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64" r:id="rId3"/>
    <p:sldId id="266" r:id="rId4"/>
    <p:sldId id="267" r:id="rId5"/>
    <p:sldId id="268" r:id="rId6"/>
    <p:sldId id="269" r:id="rId7"/>
    <p:sldId id="270" r:id="rId8"/>
    <p:sldId id="275" r:id="rId9"/>
    <p:sldId id="271" r:id="rId10"/>
    <p:sldId id="272" r:id="rId11"/>
    <p:sldId id="276" r:id="rId12"/>
    <p:sldId id="277" r:id="rId13"/>
    <p:sldId id="278" r:id="rId14"/>
    <p:sldId id="279"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73" r:id="rId32"/>
    <p:sldId id="265" r:id="rId33"/>
    <p:sldId id="274"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1pPr>
    <a:lvl2pPr marL="0" marR="0" indent="457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2pPr>
    <a:lvl3pPr marL="0" marR="0" indent="914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3pPr>
    <a:lvl4pPr marL="0" marR="0" indent="1371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4pPr>
    <a:lvl5pPr marL="0" marR="0" indent="18288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5pPr>
    <a:lvl6pPr marL="0" marR="0" indent="22860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6pPr>
    <a:lvl7pPr marL="0" marR="0" indent="27432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7pPr>
    <a:lvl8pPr marL="0" marR="0" indent="32004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8pPr>
    <a:lvl9pPr marL="0" marR="0" indent="365760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C36"/>
    <a:srgbClr val="E23F2E"/>
    <a:srgbClr val="0004F1"/>
    <a:srgbClr val="0075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54" autoAdjust="0"/>
  </p:normalViewPr>
  <p:slideViewPr>
    <p:cSldViewPr snapToGrid="0">
      <p:cViewPr varScale="1">
        <p:scale>
          <a:sx n="71" d="100"/>
          <a:sy n="71" d="100"/>
        </p:scale>
        <p:origin x="221" y="58"/>
      </p:cViewPr>
      <p:guideLst/>
    </p:cSldViewPr>
  </p:slideViewPr>
  <p:notesTextViewPr>
    <p:cViewPr>
      <p:scale>
        <a:sx n="1" d="1"/>
        <a:sy n="1" d="1"/>
      </p:scale>
      <p:origin x="0" y="0"/>
    </p:cViewPr>
  </p:notesTextViewPr>
  <p:sorterViewPr>
    <p:cViewPr>
      <p:scale>
        <a:sx n="75" d="100"/>
        <a:sy n="75" d="100"/>
      </p:scale>
      <p:origin x="0" y="-1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0" name="Shape 410"/>
          <p:cNvSpPr>
            <a:spLocks noGrp="1" noRot="1" noChangeAspect="1"/>
          </p:cNvSpPr>
          <p:nvPr>
            <p:ph type="sldImg"/>
          </p:nvPr>
        </p:nvSpPr>
        <p:spPr>
          <a:xfrm>
            <a:off x="1143000" y="685800"/>
            <a:ext cx="4572000" cy="3429000"/>
          </a:xfrm>
          <a:prstGeom prst="rect">
            <a:avLst/>
          </a:prstGeom>
        </p:spPr>
        <p:txBody>
          <a:bodyPr/>
          <a:lstStyle/>
          <a:p>
            <a:endParaRPr/>
          </a:p>
        </p:txBody>
      </p:sp>
      <p:sp>
        <p:nvSpPr>
          <p:cNvPr id="411" name="Shape 41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问答系统是</a:t>
            </a:r>
            <a:r>
              <a:rPr lang="zh-CN" altLang="en-US" i="1" dirty="0">
                <a:solidFill>
                  <a:srgbClr val="FF0000"/>
                </a:solidFill>
              </a:rPr>
              <a:t>信息检索系统</a:t>
            </a:r>
            <a:r>
              <a:rPr lang="zh-CN" altLang="en-US" dirty="0"/>
              <a:t>的一种高级形式，它能用准确、简洁的自然语言回答用户用自然语言提出的问题。</a:t>
            </a:r>
            <a:endParaRPr lang="en-US" altLang="zh-CN" dirty="0"/>
          </a:p>
          <a:p>
            <a:r>
              <a:rPr lang="zh-CN" altLang="en-US" dirty="0"/>
              <a:t>其研究兴起的主要原因是人们对快速、准确地获取信息的需求，是</a:t>
            </a:r>
            <a:r>
              <a:rPr lang="zh-CN" altLang="en-US" i="1" dirty="0">
                <a:solidFill>
                  <a:srgbClr val="FF0000"/>
                </a:solidFill>
              </a:rPr>
              <a:t>人工智能</a:t>
            </a:r>
            <a:r>
              <a:rPr lang="zh-CN" altLang="en-US" dirty="0"/>
              <a:t>和</a:t>
            </a:r>
            <a:r>
              <a:rPr lang="zh-CN" altLang="en-US" i="1" dirty="0">
                <a:solidFill>
                  <a:srgbClr val="FF0000"/>
                </a:solidFill>
              </a:rPr>
              <a:t>自然语言处理</a:t>
            </a:r>
            <a:r>
              <a:rPr lang="zh-CN" altLang="en-US" dirty="0"/>
              <a:t>领域中一个倍受关注并具有广泛发展前景的研究方向。</a:t>
            </a:r>
          </a:p>
        </p:txBody>
      </p:sp>
    </p:spTree>
    <p:extLst>
      <p:ext uri="{BB962C8B-B14F-4D97-AF65-F5344CB8AC3E}">
        <p14:creationId xmlns:p14="http://schemas.microsoft.com/office/powerpoint/2010/main" val="62483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7610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111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31570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1135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782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693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58782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48513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71307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47878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2262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0276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35302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3661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4129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1814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lvl="1" indent="0" algn="l">
              <a:buFont typeface="Arial" panose="020B0604020202020204" pitchFamily="34" charset="0"/>
              <a:buNone/>
            </a:pPr>
            <a:r>
              <a:rPr lang="zh-CN" altLang="en-US" b="0" i="0" dirty="0">
                <a:solidFill>
                  <a:srgbClr val="121212"/>
                </a:solidFill>
                <a:effectLst/>
                <a:latin typeface="-apple-system"/>
              </a:rPr>
              <a:t>生成搜索关键词：问题中的一些词不适合作为搜索关键词，另一些词的搜索权重则较高。系统需要对于用户的问题进行分析，来获得不同关键词的权重。</a:t>
            </a:r>
          </a:p>
          <a:p>
            <a:pPr algn="l">
              <a:buFont typeface="Arial" panose="020B0604020202020204" pitchFamily="34" charset="0"/>
              <a:buNone/>
            </a:pPr>
            <a:r>
              <a:rPr lang="zh-CN" altLang="en-US" b="0" i="0" dirty="0">
                <a:solidFill>
                  <a:srgbClr val="121212"/>
                </a:solidFill>
                <a:effectLst/>
                <a:latin typeface="-apple-system"/>
              </a:rPr>
              <a:t>信息检索：系统使用从用户的问题中得到的关键词，对于数据库中的文档与关键词的计算匹配程度，从而获取若干个可能包含答案的候选文章，并且根据它们的相似度进行排序；</a:t>
            </a:r>
          </a:p>
          <a:p>
            <a:endParaRPr lang="zh-CN" altLang="en-US" dirty="0"/>
          </a:p>
        </p:txBody>
      </p:sp>
    </p:spTree>
    <p:extLst>
      <p:ext uri="{BB962C8B-B14F-4D97-AF65-F5344CB8AC3E}">
        <p14:creationId xmlns:p14="http://schemas.microsoft.com/office/powerpoint/2010/main" val="173990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9117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034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028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691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354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23674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mailto:baobaotql@163.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22" name="组合 6"/>
          <p:cNvGrpSpPr/>
          <p:nvPr/>
        </p:nvGrpSpPr>
        <p:grpSpPr>
          <a:xfrm>
            <a:off x="0" y="4"/>
            <a:ext cx="12192000" cy="314893"/>
            <a:chOff x="0" y="2"/>
            <a:chExt cx="12192000" cy="314891"/>
          </a:xfrm>
        </p:grpSpPr>
        <p:sp>
          <p:nvSpPr>
            <p:cNvPr id="20"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21"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25" name="组合 9"/>
          <p:cNvGrpSpPr/>
          <p:nvPr/>
        </p:nvGrpSpPr>
        <p:grpSpPr>
          <a:xfrm>
            <a:off x="0" y="6538911"/>
            <a:ext cx="12192000" cy="316801"/>
            <a:chOff x="0" y="0"/>
            <a:chExt cx="12192000" cy="316799"/>
          </a:xfrm>
        </p:grpSpPr>
        <p:sp>
          <p:nvSpPr>
            <p:cNvPr id="23"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24"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26" name="标题文本"/>
          <p:cNvSpPr txBox="1">
            <a:spLocks noGrp="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27" name="正文级别 1…"/>
          <p:cNvSpPr txBox="1">
            <a:spLocks noGrp="1"/>
          </p:cNvSpPr>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grpSp>
        <p:nvGrpSpPr>
          <p:cNvPr id="286" name="组合 6"/>
          <p:cNvGrpSpPr/>
          <p:nvPr/>
        </p:nvGrpSpPr>
        <p:grpSpPr>
          <a:xfrm>
            <a:off x="0" y="0"/>
            <a:ext cx="12192000" cy="6858000"/>
            <a:chOff x="0" y="0"/>
            <a:chExt cx="12192000" cy="6858000"/>
          </a:xfrm>
        </p:grpSpPr>
        <p:sp>
          <p:nvSpPr>
            <p:cNvPr id="28" name="矩形 7"/>
            <p:cNvSpPr/>
            <p:nvPr/>
          </p:nvSpPr>
          <p:spPr>
            <a:xfrm>
              <a:off x="0" y="0"/>
              <a:ext cx="12192000" cy="6858000"/>
            </a:xfrm>
            <a:prstGeom prst="rect">
              <a:avLst/>
            </a:prstGeom>
            <a:gradFill flip="none" rotWithShape="1">
              <a:gsLst>
                <a:gs pos="0">
                  <a:srgbClr val="002167"/>
                </a:gs>
                <a:gs pos="50000">
                  <a:srgbClr val="003096"/>
                </a:gs>
                <a:gs pos="100000">
                  <a:srgbClr val="003AB4"/>
                </a:gs>
              </a:gsLst>
              <a:lin ang="2700000" scaled="0"/>
            </a:gradFill>
            <a:ln w="12700" cap="flat">
              <a:noFill/>
              <a:miter lim="400000"/>
            </a:ln>
            <a:effectLst/>
          </p:spPr>
          <p:txBody>
            <a:bodyPr wrap="square" lIns="0" tIns="0" rIns="0" bIns="0" numCol="1" anchor="ctr">
              <a:noAutofit/>
            </a:bodyPr>
            <a:lstStyle/>
            <a:p>
              <a:pPr algn="ctr">
                <a:defRPr>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a:p>
          </p:txBody>
        </p:sp>
        <p:grpSp>
          <p:nvGrpSpPr>
            <p:cNvPr id="285" name="Group 2"/>
            <p:cNvGrpSpPr/>
            <p:nvPr/>
          </p:nvGrpSpPr>
          <p:grpSpPr>
            <a:xfrm>
              <a:off x="921604" y="739193"/>
              <a:ext cx="10174621" cy="5542715"/>
              <a:chOff x="0" y="0"/>
              <a:chExt cx="10174619" cy="5542714"/>
            </a:xfrm>
          </p:grpSpPr>
          <p:sp>
            <p:nvSpPr>
              <p:cNvPr id="29" name="Freeform 5"/>
              <p:cNvSpPr/>
              <p:nvPr/>
            </p:nvSpPr>
            <p:spPr>
              <a:xfrm>
                <a:off x="714248" y="2437866"/>
                <a:ext cx="149857" cy="114066"/>
              </a:xfrm>
              <a:custGeom>
                <a:avLst/>
                <a:gdLst/>
                <a:ahLst/>
                <a:cxnLst>
                  <a:cxn ang="0">
                    <a:pos x="wd2" y="hd2"/>
                  </a:cxn>
                  <a:cxn ang="5400000">
                    <a:pos x="wd2" y="hd2"/>
                  </a:cxn>
                  <a:cxn ang="10800000">
                    <a:pos x="wd2" y="hd2"/>
                  </a:cxn>
                  <a:cxn ang="16200000">
                    <a:pos x="wd2" y="hd2"/>
                  </a:cxn>
                </a:cxnLst>
                <a:rect l="0" t="0" r="r" b="b"/>
                <a:pathLst>
                  <a:path w="21600" h="21600" extrusionOk="0">
                    <a:moveTo>
                      <a:pt x="0" y="2563"/>
                    </a:moveTo>
                    <a:lnTo>
                      <a:pt x="842" y="1098"/>
                    </a:lnTo>
                    <a:lnTo>
                      <a:pt x="0" y="1098"/>
                    </a:lnTo>
                    <a:lnTo>
                      <a:pt x="0" y="2563"/>
                    </a:lnTo>
                    <a:close/>
                    <a:moveTo>
                      <a:pt x="3927" y="1098"/>
                    </a:moveTo>
                    <a:lnTo>
                      <a:pt x="3927" y="0"/>
                    </a:lnTo>
                    <a:lnTo>
                      <a:pt x="3086" y="0"/>
                    </a:lnTo>
                    <a:lnTo>
                      <a:pt x="3086" y="1098"/>
                    </a:lnTo>
                    <a:lnTo>
                      <a:pt x="3927" y="1098"/>
                    </a:lnTo>
                    <a:close/>
                    <a:moveTo>
                      <a:pt x="10379" y="5492"/>
                    </a:moveTo>
                    <a:lnTo>
                      <a:pt x="9257" y="4027"/>
                    </a:lnTo>
                    <a:lnTo>
                      <a:pt x="8135" y="4027"/>
                    </a:lnTo>
                    <a:lnTo>
                      <a:pt x="9257" y="5492"/>
                    </a:lnTo>
                    <a:lnTo>
                      <a:pt x="10379" y="5492"/>
                    </a:lnTo>
                    <a:close/>
                    <a:moveTo>
                      <a:pt x="14306" y="6590"/>
                    </a:moveTo>
                    <a:lnTo>
                      <a:pt x="13465" y="6590"/>
                    </a:lnTo>
                    <a:lnTo>
                      <a:pt x="14306" y="6590"/>
                    </a:lnTo>
                    <a:close/>
                    <a:moveTo>
                      <a:pt x="15429" y="9519"/>
                    </a:moveTo>
                    <a:lnTo>
                      <a:pt x="14306" y="8054"/>
                    </a:lnTo>
                    <a:lnTo>
                      <a:pt x="16551" y="8054"/>
                    </a:lnTo>
                    <a:lnTo>
                      <a:pt x="17673" y="9519"/>
                    </a:lnTo>
                    <a:lnTo>
                      <a:pt x="15429" y="9519"/>
                    </a:lnTo>
                    <a:close/>
                    <a:moveTo>
                      <a:pt x="16551" y="16108"/>
                    </a:moveTo>
                    <a:lnTo>
                      <a:pt x="17673" y="17573"/>
                    </a:lnTo>
                    <a:lnTo>
                      <a:pt x="17673" y="20136"/>
                    </a:lnTo>
                    <a:lnTo>
                      <a:pt x="18514" y="21600"/>
                    </a:lnTo>
                    <a:lnTo>
                      <a:pt x="19636" y="19037"/>
                    </a:lnTo>
                    <a:lnTo>
                      <a:pt x="21600" y="17573"/>
                    </a:lnTo>
                    <a:lnTo>
                      <a:pt x="20758" y="16108"/>
                    </a:lnTo>
                    <a:lnTo>
                      <a:pt x="20758" y="15010"/>
                    </a:lnTo>
                    <a:lnTo>
                      <a:pt x="19636" y="15010"/>
                    </a:lnTo>
                    <a:lnTo>
                      <a:pt x="18514" y="13546"/>
                    </a:lnTo>
                    <a:lnTo>
                      <a:pt x="17673" y="12081"/>
                    </a:lnTo>
                    <a:lnTo>
                      <a:pt x="17673" y="15010"/>
                    </a:lnTo>
                    <a:lnTo>
                      <a:pt x="16551" y="1610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0" name="Freeform 6"/>
              <p:cNvSpPr/>
              <p:nvPr/>
            </p:nvSpPr>
            <p:spPr>
              <a:xfrm>
                <a:off x="6692393" y="4028954"/>
                <a:ext cx="12701" cy="15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0"/>
                    </a:lnTo>
                    <a:lnTo>
                      <a:pt x="21600" y="0"/>
                    </a:lnTo>
                    <a:lnTo>
                      <a:pt x="21600" y="21600"/>
                    </a:lnTo>
                    <a:lnTo>
                      <a:pt x="0" y="10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1" name="Freeform 7"/>
              <p:cNvSpPr/>
              <p:nvPr/>
            </p:nvSpPr>
            <p:spPr>
              <a:xfrm>
                <a:off x="6636468" y="3986423"/>
                <a:ext cx="42817" cy="36734"/>
              </a:xfrm>
              <a:custGeom>
                <a:avLst/>
                <a:gdLst/>
                <a:ahLst/>
                <a:cxnLst>
                  <a:cxn ang="0">
                    <a:pos x="wd2" y="hd2"/>
                  </a:cxn>
                  <a:cxn ang="5400000">
                    <a:pos x="wd2" y="hd2"/>
                  </a:cxn>
                  <a:cxn ang="10800000">
                    <a:pos x="wd2" y="hd2"/>
                  </a:cxn>
                  <a:cxn ang="16200000">
                    <a:pos x="wd2" y="hd2"/>
                  </a:cxn>
                </a:cxnLst>
                <a:rect l="0" t="0" r="r" b="b"/>
                <a:pathLst>
                  <a:path w="21600" h="21600" extrusionOk="0">
                    <a:moveTo>
                      <a:pt x="3927" y="12505"/>
                    </a:moveTo>
                    <a:lnTo>
                      <a:pt x="3927" y="0"/>
                    </a:lnTo>
                    <a:lnTo>
                      <a:pt x="0" y="0"/>
                    </a:lnTo>
                    <a:lnTo>
                      <a:pt x="0" y="12505"/>
                    </a:lnTo>
                    <a:lnTo>
                      <a:pt x="3927" y="12505"/>
                    </a:lnTo>
                    <a:close/>
                    <a:moveTo>
                      <a:pt x="3927" y="17053"/>
                    </a:moveTo>
                    <a:lnTo>
                      <a:pt x="7855" y="17053"/>
                    </a:lnTo>
                    <a:lnTo>
                      <a:pt x="7855" y="21600"/>
                    </a:lnTo>
                    <a:lnTo>
                      <a:pt x="3927" y="21600"/>
                    </a:lnTo>
                    <a:lnTo>
                      <a:pt x="3927" y="17053"/>
                    </a:lnTo>
                    <a:close/>
                    <a:moveTo>
                      <a:pt x="21600" y="21600"/>
                    </a:moveTo>
                    <a:lnTo>
                      <a:pt x="21600" y="17053"/>
                    </a:lnTo>
                    <a:lnTo>
                      <a:pt x="18655" y="17053"/>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2" name="Freeform 8"/>
              <p:cNvSpPr/>
              <p:nvPr/>
            </p:nvSpPr>
            <p:spPr>
              <a:xfrm>
                <a:off x="6737667" y="3793094"/>
                <a:ext cx="303604" cy="150796"/>
              </a:xfrm>
              <a:custGeom>
                <a:avLst/>
                <a:gdLst/>
                <a:ahLst/>
                <a:cxnLst>
                  <a:cxn ang="0">
                    <a:pos x="wd2" y="hd2"/>
                  </a:cxn>
                  <a:cxn ang="5400000">
                    <a:pos x="wd2" y="hd2"/>
                  </a:cxn>
                  <a:cxn ang="10800000">
                    <a:pos x="wd2" y="hd2"/>
                  </a:cxn>
                  <a:cxn ang="16200000">
                    <a:pos x="wd2" y="hd2"/>
                  </a:cxn>
                </a:cxnLst>
                <a:rect l="0" t="0" r="r" b="b"/>
                <a:pathLst>
                  <a:path w="21600" h="21600" extrusionOk="0">
                    <a:moveTo>
                      <a:pt x="21046" y="1108"/>
                    </a:moveTo>
                    <a:lnTo>
                      <a:pt x="21600" y="1108"/>
                    </a:lnTo>
                    <a:lnTo>
                      <a:pt x="21046" y="0"/>
                    </a:lnTo>
                    <a:lnTo>
                      <a:pt x="21046" y="1108"/>
                    </a:lnTo>
                    <a:close/>
                    <a:moveTo>
                      <a:pt x="554" y="21600"/>
                    </a:moveTo>
                    <a:lnTo>
                      <a:pt x="969" y="21600"/>
                    </a:lnTo>
                    <a:lnTo>
                      <a:pt x="554" y="21600"/>
                    </a:lnTo>
                    <a:close/>
                    <a:moveTo>
                      <a:pt x="0" y="19385"/>
                    </a:moveTo>
                    <a:lnTo>
                      <a:pt x="554" y="19385"/>
                    </a:lnTo>
                    <a:lnTo>
                      <a:pt x="554" y="20492"/>
                    </a:lnTo>
                    <a:lnTo>
                      <a:pt x="0" y="193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3" name="Freeform 9"/>
              <p:cNvSpPr/>
              <p:nvPr/>
            </p:nvSpPr>
            <p:spPr>
              <a:xfrm>
                <a:off x="8207032" y="3255643"/>
                <a:ext cx="72010" cy="206862"/>
              </a:xfrm>
              <a:custGeom>
                <a:avLst/>
                <a:gdLst/>
                <a:ahLst/>
                <a:cxnLst>
                  <a:cxn ang="0">
                    <a:pos x="wd2" y="hd2"/>
                  </a:cxn>
                  <a:cxn ang="5400000">
                    <a:pos x="wd2" y="hd2"/>
                  </a:cxn>
                  <a:cxn ang="10800000">
                    <a:pos x="wd2" y="hd2"/>
                  </a:cxn>
                  <a:cxn ang="16200000">
                    <a:pos x="wd2" y="hd2"/>
                  </a:cxn>
                </a:cxnLst>
                <a:rect l="0" t="0" r="r" b="b"/>
                <a:pathLst>
                  <a:path w="21600" h="21600" extrusionOk="0">
                    <a:moveTo>
                      <a:pt x="6480" y="3724"/>
                    </a:moveTo>
                    <a:cubicBezTo>
                      <a:pt x="8640" y="3724"/>
                      <a:pt x="8640" y="3724"/>
                      <a:pt x="8640" y="3724"/>
                    </a:cubicBezTo>
                    <a:cubicBezTo>
                      <a:pt x="8640" y="2979"/>
                      <a:pt x="8640" y="2979"/>
                      <a:pt x="8640" y="2979"/>
                    </a:cubicBezTo>
                    <a:cubicBezTo>
                      <a:pt x="8640" y="2234"/>
                      <a:pt x="8640" y="2234"/>
                      <a:pt x="8640" y="2234"/>
                    </a:cubicBezTo>
                    <a:cubicBezTo>
                      <a:pt x="8640" y="1490"/>
                      <a:pt x="8640" y="1490"/>
                      <a:pt x="8640" y="1490"/>
                    </a:cubicBezTo>
                    <a:cubicBezTo>
                      <a:pt x="8640" y="745"/>
                      <a:pt x="8640" y="745"/>
                      <a:pt x="8640" y="745"/>
                    </a:cubicBezTo>
                    <a:cubicBezTo>
                      <a:pt x="8640" y="745"/>
                      <a:pt x="8640" y="745"/>
                      <a:pt x="8640" y="745"/>
                    </a:cubicBezTo>
                    <a:cubicBezTo>
                      <a:pt x="8640" y="0"/>
                      <a:pt x="8640" y="0"/>
                      <a:pt x="8640" y="0"/>
                    </a:cubicBezTo>
                    <a:cubicBezTo>
                      <a:pt x="8640" y="0"/>
                      <a:pt x="8640" y="0"/>
                      <a:pt x="8640" y="0"/>
                    </a:cubicBezTo>
                    <a:cubicBezTo>
                      <a:pt x="6480" y="745"/>
                      <a:pt x="6480" y="745"/>
                      <a:pt x="6480" y="745"/>
                    </a:cubicBezTo>
                    <a:cubicBezTo>
                      <a:pt x="6480" y="1490"/>
                      <a:pt x="6480" y="1490"/>
                      <a:pt x="6480" y="1490"/>
                    </a:cubicBezTo>
                    <a:cubicBezTo>
                      <a:pt x="6480" y="2234"/>
                      <a:pt x="6480" y="2234"/>
                      <a:pt x="6480" y="2234"/>
                    </a:cubicBezTo>
                    <a:cubicBezTo>
                      <a:pt x="6480" y="2234"/>
                      <a:pt x="6480" y="2234"/>
                      <a:pt x="6480" y="2234"/>
                    </a:cubicBezTo>
                    <a:cubicBezTo>
                      <a:pt x="6480" y="3724"/>
                      <a:pt x="6480" y="3724"/>
                      <a:pt x="6480" y="3724"/>
                    </a:cubicBezTo>
                    <a:cubicBezTo>
                      <a:pt x="6480" y="3724"/>
                      <a:pt x="6480" y="3724"/>
                      <a:pt x="6480" y="3724"/>
                    </a:cubicBezTo>
                    <a:close/>
                    <a:moveTo>
                      <a:pt x="6480" y="7448"/>
                    </a:moveTo>
                    <a:cubicBezTo>
                      <a:pt x="6480" y="6703"/>
                      <a:pt x="6480" y="6703"/>
                      <a:pt x="6480" y="6703"/>
                    </a:cubicBezTo>
                    <a:cubicBezTo>
                      <a:pt x="6480" y="5959"/>
                      <a:pt x="6480" y="5959"/>
                      <a:pt x="6480" y="5959"/>
                    </a:cubicBezTo>
                    <a:cubicBezTo>
                      <a:pt x="6480" y="5214"/>
                      <a:pt x="6480" y="5214"/>
                      <a:pt x="6480" y="5214"/>
                    </a:cubicBezTo>
                    <a:cubicBezTo>
                      <a:pt x="6480" y="5214"/>
                      <a:pt x="6480" y="5214"/>
                      <a:pt x="6480" y="5214"/>
                    </a:cubicBezTo>
                    <a:cubicBezTo>
                      <a:pt x="8640" y="4469"/>
                      <a:pt x="8640" y="4469"/>
                      <a:pt x="8640" y="4469"/>
                    </a:cubicBezTo>
                    <a:cubicBezTo>
                      <a:pt x="8640" y="4469"/>
                      <a:pt x="8640" y="4469"/>
                      <a:pt x="8640" y="4469"/>
                    </a:cubicBezTo>
                    <a:cubicBezTo>
                      <a:pt x="6480" y="4469"/>
                      <a:pt x="6480" y="4469"/>
                      <a:pt x="6480" y="4469"/>
                    </a:cubicBezTo>
                    <a:cubicBezTo>
                      <a:pt x="6480" y="5214"/>
                      <a:pt x="6480" y="5214"/>
                      <a:pt x="6480" y="5214"/>
                    </a:cubicBezTo>
                    <a:cubicBezTo>
                      <a:pt x="4320" y="5959"/>
                      <a:pt x="4320" y="5959"/>
                      <a:pt x="4320" y="5959"/>
                    </a:cubicBezTo>
                    <a:cubicBezTo>
                      <a:pt x="6480" y="6703"/>
                      <a:pt x="6480" y="6703"/>
                      <a:pt x="6480" y="6703"/>
                    </a:cubicBezTo>
                    <a:cubicBezTo>
                      <a:pt x="6480" y="6703"/>
                      <a:pt x="6480" y="6703"/>
                      <a:pt x="6480" y="6703"/>
                    </a:cubicBezTo>
                    <a:cubicBezTo>
                      <a:pt x="6480" y="7448"/>
                      <a:pt x="6480" y="7448"/>
                      <a:pt x="6480" y="7448"/>
                    </a:cubicBezTo>
                    <a:close/>
                    <a:moveTo>
                      <a:pt x="0" y="6703"/>
                    </a:moveTo>
                    <a:cubicBezTo>
                      <a:pt x="2160" y="6703"/>
                      <a:pt x="2160" y="6703"/>
                      <a:pt x="2160" y="6703"/>
                    </a:cubicBezTo>
                    <a:cubicBezTo>
                      <a:pt x="2160" y="6703"/>
                      <a:pt x="2160" y="6703"/>
                      <a:pt x="2160" y="6703"/>
                    </a:cubicBezTo>
                    <a:cubicBezTo>
                      <a:pt x="0" y="6703"/>
                      <a:pt x="0" y="6703"/>
                      <a:pt x="0" y="6703"/>
                    </a:cubicBezTo>
                    <a:close/>
                    <a:moveTo>
                      <a:pt x="4320" y="10428"/>
                    </a:moveTo>
                    <a:cubicBezTo>
                      <a:pt x="6480" y="10428"/>
                      <a:pt x="6480" y="10428"/>
                      <a:pt x="6480" y="10428"/>
                    </a:cubicBezTo>
                    <a:cubicBezTo>
                      <a:pt x="6480" y="9683"/>
                      <a:pt x="6480" y="9683"/>
                      <a:pt x="6480" y="9683"/>
                    </a:cubicBezTo>
                    <a:cubicBezTo>
                      <a:pt x="6480" y="8938"/>
                      <a:pt x="6480" y="8938"/>
                      <a:pt x="6480" y="8938"/>
                    </a:cubicBezTo>
                    <a:cubicBezTo>
                      <a:pt x="4320" y="8938"/>
                      <a:pt x="4320" y="8938"/>
                      <a:pt x="4320" y="8938"/>
                    </a:cubicBezTo>
                    <a:cubicBezTo>
                      <a:pt x="4320" y="9683"/>
                      <a:pt x="4320" y="9683"/>
                      <a:pt x="4320" y="9683"/>
                    </a:cubicBezTo>
                    <a:cubicBezTo>
                      <a:pt x="4320" y="9683"/>
                      <a:pt x="4320" y="10428"/>
                      <a:pt x="4320" y="10428"/>
                    </a:cubicBezTo>
                    <a:close/>
                    <a:moveTo>
                      <a:pt x="10800" y="14152"/>
                    </a:moveTo>
                    <a:cubicBezTo>
                      <a:pt x="8640" y="14152"/>
                      <a:pt x="8640" y="14152"/>
                      <a:pt x="8640" y="14152"/>
                    </a:cubicBezTo>
                    <a:cubicBezTo>
                      <a:pt x="8640" y="14152"/>
                      <a:pt x="8640" y="14152"/>
                      <a:pt x="8640" y="14152"/>
                    </a:cubicBezTo>
                    <a:cubicBezTo>
                      <a:pt x="10800" y="14152"/>
                      <a:pt x="10800" y="14152"/>
                      <a:pt x="10800" y="14152"/>
                    </a:cubicBezTo>
                    <a:close/>
                    <a:moveTo>
                      <a:pt x="12960" y="16386"/>
                    </a:moveTo>
                    <a:cubicBezTo>
                      <a:pt x="12960" y="16386"/>
                      <a:pt x="12960" y="16386"/>
                      <a:pt x="12960" y="16386"/>
                    </a:cubicBezTo>
                    <a:cubicBezTo>
                      <a:pt x="15120" y="17131"/>
                      <a:pt x="15120" y="17131"/>
                      <a:pt x="15120" y="17131"/>
                    </a:cubicBezTo>
                    <a:cubicBezTo>
                      <a:pt x="12960" y="16386"/>
                      <a:pt x="12960" y="16386"/>
                      <a:pt x="12960" y="16386"/>
                    </a:cubicBezTo>
                    <a:cubicBezTo>
                      <a:pt x="12960" y="16386"/>
                      <a:pt x="12960" y="16386"/>
                      <a:pt x="12960" y="16386"/>
                    </a:cubicBezTo>
                    <a:close/>
                    <a:moveTo>
                      <a:pt x="17280" y="16386"/>
                    </a:moveTo>
                    <a:cubicBezTo>
                      <a:pt x="17280" y="17131"/>
                      <a:pt x="17280" y="17131"/>
                      <a:pt x="17280" y="17131"/>
                    </a:cubicBezTo>
                    <a:cubicBezTo>
                      <a:pt x="17280" y="17876"/>
                      <a:pt x="17280" y="17876"/>
                      <a:pt x="17280" y="17876"/>
                    </a:cubicBezTo>
                    <a:cubicBezTo>
                      <a:pt x="17280" y="17131"/>
                      <a:pt x="17280" y="17131"/>
                      <a:pt x="17280" y="17131"/>
                    </a:cubicBezTo>
                    <a:cubicBezTo>
                      <a:pt x="17280" y="17131"/>
                      <a:pt x="17280" y="17131"/>
                      <a:pt x="17280" y="17131"/>
                    </a:cubicBezTo>
                    <a:cubicBezTo>
                      <a:pt x="17280" y="16386"/>
                      <a:pt x="17280" y="16386"/>
                      <a:pt x="17280" y="16386"/>
                    </a:cubicBezTo>
                    <a:close/>
                    <a:moveTo>
                      <a:pt x="15120" y="17876"/>
                    </a:moveTo>
                    <a:cubicBezTo>
                      <a:pt x="15120" y="18621"/>
                      <a:pt x="15120" y="18621"/>
                      <a:pt x="15120" y="18621"/>
                    </a:cubicBezTo>
                    <a:cubicBezTo>
                      <a:pt x="17280" y="17876"/>
                      <a:pt x="17280" y="17876"/>
                      <a:pt x="17280" y="17876"/>
                    </a:cubicBezTo>
                    <a:cubicBezTo>
                      <a:pt x="15120" y="17876"/>
                      <a:pt x="15120" y="17876"/>
                      <a:pt x="15120" y="17876"/>
                    </a:cubicBezTo>
                    <a:cubicBezTo>
                      <a:pt x="15120" y="17876"/>
                      <a:pt x="15120" y="17876"/>
                      <a:pt x="15120" y="17876"/>
                    </a:cubicBezTo>
                    <a:cubicBezTo>
                      <a:pt x="15120" y="17876"/>
                      <a:pt x="15120" y="17876"/>
                      <a:pt x="15120" y="17876"/>
                    </a:cubicBezTo>
                    <a:close/>
                    <a:moveTo>
                      <a:pt x="17280" y="19366"/>
                    </a:moveTo>
                    <a:cubicBezTo>
                      <a:pt x="19440" y="19366"/>
                      <a:pt x="19440" y="19366"/>
                      <a:pt x="19440" y="19366"/>
                    </a:cubicBezTo>
                    <a:cubicBezTo>
                      <a:pt x="19440" y="19366"/>
                      <a:pt x="19440" y="19366"/>
                      <a:pt x="19440" y="19366"/>
                    </a:cubicBezTo>
                    <a:cubicBezTo>
                      <a:pt x="17280" y="19366"/>
                      <a:pt x="17280" y="19366"/>
                      <a:pt x="17280" y="19366"/>
                    </a:cubicBezTo>
                    <a:cubicBezTo>
                      <a:pt x="17280" y="19366"/>
                      <a:pt x="17280" y="19366"/>
                      <a:pt x="17280" y="19366"/>
                    </a:cubicBezTo>
                    <a:close/>
                    <a:moveTo>
                      <a:pt x="19440" y="20110"/>
                    </a:moveTo>
                    <a:cubicBezTo>
                      <a:pt x="17280" y="20110"/>
                      <a:pt x="17280" y="20110"/>
                      <a:pt x="17280" y="20110"/>
                    </a:cubicBezTo>
                    <a:cubicBezTo>
                      <a:pt x="19440" y="20855"/>
                      <a:pt x="19440" y="20855"/>
                      <a:pt x="19440" y="20855"/>
                    </a:cubicBezTo>
                    <a:cubicBezTo>
                      <a:pt x="19440" y="20855"/>
                      <a:pt x="19440" y="20855"/>
                      <a:pt x="19440" y="20855"/>
                    </a:cubicBezTo>
                    <a:cubicBezTo>
                      <a:pt x="19440" y="20855"/>
                      <a:pt x="19440" y="21600"/>
                      <a:pt x="19440" y="21600"/>
                    </a:cubicBezTo>
                    <a:cubicBezTo>
                      <a:pt x="21600" y="21600"/>
                      <a:pt x="21600" y="21600"/>
                      <a:pt x="21600" y="21600"/>
                    </a:cubicBezTo>
                    <a:cubicBezTo>
                      <a:pt x="21600" y="20855"/>
                      <a:pt x="21600" y="20855"/>
                      <a:pt x="21600" y="20855"/>
                    </a:cubicBezTo>
                    <a:cubicBezTo>
                      <a:pt x="21600" y="20110"/>
                      <a:pt x="21600" y="20110"/>
                      <a:pt x="21600" y="20110"/>
                    </a:cubicBezTo>
                    <a:lnTo>
                      <a:pt x="19440" y="2011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4" name="Freeform 10"/>
              <p:cNvSpPr/>
              <p:nvPr/>
            </p:nvSpPr>
            <p:spPr>
              <a:xfrm>
                <a:off x="5966983" y="98596"/>
                <a:ext cx="4207638" cy="2289005"/>
              </a:xfrm>
              <a:custGeom>
                <a:avLst/>
                <a:gdLst/>
                <a:ahLst/>
                <a:cxnLst>
                  <a:cxn ang="0">
                    <a:pos x="wd2" y="hd2"/>
                  </a:cxn>
                  <a:cxn ang="5400000">
                    <a:pos x="wd2" y="hd2"/>
                  </a:cxn>
                  <a:cxn ang="10800000">
                    <a:pos x="wd2" y="hd2"/>
                  </a:cxn>
                  <a:cxn ang="16200000">
                    <a:pos x="wd2" y="hd2"/>
                  </a:cxn>
                </a:cxnLst>
                <a:rect l="0" t="0" r="r" b="b"/>
                <a:pathLst>
                  <a:path w="21600" h="21600" extrusionOk="0">
                    <a:moveTo>
                      <a:pt x="16755" y="19839"/>
                    </a:moveTo>
                    <a:cubicBezTo>
                      <a:pt x="16755" y="19839"/>
                      <a:pt x="16755" y="19839"/>
                      <a:pt x="16755" y="19839"/>
                    </a:cubicBezTo>
                    <a:cubicBezTo>
                      <a:pt x="16718" y="19772"/>
                      <a:pt x="16718" y="19772"/>
                      <a:pt x="16718" y="19772"/>
                    </a:cubicBezTo>
                    <a:cubicBezTo>
                      <a:pt x="16718" y="19772"/>
                      <a:pt x="16718" y="19772"/>
                      <a:pt x="16718" y="19772"/>
                    </a:cubicBezTo>
                    <a:cubicBezTo>
                      <a:pt x="16718" y="19772"/>
                      <a:pt x="16718" y="19772"/>
                      <a:pt x="16718" y="19772"/>
                    </a:cubicBezTo>
                    <a:cubicBezTo>
                      <a:pt x="16718" y="19704"/>
                      <a:pt x="16718" y="19704"/>
                      <a:pt x="16718" y="19704"/>
                    </a:cubicBezTo>
                    <a:cubicBezTo>
                      <a:pt x="16718" y="19704"/>
                      <a:pt x="16718" y="19704"/>
                      <a:pt x="16718" y="19704"/>
                    </a:cubicBezTo>
                    <a:cubicBezTo>
                      <a:pt x="16718" y="19636"/>
                      <a:pt x="16718" y="19636"/>
                      <a:pt x="16718" y="19636"/>
                    </a:cubicBezTo>
                    <a:cubicBezTo>
                      <a:pt x="16718" y="19636"/>
                      <a:pt x="16718" y="19636"/>
                      <a:pt x="16718" y="19636"/>
                    </a:cubicBezTo>
                    <a:cubicBezTo>
                      <a:pt x="16718" y="19636"/>
                      <a:pt x="16718" y="19636"/>
                      <a:pt x="16718" y="19636"/>
                    </a:cubicBezTo>
                    <a:cubicBezTo>
                      <a:pt x="16755" y="19636"/>
                      <a:pt x="16755" y="19636"/>
                      <a:pt x="16755" y="19636"/>
                    </a:cubicBezTo>
                    <a:cubicBezTo>
                      <a:pt x="16792" y="19636"/>
                      <a:pt x="16792" y="19636"/>
                      <a:pt x="16792" y="19636"/>
                    </a:cubicBezTo>
                    <a:cubicBezTo>
                      <a:pt x="16792" y="19569"/>
                      <a:pt x="16792" y="19569"/>
                      <a:pt x="16792" y="19569"/>
                    </a:cubicBezTo>
                    <a:cubicBezTo>
                      <a:pt x="16792" y="19569"/>
                      <a:pt x="16792" y="19569"/>
                      <a:pt x="16792" y="19569"/>
                    </a:cubicBezTo>
                    <a:cubicBezTo>
                      <a:pt x="16792" y="19501"/>
                      <a:pt x="16792" y="19501"/>
                      <a:pt x="16792" y="19501"/>
                    </a:cubicBezTo>
                    <a:cubicBezTo>
                      <a:pt x="16792" y="19501"/>
                      <a:pt x="16792" y="19501"/>
                      <a:pt x="16792" y="19501"/>
                    </a:cubicBezTo>
                    <a:cubicBezTo>
                      <a:pt x="16792" y="19433"/>
                      <a:pt x="16792" y="19433"/>
                      <a:pt x="16792" y="19433"/>
                    </a:cubicBezTo>
                    <a:cubicBezTo>
                      <a:pt x="16792" y="19366"/>
                      <a:pt x="16792" y="19366"/>
                      <a:pt x="16792" y="19366"/>
                    </a:cubicBezTo>
                    <a:cubicBezTo>
                      <a:pt x="16755" y="19366"/>
                      <a:pt x="16755" y="19366"/>
                      <a:pt x="16755" y="19366"/>
                    </a:cubicBezTo>
                    <a:cubicBezTo>
                      <a:pt x="16755" y="19298"/>
                      <a:pt x="16755" y="19298"/>
                      <a:pt x="16755" y="19298"/>
                    </a:cubicBezTo>
                    <a:cubicBezTo>
                      <a:pt x="16755" y="19230"/>
                      <a:pt x="16755" y="19230"/>
                      <a:pt x="16755" y="19230"/>
                    </a:cubicBezTo>
                    <a:cubicBezTo>
                      <a:pt x="16755" y="19162"/>
                      <a:pt x="16755" y="19162"/>
                      <a:pt x="16755" y="19162"/>
                    </a:cubicBezTo>
                    <a:cubicBezTo>
                      <a:pt x="16755" y="19095"/>
                      <a:pt x="16755" y="19095"/>
                      <a:pt x="16755" y="19095"/>
                    </a:cubicBezTo>
                    <a:cubicBezTo>
                      <a:pt x="16718" y="19095"/>
                      <a:pt x="16718" y="19095"/>
                      <a:pt x="16718" y="19095"/>
                    </a:cubicBezTo>
                    <a:cubicBezTo>
                      <a:pt x="16718" y="19027"/>
                      <a:pt x="16718" y="19027"/>
                      <a:pt x="16718" y="19027"/>
                    </a:cubicBezTo>
                    <a:cubicBezTo>
                      <a:pt x="16718" y="18959"/>
                      <a:pt x="16718" y="18959"/>
                      <a:pt x="16718" y="18959"/>
                    </a:cubicBezTo>
                    <a:cubicBezTo>
                      <a:pt x="16681" y="18892"/>
                      <a:pt x="16681" y="18892"/>
                      <a:pt x="16681" y="18892"/>
                    </a:cubicBezTo>
                    <a:cubicBezTo>
                      <a:pt x="16681" y="18824"/>
                      <a:pt x="16681" y="18824"/>
                      <a:pt x="16681" y="18824"/>
                    </a:cubicBezTo>
                    <a:cubicBezTo>
                      <a:pt x="16681" y="18824"/>
                      <a:pt x="16681" y="18824"/>
                      <a:pt x="16681" y="18824"/>
                    </a:cubicBezTo>
                    <a:cubicBezTo>
                      <a:pt x="16681" y="18824"/>
                      <a:pt x="16681" y="18824"/>
                      <a:pt x="16681" y="18824"/>
                    </a:cubicBezTo>
                    <a:cubicBezTo>
                      <a:pt x="16718" y="18824"/>
                      <a:pt x="16718" y="18824"/>
                      <a:pt x="16718" y="18824"/>
                    </a:cubicBezTo>
                    <a:cubicBezTo>
                      <a:pt x="16718" y="18756"/>
                      <a:pt x="16718" y="18756"/>
                      <a:pt x="16718" y="18756"/>
                    </a:cubicBezTo>
                    <a:cubicBezTo>
                      <a:pt x="16718" y="18756"/>
                      <a:pt x="16718" y="18756"/>
                      <a:pt x="16718" y="18756"/>
                    </a:cubicBezTo>
                    <a:cubicBezTo>
                      <a:pt x="16755" y="18621"/>
                      <a:pt x="16755" y="18621"/>
                      <a:pt x="16755" y="18621"/>
                    </a:cubicBezTo>
                    <a:cubicBezTo>
                      <a:pt x="16792" y="18621"/>
                      <a:pt x="16792" y="18621"/>
                      <a:pt x="16792" y="18621"/>
                    </a:cubicBezTo>
                    <a:cubicBezTo>
                      <a:pt x="16792" y="18621"/>
                      <a:pt x="16792" y="18621"/>
                      <a:pt x="16792" y="18621"/>
                    </a:cubicBezTo>
                    <a:cubicBezTo>
                      <a:pt x="16829" y="18688"/>
                      <a:pt x="16829" y="18688"/>
                      <a:pt x="16829" y="18688"/>
                    </a:cubicBezTo>
                    <a:cubicBezTo>
                      <a:pt x="16940" y="18688"/>
                      <a:pt x="16940" y="18688"/>
                      <a:pt x="16940" y="18688"/>
                    </a:cubicBezTo>
                    <a:cubicBezTo>
                      <a:pt x="16940" y="18688"/>
                      <a:pt x="16940" y="18688"/>
                      <a:pt x="16940" y="18688"/>
                    </a:cubicBezTo>
                    <a:cubicBezTo>
                      <a:pt x="16977" y="18688"/>
                      <a:pt x="16977" y="18688"/>
                      <a:pt x="16977" y="18688"/>
                    </a:cubicBezTo>
                    <a:cubicBezTo>
                      <a:pt x="16977" y="18688"/>
                      <a:pt x="16977" y="18688"/>
                      <a:pt x="16977" y="18688"/>
                    </a:cubicBezTo>
                    <a:cubicBezTo>
                      <a:pt x="16977" y="18621"/>
                      <a:pt x="16977" y="18621"/>
                      <a:pt x="16977" y="18621"/>
                    </a:cubicBezTo>
                    <a:cubicBezTo>
                      <a:pt x="16977" y="18621"/>
                      <a:pt x="16977" y="18621"/>
                      <a:pt x="16977" y="18621"/>
                    </a:cubicBezTo>
                    <a:cubicBezTo>
                      <a:pt x="16977" y="18553"/>
                      <a:pt x="16977" y="18553"/>
                      <a:pt x="16977" y="18553"/>
                    </a:cubicBezTo>
                    <a:cubicBezTo>
                      <a:pt x="16977" y="18553"/>
                      <a:pt x="16977" y="18553"/>
                      <a:pt x="16977" y="18553"/>
                    </a:cubicBezTo>
                    <a:cubicBezTo>
                      <a:pt x="16977" y="18553"/>
                      <a:pt x="16977" y="18553"/>
                      <a:pt x="16977" y="18553"/>
                    </a:cubicBezTo>
                    <a:cubicBezTo>
                      <a:pt x="16940" y="18485"/>
                      <a:pt x="16940" y="18485"/>
                      <a:pt x="16940" y="18485"/>
                    </a:cubicBezTo>
                    <a:cubicBezTo>
                      <a:pt x="16977" y="18418"/>
                      <a:pt x="16977" y="18418"/>
                      <a:pt x="16977" y="18418"/>
                    </a:cubicBezTo>
                    <a:cubicBezTo>
                      <a:pt x="16977" y="18418"/>
                      <a:pt x="16977" y="18418"/>
                      <a:pt x="16977" y="18418"/>
                    </a:cubicBezTo>
                    <a:cubicBezTo>
                      <a:pt x="16977" y="18418"/>
                      <a:pt x="16977" y="18418"/>
                      <a:pt x="16977" y="18418"/>
                    </a:cubicBezTo>
                    <a:cubicBezTo>
                      <a:pt x="16977" y="18350"/>
                      <a:pt x="16977" y="18350"/>
                      <a:pt x="16977" y="18350"/>
                    </a:cubicBezTo>
                    <a:cubicBezTo>
                      <a:pt x="16977" y="18350"/>
                      <a:pt x="16977" y="18350"/>
                      <a:pt x="16977" y="18350"/>
                    </a:cubicBezTo>
                    <a:cubicBezTo>
                      <a:pt x="16977" y="18350"/>
                      <a:pt x="16977" y="18350"/>
                      <a:pt x="16977" y="18350"/>
                    </a:cubicBezTo>
                    <a:cubicBezTo>
                      <a:pt x="16977" y="18282"/>
                      <a:pt x="16977" y="18282"/>
                      <a:pt x="16977" y="18282"/>
                    </a:cubicBezTo>
                    <a:cubicBezTo>
                      <a:pt x="16977" y="18282"/>
                      <a:pt x="16977" y="18282"/>
                      <a:pt x="16977" y="18282"/>
                    </a:cubicBezTo>
                    <a:cubicBezTo>
                      <a:pt x="16977" y="18214"/>
                      <a:pt x="16977" y="18214"/>
                      <a:pt x="16977" y="18214"/>
                    </a:cubicBezTo>
                    <a:cubicBezTo>
                      <a:pt x="16977" y="18214"/>
                      <a:pt x="16977" y="18214"/>
                      <a:pt x="16977" y="18214"/>
                    </a:cubicBezTo>
                    <a:cubicBezTo>
                      <a:pt x="16977" y="18214"/>
                      <a:pt x="16977" y="18214"/>
                      <a:pt x="16977" y="18214"/>
                    </a:cubicBezTo>
                    <a:cubicBezTo>
                      <a:pt x="16977" y="18147"/>
                      <a:pt x="16977" y="18147"/>
                      <a:pt x="16977" y="18147"/>
                    </a:cubicBezTo>
                    <a:cubicBezTo>
                      <a:pt x="16977" y="18147"/>
                      <a:pt x="16977" y="18147"/>
                      <a:pt x="16977" y="18147"/>
                    </a:cubicBezTo>
                    <a:cubicBezTo>
                      <a:pt x="16977" y="18079"/>
                      <a:pt x="16977" y="18079"/>
                      <a:pt x="16977" y="18079"/>
                    </a:cubicBezTo>
                    <a:cubicBezTo>
                      <a:pt x="16977" y="18011"/>
                      <a:pt x="16977" y="18011"/>
                      <a:pt x="16977" y="18011"/>
                    </a:cubicBezTo>
                    <a:cubicBezTo>
                      <a:pt x="16977" y="18011"/>
                      <a:pt x="16977" y="18011"/>
                      <a:pt x="16977" y="18011"/>
                    </a:cubicBezTo>
                    <a:cubicBezTo>
                      <a:pt x="16977" y="18011"/>
                      <a:pt x="16977" y="18011"/>
                      <a:pt x="16977" y="18011"/>
                    </a:cubicBezTo>
                    <a:cubicBezTo>
                      <a:pt x="16977" y="17944"/>
                      <a:pt x="16977" y="17944"/>
                      <a:pt x="16977" y="17944"/>
                    </a:cubicBezTo>
                    <a:cubicBezTo>
                      <a:pt x="16977" y="17944"/>
                      <a:pt x="16977" y="17944"/>
                      <a:pt x="16977" y="17944"/>
                    </a:cubicBezTo>
                    <a:cubicBezTo>
                      <a:pt x="16977" y="17944"/>
                      <a:pt x="16977" y="17944"/>
                      <a:pt x="16977" y="17944"/>
                    </a:cubicBezTo>
                    <a:cubicBezTo>
                      <a:pt x="16977" y="17876"/>
                      <a:pt x="16977" y="17876"/>
                      <a:pt x="16977" y="17876"/>
                    </a:cubicBezTo>
                    <a:cubicBezTo>
                      <a:pt x="16940" y="17876"/>
                      <a:pt x="16940" y="17876"/>
                      <a:pt x="16940" y="17876"/>
                    </a:cubicBezTo>
                    <a:cubicBezTo>
                      <a:pt x="16977" y="17876"/>
                      <a:pt x="16977" y="17876"/>
                      <a:pt x="16977" y="17876"/>
                    </a:cubicBezTo>
                    <a:cubicBezTo>
                      <a:pt x="16977" y="17808"/>
                      <a:pt x="16977" y="17808"/>
                      <a:pt x="16977" y="17808"/>
                    </a:cubicBezTo>
                    <a:cubicBezTo>
                      <a:pt x="16977" y="17808"/>
                      <a:pt x="16977" y="17808"/>
                      <a:pt x="16977" y="17808"/>
                    </a:cubicBezTo>
                    <a:cubicBezTo>
                      <a:pt x="16940" y="17740"/>
                      <a:pt x="16940" y="17740"/>
                      <a:pt x="16940" y="17740"/>
                    </a:cubicBezTo>
                    <a:cubicBezTo>
                      <a:pt x="16940" y="17740"/>
                      <a:pt x="16940" y="17740"/>
                      <a:pt x="16940" y="17740"/>
                    </a:cubicBezTo>
                    <a:cubicBezTo>
                      <a:pt x="16977" y="17673"/>
                      <a:pt x="16977" y="17673"/>
                      <a:pt x="16977" y="17673"/>
                    </a:cubicBezTo>
                    <a:cubicBezTo>
                      <a:pt x="16977" y="17673"/>
                      <a:pt x="16977" y="17673"/>
                      <a:pt x="16977" y="17673"/>
                    </a:cubicBezTo>
                    <a:cubicBezTo>
                      <a:pt x="17014" y="17673"/>
                      <a:pt x="17014" y="17673"/>
                      <a:pt x="17014" y="17673"/>
                    </a:cubicBezTo>
                    <a:cubicBezTo>
                      <a:pt x="17014" y="17605"/>
                      <a:pt x="17014" y="17605"/>
                      <a:pt x="17014" y="17605"/>
                    </a:cubicBezTo>
                    <a:cubicBezTo>
                      <a:pt x="17014" y="17537"/>
                      <a:pt x="17014" y="17537"/>
                      <a:pt x="17014" y="17537"/>
                    </a:cubicBezTo>
                    <a:cubicBezTo>
                      <a:pt x="16977" y="17537"/>
                      <a:pt x="16977" y="17537"/>
                      <a:pt x="16977" y="17537"/>
                    </a:cubicBezTo>
                    <a:cubicBezTo>
                      <a:pt x="16977" y="17470"/>
                      <a:pt x="16977" y="17470"/>
                      <a:pt x="16977" y="17470"/>
                    </a:cubicBezTo>
                    <a:cubicBezTo>
                      <a:pt x="16977" y="17470"/>
                      <a:pt x="16977" y="17470"/>
                      <a:pt x="16977" y="17470"/>
                    </a:cubicBezTo>
                    <a:cubicBezTo>
                      <a:pt x="16940" y="17402"/>
                      <a:pt x="16940" y="17402"/>
                      <a:pt x="16940" y="17402"/>
                    </a:cubicBezTo>
                    <a:cubicBezTo>
                      <a:pt x="16940" y="17402"/>
                      <a:pt x="16940" y="17402"/>
                      <a:pt x="16940" y="17402"/>
                    </a:cubicBezTo>
                    <a:cubicBezTo>
                      <a:pt x="16940" y="17334"/>
                      <a:pt x="16940" y="17334"/>
                      <a:pt x="16940" y="17334"/>
                    </a:cubicBezTo>
                    <a:cubicBezTo>
                      <a:pt x="16940" y="17334"/>
                      <a:pt x="16940" y="17334"/>
                      <a:pt x="16940" y="17334"/>
                    </a:cubicBezTo>
                    <a:cubicBezTo>
                      <a:pt x="16940" y="17266"/>
                      <a:pt x="16940" y="17266"/>
                      <a:pt x="16940" y="17266"/>
                    </a:cubicBezTo>
                    <a:cubicBezTo>
                      <a:pt x="16903" y="17266"/>
                      <a:pt x="16903" y="17266"/>
                      <a:pt x="16903" y="17266"/>
                    </a:cubicBezTo>
                    <a:cubicBezTo>
                      <a:pt x="16866" y="17266"/>
                      <a:pt x="16866" y="17266"/>
                      <a:pt x="16866" y="17266"/>
                    </a:cubicBezTo>
                    <a:cubicBezTo>
                      <a:pt x="16866" y="17266"/>
                      <a:pt x="16866" y="17266"/>
                      <a:pt x="16866" y="17266"/>
                    </a:cubicBezTo>
                    <a:cubicBezTo>
                      <a:pt x="16829" y="17266"/>
                      <a:pt x="16829" y="17266"/>
                      <a:pt x="16829" y="17266"/>
                    </a:cubicBezTo>
                    <a:cubicBezTo>
                      <a:pt x="16792" y="17266"/>
                      <a:pt x="16792" y="17266"/>
                      <a:pt x="16792" y="17266"/>
                    </a:cubicBezTo>
                    <a:cubicBezTo>
                      <a:pt x="16792" y="17266"/>
                      <a:pt x="16792" y="17266"/>
                      <a:pt x="16792" y="17266"/>
                    </a:cubicBezTo>
                    <a:cubicBezTo>
                      <a:pt x="16792" y="17334"/>
                      <a:pt x="16792" y="17334"/>
                      <a:pt x="16792" y="17334"/>
                    </a:cubicBezTo>
                    <a:cubicBezTo>
                      <a:pt x="16755" y="17334"/>
                      <a:pt x="16755" y="17334"/>
                      <a:pt x="16755" y="17334"/>
                    </a:cubicBezTo>
                    <a:cubicBezTo>
                      <a:pt x="16755" y="17334"/>
                      <a:pt x="16755" y="17334"/>
                      <a:pt x="16755" y="17334"/>
                    </a:cubicBezTo>
                    <a:cubicBezTo>
                      <a:pt x="16755" y="17402"/>
                      <a:pt x="16755" y="17402"/>
                      <a:pt x="16755" y="17402"/>
                    </a:cubicBezTo>
                    <a:cubicBezTo>
                      <a:pt x="16718" y="17402"/>
                      <a:pt x="16718" y="17402"/>
                      <a:pt x="16718" y="17402"/>
                    </a:cubicBezTo>
                    <a:cubicBezTo>
                      <a:pt x="16681" y="17402"/>
                      <a:pt x="16681" y="17402"/>
                      <a:pt x="16681" y="17402"/>
                    </a:cubicBezTo>
                    <a:cubicBezTo>
                      <a:pt x="16681" y="17470"/>
                      <a:pt x="16681" y="17470"/>
                      <a:pt x="16681" y="17470"/>
                    </a:cubicBezTo>
                    <a:cubicBezTo>
                      <a:pt x="16681" y="17470"/>
                      <a:pt x="16681" y="17470"/>
                      <a:pt x="16681" y="17470"/>
                    </a:cubicBezTo>
                    <a:cubicBezTo>
                      <a:pt x="16644" y="17537"/>
                      <a:pt x="16644" y="17537"/>
                      <a:pt x="16644" y="17537"/>
                    </a:cubicBezTo>
                    <a:cubicBezTo>
                      <a:pt x="16644" y="17537"/>
                      <a:pt x="16644" y="17537"/>
                      <a:pt x="16644" y="17537"/>
                    </a:cubicBezTo>
                    <a:cubicBezTo>
                      <a:pt x="16644" y="17605"/>
                      <a:pt x="16644" y="17605"/>
                      <a:pt x="16644" y="17605"/>
                    </a:cubicBezTo>
                    <a:cubicBezTo>
                      <a:pt x="16644" y="17605"/>
                      <a:pt x="16644" y="17605"/>
                      <a:pt x="16644" y="17605"/>
                    </a:cubicBezTo>
                    <a:cubicBezTo>
                      <a:pt x="16607" y="17605"/>
                      <a:pt x="16607" y="17605"/>
                      <a:pt x="16607" y="17605"/>
                    </a:cubicBezTo>
                    <a:cubicBezTo>
                      <a:pt x="16570" y="17673"/>
                      <a:pt x="16570" y="17673"/>
                      <a:pt x="16570" y="17673"/>
                    </a:cubicBezTo>
                    <a:cubicBezTo>
                      <a:pt x="16570" y="17673"/>
                      <a:pt x="16570" y="17673"/>
                      <a:pt x="16570" y="17673"/>
                    </a:cubicBezTo>
                    <a:cubicBezTo>
                      <a:pt x="16533" y="17673"/>
                      <a:pt x="16533" y="17673"/>
                      <a:pt x="16533" y="17673"/>
                    </a:cubicBezTo>
                    <a:cubicBezTo>
                      <a:pt x="16533" y="17673"/>
                      <a:pt x="16533" y="17673"/>
                      <a:pt x="16533" y="17673"/>
                    </a:cubicBezTo>
                    <a:cubicBezTo>
                      <a:pt x="16496" y="17673"/>
                      <a:pt x="16496" y="17673"/>
                      <a:pt x="16496" y="17673"/>
                    </a:cubicBezTo>
                    <a:cubicBezTo>
                      <a:pt x="16496" y="17673"/>
                      <a:pt x="16496" y="17673"/>
                      <a:pt x="16496" y="17673"/>
                    </a:cubicBezTo>
                    <a:cubicBezTo>
                      <a:pt x="16459" y="17605"/>
                      <a:pt x="16459" y="17605"/>
                      <a:pt x="16459" y="17605"/>
                    </a:cubicBezTo>
                    <a:cubicBezTo>
                      <a:pt x="16459" y="17605"/>
                      <a:pt x="16459" y="17605"/>
                      <a:pt x="16459" y="17605"/>
                    </a:cubicBezTo>
                    <a:cubicBezTo>
                      <a:pt x="16422" y="17673"/>
                      <a:pt x="16422" y="17673"/>
                      <a:pt x="16422" y="17673"/>
                    </a:cubicBezTo>
                    <a:cubicBezTo>
                      <a:pt x="16385" y="17673"/>
                      <a:pt x="16385" y="17673"/>
                      <a:pt x="16385" y="17673"/>
                    </a:cubicBezTo>
                    <a:cubicBezTo>
                      <a:pt x="16385" y="17605"/>
                      <a:pt x="16385" y="17605"/>
                      <a:pt x="16385" y="17605"/>
                    </a:cubicBezTo>
                    <a:cubicBezTo>
                      <a:pt x="16385" y="17605"/>
                      <a:pt x="16385" y="17605"/>
                      <a:pt x="16385" y="17605"/>
                    </a:cubicBezTo>
                    <a:cubicBezTo>
                      <a:pt x="16348" y="17537"/>
                      <a:pt x="16348" y="17537"/>
                      <a:pt x="16348" y="17537"/>
                    </a:cubicBezTo>
                    <a:cubicBezTo>
                      <a:pt x="16311" y="17470"/>
                      <a:pt x="16311" y="17470"/>
                      <a:pt x="16311" y="17470"/>
                    </a:cubicBezTo>
                    <a:cubicBezTo>
                      <a:pt x="16311" y="17470"/>
                      <a:pt x="16311" y="17470"/>
                      <a:pt x="16311" y="17470"/>
                    </a:cubicBezTo>
                    <a:cubicBezTo>
                      <a:pt x="16348" y="17470"/>
                      <a:pt x="16348" y="17470"/>
                      <a:pt x="16348" y="17470"/>
                    </a:cubicBezTo>
                    <a:cubicBezTo>
                      <a:pt x="16348" y="17402"/>
                      <a:pt x="16348" y="17402"/>
                      <a:pt x="16348" y="17402"/>
                    </a:cubicBezTo>
                    <a:cubicBezTo>
                      <a:pt x="16311" y="17334"/>
                      <a:pt x="16311" y="17334"/>
                      <a:pt x="16311" y="17334"/>
                    </a:cubicBezTo>
                    <a:cubicBezTo>
                      <a:pt x="16311" y="17266"/>
                      <a:pt x="16311" y="17266"/>
                      <a:pt x="16311" y="17266"/>
                    </a:cubicBezTo>
                    <a:cubicBezTo>
                      <a:pt x="16311" y="17266"/>
                      <a:pt x="16311" y="17266"/>
                      <a:pt x="16311" y="17266"/>
                    </a:cubicBezTo>
                    <a:cubicBezTo>
                      <a:pt x="16274" y="17266"/>
                      <a:pt x="16274" y="17266"/>
                      <a:pt x="16274" y="17266"/>
                    </a:cubicBezTo>
                    <a:cubicBezTo>
                      <a:pt x="16274" y="17199"/>
                      <a:pt x="16274" y="17199"/>
                      <a:pt x="16274" y="17199"/>
                    </a:cubicBezTo>
                    <a:cubicBezTo>
                      <a:pt x="16311" y="17199"/>
                      <a:pt x="16311" y="17199"/>
                      <a:pt x="16311" y="17199"/>
                    </a:cubicBezTo>
                    <a:cubicBezTo>
                      <a:pt x="16311" y="17131"/>
                      <a:pt x="16311" y="17131"/>
                      <a:pt x="16311" y="17131"/>
                    </a:cubicBezTo>
                    <a:cubicBezTo>
                      <a:pt x="16311" y="17131"/>
                      <a:pt x="16311" y="17131"/>
                      <a:pt x="16311" y="17131"/>
                    </a:cubicBezTo>
                    <a:cubicBezTo>
                      <a:pt x="16274" y="17131"/>
                      <a:pt x="16274" y="17131"/>
                      <a:pt x="16274" y="17131"/>
                    </a:cubicBezTo>
                    <a:cubicBezTo>
                      <a:pt x="16274" y="17199"/>
                      <a:pt x="16274" y="17199"/>
                      <a:pt x="16274" y="17199"/>
                    </a:cubicBezTo>
                    <a:cubicBezTo>
                      <a:pt x="16237" y="17199"/>
                      <a:pt x="16237" y="17199"/>
                      <a:pt x="16237" y="17199"/>
                    </a:cubicBezTo>
                    <a:cubicBezTo>
                      <a:pt x="16237" y="17199"/>
                      <a:pt x="16237" y="17199"/>
                      <a:pt x="16237" y="17199"/>
                    </a:cubicBezTo>
                    <a:cubicBezTo>
                      <a:pt x="16200" y="17199"/>
                      <a:pt x="16200" y="17199"/>
                      <a:pt x="16200" y="17199"/>
                    </a:cubicBezTo>
                    <a:cubicBezTo>
                      <a:pt x="16200" y="17131"/>
                      <a:pt x="16200" y="17131"/>
                      <a:pt x="16200" y="17131"/>
                    </a:cubicBezTo>
                    <a:cubicBezTo>
                      <a:pt x="16163" y="17131"/>
                      <a:pt x="16163" y="17131"/>
                      <a:pt x="16163" y="17131"/>
                    </a:cubicBezTo>
                    <a:cubicBezTo>
                      <a:pt x="16163" y="17131"/>
                      <a:pt x="16163" y="17131"/>
                      <a:pt x="16163" y="17131"/>
                    </a:cubicBezTo>
                    <a:cubicBezTo>
                      <a:pt x="16126" y="17131"/>
                      <a:pt x="16126" y="17131"/>
                      <a:pt x="16126" y="17131"/>
                    </a:cubicBezTo>
                    <a:cubicBezTo>
                      <a:pt x="16126" y="17063"/>
                      <a:pt x="16126" y="17063"/>
                      <a:pt x="16126" y="17063"/>
                    </a:cubicBezTo>
                    <a:cubicBezTo>
                      <a:pt x="16126" y="17063"/>
                      <a:pt x="16126" y="17063"/>
                      <a:pt x="16126" y="17063"/>
                    </a:cubicBezTo>
                    <a:cubicBezTo>
                      <a:pt x="16089" y="17063"/>
                      <a:pt x="16089" y="17063"/>
                      <a:pt x="16089" y="17063"/>
                    </a:cubicBezTo>
                    <a:cubicBezTo>
                      <a:pt x="16089" y="17063"/>
                      <a:pt x="16089" y="17063"/>
                      <a:pt x="16089" y="17063"/>
                    </a:cubicBezTo>
                    <a:cubicBezTo>
                      <a:pt x="16089" y="16996"/>
                      <a:pt x="16089" y="16996"/>
                      <a:pt x="16089" y="16996"/>
                    </a:cubicBezTo>
                    <a:cubicBezTo>
                      <a:pt x="16052" y="16996"/>
                      <a:pt x="16052" y="16996"/>
                      <a:pt x="16052" y="16996"/>
                    </a:cubicBezTo>
                    <a:cubicBezTo>
                      <a:pt x="16052" y="16996"/>
                      <a:pt x="16052" y="16996"/>
                      <a:pt x="16052" y="16996"/>
                    </a:cubicBezTo>
                    <a:cubicBezTo>
                      <a:pt x="16052" y="16928"/>
                      <a:pt x="16052" y="16928"/>
                      <a:pt x="16052" y="16928"/>
                    </a:cubicBezTo>
                    <a:cubicBezTo>
                      <a:pt x="16015" y="16928"/>
                      <a:pt x="16015" y="16928"/>
                      <a:pt x="16015" y="16928"/>
                    </a:cubicBezTo>
                    <a:cubicBezTo>
                      <a:pt x="16015" y="16928"/>
                      <a:pt x="16015" y="16928"/>
                      <a:pt x="16015" y="16928"/>
                    </a:cubicBezTo>
                    <a:cubicBezTo>
                      <a:pt x="16015" y="16996"/>
                      <a:pt x="16015" y="16996"/>
                      <a:pt x="16015" y="16996"/>
                    </a:cubicBezTo>
                    <a:cubicBezTo>
                      <a:pt x="15978" y="16928"/>
                      <a:pt x="15978" y="16928"/>
                      <a:pt x="15978" y="16928"/>
                    </a:cubicBezTo>
                    <a:cubicBezTo>
                      <a:pt x="15978" y="16996"/>
                      <a:pt x="15978" y="16996"/>
                      <a:pt x="15978" y="16996"/>
                    </a:cubicBezTo>
                    <a:cubicBezTo>
                      <a:pt x="15978" y="16996"/>
                      <a:pt x="15978" y="16996"/>
                      <a:pt x="15978" y="16996"/>
                    </a:cubicBezTo>
                    <a:cubicBezTo>
                      <a:pt x="15941" y="16996"/>
                      <a:pt x="15941" y="16996"/>
                      <a:pt x="15941" y="16996"/>
                    </a:cubicBezTo>
                    <a:cubicBezTo>
                      <a:pt x="15941" y="16928"/>
                      <a:pt x="15941" y="16928"/>
                      <a:pt x="15941" y="16928"/>
                    </a:cubicBezTo>
                    <a:cubicBezTo>
                      <a:pt x="15904" y="16928"/>
                      <a:pt x="15904" y="16928"/>
                      <a:pt x="15904" y="16928"/>
                    </a:cubicBezTo>
                    <a:cubicBezTo>
                      <a:pt x="15867" y="16928"/>
                      <a:pt x="15867" y="16928"/>
                      <a:pt x="15867" y="16928"/>
                    </a:cubicBezTo>
                    <a:cubicBezTo>
                      <a:pt x="15867" y="16928"/>
                      <a:pt x="15867" y="16928"/>
                      <a:pt x="15867" y="16928"/>
                    </a:cubicBezTo>
                    <a:cubicBezTo>
                      <a:pt x="15867" y="16860"/>
                      <a:pt x="15867" y="16860"/>
                      <a:pt x="15867" y="16860"/>
                    </a:cubicBezTo>
                    <a:cubicBezTo>
                      <a:pt x="15867" y="16860"/>
                      <a:pt x="15867" y="16860"/>
                      <a:pt x="15867" y="16860"/>
                    </a:cubicBezTo>
                    <a:cubicBezTo>
                      <a:pt x="15867" y="16860"/>
                      <a:pt x="15867" y="16860"/>
                      <a:pt x="15867" y="16860"/>
                    </a:cubicBezTo>
                    <a:cubicBezTo>
                      <a:pt x="15830" y="16928"/>
                      <a:pt x="15830" y="16928"/>
                      <a:pt x="15830" y="16928"/>
                    </a:cubicBezTo>
                    <a:cubicBezTo>
                      <a:pt x="15793" y="16860"/>
                      <a:pt x="15793" y="16860"/>
                      <a:pt x="15793" y="16860"/>
                    </a:cubicBezTo>
                    <a:cubicBezTo>
                      <a:pt x="15793" y="16928"/>
                      <a:pt x="15793" y="16928"/>
                      <a:pt x="15793" y="16928"/>
                    </a:cubicBezTo>
                    <a:cubicBezTo>
                      <a:pt x="15793" y="16860"/>
                      <a:pt x="15793" y="16860"/>
                      <a:pt x="15793" y="16860"/>
                    </a:cubicBezTo>
                    <a:cubicBezTo>
                      <a:pt x="15756" y="16928"/>
                      <a:pt x="15756" y="16928"/>
                      <a:pt x="15756" y="16928"/>
                    </a:cubicBezTo>
                    <a:cubicBezTo>
                      <a:pt x="15756" y="16860"/>
                      <a:pt x="15756" y="16860"/>
                      <a:pt x="15756" y="16860"/>
                    </a:cubicBezTo>
                    <a:cubicBezTo>
                      <a:pt x="15719" y="16860"/>
                      <a:pt x="15719" y="16860"/>
                      <a:pt x="15719" y="16860"/>
                    </a:cubicBezTo>
                    <a:cubicBezTo>
                      <a:pt x="15719" y="16860"/>
                      <a:pt x="15719" y="16860"/>
                      <a:pt x="15719" y="16860"/>
                    </a:cubicBezTo>
                    <a:cubicBezTo>
                      <a:pt x="15682" y="16792"/>
                      <a:pt x="15682" y="16792"/>
                      <a:pt x="15682" y="16792"/>
                    </a:cubicBezTo>
                    <a:cubicBezTo>
                      <a:pt x="15645" y="16725"/>
                      <a:pt x="15645" y="16725"/>
                      <a:pt x="15645" y="16725"/>
                    </a:cubicBezTo>
                    <a:cubicBezTo>
                      <a:pt x="15645" y="16657"/>
                      <a:pt x="15645" y="16657"/>
                      <a:pt x="15645" y="16657"/>
                    </a:cubicBezTo>
                    <a:cubicBezTo>
                      <a:pt x="15645" y="16657"/>
                      <a:pt x="15645" y="16657"/>
                      <a:pt x="15645" y="16657"/>
                    </a:cubicBezTo>
                    <a:cubicBezTo>
                      <a:pt x="15608" y="16657"/>
                      <a:pt x="15608" y="16657"/>
                      <a:pt x="15608" y="16657"/>
                    </a:cubicBezTo>
                    <a:cubicBezTo>
                      <a:pt x="15608" y="16589"/>
                      <a:pt x="15608" y="16589"/>
                      <a:pt x="15608" y="16589"/>
                    </a:cubicBezTo>
                    <a:cubicBezTo>
                      <a:pt x="15608" y="16589"/>
                      <a:pt x="15608" y="16589"/>
                      <a:pt x="15608" y="16589"/>
                    </a:cubicBezTo>
                    <a:cubicBezTo>
                      <a:pt x="15608" y="16522"/>
                      <a:pt x="15608" y="16522"/>
                      <a:pt x="15608" y="16522"/>
                    </a:cubicBezTo>
                    <a:cubicBezTo>
                      <a:pt x="15571" y="16522"/>
                      <a:pt x="15571" y="16522"/>
                      <a:pt x="15571" y="16522"/>
                    </a:cubicBezTo>
                    <a:cubicBezTo>
                      <a:pt x="15571" y="16454"/>
                      <a:pt x="15571" y="16454"/>
                      <a:pt x="15571" y="16454"/>
                    </a:cubicBezTo>
                    <a:cubicBezTo>
                      <a:pt x="15534" y="16386"/>
                      <a:pt x="15534" y="16386"/>
                      <a:pt x="15534" y="16386"/>
                    </a:cubicBezTo>
                    <a:cubicBezTo>
                      <a:pt x="15497" y="16318"/>
                      <a:pt x="15497" y="16318"/>
                      <a:pt x="15497" y="16318"/>
                    </a:cubicBezTo>
                    <a:cubicBezTo>
                      <a:pt x="15497" y="16251"/>
                      <a:pt x="15497" y="16251"/>
                      <a:pt x="15497" y="16251"/>
                    </a:cubicBezTo>
                    <a:cubicBezTo>
                      <a:pt x="15460" y="16251"/>
                      <a:pt x="15460" y="16251"/>
                      <a:pt x="15460" y="16251"/>
                    </a:cubicBezTo>
                    <a:cubicBezTo>
                      <a:pt x="15460" y="16251"/>
                      <a:pt x="15460" y="16251"/>
                      <a:pt x="15460" y="16251"/>
                    </a:cubicBezTo>
                    <a:cubicBezTo>
                      <a:pt x="15423" y="16251"/>
                      <a:pt x="15423" y="16251"/>
                      <a:pt x="15423" y="16251"/>
                    </a:cubicBezTo>
                    <a:cubicBezTo>
                      <a:pt x="15460" y="16183"/>
                      <a:pt x="15460" y="16183"/>
                      <a:pt x="15460" y="16183"/>
                    </a:cubicBezTo>
                    <a:cubicBezTo>
                      <a:pt x="15460" y="16183"/>
                      <a:pt x="15460" y="16183"/>
                      <a:pt x="15460" y="16183"/>
                    </a:cubicBezTo>
                    <a:cubicBezTo>
                      <a:pt x="15423" y="16183"/>
                      <a:pt x="15423" y="16183"/>
                      <a:pt x="15423" y="16183"/>
                    </a:cubicBezTo>
                    <a:cubicBezTo>
                      <a:pt x="15423" y="16115"/>
                      <a:pt x="15423" y="16115"/>
                      <a:pt x="15423" y="16115"/>
                    </a:cubicBezTo>
                    <a:cubicBezTo>
                      <a:pt x="15386" y="16115"/>
                      <a:pt x="15386" y="16115"/>
                      <a:pt x="15386" y="16115"/>
                    </a:cubicBezTo>
                    <a:cubicBezTo>
                      <a:pt x="15386" y="16048"/>
                      <a:pt x="15386" y="16048"/>
                      <a:pt x="15386" y="16048"/>
                    </a:cubicBezTo>
                    <a:cubicBezTo>
                      <a:pt x="15386" y="16048"/>
                      <a:pt x="15386" y="16048"/>
                      <a:pt x="15386" y="16048"/>
                    </a:cubicBezTo>
                    <a:cubicBezTo>
                      <a:pt x="15349" y="15980"/>
                      <a:pt x="15349" y="15980"/>
                      <a:pt x="15349" y="15980"/>
                    </a:cubicBezTo>
                    <a:cubicBezTo>
                      <a:pt x="15312" y="15912"/>
                      <a:pt x="15312" y="15912"/>
                      <a:pt x="15312" y="15912"/>
                    </a:cubicBezTo>
                    <a:cubicBezTo>
                      <a:pt x="15312" y="15912"/>
                      <a:pt x="15312" y="15912"/>
                      <a:pt x="15312" y="15912"/>
                    </a:cubicBezTo>
                    <a:cubicBezTo>
                      <a:pt x="15312" y="15845"/>
                      <a:pt x="15312" y="15845"/>
                      <a:pt x="15312" y="15845"/>
                    </a:cubicBezTo>
                    <a:cubicBezTo>
                      <a:pt x="15312" y="15845"/>
                      <a:pt x="15312" y="15845"/>
                      <a:pt x="15312" y="15845"/>
                    </a:cubicBezTo>
                    <a:cubicBezTo>
                      <a:pt x="15275" y="15845"/>
                      <a:pt x="15275" y="15845"/>
                      <a:pt x="15275" y="15845"/>
                    </a:cubicBezTo>
                    <a:cubicBezTo>
                      <a:pt x="15275" y="15845"/>
                      <a:pt x="15275" y="15845"/>
                      <a:pt x="15275" y="15845"/>
                    </a:cubicBezTo>
                    <a:cubicBezTo>
                      <a:pt x="15275" y="15777"/>
                      <a:pt x="15275" y="15777"/>
                      <a:pt x="15275" y="15777"/>
                    </a:cubicBezTo>
                    <a:cubicBezTo>
                      <a:pt x="15275" y="15777"/>
                      <a:pt x="15275" y="15777"/>
                      <a:pt x="15275" y="15777"/>
                    </a:cubicBezTo>
                    <a:cubicBezTo>
                      <a:pt x="15275" y="15709"/>
                      <a:pt x="15275" y="15709"/>
                      <a:pt x="15275" y="15709"/>
                    </a:cubicBezTo>
                    <a:cubicBezTo>
                      <a:pt x="15238" y="15709"/>
                      <a:pt x="15238" y="15709"/>
                      <a:pt x="15238" y="15709"/>
                    </a:cubicBezTo>
                    <a:cubicBezTo>
                      <a:pt x="15238" y="15641"/>
                      <a:pt x="15238" y="15641"/>
                      <a:pt x="15238" y="15641"/>
                    </a:cubicBezTo>
                    <a:cubicBezTo>
                      <a:pt x="15238" y="15641"/>
                      <a:pt x="15238" y="15641"/>
                      <a:pt x="15238" y="15641"/>
                    </a:cubicBezTo>
                    <a:cubicBezTo>
                      <a:pt x="15238" y="15641"/>
                      <a:pt x="15238" y="15641"/>
                      <a:pt x="15238" y="15641"/>
                    </a:cubicBezTo>
                    <a:cubicBezTo>
                      <a:pt x="15201" y="15641"/>
                      <a:pt x="15201" y="15641"/>
                      <a:pt x="15201" y="15641"/>
                    </a:cubicBezTo>
                    <a:cubicBezTo>
                      <a:pt x="15164" y="15641"/>
                      <a:pt x="15164" y="15641"/>
                      <a:pt x="15164" y="15641"/>
                    </a:cubicBezTo>
                    <a:cubicBezTo>
                      <a:pt x="15164" y="15574"/>
                      <a:pt x="15164" y="15574"/>
                      <a:pt x="15164" y="15574"/>
                    </a:cubicBezTo>
                    <a:cubicBezTo>
                      <a:pt x="15164" y="15574"/>
                      <a:pt x="15164" y="15574"/>
                      <a:pt x="15164" y="15574"/>
                    </a:cubicBezTo>
                    <a:cubicBezTo>
                      <a:pt x="15164" y="15574"/>
                      <a:pt x="15164" y="15574"/>
                      <a:pt x="15164" y="15574"/>
                    </a:cubicBezTo>
                    <a:cubicBezTo>
                      <a:pt x="15164" y="15506"/>
                      <a:pt x="15164" y="15506"/>
                      <a:pt x="15164" y="15506"/>
                    </a:cubicBezTo>
                    <a:cubicBezTo>
                      <a:pt x="15127" y="15574"/>
                      <a:pt x="15127" y="15574"/>
                      <a:pt x="15127" y="15574"/>
                    </a:cubicBezTo>
                    <a:cubicBezTo>
                      <a:pt x="15127" y="15506"/>
                      <a:pt x="15127" y="15506"/>
                      <a:pt x="15127" y="15506"/>
                    </a:cubicBezTo>
                    <a:cubicBezTo>
                      <a:pt x="15127" y="15506"/>
                      <a:pt x="15127" y="15506"/>
                      <a:pt x="15127" y="15506"/>
                    </a:cubicBezTo>
                    <a:cubicBezTo>
                      <a:pt x="15090" y="15506"/>
                      <a:pt x="15090" y="15506"/>
                      <a:pt x="15090" y="15506"/>
                    </a:cubicBezTo>
                    <a:cubicBezTo>
                      <a:pt x="15127" y="15506"/>
                      <a:pt x="15127" y="15506"/>
                      <a:pt x="15127" y="15506"/>
                    </a:cubicBezTo>
                    <a:cubicBezTo>
                      <a:pt x="15090" y="15438"/>
                      <a:pt x="15090" y="15438"/>
                      <a:pt x="15090" y="15438"/>
                    </a:cubicBezTo>
                    <a:cubicBezTo>
                      <a:pt x="15090" y="15438"/>
                      <a:pt x="15090" y="15438"/>
                      <a:pt x="15090" y="15438"/>
                    </a:cubicBezTo>
                    <a:cubicBezTo>
                      <a:pt x="15053" y="15438"/>
                      <a:pt x="15053" y="15438"/>
                      <a:pt x="15053" y="15438"/>
                    </a:cubicBezTo>
                    <a:cubicBezTo>
                      <a:pt x="15053" y="15438"/>
                      <a:pt x="15053" y="15438"/>
                      <a:pt x="15053" y="15438"/>
                    </a:cubicBezTo>
                    <a:cubicBezTo>
                      <a:pt x="15016" y="15438"/>
                      <a:pt x="15016" y="15438"/>
                      <a:pt x="15016" y="15438"/>
                    </a:cubicBezTo>
                    <a:cubicBezTo>
                      <a:pt x="15016" y="15438"/>
                      <a:pt x="15016" y="15438"/>
                      <a:pt x="15016" y="15438"/>
                    </a:cubicBezTo>
                    <a:cubicBezTo>
                      <a:pt x="14979" y="15438"/>
                      <a:pt x="14979" y="15438"/>
                      <a:pt x="14979" y="15438"/>
                    </a:cubicBezTo>
                    <a:cubicBezTo>
                      <a:pt x="14979" y="15438"/>
                      <a:pt x="14979" y="15438"/>
                      <a:pt x="14979" y="15438"/>
                    </a:cubicBezTo>
                    <a:cubicBezTo>
                      <a:pt x="14979" y="15438"/>
                      <a:pt x="14979" y="15438"/>
                      <a:pt x="14979" y="15438"/>
                    </a:cubicBezTo>
                    <a:cubicBezTo>
                      <a:pt x="14979" y="15506"/>
                      <a:pt x="14979" y="15506"/>
                      <a:pt x="14979" y="15506"/>
                    </a:cubicBezTo>
                    <a:cubicBezTo>
                      <a:pt x="14942" y="15438"/>
                      <a:pt x="14942" y="15438"/>
                      <a:pt x="14942" y="15438"/>
                    </a:cubicBezTo>
                    <a:cubicBezTo>
                      <a:pt x="14942" y="15438"/>
                      <a:pt x="14942" y="15438"/>
                      <a:pt x="14942" y="15438"/>
                    </a:cubicBezTo>
                    <a:cubicBezTo>
                      <a:pt x="14905" y="15438"/>
                      <a:pt x="14905" y="15438"/>
                      <a:pt x="14905" y="15438"/>
                    </a:cubicBezTo>
                    <a:cubicBezTo>
                      <a:pt x="14868" y="15438"/>
                      <a:pt x="14868" y="15438"/>
                      <a:pt x="14868" y="15438"/>
                    </a:cubicBezTo>
                    <a:cubicBezTo>
                      <a:pt x="14868" y="15438"/>
                      <a:pt x="14868" y="15438"/>
                      <a:pt x="14868" y="15438"/>
                    </a:cubicBezTo>
                    <a:cubicBezTo>
                      <a:pt x="14832" y="15371"/>
                      <a:pt x="14832" y="15371"/>
                      <a:pt x="14832" y="15371"/>
                    </a:cubicBezTo>
                    <a:cubicBezTo>
                      <a:pt x="14795" y="15371"/>
                      <a:pt x="14795" y="15371"/>
                      <a:pt x="14795" y="15371"/>
                    </a:cubicBezTo>
                    <a:cubicBezTo>
                      <a:pt x="14758" y="15371"/>
                      <a:pt x="14758" y="15371"/>
                      <a:pt x="14758" y="15371"/>
                    </a:cubicBezTo>
                    <a:cubicBezTo>
                      <a:pt x="14758" y="15371"/>
                      <a:pt x="14758" y="15371"/>
                      <a:pt x="14758" y="15371"/>
                    </a:cubicBezTo>
                    <a:cubicBezTo>
                      <a:pt x="14721" y="15371"/>
                      <a:pt x="14721" y="15371"/>
                      <a:pt x="14721" y="15371"/>
                    </a:cubicBezTo>
                    <a:cubicBezTo>
                      <a:pt x="14721" y="15371"/>
                      <a:pt x="14721" y="15371"/>
                      <a:pt x="14721" y="15371"/>
                    </a:cubicBezTo>
                    <a:cubicBezTo>
                      <a:pt x="14684" y="15371"/>
                      <a:pt x="14684" y="15371"/>
                      <a:pt x="14684" y="15371"/>
                    </a:cubicBezTo>
                    <a:cubicBezTo>
                      <a:pt x="14647" y="15371"/>
                      <a:pt x="14647" y="15371"/>
                      <a:pt x="14647" y="15371"/>
                    </a:cubicBezTo>
                    <a:cubicBezTo>
                      <a:pt x="14647" y="15371"/>
                      <a:pt x="14647" y="15371"/>
                      <a:pt x="14647" y="15371"/>
                    </a:cubicBezTo>
                    <a:cubicBezTo>
                      <a:pt x="14647" y="15438"/>
                      <a:pt x="14647" y="15438"/>
                      <a:pt x="14647" y="15438"/>
                    </a:cubicBezTo>
                    <a:cubicBezTo>
                      <a:pt x="14610" y="15438"/>
                      <a:pt x="14610" y="15438"/>
                      <a:pt x="14610" y="15438"/>
                    </a:cubicBezTo>
                    <a:cubicBezTo>
                      <a:pt x="14573" y="15438"/>
                      <a:pt x="14573" y="15438"/>
                      <a:pt x="14573" y="15438"/>
                    </a:cubicBezTo>
                    <a:cubicBezTo>
                      <a:pt x="14536" y="15438"/>
                      <a:pt x="14536" y="15438"/>
                      <a:pt x="14536" y="15438"/>
                    </a:cubicBezTo>
                    <a:cubicBezTo>
                      <a:pt x="14536" y="15438"/>
                      <a:pt x="14536" y="15438"/>
                      <a:pt x="14536" y="15438"/>
                    </a:cubicBezTo>
                    <a:cubicBezTo>
                      <a:pt x="14499" y="15438"/>
                      <a:pt x="14499" y="15438"/>
                      <a:pt x="14499" y="15438"/>
                    </a:cubicBezTo>
                    <a:cubicBezTo>
                      <a:pt x="14499" y="15506"/>
                      <a:pt x="14499" y="15506"/>
                      <a:pt x="14499" y="15506"/>
                    </a:cubicBezTo>
                    <a:cubicBezTo>
                      <a:pt x="14462" y="15506"/>
                      <a:pt x="14462" y="15506"/>
                      <a:pt x="14462" y="15506"/>
                    </a:cubicBezTo>
                    <a:cubicBezTo>
                      <a:pt x="14425" y="15506"/>
                      <a:pt x="14425" y="15506"/>
                      <a:pt x="14425" y="15506"/>
                    </a:cubicBezTo>
                    <a:cubicBezTo>
                      <a:pt x="14425" y="15506"/>
                      <a:pt x="14425" y="15506"/>
                      <a:pt x="14425" y="15506"/>
                    </a:cubicBezTo>
                    <a:cubicBezTo>
                      <a:pt x="14425" y="15506"/>
                      <a:pt x="14425" y="15506"/>
                      <a:pt x="14425" y="15506"/>
                    </a:cubicBezTo>
                    <a:cubicBezTo>
                      <a:pt x="14388" y="15506"/>
                      <a:pt x="14388" y="15506"/>
                      <a:pt x="14388" y="15506"/>
                    </a:cubicBezTo>
                    <a:cubicBezTo>
                      <a:pt x="14351" y="15574"/>
                      <a:pt x="14351" y="15574"/>
                      <a:pt x="14351" y="15574"/>
                    </a:cubicBezTo>
                    <a:cubicBezTo>
                      <a:pt x="14314" y="15574"/>
                      <a:pt x="14314" y="15574"/>
                      <a:pt x="14314" y="15574"/>
                    </a:cubicBezTo>
                    <a:cubicBezTo>
                      <a:pt x="14314" y="15574"/>
                      <a:pt x="14314" y="15574"/>
                      <a:pt x="14314" y="15574"/>
                    </a:cubicBezTo>
                    <a:cubicBezTo>
                      <a:pt x="14314" y="15641"/>
                      <a:pt x="14314" y="15641"/>
                      <a:pt x="14314" y="15641"/>
                    </a:cubicBezTo>
                    <a:cubicBezTo>
                      <a:pt x="14277" y="15709"/>
                      <a:pt x="14277" y="15709"/>
                      <a:pt x="14277" y="15709"/>
                    </a:cubicBezTo>
                    <a:cubicBezTo>
                      <a:pt x="14277" y="15709"/>
                      <a:pt x="14277" y="15709"/>
                      <a:pt x="14277" y="15709"/>
                    </a:cubicBezTo>
                    <a:cubicBezTo>
                      <a:pt x="14277" y="15777"/>
                      <a:pt x="14277" y="15777"/>
                      <a:pt x="14277" y="15777"/>
                    </a:cubicBezTo>
                    <a:cubicBezTo>
                      <a:pt x="14277" y="15777"/>
                      <a:pt x="14277" y="15777"/>
                      <a:pt x="14277" y="15777"/>
                    </a:cubicBezTo>
                    <a:cubicBezTo>
                      <a:pt x="14277" y="15845"/>
                      <a:pt x="14277" y="15845"/>
                      <a:pt x="14277" y="15845"/>
                    </a:cubicBezTo>
                    <a:cubicBezTo>
                      <a:pt x="14277" y="15845"/>
                      <a:pt x="14277" y="15845"/>
                      <a:pt x="14277" y="15845"/>
                    </a:cubicBezTo>
                    <a:cubicBezTo>
                      <a:pt x="14314" y="15845"/>
                      <a:pt x="14314" y="15845"/>
                      <a:pt x="14314" y="15845"/>
                    </a:cubicBezTo>
                    <a:cubicBezTo>
                      <a:pt x="14351" y="15845"/>
                      <a:pt x="14351" y="15845"/>
                      <a:pt x="14351" y="15845"/>
                    </a:cubicBezTo>
                    <a:cubicBezTo>
                      <a:pt x="14351" y="15845"/>
                      <a:pt x="14351" y="15845"/>
                      <a:pt x="14351" y="15845"/>
                    </a:cubicBezTo>
                    <a:cubicBezTo>
                      <a:pt x="14388" y="15845"/>
                      <a:pt x="14388" y="15845"/>
                      <a:pt x="14388" y="15845"/>
                    </a:cubicBezTo>
                    <a:cubicBezTo>
                      <a:pt x="14388" y="15912"/>
                      <a:pt x="14388" y="15912"/>
                      <a:pt x="14388" y="15912"/>
                    </a:cubicBezTo>
                    <a:cubicBezTo>
                      <a:pt x="14425" y="15912"/>
                      <a:pt x="14425" y="15912"/>
                      <a:pt x="14425" y="15912"/>
                    </a:cubicBezTo>
                    <a:cubicBezTo>
                      <a:pt x="14425" y="15980"/>
                      <a:pt x="14425" y="15980"/>
                      <a:pt x="14425" y="15980"/>
                    </a:cubicBezTo>
                    <a:cubicBezTo>
                      <a:pt x="14425" y="15980"/>
                      <a:pt x="14425" y="15980"/>
                      <a:pt x="14425" y="15980"/>
                    </a:cubicBezTo>
                    <a:cubicBezTo>
                      <a:pt x="14462" y="16048"/>
                      <a:pt x="14462" y="16048"/>
                      <a:pt x="14462" y="16048"/>
                    </a:cubicBezTo>
                    <a:cubicBezTo>
                      <a:pt x="14425" y="16115"/>
                      <a:pt x="14425" y="16115"/>
                      <a:pt x="14425" y="16115"/>
                    </a:cubicBezTo>
                    <a:cubicBezTo>
                      <a:pt x="14425" y="16115"/>
                      <a:pt x="14425" y="16115"/>
                      <a:pt x="14425" y="16115"/>
                    </a:cubicBezTo>
                    <a:cubicBezTo>
                      <a:pt x="14388" y="16183"/>
                      <a:pt x="14388" y="16183"/>
                      <a:pt x="14388" y="16183"/>
                    </a:cubicBezTo>
                    <a:cubicBezTo>
                      <a:pt x="14388" y="16251"/>
                      <a:pt x="14388" y="16251"/>
                      <a:pt x="14388" y="16251"/>
                    </a:cubicBezTo>
                    <a:cubicBezTo>
                      <a:pt x="14388" y="16251"/>
                      <a:pt x="14388" y="16251"/>
                      <a:pt x="14388" y="16251"/>
                    </a:cubicBezTo>
                    <a:cubicBezTo>
                      <a:pt x="14351" y="16318"/>
                      <a:pt x="14351" y="16318"/>
                      <a:pt x="14351" y="16318"/>
                    </a:cubicBezTo>
                    <a:cubicBezTo>
                      <a:pt x="14351" y="16386"/>
                      <a:pt x="14351" y="16386"/>
                      <a:pt x="14351" y="16386"/>
                    </a:cubicBezTo>
                    <a:cubicBezTo>
                      <a:pt x="14351" y="16386"/>
                      <a:pt x="14351" y="16386"/>
                      <a:pt x="14351" y="16386"/>
                    </a:cubicBezTo>
                    <a:cubicBezTo>
                      <a:pt x="14351" y="16454"/>
                      <a:pt x="14351" y="16454"/>
                      <a:pt x="14351" y="16454"/>
                    </a:cubicBezTo>
                    <a:cubicBezTo>
                      <a:pt x="14351" y="16522"/>
                      <a:pt x="14351" y="16522"/>
                      <a:pt x="14351" y="16522"/>
                    </a:cubicBezTo>
                    <a:cubicBezTo>
                      <a:pt x="14388" y="16522"/>
                      <a:pt x="14388" y="16522"/>
                      <a:pt x="14388" y="16522"/>
                    </a:cubicBezTo>
                    <a:cubicBezTo>
                      <a:pt x="14388" y="16589"/>
                      <a:pt x="14388" y="16589"/>
                      <a:pt x="14388" y="16589"/>
                    </a:cubicBezTo>
                    <a:cubicBezTo>
                      <a:pt x="14351" y="16589"/>
                      <a:pt x="14351" y="16589"/>
                      <a:pt x="14351" y="16589"/>
                    </a:cubicBezTo>
                    <a:cubicBezTo>
                      <a:pt x="14351" y="16657"/>
                      <a:pt x="14351" y="16657"/>
                      <a:pt x="14351" y="16657"/>
                    </a:cubicBezTo>
                    <a:cubicBezTo>
                      <a:pt x="14388" y="16657"/>
                      <a:pt x="14388" y="16657"/>
                      <a:pt x="14388" y="16657"/>
                    </a:cubicBezTo>
                    <a:cubicBezTo>
                      <a:pt x="14388" y="16792"/>
                      <a:pt x="14388" y="16792"/>
                      <a:pt x="14388" y="16792"/>
                    </a:cubicBezTo>
                    <a:cubicBezTo>
                      <a:pt x="14351" y="16792"/>
                      <a:pt x="14351" y="16792"/>
                      <a:pt x="14351" y="16792"/>
                    </a:cubicBezTo>
                    <a:cubicBezTo>
                      <a:pt x="14351" y="16860"/>
                      <a:pt x="14351" y="16860"/>
                      <a:pt x="14351" y="16860"/>
                    </a:cubicBezTo>
                    <a:cubicBezTo>
                      <a:pt x="14388" y="16860"/>
                      <a:pt x="14388" y="16860"/>
                      <a:pt x="14388" y="16860"/>
                    </a:cubicBezTo>
                    <a:cubicBezTo>
                      <a:pt x="14388" y="16860"/>
                      <a:pt x="14388" y="16860"/>
                      <a:pt x="14388" y="16860"/>
                    </a:cubicBezTo>
                    <a:cubicBezTo>
                      <a:pt x="14388" y="16860"/>
                      <a:pt x="14388" y="16860"/>
                      <a:pt x="14388" y="16860"/>
                    </a:cubicBezTo>
                    <a:cubicBezTo>
                      <a:pt x="14425" y="16860"/>
                      <a:pt x="14425" y="16860"/>
                      <a:pt x="14425" y="16860"/>
                    </a:cubicBezTo>
                    <a:cubicBezTo>
                      <a:pt x="14425" y="16928"/>
                      <a:pt x="14425" y="16928"/>
                      <a:pt x="14425" y="16928"/>
                    </a:cubicBezTo>
                    <a:cubicBezTo>
                      <a:pt x="14425" y="16996"/>
                      <a:pt x="14425" y="16996"/>
                      <a:pt x="14425" y="16996"/>
                    </a:cubicBezTo>
                    <a:cubicBezTo>
                      <a:pt x="14388" y="17063"/>
                      <a:pt x="14388" y="17063"/>
                      <a:pt x="14388" y="17063"/>
                    </a:cubicBezTo>
                    <a:cubicBezTo>
                      <a:pt x="14314" y="17063"/>
                      <a:pt x="14314" y="17063"/>
                      <a:pt x="14314" y="17063"/>
                    </a:cubicBezTo>
                    <a:cubicBezTo>
                      <a:pt x="14277" y="17063"/>
                      <a:pt x="14277" y="17063"/>
                      <a:pt x="14277" y="17063"/>
                    </a:cubicBezTo>
                    <a:cubicBezTo>
                      <a:pt x="14203" y="17199"/>
                      <a:pt x="14203" y="17199"/>
                      <a:pt x="14203" y="17199"/>
                    </a:cubicBezTo>
                    <a:cubicBezTo>
                      <a:pt x="14203" y="17199"/>
                      <a:pt x="14203" y="17199"/>
                      <a:pt x="14203" y="17199"/>
                    </a:cubicBezTo>
                    <a:cubicBezTo>
                      <a:pt x="14166" y="17199"/>
                      <a:pt x="14166" y="17199"/>
                      <a:pt x="14166" y="17199"/>
                    </a:cubicBezTo>
                    <a:cubicBezTo>
                      <a:pt x="14129" y="17199"/>
                      <a:pt x="14129" y="17199"/>
                      <a:pt x="14129" y="17199"/>
                    </a:cubicBezTo>
                    <a:cubicBezTo>
                      <a:pt x="14092" y="17199"/>
                      <a:pt x="14092" y="17199"/>
                      <a:pt x="14092" y="17199"/>
                    </a:cubicBezTo>
                    <a:cubicBezTo>
                      <a:pt x="14092" y="17199"/>
                      <a:pt x="14092" y="17199"/>
                      <a:pt x="14092" y="17199"/>
                    </a:cubicBezTo>
                    <a:cubicBezTo>
                      <a:pt x="14055" y="17131"/>
                      <a:pt x="14055" y="17131"/>
                      <a:pt x="14055" y="17131"/>
                    </a:cubicBezTo>
                    <a:cubicBezTo>
                      <a:pt x="14055" y="17199"/>
                      <a:pt x="14055" y="17199"/>
                      <a:pt x="14055" y="17199"/>
                    </a:cubicBezTo>
                    <a:cubicBezTo>
                      <a:pt x="14018" y="17131"/>
                      <a:pt x="14018" y="17131"/>
                      <a:pt x="14018" y="17131"/>
                    </a:cubicBezTo>
                    <a:cubicBezTo>
                      <a:pt x="13981" y="17131"/>
                      <a:pt x="13981" y="17131"/>
                      <a:pt x="13981" y="17131"/>
                    </a:cubicBezTo>
                    <a:cubicBezTo>
                      <a:pt x="13907" y="17131"/>
                      <a:pt x="13907" y="17131"/>
                      <a:pt x="13907" y="17131"/>
                    </a:cubicBezTo>
                    <a:cubicBezTo>
                      <a:pt x="13907" y="17131"/>
                      <a:pt x="13907" y="17131"/>
                      <a:pt x="13907" y="17131"/>
                    </a:cubicBezTo>
                    <a:cubicBezTo>
                      <a:pt x="13870" y="17199"/>
                      <a:pt x="13870" y="17199"/>
                      <a:pt x="13870" y="17199"/>
                    </a:cubicBezTo>
                    <a:cubicBezTo>
                      <a:pt x="13833" y="17199"/>
                      <a:pt x="13833" y="17199"/>
                      <a:pt x="13833" y="17199"/>
                    </a:cubicBezTo>
                    <a:cubicBezTo>
                      <a:pt x="13833" y="17199"/>
                      <a:pt x="13833" y="17199"/>
                      <a:pt x="13833" y="17199"/>
                    </a:cubicBezTo>
                    <a:cubicBezTo>
                      <a:pt x="13796" y="17199"/>
                      <a:pt x="13796" y="17199"/>
                      <a:pt x="13796" y="17199"/>
                    </a:cubicBezTo>
                    <a:cubicBezTo>
                      <a:pt x="13796" y="17199"/>
                      <a:pt x="13796" y="17199"/>
                      <a:pt x="13796" y="17199"/>
                    </a:cubicBezTo>
                    <a:cubicBezTo>
                      <a:pt x="13759" y="17131"/>
                      <a:pt x="13759" y="17131"/>
                      <a:pt x="13759" y="17131"/>
                    </a:cubicBezTo>
                    <a:cubicBezTo>
                      <a:pt x="13722" y="17063"/>
                      <a:pt x="13722" y="17063"/>
                      <a:pt x="13722" y="17063"/>
                    </a:cubicBezTo>
                    <a:cubicBezTo>
                      <a:pt x="13685" y="17063"/>
                      <a:pt x="13685" y="17063"/>
                      <a:pt x="13685" y="17063"/>
                    </a:cubicBezTo>
                    <a:cubicBezTo>
                      <a:pt x="13648" y="17131"/>
                      <a:pt x="13648" y="17131"/>
                      <a:pt x="13648" y="17131"/>
                    </a:cubicBezTo>
                    <a:cubicBezTo>
                      <a:pt x="13648" y="17063"/>
                      <a:pt x="13648" y="17063"/>
                      <a:pt x="13648" y="17063"/>
                    </a:cubicBezTo>
                    <a:cubicBezTo>
                      <a:pt x="13611" y="17063"/>
                      <a:pt x="13611" y="17063"/>
                      <a:pt x="13611" y="17063"/>
                    </a:cubicBezTo>
                    <a:cubicBezTo>
                      <a:pt x="13574" y="17131"/>
                      <a:pt x="13574" y="17131"/>
                      <a:pt x="13574" y="17131"/>
                    </a:cubicBezTo>
                    <a:cubicBezTo>
                      <a:pt x="13574" y="17199"/>
                      <a:pt x="13574" y="17199"/>
                      <a:pt x="13574" y="17199"/>
                    </a:cubicBezTo>
                    <a:cubicBezTo>
                      <a:pt x="13537" y="17199"/>
                      <a:pt x="13537" y="17199"/>
                      <a:pt x="13537" y="17199"/>
                    </a:cubicBezTo>
                    <a:cubicBezTo>
                      <a:pt x="13500" y="17266"/>
                      <a:pt x="13500" y="17266"/>
                      <a:pt x="13500" y="17266"/>
                    </a:cubicBezTo>
                    <a:cubicBezTo>
                      <a:pt x="13500" y="17334"/>
                      <a:pt x="13500" y="17334"/>
                      <a:pt x="13500" y="17334"/>
                    </a:cubicBezTo>
                    <a:cubicBezTo>
                      <a:pt x="13500" y="17334"/>
                      <a:pt x="13500" y="17334"/>
                      <a:pt x="13500" y="17334"/>
                    </a:cubicBezTo>
                    <a:cubicBezTo>
                      <a:pt x="13463" y="17402"/>
                      <a:pt x="13463" y="17402"/>
                      <a:pt x="13463" y="17402"/>
                    </a:cubicBezTo>
                    <a:cubicBezTo>
                      <a:pt x="13426" y="17402"/>
                      <a:pt x="13426" y="17402"/>
                      <a:pt x="13426" y="17402"/>
                    </a:cubicBezTo>
                    <a:cubicBezTo>
                      <a:pt x="13352" y="17402"/>
                      <a:pt x="13352" y="17402"/>
                      <a:pt x="13352" y="17402"/>
                    </a:cubicBezTo>
                    <a:cubicBezTo>
                      <a:pt x="13352" y="17470"/>
                      <a:pt x="13352" y="17470"/>
                      <a:pt x="13352" y="17470"/>
                    </a:cubicBezTo>
                    <a:cubicBezTo>
                      <a:pt x="13315" y="17470"/>
                      <a:pt x="13315" y="17470"/>
                      <a:pt x="13315" y="17470"/>
                    </a:cubicBezTo>
                    <a:cubicBezTo>
                      <a:pt x="13278" y="17470"/>
                      <a:pt x="13278" y="17470"/>
                      <a:pt x="13278" y="17470"/>
                    </a:cubicBezTo>
                    <a:cubicBezTo>
                      <a:pt x="13204" y="17537"/>
                      <a:pt x="13204" y="17537"/>
                      <a:pt x="13204" y="17537"/>
                    </a:cubicBezTo>
                    <a:cubicBezTo>
                      <a:pt x="13204" y="17605"/>
                      <a:pt x="13204" y="17605"/>
                      <a:pt x="13204" y="17605"/>
                    </a:cubicBezTo>
                    <a:cubicBezTo>
                      <a:pt x="13167" y="17605"/>
                      <a:pt x="13167" y="17605"/>
                      <a:pt x="13167" y="17605"/>
                    </a:cubicBezTo>
                    <a:cubicBezTo>
                      <a:pt x="13130" y="17605"/>
                      <a:pt x="13130" y="17605"/>
                      <a:pt x="13130" y="17605"/>
                    </a:cubicBezTo>
                    <a:cubicBezTo>
                      <a:pt x="13093" y="17605"/>
                      <a:pt x="13093" y="17605"/>
                      <a:pt x="13093" y="17605"/>
                    </a:cubicBezTo>
                    <a:cubicBezTo>
                      <a:pt x="13093" y="17605"/>
                      <a:pt x="13093" y="17605"/>
                      <a:pt x="13093" y="17605"/>
                    </a:cubicBezTo>
                    <a:cubicBezTo>
                      <a:pt x="13056" y="17605"/>
                      <a:pt x="13056" y="17605"/>
                      <a:pt x="13056" y="17605"/>
                    </a:cubicBezTo>
                    <a:cubicBezTo>
                      <a:pt x="12945" y="17605"/>
                      <a:pt x="12945" y="17605"/>
                      <a:pt x="12945" y="17605"/>
                    </a:cubicBezTo>
                    <a:cubicBezTo>
                      <a:pt x="12871" y="17605"/>
                      <a:pt x="12871" y="17605"/>
                      <a:pt x="12871" y="17605"/>
                    </a:cubicBezTo>
                    <a:cubicBezTo>
                      <a:pt x="12797" y="17605"/>
                      <a:pt x="12797" y="17605"/>
                      <a:pt x="12797" y="17605"/>
                    </a:cubicBezTo>
                    <a:cubicBezTo>
                      <a:pt x="12797" y="17605"/>
                      <a:pt x="12797" y="17605"/>
                      <a:pt x="12797" y="17605"/>
                    </a:cubicBezTo>
                    <a:cubicBezTo>
                      <a:pt x="12760" y="17537"/>
                      <a:pt x="12760" y="17537"/>
                      <a:pt x="12760" y="17537"/>
                    </a:cubicBezTo>
                    <a:cubicBezTo>
                      <a:pt x="12723" y="17537"/>
                      <a:pt x="12723" y="17537"/>
                      <a:pt x="12723" y="17537"/>
                    </a:cubicBezTo>
                    <a:cubicBezTo>
                      <a:pt x="12723" y="17537"/>
                      <a:pt x="12723" y="17537"/>
                      <a:pt x="12723" y="17537"/>
                    </a:cubicBezTo>
                    <a:cubicBezTo>
                      <a:pt x="12686" y="17470"/>
                      <a:pt x="12686" y="17470"/>
                      <a:pt x="12686" y="17470"/>
                    </a:cubicBezTo>
                    <a:cubicBezTo>
                      <a:pt x="12649" y="17402"/>
                      <a:pt x="12649" y="17402"/>
                      <a:pt x="12649" y="17402"/>
                    </a:cubicBezTo>
                    <a:cubicBezTo>
                      <a:pt x="12649" y="17402"/>
                      <a:pt x="12649" y="17402"/>
                      <a:pt x="12649" y="17402"/>
                    </a:cubicBezTo>
                    <a:cubicBezTo>
                      <a:pt x="12612" y="17402"/>
                      <a:pt x="12612" y="17402"/>
                      <a:pt x="12612" y="17402"/>
                    </a:cubicBezTo>
                    <a:cubicBezTo>
                      <a:pt x="12575" y="17402"/>
                      <a:pt x="12575" y="17402"/>
                      <a:pt x="12575" y="17402"/>
                    </a:cubicBezTo>
                    <a:cubicBezTo>
                      <a:pt x="12501" y="17334"/>
                      <a:pt x="12501" y="17334"/>
                      <a:pt x="12501" y="17334"/>
                    </a:cubicBezTo>
                    <a:cubicBezTo>
                      <a:pt x="12464" y="17266"/>
                      <a:pt x="12464" y="17266"/>
                      <a:pt x="12464" y="17266"/>
                    </a:cubicBezTo>
                    <a:cubicBezTo>
                      <a:pt x="12427" y="17266"/>
                      <a:pt x="12427" y="17266"/>
                      <a:pt x="12427" y="17266"/>
                    </a:cubicBezTo>
                    <a:cubicBezTo>
                      <a:pt x="12353" y="17266"/>
                      <a:pt x="12353" y="17266"/>
                      <a:pt x="12353" y="17266"/>
                    </a:cubicBezTo>
                    <a:cubicBezTo>
                      <a:pt x="12316" y="17266"/>
                      <a:pt x="12316" y="17266"/>
                      <a:pt x="12316" y="17266"/>
                    </a:cubicBezTo>
                    <a:cubicBezTo>
                      <a:pt x="12279" y="17266"/>
                      <a:pt x="12279" y="17266"/>
                      <a:pt x="12279" y="17266"/>
                    </a:cubicBezTo>
                    <a:cubicBezTo>
                      <a:pt x="12242" y="17266"/>
                      <a:pt x="12242" y="17266"/>
                      <a:pt x="12242" y="17266"/>
                    </a:cubicBezTo>
                    <a:cubicBezTo>
                      <a:pt x="12205" y="17266"/>
                      <a:pt x="12205" y="17266"/>
                      <a:pt x="12205" y="17266"/>
                    </a:cubicBezTo>
                    <a:cubicBezTo>
                      <a:pt x="12132" y="17266"/>
                      <a:pt x="12132" y="17266"/>
                      <a:pt x="12132" y="17266"/>
                    </a:cubicBezTo>
                    <a:cubicBezTo>
                      <a:pt x="12095" y="17334"/>
                      <a:pt x="12095" y="17334"/>
                      <a:pt x="12095" y="17334"/>
                    </a:cubicBezTo>
                    <a:cubicBezTo>
                      <a:pt x="12058" y="17402"/>
                      <a:pt x="12058" y="17402"/>
                      <a:pt x="12058" y="17402"/>
                    </a:cubicBezTo>
                    <a:cubicBezTo>
                      <a:pt x="12058" y="17402"/>
                      <a:pt x="12058" y="17402"/>
                      <a:pt x="12058" y="17402"/>
                    </a:cubicBezTo>
                    <a:cubicBezTo>
                      <a:pt x="12021" y="17402"/>
                      <a:pt x="12021" y="17402"/>
                      <a:pt x="12021" y="17402"/>
                    </a:cubicBezTo>
                    <a:cubicBezTo>
                      <a:pt x="11984" y="17402"/>
                      <a:pt x="11984" y="17402"/>
                      <a:pt x="11984" y="17402"/>
                    </a:cubicBezTo>
                    <a:cubicBezTo>
                      <a:pt x="11984" y="17402"/>
                      <a:pt x="11984" y="17402"/>
                      <a:pt x="11984" y="17402"/>
                    </a:cubicBezTo>
                    <a:cubicBezTo>
                      <a:pt x="11947" y="17402"/>
                      <a:pt x="11947" y="17402"/>
                      <a:pt x="11947" y="17402"/>
                    </a:cubicBezTo>
                    <a:cubicBezTo>
                      <a:pt x="11910" y="17402"/>
                      <a:pt x="11910" y="17402"/>
                      <a:pt x="11910" y="17402"/>
                    </a:cubicBezTo>
                    <a:cubicBezTo>
                      <a:pt x="11910" y="17402"/>
                      <a:pt x="11910" y="17402"/>
                      <a:pt x="11910" y="17402"/>
                    </a:cubicBezTo>
                    <a:cubicBezTo>
                      <a:pt x="11836" y="17334"/>
                      <a:pt x="11836" y="17334"/>
                      <a:pt x="11836" y="17334"/>
                    </a:cubicBezTo>
                    <a:cubicBezTo>
                      <a:pt x="11799" y="17334"/>
                      <a:pt x="11799" y="17334"/>
                      <a:pt x="11799" y="17334"/>
                    </a:cubicBezTo>
                    <a:cubicBezTo>
                      <a:pt x="11799" y="17334"/>
                      <a:pt x="11799" y="17334"/>
                      <a:pt x="11799" y="17334"/>
                    </a:cubicBezTo>
                    <a:cubicBezTo>
                      <a:pt x="11762" y="17266"/>
                      <a:pt x="11762" y="17266"/>
                      <a:pt x="11762" y="17266"/>
                    </a:cubicBezTo>
                    <a:cubicBezTo>
                      <a:pt x="11725" y="17266"/>
                      <a:pt x="11725" y="17266"/>
                      <a:pt x="11725" y="17266"/>
                    </a:cubicBezTo>
                    <a:cubicBezTo>
                      <a:pt x="11725" y="17266"/>
                      <a:pt x="11725" y="17266"/>
                      <a:pt x="11725" y="17266"/>
                    </a:cubicBezTo>
                    <a:cubicBezTo>
                      <a:pt x="11725" y="17199"/>
                      <a:pt x="11725" y="17199"/>
                      <a:pt x="11725" y="17199"/>
                    </a:cubicBezTo>
                    <a:cubicBezTo>
                      <a:pt x="11688" y="17131"/>
                      <a:pt x="11688" y="17131"/>
                      <a:pt x="11688" y="17131"/>
                    </a:cubicBezTo>
                    <a:cubicBezTo>
                      <a:pt x="11688" y="17131"/>
                      <a:pt x="11688" y="17131"/>
                      <a:pt x="11688" y="17131"/>
                    </a:cubicBezTo>
                    <a:cubicBezTo>
                      <a:pt x="11688" y="17063"/>
                      <a:pt x="11688" y="17063"/>
                      <a:pt x="11688" y="17063"/>
                    </a:cubicBezTo>
                    <a:cubicBezTo>
                      <a:pt x="11651" y="16996"/>
                      <a:pt x="11651" y="16996"/>
                      <a:pt x="11651" y="16996"/>
                    </a:cubicBezTo>
                    <a:cubicBezTo>
                      <a:pt x="11651" y="16996"/>
                      <a:pt x="11651" y="16996"/>
                      <a:pt x="11651" y="16996"/>
                    </a:cubicBezTo>
                    <a:cubicBezTo>
                      <a:pt x="11651" y="16928"/>
                      <a:pt x="11651" y="16928"/>
                      <a:pt x="11651" y="16928"/>
                    </a:cubicBezTo>
                    <a:cubicBezTo>
                      <a:pt x="11614" y="16928"/>
                      <a:pt x="11614" y="16928"/>
                      <a:pt x="11614" y="16928"/>
                    </a:cubicBezTo>
                    <a:cubicBezTo>
                      <a:pt x="11577" y="16928"/>
                      <a:pt x="11577" y="16928"/>
                      <a:pt x="11577" y="16928"/>
                    </a:cubicBezTo>
                    <a:cubicBezTo>
                      <a:pt x="11540" y="16928"/>
                      <a:pt x="11540" y="16928"/>
                      <a:pt x="11540" y="16928"/>
                    </a:cubicBezTo>
                    <a:cubicBezTo>
                      <a:pt x="11503" y="16928"/>
                      <a:pt x="11503" y="16928"/>
                      <a:pt x="11503" y="16928"/>
                    </a:cubicBezTo>
                    <a:cubicBezTo>
                      <a:pt x="11466" y="16928"/>
                      <a:pt x="11466" y="16928"/>
                      <a:pt x="11466" y="16928"/>
                    </a:cubicBezTo>
                    <a:cubicBezTo>
                      <a:pt x="11466" y="16860"/>
                      <a:pt x="11466" y="16860"/>
                      <a:pt x="11466" y="16860"/>
                    </a:cubicBezTo>
                    <a:cubicBezTo>
                      <a:pt x="11429" y="16860"/>
                      <a:pt x="11429" y="16860"/>
                      <a:pt x="11429" y="16860"/>
                    </a:cubicBezTo>
                    <a:cubicBezTo>
                      <a:pt x="11355" y="16860"/>
                      <a:pt x="11355" y="16860"/>
                      <a:pt x="11355" y="16860"/>
                    </a:cubicBezTo>
                    <a:cubicBezTo>
                      <a:pt x="11318" y="16860"/>
                      <a:pt x="11318" y="16860"/>
                      <a:pt x="11318" y="16860"/>
                    </a:cubicBezTo>
                    <a:cubicBezTo>
                      <a:pt x="11281" y="16792"/>
                      <a:pt x="11281" y="16792"/>
                      <a:pt x="11281" y="16792"/>
                    </a:cubicBezTo>
                    <a:cubicBezTo>
                      <a:pt x="11281" y="16792"/>
                      <a:pt x="11281" y="16792"/>
                      <a:pt x="11281" y="16792"/>
                    </a:cubicBezTo>
                    <a:cubicBezTo>
                      <a:pt x="11244" y="16792"/>
                      <a:pt x="11244" y="16792"/>
                      <a:pt x="11244" y="16792"/>
                    </a:cubicBezTo>
                    <a:cubicBezTo>
                      <a:pt x="11207" y="16725"/>
                      <a:pt x="11207" y="16725"/>
                      <a:pt x="11207" y="16725"/>
                    </a:cubicBezTo>
                    <a:cubicBezTo>
                      <a:pt x="11170" y="16725"/>
                      <a:pt x="11170" y="16725"/>
                      <a:pt x="11170" y="16725"/>
                    </a:cubicBezTo>
                    <a:cubicBezTo>
                      <a:pt x="11133" y="16725"/>
                      <a:pt x="11133" y="16725"/>
                      <a:pt x="11133" y="16725"/>
                    </a:cubicBezTo>
                    <a:cubicBezTo>
                      <a:pt x="11133" y="16725"/>
                      <a:pt x="11133" y="16725"/>
                      <a:pt x="11133" y="16725"/>
                    </a:cubicBezTo>
                    <a:cubicBezTo>
                      <a:pt x="11133" y="16792"/>
                      <a:pt x="11133" y="16792"/>
                      <a:pt x="11133" y="16792"/>
                    </a:cubicBezTo>
                    <a:cubicBezTo>
                      <a:pt x="11133" y="16860"/>
                      <a:pt x="11133" y="16860"/>
                      <a:pt x="11133" y="16860"/>
                    </a:cubicBezTo>
                    <a:cubicBezTo>
                      <a:pt x="11133" y="16860"/>
                      <a:pt x="11133" y="16860"/>
                      <a:pt x="11133" y="16860"/>
                    </a:cubicBezTo>
                    <a:cubicBezTo>
                      <a:pt x="11096" y="16860"/>
                      <a:pt x="11096" y="16860"/>
                      <a:pt x="11096" y="16860"/>
                    </a:cubicBezTo>
                    <a:cubicBezTo>
                      <a:pt x="11059" y="16860"/>
                      <a:pt x="11059" y="16860"/>
                      <a:pt x="11059" y="16860"/>
                    </a:cubicBezTo>
                    <a:cubicBezTo>
                      <a:pt x="11059" y="16928"/>
                      <a:pt x="11059" y="16928"/>
                      <a:pt x="11059" y="16928"/>
                    </a:cubicBezTo>
                    <a:cubicBezTo>
                      <a:pt x="11059" y="16996"/>
                      <a:pt x="11059" y="16996"/>
                      <a:pt x="11059" y="16996"/>
                    </a:cubicBezTo>
                    <a:cubicBezTo>
                      <a:pt x="11022" y="17063"/>
                      <a:pt x="11022" y="17063"/>
                      <a:pt x="11022" y="17063"/>
                    </a:cubicBezTo>
                    <a:cubicBezTo>
                      <a:pt x="11022" y="17199"/>
                      <a:pt x="11022" y="17199"/>
                      <a:pt x="11022" y="17199"/>
                    </a:cubicBezTo>
                    <a:cubicBezTo>
                      <a:pt x="11022" y="17266"/>
                      <a:pt x="11022" y="17266"/>
                      <a:pt x="11022" y="17266"/>
                    </a:cubicBezTo>
                    <a:cubicBezTo>
                      <a:pt x="11096" y="17266"/>
                      <a:pt x="11096" y="17266"/>
                      <a:pt x="11096" y="17266"/>
                    </a:cubicBezTo>
                    <a:cubicBezTo>
                      <a:pt x="11096" y="17266"/>
                      <a:pt x="11096" y="17266"/>
                      <a:pt x="11096" y="17266"/>
                    </a:cubicBezTo>
                    <a:cubicBezTo>
                      <a:pt x="11133" y="17334"/>
                      <a:pt x="11133" y="17334"/>
                      <a:pt x="11133" y="17334"/>
                    </a:cubicBezTo>
                    <a:cubicBezTo>
                      <a:pt x="11133" y="17334"/>
                      <a:pt x="11133" y="17334"/>
                      <a:pt x="11133" y="17334"/>
                    </a:cubicBezTo>
                    <a:cubicBezTo>
                      <a:pt x="11133" y="17470"/>
                      <a:pt x="11133" y="17470"/>
                      <a:pt x="11133" y="17470"/>
                    </a:cubicBezTo>
                    <a:cubicBezTo>
                      <a:pt x="11133" y="17537"/>
                      <a:pt x="11133" y="17537"/>
                      <a:pt x="11133" y="17537"/>
                    </a:cubicBezTo>
                    <a:cubicBezTo>
                      <a:pt x="11170" y="17537"/>
                      <a:pt x="11170" y="17537"/>
                      <a:pt x="11170" y="17537"/>
                    </a:cubicBezTo>
                    <a:cubicBezTo>
                      <a:pt x="11170" y="17605"/>
                      <a:pt x="11170" y="17605"/>
                      <a:pt x="11170" y="17605"/>
                    </a:cubicBezTo>
                    <a:cubicBezTo>
                      <a:pt x="11133" y="17673"/>
                      <a:pt x="11133" y="17673"/>
                      <a:pt x="11133" y="17673"/>
                    </a:cubicBezTo>
                    <a:cubicBezTo>
                      <a:pt x="11096" y="17673"/>
                      <a:pt x="11096" y="17673"/>
                      <a:pt x="11096" y="17673"/>
                    </a:cubicBezTo>
                    <a:cubicBezTo>
                      <a:pt x="11059" y="17673"/>
                      <a:pt x="11059" y="17673"/>
                      <a:pt x="11059" y="17673"/>
                    </a:cubicBezTo>
                    <a:cubicBezTo>
                      <a:pt x="11059" y="17673"/>
                      <a:pt x="11059" y="17673"/>
                      <a:pt x="11059" y="17673"/>
                    </a:cubicBezTo>
                    <a:cubicBezTo>
                      <a:pt x="11022" y="17673"/>
                      <a:pt x="11022" y="17673"/>
                      <a:pt x="11022" y="17673"/>
                    </a:cubicBezTo>
                    <a:cubicBezTo>
                      <a:pt x="10985" y="17673"/>
                      <a:pt x="10985" y="17673"/>
                      <a:pt x="10985" y="17673"/>
                    </a:cubicBezTo>
                    <a:cubicBezTo>
                      <a:pt x="10911" y="17673"/>
                      <a:pt x="10911" y="17673"/>
                      <a:pt x="10911" y="17673"/>
                    </a:cubicBezTo>
                    <a:cubicBezTo>
                      <a:pt x="10911" y="17673"/>
                      <a:pt x="10911" y="17673"/>
                      <a:pt x="10911" y="17673"/>
                    </a:cubicBezTo>
                    <a:cubicBezTo>
                      <a:pt x="10874" y="17673"/>
                      <a:pt x="10874" y="17673"/>
                      <a:pt x="10874" y="17673"/>
                    </a:cubicBezTo>
                    <a:cubicBezTo>
                      <a:pt x="10837" y="17673"/>
                      <a:pt x="10837" y="17673"/>
                      <a:pt x="10837" y="17673"/>
                    </a:cubicBezTo>
                    <a:cubicBezTo>
                      <a:pt x="10800" y="17673"/>
                      <a:pt x="10800" y="17673"/>
                      <a:pt x="10800" y="17673"/>
                    </a:cubicBezTo>
                    <a:cubicBezTo>
                      <a:pt x="10763" y="17673"/>
                      <a:pt x="10763" y="17673"/>
                      <a:pt x="10763" y="17673"/>
                    </a:cubicBezTo>
                    <a:cubicBezTo>
                      <a:pt x="10726" y="17740"/>
                      <a:pt x="10726" y="17740"/>
                      <a:pt x="10726" y="17740"/>
                    </a:cubicBezTo>
                    <a:cubicBezTo>
                      <a:pt x="10726" y="17740"/>
                      <a:pt x="10726" y="17740"/>
                      <a:pt x="10726" y="17740"/>
                    </a:cubicBezTo>
                    <a:cubicBezTo>
                      <a:pt x="10652" y="17673"/>
                      <a:pt x="10652" y="17673"/>
                      <a:pt x="10652" y="17673"/>
                    </a:cubicBezTo>
                    <a:cubicBezTo>
                      <a:pt x="10615" y="17673"/>
                      <a:pt x="10615" y="17673"/>
                      <a:pt x="10615" y="17673"/>
                    </a:cubicBezTo>
                    <a:cubicBezTo>
                      <a:pt x="10541" y="17537"/>
                      <a:pt x="10541" y="17537"/>
                      <a:pt x="10541" y="17537"/>
                    </a:cubicBezTo>
                    <a:cubicBezTo>
                      <a:pt x="10541" y="17537"/>
                      <a:pt x="10541" y="17537"/>
                      <a:pt x="10541" y="17537"/>
                    </a:cubicBezTo>
                    <a:cubicBezTo>
                      <a:pt x="10541" y="17470"/>
                      <a:pt x="10541" y="17470"/>
                      <a:pt x="10541" y="17470"/>
                    </a:cubicBezTo>
                    <a:cubicBezTo>
                      <a:pt x="10541" y="17470"/>
                      <a:pt x="10541" y="17470"/>
                      <a:pt x="10541" y="17470"/>
                    </a:cubicBezTo>
                    <a:cubicBezTo>
                      <a:pt x="10467" y="17470"/>
                      <a:pt x="10467" y="17470"/>
                      <a:pt x="10467" y="17470"/>
                    </a:cubicBezTo>
                    <a:cubicBezTo>
                      <a:pt x="10467" y="17470"/>
                      <a:pt x="10467" y="17470"/>
                      <a:pt x="10467" y="17470"/>
                    </a:cubicBezTo>
                    <a:cubicBezTo>
                      <a:pt x="10430" y="17470"/>
                      <a:pt x="10430" y="17470"/>
                      <a:pt x="10430" y="17470"/>
                    </a:cubicBezTo>
                    <a:cubicBezTo>
                      <a:pt x="10393" y="17470"/>
                      <a:pt x="10393" y="17470"/>
                      <a:pt x="10393" y="17470"/>
                    </a:cubicBezTo>
                    <a:cubicBezTo>
                      <a:pt x="10356" y="17470"/>
                      <a:pt x="10356" y="17470"/>
                      <a:pt x="10356" y="17470"/>
                    </a:cubicBezTo>
                    <a:cubicBezTo>
                      <a:pt x="10356" y="17470"/>
                      <a:pt x="10356" y="17470"/>
                      <a:pt x="10356" y="17470"/>
                    </a:cubicBezTo>
                    <a:cubicBezTo>
                      <a:pt x="10356" y="17402"/>
                      <a:pt x="10356" y="17402"/>
                      <a:pt x="10356" y="17402"/>
                    </a:cubicBezTo>
                    <a:cubicBezTo>
                      <a:pt x="10319" y="17402"/>
                      <a:pt x="10319" y="17402"/>
                      <a:pt x="10319" y="17402"/>
                    </a:cubicBezTo>
                    <a:cubicBezTo>
                      <a:pt x="10319" y="17402"/>
                      <a:pt x="10319" y="17402"/>
                      <a:pt x="10319" y="17402"/>
                    </a:cubicBezTo>
                    <a:cubicBezTo>
                      <a:pt x="10282" y="17402"/>
                      <a:pt x="10282" y="17402"/>
                      <a:pt x="10282" y="17402"/>
                    </a:cubicBezTo>
                    <a:cubicBezTo>
                      <a:pt x="10245" y="17402"/>
                      <a:pt x="10245" y="17402"/>
                      <a:pt x="10245" y="17402"/>
                    </a:cubicBezTo>
                    <a:cubicBezTo>
                      <a:pt x="10245" y="17402"/>
                      <a:pt x="10245" y="17402"/>
                      <a:pt x="10245" y="17402"/>
                    </a:cubicBezTo>
                    <a:cubicBezTo>
                      <a:pt x="10208" y="17402"/>
                      <a:pt x="10208" y="17402"/>
                      <a:pt x="10208" y="17402"/>
                    </a:cubicBezTo>
                    <a:cubicBezTo>
                      <a:pt x="10134" y="17402"/>
                      <a:pt x="10134" y="17402"/>
                      <a:pt x="10134" y="17402"/>
                    </a:cubicBezTo>
                    <a:cubicBezTo>
                      <a:pt x="10097" y="17470"/>
                      <a:pt x="10097" y="17470"/>
                      <a:pt x="10097" y="17470"/>
                    </a:cubicBezTo>
                    <a:cubicBezTo>
                      <a:pt x="10097" y="17537"/>
                      <a:pt x="10097" y="17537"/>
                      <a:pt x="10097" y="17537"/>
                    </a:cubicBezTo>
                    <a:cubicBezTo>
                      <a:pt x="10060" y="17537"/>
                      <a:pt x="10060" y="17537"/>
                      <a:pt x="10060" y="17537"/>
                    </a:cubicBezTo>
                    <a:cubicBezTo>
                      <a:pt x="10023" y="17537"/>
                      <a:pt x="10023" y="17537"/>
                      <a:pt x="10023" y="17537"/>
                    </a:cubicBezTo>
                    <a:cubicBezTo>
                      <a:pt x="10023" y="17537"/>
                      <a:pt x="10023" y="17537"/>
                      <a:pt x="10023" y="17537"/>
                    </a:cubicBezTo>
                    <a:cubicBezTo>
                      <a:pt x="10023" y="17537"/>
                      <a:pt x="10023" y="17537"/>
                      <a:pt x="10023" y="17537"/>
                    </a:cubicBezTo>
                    <a:cubicBezTo>
                      <a:pt x="10023" y="17605"/>
                      <a:pt x="10023" y="17605"/>
                      <a:pt x="10023" y="17605"/>
                    </a:cubicBezTo>
                    <a:cubicBezTo>
                      <a:pt x="10023" y="17605"/>
                      <a:pt x="10023" y="17605"/>
                      <a:pt x="10023" y="17605"/>
                    </a:cubicBezTo>
                    <a:cubicBezTo>
                      <a:pt x="9986" y="17673"/>
                      <a:pt x="9986" y="17673"/>
                      <a:pt x="9986" y="17673"/>
                    </a:cubicBezTo>
                    <a:cubicBezTo>
                      <a:pt x="9949" y="17673"/>
                      <a:pt x="9949" y="17673"/>
                      <a:pt x="9949" y="17673"/>
                    </a:cubicBezTo>
                    <a:cubicBezTo>
                      <a:pt x="9949" y="17740"/>
                      <a:pt x="9949" y="17740"/>
                      <a:pt x="9949" y="17740"/>
                    </a:cubicBezTo>
                    <a:cubicBezTo>
                      <a:pt x="9949" y="17740"/>
                      <a:pt x="9949" y="17740"/>
                      <a:pt x="9949" y="17740"/>
                    </a:cubicBezTo>
                    <a:cubicBezTo>
                      <a:pt x="9875" y="17808"/>
                      <a:pt x="9875" y="17808"/>
                      <a:pt x="9875" y="17808"/>
                    </a:cubicBezTo>
                    <a:cubicBezTo>
                      <a:pt x="9875" y="17876"/>
                      <a:pt x="9875" y="17876"/>
                      <a:pt x="9875" y="17876"/>
                    </a:cubicBezTo>
                    <a:cubicBezTo>
                      <a:pt x="9875" y="17876"/>
                      <a:pt x="9875" y="17876"/>
                      <a:pt x="9875" y="17876"/>
                    </a:cubicBezTo>
                    <a:cubicBezTo>
                      <a:pt x="9838" y="17944"/>
                      <a:pt x="9838" y="17944"/>
                      <a:pt x="9838" y="17944"/>
                    </a:cubicBezTo>
                    <a:cubicBezTo>
                      <a:pt x="9801" y="18011"/>
                      <a:pt x="9801" y="18011"/>
                      <a:pt x="9801" y="18011"/>
                    </a:cubicBezTo>
                    <a:cubicBezTo>
                      <a:pt x="9801" y="18011"/>
                      <a:pt x="9801" y="18011"/>
                      <a:pt x="9801" y="18011"/>
                    </a:cubicBezTo>
                    <a:cubicBezTo>
                      <a:pt x="9727" y="18011"/>
                      <a:pt x="9727" y="18011"/>
                      <a:pt x="9727" y="18011"/>
                    </a:cubicBezTo>
                    <a:cubicBezTo>
                      <a:pt x="9690" y="18011"/>
                      <a:pt x="9690" y="18011"/>
                      <a:pt x="9690" y="18011"/>
                    </a:cubicBezTo>
                    <a:cubicBezTo>
                      <a:pt x="9653" y="18147"/>
                      <a:pt x="9653" y="18147"/>
                      <a:pt x="9653" y="18147"/>
                    </a:cubicBezTo>
                    <a:cubicBezTo>
                      <a:pt x="9653" y="18147"/>
                      <a:pt x="9653" y="18147"/>
                      <a:pt x="9653" y="18147"/>
                    </a:cubicBezTo>
                    <a:cubicBezTo>
                      <a:pt x="9653" y="18147"/>
                      <a:pt x="9653" y="18147"/>
                      <a:pt x="9653" y="18147"/>
                    </a:cubicBezTo>
                    <a:cubicBezTo>
                      <a:pt x="9616" y="18147"/>
                      <a:pt x="9616" y="18147"/>
                      <a:pt x="9616" y="18147"/>
                    </a:cubicBezTo>
                    <a:cubicBezTo>
                      <a:pt x="9579" y="18147"/>
                      <a:pt x="9579" y="18147"/>
                      <a:pt x="9579" y="18147"/>
                    </a:cubicBezTo>
                    <a:cubicBezTo>
                      <a:pt x="9579" y="18079"/>
                      <a:pt x="9579" y="18079"/>
                      <a:pt x="9579" y="18079"/>
                    </a:cubicBezTo>
                    <a:cubicBezTo>
                      <a:pt x="9542" y="18079"/>
                      <a:pt x="9542" y="18079"/>
                      <a:pt x="9542" y="18079"/>
                    </a:cubicBezTo>
                    <a:cubicBezTo>
                      <a:pt x="9505" y="18011"/>
                      <a:pt x="9505" y="18011"/>
                      <a:pt x="9505" y="18011"/>
                    </a:cubicBezTo>
                    <a:cubicBezTo>
                      <a:pt x="9468" y="18011"/>
                      <a:pt x="9468" y="18011"/>
                      <a:pt x="9468" y="18011"/>
                    </a:cubicBezTo>
                    <a:cubicBezTo>
                      <a:pt x="9468" y="17944"/>
                      <a:pt x="9468" y="17944"/>
                      <a:pt x="9468" y="17944"/>
                    </a:cubicBezTo>
                    <a:cubicBezTo>
                      <a:pt x="9468" y="17876"/>
                      <a:pt x="9468" y="17876"/>
                      <a:pt x="9468" y="17876"/>
                    </a:cubicBezTo>
                    <a:cubicBezTo>
                      <a:pt x="9468" y="17876"/>
                      <a:pt x="9468" y="17876"/>
                      <a:pt x="9468" y="17876"/>
                    </a:cubicBezTo>
                    <a:cubicBezTo>
                      <a:pt x="9432" y="17944"/>
                      <a:pt x="9432" y="17944"/>
                      <a:pt x="9432" y="17944"/>
                    </a:cubicBezTo>
                    <a:cubicBezTo>
                      <a:pt x="9395" y="17944"/>
                      <a:pt x="9395" y="17944"/>
                      <a:pt x="9395" y="17944"/>
                    </a:cubicBezTo>
                    <a:cubicBezTo>
                      <a:pt x="9358" y="17944"/>
                      <a:pt x="9358" y="17944"/>
                      <a:pt x="9358" y="17944"/>
                    </a:cubicBezTo>
                    <a:cubicBezTo>
                      <a:pt x="9284" y="18011"/>
                      <a:pt x="9284" y="18011"/>
                      <a:pt x="9284" y="18011"/>
                    </a:cubicBezTo>
                    <a:cubicBezTo>
                      <a:pt x="9284" y="18011"/>
                      <a:pt x="9284" y="18011"/>
                      <a:pt x="9284" y="18011"/>
                    </a:cubicBezTo>
                    <a:cubicBezTo>
                      <a:pt x="9247" y="18011"/>
                      <a:pt x="9247" y="18011"/>
                      <a:pt x="9247" y="18011"/>
                    </a:cubicBezTo>
                    <a:cubicBezTo>
                      <a:pt x="9247" y="18011"/>
                      <a:pt x="9247" y="18011"/>
                      <a:pt x="9247" y="18011"/>
                    </a:cubicBezTo>
                    <a:cubicBezTo>
                      <a:pt x="9210" y="18011"/>
                      <a:pt x="9210" y="18011"/>
                      <a:pt x="9210" y="18011"/>
                    </a:cubicBezTo>
                    <a:cubicBezTo>
                      <a:pt x="9173" y="18011"/>
                      <a:pt x="9173" y="18011"/>
                      <a:pt x="9173" y="18011"/>
                    </a:cubicBezTo>
                    <a:cubicBezTo>
                      <a:pt x="9173" y="18011"/>
                      <a:pt x="9173" y="18011"/>
                      <a:pt x="9173" y="18011"/>
                    </a:cubicBezTo>
                    <a:cubicBezTo>
                      <a:pt x="9173" y="17944"/>
                      <a:pt x="9173" y="17944"/>
                      <a:pt x="9173" y="17944"/>
                    </a:cubicBezTo>
                    <a:cubicBezTo>
                      <a:pt x="9173" y="17944"/>
                      <a:pt x="9173" y="17944"/>
                      <a:pt x="9173" y="17944"/>
                    </a:cubicBezTo>
                    <a:cubicBezTo>
                      <a:pt x="9173" y="17876"/>
                      <a:pt x="9173" y="17876"/>
                      <a:pt x="9173" y="17876"/>
                    </a:cubicBezTo>
                    <a:cubicBezTo>
                      <a:pt x="9173" y="17876"/>
                      <a:pt x="9173" y="17876"/>
                      <a:pt x="9173" y="17876"/>
                    </a:cubicBezTo>
                    <a:cubicBezTo>
                      <a:pt x="9173" y="17808"/>
                      <a:pt x="9173" y="17808"/>
                      <a:pt x="9173" y="17808"/>
                    </a:cubicBezTo>
                    <a:cubicBezTo>
                      <a:pt x="9136" y="17808"/>
                      <a:pt x="9136" y="17808"/>
                      <a:pt x="9136" y="17808"/>
                    </a:cubicBezTo>
                    <a:cubicBezTo>
                      <a:pt x="9136" y="17808"/>
                      <a:pt x="9136" y="17808"/>
                      <a:pt x="9136" y="17808"/>
                    </a:cubicBezTo>
                    <a:cubicBezTo>
                      <a:pt x="9099" y="17740"/>
                      <a:pt x="9099" y="17740"/>
                      <a:pt x="9099" y="17740"/>
                    </a:cubicBezTo>
                    <a:cubicBezTo>
                      <a:pt x="9062" y="17740"/>
                      <a:pt x="9062" y="17740"/>
                      <a:pt x="9062" y="17740"/>
                    </a:cubicBezTo>
                    <a:cubicBezTo>
                      <a:pt x="9025" y="17740"/>
                      <a:pt x="9025" y="17740"/>
                      <a:pt x="9025" y="17740"/>
                    </a:cubicBezTo>
                    <a:cubicBezTo>
                      <a:pt x="9025" y="17673"/>
                      <a:pt x="9025" y="17673"/>
                      <a:pt x="9025" y="17673"/>
                    </a:cubicBezTo>
                    <a:cubicBezTo>
                      <a:pt x="8988" y="17605"/>
                      <a:pt x="8988" y="17605"/>
                      <a:pt x="8988" y="17605"/>
                    </a:cubicBezTo>
                    <a:cubicBezTo>
                      <a:pt x="8951" y="17537"/>
                      <a:pt x="8951" y="17537"/>
                      <a:pt x="8951" y="17537"/>
                    </a:cubicBezTo>
                    <a:cubicBezTo>
                      <a:pt x="8877" y="17537"/>
                      <a:pt x="8877" y="17537"/>
                      <a:pt x="8877" y="17537"/>
                    </a:cubicBezTo>
                    <a:cubicBezTo>
                      <a:pt x="8840" y="17537"/>
                      <a:pt x="8840" y="17537"/>
                      <a:pt x="8840" y="17537"/>
                    </a:cubicBezTo>
                    <a:cubicBezTo>
                      <a:pt x="8766" y="17537"/>
                      <a:pt x="8766" y="17537"/>
                      <a:pt x="8766" y="17537"/>
                    </a:cubicBezTo>
                    <a:cubicBezTo>
                      <a:pt x="8766" y="17537"/>
                      <a:pt x="8766" y="17537"/>
                      <a:pt x="8766" y="17537"/>
                    </a:cubicBezTo>
                    <a:cubicBezTo>
                      <a:pt x="8803" y="17605"/>
                      <a:pt x="8803" y="17605"/>
                      <a:pt x="8803" y="17605"/>
                    </a:cubicBezTo>
                    <a:cubicBezTo>
                      <a:pt x="8766" y="17605"/>
                      <a:pt x="8766" y="17605"/>
                      <a:pt x="8766" y="17605"/>
                    </a:cubicBezTo>
                    <a:cubicBezTo>
                      <a:pt x="8729" y="17605"/>
                      <a:pt x="8729" y="17605"/>
                      <a:pt x="8729" y="17605"/>
                    </a:cubicBezTo>
                    <a:cubicBezTo>
                      <a:pt x="8729" y="17605"/>
                      <a:pt x="8729" y="17605"/>
                      <a:pt x="8729" y="17605"/>
                    </a:cubicBezTo>
                    <a:cubicBezTo>
                      <a:pt x="8692" y="17673"/>
                      <a:pt x="8692" y="17673"/>
                      <a:pt x="8692" y="17673"/>
                    </a:cubicBezTo>
                    <a:cubicBezTo>
                      <a:pt x="8655" y="17605"/>
                      <a:pt x="8655" y="17605"/>
                      <a:pt x="8655" y="17605"/>
                    </a:cubicBezTo>
                    <a:cubicBezTo>
                      <a:pt x="8618" y="17605"/>
                      <a:pt x="8618" y="17605"/>
                      <a:pt x="8618" y="17605"/>
                    </a:cubicBezTo>
                    <a:cubicBezTo>
                      <a:pt x="8581" y="17673"/>
                      <a:pt x="8581" y="17673"/>
                      <a:pt x="8581" y="17673"/>
                    </a:cubicBezTo>
                    <a:cubicBezTo>
                      <a:pt x="8581" y="17673"/>
                      <a:pt x="8581" y="17673"/>
                      <a:pt x="8581" y="17673"/>
                    </a:cubicBezTo>
                    <a:cubicBezTo>
                      <a:pt x="8544" y="17605"/>
                      <a:pt x="8544" y="17605"/>
                      <a:pt x="8544" y="17605"/>
                    </a:cubicBezTo>
                    <a:cubicBezTo>
                      <a:pt x="8507" y="17605"/>
                      <a:pt x="8507" y="17605"/>
                      <a:pt x="8507" y="17605"/>
                    </a:cubicBezTo>
                    <a:cubicBezTo>
                      <a:pt x="8507" y="17537"/>
                      <a:pt x="8507" y="17537"/>
                      <a:pt x="8507" y="17537"/>
                    </a:cubicBezTo>
                    <a:cubicBezTo>
                      <a:pt x="8507" y="17537"/>
                      <a:pt x="8507" y="17537"/>
                      <a:pt x="8507" y="17537"/>
                    </a:cubicBezTo>
                    <a:cubicBezTo>
                      <a:pt x="8470" y="17470"/>
                      <a:pt x="8470" y="17470"/>
                      <a:pt x="8470" y="17470"/>
                    </a:cubicBezTo>
                    <a:cubicBezTo>
                      <a:pt x="8433" y="17470"/>
                      <a:pt x="8433" y="17470"/>
                      <a:pt x="8433" y="17470"/>
                    </a:cubicBezTo>
                    <a:cubicBezTo>
                      <a:pt x="8433" y="17537"/>
                      <a:pt x="8433" y="17537"/>
                      <a:pt x="8433" y="17537"/>
                    </a:cubicBezTo>
                    <a:cubicBezTo>
                      <a:pt x="8433" y="17537"/>
                      <a:pt x="8433" y="17537"/>
                      <a:pt x="8433" y="17537"/>
                    </a:cubicBezTo>
                    <a:cubicBezTo>
                      <a:pt x="8433" y="17605"/>
                      <a:pt x="8433" y="17605"/>
                      <a:pt x="8433" y="17605"/>
                    </a:cubicBezTo>
                    <a:cubicBezTo>
                      <a:pt x="8396" y="17605"/>
                      <a:pt x="8396" y="17605"/>
                      <a:pt x="8396" y="17605"/>
                    </a:cubicBezTo>
                    <a:cubicBezTo>
                      <a:pt x="8359" y="17605"/>
                      <a:pt x="8359" y="17605"/>
                      <a:pt x="8359" y="17605"/>
                    </a:cubicBezTo>
                    <a:cubicBezTo>
                      <a:pt x="7952" y="16792"/>
                      <a:pt x="7952" y="16792"/>
                      <a:pt x="7952" y="16792"/>
                    </a:cubicBezTo>
                    <a:cubicBezTo>
                      <a:pt x="7656" y="16454"/>
                      <a:pt x="7656" y="16454"/>
                      <a:pt x="7656" y="16454"/>
                    </a:cubicBezTo>
                    <a:cubicBezTo>
                      <a:pt x="7656" y="16386"/>
                      <a:pt x="7656" y="16386"/>
                      <a:pt x="7656" y="16386"/>
                    </a:cubicBezTo>
                    <a:cubicBezTo>
                      <a:pt x="7693" y="16386"/>
                      <a:pt x="7693" y="16386"/>
                      <a:pt x="7693" y="16386"/>
                    </a:cubicBezTo>
                    <a:cubicBezTo>
                      <a:pt x="7693" y="16318"/>
                      <a:pt x="7693" y="16318"/>
                      <a:pt x="7693" y="16318"/>
                    </a:cubicBezTo>
                    <a:cubicBezTo>
                      <a:pt x="7693" y="16318"/>
                      <a:pt x="7693" y="16318"/>
                      <a:pt x="7693" y="16318"/>
                    </a:cubicBezTo>
                    <a:cubicBezTo>
                      <a:pt x="7693" y="16251"/>
                      <a:pt x="7693" y="16251"/>
                      <a:pt x="7693" y="16251"/>
                    </a:cubicBezTo>
                    <a:cubicBezTo>
                      <a:pt x="7656" y="16318"/>
                      <a:pt x="7656" y="16318"/>
                      <a:pt x="7656" y="16318"/>
                    </a:cubicBezTo>
                    <a:cubicBezTo>
                      <a:pt x="7619" y="16318"/>
                      <a:pt x="7619" y="16318"/>
                      <a:pt x="7619" y="16318"/>
                    </a:cubicBezTo>
                    <a:cubicBezTo>
                      <a:pt x="7582" y="16318"/>
                      <a:pt x="7582" y="16318"/>
                      <a:pt x="7582" y="16318"/>
                    </a:cubicBezTo>
                    <a:cubicBezTo>
                      <a:pt x="7582" y="16386"/>
                      <a:pt x="7582" y="16386"/>
                      <a:pt x="7582" y="16386"/>
                    </a:cubicBezTo>
                    <a:cubicBezTo>
                      <a:pt x="7545" y="16454"/>
                      <a:pt x="7545" y="16454"/>
                      <a:pt x="7545" y="16454"/>
                    </a:cubicBezTo>
                    <a:cubicBezTo>
                      <a:pt x="7508" y="16454"/>
                      <a:pt x="7508" y="16454"/>
                      <a:pt x="7508" y="16454"/>
                    </a:cubicBezTo>
                    <a:cubicBezTo>
                      <a:pt x="7508" y="16522"/>
                      <a:pt x="7508" y="16522"/>
                      <a:pt x="7508" y="16522"/>
                    </a:cubicBezTo>
                    <a:cubicBezTo>
                      <a:pt x="7471" y="16522"/>
                      <a:pt x="7471" y="16522"/>
                      <a:pt x="7471" y="16522"/>
                    </a:cubicBezTo>
                    <a:cubicBezTo>
                      <a:pt x="7471" y="16589"/>
                      <a:pt x="7471" y="16589"/>
                      <a:pt x="7471" y="16589"/>
                    </a:cubicBezTo>
                    <a:cubicBezTo>
                      <a:pt x="7397" y="16589"/>
                      <a:pt x="7397" y="16589"/>
                      <a:pt x="7397" y="16589"/>
                    </a:cubicBezTo>
                    <a:cubicBezTo>
                      <a:pt x="7360" y="16589"/>
                      <a:pt x="7360" y="16589"/>
                      <a:pt x="7360" y="16589"/>
                    </a:cubicBezTo>
                    <a:cubicBezTo>
                      <a:pt x="7397" y="16657"/>
                      <a:pt x="7397" y="16657"/>
                      <a:pt x="7397" y="16657"/>
                    </a:cubicBezTo>
                    <a:cubicBezTo>
                      <a:pt x="7360" y="16725"/>
                      <a:pt x="7360" y="16725"/>
                      <a:pt x="7360" y="16725"/>
                    </a:cubicBezTo>
                    <a:cubicBezTo>
                      <a:pt x="7360" y="16657"/>
                      <a:pt x="7360" y="16657"/>
                      <a:pt x="7360" y="16657"/>
                    </a:cubicBezTo>
                    <a:cubicBezTo>
                      <a:pt x="7286" y="16657"/>
                      <a:pt x="7286" y="16657"/>
                      <a:pt x="7286" y="16657"/>
                    </a:cubicBezTo>
                    <a:cubicBezTo>
                      <a:pt x="7249" y="16657"/>
                      <a:pt x="7249" y="16657"/>
                      <a:pt x="7249" y="16657"/>
                    </a:cubicBezTo>
                    <a:cubicBezTo>
                      <a:pt x="7212" y="16725"/>
                      <a:pt x="7212" y="16725"/>
                      <a:pt x="7212" y="16725"/>
                    </a:cubicBezTo>
                    <a:cubicBezTo>
                      <a:pt x="7212" y="16725"/>
                      <a:pt x="7212" y="16725"/>
                      <a:pt x="7212" y="16725"/>
                    </a:cubicBezTo>
                    <a:cubicBezTo>
                      <a:pt x="7175" y="16657"/>
                      <a:pt x="7175" y="16657"/>
                      <a:pt x="7175" y="16657"/>
                    </a:cubicBezTo>
                    <a:cubicBezTo>
                      <a:pt x="7175" y="16589"/>
                      <a:pt x="7175" y="16589"/>
                      <a:pt x="7175" y="16589"/>
                    </a:cubicBezTo>
                    <a:cubicBezTo>
                      <a:pt x="7212" y="16589"/>
                      <a:pt x="7212" y="16589"/>
                      <a:pt x="7212" y="16589"/>
                    </a:cubicBezTo>
                    <a:cubicBezTo>
                      <a:pt x="7212" y="16522"/>
                      <a:pt x="7212" y="16522"/>
                      <a:pt x="7212" y="16522"/>
                    </a:cubicBezTo>
                    <a:cubicBezTo>
                      <a:pt x="7212" y="16522"/>
                      <a:pt x="7212" y="16522"/>
                      <a:pt x="7212" y="16522"/>
                    </a:cubicBezTo>
                    <a:cubicBezTo>
                      <a:pt x="7175" y="16522"/>
                      <a:pt x="7175" y="16522"/>
                      <a:pt x="7175" y="16522"/>
                    </a:cubicBezTo>
                    <a:cubicBezTo>
                      <a:pt x="7138" y="16522"/>
                      <a:pt x="7138" y="16522"/>
                      <a:pt x="7138" y="16522"/>
                    </a:cubicBezTo>
                    <a:cubicBezTo>
                      <a:pt x="7101" y="16454"/>
                      <a:pt x="7101" y="16454"/>
                      <a:pt x="7101" y="16454"/>
                    </a:cubicBezTo>
                    <a:cubicBezTo>
                      <a:pt x="7064" y="16454"/>
                      <a:pt x="7064" y="16454"/>
                      <a:pt x="7064" y="16454"/>
                    </a:cubicBezTo>
                    <a:cubicBezTo>
                      <a:pt x="7064" y="16522"/>
                      <a:pt x="7064" y="16522"/>
                      <a:pt x="7064" y="16522"/>
                    </a:cubicBezTo>
                    <a:cubicBezTo>
                      <a:pt x="7064" y="16522"/>
                      <a:pt x="7064" y="16522"/>
                      <a:pt x="7064" y="16522"/>
                    </a:cubicBezTo>
                    <a:cubicBezTo>
                      <a:pt x="7064" y="16589"/>
                      <a:pt x="7064" y="16589"/>
                      <a:pt x="7064" y="16589"/>
                    </a:cubicBezTo>
                    <a:cubicBezTo>
                      <a:pt x="7027" y="16589"/>
                      <a:pt x="7027" y="16589"/>
                      <a:pt x="7027" y="16589"/>
                    </a:cubicBezTo>
                    <a:cubicBezTo>
                      <a:pt x="7027" y="16522"/>
                      <a:pt x="7027" y="16522"/>
                      <a:pt x="7027" y="16522"/>
                    </a:cubicBezTo>
                    <a:cubicBezTo>
                      <a:pt x="7027" y="16454"/>
                      <a:pt x="7027" y="16454"/>
                      <a:pt x="7027" y="16454"/>
                    </a:cubicBezTo>
                    <a:cubicBezTo>
                      <a:pt x="6953" y="16386"/>
                      <a:pt x="6953" y="16386"/>
                      <a:pt x="6953" y="16386"/>
                    </a:cubicBezTo>
                    <a:cubicBezTo>
                      <a:pt x="6953" y="16386"/>
                      <a:pt x="6953" y="16386"/>
                      <a:pt x="6953" y="16386"/>
                    </a:cubicBezTo>
                    <a:cubicBezTo>
                      <a:pt x="6953" y="16454"/>
                      <a:pt x="6953" y="16454"/>
                      <a:pt x="6953" y="16454"/>
                    </a:cubicBezTo>
                    <a:cubicBezTo>
                      <a:pt x="6953" y="16454"/>
                      <a:pt x="6953" y="16454"/>
                      <a:pt x="6953" y="16454"/>
                    </a:cubicBezTo>
                    <a:cubicBezTo>
                      <a:pt x="6916" y="16454"/>
                      <a:pt x="6916" y="16454"/>
                      <a:pt x="6916" y="16454"/>
                    </a:cubicBezTo>
                    <a:cubicBezTo>
                      <a:pt x="6916" y="16386"/>
                      <a:pt x="6916" y="16386"/>
                      <a:pt x="6916" y="16386"/>
                    </a:cubicBezTo>
                    <a:cubicBezTo>
                      <a:pt x="6916" y="16454"/>
                      <a:pt x="6916" y="16454"/>
                      <a:pt x="6916" y="16454"/>
                    </a:cubicBezTo>
                    <a:cubicBezTo>
                      <a:pt x="6879" y="16454"/>
                      <a:pt x="6879" y="16454"/>
                      <a:pt x="6879" y="16454"/>
                    </a:cubicBezTo>
                    <a:cubicBezTo>
                      <a:pt x="6879" y="16454"/>
                      <a:pt x="6879" y="16454"/>
                      <a:pt x="6879" y="16454"/>
                    </a:cubicBezTo>
                    <a:cubicBezTo>
                      <a:pt x="6842" y="16454"/>
                      <a:pt x="6842" y="16454"/>
                      <a:pt x="6842" y="16454"/>
                    </a:cubicBezTo>
                    <a:cubicBezTo>
                      <a:pt x="6805" y="16454"/>
                      <a:pt x="6805" y="16454"/>
                      <a:pt x="6805" y="16454"/>
                    </a:cubicBezTo>
                    <a:cubicBezTo>
                      <a:pt x="6805" y="16454"/>
                      <a:pt x="6805" y="16454"/>
                      <a:pt x="6805" y="16454"/>
                    </a:cubicBezTo>
                    <a:cubicBezTo>
                      <a:pt x="6768" y="16386"/>
                      <a:pt x="6768" y="16386"/>
                      <a:pt x="6768" y="16386"/>
                    </a:cubicBezTo>
                    <a:cubicBezTo>
                      <a:pt x="6805" y="16386"/>
                      <a:pt x="6805" y="16386"/>
                      <a:pt x="6805" y="16386"/>
                    </a:cubicBezTo>
                    <a:cubicBezTo>
                      <a:pt x="6805" y="16386"/>
                      <a:pt x="6805" y="16386"/>
                      <a:pt x="6805" y="16386"/>
                    </a:cubicBezTo>
                    <a:cubicBezTo>
                      <a:pt x="6805" y="16318"/>
                      <a:pt x="6805" y="16318"/>
                      <a:pt x="6805" y="16318"/>
                    </a:cubicBezTo>
                    <a:cubicBezTo>
                      <a:pt x="6805" y="16251"/>
                      <a:pt x="6805" y="16251"/>
                      <a:pt x="6805" y="16251"/>
                    </a:cubicBezTo>
                    <a:cubicBezTo>
                      <a:pt x="6805" y="16251"/>
                      <a:pt x="6805" y="16251"/>
                      <a:pt x="6805" y="16251"/>
                    </a:cubicBezTo>
                    <a:cubicBezTo>
                      <a:pt x="6768" y="16251"/>
                      <a:pt x="6768" y="16251"/>
                      <a:pt x="6768" y="16251"/>
                    </a:cubicBezTo>
                    <a:cubicBezTo>
                      <a:pt x="6768" y="16183"/>
                      <a:pt x="6768" y="16183"/>
                      <a:pt x="6768" y="16183"/>
                    </a:cubicBezTo>
                    <a:cubicBezTo>
                      <a:pt x="6732" y="16115"/>
                      <a:pt x="6732" y="16115"/>
                      <a:pt x="6732" y="16115"/>
                    </a:cubicBezTo>
                    <a:cubicBezTo>
                      <a:pt x="6732" y="16115"/>
                      <a:pt x="6732" y="16115"/>
                      <a:pt x="6732" y="16115"/>
                    </a:cubicBezTo>
                    <a:cubicBezTo>
                      <a:pt x="6732" y="16048"/>
                      <a:pt x="6732" y="16048"/>
                      <a:pt x="6732" y="16048"/>
                    </a:cubicBezTo>
                    <a:cubicBezTo>
                      <a:pt x="6695" y="16048"/>
                      <a:pt x="6695" y="16048"/>
                      <a:pt x="6695" y="16048"/>
                    </a:cubicBezTo>
                    <a:cubicBezTo>
                      <a:pt x="6658" y="16048"/>
                      <a:pt x="6658" y="16048"/>
                      <a:pt x="6658" y="16048"/>
                    </a:cubicBezTo>
                    <a:cubicBezTo>
                      <a:pt x="6621" y="16048"/>
                      <a:pt x="6621" y="16048"/>
                      <a:pt x="6621" y="16048"/>
                    </a:cubicBezTo>
                    <a:cubicBezTo>
                      <a:pt x="6584" y="16048"/>
                      <a:pt x="6584" y="16048"/>
                      <a:pt x="6584" y="16048"/>
                    </a:cubicBezTo>
                    <a:cubicBezTo>
                      <a:pt x="6547" y="16048"/>
                      <a:pt x="6547" y="16048"/>
                      <a:pt x="6547" y="16048"/>
                    </a:cubicBezTo>
                    <a:cubicBezTo>
                      <a:pt x="6473" y="15980"/>
                      <a:pt x="6473" y="15980"/>
                      <a:pt x="6473" y="15980"/>
                    </a:cubicBezTo>
                    <a:cubicBezTo>
                      <a:pt x="6473" y="16048"/>
                      <a:pt x="6473" y="16048"/>
                      <a:pt x="6473" y="16048"/>
                    </a:cubicBezTo>
                    <a:cubicBezTo>
                      <a:pt x="6436" y="15980"/>
                      <a:pt x="6436" y="15980"/>
                      <a:pt x="6436" y="15980"/>
                    </a:cubicBezTo>
                    <a:cubicBezTo>
                      <a:pt x="6399" y="16048"/>
                      <a:pt x="6399" y="16048"/>
                      <a:pt x="6399" y="16048"/>
                    </a:cubicBezTo>
                    <a:cubicBezTo>
                      <a:pt x="6399" y="16115"/>
                      <a:pt x="6399" y="16115"/>
                      <a:pt x="6399" y="16115"/>
                    </a:cubicBezTo>
                    <a:cubicBezTo>
                      <a:pt x="6362" y="16115"/>
                      <a:pt x="6362" y="16115"/>
                      <a:pt x="6362" y="16115"/>
                    </a:cubicBezTo>
                    <a:cubicBezTo>
                      <a:pt x="6362" y="16115"/>
                      <a:pt x="6362" y="16115"/>
                      <a:pt x="6362" y="16115"/>
                    </a:cubicBezTo>
                    <a:cubicBezTo>
                      <a:pt x="6362" y="16183"/>
                      <a:pt x="6362" y="16183"/>
                      <a:pt x="6362" y="16183"/>
                    </a:cubicBezTo>
                    <a:cubicBezTo>
                      <a:pt x="6362" y="16183"/>
                      <a:pt x="6362" y="16183"/>
                      <a:pt x="6362" y="16183"/>
                    </a:cubicBezTo>
                    <a:cubicBezTo>
                      <a:pt x="6325" y="16183"/>
                      <a:pt x="6325" y="16183"/>
                      <a:pt x="6325" y="16183"/>
                    </a:cubicBezTo>
                    <a:cubicBezTo>
                      <a:pt x="6288" y="16183"/>
                      <a:pt x="6288" y="16183"/>
                      <a:pt x="6288" y="16183"/>
                    </a:cubicBezTo>
                    <a:cubicBezTo>
                      <a:pt x="6288" y="16251"/>
                      <a:pt x="6288" y="16251"/>
                      <a:pt x="6288" y="16251"/>
                    </a:cubicBezTo>
                    <a:cubicBezTo>
                      <a:pt x="6251" y="16251"/>
                      <a:pt x="6251" y="16251"/>
                      <a:pt x="6251" y="16251"/>
                    </a:cubicBezTo>
                    <a:cubicBezTo>
                      <a:pt x="6214" y="16251"/>
                      <a:pt x="6214" y="16251"/>
                      <a:pt x="6214" y="16251"/>
                    </a:cubicBezTo>
                    <a:cubicBezTo>
                      <a:pt x="6214" y="16251"/>
                      <a:pt x="6214" y="16251"/>
                      <a:pt x="6214" y="16251"/>
                    </a:cubicBezTo>
                    <a:cubicBezTo>
                      <a:pt x="6140" y="16386"/>
                      <a:pt x="6140" y="16386"/>
                      <a:pt x="6140" y="16386"/>
                    </a:cubicBezTo>
                    <a:cubicBezTo>
                      <a:pt x="6103" y="16386"/>
                      <a:pt x="6103" y="16386"/>
                      <a:pt x="6103" y="16386"/>
                    </a:cubicBezTo>
                    <a:cubicBezTo>
                      <a:pt x="6066" y="16386"/>
                      <a:pt x="6066" y="16386"/>
                      <a:pt x="6066" y="16386"/>
                    </a:cubicBezTo>
                    <a:cubicBezTo>
                      <a:pt x="6029" y="16386"/>
                      <a:pt x="6029" y="16386"/>
                      <a:pt x="6029" y="16386"/>
                    </a:cubicBezTo>
                    <a:cubicBezTo>
                      <a:pt x="6029" y="16386"/>
                      <a:pt x="6029" y="16386"/>
                      <a:pt x="6029" y="16386"/>
                    </a:cubicBezTo>
                    <a:cubicBezTo>
                      <a:pt x="5992" y="16386"/>
                      <a:pt x="5992" y="16386"/>
                      <a:pt x="5992" y="16386"/>
                    </a:cubicBezTo>
                    <a:cubicBezTo>
                      <a:pt x="5992" y="16454"/>
                      <a:pt x="5992" y="16454"/>
                      <a:pt x="5992" y="16454"/>
                    </a:cubicBezTo>
                    <a:cubicBezTo>
                      <a:pt x="5955" y="16454"/>
                      <a:pt x="5955" y="16454"/>
                      <a:pt x="5955" y="16454"/>
                    </a:cubicBezTo>
                    <a:cubicBezTo>
                      <a:pt x="5955" y="16454"/>
                      <a:pt x="5955" y="16454"/>
                      <a:pt x="5955" y="16454"/>
                    </a:cubicBezTo>
                    <a:cubicBezTo>
                      <a:pt x="5955" y="16522"/>
                      <a:pt x="5955" y="16522"/>
                      <a:pt x="5955" y="16522"/>
                    </a:cubicBezTo>
                    <a:cubicBezTo>
                      <a:pt x="5918" y="16522"/>
                      <a:pt x="5918" y="16522"/>
                      <a:pt x="5918" y="16522"/>
                    </a:cubicBezTo>
                    <a:cubicBezTo>
                      <a:pt x="5918" y="16522"/>
                      <a:pt x="5918" y="16522"/>
                      <a:pt x="5918" y="16522"/>
                    </a:cubicBezTo>
                    <a:cubicBezTo>
                      <a:pt x="5881" y="16522"/>
                      <a:pt x="5881" y="16522"/>
                      <a:pt x="5881" y="16522"/>
                    </a:cubicBezTo>
                    <a:cubicBezTo>
                      <a:pt x="5844" y="16522"/>
                      <a:pt x="5844" y="16522"/>
                      <a:pt x="5844" y="16522"/>
                    </a:cubicBezTo>
                    <a:cubicBezTo>
                      <a:pt x="5807" y="16589"/>
                      <a:pt x="5807" y="16589"/>
                      <a:pt x="5807" y="16589"/>
                    </a:cubicBezTo>
                    <a:cubicBezTo>
                      <a:pt x="5770" y="16589"/>
                      <a:pt x="5770" y="16589"/>
                      <a:pt x="5770" y="16589"/>
                    </a:cubicBezTo>
                    <a:cubicBezTo>
                      <a:pt x="5770" y="16657"/>
                      <a:pt x="5770" y="16657"/>
                      <a:pt x="5770" y="16657"/>
                    </a:cubicBezTo>
                    <a:cubicBezTo>
                      <a:pt x="5733" y="16657"/>
                      <a:pt x="5733" y="16657"/>
                      <a:pt x="5733" y="16657"/>
                    </a:cubicBezTo>
                    <a:cubicBezTo>
                      <a:pt x="5696" y="16657"/>
                      <a:pt x="5696" y="16657"/>
                      <a:pt x="5696" y="16657"/>
                    </a:cubicBezTo>
                    <a:cubicBezTo>
                      <a:pt x="5659" y="16657"/>
                      <a:pt x="5659" y="16657"/>
                      <a:pt x="5659" y="16657"/>
                    </a:cubicBezTo>
                    <a:cubicBezTo>
                      <a:pt x="5585" y="16725"/>
                      <a:pt x="5585" y="16725"/>
                      <a:pt x="5585" y="16725"/>
                    </a:cubicBezTo>
                    <a:cubicBezTo>
                      <a:pt x="5585" y="16725"/>
                      <a:pt x="5585" y="16725"/>
                      <a:pt x="5585" y="16725"/>
                    </a:cubicBezTo>
                    <a:cubicBezTo>
                      <a:pt x="5585" y="16792"/>
                      <a:pt x="5585" y="16792"/>
                      <a:pt x="5585" y="16792"/>
                    </a:cubicBezTo>
                    <a:cubicBezTo>
                      <a:pt x="5548" y="16725"/>
                      <a:pt x="5548" y="16725"/>
                      <a:pt x="5548" y="16725"/>
                    </a:cubicBezTo>
                    <a:cubicBezTo>
                      <a:pt x="5511" y="16725"/>
                      <a:pt x="5511" y="16725"/>
                      <a:pt x="5511" y="16725"/>
                    </a:cubicBezTo>
                    <a:cubicBezTo>
                      <a:pt x="5511" y="16725"/>
                      <a:pt x="5511" y="16725"/>
                      <a:pt x="5511" y="16725"/>
                    </a:cubicBezTo>
                    <a:cubicBezTo>
                      <a:pt x="5511" y="16792"/>
                      <a:pt x="5511" y="16792"/>
                      <a:pt x="5511" y="16792"/>
                    </a:cubicBezTo>
                    <a:cubicBezTo>
                      <a:pt x="5474" y="16792"/>
                      <a:pt x="5474" y="16792"/>
                      <a:pt x="5474" y="16792"/>
                    </a:cubicBezTo>
                    <a:cubicBezTo>
                      <a:pt x="5437" y="16792"/>
                      <a:pt x="5437" y="16792"/>
                      <a:pt x="5437" y="16792"/>
                    </a:cubicBezTo>
                    <a:cubicBezTo>
                      <a:pt x="5400" y="16792"/>
                      <a:pt x="5400" y="16792"/>
                      <a:pt x="5400" y="16792"/>
                    </a:cubicBezTo>
                    <a:cubicBezTo>
                      <a:pt x="5400" y="16725"/>
                      <a:pt x="5400" y="16725"/>
                      <a:pt x="5400" y="16725"/>
                    </a:cubicBezTo>
                    <a:cubicBezTo>
                      <a:pt x="5363" y="16725"/>
                      <a:pt x="5363" y="16725"/>
                      <a:pt x="5363" y="16725"/>
                    </a:cubicBezTo>
                    <a:cubicBezTo>
                      <a:pt x="5363" y="16792"/>
                      <a:pt x="5363" y="16792"/>
                      <a:pt x="5363" y="16792"/>
                    </a:cubicBezTo>
                    <a:cubicBezTo>
                      <a:pt x="5326" y="16792"/>
                      <a:pt x="5326" y="16792"/>
                      <a:pt x="5326" y="16792"/>
                    </a:cubicBezTo>
                    <a:cubicBezTo>
                      <a:pt x="5326" y="16792"/>
                      <a:pt x="5326" y="16792"/>
                      <a:pt x="5326" y="16792"/>
                    </a:cubicBezTo>
                    <a:cubicBezTo>
                      <a:pt x="5326" y="16860"/>
                      <a:pt x="5326" y="16860"/>
                      <a:pt x="5326" y="16860"/>
                    </a:cubicBezTo>
                    <a:cubicBezTo>
                      <a:pt x="5326" y="16928"/>
                      <a:pt x="5326" y="16928"/>
                      <a:pt x="5326" y="16928"/>
                    </a:cubicBezTo>
                    <a:cubicBezTo>
                      <a:pt x="5363" y="16928"/>
                      <a:pt x="5363" y="16928"/>
                      <a:pt x="5363" y="16928"/>
                    </a:cubicBezTo>
                    <a:cubicBezTo>
                      <a:pt x="5400" y="16928"/>
                      <a:pt x="5400" y="16928"/>
                      <a:pt x="5400" y="16928"/>
                    </a:cubicBezTo>
                    <a:cubicBezTo>
                      <a:pt x="5400" y="16996"/>
                      <a:pt x="5400" y="16996"/>
                      <a:pt x="5400" y="16996"/>
                    </a:cubicBezTo>
                    <a:cubicBezTo>
                      <a:pt x="5363" y="16996"/>
                      <a:pt x="5363" y="16996"/>
                      <a:pt x="5363" y="16996"/>
                    </a:cubicBezTo>
                    <a:cubicBezTo>
                      <a:pt x="5326" y="16996"/>
                      <a:pt x="5326" y="16996"/>
                      <a:pt x="5326" y="16996"/>
                    </a:cubicBezTo>
                    <a:cubicBezTo>
                      <a:pt x="5363" y="16996"/>
                      <a:pt x="5363" y="16996"/>
                      <a:pt x="5363" y="16996"/>
                    </a:cubicBezTo>
                    <a:cubicBezTo>
                      <a:pt x="5400" y="16996"/>
                      <a:pt x="5400" y="16996"/>
                      <a:pt x="5400" y="16996"/>
                    </a:cubicBezTo>
                    <a:cubicBezTo>
                      <a:pt x="5437" y="17063"/>
                      <a:pt x="5437" y="17063"/>
                      <a:pt x="5437" y="17063"/>
                    </a:cubicBezTo>
                    <a:cubicBezTo>
                      <a:pt x="5437" y="16996"/>
                      <a:pt x="5437" y="16996"/>
                      <a:pt x="5437" y="16996"/>
                    </a:cubicBezTo>
                    <a:cubicBezTo>
                      <a:pt x="5474" y="16996"/>
                      <a:pt x="5474" y="16996"/>
                      <a:pt x="5474" y="16996"/>
                    </a:cubicBezTo>
                    <a:cubicBezTo>
                      <a:pt x="5511" y="17063"/>
                      <a:pt x="5511" y="17063"/>
                      <a:pt x="5511" y="17063"/>
                    </a:cubicBezTo>
                    <a:cubicBezTo>
                      <a:pt x="5511" y="17063"/>
                      <a:pt x="5511" y="17063"/>
                      <a:pt x="5511" y="17063"/>
                    </a:cubicBezTo>
                    <a:cubicBezTo>
                      <a:pt x="5511" y="17131"/>
                      <a:pt x="5511" y="17131"/>
                      <a:pt x="5511" y="17131"/>
                    </a:cubicBezTo>
                    <a:cubicBezTo>
                      <a:pt x="5511" y="17131"/>
                      <a:pt x="5511" y="17131"/>
                      <a:pt x="5511" y="17131"/>
                    </a:cubicBezTo>
                    <a:cubicBezTo>
                      <a:pt x="5474" y="17131"/>
                      <a:pt x="5474" y="17131"/>
                      <a:pt x="5474" y="17131"/>
                    </a:cubicBezTo>
                    <a:cubicBezTo>
                      <a:pt x="5400" y="17131"/>
                      <a:pt x="5400" y="17131"/>
                      <a:pt x="5400" y="17131"/>
                    </a:cubicBezTo>
                    <a:cubicBezTo>
                      <a:pt x="5363" y="17199"/>
                      <a:pt x="5363" y="17199"/>
                      <a:pt x="5363" y="17199"/>
                    </a:cubicBezTo>
                    <a:cubicBezTo>
                      <a:pt x="5326" y="17266"/>
                      <a:pt x="5326" y="17266"/>
                      <a:pt x="5326" y="17266"/>
                    </a:cubicBezTo>
                    <a:cubicBezTo>
                      <a:pt x="5326" y="17334"/>
                      <a:pt x="5326" y="17334"/>
                      <a:pt x="5326" y="17334"/>
                    </a:cubicBezTo>
                    <a:cubicBezTo>
                      <a:pt x="5363" y="17334"/>
                      <a:pt x="5363" y="17334"/>
                      <a:pt x="5363" y="17334"/>
                    </a:cubicBezTo>
                    <a:cubicBezTo>
                      <a:pt x="5363" y="17402"/>
                      <a:pt x="5363" y="17402"/>
                      <a:pt x="5363" y="17402"/>
                    </a:cubicBezTo>
                    <a:cubicBezTo>
                      <a:pt x="5363" y="17470"/>
                      <a:pt x="5363" y="17470"/>
                      <a:pt x="5363" y="17470"/>
                    </a:cubicBezTo>
                    <a:cubicBezTo>
                      <a:pt x="5326" y="17537"/>
                      <a:pt x="5326" y="17537"/>
                      <a:pt x="5326" y="17537"/>
                    </a:cubicBezTo>
                    <a:cubicBezTo>
                      <a:pt x="5326" y="17537"/>
                      <a:pt x="5326" y="17537"/>
                      <a:pt x="5326" y="17537"/>
                    </a:cubicBezTo>
                    <a:cubicBezTo>
                      <a:pt x="5289" y="17537"/>
                      <a:pt x="5289" y="17537"/>
                      <a:pt x="5289" y="17537"/>
                    </a:cubicBezTo>
                    <a:cubicBezTo>
                      <a:pt x="5326" y="17605"/>
                      <a:pt x="5326" y="17605"/>
                      <a:pt x="5326" y="17605"/>
                    </a:cubicBezTo>
                    <a:cubicBezTo>
                      <a:pt x="5326" y="17605"/>
                      <a:pt x="5326" y="17605"/>
                      <a:pt x="5326" y="17605"/>
                    </a:cubicBezTo>
                    <a:cubicBezTo>
                      <a:pt x="5363" y="17605"/>
                      <a:pt x="5363" y="17605"/>
                      <a:pt x="5363" y="17605"/>
                    </a:cubicBezTo>
                    <a:cubicBezTo>
                      <a:pt x="5363" y="17673"/>
                      <a:pt x="5363" y="17673"/>
                      <a:pt x="5363" y="17673"/>
                    </a:cubicBezTo>
                    <a:cubicBezTo>
                      <a:pt x="5400" y="17673"/>
                      <a:pt x="5400" y="17673"/>
                      <a:pt x="5400" y="17673"/>
                    </a:cubicBezTo>
                    <a:cubicBezTo>
                      <a:pt x="5437" y="17740"/>
                      <a:pt x="5437" y="17740"/>
                      <a:pt x="5437" y="17740"/>
                    </a:cubicBezTo>
                    <a:cubicBezTo>
                      <a:pt x="5437" y="17740"/>
                      <a:pt x="5437" y="17740"/>
                      <a:pt x="5437" y="17740"/>
                    </a:cubicBezTo>
                    <a:cubicBezTo>
                      <a:pt x="5511" y="17740"/>
                      <a:pt x="5511" y="17740"/>
                      <a:pt x="5511" y="17740"/>
                    </a:cubicBezTo>
                    <a:cubicBezTo>
                      <a:pt x="5511" y="17740"/>
                      <a:pt x="5511" y="17740"/>
                      <a:pt x="5511" y="17740"/>
                    </a:cubicBezTo>
                    <a:cubicBezTo>
                      <a:pt x="5511" y="18011"/>
                      <a:pt x="5511" y="18011"/>
                      <a:pt x="5511" y="18011"/>
                    </a:cubicBezTo>
                    <a:cubicBezTo>
                      <a:pt x="5511" y="18011"/>
                      <a:pt x="5511" y="18011"/>
                      <a:pt x="5511" y="18011"/>
                    </a:cubicBezTo>
                    <a:cubicBezTo>
                      <a:pt x="5437" y="18079"/>
                      <a:pt x="5437" y="18079"/>
                      <a:pt x="5437" y="18079"/>
                    </a:cubicBezTo>
                    <a:cubicBezTo>
                      <a:pt x="5400" y="18079"/>
                      <a:pt x="5400" y="18079"/>
                      <a:pt x="5400" y="18079"/>
                    </a:cubicBezTo>
                    <a:cubicBezTo>
                      <a:pt x="5363" y="18011"/>
                      <a:pt x="5363" y="18011"/>
                      <a:pt x="5363" y="18011"/>
                    </a:cubicBezTo>
                    <a:cubicBezTo>
                      <a:pt x="5326" y="18011"/>
                      <a:pt x="5326" y="18011"/>
                      <a:pt x="5326" y="18011"/>
                    </a:cubicBezTo>
                    <a:cubicBezTo>
                      <a:pt x="5326" y="18079"/>
                      <a:pt x="5326" y="18079"/>
                      <a:pt x="5326" y="18079"/>
                    </a:cubicBezTo>
                    <a:cubicBezTo>
                      <a:pt x="5326" y="18147"/>
                      <a:pt x="5326" y="18147"/>
                      <a:pt x="5326" y="18147"/>
                    </a:cubicBezTo>
                    <a:cubicBezTo>
                      <a:pt x="5289" y="18147"/>
                      <a:pt x="5289" y="18147"/>
                      <a:pt x="5289" y="18147"/>
                    </a:cubicBezTo>
                    <a:cubicBezTo>
                      <a:pt x="5215" y="18079"/>
                      <a:pt x="5215" y="18079"/>
                      <a:pt x="5215" y="18079"/>
                    </a:cubicBezTo>
                    <a:cubicBezTo>
                      <a:pt x="5178" y="18079"/>
                      <a:pt x="5178" y="18079"/>
                      <a:pt x="5178" y="18079"/>
                    </a:cubicBezTo>
                    <a:cubicBezTo>
                      <a:pt x="5141" y="18079"/>
                      <a:pt x="5141" y="18079"/>
                      <a:pt x="5141" y="18079"/>
                    </a:cubicBezTo>
                    <a:cubicBezTo>
                      <a:pt x="5141" y="18079"/>
                      <a:pt x="5141" y="18079"/>
                      <a:pt x="5141" y="18079"/>
                    </a:cubicBezTo>
                    <a:cubicBezTo>
                      <a:pt x="5104" y="18079"/>
                      <a:pt x="5104" y="18079"/>
                      <a:pt x="5104" y="18079"/>
                    </a:cubicBezTo>
                    <a:cubicBezTo>
                      <a:pt x="5067" y="18011"/>
                      <a:pt x="5067" y="18011"/>
                      <a:pt x="5067" y="18011"/>
                    </a:cubicBezTo>
                    <a:cubicBezTo>
                      <a:pt x="5104" y="18011"/>
                      <a:pt x="5104" y="18011"/>
                      <a:pt x="5104" y="18011"/>
                    </a:cubicBezTo>
                    <a:cubicBezTo>
                      <a:pt x="5104" y="17944"/>
                      <a:pt x="5104" y="17944"/>
                      <a:pt x="5104" y="17944"/>
                    </a:cubicBezTo>
                    <a:cubicBezTo>
                      <a:pt x="5104" y="17944"/>
                      <a:pt x="5104" y="17944"/>
                      <a:pt x="5104" y="17944"/>
                    </a:cubicBezTo>
                    <a:cubicBezTo>
                      <a:pt x="5067" y="17876"/>
                      <a:pt x="5067" y="17876"/>
                      <a:pt x="5067" y="17876"/>
                    </a:cubicBezTo>
                    <a:cubicBezTo>
                      <a:pt x="5030" y="17944"/>
                      <a:pt x="5030" y="17944"/>
                      <a:pt x="5030" y="17944"/>
                    </a:cubicBezTo>
                    <a:cubicBezTo>
                      <a:pt x="4993" y="17944"/>
                      <a:pt x="4993" y="17944"/>
                      <a:pt x="4993" y="17944"/>
                    </a:cubicBezTo>
                    <a:cubicBezTo>
                      <a:pt x="4956" y="17944"/>
                      <a:pt x="4956" y="17944"/>
                      <a:pt x="4956" y="17944"/>
                    </a:cubicBezTo>
                    <a:cubicBezTo>
                      <a:pt x="4993" y="18011"/>
                      <a:pt x="4993" y="18011"/>
                      <a:pt x="4993" y="18011"/>
                    </a:cubicBezTo>
                    <a:cubicBezTo>
                      <a:pt x="4919" y="18011"/>
                      <a:pt x="4919" y="18011"/>
                      <a:pt x="4919" y="18011"/>
                    </a:cubicBezTo>
                    <a:cubicBezTo>
                      <a:pt x="4919" y="18011"/>
                      <a:pt x="4919" y="18011"/>
                      <a:pt x="4919" y="18011"/>
                    </a:cubicBezTo>
                    <a:cubicBezTo>
                      <a:pt x="4882" y="17944"/>
                      <a:pt x="4882" y="17944"/>
                      <a:pt x="4882" y="17944"/>
                    </a:cubicBezTo>
                    <a:cubicBezTo>
                      <a:pt x="4845" y="17944"/>
                      <a:pt x="4845" y="17944"/>
                      <a:pt x="4845" y="17944"/>
                    </a:cubicBezTo>
                    <a:cubicBezTo>
                      <a:pt x="4808" y="17944"/>
                      <a:pt x="4808" y="17944"/>
                      <a:pt x="4808" y="17944"/>
                    </a:cubicBezTo>
                    <a:cubicBezTo>
                      <a:pt x="4808" y="17944"/>
                      <a:pt x="4808" y="17944"/>
                      <a:pt x="4808" y="17944"/>
                    </a:cubicBezTo>
                    <a:cubicBezTo>
                      <a:pt x="4771" y="17944"/>
                      <a:pt x="4771" y="17944"/>
                      <a:pt x="4771" y="17944"/>
                    </a:cubicBezTo>
                    <a:cubicBezTo>
                      <a:pt x="4771" y="18011"/>
                      <a:pt x="4771" y="18011"/>
                      <a:pt x="4771" y="18011"/>
                    </a:cubicBezTo>
                    <a:cubicBezTo>
                      <a:pt x="4734" y="18011"/>
                      <a:pt x="4734" y="18011"/>
                      <a:pt x="4734" y="18011"/>
                    </a:cubicBezTo>
                    <a:cubicBezTo>
                      <a:pt x="4734" y="18079"/>
                      <a:pt x="4734" y="18079"/>
                      <a:pt x="4734" y="18079"/>
                    </a:cubicBezTo>
                    <a:cubicBezTo>
                      <a:pt x="4697" y="18147"/>
                      <a:pt x="4697" y="18147"/>
                      <a:pt x="4697" y="18147"/>
                    </a:cubicBezTo>
                    <a:cubicBezTo>
                      <a:pt x="4660" y="18147"/>
                      <a:pt x="4660" y="18147"/>
                      <a:pt x="4660" y="18147"/>
                    </a:cubicBezTo>
                    <a:cubicBezTo>
                      <a:pt x="4660" y="18079"/>
                      <a:pt x="4660" y="18079"/>
                      <a:pt x="4660" y="18079"/>
                    </a:cubicBezTo>
                    <a:cubicBezTo>
                      <a:pt x="4586" y="18079"/>
                      <a:pt x="4586" y="18079"/>
                      <a:pt x="4586" y="18079"/>
                    </a:cubicBezTo>
                    <a:cubicBezTo>
                      <a:pt x="4586" y="18011"/>
                      <a:pt x="4586" y="18011"/>
                      <a:pt x="4586" y="18011"/>
                    </a:cubicBezTo>
                    <a:cubicBezTo>
                      <a:pt x="4549" y="18079"/>
                      <a:pt x="4549" y="18079"/>
                      <a:pt x="4549" y="18079"/>
                    </a:cubicBezTo>
                    <a:cubicBezTo>
                      <a:pt x="4549" y="18147"/>
                      <a:pt x="4549" y="18147"/>
                      <a:pt x="4549" y="18147"/>
                    </a:cubicBezTo>
                    <a:cubicBezTo>
                      <a:pt x="4512" y="18147"/>
                      <a:pt x="4512" y="18147"/>
                      <a:pt x="4512" y="18147"/>
                    </a:cubicBezTo>
                    <a:cubicBezTo>
                      <a:pt x="4512" y="18147"/>
                      <a:pt x="4512" y="18147"/>
                      <a:pt x="4512" y="18147"/>
                    </a:cubicBezTo>
                    <a:cubicBezTo>
                      <a:pt x="4512" y="18079"/>
                      <a:pt x="4512" y="18079"/>
                      <a:pt x="4512" y="18079"/>
                    </a:cubicBezTo>
                    <a:cubicBezTo>
                      <a:pt x="4475" y="18079"/>
                      <a:pt x="4475" y="18079"/>
                      <a:pt x="4475" y="18079"/>
                    </a:cubicBezTo>
                    <a:cubicBezTo>
                      <a:pt x="4475" y="18079"/>
                      <a:pt x="4475" y="18079"/>
                      <a:pt x="4475" y="18079"/>
                    </a:cubicBezTo>
                    <a:cubicBezTo>
                      <a:pt x="4401" y="18011"/>
                      <a:pt x="4401" y="18011"/>
                      <a:pt x="4401" y="18011"/>
                    </a:cubicBezTo>
                    <a:cubicBezTo>
                      <a:pt x="4401" y="17944"/>
                      <a:pt x="4401" y="17944"/>
                      <a:pt x="4401" y="17944"/>
                    </a:cubicBezTo>
                    <a:cubicBezTo>
                      <a:pt x="4364" y="17944"/>
                      <a:pt x="4364" y="17944"/>
                      <a:pt x="4364" y="17944"/>
                    </a:cubicBezTo>
                    <a:cubicBezTo>
                      <a:pt x="4327" y="17876"/>
                      <a:pt x="4327" y="17876"/>
                      <a:pt x="4327" y="17876"/>
                    </a:cubicBezTo>
                    <a:cubicBezTo>
                      <a:pt x="4290" y="17876"/>
                      <a:pt x="4290" y="17876"/>
                      <a:pt x="4290" y="17876"/>
                    </a:cubicBezTo>
                    <a:cubicBezTo>
                      <a:pt x="4290" y="17808"/>
                      <a:pt x="4290" y="17808"/>
                      <a:pt x="4290" y="17808"/>
                    </a:cubicBezTo>
                    <a:cubicBezTo>
                      <a:pt x="4253" y="17808"/>
                      <a:pt x="4253" y="17808"/>
                      <a:pt x="4253" y="17808"/>
                    </a:cubicBezTo>
                    <a:cubicBezTo>
                      <a:pt x="4179" y="17876"/>
                      <a:pt x="4179" y="17876"/>
                      <a:pt x="4179" y="17876"/>
                    </a:cubicBezTo>
                    <a:cubicBezTo>
                      <a:pt x="4142" y="17808"/>
                      <a:pt x="4142" y="17808"/>
                      <a:pt x="4142" y="17808"/>
                    </a:cubicBezTo>
                    <a:cubicBezTo>
                      <a:pt x="4142" y="17740"/>
                      <a:pt x="4142" y="17740"/>
                      <a:pt x="4142" y="17740"/>
                    </a:cubicBezTo>
                    <a:cubicBezTo>
                      <a:pt x="4105" y="17740"/>
                      <a:pt x="4105" y="17740"/>
                      <a:pt x="4105" y="17740"/>
                    </a:cubicBezTo>
                    <a:cubicBezTo>
                      <a:pt x="4068" y="17808"/>
                      <a:pt x="4068" y="17808"/>
                      <a:pt x="4068" y="17808"/>
                    </a:cubicBezTo>
                    <a:cubicBezTo>
                      <a:pt x="4032" y="17808"/>
                      <a:pt x="4032" y="17808"/>
                      <a:pt x="4032" y="17808"/>
                    </a:cubicBezTo>
                    <a:cubicBezTo>
                      <a:pt x="4032" y="17808"/>
                      <a:pt x="4032" y="17808"/>
                      <a:pt x="4032" y="17808"/>
                    </a:cubicBezTo>
                    <a:cubicBezTo>
                      <a:pt x="4032" y="17876"/>
                      <a:pt x="4032" y="17876"/>
                      <a:pt x="4032" y="17876"/>
                    </a:cubicBezTo>
                    <a:cubicBezTo>
                      <a:pt x="4032" y="17808"/>
                      <a:pt x="4032" y="17808"/>
                      <a:pt x="4032" y="17808"/>
                    </a:cubicBezTo>
                    <a:cubicBezTo>
                      <a:pt x="3995" y="17808"/>
                      <a:pt x="3995" y="17808"/>
                      <a:pt x="3995" y="17808"/>
                    </a:cubicBezTo>
                    <a:cubicBezTo>
                      <a:pt x="3995" y="17876"/>
                      <a:pt x="3995" y="17876"/>
                      <a:pt x="3995" y="17876"/>
                    </a:cubicBezTo>
                    <a:cubicBezTo>
                      <a:pt x="3958" y="17944"/>
                      <a:pt x="3958" y="17944"/>
                      <a:pt x="3958" y="17944"/>
                    </a:cubicBezTo>
                    <a:cubicBezTo>
                      <a:pt x="3958" y="17876"/>
                      <a:pt x="3958" y="17876"/>
                      <a:pt x="3958" y="17876"/>
                    </a:cubicBezTo>
                    <a:cubicBezTo>
                      <a:pt x="3958" y="17808"/>
                      <a:pt x="3958" y="17808"/>
                      <a:pt x="3958" y="17808"/>
                    </a:cubicBezTo>
                    <a:cubicBezTo>
                      <a:pt x="3958" y="17808"/>
                      <a:pt x="3958" y="17808"/>
                      <a:pt x="3958" y="17808"/>
                    </a:cubicBezTo>
                    <a:cubicBezTo>
                      <a:pt x="3921" y="17808"/>
                      <a:pt x="3921" y="17808"/>
                      <a:pt x="3921" y="17808"/>
                    </a:cubicBezTo>
                    <a:cubicBezTo>
                      <a:pt x="3884" y="17740"/>
                      <a:pt x="3884" y="17740"/>
                      <a:pt x="3884" y="17740"/>
                    </a:cubicBezTo>
                    <a:cubicBezTo>
                      <a:pt x="3884" y="17740"/>
                      <a:pt x="3884" y="17740"/>
                      <a:pt x="3884" y="17740"/>
                    </a:cubicBezTo>
                    <a:cubicBezTo>
                      <a:pt x="3884" y="17808"/>
                      <a:pt x="3884" y="17808"/>
                      <a:pt x="3884" y="17808"/>
                    </a:cubicBezTo>
                    <a:cubicBezTo>
                      <a:pt x="3884" y="17876"/>
                      <a:pt x="3884" y="17876"/>
                      <a:pt x="3884" y="17876"/>
                    </a:cubicBezTo>
                    <a:cubicBezTo>
                      <a:pt x="3847" y="17876"/>
                      <a:pt x="3847" y="17876"/>
                      <a:pt x="3847" y="17876"/>
                    </a:cubicBezTo>
                    <a:cubicBezTo>
                      <a:pt x="3810" y="17876"/>
                      <a:pt x="3810" y="17876"/>
                      <a:pt x="3810" y="17876"/>
                    </a:cubicBezTo>
                    <a:cubicBezTo>
                      <a:pt x="3810" y="17944"/>
                      <a:pt x="3810" y="17944"/>
                      <a:pt x="3810" y="17944"/>
                    </a:cubicBezTo>
                    <a:cubicBezTo>
                      <a:pt x="3773" y="17944"/>
                      <a:pt x="3773" y="17944"/>
                      <a:pt x="3773" y="17944"/>
                    </a:cubicBezTo>
                    <a:cubicBezTo>
                      <a:pt x="3736" y="18011"/>
                      <a:pt x="3736" y="18011"/>
                      <a:pt x="3736" y="18011"/>
                    </a:cubicBezTo>
                    <a:cubicBezTo>
                      <a:pt x="3736" y="18079"/>
                      <a:pt x="3736" y="18079"/>
                      <a:pt x="3736" y="18079"/>
                    </a:cubicBezTo>
                    <a:cubicBezTo>
                      <a:pt x="3736" y="18147"/>
                      <a:pt x="3736" y="18147"/>
                      <a:pt x="3736" y="18147"/>
                    </a:cubicBezTo>
                    <a:cubicBezTo>
                      <a:pt x="3736" y="18147"/>
                      <a:pt x="3736" y="18147"/>
                      <a:pt x="3736" y="18147"/>
                    </a:cubicBezTo>
                    <a:cubicBezTo>
                      <a:pt x="3699" y="18147"/>
                      <a:pt x="3699" y="18147"/>
                      <a:pt x="3699" y="18147"/>
                    </a:cubicBezTo>
                    <a:cubicBezTo>
                      <a:pt x="3625" y="18214"/>
                      <a:pt x="3625" y="18214"/>
                      <a:pt x="3625" y="18214"/>
                    </a:cubicBezTo>
                    <a:cubicBezTo>
                      <a:pt x="3662" y="18418"/>
                      <a:pt x="3662" y="18418"/>
                      <a:pt x="3662" y="18418"/>
                    </a:cubicBezTo>
                    <a:cubicBezTo>
                      <a:pt x="3662" y="18418"/>
                      <a:pt x="3662" y="18418"/>
                      <a:pt x="3662" y="18418"/>
                    </a:cubicBezTo>
                    <a:cubicBezTo>
                      <a:pt x="3662" y="18485"/>
                      <a:pt x="3662" y="18485"/>
                      <a:pt x="3662" y="18485"/>
                    </a:cubicBezTo>
                    <a:cubicBezTo>
                      <a:pt x="3625" y="18553"/>
                      <a:pt x="3625" y="18553"/>
                      <a:pt x="3625" y="18553"/>
                    </a:cubicBezTo>
                    <a:cubicBezTo>
                      <a:pt x="3551" y="18485"/>
                      <a:pt x="3551" y="18485"/>
                      <a:pt x="3551" y="18485"/>
                    </a:cubicBezTo>
                    <a:cubicBezTo>
                      <a:pt x="3551" y="18418"/>
                      <a:pt x="3551" y="18418"/>
                      <a:pt x="3551" y="18418"/>
                    </a:cubicBezTo>
                    <a:cubicBezTo>
                      <a:pt x="3477" y="18282"/>
                      <a:pt x="3477" y="18282"/>
                      <a:pt x="3477" y="18282"/>
                    </a:cubicBezTo>
                    <a:cubicBezTo>
                      <a:pt x="3440" y="18350"/>
                      <a:pt x="3440" y="18350"/>
                      <a:pt x="3440" y="18350"/>
                    </a:cubicBezTo>
                    <a:cubicBezTo>
                      <a:pt x="3440" y="18418"/>
                      <a:pt x="3440" y="18418"/>
                      <a:pt x="3440" y="18418"/>
                    </a:cubicBezTo>
                    <a:cubicBezTo>
                      <a:pt x="3403" y="18485"/>
                      <a:pt x="3403" y="18485"/>
                      <a:pt x="3403" y="18485"/>
                    </a:cubicBezTo>
                    <a:cubicBezTo>
                      <a:pt x="3366" y="18553"/>
                      <a:pt x="3366" y="18553"/>
                      <a:pt x="3366" y="18553"/>
                    </a:cubicBezTo>
                    <a:cubicBezTo>
                      <a:pt x="3366" y="18688"/>
                      <a:pt x="3366" y="18688"/>
                      <a:pt x="3366" y="18688"/>
                    </a:cubicBezTo>
                    <a:cubicBezTo>
                      <a:pt x="3403" y="18688"/>
                      <a:pt x="3403" y="18688"/>
                      <a:pt x="3403" y="18688"/>
                    </a:cubicBezTo>
                    <a:cubicBezTo>
                      <a:pt x="3366" y="18892"/>
                      <a:pt x="3366" y="18892"/>
                      <a:pt x="3366" y="18892"/>
                    </a:cubicBezTo>
                    <a:cubicBezTo>
                      <a:pt x="3366" y="18959"/>
                      <a:pt x="3366" y="18959"/>
                      <a:pt x="3366" y="18959"/>
                    </a:cubicBezTo>
                    <a:cubicBezTo>
                      <a:pt x="3440" y="19027"/>
                      <a:pt x="3440" y="19027"/>
                      <a:pt x="3440" y="19027"/>
                    </a:cubicBezTo>
                    <a:cubicBezTo>
                      <a:pt x="3440" y="19095"/>
                      <a:pt x="3440" y="19095"/>
                      <a:pt x="3440" y="19095"/>
                    </a:cubicBezTo>
                    <a:cubicBezTo>
                      <a:pt x="3440" y="19095"/>
                      <a:pt x="3440" y="19095"/>
                      <a:pt x="3440" y="19095"/>
                    </a:cubicBezTo>
                    <a:cubicBezTo>
                      <a:pt x="3514" y="19230"/>
                      <a:pt x="3514" y="19230"/>
                      <a:pt x="3514" y="19230"/>
                    </a:cubicBezTo>
                    <a:cubicBezTo>
                      <a:pt x="3514" y="19162"/>
                      <a:pt x="3514" y="19162"/>
                      <a:pt x="3514" y="19162"/>
                    </a:cubicBezTo>
                    <a:cubicBezTo>
                      <a:pt x="3625" y="19230"/>
                      <a:pt x="3625" y="19230"/>
                      <a:pt x="3625" y="19230"/>
                    </a:cubicBezTo>
                    <a:cubicBezTo>
                      <a:pt x="3699" y="19298"/>
                      <a:pt x="3699" y="19298"/>
                      <a:pt x="3699" y="19298"/>
                    </a:cubicBezTo>
                    <a:cubicBezTo>
                      <a:pt x="3773" y="19501"/>
                      <a:pt x="3773" y="19501"/>
                      <a:pt x="3773" y="19501"/>
                    </a:cubicBezTo>
                    <a:cubicBezTo>
                      <a:pt x="3699" y="19501"/>
                      <a:pt x="3699" y="19501"/>
                      <a:pt x="3699" y="19501"/>
                    </a:cubicBezTo>
                    <a:cubicBezTo>
                      <a:pt x="3699" y="19569"/>
                      <a:pt x="3699" y="19569"/>
                      <a:pt x="3699" y="19569"/>
                    </a:cubicBezTo>
                    <a:cubicBezTo>
                      <a:pt x="3736" y="19636"/>
                      <a:pt x="3736" y="19636"/>
                      <a:pt x="3736" y="19636"/>
                    </a:cubicBezTo>
                    <a:cubicBezTo>
                      <a:pt x="3810" y="19569"/>
                      <a:pt x="3810" y="19569"/>
                      <a:pt x="3810" y="19569"/>
                    </a:cubicBezTo>
                    <a:cubicBezTo>
                      <a:pt x="3847" y="19636"/>
                      <a:pt x="3847" y="19636"/>
                      <a:pt x="3847" y="19636"/>
                    </a:cubicBezTo>
                    <a:cubicBezTo>
                      <a:pt x="3847" y="19636"/>
                      <a:pt x="3847" y="19636"/>
                      <a:pt x="3847" y="19636"/>
                    </a:cubicBezTo>
                    <a:cubicBezTo>
                      <a:pt x="3847" y="19636"/>
                      <a:pt x="3847" y="19636"/>
                      <a:pt x="3847" y="19636"/>
                    </a:cubicBezTo>
                    <a:cubicBezTo>
                      <a:pt x="3847" y="19636"/>
                      <a:pt x="3847" y="19636"/>
                      <a:pt x="3847" y="19636"/>
                    </a:cubicBezTo>
                    <a:cubicBezTo>
                      <a:pt x="3847" y="19704"/>
                      <a:pt x="3847" y="19704"/>
                      <a:pt x="3847" y="19704"/>
                    </a:cubicBezTo>
                    <a:cubicBezTo>
                      <a:pt x="3810" y="19704"/>
                      <a:pt x="3810" y="19704"/>
                      <a:pt x="3810" y="19704"/>
                    </a:cubicBezTo>
                    <a:cubicBezTo>
                      <a:pt x="3810" y="19704"/>
                      <a:pt x="3810" y="19704"/>
                      <a:pt x="3810" y="19704"/>
                    </a:cubicBezTo>
                    <a:cubicBezTo>
                      <a:pt x="3810" y="19772"/>
                      <a:pt x="3810" y="19772"/>
                      <a:pt x="3810" y="19772"/>
                    </a:cubicBezTo>
                    <a:cubicBezTo>
                      <a:pt x="3810" y="19772"/>
                      <a:pt x="3810" y="19772"/>
                      <a:pt x="3810" y="19772"/>
                    </a:cubicBezTo>
                    <a:cubicBezTo>
                      <a:pt x="3810" y="19772"/>
                      <a:pt x="3810" y="19772"/>
                      <a:pt x="3810" y="19772"/>
                    </a:cubicBezTo>
                    <a:cubicBezTo>
                      <a:pt x="3810" y="19772"/>
                      <a:pt x="3810" y="19772"/>
                      <a:pt x="3810" y="19772"/>
                    </a:cubicBezTo>
                    <a:cubicBezTo>
                      <a:pt x="3810" y="19772"/>
                      <a:pt x="3810" y="19772"/>
                      <a:pt x="3810" y="19772"/>
                    </a:cubicBezTo>
                    <a:cubicBezTo>
                      <a:pt x="3773" y="19772"/>
                      <a:pt x="3773" y="19772"/>
                      <a:pt x="3773" y="19772"/>
                    </a:cubicBezTo>
                    <a:cubicBezTo>
                      <a:pt x="3736" y="19772"/>
                      <a:pt x="3736" y="19772"/>
                      <a:pt x="3736" y="19772"/>
                    </a:cubicBezTo>
                    <a:cubicBezTo>
                      <a:pt x="3736" y="19772"/>
                      <a:pt x="3736" y="19772"/>
                      <a:pt x="3736" y="19772"/>
                    </a:cubicBezTo>
                    <a:cubicBezTo>
                      <a:pt x="3773" y="19839"/>
                      <a:pt x="3773" y="19839"/>
                      <a:pt x="3773" y="19839"/>
                    </a:cubicBezTo>
                    <a:cubicBezTo>
                      <a:pt x="3773" y="19839"/>
                      <a:pt x="3773" y="19839"/>
                      <a:pt x="3773" y="19839"/>
                    </a:cubicBezTo>
                    <a:cubicBezTo>
                      <a:pt x="3773" y="19907"/>
                      <a:pt x="3773" y="19907"/>
                      <a:pt x="3773" y="19907"/>
                    </a:cubicBezTo>
                    <a:cubicBezTo>
                      <a:pt x="3773" y="19839"/>
                      <a:pt x="3773" y="19839"/>
                      <a:pt x="3773" y="19839"/>
                    </a:cubicBezTo>
                    <a:cubicBezTo>
                      <a:pt x="3773" y="19839"/>
                      <a:pt x="3736" y="19839"/>
                      <a:pt x="3736" y="19839"/>
                    </a:cubicBezTo>
                    <a:cubicBezTo>
                      <a:pt x="3736" y="19839"/>
                      <a:pt x="3699" y="19839"/>
                      <a:pt x="3699" y="19839"/>
                    </a:cubicBezTo>
                    <a:cubicBezTo>
                      <a:pt x="3699" y="19839"/>
                      <a:pt x="3699" y="19839"/>
                      <a:pt x="3699" y="19839"/>
                    </a:cubicBezTo>
                    <a:cubicBezTo>
                      <a:pt x="3736" y="19839"/>
                      <a:pt x="3736" y="19839"/>
                      <a:pt x="3736" y="19839"/>
                    </a:cubicBezTo>
                    <a:cubicBezTo>
                      <a:pt x="3736" y="19907"/>
                      <a:pt x="3736" y="19907"/>
                      <a:pt x="3736" y="19907"/>
                    </a:cubicBezTo>
                    <a:cubicBezTo>
                      <a:pt x="3699" y="19907"/>
                      <a:pt x="3699" y="19907"/>
                      <a:pt x="3699" y="19907"/>
                    </a:cubicBezTo>
                    <a:cubicBezTo>
                      <a:pt x="3699" y="19907"/>
                      <a:pt x="3699" y="19907"/>
                      <a:pt x="3699" y="19907"/>
                    </a:cubicBezTo>
                    <a:cubicBezTo>
                      <a:pt x="3662" y="19975"/>
                      <a:pt x="3662" y="19975"/>
                      <a:pt x="3662" y="19975"/>
                    </a:cubicBezTo>
                    <a:cubicBezTo>
                      <a:pt x="3662" y="19907"/>
                      <a:pt x="3662" y="19907"/>
                      <a:pt x="3662" y="19907"/>
                    </a:cubicBezTo>
                    <a:cubicBezTo>
                      <a:pt x="3662" y="19975"/>
                      <a:pt x="3662" y="19975"/>
                      <a:pt x="3662" y="19975"/>
                    </a:cubicBezTo>
                    <a:cubicBezTo>
                      <a:pt x="3625" y="19975"/>
                      <a:pt x="3625" y="19975"/>
                      <a:pt x="3625" y="19975"/>
                    </a:cubicBezTo>
                    <a:cubicBezTo>
                      <a:pt x="3625" y="19975"/>
                      <a:pt x="3625" y="19975"/>
                      <a:pt x="3625" y="19975"/>
                    </a:cubicBezTo>
                    <a:cubicBezTo>
                      <a:pt x="3588" y="19907"/>
                      <a:pt x="3588" y="19907"/>
                      <a:pt x="3588" y="19907"/>
                    </a:cubicBezTo>
                    <a:cubicBezTo>
                      <a:pt x="3588" y="19975"/>
                      <a:pt x="3588" y="19975"/>
                      <a:pt x="3588" y="19975"/>
                    </a:cubicBezTo>
                    <a:cubicBezTo>
                      <a:pt x="3588" y="20043"/>
                      <a:pt x="3588" y="20043"/>
                      <a:pt x="3588" y="20043"/>
                    </a:cubicBezTo>
                    <a:cubicBezTo>
                      <a:pt x="3588" y="20043"/>
                      <a:pt x="3588" y="20043"/>
                      <a:pt x="3588" y="20043"/>
                    </a:cubicBezTo>
                    <a:cubicBezTo>
                      <a:pt x="3551" y="20110"/>
                      <a:pt x="3551" y="20110"/>
                      <a:pt x="3551" y="20110"/>
                    </a:cubicBezTo>
                    <a:cubicBezTo>
                      <a:pt x="3551" y="20178"/>
                      <a:pt x="3551" y="20178"/>
                      <a:pt x="3551" y="20178"/>
                    </a:cubicBezTo>
                    <a:cubicBezTo>
                      <a:pt x="3551" y="20178"/>
                      <a:pt x="3551" y="20178"/>
                      <a:pt x="3551" y="20178"/>
                    </a:cubicBezTo>
                    <a:cubicBezTo>
                      <a:pt x="3551" y="20313"/>
                      <a:pt x="3551" y="20313"/>
                      <a:pt x="3551" y="20313"/>
                    </a:cubicBezTo>
                    <a:cubicBezTo>
                      <a:pt x="3514" y="20313"/>
                      <a:pt x="3514" y="20313"/>
                      <a:pt x="3514" y="20313"/>
                    </a:cubicBezTo>
                    <a:cubicBezTo>
                      <a:pt x="3514" y="20381"/>
                      <a:pt x="3514" y="20381"/>
                      <a:pt x="3514" y="20381"/>
                    </a:cubicBezTo>
                    <a:cubicBezTo>
                      <a:pt x="3514" y="20449"/>
                      <a:pt x="3514" y="20449"/>
                      <a:pt x="3514" y="20449"/>
                    </a:cubicBezTo>
                    <a:cubicBezTo>
                      <a:pt x="3551" y="20449"/>
                      <a:pt x="3551" y="20449"/>
                      <a:pt x="3551" y="20449"/>
                    </a:cubicBezTo>
                    <a:cubicBezTo>
                      <a:pt x="3588" y="20449"/>
                      <a:pt x="3588" y="20449"/>
                      <a:pt x="3588" y="20449"/>
                    </a:cubicBezTo>
                    <a:cubicBezTo>
                      <a:pt x="3588" y="20517"/>
                      <a:pt x="3588" y="20517"/>
                      <a:pt x="3588" y="20517"/>
                    </a:cubicBezTo>
                    <a:cubicBezTo>
                      <a:pt x="3625" y="20517"/>
                      <a:pt x="3625" y="20517"/>
                      <a:pt x="3625" y="20517"/>
                    </a:cubicBezTo>
                    <a:cubicBezTo>
                      <a:pt x="3625" y="20584"/>
                      <a:pt x="3625" y="20584"/>
                      <a:pt x="3625" y="20584"/>
                    </a:cubicBezTo>
                    <a:cubicBezTo>
                      <a:pt x="3662" y="20652"/>
                      <a:pt x="3662" y="20652"/>
                      <a:pt x="3662" y="20652"/>
                    </a:cubicBezTo>
                    <a:cubicBezTo>
                      <a:pt x="3662" y="20584"/>
                      <a:pt x="3662" y="20584"/>
                      <a:pt x="3662" y="20584"/>
                    </a:cubicBezTo>
                    <a:cubicBezTo>
                      <a:pt x="3699" y="20584"/>
                      <a:pt x="3699" y="20584"/>
                      <a:pt x="3699" y="20584"/>
                    </a:cubicBezTo>
                    <a:cubicBezTo>
                      <a:pt x="3699" y="20652"/>
                      <a:pt x="3699" y="20652"/>
                      <a:pt x="3699" y="20652"/>
                    </a:cubicBezTo>
                    <a:cubicBezTo>
                      <a:pt x="3662" y="20720"/>
                      <a:pt x="3662" y="20720"/>
                      <a:pt x="3662" y="20720"/>
                    </a:cubicBezTo>
                    <a:cubicBezTo>
                      <a:pt x="3662" y="20720"/>
                      <a:pt x="3662" y="20720"/>
                      <a:pt x="3662" y="20720"/>
                    </a:cubicBezTo>
                    <a:cubicBezTo>
                      <a:pt x="3662" y="20720"/>
                      <a:pt x="3662" y="20720"/>
                      <a:pt x="3662" y="20720"/>
                    </a:cubicBezTo>
                    <a:cubicBezTo>
                      <a:pt x="3662" y="20720"/>
                      <a:pt x="3662" y="20720"/>
                      <a:pt x="3662" y="20720"/>
                    </a:cubicBezTo>
                    <a:cubicBezTo>
                      <a:pt x="3699" y="20787"/>
                      <a:pt x="3699" y="20787"/>
                      <a:pt x="3699" y="20787"/>
                    </a:cubicBezTo>
                    <a:cubicBezTo>
                      <a:pt x="3699" y="20787"/>
                      <a:pt x="3699" y="20787"/>
                      <a:pt x="3699" y="20787"/>
                    </a:cubicBezTo>
                    <a:cubicBezTo>
                      <a:pt x="3699" y="20855"/>
                      <a:pt x="3699" y="20855"/>
                      <a:pt x="3699" y="20855"/>
                    </a:cubicBezTo>
                    <a:cubicBezTo>
                      <a:pt x="3736" y="20923"/>
                      <a:pt x="3736" y="20923"/>
                      <a:pt x="3736" y="20923"/>
                    </a:cubicBezTo>
                    <a:cubicBezTo>
                      <a:pt x="3736" y="20991"/>
                      <a:pt x="3736" y="20991"/>
                      <a:pt x="3736" y="20991"/>
                    </a:cubicBezTo>
                    <a:cubicBezTo>
                      <a:pt x="3810" y="21126"/>
                      <a:pt x="3810" y="21126"/>
                      <a:pt x="3810" y="21126"/>
                    </a:cubicBezTo>
                    <a:cubicBezTo>
                      <a:pt x="3884" y="21261"/>
                      <a:pt x="3884" y="21261"/>
                      <a:pt x="3884" y="21261"/>
                    </a:cubicBezTo>
                    <a:cubicBezTo>
                      <a:pt x="3884" y="21261"/>
                      <a:pt x="3884" y="21261"/>
                      <a:pt x="3884" y="21261"/>
                    </a:cubicBezTo>
                    <a:cubicBezTo>
                      <a:pt x="3884" y="21261"/>
                      <a:pt x="3884" y="21261"/>
                      <a:pt x="3884" y="21261"/>
                    </a:cubicBezTo>
                    <a:cubicBezTo>
                      <a:pt x="3847" y="21397"/>
                      <a:pt x="3847" y="21397"/>
                      <a:pt x="3847" y="21397"/>
                    </a:cubicBezTo>
                    <a:cubicBezTo>
                      <a:pt x="3773" y="21397"/>
                      <a:pt x="3773" y="21397"/>
                      <a:pt x="3773" y="21397"/>
                    </a:cubicBezTo>
                    <a:cubicBezTo>
                      <a:pt x="3773" y="21465"/>
                      <a:pt x="3773" y="21465"/>
                      <a:pt x="3773" y="21465"/>
                    </a:cubicBezTo>
                    <a:cubicBezTo>
                      <a:pt x="3699" y="21465"/>
                      <a:pt x="3699" y="21465"/>
                      <a:pt x="3699" y="21465"/>
                    </a:cubicBezTo>
                    <a:cubicBezTo>
                      <a:pt x="3662" y="21397"/>
                      <a:pt x="3662" y="21397"/>
                      <a:pt x="3662" y="21397"/>
                    </a:cubicBezTo>
                    <a:cubicBezTo>
                      <a:pt x="3588" y="21329"/>
                      <a:pt x="3588" y="21329"/>
                      <a:pt x="3588" y="21329"/>
                    </a:cubicBezTo>
                    <a:cubicBezTo>
                      <a:pt x="3551" y="21261"/>
                      <a:pt x="3551" y="21261"/>
                      <a:pt x="3551" y="21261"/>
                    </a:cubicBezTo>
                    <a:cubicBezTo>
                      <a:pt x="3551" y="21397"/>
                      <a:pt x="3551" y="21397"/>
                      <a:pt x="3551" y="21397"/>
                    </a:cubicBezTo>
                    <a:cubicBezTo>
                      <a:pt x="3588" y="21397"/>
                      <a:pt x="3588" y="21397"/>
                      <a:pt x="3588" y="21397"/>
                    </a:cubicBezTo>
                    <a:cubicBezTo>
                      <a:pt x="3588" y="21465"/>
                      <a:pt x="3588" y="21465"/>
                      <a:pt x="3588" y="21465"/>
                    </a:cubicBezTo>
                    <a:cubicBezTo>
                      <a:pt x="3588" y="21600"/>
                      <a:pt x="3588" y="21600"/>
                      <a:pt x="3588" y="21600"/>
                    </a:cubicBezTo>
                    <a:cubicBezTo>
                      <a:pt x="3551" y="21532"/>
                      <a:pt x="3551" y="21532"/>
                      <a:pt x="3551" y="21532"/>
                    </a:cubicBezTo>
                    <a:cubicBezTo>
                      <a:pt x="3477" y="21532"/>
                      <a:pt x="3477" y="21532"/>
                      <a:pt x="3477" y="21532"/>
                    </a:cubicBezTo>
                    <a:cubicBezTo>
                      <a:pt x="3366" y="21465"/>
                      <a:pt x="3366" y="21465"/>
                      <a:pt x="3366" y="21465"/>
                    </a:cubicBezTo>
                    <a:cubicBezTo>
                      <a:pt x="3329" y="21465"/>
                      <a:pt x="3329" y="21465"/>
                      <a:pt x="3329" y="21465"/>
                    </a:cubicBezTo>
                    <a:cubicBezTo>
                      <a:pt x="3329" y="21532"/>
                      <a:pt x="3329" y="21532"/>
                      <a:pt x="3329" y="21532"/>
                    </a:cubicBezTo>
                    <a:cubicBezTo>
                      <a:pt x="3366" y="21600"/>
                      <a:pt x="3366" y="21600"/>
                      <a:pt x="3366" y="21600"/>
                    </a:cubicBezTo>
                    <a:cubicBezTo>
                      <a:pt x="3329" y="21532"/>
                      <a:pt x="3329" y="21532"/>
                      <a:pt x="3329" y="21532"/>
                    </a:cubicBezTo>
                    <a:cubicBezTo>
                      <a:pt x="3218" y="21532"/>
                      <a:pt x="3218" y="21532"/>
                      <a:pt x="3218" y="21532"/>
                    </a:cubicBezTo>
                    <a:cubicBezTo>
                      <a:pt x="3181" y="21532"/>
                      <a:pt x="3181" y="21532"/>
                      <a:pt x="3181" y="21532"/>
                    </a:cubicBezTo>
                    <a:cubicBezTo>
                      <a:pt x="3107" y="21532"/>
                      <a:pt x="3107" y="21532"/>
                      <a:pt x="3107" y="21532"/>
                    </a:cubicBezTo>
                    <a:cubicBezTo>
                      <a:pt x="3070" y="21532"/>
                      <a:pt x="3070" y="21532"/>
                      <a:pt x="3070" y="21532"/>
                    </a:cubicBezTo>
                    <a:cubicBezTo>
                      <a:pt x="3070" y="21532"/>
                      <a:pt x="3070" y="21532"/>
                      <a:pt x="3070" y="21532"/>
                    </a:cubicBezTo>
                    <a:cubicBezTo>
                      <a:pt x="3033" y="21532"/>
                      <a:pt x="3033" y="21532"/>
                      <a:pt x="3033" y="21532"/>
                    </a:cubicBezTo>
                    <a:cubicBezTo>
                      <a:pt x="2959" y="21465"/>
                      <a:pt x="2959" y="21465"/>
                      <a:pt x="2959" y="21465"/>
                    </a:cubicBezTo>
                    <a:cubicBezTo>
                      <a:pt x="2959" y="21465"/>
                      <a:pt x="2959" y="21465"/>
                      <a:pt x="2959" y="21465"/>
                    </a:cubicBezTo>
                    <a:cubicBezTo>
                      <a:pt x="2922" y="21465"/>
                      <a:pt x="2922" y="21465"/>
                      <a:pt x="2922" y="21465"/>
                    </a:cubicBezTo>
                    <a:cubicBezTo>
                      <a:pt x="2885" y="21465"/>
                      <a:pt x="2885" y="21465"/>
                      <a:pt x="2885" y="21465"/>
                    </a:cubicBezTo>
                    <a:cubicBezTo>
                      <a:pt x="2848" y="21465"/>
                      <a:pt x="2848" y="21465"/>
                      <a:pt x="2848" y="21465"/>
                    </a:cubicBezTo>
                    <a:cubicBezTo>
                      <a:pt x="2848" y="21465"/>
                      <a:pt x="2848" y="21465"/>
                      <a:pt x="2848" y="21465"/>
                    </a:cubicBezTo>
                    <a:cubicBezTo>
                      <a:pt x="2811" y="21465"/>
                      <a:pt x="2811" y="21465"/>
                      <a:pt x="2811" y="21465"/>
                    </a:cubicBezTo>
                    <a:cubicBezTo>
                      <a:pt x="2811" y="21397"/>
                      <a:pt x="2811" y="21397"/>
                      <a:pt x="2811" y="21397"/>
                    </a:cubicBezTo>
                    <a:cubicBezTo>
                      <a:pt x="2811" y="21397"/>
                      <a:pt x="2811" y="21397"/>
                      <a:pt x="2811" y="21397"/>
                    </a:cubicBezTo>
                    <a:cubicBezTo>
                      <a:pt x="2811" y="21397"/>
                      <a:pt x="2811" y="21397"/>
                      <a:pt x="2811" y="21397"/>
                    </a:cubicBezTo>
                    <a:cubicBezTo>
                      <a:pt x="2811" y="21397"/>
                      <a:pt x="2811" y="21397"/>
                      <a:pt x="2811" y="21397"/>
                    </a:cubicBezTo>
                    <a:cubicBezTo>
                      <a:pt x="2811" y="21397"/>
                      <a:pt x="2811" y="21397"/>
                      <a:pt x="2811" y="21397"/>
                    </a:cubicBezTo>
                    <a:cubicBezTo>
                      <a:pt x="2811" y="21329"/>
                      <a:pt x="2811" y="21329"/>
                      <a:pt x="2811" y="21329"/>
                    </a:cubicBezTo>
                    <a:cubicBezTo>
                      <a:pt x="2774" y="21261"/>
                      <a:pt x="2774" y="21261"/>
                      <a:pt x="2774" y="21261"/>
                    </a:cubicBezTo>
                    <a:cubicBezTo>
                      <a:pt x="2774" y="21126"/>
                      <a:pt x="2774" y="21126"/>
                      <a:pt x="2774" y="21126"/>
                    </a:cubicBezTo>
                    <a:cubicBezTo>
                      <a:pt x="2737" y="21126"/>
                      <a:pt x="2737" y="21126"/>
                      <a:pt x="2737" y="21126"/>
                    </a:cubicBezTo>
                    <a:cubicBezTo>
                      <a:pt x="2700" y="20991"/>
                      <a:pt x="2700" y="20991"/>
                      <a:pt x="2700" y="20991"/>
                    </a:cubicBezTo>
                    <a:cubicBezTo>
                      <a:pt x="2663" y="20991"/>
                      <a:pt x="2663" y="20991"/>
                      <a:pt x="2663" y="20991"/>
                    </a:cubicBezTo>
                    <a:cubicBezTo>
                      <a:pt x="2663" y="20991"/>
                      <a:pt x="2663" y="20991"/>
                      <a:pt x="2663" y="20991"/>
                    </a:cubicBezTo>
                    <a:cubicBezTo>
                      <a:pt x="2626" y="20923"/>
                      <a:pt x="2626" y="20923"/>
                      <a:pt x="2626" y="20923"/>
                    </a:cubicBezTo>
                    <a:cubicBezTo>
                      <a:pt x="2626" y="20923"/>
                      <a:pt x="2626" y="20923"/>
                      <a:pt x="2626" y="20923"/>
                    </a:cubicBezTo>
                    <a:cubicBezTo>
                      <a:pt x="2589" y="20923"/>
                      <a:pt x="2589" y="20923"/>
                      <a:pt x="2589" y="20923"/>
                    </a:cubicBezTo>
                    <a:cubicBezTo>
                      <a:pt x="2552" y="20923"/>
                      <a:pt x="2552" y="20923"/>
                      <a:pt x="2552" y="20923"/>
                    </a:cubicBezTo>
                    <a:cubicBezTo>
                      <a:pt x="2552" y="20855"/>
                      <a:pt x="2552" y="20855"/>
                      <a:pt x="2552" y="20855"/>
                    </a:cubicBezTo>
                    <a:cubicBezTo>
                      <a:pt x="2515" y="20855"/>
                      <a:pt x="2515" y="20855"/>
                      <a:pt x="2515" y="20855"/>
                    </a:cubicBezTo>
                    <a:cubicBezTo>
                      <a:pt x="2478" y="20787"/>
                      <a:pt x="2478" y="20787"/>
                      <a:pt x="2478" y="20787"/>
                    </a:cubicBezTo>
                    <a:cubicBezTo>
                      <a:pt x="2478" y="20787"/>
                      <a:pt x="2478" y="20787"/>
                      <a:pt x="2478" y="20787"/>
                    </a:cubicBezTo>
                    <a:cubicBezTo>
                      <a:pt x="2441" y="20787"/>
                      <a:pt x="2441" y="20787"/>
                      <a:pt x="2441" y="20787"/>
                    </a:cubicBezTo>
                    <a:cubicBezTo>
                      <a:pt x="2441" y="20720"/>
                      <a:pt x="2441" y="20720"/>
                      <a:pt x="2441" y="20720"/>
                    </a:cubicBezTo>
                    <a:cubicBezTo>
                      <a:pt x="2404" y="20720"/>
                      <a:pt x="2404" y="20720"/>
                      <a:pt x="2404" y="20720"/>
                    </a:cubicBezTo>
                    <a:cubicBezTo>
                      <a:pt x="2404" y="20720"/>
                      <a:pt x="2404" y="20720"/>
                      <a:pt x="2404" y="20720"/>
                    </a:cubicBezTo>
                    <a:cubicBezTo>
                      <a:pt x="2367" y="20652"/>
                      <a:pt x="2367" y="20652"/>
                      <a:pt x="2367" y="20652"/>
                    </a:cubicBezTo>
                    <a:cubicBezTo>
                      <a:pt x="2256" y="20517"/>
                      <a:pt x="2256" y="20517"/>
                      <a:pt x="2256" y="20517"/>
                    </a:cubicBezTo>
                    <a:cubicBezTo>
                      <a:pt x="2219" y="20449"/>
                      <a:pt x="2219" y="20449"/>
                      <a:pt x="2219" y="20449"/>
                    </a:cubicBezTo>
                    <a:cubicBezTo>
                      <a:pt x="2145" y="20381"/>
                      <a:pt x="2145" y="20381"/>
                      <a:pt x="2145" y="20381"/>
                    </a:cubicBezTo>
                    <a:cubicBezTo>
                      <a:pt x="2108" y="20449"/>
                      <a:pt x="2108" y="20449"/>
                      <a:pt x="2108" y="20449"/>
                    </a:cubicBezTo>
                    <a:cubicBezTo>
                      <a:pt x="2071" y="20381"/>
                      <a:pt x="2071" y="20381"/>
                      <a:pt x="2071" y="20381"/>
                    </a:cubicBezTo>
                    <a:cubicBezTo>
                      <a:pt x="2071" y="20313"/>
                      <a:pt x="2071" y="20313"/>
                      <a:pt x="2071" y="20313"/>
                    </a:cubicBezTo>
                    <a:cubicBezTo>
                      <a:pt x="1997" y="20246"/>
                      <a:pt x="1997" y="20246"/>
                      <a:pt x="1997" y="20246"/>
                    </a:cubicBezTo>
                    <a:cubicBezTo>
                      <a:pt x="1997" y="20246"/>
                      <a:pt x="1997" y="20246"/>
                      <a:pt x="1997" y="20246"/>
                    </a:cubicBezTo>
                    <a:cubicBezTo>
                      <a:pt x="1960" y="20246"/>
                      <a:pt x="1960" y="20246"/>
                      <a:pt x="1960" y="20246"/>
                    </a:cubicBezTo>
                    <a:cubicBezTo>
                      <a:pt x="1960" y="20246"/>
                      <a:pt x="1960" y="20246"/>
                      <a:pt x="1960" y="20246"/>
                    </a:cubicBezTo>
                    <a:cubicBezTo>
                      <a:pt x="1997" y="20178"/>
                      <a:pt x="1997" y="20178"/>
                      <a:pt x="1997" y="20178"/>
                    </a:cubicBezTo>
                    <a:cubicBezTo>
                      <a:pt x="1997" y="20178"/>
                      <a:pt x="1997" y="20178"/>
                      <a:pt x="1997" y="20178"/>
                    </a:cubicBezTo>
                    <a:cubicBezTo>
                      <a:pt x="1997" y="20110"/>
                      <a:pt x="1997" y="20110"/>
                      <a:pt x="1997" y="20110"/>
                    </a:cubicBezTo>
                    <a:cubicBezTo>
                      <a:pt x="2034" y="20178"/>
                      <a:pt x="2034" y="20178"/>
                      <a:pt x="2034" y="20178"/>
                    </a:cubicBezTo>
                    <a:cubicBezTo>
                      <a:pt x="2034" y="20178"/>
                      <a:pt x="2034" y="20178"/>
                      <a:pt x="2034" y="20178"/>
                    </a:cubicBezTo>
                    <a:cubicBezTo>
                      <a:pt x="2071" y="20178"/>
                      <a:pt x="2071" y="20178"/>
                      <a:pt x="2071" y="20178"/>
                    </a:cubicBezTo>
                    <a:cubicBezTo>
                      <a:pt x="2108" y="20178"/>
                      <a:pt x="2108" y="20178"/>
                      <a:pt x="2108" y="20178"/>
                    </a:cubicBezTo>
                    <a:cubicBezTo>
                      <a:pt x="2108" y="20110"/>
                      <a:pt x="2108" y="20110"/>
                      <a:pt x="2108" y="20110"/>
                    </a:cubicBezTo>
                    <a:cubicBezTo>
                      <a:pt x="2071" y="20110"/>
                      <a:pt x="2071" y="20110"/>
                      <a:pt x="2071" y="20110"/>
                    </a:cubicBezTo>
                    <a:cubicBezTo>
                      <a:pt x="2071" y="20043"/>
                      <a:pt x="2071" y="20043"/>
                      <a:pt x="2071" y="20043"/>
                    </a:cubicBezTo>
                    <a:cubicBezTo>
                      <a:pt x="2108" y="19975"/>
                      <a:pt x="2108" y="19975"/>
                      <a:pt x="2108" y="19975"/>
                    </a:cubicBezTo>
                    <a:cubicBezTo>
                      <a:pt x="2108" y="19975"/>
                      <a:pt x="2108" y="19975"/>
                      <a:pt x="2108" y="19975"/>
                    </a:cubicBezTo>
                    <a:cubicBezTo>
                      <a:pt x="2145" y="19907"/>
                      <a:pt x="2145" y="19907"/>
                      <a:pt x="2145" y="19907"/>
                    </a:cubicBezTo>
                    <a:cubicBezTo>
                      <a:pt x="2145" y="19907"/>
                      <a:pt x="2145" y="19907"/>
                      <a:pt x="2145" y="19907"/>
                    </a:cubicBezTo>
                    <a:cubicBezTo>
                      <a:pt x="2182" y="19907"/>
                      <a:pt x="2182" y="19907"/>
                      <a:pt x="2182" y="19907"/>
                    </a:cubicBezTo>
                    <a:cubicBezTo>
                      <a:pt x="2182" y="19907"/>
                      <a:pt x="2182" y="19907"/>
                      <a:pt x="2182" y="19907"/>
                    </a:cubicBezTo>
                    <a:cubicBezTo>
                      <a:pt x="2182" y="19907"/>
                      <a:pt x="2182" y="19907"/>
                      <a:pt x="2182" y="19907"/>
                    </a:cubicBezTo>
                    <a:cubicBezTo>
                      <a:pt x="2145" y="19839"/>
                      <a:pt x="2145" y="19839"/>
                      <a:pt x="2145" y="19839"/>
                    </a:cubicBezTo>
                    <a:cubicBezTo>
                      <a:pt x="2145" y="19839"/>
                      <a:pt x="2145" y="19839"/>
                      <a:pt x="2145" y="19839"/>
                    </a:cubicBezTo>
                    <a:cubicBezTo>
                      <a:pt x="2145" y="19839"/>
                      <a:pt x="2145" y="19839"/>
                      <a:pt x="2145" y="19839"/>
                    </a:cubicBezTo>
                    <a:cubicBezTo>
                      <a:pt x="2108" y="19839"/>
                      <a:pt x="2108" y="19839"/>
                      <a:pt x="2108" y="19839"/>
                    </a:cubicBezTo>
                    <a:cubicBezTo>
                      <a:pt x="2071" y="19704"/>
                      <a:pt x="2071" y="19704"/>
                      <a:pt x="2071" y="19704"/>
                    </a:cubicBezTo>
                    <a:cubicBezTo>
                      <a:pt x="2145" y="19704"/>
                      <a:pt x="2145" y="19704"/>
                      <a:pt x="2145" y="19704"/>
                    </a:cubicBezTo>
                    <a:cubicBezTo>
                      <a:pt x="2182" y="19704"/>
                      <a:pt x="2182" y="19704"/>
                      <a:pt x="2182" y="19704"/>
                    </a:cubicBezTo>
                    <a:cubicBezTo>
                      <a:pt x="2182" y="19704"/>
                      <a:pt x="2182" y="19704"/>
                      <a:pt x="2182" y="19704"/>
                    </a:cubicBezTo>
                    <a:cubicBezTo>
                      <a:pt x="2182" y="19704"/>
                      <a:pt x="2182" y="19704"/>
                      <a:pt x="2182" y="19704"/>
                    </a:cubicBezTo>
                    <a:cubicBezTo>
                      <a:pt x="2145" y="19704"/>
                      <a:pt x="2145" y="19704"/>
                      <a:pt x="2145" y="19704"/>
                    </a:cubicBezTo>
                    <a:cubicBezTo>
                      <a:pt x="2182" y="19636"/>
                      <a:pt x="2182" y="19636"/>
                      <a:pt x="2182" y="19636"/>
                    </a:cubicBezTo>
                    <a:cubicBezTo>
                      <a:pt x="2293" y="19569"/>
                      <a:pt x="2293" y="19569"/>
                      <a:pt x="2293" y="19569"/>
                    </a:cubicBezTo>
                    <a:cubicBezTo>
                      <a:pt x="2293" y="19501"/>
                      <a:pt x="2293" y="19501"/>
                      <a:pt x="2293" y="19501"/>
                    </a:cubicBezTo>
                    <a:cubicBezTo>
                      <a:pt x="2293" y="19501"/>
                      <a:pt x="2293" y="19501"/>
                      <a:pt x="2293" y="19501"/>
                    </a:cubicBezTo>
                    <a:cubicBezTo>
                      <a:pt x="2256" y="19501"/>
                      <a:pt x="2256" y="19501"/>
                      <a:pt x="2256" y="19501"/>
                    </a:cubicBezTo>
                    <a:cubicBezTo>
                      <a:pt x="2219" y="19501"/>
                      <a:pt x="2219" y="19501"/>
                      <a:pt x="2219" y="19501"/>
                    </a:cubicBezTo>
                    <a:cubicBezTo>
                      <a:pt x="2182" y="19501"/>
                      <a:pt x="2182" y="19501"/>
                      <a:pt x="2182" y="19501"/>
                    </a:cubicBezTo>
                    <a:cubicBezTo>
                      <a:pt x="2145" y="19501"/>
                      <a:pt x="2145" y="19501"/>
                      <a:pt x="2145" y="19501"/>
                    </a:cubicBezTo>
                    <a:cubicBezTo>
                      <a:pt x="2145" y="19501"/>
                      <a:pt x="2145" y="19501"/>
                      <a:pt x="2145" y="19501"/>
                    </a:cubicBezTo>
                    <a:cubicBezTo>
                      <a:pt x="2182" y="19433"/>
                      <a:pt x="2182" y="19433"/>
                      <a:pt x="2182" y="19433"/>
                    </a:cubicBezTo>
                    <a:cubicBezTo>
                      <a:pt x="2182" y="19366"/>
                      <a:pt x="2182" y="19366"/>
                      <a:pt x="2182" y="19366"/>
                    </a:cubicBezTo>
                    <a:cubicBezTo>
                      <a:pt x="2219" y="19298"/>
                      <a:pt x="2219" y="19298"/>
                      <a:pt x="2219" y="19298"/>
                    </a:cubicBezTo>
                    <a:cubicBezTo>
                      <a:pt x="2293" y="19298"/>
                      <a:pt x="2293" y="19298"/>
                      <a:pt x="2293" y="19298"/>
                    </a:cubicBezTo>
                    <a:cubicBezTo>
                      <a:pt x="2330" y="19230"/>
                      <a:pt x="2330" y="19230"/>
                      <a:pt x="2330" y="19230"/>
                    </a:cubicBezTo>
                    <a:cubicBezTo>
                      <a:pt x="2330" y="19162"/>
                      <a:pt x="2330" y="19162"/>
                      <a:pt x="2330" y="19162"/>
                    </a:cubicBezTo>
                    <a:cubicBezTo>
                      <a:pt x="2367" y="19095"/>
                      <a:pt x="2367" y="19095"/>
                      <a:pt x="2367" y="19095"/>
                    </a:cubicBezTo>
                    <a:cubicBezTo>
                      <a:pt x="2330" y="19027"/>
                      <a:pt x="2330" y="19027"/>
                      <a:pt x="2330" y="19027"/>
                    </a:cubicBezTo>
                    <a:cubicBezTo>
                      <a:pt x="2293" y="18959"/>
                      <a:pt x="2293" y="18959"/>
                      <a:pt x="2293" y="18959"/>
                    </a:cubicBezTo>
                    <a:cubicBezTo>
                      <a:pt x="2293" y="18824"/>
                      <a:pt x="2293" y="18824"/>
                      <a:pt x="2293" y="18824"/>
                    </a:cubicBezTo>
                    <a:cubicBezTo>
                      <a:pt x="2330" y="18824"/>
                      <a:pt x="2330" y="18824"/>
                      <a:pt x="2330" y="18824"/>
                    </a:cubicBezTo>
                    <a:cubicBezTo>
                      <a:pt x="2367" y="18756"/>
                      <a:pt x="2367" y="18756"/>
                      <a:pt x="2367" y="18756"/>
                    </a:cubicBezTo>
                    <a:cubicBezTo>
                      <a:pt x="2367" y="18688"/>
                      <a:pt x="2367" y="18688"/>
                      <a:pt x="2367" y="18688"/>
                    </a:cubicBezTo>
                    <a:cubicBezTo>
                      <a:pt x="2330" y="18688"/>
                      <a:pt x="2330" y="18688"/>
                      <a:pt x="2330" y="18688"/>
                    </a:cubicBezTo>
                    <a:cubicBezTo>
                      <a:pt x="2330" y="18621"/>
                      <a:pt x="2330" y="18621"/>
                      <a:pt x="2330" y="18621"/>
                    </a:cubicBezTo>
                    <a:cubicBezTo>
                      <a:pt x="2293" y="18621"/>
                      <a:pt x="2293" y="18621"/>
                      <a:pt x="2293" y="18621"/>
                    </a:cubicBezTo>
                    <a:cubicBezTo>
                      <a:pt x="2256" y="18621"/>
                      <a:pt x="2256" y="18621"/>
                      <a:pt x="2256" y="18621"/>
                    </a:cubicBezTo>
                    <a:cubicBezTo>
                      <a:pt x="2219" y="18553"/>
                      <a:pt x="2219" y="18553"/>
                      <a:pt x="2219" y="18553"/>
                    </a:cubicBezTo>
                    <a:cubicBezTo>
                      <a:pt x="2182" y="18621"/>
                      <a:pt x="2182" y="18621"/>
                      <a:pt x="2182" y="18621"/>
                    </a:cubicBezTo>
                    <a:cubicBezTo>
                      <a:pt x="2145" y="18553"/>
                      <a:pt x="2145" y="18553"/>
                      <a:pt x="2145" y="18553"/>
                    </a:cubicBezTo>
                    <a:cubicBezTo>
                      <a:pt x="2108" y="18553"/>
                      <a:pt x="2108" y="18553"/>
                      <a:pt x="2108" y="18553"/>
                    </a:cubicBezTo>
                    <a:cubicBezTo>
                      <a:pt x="2034" y="18553"/>
                      <a:pt x="2034" y="18553"/>
                      <a:pt x="2034" y="18553"/>
                    </a:cubicBezTo>
                    <a:cubicBezTo>
                      <a:pt x="2034" y="18553"/>
                      <a:pt x="2034" y="18553"/>
                      <a:pt x="2034" y="18553"/>
                    </a:cubicBezTo>
                    <a:cubicBezTo>
                      <a:pt x="1997" y="18553"/>
                      <a:pt x="1997" y="18553"/>
                      <a:pt x="1997" y="18553"/>
                    </a:cubicBezTo>
                    <a:cubicBezTo>
                      <a:pt x="1960" y="18485"/>
                      <a:pt x="1960" y="18485"/>
                      <a:pt x="1960" y="18485"/>
                    </a:cubicBezTo>
                    <a:cubicBezTo>
                      <a:pt x="1923" y="18350"/>
                      <a:pt x="1923" y="18350"/>
                      <a:pt x="1923" y="18350"/>
                    </a:cubicBezTo>
                    <a:cubicBezTo>
                      <a:pt x="1886" y="18350"/>
                      <a:pt x="1886" y="18350"/>
                      <a:pt x="1886" y="18350"/>
                    </a:cubicBezTo>
                    <a:cubicBezTo>
                      <a:pt x="1849" y="18418"/>
                      <a:pt x="1849" y="18418"/>
                      <a:pt x="1849" y="18418"/>
                    </a:cubicBezTo>
                    <a:cubicBezTo>
                      <a:pt x="1812" y="18418"/>
                      <a:pt x="1812" y="18418"/>
                      <a:pt x="1812" y="18418"/>
                    </a:cubicBezTo>
                    <a:cubicBezTo>
                      <a:pt x="1775" y="18418"/>
                      <a:pt x="1775" y="18418"/>
                      <a:pt x="1775" y="18418"/>
                    </a:cubicBezTo>
                    <a:cubicBezTo>
                      <a:pt x="1701" y="18350"/>
                      <a:pt x="1701" y="18350"/>
                      <a:pt x="1701" y="18350"/>
                    </a:cubicBezTo>
                    <a:cubicBezTo>
                      <a:pt x="1701" y="18418"/>
                      <a:pt x="1701" y="18418"/>
                      <a:pt x="1701" y="18418"/>
                    </a:cubicBezTo>
                    <a:cubicBezTo>
                      <a:pt x="1627" y="18282"/>
                      <a:pt x="1627" y="18282"/>
                      <a:pt x="1627" y="18282"/>
                    </a:cubicBezTo>
                    <a:cubicBezTo>
                      <a:pt x="1590" y="18214"/>
                      <a:pt x="1590" y="18214"/>
                      <a:pt x="1590" y="18214"/>
                    </a:cubicBezTo>
                    <a:cubicBezTo>
                      <a:pt x="1590" y="18147"/>
                      <a:pt x="1590" y="18147"/>
                      <a:pt x="1590" y="18147"/>
                    </a:cubicBezTo>
                    <a:cubicBezTo>
                      <a:pt x="1553" y="18147"/>
                      <a:pt x="1553" y="18147"/>
                      <a:pt x="1553" y="18147"/>
                    </a:cubicBezTo>
                    <a:cubicBezTo>
                      <a:pt x="1553" y="18079"/>
                      <a:pt x="1553" y="18079"/>
                      <a:pt x="1553" y="18079"/>
                    </a:cubicBezTo>
                    <a:cubicBezTo>
                      <a:pt x="1516" y="18011"/>
                      <a:pt x="1516" y="18011"/>
                      <a:pt x="1516" y="18011"/>
                    </a:cubicBezTo>
                    <a:cubicBezTo>
                      <a:pt x="1442" y="18079"/>
                      <a:pt x="1442" y="18079"/>
                      <a:pt x="1442" y="18079"/>
                    </a:cubicBezTo>
                    <a:cubicBezTo>
                      <a:pt x="1405" y="17944"/>
                      <a:pt x="1405" y="17944"/>
                      <a:pt x="1405" y="17944"/>
                    </a:cubicBezTo>
                    <a:cubicBezTo>
                      <a:pt x="1405" y="17876"/>
                      <a:pt x="1405" y="17876"/>
                      <a:pt x="1405" y="17876"/>
                    </a:cubicBezTo>
                    <a:cubicBezTo>
                      <a:pt x="1368" y="17876"/>
                      <a:pt x="1368" y="17876"/>
                      <a:pt x="1368" y="17876"/>
                    </a:cubicBezTo>
                    <a:cubicBezTo>
                      <a:pt x="1368" y="17740"/>
                      <a:pt x="1368" y="17740"/>
                      <a:pt x="1368" y="17740"/>
                    </a:cubicBezTo>
                    <a:cubicBezTo>
                      <a:pt x="1332" y="17740"/>
                      <a:pt x="1332" y="17740"/>
                      <a:pt x="1332" y="17740"/>
                    </a:cubicBezTo>
                    <a:cubicBezTo>
                      <a:pt x="1258" y="17740"/>
                      <a:pt x="1258" y="17740"/>
                      <a:pt x="1258" y="17740"/>
                    </a:cubicBezTo>
                    <a:cubicBezTo>
                      <a:pt x="1184" y="17740"/>
                      <a:pt x="1184" y="17740"/>
                      <a:pt x="1184" y="17740"/>
                    </a:cubicBezTo>
                    <a:cubicBezTo>
                      <a:pt x="1110" y="17740"/>
                      <a:pt x="1110" y="17740"/>
                      <a:pt x="1110" y="17740"/>
                    </a:cubicBezTo>
                    <a:cubicBezTo>
                      <a:pt x="1073" y="17740"/>
                      <a:pt x="1073" y="17740"/>
                      <a:pt x="1073" y="17740"/>
                    </a:cubicBezTo>
                    <a:cubicBezTo>
                      <a:pt x="1073" y="17808"/>
                      <a:pt x="1073" y="17808"/>
                      <a:pt x="1073" y="17808"/>
                    </a:cubicBezTo>
                    <a:cubicBezTo>
                      <a:pt x="1036" y="17808"/>
                      <a:pt x="1036" y="17808"/>
                      <a:pt x="1036" y="17808"/>
                    </a:cubicBezTo>
                    <a:cubicBezTo>
                      <a:pt x="1036" y="17808"/>
                      <a:pt x="1036" y="17808"/>
                      <a:pt x="1036" y="17808"/>
                    </a:cubicBezTo>
                    <a:cubicBezTo>
                      <a:pt x="1036" y="17740"/>
                      <a:pt x="1036" y="17740"/>
                      <a:pt x="1036" y="17740"/>
                    </a:cubicBezTo>
                    <a:cubicBezTo>
                      <a:pt x="999" y="17673"/>
                      <a:pt x="999" y="17673"/>
                      <a:pt x="999" y="17673"/>
                    </a:cubicBezTo>
                    <a:cubicBezTo>
                      <a:pt x="999" y="17605"/>
                      <a:pt x="999" y="17605"/>
                      <a:pt x="999" y="17605"/>
                    </a:cubicBezTo>
                    <a:cubicBezTo>
                      <a:pt x="962" y="17537"/>
                      <a:pt x="962" y="17537"/>
                      <a:pt x="962" y="17537"/>
                    </a:cubicBezTo>
                    <a:cubicBezTo>
                      <a:pt x="962" y="17470"/>
                      <a:pt x="962" y="17470"/>
                      <a:pt x="962" y="17470"/>
                    </a:cubicBezTo>
                    <a:cubicBezTo>
                      <a:pt x="962" y="17402"/>
                      <a:pt x="962" y="17402"/>
                      <a:pt x="962" y="17402"/>
                    </a:cubicBezTo>
                    <a:cubicBezTo>
                      <a:pt x="999" y="17470"/>
                      <a:pt x="999" y="17470"/>
                      <a:pt x="999" y="17470"/>
                    </a:cubicBezTo>
                    <a:cubicBezTo>
                      <a:pt x="1073" y="17470"/>
                      <a:pt x="1073" y="17470"/>
                      <a:pt x="1073" y="17470"/>
                    </a:cubicBezTo>
                    <a:cubicBezTo>
                      <a:pt x="1110" y="17334"/>
                      <a:pt x="1110" y="17334"/>
                      <a:pt x="1110" y="17334"/>
                    </a:cubicBezTo>
                    <a:cubicBezTo>
                      <a:pt x="1147" y="17334"/>
                      <a:pt x="1147" y="17334"/>
                      <a:pt x="1147" y="17334"/>
                    </a:cubicBezTo>
                    <a:cubicBezTo>
                      <a:pt x="1110" y="17266"/>
                      <a:pt x="1110" y="17266"/>
                      <a:pt x="1110" y="17266"/>
                    </a:cubicBezTo>
                    <a:cubicBezTo>
                      <a:pt x="1110" y="17199"/>
                      <a:pt x="1110" y="17199"/>
                      <a:pt x="1110" y="17199"/>
                    </a:cubicBezTo>
                    <a:cubicBezTo>
                      <a:pt x="1036" y="17131"/>
                      <a:pt x="1036" y="17131"/>
                      <a:pt x="1036" y="17131"/>
                    </a:cubicBezTo>
                    <a:cubicBezTo>
                      <a:pt x="962" y="17131"/>
                      <a:pt x="962" y="17131"/>
                      <a:pt x="962" y="17131"/>
                    </a:cubicBezTo>
                    <a:cubicBezTo>
                      <a:pt x="962" y="16996"/>
                      <a:pt x="962" y="16996"/>
                      <a:pt x="962" y="16996"/>
                    </a:cubicBezTo>
                    <a:cubicBezTo>
                      <a:pt x="925" y="16996"/>
                      <a:pt x="925" y="16996"/>
                      <a:pt x="925" y="16996"/>
                    </a:cubicBezTo>
                    <a:cubicBezTo>
                      <a:pt x="888" y="16860"/>
                      <a:pt x="888" y="16860"/>
                      <a:pt x="888" y="16860"/>
                    </a:cubicBezTo>
                    <a:cubicBezTo>
                      <a:pt x="851" y="16792"/>
                      <a:pt x="851" y="16792"/>
                      <a:pt x="851" y="16792"/>
                    </a:cubicBezTo>
                    <a:cubicBezTo>
                      <a:pt x="814" y="16725"/>
                      <a:pt x="814" y="16725"/>
                      <a:pt x="814" y="16725"/>
                    </a:cubicBezTo>
                    <a:cubicBezTo>
                      <a:pt x="814" y="16657"/>
                      <a:pt x="814" y="16657"/>
                      <a:pt x="814" y="16657"/>
                    </a:cubicBezTo>
                    <a:cubicBezTo>
                      <a:pt x="814" y="16589"/>
                      <a:pt x="814" y="16589"/>
                      <a:pt x="814" y="16589"/>
                    </a:cubicBezTo>
                    <a:cubicBezTo>
                      <a:pt x="814" y="16522"/>
                      <a:pt x="814" y="16522"/>
                      <a:pt x="814" y="16522"/>
                    </a:cubicBezTo>
                    <a:cubicBezTo>
                      <a:pt x="814" y="16454"/>
                      <a:pt x="814" y="16454"/>
                      <a:pt x="814" y="16454"/>
                    </a:cubicBezTo>
                    <a:cubicBezTo>
                      <a:pt x="740" y="16454"/>
                      <a:pt x="740" y="16454"/>
                      <a:pt x="740" y="16454"/>
                    </a:cubicBezTo>
                    <a:cubicBezTo>
                      <a:pt x="703" y="16454"/>
                      <a:pt x="703" y="16454"/>
                      <a:pt x="703" y="16454"/>
                    </a:cubicBezTo>
                    <a:cubicBezTo>
                      <a:pt x="703" y="16386"/>
                      <a:pt x="703" y="16386"/>
                      <a:pt x="703" y="16386"/>
                    </a:cubicBezTo>
                    <a:cubicBezTo>
                      <a:pt x="629" y="16386"/>
                      <a:pt x="629" y="16386"/>
                      <a:pt x="629" y="16386"/>
                    </a:cubicBezTo>
                    <a:cubicBezTo>
                      <a:pt x="592" y="16454"/>
                      <a:pt x="592" y="16454"/>
                      <a:pt x="592" y="16454"/>
                    </a:cubicBezTo>
                    <a:cubicBezTo>
                      <a:pt x="555" y="16386"/>
                      <a:pt x="555" y="16386"/>
                      <a:pt x="555" y="16386"/>
                    </a:cubicBezTo>
                    <a:cubicBezTo>
                      <a:pt x="518" y="16386"/>
                      <a:pt x="518" y="16386"/>
                      <a:pt x="518" y="16386"/>
                    </a:cubicBezTo>
                    <a:cubicBezTo>
                      <a:pt x="481" y="16386"/>
                      <a:pt x="481" y="16386"/>
                      <a:pt x="481" y="16386"/>
                    </a:cubicBezTo>
                    <a:cubicBezTo>
                      <a:pt x="444" y="16318"/>
                      <a:pt x="444" y="16318"/>
                      <a:pt x="444" y="16318"/>
                    </a:cubicBezTo>
                    <a:cubicBezTo>
                      <a:pt x="444" y="16386"/>
                      <a:pt x="444" y="16386"/>
                      <a:pt x="444" y="16386"/>
                    </a:cubicBezTo>
                    <a:cubicBezTo>
                      <a:pt x="407" y="16318"/>
                      <a:pt x="407" y="16318"/>
                      <a:pt x="407" y="16318"/>
                    </a:cubicBezTo>
                    <a:cubicBezTo>
                      <a:pt x="370" y="16318"/>
                      <a:pt x="370" y="16318"/>
                      <a:pt x="370" y="16318"/>
                    </a:cubicBezTo>
                    <a:cubicBezTo>
                      <a:pt x="370" y="16251"/>
                      <a:pt x="370" y="16251"/>
                      <a:pt x="370" y="16251"/>
                    </a:cubicBezTo>
                    <a:cubicBezTo>
                      <a:pt x="370" y="16183"/>
                      <a:pt x="370" y="16183"/>
                      <a:pt x="370" y="16183"/>
                    </a:cubicBezTo>
                    <a:cubicBezTo>
                      <a:pt x="333" y="16115"/>
                      <a:pt x="333" y="16115"/>
                      <a:pt x="333" y="16115"/>
                    </a:cubicBezTo>
                    <a:cubicBezTo>
                      <a:pt x="333" y="16115"/>
                      <a:pt x="333" y="16115"/>
                      <a:pt x="333" y="16115"/>
                    </a:cubicBezTo>
                    <a:cubicBezTo>
                      <a:pt x="296" y="16048"/>
                      <a:pt x="296" y="16048"/>
                      <a:pt x="296" y="16048"/>
                    </a:cubicBezTo>
                    <a:cubicBezTo>
                      <a:pt x="296" y="15980"/>
                      <a:pt x="296" y="15980"/>
                      <a:pt x="296" y="15980"/>
                    </a:cubicBezTo>
                    <a:cubicBezTo>
                      <a:pt x="296" y="15980"/>
                      <a:pt x="296" y="15980"/>
                      <a:pt x="296" y="15980"/>
                    </a:cubicBezTo>
                    <a:cubicBezTo>
                      <a:pt x="296" y="15912"/>
                      <a:pt x="296" y="15912"/>
                      <a:pt x="296" y="15912"/>
                    </a:cubicBezTo>
                    <a:cubicBezTo>
                      <a:pt x="296" y="15912"/>
                      <a:pt x="296" y="15912"/>
                      <a:pt x="296" y="15912"/>
                    </a:cubicBezTo>
                    <a:cubicBezTo>
                      <a:pt x="296" y="15845"/>
                      <a:pt x="296" y="15845"/>
                      <a:pt x="296" y="15845"/>
                    </a:cubicBezTo>
                    <a:cubicBezTo>
                      <a:pt x="259" y="15845"/>
                      <a:pt x="259" y="15845"/>
                      <a:pt x="259" y="15845"/>
                    </a:cubicBezTo>
                    <a:cubicBezTo>
                      <a:pt x="296" y="15777"/>
                      <a:pt x="296" y="15777"/>
                      <a:pt x="296" y="15777"/>
                    </a:cubicBezTo>
                    <a:cubicBezTo>
                      <a:pt x="259" y="15709"/>
                      <a:pt x="259" y="15709"/>
                      <a:pt x="259" y="15709"/>
                    </a:cubicBezTo>
                    <a:cubicBezTo>
                      <a:pt x="296" y="15709"/>
                      <a:pt x="296" y="15709"/>
                      <a:pt x="296" y="15709"/>
                    </a:cubicBezTo>
                    <a:cubicBezTo>
                      <a:pt x="296" y="15641"/>
                      <a:pt x="296" y="15641"/>
                      <a:pt x="296" y="15641"/>
                    </a:cubicBezTo>
                    <a:cubicBezTo>
                      <a:pt x="222" y="15438"/>
                      <a:pt x="222" y="15438"/>
                      <a:pt x="222" y="15438"/>
                    </a:cubicBezTo>
                    <a:cubicBezTo>
                      <a:pt x="222" y="15235"/>
                      <a:pt x="222" y="15235"/>
                      <a:pt x="222" y="15235"/>
                    </a:cubicBezTo>
                    <a:cubicBezTo>
                      <a:pt x="259" y="15167"/>
                      <a:pt x="259" y="15167"/>
                      <a:pt x="259" y="15167"/>
                    </a:cubicBezTo>
                    <a:cubicBezTo>
                      <a:pt x="259" y="15100"/>
                      <a:pt x="259" y="15100"/>
                      <a:pt x="259" y="15100"/>
                    </a:cubicBezTo>
                    <a:cubicBezTo>
                      <a:pt x="296" y="15032"/>
                      <a:pt x="296" y="15032"/>
                      <a:pt x="296" y="15032"/>
                    </a:cubicBezTo>
                    <a:cubicBezTo>
                      <a:pt x="296" y="15032"/>
                      <a:pt x="296" y="15032"/>
                      <a:pt x="296" y="15032"/>
                    </a:cubicBezTo>
                    <a:cubicBezTo>
                      <a:pt x="296" y="15032"/>
                      <a:pt x="296" y="15032"/>
                      <a:pt x="296" y="15032"/>
                    </a:cubicBezTo>
                    <a:cubicBezTo>
                      <a:pt x="296" y="14964"/>
                      <a:pt x="296" y="14964"/>
                      <a:pt x="296" y="14964"/>
                    </a:cubicBezTo>
                    <a:cubicBezTo>
                      <a:pt x="296" y="14964"/>
                      <a:pt x="296" y="14964"/>
                      <a:pt x="296" y="14964"/>
                    </a:cubicBezTo>
                    <a:cubicBezTo>
                      <a:pt x="296" y="14897"/>
                      <a:pt x="296" y="14897"/>
                      <a:pt x="296" y="14897"/>
                    </a:cubicBezTo>
                    <a:cubicBezTo>
                      <a:pt x="259" y="14897"/>
                      <a:pt x="259" y="14897"/>
                      <a:pt x="259" y="14897"/>
                    </a:cubicBezTo>
                    <a:cubicBezTo>
                      <a:pt x="259" y="14829"/>
                      <a:pt x="259" y="14829"/>
                      <a:pt x="259" y="14829"/>
                    </a:cubicBezTo>
                    <a:cubicBezTo>
                      <a:pt x="296" y="14829"/>
                      <a:pt x="296" y="14829"/>
                      <a:pt x="296" y="14829"/>
                    </a:cubicBezTo>
                    <a:cubicBezTo>
                      <a:pt x="296" y="14897"/>
                      <a:pt x="296" y="14897"/>
                      <a:pt x="296" y="14897"/>
                    </a:cubicBezTo>
                    <a:cubicBezTo>
                      <a:pt x="333" y="14897"/>
                      <a:pt x="333" y="14897"/>
                      <a:pt x="333" y="14897"/>
                    </a:cubicBezTo>
                    <a:cubicBezTo>
                      <a:pt x="333" y="14829"/>
                      <a:pt x="333" y="14829"/>
                      <a:pt x="333" y="14829"/>
                    </a:cubicBezTo>
                    <a:cubicBezTo>
                      <a:pt x="370" y="14829"/>
                      <a:pt x="370" y="14829"/>
                      <a:pt x="370" y="14829"/>
                    </a:cubicBezTo>
                    <a:cubicBezTo>
                      <a:pt x="370" y="14829"/>
                      <a:pt x="370" y="14829"/>
                      <a:pt x="370" y="14829"/>
                    </a:cubicBezTo>
                    <a:cubicBezTo>
                      <a:pt x="407" y="14761"/>
                      <a:pt x="407" y="14761"/>
                      <a:pt x="407" y="14761"/>
                    </a:cubicBezTo>
                    <a:cubicBezTo>
                      <a:pt x="444" y="14761"/>
                      <a:pt x="444" y="14761"/>
                      <a:pt x="444" y="14761"/>
                    </a:cubicBezTo>
                    <a:cubicBezTo>
                      <a:pt x="444" y="14693"/>
                      <a:pt x="444" y="14693"/>
                      <a:pt x="444" y="14693"/>
                    </a:cubicBezTo>
                    <a:cubicBezTo>
                      <a:pt x="518" y="14761"/>
                      <a:pt x="518" y="14761"/>
                      <a:pt x="518" y="14761"/>
                    </a:cubicBezTo>
                    <a:cubicBezTo>
                      <a:pt x="518" y="14693"/>
                      <a:pt x="518" y="14693"/>
                      <a:pt x="518" y="14693"/>
                    </a:cubicBezTo>
                    <a:cubicBezTo>
                      <a:pt x="481" y="14626"/>
                      <a:pt x="481" y="14626"/>
                      <a:pt x="481" y="14626"/>
                    </a:cubicBezTo>
                    <a:cubicBezTo>
                      <a:pt x="481" y="14626"/>
                      <a:pt x="481" y="14626"/>
                      <a:pt x="481" y="14626"/>
                    </a:cubicBezTo>
                    <a:cubicBezTo>
                      <a:pt x="444" y="14626"/>
                      <a:pt x="444" y="14626"/>
                      <a:pt x="444" y="14626"/>
                    </a:cubicBezTo>
                    <a:cubicBezTo>
                      <a:pt x="407" y="14626"/>
                      <a:pt x="407" y="14626"/>
                      <a:pt x="407" y="14626"/>
                    </a:cubicBezTo>
                    <a:cubicBezTo>
                      <a:pt x="407" y="14626"/>
                      <a:pt x="407" y="14626"/>
                      <a:pt x="407" y="14626"/>
                    </a:cubicBezTo>
                    <a:cubicBezTo>
                      <a:pt x="370" y="14626"/>
                      <a:pt x="370" y="14626"/>
                      <a:pt x="370" y="14626"/>
                    </a:cubicBezTo>
                    <a:cubicBezTo>
                      <a:pt x="333" y="14558"/>
                      <a:pt x="333" y="14558"/>
                      <a:pt x="333" y="14558"/>
                    </a:cubicBezTo>
                    <a:cubicBezTo>
                      <a:pt x="333" y="14490"/>
                      <a:pt x="333" y="14490"/>
                      <a:pt x="333" y="14490"/>
                    </a:cubicBezTo>
                    <a:cubicBezTo>
                      <a:pt x="370" y="14558"/>
                      <a:pt x="370" y="14558"/>
                      <a:pt x="370" y="14558"/>
                    </a:cubicBezTo>
                    <a:cubicBezTo>
                      <a:pt x="370" y="14490"/>
                      <a:pt x="370" y="14490"/>
                      <a:pt x="370" y="14490"/>
                    </a:cubicBezTo>
                    <a:cubicBezTo>
                      <a:pt x="333" y="14490"/>
                      <a:pt x="333" y="14490"/>
                      <a:pt x="333" y="14490"/>
                    </a:cubicBezTo>
                    <a:cubicBezTo>
                      <a:pt x="370" y="14423"/>
                      <a:pt x="370" y="14423"/>
                      <a:pt x="370" y="14423"/>
                    </a:cubicBezTo>
                    <a:cubicBezTo>
                      <a:pt x="333" y="14423"/>
                      <a:pt x="333" y="14423"/>
                      <a:pt x="333" y="14423"/>
                    </a:cubicBezTo>
                    <a:cubicBezTo>
                      <a:pt x="333" y="14423"/>
                      <a:pt x="296" y="14490"/>
                      <a:pt x="296" y="14490"/>
                    </a:cubicBezTo>
                    <a:cubicBezTo>
                      <a:pt x="296" y="14490"/>
                      <a:pt x="296" y="14490"/>
                      <a:pt x="296" y="14490"/>
                    </a:cubicBezTo>
                    <a:cubicBezTo>
                      <a:pt x="296" y="14490"/>
                      <a:pt x="296" y="14490"/>
                      <a:pt x="296" y="14490"/>
                    </a:cubicBezTo>
                    <a:cubicBezTo>
                      <a:pt x="259" y="14423"/>
                      <a:pt x="259" y="14423"/>
                      <a:pt x="259" y="14423"/>
                    </a:cubicBezTo>
                    <a:cubicBezTo>
                      <a:pt x="333" y="14287"/>
                      <a:pt x="333" y="14287"/>
                      <a:pt x="333" y="14287"/>
                    </a:cubicBezTo>
                    <a:cubicBezTo>
                      <a:pt x="407" y="14287"/>
                      <a:pt x="407" y="14287"/>
                      <a:pt x="407" y="14287"/>
                    </a:cubicBezTo>
                    <a:cubicBezTo>
                      <a:pt x="444" y="14152"/>
                      <a:pt x="444" y="14152"/>
                      <a:pt x="444" y="14152"/>
                    </a:cubicBezTo>
                    <a:cubicBezTo>
                      <a:pt x="481" y="14016"/>
                      <a:pt x="481" y="14016"/>
                      <a:pt x="481" y="14016"/>
                    </a:cubicBezTo>
                    <a:cubicBezTo>
                      <a:pt x="518" y="13881"/>
                      <a:pt x="518" y="13881"/>
                      <a:pt x="518" y="13881"/>
                    </a:cubicBezTo>
                    <a:cubicBezTo>
                      <a:pt x="592" y="13678"/>
                      <a:pt x="592" y="13678"/>
                      <a:pt x="592" y="13678"/>
                    </a:cubicBezTo>
                    <a:cubicBezTo>
                      <a:pt x="629" y="13542"/>
                      <a:pt x="629" y="13542"/>
                      <a:pt x="629" y="13542"/>
                    </a:cubicBezTo>
                    <a:cubicBezTo>
                      <a:pt x="629" y="13407"/>
                      <a:pt x="629" y="13407"/>
                      <a:pt x="629" y="13407"/>
                    </a:cubicBezTo>
                    <a:cubicBezTo>
                      <a:pt x="555" y="13271"/>
                      <a:pt x="555" y="13271"/>
                      <a:pt x="555" y="13271"/>
                    </a:cubicBezTo>
                    <a:cubicBezTo>
                      <a:pt x="518" y="13271"/>
                      <a:pt x="518" y="13271"/>
                      <a:pt x="518" y="13271"/>
                    </a:cubicBezTo>
                    <a:cubicBezTo>
                      <a:pt x="444" y="13068"/>
                      <a:pt x="444" y="13068"/>
                      <a:pt x="444" y="13068"/>
                    </a:cubicBezTo>
                    <a:cubicBezTo>
                      <a:pt x="444" y="13001"/>
                      <a:pt x="444" y="13001"/>
                      <a:pt x="444" y="13001"/>
                    </a:cubicBezTo>
                    <a:cubicBezTo>
                      <a:pt x="481" y="12933"/>
                      <a:pt x="481" y="12933"/>
                      <a:pt x="481" y="12933"/>
                    </a:cubicBezTo>
                    <a:cubicBezTo>
                      <a:pt x="481" y="12865"/>
                      <a:pt x="481" y="12865"/>
                      <a:pt x="481" y="12865"/>
                    </a:cubicBezTo>
                    <a:cubicBezTo>
                      <a:pt x="407" y="12797"/>
                      <a:pt x="407" y="12797"/>
                      <a:pt x="407" y="12797"/>
                    </a:cubicBezTo>
                    <a:cubicBezTo>
                      <a:pt x="407" y="12730"/>
                      <a:pt x="407" y="12730"/>
                      <a:pt x="407" y="12730"/>
                    </a:cubicBezTo>
                    <a:cubicBezTo>
                      <a:pt x="407" y="12662"/>
                      <a:pt x="407" y="12662"/>
                      <a:pt x="407" y="12662"/>
                    </a:cubicBezTo>
                    <a:cubicBezTo>
                      <a:pt x="407" y="12594"/>
                      <a:pt x="407" y="12594"/>
                      <a:pt x="407" y="12594"/>
                    </a:cubicBezTo>
                    <a:cubicBezTo>
                      <a:pt x="407" y="12594"/>
                      <a:pt x="407" y="12594"/>
                      <a:pt x="407" y="12594"/>
                    </a:cubicBezTo>
                    <a:cubicBezTo>
                      <a:pt x="370" y="12527"/>
                      <a:pt x="370" y="12527"/>
                      <a:pt x="370" y="12527"/>
                    </a:cubicBezTo>
                    <a:cubicBezTo>
                      <a:pt x="333" y="12527"/>
                      <a:pt x="333" y="12527"/>
                      <a:pt x="333" y="12527"/>
                    </a:cubicBezTo>
                    <a:cubicBezTo>
                      <a:pt x="333" y="12391"/>
                      <a:pt x="333" y="12391"/>
                      <a:pt x="333" y="12391"/>
                    </a:cubicBezTo>
                    <a:cubicBezTo>
                      <a:pt x="370" y="12391"/>
                      <a:pt x="370" y="12391"/>
                      <a:pt x="370" y="12391"/>
                    </a:cubicBezTo>
                    <a:cubicBezTo>
                      <a:pt x="333" y="12391"/>
                      <a:pt x="333" y="12391"/>
                      <a:pt x="333" y="12391"/>
                    </a:cubicBezTo>
                    <a:cubicBezTo>
                      <a:pt x="333" y="12324"/>
                      <a:pt x="333" y="12324"/>
                      <a:pt x="333" y="12324"/>
                    </a:cubicBezTo>
                    <a:cubicBezTo>
                      <a:pt x="333" y="12120"/>
                      <a:pt x="333" y="12120"/>
                      <a:pt x="333" y="12120"/>
                    </a:cubicBezTo>
                    <a:cubicBezTo>
                      <a:pt x="370" y="12120"/>
                      <a:pt x="370" y="12120"/>
                      <a:pt x="370" y="12120"/>
                    </a:cubicBezTo>
                    <a:cubicBezTo>
                      <a:pt x="296" y="11850"/>
                      <a:pt x="296" y="11850"/>
                      <a:pt x="296" y="11850"/>
                    </a:cubicBezTo>
                    <a:cubicBezTo>
                      <a:pt x="222" y="11646"/>
                      <a:pt x="222" y="11646"/>
                      <a:pt x="222" y="11646"/>
                    </a:cubicBezTo>
                    <a:cubicBezTo>
                      <a:pt x="222" y="11579"/>
                      <a:pt x="222" y="11579"/>
                      <a:pt x="222" y="11579"/>
                    </a:cubicBezTo>
                    <a:cubicBezTo>
                      <a:pt x="185" y="11511"/>
                      <a:pt x="185" y="11511"/>
                      <a:pt x="185" y="11511"/>
                    </a:cubicBezTo>
                    <a:cubicBezTo>
                      <a:pt x="185" y="11376"/>
                      <a:pt x="185" y="11376"/>
                      <a:pt x="185" y="11376"/>
                    </a:cubicBezTo>
                    <a:cubicBezTo>
                      <a:pt x="222" y="11240"/>
                      <a:pt x="222" y="11240"/>
                      <a:pt x="222" y="11240"/>
                    </a:cubicBezTo>
                    <a:cubicBezTo>
                      <a:pt x="259" y="11172"/>
                      <a:pt x="259" y="11172"/>
                      <a:pt x="259" y="11172"/>
                    </a:cubicBezTo>
                    <a:cubicBezTo>
                      <a:pt x="222" y="11172"/>
                      <a:pt x="222" y="11172"/>
                      <a:pt x="222" y="11172"/>
                    </a:cubicBezTo>
                    <a:cubicBezTo>
                      <a:pt x="148" y="11105"/>
                      <a:pt x="148" y="11105"/>
                      <a:pt x="148" y="11105"/>
                    </a:cubicBezTo>
                    <a:cubicBezTo>
                      <a:pt x="148" y="11037"/>
                      <a:pt x="148" y="11037"/>
                      <a:pt x="148" y="11037"/>
                    </a:cubicBezTo>
                    <a:cubicBezTo>
                      <a:pt x="111" y="10969"/>
                      <a:pt x="111" y="10969"/>
                      <a:pt x="111" y="10969"/>
                    </a:cubicBezTo>
                    <a:cubicBezTo>
                      <a:pt x="74" y="10902"/>
                      <a:pt x="74" y="10902"/>
                      <a:pt x="74" y="10902"/>
                    </a:cubicBezTo>
                    <a:cubicBezTo>
                      <a:pt x="37" y="10902"/>
                      <a:pt x="37" y="10902"/>
                      <a:pt x="37" y="10902"/>
                    </a:cubicBezTo>
                    <a:cubicBezTo>
                      <a:pt x="0" y="10766"/>
                      <a:pt x="0" y="10766"/>
                      <a:pt x="0" y="10766"/>
                    </a:cubicBezTo>
                    <a:cubicBezTo>
                      <a:pt x="0" y="10766"/>
                      <a:pt x="0" y="10766"/>
                      <a:pt x="0" y="10766"/>
                    </a:cubicBezTo>
                    <a:cubicBezTo>
                      <a:pt x="0" y="10631"/>
                      <a:pt x="0" y="10631"/>
                      <a:pt x="0" y="10631"/>
                    </a:cubicBezTo>
                    <a:cubicBezTo>
                      <a:pt x="0" y="10563"/>
                      <a:pt x="0" y="10563"/>
                      <a:pt x="0" y="10563"/>
                    </a:cubicBezTo>
                    <a:cubicBezTo>
                      <a:pt x="0" y="10563"/>
                      <a:pt x="0" y="10563"/>
                      <a:pt x="0" y="10563"/>
                    </a:cubicBezTo>
                    <a:cubicBezTo>
                      <a:pt x="0" y="10563"/>
                      <a:pt x="0" y="10563"/>
                      <a:pt x="0" y="10563"/>
                    </a:cubicBezTo>
                    <a:cubicBezTo>
                      <a:pt x="37" y="10495"/>
                      <a:pt x="37" y="10495"/>
                      <a:pt x="37" y="10495"/>
                    </a:cubicBezTo>
                    <a:cubicBezTo>
                      <a:pt x="37" y="10495"/>
                      <a:pt x="37" y="10495"/>
                      <a:pt x="37" y="10495"/>
                    </a:cubicBezTo>
                    <a:cubicBezTo>
                      <a:pt x="74" y="10495"/>
                      <a:pt x="74" y="10495"/>
                      <a:pt x="74" y="10495"/>
                    </a:cubicBezTo>
                    <a:cubicBezTo>
                      <a:pt x="74" y="10428"/>
                      <a:pt x="74" y="10428"/>
                      <a:pt x="74" y="10428"/>
                    </a:cubicBezTo>
                    <a:cubicBezTo>
                      <a:pt x="111" y="10360"/>
                      <a:pt x="111" y="10360"/>
                      <a:pt x="111" y="10360"/>
                    </a:cubicBezTo>
                    <a:cubicBezTo>
                      <a:pt x="148" y="10360"/>
                      <a:pt x="148" y="10360"/>
                      <a:pt x="148" y="10360"/>
                    </a:cubicBezTo>
                    <a:cubicBezTo>
                      <a:pt x="185" y="10292"/>
                      <a:pt x="185" y="10292"/>
                      <a:pt x="185" y="10292"/>
                    </a:cubicBezTo>
                    <a:cubicBezTo>
                      <a:pt x="185" y="10224"/>
                      <a:pt x="185" y="10224"/>
                      <a:pt x="185" y="10224"/>
                    </a:cubicBezTo>
                    <a:cubicBezTo>
                      <a:pt x="222" y="10224"/>
                      <a:pt x="222" y="10224"/>
                      <a:pt x="222" y="10224"/>
                    </a:cubicBezTo>
                    <a:cubicBezTo>
                      <a:pt x="259" y="10224"/>
                      <a:pt x="259" y="10224"/>
                      <a:pt x="259" y="10224"/>
                    </a:cubicBezTo>
                    <a:cubicBezTo>
                      <a:pt x="259" y="10157"/>
                      <a:pt x="259" y="10157"/>
                      <a:pt x="259" y="10157"/>
                    </a:cubicBezTo>
                    <a:cubicBezTo>
                      <a:pt x="259" y="10089"/>
                      <a:pt x="259" y="10089"/>
                      <a:pt x="259" y="10089"/>
                    </a:cubicBezTo>
                    <a:cubicBezTo>
                      <a:pt x="259" y="10089"/>
                      <a:pt x="259" y="10089"/>
                      <a:pt x="259" y="10089"/>
                    </a:cubicBezTo>
                    <a:cubicBezTo>
                      <a:pt x="296" y="10157"/>
                      <a:pt x="296" y="10157"/>
                      <a:pt x="296" y="10157"/>
                    </a:cubicBezTo>
                    <a:cubicBezTo>
                      <a:pt x="296" y="10157"/>
                      <a:pt x="296" y="10157"/>
                      <a:pt x="296" y="10157"/>
                    </a:cubicBezTo>
                    <a:cubicBezTo>
                      <a:pt x="296" y="10224"/>
                      <a:pt x="296" y="10224"/>
                      <a:pt x="296" y="10224"/>
                    </a:cubicBezTo>
                    <a:cubicBezTo>
                      <a:pt x="333" y="10224"/>
                      <a:pt x="333" y="10224"/>
                      <a:pt x="333" y="10224"/>
                    </a:cubicBezTo>
                    <a:cubicBezTo>
                      <a:pt x="333" y="10157"/>
                      <a:pt x="333" y="10157"/>
                      <a:pt x="333" y="10157"/>
                    </a:cubicBezTo>
                    <a:cubicBezTo>
                      <a:pt x="333" y="10157"/>
                      <a:pt x="333" y="10157"/>
                      <a:pt x="333" y="10157"/>
                    </a:cubicBezTo>
                    <a:cubicBezTo>
                      <a:pt x="370" y="10157"/>
                      <a:pt x="370" y="10157"/>
                      <a:pt x="370" y="10157"/>
                    </a:cubicBezTo>
                    <a:cubicBezTo>
                      <a:pt x="370" y="10089"/>
                      <a:pt x="370" y="10089"/>
                      <a:pt x="370" y="10089"/>
                    </a:cubicBezTo>
                    <a:cubicBezTo>
                      <a:pt x="333" y="10089"/>
                      <a:pt x="333" y="10089"/>
                      <a:pt x="333" y="10089"/>
                    </a:cubicBezTo>
                    <a:cubicBezTo>
                      <a:pt x="333" y="10089"/>
                      <a:pt x="333" y="10089"/>
                      <a:pt x="333" y="10089"/>
                    </a:cubicBezTo>
                    <a:cubicBezTo>
                      <a:pt x="370" y="10089"/>
                      <a:pt x="370" y="10089"/>
                      <a:pt x="370" y="10089"/>
                    </a:cubicBezTo>
                    <a:cubicBezTo>
                      <a:pt x="370" y="10089"/>
                      <a:pt x="370" y="10089"/>
                      <a:pt x="370" y="10089"/>
                    </a:cubicBezTo>
                    <a:cubicBezTo>
                      <a:pt x="370" y="10021"/>
                      <a:pt x="370" y="10021"/>
                      <a:pt x="370" y="10021"/>
                    </a:cubicBezTo>
                    <a:cubicBezTo>
                      <a:pt x="370" y="10021"/>
                      <a:pt x="370" y="10021"/>
                      <a:pt x="370" y="10021"/>
                    </a:cubicBezTo>
                    <a:cubicBezTo>
                      <a:pt x="370" y="10021"/>
                      <a:pt x="370" y="10021"/>
                      <a:pt x="370" y="10021"/>
                    </a:cubicBezTo>
                    <a:cubicBezTo>
                      <a:pt x="370" y="10021"/>
                      <a:pt x="370" y="10021"/>
                      <a:pt x="370" y="10021"/>
                    </a:cubicBezTo>
                    <a:cubicBezTo>
                      <a:pt x="407" y="10021"/>
                      <a:pt x="407" y="10021"/>
                      <a:pt x="407" y="10021"/>
                    </a:cubicBezTo>
                    <a:cubicBezTo>
                      <a:pt x="444" y="10021"/>
                      <a:pt x="444" y="10021"/>
                      <a:pt x="444" y="10021"/>
                    </a:cubicBezTo>
                    <a:cubicBezTo>
                      <a:pt x="444" y="10089"/>
                      <a:pt x="444" y="10089"/>
                      <a:pt x="444" y="10089"/>
                    </a:cubicBezTo>
                    <a:cubicBezTo>
                      <a:pt x="481" y="10089"/>
                      <a:pt x="481" y="10089"/>
                      <a:pt x="481" y="10089"/>
                    </a:cubicBezTo>
                    <a:cubicBezTo>
                      <a:pt x="481" y="10089"/>
                      <a:pt x="481" y="10089"/>
                      <a:pt x="481" y="10089"/>
                    </a:cubicBezTo>
                    <a:cubicBezTo>
                      <a:pt x="518" y="10089"/>
                      <a:pt x="518" y="10089"/>
                      <a:pt x="518" y="10089"/>
                    </a:cubicBezTo>
                    <a:cubicBezTo>
                      <a:pt x="518" y="10089"/>
                      <a:pt x="518" y="10089"/>
                      <a:pt x="518" y="10089"/>
                    </a:cubicBezTo>
                    <a:cubicBezTo>
                      <a:pt x="555" y="10157"/>
                      <a:pt x="555" y="10157"/>
                      <a:pt x="555" y="10157"/>
                    </a:cubicBezTo>
                    <a:cubicBezTo>
                      <a:pt x="555" y="10157"/>
                      <a:pt x="555" y="10157"/>
                      <a:pt x="555" y="10157"/>
                    </a:cubicBezTo>
                    <a:cubicBezTo>
                      <a:pt x="518" y="10224"/>
                      <a:pt x="518" y="10224"/>
                      <a:pt x="518" y="10224"/>
                    </a:cubicBezTo>
                    <a:cubicBezTo>
                      <a:pt x="481" y="10157"/>
                      <a:pt x="481" y="10157"/>
                      <a:pt x="481" y="10157"/>
                    </a:cubicBezTo>
                    <a:cubicBezTo>
                      <a:pt x="444" y="10157"/>
                      <a:pt x="444" y="10157"/>
                      <a:pt x="444" y="10157"/>
                    </a:cubicBezTo>
                    <a:cubicBezTo>
                      <a:pt x="407" y="10157"/>
                      <a:pt x="407" y="10157"/>
                      <a:pt x="407" y="10157"/>
                    </a:cubicBezTo>
                    <a:cubicBezTo>
                      <a:pt x="407" y="10089"/>
                      <a:pt x="407" y="10089"/>
                      <a:pt x="407" y="10089"/>
                    </a:cubicBezTo>
                    <a:cubicBezTo>
                      <a:pt x="407" y="10157"/>
                      <a:pt x="407" y="10157"/>
                      <a:pt x="407" y="10157"/>
                    </a:cubicBezTo>
                    <a:cubicBezTo>
                      <a:pt x="407" y="10224"/>
                      <a:pt x="407" y="10224"/>
                      <a:pt x="407" y="10224"/>
                    </a:cubicBezTo>
                    <a:cubicBezTo>
                      <a:pt x="407" y="10224"/>
                      <a:pt x="407" y="10224"/>
                      <a:pt x="407" y="10224"/>
                    </a:cubicBezTo>
                    <a:cubicBezTo>
                      <a:pt x="444" y="10224"/>
                      <a:pt x="444" y="10224"/>
                      <a:pt x="444" y="10224"/>
                    </a:cubicBezTo>
                    <a:cubicBezTo>
                      <a:pt x="444" y="10224"/>
                      <a:pt x="444" y="10224"/>
                      <a:pt x="444" y="10224"/>
                    </a:cubicBezTo>
                    <a:cubicBezTo>
                      <a:pt x="444" y="10292"/>
                      <a:pt x="444" y="10292"/>
                      <a:pt x="444" y="10292"/>
                    </a:cubicBezTo>
                    <a:cubicBezTo>
                      <a:pt x="481" y="10224"/>
                      <a:pt x="481" y="10224"/>
                      <a:pt x="481" y="10224"/>
                    </a:cubicBezTo>
                    <a:cubicBezTo>
                      <a:pt x="518" y="10224"/>
                      <a:pt x="518" y="10224"/>
                      <a:pt x="518" y="10224"/>
                    </a:cubicBezTo>
                    <a:cubicBezTo>
                      <a:pt x="518" y="10292"/>
                      <a:pt x="518" y="10292"/>
                      <a:pt x="518" y="10292"/>
                    </a:cubicBezTo>
                    <a:cubicBezTo>
                      <a:pt x="518" y="10292"/>
                      <a:pt x="518" y="10292"/>
                      <a:pt x="518" y="10292"/>
                    </a:cubicBezTo>
                    <a:cubicBezTo>
                      <a:pt x="518" y="10292"/>
                      <a:pt x="518" y="10292"/>
                      <a:pt x="518" y="10292"/>
                    </a:cubicBezTo>
                    <a:cubicBezTo>
                      <a:pt x="555" y="10292"/>
                      <a:pt x="555" y="10292"/>
                      <a:pt x="555" y="10292"/>
                    </a:cubicBezTo>
                    <a:cubicBezTo>
                      <a:pt x="555" y="10292"/>
                      <a:pt x="555" y="10292"/>
                      <a:pt x="555" y="10292"/>
                    </a:cubicBezTo>
                    <a:cubicBezTo>
                      <a:pt x="555" y="10360"/>
                      <a:pt x="555" y="10360"/>
                      <a:pt x="555" y="10360"/>
                    </a:cubicBezTo>
                    <a:cubicBezTo>
                      <a:pt x="555" y="10292"/>
                      <a:pt x="555" y="10292"/>
                      <a:pt x="555" y="10292"/>
                    </a:cubicBezTo>
                    <a:cubicBezTo>
                      <a:pt x="592" y="10224"/>
                      <a:pt x="592" y="10224"/>
                      <a:pt x="592" y="10224"/>
                    </a:cubicBezTo>
                    <a:cubicBezTo>
                      <a:pt x="592" y="10292"/>
                      <a:pt x="592" y="10292"/>
                      <a:pt x="592" y="10292"/>
                    </a:cubicBezTo>
                    <a:cubicBezTo>
                      <a:pt x="592" y="10292"/>
                      <a:pt x="592" y="10292"/>
                      <a:pt x="592" y="10292"/>
                    </a:cubicBezTo>
                    <a:cubicBezTo>
                      <a:pt x="592" y="10292"/>
                      <a:pt x="592" y="10292"/>
                      <a:pt x="592" y="10292"/>
                    </a:cubicBezTo>
                    <a:cubicBezTo>
                      <a:pt x="592" y="10292"/>
                      <a:pt x="592" y="10292"/>
                      <a:pt x="592" y="10292"/>
                    </a:cubicBezTo>
                    <a:cubicBezTo>
                      <a:pt x="629" y="10360"/>
                      <a:pt x="629" y="10360"/>
                      <a:pt x="629" y="10360"/>
                    </a:cubicBezTo>
                    <a:cubicBezTo>
                      <a:pt x="592" y="10360"/>
                      <a:pt x="592" y="10360"/>
                      <a:pt x="592" y="10360"/>
                    </a:cubicBezTo>
                    <a:cubicBezTo>
                      <a:pt x="592" y="10428"/>
                      <a:pt x="592" y="10428"/>
                      <a:pt x="592" y="10428"/>
                    </a:cubicBezTo>
                    <a:cubicBezTo>
                      <a:pt x="629" y="10428"/>
                      <a:pt x="629" y="10428"/>
                      <a:pt x="629" y="10428"/>
                    </a:cubicBezTo>
                    <a:cubicBezTo>
                      <a:pt x="629" y="10360"/>
                      <a:pt x="629" y="10360"/>
                      <a:pt x="629" y="10360"/>
                    </a:cubicBezTo>
                    <a:cubicBezTo>
                      <a:pt x="629" y="10292"/>
                      <a:pt x="629" y="10292"/>
                      <a:pt x="629" y="10292"/>
                    </a:cubicBezTo>
                    <a:cubicBezTo>
                      <a:pt x="629" y="10292"/>
                      <a:pt x="629" y="10292"/>
                      <a:pt x="629" y="10292"/>
                    </a:cubicBezTo>
                    <a:cubicBezTo>
                      <a:pt x="666" y="10292"/>
                      <a:pt x="666" y="10292"/>
                      <a:pt x="666" y="10292"/>
                    </a:cubicBezTo>
                    <a:cubicBezTo>
                      <a:pt x="703" y="10292"/>
                      <a:pt x="703" y="10292"/>
                      <a:pt x="703" y="10292"/>
                    </a:cubicBezTo>
                    <a:cubicBezTo>
                      <a:pt x="703" y="10292"/>
                      <a:pt x="703" y="10292"/>
                      <a:pt x="703" y="10292"/>
                    </a:cubicBezTo>
                    <a:cubicBezTo>
                      <a:pt x="666" y="10224"/>
                      <a:pt x="666" y="10224"/>
                      <a:pt x="666" y="10224"/>
                    </a:cubicBezTo>
                    <a:cubicBezTo>
                      <a:pt x="666" y="10224"/>
                      <a:pt x="666" y="10224"/>
                      <a:pt x="666" y="10224"/>
                    </a:cubicBezTo>
                    <a:cubicBezTo>
                      <a:pt x="703" y="10224"/>
                      <a:pt x="703" y="10224"/>
                      <a:pt x="703" y="10224"/>
                    </a:cubicBezTo>
                    <a:cubicBezTo>
                      <a:pt x="740" y="10292"/>
                      <a:pt x="740" y="10292"/>
                      <a:pt x="740" y="10292"/>
                    </a:cubicBezTo>
                    <a:cubicBezTo>
                      <a:pt x="777" y="10292"/>
                      <a:pt x="777" y="10292"/>
                      <a:pt x="777" y="10292"/>
                    </a:cubicBezTo>
                    <a:cubicBezTo>
                      <a:pt x="814" y="10292"/>
                      <a:pt x="814" y="10292"/>
                      <a:pt x="814" y="10292"/>
                    </a:cubicBezTo>
                    <a:cubicBezTo>
                      <a:pt x="851" y="10292"/>
                      <a:pt x="851" y="10292"/>
                      <a:pt x="851" y="10292"/>
                    </a:cubicBezTo>
                    <a:cubicBezTo>
                      <a:pt x="851" y="10292"/>
                      <a:pt x="851" y="10292"/>
                      <a:pt x="851" y="10292"/>
                    </a:cubicBezTo>
                    <a:cubicBezTo>
                      <a:pt x="888" y="10292"/>
                      <a:pt x="888" y="10292"/>
                      <a:pt x="888" y="10292"/>
                    </a:cubicBezTo>
                    <a:cubicBezTo>
                      <a:pt x="925" y="10292"/>
                      <a:pt x="925" y="10292"/>
                      <a:pt x="925" y="10292"/>
                    </a:cubicBezTo>
                    <a:cubicBezTo>
                      <a:pt x="925" y="10292"/>
                      <a:pt x="925" y="10292"/>
                      <a:pt x="925" y="10292"/>
                    </a:cubicBezTo>
                    <a:cubicBezTo>
                      <a:pt x="962" y="10292"/>
                      <a:pt x="962" y="10292"/>
                      <a:pt x="962" y="10292"/>
                    </a:cubicBezTo>
                    <a:cubicBezTo>
                      <a:pt x="1110" y="10495"/>
                      <a:pt x="1110" y="10495"/>
                      <a:pt x="1110" y="10495"/>
                    </a:cubicBezTo>
                    <a:cubicBezTo>
                      <a:pt x="1221" y="10563"/>
                      <a:pt x="1221" y="10563"/>
                      <a:pt x="1221" y="10563"/>
                    </a:cubicBezTo>
                    <a:cubicBezTo>
                      <a:pt x="1258" y="10631"/>
                      <a:pt x="1258" y="10631"/>
                      <a:pt x="1258" y="10631"/>
                    </a:cubicBezTo>
                    <a:cubicBezTo>
                      <a:pt x="1295" y="10631"/>
                      <a:pt x="1295" y="10631"/>
                      <a:pt x="1295" y="10631"/>
                    </a:cubicBezTo>
                    <a:cubicBezTo>
                      <a:pt x="1332" y="10766"/>
                      <a:pt x="1332" y="10766"/>
                      <a:pt x="1332" y="10766"/>
                    </a:cubicBezTo>
                    <a:cubicBezTo>
                      <a:pt x="1368" y="10766"/>
                      <a:pt x="1368" y="10766"/>
                      <a:pt x="1368" y="10766"/>
                    </a:cubicBezTo>
                    <a:cubicBezTo>
                      <a:pt x="1332" y="10698"/>
                      <a:pt x="1332" y="10698"/>
                      <a:pt x="1332" y="10698"/>
                    </a:cubicBezTo>
                    <a:cubicBezTo>
                      <a:pt x="1332" y="10698"/>
                      <a:pt x="1332" y="10698"/>
                      <a:pt x="1332" y="10698"/>
                    </a:cubicBezTo>
                    <a:cubicBezTo>
                      <a:pt x="1368" y="10698"/>
                      <a:pt x="1368" y="10698"/>
                      <a:pt x="1368" y="10698"/>
                    </a:cubicBezTo>
                    <a:cubicBezTo>
                      <a:pt x="1405" y="10766"/>
                      <a:pt x="1405" y="10766"/>
                      <a:pt x="1405" y="10766"/>
                    </a:cubicBezTo>
                    <a:cubicBezTo>
                      <a:pt x="1442" y="10766"/>
                      <a:pt x="1442" y="10766"/>
                      <a:pt x="1442" y="10766"/>
                    </a:cubicBezTo>
                    <a:cubicBezTo>
                      <a:pt x="1479" y="10834"/>
                      <a:pt x="1479" y="10834"/>
                      <a:pt x="1479" y="10834"/>
                    </a:cubicBezTo>
                    <a:cubicBezTo>
                      <a:pt x="1516" y="10834"/>
                      <a:pt x="1516" y="10834"/>
                      <a:pt x="1516" y="10834"/>
                    </a:cubicBezTo>
                    <a:cubicBezTo>
                      <a:pt x="1479" y="10766"/>
                      <a:pt x="1479" y="10766"/>
                      <a:pt x="1479" y="10766"/>
                    </a:cubicBezTo>
                    <a:cubicBezTo>
                      <a:pt x="1479" y="10766"/>
                      <a:pt x="1479" y="10766"/>
                      <a:pt x="1479" y="10766"/>
                    </a:cubicBezTo>
                    <a:cubicBezTo>
                      <a:pt x="1479" y="10766"/>
                      <a:pt x="1479" y="10766"/>
                      <a:pt x="1479" y="10766"/>
                    </a:cubicBezTo>
                    <a:cubicBezTo>
                      <a:pt x="1516" y="10766"/>
                      <a:pt x="1516" y="10766"/>
                      <a:pt x="1516" y="10766"/>
                    </a:cubicBezTo>
                    <a:cubicBezTo>
                      <a:pt x="1516" y="10834"/>
                      <a:pt x="1516" y="10834"/>
                      <a:pt x="1516" y="10834"/>
                    </a:cubicBezTo>
                    <a:cubicBezTo>
                      <a:pt x="1590" y="10902"/>
                      <a:pt x="1590" y="10902"/>
                      <a:pt x="1590" y="10902"/>
                    </a:cubicBezTo>
                    <a:cubicBezTo>
                      <a:pt x="1590" y="10969"/>
                      <a:pt x="1590" y="10969"/>
                      <a:pt x="1590" y="10969"/>
                    </a:cubicBezTo>
                    <a:cubicBezTo>
                      <a:pt x="1627" y="10969"/>
                      <a:pt x="1627" y="10969"/>
                      <a:pt x="1627" y="10969"/>
                    </a:cubicBezTo>
                    <a:cubicBezTo>
                      <a:pt x="1627" y="10969"/>
                      <a:pt x="1627" y="10969"/>
                      <a:pt x="1627" y="10969"/>
                    </a:cubicBezTo>
                    <a:cubicBezTo>
                      <a:pt x="1664" y="10969"/>
                      <a:pt x="1664" y="10969"/>
                      <a:pt x="1664" y="10969"/>
                    </a:cubicBezTo>
                    <a:cubicBezTo>
                      <a:pt x="1701" y="11037"/>
                      <a:pt x="1701" y="11037"/>
                      <a:pt x="1701" y="11037"/>
                    </a:cubicBezTo>
                    <a:cubicBezTo>
                      <a:pt x="1701" y="11105"/>
                      <a:pt x="1701" y="11105"/>
                      <a:pt x="1701" y="11105"/>
                    </a:cubicBezTo>
                    <a:cubicBezTo>
                      <a:pt x="1701" y="11105"/>
                      <a:pt x="1701" y="11105"/>
                      <a:pt x="1701" y="11105"/>
                    </a:cubicBezTo>
                    <a:cubicBezTo>
                      <a:pt x="1738" y="11172"/>
                      <a:pt x="1738" y="11172"/>
                      <a:pt x="1738" y="11172"/>
                    </a:cubicBezTo>
                    <a:cubicBezTo>
                      <a:pt x="1738" y="11172"/>
                      <a:pt x="1738" y="11172"/>
                      <a:pt x="1738" y="11172"/>
                    </a:cubicBezTo>
                    <a:cubicBezTo>
                      <a:pt x="1775" y="11172"/>
                      <a:pt x="1775" y="11172"/>
                      <a:pt x="1775" y="11172"/>
                    </a:cubicBezTo>
                    <a:cubicBezTo>
                      <a:pt x="1775" y="11240"/>
                      <a:pt x="1775" y="11240"/>
                      <a:pt x="1775" y="11240"/>
                    </a:cubicBezTo>
                    <a:cubicBezTo>
                      <a:pt x="1775" y="11308"/>
                      <a:pt x="1775" y="11308"/>
                      <a:pt x="1775" y="11308"/>
                    </a:cubicBezTo>
                    <a:cubicBezTo>
                      <a:pt x="1775" y="11443"/>
                      <a:pt x="1775" y="11443"/>
                      <a:pt x="1775" y="11443"/>
                    </a:cubicBezTo>
                    <a:cubicBezTo>
                      <a:pt x="1738" y="11443"/>
                      <a:pt x="1738" y="11443"/>
                      <a:pt x="1738" y="11443"/>
                    </a:cubicBezTo>
                    <a:cubicBezTo>
                      <a:pt x="1738" y="11511"/>
                      <a:pt x="1738" y="11511"/>
                      <a:pt x="1738" y="11511"/>
                    </a:cubicBezTo>
                    <a:cubicBezTo>
                      <a:pt x="1701" y="11579"/>
                      <a:pt x="1701" y="11579"/>
                      <a:pt x="1701" y="11579"/>
                    </a:cubicBezTo>
                    <a:cubicBezTo>
                      <a:pt x="1701" y="11579"/>
                      <a:pt x="1701" y="11579"/>
                      <a:pt x="1701" y="11579"/>
                    </a:cubicBezTo>
                    <a:cubicBezTo>
                      <a:pt x="1664" y="11714"/>
                      <a:pt x="1664" y="11714"/>
                      <a:pt x="1664" y="11714"/>
                    </a:cubicBezTo>
                    <a:cubicBezTo>
                      <a:pt x="1590" y="11782"/>
                      <a:pt x="1590" y="11782"/>
                      <a:pt x="1590" y="11782"/>
                    </a:cubicBezTo>
                    <a:cubicBezTo>
                      <a:pt x="1553" y="11782"/>
                      <a:pt x="1553" y="11782"/>
                      <a:pt x="1553" y="11782"/>
                    </a:cubicBezTo>
                    <a:cubicBezTo>
                      <a:pt x="1516" y="11850"/>
                      <a:pt x="1516" y="11850"/>
                      <a:pt x="1516" y="11850"/>
                    </a:cubicBezTo>
                    <a:cubicBezTo>
                      <a:pt x="1479" y="11850"/>
                      <a:pt x="1479" y="11850"/>
                      <a:pt x="1479" y="11850"/>
                    </a:cubicBezTo>
                    <a:cubicBezTo>
                      <a:pt x="1479" y="11850"/>
                      <a:pt x="1479" y="11850"/>
                      <a:pt x="1479" y="11850"/>
                    </a:cubicBezTo>
                    <a:cubicBezTo>
                      <a:pt x="1405" y="11850"/>
                      <a:pt x="1405" y="11850"/>
                      <a:pt x="1405" y="11850"/>
                    </a:cubicBezTo>
                    <a:cubicBezTo>
                      <a:pt x="1295" y="11850"/>
                      <a:pt x="1295" y="11850"/>
                      <a:pt x="1295" y="11850"/>
                    </a:cubicBezTo>
                    <a:cubicBezTo>
                      <a:pt x="1258" y="11850"/>
                      <a:pt x="1258" y="11850"/>
                      <a:pt x="1258" y="11850"/>
                    </a:cubicBezTo>
                    <a:cubicBezTo>
                      <a:pt x="1221" y="11782"/>
                      <a:pt x="1221" y="11782"/>
                      <a:pt x="1221" y="11782"/>
                    </a:cubicBezTo>
                    <a:cubicBezTo>
                      <a:pt x="1184" y="11782"/>
                      <a:pt x="1184" y="11782"/>
                      <a:pt x="1184" y="11782"/>
                    </a:cubicBezTo>
                    <a:cubicBezTo>
                      <a:pt x="1147" y="11782"/>
                      <a:pt x="1147" y="11782"/>
                      <a:pt x="1147" y="11782"/>
                    </a:cubicBezTo>
                    <a:cubicBezTo>
                      <a:pt x="1110" y="11782"/>
                      <a:pt x="1110" y="11782"/>
                      <a:pt x="1110" y="11782"/>
                    </a:cubicBezTo>
                    <a:cubicBezTo>
                      <a:pt x="1110" y="11782"/>
                      <a:pt x="1110" y="11782"/>
                      <a:pt x="1110" y="11782"/>
                    </a:cubicBezTo>
                    <a:cubicBezTo>
                      <a:pt x="1073" y="11782"/>
                      <a:pt x="1073" y="11782"/>
                      <a:pt x="1073" y="11782"/>
                    </a:cubicBezTo>
                    <a:cubicBezTo>
                      <a:pt x="1036" y="11782"/>
                      <a:pt x="1036" y="11782"/>
                      <a:pt x="1036" y="11782"/>
                    </a:cubicBezTo>
                    <a:cubicBezTo>
                      <a:pt x="999" y="11714"/>
                      <a:pt x="999" y="11714"/>
                      <a:pt x="999" y="11714"/>
                    </a:cubicBezTo>
                    <a:cubicBezTo>
                      <a:pt x="999" y="11714"/>
                      <a:pt x="999" y="11714"/>
                      <a:pt x="999" y="11714"/>
                    </a:cubicBezTo>
                    <a:cubicBezTo>
                      <a:pt x="962" y="11714"/>
                      <a:pt x="962" y="11714"/>
                      <a:pt x="962" y="11714"/>
                    </a:cubicBezTo>
                    <a:cubicBezTo>
                      <a:pt x="962" y="11714"/>
                      <a:pt x="962" y="11714"/>
                      <a:pt x="962" y="11714"/>
                    </a:cubicBezTo>
                    <a:cubicBezTo>
                      <a:pt x="962" y="11646"/>
                      <a:pt x="962" y="11646"/>
                      <a:pt x="962" y="11646"/>
                    </a:cubicBezTo>
                    <a:cubicBezTo>
                      <a:pt x="925" y="11646"/>
                      <a:pt x="925" y="11646"/>
                      <a:pt x="925" y="11646"/>
                    </a:cubicBezTo>
                    <a:cubicBezTo>
                      <a:pt x="888" y="11714"/>
                      <a:pt x="888" y="11714"/>
                      <a:pt x="888" y="11714"/>
                    </a:cubicBezTo>
                    <a:cubicBezTo>
                      <a:pt x="851" y="11714"/>
                      <a:pt x="851" y="11714"/>
                      <a:pt x="851" y="11714"/>
                    </a:cubicBezTo>
                    <a:cubicBezTo>
                      <a:pt x="851" y="11646"/>
                      <a:pt x="851" y="11646"/>
                      <a:pt x="851" y="11646"/>
                    </a:cubicBezTo>
                    <a:cubicBezTo>
                      <a:pt x="851" y="11646"/>
                      <a:pt x="851" y="11646"/>
                      <a:pt x="851" y="11646"/>
                    </a:cubicBezTo>
                    <a:cubicBezTo>
                      <a:pt x="888" y="11646"/>
                      <a:pt x="888" y="11646"/>
                      <a:pt x="888" y="11646"/>
                    </a:cubicBezTo>
                    <a:cubicBezTo>
                      <a:pt x="851" y="11579"/>
                      <a:pt x="851" y="11579"/>
                      <a:pt x="851" y="11579"/>
                    </a:cubicBezTo>
                    <a:cubicBezTo>
                      <a:pt x="851" y="11646"/>
                      <a:pt x="851" y="11646"/>
                      <a:pt x="851" y="11646"/>
                    </a:cubicBezTo>
                    <a:cubicBezTo>
                      <a:pt x="777" y="11646"/>
                      <a:pt x="777" y="11646"/>
                      <a:pt x="777" y="11646"/>
                    </a:cubicBezTo>
                    <a:cubicBezTo>
                      <a:pt x="777" y="11579"/>
                      <a:pt x="777" y="11579"/>
                      <a:pt x="777" y="11579"/>
                    </a:cubicBezTo>
                    <a:cubicBezTo>
                      <a:pt x="740" y="11579"/>
                      <a:pt x="740" y="11579"/>
                      <a:pt x="740" y="11579"/>
                    </a:cubicBezTo>
                    <a:cubicBezTo>
                      <a:pt x="740" y="11579"/>
                      <a:pt x="740" y="11579"/>
                      <a:pt x="740" y="11579"/>
                    </a:cubicBezTo>
                    <a:cubicBezTo>
                      <a:pt x="666" y="11511"/>
                      <a:pt x="666" y="11511"/>
                      <a:pt x="666" y="11511"/>
                    </a:cubicBezTo>
                    <a:cubicBezTo>
                      <a:pt x="666" y="11443"/>
                      <a:pt x="666" y="11443"/>
                      <a:pt x="666" y="11443"/>
                    </a:cubicBezTo>
                    <a:cubicBezTo>
                      <a:pt x="629" y="11443"/>
                      <a:pt x="629" y="11443"/>
                      <a:pt x="629" y="11443"/>
                    </a:cubicBezTo>
                    <a:cubicBezTo>
                      <a:pt x="592" y="11443"/>
                      <a:pt x="592" y="11443"/>
                      <a:pt x="592" y="11443"/>
                    </a:cubicBezTo>
                    <a:cubicBezTo>
                      <a:pt x="555" y="11443"/>
                      <a:pt x="555" y="11443"/>
                      <a:pt x="555" y="11443"/>
                    </a:cubicBezTo>
                    <a:cubicBezTo>
                      <a:pt x="555" y="11443"/>
                      <a:pt x="555" y="11443"/>
                      <a:pt x="555" y="11443"/>
                    </a:cubicBezTo>
                    <a:cubicBezTo>
                      <a:pt x="592" y="11511"/>
                      <a:pt x="592" y="11511"/>
                      <a:pt x="592" y="11511"/>
                    </a:cubicBezTo>
                    <a:cubicBezTo>
                      <a:pt x="592" y="11579"/>
                      <a:pt x="592" y="11579"/>
                      <a:pt x="592" y="11579"/>
                    </a:cubicBezTo>
                    <a:cubicBezTo>
                      <a:pt x="629" y="11579"/>
                      <a:pt x="629" y="11579"/>
                      <a:pt x="629" y="11579"/>
                    </a:cubicBezTo>
                    <a:cubicBezTo>
                      <a:pt x="666" y="11646"/>
                      <a:pt x="666" y="11646"/>
                      <a:pt x="666" y="11646"/>
                    </a:cubicBezTo>
                    <a:cubicBezTo>
                      <a:pt x="703" y="11646"/>
                      <a:pt x="703" y="11646"/>
                      <a:pt x="703" y="11646"/>
                    </a:cubicBezTo>
                    <a:cubicBezTo>
                      <a:pt x="703" y="11646"/>
                      <a:pt x="703" y="11646"/>
                      <a:pt x="703" y="11646"/>
                    </a:cubicBezTo>
                    <a:cubicBezTo>
                      <a:pt x="666" y="11714"/>
                      <a:pt x="666" y="11714"/>
                      <a:pt x="666" y="11714"/>
                    </a:cubicBezTo>
                    <a:cubicBezTo>
                      <a:pt x="666" y="11714"/>
                      <a:pt x="666" y="11714"/>
                      <a:pt x="666" y="11714"/>
                    </a:cubicBezTo>
                    <a:cubicBezTo>
                      <a:pt x="666" y="11782"/>
                      <a:pt x="666" y="11782"/>
                      <a:pt x="666" y="11782"/>
                    </a:cubicBezTo>
                    <a:cubicBezTo>
                      <a:pt x="740" y="11714"/>
                      <a:pt x="740" y="11714"/>
                      <a:pt x="740" y="11714"/>
                    </a:cubicBezTo>
                    <a:cubicBezTo>
                      <a:pt x="740" y="11714"/>
                      <a:pt x="740" y="11714"/>
                      <a:pt x="740" y="11714"/>
                    </a:cubicBezTo>
                    <a:cubicBezTo>
                      <a:pt x="777" y="11714"/>
                      <a:pt x="777" y="11714"/>
                      <a:pt x="777" y="11714"/>
                    </a:cubicBezTo>
                    <a:cubicBezTo>
                      <a:pt x="740" y="11714"/>
                      <a:pt x="740" y="11714"/>
                      <a:pt x="740" y="11714"/>
                    </a:cubicBezTo>
                    <a:cubicBezTo>
                      <a:pt x="740" y="11782"/>
                      <a:pt x="740" y="11782"/>
                      <a:pt x="740" y="11782"/>
                    </a:cubicBezTo>
                    <a:cubicBezTo>
                      <a:pt x="777" y="11782"/>
                      <a:pt x="777" y="11782"/>
                      <a:pt x="777" y="11782"/>
                    </a:cubicBezTo>
                    <a:cubicBezTo>
                      <a:pt x="777" y="11782"/>
                      <a:pt x="777" y="11782"/>
                      <a:pt x="777" y="11782"/>
                    </a:cubicBezTo>
                    <a:cubicBezTo>
                      <a:pt x="740" y="11850"/>
                      <a:pt x="740" y="11850"/>
                      <a:pt x="740" y="11850"/>
                    </a:cubicBezTo>
                    <a:cubicBezTo>
                      <a:pt x="740" y="11850"/>
                      <a:pt x="740" y="11850"/>
                      <a:pt x="740" y="11850"/>
                    </a:cubicBezTo>
                    <a:cubicBezTo>
                      <a:pt x="777" y="11850"/>
                      <a:pt x="777" y="11850"/>
                      <a:pt x="777" y="11850"/>
                    </a:cubicBezTo>
                    <a:cubicBezTo>
                      <a:pt x="777" y="11850"/>
                      <a:pt x="777" y="11850"/>
                      <a:pt x="777" y="11850"/>
                    </a:cubicBezTo>
                    <a:cubicBezTo>
                      <a:pt x="814" y="11850"/>
                      <a:pt x="814" y="11850"/>
                      <a:pt x="814" y="11850"/>
                    </a:cubicBezTo>
                    <a:cubicBezTo>
                      <a:pt x="814" y="11850"/>
                      <a:pt x="814" y="11850"/>
                      <a:pt x="814" y="11850"/>
                    </a:cubicBezTo>
                    <a:cubicBezTo>
                      <a:pt x="851" y="11850"/>
                      <a:pt x="851" y="11850"/>
                      <a:pt x="851" y="11850"/>
                    </a:cubicBezTo>
                    <a:cubicBezTo>
                      <a:pt x="925" y="11917"/>
                      <a:pt x="925" y="11917"/>
                      <a:pt x="925" y="11917"/>
                    </a:cubicBezTo>
                    <a:cubicBezTo>
                      <a:pt x="962" y="11985"/>
                      <a:pt x="962" y="11985"/>
                      <a:pt x="962" y="11985"/>
                    </a:cubicBezTo>
                    <a:cubicBezTo>
                      <a:pt x="962" y="11985"/>
                      <a:pt x="962" y="11985"/>
                      <a:pt x="962" y="11985"/>
                    </a:cubicBezTo>
                    <a:cubicBezTo>
                      <a:pt x="962" y="11985"/>
                      <a:pt x="962" y="11985"/>
                      <a:pt x="962" y="11985"/>
                    </a:cubicBezTo>
                    <a:cubicBezTo>
                      <a:pt x="962" y="12053"/>
                      <a:pt x="962" y="12053"/>
                      <a:pt x="962" y="12053"/>
                    </a:cubicBezTo>
                    <a:cubicBezTo>
                      <a:pt x="962" y="12053"/>
                      <a:pt x="962" y="12053"/>
                      <a:pt x="962" y="12053"/>
                    </a:cubicBezTo>
                    <a:cubicBezTo>
                      <a:pt x="962" y="12120"/>
                      <a:pt x="962" y="12120"/>
                      <a:pt x="962" y="12120"/>
                    </a:cubicBezTo>
                    <a:cubicBezTo>
                      <a:pt x="962" y="12188"/>
                      <a:pt x="962" y="12188"/>
                      <a:pt x="962" y="12188"/>
                    </a:cubicBezTo>
                    <a:cubicBezTo>
                      <a:pt x="925" y="12188"/>
                      <a:pt x="925" y="12188"/>
                      <a:pt x="925" y="12188"/>
                    </a:cubicBezTo>
                    <a:cubicBezTo>
                      <a:pt x="925" y="12256"/>
                      <a:pt x="925" y="12256"/>
                      <a:pt x="925" y="12256"/>
                    </a:cubicBezTo>
                    <a:cubicBezTo>
                      <a:pt x="962" y="12256"/>
                      <a:pt x="962" y="12256"/>
                      <a:pt x="962" y="12256"/>
                    </a:cubicBezTo>
                    <a:cubicBezTo>
                      <a:pt x="962" y="12324"/>
                      <a:pt x="962" y="12324"/>
                      <a:pt x="962" y="12324"/>
                    </a:cubicBezTo>
                    <a:cubicBezTo>
                      <a:pt x="999" y="12391"/>
                      <a:pt x="999" y="12391"/>
                      <a:pt x="999" y="12391"/>
                    </a:cubicBezTo>
                    <a:cubicBezTo>
                      <a:pt x="999" y="12459"/>
                      <a:pt x="999" y="12459"/>
                      <a:pt x="999" y="12459"/>
                    </a:cubicBezTo>
                    <a:cubicBezTo>
                      <a:pt x="1036" y="12459"/>
                      <a:pt x="1036" y="12459"/>
                      <a:pt x="1036" y="12459"/>
                    </a:cubicBezTo>
                    <a:cubicBezTo>
                      <a:pt x="1036" y="12527"/>
                      <a:pt x="1036" y="12527"/>
                      <a:pt x="1036" y="12527"/>
                    </a:cubicBezTo>
                    <a:cubicBezTo>
                      <a:pt x="1036" y="12594"/>
                      <a:pt x="1036" y="12594"/>
                      <a:pt x="1036" y="12594"/>
                    </a:cubicBezTo>
                    <a:cubicBezTo>
                      <a:pt x="1036" y="12662"/>
                      <a:pt x="1036" y="12662"/>
                      <a:pt x="1036" y="12662"/>
                    </a:cubicBezTo>
                    <a:cubicBezTo>
                      <a:pt x="1036" y="12662"/>
                      <a:pt x="1036" y="12662"/>
                      <a:pt x="1036" y="12662"/>
                    </a:cubicBezTo>
                    <a:cubicBezTo>
                      <a:pt x="1073" y="12730"/>
                      <a:pt x="1073" y="12730"/>
                      <a:pt x="1073" y="12730"/>
                    </a:cubicBezTo>
                    <a:cubicBezTo>
                      <a:pt x="1110" y="12730"/>
                      <a:pt x="1110" y="12730"/>
                      <a:pt x="1110" y="12730"/>
                    </a:cubicBezTo>
                    <a:cubicBezTo>
                      <a:pt x="1147" y="12730"/>
                      <a:pt x="1147" y="12730"/>
                      <a:pt x="1147" y="12730"/>
                    </a:cubicBezTo>
                    <a:cubicBezTo>
                      <a:pt x="1184" y="12730"/>
                      <a:pt x="1184" y="12730"/>
                      <a:pt x="1184" y="12730"/>
                    </a:cubicBezTo>
                    <a:cubicBezTo>
                      <a:pt x="1184" y="12797"/>
                      <a:pt x="1184" y="12797"/>
                      <a:pt x="1184" y="12797"/>
                    </a:cubicBezTo>
                    <a:cubicBezTo>
                      <a:pt x="1221" y="12797"/>
                      <a:pt x="1221" y="12797"/>
                      <a:pt x="1221" y="12797"/>
                    </a:cubicBezTo>
                    <a:cubicBezTo>
                      <a:pt x="1221" y="12865"/>
                      <a:pt x="1221" y="12865"/>
                      <a:pt x="1221" y="12865"/>
                    </a:cubicBezTo>
                    <a:cubicBezTo>
                      <a:pt x="1258" y="12865"/>
                      <a:pt x="1258" y="12865"/>
                      <a:pt x="1258" y="12865"/>
                    </a:cubicBezTo>
                    <a:cubicBezTo>
                      <a:pt x="1295" y="12865"/>
                      <a:pt x="1295" y="12865"/>
                      <a:pt x="1295" y="12865"/>
                    </a:cubicBezTo>
                    <a:cubicBezTo>
                      <a:pt x="1295" y="12933"/>
                      <a:pt x="1295" y="12933"/>
                      <a:pt x="1295" y="12933"/>
                    </a:cubicBezTo>
                    <a:cubicBezTo>
                      <a:pt x="1368" y="12933"/>
                      <a:pt x="1368" y="12933"/>
                      <a:pt x="1368" y="12933"/>
                    </a:cubicBezTo>
                    <a:cubicBezTo>
                      <a:pt x="1405" y="12933"/>
                      <a:pt x="1405" y="12933"/>
                      <a:pt x="1405" y="12933"/>
                    </a:cubicBezTo>
                    <a:cubicBezTo>
                      <a:pt x="1405" y="13001"/>
                      <a:pt x="1405" y="13001"/>
                      <a:pt x="1405" y="13001"/>
                    </a:cubicBezTo>
                    <a:cubicBezTo>
                      <a:pt x="1442" y="12933"/>
                      <a:pt x="1442" y="12933"/>
                      <a:pt x="1442" y="12933"/>
                    </a:cubicBezTo>
                    <a:cubicBezTo>
                      <a:pt x="1479" y="12933"/>
                      <a:pt x="1479" y="12933"/>
                      <a:pt x="1479" y="12933"/>
                    </a:cubicBezTo>
                    <a:cubicBezTo>
                      <a:pt x="1479" y="12865"/>
                      <a:pt x="1479" y="12865"/>
                      <a:pt x="1479" y="12865"/>
                    </a:cubicBezTo>
                    <a:cubicBezTo>
                      <a:pt x="1479" y="12797"/>
                      <a:pt x="1479" y="12797"/>
                      <a:pt x="1479" y="12797"/>
                    </a:cubicBezTo>
                    <a:cubicBezTo>
                      <a:pt x="1479" y="12797"/>
                      <a:pt x="1479" y="12797"/>
                      <a:pt x="1479" y="12797"/>
                    </a:cubicBezTo>
                    <a:cubicBezTo>
                      <a:pt x="1479" y="12730"/>
                      <a:pt x="1479" y="12730"/>
                      <a:pt x="1479" y="12730"/>
                    </a:cubicBezTo>
                    <a:cubicBezTo>
                      <a:pt x="1479" y="12730"/>
                      <a:pt x="1479" y="12730"/>
                      <a:pt x="1479" y="12730"/>
                    </a:cubicBezTo>
                    <a:cubicBezTo>
                      <a:pt x="1442" y="12662"/>
                      <a:pt x="1442" y="12662"/>
                      <a:pt x="1442" y="12662"/>
                    </a:cubicBezTo>
                    <a:cubicBezTo>
                      <a:pt x="1442" y="12662"/>
                      <a:pt x="1442" y="12662"/>
                      <a:pt x="1442" y="12662"/>
                    </a:cubicBezTo>
                    <a:cubicBezTo>
                      <a:pt x="1405" y="12662"/>
                      <a:pt x="1405" y="12662"/>
                      <a:pt x="1405" y="12662"/>
                    </a:cubicBezTo>
                    <a:cubicBezTo>
                      <a:pt x="1405" y="12662"/>
                      <a:pt x="1405" y="12662"/>
                      <a:pt x="1405" y="12662"/>
                    </a:cubicBezTo>
                    <a:cubicBezTo>
                      <a:pt x="1368" y="12730"/>
                      <a:pt x="1368" y="12730"/>
                      <a:pt x="1368" y="12730"/>
                    </a:cubicBezTo>
                    <a:cubicBezTo>
                      <a:pt x="1332" y="12662"/>
                      <a:pt x="1332" y="12662"/>
                      <a:pt x="1332" y="12662"/>
                    </a:cubicBezTo>
                    <a:cubicBezTo>
                      <a:pt x="1295" y="12594"/>
                      <a:pt x="1295" y="12594"/>
                      <a:pt x="1295" y="12594"/>
                    </a:cubicBezTo>
                    <a:cubicBezTo>
                      <a:pt x="1258" y="12594"/>
                      <a:pt x="1258" y="12594"/>
                      <a:pt x="1258" y="12594"/>
                    </a:cubicBezTo>
                    <a:cubicBezTo>
                      <a:pt x="1221" y="12527"/>
                      <a:pt x="1221" y="12527"/>
                      <a:pt x="1221" y="12527"/>
                    </a:cubicBezTo>
                    <a:cubicBezTo>
                      <a:pt x="1221" y="12459"/>
                      <a:pt x="1221" y="12459"/>
                      <a:pt x="1221" y="12459"/>
                    </a:cubicBezTo>
                    <a:cubicBezTo>
                      <a:pt x="1258" y="12459"/>
                      <a:pt x="1258" y="12459"/>
                      <a:pt x="1258" y="12459"/>
                    </a:cubicBezTo>
                    <a:cubicBezTo>
                      <a:pt x="1258" y="12391"/>
                      <a:pt x="1258" y="12391"/>
                      <a:pt x="1258" y="12391"/>
                    </a:cubicBezTo>
                    <a:cubicBezTo>
                      <a:pt x="1258" y="12391"/>
                      <a:pt x="1258" y="12391"/>
                      <a:pt x="1258" y="12391"/>
                    </a:cubicBezTo>
                    <a:cubicBezTo>
                      <a:pt x="1258" y="12324"/>
                      <a:pt x="1258" y="12324"/>
                      <a:pt x="1258" y="12324"/>
                    </a:cubicBezTo>
                    <a:cubicBezTo>
                      <a:pt x="1258" y="12324"/>
                      <a:pt x="1258" y="12324"/>
                      <a:pt x="1258" y="12324"/>
                    </a:cubicBezTo>
                    <a:cubicBezTo>
                      <a:pt x="1258" y="12256"/>
                      <a:pt x="1258" y="12256"/>
                      <a:pt x="1258" y="12256"/>
                    </a:cubicBezTo>
                    <a:cubicBezTo>
                      <a:pt x="1295" y="12256"/>
                      <a:pt x="1295" y="12256"/>
                      <a:pt x="1295" y="12256"/>
                    </a:cubicBezTo>
                    <a:cubicBezTo>
                      <a:pt x="1332" y="12324"/>
                      <a:pt x="1332" y="12324"/>
                      <a:pt x="1332" y="12324"/>
                    </a:cubicBezTo>
                    <a:cubicBezTo>
                      <a:pt x="1368" y="12324"/>
                      <a:pt x="1368" y="12324"/>
                      <a:pt x="1368" y="12324"/>
                    </a:cubicBezTo>
                    <a:cubicBezTo>
                      <a:pt x="1405" y="12391"/>
                      <a:pt x="1405" y="12391"/>
                      <a:pt x="1405" y="12391"/>
                    </a:cubicBezTo>
                    <a:cubicBezTo>
                      <a:pt x="1442" y="12459"/>
                      <a:pt x="1442" y="12459"/>
                      <a:pt x="1442" y="12459"/>
                    </a:cubicBezTo>
                    <a:cubicBezTo>
                      <a:pt x="1479" y="12459"/>
                      <a:pt x="1479" y="12459"/>
                      <a:pt x="1479" y="12459"/>
                    </a:cubicBezTo>
                    <a:cubicBezTo>
                      <a:pt x="1516" y="12459"/>
                      <a:pt x="1516" y="12459"/>
                      <a:pt x="1516" y="12459"/>
                    </a:cubicBezTo>
                    <a:cubicBezTo>
                      <a:pt x="1553" y="12459"/>
                      <a:pt x="1553" y="12459"/>
                      <a:pt x="1553" y="12459"/>
                    </a:cubicBezTo>
                    <a:cubicBezTo>
                      <a:pt x="1627" y="12527"/>
                      <a:pt x="1627" y="12527"/>
                      <a:pt x="1627" y="12527"/>
                    </a:cubicBezTo>
                    <a:cubicBezTo>
                      <a:pt x="1701" y="12594"/>
                      <a:pt x="1701" y="12594"/>
                      <a:pt x="1701" y="12594"/>
                    </a:cubicBezTo>
                    <a:cubicBezTo>
                      <a:pt x="1701" y="12594"/>
                      <a:pt x="1701" y="12594"/>
                      <a:pt x="1701" y="12594"/>
                    </a:cubicBezTo>
                    <a:cubicBezTo>
                      <a:pt x="1738" y="12527"/>
                      <a:pt x="1738" y="12527"/>
                      <a:pt x="1738" y="12527"/>
                    </a:cubicBezTo>
                    <a:cubicBezTo>
                      <a:pt x="1738" y="12459"/>
                      <a:pt x="1738" y="12459"/>
                      <a:pt x="1738" y="12459"/>
                    </a:cubicBezTo>
                    <a:cubicBezTo>
                      <a:pt x="1738" y="12459"/>
                      <a:pt x="1738" y="12459"/>
                      <a:pt x="1738" y="12459"/>
                    </a:cubicBezTo>
                    <a:cubicBezTo>
                      <a:pt x="1775" y="12459"/>
                      <a:pt x="1775" y="12459"/>
                      <a:pt x="1775" y="12459"/>
                    </a:cubicBezTo>
                    <a:cubicBezTo>
                      <a:pt x="1738" y="12324"/>
                      <a:pt x="1738" y="12324"/>
                      <a:pt x="1738" y="12324"/>
                    </a:cubicBezTo>
                    <a:cubicBezTo>
                      <a:pt x="1664" y="12188"/>
                      <a:pt x="1664" y="12188"/>
                      <a:pt x="1664" y="12188"/>
                    </a:cubicBezTo>
                    <a:cubicBezTo>
                      <a:pt x="1664" y="12120"/>
                      <a:pt x="1664" y="12120"/>
                      <a:pt x="1664" y="12120"/>
                    </a:cubicBezTo>
                    <a:cubicBezTo>
                      <a:pt x="1664" y="12053"/>
                      <a:pt x="1664" y="12053"/>
                      <a:pt x="1664" y="12053"/>
                    </a:cubicBezTo>
                    <a:cubicBezTo>
                      <a:pt x="1701" y="12053"/>
                      <a:pt x="1701" y="12053"/>
                      <a:pt x="1701" y="12053"/>
                    </a:cubicBezTo>
                    <a:cubicBezTo>
                      <a:pt x="1738" y="11917"/>
                      <a:pt x="1738" y="11917"/>
                      <a:pt x="1738" y="11917"/>
                    </a:cubicBezTo>
                    <a:cubicBezTo>
                      <a:pt x="1738" y="11850"/>
                      <a:pt x="1738" y="11850"/>
                      <a:pt x="1738" y="11850"/>
                    </a:cubicBezTo>
                    <a:cubicBezTo>
                      <a:pt x="1775" y="11850"/>
                      <a:pt x="1775" y="11850"/>
                      <a:pt x="1775" y="11850"/>
                    </a:cubicBezTo>
                    <a:cubicBezTo>
                      <a:pt x="1812" y="11782"/>
                      <a:pt x="1812" y="11782"/>
                      <a:pt x="1812" y="11782"/>
                    </a:cubicBezTo>
                    <a:cubicBezTo>
                      <a:pt x="1849" y="11714"/>
                      <a:pt x="1849" y="11714"/>
                      <a:pt x="1849" y="11714"/>
                    </a:cubicBezTo>
                    <a:cubicBezTo>
                      <a:pt x="1886" y="11579"/>
                      <a:pt x="1886" y="11579"/>
                      <a:pt x="1886" y="11579"/>
                    </a:cubicBezTo>
                    <a:cubicBezTo>
                      <a:pt x="1923" y="11579"/>
                      <a:pt x="1923" y="11579"/>
                      <a:pt x="1923" y="11579"/>
                    </a:cubicBezTo>
                    <a:cubicBezTo>
                      <a:pt x="1960" y="11579"/>
                      <a:pt x="1960" y="11579"/>
                      <a:pt x="1960" y="11579"/>
                    </a:cubicBezTo>
                    <a:cubicBezTo>
                      <a:pt x="1997" y="11646"/>
                      <a:pt x="1997" y="11646"/>
                      <a:pt x="1997" y="11646"/>
                    </a:cubicBezTo>
                    <a:cubicBezTo>
                      <a:pt x="2034" y="11646"/>
                      <a:pt x="2034" y="11646"/>
                      <a:pt x="2034" y="11646"/>
                    </a:cubicBezTo>
                    <a:cubicBezTo>
                      <a:pt x="2108" y="11646"/>
                      <a:pt x="2108" y="11646"/>
                      <a:pt x="2108" y="11646"/>
                    </a:cubicBezTo>
                    <a:cubicBezTo>
                      <a:pt x="2108" y="11646"/>
                      <a:pt x="2108" y="11646"/>
                      <a:pt x="2108" y="11646"/>
                    </a:cubicBezTo>
                    <a:cubicBezTo>
                      <a:pt x="2108" y="11714"/>
                      <a:pt x="2108" y="11714"/>
                      <a:pt x="2108" y="11714"/>
                    </a:cubicBezTo>
                    <a:cubicBezTo>
                      <a:pt x="2145" y="11646"/>
                      <a:pt x="2145" y="11646"/>
                      <a:pt x="2145" y="11646"/>
                    </a:cubicBezTo>
                    <a:cubicBezTo>
                      <a:pt x="2182" y="11714"/>
                      <a:pt x="2182" y="11714"/>
                      <a:pt x="2182" y="11714"/>
                    </a:cubicBezTo>
                    <a:cubicBezTo>
                      <a:pt x="2182" y="11782"/>
                      <a:pt x="2182" y="11782"/>
                      <a:pt x="2182" y="11782"/>
                    </a:cubicBezTo>
                    <a:cubicBezTo>
                      <a:pt x="2219" y="11850"/>
                      <a:pt x="2219" y="11850"/>
                      <a:pt x="2219" y="11850"/>
                    </a:cubicBezTo>
                    <a:cubicBezTo>
                      <a:pt x="2219" y="11714"/>
                      <a:pt x="2219" y="11714"/>
                      <a:pt x="2219" y="11714"/>
                    </a:cubicBezTo>
                    <a:cubicBezTo>
                      <a:pt x="2182" y="11646"/>
                      <a:pt x="2182" y="11646"/>
                      <a:pt x="2182" y="11646"/>
                    </a:cubicBezTo>
                    <a:cubicBezTo>
                      <a:pt x="2219" y="11646"/>
                      <a:pt x="2219" y="11646"/>
                      <a:pt x="2219" y="11646"/>
                    </a:cubicBezTo>
                    <a:cubicBezTo>
                      <a:pt x="2219" y="11511"/>
                      <a:pt x="2219" y="11511"/>
                      <a:pt x="2219" y="11511"/>
                    </a:cubicBezTo>
                    <a:cubicBezTo>
                      <a:pt x="2219" y="11443"/>
                      <a:pt x="2219" y="11443"/>
                      <a:pt x="2219" y="11443"/>
                    </a:cubicBezTo>
                    <a:cubicBezTo>
                      <a:pt x="2182" y="11443"/>
                      <a:pt x="2182" y="11443"/>
                      <a:pt x="2182" y="11443"/>
                    </a:cubicBezTo>
                    <a:cubicBezTo>
                      <a:pt x="2182" y="11376"/>
                      <a:pt x="2182" y="11376"/>
                      <a:pt x="2182" y="11376"/>
                    </a:cubicBezTo>
                    <a:cubicBezTo>
                      <a:pt x="2219" y="11376"/>
                      <a:pt x="2219" y="11376"/>
                      <a:pt x="2219" y="11376"/>
                    </a:cubicBezTo>
                    <a:cubicBezTo>
                      <a:pt x="2182" y="11308"/>
                      <a:pt x="2182" y="11308"/>
                      <a:pt x="2182" y="11308"/>
                    </a:cubicBezTo>
                    <a:cubicBezTo>
                      <a:pt x="2219" y="11308"/>
                      <a:pt x="2219" y="11308"/>
                      <a:pt x="2219" y="11308"/>
                    </a:cubicBezTo>
                    <a:cubicBezTo>
                      <a:pt x="2182" y="11240"/>
                      <a:pt x="2182" y="11240"/>
                      <a:pt x="2182" y="11240"/>
                    </a:cubicBezTo>
                    <a:cubicBezTo>
                      <a:pt x="2145" y="11240"/>
                      <a:pt x="2145" y="11240"/>
                      <a:pt x="2145" y="11240"/>
                    </a:cubicBezTo>
                    <a:cubicBezTo>
                      <a:pt x="2108" y="11240"/>
                      <a:pt x="2108" y="11240"/>
                      <a:pt x="2108" y="11240"/>
                    </a:cubicBezTo>
                    <a:cubicBezTo>
                      <a:pt x="2071" y="11172"/>
                      <a:pt x="2071" y="11172"/>
                      <a:pt x="2071" y="11172"/>
                    </a:cubicBezTo>
                    <a:cubicBezTo>
                      <a:pt x="2108" y="11105"/>
                      <a:pt x="2108" y="11105"/>
                      <a:pt x="2108" y="11105"/>
                    </a:cubicBezTo>
                    <a:cubicBezTo>
                      <a:pt x="2108" y="10969"/>
                      <a:pt x="2108" y="10969"/>
                      <a:pt x="2108" y="10969"/>
                    </a:cubicBezTo>
                    <a:cubicBezTo>
                      <a:pt x="2108" y="10969"/>
                      <a:pt x="2108" y="10969"/>
                      <a:pt x="2108" y="10969"/>
                    </a:cubicBezTo>
                    <a:cubicBezTo>
                      <a:pt x="2108" y="10902"/>
                      <a:pt x="2108" y="10902"/>
                      <a:pt x="2108" y="10902"/>
                    </a:cubicBezTo>
                    <a:cubicBezTo>
                      <a:pt x="2108" y="10902"/>
                      <a:pt x="2108" y="10902"/>
                      <a:pt x="2108" y="10902"/>
                    </a:cubicBezTo>
                    <a:cubicBezTo>
                      <a:pt x="2108" y="10834"/>
                      <a:pt x="2108" y="10834"/>
                      <a:pt x="2108" y="10834"/>
                    </a:cubicBezTo>
                    <a:cubicBezTo>
                      <a:pt x="2108" y="10834"/>
                      <a:pt x="2108" y="10834"/>
                      <a:pt x="2108" y="10834"/>
                    </a:cubicBezTo>
                    <a:cubicBezTo>
                      <a:pt x="2108" y="10766"/>
                      <a:pt x="2108" y="10766"/>
                      <a:pt x="2108" y="10766"/>
                    </a:cubicBezTo>
                    <a:cubicBezTo>
                      <a:pt x="2071" y="10631"/>
                      <a:pt x="2071" y="10631"/>
                      <a:pt x="2071" y="10631"/>
                    </a:cubicBezTo>
                    <a:cubicBezTo>
                      <a:pt x="2034" y="10563"/>
                      <a:pt x="2034" y="10563"/>
                      <a:pt x="2034" y="10563"/>
                    </a:cubicBezTo>
                    <a:cubicBezTo>
                      <a:pt x="1960" y="10495"/>
                      <a:pt x="1960" y="10495"/>
                      <a:pt x="1960" y="10495"/>
                    </a:cubicBezTo>
                    <a:cubicBezTo>
                      <a:pt x="1960" y="10428"/>
                      <a:pt x="1960" y="10428"/>
                      <a:pt x="1960" y="10428"/>
                    </a:cubicBezTo>
                    <a:cubicBezTo>
                      <a:pt x="1997" y="10428"/>
                      <a:pt x="1997" y="10428"/>
                      <a:pt x="1997" y="10428"/>
                    </a:cubicBezTo>
                    <a:cubicBezTo>
                      <a:pt x="2034" y="10495"/>
                      <a:pt x="2034" y="10495"/>
                      <a:pt x="2034" y="10495"/>
                    </a:cubicBezTo>
                    <a:cubicBezTo>
                      <a:pt x="2071" y="10495"/>
                      <a:pt x="2071" y="10495"/>
                      <a:pt x="2071" y="10495"/>
                    </a:cubicBezTo>
                    <a:cubicBezTo>
                      <a:pt x="2108" y="10495"/>
                      <a:pt x="2108" y="10495"/>
                      <a:pt x="2108" y="10495"/>
                    </a:cubicBezTo>
                    <a:cubicBezTo>
                      <a:pt x="2182" y="10495"/>
                      <a:pt x="2182" y="10495"/>
                      <a:pt x="2182" y="10495"/>
                    </a:cubicBezTo>
                    <a:cubicBezTo>
                      <a:pt x="2256" y="10495"/>
                      <a:pt x="2256" y="10495"/>
                      <a:pt x="2256" y="10495"/>
                    </a:cubicBezTo>
                    <a:cubicBezTo>
                      <a:pt x="2293" y="10563"/>
                      <a:pt x="2293" y="10563"/>
                      <a:pt x="2293" y="10563"/>
                    </a:cubicBezTo>
                    <a:cubicBezTo>
                      <a:pt x="2293" y="10563"/>
                      <a:pt x="2293" y="10563"/>
                      <a:pt x="2293" y="10563"/>
                    </a:cubicBezTo>
                    <a:cubicBezTo>
                      <a:pt x="2330" y="10631"/>
                      <a:pt x="2330" y="10631"/>
                      <a:pt x="2330" y="10631"/>
                    </a:cubicBezTo>
                    <a:cubicBezTo>
                      <a:pt x="2367" y="10698"/>
                      <a:pt x="2367" y="10698"/>
                      <a:pt x="2367" y="10698"/>
                    </a:cubicBezTo>
                    <a:cubicBezTo>
                      <a:pt x="2367" y="10698"/>
                      <a:pt x="2367" y="10698"/>
                      <a:pt x="2367" y="10698"/>
                    </a:cubicBezTo>
                    <a:cubicBezTo>
                      <a:pt x="2441" y="10834"/>
                      <a:pt x="2441" y="10834"/>
                      <a:pt x="2441" y="10834"/>
                    </a:cubicBezTo>
                    <a:cubicBezTo>
                      <a:pt x="2404" y="10834"/>
                      <a:pt x="2404" y="10834"/>
                      <a:pt x="2404" y="10834"/>
                    </a:cubicBezTo>
                    <a:cubicBezTo>
                      <a:pt x="2367" y="10834"/>
                      <a:pt x="2367" y="10834"/>
                      <a:pt x="2367" y="10834"/>
                    </a:cubicBezTo>
                    <a:cubicBezTo>
                      <a:pt x="2330" y="10902"/>
                      <a:pt x="2330" y="10902"/>
                      <a:pt x="2330" y="10902"/>
                    </a:cubicBezTo>
                    <a:cubicBezTo>
                      <a:pt x="2293" y="10902"/>
                      <a:pt x="2293" y="10902"/>
                      <a:pt x="2293" y="10902"/>
                    </a:cubicBezTo>
                    <a:cubicBezTo>
                      <a:pt x="2293" y="10902"/>
                      <a:pt x="2293" y="10902"/>
                      <a:pt x="2293" y="10902"/>
                    </a:cubicBezTo>
                    <a:cubicBezTo>
                      <a:pt x="2293" y="10969"/>
                      <a:pt x="2293" y="10969"/>
                      <a:pt x="2293" y="10969"/>
                    </a:cubicBezTo>
                    <a:cubicBezTo>
                      <a:pt x="2256" y="10969"/>
                      <a:pt x="2256" y="10969"/>
                      <a:pt x="2256" y="10969"/>
                    </a:cubicBezTo>
                    <a:cubicBezTo>
                      <a:pt x="2256" y="10969"/>
                      <a:pt x="2256" y="10969"/>
                      <a:pt x="2256" y="10969"/>
                    </a:cubicBezTo>
                    <a:cubicBezTo>
                      <a:pt x="2256" y="10969"/>
                      <a:pt x="2256" y="10969"/>
                      <a:pt x="2256" y="10969"/>
                    </a:cubicBezTo>
                    <a:cubicBezTo>
                      <a:pt x="2256" y="11105"/>
                      <a:pt x="2256" y="11105"/>
                      <a:pt x="2256" y="11105"/>
                    </a:cubicBezTo>
                    <a:cubicBezTo>
                      <a:pt x="2256" y="11105"/>
                      <a:pt x="2256" y="11105"/>
                      <a:pt x="2256" y="11105"/>
                    </a:cubicBezTo>
                    <a:cubicBezTo>
                      <a:pt x="2330" y="11172"/>
                      <a:pt x="2330" y="11172"/>
                      <a:pt x="2330" y="11172"/>
                    </a:cubicBezTo>
                    <a:cubicBezTo>
                      <a:pt x="2404" y="11308"/>
                      <a:pt x="2404" y="11308"/>
                      <a:pt x="2404" y="11308"/>
                    </a:cubicBezTo>
                    <a:cubicBezTo>
                      <a:pt x="2441" y="11308"/>
                      <a:pt x="2441" y="11308"/>
                      <a:pt x="2441" y="11308"/>
                    </a:cubicBezTo>
                    <a:cubicBezTo>
                      <a:pt x="2478" y="11308"/>
                      <a:pt x="2478" y="11308"/>
                      <a:pt x="2478" y="11308"/>
                    </a:cubicBezTo>
                    <a:cubicBezTo>
                      <a:pt x="2478" y="11376"/>
                      <a:pt x="2478" y="11376"/>
                      <a:pt x="2478" y="11376"/>
                    </a:cubicBezTo>
                    <a:cubicBezTo>
                      <a:pt x="2515" y="11308"/>
                      <a:pt x="2515" y="11308"/>
                      <a:pt x="2515" y="11308"/>
                    </a:cubicBezTo>
                    <a:cubicBezTo>
                      <a:pt x="2552" y="11308"/>
                      <a:pt x="2552" y="11308"/>
                      <a:pt x="2552" y="11308"/>
                    </a:cubicBezTo>
                    <a:cubicBezTo>
                      <a:pt x="2552" y="11308"/>
                      <a:pt x="2552" y="11308"/>
                      <a:pt x="2552" y="11308"/>
                    </a:cubicBezTo>
                    <a:cubicBezTo>
                      <a:pt x="2626" y="11240"/>
                      <a:pt x="2626" y="11240"/>
                      <a:pt x="2626" y="11240"/>
                    </a:cubicBezTo>
                    <a:cubicBezTo>
                      <a:pt x="2626" y="11172"/>
                      <a:pt x="2626" y="11172"/>
                      <a:pt x="2626" y="11172"/>
                    </a:cubicBezTo>
                    <a:cubicBezTo>
                      <a:pt x="2589" y="11105"/>
                      <a:pt x="2589" y="11105"/>
                      <a:pt x="2589" y="11105"/>
                    </a:cubicBezTo>
                    <a:cubicBezTo>
                      <a:pt x="2626" y="11037"/>
                      <a:pt x="2626" y="11037"/>
                      <a:pt x="2626" y="11037"/>
                    </a:cubicBezTo>
                    <a:cubicBezTo>
                      <a:pt x="2626" y="10969"/>
                      <a:pt x="2626" y="10969"/>
                      <a:pt x="2626" y="10969"/>
                    </a:cubicBezTo>
                    <a:cubicBezTo>
                      <a:pt x="2589" y="10969"/>
                      <a:pt x="2589" y="10969"/>
                      <a:pt x="2589" y="10969"/>
                    </a:cubicBezTo>
                    <a:cubicBezTo>
                      <a:pt x="2626" y="10902"/>
                      <a:pt x="2626" y="10902"/>
                      <a:pt x="2626" y="10902"/>
                    </a:cubicBezTo>
                    <a:cubicBezTo>
                      <a:pt x="2700" y="10902"/>
                      <a:pt x="2700" y="10902"/>
                      <a:pt x="2700" y="10902"/>
                    </a:cubicBezTo>
                    <a:cubicBezTo>
                      <a:pt x="2737" y="10902"/>
                      <a:pt x="2737" y="10902"/>
                      <a:pt x="2737" y="10902"/>
                    </a:cubicBezTo>
                    <a:cubicBezTo>
                      <a:pt x="2774" y="10902"/>
                      <a:pt x="2774" y="10902"/>
                      <a:pt x="2774" y="10902"/>
                    </a:cubicBezTo>
                    <a:cubicBezTo>
                      <a:pt x="2774" y="10834"/>
                      <a:pt x="2774" y="10834"/>
                      <a:pt x="2774" y="10834"/>
                    </a:cubicBezTo>
                    <a:cubicBezTo>
                      <a:pt x="2737" y="10834"/>
                      <a:pt x="2737" y="10834"/>
                      <a:pt x="2737" y="10834"/>
                    </a:cubicBezTo>
                    <a:cubicBezTo>
                      <a:pt x="2700" y="10766"/>
                      <a:pt x="2700" y="10766"/>
                      <a:pt x="2700" y="10766"/>
                    </a:cubicBezTo>
                    <a:cubicBezTo>
                      <a:pt x="2737" y="10766"/>
                      <a:pt x="2737" y="10766"/>
                      <a:pt x="2737" y="10766"/>
                    </a:cubicBezTo>
                    <a:cubicBezTo>
                      <a:pt x="2737" y="10766"/>
                      <a:pt x="2737" y="10766"/>
                      <a:pt x="2737" y="10766"/>
                    </a:cubicBezTo>
                    <a:cubicBezTo>
                      <a:pt x="2774" y="10766"/>
                      <a:pt x="2774" y="10766"/>
                      <a:pt x="2774" y="10766"/>
                    </a:cubicBezTo>
                    <a:cubicBezTo>
                      <a:pt x="2848" y="10631"/>
                      <a:pt x="2848" y="10631"/>
                      <a:pt x="2848" y="10631"/>
                    </a:cubicBezTo>
                    <a:cubicBezTo>
                      <a:pt x="2848" y="10631"/>
                      <a:pt x="2848" y="10631"/>
                      <a:pt x="2848" y="10631"/>
                    </a:cubicBezTo>
                    <a:cubicBezTo>
                      <a:pt x="2922" y="10495"/>
                      <a:pt x="2922" y="10495"/>
                      <a:pt x="2922" y="10495"/>
                    </a:cubicBezTo>
                    <a:cubicBezTo>
                      <a:pt x="2922" y="10495"/>
                      <a:pt x="2922" y="10495"/>
                      <a:pt x="2922" y="10495"/>
                    </a:cubicBezTo>
                    <a:cubicBezTo>
                      <a:pt x="2959" y="10428"/>
                      <a:pt x="2959" y="10428"/>
                      <a:pt x="2959" y="10428"/>
                    </a:cubicBezTo>
                    <a:cubicBezTo>
                      <a:pt x="2996" y="10495"/>
                      <a:pt x="2996" y="10495"/>
                      <a:pt x="2996" y="10495"/>
                    </a:cubicBezTo>
                    <a:cubicBezTo>
                      <a:pt x="3033" y="10428"/>
                      <a:pt x="3033" y="10428"/>
                      <a:pt x="3033" y="10428"/>
                    </a:cubicBezTo>
                    <a:cubicBezTo>
                      <a:pt x="3033" y="10428"/>
                      <a:pt x="3033" y="10428"/>
                      <a:pt x="3033" y="10428"/>
                    </a:cubicBezTo>
                    <a:cubicBezTo>
                      <a:pt x="3107" y="10360"/>
                      <a:pt x="3107" y="10360"/>
                      <a:pt x="3107" y="10360"/>
                    </a:cubicBezTo>
                    <a:cubicBezTo>
                      <a:pt x="3107" y="10428"/>
                      <a:pt x="3107" y="10428"/>
                      <a:pt x="3107" y="10428"/>
                    </a:cubicBezTo>
                    <a:cubicBezTo>
                      <a:pt x="3107" y="10428"/>
                      <a:pt x="3107" y="10428"/>
                      <a:pt x="3107" y="10428"/>
                    </a:cubicBezTo>
                    <a:cubicBezTo>
                      <a:pt x="3107" y="10428"/>
                      <a:pt x="3107" y="10428"/>
                      <a:pt x="3107" y="10428"/>
                    </a:cubicBezTo>
                    <a:cubicBezTo>
                      <a:pt x="3107" y="10495"/>
                      <a:pt x="3107" y="10495"/>
                      <a:pt x="3107" y="10495"/>
                    </a:cubicBezTo>
                    <a:cubicBezTo>
                      <a:pt x="3107" y="10495"/>
                      <a:pt x="3107" y="10495"/>
                      <a:pt x="3107" y="10495"/>
                    </a:cubicBezTo>
                    <a:cubicBezTo>
                      <a:pt x="3144" y="10428"/>
                      <a:pt x="3144" y="10428"/>
                      <a:pt x="3144" y="10428"/>
                    </a:cubicBezTo>
                    <a:cubicBezTo>
                      <a:pt x="3181" y="10428"/>
                      <a:pt x="3181" y="10428"/>
                      <a:pt x="3181" y="10428"/>
                    </a:cubicBezTo>
                    <a:cubicBezTo>
                      <a:pt x="3144" y="10360"/>
                      <a:pt x="3144" y="10360"/>
                      <a:pt x="3144" y="10360"/>
                    </a:cubicBezTo>
                    <a:cubicBezTo>
                      <a:pt x="3107" y="10360"/>
                      <a:pt x="3107" y="10360"/>
                      <a:pt x="3107" y="10360"/>
                    </a:cubicBezTo>
                    <a:cubicBezTo>
                      <a:pt x="3107" y="10292"/>
                      <a:pt x="3107" y="10292"/>
                      <a:pt x="3107" y="10292"/>
                    </a:cubicBezTo>
                    <a:cubicBezTo>
                      <a:pt x="3181" y="10224"/>
                      <a:pt x="3181" y="10224"/>
                      <a:pt x="3181" y="10224"/>
                    </a:cubicBezTo>
                    <a:cubicBezTo>
                      <a:pt x="3181" y="10224"/>
                      <a:pt x="3181" y="10224"/>
                      <a:pt x="3181" y="10224"/>
                    </a:cubicBezTo>
                    <a:cubicBezTo>
                      <a:pt x="3181" y="10224"/>
                      <a:pt x="3181" y="10224"/>
                      <a:pt x="3181" y="10224"/>
                    </a:cubicBezTo>
                    <a:cubicBezTo>
                      <a:pt x="3181" y="10292"/>
                      <a:pt x="3181" y="10292"/>
                      <a:pt x="3181" y="10292"/>
                    </a:cubicBezTo>
                    <a:cubicBezTo>
                      <a:pt x="3181" y="10292"/>
                      <a:pt x="3181" y="10292"/>
                      <a:pt x="3181" y="10292"/>
                    </a:cubicBezTo>
                    <a:cubicBezTo>
                      <a:pt x="3218" y="10360"/>
                      <a:pt x="3218" y="10360"/>
                      <a:pt x="3218" y="10360"/>
                    </a:cubicBezTo>
                    <a:cubicBezTo>
                      <a:pt x="3218" y="10360"/>
                      <a:pt x="3218" y="10360"/>
                      <a:pt x="3218" y="10360"/>
                    </a:cubicBezTo>
                    <a:cubicBezTo>
                      <a:pt x="3255" y="10292"/>
                      <a:pt x="3255" y="10292"/>
                      <a:pt x="3255" y="10292"/>
                    </a:cubicBezTo>
                    <a:cubicBezTo>
                      <a:pt x="3218" y="10292"/>
                      <a:pt x="3218" y="10292"/>
                      <a:pt x="3218" y="10292"/>
                    </a:cubicBezTo>
                    <a:cubicBezTo>
                      <a:pt x="3218" y="10224"/>
                      <a:pt x="3218" y="10224"/>
                      <a:pt x="3218" y="10224"/>
                    </a:cubicBezTo>
                    <a:cubicBezTo>
                      <a:pt x="3218" y="10157"/>
                      <a:pt x="3218" y="10157"/>
                      <a:pt x="3218" y="10157"/>
                    </a:cubicBezTo>
                    <a:cubicBezTo>
                      <a:pt x="3218" y="10157"/>
                      <a:pt x="3218" y="10157"/>
                      <a:pt x="3218" y="10157"/>
                    </a:cubicBezTo>
                    <a:cubicBezTo>
                      <a:pt x="3329" y="10089"/>
                      <a:pt x="3329" y="10089"/>
                      <a:pt x="3329" y="10089"/>
                    </a:cubicBezTo>
                    <a:cubicBezTo>
                      <a:pt x="3366" y="10089"/>
                      <a:pt x="3366" y="10089"/>
                      <a:pt x="3366" y="10089"/>
                    </a:cubicBezTo>
                    <a:cubicBezTo>
                      <a:pt x="3403" y="10089"/>
                      <a:pt x="3403" y="10089"/>
                      <a:pt x="3403" y="10089"/>
                    </a:cubicBezTo>
                    <a:cubicBezTo>
                      <a:pt x="3366" y="10157"/>
                      <a:pt x="3366" y="10157"/>
                      <a:pt x="3366" y="10157"/>
                    </a:cubicBezTo>
                    <a:cubicBezTo>
                      <a:pt x="3329" y="10157"/>
                      <a:pt x="3329" y="10157"/>
                      <a:pt x="3329" y="10157"/>
                    </a:cubicBezTo>
                    <a:cubicBezTo>
                      <a:pt x="3255" y="10157"/>
                      <a:pt x="3255" y="10157"/>
                      <a:pt x="3255" y="10157"/>
                    </a:cubicBezTo>
                    <a:cubicBezTo>
                      <a:pt x="3292" y="10224"/>
                      <a:pt x="3292" y="10224"/>
                      <a:pt x="3292" y="10224"/>
                    </a:cubicBezTo>
                    <a:cubicBezTo>
                      <a:pt x="3292" y="10224"/>
                      <a:pt x="3292" y="10224"/>
                      <a:pt x="3292" y="10224"/>
                    </a:cubicBezTo>
                    <a:cubicBezTo>
                      <a:pt x="3329" y="10224"/>
                      <a:pt x="3329" y="10224"/>
                      <a:pt x="3329" y="10224"/>
                    </a:cubicBezTo>
                    <a:cubicBezTo>
                      <a:pt x="3366" y="10224"/>
                      <a:pt x="3366" y="10224"/>
                      <a:pt x="3366" y="10224"/>
                    </a:cubicBezTo>
                    <a:cubicBezTo>
                      <a:pt x="3329" y="10292"/>
                      <a:pt x="3329" y="10292"/>
                      <a:pt x="3329" y="10292"/>
                    </a:cubicBezTo>
                    <a:cubicBezTo>
                      <a:pt x="3329" y="10292"/>
                      <a:pt x="3329" y="10292"/>
                      <a:pt x="3329" y="10292"/>
                    </a:cubicBezTo>
                    <a:cubicBezTo>
                      <a:pt x="3366" y="10360"/>
                      <a:pt x="3366" y="10360"/>
                      <a:pt x="3366" y="10360"/>
                    </a:cubicBezTo>
                    <a:cubicBezTo>
                      <a:pt x="3329" y="10360"/>
                      <a:pt x="3329" y="10360"/>
                      <a:pt x="3329" y="10360"/>
                    </a:cubicBezTo>
                    <a:cubicBezTo>
                      <a:pt x="3292" y="10360"/>
                      <a:pt x="3292" y="10360"/>
                      <a:pt x="3292" y="10360"/>
                    </a:cubicBezTo>
                    <a:cubicBezTo>
                      <a:pt x="3255" y="10428"/>
                      <a:pt x="3255" y="10428"/>
                      <a:pt x="3255" y="10428"/>
                    </a:cubicBezTo>
                    <a:cubicBezTo>
                      <a:pt x="3292" y="10495"/>
                      <a:pt x="3292" y="10495"/>
                      <a:pt x="3292" y="10495"/>
                    </a:cubicBezTo>
                    <a:cubicBezTo>
                      <a:pt x="3292" y="10495"/>
                      <a:pt x="3292" y="10495"/>
                      <a:pt x="3292" y="10495"/>
                    </a:cubicBezTo>
                    <a:cubicBezTo>
                      <a:pt x="3329" y="10495"/>
                      <a:pt x="3329" y="10495"/>
                      <a:pt x="3329" y="10495"/>
                    </a:cubicBezTo>
                    <a:cubicBezTo>
                      <a:pt x="3366" y="10495"/>
                      <a:pt x="3366" y="10495"/>
                      <a:pt x="3366" y="10495"/>
                    </a:cubicBezTo>
                    <a:cubicBezTo>
                      <a:pt x="3366" y="10495"/>
                      <a:pt x="3366" y="10495"/>
                      <a:pt x="3366" y="10495"/>
                    </a:cubicBezTo>
                    <a:cubicBezTo>
                      <a:pt x="3403" y="10495"/>
                      <a:pt x="3403" y="10495"/>
                      <a:pt x="3403" y="10495"/>
                    </a:cubicBezTo>
                    <a:cubicBezTo>
                      <a:pt x="3403" y="10563"/>
                      <a:pt x="3403" y="10563"/>
                      <a:pt x="3403" y="10563"/>
                    </a:cubicBezTo>
                    <a:cubicBezTo>
                      <a:pt x="3403" y="10495"/>
                      <a:pt x="3403" y="10495"/>
                      <a:pt x="3403" y="10495"/>
                    </a:cubicBezTo>
                    <a:cubicBezTo>
                      <a:pt x="3440" y="10428"/>
                      <a:pt x="3440" y="10428"/>
                      <a:pt x="3440" y="10428"/>
                    </a:cubicBezTo>
                    <a:cubicBezTo>
                      <a:pt x="3477" y="10428"/>
                      <a:pt x="3477" y="10428"/>
                      <a:pt x="3477" y="10428"/>
                    </a:cubicBezTo>
                    <a:cubicBezTo>
                      <a:pt x="3477" y="10428"/>
                      <a:pt x="3477" y="10428"/>
                      <a:pt x="3477" y="10428"/>
                    </a:cubicBezTo>
                    <a:cubicBezTo>
                      <a:pt x="3514" y="10495"/>
                      <a:pt x="3514" y="10495"/>
                      <a:pt x="3514" y="10495"/>
                    </a:cubicBezTo>
                    <a:cubicBezTo>
                      <a:pt x="3514" y="10495"/>
                      <a:pt x="3514" y="10495"/>
                      <a:pt x="3514" y="10495"/>
                    </a:cubicBezTo>
                    <a:cubicBezTo>
                      <a:pt x="3514" y="10428"/>
                      <a:pt x="3514" y="10428"/>
                      <a:pt x="3514" y="10428"/>
                    </a:cubicBezTo>
                    <a:cubicBezTo>
                      <a:pt x="3514" y="10428"/>
                      <a:pt x="3514" y="10428"/>
                      <a:pt x="3514" y="10428"/>
                    </a:cubicBezTo>
                    <a:cubicBezTo>
                      <a:pt x="3514" y="10360"/>
                      <a:pt x="3514" y="10360"/>
                      <a:pt x="3514" y="10360"/>
                    </a:cubicBezTo>
                    <a:cubicBezTo>
                      <a:pt x="3514" y="10360"/>
                      <a:pt x="3514" y="10360"/>
                      <a:pt x="3514" y="10360"/>
                    </a:cubicBezTo>
                    <a:cubicBezTo>
                      <a:pt x="3514" y="10292"/>
                      <a:pt x="3514" y="10292"/>
                      <a:pt x="3514" y="10292"/>
                    </a:cubicBezTo>
                    <a:cubicBezTo>
                      <a:pt x="3551" y="10292"/>
                      <a:pt x="3551" y="10292"/>
                      <a:pt x="3551" y="10292"/>
                    </a:cubicBezTo>
                    <a:cubicBezTo>
                      <a:pt x="3588" y="10224"/>
                      <a:pt x="3588" y="10224"/>
                      <a:pt x="3588" y="10224"/>
                    </a:cubicBezTo>
                    <a:cubicBezTo>
                      <a:pt x="3625" y="10224"/>
                      <a:pt x="3625" y="10224"/>
                      <a:pt x="3625" y="10224"/>
                    </a:cubicBezTo>
                    <a:cubicBezTo>
                      <a:pt x="3625" y="10224"/>
                      <a:pt x="3625" y="10224"/>
                      <a:pt x="3625" y="10224"/>
                    </a:cubicBezTo>
                    <a:cubicBezTo>
                      <a:pt x="3662" y="10224"/>
                      <a:pt x="3662" y="10224"/>
                      <a:pt x="3662" y="10224"/>
                    </a:cubicBezTo>
                    <a:cubicBezTo>
                      <a:pt x="3662" y="10224"/>
                      <a:pt x="3662" y="10224"/>
                      <a:pt x="3662" y="10224"/>
                    </a:cubicBezTo>
                    <a:cubicBezTo>
                      <a:pt x="3699" y="10224"/>
                      <a:pt x="3699" y="10224"/>
                      <a:pt x="3699" y="10224"/>
                    </a:cubicBezTo>
                    <a:cubicBezTo>
                      <a:pt x="3773" y="10224"/>
                      <a:pt x="3773" y="10224"/>
                      <a:pt x="3773" y="10224"/>
                    </a:cubicBezTo>
                    <a:cubicBezTo>
                      <a:pt x="3773" y="10224"/>
                      <a:pt x="3773" y="10224"/>
                      <a:pt x="3773" y="10224"/>
                    </a:cubicBezTo>
                    <a:cubicBezTo>
                      <a:pt x="3773" y="10157"/>
                      <a:pt x="3773" y="10157"/>
                      <a:pt x="3773" y="10157"/>
                    </a:cubicBezTo>
                    <a:cubicBezTo>
                      <a:pt x="3810" y="10157"/>
                      <a:pt x="3810" y="10157"/>
                      <a:pt x="3810" y="10157"/>
                    </a:cubicBezTo>
                    <a:cubicBezTo>
                      <a:pt x="3847" y="10157"/>
                      <a:pt x="3847" y="10157"/>
                      <a:pt x="3847" y="10157"/>
                    </a:cubicBezTo>
                    <a:cubicBezTo>
                      <a:pt x="3847" y="10089"/>
                      <a:pt x="3847" y="10089"/>
                      <a:pt x="3847" y="10089"/>
                    </a:cubicBezTo>
                    <a:cubicBezTo>
                      <a:pt x="3884" y="10089"/>
                      <a:pt x="3884" y="10089"/>
                      <a:pt x="3884" y="10089"/>
                    </a:cubicBezTo>
                    <a:cubicBezTo>
                      <a:pt x="3921" y="10021"/>
                      <a:pt x="3921" y="10021"/>
                      <a:pt x="3921" y="10021"/>
                    </a:cubicBezTo>
                    <a:cubicBezTo>
                      <a:pt x="3958" y="9954"/>
                      <a:pt x="3958" y="9954"/>
                      <a:pt x="3958" y="9954"/>
                    </a:cubicBezTo>
                    <a:cubicBezTo>
                      <a:pt x="3958" y="9954"/>
                      <a:pt x="3958" y="9954"/>
                      <a:pt x="3958" y="9954"/>
                    </a:cubicBezTo>
                    <a:cubicBezTo>
                      <a:pt x="3995" y="9954"/>
                      <a:pt x="3995" y="9954"/>
                      <a:pt x="3995" y="9954"/>
                    </a:cubicBezTo>
                    <a:cubicBezTo>
                      <a:pt x="3995" y="9954"/>
                      <a:pt x="3995" y="9954"/>
                      <a:pt x="3995" y="9954"/>
                    </a:cubicBezTo>
                    <a:cubicBezTo>
                      <a:pt x="3958" y="10021"/>
                      <a:pt x="3958" y="10021"/>
                      <a:pt x="3958" y="10021"/>
                    </a:cubicBezTo>
                    <a:cubicBezTo>
                      <a:pt x="3995" y="10021"/>
                      <a:pt x="3995" y="10021"/>
                      <a:pt x="3995" y="10021"/>
                    </a:cubicBezTo>
                    <a:cubicBezTo>
                      <a:pt x="4032" y="10089"/>
                      <a:pt x="4032" y="10089"/>
                      <a:pt x="4032" y="10089"/>
                    </a:cubicBezTo>
                    <a:cubicBezTo>
                      <a:pt x="4032" y="10157"/>
                      <a:pt x="4032" y="10157"/>
                      <a:pt x="4032" y="10157"/>
                    </a:cubicBezTo>
                    <a:cubicBezTo>
                      <a:pt x="3995" y="10157"/>
                      <a:pt x="3995" y="10157"/>
                      <a:pt x="3995" y="10157"/>
                    </a:cubicBezTo>
                    <a:cubicBezTo>
                      <a:pt x="4032" y="10224"/>
                      <a:pt x="4032" y="10224"/>
                      <a:pt x="4032" y="10224"/>
                    </a:cubicBezTo>
                    <a:cubicBezTo>
                      <a:pt x="4032" y="10292"/>
                      <a:pt x="4032" y="10292"/>
                      <a:pt x="4032" y="10292"/>
                    </a:cubicBezTo>
                    <a:cubicBezTo>
                      <a:pt x="4032" y="10292"/>
                      <a:pt x="4032" y="10292"/>
                      <a:pt x="4032" y="10292"/>
                    </a:cubicBezTo>
                    <a:cubicBezTo>
                      <a:pt x="4105" y="10292"/>
                      <a:pt x="4105" y="10292"/>
                      <a:pt x="4105" y="10292"/>
                    </a:cubicBezTo>
                    <a:cubicBezTo>
                      <a:pt x="4142" y="10292"/>
                      <a:pt x="4142" y="10292"/>
                      <a:pt x="4142" y="10292"/>
                    </a:cubicBezTo>
                    <a:cubicBezTo>
                      <a:pt x="4142" y="10224"/>
                      <a:pt x="4142" y="10224"/>
                      <a:pt x="4142" y="10224"/>
                    </a:cubicBezTo>
                    <a:cubicBezTo>
                      <a:pt x="4105" y="10224"/>
                      <a:pt x="4105" y="10224"/>
                      <a:pt x="4105" y="10224"/>
                    </a:cubicBezTo>
                    <a:cubicBezTo>
                      <a:pt x="4068" y="10157"/>
                      <a:pt x="4068" y="10157"/>
                      <a:pt x="4068" y="10157"/>
                    </a:cubicBezTo>
                    <a:cubicBezTo>
                      <a:pt x="4105" y="10157"/>
                      <a:pt x="4105" y="10157"/>
                      <a:pt x="4105" y="10157"/>
                    </a:cubicBezTo>
                    <a:cubicBezTo>
                      <a:pt x="4105" y="10089"/>
                      <a:pt x="4105" y="10089"/>
                      <a:pt x="4105" y="10089"/>
                    </a:cubicBezTo>
                    <a:cubicBezTo>
                      <a:pt x="4142" y="10157"/>
                      <a:pt x="4142" y="10157"/>
                      <a:pt x="4142" y="10157"/>
                    </a:cubicBezTo>
                    <a:cubicBezTo>
                      <a:pt x="4179" y="10089"/>
                      <a:pt x="4179" y="10089"/>
                      <a:pt x="4179" y="10089"/>
                    </a:cubicBezTo>
                    <a:cubicBezTo>
                      <a:pt x="4216" y="10021"/>
                      <a:pt x="4216" y="10021"/>
                      <a:pt x="4216" y="10021"/>
                    </a:cubicBezTo>
                    <a:cubicBezTo>
                      <a:pt x="4216" y="10021"/>
                      <a:pt x="4216" y="10021"/>
                      <a:pt x="4216" y="10021"/>
                    </a:cubicBezTo>
                    <a:cubicBezTo>
                      <a:pt x="4253" y="10021"/>
                      <a:pt x="4253" y="10021"/>
                      <a:pt x="4253" y="10021"/>
                    </a:cubicBezTo>
                    <a:cubicBezTo>
                      <a:pt x="4290" y="10021"/>
                      <a:pt x="4290" y="10021"/>
                      <a:pt x="4290" y="10021"/>
                    </a:cubicBezTo>
                    <a:cubicBezTo>
                      <a:pt x="4253" y="9954"/>
                      <a:pt x="4253" y="9954"/>
                      <a:pt x="4253" y="9954"/>
                    </a:cubicBezTo>
                    <a:cubicBezTo>
                      <a:pt x="4216" y="9954"/>
                      <a:pt x="4216" y="9954"/>
                      <a:pt x="4216" y="9954"/>
                    </a:cubicBezTo>
                    <a:cubicBezTo>
                      <a:pt x="4216" y="9886"/>
                      <a:pt x="4216" y="9886"/>
                      <a:pt x="4216" y="9886"/>
                    </a:cubicBezTo>
                    <a:cubicBezTo>
                      <a:pt x="4179" y="9818"/>
                      <a:pt x="4179" y="9818"/>
                      <a:pt x="4179" y="9818"/>
                    </a:cubicBezTo>
                    <a:cubicBezTo>
                      <a:pt x="4142" y="9818"/>
                      <a:pt x="4142" y="9818"/>
                      <a:pt x="4142" y="9818"/>
                    </a:cubicBezTo>
                    <a:cubicBezTo>
                      <a:pt x="4142" y="9818"/>
                      <a:pt x="4142" y="9818"/>
                      <a:pt x="4142" y="9818"/>
                    </a:cubicBezTo>
                    <a:cubicBezTo>
                      <a:pt x="4142" y="9818"/>
                      <a:pt x="4142" y="9818"/>
                      <a:pt x="4142" y="9818"/>
                    </a:cubicBezTo>
                    <a:cubicBezTo>
                      <a:pt x="4105" y="9683"/>
                      <a:pt x="4105" y="9683"/>
                      <a:pt x="4105" y="9683"/>
                    </a:cubicBezTo>
                    <a:cubicBezTo>
                      <a:pt x="4105" y="9683"/>
                      <a:pt x="4105" y="9683"/>
                      <a:pt x="4105" y="9683"/>
                    </a:cubicBezTo>
                    <a:cubicBezTo>
                      <a:pt x="4068" y="9615"/>
                      <a:pt x="4068" y="9615"/>
                      <a:pt x="4068" y="9615"/>
                    </a:cubicBezTo>
                    <a:cubicBezTo>
                      <a:pt x="4068" y="9615"/>
                      <a:pt x="4068" y="9615"/>
                      <a:pt x="4068" y="9615"/>
                    </a:cubicBezTo>
                    <a:cubicBezTo>
                      <a:pt x="4105" y="9547"/>
                      <a:pt x="4105" y="9547"/>
                      <a:pt x="4105" y="9547"/>
                    </a:cubicBezTo>
                    <a:cubicBezTo>
                      <a:pt x="4105" y="9547"/>
                      <a:pt x="4105" y="9547"/>
                      <a:pt x="4105" y="9547"/>
                    </a:cubicBezTo>
                    <a:cubicBezTo>
                      <a:pt x="4068" y="9480"/>
                      <a:pt x="4068" y="9480"/>
                      <a:pt x="4068" y="9480"/>
                    </a:cubicBezTo>
                    <a:cubicBezTo>
                      <a:pt x="4105" y="9412"/>
                      <a:pt x="4105" y="9412"/>
                      <a:pt x="4105" y="9412"/>
                    </a:cubicBezTo>
                    <a:cubicBezTo>
                      <a:pt x="4142" y="9480"/>
                      <a:pt x="4142" y="9480"/>
                      <a:pt x="4142" y="9480"/>
                    </a:cubicBezTo>
                    <a:cubicBezTo>
                      <a:pt x="4142" y="9412"/>
                      <a:pt x="4142" y="9412"/>
                      <a:pt x="4142" y="9412"/>
                    </a:cubicBezTo>
                    <a:cubicBezTo>
                      <a:pt x="4179" y="9480"/>
                      <a:pt x="4179" y="9480"/>
                      <a:pt x="4179" y="9480"/>
                    </a:cubicBezTo>
                    <a:cubicBezTo>
                      <a:pt x="4216" y="9480"/>
                      <a:pt x="4216" y="9480"/>
                      <a:pt x="4216" y="9480"/>
                    </a:cubicBezTo>
                    <a:cubicBezTo>
                      <a:pt x="4253" y="9480"/>
                      <a:pt x="4253" y="9480"/>
                      <a:pt x="4253" y="9480"/>
                    </a:cubicBezTo>
                    <a:cubicBezTo>
                      <a:pt x="4364" y="9480"/>
                      <a:pt x="4364" y="9480"/>
                      <a:pt x="4364" y="9480"/>
                    </a:cubicBezTo>
                    <a:cubicBezTo>
                      <a:pt x="4512" y="9480"/>
                      <a:pt x="4512" y="9480"/>
                      <a:pt x="4512" y="9480"/>
                    </a:cubicBezTo>
                    <a:cubicBezTo>
                      <a:pt x="4549" y="9547"/>
                      <a:pt x="4549" y="9547"/>
                      <a:pt x="4549" y="9547"/>
                    </a:cubicBezTo>
                    <a:cubicBezTo>
                      <a:pt x="4660" y="9547"/>
                      <a:pt x="4660" y="9547"/>
                      <a:pt x="4660" y="9547"/>
                    </a:cubicBezTo>
                    <a:cubicBezTo>
                      <a:pt x="4660" y="9615"/>
                      <a:pt x="4660" y="9615"/>
                      <a:pt x="4660" y="9615"/>
                    </a:cubicBezTo>
                    <a:cubicBezTo>
                      <a:pt x="4660" y="9615"/>
                      <a:pt x="4660" y="9615"/>
                      <a:pt x="4660" y="9615"/>
                    </a:cubicBezTo>
                    <a:cubicBezTo>
                      <a:pt x="4697" y="9683"/>
                      <a:pt x="4697" y="9683"/>
                      <a:pt x="4697" y="9683"/>
                    </a:cubicBezTo>
                    <a:cubicBezTo>
                      <a:pt x="4697" y="9683"/>
                      <a:pt x="4697" y="9683"/>
                      <a:pt x="4697" y="9683"/>
                    </a:cubicBezTo>
                    <a:cubicBezTo>
                      <a:pt x="4771" y="9615"/>
                      <a:pt x="4771" y="9615"/>
                      <a:pt x="4771" y="9615"/>
                    </a:cubicBezTo>
                    <a:cubicBezTo>
                      <a:pt x="4771" y="9683"/>
                      <a:pt x="4771" y="9683"/>
                      <a:pt x="4771" y="9683"/>
                    </a:cubicBezTo>
                    <a:cubicBezTo>
                      <a:pt x="4808" y="9683"/>
                      <a:pt x="4808" y="9683"/>
                      <a:pt x="4808" y="9683"/>
                    </a:cubicBezTo>
                    <a:cubicBezTo>
                      <a:pt x="4808" y="9750"/>
                      <a:pt x="4808" y="9750"/>
                      <a:pt x="4808" y="9750"/>
                    </a:cubicBezTo>
                    <a:cubicBezTo>
                      <a:pt x="4882" y="9750"/>
                      <a:pt x="4882" y="9750"/>
                      <a:pt x="4882" y="9750"/>
                    </a:cubicBezTo>
                    <a:cubicBezTo>
                      <a:pt x="4956" y="9818"/>
                      <a:pt x="4956" y="9818"/>
                      <a:pt x="4956" y="9818"/>
                    </a:cubicBezTo>
                    <a:cubicBezTo>
                      <a:pt x="5067" y="9818"/>
                      <a:pt x="5067" y="9818"/>
                      <a:pt x="5067" y="9818"/>
                    </a:cubicBezTo>
                    <a:cubicBezTo>
                      <a:pt x="5067" y="9886"/>
                      <a:pt x="5067" y="9886"/>
                      <a:pt x="5067" y="9886"/>
                    </a:cubicBezTo>
                    <a:cubicBezTo>
                      <a:pt x="5104" y="9954"/>
                      <a:pt x="5104" y="9954"/>
                      <a:pt x="5104" y="9954"/>
                    </a:cubicBezTo>
                    <a:cubicBezTo>
                      <a:pt x="5141" y="9954"/>
                      <a:pt x="5141" y="9954"/>
                      <a:pt x="5141" y="9954"/>
                    </a:cubicBezTo>
                    <a:cubicBezTo>
                      <a:pt x="5215" y="10021"/>
                      <a:pt x="5215" y="10021"/>
                      <a:pt x="5215" y="10021"/>
                    </a:cubicBezTo>
                    <a:cubicBezTo>
                      <a:pt x="5252" y="10157"/>
                      <a:pt x="5252" y="10157"/>
                      <a:pt x="5252" y="10157"/>
                    </a:cubicBezTo>
                    <a:cubicBezTo>
                      <a:pt x="5289" y="10157"/>
                      <a:pt x="5289" y="10157"/>
                      <a:pt x="5289" y="10157"/>
                    </a:cubicBezTo>
                    <a:cubicBezTo>
                      <a:pt x="5289" y="10157"/>
                      <a:pt x="5289" y="10157"/>
                      <a:pt x="5289" y="10157"/>
                    </a:cubicBezTo>
                    <a:cubicBezTo>
                      <a:pt x="5252" y="10089"/>
                      <a:pt x="5252" y="10089"/>
                      <a:pt x="5252" y="10089"/>
                    </a:cubicBezTo>
                    <a:cubicBezTo>
                      <a:pt x="5289" y="10021"/>
                      <a:pt x="5289" y="10021"/>
                      <a:pt x="5289" y="10021"/>
                    </a:cubicBezTo>
                    <a:cubicBezTo>
                      <a:pt x="5289" y="10021"/>
                      <a:pt x="5289" y="10021"/>
                      <a:pt x="5289" y="10021"/>
                    </a:cubicBezTo>
                    <a:cubicBezTo>
                      <a:pt x="5289" y="9954"/>
                      <a:pt x="5289" y="9954"/>
                      <a:pt x="5289" y="9954"/>
                    </a:cubicBezTo>
                    <a:cubicBezTo>
                      <a:pt x="5289" y="9954"/>
                      <a:pt x="5289" y="9954"/>
                      <a:pt x="5289" y="9954"/>
                    </a:cubicBezTo>
                    <a:cubicBezTo>
                      <a:pt x="5289" y="9750"/>
                      <a:pt x="5289" y="9750"/>
                      <a:pt x="5289" y="9750"/>
                    </a:cubicBezTo>
                    <a:cubicBezTo>
                      <a:pt x="5326" y="9750"/>
                      <a:pt x="5326" y="9750"/>
                      <a:pt x="5326" y="9750"/>
                    </a:cubicBezTo>
                    <a:cubicBezTo>
                      <a:pt x="5289" y="9750"/>
                      <a:pt x="5289" y="9750"/>
                      <a:pt x="5289" y="9750"/>
                    </a:cubicBezTo>
                    <a:cubicBezTo>
                      <a:pt x="5289" y="9750"/>
                      <a:pt x="5289" y="9750"/>
                      <a:pt x="5289" y="9750"/>
                    </a:cubicBezTo>
                    <a:cubicBezTo>
                      <a:pt x="5252" y="9750"/>
                      <a:pt x="5252" y="9750"/>
                      <a:pt x="5252" y="9750"/>
                    </a:cubicBezTo>
                    <a:cubicBezTo>
                      <a:pt x="5215" y="9750"/>
                      <a:pt x="5215" y="9750"/>
                      <a:pt x="5215" y="9750"/>
                    </a:cubicBezTo>
                    <a:cubicBezTo>
                      <a:pt x="5178" y="9750"/>
                      <a:pt x="5178" y="9750"/>
                      <a:pt x="5178" y="9750"/>
                    </a:cubicBezTo>
                    <a:cubicBezTo>
                      <a:pt x="5104" y="9615"/>
                      <a:pt x="5104" y="9615"/>
                      <a:pt x="5104" y="9615"/>
                    </a:cubicBezTo>
                    <a:cubicBezTo>
                      <a:pt x="5104" y="9615"/>
                      <a:pt x="5104" y="9615"/>
                      <a:pt x="5104" y="9615"/>
                    </a:cubicBezTo>
                    <a:cubicBezTo>
                      <a:pt x="5067" y="9547"/>
                      <a:pt x="5067" y="9547"/>
                      <a:pt x="5067" y="9547"/>
                    </a:cubicBezTo>
                    <a:cubicBezTo>
                      <a:pt x="5067" y="9480"/>
                      <a:pt x="5067" y="9480"/>
                      <a:pt x="5067" y="9480"/>
                    </a:cubicBezTo>
                    <a:cubicBezTo>
                      <a:pt x="5067" y="9412"/>
                      <a:pt x="5067" y="9412"/>
                      <a:pt x="5067" y="9412"/>
                    </a:cubicBezTo>
                    <a:cubicBezTo>
                      <a:pt x="5030" y="9480"/>
                      <a:pt x="5030" y="9480"/>
                      <a:pt x="5030" y="9480"/>
                    </a:cubicBezTo>
                    <a:cubicBezTo>
                      <a:pt x="4993" y="9480"/>
                      <a:pt x="4993" y="9480"/>
                      <a:pt x="4993" y="9480"/>
                    </a:cubicBezTo>
                    <a:cubicBezTo>
                      <a:pt x="4956" y="9480"/>
                      <a:pt x="4956" y="9480"/>
                      <a:pt x="4956" y="9480"/>
                    </a:cubicBezTo>
                    <a:cubicBezTo>
                      <a:pt x="4919" y="9412"/>
                      <a:pt x="4919" y="9412"/>
                      <a:pt x="4919" y="9412"/>
                    </a:cubicBezTo>
                    <a:cubicBezTo>
                      <a:pt x="4919" y="9480"/>
                      <a:pt x="4919" y="9480"/>
                      <a:pt x="4919" y="9480"/>
                    </a:cubicBezTo>
                    <a:cubicBezTo>
                      <a:pt x="4882" y="9344"/>
                      <a:pt x="4882" y="9344"/>
                      <a:pt x="4882" y="9344"/>
                    </a:cubicBezTo>
                    <a:cubicBezTo>
                      <a:pt x="4882" y="9344"/>
                      <a:pt x="4882" y="9344"/>
                      <a:pt x="4882" y="9344"/>
                    </a:cubicBezTo>
                    <a:cubicBezTo>
                      <a:pt x="4845" y="9209"/>
                      <a:pt x="4845" y="9209"/>
                      <a:pt x="4845" y="9209"/>
                    </a:cubicBezTo>
                    <a:cubicBezTo>
                      <a:pt x="4845" y="9209"/>
                      <a:pt x="4845" y="9209"/>
                      <a:pt x="4845" y="9209"/>
                    </a:cubicBezTo>
                    <a:cubicBezTo>
                      <a:pt x="4882" y="9209"/>
                      <a:pt x="4882" y="9209"/>
                      <a:pt x="4882" y="9209"/>
                    </a:cubicBezTo>
                    <a:cubicBezTo>
                      <a:pt x="4882" y="9141"/>
                      <a:pt x="4882" y="9141"/>
                      <a:pt x="4882" y="9141"/>
                    </a:cubicBezTo>
                    <a:cubicBezTo>
                      <a:pt x="4882" y="9073"/>
                      <a:pt x="4882" y="9073"/>
                      <a:pt x="4882" y="9073"/>
                    </a:cubicBezTo>
                    <a:cubicBezTo>
                      <a:pt x="4845" y="9073"/>
                      <a:pt x="4845" y="9073"/>
                      <a:pt x="4845" y="9073"/>
                    </a:cubicBezTo>
                    <a:cubicBezTo>
                      <a:pt x="4845" y="9006"/>
                      <a:pt x="4845" y="9006"/>
                      <a:pt x="4845" y="9006"/>
                    </a:cubicBezTo>
                    <a:cubicBezTo>
                      <a:pt x="4882" y="8938"/>
                      <a:pt x="4882" y="8938"/>
                      <a:pt x="4882" y="8938"/>
                    </a:cubicBezTo>
                    <a:cubicBezTo>
                      <a:pt x="4882" y="8938"/>
                      <a:pt x="4882" y="8938"/>
                      <a:pt x="4882" y="8938"/>
                    </a:cubicBezTo>
                    <a:cubicBezTo>
                      <a:pt x="4845" y="8870"/>
                      <a:pt x="4845" y="8870"/>
                      <a:pt x="4845" y="8870"/>
                    </a:cubicBezTo>
                    <a:cubicBezTo>
                      <a:pt x="4808" y="8870"/>
                      <a:pt x="4808" y="8870"/>
                      <a:pt x="4808" y="8870"/>
                    </a:cubicBezTo>
                    <a:cubicBezTo>
                      <a:pt x="4808" y="8803"/>
                      <a:pt x="4808" y="8803"/>
                      <a:pt x="4808" y="8803"/>
                    </a:cubicBezTo>
                    <a:cubicBezTo>
                      <a:pt x="4771" y="8735"/>
                      <a:pt x="4771" y="8735"/>
                      <a:pt x="4771" y="8735"/>
                    </a:cubicBezTo>
                    <a:cubicBezTo>
                      <a:pt x="4771" y="8803"/>
                      <a:pt x="4771" y="8803"/>
                      <a:pt x="4771" y="8803"/>
                    </a:cubicBezTo>
                    <a:cubicBezTo>
                      <a:pt x="4734" y="8735"/>
                      <a:pt x="4734" y="8735"/>
                      <a:pt x="4734" y="8735"/>
                    </a:cubicBezTo>
                    <a:cubicBezTo>
                      <a:pt x="4734" y="8599"/>
                      <a:pt x="4734" y="8599"/>
                      <a:pt x="4734" y="8599"/>
                    </a:cubicBezTo>
                    <a:cubicBezTo>
                      <a:pt x="4734" y="8599"/>
                      <a:pt x="4734" y="8599"/>
                      <a:pt x="4734" y="8599"/>
                    </a:cubicBezTo>
                    <a:cubicBezTo>
                      <a:pt x="4734" y="8532"/>
                      <a:pt x="4734" y="8532"/>
                      <a:pt x="4734" y="8532"/>
                    </a:cubicBezTo>
                    <a:cubicBezTo>
                      <a:pt x="4697" y="8464"/>
                      <a:pt x="4697" y="8464"/>
                      <a:pt x="4697" y="8464"/>
                    </a:cubicBezTo>
                    <a:cubicBezTo>
                      <a:pt x="4734" y="8464"/>
                      <a:pt x="4734" y="8464"/>
                      <a:pt x="4734" y="8464"/>
                    </a:cubicBezTo>
                    <a:cubicBezTo>
                      <a:pt x="4808" y="8329"/>
                      <a:pt x="4808" y="8329"/>
                      <a:pt x="4808" y="8329"/>
                    </a:cubicBezTo>
                    <a:cubicBezTo>
                      <a:pt x="4845" y="8261"/>
                      <a:pt x="4845" y="8261"/>
                      <a:pt x="4845" y="8261"/>
                    </a:cubicBezTo>
                    <a:cubicBezTo>
                      <a:pt x="4845" y="8261"/>
                      <a:pt x="4845" y="8261"/>
                      <a:pt x="4845" y="8261"/>
                    </a:cubicBezTo>
                    <a:cubicBezTo>
                      <a:pt x="4808" y="8193"/>
                      <a:pt x="4808" y="8193"/>
                      <a:pt x="4808" y="8193"/>
                    </a:cubicBezTo>
                    <a:cubicBezTo>
                      <a:pt x="4808" y="8125"/>
                      <a:pt x="4808" y="8125"/>
                      <a:pt x="4808" y="8125"/>
                    </a:cubicBezTo>
                    <a:cubicBezTo>
                      <a:pt x="4845" y="8058"/>
                      <a:pt x="4845" y="8058"/>
                      <a:pt x="4845" y="8058"/>
                    </a:cubicBezTo>
                    <a:cubicBezTo>
                      <a:pt x="4808" y="7990"/>
                      <a:pt x="4808" y="7990"/>
                      <a:pt x="4808" y="7990"/>
                    </a:cubicBezTo>
                    <a:cubicBezTo>
                      <a:pt x="4808" y="7922"/>
                      <a:pt x="4808" y="7922"/>
                      <a:pt x="4808" y="7922"/>
                    </a:cubicBezTo>
                    <a:cubicBezTo>
                      <a:pt x="4808" y="7855"/>
                      <a:pt x="4808" y="7855"/>
                      <a:pt x="4808" y="7855"/>
                    </a:cubicBezTo>
                    <a:cubicBezTo>
                      <a:pt x="4808" y="7787"/>
                      <a:pt x="4808" y="7787"/>
                      <a:pt x="4808" y="7787"/>
                    </a:cubicBezTo>
                    <a:cubicBezTo>
                      <a:pt x="4808" y="7787"/>
                      <a:pt x="4808" y="7787"/>
                      <a:pt x="4808" y="7787"/>
                    </a:cubicBezTo>
                    <a:cubicBezTo>
                      <a:pt x="4808" y="7719"/>
                      <a:pt x="4808" y="7719"/>
                      <a:pt x="4808" y="7719"/>
                    </a:cubicBezTo>
                    <a:cubicBezTo>
                      <a:pt x="4808" y="7651"/>
                      <a:pt x="4808" y="7651"/>
                      <a:pt x="4808" y="7651"/>
                    </a:cubicBezTo>
                    <a:cubicBezTo>
                      <a:pt x="4808" y="7584"/>
                      <a:pt x="4808" y="7584"/>
                      <a:pt x="4808" y="7584"/>
                    </a:cubicBezTo>
                    <a:cubicBezTo>
                      <a:pt x="4808" y="7516"/>
                      <a:pt x="4808" y="7516"/>
                      <a:pt x="4808" y="7516"/>
                    </a:cubicBezTo>
                    <a:cubicBezTo>
                      <a:pt x="4808" y="7448"/>
                      <a:pt x="4808" y="7448"/>
                      <a:pt x="4808" y="7448"/>
                    </a:cubicBezTo>
                    <a:cubicBezTo>
                      <a:pt x="4808" y="7313"/>
                      <a:pt x="4808" y="7313"/>
                      <a:pt x="4808" y="7313"/>
                    </a:cubicBezTo>
                    <a:cubicBezTo>
                      <a:pt x="4808" y="7313"/>
                      <a:pt x="4808" y="7313"/>
                      <a:pt x="4808" y="7313"/>
                    </a:cubicBezTo>
                    <a:cubicBezTo>
                      <a:pt x="4845" y="7313"/>
                      <a:pt x="4845" y="7313"/>
                      <a:pt x="4845" y="7313"/>
                    </a:cubicBezTo>
                    <a:cubicBezTo>
                      <a:pt x="4845" y="7381"/>
                      <a:pt x="4845" y="7381"/>
                      <a:pt x="4845" y="7381"/>
                    </a:cubicBezTo>
                    <a:cubicBezTo>
                      <a:pt x="4845" y="7381"/>
                      <a:pt x="4845" y="7381"/>
                      <a:pt x="4845" y="7381"/>
                    </a:cubicBezTo>
                    <a:cubicBezTo>
                      <a:pt x="4882" y="7381"/>
                      <a:pt x="4882" y="7381"/>
                      <a:pt x="4882" y="7381"/>
                    </a:cubicBezTo>
                    <a:cubicBezTo>
                      <a:pt x="4919" y="7381"/>
                      <a:pt x="4919" y="7381"/>
                      <a:pt x="4919" y="7381"/>
                    </a:cubicBezTo>
                    <a:cubicBezTo>
                      <a:pt x="4993" y="7313"/>
                      <a:pt x="4993" y="7313"/>
                      <a:pt x="4993" y="7313"/>
                    </a:cubicBezTo>
                    <a:cubicBezTo>
                      <a:pt x="4993" y="7313"/>
                      <a:pt x="4993" y="7313"/>
                      <a:pt x="4993" y="7313"/>
                    </a:cubicBezTo>
                    <a:cubicBezTo>
                      <a:pt x="5030" y="7381"/>
                      <a:pt x="5030" y="7381"/>
                      <a:pt x="5030" y="7381"/>
                    </a:cubicBezTo>
                    <a:cubicBezTo>
                      <a:pt x="5067" y="7313"/>
                      <a:pt x="5067" y="7313"/>
                      <a:pt x="5067" y="7313"/>
                    </a:cubicBezTo>
                    <a:cubicBezTo>
                      <a:pt x="5104" y="7313"/>
                      <a:pt x="5104" y="7313"/>
                      <a:pt x="5104" y="7313"/>
                    </a:cubicBezTo>
                    <a:cubicBezTo>
                      <a:pt x="5178" y="7381"/>
                      <a:pt x="5178" y="7381"/>
                      <a:pt x="5178" y="7381"/>
                    </a:cubicBezTo>
                    <a:cubicBezTo>
                      <a:pt x="5252" y="7381"/>
                      <a:pt x="5252" y="7381"/>
                      <a:pt x="5252" y="7381"/>
                    </a:cubicBezTo>
                    <a:cubicBezTo>
                      <a:pt x="5252" y="7381"/>
                      <a:pt x="5252" y="7381"/>
                      <a:pt x="5252" y="7381"/>
                    </a:cubicBezTo>
                    <a:cubicBezTo>
                      <a:pt x="5289" y="7448"/>
                      <a:pt x="5289" y="7448"/>
                      <a:pt x="5289" y="7448"/>
                    </a:cubicBezTo>
                    <a:cubicBezTo>
                      <a:pt x="5252" y="7448"/>
                      <a:pt x="5252" y="7448"/>
                      <a:pt x="5252" y="7448"/>
                    </a:cubicBezTo>
                    <a:cubicBezTo>
                      <a:pt x="5289" y="7516"/>
                      <a:pt x="5289" y="7516"/>
                      <a:pt x="5289" y="7516"/>
                    </a:cubicBezTo>
                    <a:cubicBezTo>
                      <a:pt x="5289" y="7584"/>
                      <a:pt x="5289" y="7584"/>
                      <a:pt x="5289" y="7584"/>
                    </a:cubicBezTo>
                    <a:cubicBezTo>
                      <a:pt x="5289" y="7651"/>
                      <a:pt x="5289" y="7651"/>
                      <a:pt x="5289" y="7651"/>
                    </a:cubicBezTo>
                    <a:cubicBezTo>
                      <a:pt x="5289" y="7719"/>
                      <a:pt x="5289" y="7719"/>
                      <a:pt x="5289" y="7719"/>
                    </a:cubicBezTo>
                    <a:cubicBezTo>
                      <a:pt x="5326" y="7787"/>
                      <a:pt x="5326" y="7787"/>
                      <a:pt x="5326" y="7787"/>
                    </a:cubicBezTo>
                    <a:cubicBezTo>
                      <a:pt x="5289" y="7990"/>
                      <a:pt x="5289" y="7990"/>
                      <a:pt x="5289" y="7990"/>
                    </a:cubicBezTo>
                    <a:cubicBezTo>
                      <a:pt x="5326" y="7990"/>
                      <a:pt x="5326" y="7990"/>
                      <a:pt x="5326" y="7990"/>
                    </a:cubicBezTo>
                    <a:cubicBezTo>
                      <a:pt x="5326" y="8058"/>
                      <a:pt x="5326" y="8058"/>
                      <a:pt x="5326" y="8058"/>
                    </a:cubicBezTo>
                    <a:cubicBezTo>
                      <a:pt x="5326" y="8058"/>
                      <a:pt x="5326" y="8058"/>
                      <a:pt x="5326" y="8058"/>
                    </a:cubicBezTo>
                    <a:cubicBezTo>
                      <a:pt x="5326" y="8125"/>
                      <a:pt x="5326" y="8125"/>
                      <a:pt x="5326" y="8125"/>
                    </a:cubicBezTo>
                    <a:cubicBezTo>
                      <a:pt x="5289" y="8125"/>
                      <a:pt x="5289" y="8125"/>
                      <a:pt x="5289" y="8125"/>
                    </a:cubicBezTo>
                    <a:cubicBezTo>
                      <a:pt x="5326" y="8193"/>
                      <a:pt x="5326" y="8193"/>
                      <a:pt x="5326" y="8193"/>
                    </a:cubicBezTo>
                    <a:cubicBezTo>
                      <a:pt x="5326" y="8261"/>
                      <a:pt x="5326" y="8261"/>
                      <a:pt x="5326" y="8261"/>
                    </a:cubicBezTo>
                    <a:cubicBezTo>
                      <a:pt x="5363" y="8329"/>
                      <a:pt x="5363" y="8329"/>
                      <a:pt x="5363" y="8329"/>
                    </a:cubicBezTo>
                    <a:cubicBezTo>
                      <a:pt x="5400" y="8329"/>
                      <a:pt x="5400" y="8329"/>
                      <a:pt x="5400" y="8329"/>
                    </a:cubicBezTo>
                    <a:cubicBezTo>
                      <a:pt x="5400" y="8396"/>
                      <a:pt x="5400" y="8396"/>
                      <a:pt x="5400" y="8396"/>
                    </a:cubicBezTo>
                    <a:cubicBezTo>
                      <a:pt x="5437" y="8329"/>
                      <a:pt x="5437" y="8329"/>
                      <a:pt x="5437" y="8329"/>
                    </a:cubicBezTo>
                    <a:cubicBezTo>
                      <a:pt x="5437" y="8396"/>
                      <a:pt x="5437" y="8396"/>
                      <a:pt x="5437" y="8396"/>
                    </a:cubicBezTo>
                    <a:cubicBezTo>
                      <a:pt x="5474" y="8464"/>
                      <a:pt x="5474" y="8464"/>
                      <a:pt x="5474" y="8464"/>
                    </a:cubicBezTo>
                    <a:cubicBezTo>
                      <a:pt x="5511" y="8532"/>
                      <a:pt x="5511" y="8532"/>
                      <a:pt x="5511" y="8532"/>
                    </a:cubicBezTo>
                    <a:cubicBezTo>
                      <a:pt x="5511" y="8599"/>
                      <a:pt x="5511" y="8599"/>
                      <a:pt x="5511" y="8599"/>
                    </a:cubicBezTo>
                    <a:cubicBezTo>
                      <a:pt x="5548" y="8735"/>
                      <a:pt x="5548" y="8735"/>
                      <a:pt x="5548" y="8735"/>
                    </a:cubicBezTo>
                    <a:cubicBezTo>
                      <a:pt x="5548" y="8803"/>
                      <a:pt x="5548" y="8803"/>
                      <a:pt x="5548" y="8803"/>
                    </a:cubicBezTo>
                    <a:cubicBezTo>
                      <a:pt x="5548" y="8803"/>
                      <a:pt x="5548" y="8803"/>
                      <a:pt x="5548" y="8803"/>
                    </a:cubicBezTo>
                    <a:cubicBezTo>
                      <a:pt x="5548" y="8870"/>
                      <a:pt x="5548" y="8870"/>
                      <a:pt x="5548" y="8870"/>
                    </a:cubicBezTo>
                    <a:cubicBezTo>
                      <a:pt x="5585" y="8938"/>
                      <a:pt x="5585" y="8938"/>
                      <a:pt x="5585" y="8938"/>
                    </a:cubicBezTo>
                    <a:cubicBezTo>
                      <a:pt x="5585" y="9006"/>
                      <a:pt x="5585" y="9006"/>
                      <a:pt x="5585" y="9006"/>
                    </a:cubicBezTo>
                    <a:cubicBezTo>
                      <a:pt x="5622" y="9141"/>
                      <a:pt x="5622" y="9141"/>
                      <a:pt x="5622" y="9141"/>
                    </a:cubicBezTo>
                    <a:cubicBezTo>
                      <a:pt x="5622" y="9209"/>
                      <a:pt x="5622" y="9209"/>
                      <a:pt x="5622" y="9209"/>
                    </a:cubicBezTo>
                    <a:cubicBezTo>
                      <a:pt x="5659" y="9276"/>
                      <a:pt x="5659" y="9276"/>
                      <a:pt x="5659" y="9276"/>
                    </a:cubicBezTo>
                    <a:cubicBezTo>
                      <a:pt x="5659" y="9276"/>
                      <a:pt x="5659" y="9276"/>
                      <a:pt x="5659" y="9276"/>
                    </a:cubicBezTo>
                    <a:cubicBezTo>
                      <a:pt x="5659" y="9344"/>
                      <a:pt x="5659" y="9344"/>
                      <a:pt x="5659" y="9344"/>
                    </a:cubicBezTo>
                    <a:cubicBezTo>
                      <a:pt x="5696" y="9412"/>
                      <a:pt x="5696" y="9412"/>
                      <a:pt x="5696" y="9412"/>
                    </a:cubicBezTo>
                    <a:cubicBezTo>
                      <a:pt x="5696" y="9480"/>
                      <a:pt x="5696" y="9480"/>
                      <a:pt x="5696" y="9480"/>
                    </a:cubicBezTo>
                    <a:cubicBezTo>
                      <a:pt x="5770" y="9615"/>
                      <a:pt x="5770" y="9615"/>
                      <a:pt x="5770" y="9615"/>
                    </a:cubicBezTo>
                    <a:cubicBezTo>
                      <a:pt x="5807" y="9683"/>
                      <a:pt x="5807" y="9683"/>
                      <a:pt x="5807" y="9683"/>
                    </a:cubicBezTo>
                    <a:cubicBezTo>
                      <a:pt x="5844" y="9683"/>
                      <a:pt x="5844" y="9683"/>
                      <a:pt x="5844" y="9683"/>
                    </a:cubicBezTo>
                    <a:cubicBezTo>
                      <a:pt x="5844" y="9750"/>
                      <a:pt x="5844" y="9750"/>
                      <a:pt x="5844" y="9750"/>
                    </a:cubicBezTo>
                    <a:cubicBezTo>
                      <a:pt x="5918" y="9818"/>
                      <a:pt x="5918" y="9818"/>
                      <a:pt x="5918" y="9818"/>
                    </a:cubicBezTo>
                    <a:cubicBezTo>
                      <a:pt x="5918" y="9818"/>
                      <a:pt x="5918" y="9818"/>
                      <a:pt x="5918" y="9818"/>
                    </a:cubicBezTo>
                    <a:cubicBezTo>
                      <a:pt x="5881" y="9818"/>
                      <a:pt x="5881" y="9818"/>
                      <a:pt x="5881" y="9818"/>
                    </a:cubicBezTo>
                    <a:cubicBezTo>
                      <a:pt x="5881" y="9886"/>
                      <a:pt x="5881" y="9886"/>
                      <a:pt x="5881" y="9886"/>
                    </a:cubicBezTo>
                    <a:cubicBezTo>
                      <a:pt x="5881" y="9954"/>
                      <a:pt x="5881" y="9954"/>
                      <a:pt x="5881" y="9954"/>
                    </a:cubicBezTo>
                    <a:cubicBezTo>
                      <a:pt x="5918" y="10089"/>
                      <a:pt x="5918" y="10089"/>
                      <a:pt x="5918" y="10089"/>
                    </a:cubicBezTo>
                    <a:cubicBezTo>
                      <a:pt x="5955" y="10157"/>
                      <a:pt x="5955" y="10157"/>
                      <a:pt x="5955" y="10157"/>
                    </a:cubicBezTo>
                    <a:cubicBezTo>
                      <a:pt x="5955" y="10224"/>
                      <a:pt x="5955" y="10224"/>
                      <a:pt x="5955" y="10224"/>
                    </a:cubicBezTo>
                    <a:cubicBezTo>
                      <a:pt x="5918" y="10292"/>
                      <a:pt x="5918" y="10292"/>
                      <a:pt x="5918" y="10292"/>
                    </a:cubicBezTo>
                    <a:cubicBezTo>
                      <a:pt x="5918" y="10292"/>
                      <a:pt x="5918" y="10292"/>
                      <a:pt x="5918" y="10292"/>
                    </a:cubicBezTo>
                    <a:cubicBezTo>
                      <a:pt x="5881" y="10360"/>
                      <a:pt x="5881" y="10360"/>
                      <a:pt x="5881" y="10360"/>
                    </a:cubicBezTo>
                    <a:cubicBezTo>
                      <a:pt x="5918" y="10360"/>
                      <a:pt x="5918" y="10360"/>
                      <a:pt x="5918" y="10360"/>
                    </a:cubicBezTo>
                    <a:cubicBezTo>
                      <a:pt x="5918" y="10495"/>
                      <a:pt x="5918" y="10495"/>
                      <a:pt x="5918" y="10495"/>
                    </a:cubicBezTo>
                    <a:cubicBezTo>
                      <a:pt x="5881" y="10495"/>
                      <a:pt x="5881" y="10495"/>
                      <a:pt x="5881" y="10495"/>
                    </a:cubicBezTo>
                    <a:cubicBezTo>
                      <a:pt x="5881" y="10563"/>
                      <a:pt x="5881" y="10563"/>
                      <a:pt x="5881" y="10563"/>
                    </a:cubicBezTo>
                    <a:cubicBezTo>
                      <a:pt x="5918" y="10495"/>
                      <a:pt x="5918" y="10495"/>
                      <a:pt x="5918" y="10495"/>
                    </a:cubicBezTo>
                    <a:cubicBezTo>
                      <a:pt x="5918" y="10563"/>
                      <a:pt x="5918" y="10563"/>
                      <a:pt x="5918" y="10563"/>
                    </a:cubicBezTo>
                    <a:cubicBezTo>
                      <a:pt x="5881" y="10563"/>
                      <a:pt x="5881" y="10563"/>
                      <a:pt x="5881" y="10563"/>
                    </a:cubicBezTo>
                    <a:cubicBezTo>
                      <a:pt x="5881" y="10698"/>
                      <a:pt x="5881" y="10698"/>
                      <a:pt x="5881" y="10698"/>
                    </a:cubicBezTo>
                    <a:cubicBezTo>
                      <a:pt x="5844" y="10766"/>
                      <a:pt x="5844" y="10766"/>
                      <a:pt x="5844" y="10766"/>
                    </a:cubicBezTo>
                    <a:cubicBezTo>
                      <a:pt x="5807" y="10698"/>
                      <a:pt x="5807" y="10698"/>
                      <a:pt x="5807" y="10698"/>
                    </a:cubicBezTo>
                    <a:cubicBezTo>
                      <a:pt x="5807" y="10766"/>
                      <a:pt x="5807" y="10766"/>
                      <a:pt x="5807" y="10766"/>
                    </a:cubicBezTo>
                    <a:cubicBezTo>
                      <a:pt x="5844" y="10834"/>
                      <a:pt x="5844" y="10834"/>
                      <a:pt x="5844" y="10834"/>
                    </a:cubicBezTo>
                    <a:cubicBezTo>
                      <a:pt x="5844" y="10834"/>
                      <a:pt x="5844" y="10834"/>
                      <a:pt x="5844" y="10834"/>
                    </a:cubicBezTo>
                    <a:cubicBezTo>
                      <a:pt x="5807" y="10902"/>
                      <a:pt x="5807" y="10902"/>
                      <a:pt x="5807" y="10902"/>
                    </a:cubicBezTo>
                    <a:cubicBezTo>
                      <a:pt x="5770" y="10902"/>
                      <a:pt x="5770" y="10902"/>
                      <a:pt x="5770" y="10902"/>
                    </a:cubicBezTo>
                    <a:cubicBezTo>
                      <a:pt x="5733" y="10902"/>
                      <a:pt x="5733" y="10902"/>
                      <a:pt x="5733" y="10902"/>
                    </a:cubicBezTo>
                    <a:cubicBezTo>
                      <a:pt x="5696" y="10902"/>
                      <a:pt x="5696" y="10902"/>
                      <a:pt x="5696" y="10902"/>
                    </a:cubicBezTo>
                    <a:cubicBezTo>
                      <a:pt x="5733" y="10834"/>
                      <a:pt x="5733" y="10834"/>
                      <a:pt x="5733" y="10834"/>
                    </a:cubicBezTo>
                    <a:cubicBezTo>
                      <a:pt x="5733" y="10834"/>
                      <a:pt x="5733" y="10834"/>
                      <a:pt x="5733" y="10834"/>
                    </a:cubicBezTo>
                    <a:cubicBezTo>
                      <a:pt x="5696" y="10834"/>
                      <a:pt x="5696" y="10834"/>
                      <a:pt x="5696" y="10834"/>
                    </a:cubicBezTo>
                    <a:cubicBezTo>
                      <a:pt x="5696" y="10834"/>
                      <a:pt x="5696" y="10834"/>
                      <a:pt x="5696" y="10834"/>
                    </a:cubicBezTo>
                    <a:cubicBezTo>
                      <a:pt x="5696" y="10834"/>
                      <a:pt x="5696" y="10834"/>
                      <a:pt x="5696" y="10834"/>
                    </a:cubicBezTo>
                    <a:cubicBezTo>
                      <a:pt x="5622" y="10766"/>
                      <a:pt x="5622" y="10766"/>
                      <a:pt x="5622" y="10766"/>
                    </a:cubicBezTo>
                    <a:cubicBezTo>
                      <a:pt x="5585" y="10834"/>
                      <a:pt x="5585" y="10834"/>
                      <a:pt x="5585" y="10834"/>
                    </a:cubicBezTo>
                    <a:cubicBezTo>
                      <a:pt x="5511" y="10834"/>
                      <a:pt x="5511" y="10834"/>
                      <a:pt x="5511" y="10834"/>
                    </a:cubicBezTo>
                    <a:cubicBezTo>
                      <a:pt x="5437" y="10834"/>
                      <a:pt x="5437" y="10834"/>
                      <a:pt x="5437" y="10834"/>
                    </a:cubicBezTo>
                    <a:cubicBezTo>
                      <a:pt x="5437" y="10902"/>
                      <a:pt x="5437" y="10902"/>
                      <a:pt x="5437" y="10902"/>
                    </a:cubicBezTo>
                    <a:cubicBezTo>
                      <a:pt x="5437" y="10902"/>
                      <a:pt x="5437" y="10902"/>
                      <a:pt x="5437" y="10902"/>
                    </a:cubicBezTo>
                    <a:cubicBezTo>
                      <a:pt x="5474" y="10902"/>
                      <a:pt x="5474" y="10902"/>
                      <a:pt x="5474" y="10902"/>
                    </a:cubicBezTo>
                    <a:cubicBezTo>
                      <a:pt x="5474" y="10902"/>
                      <a:pt x="5474" y="10902"/>
                      <a:pt x="5474" y="10902"/>
                    </a:cubicBezTo>
                    <a:cubicBezTo>
                      <a:pt x="5511" y="10834"/>
                      <a:pt x="5511" y="10834"/>
                      <a:pt x="5511" y="10834"/>
                    </a:cubicBezTo>
                    <a:cubicBezTo>
                      <a:pt x="5548" y="10902"/>
                      <a:pt x="5548" y="10902"/>
                      <a:pt x="5548" y="10902"/>
                    </a:cubicBezTo>
                    <a:cubicBezTo>
                      <a:pt x="5585" y="10969"/>
                      <a:pt x="5585" y="10969"/>
                      <a:pt x="5585" y="10969"/>
                    </a:cubicBezTo>
                    <a:cubicBezTo>
                      <a:pt x="5696" y="11037"/>
                      <a:pt x="5696" y="11037"/>
                      <a:pt x="5696" y="11037"/>
                    </a:cubicBezTo>
                    <a:cubicBezTo>
                      <a:pt x="5770" y="11037"/>
                      <a:pt x="5770" y="11037"/>
                      <a:pt x="5770" y="11037"/>
                    </a:cubicBezTo>
                    <a:cubicBezTo>
                      <a:pt x="5807" y="11037"/>
                      <a:pt x="5807" y="11037"/>
                      <a:pt x="5807" y="11037"/>
                    </a:cubicBezTo>
                    <a:cubicBezTo>
                      <a:pt x="5881" y="11037"/>
                      <a:pt x="5881" y="11037"/>
                      <a:pt x="5881" y="11037"/>
                    </a:cubicBezTo>
                    <a:cubicBezTo>
                      <a:pt x="5881" y="11037"/>
                      <a:pt x="5881" y="11037"/>
                      <a:pt x="5881" y="11037"/>
                    </a:cubicBezTo>
                    <a:cubicBezTo>
                      <a:pt x="5955" y="11105"/>
                      <a:pt x="5955" y="11105"/>
                      <a:pt x="5955" y="11105"/>
                    </a:cubicBezTo>
                    <a:cubicBezTo>
                      <a:pt x="5992" y="11037"/>
                      <a:pt x="5992" y="11037"/>
                      <a:pt x="5992" y="11037"/>
                    </a:cubicBezTo>
                    <a:cubicBezTo>
                      <a:pt x="5992" y="10969"/>
                      <a:pt x="5992" y="10969"/>
                      <a:pt x="5992" y="10969"/>
                    </a:cubicBezTo>
                    <a:cubicBezTo>
                      <a:pt x="5992" y="10969"/>
                      <a:pt x="5992" y="10969"/>
                      <a:pt x="5992" y="10969"/>
                    </a:cubicBezTo>
                    <a:cubicBezTo>
                      <a:pt x="5992" y="10902"/>
                      <a:pt x="5992" y="10902"/>
                      <a:pt x="5992" y="10902"/>
                    </a:cubicBezTo>
                    <a:cubicBezTo>
                      <a:pt x="5992" y="10834"/>
                      <a:pt x="5992" y="10834"/>
                      <a:pt x="5992" y="10834"/>
                    </a:cubicBezTo>
                    <a:cubicBezTo>
                      <a:pt x="6029" y="10766"/>
                      <a:pt x="6029" y="10766"/>
                      <a:pt x="6029" y="10766"/>
                    </a:cubicBezTo>
                    <a:cubicBezTo>
                      <a:pt x="6029" y="10766"/>
                      <a:pt x="6029" y="10766"/>
                      <a:pt x="6029" y="10766"/>
                    </a:cubicBezTo>
                    <a:cubicBezTo>
                      <a:pt x="6066" y="10698"/>
                      <a:pt x="6066" y="10698"/>
                      <a:pt x="6066" y="10698"/>
                    </a:cubicBezTo>
                    <a:cubicBezTo>
                      <a:pt x="6066" y="10631"/>
                      <a:pt x="6066" y="10631"/>
                      <a:pt x="6066" y="10631"/>
                    </a:cubicBezTo>
                    <a:cubicBezTo>
                      <a:pt x="6103" y="10495"/>
                      <a:pt x="6103" y="10495"/>
                      <a:pt x="6103" y="10495"/>
                    </a:cubicBezTo>
                    <a:cubicBezTo>
                      <a:pt x="6066" y="10428"/>
                      <a:pt x="6066" y="10428"/>
                      <a:pt x="6066" y="10428"/>
                    </a:cubicBezTo>
                    <a:cubicBezTo>
                      <a:pt x="6103" y="10360"/>
                      <a:pt x="6103" y="10360"/>
                      <a:pt x="6103" y="10360"/>
                    </a:cubicBezTo>
                    <a:cubicBezTo>
                      <a:pt x="6140" y="10157"/>
                      <a:pt x="6140" y="10157"/>
                      <a:pt x="6140" y="10157"/>
                    </a:cubicBezTo>
                    <a:cubicBezTo>
                      <a:pt x="6140" y="10157"/>
                      <a:pt x="6140" y="10157"/>
                      <a:pt x="6140" y="10157"/>
                    </a:cubicBezTo>
                    <a:cubicBezTo>
                      <a:pt x="6103" y="9954"/>
                      <a:pt x="6103" y="9954"/>
                      <a:pt x="6103" y="9954"/>
                    </a:cubicBezTo>
                    <a:cubicBezTo>
                      <a:pt x="6029" y="9886"/>
                      <a:pt x="6029" y="9886"/>
                      <a:pt x="6029" y="9886"/>
                    </a:cubicBezTo>
                    <a:cubicBezTo>
                      <a:pt x="6029" y="9818"/>
                      <a:pt x="6029" y="9818"/>
                      <a:pt x="6029" y="9818"/>
                    </a:cubicBezTo>
                    <a:cubicBezTo>
                      <a:pt x="5992" y="9683"/>
                      <a:pt x="5992" y="9683"/>
                      <a:pt x="5992" y="9683"/>
                    </a:cubicBezTo>
                    <a:cubicBezTo>
                      <a:pt x="6066" y="9615"/>
                      <a:pt x="6066" y="9615"/>
                      <a:pt x="6066" y="9615"/>
                    </a:cubicBezTo>
                    <a:cubicBezTo>
                      <a:pt x="6066" y="9547"/>
                      <a:pt x="6066" y="9547"/>
                      <a:pt x="6066" y="9547"/>
                    </a:cubicBezTo>
                    <a:cubicBezTo>
                      <a:pt x="6140" y="9547"/>
                      <a:pt x="6140" y="9547"/>
                      <a:pt x="6140" y="9547"/>
                    </a:cubicBezTo>
                    <a:cubicBezTo>
                      <a:pt x="6177" y="9412"/>
                      <a:pt x="6177" y="9412"/>
                      <a:pt x="6177" y="9412"/>
                    </a:cubicBezTo>
                    <a:cubicBezTo>
                      <a:pt x="6251" y="9412"/>
                      <a:pt x="6251" y="9412"/>
                      <a:pt x="6251" y="9412"/>
                    </a:cubicBezTo>
                    <a:cubicBezTo>
                      <a:pt x="6288" y="9480"/>
                      <a:pt x="6288" y="9480"/>
                      <a:pt x="6288" y="9480"/>
                    </a:cubicBezTo>
                    <a:cubicBezTo>
                      <a:pt x="6288" y="9547"/>
                      <a:pt x="6288" y="9547"/>
                      <a:pt x="6288" y="9547"/>
                    </a:cubicBezTo>
                    <a:cubicBezTo>
                      <a:pt x="6325" y="9615"/>
                      <a:pt x="6325" y="9615"/>
                      <a:pt x="6325" y="9615"/>
                    </a:cubicBezTo>
                    <a:cubicBezTo>
                      <a:pt x="6362" y="9683"/>
                      <a:pt x="6362" y="9683"/>
                      <a:pt x="6362" y="9683"/>
                    </a:cubicBezTo>
                    <a:cubicBezTo>
                      <a:pt x="6362" y="9683"/>
                      <a:pt x="6362" y="9683"/>
                      <a:pt x="6362" y="9683"/>
                    </a:cubicBezTo>
                    <a:cubicBezTo>
                      <a:pt x="6399" y="9750"/>
                      <a:pt x="6399" y="9750"/>
                      <a:pt x="6399" y="9750"/>
                    </a:cubicBezTo>
                    <a:cubicBezTo>
                      <a:pt x="6399" y="9818"/>
                      <a:pt x="6399" y="9818"/>
                      <a:pt x="6399" y="9818"/>
                    </a:cubicBezTo>
                    <a:cubicBezTo>
                      <a:pt x="6436" y="9818"/>
                      <a:pt x="6436" y="9818"/>
                      <a:pt x="6436" y="9818"/>
                    </a:cubicBezTo>
                    <a:cubicBezTo>
                      <a:pt x="6436" y="9886"/>
                      <a:pt x="6436" y="9886"/>
                      <a:pt x="6436" y="9886"/>
                    </a:cubicBezTo>
                    <a:cubicBezTo>
                      <a:pt x="6473" y="9954"/>
                      <a:pt x="6473" y="9954"/>
                      <a:pt x="6473" y="9954"/>
                    </a:cubicBezTo>
                    <a:cubicBezTo>
                      <a:pt x="6473" y="10021"/>
                      <a:pt x="6473" y="10021"/>
                      <a:pt x="6473" y="10021"/>
                    </a:cubicBezTo>
                    <a:cubicBezTo>
                      <a:pt x="6473" y="10089"/>
                      <a:pt x="6473" y="10089"/>
                      <a:pt x="6473" y="10089"/>
                    </a:cubicBezTo>
                    <a:cubicBezTo>
                      <a:pt x="6473" y="10089"/>
                      <a:pt x="6473" y="10089"/>
                      <a:pt x="6473" y="10089"/>
                    </a:cubicBezTo>
                    <a:cubicBezTo>
                      <a:pt x="6547" y="10157"/>
                      <a:pt x="6547" y="10157"/>
                      <a:pt x="6547" y="10157"/>
                    </a:cubicBezTo>
                    <a:cubicBezTo>
                      <a:pt x="6584" y="10157"/>
                      <a:pt x="6584" y="10157"/>
                      <a:pt x="6584" y="10157"/>
                    </a:cubicBezTo>
                    <a:cubicBezTo>
                      <a:pt x="6621" y="10157"/>
                      <a:pt x="6621" y="10157"/>
                      <a:pt x="6621" y="10157"/>
                    </a:cubicBezTo>
                    <a:cubicBezTo>
                      <a:pt x="6658" y="10157"/>
                      <a:pt x="6658" y="10157"/>
                      <a:pt x="6658" y="10157"/>
                    </a:cubicBezTo>
                    <a:cubicBezTo>
                      <a:pt x="6695" y="10157"/>
                      <a:pt x="6695" y="10157"/>
                      <a:pt x="6695" y="10157"/>
                    </a:cubicBezTo>
                    <a:cubicBezTo>
                      <a:pt x="6695" y="10089"/>
                      <a:pt x="6695" y="10089"/>
                      <a:pt x="6695" y="10089"/>
                    </a:cubicBezTo>
                    <a:cubicBezTo>
                      <a:pt x="6732" y="10089"/>
                      <a:pt x="6732" y="10089"/>
                      <a:pt x="6732" y="10089"/>
                    </a:cubicBezTo>
                    <a:cubicBezTo>
                      <a:pt x="6695" y="10089"/>
                      <a:pt x="6695" y="10089"/>
                      <a:pt x="6695" y="10089"/>
                    </a:cubicBezTo>
                    <a:cubicBezTo>
                      <a:pt x="6658" y="10089"/>
                      <a:pt x="6658" y="10089"/>
                      <a:pt x="6658" y="10089"/>
                    </a:cubicBezTo>
                    <a:cubicBezTo>
                      <a:pt x="6658" y="10021"/>
                      <a:pt x="6658" y="10021"/>
                      <a:pt x="6658" y="10021"/>
                    </a:cubicBezTo>
                    <a:cubicBezTo>
                      <a:pt x="6621" y="10089"/>
                      <a:pt x="6621" y="10089"/>
                      <a:pt x="6621" y="10089"/>
                    </a:cubicBezTo>
                    <a:cubicBezTo>
                      <a:pt x="6584" y="10089"/>
                      <a:pt x="6584" y="10089"/>
                      <a:pt x="6584" y="10089"/>
                    </a:cubicBezTo>
                    <a:cubicBezTo>
                      <a:pt x="6547" y="10089"/>
                      <a:pt x="6547" y="10089"/>
                      <a:pt x="6547" y="10089"/>
                    </a:cubicBezTo>
                    <a:cubicBezTo>
                      <a:pt x="6510" y="10089"/>
                      <a:pt x="6510" y="10089"/>
                      <a:pt x="6510" y="10089"/>
                    </a:cubicBezTo>
                    <a:cubicBezTo>
                      <a:pt x="6510" y="10021"/>
                      <a:pt x="6510" y="10021"/>
                      <a:pt x="6510" y="10021"/>
                    </a:cubicBezTo>
                    <a:cubicBezTo>
                      <a:pt x="6510" y="9954"/>
                      <a:pt x="6510" y="9954"/>
                      <a:pt x="6510" y="9954"/>
                    </a:cubicBezTo>
                    <a:cubicBezTo>
                      <a:pt x="6510" y="9954"/>
                      <a:pt x="6510" y="9954"/>
                      <a:pt x="6510" y="9954"/>
                    </a:cubicBezTo>
                    <a:cubicBezTo>
                      <a:pt x="6473" y="9886"/>
                      <a:pt x="6473" y="9886"/>
                      <a:pt x="6473" y="9886"/>
                    </a:cubicBezTo>
                    <a:cubicBezTo>
                      <a:pt x="6473" y="9818"/>
                      <a:pt x="6473" y="9818"/>
                      <a:pt x="6473" y="9818"/>
                    </a:cubicBezTo>
                    <a:cubicBezTo>
                      <a:pt x="6510" y="9750"/>
                      <a:pt x="6510" y="9750"/>
                      <a:pt x="6510" y="9750"/>
                    </a:cubicBezTo>
                    <a:cubicBezTo>
                      <a:pt x="6547" y="9750"/>
                      <a:pt x="6547" y="9750"/>
                      <a:pt x="6547" y="9750"/>
                    </a:cubicBezTo>
                    <a:cubicBezTo>
                      <a:pt x="6510" y="9683"/>
                      <a:pt x="6510" y="9683"/>
                      <a:pt x="6510" y="9683"/>
                    </a:cubicBezTo>
                    <a:cubicBezTo>
                      <a:pt x="6510" y="9683"/>
                      <a:pt x="6510" y="9683"/>
                      <a:pt x="6510" y="9683"/>
                    </a:cubicBezTo>
                    <a:cubicBezTo>
                      <a:pt x="6510" y="9683"/>
                      <a:pt x="6510" y="9683"/>
                      <a:pt x="6510" y="9683"/>
                    </a:cubicBezTo>
                    <a:cubicBezTo>
                      <a:pt x="6473" y="9615"/>
                      <a:pt x="6473" y="9615"/>
                      <a:pt x="6473" y="9615"/>
                    </a:cubicBezTo>
                    <a:cubicBezTo>
                      <a:pt x="6436" y="9547"/>
                      <a:pt x="6436" y="9547"/>
                      <a:pt x="6436" y="9547"/>
                    </a:cubicBezTo>
                    <a:cubicBezTo>
                      <a:pt x="6436" y="9547"/>
                      <a:pt x="6436" y="9547"/>
                      <a:pt x="6436" y="9547"/>
                    </a:cubicBezTo>
                    <a:cubicBezTo>
                      <a:pt x="6399" y="9412"/>
                      <a:pt x="6399" y="9412"/>
                      <a:pt x="6399" y="9412"/>
                    </a:cubicBezTo>
                    <a:cubicBezTo>
                      <a:pt x="6325" y="9412"/>
                      <a:pt x="6325" y="9412"/>
                      <a:pt x="6325" y="9412"/>
                    </a:cubicBezTo>
                    <a:cubicBezTo>
                      <a:pt x="6251" y="9412"/>
                      <a:pt x="6251" y="9412"/>
                      <a:pt x="6251" y="9412"/>
                    </a:cubicBezTo>
                    <a:cubicBezTo>
                      <a:pt x="6251" y="9344"/>
                      <a:pt x="6251" y="9344"/>
                      <a:pt x="6251" y="9344"/>
                    </a:cubicBezTo>
                    <a:cubicBezTo>
                      <a:pt x="6214" y="9344"/>
                      <a:pt x="6214" y="9344"/>
                      <a:pt x="6214" y="9344"/>
                    </a:cubicBezTo>
                    <a:cubicBezTo>
                      <a:pt x="6140" y="9276"/>
                      <a:pt x="6140" y="9276"/>
                      <a:pt x="6140" y="9276"/>
                    </a:cubicBezTo>
                    <a:cubicBezTo>
                      <a:pt x="6103" y="9276"/>
                      <a:pt x="6103" y="9276"/>
                      <a:pt x="6103" y="9276"/>
                    </a:cubicBezTo>
                    <a:cubicBezTo>
                      <a:pt x="6066" y="9276"/>
                      <a:pt x="6066" y="9276"/>
                      <a:pt x="6066" y="9276"/>
                    </a:cubicBezTo>
                    <a:cubicBezTo>
                      <a:pt x="6029" y="9344"/>
                      <a:pt x="6029" y="9344"/>
                      <a:pt x="6029" y="9344"/>
                    </a:cubicBezTo>
                    <a:cubicBezTo>
                      <a:pt x="6029" y="9412"/>
                      <a:pt x="6029" y="9412"/>
                      <a:pt x="6029" y="9412"/>
                    </a:cubicBezTo>
                    <a:cubicBezTo>
                      <a:pt x="5992" y="9480"/>
                      <a:pt x="5992" y="9480"/>
                      <a:pt x="5992" y="9480"/>
                    </a:cubicBezTo>
                    <a:cubicBezTo>
                      <a:pt x="5955" y="9412"/>
                      <a:pt x="5955" y="9412"/>
                      <a:pt x="5955" y="9412"/>
                    </a:cubicBezTo>
                    <a:cubicBezTo>
                      <a:pt x="5881" y="9480"/>
                      <a:pt x="5881" y="9480"/>
                      <a:pt x="5881" y="9480"/>
                    </a:cubicBezTo>
                    <a:cubicBezTo>
                      <a:pt x="5844" y="9480"/>
                      <a:pt x="5844" y="9480"/>
                      <a:pt x="5844" y="9480"/>
                    </a:cubicBezTo>
                    <a:cubicBezTo>
                      <a:pt x="5844" y="9412"/>
                      <a:pt x="5844" y="9412"/>
                      <a:pt x="5844" y="9412"/>
                    </a:cubicBezTo>
                    <a:cubicBezTo>
                      <a:pt x="5844" y="9344"/>
                      <a:pt x="5844" y="9344"/>
                      <a:pt x="5844" y="9344"/>
                    </a:cubicBezTo>
                    <a:cubicBezTo>
                      <a:pt x="5844" y="9276"/>
                      <a:pt x="5844" y="9276"/>
                      <a:pt x="5844" y="9276"/>
                    </a:cubicBezTo>
                    <a:cubicBezTo>
                      <a:pt x="5770" y="9209"/>
                      <a:pt x="5770" y="9209"/>
                      <a:pt x="5770" y="9209"/>
                    </a:cubicBezTo>
                    <a:cubicBezTo>
                      <a:pt x="5770" y="9141"/>
                      <a:pt x="5770" y="9141"/>
                      <a:pt x="5770" y="9141"/>
                    </a:cubicBezTo>
                    <a:cubicBezTo>
                      <a:pt x="5770" y="9006"/>
                      <a:pt x="5770" y="9006"/>
                      <a:pt x="5770" y="9006"/>
                    </a:cubicBezTo>
                    <a:cubicBezTo>
                      <a:pt x="5733" y="8870"/>
                      <a:pt x="5733" y="8870"/>
                      <a:pt x="5733" y="8870"/>
                    </a:cubicBezTo>
                    <a:cubicBezTo>
                      <a:pt x="5733" y="8803"/>
                      <a:pt x="5733" y="8803"/>
                      <a:pt x="5733" y="8803"/>
                    </a:cubicBezTo>
                    <a:cubicBezTo>
                      <a:pt x="5733" y="8667"/>
                      <a:pt x="5733" y="8667"/>
                      <a:pt x="5733" y="8667"/>
                    </a:cubicBezTo>
                    <a:cubicBezTo>
                      <a:pt x="5696" y="8532"/>
                      <a:pt x="5696" y="8532"/>
                      <a:pt x="5696" y="8532"/>
                    </a:cubicBezTo>
                    <a:cubicBezTo>
                      <a:pt x="5659" y="8464"/>
                      <a:pt x="5659" y="8464"/>
                      <a:pt x="5659" y="8464"/>
                    </a:cubicBezTo>
                    <a:cubicBezTo>
                      <a:pt x="5622" y="8464"/>
                      <a:pt x="5622" y="8464"/>
                      <a:pt x="5622" y="8464"/>
                    </a:cubicBezTo>
                    <a:cubicBezTo>
                      <a:pt x="5622" y="8396"/>
                      <a:pt x="5622" y="8396"/>
                      <a:pt x="5622" y="8396"/>
                    </a:cubicBezTo>
                    <a:cubicBezTo>
                      <a:pt x="5548" y="8329"/>
                      <a:pt x="5548" y="8329"/>
                      <a:pt x="5548" y="8329"/>
                    </a:cubicBezTo>
                    <a:cubicBezTo>
                      <a:pt x="5474" y="8261"/>
                      <a:pt x="5474" y="8261"/>
                      <a:pt x="5474" y="8261"/>
                    </a:cubicBezTo>
                    <a:cubicBezTo>
                      <a:pt x="5474" y="8193"/>
                      <a:pt x="5474" y="8193"/>
                      <a:pt x="5474" y="8193"/>
                    </a:cubicBezTo>
                    <a:cubicBezTo>
                      <a:pt x="5511" y="8058"/>
                      <a:pt x="5511" y="8058"/>
                      <a:pt x="5511" y="8058"/>
                    </a:cubicBezTo>
                    <a:cubicBezTo>
                      <a:pt x="5474" y="7990"/>
                      <a:pt x="5474" y="7990"/>
                      <a:pt x="5474" y="7990"/>
                    </a:cubicBezTo>
                    <a:cubicBezTo>
                      <a:pt x="5474" y="7922"/>
                      <a:pt x="5474" y="7922"/>
                      <a:pt x="5474" y="7922"/>
                    </a:cubicBezTo>
                    <a:cubicBezTo>
                      <a:pt x="5474" y="7922"/>
                      <a:pt x="5474" y="7922"/>
                      <a:pt x="5474" y="7922"/>
                    </a:cubicBezTo>
                    <a:cubicBezTo>
                      <a:pt x="5511" y="7855"/>
                      <a:pt x="5511" y="7855"/>
                      <a:pt x="5511" y="7855"/>
                    </a:cubicBezTo>
                    <a:cubicBezTo>
                      <a:pt x="5548" y="7719"/>
                      <a:pt x="5548" y="7719"/>
                      <a:pt x="5548" y="7719"/>
                    </a:cubicBezTo>
                    <a:cubicBezTo>
                      <a:pt x="5585" y="7651"/>
                      <a:pt x="5585" y="7651"/>
                      <a:pt x="5585" y="7651"/>
                    </a:cubicBezTo>
                    <a:cubicBezTo>
                      <a:pt x="5548" y="7516"/>
                      <a:pt x="5548" y="7516"/>
                      <a:pt x="5548" y="7516"/>
                    </a:cubicBezTo>
                    <a:cubicBezTo>
                      <a:pt x="5474" y="7245"/>
                      <a:pt x="5474" y="7245"/>
                      <a:pt x="5474" y="7245"/>
                    </a:cubicBezTo>
                    <a:cubicBezTo>
                      <a:pt x="5511" y="7245"/>
                      <a:pt x="5511" y="7245"/>
                      <a:pt x="5511" y="7245"/>
                    </a:cubicBezTo>
                    <a:cubicBezTo>
                      <a:pt x="5548" y="7313"/>
                      <a:pt x="5548" y="7313"/>
                      <a:pt x="5548" y="7313"/>
                    </a:cubicBezTo>
                    <a:cubicBezTo>
                      <a:pt x="5548" y="7381"/>
                      <a:pt x="5548" y="7381"/>
                      <a:pt x="5548" y="7381"/>
                    </a:cubicBezTo>
                    <a:cubicBezTo>
                      <a:pt x="5585" y="7381"/>
                      <a:pt x="5585" y="7381"/>
                      <a:pt x="5585" y="7381"/>
                    </a:cubicBezTo>
                    <a:cubicBezTo>
                      <a:pt x="5585" y="7381"/>
                      <a:pt x="5585" y="7381"/>
                      <a:pt x="5585" y="7381"/>
                    </a:cubicBezTo>
                    <a:cubicBezTo>
                      <a:pt x="5585" y="7516"/>
                      <a:pt x="5585" y="7516"/>
                      <a:pt x="5585" y="7516"/>
                    </a:cubicBezTo>
                    <a:cubicBezTo>
                      <a:pt x="5622" y="7584"/>
                      <a:pt x="5622" y="7584"/>
                      <a:pt x="5622" y="7584"/>
                    </a:cubicBezTo>
                    <a:cubicBezTo>
                      <a:pt x="5622" y="7651"/>
                      <a:pt x="5622" y="7651"/>
                      <a:pt x="5622" y="7651"/>
                    </a:cubicBezTo>
                    <a:cubicBezTo>
                      <a:pt x="5659" y="7719"/>
                      <a:pt x="5659" y="7719"/>
                      <a:pt x="5659" y="7719"/>
                    </a:cubicBezTo>
                    <a:cubicBezTo>
                      <a:pt x="5659" y="7787"/>
                      <a:pt x="5659" y="7787"/>
                      <a:pt x="5659" y="7787"/>
                    </a:cubicBezTo>
                    <a:cubicBezTo>
                      <a:pt x="5659" y="7855"/>
                      <a:pt x="5659" y="7855"/>
                      <a:pt x="5659" y="7855"/>
                    </a:cubicBezTo>
                    <a:cubicBezTo>
                      <a:pt x="5696" y="7922"/>
                      <a:pt x="5696" y="7922"/>
                      <a:pt x="5696" y="7922"/>
                    </a:cubicBezTo>
                    <a:cubicBezTo>
                      <a:pt x="5696" y="7990"/>
                      <a:pt x="5696" y="7990"/>
                      <a:pt x="5696" y="7990"/>
                    </a:cubicBezTo>
                    <a:cubicBezTo>
                      <a:pt x="5733" y="8058"/>
                      <a:pt x="5733" y="8058"/>
                      <a:pt x="5733" y="8058"/>
                    </a:cubicBezTo>
                    <a:cubicBezTo>
                      <a:pt x="5733" y="8058"/>
                      <a:pt x="5733" y="8058"/>
                      <a:pt x="5733" y="8058"/>
                    </a:cubicBezTo>
                    <a:cubicBezTo>
                      <a:pt x="5696" y="8125"/>
                      <a:pt x="5696" y="8125"/>
                      <a:pt x="5696" y="8125"/>
                    </a:cubicBezTo>
                    <a:cubicBezTo>
                      <a:pt x="5733" y="8125"/>
                      <a:pt x="5733" y="8125"/>
                      <a:pt x="5733" y="8125"/>
                    </a:cubicBezTo>
                    <a:cubicBezTo>
                      <a:pt x="5770" y="8125"/>
                      <a:pt x="5770" y="8125"/>
                      <a:pt x="5770" y="8125"/>
                    </a:cubicBezTo>
                    <a:cubicBezTo>
                      <a:pt x="5807" y="8193"/>
                      <a:pt x="5807" y="8193"/>
                      <a:pt x="5807" y="8193"/>
                    </a:cubicBezTo>
                    <a:cubicBezTo>
                      <a:pt x="5881" y="8193"/>
                      <a:pt x="5881" y="8193"/>
                      <a:pt x="5881" y="8193"/>
                    </a:cubicBezTo>
                    <a:cubicBezTo>
                      <a:pt x="5918" y="8125"/>
                      <a:pt x="5918" y="8125"/>
                      <a:pt x="5918" y="8125"/>
                    </a:cubicBezTo>
                    <a:cubicBezTo>
                      <a:pt x="5918" y="8193"/>
                      <a:pt x="5918" y="8193"/>
                      <a:pt x="5918" y="8193"/>
                    </a:cubicBezTo>
                    <a:cubicBezTo>
                      <a:pt x="5955" y="8261"/>
                      <a:pt x="5955" y="8261"/>
                      <a:pt x="5955" y="8261"/>
                    </a:cubicBezTo>
                    <a:cubicBezTo>
                      <a:pt x="5955" y="8193"/>
                      <a:pt x="5955" y="8193"/>
                      <a:pt x="5955" y="8193"/>
                    </a:cubicBezTo>
                    <a:cubicBezTo>
                      <a:pt x="5992" y="8193"/>
                      <a:pt x="5992" y="8193"/>
                      <a:pt x="5992" y="8193"/>
                    </a:cubicBezTo>
                    <a:cubicBezTo>
                      <a:pt x="6029" y="8125"/>
                      <a:pt x="6029" y="8125"/>
                      <a:pt x="6029" y="8125"/>
                    </a:cubicBezTo>
                    <a:cubicBezTo>
                      <a:pt x="6066" y="8125"/>
                      <a:pt x="6066" y="8125"/>
                      <a:pt x="6066" y="8125"/>
                    </a:cubicBezTo>
                    <a:cubicBezTo>
                      <a:pt x="6103" y="8261"/>
                      <a:pt x="6103" y="8261"/>
                      <a:pt x="6103" y="8261"/>
                    </a:cubicBezTo>
                    <a:cubicBezTo>
                      <a:pt x="6140" y="8261"/>
                      <a:pt x="6140" y="8261"/>
                      <a:pt x="6140" y="8261"/>
                    </a:cubicBezTo>
                    <a:cubicBezTo>
                      <a:pt x="6177" y="8261"/>
                      <a:pt x="6177" y="8261"/>
                      <a:pt x="6177" y="8261"/>
                    </a:cubicBezTo>
                    <a:cubicBezTo>
                      <a:pt x="6251" y="8261"/>
                      <a:pt x="6251" y="8261"/>
                      <a:pt x="6251" y="8261"/>
                    </a:cubicBezTo>
                    <a:cubicBezTo>
                      <a:pt x="6288" y="8193"/>
                      <a:pt x="6288" y="8193"/>
                      <a:pt x="6288" y="8193"/>
                    </a:cubicBezTo>
                    <a:cubicBezTo>
                      <a:pt x="6251" y="8261"/>
                      <a:pt x="6251" y="8261"/>
                      <a:pt x="6251" y="8261"/>
                    </a:cubicBezTo>
                    <a:cubicBezTo>
                      <a:pt x="6177" y="8261"/>
                      <a:pt x="6177" y="8261"/>
                      <a:pt x="6177" y="8261"/>
                    </a:cubicBezTo>
                    <a:cubicBezTo>
                      <a:pt x="6177" y="8193"/>
                      <a:pt x="6177" y="8193"/>
                      <a:pt x="6177" y="8193"/>
                    </a:cubicBezTo>
                    <a:cubicBezTo>
                      <a:pt x="6140" y="8193"/>
                      <a:pt x="6140" y="8193"/>
                      <a:pt x="6140" y="8193"/>
                    </a:cubicBezTo>
                    <a:cubicBezTo>
                      <a:pt x="6140" y="8125"/>
                      <a:pt x="6140" y="8125"/>
                      <a:pt x="6140" y="8125"/>
                    </a:cubicBezTo>
                    <a:cubicBezTo>
                      <a:pt x="6066" y="8125"/>
                      <a:pt x="6066" y="8125"/>
                      <a:pt x="6066" y="8125"/>
                    </a:cubicBezTo>
                    <a:cubicBezTo>
                      <a:pt x="6066" y="8058"/>
                      <a:pt x="6066" y="8058"/>
                      <a:pt x="6066" y="8058"/>
                    </a:cubicBezTo>
                    <a:cubicBezTo>
                      <a:pt x="6066" y="8058"/>
                      <a:pt x="6066" y="8058"/>
                      <a:pt x="6066" y="8058"/>
                    </a:cubicBezTo>
                    <a:cubicBezTo>
                      <a:pt x="6029" y="8058"/>
                      <a:pt x="6029" y="8058"/>
                      <a:pt x="6029" y="8058"/>
                    </a:cubicBezTo>
                    <a:cubicBezTo>
                      <a:pt x="5955" y="8058"/>
                      <a:pt x="5955" y="8058"/>
                      <a:pt x="5955" y="8058"/>
                    </a:cubicBezTo>
                    <a:cubicBezTo>
                      <a:pt x="5918" y="8058"/>
                      <a:pt x="5918" y="8058"/>
                      <a:pt x="5918" y="8058"/>
                    </a:cubicBezTo>
                    <a:cubicBezTo>
                      <a:pt x="5881" y="8058"/>
                      <a:pt x="5881" y="8058"/>
                      <a:pt x="5881" y="8058"/>
                    </a:cubicBezTo>
                    <a:cubicBezTo>
                      <a:pt x="5807" y="7922"/>
                      <a:pt x="5807" y="7922"/>
                      <a:pt x="5807" y="7922"/>
                    </a:cubicBezTo>
                    <a:cubicBezTo>
                      <a:pt x="5807" y="7855"/>
                      <a:pt x="5807" y="7855"/>
                      <a:pt x="5807" y="7855"/>
                    </a:cubicBezTo>
                    <a:cubicBezTo>
                      <a:pt x="5770" y="7855"/>
                      <a:pt x="5770" y="7855"/>
                      <a:pt x="5770" y="7855"/>
                    </a:cubicBezTo>
                    <a:cubicBezTo>
                      <a:pt x="5733" y="7719"/>
                      <a:pt x="5733" y="7719"/>
                      <a:pt x="5733" y="7719"/>
                    </a:cubicBezTo>
                    <a:cubicBezTo>
                      <a:pt x="5770" y="7719"/>
                      <a:pt x="5770" y="7719"/>
                      <a:pt x="5770" y="7719"/>
                    </a:cubicBezTo>
                    <a:cubicBezTo>
                      <a:pt x="5770" y="7719"/>
                      <a:pt x="5770" y="7719"/>
                      <a:pt x="5770" y="7719"/>
                    </a:cubicBezTo>
                    <a:cubicBezTo>
                      <a:pt x="5807" y="7651"/>
                      <a:pt x="5807" y="7651"/>
                      <a:pt x="5807" y="7651"/>
                    </a:cubicBezTo>
                    <a:cubicBezTo>
                      <a:pt x="5844" y="7651"/>
                      <a:pt x="5844" y="7651"/>
                      <a:pt x="5844" y="7651"/>
                    </a:cubicBezTo>
                    <a:cubicBezTo>
                      <a:pt x="5881" y="7719"/>
                      <a:pt x="5881" y="7719"/>
                      <a:pt x="5881" y="7719"/>
                    </a:cubicBezTo>
                    <a:cubicBezTo>
                      <a:pt x="5955" y="7787"/>
                      <a:pt x="5955" y="7787"/>
                      <a:pt x="5955" y="7787"/>
                    </a:cubicBezTo>
                    <a:cubicBezTo>
                      <a:pt x="5992" y="7787"/>
                      <a:pt x="5992" y="7787"/>
                      <a:pt x="5992" y="7787"/>
                    </a:cubicBezTo>
                    <a:cubicBezTo>
                      <a:pt x="6029" y="7651"/>
                      <a:pt x="6029" y="7651"/>
                      <a:pt x="6029" y="7651"/>
                    </a:cubicBezTo>
                    <a:cubicBezTo>
                      <a:pt x="6029" y="7584"/>
                      <a:pt x="6029" y="7584"/>
                      <a:pt x="6029" y="7584"/>
                    </a:cubicBezTo>
                    <a:cubicBezTo>
                      <a:pt x="5955" y="7516"/>
                      <a:pt x="5955" y="7516"/>
                      <a:pt x="5955" y="7516"/>
                    </a:cubicBezTo>
                    <a:cubicBezTo>
                      <a:pt x="5881" y="7584"/>
                      <a:pt x="5881" y="7584"/>
                      <a:pt x="5881" y="7584"/>
                    </a:cubicBezTo>
                    <a:cubicBezTo>
                      <a:pt x="5881" y="7584"/>
                      <a:pt x="5881" y="7584"/>
                      <a:pt x="5881" y="7584"/>
                    </a:cubicBezTo>
                    <a:cubicBezTo>
                      <a:pt x="5881" y="7516"/>
                      <a:pt x="5881" y="7516"/>
                      <a:pt x="5881" y="7516"/>
                    </a:cubicBezTo>
                    <a:cubicBezTo>
                      <a:pt x="5918" y="7516"/>
                      <a:pt x="5918" y="7516"/>
                      <a:pt x="5918" y="7516"/>
                    </a:cubicBezTo>
                    <a:cubicBezTo>
                      <a:pt x="5918" y="7516"/>
                      <a:pt x="5918" y="7516"/>
                      <a:pt x="5918" y="7516"/>
                    </a:cubicBezTo>
                    <a:cubicBezTo>
                      <a:pt x="5918" y="7448"/>
                      <a:pt x="5918" y="7448"/>
                      <a:pt x="5918" y="7448"/>
                    </a:cubicBezTo>
                    <a:cubicBezTo>
                      <a:pt x="5955" y="7381"/>
                      <a:pt x="5955" y="7381"/>
                      <a:pt x="5955" y="7381"/>
                    </a:cubicBezTo>
                    <a:cubicBezTo>
                      <a:pt x="5992" y="7313"/>
                      <a:pt x="5992" y="7313"/>
                      <a:pt x="5992" y="7313"/>
                    </a:cubicBezTo>
                    <a:cubicBezTo>
                      <a:pt x="6029" y="7313"/>
                      <a:pt x="6029" y="7313"/>
                      <a:pt x="6029" y="7313"/>
                    </a:cubicBezTo>
                    <a:cubicBezTo>
                      <a:pt x="6140" y="7313"/>
                      <a:pt x="6140" y="7313"/>
                      <a:pt x="6140" y="7313"/>
                    </a:cubicBezTo>
                    <a:cubicBezTo>
                      <a:pt x="6177" y="7381"/>
                      <a:pt x="6177" y="7381"/>
                      <a:pt x="6177" y="7381"/>
                    </a:cubicBezTo>
                    <a:cubicBezTo>
                      <a:pt x="6214" y="7448"/>
                      <a:pt x="6214" y="7448"/>
                      <a:pt x="6214" y="7448"/>
                    </a:cubicBezTo>
                    <a:cubicBezTo>
                      <a:pt x="6325" y="7448"/>
                      <a:pt x="6325" y="7448"/>
                      <a:pt x="6325" y="7448"/>
                    </a:cubicBezTo>
                    <a:cubicBezTo>
                      <a:pt x="6325" y="7516"/>
                      <a:pt x="6325" y="7516"/>
                      <a:pt x="6325" y="7516"/>
                    </a:cubicBezTo>
                    <a:cubicBezTo>
                      <a:pt x="6362" y="7584"/>
                      <a:pt x="6362" y="7584"/>
                      <a:pt x="6362" y="7584"/>
                    </a:cubicBezTo>
                    <a:cubicBezTo>
                      <a:pt x="6436" y="7651"/>
                      <a:pt x="6436" y="7651"/>
                      <a:pt x="6436" y="7651"/>
                    </a:cubicBezTo>
                    <a:cubicBezTo>
                      <a:pt x="6473" y="7651"/>
                      <a:pt x="6473" y="7651"/>
                      <a:pt x="6473" y="7651"/>
                    </a:cubicBezTo>
                    <a:cubicBezTo>
                      <a:pt x="6584" y="7651"/>
                      <a:pt x="6584" y="7651"/>
                      <a:pt x="6584" y="7651"/>
                    </a:cubicBezTo>
                    <a:cubicBezTo>
                      <a:pt x="6658" y="7584"/>
                      <a:pt x="6658" y="7584"/>
                      <a:pt x="6658" y="7584"/>
                    </a:cubicBezTo>
                    <a:cubicBezTo>
                      <a:pt x="6658" y="7651"/>
                      <a:pt x="6658" y="7651"/>
                      <a:pt x="6658" y="7651"/>
                    </a:cubicBezTo>
                    <a:cubicBezTo>
                      <a:pt x="6695" y="7651"/>
                      <a:pt x="6695" y="7651"/>
                      <a:pt x="6695" y="7651"/>
                    </a:cubicBezTo>
                    <a:cubicBezTo>
                      <a:pt x="6732" y="7651"/>
                      <a:pt x="6732" y="7651"/>
                      <a:pt x="6732" y="7651"/>
                    </a:cubicBezTo>
                    <a:cubicBezTo>
                      <a:pt x="6695" y="7719"/>
                      <a:pt x="6695" y="7719"/>
                      <a:pt x="6695" y="7719"/>
                    </a:cubicBezTo>
                    <a:cubicBezTo>
                      <a:pt x="6732" y="7787"/>
                      <a:pt x="6732" y="7787"/>
                      <a:pt x="6732" y="7787"/>
                    </a:cubicBezTo>
                    <a:cubicBezTo>
                      <a:pt x="6695" y="7787"/>
                      <a:pt x="6695" y="7787"/>
                      <a:pt x="6695" y="7787"/>
                    </a:cubicBezTo>
                    <a:cubicBezTo>
                      <a:pt x="6658" y="7855"/>
                      <a:pt x="6658" y="7855"/>
                      <a:pt x="6658" y="7855"/>
                    </a:cubicBezTo>
                    <a:cubicBezTo>
                      <a:pt x="6658" y="7922"/>
                      <a:pt x="6658" y="7922"/>
                      <a:pt x="6658" y="7922"/>
                    </a:cubicBezTo>
                    <a:cubicBezTo>
                      <a:pt x="6695" y="7990"/>
                      <a:pt x="6695" y="7990"/>
                      <a:pt x="6695" y="7990"/>
                    </a:cubicBezTo>
                    <a:cubicBezTo>
                      <a:pt x="6695" y="8058"/>
                      <a:pt x="6695" y="8058"/>
                      <a:pt x="6695" y="8058"/>
                    </a:cubicBezTo>
                    <a:cubicBezTo>
                      <a:pt x="6732" y="8193"/>
                      <a:pt x="6732" y="8193"/>
                      <a:pt x="6732" y="8193"/>
                    </a:cubicBezTo>
                    <a:cubicBezTo>
                      <a:pt x="6732" y="8193"/>
                      <a:pt x="6732" y="8193"/>
                      <a:pt x="6732" y="8193"/>
                    </a:cubicBezTo>
                    <a:cubicBezTo>
                      <a:pt x="6732" y="8261"/>
                      <a:pt x="6732" y="8261"/>
                      <a:pt x="6732" y="8261"/>
                    </a:cubicBezTo>
                    <a:cubicBezTo>
                      <a:pt x="6732" y="8464"/>
                      <a:pt x="6732" y="8464"/>
                      <a:pt x="6732" y="8464"/>
                    </a:cubicBezTo>
                    <a:cubicBezTo>
                      <a:pt x="6768" y="8464"/>
                      <a:pt x="6768" y="8464"/>
                      <a:pt x="6768" y="8464"/>
                    </a:cubicBezTo>
                    <a:cubicBezTo>
                      <a:pt x="6768" y="8396"/>
                      <a:pt x="6768" y="8396"/>
                      <a:pt x="6768" y="8396"/>
                    </a:cubicBezTo>
                    <a:cubicBezTo>
                      <a:pt x="6768" y="8329"/>
                      <a:pt x="6768" y="8329"/>
                      <a:pt x="6768" y="8329"/>
                    </a:cubicBezTo>
                    <a:cubicBezTo>
                      <a:pt x="6768" y="8329"/>
                      <a:pt x="6768" y="8329"/>
                      <a:pt x="6768" y="8329"/>
                    </a:cubicBezTo>
                    <a:cubicBezTo>
                      <a:pt x="6768" y="8261"/>
                      <a:pt x="6768" y="8261"/>
                      <a:pt x="6768" y="8261"/>
                    </a:cubicBezTo>
                    <a:cubicBezTo>
                      <a:pt x="6805" y="8193"/>
                      <a:pt x="6805" y="8193"/>
                      <a:pt x="6805" y="8193"/>
                    </a:cubicBezTo>
                    <a:cubicBezTo>
                      <a:pt x="6805" y="8125"/>
                      <a:pt x="6805" y="8125"/>
                      <a:pt x="6805" y="8125"/>
                    </a:cubicBezTo>
                    <a:cubicBezTo>
                      <a:pt x="6842" y="8193"/>
                      <a:pt x="6842" y="8193"/>
                      <a:pt x="6842" y="8193"/>
                    </a:cubicBezTo>
                    <a:cubicBezTo>
                      <a:pt x="6842" y="8261"/>
                      <a:pt x="6842" y="8261"/>
                      <a:pt x="6842" y="8261"/>
                    </a:cubicBezTo>
                    <a:cubicBezTo>
                      <a:pt x="6879" y="8396"/>
                      <a:pt x="6879" y="8396"/>
                      <a:pt x="6879" y="8396"/>
                    </a:cubicBezTo>
                    <a:cubicBezTo>
                      <a:pt x="6879" y="8396"/>
                      <a:pt x="6879" y="8396"/>
                      <a:pt x="6879" y="8396"/>
                    </a:cubicBezTo>
                    <a:cubicBezTo>
                      <a:pt x="6842" y="8464"/>
                      <a:pt x="6842" y="8464"/>
                      <a:pt x="6842" y="8464"/>
                    </a:cubicBezTo>
                    <a:cubicBezTo>
                      <a:pt x="6842" y="8532"/>
                      <a:pt x="6842" y="8532"/>
                      <a:pt x="6842" y="8532"/>
                    </a:cubicBezTo>
                    <a:cubicBezTo>
                      <a:pt x="6842" y="8532"/>
                      <a:pt x="6842" y="8532"/>
                      <a:pt x="6842" y="8532"/>
                    </a:cubicBezTo>
                    <a:cubicBezTo>
                      <a:pt x="6879" y="8599"/>
                      <a:pt x="6879" y="8599"/>
                      <a:pt x="6879" y="8599"/>
                    </a:cubicBezTo>
                    <a:cubicBezTo>
                      <a:pt x="6953" y="8599"/>
                      <a:pt x="6953" y="8599"/>
                      <a:pt x="6953" y="8599"/>
                    </a:cubicBezTo>
                    <a:cubicBezTo>
                      <a:pt x="6990" y="8599"/>
                      <a:pt x="6990" y="8599"/>
                      <a:pt x="6990" y="8599"/>
                    </a:cubicBezTo>
                    <a:cubicBezTo>
                      <a:pt x="7027" y="8667"/>
                      <a:pt x="7027" y="8667"/>
                      <a:pt x="7027" y="8667"/>
                    </a:cubicBezTo>
                    <a:cubicBezTo>
                      <a:pt x="7027" y="8735"/>
                      <a:pt x="7027" y="8735"/>
                      <a:pt x="7027" y="8735"/>
                    </a:cubicBezTo>
                    <a:cubicBezTo>
                      <a:pt x="7064" y="8803"/>
                      <a:pt x="7064" y="8803"/>
                      <a:pt x="7064" y="8803"/>
                    </a:cubicBezTo>
                    <a:cubicBezTo>
                      <a:pt x="7138" y="8803"/>
                      <a:pt x="7138" y="8803"/>
                      <a:pt x="7138" y="8803"/>
                    </a:cubicBezTo>
                    <a:cubicBezTo>
                      <a:pt x="7212" y="8870"/>
                      <a:pt x="7212" y="8870"/>
                      <a:pt x="7212" y="8870"/>
                    </a:cubicBezTo>
                    <a:cubicBezTo>
                      <a:pt x="7175" y="8870"/>
                      <a:pt x="7175" y="8870"/>
                      <a:pt x="7175" y="8870"/>
                    </a:cubicBezTo>
                    <a:cubicBezTo>
                      <a:pt x="7175" y="8803"/>
                      <a:pt x="7175" y="8803"/>
                      <a:pt x="7175" y="8803"/>
                    </a:cubicBezTo>
                    <a:cubicBezTo>
                      <a:pt x="7249" y="8735"/>
                      <a:pt x="7249" y="8735"/>
                      <a:pt x="7249" y="8735"/>
                    </a:cubicBezTo>
                    <a:cubicBezTo>
                      <a:pt x="7286" y="8667"/>
                      <a:pt x="7286" y="8667"/>
                      <a:pt x="7286" y="8667"/>
                    </a:cubicBezTo>
                    <a:cubicBezTo>
                      <a:pt x="7360" y="8803"/>
                      <a:pt x="7360" y="8803"/>
                      <a:pt x="7360" y="8803"/>
                    </a:cubicBezTo>
                    <a:cubicBezTo>
                      <a:pt x="7397" y="8803"/>
                      <a:pt x="7397" y="8803"/>
                      <a:pt x="7397" y="8803"/>
                    </a:cubicBezTo>
                    <a:cubicBezTo>
                      <a:pt x="7434" y="8870"/>
                      <a:pt x="7434" y="8870"/>
                      <a:pt x="7434" y="8870"/>
                    </a:cubicBezTo>
                    <a:cubicBezTo>
                      <a:pt x="7434" y="8938"/>
                      <a:pt x="7434" y="8938"/>
                      <a:pt x="7434" y="8938"/>
                    </a:cubicBezTo>
                    <a:cubicBezTo>
                      <a:pt x="7434" y="8870"/>
                      <a:pt x="7434" y="8870"/>
                      <a:pt x="7434" y="8870"/>
                    </a:cubicBezTo>
                    <a:cubicBezTo>
                      <a:pt x="7397" y="8735"/>
                      <a:pt x="7397" y="8735"/>
                      <a:pt x="7397" y="8735"/>
                    </a:cubicBezTo>
                    <a:cubicBezTo>
                      <a:pt x="7397" y="8735"/>
                      <a:pt x="7397" y="8735"/>
                      <a:pt x="7397" y="8735"/>
                    </a:cubicBezTo>
                    <a:cubicBezTo>
                      <a:pt x="7323" y="8735"/>
                      <a:pt x="7323" y="8735"/>
                      <a:pt x="7323" y="8735"/>
                    </a:cubicBezTo>
                    <a:cubicBezTo>
                      <a:pt x="7286" y="8667"/>
                      <a:pt x="7286" y="8667"/>
                      <a:pt x="7286" y="8667"/>
                    </a:cubicBezTo>
                    <a:cubicBezTo>
                      <a:pt x="7212" y="8667"/>
                      <a:pt x="7212" y="8667"/>
                      <a:pt x="7212" y="8667"/>
                    </a:cubicBezTo>
                    <a:cubicBezTo>
                      <a:pt x="7175" y="8735"/>
                      <a:pt x="7175" y="8735"/>
                      <a:pt x="7175" y="8735"/>
                    </a:cubicBezTo>
                    <a:cubicBezTo>
                      <a:pt x="7138" y="8735"/>
                      <a:pt x="7138" y="8735"/>
                      <a:pt x="7138" y="8735"/>
                    </a:cubicBezTo>
                    <a:cubicBezTo>
                      <a:pt x="7138" y="8735"/>
                      <a:pt x="7138" y="8735"/>
                      <a:pt x="7138" y="8735"/>
                    </a:cubicBezTo>
                    <a:cubicBezTo>
                      <a:pt x="7064" y="8735"/>
                      <a:pt x="7064" y="8735"/>
                      <a:pt x="7064" y="8735"/>
                    </a:cubicBezTo>
                    <a:cubicBezTo>
                      <a:pt x="7027" y="8599"/>
                      <a:pt x="7027" y="8599"/>
                      <a:pt x="7027" y="8599"/>
                    </a:cubicBezTo>
                    <a:cubicBezTo>
                      <a:pt x="6990" y="8599"/>
                      <a:pt x="6990" y="8599"/>
                      <a:pt x="6990" y="8599"/>
                    </a:cubicBezTo>
                    <a:cubicBezTo>
                      <a:pt x="6916" y="8532"/>
                      <a:pt x="6916" y="8532"/>
                      <a:pt x="6916" y="8532"/>
                    </a:cubicBezTo>
                    <a:cubicBezTo>
                      <a:pt x="6916" y="8464"/>
                      <a:pt x="6916" y="8464"/>
                      <a:pt x="6916" y="8464"/>
                    </a:cubicBezTo>
                    <a:cubicBezTo>
                      <a:pt x="6916" y="8464"/>
                      <a:pt x="6916" y="8464"/>
                      <a:pt x="6916" y="8464"/>
                    </a:cubicBezTo>
                    <a:cubicBezTo>
                      <a:pt x="6953" y="8464"/>
                      <a:pt x="6953" y="8464"/>
                      <a:pt x="6953" y="8464"/>
                    </a:cubicBezTo>
                    <a:cubicBezTo>
                      <a:pt x="6990" y="8396"/>
                      <a:pt x="6990" y="8396"/>
                      <a:pt x="6990" y="8396"/>
                    </a:cubicBezTo>
                    <a:cubicBezTo>
                      <a:pt x="6990" y="8329"/>
                      <a:pt x="6990" y="8329"/>
                      <a:pt x="6990" y="8329"/>
                    </a:cubicBezTo>
                    <a:cubicBezTo>
                      <a:pt x="6916" y="8261"/>
                      <a:pt x="6916" y="8261"/>
                      <a:pt x="6916" y="8261"/>
                    </a:cubicBezTo>
                    <a:cubicBezTo>
                      <a:pt x="6916" y="8125"/>
                      <a:pt x="6916" y="8125"/>
                      <a:pt x="6916" y="8125"/>
                    </a:cubicBezTo>
                    <a:cubicBezTo>
                      <a:pt x="6842" y="7990"/>
                      <a:pt x="6842" y="7990"/>
                      <a:pt x="6842" y="7990"/>
                    </a:cubicBezTo>
                    <a:cubicBezTo>
                      <a:pt x="6805" y="7990"/>
                      <a:pt x="6805" y="7990"/>
                      <a:pt x="6805" y="7990"/>
                    </a:cubicBezTo>
                    <a:cubicBezTo>
                      <a:pt x="6768" y="7922"/>
                      <a:pt x="6768" y="7922"/>
                      <a:pt x="6768" y="7922"/>
                    </a:cubicBezTo>
                    <a:cubicBezTo>
                      <a:pt x="6805" y="7855"/>
                      <a:pt x="6805" y="7855"/>
                      <a:pt x="6805" y="7855"/>
                    </a:cubicBezTo>
                    <a:cubicBezTo>
                      <a:pt x="6768" y="7787"/>
                      <a:pt x="6768" y="7787"/>
                      <a:pt x="6768" y="7787"/>
                    </a:cubicBezTo>
                    <a:cubicBezTo>
                      <a:pt x="6768" y="7651"/>
                      <a:pt x="6768" y="7651"/>
                      <a:pt x="6768" y="7651"/>
                    </a:cubicBezTo>
                    <a:cubicBezTo>
                      <a:pt x="6732" y="7584"/>
                      <a:pt x="6732" y="7584"/>
                      <a:pt x="6732" y="7584"/>
                    </a:cubicBezTo>
                    <a:cubicBezTo>
                      <a:pt x="6732" y="7584"/>
                      <a:pt x="6732" y="7584"/>
                      <a:pt x="6732" y="7584"/>
                    </a:cubicBezTo>
                    <a:cubicBezTo>
                      <a:pt x="6658" y="7516"/>
                      <a:pt x="6658" y="7516"/>
                      <a:pt x="6658" y="7516"/>
                    </a:cubicBezTo>
                    <a:cubicBezTo>
                      <a:pt x="6584" y="7516"/>
                      <a:pt x="6584" y="7516"/>
                      <a:pt x="6584" y="7516"/>
                    </a:cubicBezTo>
                    <a:cubicBezTo>
                      <a:pt x="6547" y="7448"/>
                      <a:pt x="6547" y="7448"/>
                      <a:pt x="6547" y="7448"/>
                    </a:cubicBezTo>
                    <a:cubicBezTo>
                      <a:pt x="6510" y="7381"/>
                      <a:pt x="6510" y="7381"/>
                      <a:pt x="6510" y="7381"/>
                    </a:cubicBezTo>
                    <a:cubicBezTo>
                      <a:pt x="6510" y="7313"/>
                      <a:pt x="6510" y="7313"/>
                      <a:pt x="6510" y="7313"/>
                    </a:cubicBezTo>
                    <a:cubicBezTo>
                      <a:pt x="6473" y="7245"/>
                      <a:pt x="6473" y="7245"/>
                      <a:pt x="6473" y="7245"/>
                    </a:cubicBezTo>
                    <a:cubicBezTo>
                      <a:pt x="6473" y="7245"/>
                      <a:pt x="6473" y="7245"/>
                      <a:pt x="6473" y="7245"/>
                    </a:cubicBezTo>
                    <a:cubicBezTo>
                      <a:pt x="6436" y="7245"/>
                      <a:pt x="6436" y="7245"/>
                      <a:pt x="6436" y="7245"/>
                    </a:cubicBezTo>
                    <a:cubicBezTo>
                      <a:pt x="6325" y="7245"/>
                      <a:pt x="6325" y="7245"/>
                      <a:pt x="6325" y="7245"/>
                    </a:cubicBezTo>
                    <a:cubicBezTo>
                      <a:pt x="6288" y="7245"/>
                      <a:pt x="6288" y="7245"/>
                      <a:pt x="6288" y="7245"/>
                    </a:cubicBezTo>
                    <a:cubicBezTo>
                      <a:pt x="6251" y="7245"/>
                      <a:pt x="6251" y="7245"/>
                      <a:pt x="6251" y="7245"/>
                    </a:cubicBezTo>
                    <a:cubicBezTo>
                      <a:pt x="6251" y="7110"/>
                      <a:pt x="6251" y="7110"/>
                      <a:pt x="6251" y="7110"/>
                    </a:cubicBezTo>
                    <a:cubicBezTo>
                      <a:pt x="6214" y="7110"/>
                      <a:pt x="6214" y="7110"/>
                      <a:pt x="6214" y="7110"/>
                    </a:cubicBezTo>
                    <a:cubicBezTo>
                      <a:pt x="6214" y="7110"/>
                      <a:pt x="6214" y="7110"/>
                      <a:pt x="6214" y="7110"/>
                    </a:cubicBezTo>
                    <a:cubicBezTo>
                      <a:pt x="6214" y="6974"/>
                      <a:pt x="6214" y="6974"/>
                      <a:pt x="6214" y="6974"/>
                    </a:cubicBezTo>
                    <a:cubicBezTo>
                      <a:pt x="6177" y="6907"/>
                      <a:pt x="6177" y="6907"/>
                      <a:pt x="6177" y="6907"/>
                    </a:cubicBezTo>
                    <a:cubicBezTo>
                      <a:pt x="6103" y="6839"/>
                      <a:pt x="6103" y="6839"/>
                      <a:pt x="6103" y="6839"/>
                    </a:cubicBezTo>
                    <a:cubicBezTo>
                      <a:pt x="6140" y="6771"/>
                      <a:pt x="6140" y="6771"/>
                      <a:pt x="6140" y="6771"/>
                    </a:cubicBezTo>
                    <a:cubicBezTo>
                      <a:pt x="6140" y="6771"/>
                      <a:pt x="6140" y="6771"/>
                      <a:pt x="6140" y="6771"/>
                    </a:cubicBezTo>
                    <a:cubicBezTo>
                      <a:pt x="6103" y="6771"/>
                      <a:pt x="6103" y="6771"/>
                      <a:pt x="6103" y="6771"/>
                    </a:cubicBezTo>
                    <a:cubicBezTo>
                      <a:pt x="6066" y="6703"/>
                      <a:pt x="6066" y="6703"/>
                      <a:pt x="6066" y="6703"/>
                    </a:cubicBezTo>
                    <a:cubicBezTo>
                      <a:pt x="6103" y="6636"/>
                      <a:pt x="6103" y="6636"/>
                      <a:pt x="6103" y="6636"/>
                    </a:cubicBezTo>
                    <a:cubicBezTo>
                      <a:pt x="6103" y="6568"/>
                      <a:pt x="6103" y="6568"/>
                      <a:pt x="6103" y="6568"/>
                    </a:cubicBezTo>
                    <a:cubicBezTo>
                      <a:pt x="6066" y="6568"/>
                      <a:pt x="6066" y="6568"/>
                      <a:pt x="6066" y="6568"/>
                    </a:cubicBezTo>
                    <a:cubicBezTo>
                      <a:pt x="6066" y="6500"/>
                      <a:pt x="6066" y="6500"/>
                      <a:pt x="6066" y="6500"/>
                    </a:cubicBezTo>
                    <a:cubicBezTo>
                      <a:pt x="6103" y="6500"/>
                      <a:pt x="6103" y="6500"/>
                      <a:pt x="6103" y="6500"/>
                    </a:cubicBezTo>
                    <a:cubicBezTo>
                      <a:pt x="6177" y="6433"/>
                      <a:pt x="6177" y="6433"/>
                      <a:pt x="6177" y="6433"/>
                    </a:cubicBezTo>
                    <a:cubicBezTo>
                      <a:pt x="6214" y="6433"/>
                      <a:pt x="6214" y="6433"/>
                      <a:pt x="6214" y="6433"/>
                    </a:cubicBezTo>
                    <a:cubicBezTo>
                      <a:pt x="6288" y="6433"/>
                      <a:pt x="6288" y="6433"/>
                      <a:pt x="6288" y="6433"/>
                    </a:cubicBezTo>
                    <a:cubicBezTo>
                      <a:pt x="6399" y="6297"/>
                      <a:pt x="6399" y="6297"/>
                      <a:pt x="6399" y="6297"/>
                    </a:cubicBezTo>
                    <a:cubicBezTo>
                      <a:pt x="6473" y="6229"/>
                      <a:pt x="6473" y="6229"/>
                      <a:pt x="6473" y="6229"/>
                    </a:cubicBezTo>
                    <a:cubicBezTo>
                      <a:pt x="6510" y="6229"/>
                      <a:pt x="6510" y="6229"/>
                      <a:pt x="6510" y="6229"/>
                    </a:cubicBezTo>
                    <a:cubicBezTo>
                      <a:pt x="6547" y="6297"/>
                      <a:pt x="6547" y="6297"/>
                      <a:pt x="6547" y="6297"/>
                    </a:cubicBezTo>
                    <a:cubicBezTo>
                      <a:pt x="6584" y="6229"/>
                      <a:pt x="6584" y="6229"/>
                      <a:pt x="6584" y="6229"/>
                    </a:cubicBezTo>
                    <a:cubicBezTo>
                      <a:pt x="6584" y="6162"/>
                      <a:pt x="6584" y="6162"/>
                      <a:pt x="6584" y="6162"/>
                    </a:cubicBezTo>
                    <a:cubicBezTo>
                      <a:pt x="6658" y="6162"/>
                      <a:pt x="6658" y="6162"/>
                      <a:pt x="6658" y="6162"/>
                    </a:cubicBezTo>
                    <a:cubicBezTo>
                      <a:pt x="6768" y="6026"/>
                      <a:pt x="6768" y="6026"/>
                      <a:pt x="6768" y="6026"/>
                    </a:cubicBezTo>
                    <a:cubicBezTo>
                      <a:pt x="6768" y="6094"/>
                      <a:pt x="6768" y="6094"/>
                      <a:pt x="6768" y="6094"/>
                    </a:cubicBezTo>
                    <a:cubicBezTo>
                      <a:pt x="6768" y="6162"/>
                      <a:pt x="6768" y="6162"/>
                      <a:pt x="6768" y="6162"/>
                    </a:cubicBezTo>
                    <a:cubicBezTo>
                      <a:pt x="6768" y="6162"/>
                      <a:pt x="6768" y="6162"/>
                      <a:pt x="6768" y="6162"/>
                    </a:cubicBezTo>
                    <a:cubicBezTo>
                      <a:pt x="6732" y="6229"/>
                      <a:pt x="6732" y="6229"/>
                      <a:pt x="6732" y="6229"/>
                    </a:cubicBezTo>
                    <a:cubicBezTo>
                      <a:pt x="6695" y="6297"/>
                      <a:pt x="6695" y="6297"/>
                      <a:pt x="6695" y="6297"/>
                    </a:cubicBezTo>
                    <a:cubicBezTo>
                      <a:pt x="6695" y="6365"/>
                      <a:pt x="6695" y="6365"/>
                      <a:pt x="6695" y="6365"/>
                    </a:cubicBezTo>
                    <a:cubicBezTo>
                      <a:pt x="6768" y="6500"/>
                      <a:pt x="6768" y="6500"/>
                      <a:pt x="6768" y="6500"/>
                    </a:cubicBezTo>
                    <a:cubicBezTo>
                      <a:pt x="6842" y="6500"/>
                      <a:pt x="6842" y="6500"/>
                      <a:pt x="6842" y="6500"/>
                    </a:cubicBezTo>
                    <a:cubicBezTo>
                      <a:pt x="6805" y="6433"/>
                      <a:pt x="6805" y="6433"/>
                      <a:pt x="6805" y="6433"/>
                    </a:cubicBezTo>
                    <a:cubicBezTo>
                      <a:pt x="6732" y="6365"/>
                      <a:pt x="6732" y="6365"/>
                      <a:pt x="6732" y="6365"/>
                    </a:cubicBezTo>
                    <a:cubicBezTo>
                      <a:pt x="6732" y="6297"/>
                      <a:pt x="6732" y="6297"/>
                      <a:pt x="6732" y="6297"/>
                    </a:cubicBezTo>
                    <a:cubicBezTo>
                      <a:pt x="6768" y="6229"/>
                      <a:pt x="6768" y="6229"/>
                      <a:pt x="6768" y="6229"/>
                    </a:cubicBezTo>
                    <a:cubicBezTo>
                      <a:pt x="6842" y="6162"/>
                      <a:pt x="6842" y="6162"/>
                      <a:pt x="6842" y="6162"/>
                    </a:cubicBezTo>
                    <a:cubicBezTo>
                      <a:pt x="6842" y="6094"/>
                      <a:pt x="6842" y="6094"/>
                      <a:pt x="6842" y="6094"/>
                    </a:cubicBezTo>
                    <a:cubicBezTo>
                      <a:pt x="6842" y="6026"/>
                      <a:pt x="6842" y="6026"/>
                      <a:pt x="6842" y="6026"/>
                    </a:cubicBezTo>
                    <a:cubicBezTo>
                      <a:pt x="6805" y="6026"/>
                      <a:pt x="6805" y="6026"/>
                      <a:pt x="6805" y="6026"/>
                    </a:cubicBezTo>
                    <a:cubicBezTo>
                      <a:pt x="6732" y="5959"/>
                      <a:pt x="6732" y="5959"/>
                      <a:pt x="6732" y="5959"/>
                    </a:cubicBezTo>
                    <a:cubicBezTo>
                      <a:pt x="6768" y="5891"/>
                      <a:pt x="6768" y="5891"/>
                      <a:pt x="6768" y="5891"/>
                    </a:cubicBezTo>
                    <a:cubicBezTo>
                      <a:pt x="6695" y="5891"/>
                      <a:pt x="6695" y="5891"/>
                      <a:pt x="6695" y="5891"/>
                    </a:cubicBezTo>
                    <a:cubicBezTo>
                      <a:pt x="6695" y="5959"/>
                      <a:pt x="6695" y="5959"/>
                      <a:pt x="6695" y="5959"/>
                    </a:cubicBezTo>
                    <a:cubicBezTo>
                      <a:pt x="6658" y="5891"/>
                      <a:pt x="6658" y="5891"/>
                      <a:pt x="6658" y="5891"/>
                    </a:cubicBezTo>
                    <a:cubicBezTo>
                      <a:pt x="6658" y="5823"/>
                      <a:pt x="6658" y="5823"/>
                      <a:pt x="6658" y="5823"/>
                    </a:cubicBezTo>
                    <a:cubicBezTo>
                      <a:pt x="6584" y="5823"/>
                      <a:pt x="6584" y="5823"/>
                      <a:pt x="6584" y="5823"/>
                    </a:cubicBezTo>
                    <a:cubicBezTo>
                      <a:pt x="6584" y="5891"/>
                      <a:pt x="6584" y="5891"/>
                      <a:pt x="6584" y="5891"/>
                    </a:cubicBezTo>
                    <a:cubicBezTo>
                      <a:pt x="6547" y="5755"/>
                      <a:pt x="6547" y="5755"/>
                      <a:pt x="6547" y="5755"/>
                    </a:cubicBezTo>
                    <a:cubicBezTo>
                      <a:pt x="6547" y="5755"/>
                      <a:pt x="6547" y="5755"/>
                      <a:pt x="6547" y="5755"/>
                    </a:cubicBezTo>
                    <a:cubicBezTo>
                      <a:pt x="6547" y="5688"/>
                      <a:pt x="6547" y="5688"/>
                      <a:pt x="6547" y="5688"/>
                    </a:cubicBezTo>
                    <a:cubicBezTo>
                      <a:pt x="6584" y="5688"/>
                      <a:pt x="6584" y="5688"/>
                      <a:pt x="6584" y="5688"/>
                    </a:cubicBezTo>
                    <a:cubicBezTo>
                      <a:pt x="6621" y="5755"/>
                      <a:pt x="6621" y="5755"/>
                      <a:pt x="6621" y="5755"/>
                    </a:cubicBezTo>
                    <a:cubicBezTo>
                      <a:pt x="6658" y="5755"/>
                      <a:pt x="6658" y="5755"/>
                      <a:pt x="6658" y="5755"/>
                    </a:cubicBezTo>
                    <a:cubicBezTo>
                      <a:pt x="6695" y="5688"/>
                      <a:pt x="6695" y="5688"/>
                      <a:pt x="6695" y="5688"/>
                    </a:cubicBezTo>
                    <a:cubicBezTo>
                      <a:pt x="6658" y="5688"/>
                      <a:pt x="6658" y="5688"/>
                      <a:pt x="6658" y="5688"/>
                    </a:cubicBezTo>
                    <a:cubicBezTo>
                      <a:pt x="6658" y="5688"/>
                      <a:pt x="6658" y="5688"/>
                      <a:pt x="6658" y="5688"/>
                    </a:cubicBezTo>
                    <a:cubicBezTo>
                      <a:pt x="6621" y="5688"/>
                      <a:pt x="6621" y="5688"/>
                      <a:pt x="6621" y="5688"/>
                    </a:cubicBezTo>
                    <a:cubicBezTo>
                      <a:pt x="6584" y="5688"/>
                      <a:pt x="6584" y="5688"/>
                      <a:pt x="6584" y="5688"/>
                    </a:cubicBezTo>
                    <a:cubicBezTo>
                      <a:pt x="6584" y="5620"/>
                      <a:pt x="6584" y="5620"/>
                      <a:pt x="6584" y="5620"/>
                    </a:cubicBezTo>
                    <a:cubicBezTo>
                      <a:pt x="6547" y="5620"/>
                      <a:pt x="6547" y="5620"/>
                      <a:pt x="6547" y="5620"/>
                    </a:cubicBezTo>
                    <a:cubicBezTo>
                      <a:pt x="6473" y="5620"/>
                      <a:pt x="6473" y="5620"/>
                      <a:pt x="6473" y="5620"/>
                    </a:cubicBezTo>
                    <a:cubicBezTo>
                      <a:pt x="6473" y="5620"/>
                      <a:pt x="6473" y="5620"/>
                      <a:pt x="6473" y="5620"/>
                    </a:cubicBezTo>
                    <a:cubicBezTo>
                      <a:pt x="6436" y="5552"/>
                      <a:pt x="6436" y="5552"/>
                      <a:pt x="6436" y="5552"/>
                    </a:cubicBezTo>
                    <a:cubicBezTo>
                      <a:pt x="6473" y="5552"/>
                      <a:pt x="6473" y="5552"/>
                      <a:pt x="6473" y="5552"/>
                    </a:cubicBezTo>
                    <a:cubicBezTo>
                      <a:pt x="6436" y="5485"/>
                      <a:pt x="6436" y="5485"/>
                      <a:pt x="6436" y="5485"/>
                    </a:cubicBezTo>
                    <a:cubicBezTo>
                      <a:pt x="6436" y="5417"/>
                      <a:pt x="6436" y="5417"/>
                      <a:pt x="6436" y="5417"/>
                    </a:cubicBezTo>
                    <a:cubicBezTo>
                      <a:pt x="6436" y="5417"/>
                      <a:pt x="6436" y="5417"/>
                      <a:pt x="6436" y="5417"/>
                    </a:cubicBezTo>
                    <a:cubicBezTo>
                      <a:pt x="6473" y="5417"/>
                      <a:pt x="6473" y="5417"/>
                      <a:pt x="6473" y="5417"/>
                    </a:cubicBezTo>
                    <a:cubicBezTo>
                      <a:pt x="6510" y="5485"/>
                      <a:pt x="6510" y="5485"/>
                      <a:pt x="6510" y="5485"/>
                    </a:cubicBezTo>
                    <a:cubicBezTo>
                      <a:pt x="6510" y="5485"/>
                      <a:pt x="6510" y="5485"/>
                      <a:pt x="6510" y="5485"/>
                    </a:cubicBezTo>
                    <a:cubicBezTo>
                      <a:pt x="6547" y="5552"/>
                      <a:pt x="6547" y="5552"/>
                      <a:pt x="6547" y="5552"/>
                    </a:cubicBezTo>
                    <a:cubicBezTo>
                      <a:pt x="6584" y="5552"/>
                      <a:pt x="6584" y="5552"/>
                      <a:pt x="6584" y="5552"/>
                    </a:cubicBezTo>
                    <a:cubicBezTo>
                      <a:pt x="6547" y="5485"/>
                      <a:pt x="6547" y="5485"/>
                      <a:pt x="6547" y="5485"/>
                    </a:cubicBezTo>
                    <a:cubicBezTo>
                      <a:pt x="6584" y="5485"/>
                      <a:pt x="6584" y="5485"/>
                      <a:pt x="6584" y="5485"/>
                    </a:cubicBezTo>
                    <a:cubicBezTo>
                      <a:pt x="6584" y="5349"/>
                      <a:pt x="6584" y="5349"/>
                      <a:pt x="6584" y="5349"/>
                    </a:cubicBezTo>
                    <a:cubicBezTo>
                      <a:pt x="6584" y="5282"/>
                      <a:pt x="6584" y="5282"/>
                      <a:pt x="6584" y="5282"/>
                    </a:cubicBezTo>
                    <a:cubicBezTo>
                      <a:pt x="6584" y="5282"/>
                      <a:pt x="6584" y="5282"/>
                      <a:pt x="6584" y="5282"/>
                    </a:cubicBezTo>
                    <a:cubicBezTo>
                      <a:pt x="6621" y="5282"/>
                      <a:pt x="6621" y="5282"/>
                      <a:pt x="6621" y="5282"/>
                    </a:cubicBezTo>
                    <a:cubicBezTo>
                      <a:pt x="6621" y="5282"/>
                      <a:pt x="6621" y="5282"/>
                      <a:pt x="6621" y="5282"/>
                    </a:cubicBezTo>
                    <a:cubicBezTo>
                      <a:pt x="6547" y="5214"/>
                      <a:pt x="6547" y="5214"/>
                      <a:pt x="6547" y="5214"/>
                    </a:cubicBezTo>
                    <a:cubicBezTo>
                      <a:pt x="6547" y="5282"/>
                      <a:pt x="6547" y="5282"/>
                      <a:pt x="6547" y="5282"/>
                    </a:cubicBezTo>
                    <a:cubicBezTo>
                      <a:pt x="6510" y="5282"/>
                      <a:pt x="6510" y="5282"/>
                      <a:pt x="6510" y="5282"/>
                    </a:cubicBezTo>
                    <a:cubicBezTo>
                      <a:pt x="6510" y="5214"/>
                      <a:pt x="6510" y="5214"/>
                      <a:pt x="6510" y="5214"/>
                    </a:cubicBezTo>
                    <a:cubicBezTo>
                      <a:pt x="6547" y="5146"/>
                      <a:pt x="6547" y="5146"/>
                      <a:pt x="6547" y="5146"/>
                    </a:cubicBezTo>
                    <a:cubicBezTo>
                      <a:pt x="6621" y="5146"/>
                      <a:pt x="6621" y="5146"/>
                      <a:pt x="6621" y="5146"/>
                    </a:cubicBezTo>
                    <a:cubicBezTo>
                      <a:pt x="6658" y="5146"/>
                      <a:pt x="6658" y="5146"/>
                      <a:pt x="6658" y="5146"/>
                    </a:cubicBezTo>
                    <a:cubicBezTo>
                      <a:pt x="6621" y="5078"/>
                      <a:pt x="6621" y="5078"/>
                      <a:pt x="6621" y="5078"/>
                    </a:cubicBezTo>
                    <a:cubicBezTo>
                      <a:pt x="6658" y="5011"/>
                      <a:pt x="6658" y="5011"/>
                      <a:pt x="6658" y="5011"/>
                    </a:cubicBezTo>
                    <a:cubicBezTo>
                      <a:pt x="6658" y="5011"/>
                      <a:pt x="6658" y="5011"/>
                      <a:pt x="6658" y="5011"/>
                    </a:cubicBezTo>
                    <a:cubicBezTo>
                      <a:pt x="6695" y="4943"/>
                      <a:pt x="6695" y="4943"/>
                      <a:pt x="6695" y="4943"/>
                    </a:cubicBezTo>
                    <a:cubicBezTo>
                      <a:pt x="6695" y="4943"/>
                      <a:pt x="6695" y="4943"/>
                      <a:pt x="6695" y="4943"/>
                    </a:cubicBezTo>
                    <a:cubicBezTo>
                      <a:pt x="6695" y="4875"/>
                      <a:pt x="6695" y="4875"/>
                      <a:pt x="6695" y="4875"/>
                    </a:cubicBezTo>
                    <a:cubicBezTo>
                      <a:pt x="6732" y="4875"/>
                      <a:pt x="6732" y="4875"/>
                      <a:pt x="6732" y="4875"/>
                    </a:cubicBezTo>
                    <a:cubicBezTo>
                      <a:pt x="6732" y="4875"/>
                      <a:pt x="6732" y="4875"/>
                      <a:pt x="6732" y="4875"/>
                    </a:cubicBezTo>
                    <a:cubicBezTo>
                      <a:pt x="6768" y="4875"/>
                      <a:pt x="6768" y="4875"/>
                      <a:pt x="6768" y="4875"/>
                    </a:cubicBezTo>
                    <a:cubicBezTo>
                      <a:pt x="6768" y="4808"/>
                      <a:pt x="6768" y="4808"/>
                      <a:pt x="6768" y="4808"/>
                    </a:cubicBezTo>
                    <a:cubicBezTo>
                      <a:pt x="6768" y="4808"/>
                      <a:pt x="6768" y="4808"/>
                      <a:pt x="6768" y="4808"/>
                    </a:cubicBezTo>
                    <a:cubicBezTo>
                      <a:pt x="6768" y="4808"/>
                      <a:pt x="6768" y="4808"/>
                      <a:pt x="6768" y="4808"/>
                    </a:cubicBezTo>
                    <a:cubicBezTo>
                      <a:pt x="6768" y="4740"/>
                      <a:pt x="6768" y="4740"/>
                      <a:pt x="6768" y="4740"/>
                    </a:cubicBezTo>
                    <a:cubicBezTo>
                      <a:pt x="6805" y="4740"/>
                      <a:pt x="6805" y="4740"/>
                      <a:pt x="6805" y="4740"/>
                    </a:cubicBezTo>
                    <a:cubicBezTo>
                      <a:pt x="6842" y="4740"/>
                      <a:pt x="6842" y="4740"/>
                      <a:pt x="6842" y="4740"/>
                    </a:cubicBezTo>
                    <a:cubicBezTo>
                      <a:pt x="6842" y="4672"/>
                      <a:pt x="6842" y="4672"/>
                      <a:pt x="6842" y="4672"/>
                    </a:cubicBezTo>
                    <a:cubicBezTo>
                      <a:pt x="6842" y="4672"/>
                      <a:pt x="6842" y="4672"/>
                      <a:pt x="6842" y="4672"/>
                    </a:cubicBezTo>
                    <a:cubicBezTo>
                      <a:pt x="6879" y="4672"/>
                      <a:pt x="6879" y="4672"/>
                      <a:pt x="6879" y="4672"/>
                    </a:cubicBezTo>
                    <a:cubicBezTo>
                      <a:pt x="6953" y="4672"/>
                      <a:pt x="6953" y="4672"/>
                      <a:pt x="6953" y="4672"/>
                    </a:cubicBezTo>
                    <a:cubicBezTo>
                      <a:pt x="6916" y="4604"/>
                      <a:pt x="6916" y="4604"/>
                      <a:pt x="6916" y="4604"/>
                    </a:cubicBezTo>
                    <a:cubicBezTo>
                      <a:pt x="6916" y="4604"/>
                      <a:pt x="6916" y="4604"/>
                      <a:pt x="6916" y="4604"/>
                    </a:cubicBezTo>
                    <a:cubicBezTo>
                      <a:pt x="6990" y="4537"/>
                      <a:pt x="6990" y="4537"/>
                      <a:pt x="6990" y="4537"/>
                    </a:cubicBezTo>
                    <a:cubicBezTo>
                      <a:pt x="7027" y="4537"/>
                      <a:pt x="7027" y="4537"/>
                      <a:pt x="7027" y="4537"/>
                    </a:cubicBezTo>
                    <a:cubicBezTo>
                      <a:pt x="7064" y="4469"/>
                      <a:pt x="7064" y="4469"/>
                      <a:pt x="7064" y="4469"/>
                    </a:cubicBezTo>
                    <a:cubicBezTo>
                      <a:pt x="7138" y="4401"/>
                      <a:pt x="7138" y="4401"/>
                      <a:pt x="7138" y="4401"/>
                    </a:cubicBezTo>
                    <a:cubicBezTo>
                      <a:pt x="7175" y="4334"/>
                      <a:pt x="7175" y="4334"/>
                      <a:pt x="7175" y="4334"/>
                    </a:cubicBezTo>
                    <a:cubicBezTo>
                      <a:pt x="7138" y="4334"/>
                      <a:pt x="7138" y="4334"/>
                      <a:pt x="7138" y="4334"/>
                    </a:cubicBezTo>
                    <a:cubicBezTo>
                      <a:pt x="7101" y="4401"/>
                      <a:pt x="7101" y="4401"/>
                      <a:pt x="7101" y="4401"/>
                    </a:cubicBezTo>
                    <a:cubicBezTo>
                      <a:pt x="7064" y="4401"/>
                      <a:pt x="7064" y="4401"/>
                      <a:pt x="7064" y="4401"/>
                    </a:cubicBezTo>
                    <a:cubicBezTo>
                      <a:pt x="7027" y="4401"/>
                      <a:pt x="7027" y="4401"/>
                      <a:pt x="7027" y="4401"/>
                    </a:cubicBezTo>
                    <a:cubicBezTo>
                      <a:pt x="7027" y="4401"/>
                      <a:pt x="7027" y="4401"/>
                      <a:pt x="7027" y="4401"/>
                    </a:cubicBezTo>
                    <a:cubicBezTo>
                      <a:pt x="7027" y="4266"/>
                      <a:pt x="7027" y="4266"/>
                      <a:pt x="7027" y="4266"/>
                    </a:cubicBezTo>
                    <a:cubicBezTo>
                      <a:pt x="7027" y="4266"/>
                      <a:pt x="7027" y="4266"/>
                      <a:pt x="7027" y="4266"/>
                    </a:cubicBezTo>
                    <a:cubicBezTo>
                      <a:pt x="7027" y="4198"/>
                      <a:pt x="7027" y="4198"/>
                      <a:pt x="7027" y="4198"/>
                    </a:cubicBezTo>
                    <a:cubicBezTo>
                      <a:pt x="7064" y="4198"/>
                      <a:pt x="7064" y="4198"/>
                      <a:pt x="7064" y="4198"/>
                    </a:cubicBezTo>
                    <a:cubicBezTo>
                      <a:pt x="7064" y="4266"/>
                      <a:pt x="7064" y="4266"/>
                      <a:pt x="7064" y="4266"/>
                    </a:cubicBezTo>
                    <a:cubicBezTo>
                      <a:pt x="7064" y="4266"/>
                      <a:pt x="7064" y="4266"/>
                      <a:pt x="7064" y="4266"/>
                    </a:cubicBezTo>
                    <a:cubicBezTo>
                      <a:pt x="7101" y="4198"/>
                      <a:pt x="7101" y="4198"/>
                      <a:pt x="7101" y="4198"/>
                    </a:cubicBezTo>
                    <a:cubicBezTo>
                      <a:pt x="7064" y="4130"/>
                      <a:pt x="7064" y="4130"/>
                      <a:pt x="7064" y="4130"/>
                    </a:cubicBezTo>
                    <a:cubicBezTo>
                      <a:pt x="7101" y="4130"/>
                      <a:pt x="7101" y="4130"/>
                      <a:pt x="7101" y="4130"/>
                    </a:cubicBezTo>
                    <a:cubicBezTo>
                      <a:pt x="7138" y="4198"/>
                      <a:pt x="7138" y="4198"/>
                      <a:pt x="7138" y="4198"/>
                    </a:cubicBezTo>
                    <a:cubicBezTo>
                      <a:pt x="7175" y="4198"/>
                      <a:pt x="7175" y="4198"/>
                      <a:pt x="7175" y="4198"/>
                    </a:cubicBezTo>
                    <a:cubicBezTo>
                      <a:pt x="7212" y="4130"/>
                      <a:pt x="7212" y="4130"/>
                      <a:pt x="7212" y="4130"/>
                    </a:cubicBezTo>
                    <a:cubicBezTo>
                      <a:pt x="7249" y="4130"/>
                      <a:pt x="7249" y="4130"/>
                      <a:pt x="7249" y="4130"/>
                    </a:cubicBezTo>
                    <a:cubicBezTo>
                      <a:pt x="7323" y="4130"/>
                      <a:pt x="7323" y="4130"/>
                      <a:pt x="7323" y="4130"/>
                    </a:cubicBezTo>
                    <a:cubicBezTo>
                      <a:pt x="7360" y="4130"/>
                      <a:pt x="7360" y="4130"/>
                      <a:pt x="7360" y="4130"/>
                    </a:cubicBezTo>
                    <a:cubicBezTo>
                      <a:pt x="7360" y="4130"/>
                      <a:pt x="7360" y="4130"/>
                      <a:pt x="7360" y="4130"/>
                    </a:cubicBezTo>
                    <a:cubicBezTo>
                      <a:pt x="7323" y="4266"/>
                      <a:pt x="7323" y="4266"/>
                      <a:pt x="7323" y="4266"/>
                    </a:cubicBezTo>
                    <a:cubicBezTo>
                      <a:pt x="7323" y="4334"/>
                      <a:pt x="7323" y="4334"/>
                      <a:pt x="7323" y="4334"/>
                    </a:cubicBezTo>
                    <a:cubicBezTo>
                      <a:pt x="7360" y="4334"/>
                      <a:pt x="7360" y="4334"/>
                      <a:pt x="7360" y="4334"/>
                    </a:cubicBezTo>
                    <a:cubicBezTo>
                      <a:pt x="7397" y="4266"/>
                      <a:pt x="7397" y="4266"/>
                      <a:pt x="7397" y="4266"/>
                    </a:cubicBezTo>
                    <a:cubicBezTo>
                      <a:pt x="7434" y="4198"/>
                      <a:pt x="7434" y="4198"/>
                      <a:pt x="7434" y="4198"/>
                    </a:cubicBezTo>
                    <a:cubicBezTo>
                      <a:pt x="7397" y="4130"/>
                      <a:pt x="7397" y="4130"/>
                      <a:pt x="7397" y="4130"/>
                    </a:cubicBezTo>
                    <a:cubicBezTo>
                      <a:pt x="7434" y="4130"/>
                      <a:pt x="7434" y="4130"/>
                      <a:pt x="7434" y="4130"/>
                    </a:cubicBezTo>
                    <a:cubicBezTo>
                      <a:pt x="7434" y="4198"/>
                      <a:pt x="7434" y="4198"/>
                      <a:pt x="7434" y="4198"/>
                    </a:cubicBezTo>
                    <a:cubicBezTo>
                      <a:pt x="7434" y="4266"/>
                      <a:pt x="7434" y="4266"/>
                      <a:pt x="7434" y="4266"/>
                    </a:cubicBezTo>
                    <a:cubicBezTo>
                      <a:pt x="7471" y="4266"/>
                      <a:pt x="7471" y="4266"/>
                      <a:pt x="7471" y="4266"/>
                    </a:cubicBezTo>
                    <a:cubicBezTo>
                      <a:pt x="7471" y="4198"/>
                      <a:pt x="7471" y="4198"/>
                      <a:pt x="7471" y="4198"/>
                    </a:cubicBezTo>
                    <a:cubicBezTo>
                      <a:pt x="7471" y="4130"/>
                      <a:pt x="7471" y="4130"/>
                      <a:pt x="7471" y="4130"/>
                    </a:cubicBezTo>
                    <a:cubicBezTo>
                      <a:pt x="7508" y="4130"/>
                      <a:pt x="7508" y="4130"/>
                      <a:pt x="7508" y="4130"/>
                    </a:cubicBezTo>
                    <a:cubicBezTo>
                      <a:pt x="7508" y="4130"/>
                      <a:pt x="7508" y="4130"/>
                      <a:pt x="7508" y="4130"/>
                    </a:cubicBezTo>
                    <a:cubicBezTo>
                      <a:pt x="7508" y="4198"/>
                      <a:pt x="7508" y="4198"/>
                      <a:pt x="7508" y="4198"/>
                    </a:cubicBezTo>
                    <a:cubicBezTo>
                      <a:pt x="7582" y="4130"/>
                      <a:pt x="7582" y="4130"/>
                      <a:pt x="7582" y="4130"/>
                    </a:cubicBezTo>
                    <a:cubicBezTo>
                      <a:pt x="7582" y="4063"/>
                      <a:pt x="7582" y="4063"/>
                      <a:pt x="7582" y="4063"/>
                    </a:cubicBezTo>
                    <a:cubicBezTo>
                      <a:pt x="7545" y="4063"/>
                      <a:pt x="7545" y="4063"/>
                      <a:pt x="7545" y="4063"/>
                    </a:cubicBezTo>
                    <a:cubicBezTo>
                      <a:pt x="7582" y="4063"/>
                      <a:pt x="7582" y="4063"/>
                      <a:pt x="7582" y="4063"/>
                    </a:cubicBezTo>
                    <a:cubicBezTo>
                      <a:pt x="7619" y="3995"/>
                      <a:pt x="7619" y="3995"/>
                      <a:pt x="7619" y="3995"/>
                    </a:cubicBezTo>
                    <a:cubicBezTo>
                      <a:pt x="7582" y="3995"/>
                      <a:pt x="7582" y="3995"/>
                      <a:pt x="7582" y="3995"/>
                    </a:cubicBezTo>
                    <a:cubicBezTo>
                      <a:pt x="7619" y="3927"/>
                      <a:pt x="7619" y="3927"/>
                      <a:pt x="7619" y="3927"/>
                    </a:cubicBezTo>
                    <a:cubicBezTo>
                      <a:pt x="7656" y="3927"/>
                      <a:pt x="7656" y="3927"/>
                      <a:pt x="7656" y="3927"/>
                    </a:cubicBezTo>
                    <a:cubicBezTo>
                      <a:pt x="7693" y="3860"/>
                      <a:pt x="7693" y="3860"/>
                      <a:pt x="7693" y="3860"/>
                    </a:cubicBezTo>
                    <a:cubicBezTo>
                      <a:pt x="7693" y="3927"/>
                      <a:pt x="7693" y="3927"/>
                      <a:pt x="7693" y="3927"/>
                    </a:cubicBezTo>
                    <a:cubicBezTo>
                      <a:pt x="7693" y="3927"/>
                      <a:pt x="7693" y="3927"/>
                      <a:pt x="7693" y="3927"/>
                    </a:cubicBezTo>
                    <a:cubicBezTo>
                      <a:pt x="7730" y="3927"/>
                      <a:pt x="7730" y="3927"/>
                      <a:pt x="7730" y="3927"/>
                    </a:cubicBezTo>
                    <a:cubicBezTo>
                      <a:pt x="7767" y="3927"/>
                      <a:pt x="7767" y="3927"/>
                      <a:pt x="7767" y="3927"/>
                    </a:cubicBezTo>
                    <a:cubicBezTo>
                      <a:pt x="7767" y="4063"/>
                      <a:pt x="7767" y="4063"/>
                      <a:pt x="7767" y="4063"/>
                    </a:cubicBezTo>
                    <a:cubicBezTo>
                      <a:pt x="7767" y="4063"/>
                      <a:pt x="7767" y="4063"/>
                      <a:pt x="7767" y="4063"/>
                    </a:cubicBezTo>
                    <a:cubicBezTo>
                      <a:pt x="7767" y="4198"/>
                      <a:pt x="7767" y="4198"/>
                      <a:pt x="7767" y="4198"/>
                    </a:cubicBezTo>
                    <a:cubicBezTo>
                      <a:pt x="7804" y="4130"/>
                      <a:pt x="7804" y="4130"/>
                      <a:pt x="7804" y="4130"/>
                    </a:cubicBezTo>
                    <a:cubicBezTo>
                      <a:pt x="7841" y="4063"/>
                      <a:pt x="7841" y="4063"/>
                      <a:pt x="7841" y="4063"/>
                    </a:cubicBezTo>
                    <a:cubicBezTo>
                      <a:pt x="7804" y="3927"/>
                      <a:pt x="7804" y="3927"/>
                      <a:pt x="7804" y="3927"/>
                    </a:cubicBezTo>
                    <a:cubicBezTo>
                      <a:pt x="7767" y="3860"/>
                      <a:pt x="7767" y="3860"/>
                      <a:pt x="7767" y="3860"/>
                    </a:cubicBezTo>
                    <a:cubicBezTo>
                      <a:pt x="7730" y="3792"/>
                      <a:pt x="7730" y="3792"/>
                      <a:pt x="7730" y="3792"/>
                    </a:cubicBezTo>
                    <a:cubicBezTo>
                      <a:pt x="7693" y="3860"/>
                      <a:pt x="7693" y="3860"/>
                      <a:pt x="7693" y="3860"/>
                    </a:cubicBezTo>
                    <a:cubicBezTo>
                      <a:pt x="7656" y="3860"/>
                      <a:pt x="7656" y="3860"/>
                      <a:pt x="7656" y="3860"/>
                    </a:cubicBezTo>
                    <a:cubicBezTo>
                      <a:pt x="7619" y="3860"/>
                      <a:pt x="7619" y="3860"/>
                      <a:pt x="7619" y="3860"/>
                    </a:cubicBezTo>
                    <a:cubicBezTo>
                      <a:pt x="7619" y="3792"/>
                      <a:pt x="7619" y="3792"/>
                      <a:pt x="7619" y="3792"/>
                    </a:cubicBezTo>
                    <a:cubicBezTo>
                      <a:pt x="7582" y="3792"/>
                      <a:pt x="7582" y="3792"/>
                      <a:pt x="7582" y="3792"/>
                    </a:cubicBezTo>
                    <a:cubicBezTo>
                      <a:pt x="7582" y="3724"/>
                      <a:pt x="7582" y="3724"/>
                      <a:pt x="7582" y="3724"/>
                    </a:cubicBezTo>
                    <a:cubicBezTo>
                      <a:pt x="7619" y="3724"/>
                      <a:pt x="7619" y="3724"/>
                      <a:pt x="7619" y="3724"/>
                    </a:cubicBezTo>
                    <a:cubicBezTo>
                      <a:pt x="7693" y="3724"/>
                      <a:pt x="7693" y="3724"/>
                      <a:pt x="7693" y="3724"/>
                    </a:cubicBezTo>
                    <a:cubicBezTo>
                      <a:pt x="7693" y="3656"/>
                      <a:pt x="7693" y="3656"/>
                      <a:pt x="7693" y="3656"/>
                    </a:cubicBezTo>
                    <a:cubicBezTo>
                      <a:pt x="7730" y="3656"/>
                      <a:pt x="7730" y="3656"/>
                      <a:pt x="7730" y="3656"/>
                    </a:cubicBezTo>
                    <a:cubicBezTo>
                      <a:pt x="7767" y="3656"/>
                      <a:pt x="7767" y="3656"/>
                      <a:pt x="7767" y="3656"/>
                    </a:cubicBezTo>
                    <a:cubicBezTo>
                      <a:pt x="7804" y="3656"/>
                      <a:pt x="7804" y="3656"/>
                      <a:pt x="7804" y="3656"/>
                    </a:cubicBezTo>
                    <a:cubicBezTo>
                      <a:pt x="7804" y="3656"/>
                      <a:pt x="7804" y="3656"/>
                      <a:pt x="7804" y="3656"/>
                    </a:cubicBezTo>
                    <a:cubicBezTo>
                      <a:pt x="7878" y="3656"/>
                      <a:pt x="7878" y="3656"/>
                      <a:pt x="7878" y="3656"/>
                    </a:cubicBezTo>
                    <a:cubicBezTo>
                      <a:pt x="7915" y="3656"/>
                      <a:pt x="7915" y="3656"/>
                      <a:pt x="7915" y="3656"/>
                    </a:cubicBezTo>
                    <a:cubicBezTo>
                      <a:pt x="7952" y="3656"/>
                      <a:pt x="7952" y="3656"/>
                      <a:pt x="7952" y="3656"/>
                    </a:cubicBezTo>
                    <a:cubicBezTo>
                      <a:pt x="7989" y="3656"/>
                      <a:pt x="7989" y="3656"/>
                      <a:pt x="7989" y="3656"/>
                    </a:cubicBezTo>
                    <a:cubicBezTo>
                      <a:pt x="8026" y="3656"/>
                      <a:pt x="8026" y="3656"/>
                      <a:pt x="8026" y="3656"/>
                    </a:cubicBezTo>
                    <a:cubicBezTo>
                      <a:pt x="7989" y="3589"/>
                      <a:pt x="7989" y="3589"/>
                      <a:pt x="7989" y="3589"/>
                    </a:cubicBezTo>
                    <a:cubicBezTo>
                      <a:pt x="7952" y="3589"/>
                      <a:pt x="7952" y="3589"/>
                      <a:pt x="7952" y="3589"/>
                    </a:cubicBezTo>
                    <a:cubicBezTo>
                      <a:pt x="7878" y="3589"/>
                      <a:pt x="7878" y="3589"/>
                      <a:pt x="7878" y="3589"/>
                    </a:cubicBezTo>
                    <a:cubicBezTo>
                      <a:pt x="7841" y="3589"/>
                      <a:pt x="7841" y="3589"/>
                      <a:pt x="7841" y="3589"/>
                    </a:cubicBezTo>
                    <a:cubicBezTo>
                      <a:pt x="7804" y="3589"/>
                      <a:pt x="7804" y="3589"/>
                      <a:pt x="7804" y="3589"/>
                    </a:cubicBezTo>
                    <a:cubicBezTo>
                      <a:pt x="7804" y="3521"/>
                      <a:pt x="7804" y="3521"/>
                      <a:pt x="7804" y="3521"/>
                    </a:cubicBezTo>
                    <a:cubicBezTo>
                      <a:pt x="7767" y="3453"/>
                      <a:pt x="7767" y="3453"/>
                      <a:pt x="7767" y="3453"/>
                    </a:cubicBezTo>
                    <a:cubicBezTo>
                      <a:pt x="7841" y="3453"/>
                      <a:pt x="7841" y="3453"/>
                      <a:pt x="7841" y="3453"/>
                    </a:cubicBezTo>
                    <a:cubicBezTo>
                      <a:pt x="7767" y="3386"/>
                      <a:pt x="7767" y="3386"/>
                      <a:pt x="7767" y="3386"/>
                    </a:cubicBezTo>
                    <a:cubicBezTo>
                      <a:pt x="7730" y="3318"/>
                      <a:pt x="7730" y="3318"/>
                      <a:pt x="7730" y="3318"/>
                    </a:cubicBezTo>
                    <a:cubicBezTo>
                      <a:pt x="7693" y="3318"/>
                      <a:pt x="7693" y="3318"/>
                      <a:pt x="7693" y="3318"/>
                    </a:cubicBezTo>
                    <a:cubicBezTo>
                      <a:pt x="7693" y="3250"/>
                      <a:pt x="7693" y="3250"/>
                      <a:pt x="7693" y="3250"/>
                    </a:cubicBezTo>
                    <a:cubicBezTo>
                      <a:pt x="7693" y="3182"/>
                      <a:pt x="7693" y="3182"/>
                      <a:pt x="7693" y="3182"/>
                    </a:cubicBezTo>
                    <a:cubicBezTo>
                      <a:pt x="7693" y="3182"/>
                      <a:pt x="7693" y="3182"/>
                      <a:pt x="7693" y="3182"/>
                    </a:cubicBezTo>
                    <a:cubicBezTo>
                      <a:pt x="7693" y="3115"/>
                      <a:pt x="7693" y="3115"/>
                      <a:pt x="7693" y="3115"/>
                    </a:cubicBezTo>
                    <a:cubicBezTo>
                      <a:pt x="7656" y="3047"/>
                      <a:pt x="7656" y="3047"/>
                      <a:pt x="7656" y="3047"/>
                    </a:cubicBezTo>
                    <a:cubicBezTo>
                      <a:pt x="7656" y="2844"/>
                      <a:pt x="7656" y="2844"/>
                      <a:pt x="7656" y="2844"/>
                    </a:cubicBezTo>
                    <a:cubicBezTo>
                      <a:pt x="7693" y="2776"/>
                      <a:pt x="7693" y="2776"/>
                      <a:pt x="7693" y="2776"/>
                    </a:cubicBezTo>
                    <a:cubicBezTo>
                      <a:pt x="7693" y="2708"/>
                      <a:pt x="7693" y="2708"/>
                      <a:pt x="7693" y="2708"/>
                    </a:cubicBezTo>
                    <a:cubicBezTo>
                      <a:pt x="7693" y="2573"/>
                      <a:pt x="7693" y="2573"/>
                      <a:pt x="7693" y="2573"/>
                    </a:cubicBezTo>
                    <a:cubicBezTo>
                      <a:pt x="7730" y="2573"/>
                      <a:pt x="7730" y="2573"/>
                      <a:pt x="7730" y="2573"/>
                    </a:cubicBezTo>
                    <a:cubicBezTo>
                      <a:pt x="7693" y="2505"/>
                      <a:pt x="7693" y="2505"/>
                      <a:pt x="7693" y="2505"/>
                    </a:cubicBezTo>
                    <a:cubicBezTo>
                      <a:pt x="7730" y="2505"/>
                      <a:pt x="7730" y="2505"/>
                      <a:pt x="7730" y="2505"/>
                    </a:cubicBezTo>
                    <a:cubicBezTo>
                      <a:pt x="7730" y="2438"/>
                      <a:pt x="7730" y="2438"/>
                      <a:pt x="7730" y="2438"/>
                    </a:cubicBezTo>
                    <a:cubicBezTo>
                      <a:pt x="7804" y="2370"/>
                      <a:pt x="7804" y="2370"/>
                      <a:pt x="7804" y="2370"/>
                    </a:cubicBezTo>
                    <a:cubicBezTo>
                      <a:pt x="7804" y="2370"/>
                      <a:pt x="7804" y="2370"/>
                      <a:pt x="7804" y="2370"/>
                    </a:cubicBezTo>
                    <a:cubicBezTo>
                      <a:pt x="7841" y="2438"/>
                      <a:pt x="7841" y="2438"/>
                      <a:pt x="7841" y="2438"/>
                    </a:cubicBezTo>
                    <a:cubicBezTo>
                      <a:pt x="7878" y="2370"/>
                      <a:pt x="7878" y="2370"/>
                      <a:pt x="7878" y="2370"/>
                    </a:cubicBezTo>
                    <a:cubicBezTo>
                      <a:pt x="7915" y="2370"/>
                      <a:pt x="7915" y="2370"/>
                      <a:pt x="7915" y="2370"/>
                    </a:cubicBezTo>
                    <a:cubicBezTo>
                      <a:pt x="7915" y="2505"/>
                      <a:pt x="7915" y="2505"/>
                      <a:pt x="7915" y="2505"/>
                    </a:cubicBezTo>
                    <a:cubicBezTo>
                      <a:pt x="7989" y="2505"/>
                      <a:pt x="7989" y="2505"/>
                      <a:pt x="7989" y="2505"/>
                    </a:cubicBezTo>
                    <a:cubicBezTo>
                      <a:pt x="8026" y="2438"/>
                      <a:pt x="8026" y="2438"/>
                      <a:pt x="8026" y="2438"/>
                    </a:cubicBezTo>
                    <a:cubicBezTo>
                      <a:pt x="8026" y="2438"/>
                      <a:pt x="8026" y="2438"/>
                      <a:pt x="8026" y="2438"/>
                    </a:cubicBezTo>
                    <a:cubicBezTo>
                      <a:pt x="8026" y="2505"/>
                      <a:pt x="8026" y="2505"/>
                      <a:pt x="8026" y="2505"/>
                    </a:cubicBezTo>
                    <a:cubicBezTo>
                      <a:pt x="8063" y="2505"/>
                      <a:pt x="8063" y="2505"/>
                      <a:pt x="8063" y="2505"/>
                    </a:cubicBezTo>
                    <a:cubicBezTo>
                      <a:pt x="8100" y="2573"/>
                      <a:pt x="8100" y="2573"/>
                      <a:pt x="8100" y="2573"/>
                    </a:cubicBezTo>
                    <a:cubicBezTo>
                      <a:pt x="8100" y="2573"/>
                      <a:pt x="8100" y="2573"/>
                      <a:pt x="8100" y="2573"/>
                    </a:cubicBezTo>
                    <a:cubicBezTo>
                      <a:pt x="8063" y="2641"/>
                      <a:pt x="8063" y="2641"/>
                      <a:pt x="8063" y="2641"/>
                    </a:cubicBezTo>
                    <a:cubicBezTo>
                      <a:pt x="8063" y="2641"/>
                      <a:pt x="8063" y="2641"/>
                      <a:pt x="8063" y="2641"/>
                    </a:cubicBezTo>
                    <a:cubicBezTo>
                      <a:pt x="8063" y="2708"/>
                      <a:pt x="8063" y="2708"/>
                      <a:pt x="8063" y="2708"/>
                    </a:cubicBezTo>
                    <a:cubicBezTo>
                      <a:pt x="8063" y="2776"/>
                      <a:pt x="8063" y="2776"/>
                      <a:pt x="8063" y="2776"/>
                    </a:cubicBezTo>
                    <a:cubicBezTo>
                      <a:pt x="8026" y="2844"/>
                      <a:pt x="8026" y="2844"/>
                      <a:pt x="8026" y="2844"/>
                    </a:cubicBezTo>
                    <a:cubicBezTo>
                      <a:pt x="7989" y="2844"/>
                      <a:pt x="7989" y="2844"/>
                      <a:pt x="7989" y="2844"/>
                    </a:cubicBezTo>
                    <a:cubicBezTo>
                      <a:pt x="7952" y="2912"/>
                      <a:pt x="7952" y="2912"/>
                      <a:pt x="7952" y="2912"/>
                    </a:cubicBezTo>
                    <a:cubicBezTo>
                      <a:pt x="7989" y="2912"/>
                      <a:pt x="7989" y="2912"/>
                      <a:pt x="7989" y="2912"/>
                    </a:cubicBezTo>
                    <a:cubicBezTo>
                      <a:pt x="8063" y="2912"/>
                      <a:pt x="8063" y="2912"/>
                      <a:pt x="8063" y="2912"/>
                    </a:cubicBezTo>
                    <a:cubicBezTo>
                      <a:pt x="8137" y="2776"/>
                      <a:pt x="8137" y="2776"/>
                      <a:pt x="8137" y="2776"/>
                    </a:cubicBezTo>
                    <a:cubicBezTo>
                      <a:pt x="8137" y="2776"/>
                      <a:pt x="8137" y="2776"/>
                      <a:pt x="8137" y="2776"/>
                    </a:cubicBezTo>
                    <a:cubicBezTo>
                      <a:pt x="8137" y="2776"/>
                      <a:pt x="8137" y="2776"/>
                      <a:pt x="8137" y="2776"/>
                    </a:cubicBezTo>
                    <a:cubicBezTo>
                      <a:pt x="8137" y="2844"/>
                      <a:pt x="8137" y="2844"/>
                      <a:pt x="8137" y="2844"/>
                    </a:cubicBezTo>
                    <a:cubicBezTo>
                      <a:pt x="8137" y="2912"/>
                      <a:pt x="8137" y="2912"/>
                      <a:pt x="8137" y="2912"/>
                    </a:cubicBezTo>
                    <a:cubicBezTo>
                      <a:pt x="8174" y="2912"/>
                      <a:pt x="8174" y="2912"/>
                      <a:pt x="8174" y="2912"/>
                    </a:cubicBezTo>
                    <a:cubicBezTo>
                      <a:pt x="8174" y="2844"/>
                      <a:pt x="8174" y="2844"/>
                      <a:pt x="8174" y="2844"/>
                    </a:cubicBezTo>
                    <a:cubicBezTo>
                      <a:pt x="8211" y="2776"/>
                      <a:pt x="8211" y="2776"/>
                      <a:pt x="8211" y="2776"/>
                    </a:cubicBezTo>
                    <a:cubicBezTo>
                      <a:pt x="8248" y="2844"/>
                      <a:pt x="8248" y="2844"/>
                      <a:pt x="8248" y="2844"/>
                    </a:cubicBezTo>
                    <a:cubicBezTo>
                      <a:pt x="8285" y="2776"/>
                      <a:pt x="8285" y="2776"/>
                      <a:pt x="8285" y="2776"/>
                    </a:cubicBezTo>
                    <a:cubicBezTo>
                      <a:pt x="8285" y="2776"/>
                      <a:pt x="8285" y="2776"/>
                      <a:pt x="8285" y="2776"/>
                    </a:cubicBezTo>
                    <a:cubicBezTo>
                      <a:pt x="8285" y="2708"/>
                      <a:pt x="8285" y="2708"/>
                      <a:pt x="8285" y="2708"/>
                    </a:cubicBezTo>
                    <a:cubicBezTo>
                      <a:pt x="8322" y="2776"/>
                      <a:pt x="8322" y="2776"/>
                      <a:pt x="8322" y="2776"/>
                    </a:cubicBezTo>
                    <a:cubicBezTo>
                      <a:pt x="8359" y="2708"/>
                      <a:pt x="8359" y="2708"/>
                      <a:pt x="8359" y="2708"/>
                    </a:cubicBezTo>
                    <a:cubicBezTo>
                      <a:pt x="8396" y="2844"/>
                      <a:pt x="8396" y="2844"/>
                      <a:pt x="8396" y="2844"/>
                    </a:cubicBezTo>
                    <a:cubicBezTo>
                      <a:pt x="8396" y="2844"/>
                      <a:pt x="8396" y="2844"/>
                      <a:pt x="8396" y="2844"/>
                    </a:cubicBezTo>
                    <a:cubicBezTo>
                      <a:pt x="8396" y="2979"/>
                      <a:pt x="8396" y="2979"/>
                      <a:pt x="8396" y="2979"/>
                    </a:cubicBezTo>
                    <a:cubicBezTo>
                      <a:pt x="8396" y="2979"/>
                      <a:pt x="8396" y="2979"/>
                      <a:pt x="8396" y="2979"/>
                    </a:cubicBezTo>
                    <a:cubicBezTo>
                      <a:pt x="8396" y="3047"/>
                      <a:pt x="8396" y="3047"/>
                      <a:pt x="8396" y="3047"/>
                    </a:cubicBezTo>
                    <a:cubicBezTo>
                      <a:pt x="8359" y="3115"/>
                      <a:pt x="8359" y="3115"/>
                      <a:pt x="8359" y="3115"/>
                    </a:cubicBezTo>
                    <a:cubicBezTo>
                      <a:pt x="8433" y="3250"/>
                      <a:pt x="8433" y="3250"/>
                      <a:pt x="8433" y="3250"/>
                    </a:cubicBezTo>
                    <a:cubicBezTo>
                      <a:pt x="8396" y="3250"/>
                      <a:pt x="8396" y="3250"/>
                      <a:pt x="8396" y="3250"/>
                    </a:cubicBezTo>
                    <a:cubicBezTo>
                      <a:pt x="8396" y="3318"/>
                      <a:pt x="8396" y="3318"/>
                      <a:pt x="8396" y="3318"/>
                    </a:cubicBezTo>
                    <a:cubicBezTo>
                      <a:pt x="8359" y="3318"/>
                      <a:pt x="8359" y="3318"/>
                      <a:pt x="8359" y="3318"/>
                    </a:cubicBezTo>
                    <a:cubicBezTo>
                      <a:pt x="8396" y="3318"/>
                      <a:pt x="8396" y="3318"/>
                      <a:pt x="8396" y="3318"/>
                    </a:cubicBezTo>
                    <a:cubicBezTo>
                      <a:pt x="8433" y="3318"/>
                      <a:pt x="8433" y="3318"/>
                      <a:pt x="8433" y="3318"/>
                    </a:cubicBezTo>
                    <a:cubicBezTo>
                      <a:pt x="8470" y="3250"/>
                      <a:pt x="8470" y="3250"/>
                      <a:pt x="8470" y="3250"/>
                    </a:cubicBezTo>
                    <a:cubicBezTo>
                      <a:pt x="8544" y="3250"/>
                      <a:pt x="8544" y="3250"/>
                      <a:pt x="8544" y="3250"/>
                    </a:cubicBezTo>
                    <a:cubicBezTo>
                      <a:pt x="8544" y="3182"/>
                      <a:pt x="8544" y="3182"/>
                      <a:pt x="8544" y="3182"/>
                    </a:cubicBezTo>
                    <a:cubicBezTo>
                      <a:pt x="8544" y="3047"/>
                      <a:pt x="8544" y="3047"/>
                      <a:pt x="8544" y="3047"/>
                    </a:cubicBezTo>
                    <a:cubicBezTo>
                      <a:pt x="8544" y="2979"/>
                      <a:pt x="8544" y="2979"/>
                      <a:pt x="8544" y="2979"/>
                    </a:cubicBezTo>
                    <a:cubicBezTo>
                      <a:pt x="8507" y="2979"/>
                      <a:pt x="8507" y="2979"/>
                      <a:pt x="8507" y="2979"/>
                    </a:cubicBezTo>
                    <a:cubicBezTo>
                      <a:pt x="8507" y="2979"/>
                      <a:pt x="8507" y="2979"/>
                      <a:pt x="8507" y="2979"/>
                    </a:cubicBezTo>
                    <a:cubicBezTo>
                      <a:pt x="8507" y="2912"/>
                      <a:pt x="8507" y="2912"/>
                      <a:pt x="8507" y="2912"/>
                    </a:cubicBezTo>
                    <a:cubicBezTo>
                      <a:pt x="8507" y="2912"/>
                      <a:pt x="8507" y="2912"/>
                      <a:pt x="8507" y="2912"/>
                    </a:cubicBezTo>
                    <a:cubicBezTo>
                      <a:pt x="8544" y="2912"/>
                      <a:pt x="8544" y="2912"/>
                      <a:pt x="8544" y="2912"/>
                    </a:cubicBezTo>
                    <a:cubicBezTo>
                      <a:pt x="8544" y="2912"/>
                      <a:pt x="8544" y="2912"/>
                      <a:pt x="8544" y="2912"/>
                    </a:cubicBezTo>
                    <a:cubicBezTo>
                      <a:pt x="8581" y="2912"/>
                      <a:pt x="8581" y="2912"/>
                      <a:pt x="8581" y="2912"/>
                    </a:cubicBezTo>
                    <a:cubicBezTo>
                      <a:pt x="8618" y="2912"/>
                      <a:pt x="8618" y="2912"/>
                      <a:pt x="8618" y="2912"/>
                    </a:cubicBezTo>
                    <a:cubicBezTo>
                      <a:pt x="8655" y="2844"/>
                      <a:pt x="8655" y="2844"/>
                      <a:pt x="8655" y="2844"/>
                    </a:cubicBezTo>
                    <a:cubicBezTo>
                      <a:pt x="8692" y="2844"/>
                      <a:pt x="8692" y="2844"/>
                      <a:pt x="8692" y="2844"/>
                    </a:cubicBezTo>
                    <a:cubicBezTo>
                      <a:pt x="8729" y="2844"/>
                      <a:pt x="8729" y="2844"/>
                      <a:pt x="8729" y="2844"/>
                    </a:cubicBezTo>
                    <a:cubicBezTo>
                      <a:pt x="8729" y="2776"/>
                      <a:pt x="8729" y="2776"/>
                      <a:pt x="8729" y="2776"/>
                    </a:cubicBezTo>
                    <a:cubicBezTo>
                      <a:pt x="8766" y="2708"/>
                      <a:pt x="8766" y="2708"/>
                      <a:pt x="8766" y="2708"/>
                    </a:cubicBezTo>
                    <a:cubicBezTo>
                      <a:pt x="8766" y="2776"/>
                      <a:pt x="8766" y="2776"/>
                      <a:pt x="8766" y="2776"/>
                    </a:cubicBezTo>
                    <a:cubicBezTo>
                      <a:pt x="8803" y="2708"/>
                      <a:pt x="8803" y="2708"/>
                      <a:pt x="8803" y="2708"/>
                    </a:cubicBezTo>
                    <a:cubicBezTo>
                      <a:pt x="8840" y="2708"/>
                      <a:pt x="8840" y="2708"/>
                      <a:pt x="8840" y="2708"/>
                    </a:cubicBezTo>
                    <a:cubicBezTo>
                      <a:pt x="8840" y="2708"/>
                      <a:pt x="8840" y="2708"/>
                      <a:pt x="8840" y="2708"/>
                    </a:cubicBezTo>
                    <a:cubicBezTo>
                      <a:pt x="8877" y="2708"/>
                      <a:pt x="8877" y="2708"/>
                      <a:pt x="8877" y="2708"/>
                    </a:cubicBezTo>
                    <a:cubicBezTo>
                      <a:pt x="8877" y="2708"/>
                      <a:pt x="8877" y="2708"/>
                      <a:pt x="8877" y="2708"/>
                    </a:cubicBezTo>
                    <a:cubicBezTo>
                      <a:pt x="8877" y="2776"/>
                      <a:pt x="8877" y="2776"/>
                      <a:pt x="8877" y="2776"/>
                    </a:cubicBezTo>
                    <a:cubicBezTo>
                      <a:pt x="8877" y="2844"/>
                      <a:pt x="8877" y="2844"/>
                      <a:pt x="8877" y="2844"/>
                    </a:cubicBezTo>
                    <a:cubicBezTo>
                      <a:pt x="8951" y="2776"/>
                      <a:pt x="8951" y="2776"/>
                      <a:pt x="8951" y="2776"/>
                    </a:cubicBezTo>
                    <a:cubicBezTo>
                      <a:pt x="8988" y="2844"/>
                      <a:pt x="8988" y="2844"/>
                      <a:pt x="8988" y="2844"/>
                    </a:cubicBezTo>
                    <a:cubicBezTo>
                      <a:pt x="8988" y="2844"/>
                      <a:pt x="8988" y="2844"/>
                      <a:pt x="8988" y="2844"/>
                    </a:cubicBezTo>
                    <a:cubicBezTo>
                      <a:pt x="9136" y="2979"/>
                      <a:pt x="9136" y="2979"/>
                      <a:pt x="9136" y="2979"/>
                    </a:cubicBezTo>
                    <a:cubicBezTo>
                      <a:pt x="9173" y="2979"/>
                      <a:pt x="9173" y="2979"/>
                      <a:pt x="9173" y="2979"/>
                    </a:cubicBezTo>
                    <a:cubicBezTo>
                      <a:pt x="9173" y="3047"/>
                      <a:pt x="9173" y="3047"/>
                      <a:pt x="9173" y="3047"/>
                    </a:cubicBezTo>
                    <a:cubicBezTo>
                      <a:pt x="9173" y="3047"/>
                      <a:pt x="9173" y="3047"/>
                      <a:pt x="9173" y="3047"/>
                    </a:cubicBezTo>
                    <a:cubicBezTo>
                      <a:pt x="9210" y="3182"/>
                      <a:pt x="9210" y="3182"/>
                      <a:pt x="9210" y="3182"/>
                    </a:cubicBezTo>
                    <a:cubicBezTo>
                      <a:pt x="9247" y="3182"/>
                      <a:pt x="9247" y="3182"/>
                      <a:pt x="9247" y="3182"/>
                    </a:cubicBezTo>
                    <a:cubicBezTo>
                      <a:pt x="9247" y="3115"/>
                      <a:pt x="9247" y="3115"/>
                      <a:pt x="9247" y="3115"/>
                    </a:cubicBezTo>
                    <a:cubicBezTo>
                      <a:pt x="9247" y="3115"/>
                      <a:pt x="9247" y="3115"/>
                      <a:pt x="9247" y="3115"/>
                    </a:cubicBezTo>
                    <a:cubicBezTo>
                      <a:pt x="9284" y="3047"/>
                      <a:pt x="9284" y="3047"/>
                      <a:pt x="9284" y="3047"/>
                    </a:cubicBezTo>
                    <a:cubicBezTo>
                      <a:pt x="9247" y="3047"/>
                      <a:pt x="9247" y="3047"/>
                      <a:pt x="9247" y="3047"/>
                    </a:cubicBezTo>
                    <a:cubicBezTo>
                      <a:pt x="9210" y="3047"/>
                      <a:pt x="9210" y="3047"/>
                      <a:pt x="9210" y="3047"/>
                    </a:cubicBezTo>
                    <a:cubicBezTo>
                      <a:pt x="9210" y="2979"/>
                      <a:pt x="9210" y="2979"/>
                      <a:pt x="9210" y="2979"/>
                    </a:cubicBezTo>
                    <a:cubicBezTo>
                      <a:pt x="9247" y="2979"/>
                      <a:pt x="9247" y="2979"/>
                      <a:pt x="9247" y="2979"/>
                    </a:cubicBezTo>
                    <a:cubicBezTo>
                      <a:pt x="9247" y="2979"/>
                      <a:pt x="9247" y="2979"/>
                      <a:pt x="9247" y="2979"/>
                    </a:cubicBezTo>
                    <a:cubicBezTo>
                      <a:pt x="9284" y="2979"/>
                      <a:pt x="9284" y="2979"/>
                      <a:pt x="9284" y="2979"/>
                    </a:cubicBezTo>
                    <a:cubicBezTo>
                      <a:pt x="9321" y="3047"/>
                      <a:pt x="9321" y="3047"/>
                      <a:pt x="9321" y="3047"/>
                    </a:cubicBezTo>
                    <a:cubicBezTo>
                      <a:pt x="9321" y="3115"/>
                      <a:pt x="9321" y="3115"/>
                      <a:pt x="9321" y="3115"/>
                    </a:cubicBezTo>
                    <a:cubicBezTo>
                      <a:pt x="9358" y="3182"/>
                      <a:pt x="9358" y="3182"/>
                      <a:pt x="9358" y="3182"/>
                    </a:cubicBezTo>
                    <a:cubicBezTo>
                      <a:pt x="9358" y="3250"/>
                      <a:pt x="9358" y="3250"/>
                      <a:pt x="9358" y="3250"/>
                    </a:cubicBezTo>
                    <a:cubicBezTo>
                      <a:pt x="9395" y="3250"/>
                      <a:pt x="9395" y="3250"/>
                      <a:pt x="9395" y="3250"/>
                    </a:cubicBezTo>
                    <a:cubicBezTo>
                      <a:pt x="9395" y="3250"/>
                      <a:pt x="9395" y="3250"/>
                      <a:pt x="9395" y="3250"/>
                    </a:cubicBezTo>
                    <a:cubicBezTo>
                      <a:pt x="9395" y="3182"/>
                      <a:pt x="9395" y="3182"/>
                      <a:pt x="9395" y="3182"/>
                    </a:cubicBezTo>
                    <a:cubicBezTo>
                      <a:pt x="9432" y="3250"/>
                      <a:pt x="9432" y="3250"/>
                      <a:pt x="9432" y="3250"/>
                    </a:cubicBezTo>
                    <a:cubicBezTo>
                      <a:pt x="9468" y="3318"/>
                      <a:pt x="9468" y="3318"/>
                      <a:pt x="9468" y="3318"/>
                    </a:cubicBezTo>
                    <a:cubicBezTo>
                      <a:pt x="9468" y="3318"/>
                      <a:pt x="9468" y="3318"/>
                      <a:pt x="9468" y="3318"/>
                    </a:cubicBezTo>
                    <a:cubicBezTo>
                      <a:pt x="9468" y="3386"/>
                      <a:pt x="9468" y="3386"/>
                      <a:pt x="9468" y="3386"/>
                    </a:cubicBezTo>
                    <a:cubicBezTo>
                      <a:pt x="9468" y="3453"/>
                      <a:pt x="9468" y="3453"/>
                      <a:pt x="9468" y="3453"/>
                    </a:cubicBezTo>
                    <a:cubicBezTo>
                      <a:pt x="9468" y="3453"/>
                      <a:pt x="9468" y="3453"/>
                      <a:pt x="9468" y="3453"/>
                    </a:cubicBezTo>
                    <a:cubicBezTo>
                      <a:pt x="9468" y="3386"/>
                      <a:pt x="9468" y="3386"/>
                      <a:pt x="9468" y="3386"/>
                    </a:cubicBezTo>
                    <a:cubicBezTo>
                      <a:pt x="9468" y="3386"/>
                      <a:pt x="9468" y="3386"/>
                      <a:pt x="9468" y="3386"/>
                    </a:cubicBezTo>
                    <a:cubicBezTo>
                      <a:pt x="9432" y="3386"/>
                      <a:pt x="9432" y="3386"/>
                      <a:pt x="9432" y="3386"/>
                    </a:cubicBezTo>
                    <a:cubicBezTo>
                      <a:pt x="9432" y="3386"/>
                      <a:pt x="9432" y="3386"/>
                      <a:pt x="9432" y="3386"/>
                    </a:cubicBezTo>
                    <a:cubicBezTo>
                      <a:pt x="9395" y="3386"/>
                      <a:pt x="9395" y="3386"/>
                      <a:pt x="9395" y="3386"/>
                    </a:cubicBezTo>
                    <a:cubicBezTo>
                      <a:pt x="9358" y="3318"/>
                      <a:pt x="9358" y="3318"/>
                      <a:pt x="9358" y="3318"/>
                    </a:cubicBezTo>
                    <a:cubicBezTo>
                      <a:pt x="9284" y="3318"/>
                      <a:pt x="9284" y="3318"/>
                      <a:pt x="9284" y="3318"/>
                    </a:cubicBezTo>
                    <a:cubicBezTo>
                      <a:pt x="9284" y="3318"/>
                      <a:pt x="9284" y="3318"/>
                      <a:pt x="9284" y="3318"/>
                    </a:cubicBezTo>
                    <a:cubicBezTo>
                      <a:pt x="9321" y="3386"/>
                      <a:pt x="9321" y="3386"/>
                      <a:pt x="9321" y="3386"/>
                    </a:cubicBezTo>
                    <a:cubicBezTo>
                      <a:pt x="9358" y="3386"/>
                      <a:pt x="9358" y="3386"/>
                      <a:pt x="9358" y="3386"/>
                    </a:cubicBezTo>
                    <a:cubicBezTo>
                      <a:pt x="9358" y="3453"/>
                      <a:pt x="9358" y="3453"/>
                      <a:pt x="9358" y="3453"/>
                    </a:cubicBezTo>
                    <a:cubicBezTo>
                      <a:pt x="9358" y="3453"/>
                      <a:pt x="9358" y="3453"/>
                      <a:pt x="9358" y="3453"/>
                    </a:cubicBezTo>
                    <a:cubicBezTo>
                      <a:pt x="9395" y="3521"/>
                      <a:pt x="9395" y="3521"/>
                      <a:pt x="9395" y="3521"/>
                    </a:cubicBezTo>
                    <a:cubicBezTo>
                      <a:pt x="9395" y="3521"/>
                      <a:pt x="9395" y="3521"/>
                      <a:pt x="9395" y="3521"/>
                    </a:cubicBezTo>
                    <a:cubicBezTo>
                      <a:pt x="9432" y="3521"/>
                      <a:pt x="9432" y="3521"/>
                      <a:pt x="9432" y="3521"/>
                    </a:cubicBezTo>
                    <a:cubicBezTo>
                      <a:pt x="9432" y="3453"/>
                      <a:pt x="9432" y="3453"/>
                      <a:pt x="9432" y="3453"/>
                    </a:cubicBezTo>
                    <a:cubicBezTo>
                      <a:pt x="9432" y="3453"/>
                      <a:pt x="9432" y="3453"/>
                      <a:pt x="9432" y="3453"/>
                    </a:cubicBezTo>
                    <a:cubicBezTo>
                      <a:pt x="9468" y="3453"/>
                      <a:pt x="9468" y="3453"/>
                      <a:pt x="9468" y="3453"/>
                    </a:cubicBezTo>
                    <a:cubicBezTo>
                      <a:pt x="9468" y="3521"/>
                      <a:pt x="9468" y="3521"/>
                      <a:pt x="9468" y="3521"/>
                    </a:cubicBezTo>
                    <a:cubicBezTo>
                      <a:pt x="9505" y="3521"/>
                      <a:pt x="9505" y="3521"/>
                      <a:pt x="9505" y="3521"/>
                    </a:cubicBezTo>
                    <a:cubicBezTo>
                      <a:pt x="9505" y="3521"/>
                      <a:pt x="9505" y="3521"/>
                      <a:pt x="9505" y="3521"/>
                    </a:cubicBezTo>
                    <a:cubicBezTo>
                      <a:pt x="9542" y="3521"/>
                      <a:pt x="9542" y="3521"/>
                      <a:pt x="9542" y="3521"/>
                    </a:cubicBezTo>
                    <a:cubicBezTo>
                      <a:pt x="9505" y="3589"/>
                      <a:pt x="9505" y="3589"/>
                      <a:pt x="9505" y="3589"/>
                    </a:cubicBezTo>
                    <a:cubicBezTo>
                      <a:pt x="9542" y="3656"/>
                      <a:pt x="9542" y="3656"/>
                      <a:pt x="9542" y="3656"/>
                    </a:cubicBezTo>
                    <a:cubicBezTo>
                      <a:pt x="9542" y="3724"/>
                      <a:pt x="9542" y="3724"/>
                      <a:pt x="9542" y="3724"/>
                    </a:cubicBezTo>
                    <a:cubicBezTo>
                      <a:pt x="9542" y="3860"/>
                      <a:pt x="9542" y="3860"/>
                      <a:pt x="9542" y="3860"/>
                    </a:cubicBezTo>
                    <a:cubicBezTo>
                      <a:pt x="9542" y="3927"/>
                      <a:pt x="9542" y="3927"/>
                      <a:pt x="9542" y="3927"/>
                    </a:cubicBezTo>
                    <a:cubicBezTo>
                      <a:pt x="9505" y="3927"/>
                      <a:pt x="9505" y="3927"/>
                      <a:pt x="9505" y="3927"/>
                    </a:cubicBezTo>
                    <a:cubicBezTo>
                      <a:pt x="9505" y="3995"/>
                      <a:pt x="9505" y="3995"/>
                      <a:pt x="9505" y="3995"/>
                    </a:cubicBezTo>
                    <a:cubicBezTo>
                      <a:pt x="9505" y="4063"/>
                      <a:pt x="9505" y="4063"/>
                      <a:pt x="9505" y="4063"/>
                    </a:cubicBezTo>
                    <a:cubicBezTo>
                      <a:pt x="9505" y="4130"/>
                      <a:pt x="9505" y="4130"/>
                      <a:pt x="9505" y="4130"/>
                    </a:cubicBezTo>
                    <a:cubicBezTo>
                      <a:pt x="9505" y="4130"/>
                      <a:pt x="9505" y="4130"/>
                      <a:pt x="9505" y="4130"/>
                    </a:cubicBezTo>
                    <a:cubicBezTo>
                      <a:pt x="9505" y="4198"/>
                      <a:pt x="9505" y="4198"/>
                      <a:pt x="9505" y="4198"/>
                    </a:cubicBezTo>
                    <a:cubicBezTo>
                      <a:pt x="9505" y="4198"/>
                      <a:pt x="9505" y="4198"/>
                      <a:pt x="9505" y="4198"/>
                    </a:cubicBezTo>
                    <a:cubicBezTo>
                      <a:pt x="9468" y="4266"/>
                      <a:pt x="9468" y="4266"/>
                      <a:pt x="9468" y="4266"/>
                    </a:cubicBezTo>
                    <a:cubicBezTo>
                      <a:pt x="9468" y="4334"/>
                      <a:pt x="9468" y="4334"/>
                      <a:pt x="9468" y="4334"/>
                    </a:cubicBezTo>
                    <a:cubicBezTo>
                      <a:pt x="9468" y="4334"/>
                      <a:pt x="9468" y="4334"/>
                      <a:pt x="9468" y="4334"/>
                    </a:cubicBezTo>
                    <a:cubicBezTo>
                      <a:pt x="9432" y="4401"/>
                      <a:pt x="9432" y="4401"/>
                      <a:pt x="9432" y="4401"/>
                    </a:cubicBezTo>
                    <a:cubicBezTo>
                      <a:pt x="9432" y="4469"/>
                      <a:pt x="9432" y="4469"/>
                      <a:pt x="9432" y="4469"/>
                    </a:cubicBezTo>
                    <a:cubicBezTo>
                      <a:pt x="9432" y="4469"/>
                      <a:pt x="9432" y="4469"/>
                      <a:pt x="9432" y="4469"/>
                    </a:cubicBezTo>
                    <a:cubicBezTo>
                      <a:pt x="9432" y="4537"/>
                      <a:pt x="9432" y="4537"/>
                      <a:pt x="9432" y="4537"/>
                    </a:cubicBezTo>
                    <a:cubicBezTo>
                      <a:pt x="9395" y="4537"/>
                      <a:pt x="9395" y="4537"/>
                      <a:pt x="9395" y="4537"/>
                    </a:cubicBezTo>
                    <a:cubicBezTo>
                      <a:pt x="9358" y="4604"/>
                      <a:pt x="9358" y="4604"/>
                      <a:pt x="9358" y="4604"/>
                    </a:cubicBezTo>
                    <a:cubicBezTo>
                      <a:pt x="9321" y="4604"/>
                      <a:pt x="9321" y="4604"/>
                      <a:pt x="9321" y="4604"/>
                    </a:cubicBezTo>
                    <a:cubicBezTo>
                      <a:pt x="9358" y="4604"/>
                      <a:pt x="9358" y="4604"/>
                      <a:pt x="9358" y="4604"/>
                    </a:cubicBezTo>
                    <a:cubicBezTo>
                      <a:pt x="9395" y="4604"/>
                      <a:pt x="9395" y="4604"/>
                      <a:pt x="9395" y="4604"/>
                    </a:cubicBezTo>
                    <a:cubicBezTo>
                      <a:pt x="9395" y="4604"/>
                      <a:pt x="9395" y="4604"/>
                      <a:pt x="9395" y="4604"/>
                    </a:cubicBezTo>
                    <a:cubicBezTo>
                      <a:pt x="9395" y="4604"/>
                      <a:pt x="9395" y="4604"/>
                      <a:pt x="9395" y="4604"/>
                    </a:cubicBezTo>
                    <a:cubicBezTo>
                      <a:pt x="9432" y="4672"/>
                      <a:pt x="9432" y="4672"/>
                      <a:pt x="9432" y="4672"/>
                    </a:cubicBezTo>
                    <a:cubicBezTo>
                      <a:pt x="9395" y="4740"/>
                      <a:pt x="9395" y="4740"/>
                      <a:pt x="9395" y="4740"/>
                    </a:cubicBezTo>
                    <a:cubicBezTo>
                      <a:pt x="9358" y="4808"/>
                      <a:pt x="9358" y="4808"/>
                      <a:pt x="9358" y="4808"/>
                    </a:cubicBezTo>
                    <a:cubicBezTo>
                      <a:pt x="9358" y="4943"/>
                      <a:pt x="9358" y="4943"/>
                      <a:pt x="9358" y="4943"/>
                    </a:cubicBezTo>
                    <a:cubicBezTo>
                      <a:pt x="9358" y="5011"/>
                      <a:pt x="9358" y="5011"/>
                      <a:pt x="9358" y="5011"/>
                    </a:cubicBezTo>
                    <a:cubicBezTo>
                      <a:pt x="9358" y="5078"/>
                      <a:pt x="9358" y="5078"/>
                      <a:pt x="9358" y="5078"/>
                    </a:cubicBezTo>
                    <a:cubicBezTo>
                      <a:pt x="9358" y="5146"/>
                      <a:pt x="9358" y="5146"/>
                      <a:pt x="9358" y="5146"/>
                    </a:cubicBezTo>
                    <a:cubicBezTo>
                      <a:pt x="9321" y="5214"/>
                      <a:pt x="9321" y="5214"/>
                      <a:pt x="9321" y="5214"/>
                    </a:cubicBezTo>
                    <a:cubicBezTo>
                      <a:pt x="9284" y="5214"/>
                      <a:pt x="9284" y="5214"/>
                      <a:pt x="9284" y="5214"/>
                    </a:cubicBezTo>
                    <a:cubicBezTo>
                      <a:pt x="9284" y="5214"/>
                      <a:pt x="9284" y="5214"/>
                      <a:pt x="9284" y="5214"/>
                    </a:cubicBezTo>
                    <a:cubicBezTo>
                      <a:pt x="9247" y="5214"/>
                      <a:pt x="9247" y="5214"/>
                      <a:pt x="9247" y="5214"/>
                    </a:cubicBezTo>
                    <a:cubicBezTo>
                      <a:pt x="9284" y="5282"/>
                      <a:pt x="9284" y="5282"/>
                      <a:pt x="9284" y="5282"/>
                    </a:cubicBezTo>
                    <a:cubicBezTo>
                      <a:pt x="9284" y="5349"/>
                      <a:pt x="9284" y="5349"/>
                      <a:pt x="9284" y="5349"/>
                    </a:cubicBezTo>
                    <a:cubicBezTo>
                      <a:pt x="9284" y="5417"/>
                      <a:pt x="9284" y="5417"/>
                      <a:pt x="9284" y="5417"/>
                    </a:cubicBezTo>
                    <a:cubicBezTo>
                      <a:pt x="9247" y="5417"/>
                      <a:pt x="9247" y="5417"/>
                      <a:pt x="9247" y="5417"/>
                    </a:cubicBezTo>
                    <a:cubicBezTo>
                      <a:pt x="9210" y="5552"/>
                      <a:pt x="9210" y="5552"/>
                      <a:pt x="9210" y="5552"/>
                    </a:cubicBezTo>
                    <a:cubicBezTo>
                      <a:pt x="9247" y="5620"/>
                      <a:pt x="9247" y="5620"/>
                      <a:pt x="9247" y="5620"/>
                    </a:cubicBezTo>
                    <a:cubicBezTo>
                      <a:pt x="9247" y="5688"/>
                      <a:pt x="9247" y="5688"/>
                      <a:pt x="9247" y="5688"/>
                    </a:cubicBezTo>
                    <a:cubicBezTo>
                      <a:pt x="9247" y="5688"/>
                      <a:pt x="9247" y="5688"/>
                      <a:pt x="9247" y="5688"/>
                    </a:cubicBezTo>
                    <a:cubicBezTo>
                      <a:pt x="9247" y="5755"/>
                      <a:pt x="9247" y="5755"/>
                      <a:pt x="9247" y="5755"/>
                    </a:cubicBezTo>
                    <a:cubicBezTo>
                      <a:pt x="9247" y="5755"/>
                      <a:pt x="9247" y="5755"/>
                      <a:pt x="9247" y="5755"/>
                    </a:cubicBezTo>
                    <a:cubicBezTo>
                      <a:pt x="9247" y="5891"/>
                      <a:pt x="9247" y="5891"/>
                      <a:pt x="9247" y="5891"/>
                    </a:cubicBezTo>
                    <a:cubicBezTo>
                      <a:pt x="9210" y="5959"/>
                      <a:pt x="9210" y="5959"/>
                      <a:pt x="9210" y="5959"/>
                    </a:cubicBezTo>
                    <a:cubicBezTo>
                      <a:pt x="9210" y="5959"/>
                      <a:pt x="9210" y="5959"/>
                      <a:pt x="9210" y="5959"/>
                    </a:cubicBezTo>
                    <a:cubicBezTo>
                      <a:pt x="9210" y="5959"/>
                      <a:pt x="9210" y="5959"/>
                      <a:pt x="9210" y="5959"/>
                    </a:cubicBezTo>
                    <a:cubicBezTo>
                      <a:pt x="9247" y="5959"/>
                      <a:pt x="9247" y="5959"/>
                      <a:pt x="9247" y="5959"/>
                    </a:cubicBezTo>
                    <a:cubicBezTo>
                      <a:pt x="9284" y="5891"/>
                      <a:pt x="9284" y="5891"/>
                      <a:pt x="9284" y="5891"/>
                    </a:cubicBezTo>
                    <a:cubicBezTo>
                      <a:pt x="9284" y="5823"/>
                      <a:pt x="9284" y="5823"/>
                      <a:pt x="9284" y="5823"/>
                    </a:cubicBezTo>
                    <a:cubicBezTo>
                      <a:pt x="9284" y="5823"/>
                      <a:pt x="9284" y="5823"/>
                      <a:pt x="9284" y="5823"/>
                    </a:cubicBezTo>
                    <a:cubicBezTo>
                      <a:pt x="9284" y="5823"/>
                      <a:pt x="9284" y="5823"/>
                      <a:pt x="9284" y="5823"/>
                    </a:cubicBezTo>
                    <a:cubicBezTo>
                      <a:pt x="9321" y="5755"/>
                      <a:pt x="9321" y="5755"/>
                      <a:pt x="9321" y="5755"/>
                    </a:cubicBezTo>
                    <a:cubicBezTo>
                      <a:pt x="9358" y="5755"/>
                      <a:pt x="9358" y="5755"/>
                      <a:pt x="9358" y="5755"/>
                    </a:cubicBezTo>
                    <a:cubicBezTo>
                      <a:pt x="9321" y="5755"/>
                      <a:pt x="9321" y="5755"/>
                      <a:pt x="9321" y="5755"/>
                    </a:cubicBezTo>
                    <a:cubicBezTo>
                      <a:pt x="9284" y="5688"/>
                      <a:pt x="9284" y="5688"/>
                      <a:pt x="9284" y="5688"/>
                    </a:cubicBezTo>
                    <a:cubicBezTo>
                      <a:pt x="9247" y="5620"/>
                      <a:pt x="9247" y="5620"/>
                      <a:pt x="9247" y="5620"/>
                    </a:cubicBezTo>
                    <a:cubicBezTo>
                      <a:pt x="9284" y="5552"/>
                      <a:pt x="9284" y="5552"/>
                      <a:pt x="9284" y="5552"/>
                    </a:cubicBezTo>
                    <a:cubicBezTo>
                      <a:pt x="9321" y="5552"/>
                      <a:pt x="9321" y="5552"/>
                      <a:pt x="9321" y="5552"/>
                    </a:cubicBezTo>
                    <a:cubicBezTo>
                      <a:pt x="9395" y="5485"/>
                      <a:pt x="9395" y="5485"/>
                      <a:pt x="9395" y="5485"/>
                    </a:cubicBezTo>
                    <a:cubicBezTo>
                      <a:pt x="9432" y="5417"/>
                      <a:pt x="9432" y="5417"/>
                      <a:pt x="9432" y="5417"/>
                    </a:cubicBezTo>
                    <a:cubicBezTo>
                      <a:pt x="9468" y="5417"/>
                      <a:pt x="9468" y="5417"/>
                      <a:pt x="9468" y="5417"/>
                    </a:cubicBezTo>
                    <a:cubicBezTo>
                      <a:pt x="9468" y="5417"/>
                      <a:pt x="9468" y="5417"/>
                      <a:pt x="9468" y="5417"/>
                    </a:cubicBezTo>
                    <a:cubicBezTo>
                      <a:pt x="9468" y="5349"/>
                      <a:pt x="9468" y="5349"/>
                      <a:pt x="9468" y="5349"/>
                    </a:cubicBezTo>
                    <a:cubicBezTo>
                      <a:pt x="9505" y="5282"/>
                      <a:pt x="9505" y="5282"/>
                      <a:pt x="9505" y="5282"/>
                    </a:cubicBezTo>
                    <a:cubicBezTo>
                      <a:pt x="9542" y="5214"/>
                      <a:pt x="9542" y="5214"/>
                      <a:pt x="9542" y="5214"/>
                    </a:cubicBezTo>
                    <a:cubicBezTo>
                      <a:pt x="9505" y="5214"/>
                      <a:pt x="9505" y="5214"/>
                      <a:pt x="9505" y="5214"/>
                    </a:cubicBezTo>
                    <a:cubicBezTo>
                      <a:pt x="9505" y="5146"/>
                      <a:pt x="9505" y="5146"/>
                      <a:pt x="9505" y="5146"/>
                    </a:cubicBezTo>
                    <a:cubicBezTo>
                      <a:pt x="9542" y="5214"/>
                      <a:pt x="9542" y="5214"/>
                      <a:pt x="9542" y="5214"/>
                    </a:cubicBezTo>
                    <a:cubicBezTo>
                      <a:pt x="9579" y="5214"/>
                      <a:pt x="9579" y="5214"/>
                      <a:pt x="9579" y="5214"/>
                    </a:cubicBezTo>
                    <a:cubicBezTo>
                      <a:pt x="9616" y="5146"/>
                      <a:pt x="9616" y="5146"/>
                      <a:pt x="9616" y="5146"/>
                    </a:cubicBezTo>
                    <a:cubicBezTo>
                      <a:pt x="9616" y="5078"/>
                      <a:pt x="9616" y="5078"/>
                      <a:pt x="9616" y="5078"/>
                    </a:cubicBezTo>
                    <a:cubicBezTo>
                      <a:pt x="9653" y="5011"/>
                      <a:pt x="9653" y="5011"/>
                      <a:pt x="9653" y="5011"/>
                    </a:cubicBezTo>
                    <a:cubicBezTo>
                      <a:pt x="9653" y="4943"/>
                      <a:pt x="9653" y="4943"/>
                      <a:pt x="9653" y="4943"/>
                    </a:cubicBezTo>
                    <a:cubicBezTo>
                      <a:pt x="9653" y="4875"/>
                      <a:pt x="9653" y="4875"/>
                      <a:pt x="9653" y="4875"/>
                    </a:cubicBezTo>
                    <a:cubicBezTo>
                      <a:pt x="9579" y="4943"/>
                      <a:pt x="9579" y="4943"/>
                      <a:pt x="9579" y="4943"/>
                    </a:cubicBezTo>
                    <a:cubicBezTo>
                      <a:pt x="9579" y="5011"/>
                      <a:pt x="9579" y="5011"/>
                      <a:pt x="9579" y="5011"/>
                    </a:cubicBezTo>
                    <a:cubicBezTo>
                      <a:pt x="9542" y="5078"/>
                      <a:pt x="9542" y="5078"/>
                      <a:pt x="9542" y="5078"/>
                    </a:cubicBezTo>
                    <a:cubicBezTo>
                      <a:pt x="9505" y="5011"/>
                      <a:pt x="9505" y="5011"/>
                      <a:pt x="9505" y="5011"/>
                    </a:cubicBezTo>
                    <a:cubicBezTo>
                      <a:pt x="9468" y="4943"/>
                      <a:pt x="9468" y="4943"/>
                      <a:pt x="9468" y="4943"/>
                    </a:cubicBezTo>
                    <a:cubicBezTo>
                      <a:pt x="9505" y="4875"/>
                      <a:pt x="9505" y="4875"/>
                      <a:pt x="9505" y="4875"/>
                    </a:cubicBezTo>
                    <a:cubicBezTo>
                      <a:pt x="9505" y="4808"/>
                      <a:pt x="9505" y="4808"/>
                      <a:pt x="9505" y="4808"/>
                    </a:cubicBezTo>
                    <a:cubicBezTo>
                      <a:pt x="9542" y="4740"/>
                      <a:pt x="9542" y="4740"/>
                      <a:pt x="9542" y="4740"/>
                    </a:cubicBezTo>
                    <a:cubicBezTo>
                      <a:pt x="9579" y="4740"/>
                      <a:pt x="9579" y="4740"/>
                      <a:pt x="9579" y="4740"/>
                    </a:cubicBezTo>
                    <a:cubicBezTo>
                      <a:pt x="9616" y="4808"/>
                      <a:pt x="9616" y="4808"/>
                      <a:pt x="9616" y="4808"/>
                    </a:cubicBezTo>
                    <a:cubicBezTo>
                      <a:pt x="9653" y="4808"/>
                      <a:pt x="9653" y="4808"/>
                      <a:pt x="9653" y="4808"/>
                    </a:cubicBezTo>
                    <a:cubicBezTo>
                      <a:pt x="9653" y="4740"/>
                      <a:pt x="9653" y="4740"/>
                      <a:pt x="9653" y="4740"/>
                    </a:cubicBezTo>
                    <a:cubicBezTo>
                      <a:pt x="9690" y="4672"/>
                      <a:pt x="9690" y="4672"/>
                      <a:pt x="9690" y="4672"/>
                    </a:cubicBezTo>
                    <a:cubicBezTo>
                      <a:pt x="9690" y="4740"/>
                      <a:pt x="9690" y="4740"/>
                      <a:pt x="9690" y="4740"/>
                    </a:cubicBezTo>
                    <a:cubicBezTo>
                      <a:pt x="9690" y="4740"/>
                      <a:pt x="9690" y="4740"/>
                      <a:pt x="9690" y="4740"/>
                    </a:cubicBezTo>
                    <a:cubicBezTo>
                      <a:pt x="9690" y="4808"/>
                      <a:pt x="9690" y="4808"/>
                      <a:pt x="9690" y="4808"/>
                    </a:cubicBezTo>
                    <a:cubicBezTo>
                      <a:pt x="9764" y="4943"/>
                      <a:pt x="9764" y="4943"/>
                      <a:pt x="9764" y="4943"/>
                    </a:cubicBezTo>
                    <a:cubicBezTo>
                      <a:pt x="9801" y="4943"/>
                      <a:pt x="9801" y="4943"/>
                      <a:pt x="9801" y="4943"/>
                    </a:cubicBezTo>
                    <a:cubicBezTo>
                      <a:pt x="9838" y="4943"/>
                      <a:pt x="9838" y="4943"/>
                      <a:pt x="9838" y="4943"/>
                    </a:cubicBezTo>
                    <a:cubicBezTo>
                      <a:pt x="9912" y="4875"/>
                      <a:pt x="9912" y="4875"/>
                      <a:pt x="9912" y="4875"/>
                    </a:cubicBezTo>
                    <a:cubicBezTo>
                      <a:pt x="9912" y="4875"/>
                      <a:pt x="9912" y="4875"/>
                      <a:pt x="9912" y="4875"/>
                    </a:cubicBezTo>
                    <a:cubicBezTo>
                      <a:pt x="9912" y="4808"/>
                      <a:pt x="9912" y="4808"/>
                      <a:pt x="9912" y="4808"/>
                    </a:cubicBezTo>
                    <a:cubicBezTo>
                      <a:pt x="9875" y="4672"/>
                      <a:pt x="9875" y="4672"/>
                      <a:pt x="9875" y="4672"/>
                    </a:cubicBezTo>
                    <a:cubicBezTo>
                      <a:pt x="9875" y="4672"/>
                      <a:pt x="9875" y="4672"/>
                      <a:pt x="9875" y="4672"/>
                    </a:cubicBezTo>
                    <a:cubicBezTo>
                      <a:pt x="9875" y="4672"/>
                      <a:pt x="9875" y="4672"/>
                      <a:pt x="9875" y="4672"/>
                    </a:cubicBezTo>
                    <a:cubicBezTo>
                      <a:pt x="9949" y="4740"/>
                      <a:pt x="9949" y="4740"/>
                      <a:pt x="9949" y="4740"/>
                    </a:cubicBezTo>
                    <a:cubicBezTo>
                      <a:pt x="9986" y="4808"/>
                      <a:pt x="9986" y="4808"/>
                      <a:pt x="9986" y="4808"/>
                    </a:cubicBezTo>
                    <a:cubicBezTo>
                      <a:pt x="10023" y="4808"/>
                      <a:pt x="10023" y="4808"/>
                      <a:pt x="10023" y="4808"/>
                    </a:cubicBezTo>
                    <a:cubicBezTo>
                      <a:pt x="9986" y="4875"/>
                      <a:pt x="9986" y="4875"/>
                      <a:pt x="9986" y="4875"/>
                    </a:cubicBezTo>
                    <a:cubicBezTo>
                      <a:pt x="10023" y="4875"/>
                      <a:pt x="10023" y="4875"/>
                      <a:pt x="10023" y="4875"/>
                    </a:cubicBezTo>
                    <a:cubicBezTo>
                      <a:pt x="10060" y="4943"/>
                      <a:pt x="10060" y="4943"/>
                      <a:pt x="10060" y="4943"/>
                    </a:cubicBezTo>
                    <a:cubicBezTo>
                      <a:pt x="10060" y="5078"/>
                      <a:pt x="10060" y="5078"/>
                      <a:pt x="10060" y="5078"/>
                    </a:cubicBezTo>
                    <a:cubicBezTo>
                      <a:pt x="10060" y="5078"/>
                      <a:pt x="10060" y="5078"/>
                      <a:pt x="10060" y="5078"/>
                    </a:cubicBezTo>
                    <a:cubicBezTo>
                      <a:pt x="10060" y="5078"/>
                      <a:pt x="10060" y="5078"/>
                      <a:pt x="10060" y="5078"/>
                    </a:cubicBezTo>
                    <a:cubicBezTo>
                      <a:pt x="10097" y="5011"/>
                      <a:pt x="10097" y="5011"/>
                      <a:pt x="10097" y="5011"/>
                    </a:cubicBezTo>
                    <a:cubicBezTo>
                      <a:pt x="10097" y="5011"/>
                      <a:pt x="10097" y="5011"/>
                      <a:pt x="10097" y="5011"/>
                    </a:cubicBezTo>
                    <a:cubicBezTo>
                      <a:pt x="10134" y="4943"/>
                      <a:pt x="10134" y="4943"/>
                      <a:pt x="10134" y="4943"/>
                    </a:cubicBezTo>
                    <a:cubicBezTo>
                      <a:pt x="10134" y="4943"/>
                      <a:pt x="10134" y="4943"/>
                      <a:pt x="10134" y="4943"/>
                    </a:cubicBezTo>
                    <a:cubicBezTo>
                      <a:pt x="10097" y="4943"/>
                      <a:pt x="10097" y="4943"/>
                      <a:pt x="10097" y="4943"/>
                    </a:cubicBezTo>
                    <a:cubicBezTo>
                      <a:pt x="10060" y="4943"/>
                      <a:pt x="10060" y="4943"/>
                      <a:pt x="10060" y="4943"/>
                    </a:cubicBezTo>
                    <a:cubicBezTo>
                      <a:pt x="10060" y="4875"/>
                      <a:pt x="10060" y="4875"/>
                      <a:pt x="10060" y="4875"/>
                    </a:cubicBezTo>
                    <a:cubicBezTo>
                      <a:pt x="10097" y="4808"/>
                      <a:pt x="10097" y="4808"/>
                      <a:pt x="10097" y="4808"/>
                    </a:cubicBezTo>
                    <a:cubicBezTo>
                      <a:pt x="10134" y="4808"/>
                      <a:pt x="10134" y="4808"/>
                      <a:pt x="10134" y="4808"/>
                    </a:cubicBezTo>
                    <a:cubicBezTo>
                      <a:pt x="10134" y="4740"/>
                      <a:pt x="10134" y="4740"/>
                      <a:pt x="10134" y="4740"/>
                    </a:cubicBezTo>
                    <a:cubicBezTo>
                      <a:pt x="10171" y="4740"/>
                      <a:pt x="10171" y="4740"/>
                      <a:pt x="10171" y="4740"/>
                    </a:cubicBezTo>
                    <a:cubicBezTo>
                      <a:pt x="10171" y="4740"/>
                      <a:pt x="10171" y="4740"/>
                      <a:pt x="10171" y="4740"/>
                    </a:cubicBezTo>
                    <a:cubicBezTo>
                      <a:pt x="10245" y="4672"/>
                      <a:pt x="10245" y="4672"/>
                      <a:pt x="10245" y="4672"/>
                    </a:cubicBezTo>
                    <a:cubicBezTo>
                      <a:pt x="10356" y="4672"/>
                      <a:pt x="10356" y="4672"/>
                      <a:pt x="10356" y="4672"/>
                    </a:cubicBezTo>
                    <a:cubicBezTo>
                      <a:pt x="10467" y="4604"/>
                      <a:pt x="10467" y="4604"/>
                      <a:pt x="10467" y="4604"/>
                    </a:cubicBezTo>
                    <a:cubicBezTo>
                      <a:pt x="10578" y="4537"/>
                      <a:pt x="10578" y="4537"/>
                      <a:pt x="10578" y="4537"/>
                    </a:cubicBezTo>
                    <a:cubicBezTo>
                      <a:pt x="10615" y="4537"/>
                      <a:pt x="10615" y="4537"/>
                      <a:pt x="10615" y="4537"/>
                    </a:cubicBezTo>
                    <a:cubicBezTo>
                      <a:pt x="10689" y="4604"/>
                      <a:pt x="10689" y="4604"/>
                      <a:pt x="10689" y="4604"/>
                    </a:cubicBezTo>
                    <a:cubicBezTo>
                      <a:pt x="10689" y="4604"/>
                      <a:pt x="10689" y="4604"/>
                      <a:pt x="10689" y="4604"/>
                    </a:cubicBezTo>
                    <a:cubicBezTo>
                      <a:pt x="10652" y="4672"/>
                      <a:pt x="10652" y="4672"/>
                      <a:pt x="10652" y="4672"/>
                    </a:cubicBezTo>
                    <a:cubicBezTo>
                      <a:pt x="10652" y="4672"/>
                      <a:pt x="10652" y="4672"/>
                      <a:pt x="10652" y="4672"/>
                    </a:cubicBezTo>
                    <a:cubicBezTo>
                      <a:pt x="10652" y="4808"/>
                      <a:pt x="10652" y="4808"/>
                      <a:pt x="10652" y="4808"/>
                    </a:cubicBezTo>
                    <a:cubicBezTo>
                      <a:pt x="10689" y="4875"/>
                      <a:pt x="10689" y="4875"/>
                      <a:pt x="10689" y="4875"/>
                    </a:cubicBezTo>
                    <a:cubicBezTo>
                      <a:pt x="10837" y="4875"/>
                      <a:pt x="10837" y="4875"/>
                      <a:pt x="10837" y="4875"/>
                    </a:cubicBezTo>
                    <a:cubicBezTo>
                      <a:pt x="10874" y="4875"/>
                      <a:pt x="10874" y="4875"/>
                      <a:pt x="10874" y="4875"/>
                    </a:cubicBezTo>
                    <a:cubicBezTo>
                      <a:pt x="10874" y="4875"/>
                      <a:pt x="10874" y="4875"/>
                      <a:pt x="10874" y="4875"/>
                    </a:cubicBezTo>
                    <a:cubicBezTo>
                      <a:pt x="10948" y="4875"/>
                      <a:pt x="10948" y="4875"/>
                      <a:pt x="10948" y="4875"/>
                    </a:cubicBezTo>
                    <a:cubicBezTo>
                      <a:pt x="10985" y="4875"/>
                      <a:pt x="10985" y="4875"/>
                      <a:pt x="10985" y="4875"/>
                    </a:cubicBezTo>
                    <a:cubicBezTo>
                      <a:pt x="11096" y="4875"/>
                      <a:pt x="11096" y="4875"/>
                      <a:pt x="11096" y="4875"/>
                    </a:cubicBezTo>
                    <a:cubicBezTo>
                      <a:pt x="11170" y="4808"/>
                      <a:pt x="11170" y="4808"/>
                      <a:pt x="11170" y="4808"/>
                    </a:cubicBezTo>
                    <a:cubicBezTo>
                      <a:pt x="11170" y="4808"/>
                      <a:pt x="11170" y="4808"/>
                      <a:pt x="11170" y="4808"/>
                    </a:cubicBezTo>
                    <a:cubicBezTo>
                      <a:pt x="11207" y="4808"/>
                      <a:pt x="11207" y="4808"/>
                      <a:pt x="11207" y="4808"/>
                    </a:cubicBezTo>
                    <a:cubicBezTo>
                      <a:pt x="11244" y="4740"/>
                      <a:pt x="11244" y="4740"/>
                      <a:pt x="11244" y="4740"/>
                    </a:cubicBezTo>
                    <a:cubicBezTo>
                      <a:pt x="11207" y="4740"/>
                      <a:pt x="11207" y="4740"/>
                      <a:pt x="11207" y="4740"/>
                    </a:cubicBezTo>
                    <a:cubicBezTo>
                      <a:pt x="11244" y="4740"/>
                      <a:pt x="11244" y="4740"/>
                      <a:pt x="11244" y="4740"/>
                    </a:cubicBezTo>
                    <a:cubicBezTo>
                      <a:pt x="11281" y="4740"/>
                      <a:pt x="11281" y="4740"/>
                      <a:pt x="11281" y="4740"/>
                    </a:cubicBezTo>
                    <a:cubicBezTo>
                      <a:pt x="11318" y="4740"/>
                      <a:pt x="11318" y="4740"/>
                      <a:pt x="11318" y="4740"/>
                    </a:cubicBezTo>
                    <a:cubicBezTo>
                      <a:pt x="11318" y="4740"/>
                      <a:pt x="11318" y="4740"/>
                      <a:pt x="11318" y="4740"/>
                    </a:cubicBezTo>
                    <a:cubicBezTo>
                      <a:pt x="11355" y="4740"/>
                      <a:pt x="11355" y="4740"/>
                      <a:pt x="11355" y="4740"/>
                    </a:cubicBezTo>
                    <a:cubicBezTo>
                      <a:pt x="11355" y="4672"/>
                      <a:pt x="11355" y="4672"/>
                      <a:pt x="11355" y="4672"/>
                    </a:cubicBezTo>
                    <a:cubicBezTo>
                      <a:pt x="11355" y="4672"/>
                      <a:pt x="11355" y="4672"/>
                      <a:pt x="11355" y="4672"/>
                    </a:cubicBezTo>
                    <a:cubicBezTo>
                      <a:pt x="11318" y="4604"/>
                      <a:pt x="11318" y="4604"/>
                      <a:pt x="11318" y="4604"/>
                    </a:cubicBezTo>
                    <a:cubicBezTo>
                      <a:pt x="11355" y="4537"/>
                      <a:pt x="11355" y="4537"/>
                      <a:pt x="11355" y="4537"/>
                    </a:cubicBezTo>
                    <a:cubicBezTo>
                      <a:pt x="11318" y="4537"/>
                      <a:pt x="11318" y="4537"/>
                      <a:pt x="11318" y="4537"/>
                    </a:cubicBezTo>
                    <a:cubicBezTo>
                      <a:pt x="11281" y="4537"/>
                      <a:pt x="11281" y="4537"/>
                      <a:pt x="11281" y="4537"/>
                    </a:cubicBezTo>
                    <a:cubicBezTo>
                      <a:pt x="11281" y="4469"/>
                      <a:pt x="11281" y="4469"/>
                      <a:pt x="11281" y="4469"/>
                    </a:cubicBezTo>
                    <a:cubicBezTo>
                      <a:pt x="11244" y="4401"/>
                      <a:pt x="11244" y="4401"/>
                      <a:pt x="11244" y="4401"/>
                    </a:cubicBezTo>
                    <a:cubicBezTo>
                      <a:pt x="11244" y="4401"/>
                      <a:pt x="11244" y="4401"/>
                      <a:pt x="11244" y="4401"/>
                    </a:cubicBezTo>
                    <a:cubicBezTo>
                      <a:pt x="11244" y="4334"/>
                      <a:pt x="11244" y="4334"/>
                      <a:pt x="11244" y="4334"/>
                    </a:cubicBezTo>
                    <a:cubicBezTo>
                      <a:pt x="11244" y="4266"/>
                      <a:pt x="11244" y="4266"/>
                      <a:pt x="11244" y="4266"/>
                    </a:cubicBezTo>
                    <a:cubicBezTo>
                      <a:pt x="11244" y="4198"/>
                      <a:pt x="11244" y="4198"/>
                      <a:pt x="11244" y="4198"/>
                    </a:cubicBezTo>
                    <a:cubicBezTo>
                      <a:pt x="11244" y="4266"/>
                      <a:pt x="11244" y="4266"/>
                      <a:pt x="11244" y="4266"/>
                    </a:cubicBezTo>
                    <a:cubicBezTo>
                      <a:pt x="11281" y="4266"/>
                      <a:pt x="11281" y="4266"/>
                      <a:pt x="11281" y="4266"/>
                    </a:cubicBezTo>
                    <a:cubicBezTo>
                      <a:pt x="11318" y="4198"/>
                      <a:pt x="11318" y="4198"/>
                      <a:pt x="11318" y="4198"/>
                    </a:cubicBezTo>
                    <a:cubicBezTo>
                      <a:pt x="11281" y="4198"/>
                      <a:pt x="11281" y="4198"/>
                      <a:pt x="11281" y="4198"/>
                    </a:cubicBezTo>
                    <a:cubicBezTo>
                      <a:pt x="11281" y="4130"/>
                      <a:pt x="11281" y="4130"/>
                      <a:pt x="11281" y="4130"/>
                    </a:cubicBezTo>
                    <a:cubicBezTo>
                      <a:pt x="11318" y="4130"/>
                      <a:pt x="11318" y="4130"/>
                      <a:pt x="11318" y="4130"/>
                    </a:cubicBezTo>
                    <a:cubicBezTo>
                      <a:pt x="11355" y="4198"/>
                      <a:pt x="11355" y="4198"/>
                      <a:pt x="11355" y="4198"/>
                    </a:cubicBezTo>
                    <a:cubicBezTo>
                      <a:pt x="11355" y="4198"/>
                      <a:pt x="11355" y="4198"/>
                      <a:pt x="11355" y="4198"/>
                    </a:cubicBezTo>
                    <a:cubicBezTo>
                      <a:pt x="11392" y="4130"/>
                      <a:pt x="11392" y="4130"/>
                      <a:pt x="11392" y="4130"/>
                    </a:cubicBezTo>
                    <a:cubicBezTo>
                      <a:pt x="11392" y="4130"/>
                      <a:pt x="11392" y="4130"/>
                      <a:pt x="11392" y="4130"/>
                    </a:cubicBezTo>
                    <a:cubicBezTo>
                      <a:pt x="11429" y="4130"/>
                      <a:pt x="11429" y="4130"/>
                      <a:pt x="11429" y="4130"/>
                    </a:cubicBezTo>
                    <a:cubicBezTo>
                      <a:pt x="11466" y="4130"/>
                      <a:pt x="11466" y="4130"/>
                      <a:pt x="11466" y="4130"/>
                    </a:cubicBezTo>
                    <a:cubicBezTo>
                      <a:pt x="11466" y="4130"/>
                      <a:pt x="11466" y="4130"/>
                      <a:pt x="11466" y="4130"/>
                    </a:cubicBezTo>
                    <a:cubicBezTo>
                      <a:pt x="11503" y="4130"/>
                      <a:pt x="11503" y="4130"/>
                      <a:pt x="11503" y="4130"/>
                    </a:cubicBezTo>
                    <a:cubicBezTo>
                      <a:pt x="11540" y="4198"/>
                      <a:pt x="11540" y="4198"/>
                      <a:pt x="11540" y="4198"/>
                    </a:cubicBezTo>
                    <a:cubicBezTo>
                      <a:pt x="11540" y="4198"/>
                      <a:pt x="11540" y="4198"/>
                      <a:pt x="11540" y="4198"/>
                    </a:cubicBezTo>
                    <a:cubicBezTo>
                      <a:pt x="11577" y="4198"/>
                      <a:pt x="11577" y="4198"/>
                      <a:pt x="11577" y="4198"/>
                    </a:cubicBezTo>
                    <a:cubicBezTo>
                      <a:pt x="11577" y="4130"/>
                      <a:pt x="11577" y="4130"/>
                      <a:pt x="11577" y="4130"/>
                    </a:cubicBezTo>
                    <a:cubicBezTo>
                      <a:pt x="11577" y="4130"/>
                      <a:pt x="11577" y="4130"/>
                      <a:pt x="11577" y="4130"/>
                    </a:cubicBezTo>
                    <a:cubicBezTo>
                      <a:pt x="11614" y="4198"/>
                      <a:pt x="11614" y="4198"/>
                      <a:pt x="11614" y="4198"/>
                    </a:cubicBezTo>
                    <a:cubicBezTo>
                      <a:pt x="11577" y="4266"/>
                      <a:pt x="11577" y="4266"/>
                      <a:pt x="11577" y="4266"/>
                    </a:cubicBezTo>
                    <a:cubicBezTo>
                      <a:pt x="11577" y="4266"/>
                      <a:pt x="11577" y="4266"/>
                      <a:pt x="11577" y="4266"/>
                    </a:cubicBezTo>
                    <a:cubicBezTo>
                      <a:pt x="11577" y="4266"/>
                      <a:pt x="11577" y="4266"/>
                      <a:pt x="11577" y="4266"/>
                    </a:cubicBezTo>
                    <a:cubicBezTo>
                      <a:pt x="11614" y="4266"/>
                      <a:pt x="11614" y="4266"/>
                      <a:pt x="11614" y="4266"/>
                    </a:cubicBezTo>
                    <a:cubicBezTo>
                      <a:pt x="11651" y="4266"/>
                      <a:pt x="11651" y="4266"/>
                      <a:pt x="11651" y="4266"/>
                    </a:cubicBezTo>
                    <a:cubicBezTo>
                      <a:pt x="11651" y="4266"/>
                      <a:pt x="11651" y="4266"/>
                      <a:pt x="11651" y="4266"/>
                    </a:cubicBezTo>
                    <a:cubicBezTo>
                      <a:pt x="11651" y="4266"/>
                      <a:pt x="11651" y="4266"/>
                      <a:pt x="11651" y="4266"/>
                    </a:cubicBezTo>
                    <a:cubicBezTo>
                      <a:pt x="11688" y="4266"/>
                      <a:pt x="11688" y="4266"/>
                      <a:pt x="11688" y="4266"/>
                    </a:cubicBezTo>
                    <a:cubicBezTo>
                      <a:pt x="11651" y="4198"/>
                      <a:pt x="11651" y="4198"/>
                      <a:pt x="11651" y="4198"/>
                    </a:cubicBezTo>
                    <a:cubicBezTo>
                      <a:pt x="11651" y="4198"/>
                      <a:pt x="11651" y="4198"/>
                      <a:pt x="11651" y="4198"/>
                    </a:cubicBezTo>
                    <a:cubicBezTo>
                      <a:pt x="11651" y="4130"/>
                      <a:pt x="11651" y="4130"/>
                      <a:pt x="11651" y="4130"/>
                    </a:cubicBezTo>
                    <a:cubicBezTo>
                      <a:pt x="11688" y="4130"/>
                      <a:pt x="11688" y="4130"/>
                      <a:pt x="11688" y="4130"/>
                    </a:cubicBezTo>
                    <a:cubicBezTo>
                      <a:pt x="11725" y="4130"/>
                      <a:pt x="11725" y="4130"/>
                      <a:pt x="11725" y="4130"/>
                    </a:cubicBezTo>
                    <a:cubicBezTo>
                      <a:pt x="11762" y="4130"/>
                      <a:pt x="11762" y="4130"/>
                      <a:pt x="11762" y="4130"/>
                    </a:cubicBezTo>
                    <a:cubicBezTo>
                      <a:pt x="11762" y="4130"/>
                      <a:pt x="11762" y="4130"/>
                      <a:pt x="11762" y="4130"/>
                    </a:cubicBezTo>
                    <a:cubicBezTo>
                      <a:pt x="11799" y="4130"/>
                      <a:pt x="11799" y="4130"/>
                      <a:pt x="11799" y="4130"/>
                    </a:cubicBezTo>
                    <a:cubicBezTo>
                      <a:pt x="11799" y="4198"/>
                      <a:pt x="11799" y="4198"/>
                      <a:pt x="11799" y="4198"/>
                    </a:cubicBezTo>
                    <a:cubicBezTo>
                      <a:pt x="11836" y="4266"/>
                      <a:pt x="11836" y="4266"/>
                      <a:pt x="11836" y="4266"/>
                    </a:cubicBezTo>
                    <a:cubicBezTo>
                      <a:pt x="11836" y="4198"/>
                      <a:pt x="11836" y="4198"/>
                      <a:pt x="11836" y="4198"/>
                    </a:cubicBezTo>
                    <a:cubicBezTo>
                      <a:pt x="11836" y="4198"/>
                      <a:pt x="11836" y="4198"/>
                      <a:pt x="11836" y="4198"/>
                    </a:cubicBezTo>
                    <a:cubicBezTo>
                      <a:pt x="11873" y="4130"/>
                      <a:pt x="11873" y="4130"/>
                      <a:pt x="11873" y="4130"/>
                    </a:cubicBezTo>
                    <a:cubicBezTo>
                      <a:pt x="11873" y="4198"/>
                      <a:pt x="11873" y="4198"/>
                      <a:pt x="11873" y="4198"/>
                    </a:cubicBezTo>
                    <a:cubicBezTo>
                      <a:pt x="11910" y="4266"/>
                      <a:pt x="11910" y="4266"/>
                      <a:pt x="11910" y="4266"/>
                    </a:cubicBezTo>
                    <a:cubicBezTo>
                      <a:pt x="11947" y="4198"/>
                      <a:pt x="11947" y="4198"/>
                      <a:pt x="11947" y="4198"/>
                    </a:cubicBezTo>
                    <a:cubicBezTo>
                      <a:pt x="11947" y="4266"/>
                      <a:pt x="11947" y="4266"/>
                      <a:pt x="11947" y="4266"/>
                    </a:cubicBezTo>
                    <a:cubicBezTo>
                      <a:pt x="11984" y="4334"/>
                      <a:pt x="11984" y="4334"/>
                      <a:pt x="11984" y="4334"/>
                    </a:cubicBezTo>
                    <a:cubicBezTo>
                      <a:pt x="11984" y="4266"/>
                      <a:pt x="11984" y="4266"/>
                      <a:pt x="11984" y="4266"/>
                    </a:cubicBezTo>
                    <a:cubicBezTo>
                      <a:pt x="12021" y="4266"/>
                      <a:pt x="12021" y="4266"/>
                      <a:pt x="12021" y="4266"/>
                    </a:cubicBezTo>
                    <a:cubicBezTo>
                      <a:pt x="12021" y="4266"/>
                      <a:pt x="12021" y="4266"/>
                      <a:pt x="12021" y="4266"/>
                    </a:cubicBezTo>
                    <a:cubicBezTo>
                      <a:pt x="12021" y="4334"/>
                      <a:pt x="12021" y="4334"/>
                      <a:pt x="12021" y="4334"/>
                    </a:cubicBezTo>
                    <a:cubicBezTo>
                      <a:pt x="12021" y="4401"/>
                      <a:pt x="12021" y="4401"/>
                      <a:pt x="12021" y="4401"/>
                    </a:cubicBezTo>
                    <a:cubicBezTo>
                      <a:pt x="12058" y="4401"/>
                      <a:pt x="12058" y="4401"/>
                      <a:pt x="12058" y="4401"/>
                    </a:cubicBezTo>
                    <a:cubicBezTo>
                      <a:pt x="12095" y="4401"/>
                      <a:pt x="12095" y="4401"/>
                      <a:pt x="12095" y="4401"/>
                    </a:cubicBezTo>
                    <a:cubicBezTo>
                      <a:pt x="12095" y="4469"/>
                      <a:pt x="12095" y="4469"/>
                      <a:pt x="12095" y="4469"/>
                    </a:cubicBezTo>
                    <a:cubicBezTo>
                      <a:pt x="12095" y="4401"/>
                      <a:pt x="12095" y="4401"/>
                      <a:pt x="12095" y="4401"/>
                    </a:cubicBezTo>
                    <a:cubicBezTo>
                      <a:pt x="12132" y="4401"/>
                      <a:pt x="12132" y="4401"/>
                      <a:pt x="12132" y="4401"/>
                    </a:cubicBezTo>
                    <a:cubicBezTo>
                      <a:pt x="12132" y="4469"/>
                      <a:pt x="12132" y="4469"/>
                      <a:pt x="12132" y="4469"/>
                    </a:cubicBezTo>
                    <a:cubicBezTo>
                      <a:pt x="12095" y="4537"/>
                      <a:pt x="12095" y="4537"/>
                      <a:pt x="12095" y="4537"/>
                    </a:cubicBezTo>
                    <a:cubicBezTo>
                      <a:pt x="12095" y="4604"/>
                      <a:pt x="12095" y="4604"/>
                      <a:pt x="12095" y="4604"/>
                    </a:cubicBezTo>
                    <a:cubicBezTo>
                      <a:pt x="12132" y="4537"/>
                      <a:pt x="12132" y="4537"/>
                      <a:pt x="12132" y="4537"/>
                    </a:cubicBezTo>
                    <a:cubicBezTo>
                      <a:pt x="12168" y="4537"/>
                      <a:pt x="12168" y="4537"/>
                      <a:pt x="12168" y="4537"/>
                    </a:cubicBezTo>
                    <a:cubicBezTo>
                      <a:pt x="12168" y="4537"/>
                      <a:pt x="12168" y="4537"/>
                      <a:pt x="12168" y="4537"/>
                    </a:cubicBezTo>
                    <a:cubicBezTo>
                      <a:pt x="12132" y="4672"/>
                      <a:pt x="12132" y="4672"/>
                      <a:pt x="12132" y="4672"/>
                    </a:cubicBezTo>
                    <a:cubicBezTo>
                      <a:pt x="12132" y="4740"/>
                      <a:pt x="12132" y="4740"/>
                      <a:pt x="12132" y="4740"/>
                    </a:cubicBezTo>
                    <a:cubicBezTo>
                      <a:pt x="12168" y="4740"/>
                      <a:pt x="12168" y="4740"/>
                      <a:pt x="12168" y="4740"/>
                    </a:cubicBezTo>
                    <a:cubicBezTo>
                      <a:pt x="12205" y="4740"/>
                      <a:pt x="12205" y="4740"/>
                      <a:pt x="12205" y="4740"/>
                    </a:cubicBezTo>
                    <a:cubicBezTo>
                      <a:pt x="12205" y="4672"/>
                      <a:pt x="12205" y="4672"/>
                      <a:pt x="12205" y="4672"/>
                    </a:cubicBezTo>
                    <a:cubicBezTo>
                      <a:pt x="12242" y="4672"/>
                      <a:pt x="12242" y="4672"/>
                      <a:pt x="12242" y="4672"/>
                    </a:cubicBezTo>
                    <a:cubicBezTo>
                      <a:pt x="12242" y="4740"/>
                      <a:pt x="12242" y="4740"/>
                      <a:pt x="12242" y="4740"/>
                    </a:cubicBezTo>
                    <a:cubicBezTo>
                      <a:pt x="12279" y="4740"/>
                      <a:pt x="12279" y="4740"/>
                      <a:pt x="12279" y="4740"/>
                    </a:cubicBezTo>
                    <a:cubicBezTo>
                      <a:pt x="12279" y="4808"/>
                      <a:pt x="12279" y="4808"/>
                      <a:pt x="12279" y="4808"/>
                    </a:cubicBezTo>
                    <a:cubicBezTo>
                      <a:pt x="12279" y="4875"/>
                      <a:pt x="12279" y="4875"/>
                      <a:pt x="12279" y="4875"/>
                    </a:cubicBezTo>
                    <a:cubicBezTo>
                      <a:pt x="12316" y="4875"/>
                      <a:pt x="12316" y="4875"/>
                      <a:pt x="12316" y="4875"/>
                    </a:cubicBezTo>
                    <a:cubicBezTo>
                      <a:pt x="12316" y="4875"/>
                      <a:pt x="12316" y="4875"/>
                      <a:pt x="12316" y="4875"/>
                    </a:cubicBezTo>
                    <a:cubicBezTo>
                      <a:pt x="12353" y="4875"/>
                      <a:pt x="12353" y="4875"/>
                      <a:pt x="12353" y="4875"/>
                    </a:cubicBezTo>
                    <a:cubicBezTo>
                      <a:pt x="12353" y="4943"/>
                      <a:pt x="12353" y="4943"/>
                      <a:pt x="12353" y="4943"/>
                    </a:cubicBezTo>
                    <a:cubicBezTo>
                      <a:pt x="12316" y="5011"/>
                      <a:pt x="12316" y="5011"/>
                      <a:pt x="12316" y="5011"/>
                    </a:cubicBezTo>
                    <a:cubicBezTo>
                      <a:pt x="12279" y="5011"/>
                      <a:pt x="12279" y="5011"/>
                      <a:pt x="12279" y="5011"/>
                    </a:cubicBezTo>
                    <a:cubicBezTo>
                      <a:pt x="12242" y="5011"/>
                      <a:pt x="12242" y="5011"/>
                      <a:pt x="12242" y="5011"/>
                    </a:cubicBezTo>
                    <a:cubicBezTo>
                      <a:pt x="12205" y="4943"/>
                      <a:pt x="12205" y="4943"/>
                      <a:pt x="12205" y="4943"/>
                    </a:cubicBezTo>
                    <a:cubicBezTo>
                      <a:pt x="12132" y="4943"/>
                      <a:pt x="12132" y="4943"/>
                      <a:pt x="12132" y="4943"/>
                    </a:cubicBezTo>
                    <a:cubicBezTo>
                      <a:pt x="12168" y="5011"/>
                      <a:pt x="12168" y="5011"/>
                      <a:pt x="12168" y="5011"/>
                    </a:cubicBezTo>
                    <a:cubicBezTo>
                      <a:pt x="12168" y="5078"/>
                      <a:pt x="12168" y="5078"/>
                      <a:pt x="12168" y="5078"/>
                    </a:cubicBezTo>
                    <a:cubicBezTo>
                      <a:pt x="12242" y="5078"/>
                      <a:pt x="12242" y="5078"/>
                      <a:pt x="12242" y="5078"/>
                    </a:cubicBezTo>
                    <a:cubicBezTo>
                      <a:pt x="12242" y="5146"/>
                      <a:pt x="12242" y="5146"/>
                      <a:pt x="12242" y="5146"/>
                    </a:cubicBezTo>
                    <a:cubicBezTo>
                      <a:pt x="12316" y="5214"/>
                      <a:pt x="12316" y="5214"/>
                      <a:pt x="12316" y="5214"/>
                    </a:cubicBezTo>
                    <a:cubicBezTo>
                      <a:pt x="12353" y="5214"/>
                      <a:pt x="12353" y="5214"/>
                      <a:pt x="12353" y="5214"/>
                    </a:cubicBezTo>
                    <a:cubicBezTo>
                      <a:pt x="12390" y="5146"/>
                      <a:pt x="12390" y="5146"/>
                      <a:pt x="12390" y="5146"/>
                    </a:cubicBezTo>
                    <a:cubicBezTo>
                      <a:pt x="12390" y="5146"/>
                      <a:pt x="12390" y="5146"/>
                      <a:pt x="12390" y="5146"/>
                    </a:cubicBezTo>
                    <a:cubicBezTo>
                      <a:pt x="12390" y="5078"/>
                      <a:pt x="12390" y="5078"/>
                      <a:pt x="12390" y="5078"/>
                    </a:cubicBezTo>
                    <a:cubicBezTo>
                      <a:pt x="12353" y="5011"/>
                      <a:pt x="12353" y="5011"/>
                      <a:pt x="12353" y="5011"/>
                    </a:cubicBezTo>
                    <a:cubicBezTo>
                      <a:pt x="12390" y="5011"/>
                      <a:pt x="12390" y="5011"/>
                      <a:pt x="12390" y="5011"/>
                    </a:cubicBezTo>
                    <a:cubicBezTo>
                      <a:pt x="12427" y="5078"/>
                      <a:pt x="12427" y="5078"/>
                      <a:pt x="12427" y="5078"/>
                    </a:cubicBezTo>
                    <a:cubicBezTo>
                      <a:pt x="12464" y="5146"/>
                      <a:pt x="12464" y="5146"/>
                      <a:pt x="12464" y="5146"/>
                    </a:cubicBezTo>
                    <a:cubicBezTo>
                      <a:pt x="12464" y="5146"/>
                      <a:pt x="12464" y="5146"/>
                      <a:pt x="12464" y="5146"/>
                    </a:cubicBezTo>
                    <a:cubicBezTo>
                      <a:pt x="12427" y="5146"/>
                      <a:pt x="12427" y="5146"/>
                      <a:pt x="12427" y="5146"/>
                    </a:cubicBezTo>
                    <a:cubicBezTo>
                      <a:pt x="12390" y="5282"/>
                      <a:pt x="12390" y="5282"/>
                      <a:pt x="12390" y="5282"/>
                    </a:cubicBezTo>
                    <a:cubicBezTo>
                      <a:pt x="12390" y="5282"/>
                      <a:pt x="12390" y="5282"/>
                      <a:pt x="12390" y="5282"/>
                    </a:cubicBezTo>
                    <a:cubicBezTo>
                      <a:pt x="12427" y="5282"/>
                      <a:pt x="12427" y="5282"/>
                      <a:pt x="12427" y="5282"/>
                    </a:cubicBezTo>
                    <a:cubicBezTo>
                      <a:pt x="12427" y="5282"/>
                      <a:pt x="12427" y="5282"/>
                      <a:pt x="12427" y="5282"/>
                    </a:cubicBezTo>
                    <a:cubicBezTo>
                      <a:pt x="12464" y="5282"/>
                      <a:pt x="12464" y="5282"/>
                      <a:pt x="12464" y="5282"/>
                    </a:cubicBezTo>
                    <a:cubicBezTo>
                      <a:pt x="12575" y="5417"/>
                      <a:pt x="12575" y="5417"/>
                      <a:pt x="12575" y="5417"/>
                    </a:cubicBezTo>
                    <a:cubicBezTo>
                      <a:pt x="12612" y="5417"/>
                      <a:pt x="12612" y="5417"/>
                      <a:pt x="12612" y="5417"/>
                    </a:cubicBezTo>
                    <a:cubicBezTo>
                      <a:pt x="12612" y="5485"/>
                      <a:pt x="12612" y="5485"/>
                      <a:pt x="12612" y="5485"/>
                    </a:cubicBezTo>
                    <a:cubicBezTo>
                      <a:pt x="12723" y="5552"/>
                      <a:pt x="12723" y="5552"/>
                      <a:pt x="12723" y="5552"/>
                    </a:cubicBezTo>
                    <a:cubicBezTo>
                      <a:pt x="12760" y="5620"/>
                      <a:pt x="12760" y="5620"/>
                      <a:pt x="12760" y="5620"/>
                    </a:cubicBezTo>
                    <a:cubicBezTo>
                      <a:pt x="12797" y="5620"/>
                      <a:pt x="12797" y="5620"/>
                      <a:pt x="12797" y="5620"/>
                    </a:cubicBezTo>
                    <a:cubicBezTo>
                      <a:pt x="12797" y="5620"/>
                      <a:pt x="12797" y="5620"/>
                      <a:pt x="12797" y="5620"/>
                    </a:cubicBezTo>
                    <a:cubicBezTo>
                      <a:pt x="12797" y="5552"/>
                      <a:pt x="12797" y="5552"/>
                      <a:pt x="12797" y="5552"/>
                    </a:cubicBezTo>
                    <a:cubicBezTo>
                      <a:pt x="12834" y="5552"/>
                      <a:pt x="12834" y="5552"/>
                      <a:pt x="12834" y="5552"/>
                    </a:cubicBezTo>
                    <a:cubicBezTo>
                      <a:pt x="12834" y="5620"/>
                      <a:pt x="12834" y="5620"/>
                      <a:pt x="12834" y="5620"/>
                    </a:cubicBezTo>
                    <a:cubicBezTo>
                      <a:pt x="12871" y="5620"/>
                      <a:pt x="12871" y="5620"/>
                      <a:pt x="12871" y="5620"/>
                    </a:cubicBezTo>
                    <a:cubicBezTo>
                      <a:pt x="12871" y="5688"/>
                      <a:pt x="12871" y="5688"/>
                      <a:pt x="12871" y="5688"/>
                    </a:cubicBezTo>
                    <a:cubicBezTo>
                      <a:pt x="12908" y="5688"/>
                      <a:pt x="12908" y="5688"/>
                      <a:pt x="12908" y="5688"/>
                    </a:cubicBezTo>
                    <a:cubicBezTo>
                      <a:pt x="12908" y="5620"/>
                      <a:pt x="12908" y="5620"/>
                      <a:pt x="12908" y="5620"/>
                    </a:cubicBezTo>
                    <a:cubicBezTo>
                      <a:pt x="12871" y="5349"/>
                      <a:pt x="12871" y="5349"/>
                      <a:pt x="12871" y="5349"/>
                    </a:cubicBezTo>
                    <a:cubicBezTo>
                      <a:pt x="12834" y="5214"/>
                      <a:pt x="12834" y="5214"/>
                      <a:pt x="12834" y="5214"/>
                    </a:cubicBezTo>
                    <a:cubicBezTo>
                      <a:pt x="12797" y="5011"/>
                      <a:pt x="12797" y="5011"/>
                      <a:pt x="12797" y="5011"/>
                    </a:cubicBezTo>
                    <a:cubicBezTo>
                      <a:pt x="12797" y="4875"/>
                      <a:pt x="12797" y="4875"/>
                      <a:pt x="12797" y="4875"/>
                    </a:cubicBezTo>
                    <a:cubicBezTo>
                      <a:pt x="12760" y="4808"/>
                      <a:pt x="12760" y="4808"/>
                      <a:pt x="12760" y="4808"/>
                    </a:cubicBezTo>
                    <a:cubicBezTo>
                      <a:pt x="12760" y="4740"/>
                      <a:pt x="12760" y="4740"/>
                      <a:pt x="12760" y="4740"/>
                    </a:cubicBezTo>
                    <a:cubicBezTo>
                      <a:pt x="12797" y="4808"/>
                      <a:pt x="12797" y="4808"/>
                      <a:pt x="12797" y="4808"/>
                    </a:cubicBezTo>
                    <a:cubicBezTo>
                      <a:pt x="12797" y="4875"/>
                      <a:pt x="12797" y="4875"/>
                      <a:pt x="12797" y="4875"/>
                    </a:cubicBezTo>
                    <a:cubicBezTo>
                      <a:pt x="12834" y="4943"/>
                      <a:pt x="12834" y="4943"/>
                      <a:pt x="12834" y="4943"/>
                    </a:cubicBezTo>
                    <a:cubicBezTo>
                      <a:pt x="12871" y="4943"/>
                      <a:pt x="12871" y="4943"/>
                      <a:pt x="12871" y="4943"/>
                    </a:cubicBezTo>
                    <a:cubicBezTo>
                      <a:pt x="12908" y="5011"/>
                      <a:pt x="12908" y="5011"/>
                      <a:pt x="12908" y="5011"/>
                    </a:cubicBezTo>
                    <a:cubicBezTo>
                      <a:pt x="12982" y="5011"/>
                      <a:pt x="12982" y="5011"/>
                      <a:pt x="12982" y="5011"/>
                    </a:cubicBezTo>
                    <a:cubicBezTo>
                      <a:pt x="13093" y="5011"/>
                      <a:pt x="13093" y="5011"/>
                      <a:pt x="13093" y="5011"/>
                    </a:cubicBezTo>
                    <a:cubicBezTo>
                      <a:pt x="13130" y="5011"/>
                      <a:pt x="13130" y="5011"/>
                      <a:pt x="13130" y="5011"/>
                    </a:cubicBezTo>
                    <a:cubicBezTo>
                      <a:pt x="13167" y="5011"/>
                      <a:pt x="13167" y="5011"/>
                      <a:pt x="13167" y="5011"/>
                    </a:cubicBezTo>
                    <a:cubicBezTo>
                      <a:pt x="13204" y="5011"/>
                      <a:pt x="13204" y="5011"/>
                      <a:pt x="13204" y="5011"/>
                    </a:cubicBezTo>
                    <a:cubicBezTo>
                      <a:pt x="13204" y="5011"/>
                      <a:pt x="13204" y="5011"/>
                      <a:pt x="13204" y="5011"/>
                    </a:cubicBezTo>
                    <a:cubicBezTo>
                      <a:pt x="13167" y="4943"/>
                      <a:pt x="13167" y="4943"/>
                      <a:pt x="13167" y="4943"/>
                    </a:cubicBezTo>
                    <a:cubicBezTo>
                      <a:pt x="13167" y="4943"/>
                      <a:pt x="13167" y="4943"/>
                      <a:pt x="13167" y="4943"/>
                    </a:cubicBezTo>
                    <a:cubicBezTo>
                      <a:pt x="13167" y="4875"/>
                      <a:pt x="13167" y="4875"/>
                      <a:pt x="13167" y="4875"/>
                    </a:cubicBezTo>
                    <a:cubicBezTo>
                      <a:pt x="13167" y="4875"/>
                      <a:pt x="13167" y="4875"/>
                      <a:pt x="13167" y="4875"/>
                    </a:cubicBezTo>
                    <a:cubicBezTo>
                      <a:pt x="13167" y="4808"/>
                      <a:pt x="13167" y="4808"/>
                      <a:pt x="13167" y="4808"/>
                    </a:cubicBezTo>
                    <a:cubicBezTo>
                      <a:pt x="13278" y="4740"/>
                      <a:pt x="13278" y="4740"/>
                      <a:pt x="13278" y="4740"/>
                    </a:cubicBezTo>
                    <a:cubicBezTo>
                      <a:pt x="13315" y="4740"/>
                      <a:pt x="13315" y="4740"/>
                      <a:pt x="13315" y="4740"/>
                    </a:cubicBezTo>
                    <a:cubicBezTo>
                      <a:pt x="13315" y="4740"/>
                      <a:pt x="13315" y="4740"/>
                      <a:pt x="13315" y="4740"/>
                    </a:cubicBezTo>
                    <a:cubicBezTo>
                      <a:pt x="13352" y="4740"/>
                      <a:pt x="13352" y="4740"/>
                      <a:pt x="13352" y="4740"/>
                    </a:cubicBezTo>
                    <a:cubicBezTo>
                      <a:pt x="13426" y="4740"/>
                      <a:pt x="13426" y="4740"/>
                      <a:pt x="13426" y="4740"/>
                    </a:cubicBezTo>
                    <a:cubicBezTo>
                      <a:pt x="13463" y="4808"/>
                      <a:pt x="13463" y="4808"/>
                      <a:pt x="13463" y="4808"/>
                    </a:cubicBezTo>
                    <a:cubicBezTo>
                      <a:pt x="13500" y="4875"/>
                      <a:pt x="13500" y="4875"/>
                      <a:pt x="13500" y="4875"/>
                    </a:cubicBezTo>
                    <a:cubicBezTo>
                      <a:pt x="13500" y="4875"/>
                      <a:pt x="13500" y="4875"/>
                      <a:pt x="13500" y="4875"/>
                    </a:cubicBezTo>
                    <a:cubicBezTo>
                      <a:pt x="13574" y="4943"/>
                      <a:pt x="13574" y="4943"/>
                      <a:pt x="13574" y="4943"/>
                    </a:cubicBezTo>
                    <a:cubicBezTo>
                      <a:pt x="13574" y="4943"/>
                      <a:pt x="13574" y="4943"/>
                      <a:pt x="13574" y="4943"/>
                    </a:cubicBezTo>
                    <a:cubicBezTo>
                      <a:pt x="13648" y="4943"/>
                      <a:pt x="13648" y="4943"/>
                      <a:pt x="13648" y="4943"/>
                    </a:cubicBezTo>
                    <a:cubicBezTo>
                      <a:pt x="13611" y="4943"/>
                      <a:pt x="13611" y="4943"/>
                      <a:pt x="13611" y="4943"/>
                    </a:cubicBezTo>
                    <a:cubicBezTo>
                      <a:pt x="13611" y="4875"/>
                      <a:pt x="13611" y="4875"/>
                      <a:pt x="13611" y="4875"/>
                    </a:cubicBezTo>
                    <a:cubicBezTo>
                      <a:pt x="13648" y="4943"/>
                      <a:pt x="13648" y="4943"/>
                      <a:pt x="13648" y="4943"/>
                    </a:cubicBezTo>
                    <a:cubicBezTo>
                      <a:pt x="13685" y="4875"/>
                      <a:pt x="13685" y="4875"/>
                      <a:pt x="13685" y="4875"/>
                    </a:cubicBezTo>
                    <a:cubicBezTo>
                      <a:pt x="13648" y="4875"/>
                      <a:pt x="13648" y="4875"/>
                      <a:pt x="13648" y="4875"/>
                    </a:cubicBezTo>
                    <a:cubicBezTo>
                      <a:pt x="13685" y="4808"/>
                      <a:pt x="13685" y="4808"/>
                      <a:pt x="13685" y="4808"/>
                    </a:cubicBezTo>
                    <a:cubicBezTo>
                      <a:pt x="13648" y="4740"/>
                      <a:pt x="13648" y="4740"/>
                      <a:pt x="13648" y="4740"/>
                    </a:cubicBezTo>
                    <a:cubicBezTo>
                      <a:pt x="13611" y="4808"/>
                      <a:pt x="13611" y="4808"/>
                      <a:pt x="13611" y="4808"/>
                    </a:cubicBezTo>
                    <a:cubicBezTo>
                      <a:pt x="13574" y="4808"/>
                      <a:pt x="13574" y="4808"/>
                      <a:pt x="13574" y="4808"/>
                    </a:cubicBezTo>
                    <a:cubicBezTo>
                      <a:pt x="13574" y="4672"/>
                      <a:pt x="13574" y="4672"/>
                      <a:pt x="13574" y="4672"/>
                    </a:cubicBezTo>
                    <a:cubicBezTo>
                      <a:pt x="13537" y="4604"/>
                      <a:pt x="13537" y="4604"/>
                      <a:pt x="13537" y="4604"/>
                    </a:cubicBezTo>
                    <a:cubicBezTo>
                      <a:pt x="13574" y="4604"/>
                      <a:pt x="13574" y="4604"/>
                      <a:pt x="13574" y="4604"/>
                    </a:cubicBezTo>
                    <a:cubicBezTo>
                      <a:pt x="13574" y="4604"/>
                      <a:pt x="13574" y="4604"/>
                      <a:pt x="13574" y="4604"/>
                    </a:cubicBezTo>
                    <a:cubicBezTo>
                      <a:pt x="13611" y="4604"/>
                      <a:pt x="13611" y="4604"/>
                      <a:pt x="13611" y="4604"/>
                    </a:cubicBezTo>
                    <a:cubicBezTo>
                      <a:pt x="13611" y="4537"/>
                      <a:pt x="13611" y="4537"/>
                      <a:pt x="13611" y="4537"/>
                    </a:cubicBezTo>
                    <a:cubicBezTo>
                      <a:pt x="13611" y="4537"/>
                      <a:pt x="13611" y="4537"/>
                      <a:pt x="13611" y="4537"/>
                    </a:cubicBezTo>
                    <a:cubicBezTo>
                      <a:pt x="13685" y="4604"/>
                      <a:pt x="13685" y="4604"/>
                      <a:pt x="13685" y="4604"/>
                    </a:cubicBezTo>
                    <a:cubicBezTo>
                      <a:pt x="13685" y="4672"/>
                      <a:pt x="13685" y="4672"/>
                      <a:pt x="13685" y="4672"/>
                    </a:cubicBezTo>
                    <a:cubicBezTo>
                      <a:pt x="13722" y="4672"/>
                      <a:pt x="13722" y="4672"/>
                      <a:pt x="13722" y="4672"/>
                    </a:cubicBezTo>
                    <a:cubicBezTo>
                      <a:pt x="13722" y="4672"/>
                      <a:pt x="13722" y="4672"/>
                      <a:pt x="13722" y="4672"/>
                    </a:cubicBezTo>
                    <a:cubicBezTo>
                      <a:pt x="13759" y="4672"/>
                      <a:pt x="13759" y="4672"/>
                      <a:pt x="13759" y="4672"/>
                    </a:cubicBezTo>
                    <a:cubicBezTo>
                      <a:pt x="13722" y="4604"/>
                      <a:pt x="13722" y="4604"/>
                      <a:pt x="13722" y="4604"/>
                    </a:cubicBezTo>
                    <a:cubicBezTo>
                      <a:pt x="13759" y="4604"/>
                      <a:pt x="13759" y="4604"/>
                      <a:pt x="13759" y="4604"/>
                    </a:cubicBezTo>
                    <a:cubicBezTo>
                      <a:pt x="13796" y="4604"/>
                      <a:pt x="13796" y="4604"/>
                      <a:pt x="13796" y="4604"/>
                    </a:cubicBezTo>
                    <a:cubicBezTo>
                      <a:pt x="13796" y="4537"/>
                      <a:pt x="13796" y="4537"/>
                      <a:pt x="13796" y="4537"/>
                    </a:cubicBezTo>
                    <a:cubicBezTo>
                      <a:pt x="13759" y="4469"/>
                      <a:pt x="13759" y="4469"/>
                      <a:pt x="13759" y="4469"/>
                    </a:cubicBezTo>
                    <a:cubicBezTo>
                      <a:pt x="13722" y="4469"/>
                      <a:pt x="13722" y="4469"/>
                      <a:pt x="13722" y="4469"/>
                    </a:cubicBezTo>
                    <a:cubicBezTo>
                      <a:pt x="13685" y="4401"/>
                      <a:pt x="13685" y="4401"/>
                      <a:pt x="13685" y="4401"/>
                    </a:cubicBezTo>
                    <a:cubicBezTo>
                      <a:pt x="13685" y="4334"/>
                      <a:pt x="13685" y="4334"/>
                      <a:pt x="13685" y="4334"/>
                    </a:cubicBezTo>
                    <a:cubicBezTo>
                      <a:pt x="13648" y="4266"/>
                      <a:pt x="13648" y="4266"/>
                      <a:pt x="13648" y="4266"/>
                    </a:cubicBezTo>
                    <a:cubicBezTo>
                      <a:pt x="13611" y="4334"/>
                      <a:pt x="13611" y="4334"/>
                      <a:pt x="13611" y="4334"/>
                    </a:cubicBezTo>
                    <a:cubicBezTo>
                      <a:pt x="13574" y="4266"/>
                      <a:pt x="13574" y="4266"/>
                      <a:pt x="13574" y="4266"/>
                    </a:cubicBezTo>
                    <a:cubicBezTo>
                      <a:pt x="13648" y="4266"/>
                      <a:pt x="13648" y="4266"/>
                      <a:pt x="13648" y="4266"/>
                    </a:cubicBezTo>
                    <a:cubicBezTo>
                      <a:pt x="13611" y="4198"/>
                      <a:pt x="13611" y="4198"/>
                      <a:pt x="13611" y="4198"/>
                    </a:cubicBezTo>
                    <a:cubicBezTo>
                      <a:pt x="13611" y="4198"/>
                      <a:pt x="13611" y="4198"/>
                      <a:pt x="13611" y="4198"/>
                    </a:cubicBezTo>
                    <a:cubicBezTo>
                      <a:pt x="13611" y="4130"/>
                      <a:pt x="13611" y="4130"/>
                      <a:pt x="13611" y="4130"/>
                    </a:cubicBezTo>
                    <a:cubicBezTo>
                      <a:pt x="13648" y="4130"/>
                      <a:pt x="13648" y="4130"/>
                      <a:pt x="13648" y="4130"/>
                    </a:cubicBezTo>
                    <a:cubicBezTo>
                      <a:pt x="13648" y="3995"/>
                      <a:pt x="13648" y="3995"/>
                      <a:pt x="13648" y="3995"/>
                    </a:cubicBezTo>
                    <a:cubicBezTo>
                      <a:pt x="13611" y="4063"/>
                      <a:pt x="13611" y="4063"/>
                      <a:pt x="13611" y="4063"/>
                    </a:cubicBezTo>
                    <a:cubicBezTo>
                      <a:pt x="13574" y="4130"/>
                      <a:pt x="13574" y="4130"/>
                      <a:pt x="13574" y="4130"/>
                    </a:cubicBezTo>
                    <a:cubicBezTo>
                      <a:pt x="13574" y="4198"/>
                      <a:pt x="13574" y="4198"/>
                      <a:pt x="13574" y="4198"/>
                    </a:cubicBezTo>
                    <a:cubicBezTo>
                      <a:pt x="13500" y="4130"/>
                      <a:pt x="13500" y="4130"/>
                      <a:pt x="13500" y="4130"/>
                    </a:cubicBezTo>
                    <a:cubicBezTo>
                      <a:pt x="13463" y="4063"/>
                      <a:pt x="13463" y="4063"/>
                      <a:pt x="13463" y="4063"/>
                    </a:cubicBezTo>
                    <a:cubicBezTo>
                      <a:pt x="13500" y="3995"/>
                      <a:pt x="13500" y="3995"/>
                      <a:pt x="13500" y="3995"/>
                    </a:cubicBezTo>
                    <a:cubicBezTo>
                      <a:pt x="13500" y="3927"/>
                      <a:pt x="13500" y="3927"/>
                      <a:pt x="13500" y="3927"/>
                    </a:cubicBezTo>
                    <a:cubicBezTo>
                      <a:pt x="13537" y="3860"/>
                      <a:pt x="13537" y="3860"/>
                      <a:pt x="13537" y="3860"/>
                    </a:cubicBezTo>
                    <a:cubicBezTo>
                      <a:pt x="13574" y="3860"/>
                      <a:pt x="13574" y="3860"/>
                      <a:pt x="13574" y="3860"/>
                    </a:cubicBezTo>
                    <a:cubicBezTo>
                      <a:pt x="13648" y="3792"/>
                      <a:pt x="13648" y="3792"/>
                      <a:pt x="13648" y="3792"/>
                    </a:cubicBezTo>
                    <a:cubicBezTo>
                      <a:pt x="13648" y="3792"/>
                      <a:pt x="13648" y="3792"/>
                      <a:pt x="13648" y="3792"/>
                    </a:cubicBezTo>
                    <a:cubicBezTo>
                      <a:pt x="13611" y="3724"/>
                      <a:pt x="13611" y="3724"/>
                      <a:pt x="13611" y="3724"/>
                    </a:cubicBezTo>
                    <a:cubicBezTo>
                      <a:pt x="13574" y="3724"/>
                      <a:pt x="13574" y="3724"/>
                      <a:pt x="13574" y="3724"/>
                    </a:cubicBezTo>
                    <a:cubicBezTo>
                      <a:pt x="13537" y="3656"/>
                      <a:pt x="13537" y="3656"/>
                      <a:pt x="13537" y="3656"/>
                    </a:cubicBezTo>
                    <a:cubicBezTo>
                      <a:pt x="13500" y="3656"/>
                      <a:pt x="13500" y="3656"/>
                      <a:pt x="13500" y="3656"/>
                    </a:cubicBezTo>
                    <a:cubicBezTo>
                      <a:pt x="13463" y="3589"/>
                      <a:pt x="13463" y="3589"/>
                      <a:pt x="13463" y="3589"/>
                    </a:cubicBezTo>
                    <a:cubicBezTo>
                      <a:pt x="13500" y="3589"/>
                      <a:pt x="13500" y="3589"/>
                      <a:pt x="13500" y="3589"/>
                    </a:cubicBezTo>
                    <a:cubicBezTo>
                      <a:pt x="13574" y="3589"/>
                      <a:pt x="13574" y="3589"/>
                      <a:pt x="13574" y="3589"/>
                    </a:cubicBezTo>
                    <a:cubicBezTo>
                      <a:pt x="13648" y="3589"/>
                      <a:pt x="13648" y="3589"/>
                      <a:pt x="13648" y="3589"/>
                    </a:cubicBezTo>
                    <a:cubicBezTo>
                      <a:pt x="13722" y="3589"/>
                      <a:pt x="13722" y="3589"/>
                      <a:pt x="13722" y="3589"/>
                    </a:cubicBezTo>
                    <a:cubicBezTo>
                      <a:pt x="13833" y="3589"/>
                      <a:pt x="13833" y="3589"/>
                      <a:pt x="13833" y="3589"/>
                    </a:cubicBezTo>
                    <a:cubicBezTo>
                      <a:pt x="14018" y="3589"/>
                      <a:pt x="14018" y="3589"/>
                      <a:pt x="14018" y="3589"/>
                    </a:cubicBezTo>
                    <a:cubicBezTo>
                      <a:pt x="14055" y="3521"/>
                      <a:pt x="14055" y="3521"/>
                      <a:pt x="14055" y="3521"/>
                    </a:cubicBezTo>
                    <a:cubicBezTo>
                      <a:pt x="14166" y="3521"/>
                      <a:pt x="14166" y="3521"/>
                      <a:pt x="14166" y="3521"/>
                    </a:cubicBezTo>
                    <a:cubicBezTo>
                      <a:pt x="14240" y="3521"/>
                      <a:pt x="14240" y="3521"/>
                      <a:pt x="14240" y="3521"/>
                    </a:cubicBezTo>
                    <a:cubicBezTo>
                      <a:pt x="14277" y="3521"/>
                      <a:pt x="14277" y="3521"/>
                      <a:pt x="14277" y="3521"/>
                    </a:cubicBezTo>
                    <a:cubicBezTo>
                      <a:pt x="14388" y="3521"/>
                      <a:pt x="14388" y="3521"/>
                      <a:pt x="14388" y="3521"/>
                    </a:cubicBezTo>
                    <a:cubicBezTo>
                      <a:pt x="14314" y="3589"/>
                      <a:pt x="14314" y="3589"/>
                      <a:pt x="14314" y="3589"/>
                    </a:cubicBezTo>
                    <a:cubicBezTo>
                      <a:pt x="14240" y="3656"/>
                      <a:pt x="14240" y="3656"/>
                      <a:pt x="14240" y="3656"/>
                    </a:cubicBezTo>
                    <a:cubicBezTo>
                      <a:pt x="14203" y="3589"/>
                      <a:pt x="14203" y="3589"/>
                      <a:pt x="14203" y="3589"/>
                    </a:cubicBezTo>
                    <a:cubicBezTo>
                      <a:pt x="14166" y="3589"/>
                      <a:pt x="14166" y="3589"/>
                      <a:pt x="14166" y="3589"/>
                    </a:cubicBezTo>
                    <a:cubicBezTo>
                      <a:pt x="14129" y="3589"/>
                      <a:pt x="14129" y="3589"/>
                      <a:pt x="14129" y="3589"/>
                    </a:cubicBezTo>
                    <a:cubicBezTo>
                      <a:pt x="14129" y="3724"/>
                      <a:pt x="14129" y="3724"/>
                      <a:pt x="14129" y="3724"/>
                    </a:cubicBezTo>
                    <a:cubicBezTo>
                      <a:pt x="14129" y="3792"/>
                      <a:pt x="14129" y="3792"/>
                      <a:pt x="14129" y="3792"/>
                    </a:cubicBezTo>
                    <a:cubicBezTo>
                      <a:pt x="14129" y="3792"/>
                      <a:pt x="14129" y="3792"/>
                      <a:pt x="14129" y="3792"/>
                    </a:cubicBezTo>
                    <a:cubicBezTo>
                      <a:pt x="14129" y="3860"/>
                      <a:pt x="14129" y="3860"/>
                      <a:pt x="14129" y="3860"/>
                    </a:cubicBezTo>
                    <a:cubicBezTo>
                      <a:pt x="14129" y="3860"/>
                      <a:pt x="14129" y="3860"/>
                      <a:pt x="14129" y="3860"/>
                    </a:cubicBezTo>
                    <a:cubicBezTo>
                      <a:pt x="14203" y="3792"/>
                      <a:pt x="14203" y="3792"/>
                      <a:pt x="14203" y="3792"/>
                    </a:cubicBezTo>
                    <a:cubicBezTo>
                      <a:pt x="14203" y="3724"/>
                      <a:pt x="14203" y="3724"/>
                      <a:pt x="14203" y="3724"/>
                    </a:cubicBezTo>
                    <a:cubicBezTo>
                      <a:pt x="14277" y="3656"/>
                      <a:pt x="14277" y="3656"/>
                      <a:pt x="14277" y="3656"/>
                    </a:cubicBezTo>
                    <a:cubicBezTo>
                      <a:pt x="14388" y="3589"/>
                      <a:pt x="14388" y="3589"/>
                      <a:pt x="14388" y="3589"/>
                    </a:cubicBezTo>
                    <a:cubicBezTo>
                      <a:pt x="14425" y="3656"/>
                      <a:pt x="14425" y="3656"/>
                      <a:pt x="14425" y="3656"/>
                    </a:cubicBezTo>
                    <a:cubicBezTo>
                      <a:pt x="14425" y="3792"/>
                      <a:pt x="14425" y="3792"/>
                      <a:pt x="14425" y="3792"/>
                    </a:cubicBezTo>
                    <a:cubicBezTo>
                      <a:pt x="14388" y="3860"/>
                      <a:pt x="14388" y="3860"/>
                      <a:pt x="14388" y="3860"/>
                    </a:cubicBezTo>
                    <a:cubicBezTo>
                      <a:pt x="14388" y="3792"/>
                      <a:pt x="14388" y="3792"/>
                      <a:pt x="14388" y="3792"/>
                    </a:cubicBezTo>
                    <a:cubicBezTo>
                      <a:pt x="14351" y="3724"/>
                      <a:pt x="14351" y="3724"/>
                      <a:pt x="14351" y="3724"/>
                    </a:cubicBezTo>
                    <a:cubicBezTo>
                      <a:pt x="14351" y="3656"/>
                      <a:pt x="14351" y="3656"/>
                      <a:pt x="14351" y="3656"/>
                    </a:cubicBezTo>
                    <a:cubicBezTo>
                      <a:pt x="14314" y="3724"/>
                      <a:pt x="14314" y="3724"/>
                      <a:pt x="14314" y="3724"/>
                    </a:cubicBezTo>
                    <a:cubicBezTo>
                      <a:pt x="14277" y="3656"/>
                      <a:pt x="14277" y="3656"/>
                      <a:pt x="14277" y="3656"/>
                    </a:cubicBezTo>
                    <a:cubicBezTo>
                      <a:pt x="14314" y="3792"/>
                      <a:pt x="14314" y="3792"/>
                      <a:pt x="14314" y="3792"/>
                    </a:cubicBezTo>
                    <a:cubicBezTo>
                      <a:pt x="14351" y="3792"/>
                      <a:pt x="14351" y="3792"/>
                      <a:pt x="14351" y="3792"/>
                    </a:cubicBezTo>
                    <a:cubicBezTo>
                      <a:pt x="14351" y="3927"/>
                      <a:pt x="14351" y="3927"/>
                      <a:pt x="14351" y="3927"/>
                    </a:cubicBezTo>
                    <a:cubicBezTo>
                      <a:pt x="14351" y="3995"/>
                      <a:pt x="14351" y="3995"/>
                      <a:pt x="14351" y="3995"/>
                    </a:cubicBezTo>
                    <a:cubicBezTo>
                      <a:pt x="14314" y="3995"/>
                      <a:pt x="14314" y="3995"/>
                      <a:pt x="14314" y="3995"/>
                    </a:cubicBezTo>
                    <a:cubicBezTo>
                      <a:pt x="14277" y="3995"/>
                      <a:pt x="14277" y="3995"/>
                      <a:pt x="14277" y="3995"/>
                    </a:cubicBezTo>
                    <a:cubicBezTo>
                      <a:pt x="14314" y="4063"/>
                      <a:pt x="14314" y="4063"/>
                      <a:pt x="14314" y="4063"/>
                    </a:cubicBezTo>
                    <a:cubicBezTo>
                      <a:pt x="14314" y="4130"/>
                      <a:pt x="14314" y="4130"/>
                      <a:pt x="14314" y="4130"/>
                    </a:cubicBezTo>
                    <a:cubicBezTo>
                      <a:pt x="14351" y="4130"/>
                      <a:pt x="14351" y="4130"/>
                      <a:pt x="14351" y="4130"/>
                    </a:cubicBezTo>
                    <a:cubicBezTo>
                      <a:pt x="14351" y="4130"/>
                      <a:pt x="14351" y="4130"/>
                      <a:pt x="14351" y="4130"/>
                    </a:cubicBezTo>
                    <a:cubicBezTo>
                      <a:pt x="14425" y="4063"/>
                      <a:pt x="14425" y="4063"/>
                      <a:pt x="14425" y="4063"/>
                    </a:cubicBezTo>
                    <a:cubicBezTo>
                      <a:pt x="14425" y="3995"/>
                      <a:pt x="14425" y="3995"/>
                      <a:pt x="14425" y="3995"/>
                    </a:cubicBezTo>
                    <a:cubicBezTo>
                      <a:pt x="14425" y="3927"/>
                      <a:pt x="14425" y="3927"/>
                      <a:pt x="14425" y="3927"/>
                    </a:cubicBezTo>
                    <a:cubicBezTo>
                      <a:pt x="14425" y="3860"/>
                      <a:pt x="14425" y="3860"/>
                      <a:pt x="14425" y="3860"/>
                    </a:cubicBezTo>
                    <a:cubicBezTo>
                      <a:pt x="14425" y="3792"/>
                      <a:pt x="14425" y="3792"/>
                      <a:pt x="14425" y="3792"/>
                    </a:cubicBezTo>
                    <a:cubicBezTo>
                      <a:pt x="14425" y="3521"/>
                      <a:pt x="14425" y="3521"/>
                      <a:pt x="14425" y="3521"/>
                    </a:cubicBezTo>
                    <a:cubicBezTo>
                      <a:pt x="14462" y="3453"/>
                      <a:pt x="14462" y="3453"/>
                      <a:pt x="14462" y="3453"/>
                    </a:cubicBezTo>
                    <a:cubicBezTo>
                      <a:pt x="14573" y="3386"/>
                      <a:pt x="14573" y="3386"/>
                      <a:pt x="14573" y="3386"/>
                    </a:cubicBezTo>
                    <a:cubicBezTo>
                      <a:pt x="14647" y="3386"/>
                      <a:pt x="14647" y="3386"/>
                      <a:pt x="14647" y="3386"/>
                    </a:cubicBezTo>
                    <a:cubicBezTo>
                      <a:pt x="14758" y="3386"/>
                      <a:pt x="14758" y="3386"/>
                      <a:pt x="14758" y="3386"/>
                    </a:cubicBezTo>
                    <a:cubicBezTo>
                      <a:pt x="14868" y="3453"/>
                      <a:pt x="14868" y="3453"/>
                      <a:pt x="14868" y="3453"/>
                    </a:cubicBezTo>
                    <a:cubicBezTo>
                      <a:pt x="14905" y="3589"/>
                      <a:pt x="14905" y="3589"/>
                      <a:pt x="14905" y="3589"/>
                    </a:cubicBezTo>
                    <a:cubicBezTo>
                      <a:pt x="14905" y="3656"/>
                      <a:pt x="14905" y="3656"/>
                      <a:pt x="14905" y="3656"/>
                    </a:cubicBezTo>
                    <a:cubicBezTo>
                      <a:pt x="14868" y="3656"/>
                      <a:pt x="14868" y="3656"/>
                      <a:pt x="14868" y="3656"/>
                    </a:cubicBezTo>
                    <a:cubicBezTo>
                      <a:pt x="14832" y="3589"/>
                      <a:pt x="14832" y="3589"/>
                      <a:pt x="14832" y="3589"/>
                    </a:cubicBezTo>
                    <a:cubicBezTo>
                      <a:pt x="14832" y="3589"/>
                      <a:pt x="14832" y="3589"/>
                      <a:pt x="14832" y="3589"/>
                    </a:cubicBezTo>
                    <a:cubicBezTo>
                      <a:pt x="14832" y="3656"/>
                      <a:pt x="14832" y="3656"/>
                      <a:pt x="14832" y="3656"/>
                    </a:cubicBezTo>
                    <a:cubicBezTo>
                      <a:pt x="14832" y="3724"/>
                      <a:pt x="14832" y="3724"/>
                      <a:pt x="14832" y="3724"/>
                    </a:cubicBezTo>
                    <a:cubicBezTo>
                      <a:pt x="14832" y="3792"/>
                      <a:pt x="14832" y="3792"/>
                      <a:pt x="14832" y="3792"/>
                    </a:cubicBezTo>
                    <a:cubicBezTo>
                      <a:pt x="14795" y="3792"/>
                      <a:pt x="14795" y="3792"/>
                      <a:pt x="14795" y="3792"/>
                    </a:cubicBezTo>
                    <a:cubicBezTo>
                      <a:pt x="14832" y="3792"/>
                      <a:pt x="14832" y="3792"/>
                      <a:pt x="14832" y="3792"/>
                    </a:cubicBezTo>
                    <a:cubicBezTo>
                      <a:pt x="14868" y="3792"/>
                      <a:pt x="14868" y="3792"/>
                      <a:pt x="14868" y="3792"/>
                    </a:cubicBezTo>
                    <a:cubicBezTo>
                      <a:pt x="14905" y="3792"/>
                      <a:pt x="14905" y="3792"/>
                      <a:pt x="14905" y="3792"/>
                    </a:cubicBezTo>
                    <a:cubicBezTo>
                      <a:pt x="14942" y="3724"/>
                      <a:pt x="14942" y="3724"/>
                      <a:pt x="14942" y="3724"/>
                    </a:cubicBezTo>
                    <a:cubicBezTo>
                      <a:pt x="14979" y="3792"/>
                      <a:pt x="14979" y="3792"/>
                      <a:pt x="14979" y="3792"/>
                    </a:cubicBezTo>
                    <a:cubicBezTo>
                      <a:pt x="14979" y="3860"/>
                      <a:pt x="14979" y="3860"/>
                      <a:pt x="14979" y="3860"/>
                    </a:cubicBezTo>
                    <a:cubicBezTo>
                      <a:pt x="14979" y="3927"/>
                      <a:pt x="14979" y="3927"/>
                      <a:pt x="14979" y="3927"/>
                    </a:cubicBezTo>
                    <a:cubicBezTo>
                      <a:pt x="15016" y="3995"/>
                      <a:pt x="15016" y="3995"/>
                      <a:pt x="15016" y="3995"/>
                    </a:cubicBezTo>
                    <a:cubicBezTo>
                      <a:pt x="15016" y="3927"/>
                      <a:pt x="15016" y="3927"/>
                      <a:pt x="15016" y="3927"/>
                    </a:cubicBezTo>
                    <a:cubicBezTo>
                      <a:pt x="15016" y="3860"/>
                      <a:pt x="15016" y="3860"/>
                      <a:pt x="15016" y="3860"/>
                    </a:cubicBezTo>
                    <a:cubicBezTo>
                      <a:pt x="15053" y="3792"/>
                      <a:pt x="15053" y="3792"/>
                      <a:pt x="15053" y="3792"/>
                    </a:cubicBezTo>
                    <a:cubicBezTo>
                      <a:pt x="15090" y="3860"/>
                      <a:pt x="15090" y="3860"/>
                      <a:pt x="15090" y="3860"/>
                    </a:cubicBezTo>
                    <a:cubicBezTo>
                      <a:pt x="15127" y="3927"/>
                      <a:pt x="15127" y="3927"/>
                      <a:pt x="15127" y="3927"/>
                    </a:cubicBezTo>
                    <a:cubicBezTo>
                      <a:pt x="15090" y="3927"/>
                      <a:pt x="15090" y="3927"/>
                      <a:pt x="15090" y="3927"/>
                    </a:cubicBezTo>
                    <a:cubicBezTo>
                      <a:pt x="15090" y="3995"/>
                      <a:pt x="15090" y="3995"/>
                      <a:pt x="15090" y="3995"/>
                    </a:cubicBezTo>
                    <a:cubicBezTo>
                      <a:pt x="15090" y="4063"/>
                      <a:pt x="15090" y="4063"/>
                      <a:pt x="15090" y="4063"/>
                    </a:cubicBezTo>
                    <a:cubicBezTo>
                      <a:pt x="15127" y="3995"/>
                      <a:pt x="15127" y="3995"/>
                      <a:pt x="15127" y="3995"/>
                    </a:cubicBezTo>
                    <a:cubicBezTo>
                      <a:pt x="15127" y="3927"/>
                      <a:pt x="15127" y="3927"/>
                      <a:pt x="15127" y="3927"/>
                    </a:cubicBezTo>
                    <a:cubicBezTo>
                      <a:pt x="15164" y="3927"/>
                      <a:pt x="15164" y="3927"/>
                      <a:pt x="15164" y="3927"/>
                    </a:cubicBezTo>
                    <a:cubicBezTo>
                      <a:pt x="15164" y="3995"/>
                      <a:pt x="15164" y="3995"/>
                      <a:pt x="15164" y="3995"/>
                    </a:cubicBezTo>
                    <a:cubicBezTo>
                      <a:pt x="15164" y="3927"/>
                      <a:pt x="15164" y="3927"/>
                      <a:pt x="15164" y="3927"/>
                    </a:cubicBezTo>
                    <a:cubicBezTo>
                      <a:pt x="15201" y="3792"/>
                      <a:pt x="15201" y="3792"/>
                      <a:pt x="15201" y="3792"/>
                    </a:cubicBezTo>
                    <a:cubicBezTo>
                      <a:pt x="15201" y="3792"/>
                      <a:pt x="15201" y="3792"/>
                      <a:pt x="15201" y="3792"/>
                    </a:cubicBezTo>
                    <a:cubicBezTo>
                      <a:pt x="15238" y="3792"/>
                      <a:pt x="15238" y="3792"/>
                      <a:pt x="15238" y="3792"/>
                    </a:cubicBezTo>
                    <a:cubicBezTo>
                      <a:pt x="15312" y="3927"/>
                      <a:pt x="15312" y="3927"/>
                      <a:pt x="15312" y="3927"/>
                    </a:cubicBezTo>
                    <a:cubicBezTo>
                      <a:pt x="15386" y="3927"/>
                      <a:pt x="15386" y="3927"/>
                      <a:pt x="15386" y="3927"/>
                    </a:cubicBezTo>
                    <a:cubicBezTo>
                      <a:pt x="15460" y="3995"/>
                      <a:pt x="15460" y="3995"/>
                      <a:pt x="15460" y="3995"/>
                    </a:cubicBezTo>
                    <a:cubicBezTo>
                      <a:pt x="15423" y="4063"/>
                      <a:pt x="15423" y="4063"/>
                      <a:pt x="15423" y="4063"/>
                    </a:cubicBezTo>
                    <a:cubicBezTo>
                      <a:pt x="15386" y="4130"/>
                      <a:pt x="15386" y="4130"/>
                      <a:pt x="15386" y="4130"/>
                    </a:cubicBezTo>
                    <a:cubicBezTo>
                      <a:pt x="15349" y="4198"/>
                      <a:pt x="15349" y="4198"/>
                      <a:pt x="15349" y="4198"/>
                    </a:cubicBezTo>
                    <a:cubicBezTo>
                      <a:pt x="15386" y="4130"/>
                      <a:pt x="15386" y="4130"/>
                      <a:pt x="15386" y="4130"/>
                    </a:cubicBezTo>
                    <a:cubicBezTo>
                      <a:pt x="15460" y="4130"/>
                      <a:pt x="15460" y="4130"/>
                      <a:pt x="15460" y="4130"/>
                    </a:cubicBezTo>
                    <a:cubicBezTo>
                      <a:pt x="15497" y="4130"/>
                      <a:pt x="15497" y="4130"/>
                      <a:pt x="15497" y="4130"/>
                    </a:cubicBezTo>
                    <a:cubicBezTo>
                      <a:pt x="15571" y="4130"/>
                      <a:pt x="15571" y="4130"/>
                      <a:pt x="15571" y="4130"/>
                    </a:cubicBezTo>
                    <a:cubicBezTo>
                      <a:pt x="15608" y="4063"/>
                      <a:pt x="15608" y="4063"/>
                      <a:pt x="15608" y="4063"/>
                    </a:cubicBezTo>
                    <a:cubicBezTo>
                      <a:pt x="15645" y="4063"/>
                      <a:pt x="15645" y="4063"/>
                      <a:pt x="15645" y="4063"/>
                    </a:cubicBezTo>
                    <a:cubicBezTo>
                      <a:pt x="15719" y="3927"/>
                      <a:pt x="15719" y="3927"/>
                      <a:pt x="15719" y="3927"/>
                    </a:cubicBezTo>
                    <a:cubicBezTo>
                      <a:pt x="15756" y="3927"/>
                      <a:pt x="15756" y="3927"/>
                      <a:pt x="15756" y="3927"/>
                    </a:cubicBezTo>
                    <a:cubicBezTo>
                      <a:pt x="15793" y="3860"/>
                      <a:pt x="15793" y="3860"/>
                      <a:pt x="15793" y="3860"/>
                    </a:cubicBezTo>
                    <a:cubicBezTo>
                      <a:pt x="15830" y="3792"/>
                      <a:pt x="15830" y="3792"/>
                      <a:pt x="15830" y="3792"/>
                    </a:cubicBezTo>
                    <a:cubicBezTo>
                      <a:pt x="15978" y="3724"/>
                      <a:pt x="15978" y="3724"/>
                      <a:pt x="15978" y="3724"/>
                    </a:cubicBezTo>
                    <a:cubicBezTo>
                      <a:pt x="16015" y="3656"/>
                      <a:pt x="16015" y="3656"/>
                      <a:pt x="16015" y="3656"/>
                    </a:cubicBezTo>
                    <a:cubicBezTo>
                      <a:pt x="16052" y="3724"/>
                      <a:pt x="16052" y="3724"/>
                      <a:pt x="16052" y="3724"/>
                    </a:cubicBezTo>
                    <a:cubicBezTo>
                      <a:pt x="16052" y="3656"/>
                      <a:pt x="16052" y="3656"/>
                      <a:pt x="16052" y="3656"/>
                    </a:cubicBezTo>
                    <a:cubicBezTo>
                      <a:pt x="16126" y="3589"/>
                      <a:pt x="16126" y="3589"/>
                      <a:pt x="16126" y="3589"/>
                    </a:cubicBezTo>
                    <a:cubicBezTo>
                      <a:pt x="16163" y="3589"/>
                      <a:pt x="16163" y="3589"/>
                      <a:pt x="16163" y="3589"/>
                    </a:cubicBezTo>
                    <a:cubicBezTo>
                      <a:pt x="16274" y="3589"/>
                      <a:pt x="16274" y="3589"/>
                      <a:pt x="16274" y="3589"/>
                    </a:cubicBezTo>
                    <a:cubicBezTo>
                      <a:pt x="16422" y="3656"/>
                      <a:pt x="16422" y="3656"/>
                      <a:pt x="16422" y="3656"/>
                    </a:cubicBezTo>
                    <a:cubicBezTo>
                      <a:pt x="16496" y="3792"/>
                      <a:pt x="16496" y="3792"/>
                      <a:pt x="16496" y="3792"/>
                    </a:cubicBezTo>
                    <a:cubicBezTo>
                      <a:pt x="16570" y="3860"/>
                      <a:pt x="16570" y="3860"/>
                      <a:pt x="16570" y="3860"/>
                    </a:cubicBezTo>
                    <a:cubicBezTo>
                      <a:pt x="16607" y="3995"/>
                      <a:pt x="16607" y="3995"/>
                      <a:pt x="16607" y="3995"/>
                    </a:cubicBezTo>
                    <a:cubicBezTo>
                      <a:pt x="16644" y="4063"/>
                      <a:pt x="16644" y="4063"/>
                      <a:pt x="16644" y="4063"/>
                    </a:cubicBezTo>
                    <a:cubicBezTo>
                      <a:pt x="16644" y="4130"/>
                      <a:pt x="16644" y="4130"/>
                      <a:pt x="16644" y="4130"/>
                    </a:cubicBezTo>
                    <a:cubicBezTo>
                      <a:pt x="16681" y="4130"/>
                      <a:pt x="16681" y="4130"/>
                      <a:pt x="16681" y="4130"/>
                    </a:cubicBezTo>
                    <a:cubicBezTo>
                      <a:pt x="16644" y="4198"/>
                      <a:pt x="16644" y="4198"/>
                      <a:pt x="16644" y="4198"/>
                    </a:cubicBezTo>
                    <a:cubicBezTo>
                      <a:pt x="16681" y="4334"/>
                      <a:pt x="16681" y="4334"/>
                      <a:pt x="16681" y="4334"/>
                    </a:cubicBezTo>
                    <a:cubicBezTo>
                      <a:pt x="16681" y="4401"/>
                      <a:pt x="16681" y="4401"/>
                      <a:pt x="16681" y="4401"/>
                    </a:cubicBezTo>
                    <a:cubicBezTo>
                      <a:pt x="16681" y="4401"/>
                      <a:pt x="16681" y="4401"/>
                      <a:pt x="16681" y="4401"/>
                    </a:cubicBezTo>
                    <a:cubicBezTo>
                      <a:pt x="16718" y="4401"/>
                      <a:pt x="16718" y="4401"/>
                      <a:pt x="16718" y="4401"/>
                    </a:cubicBezTo>
                    <a:cubicBezTo>
                      <a:pt x="16755" y="4334"/>
                      <a:pt x="16755" y="4334"/>
                      <a:pt x="16755" y="4334"/>
                    </a:cubicBezTo>
                    <a:cubicBezTo>
                      <a:pt x="16792" y="4334"/>
                      <a:pt x="16792" y="4334"/>
                      <a:pt x="16792" y="4334"/>
                    </a:cubicBezTo>
                    <a:cubicBezTo>
                      <a:pt x="16829" y="4401"/>
                      <a:pt x="16829" y="4401"/>
                      <a:pt x="16829" y="4401"/>
                    </a:cubicBezTo>
                    <a:cubicBezTo>
                      <a:pt x="16829" y="4334"/>
                      <a:pt x="16829" y="4334"/>
                      <a:pt x="16829" y="4334"/>
                    </a:cubicBezTo>
                    <a:cubicBezTo>
                      <a:pt x="16866" y="4334"/>
                      <a:pt x="16866" y="4334"/>
                      <a:pt x="16866" y="4334"/>
                    </a:cubicBezTo>
                    <a:cubicBezTo>
                      <a:pt x="16903" y="4334"/>
                      <a:pt x="16903" y="4334"/>
                      <a:pt x="16903" y="4334"/>
                    </a:cubicBezTo>
                    <a:cubicBezTo>
                      <a:pt x="16903" y="4401"/>
                      <a:pt x="16903" y="4401"/>
                      <a:pt x="16903" y="4401"/>
                    </a:cubicBezTo>
                    <a:cubicBezTo>
                      <a:pt x="16940" y="4401"/>
                      <a:pt x="16940" y="4401"/>
                      <a:pt x="16940" y="4401"/>
                    </a:cubicBezTo>
                    <a:cubicBezTo>
                      <a:pt x="16903" y="4266"/>
                      <a:pt x="16903" y="4266"/>
                      <a:pt x="16903" y="4266"/>
                    </a:cubicBezTo>
                    <a:cubicBezTo>
                      <a:pt x="16940" y="4266"/>
                      <a:pt x="16940" y="4266"/>
                      <a:pt x="16940" y="4266"/>
                    </a:cubicBezTo>
                    <a:cubicBezTo>
                      <a:pt x="16977" y="4334"/>
                      <a:pt x="16977" y="4334"/>
                      <a:pt x="16977" y="4334"/>
                    </a:cubicBezTo>
                    <a:cubicBezTo>
                      <a:pt x="17014" y="4469"/>
                      <a:pt x="17014" y="4469"/>
                      <a:pt x="17014" y="4469"/>
                    </a:cubicBezTo>
                    <a:cubicBezTo>
                      <a:pt x="17014" y="4537"/>
                      <a:pt x="17014" y="4537"/>
                      <a:pt x="17014" y="4537"/>
                    </a:cubicBezTo>
                    <a:cubicBezTo>
                      <a:pt x="17051" y="4537"/>
                      <a:pt x="17051" y="4537"/>
                      <a:pt x="17051" y="4537"/>
                    </a:cubicBezTo>
                    <a:cubicBezTo>
                      <a:pt x="17088" y="4672"/>
                      <a:pt x="17088" y="4672"/>
                      <a:pt x="17088" y="4672"/>
                    </a:cubicBezTo>
                    <a:cubicBezTo>
                      <a:pt x="17088" y="4604"/>
                      <a:pt x="17088" y="4604"/>
                      <a:pt x="17088" y="4604"/>
                    </a:cubicBezTo>
                    <a:cubicBezTo>
                      <a:pt x="17088" y="4537"/>
                      <a:pt x="17088" y="4537"/>
                      <a:pt x="17088" y="4537"/>
                    </a:cubicBezTo>
                    <a:cubicBezTo>
                      <a:pt x="17051" y="4537"/>
                      <a:pt x="17051" y="4537"/>
                      <a:pt x="17051" y="4537"/>
                    </a:cubicBezTo>
                    <a:cubicBezTo>
                      <a:pt x="17051" y="4469"/>
                      <a:pt x="17051" y="4469"/>
                      <a:pt x="17051" y="4469"/>
                    </a:cubicBezTo>
                    <a:cubicBezTo>
                      <a:pt x="17088" y="4469"/>
                      <a:pt x="17088" y="4469"/>
                      <a:pt x="17088" y="4469"/>
                    </a:cubicBezTo>
                    <a:cubicBezTo>
                      <a:pt x="17125" y="4469"/>
                      <a:pt x="17125" y="4469"/>
                      <a:pt x="17125" y="4469"/>
                    </a:cubicBezTo>
                    <a:cubicBezTo>
                      <a:pt x="17162" y="4537"/>
                      <a:pt x="17162" y="4537"/>
                      <a:pt x="17162" y="4537"/>
                    </a:cubicBezTo>
                    <a:cubicBezTo>
                      <a:pt x="17199" y="4672"/>
                      <a:pt x="17199" y="4672"/>
                      <a:pt x="17199" y="4672"/>
                    </a:cubicBezTo>
                    <a:cubicBezTo>
                      <a:pt x="17162" y="4537"/>
                      <a:pt x="17162" y="4537"/>
                      <a:pt x="17162" y="4537"/>
                    </a:cubicBezTo>
                    <a:cubicBezTo>
                      <a:pt x="17125" y="4401"/>
                      <a:pt x="17125" y="4401"/>
                      <a:pt x="17125" y="4401"/>
                    </a:cubicBezTo>
                    <a:cubicBezTo>
                      <a:pt x="17125" y="4266"/>
                      <a:pt x="17125" y="4266"/>
                      <a:pt x="17125" y="4266"/>
                    </a:cubicBezTo>
                    <a:cubicBezTo>
                      <a:pt x="17125" y="4198"/>
                      <a:pt x="17125" y="4198"/>
                      <a:pt x="17125" y="4198"/>
                    </a:cubicBezTo>
                    <a:cubicBezTo>
                      <a:pt x="17162" y="4130"/>
                      <a:pt x="17162" y="4130"/>
                      <a:pt x="17162" y="4130"/>
                    </a:cubicBezTo>
                    <a:cubicBezTo>
                      <a:pt x="17236" y="4130"/>
                      <a:pt x="17236" y="4130"/>
                      <a:pt x="17236" y="4130"/>
                    </a:cubicBezTo>
                    <a:cubicBezTo>
                      <a:pt x="17273" y="4063"/>
                      <a:pt x="17273" y="4063"/>
                      <a:pt x="17273" y="4063"/>
                    </a:cubicBezTo>
                    <a:cubicBezTo>
                      <a:pt x="17310" y="3995"/>
                      <a:pt x="17310" y="3995"/>
                      <a:pt x="17310" y="3995"/>
                    </a:cubicBezTo>
                    <a:cubicBezTo>
                      <a:pt x="17310" y="3995"/>
                      <a:pt x="17310" y="3995"/>
                      <a:pt x="17310" y="3995"/>
                    </a:cubicBezTo>
                    <a:cubicBezTo>
                      <a:pt x="17310" y="3927"/>
                      <a:pt x="17310" y="3927"/>
                      <a:pt x="17310" y="3927"/>
                    </a:cubicBezTo>
                    <a:cubicBezTo>
                      <a:pt x="17347" y="3927"/>
                      <a:pt x="17347" y="3927"/>
                      <a:pt x="17347" y="3927"/>
                    </a:cubicBezTo>
                    <a:cubicBezTo>
                      <a:pt x="17384" y="3995"/>
                      <a:pt x="17384" y="3995"/>
                      <a:pt x="17384" y="3995"/>
                    </a:cubicBezTo>
                    <a:cubicBezTo>
                      <a:pt x="17421" y="3995"/>
                      <a:pt x="17421" y="3995"/>
                      <a:pt x="17421" y="3995"/>
                    </a:cubicBezTo>
                    <a:cubicBezTo>
                      <a:pt x="17458" y="3995"/>
                      <a:pt x="17458" y="3995"/>
                      <a:pt x="17458" y="3995"/>
                    </a:cubicBezTo>
                    <a:cubicBezTo>
                      <a:pt x="17495" y="3927"/>
                      <a:pt x="17495" y="3927"/>
                      <a:pt x="17495" y="3927"/>
                    </a:cubicBezTo>
                    <a:cubicBezTo>
                      <a:pt x="17532" y="3995"/>
                      <a:pt x="17532" y="3995"/>
                      <a:pt x="17532" y="3995"/>
                    </a:cubicBezTo>
                    <a:cubicBezTo>
                      <a:pt x="17568" y="3927"/>
                      <a:pt x="17568" y="3927"/>
                      <a:pt x="17568" y="3927"/>
                    </a:cubicBezTo>
                    <a:cubicBezTo>
                      <a:pt x="17642" y="3927"/>
                      <a:pt x="17642" y="3927"/>
                      <a:pt x="17642" y="3927"/>
                    </a:cubicBezTo>
                    <a:cubicBezTo>
                      <a:pt x="17679" y="3927"/>
                      <a:pt x="17679" y="3927"/>
                      <a:pt x="17679" y="3927"/>
                    </a:cubicBezTo>
                    <a:cubicBezTo>
                      <a:pt x="17679" y="3927"/>
                      <a:pt x="17679" y="3927"/>
                      <a:pt x="17679" y="3927"/>
                    </a:cubicBezTo>
                    <a:cubicBezTo>
                      <a:pt x="17679" y="3927"/>
                      <a:pt x="17679" y="3927"/>
                      <a:pt x="17679" y="3927"/>
                    </a:cubicBezTo>
                    <a:cubicBezTo>
                      <a:pt x="17716" y="3995"/>
                      <a:pt x="17716" y="3995"/>
                      <a:pt x="17716" y="3995"/>
                    </a:cubicBezTo>
                    <a:cubicBezTo>
                      <a:pt x="17716" y="3927"/>
                      <a:pt x="17716" y="3927"/>
                      <a:pt x="17716" y="3927"/>
                    </a:cubicBezTo>
                    <a:cubicBezTo>
                      <a:pt x="17753" y="3860"/>
                      <a:pt x="17753" y="3860"/>
                      <a:pt x="17753" y="3860"/>
                    </a:cubicBezTo>
                    <a:cubicBezTo>
                      <a:pt x="17753" y="3792"/>
                      <a:pt x="17753" y="3792"/>
                      <a:pt x="17753" y="3792"/>
                    </a:cubicBezTo>
                    <a:cubicBezTo>
                      <a:pt x="17753" y="3724"/>
                      <a:pt x="17753" y="3724"/>
                      <a:pt x="17753" y="3724"/>
                    </a:cubicBezTo>
                    <a:cubicBezTo>
                      <a:pt x="17753" y="3656"/>
                      <a:pt x="17753" y="3656"/>
                      <a:pt x="17753" y="3656"/>
                    </a:cubicBezTo>
                    <a:cubicBezTo>
                      <a:pt x="17790" y="3656"/>
                      <a:pt x="17790" y="3656"/>
                      <a:pt x="17790" y="3656"/>
                    </a:cubicBezTo>
                    <a:cubicBezTo>
                      <a:pt x="17827" y="3656"/>
                      <a:pt x="17827" y="3656"/>
                      <a:pt x="17827" y="3656"/>
                    </a:cubicBezTo>
                    <a:cubicBezTo>
                      <a:pt x="17864" y="3724"/>
                      <a:pt x="17864" y="3724"/>
                      <a:pt x="17864" y="3724"/>
                    </a:cubicBezTo>
                    <a:cubicBezTo>
                      <a:pt x="17864" y="3724"/>
                      <a:pt x="17864" y="3724"/>
                      <a:pt x="17864" y="3724"/>
                    </a:cubicBezTo>
                    <a:cubicBezTo>
                      <a:pt x="17901" y="3724"/>
                      <a:pt x="17901" y="3724"/>
                      <a:pt x="17901" y="3724"/>
                    </a:cubicBezTo>
                    <a:cubicBezTo>
                      <a:pt x="17938" y="3792"/>
                      <a:pt x="17938" y="3792"/>
                      <a:pt x="17938" y="3792"/>
                    </a:cubicBezTo>
                    <a:cubicBezTo>
                      <a:pt x="17938" y="3860"/>
                      <a:pt x="17938" y="3860"/>
                      <a:pt x="17938" y="3860"/>
                    </a:cubicBezTo>
                    <a:cubicBezTo>
                      <a:pt x="17975" y="3927"/>
                      <a:pt x="17975" y="3927"/>
                      <a:pt x="17975" y="3927"/>
                    </a:cubicBezTo>
                    <a:cubicBezTo>
                      <a:pt x="18012" y="3995"/>
                      <a:pt x="18012" y="3995"/>
                      <a:pt x="18012" y="3995"/>
                    </a:cubicBezTo>
                    <a:cubicBezTo>
                      <a:pt x="18049" y="3927"/>
                      <a:pt x="18049" y="3927"/>
                      <a:pt x="18049" y="3927"/>
                    </a:cubicBezTo>
                    <a:cubicBezTo>
                      <a:pt x="18123" y="3995"/>
                      <a:pt x="18123" y="3995"/>
                      <a:pt x="18123" y="3995"/>
                    </a:cubicBezTo>
                    <a:cubicBezTo>
                      <a:pt x="18123" y="3995"/>
                      <a:pt x="18123" y="3995"/>
                      <a:pt x="18123" y="3995"/>
                    </a:cubicBezTo>
                    <a:cubicBezTo>
                      <a:pt x="18160" y="3995"/>
                      <a:pt x="18160" y="3995"/>
                      <a:pt x="18160" y="3995"/>
                    </a:cubicBezTo>
                    <a:cubicBezTo>
                      <a:pt x="18234" y="4130"/>
                      <a:pt x="18234" y="4130"/>
                      <a:pt x="18234" y="4130"/>
                    </a:cubicBezTo>
                    <a:cubicBezTo>
                      <a:pt x="18234" y="4130"/>
                      <a:pt x="18234" y="4130"/>
                      <a:pt x="18234" y="4130"/>
                    </a:cubicBezTo>
                    <a:cubicBezTo>
                      <a:pt x="18234" y="4198"/>
                      <a:pt x="18234" y="4198"/>
                      <a:pt x="18234" y="4198"/>
                    </a:cubicBezTo>
                    <a:cubicBezTo>
                      <a:pt x="18308" y="4198"/>
                      <a:pt x="18308" y="4198"/>
                      <a:pt x="18308" y="4198"/>
                    </a:cubicBezTo>
                    <a:cubicBezTo>
                      <a:pt x="18308" y="4198"/>
                      <a:pt x="18308" y="4198"/>
                      <a:pt x="18308" y="4198"/>
                    </a:cubicBezTo>
                    <a:cubicBezTo>
                      <a:pt x="18345" y="4198"/>
                      <a:pt x="18345" y="4198"/>
                      <a:pt x="18345" y="4198"/>
                    </a:cubicBezTo>
                    <a:cubicBezTo>
                      <a:pt x="18345" y="4130"/>
                      <a:pt x="18345" y="4130"/>
                      <a:pt x="18345" y="4130"/>
                    </a:cubicBezTo>
                    <a:cubicBezTo>
                      <a:pt x="18382" y="4063"/>
                      <a:pt x="18382" y="4063"/>
                      <a:pt x="18382" y="4063"/>
                    </a:cubicBezTo>
                    <a:cubicBezTo>
                      <a:pt x="18419" y="4063"/>
                      <a:pt x="18419" y="4063"/>
                      <a:pt x="18419" y="4063"/>
                    </a:cubicBezTo>
                    <a:cubicBezTo>
                      <a:pt x="18419" y="4063"/>
                      <a:pt x="18419" y="4063"/>
                      <a:pt x="18419" y="4063"/>
                    </a:cubicBezTo>
                    <a:cubicBezTo>
                      <a:pt x="18419" y="3995"/>
                      <a:pt x="18419" y="3995"/>
                      <a:pt x="18419" y="3995"/>
                    </a:cubicBezTo>
                    <a:cubicBezTo>
                      <a:pt x="18419" y="3995"/>
                      <a:pt x="18419" y="3995"/>
                      <a:pt x="18419" y="3995"/>
                    </a:cubicBezTo>
                    <a:cubicBezTo>
                      <a:pt x="18419" y="3995"/>
                      <a:pt x="18419" y="3995"/>
                      <a:pt x="18419" y="3995"/>
                    </a:cubicBezTo>
                    <a:cubicBezTo>
                      <a:pt x="18419" y="3927"/>
                      <a:pt x="18419" y="3927"/>
                      <a:pt x="18419" y="3927"/>
                    </a:cubicBezTo>
                    <a:cubicBezTo>
                      <a:pt x="18382" y="3860"/>
                      <a:pt x="18382" y="3860"/>
                      <a:pt x="18382" y="3860"/>
                    </a:cubicBezTo>
                    <a:cubicBezTo>
                      <a:pt x="18345" y="3860"/>
                      <a:pt x="18345" y="3860"/>
                      <a:pt x="18345" y="3860"/>
                    </a:cubicBezTo>
                    <a:cubicBezTo>
                      <a:pt x="18345" y="3724"/>
                      <a:pt x="18345" y="3724"/>
                      <a:pt x="18345" y="3724"/>
                    </a:cubicBezTo>
                    <a:cubicBezTo>
                      <a:pt x="18271" y="3656"/>
                      <a:pt x="18271" y="3656"/>
                      <a:pt x="18271" y="3656"/>
                    </a:cubicBezTo>
                    <a:cubicBezTo>
                      <a:pt x="18234" y="3656"/>
                      <a:pt x="18234" y="3656"/>
                      <a:pt x="18234" y="3656"/>
                    </a:cubicBezTo>
                    <a:cubicBezTo>
                      <a:pt x="18234" y="3589"/>
                      <a:pt x="18234" y="3589"/>
                      <a:pt x="18234" y="3589"/>
                    </a:cubicBezTo>
                    <a:cubicBezTo>
                      <a:pt x="18160" y="3521"/>
                      <a:pt x="18160" y="3521"/>
                      <a:pt x="18160" y="3521"/>
                    </a:cubicBezTo>
                    <a:cubicBezTo>
                      <a:pt x="18123" y="3589"/>
                      <a:pt x="18123" y="3589"/>
                      <a:pt x="18123" y="3589"/>
                    </a:cubicBezTo>
                    <a:cubicBezTo>
                      <a:pt x="18123" y="3589"/>
                      <a:pt x="18123" y="3589"/>
                      <a:pt x="18123" y="3589"/>
                    </a:cubicBezTo>
                    <a:cubicBezTo>
                      <a:pt x="18123" y="3521"/>
                      <a:pt x="18123" y="3521"/>
                      <a:pt x="18123" y="3521"/>
                    </a:cubicBezTo>
                    <a:cubicBezTo>
                      <a:pt x="18123" y="3521"/>
                      <a:pt x="18123" y="3521"/>
                      <a:pt x="18123" y="3521"/>
                    </a:cubicBezTo>
                    <a:cubicBezTo>
                      <a:pt x="18123" y="3386"/>
                      <a:pt x="18123" y="3386"/>
                      <a:pt x="18123" y="3386"/>
                    </a:cubicBezTo>
                    <a:cubicBezTo>
                      <a:pt x="18086" y="3386"/>
                      <a:pt x="18086" y="3386"/>
                      <a:pt x="18086" y="3386"/>
                    </a:cubicBezTo>
                    <a:cubicBezTo>
                      <a:pt x="18086" y="3318"/>
                      <a:pt x="18086" y="3318"/>
                      <a:pt x="18086" y="3318"/>
                    </a:cubicBezTo>
                    <a:cubicBezTo>
                      <a:pt x="18049" y="3250"/>
                      <a:pt x="18049" y="3250"/>
                      <a:pt x="18049" y="3250"/>
                    </a:cubicBezTo>
                    <a:cubicBezTo>
                      <a:pt x="18012" y="3182"/>
                      <a:pt x="18012" y="3182"/>
                      <a:pt x="18012" y="3182"/>
                    </a:cubicBezTo>
                    <a:cubicBezTo>
                      <a:pt x="18012" y="3182"/>
                      <a:pt x="18012" y="3182"/>
                      <a:pt x="18012" y="3182"/>
                    </a:cubicBezTo>
                    <a:cubicBezTo>
                      <a:pt x="18086" y="3182"/>
                      <a:pt x="18086" y="3182"/>
                      <a:pt x="18086" y="3182"/>
                    </a:cubicBezTo>
                    <a:cubicBezTo>
                      <a:pt x="18123" y="3182"/>
                      <a:pt x="18123" y="3182"/>
                      <a:pt x="18123" y="3182"/>
                    </a:cubicBezTo>
                    <a:cubicBezTo>
                      <a:pt x="18197" y="3182"/>
                      <a:pt x="18197" y="3182"/>
                      <a:pt x="18197" y="3182"/>
                    </a:cubicBezTo>
                    <a:cubicBezTo>
                      <a:pt x="18271" y="3182"/>
                      <a:pt x="18271" y="3182"/>
                      <a:pt x="18271" y="3182"/>
                    </a:cubicBezTo>
                    <a:cubicBezTo>
                      <a:pt x="18271" y="3115"/>
                      <a:pt x="18271" y="3115"/>
                      <a:pt x="18271" y="3115"/>
                    </a:cubicBezTo>
                    <a:cubicBezTo>
                      <a:pt x="18308" y="3115"/>
                      <a:pt x="18308" y="3115"/>
                      <a:pt x="18308" y="3115"/>
                    </a:cubicBezTo>
                    <a:cubicBezTo>
                      <a:pt x="18382" y="3115"/>
                      <a:pt x="18382" y="3115"/>
                      <a:pt x="18382" y="3115"/>
                    </a:cubicBezTo>
                    <a:cubicBezTo>
                      <a:pt x="18382" y="3115"/>
                      <a:pt x="18382" y="3115"/>
                      <a:pt x="18382" y="3115"/>
                    </a:cubicBezTo>
                    <a:cubicBezTo>
                      <a:pt x="18419" y="3115"/>
                      <a:pt x="18419" y="3115"/>
                      <a:pt x="18419" y="3115"/>
                    </a:cubicBezTo>
                    <a:cubicBezTo>
                      <a:pt x="18419" y="3047"/>
                      <a:pt x="18419" y="3047"/>
                      <a:pt x="18419" y="3047"/>
                    </a:cubicBezTo>
                    <a:cubicBezTo>
                      <a:pt x="18456" y="3047"/>
                      <a:pt x="18456" y="3047"/>
                      <a:pt x="18456" y="3047"/>
                    </a:cubicBezTo>
                    <a:cubicBezTo>
                      <a:pt x="18456" y="3115"/>
                      <a:pt x="18456" y="3115"/>
                      <a:pt x="18456" y="3115"/>
                    </a:cubicBezTo>
                    <a:cubicBezTo>
                      <a:pt x="18493" y="3115"/>
                      <a:pt x="18493" y="3115"/>
                      <a:pt x="18493" y="3115"/>
                    </a:cubicBezTo>
                    <a:cubicBezTo>
                      <a:pt x="18493" y="3047"/>
                      <a:pt x="18493" y="3047"/>
                      <a:pt x="18493" y="3047"/>
                    </a:cubicBezTo>
                    <a:cubicBezTo>
                      <a:pt x="18530" y="3047"/>
                      <a:pt x="18530" y="3047"/>
                      <a:pt x="18530" y="3047"/>
                    </a:cubicBezTo>
                    <a:cubicBezTo>
                      <a:pt x="18530" y="2979"/>
                      <a:pt x="18530" y="2979"/>
                      <a:pt x="18530" y="2979"/>
                    </a:cubicBezTo>
                    <a:cubicBezTo>
                      <a:pt x="18678" y="2979"/>
                      <a:pt x="18678" y="2979"/>
                      <a:pt x="18678" y="2979"/>
                    </a:cubicBezTo>
                    <a:cubicBezTo>
                      <a:pt x="18678" y="2979"/>
                      <a:pt x="18678" y="2979"/>
                      <a:pt x="18678" y="2979"/>
                    </a:cubicBezTo>
                    <a:cubicBezTo>
                      <a:pt x="18678" y="2979"/>
                      <a:pt x="18678" y="2979"/>
                      <a:pt x="18678" y="2979"/>
                    </a:cubicBezTo>
                    <a:cubicBezTo>
                      <a:pt x="18715" y="2912"/>
                      <a:pt x="18715" y="2912"/>
                      <a:pt x="18715" y="2912"/>
                    </a:cubicBezTo>
                    <a:cubicBezTo>
                      <a:pt x="18715" y="2912"/>
                      <a:pt x="18715" y="2912"/>
                      <a:pt x="18715" y="2912"/>
                    </a:cubicBezTo>
                    <a:cubicBezTo>
                      <a:pt x="18752" y="2912"/>
                      <a:pt x="18752" y="2912"/>
                      <a:pt x="18752" y="2912"/>
                    </a:cubicBezTo>
                    <a:cubicBezTo>
                      <a:pt x="18789" y="2912"/>
                      <a:pt x="18789" y="2912"/>
                      <a:pt x="18789" y="2912"/>
                    </a:cubicBezTo>
                    <a:cubicBezTo>
                      <a:pt x="18826" y="2979"/>
                      <a:pt x="18826" y="2979"/>
                      <a:pt x="18826" y="2979"/>
                    </a:cubicBezTo>
                    <a:cubicBezTo>
                      <a:pt x="18863" y="2979"/>
                      <a:pt x="18863" y="2979"/>
                      <a:pt x="18863" y="2979"/>
                    </a:cubicBezTo>
                    <a:cubicBezTo>
                      <a:pt x="18900" y="2912"/>
                      <a:pt x="18900" y="2912"/>
                      <a:pt x="18900" y="2912"/>
                    </a:cubicBezTo>
                    <a:cubicBezTo>
                      <a:pt x="18937" y="2979"/>
                      <a:pt x="18937" y="2979"/>
                      <a:pt x="18937" y="2979"/>
                    </a:cubicBezTo>
                    <a:cubicBezTo>
                      <a:pt x="18937" y="2979"/>
                      <a:pt x="18937" y="2979"/>
                      <a:pt x="18937" y="2979"/>
                    </a:cubicBezTo>
                    <a:cubicBezTo>
                      <a:pt x="18974" y="2979"/>
                      <a:pt x="18974" y="2979"/>
                      <a:pt x="18974" y="2979"/>
                    </a:cubicBezTo>
                    <a:cubicBezTo>
                      <a:pt x="19011" y="2912"/>
                      <a:pt x="19011" y="2912"/>
                      <a:pt x="19011" y="2912"/>
                    </a:cubicBezTo>
                    <a:cubicBezTo>
                      <a:pt x="19122" y="2979"/>
                      <a:pt x="19122" y="2979"/>
                      <a:pt x="19122" y="2979"/>
                    </a:cubicBezTo>
                    <a:cubicBezTo>
                      <a:pt x="19159" y="3047"/>
                      <a:pt x="19159" y="3047"/>
                      <a:pt x="19159" y="3047"/>
                    </a:cubicBezTo>
                    <a:cubicBezTo>
                      <a:pt x="19196" y="2979"/>
                      <a:pt x="19196" y="2979"/>
                      <a:pt x="19196" y="2979"/>
                    </a:cubicBezTo>
                    <a:cubicBezTo>
                      <a:pt x="19159" y="2979"/>
                      <a:pt x="19159" y="2979"/>
                      <a:pt x="19159" y="2979"/>
                    </a:cubicBezTo>
                    <a:cubicBezTo>
                      <a:pt x="19196" y="2979"/>
                      <a:pt x="19196" y="2979"/>
                      <a:pt x="19196" y="2979"/>
                    </a:cubicBezTo>
                    <a:cubicBezTo>
                      <a:pt x="19233" y="2979"/>
                      <a:pt x="19233" y="2979"/>
                      <a:pt x="19233" y="2979"/>
                    </a:cubicBezTo>
                    <a:cubicBezTo>
                      <a:pt x="19233" y="3047"/>
                      <a:pt x="19233" y="3047"/>
                      <a:pt x="19233" y="3047"/>
                    </a:cubicBezTo>
                    <a:cubicBezTo>
                      <a:pt x="19233" y="3047"/>
                      <a:pt x="19233" y="3047"/>
                      <a:pt x="19233" y="3047"/>
                    </a:cubicBezTo>
                    <a:cubicBezTo>
                      <a:pt x="19270" y="3047"/>
                      <a:pt x="19270" y="3047"/>
                      <a:pt x="19270" y="3047"/>
                    </a:cubicBezTo>
                    <a:cubicBezTo>
                      <a:pt x="19381" y="3047"/>
                      <a:pt x="19381" y="3047"/>
                      <a:pt x="19381" y="3047"/>
                    </a:cubicBezTo>
                    <a:cubicBezTo>
                      <a:pt x="19492" y="3182"/>
                      <a:pt x="19492" y="3182"/>
                      <a:pt x="19492" y="3182"/>
                    </a:cubicBezTo>
                    <a:cubicBezTo>
                      <a:pt x="19492" y="3182"/>
                      <a:pt x="19492" y="3182"/>
                      <a:pt x="19492" y="3182"/>
                    </a:cubicBezTo>
                    <a:cubicBezTo>
                      <a:pt x="19455" y="3182"/>
                      <a:pt x="19455" y="3182"/>
                      <a:pt x="19455" y="3182"/>
                    </a:cubicBezTo>
                    <a:cubicBezTo>
                      <a:pt x="19381" y="3115"/>
                      <a:pt x="19381" y="3115"/>
                      <a:pt x="19381" y="3115"/>
                    </a:cubicBezTo>
                    <a:cubicBezTo>
                      <a:pt x="19381" y="3115"/>
                      <a:pt x="19381" y="3115"/>
                      <a:pt x="19381" y="3115"/>
                    </a:cubicBezTo>
                    <a:cubicBezTo>
                      <a:pt x="19492" y="3182"/>
                      <a:pt x="19492" y="3182"/>
                      <a:pt x="19492" y="3182"/>
                    </a:cubicBezTo>
                    <a:cubicBezTo>
                      <a:pt x="19529" y="3182"/>
                      <a:pt x="19529" y="3182"/>
                      <a:pt x="19529" y="3182"/>
                    </a:cubicBezTo>
                    <a:cubicBezTo>
                      <a:pt x="19566" y="3182"/>
                      <a:pt x="19566" y="3182"/>
                      <a:pt x="19566" y="3182"/>
                    </a:cubicBezTo>
                    <a:cubicBezTo>
                      <a:pt x="19603" y="3182"/>
                      <a:pt x="19603" y="3182"/>
                      <a:pt x="19603" y="3182"/>
                    </a:cubicBezTo>
                    <a:cubicBezTo>
                      <a:pt x="19640" y="3182"/>
                      <a:pt x="19640" y="3182"/>
                      <a:pt x="19640" y="3182"/>
                    </a:cubicBezTo>
                    <a:cubicBezTo>
                      <a:pt x="19640" y="3115"/>
                      <a:pt x="19640" y="3115"/>
                      <a:pt x="19640" y="3115"/>
                    </a:cubicBezTo>
                    <a:cubicBezTo>
                      <a:pt x="19640" y="3115"/>
                      <a:pt x="19640" y="3115"/>
                      <a:pt x="19640" y="3115"/>
                    </a:cubicBezTo>
                    <a:cubicBezTo>
                      <a:pt x="19677" y="3115"/>
                      <a:pt x="19677" y="3115"/>
                      <a:pt x="19677" y="3115"/>
                    </a:cubicBezTo>
                    <a:cubicBezTo>
                      <a:pt x="19714" y="3182"/>
                      <a:pt x="19714" y="3182"/>
                      <a:pt x="19714" y="3182"/>
                    </a:cubicBezTo>
                    <a:cubicBezTo>
                      <a:pt x="19714" y="3182"/>
                      <a:pt x="19714" y="3182"/>
                      <a:pt x="19714" y="3182"/>
                    </a:cubicBezTo>
                    <a:cubicBezTo>
                      <a:pt x="19751" y="3115"/>
                      <a:pt x="19751" y="3115"/>
                      <a:pt x="19751" y="3115"/>
                    </a:cubicBezTo>
                    <a:cubicBezTo>
                      <a:pt x="19751" y="3115"/>
                      <a:pt x="19751" y="3115"/>
                      <a:pt x="19751" y="3115"/>
                    </a:cubicBezTo>
                    <a:cubicBezTo>
                      <a:pt x="19788" y="3182"/>
                      <a:pt x="19788" y="3182"/>
                      <a:pt x="19788" y="3182"/>
                    </a:cubicBezTo>
                    <a:cubicBezTo>
                      <a:pt x="19788" y="3182"/>
                      <a:pt x="19788" y="3182"/>
                      <a:pt x="19788" y="3182"/>
                    </a:cubicBezTo>
                    <a:cubicBezTo>
                      <a:pt x="19825" y="3250"/>
                      <a:pt x="19825" y="3250"/>
                      <a:pt x="19825" y="3250"/>
                    </a:cubicBezTo>
                    <a:cubicBezTo>
                      <a:pt x="19862" y="3182"/>
                      <a:pt x="19862" y="3182"/>
                      <a:pt x="19862" y="3182"/>
                    </a:cubicBezTo>
                    <a:cubicBezTo>
                      <a:pt x="20010" y="3250"/>
                      <a:pt x="20010" y="3250"/>
                      <a:pt x="20010" y="3250"/>
                    </a:cubicBezTo>
                    <a:cubicBezTo>
                      <a:pt x="20010" y="3182"/>
                      <a:pt x="20010" y="3182"/>
                      <a:pt x="20010" y="3182"/>
                    </a:cubicBezTo>
                    <a:cubicBezTo>
                      <a:pt x="20047" y="3182"/>
                      <a:pt x="20047" y="3182"/>
                      <a:pt x="20047" y="3182"/>
                    </a:cubicBezTo>
                    <a:cubicBezTo>
                      <a:pt x="20084" y="3250"/>
                      <a:pt x="20084" y="3250"/>
                      <a:pt x="20084" y="3250"/>
                    </a:cubicBezTo>
                    <a:cubicBezTo>
                      <a:pt x="20084" y="3250"/>
                      <a:pt x="20084" y="3250"/>
                      <a:pt x="20084" y="3250"/>
                    </a:cubicBezTo>
                    <a:cubicBezTo>
                      <a:pt x="20084" y="3182"/>
                      <a:pt x="20084" y="3182"/>
                      <a:pt x="20084" y="3182"/>
                    </a:cubicBezTo>
                    <a:cubicBezTo>
                      <a:pt x="20084" y="3182"/>
                      <a:pt x="20084" y="3182"/>
                      <a:pt x="20084" y="3182"/>
                    </a:cubicBezTo>
                    <a:cubicBezTo>
                      <a:pt x="20158" y="3182"/>
                      <a:pt x="20158" y="3182"/>
                      <a:pt x="20158" y="3182"/>
                    </a:cubicBezTo>
                    <a:cubicBezTo>
                      <a:pt x="20158" y="3250"/>
                      <a:pt x="20158" y="3250"/>
                      <a:pt x="20158" y="3250"/>
                    </a:cubicBezTo>
                    <a:cubicBezTo>
                      <a:pt x="20158" y="3318"/>
                      <a:pt x="20158" y="3318"/>
                      <a:pt x="20158" y="3318"/>
                    </a:cubicBezTo>
                    <a:cubicBezTo>
                      <a:pt x="20232" y="3250"/>
                      <a:pt x="20232" y="3250"/>
                      <a:pt x="20232" y="3250"/>
                    </a:cubicBezTo>
                    <a:cubicBezTo>
                      <a:pt x="20232" y="3250"/>
                      <a:pt x="20232" y="3250"/>
                      <a:pt x="20232" y="3250"/>
                    </a:cubicBezTo>
                    <a:cubicBezTo>
                      <a:pt x="20195" y="3250"/>
                      <a:pt x="20195" y="3250"/>
                      <a:pt x="20195" y="3250"/>
                    </a:cubicBezTo>
                    <a:cubicBezTo>
                      <a:pt x="20232" y="3250"/>
                      <a:pt x="20232" y="3250"/>
                      <a:pt x="20232" y="3250"/>
                    </a:cubicBezTo>
                    <a:cubicBezTo>
                      <a:pt x="20268" y="3250"/>
                      <a:pt x="20268" y="3250"/>
                      <a:pt x="20268" y="3250"/>
                    </a:cubicBezTo>
                    <a:cubicBezTo>
                      <a:pt x="20268" y="3318"/>
                      <a:pt x="20268" y="3318"/>
                      <a:pt x="20268" y="3318"/>
                    </a:cubicBezTo>
                    <a:cubicBezTo>
                      <a:pt x="20305" y="3318"/>
                      <a:pt x="20305" y="3318"/>
                      <a:pt x="20305" y="3318"/>
                    </a:cubicBezTo>
                    <a:cubicBezTo>
                      <a:pt x="20342" y="3386"/>
                      <a:pt x="20342" y="3386"/>
                      <a:pt x="20342" y="3386"/>
                    </a:cubicBezTo>
                    <a:cubicBezTo>
                      <a:pt x="20379" y="3318"/>
                      <a:pt x="20379" y="3318"/>
                      <a:pt x="20379" y="3318"/>
                    </a:cubicBezTo>
                    <a:cubicBezTo>
                      <a:pt x="20342" y="3318"/>
                      <a:pt x="20342" y="3318"/>
                      <a:pt x="20342" y="3318"/>
                    </a:cubicBezTo>
                    <a:cubicBezTo>
                      <a:pt x="20305" y="3250"/>
                      <a:pt x="20305" y="3250"/>
                      <a:pt x="20305" y="3250"/>
                    </a:cubicBezTo>
                    <a:cubicBezTo>
                      <a:pt x="20305" y="3250"/>
                      <a:pt x="20305" y="3250"/>
                      <a:pt x="20305" y="3250"/>
                    </a:cubicBezTo>
                    <a:cubicBezTo>
                      <a:pt x="20342" y="3250"/>
                      <a:pt x="20342" y="3250"/>
                      <a:pt x="20342" y="3250"/>
                    </a:cubicBezTo>
                    <a:cubicBezTo>
                      <a:pt x="20379" y="3250"/>
                      <a:pt x="20379" y="3250"/>
                      <a:pt x="20379" y="3250"/>
                    </a:cubicBezTo>
                    <a:cubicBezTo>
                      <a:pt x="20416" y="3318"/>
                      <a:pt x="20416" y="3318"/>
                      <a:pt x="20416" y="3318"/>
                    </a:cubicBezTo>
                    <a:cubicBezTo>
                      <a:pt x="20453" y="3386"/>
                      <a:pt x="20453" y="3386"/>
                      <a:pt x="20453" y="3386"/>
                    </a:cubicBezTo>
                    <a:cubicBezTo>
                      <a:pt x="20453" y="3386"/>
                      <a:pt x="20453" y="3386"/>
                      <a:pt x="20453" y="3386"/>
                    </a:cubicBezTo>
                    <a:cubicBezTo>
                      <a:pt x="20453" y="3318"/>
                      <a:pt x="20453" y="3318"/>
                      <a:pt x="20453" y="3318"/>
                    </a:cubicBezTo>
                    <a:cubicBezTo>
                      <a:pt x="20453" y="3318"/>
                      <a:pt x="20453" y="3318"/>
                      <a:pt x="20453" y="3318"/>
                    </a:cubicBezTo>
                    <a:cubicBezTo>
                      <a:pt x="20490" y="3318"/>
                      <a:pt x="20490" y="3318"/>
                      <a:pt x="20490" y="3318"/>
                    </a:cubicBezTo>
                    <a:cubicBezTo>
                      <a:pt x="20490" y="3318"/>
                      <a:pt x="20490" y="3318"/>
                      <a:pt x="20490" y="3318"/>
                    </a:cubicBezTo>
                    <a:cubicBezTo>
                      <a:pt x="20490" y="3386"/>
                      <a:pt x="20490" y="3386"/>
                      <a:pt x="20490" y="3386"/>
                    </a:cubicBezTo>
                    <a:cubicBezTo>
                      <a:pt x="20527" y="3453"/>
                      <a:pt x="20527" y="3453"/>
                      <a:pt x="20527" y="3453"/>
                    </a:cubicBezTo>
                    <a:cubicBezTo>
                      <a:pt x="20601" y="3589"/>
                      <a:pt x="20601" y="3589"/>
                      <a:pt x="20601" y="3589"/>
                    </a:cubicBezTo>
                    <a:cubicBezTo>
                      <a:pt x="20638" y="3656"/>
                      <a:pt x="20638" y="3656"/>
                      <a:pt x="20638" y="3656"/>
                    </a:cubicBezTo>
                    <a:cubicBezTo>
                      <a:pt x="20638" y="3656"/>
                      <a:pt x="20638" y="3656"/>
                      <a:pt x="20638" y="3656"/>
                    </a:cubicBezTo>
                    <a:cubicBezTo>
                      <a:pt x="20675" y="3724"/>
                      <a:pt x="20675" y="3724"/>
                      <a:pt x="20675" y="3724"/>
                    </a:cubicBezTo>
                    <a:cubicBezTo>
                      <a:pt x="20712" y="3792"/>
                      <a:pt x="20712" y="3792"/>
                      <a:pt x="20712" y="3792"/>
                    </a:cubicBezTo>
                    <a:cubicBezTo>
                      <a:pt x="20675" y="3792"/>
                      <a:pt x="20675" y="3792"/>
                      <a:pt x="20675" y="3792"/>
                    </a:cubicBezTo>
                    <a:cubicBezTo>
                      <a:pt x="20712" y="3860"/>
                      <a:pt x="20712" y="3860"/>
                      <a:pt x="20712" y="3860"/>
                    </a:cubicBezTo>
                    <a:cubicBezTo>
                      <a:pt x="20712" y="3860"/>
                      <a:pt x="20712" y="3860"/>
                      <a:pt x="20712" y="3860"/>
                    </a:cubicBezTo>
                    <a:cubicBezTo>
                      <a:pt x="20749" y="3860"/>
                      <a:pt x="20749" y="3860"/>
                      <a:pt x="20749" y="3860"/>
                    </a:cubicBezTo>
                    <a:cubicBezTo>
                      <a:pt x="20786" y="3860"/>
                      <a:pt x="20786" y="3860"/>
                      <a:pt x="20786" y="3860"/>
                    </a:cubicBezTo>
                    <a:cubicBezTo>
                      <a:pt x="20823" y="3927"/>
                      <a:pt x="20823" y="3927"/>
                      <a:pt x="20823" y="3927"/>
                    </a:cubicBezTo>
                    <a:cubicBezTo>
                      <a:pt x="20860" y="3927"/>
                      <a:pt x="20860" y="3927"/>
                      <a:pt x="20860" y="3927"/>
                    </a:cubicBezTo>
                    <a:cubicBezTo>
                      <a:pt x="20860" y="3927"/>
                      <a:pt x="20860" y="3927"/>
                      <a:pt x="20860" y="3927"/>
                    </a:cubicBezTo>
                    <a:cubicBezTo>
                      <a:pt x="20860" y="3927"/>
                      <a:pt x="20860" y="3927"/>
                      <a:pt x="20860" y="3927"/>
                    </a:cubicBezTo>
                    <a:cubicBezTo>
                      <a:pt x="20823" y="3860"/>
                      <a:pt x="20823" y="3860"/>
                      <a:pt x="20823" y="3860"/>
                    </a:cubicBezTo>
                    <a:cubicBezTo>
                      <a:pt x="20860" y="3792"/>
                      <a:pt x="20860" y="3792"/>
                      <a:pt x="20860" y="3792"/>
                    </a:cubicBezTo>
                    <a:cubicBezTo>
                      <a:pt x="20860" y="3792"/>
                      <a:pt x="20860" y="3792"/>
                      <a:pt x="20860" y="3792"/>
                    </a:cubicBezTo>
                    <a:cubicBezTo>
                      <a:pt x="20897" y="3860"/>
                      <a:pt x="20897" y="3860"/>
                      <a:pt x="20897" y="3860"/>
                    </a:cubicBezTo>
                    <a:cubicBezTo>
                      <a:pt x="20934" y="3927"/>
                      <a:pt x="20934" y="3927"/>
                      <a:pt x="20934" y="3927"/>
                    </a:cubicBezTo>
                    <a:cubicBezTo>
                      <a:pt x="20934" y="3927"/>
                      <a:pt x="20934" y="3927"/>
                      <a:pt x="20934" y="3927"/>
                    </a:cubicBezTo>
                    <a:cubicBezTo>
                      <a:pt x="20897" y="3860"/>
                      <a:pt x="20897" y="3860"/>
                      <a:pt x="20897" y="3860"/>
                    </a:cubicBezTo>
                    <a:cubicBezTo>
                      <a:pt x="20897" y="3792"/>
                      <a:pt x="20897" y="3792"/>
                      <a:pt x="20897" y="3792"/>
                    </a:cubicBezTo>
                    <a:cubicBezTo>
                      <a:pt x="20860" y="3724"/>
                      <a:pt x="20860" y="3724"/>
                      <a:pt x="20860" y="3724"/>
                    </a:cubicBezTo>
                    <a:cubicBezTo>
                      <a:pt x="20823" y="3792"/>
                      <a:pt x="20823" y="3792"/>
                      <a:pt x="20823" y="3792"/>
                    </a:cubicBezTo>
                    <a:cubicBezTo>
                      <a:pt x="20786" y="3792"/>
                      <a:pt x="20786" y="3792"/>
                      <a:pt x="20786" y="3792"/>
                    </a:cubicBezTo>
                    <a:cubicBezTo>
                      <a:pt x="20786" y="3724"/>
                      <a:pt x="20786" y="3724"/>
                      <a:pt x="20786" y="3724"/>
                    </a:cubicBezTo>
                    <a:cubicBezTo>
                      <a:pt x="20786" y="3724"/>
                      <a:pt x="20786" y="3724"/>
                      <a:pt x="20786" y="3724"/>
                    </a:cubicBezTo>
                    <a:cubicBezTo>
                      <a:pt x="20786" y="3656"/>
                      <a:pt x="20786" y="3656"/>
                      <a:pt x="20786" y="3656"/>
                    </a:cubicBezTo>
                    <a:cubicBezTo>
                      <a:pt x="20749" y="3589"/>
                      <a:pt x="20749" y="3589"/>
                      <a:pt x="20749" y="3589"/>
                    </a:cubicBezTo>
                    <a:cubicBezTo>
                      <a:pt x="20712" y="3521"/>
                      <a:pt x="20712" y="3521"/>
                      <a:pt x="20712" y="3521"/>
                    </a:cubicBezTo>
                    <a:cubicBezTo>
                      <a:pt x="20675" y="3453"/>
                      <a:pt x="20675" y="3453"/>
                      <a:pt x="20675" y="3453"/>
                    </a:cubicBezTo>
                    <a:cubicBezTo>
                      <a:pt x="20675" y="3453"/>
                      <a:pt x="20675" y="3453"/>
                      <a:pt x="20675" y="3453"/>
                    </a:cubicBezTo>
                    <a:cubicBezTo>
                      <a:pt x="20638" y="3521"/>
                      <a:pt x="20638" y="3521"/>
                      <a:pt x="20638" y="3521"/>
                    </a:cubicBezTo>
                    <a:cubicBezTo>
                      <a:pt x="20638" y="3521"/>
                      <a:pt x="20638" y="3521"/>
                      <a:pt x="20638" y="3521"/>
                    </a:cubicBezTo>
                    <a:cubicBezTo>
                      <a:pt x="20638" y="3453"/>
                      <a:pt x="20638" y="3453"/>
                      <a:pt x="20638" y="3453"/>
                    </a:cubicBezTo>
                    <a:cubicBezTo>
                      <a:pt x="20675" y="3386"/>
                      <a:pt x="20675" y="3386"/>
                      <a:pt x="20675" y="3386"/>
                    </a:cubicBezTo>
                    <a:cubicBezTo>
                      <a:pt x="20712" y="3250"/>
                      <a:pt x="20712" y="3250"/>
                      <a:pt x="20712" y="3250"/>
                    </a:cubicBezTo>
                    <a:cubicBezTo>
                      <a:pt x="20749" y="3250"/>
                      <a:pt x="20749" y="3250"/>
                      <a:pt x="20749" y="3250"/>
                    </a:cubicBezTo>
                    <a:cubicBezTo>
                      <a:pt x="20749" y="3318"/>
                      <a:pt x="20749" y="3318"/>
                      <a:pt x="20749" y="3318"/>
                    </a:cubicBezTo>
                    <a:cubicBezTo>
                      <a:pt x="20749" y="3386"/>
                      <a:pt x="20749" y="3386"/>
                      <a:pt x="20749" y="3386"/>
                    </a:cubicBezTo>
                    <a:cubicBezTo>
                      <a:pt x="20786" y="3386"/>
                      <a:pt x="20786" y="3386"/>
                      <a:pt x="20786" y="3386"/>
                    </a:cubicBezTo>
                    <a:cubicBezTo>
                      <a:pt x="20786" y="3386"/>
                      <a:pt x="20786" y="3386"/>
                      <a:pt x="20786" y="3386"/>
                    </a:cubicBezTo>
                    <a:cubicBezTo>
                      <a:pt x="20786" y="3318"/>
                      <a:pt x="20786" y="3318"/>
                      <a:pt x="20786" y="3318"/>
                    </a:cubicBezTo>
                    <a:cubicBezTo>
                      <a:pt x="20749" y="3318"/>
                      <a:pt x="20749" y="3318"/>
                      <a:pt x="20749" y="3318"/>
                    </a:cubicBezTo>
                    <a:cubicBezTo>
                      <a:pt x="20786" y="3318"/>
                      <a:pt x="20786" y="3318"/>
                      <a:pt x="20786" y="3318"/>
                    </a:cubicBezTo>
                    <a:cubicBezTo>
                      <a:pt x="20823" y="3250"/>
                      <a:pt x="20823" y="3250"/>
                      <a:pt x="20823" y="3250"/>
                    </a:cubicBezTo>
                    <a:cubicBezTo>
                      <a:pt x="20823" y="3182"/>
                      <a:pt x="20823" y="3182"/>
                      <a:pt x="20823" y="3182"/>
                    </a:cubicBezTo>
                    <a:cubicBezTo>
                      <a:pt x="20786" y="3182"/>
                      <a:pt x="20786" y="3182"/>
                      <a:pt x="20786" y="3182"/>
                    </a:cubicBezTo>
                    <a:cubicBezTo>
                      <a:pt x="20823" y="3182"/>
                      <a:pt x="20823" y="3182"/>
                      <a:pt x="20823" y="3182"/>
                    </a:cubicBezTo>
                    <a:cubicBezTo>
                      <a:pt x="20823" y="3182"/>
                      <a:pt x="20823" y="3182"/>
                      <a:pt x="20823" y="3182"/>
                    </a:cubicBezTo>
                    <a:cubicBezTo>
                      <a:pt x="20860" y="3182"/>
                      <a:pt x="20860" y="3182"/>
                      <a:pt x="20860" y="3182"/>
                    </a:cubicBezTo>
                    <a:cubicBezTo>
                      <a:pt x="20897" y="3115"/>
                      <a:pt x="20897" y="3115"/>
                      <a:pt x="20897" y="3115"/>
                    </a:cubicBezTo>
                    <a:cubicBezTo>
                      <a:pt x="20897" y="3115"/>
                      <a:pt x="20897" y="3115"/>
                      <a:pt x="20897" y="3115"/>
                    </a:cubicBezTo>
                    <a:cubicBezTo>
                      <a:pt x="20934" y="3115"/>
                      <a:pt x="20934" y="3115"/>
                      <a:pt x="20934" y="3115"/>
                    </a:cubicBezTo>
                    <a:cubicBezTo>
                      <a:pt x="20934" y="3115"/>
                      <a:pt x="20934" y="3115"/>
                      <a:pt x="20934" y="3115"/>
                    </a:cubicBezTo>
                    <a:cubicBezTo>
                      <a:pt x="20971" y="3115"/>
                      <a:pt x="20971" y="3115"/>
                      <a:pt x="20971" y="3115"/>
                    </a:cubicBezTo>
                    <a:cubicBezTo>
                      <a:pt x="20971" y="3182"/>
                      <a:pt x="20971" y="3182"/>
                      <a:pt x="20971" y="3182"/>
                    </a:cubicBezTo>
                    <a:cubicBezTo>
                      <a:pt x="21008" y="3182"/>
                      <a:pt x="21008" y="3182"/>
                      <a:pt x="21008" y="3182"/>
                    </a:cubicBezTo>
                    <a:cubicBezTo>
                      <a:pt x="21045" y="3182"/>
                      <a:pt x="21045" y="3182"/>
                      <a:pt x="21045" y="3182"/>
                    </a:cubicBezTo>
                    <a:cubicBezTo>
                      <a:pt x="21082" y="3182"/>
                      <a:pt x="21082" y="3182"/>
                      <a:pt x="21082" y="3182"/>
                    </a:cubicBezTo>
                    <a:cubicBezTo>
                      <a:pt x="21156" y="3250"/>
                      <a:pt x="21156" y="3250"/>
                      <a:pt x="21156" y="3250"/>
                    </a:cubicBezTo>
                    <a:cubicBezTo>
                      <a:pt x="21156" y="3250"/>
                      <a:pt x="21156" y="3250"/>
                      <a:pt x="21156" y="3250"/>
                    </a:cubicBezTo>
                    <a:cubicBezTo>
                      <a:pt x="21156" y="3318"/>
                      <a:pt x="21156" y="3318"/>
                      <a:pt x="21156" y="3318"/>
                    </a:cubicBezTo>
                    <a:cubicBezTo>
                      <a:pt x="21193" y="3318"/>
                      <a:pt x="21193" y="3318"/>
                      <a:pt x="21193" y="3318"/>
                    </a:cubicBezTo>
                    <a:cubicBezTo>
                      <a:pt x="21193" y="3250"/>
                      <a:pt x="21193" y="3250"/>
                      <a:pt x="21193" y="3250"/>
                    </a:cubicBezTo>
                    <a:cubicBezTo>
                      <a:pt x="21230" y="3250"/>
                      <a:pt x="21230" y="3250"/>
                      <a:pt x="21230" y="3250"/>
                    </a:cubicBezTo>
                    <a:cubicBezTo>
                      <a:pt x="21230" y="3318"/>
                      <a:pt x="21230" y="3318"/>
                      <a:pt x="21230" y="3318"/>
                    </a:cubicBezTo>
                    <a:cubicBezTo>
                      <a:pt x="21267" y="3318"/>
                      <a:pt x="21267" y="3318"/>
                      <a:pt x="21267" y="3318"/>
                    </a:cubicBezTo>
                    <a:cubicBezTo>
                      <a:pt x="21304" y="3250"/>
                      <a:pt x="21304" y="3250"/>
                      <a:pt x="21304" y="3250"/>
                    </a:cubicBezTo>
                    <a:cubicBezTo>
                      <a:pt x="21304" y="3250"/>
                      <a:pt x="21304" y="3250"/>
                      <a:pt x="21304" y="3250"/>
                    </a:cubicBezTo>
                    <a:cubicBezTo>
                      <a:pt x="21304" y="3318"/>
                      <a:pt x="21304" y="3318"/>
                      <a:pt x="21304" y="3318"/>
                    </a:cubicBezTo>
                    <a:cubicBezTo>
                      <a:pt x="21304" y="3318"/>
                      <a:pt x="21304" y="3318"/>
                      <a:pt x="21304" y="3318"/>
                    </a:cubicBezTo>
                    <a:cubicBezTo>
                      <a:pt x="21304" y="3386"/>
                      <a:pt x="21304" y="3386"/>
                      <a:pt x="21304" y="3386"/>
                    </a:cubicBezTo>
                    <a:cubicBezTo>
                      <a:pt x="21304" y="3521"/>
                      <a:pt x="21304" y="3521"/>
                      <a:pt x="21304" y="3521"/>
                    </a:cubicBezTo>
                    <a:cubicBezTo>
                      <a:pt x="21304" y="3589"/>
                      <a:pt x="21304" y="3589"/>
                      <a:pt x="21304" y="3589"/>
                    </a:cubicBezTo>
                    <a:cubicBezTo>
                      <a:pt x="21304" y="3589"/>
                      <a:pt x="21304" y="3589"/>
                      <a:pt x="21304" y="3589"/>
                    </a:cubicBezTo>
                    <a:cubicBezTo>
                      <a:pt x="21341" y="3589"/>
                      <a:pt x="21341" y="3589"/>
                      <a:pt x="21341" y="3589"/>
                    </a:cubicBezTo>
                    <a:cubicBezTo>
                      <a:pt x="21378" y="3656"/>
                      <a:pt x="21378" y="3656"/>
                      <a:pt x="21378" y="3656"/>
                    </a:cubicBezTo>
                    <a:cubicBezTo>
                      <a:pt x="21415" y="3656"/>
                      <a:pt x="21415" y="3656"/>
                      <a:pt x="21415" y="3656"/>
                    </a:cubicBezTo>
                    <a:cubicBezTo>
                      <a:pt x="21415" y="3724"/>
                      <a:pt x="21415" y="3724"/>
                      <a:pt x="21415" y="3724"/>
                    </a:cubicBezTo>
                    <a:cubicBezTo>
                      <a:pt x="21378" y="3792"/>
                      <a:pt x="21378" y="3792"/>
                      <a:pt x="21378" y="3792"/>
                    </a:cubicBezTo>
                    <a:cubicBezTo>
                      <a:pt x="21341" y="3792"/>
                      <a:pt x="21341" y="3792"/>
                      <a:pt x="21341" y="3792"/>
                    </a:cubicBezTo>
                    <a:cubicBezTo>
                      <a:pt x="21304" y="3792"/>
                      <a:pt x="21304" y="3792"/>
                      <a:pt x="21304" y="3792"/>
                    </a:cubicBezTo>
                    <a:cubicBezTo>
                      <a:pt x="21341" y="3792"/>
                      <a:pt x="21341" y="3792"/>
                      <a:pt x="21341" y="3792"/>
                    </a:cubicBezTo>
                    <a:cubicBezTo>
                      <a:pt x="21378" y="3860"/>
                      <a:pt x="21378" y="3860"/>
                      <a:pt x="21378" y="3860"/>
                    </a:cubicBezTo>
                    <a:cubicBezTo>
                      <a:pt x="21378" y="3927"/>
                      <a:pt x="21378" y="3927"/>
                      <a:pt x="21378" y="3927"/>
                    </a:cubicBezTo>
                    <a:cubicBezTo>
                      <a:pt x="21341" y="3927"/>
                      <a:pt x="21341" y="3927"/>
                      <a:pt x="21341" y="3927"/>
                    </a:cubicBezTo>
                    <a:cubicBezTo>
                      <a:pt x="21304" y="3995"/>
                      <a:pt x="21304" y="3995"/>
                      <a:pt x="21304" y="3995"/>
                    </a:cubicBezTo>
                    <a:cubicBezTo>
                      <a:pt x="21304" y="3995"/>
                      <a:pt x="21304" y="3995"/>
                      <a:pt x="21304" y="3995"/>
                    </a:cubicBezTo>
                    <a:cubicBezTo>
                      <a:pt x="21267" y="4063"/>
                      <a:pt x="21267" y="4063"/>
                      <a:pt x="21267" y="4063"/>
                    </a:cubicBezTo>
                    <a:cubicBezTo>
                      <a:pt x="21193" y="4063"/>
                      <a:pt x="21193" y="4063"/>
                      <a:pt x="21193" y="4063"/>
                    </a:cubicBezTo>
                    <a:cubicBezTo>
                      <a:pt x="21156" y="4063"/>
                      <a:pt x="21156" y="4063"/>
                      <a:pt x="21156" y="4063"/>
                    </a:cubicBezTo>
                    <a:cubicBezTo>
                      <a:pt x="21230" y="4063"/>
                      <a:pt x="21230" y="4063"/>
                      <a:pt x="21230" y="4063"/>
                    </a:cubicBezTo>
                    <a:cubicBezTo>
                      <a:pt x="21230" y="4063"/>
                      <a:pt x="21230" y="4063"/>
                      <a:pt x="21230" y="4063"/>
                    </a:cubicBezTo>
                    <a:cubicBezTo>
                      <a:pt x="21267" y="4130"/>
                      <a:pt x="21267" y="4130"/>
                      <a:pt x="21267" y="4130"/>
                    </a:cubicBezTo>
                    <a:cubicBezTo>
                      <a:pt x="21304" y="4063"/>
                      <a:pt x="21304" y="4063"/>
                      <a:pt x="21304" y="4063"/>
                    </a:cubicBezTo>
                    <a:cubicBezTo>
                      <a:pt x="21304" y="4063"/>
                      <a:pt x="21304" y="4063"/>
                      <a:pt x="21304" y="4063"/>
                    </a:cubicBezTo>
                    <a:cubicBezTo>
                      <a:pt x="21304" y="4130"/>
                      <a:pt x="21304" y="4130"/>
                      <a:pt x="21304" y="4130"/>
                    </a:cubicBezTo>
                    <a:cubicBezTo>
                      <a:pt x="21341" y="4198"/>
                      <a:pt x="21341" y="4198"/>
                      <a:pt x="21341" y="4198"/>
                    </a:cubicBezTo>
                    <a:cubicBezTo>
                      <a:pt x="21304" y="4266"/>
                      <a:pt x="21304" y="4266"/>
                      <a:pt x="21304" y="4266"/>
                    </a:cubicBezTo>
                    <a:cubicBezTo>
                      <a:pt x="21304" y="4334"/>
                      <a:pt x="21304" y="4334"/>
                      <a:pt x="21304" y="4334"/>
                    </a:cubicBezTo>
                    <a:cubicBezTo>
                      <a:pt x="21341" y="4266"/>
                      <a:pt x="21341" y="4266"/>
                      <a:pt x="21341" y="4266"/>
                    </a:cubicBezTo>
                    <a:cubicBezTo>
                      <a:pt x="21378" y="4266"/>
                      <a:pt x="21378" y="4266"/>
                      <a:pt x="21378" y="4266"/>
                    </a:cubicBezTo>
                    <a:cubicBezTo>
                      <a:pt x="21415" y="4334"/>
                      <a:pt x="21415" y="4334"/>
                      <a:pt x="21415" y="4334"/>
                    </a:cubicBezTo>
                    <a:cubicBezTo>
                      <a:pt x="21415" y="4334"/>
                      <a:pt x="21415" y="4334"/>
                      <a:pt x="21415" y="4334"/>
                    </a:cubicBezTo>
                    <a:cubicBezTo>
                      <a:pt x="21452" y="4401"/>
                      <a:pt x="21452" y="4401"/>
                      <a:pt x="21452" y="4401"/>
                    </a:cubicBezTo>
                    <a:cubicBezTo>
                      <a:pt x="21415" y="4469"/>
                      <a:pt x="21415" y="4469"/>
                      <a:pt x="21415" y="4469"/>
                    </a:cubicBezTo>
                    <a:cubicBezTo>
                      <a:pt x="21415" y="4469"/>
                      <a:pt x="21415" y="4469"/>
                      <a:pt x="21415" y="4469"/>
                    </a:cubicBezTo>
                    <a:cubicBezTo>
                      <a:pt x="21452" y="4537"/>
                      <a:pt x="21452" y="4537"/>
                      <a:pt x="21452" y="4537"/>
                    </a:cubicBezTo>
                    <a:cubicBezTo>
                      <a:pt x="21415" y="4604"/>
                      <a:pt x="21415" y="4604"/>
                      <a:pt x="21415" y="4604"/>
                    </a:cubicBezTo>
                    <a:cubicBezTo>
                      <a:pt x="21378" y="4604"/>
                      <a:pt x="21378" y="4604"/>
                      <a:pt x="21378" y="4604"/>
                    </a:cubicBezTo>
                    <a:cubicBezTo>
                      <a:pt x="21415" y="4672"/>
                      <a:pt x="21415" y="4672"/>
                      <a:pt x="21415" y="4672"/>
                    </a:cubicBezTo>
                    <a:cubicBezTo>
                      <a:pt x="21415" y="4604"/>
                      <a:pt x="21415" y="4604"/>
                      <a:pt x="21415" y="4604"/>
                    </a:cubicBezTo>
                    <a:cubicBezTo>
                      <a:pt x="21452" y="4604"/>
                      <a:pt x="21452" y="4604"/>
                      <a:pt x="21452" y="4604"/>
                    </a:cubicBezTo>
                    <a:cubicBezTo>
                      <a:pt x="21452" y="4672"/>
                      <a:pt x="21452" y="4672"/>
                      <a:pt x="21452" y="4672"/>
                    </a:cubicBezTo>
                    <a:cubicBezTo>
                      <a:pt x="21452" y="4740"/>
                      <a:pt x="21452" y="4740"/>
                      <a:pt x="21452" y="4740"/>
                    </a:cubicBezTo>
                    <a:cubicBezTo>
                      <a:pt x="21489" y="4672"/>
                      <a:pt x="21489" y="4672"/>
                      <a:pt x="21489" y="4672"/>
                    </a:cubicBezTo>
                    <a:cubicBezTo>
                      <a:pt x="21489" y="4740"/>
                      <a:pt x="21489" y="4740"/>
                      <a:pt x="21489" y="4740"/>
                    </a:cubicBezTo>
                    <a:cubicBezTo>
                      <a:pt x="21489" y="4672"/>
                      <a:pt x="21489" y="4672"/>
                      <a:pt x="21489" y="4672"/>
                    </a:cubicBezTo>
                    <a:cubicBezTo>
                      <a:pt x="21526" y="4672"/>
                      <a:pt x="21526" y="4672"/>
                      <a:pt x="21526" y="4672"/>
                    </a:cubicBezTo>
                    <a:cubicBezTo>
                      <a:pt x="21563" y="4672"/>
                      <a:pt x="21563" y="4672"/>
                      <a:pt x="21563" y="4672"/>
                    </a:cubicBezTo>
                    <a:cubicBezTo>
                      <a:pt x="21600" y="4672"/>
                      <a:pt x="21600" y="4672"/>
                      <a:pt x="21600" y="4672"/>
                    </a:cubicBezTo>
                    <a:cubicBezTo>
                      <a:pt x="21600" y="4740"/>
                      <a:pt x="21600" y="4740"/>
                      <a:pt x="21600" y="4740"/>
                    </a:cubicBezTo>
                    <a:cubicBezTo>
                      <a:pt x="21563" y="4808"/>
                      <a:pt x="21563" y="4808"/>
                      <a:pt x="21563" y="4808"/>
                    </a:cubicBezTo>
                    <a:cubicBezTo>
                      <a:pt x="21526" y="4740"/>
                      <a:pt x="21526" y="4740"/>
                      <a:pt x="21526" y="4740"/>
                    </a:cubicBezTo>
                    <a:cubicBezTo>
                      <a:pt x="21526" y="4808"/>
                      <a:pt x="21526" y="4808"/>
                      <a:pt x="21526" y="4808"/>
                    </a:cubicBezTo>
                    <a:cubicBezTo>
                      <a:pt x="21563" y="4808"/>
                      <a:pt x="21563" y="4808"/>
                      <a:pt x="21563" y="4808"/>
                    </a:cubicBezTo>
                    <a:cubicBezTo>
                      <a:pt x="21563" y="4808"/>
                      <a:pt x="21563" y="4808"/>
                      <a:pt x="21563" y="4808"/>
                    </a:cubicBezTo>
                    <a:cubicBezTo>
                      <a:pt x="21600" y="4875"/>
                      <a:pt x="21600" y="4875"/>
                      <a:pt x="21600" y="4875"/>
                    </a:cubicBezTo>
                    <a:cubicBezTo>
                      <a:pt x="21600" y="4943"/>
                      <a:pt x="21600" y="4943"/>
                      <a:pt x="21600" y="4943"/>
                    </a:cubicBezTo>
                    <a:cubicBezTo>
                      <a:pt x="21563" y="4943"/>
                      <a:pt x="21563" y="4943"/>
                      <a:pt x="21563" y="4943"/>
                    </a:cubicBezTo>
                    <a:cubicBezTo>
                      <a:pt x="21526" y="4875"/>
                      <a:pt x="21526" y="4875"/>
                      <a:pt x="21526" y="4875"/>
                    </a:cubicBezTo>
                    <a:cubicBezTo>
                      <a:pt x="21489" y="4875"/>
                      <a:pt x="21489" y="4875"/>
                      <a:pt x="21489" y="4875"/>
                    </a:cubicBezTo>
                    <a:cubicBezTo>
                      <a:pt x="21526" y="4943"/>
                      <a:pt x="21526" y="4943"/>
                      <a:pt x="21526" y="4943"/>
                    </a:cubicBezTo>
                    <a:cubicBezTo>
                      <a:pt x="21489" y="5011"/>
                      <a:pt x="21489" y="5011"/>
                      <a:pt x="21489" y="5011"/>
                    </a:cubicBezTo>
                    <a:cubicBezTo>
                      <a:pt x="21489" y="5011"/>
                      <a:pt x="21489" y="5011"/>
                      <a:pt x="21489" y="5011"/>
                    </a:cubicBezTo>
                    <a:cubicBezTo>
                      <a:pt x="21452" y="5011"/>
                      <a:pt x="21452" y="5011"/>
                      <a:pt x="21452" y="5011"/>
                    </a:cubicBezTo>
                    <a:cubicBezTo>
                      <a:pt x="21452" y="5011"/>
                      <a:pt x="21452" y="5011"/>
                      <a:pt x="21452" y="5011"/>
                    </a:cubicBezTo>
                    <a:cubicBezTo>
                      <a:pt x="21415" y="4943"/>
                      <a:pt x="21415" y="4943"/>
                      <a:pt x="21415" y="4943"/>
                    </a:cubicBezTo>
                    <a:cubicBezTo>
                      <a:pt x="21341" y="4943"/>
                      <a:pt x="21341" y="4943"/>
                      <a:pt x="21341" y="4943"/>
                    </a:cubicBezTo>
                    <a:cubicBezTo>
                      <a:pt x="21304" y="5011"/>
                      <a:pt x="21304" y="5011"/>
                      <a:pt x="21304" y="5011"/>
                    </a:cubicBezTo>
                    <a:cubicBezTo>
                      <a:pt x="21304" y="5011"/>
                      <a:pt x="21304" y="5011"/>
                      <a:pt x="21304" y="5011"/>
                    </a:cubicBezTo>
                    <a:cubicBezTo>
                      <a:pt x="21304" y="4943"/>
                      <a:pt x="21304" y="4943"/>
                      <a:pt x="21304" y="4943"/>
                    </a:cubicBezTo>
                    <a:cubicBezTo>
                      <a:pt x="21267" y="4875"/>
                      <a:pt x="21267" y="4875"/>
                      <a:pt x="21267" y="4875"/>
                    </a:cubicBezTo>
                    <a:cubicBezTo>
                      <a:pt x="21267" y="4875"/>
                      <a:pt x="21267" y="4875"/>
                      <a:pt x="21267" y="4875"/>
                    </a:cubicBezTo>
                    <a:cubicBezTo>
                      <a:pt x="21267" y="4943"/>
                      <a:pt x="21267" y="4943"/>
                      <a:pt x="21267" y="4943"/>
                    </a:cubicBezTo>
                    <a:cubicBezTo>
                      <a:pt x="21230" y="4943"/>
                      <a:pt x="21230" y="4943"/>
                      <a:pt x="21230" y="4943"/>
                    </a:cubicBezTo>
                    <a:cubicBezTo>
                      <a:pt x="21230" y="5011"/>
                      <a:pt x="21230" y="5011"/>
                      <a:pt x="21230" y="5011"/>
                    </a:cubicBezTo>
                    <a:cubicBezTo>
                      <a:pt x="21267" y="5011"/>
                      <a:pt x="21267" y="5011"/>
                      <a:pt x="21267" y="5011"/>
                    </a:cubicBezTo>
                    <a:cubicBezTo>
                      <a:pt x="21230" y="5078"/>
                      <a:pt x="21230" y="5078"/>
                      <a:pt x="21230" y="5078"/>
                    </a:cubicBezTo>
                    <a:cubicBezTo>
                      <a:pt x="21230" y="5078"/>
                      <a:pt x="21230" y="5078"/>
                      <a:pt x="21230" y="5078"/>
                    </a:cubicBezTo>
                    <a:cubicBezTo>
                      <a:pt x="21230" y="5078"/>
                      <a:pt x="21230" y="5078"/>
                      <a:pt x="21230" y="5078"/>
                    </a:cubicBezTo>
                    <a:cubicBezTo>
                      <a:pt x="21193" y="5011"/>
                      <a:pt x="21193" y="5011"/>
                      <a:pt x="21193" y="5011"/>
                    </a:cubicBezTo>
                    <a:cubicBezTo>
                      <a:pt x="21119" y="5078"/>
                      <a:pt x="21119" y="5078"/>
                      <a:pt x="21119" y="5078"/>
                    </a:cubicBezTo>
                    <a:cubicBezTo>
                      <a:pt x="21119" y="5078"/>
                      <a:pt x="21119" y="5078"/>
                      <a:pt x="21119" y="5078"/>
                    </a:cubicBezTo>
                    <a:cubicBezTo>
                      <a:pt x="21119" y="5011"/>
                      <a:pt x="21119" y="5011"/>
                      <a:pt x="21119" y="5011"/>
                    </a:cubicBezTo>
                    <a:cubicBezTo>
                      <a:pt x="21119" y="4943"/>
                      <a:pt x="21119" y="4943"/>
                      <a:pt x="21119" y="4943"/>
                    </a:cubicBezTo>
                    <a:cubicBezTo>
                      <a:pt x="21082" y="4943"/>
                      <a:pt x="21082" y="4943"/>
                      <a:pt x="21082" y="4943"/>
                    </a:cubicBezTo>
                    <a:cubicBezTo>
                      <a:pt x="21008" y="4875"/>
                      <a:pt x="21008" y="4875"/>
                      <a:pt x="21008" y="4875"/>
                    </a:cubicBezTo>
                    <a:cubicBezTo>
                      <a:pt x="21008" y="4808"/>
                      <a:pt x="21008" y="4808"/>
                      <a:pt x="21008" y="4808"/>
                    </a:cubicBezTo>
                    <a:cubicBezTo>
                      <a:pt x="21008" y="4808"/>
                      <a:pt x="21008" y="4808"/>
                      <a:pt x="21008" y="4808"/>
                    </a:cubicBezTo>
                    <a:cubicBezTo>
                      <a:pt x="20971" y="4740"/>
                      <a:pt x="20971" y="4740"/>
                      <a:pt x="20971" y="4740"/>
                    </a:cubicBezTo>
                    <a:cubicBezTo>
                      <a:pt x="20934" y="4808"/>
                      <a:pt x="20934" y="4808"/>
                      <a:pt x="20934" y="4808"/>
                    </a:cubicBezTo>
                    <a:cubicBezTo>
                      <a:pt x="20897" y="4875"/>
                      <a:pt x="20897" y="4875"/>
                      <a:pt x="20897" y="4875"/>
                    </a:cubicBezTo>
                    <a:cubicBezTo>
                      <a:pt x="20860" y="4875"/>
                      <a:pt x="20860" y="4875"/>
                      <a:pt x="20860" y="4875"/>
                    </a:cubicBezTo>
                    <a:cubicBezTo>
                      <a:pt x="20860" y="4875"/>
                      <a:pt x="20860" y="4875"/>
                      <a:pt x="20860" y="4875"/>
                    </a:cubicBezTo>
                    <a:cubicBezTo>
                      <a:pt x="20860" y="4808"/>
                      <a:pt x="20860" y="4808"/>
                      <a:pt x="20860" y="4808"/>
                    </a:cubicBezTo>
                    <a:cubicBezTo>
                      <a:pt x="20823" y="4808"/>
                      <a:pt x="20823" y="4808"/>
                      <a:pt x="20823" y="4808"/>
                    </a:cubicBezTo>
                    <a:cubicBezTo>
                      <a:pt x="20823" y="4808"/>
                      <a:pt x="20823" y="4808"/>
                      <a:pt x="20823" y="4808"/>
                    </a:cubicBezTo>
                    <a:cubicBezTo>
                      <a:pt x="20823" y="4943"/>
                      <a:pt x="20823" y="4943"/>
                      <a:pt x="20823" y="4943"/>
                    </a:cubicBezTo>
                    <a:cubicBezTo>
                      <a:pt x="20860" y="5011"/>
                      <a:pt x="20860" y="5011"/>
                      <a:pt x="20860" y="5011"/>
                    </a:cubicBezTo>
                    <a:cubicBezTo>
                      <a:pt x="20823" y="5078"/>
                      <a:pt x="20823" y="5078"/>
                      <a:pt x="20823" y="5078"/>
                    </a:cubicBezTo>
                    <a:cubicBezTo>
                      <a:pt x="20786" y="5214"/>
                      <a:pt x="20786" y="5214"/>
                      <a:pt x="20786" y="5214"/>
                    </a:cubicBezTo>
                    <a:cubicBezTo>
                      <a:pt x="20749" y="5214"/>
                      <a:pt x="20749" y="5214"/>
                      <a:pt x="20749" y="5214"/>
                    </a:cubicBezTo>
                    <a:cubicBezTo>
                      <a:pt x="20749" y="5078"/>
                      <a:pt x="20749" y="5078"/>
                      <a:pt x="20749" y="5078"/>
                    </a:cubicBezTo>
                    <a:cubicBezTo>
                      <a:pt x="20712" y="5078"/>
                      <a:pt x="20712" y="5078"/>
                      <a:pt x="20712" y="5078"/>
                    </a:cubicBezTo>
                    <a:cubicBezTo>
                      <a:pt x="20675" y="5146"/>
                      <a:pt x="20675" y="5146"/>
                      <a:pt x="20675" y="5146"/>
                    </a:cubicBezTo>
                    <a:cubicBezTo>
                      <a:pt x="20601" y="5011"/>
                      <a:pt x="20601" y="5011"/>
                      <a:pt x="20601" y="5011"/>
                    </a:cubicBezTo>
                    <a:cubicBezTo>
                      <a:pt x="20601" y="4943"/>
                      <a:pt x="20601" y="4943"/>
                      <a:pt x="20601" y="4943"/>
                    </a:cubicBezTo>
                    <a:cubicBezTo>
                      <a:pt x="20601" y="4808"/>
                      <a:pt x="20601" y="4808"/>
                      <a:pt x="20601" y="4808"/>
                    </a:cubicBezTo>
                    <a:cubicBezTo>
                      <a:pt x="20564" y="4808"/>
                      <a:pt x="20564" y="4808"/>
                      <a:pt x="20564" y="4808"/>
                    </a:cubicBezTo>
                    <a:cubicBezTo>
                      <a:pt x="20564" y="4808"/>
                      <a:pt x="20564" y="4808"/>
                      <a:pt x="20564" y="4808"/>
                    </a:cubicBezTo>
                    <a:cubicBezTo>
                      <a:pt x="20527" y="4740"/>
                      <a:pt x="20527" y="4740"/>
                      <a:pt x="20527" y="4740"/>
                    </a:cubicBezTo>
                    <a:cubicBezTo>
                      <a:pt x="20527" y="4808"/>
                      <a:pt x="20527" y="4808"/>
                      <a:pt x="20527" y="4808"/>
                    </a:cubicBezTo>
                    <a:cubicBezTo>
                      <a:pt x="20527" y="4808"/>
                      <a:pt x="20527" y="4808"/>
                      <a:pt x="20527" y="4808"/>
                    </a:cubicBezTo>
                    <a:cubicBezTo>
                      <a:pt x="20527" y="4875"/>
                      <a:pt x="20527" y="4875"/>
                      <a:pt x="20527" y="4875"/>
                    </a:cubicBezTo>
                    <a:cubicBezTo>
                      <a:pt x="20527" y="4875"/>
                      <a:pt x="20527" y="4875"/>
                      <a:pt x="20527" y="4875"/>
                    </a:cubicBezTo>
                    <a:cubicBezTo>
                      <a:pt x="20527" y="4943"/>
                      <a:pt x="20527" y="4943"/>
                      <a:pt x="20527" y="4943"/>
                    </a:cubicBezTo>
                    <a:cubicBezTo>
                      <a:pt x="20490" y="4875"/>
                      <a:pt x="20490" y="4875"/>
                      <a:pt x="20490" y="4875"/>
                    </a:cubicBezTo>
                    <a:cubicBezTo>
                      <a:pt x="20453" y="4808"/>
                      <a:pt x="20453" y="4808"/>
                      <a:pt x="20453" y="4808"/>
                    </a:cubicBezTo>
                    <a:cubicBezTo>
                      <a:pt x="20453" y="4808"/>
                      <a:pt x="20453" y="4808"/>
                      <a:pt x="20453" y="4808"/>
                    </a:cubicBezTo>
                    <a:cubicBezTo>
                      <a:pt x="20453" y="4875"/>
                      <a:pt x="20453" y="4875"/>
                      <a:pt x="20453" y="4875"/>
                    </a:cubicBezTo>
                    <a:cubicBezTo>
                      <a:pt x="20453" y="4943"/>
                      <a:pt x="20453" y="4943"/>
                      <a:pt x="20453" y="4943"/>
                    </a:cubicBezTo>
                    <a:cubicBezTo>
                      <a:pt x="20453" y="4943"/>
                      <a:pt x="20453" y="4943"/>
                      <a:pt x="20453" y="4943"/>
                    </a:cubicBezTo>
                    <a:cubicBezTo>
                      <a:pt x="20490" y="4943"/>
                      <a:pt x="20490" y="4943"/>
                      <a:pt x="20490" y="4943"/>
                    </a:cubicBezTo>
                    <a:cubicBezTo>
                      <a:pt x="20527" y="5011"/>
                      <a:pt x="20527" y="5011"/>
                      <a:pt x="20527" y="5011"/>
                    </a:cubicBezTo>
                    <a:cubicBezTo>
                      <a:pt x="20490" y="5078"/>
                      <a:pt x="20490" y="5078"/>
                      <a:pt x="20490" y="5078"/>
                    </a:cubicBezTo>
                    <a:cubicBezTo>
                      <a:pt x="20453" y="5078"/>
                      <a:pt x="20453" y="5078"/>
                      <a:pt x="20453" y="5078"/>
                    </a:cubicBezTo>
                    <a:cubicBezTo>
                      <a:pt x="20453" y="5078"/>
                      <a:pt x="20453" y="5078"/>
                      <a:pt x="20453" y="5078"/>
                    </a:cubicBezTo>
                    <a:cubicBezTo>
                      <a:pt x="20453" y="5078"/>
                      <a:pt x="20453" y="5078"/>
                      <a:pt x="20453" y="5078"/>
                    </a:cubicBezTo>
                    <a:cubicBezTo>
                      <a:pt x="20564" y="5282"/>
                      <a:pt x="20564" y="5282"/>
                      <a:pt x="20564" y="5282"/>
                    </a:cubicBezTo>
                    <a:cubicBezTo>
                      <a:pt x="20638" y="5282"/>
                      <a:pt x="20638" y="5282"/>
                      <a:pt x="20638" y="5282"/>
                    </a:cubicBezTo>
                    <a:cubicBezTo>
                      <a:pt x="20675" y="5282"/>
                      <a:pt x="20675" y="5282"/>
                      <a:pt x="20675" y="5282"/>
                    </a:cubicBezTo>
                    <a:cubicBezTo>
                      <a:pt x="20712" y="5349"/>
                      <a:pt x="20712" y="5349"/>
                      <a:pt x="20712" y="5349"/>
                    </a:cubicBezTo>
                    <a:cubicBezTo>
                      <a:pt x="20712" y="5417"/>
                      <a:pt x="20712" y="5417"/>
                      <a:pt x="20712" y="5417"/>
                    </a:cubicBezTo>
                    <a:cubicBezTo>
                      <a:pt x="20712" y="5417"/>
                      <a:pt x="20712" y="5417"/>
                      <a:pt x="20712" y="5417"/>
                    </a:cubicBezTo>
                    <a:cubicBezTo>
                      <a:pt x="20675" y="5349"/>
                      <a:pt x="20675" y="5349"/>
                      <a:pt x="20675" y="5349"/>
                    </a:cubicBezTo>
                    <a:cubicBezTo>
                      <a:pt x="20675" y="5349"/>
                      <a:pt x="20675" y="5349"/>
                      <a:pt x="20675" y="5349"/>
                    </a:cubicBezTo>
                    <a:cubicBezTo>
                      <a:pt x="20675" y="5417"/>
                      <a:pt x="20675" y="5417"/>
                      <a:pt x="20675" y="5417"/>
                    </a:cubicBezTo>
                    <a:cubicBezTo>
                      <a:pt x="20712" y="5485"/>
                      <a:pt x="20712" y="5485"/>
                      <a:pt x="20712" y="5485"/>
                    </a:cubicBezTo>
                    <a:cubicBezTo>
                      <a:pt x="20749" y="5552"/>
                      <a:pt x="20749" y="5552"/>
                      <a:pt x="20749" y="5552"/>
                    </a:cubicBezTo>
                    <a:cubicBezTo>
                      <a:pt x="20786" y="5620"/>
                      <a:pt x="20786" y="5620"/>
                      <a:pt x="20786" y="5620"/>
                    </a:cubicBezTo>
                    <a:cubicBezTo>
                      <a:pt x="20786" y="5688"/>
                      <a:pt x="20786" y="5688"/>
                      <a:pt x="20786" y="5688"/>
                    </a:cubicBezTo>
                    <a:cubicBezTo>
                      <a:pt x="20749" y="5891"/>
                      <a:pt x="20749" y="5891"/>
                      <a:pt x="20749" y="5891"/>
                    </a:cubicBezTo>
                    <a:cubicBezTo>
                      <a:pt x="20749" y="6026"/>
                      <a:pt x="20749" y="6026"/>
                      <a:pt x="20749" y="6026"/>
                    </a:cubicBezTo>
                    <a:cubicBezTo>
                      <a:pt x="20749" y="6094"/>
                      <a:pt x="20749" y="6094"/>
                      <a:pt x="20749" y="6094"/>
                    </a:cubicBezTo>
                    <a:cubicBezTo>
                      <a:pt x="20786" y="6094"/>
                      <a:pt x="20786" y="6094"/>
                      <a:pt x="20786" y="6094"/>
                    </a:cubicBezTo>
                    <a:cubicBezTo>
                      <a:pt x="20749" y="6229"/>
                      <a:pt x="20749" y="6229"/>
                      <a:pt x="20749" y="6229"/>
                    </a:cubicBezTo>
                    <a:cubicBezTo>
                      <a:pt x="20749" y="6297"/>
                      <a:pt x="20749" y="6297"/>
                      <a:pt x="20749" y="6297"/>
                    </a:cubicBezTo>
                    <a:cubicBezTo>
                      <a:pt x="20712" y="6297"/>
                      <a:pt x="20712" y="6297"/>
                      <a:pt x="20712" y="6297"/>
                    </a:cubicBezTo>
                    <a:cubicBezTo>
                      <a:pt x="20712" y="6229"/>
                      <a:pt x="20712" y="6229"/>
                      <a:pt x="20712" y="6229"/>
                    </a:cubicBezTo>
                    <a:cubicBezTo>
                      <a:pt x="20712" y="6229"/>
                      <a:pt x="20712" y="6229"/>
                      <a:pt x="20712" y="6229"/>
                    </a:cubicBezTo>
                    <a:cubicBezTo>
                      <a:pt x="20638" y="6365"/>
                      <a:pt x="20638" y="6365"/>
                      <a:pt x="20638" y="6365"/>
                    </a:cubicBezTo>
                    <a:cubicBezTo>
                      <a:pt x="20601" y="6297"/>
                      <a:pt x="20601" y="6297"/>
                      <a:pt x="20601" y="6297"/>
                    </a:cubicBezTo>
                    <a:cubicBezTo>
                      <a:pt x="20564" y="6365"/>
                      <a:pt x="20564" y="6365"/>
                      <a:pt x="20564" y="6365"/>
                    </a:cubicBezTo>
                    <a:cubicBezTo>
                      <a:pt x="20564" y="6297"/>
                      <a:pt x="20564" y="6297"/>
                      <a:pt x="20564" y="6297"/>
                    </a:cubicBezTo>
                    <a:cubicBezTo>
                      <a:pt x="20527" y="6297"/>
                      <a:pt x="20527" y="6297"/>
                      <a:pt x="20527" y="6297"/>
                    </a:cubicBezTo>
                    <a:cubicBezTo>
                      <a:pt x="20490" y="6297"/>
                      <a:pt x="20490" y="6297"/>
                      <a:pt x="20490" y="6297"/>
                    </a:cubicBezTo>
                    <a:cubicBezTo>
                      <a:pt x="20453" y="6162"/>
                      <a:pt x="20453" y="6162"/>
                      <a:pt x="20453" y="6162"/>
                    </a:cubicBezTo>
                    <a:cubicBezTo>
                      <a:pt x="20416" y="6162"/>
                      <a:pt x="20416" y="6162"/>
                      <a:pt x="20416" y="6162"/>
                    </a:cubicBezTo>
                    <a:cubicBezTo>
                      <a:pt x="20379" y="6162"/>
                      <a:pt x="20379" y="6162"/>
                      <a:pt x="20379" y="6162"/>
                    </a:cubicBezTo>
                    <a:cubicBezTo>
                      <a:pt x="20342" y="6094"/>
                      <a:pt x="20342" y="6094"/>
                      <a:pt x="20342" y="6094"/>
                    </a:cubicBezTo>
                    <a:cubicBezTo>
                      <a:pt x="20305" y="6094"/>
                      <a:pt x="20305" y="6094"/>
                      <a:pt x="20305" y="6094"/>
                    </a:cubicBezTo>
                    <a:cubicBezTo>
                      <a:pt x="20268" y="6162"/>
                      <a:pt x="20268" y="6162"/>
                      <a:pt x="20268" y="6162"/>
                    </a:cubicBezTo>
                    <a:cubicBezTo>
                      <a:pt x="20232" y="6162"/>
                      <a:pt x="20232" y="6162"/>
                      <a:pt x="20232" y="6162"/>
                    </a:cubicBezTo>
                    <a:cubicBezTo>
                      <a:pt x="20268" y="6229"/>
                      <a:pt x="20268" y="6229"/>
                      <a:pt x="20268" y="6229"/>
                    </a:cubicBezTo>
                    <a:cubicBezTo>
                      <a:pt x="20342" y="6229"/>
                      <a:pt x="20342" y="6229"/>
                      <a:pt x="20342" y="6229"/>
                    </a:cubicBezTo>
                    <a:cubicBezTo>
                      <a:pt x="20342" y="6162"/>
                      <a:pt x="20342" y="6162"/>
                      <a:pt x="20342" y="6162"/>
                    </a:cubicBezTo>
                    <a:cubicBezTo>
                      <a:pt x="20453" y="6229"/>
                      <a:pt x="20453" y="6229"/>
                      <a:pt x="20453" y="6229"/>
                    </a:cubicBezTo>
                    <a:cubicBezTo>
                      <a:pt x="20453" y="6297"/>
                      <a:pt x="20453" y="6297"/>
                      <a:pt x="20453" y="6297"/>
                    </a:cubicBezTo>
                    <a:cubicBezTo>
                      <a:pt x="20416" y="6297"/>
                      <a:pt x="20416" y="6297"/>
                      <a:pt x="20416" y="6297"/>
                    </a:cubicBezTo>
                    <a:cubicBezTo>
                      <a:pt x="20379" y="6297"/>
                      <a:pt x="20379" y="6297"/>
                      <a:pt x="20379" y="6297"/>
                    </a:cubicBezTo>
                    <a:cubicBezTo>
                      <a:pt x="20342" y="6297"/>
                      <a:pt x="20342" y="6297"/>
                      <a:pt x="20342" y="6297"/>
                    </a:cubicBezTo>
                    <a:cubicBezTo>
                      <a:pt x="20342" y="6365"/>
                      <a:pt x="20342" y="6365"/>
                      <a:pt x="20342" y="6365"/>
                    </a:cubicBezTo>
                    <a:cubicBezTo>
                      <a:pt x="20305" y="6297"/>
                      <a:pt x="20305" y="6297"/>
                      <a:pt x="20305" y="6297"/>
                    </a:cubicBezTo>
                    <a:cubicBezTo>
                      <a:pt x="20268" y="6297"/>
                      <a:pt x="20268" y="6297"/>
                      <a:pt x="20268" y="6297"/>
                    </a:cubicBezTo>
                    <a:cubicBezTo>
                      <a:pt x="20305" y="6297"/>
                      <a:pt x="20305" y="6297"/>
                      <a:pt x="20305" y="6297"/>
                    </a:cubicBezTo>
                    <a:cubicBezTo>
                      <a:pt x="20305" y="6365"/>
                      <a:pt x="20305" y="6365"/>
                      <a:pt x="20305" y="6365"/>
                    </a:cubicBezTo>
                    <a:cubicBezTo>
                      <a:pt x="20379" y="6433"/>
                      <a:pt x="20379" y="6433"/>
                      <a:pt x="20379" y="6433"/>
                    </a:cubicBezTo>
                    <a:cubicBezTo>
                      <a:pt x="20342" y="6500"/>
                      <a:pt x="20342" y="6500"/>
                      <a:pt x="20342" y="6500"/>
                    </a:cubicBezTo>
                    <a:cubicBezTo>
                      <a:pt x="20379" y="6568"/>
                      <a:pt x="20379" y="6568"/>
                      <a:pt x="20379" y="6568"/>
                    </a:cubicBezTo>
                    <a:cubicBezTo>
                      <a:pt x="20416" y="6636"/>
                      <a:pt x="20416" y="6636"/>
                      <a:pt x="20416" y="6636"/>
                    </a:cubicBezTo>
                    <a:cubicBezTo>
                      <a:pt x="20379" y="6568"/>
                      <a:pt x="20379" y="6568"/>
                      <a:pt x="20379" y="6568"/>
                    </a:cubicBezTo>
                    <a:cubicBezTo>
                      <a:pt x="20379" y="6433"/>
                      <a:pt x="20379" y="6433"/>
                      <a:pt x="20379" y="6433"/>
                    </a:cubicBezTo>
                    <a:cubicBezTo>
                      <a:pt x="20416" y="6433"/>
                      <a:pt x="20416" y="6433"/>
                      <a:pt x="20416" y="6433"/>
                    </a:cubicBezTo>
                    <a:cubicBezTo>
                      <a:pt x="20453" y="6433"/>
                      <a:pt x="20453" y="6433"/>
                      <a:pt x="20453" y="6433"/>
                    </a:cubicBezTo>
                    <a:cubicBezTo>
                      <a:pt x="20453" y="6433"/>
                      <a:pt x="20453" y="6433"/>
                      <a:pt x="20453" y="6433"/>
                    </a:cubicBezTo>
                    <a:cubicBezTo>
                      <a:pt x="20490" y="6365"/>
                      <a:pt x="20490" y="6365"/>
                      <a:pt x="20490" y="6365"/>
                    </a:cubicBezTo>
                    <a:cubicBezTo>
                      <a:pt x="20527" y="6365"/>
                      <a:pt x="20527" y="6365"/>
                      <a:pt x="20527" y="6365"/>
                    </a:cubicBezTo>
                    <a:cubicBezTo>
                      <a:pt x="20527" y="6365"/>
                      <a:pt x="20527" y="6365"/>
                      <a:pt x="20527" y="6365"/>
                    </a:cubicBezTo>
                    <a:cubicBezTo>
                      <a:pt x="20527" y="6433"/>
                      <a:pt x="20527" y="6433"/>
                      <a:pt x="20527" y="6433"/>
                    </a:cubicBezTo>
                    <a:cubicBezTo>
                      <a:pt x="20564" y="6500"/>
                      <a:pt x="20564" y="6500"/>
                      <a:pt x="20564" y="6500"/>
                    </a:cubicBezTo>
                    <a:cubicBezTo>
                      <a:pt x="20638" y="6500"/>
                      <a:pt x="20638" y="6500"/>
                      <a:pt x="20638" y="6500"/>
                    </a:cubicBezTo>
                    <a:cubicBezTo>
                      <a:pt x="20675" y="6568"/>
                      <a:pt x="20675" y="6568"/>
                      <a:pt x="20675" y="6568"/>
                    </a:cubicBezTo>
                    <a:cubicBezTo>
                      <a:pt x="20712" y="6568"/>
                      <a:pt x="20712" y="6568"/>
                      <a:pt x="20712" y="6568"/>
                    </a:cubicBezTo>
                    <a:cubicBezTo>
                      <a:pt x="20712" y="6500"/>
                      <a:pt x="20712" y="6500"/>
                      <a:pt x="20712" y="6500"/>
                    </a:cubicBezTo>
                    <a:cubicBezTo>
                      <a:pt x="20712" y="6500"/>
                      <a:pt x="20712" y="6500"/>
                      <a:pt x="20712" y="6500"/>
                    </a:cubicBezTo>
                    <a:cubicBezTo>
                      <a:pt x="20712" y="6500"/>
                      <a:pt x="20712" y="6500"/>
                      <a:pt x="20712" y="6500"/>
                    </a:cubicBezTo>
                    <a:cubicBezTo>
                      <a:pt x="20823" y="6636"/>
                      <a:pt x="20823" y="6636"/>
                      <a:pt x="20823" y="6636"/>
                    </a:cubicBezTo>
                    <a:cubicBezTo>
                      <a:pt x="20823" y="6636"/>
                      <a:pt x="20823" y="6636"/>
                      <a:pt x="20823" y="6636"/>
                    </a:cubicBezTo>
                    <a:cubicBezTo>
                      <a:pt x="20786" y="6636"/>
                      <a:pt x="20786" y="6636"/>
                      <a:pt x="20786" y="6636"/>
                    </a:cubicBezTo>
                    <a:cubicBezTo>
                      <a:pt x="20786" y="6703"/>
                      <a:pt x="20786" y="6703"/>
                      <a:pt x="20786" y="6703"/>
                    </a:cubicBezTo>
                    <a:cubicBezTo>
                      <a:pt x="20860" y="6771"/>
                      <a:pt x="20860" y="6771"/>
                      <a:pt x="20860" y="6771"/>
                    </a:cubicBezTo>
                    <a:cubicBezTo>
                      <a:pt x="20860" y="6771"/>
                      <a:pt x="20860" y="6771"/>
                      <a:pt x="20860" y="6771"/>
                    </a:cubicBezTo>
                    <a:cubicBezTo>
                      <a:pt x="20860" y="6771"/>
                      <a:pt x="20860" y="6771"/>
                      <a:pt x="20860" y="6771"/>
                    </a:cubicBezTo>
                    <a:cubicBezTo>
                      <a:pt x="20860" y="6703"/>
                      <a:pt x="20860" y="6703"/>
                      <a:pt x="20860" y="6703"/>
                    </a:cubicBezTo>
                    <a:cubicBezTo>
                      <a:pt x="20934" y="6771"/>
                      <a:pt x="20934" y="6771"/>
                      <a:pt x="20934" y="6771"/>
                    </a:cubicBezTo>
                    <a:cubicBezTo>
                      <a:pt x="20971" y="6907"/>
                      <a:pt x="20971" y="6907"/>
                      <a:pt x="20971" y="6907"/>
                    </a:cubicBezTo>
                    <a:cubicBezTo>
                      <a:pt x="20971" y="6907"/>
                      <a:pt x="20971" y="6907"/>
                      <a:pt x="20971" y="6907"/>
                    </a:cubicBezTo>
                    <a:cubicBezTo>
                      <a:pt x="20934" y="6907"/>
                      <a:pt x="20934" y="6907"/>
                      <a:pt x="20934" y="6907"/>
                    </a:cubicBezTo>
                    <a:cubicBezTo>
                      <a:pt x="20934" y="6907"/>
                      <a:pt x="20934" y="6907"/>
                      <a:pt x="20934" y="6907"/>
                    </a:cubicBezTo>
                    <a:cubicBezTo>
                      <a:pt x="20971" y="6974"/>
                      <a:pt x="20971" y="6974"/>
                      <a:pt x="20971" y="6974"/>
                    </a:cubicBezTo>
                    <a:cubicBezTo>
                      <a:pt x="20934" y="6974"/>
                      <a:pt x="20934" y="6974"/>
                      <a:pt x="20934" y="6974"/>
                    </a:cubicBezTo>
                    <a:cubicBezTo>
                      <a:pt x="20934" y="7042"/>
                      <a:pt x="20934" y="7042"/>
                      <a:pt x="20934" y="7042"/>
                    </a:cubicBezTo>
                    <a:cubicBezTo>
                      <a:pt x="20934" y="7110"/>
                      <a:pt x="20934" y="7110"/>
                      <a:pt x="20934" y="7110"/>
                    </a:cubicBezTo>
                    <a:cubicBezTo>
                      <a:pt x="20971" y="7042"/>
                      <a:pt x="20971" y="7042"/>
                      <a:pt x="20971" y="7042"/>
                    </a:cubicBezTo>
                    <a:cubicBezTo>
                      <a:pt x="20971" y="7042"/>
                      <a:pt x="20971" y="7042"/>
                      <a:pt x="20971" y="7042"/>
                    </a:cubicBezTo>
                    <a:cubicBezTo>
                      <a:pt x="20971" y="6974"/>
                      <a:pt x="20971" y="6974"/>
                      <a:pt x="20971" y="6974"/>
                    </a:cubicBezTo>
                    <a:cubicBezTo>
                      <a:pt x="21008" y="7042"/>
                      <a:pt x="21008" y="7042"/>
                      <a:pt x="21008" y="7042"/>
                    </a:cubicBezTo>
                    <a:cubicBezTo>
                      <a:pt x="21008" y="6974"/>
                      <a:pt x="21008" y="6974"/>
                      <a:pt x="21008" y="6974"/>
                    </a:cubicBezTo>
                    <a:cubicBezTo>
                      <a:pt x="21045" y="7042"/>
                      <a:pt x="21045" y="7042"/>
                      <a:pt x="21045" y="7042"/>
                    </a:cubicBezTo>
                    <a:cubicBezTo>
                      <a:pt x="21119" y="7110"/>
                      <a:pt x="21119" y="7110"/>
                      <a:pt x="21119" y="7110"/>
                    </a:cubicBezTo>
                    <a:cubicBezTo>
                      <a:pt x="21193" y="7177"/>
                      <a:pt x="21193" y="7177"/>
                      <a:pt x="21193" y="7177"/>
                    </a:cubicBezTo>
                    <a:cubicBezTo>
                      <a:pt x="21230" y="7245"/>
                      <a:pt x="21230" y="7245"/>
                      <a:pt x="21230" y="7245"/>
                    </a:cubicBezTo>
                    <a:cubicBezTo>
                      <a:pt x="21193" y="7245"/>
                      <a:pt x="21193" y="7245"/>
                      <a:pt x="21193" y="7245"/>
                    </a:cubicBezTo>
                    <a:cubicBezTo>
                      <a:pt x="21267" y="7381"/>
                      <a:pt x="21267" y="7381"/>
                      <a:pt x="21267" y="7381"/>
                    </a:cubicBezTo>
                    <a:cubicBezTo>
                      <a:pt x="21304" y="7381"/>
                      <a:pt x="21304" y="7381"/>
                      <a:pt x="21304" y="7381"/>
                    </a:cubicBezTo>
                    <a:cubicBezTo>
                      <a:pt x="21341" y="7448"/>
                      <a:pt x="21341" y="7448"/>
                      <a:pt x="21341" y="7448"/>
                    </a:cubicBezTo>
                    <a:cubicBezTo>
                      <a:pt x="21341" y="7651"/>
                      <a:pt x="21341" y="7651"/>
                      <a:pt x="21341" y="7651"/>
                    </a:cubicBezTo>
                    <a:cubicBezTo>
                      <a:pt x="21304" y="7651"/>
                      <a:pt x="21304" y="7651"/>
                      <a:pt x="21304" y="7651"/>
                    </a:cubicBezTo>
                    <a:cubicBezTo>
                      <a:pt x="21304" y="7651"/>
                      <a:pt x="21304" y="7651"/>
                      <a:pt x="21304" y="7651"/>
                    </a:cubicBezTo>
                    <a:cubicBezTo>
                      <a:pt x="21341" y="7719"/>
                      <a:pt x="21341" y="7719"/>
                      <a:pt x="21341" y="7719"/>
                    </a:cubicBezTo>
                    <a:cubicBezTo>
                      <a:pt x="21378" y="7787"/>
                      <a:pt x="21378" y="7787"/>
                      <a:pt x="21378" y="7787"/>
                    </a:cubicBezTo>
                    <a:cubicBezTo>
                      <a:pt x="21341" y="7787"/>
                      <a:pt x="21341" y="7787"/>
                      <a:pt x="21341" y="7787"/>
                    </a:cubicBezTo>
                    <a:cubicBezTo>
                      <a:pt x="21341" y="7787"/>
                      <a:pt x="21341" y="7787"/>
                      <a:pt x="21341" y="7787"/>
                    </a:cubicBezTo>
                    <a:cubicBezTo>
                      <a:pt x="21193" y="7787"/>
                      <a:pt x="21193" y="7787"/>
                      <a:pt x="21193" y="7787"/>
                    </a:cubicBezTo>
                    <a:cubicBezTo>
                      <a:pt x="21156" y="7719"/>
                      <a:pt x="21156" y="7719"/>
                      <a:pt x="21156" y="7719"/>
                    </a:cubicBezTo>
                    <a:cubicBezTo>
                      <a:pt x="21156" y="7719"/>
                      <a:pt x="21156" y="7719"/>
                      <a:pt x="21156" y="7719"/>
                    </a:cubicBezTo>
                    <a:cubicBezTo>
                      <a:pt x="21119" y="7719"/>
                      <a:pt x="21119" y="7719"/>
                      <a:pt x="21119" y="7719"/>
                    </a:cubicBezTo>
                    <a:cubicBezTo>
                      <a:pt x="21119" y="7651"/>
                      <a:pt x="21119" y="7651"/>
                      <a:pt x="21119" y="7651"/>
                    </a:cubicBezTo>
                    <a:cubicBezTo>
                      <a:pt x="21082" y="7651"/>
                      <a:pt x="21082" y="7651"/>
                      <a:pt x="21082" y="7651"/>
                    </a:cubicBezTo>
                    <a:cubicBezTo>
                      <a:pt x="21082" y="7719"/>
                      <a:pt x="21082" y="7719"/>
                      <a:pt x="21082" y="7719"/>
                    </a:cubicBezTo>
                    <a:cubicBezTo>
                      <a:pt x="21082" y="7719"/>
                      <a:pt x="21082" y="7719"/>
                      <a:pt x="21082" y="7719"/>
                    </a:cubicBezTo>
                    <a:cubicBezTo>
                      <a:pt x="21045" y="7787"/>
                      <a:pt x="21045" y="7787"/>
                      <a:pt x="21045" y="7787"/>
                    </a:cubicBezTo>
                    <a:cubicBezTo>
                      <a:pt x="21008" y="7787"/>
                      <a:pt x="21008" y="7787"/>
                      <a:pt x="21008" y="7787"/>
                    </a:cubicBezTo>
                    <a:cubicBezTo>
                      <a:pt x="21008" y="7787"/>
                      <a:pt x="21008" y="7787"/>
                      <a:pt x="21008" y="7787"/>
                    </a:cubicBezTo>
                    <a:cubicBezTo>
                      <a:pt x="21008" y="7855"/>
                      <a:pt x="21008" y="7855"/>
                      <a:pt x="21008" y="7855"/>
                    </a:cubicBezTo>
                    <a:cubicBezTo>
                      <a:pt x="20971" y="7922"/>
                      <a:pt x="20971" y="7922"/>
                      <a:pt x="20971" y="7922"/>
                    </a:cubicBezTo>
                    <a:cubicBezTo>
                      <a:pt x="20934" y="7922"/>
                      <a:pt x="20934" y="7922"/>
                      <a:pt x="20934" y="7922"/>
                    </a:cubicBezTo>
                    <a:cubicBezTo>
                      <a:pt x="20934" y="7990"/>
                      <a:pt x="20934" y="7990"/>
                      <a:pt x="20934" y="7990"/>
                    </a:cubicBezTo>
                    <a:cubicBezTo>
                      <a:pt x="20934" y="7990"/>
                      <a:pt x="20934" y="7990"/>
                      <a:pt x="20934" y="7990"/>
                    </a:cubicBezTo>
                    <a:cubicBezTo>
                      <a:pt x="20897" y="8058"/>
                      <a:pt x="20897" y="8058"/>
                      <a:pt x="20897" y="8058"/>
                    </a:cubicBezTo>
                    <a:cubicBezTo>
                      <a:pt x="20897" y="8125"/>
                      <a:pt x="20897" y="8125"/>
                      <a:pt x="20897" y="8125"/>
                    </a:cubicBezTo>
                    <a:cubicBezTo>
                      <a:pt x="20860" y="8125"/>
                      <a:pt x="20860" y="8125"/>
                      <a:pt x="20860" y="8125"/>
                    </a:cubicBezTo>
                    <a:cubicBezTo>
                      <a:pt x="20860" y="8125"/>
                      <a:pt x="20860" y="8125"/>
                      <a:pt x="20860" y="8125"/>
                    </a:cubicBezTo>
                    <a:cubicBezTo>
                      <a:pt x="20860" y="8193"/>
                      <a:pt x="20860" y="8193"/>
                      <a:pt x="20860" y="8193"/>
                    </a:cubicBezTo>
                    <a:cubicBezTo>
                      <a:pt x="20860" y="8261"/>
                      <a:pt x="20860" y="8261"/>
                      <a:pt x="20860" y="8261"/>
                    </a:cubicBezTo>
                    <a:cubicBezTo>
                      <a:pt x="20823" y="8329"/>
                      <a:pt x="20823" y="8329"/>
                      <a:pt x="20823" y="8329"/>
                    </a:cubicBezTo>
                    <a:cubicBezTo>
                      <a:pt x="20823" y="8261"/>
                      <a:pt x="20823" y="8261"/>
                      <a:pt x="20823" y="8261"/>
                    </a:cubicBezTo>
                    <a:cubicBezTo>
                      <a:pt x="20823" y="8329"/>
                      <a:pt x="20823" y="8329"/>
                      <a:pt x="20823" y="8329"/>
                    </a:cubicBezTo>
                    <a:cubicBezTo>
                      <a:pt x="20823" y="8396"/>
                      <a:pt x="20823" y="8396"/>
                      <a:pt x="20823" y="8396"/>
                    </a:cubicBezTo>
                    <a:cubicBezTo>
                      <a:pt x="20786" y="8396"/>
                      <a:pt x="20786" y="8396"/>
                      <a:pt x="20786" y="8396"/>
                    </a:cubicBezTo>
                    <a:cubicBezTo>
                      <a:pt x="20749" y="8464"/>
                      <a:pt x="20749" y="8464"/>
                      <a:pt x="20749" y="8464"/>
                    </a:cubicBezTo>
                    <a:cubicBezTo>
                      <a:pt x="20786" y="8464"/>
                      <a:pt x="20786" y="8464"/>
                      <a:pt x="20786" y="8464"/>
                    </a:cubicBezTo>
                    <a:cubicBezTo>
                      <a:pt x="20786" y="8464"/>
                      <a:pt x="20786" y="8464"/>
                      <a:pt x="20786" y="8464"/>
                    </a:cubicBezTo>
                    <a:cubicBezTo>
                      <a:pt x="20749" y="8532"/>
                      <a:pt x="20749" y="8532"/>
                      <a:pt x="20749" y="8532"/>
                    </a:cubicBezTo>
                    <a:cubicBezTo>
                      <a:pt x="20749" y="8532"/>
                      <a:pt x="20749" y="8532"/>
                      <a:pt x="20749" y="8532"/>
                    </a:cubicBezTo>
                    <a:cubicBezTo>
                      <a:pt x="20712" y="8532"/>
                      <a:pt x="20712" y="8532"/>
                      <a:pt x="20712" y="8532"/>
                    </a:cubicBezTo>
                    <a:cubicBezTo>
                      <a:pt x="20749" y="8599"/>
                      <a:pt x="20749" y="8599"/>
                      <a:pt x="20749" y="8599"/>
                    </a:cubicBezTo>
                    <a:cubicBezTo>
                      <a:pt x="20749" y="8599"/>
                      <a:pt x="20749" y="8599"/>
                      <a:pt x="20749" y="8599"/>
                    </a:cubicBezTo>
                    <a:cubicBezTo>
                      <a:pt x="20712" y="8667"/>
                      <a:pt x="20712" y="8667"/>
                      <a:pt x="20712" y="8667"/>
                    </a:cubicBezTo>
                    <a:cubicBezTo>
                      <a:pt x="20712" y="8735"/>
                      <a:pt x="20712" y="8735"/>
                      <a:pt x="20712" y="8735"/>
                    </a:cubicBezTo>
                    <a:cubicBezTo>
                      <a:pt x="20712" y="8735"/>
                      <a:pt x="20712" y="8735"/>
                      <a:pt x="20712" y="8735"/>
                    </a:cubicBezTo>
                    <a:cubicBezTo>
                      <a:pt x="20675" y="8735"/>
                      <a:pt x="20675" y="8735"/>
                      <a:pt x="20675" y="8735"/>
                    </a:cubicBezTo>
                    <a:cubicBezTo>
                      <a:pt x="20675" y="8735"/>
                      <a:pt x="20675" y="8735"/>
                      <a:pt x="20675" y="8735"/>
                    </a:cubicBezTo>
                    <a:cubicBezTo>
                      <a:pt x="20638" y="8735"/>
                      <a:pt x="20638" y="8735"/>
                      <a:pt x="20638" y="8735"/>
                    </a:cubicBezTo>
                    <a:cubicBezTo>
                      <a:pt x="20675" y="8803"/>
                      <a:pt x="20675" y="8803"/>
                      <a:pt x="20675" y="8803"/>
                    </a:cubicBezTo>
                    <a:cubicBezTo>
                      <a:pt x="20712" y="8803"/>
                      <a:pt x="20712" y="8803"/>
                      <a:pt x="20712" y="8803"/>
                    </a:cubicBezTo>
                    <a:cubicBezTo>
                      <a:pt x="20712" y="8870"/>
                      <a:pt x="20712" y="8870"/>
                      <a:pt x="20712" y="8870"/>
                    </a:cubicBezTo>
                    <a:cubicBezTo>
                      <a:pt x="20638" y="8870"/>
                      <a:pt x="20638" y="8870"/>
                      <a:pt x="20638" y="8870"/>
                    </a:cubicBezTo>
                    <a:cubicBezTo>
                      <a:pt x="20638" y="8938"/>
                      <a:pt x="20638" y="8938"/>
                      <a:pt x="20638" y="8938"/>
                    </a:cubicBezTo>
                    <a:cubicBezTo>
                      <a:pt x="20675" y="8938"/>
                      <a:pt x="20675" y="8938"/>
                      <a:pt x="20675" y="8938"/>
                    </a:cubicBezTo>
                    <a:cubicBezTo>
                      <a:pt x="20712" y="9006"/>
                      <a:pt x="20712" y="9006"/>
                      <a:pt x="20712" y="9006"/>
                    </a:cubicBezTo>
                    <a:cubicBezTo>
                      <a:pt x="20675" y="9073"/>
                      <a:pt x="20675" y="9073"/>
                      <a:pt x="20675" y="9073"/>
                    </a:cubicBezTo>
                    <a:cubicBezTo>
                      <a:pt x="20712" y="9073"/>
                      <a:pt x="20712" y="9073"/>
                      <a:pt x="20712" y="9073"/>
                    </a:cubicBezTo>
                    <a:cubicBezTo>
                      <a:pt x="20675" y="9209"/>
                      <a:pt x="20675" y="9209"/>
                      <a:pt x="20675" y="9209"/>
                    </a:cubicBezTo>
                    <a:cubicBezTo>
                      <a:pt x="20675" y="9209"/>
                      <a:pt x="20675" y="9209"/>
                      <a:pt x="20675" y="9209"/>
                    </a:cubicBezTo>
                    <a:cubicBezTo>
                      <a:pt x="20638" y="9344"/>
                      <a:pt x="20638" y="9344"/>
                      <a:pt x="20638" y="9344"/>
                    </a:cubicBezTo>
                    <a:cubicBezTo>
                      <a:pt x="20638" y="9412"/>
                      <a:pt x="20638" y="9412"/>
                      <a:pt x="20638" y="9412"/>
                    </a:cubicBezTo>
                    <a:cubicBezTo>
                      <a:pt x="20601" y="9480"/>
                      <a:pt x="20601" y="9480"/>
                      <a:pt x="20601" y="9480"/>
                    </a:cubicBezTo>
                    <a:cubicBezTo>
                      <a:pt x="20601" y="9547"/>
                      <a:pt x="20601" y="9547"/>
                      <a:pt x="20601" y="9547"/>
                    </a:cubicBezTo>
                    <a:cubicBezTo>
                      <a:pt x="20638" y="9547"/>
                      <a:pt x="20638" y="9547"/>
                      <a:pt x="20638" y="9547"/>
                    </a:cubicBezTo>
                    <a:cubicBezTo>
                      <a:pt x="20638" y="9615"/>
                      <a:pt x="20638" y="9615"/>
                      <a:pt x="20638" y="9615"/>
                    </a:cubicBezTo>
                    <a:cubicBezTo>
                      <a:pt x="20638" y="9615"/>
                      <a:pt x="20638" y="9615"/>
                      <a:pt x="20638" y="9615"/>
                    </a:cubicBezTo>
                    <a:cubicBezTo>
                      <a:pt x="20675" y="9750"/>
                      <a:pt x="20675" y="9750"/>
                      <a:pt x="20675" y="9750"/>
                    </a:cubicBezTo>
                    <a:cubicBezTo>
                      <a:pt x="20675" y="9750"/>
                      <a:pt x="20675" y="9750"/>
                      <a:pt x="20675" y="9750"/>
                    </a:cubicBezTo>
                    <a:cubicBezTo>
                      <a:pt x="20638" y="9750"/>
                      <a:pt x="20638" y="9750"/>
                      <a:pt x="20638" y="9750"/>
                    </a:cubicBezTo>
                    <a:cubicBezTo>
                      <a:pt x="20601" y="9750"/>
                      <a:pt x="20601" y="9750"/>
                      <a:pt x="20601" y="9750"/>
                    </a:cubicBezTo>
                    <a:cubicBezTo>
                      <a:pt x="20601" y="9683"/>
                      <a:pt x="20601" y="9683"/>
                      <a:pt x="20601" y="9683"/>
                    </a:cubicBezTo>
                    <a:cubicBezTo>
                      <a:pt x="20564" y="9750"/>
                      <a:pt x="20564" y="9750"/>
                      <a:pt x="20564" y="9750"/>
                    </a:cubicBezTo>
                    <a:cubicBezTo>
                      <a:pt x="20527" y="9683"/>
                      <a:pt x="20527" y="9683"/>
                      <a:pt x="20527" y="9683"/>
                    </a:cubicBezTo>
                    <a:cubicBezTo>
                      <a:pt x="20527" y="9615"/>
                      <a:pt x="20527" y="9615"/>
                      <a:pt x="20527" y="9615"/>
                    </a:cubicBezTo>
                    <a:cubicBezTo>
                      <a:pt x="20527" y="9615"/>
                      <a:pt x="20527" y="9615"/>
                      <a:pt x="20527" y="9615"/>
                    </a:cubicBezTo>
                    <a:cubicBezTo>
                      <a:pt x="20490" y="9615"/>
                      <a:pt x="20490" y="9615"/>
                      <a:pt x="20490" y="9615"/>
                    </a:cubicBezTo>
                    <a:cubicBezTo>
                      <a:pt x="20453" y="9615"/>
                      <a:pt x="20453" y="9615"/>
                      <a:pt x="20453" y="9615"/>
                    </a:cubicBezTo>
                    <a:cubicBezTo>
                      <a:pt x="20453" y="9547"/>
                      <a:pt x="20453" y="9547"/>
                      <a:pt x="20453" y="9547"/>
                    </a:cubicBezTo>
                    <a:cubicBezTo>
                      <a:pt x="20379" y="9480"/>
                      <a:pt x="20379" y="9480"/>
                      <a:pt x="20379" y="9480"/>
                    </a:cubicBezTo>
                    <a:cubicBezTo>
                      <a:pt x="20342" y="9480"/>
                      <a:pt x="20342" y="9480"/>
                      <a:pt x="20342" y="9480"/>
                    </a:cubicBezTo>
                    <a:cubicBezTo>
                      <a:pt x="20268" y="9547"/>
                      <a:pt x="20268" y="9547"/>
                      <a:pt x="20268" y="9547"/>
                    </a:cubicBezTo>
                    <a:cubicBezTo>
                      <a:pt x="20268" y="9480"/>
                      <a:pt x="20268" y="9480"/>
                      <a:pt x="20268" y="9480"/>
                    </a:cubicBezTo>
                    <a:cubicBezTo>
                      <a:pt x="20232" y="9547"/>
                      <a:pt x="20232" y="9547"/>
                      <a:pt x="20232" y="9547"/>
                    </a:cubicBezTo>
                    <a:cubicBezTo>
                      <a:pt x="20195" y="9615"/>
                      <a:pt x="20195" y="9615"/>
                      <a:pt x="20195" y="9615"/>
                    </a:cubicBezTo>
                    <a:cubicBezTo>
                      <a:pt x="20158" y="9615"/>
                      <a:pt x="20158" y="9615"/>
                      <a:pt x="20158" y="9615"/>
                    </a:cubicBezTo>
                    <a:cubicBezTo>
                      <a:pt x="20121" y="9683"/>
                      <a:pt x="20121" y="9683"/>
                      <a:pt x="20121" y="9683"/>
                    </a:cubicBezTo>
                    <a:cubicBezTo>
                      <a:pt x="20121" y="9750"/>
                      <a:pt x="20121" y="9750"/>
                      <a:pt x="20121" y="9750"/>
                    </a:cubicBezTo>
                    <a:cubicBezTo>
                      <a:pt x="20084" y="9683"/>
                      <a:pt x="20084" y="9683"/>
                      <a:pt x="20084" y="9683"/>
                    </a:cubicBezTo>
                    <a:cubicBezTo>
                      <a:pt x="20121" y="9818"/>
                      <a:pt x="20121" y="9818"/>
                      <a:pt x="20121" y="9818"/>
                    </a:cubicBezTo>
                    <a:cubicBezTo>
                      <a:pt x="20084" y="9818"/>
                      <a:pt x="20084" y="9818"/>
                      <a:pt x="20084" y="9818"/>
                    </a:cubicBezTo>
                    <a:cubicBezTo>
                      <a:pt x="20084" y="9886"/>
                      <a:pt x="20084" y="9886"/>
                      <a:pt x="20084" y="9886"/>
                    </a:cubicBezTo>
                    <a:cubicBezTo>
                      <a:pt x="20084" y="9954"/>
                      <a:pt x="20084" y="9954"/>
                      <a:pt x="20084" y="9954"/>
                    </a:cubicBezTo>
                    <a:cubicBezTo>
                      <a:pt x="20084" y="10089"/>
                      <a:pt x="20084" y="10089"/>
                      <a:pt x="20084" y="10089"/>
                    </a:cubicBezTo>
                    <a:cubicBezTo>
                      <a:pt x="20047" y="10089"/>
                      <a:pt x="20047" y="10089"/>
                      <a:pt x="20047" y="10089"/>
                    </a:cubicBezTo>
                    <a:cubicBezTo>
                      <a:pt x="20047" y="10089"/>
                      <a:pt x="20047" y="10089"/>
                      <a:pt x="20047" y="10089"/>
                    </a:cubicBezTo>
                    <a:cubicBezTo>
                      <a:pt x="20010" y="9886"/>
                      <a:pt x="20010" y="9886"/>
                      <a:pt x="20010" y="9886"/>
                    </a:cubicBezTo>
                    <a:cubicBezTo>
                      <a:pt x="20010" y="9818"/>
                      <a:pt x="20010" y="9818"/>
                      <a:pt x="20010" y="9818"/>
                    </a:cubicBezTo>
                    <a:cubicBezTo>
                      <a:pt x="19973" y="9818"/>
                      <a:pt x="19973" y="9818"/>
                      <a:pt x="19973" y="9818"/>
                    </a:cubicBezTo>
                    <a:cubicBezTo>
                      <a:pt x="19936" y="9750"/>
                      <a:pt x="19936" y="9750"/>
                      <a:pt x="19936" y="9750"/>
                    </a:cubicBezTo>
                    <a:cubicBezTo>
                      <a:pt x="19936" y="9818"/>
                      <a:pt x="19936" y="9818"/>
                      <a:pt x="19936" y="9818"/>
                    </a:cubicBezTo>
                    <a:cubicBezTo>
                      <a:pt x="19899" y="9954"/>
                      <a:pt x="19899" y="9954"/>
                      <a:pt x="19899" y="9954"/>
                    </a:cubicBezTo>
                    <a:cubicBezTo>
                      <a:pt x="19862" y="9954"/>
                      <a:pt x="19862" y="9954"/>
                      <a:pt x="19862" y="9954"/>
                    </a:cubicBezTo>
                    <a:cubicBezTo>
                      <a:pt x="19862" y="10021"/>
                      <a:pt x="19862" y="10021"/>
                      <a:pt x="19862" y="10021"/>
                    </a:cubicBezTo>
                    <a:cubicBezTo>
                      <a:pt x="19899" y="10021"/>
                      <a:pt x="19899" y="10021"/>
                      <a:pt x="19899" y="10021"/>
                    </a:cubicBezTo>
                    <a:cubicBezTo>
                      <a:pt x="19862" y="10157"/>
                      <a:pt x="19862" y="10157"/>
                      <a:pt x="19862" y="10157"/>
                    </a:cubicBezTo>
                    <a:cubicBezTo>
                      <a:pt x="19825" y="10089"/>
                      <a:pt x="19825" y="10089"/>
                      <a:pt x="19825" y="10089"/>
                    </a:cubicBezTo>
                    <a:cubicBezTo>
                      <a:pt x="19825" y="10089"/>
                      <a:pt x="19825" y="10089"/>
                      <a:pt x="19825" y="10089"/>
                    </a:cubicBezTo>
                    <a:cubicBezTo>
                      <a:pt x="19825" y="10021"/>
                      <a:pt x="19825" y="10021"/>
                      <a:pt x="19825" y="10021"/>
                    </a:cubicBezTo>
                    <a:cubicBezTo>
                      <a:pt x="19788" y="10021"/>
                      <a:pt x="19788" y="10021"/>
                      <a:pt x="19788" y="10021"/>
                    </a:cubicBezTo>
                    <a:cubicBezTo>
                      <a:pt x="19788" y="10157"/>
                      <a:pt x="19788" y="10157"/>
                      <a:pt x="19788" y="10157"/>
                    </a:cubicBezTo>
                    <a:cubicBezTo>
                      <a:pt x="19751" y="10157"/>
                      <a:pt x="19751" y="10157"/>
                      <a:pt x="19751" y="10157"/>
                    </a:cubicBezTo>
                    <a:cubicBezTo>
                      <a:pt x="19714" y="10089"/>
                      <a:pt x="19714" y="10089"/>
                      <a:pt x="19714" y="10089"/>
                    </a:cubicBezTo>
                    <a:cubicBezTo>
                      <a:pt x="19677" y="10089"/>
                      <a:pt x="19677" y="10089"/>
                      <a:pt x="19677" y="10089"/>
                    </a:cubicBezTo>
                    <a:cubicBezTo>
                      <a:pt x="19677" y="10157"/>
                      <a:pt x="19677" y="10157"/>
                      <a:pt x="19677" y="10157"/>
                    </a:cubicBezTo>
                    <a:cubicBezTo>
                      <a:pt x="19714" y="10224"/>
                      <a:pt x="19714" y="10224"/>
                      <a:pt x="19714" y="10224"/>
                    </a:cubicBezTo>
                    <a:cubicBezTo>
                      <a:pt x="19714" y="10224"/>
                      <a:pt x="19714" y="10224"/>
                      <a:pt x="19714" y="10224"/>
                    </a:cubicBezTo>
                    <a:cubicBezTo>
                      <a:pt x="19677" y="10292"/>
                      <a:pt x="19677" y="10292"/>
                      <a:pt x="19677" y="10292"/>
                    </a:cubicBezTo>
                    <a:cubicBezTo>
                      <a:pt x="19677" y="10292"/>
                      <a:pt x="19677" y="10292"/>
                      <a:pt x="19677" y="10292"/>
                    </a:cubicBezTo>
                    <a:cubicBezTo>
                      <a:pt x="19714" y="10360"/>
                      <a:pt x="19714" y="10360"/>
                      <a:pt x="19714" y="10360"/>
                    </a:cubicBezTo>
                    <a:cubicBezTo>
                      <a:pt x="19714" y="10428"/>
                      <a:pt x="19714" y="10428"/>
                      <a:pt x="19714" y="10428"/>
                    </a:cubicBezTo>
                    <a:cubicBezTo>
                      <a:pt x="19714" y="10428"/>
                      <a:pt x="19714" y="10428"/>
                      <a:pt x="19714" y="10428"/>
                    </a:cubicBezTo>
                    <a:cubicBezTo>
                      <a:pt x="19714" y="10495"/>
                      <a:pt x="19714" y="10495"/>
                      <a:pt x="19714" y="10495"/>
                    </a:cubicBezTo>
                    <a:cubicBezTo>
                      <a:pt x="19751" y="10495"/>
                      <a:pt x="19751" y="10495"/>
                      <a:pt x="19751" y="10495"/>
                    </a:cubicBezTo>
                    <a:cubicBezTo>
                      <a:pt x="19788" y="10563"/>
                      <a:pt x="19788" y="10563"/>
                      <a:pt x="19788" y="10563"/>
                    </a:cubicBezTo>
                    <a:cubicBezTo>
                      <a:pt x="19788" y="10563"/>
                      <a:pt x="19788" y="10563"/>
                      <a:pt x="19788" y="10563"/>
                    </a:cubicBezTo>
                    <a:cubicBezTo>
                      <a:pt x="19751" y="10563"/>
                      <a:pt x="19751" y="10563"/>
                      <a:pt x="19751" y="10563"/>
                    </a:cubicBezTo>
                    <a:cubicBezTo>
                      <a:pt x="19751" y="10631"/>
                      <a:pt x="19751" y="10631"/>
                      <a:pt x="19751" y="10631"/>
                    </a:cubicBezTo>
                    <a:cubicBezTo>
                      <a:pt x="19788" y="10631"/>
                      <a:pt x="19788" y="10631"/>
                      <a:pt x="19788" y="10631"/>
                    </a:cubicBezTo>
                    <a:cubicBezTo>
                      <a:pt x="19788" y="10698"/>
                      <a:pt x="19788" y="10698"/>
                      <a:pt x="19788" y="10698"/>
                    </a:cubicBezTo>
                    <a:cubicBezTo>
                      <a:pt x="19788" y="10698"/>
                      <a:pt x="19788" y="10698"/>
                      <a:pt x="19788" y="10698"/>
                    </a:cubicBezTo>
                    <a:cubicBezTo>
                      <a:pt x="19788" y="10698"/>
                      <a:pt x="19788" y="10698"/>
                      <a:pt x="19788" y="10698"/>
                    </a:cubicBezTo>
                    <a:cubicBezTo>
                      <a:pt x="19751" y="10698"/>
                      <a:pt x="19751" y="10698"/>
                      <a:pt x="19751" y="10698"/>
                    </a:cubicBezTo>
                    <a:cubicBezTo>
                      <a:pt x="19751" y="10698"/>
                      <a:pt x="19751" y="10698"/>
                      <a:pt x="19751" y="10698"/>
                    </a:cubicBezTo>
                    <a:cubicBezTo>
                      <a:pt x="19788" y="10766"/>
                      <a:pt x="19788" y="10766"/>
                      <a:pt x="19788" y="10766"/>
                    </a:cubicBezTo>
                    <a:cubicBezTo>
                      <a:pt x="19788" y="10766"/>
                      <a:pt x="19788" y="10766"/>
                      <a:pt x="19788" y="10766"/>
                    </a:cubicBezTo>
                    <a:cubicBezTo>
                      <a:pt x="19788" y="10834"/>
                      <a:pt x="19788" y="10834"/>
                      <a:pt x="19788" y="10834"/>
                    </a:cubicBezTo>
                    <a:cubicBezTo>
                      <a:pt x="19788" y="10902"/>
                      <a:pt x="19788" y="10902"/>
                      <a:pt x="19788" y="10902"/>
                    </a:cubicBezTo>
                    <a:cubicBezTo>
                      <a:pt x="19788" y="10902"/>
                      <a:pt x="19788" y="10902"/>
                      <a:pt x="19788" y="10902"/>
                    </a:cubicBezTo>
                    <a:cubicBezTo>
                      <a:pt x="19751" y="10969"/>
                      <a:pt x="19751" y="10969"/>
                      <a:pt x="19751" y="10969"/>
                    </a:cubicBezTo>
                    <a:cubicBezTo>
                      <a:pt x="19788" y="11037"/>
                      <a:pt x="19788" y="11037"/>
                      <a:pt x="19788" y="11037"/>
                    </a:cubicBezTo>
                    <a:cubicBezTo>
                      <a:pt x="19788" y="11105"/>
                      <a:pt x="19788" y="11105"/>
                      <a:pt x="19788" y="11105"/>
                    </a:cubicBezTo>
                    <a:cubicBezTo>
                      <a:pt x="19788" y="11105"/>
                      <a:pt x="19788" y="11105"/>
                      <a:pt x="19788" y="11105"/>
                    </a:cubicBezTo>
                    <a:cubicBezTo>
                      <a:pt x="19788" y="11172"/>
                      <a:pt x="19788" y="11172"/>
                      <a:pt x="19788" y="11172"/>
                    </a:cubicBezTo>
                    <a:cubicBezTo>
                      <a:pt x="19788" y="11240"/>
                      <a:pt x="19788" y="11240"/>
                      <a:pt x="19788" y="11240"/>
                    </a:cubicBezTo>
                    <a:cubicBezTo>
                      <a:pt x="19825" y="11308"/>
                      <a:pt x="19825" y="11308"/>
                      <a:pt x="19825" y="11308"/>
                    </a:cubicBezTo>
                    <a:cubicBezTo>
                      <a:pt x="19788" y="11376"/>
                      <a:pt x="19788" y="11376"/>
                      <a:pt x="19788" y="11376"/>
                    </a:cubicBezTo>
                    <a:cubicBezTo>
                      <a:pt x="19825" y="11376"/>
                      <a:pt x="19825" y="11376"/>
                      <a:pt x="19825" y="11376"/>
                    </a:cubicBezTo>
                    <a:cubicBezTo>
                      <a:pt x="19862" y="11443"/>
                      <a:pt x="19862" y="11443"/>
                      <a:pt x="19862" y="11443"/>
                    </a:cubicBezTo>
                    <a:cubicBezTo>
                      <a:pt x="19899" y="11511"/>
                      <a:pt x="19899" y="11511"/>
                      <a:pt x="19899" y="11511"/>
                    </a:cubicBezTo>
                    <a:cubicBezTo>
                      <a:pt x="19936" y="11579"/>
                      <a:pt x="19936" y="11579"/>
                      <a:pt x="19936" y="11579"/>
                    </a:cubicBezTo>
                    <a:cubicBezTo>
                      <a:pt x="19973" y="11511"/>
                      <a:pt x="19973" y="11511"/>
                      <a:pt x="19973" y="11511"/>
                    </a:cubicBezTo>
                    <a:cubicBezTo>
                      <a:pt x="19973" y="11511"/>
                      <a:pt x="19973" y="11511"/>
                      <a:pt x="19973" y="11511"/>
                    </a:cubicBezTo>
                    <a:cubicBezTo>
                      <a:pt x="19936" y="11443"/>
                      <a:pt x="19936" y="11443"/>
                      <a:pt x="19936" y="11443"/>
                    </a:cubicBezTo>
                    <a:cubicBezTo>
                      <a:pt x="19899" y="11376"/>
                      <a:pt x="19899" y="11376"/>
                      <a:pt x="19899" y="11376"/>
                    </a:cubicBezTo>
                    <a:cubicBezTo>
                      <a:pt x="19936" y="11376"/>
                      <a:pt x="19936" y="11376"/>
                      <a:pt x="19936" y="11376"/>
                    </a:cubicBezTo>
                    <a:cubicBezTo>
                      <a:pt x="19973" y="11376"/>
                      <a:pt x="19973" y="11376"/>
                      <a:pt x="19973" y="11376"/>
                    </a:cubicBezTo>
                    <a:cubicBezTo>
                      <a:pt x="20047" y="11443"/>
                      <a:pt x="20047" y="11443"/>
                      <a:pt x="20047" y="11443"/>
                    </a:cubicBezTo>
                    <a:cubicBezTo>
                      <a:pt x="20047" y="11376"/>
                      <a:pt x="20047" y="11376"/>
                      <a:pt x="20047" y="11376"/>
                    </a:cubicBezTo>
                    <a:cubicBezTo>
                      <a:pt x="20084" y="11443"/>
                      <a:pt x="20084" y="11443"/>
                      <a:pt x="20084" y="11443"/>
                    </a:cubicBezTo>
                    <a:cubicBezTo>
                      <a:pt x="20084" y="11443"/>
                      <a:pt x="20084" y="11443"/>
                      <a:pt x="20084" y="11443"/>
                    </a:cubicBezTo>
                    <a:cubicBezTo>
                      <a:pt x="20084" y="11511"/>
                      <a:pt x="20084" y="11511"/>
                      <a:pt x="20084" y="11511"/>
                    </a:cubicBezTo>
                    <a:cubicBezTo>
                      <a:pt x="20084" y="11579"/>
                      <a:pt x="20084" y="11579"/>
                      <a:pt x="20084" y="11579"/>
                    </a:cubicBezTo>
                    <a:cubicBezTo>
                      <a:pt x="20084" y="11579"/>
                      <a:pt x="20084" y="11579"/>
                      <a:pt x="20084" y="11579"/>
                    </a:cubicBezTo>
                    <a:cubicBezTo>
                      <a:pt x="20084" y="11646"/>
                      <a:pt x="20084" y="11646"/>
                      <a:pt x="20084" y="11646"/>
                    </a:cubicBezTo>
                    <a:cubicBezTo>
                      <a:pt x="20084" y="11646"/>
                      <a:pt x="20084" y="11646"/>
                      <a:pt x="20084" y="11646"/>
                    </a:cubicBezTo>
                    <a:cubicBezTo>
                      <a:pt x="20047" y="11714"/>
                      <a:pt x="20047" y="11714"/>
                      <a:pt x="20047" y="11714"/>
                    </a:cubicBezTo>
                    <a:cubicBezTo>
                      <a:pt x="20084" y="11782"/>
                      <a:pt x="20084" y="11782"/>
                      <a:pt x="20084" y="11782"/>
                    </a:cubicBezTo>
                    <a:cubicBezTo>
                      <a:pt x="20084" y="11850"/>
                      <a:pt x="20084" y="11850"/>
                      <a:pt x="20084" y="11850"/>
                    </a:cubicBezTo>
                    <a:cubicBezTo>
                      <a:pt x="20084" y="11985"/>
                      <a:pt x="20084" y="11985"/>
                      <a:pt x="20084" y="11985"/>
                    </a:cubicBezTo>
                    <a:cubicBezTo>
                      <a:pt x="20121" y="11985"/>
                      <a:pt x="20121" y="11985"/>
                      <a:pt x="20121" y="11985"/>
                    </a:cubicBezTo>
                    <a:cubicBezTo>
                      <a:pt x="20158" y="11985"/>
                      <a:pt x="20158" y="11985"/>
                      <a:pt x="20158" y="11985"/>
                    </a:cubicBezTo>
                    <a:cubicBezTo>
                      <a:pt x="20158" y="11985"/>
                      <a:pt x="20158" y="11985"/>
                      <a:pt x="20158" y="11985"/>
                    </a:cubicBezTo>
                    <a:cubicBezTo>
                      <a:pt x="20195" y="11917"/>
                      <a:pt x="20195" y="11917"/>
                      <a:pt x="20195" y="11917"/>
                    </a:cubicBezTo>
                    <a:cubicBezTo>
                      <a:pt x="20195" y="11917"/>
                      <a:pt x="20195" y="11917"/>
                      <a:pt x="20195" y="11917"/>
                    </a:cubicBezTo>
                    <a:cubicBezTo>
                      <a:pt x="20195" y="11917"/>
                      <a:pt x="20195" y="11917"/>
                      <a:pt x="20195" y="11917"/>
                    </a:cubicBezTo>
                    <a:cubicBezTo>
                      <a:pt x="20232" y="11917"/>
                      <a:pt x="20232" y="11917"/>
                      <a:pt x="20232" y="11917"/>
                    </a:cubicBezTo>
                    <a:cubicBezTo>
                      <a:pt x="20232" y="12053"/>
                      <a:pt x="20232" y="12053"/>
                      <a:pt x="20232" y="12053"/>
                    </a:cubicBezTo>
                    <a:cubicBezTo>
                      <a:pt x="20305" y="12188"/>
                      <a:pt x="20305" y="12188"/>
                      <a:pt x="20305" y="12188"/>
                    </a:cubicBezTo>
                    <a:cubicBezTo>
                      <a:pt x="20342" y="12256"/>
                      <a:pt x="20342" y="12256"/>
                      <a:pt x="20342" y="12256"/>
                    </a:cubicBezTo>
                    <a:cubicBezTo>
                      <a:pt x="20305" y="12324"/>
                      <a:pt x="20305" y="12324"/>
                      <a:pt x="20305" y="12324"/>
                    </a:cubicBezTo>
                    <a:cubicBezTo>
                      <a:pt x="20305" y="12391"/>
                      <a:pt x="20305" y="12391"/>
                      <a:pt x="20305" y="12391"/>
                    </a:cubicBezTo>
                    <a:cubicBezTo>
                      <a:pt x="20305" y="12391"/>
                      <a:pt x="20305" y="12391"/>
                      <a:pt x="20305" y="12391"/>
                    </a:cubicBezTo>
                    <a:cubicBezTo>
                      <a:pt x="20232" y="12324"/>
                      <a:pt x="20232" y="12324"/>
                      <a:pt x="20232" y="12324"/>
                    </a:cubicBezTo>
                    <a:cubicBezTo>
                      <a:pt x="20195" y="12324"/>
                      <a:pt x="20195" y="12324"/>
                      <a:pt x="20195" y="12324"/>
                    </a:cubicBezTo>
                    <a:cubicBezTo>
                      <a:pt x="20195" y="12256"/>
                      <a:pt x="20195" y="12256"/>
                      <a:pt x="20195" y="12256"/>
                    </a:cubicBezTo>
                    <a:cubicBezTo>
                      <a:pt x="20195" y="12188"/>
                      <a:pt x="20195" y="12188"/>
                      <a:pt x="20195" y="12188"/>
                    </a:cubicBezTo>
                    <a:cubicBezTo>
                      <a:pt x="20195" y="12120"/>
                      <a:pt x="20195" y="12120"/>
                      <a:pt x="20195" y="12120"/>
                    </a:cubicBezTo>
                    <a:cubicBezTo>
                      <a:pt x="20195" y="12053"/>
                      <a:pt x="20195" y="12053"/>
                      <a:pt x="20195" y="12053"/>
                    </a:cubicBezTo>
                    <a:cubicBezTo>
                      <a:pt x="20195" y="12053"/>
                      <a:pt x="20195" y="12053"/>
                      <a:pt x="20195" y="12053"/>
                    </a:cubicBezTo>
                    <a:cubicBezTo>
                      <a:pt x="20195" y="12120"/>
                      <a:pt x="20195" y="12120"/>
                      <a:pt x="20195" y="12120"/>
                    </a:cubicBezTo>
                    <a:cubicBezTo>
                      <a:pt x="20195" y="12120"/>
                      <a:pt x="20195" y="12120"/>
                      <a:pt x="20195" y="12120"/>
                    </a:cubicBezTo>
                    <a:cubicBezTo>
                      <a:pt x="20158" y="12120"/>
                      <a:pt x="20158" y="12120"/>
                      <a:pt x="20158" y="12120"/>
                    </a:cubicBezTo>
                    <a:cubicBezTo>
                      <a:pt x="20121" y="12256"/>
                      <a:pt x="20121" y="12256"/>
                      <a:pt x="20121" y="12256"/>
                    </a:cubicBezTo>
                    <a:cubicBezTo>
                      <a:pt x="20121" y="12256"/>
                      <a:pt x="20121" y="12256"/>
                      <a:pt x="20121" y="12256"/>
                    </a:cubicBezTo>
                    <a:cubicBezTo>
                      <a:pt x="20195" y="12256"/>
                      <a:pt x="20195" y="12256"/>
                      <a:pt x="20195" y="12256"/>
                    </a:cubicBezTo>
                    <a:cubicBezTo>
                      <a:pt x="20195" y="12324"/>
                      <a:pt x="20195" y="12324"/>
                      <a:pt x="20195" y="12324"/>
                    </a:cubicBezTo>
                    <a:cubicBezTo>
                      <a:pt x="20158" y="12391"/>
                      <a:pt x="20158" y="12391"/>
                      <a:pt x="20158" y="12391"/>
                    </a:cubicBezTo>
                    <a:cubicBezTo>
                      <a:pt x="20158" y="12459"/>
                      <a:pt x="20158" y="12459"/>
                      <a:pt x="20158" y="12459"/>
                    </a:cubicBezTo>
                    <a:cubicBezTo>
                      <a:pt x="20158" y="12459"/>
                      <a:pt x="20158" y="12459"/>
                      <a:pt x="20158" y="12459"/>
                    </a:cubicBezTo>
                    <a:cubicBezTo>
                      <a:pt x="20158" y="12662"/>
                      <a:pt x="20158" y="12662"/>
                      <a:pt x="20158" y="12662"/>
                    </a:cubicBezTo>
                    <a:cubicBezTo>
                      <a:pt x="20195" y="12730"/>
                      <a:pt x="20195" y="12730"/>
                      <a:pt x="20195" y="12730"/>
                    </a:cubicBezTo>
                    <a:cubicBezTo>
                      <a:pt x="20195" y="12730"/>
                      <a:pt x="20195" y="12730"/>
                      <a:pt x="20195" y="12730"/>
                    </a:cubicBezTo>
                    <a:cubicBezTo>
                      <a:pt x="20268" y="12933"/>
                      <a:pt x="20268" y="12933"/>
                      <a:pt x="20268" y="12933"/>
                    </a:cubicBezTo>
                    <a:cubicBezTo>
                      <a:pt x="20305" y="12933"/>
                      <a:pt x="20305" y="12933"/>
                      <a:pt x="20305" y="12933"/>
                    </a:cubicBezTo>
                    <a:cubicBezTo>
                      <a:pt x="20342" y="13068"/>
                      <a:pt x="20342" y="13068"/>
                      <a:pt x="20342" y="13068"/>
                    </a:cubicBezTo>
                    <a:cubicBezTo>
                      <a:pt x="20379" y="13136"/>
                      <a:pt x="20379" y="13136"/>
                      <a:pt x="20379" y="13136"/>
                    </a:cubicBezTo>
                    <a:cubicBezTo>
                      <a:pt x="20379" y="13136"/>
                      <a:pt x="20379" y="13136"/>
                      <a:pt x="20379" y="13136"/>
                    </a:cubicBezTo>
                    <a:cubicBezTo>
                      <a:pt x="20379" y="13204"/>
                      <a:pt x="20379" y="13204"/>
                      <a:pt x="20379" y="13204"/>
                    </a:cubicBezTo>
                    <a:cubicBezTo>
                      <a:pt x="20268" y="13271"/>
                      <a:pt x="20268" y="13271"/>
                      <a:pt x="20268" y="13271"/>
                    </a:cubicBezTo>
                    <a:cubicBezTo>
                      <a:pt x="20268" y="13271"/>
                      <a:pt x="20268" y="13271"/>
                      <a:pt x="20268" y="13271"/>
                    </a:cubicBezTo>
                    <a:cubicBezTo>
                      <a:pt x="20195" y="13339"/>
                      <a:pt x="20195" y="13339"/>
                      <a:pt x="20195" y="13339"/>
                    </a:cubicBezTo>
                    <a:cubicBezTo>
                      <a:pt x="20195" y="13339"/>
                      <a:pt x="20195" y="13339"/>
                      <a:pt x="20195" y="13339"/>
                    </a:cubicBezTo>
                    <a:cubicBezTo>
                      <a:pt x="20195" y="13339"/>
                      <a:pt x="20195" y="13339"/>
                      <a:pt x="20195" y="13339"/>
                    </a:cubicBezTo>
                    <a:cubicBezTo>
                      <a:pt x="20158" y="13475"/>
                      <a:pt x="20158" y="13475"/>
                      <a:pt x="20158" y="13475"/>
                    </a:cubicBezTo>
                    <a:cubicBezTo>
                      <a:pt x="20158" y="13542"/>
                      <a:pt x="20158" y="13542"/>
                      <a:pt x="20158" y="13542"/>
                    </a:cubicBezTo>
                    <a:cubicBezTo>
                      <a:pt x="20158" y="13542"/>
                      <a:pt x="20158" y="13542"/>
                      <a:pt x="20158" y="13542"/>
                    </a:cubicBezTo>
                    <a:cubicBezTo>
                      <a:pt x="20158" y="13610"/>
                      <a:pt x="20158" y="13610"/>
                      <a:pt x="20158" y="13610"/>
                    </a:cubicBezTo>
                    <a:cubicBezTo>
                      <a:pt x="20158" y="13745"/>
                      <a:pt x="20158" y="13745"/>
                      <a:pt x="20158" y="13745"/>
                    </a:cubicBezTo>
                    <a:cubicBezTo>
                      <a:pt x="20195" y="13881"/>
                      <a:pt x="20195" y="13881"/>
                      <a:pt x="20195" y="13881"/>
                    </a:cubicBezTo>
                    <a:cubicBezTo>
                      <a:pt x="20232" y="13949"/>
                      <a:pt x="20232" y="13949"/>
                      <a:pt x="20232" y="13949"/>
                    </a:cubicBezTo>
                    <a:cubicBezTo>
                      <a:pt x="20232" y="14016"/>
                      <a:pt x="20232" y="14016"/>
                      <a:pt x="20232" y="14016"/>
                    </a:cubicBezTo>
                    <a:cubicBezTo>
                      <a:pt x="20268" y="14016"/>
                      <a:pt x="20268" y="14016"/>
                      <a:pt x="20268" y="14016"/>
                    </a:cubicBezTo>
                    <a:cubicBezTo>
                      <a:pt x="20305" y="14084"/>
                      <a:pt x="20305" y="14084"/>
                      <a:pt x="20305" y="14084"/>
                    </a:cubicBezTo>
                    <a:cubicBezTo>
                      <a:pt x="20268" y="14084"/>
                      <a:pt x="20268" y="14084"/>
                      <a:pt x="20268" y="14084"/>
                    </a:cubicBezTo>
                    <a:cubicBezTo>
                      <a:pt x="20232" y="14084"/>
                      <a:pt x="20232" y="14084"/>
                      <a:pt x="20232" y="14084"/>
                    </a:cubicBezTo>
                    <a:cubicBezTo>
                      <a:pt x="20232" y="14084"/>
                      <a:pt x="20232" y="14084"/>
                      <a:pt x="20232" y="14084"/>
                    </a:cubicBezTo>
                    <a:cubicBezTo>
                      <a:pt x="20195" y="14152"/>
                      <a:pt x="20195" y="14152"/>
                      <a:pt x="20195" y="14152"/>
                    </a:cubicBezTo>
                    <a:cubicBezTo>
                      <a:pt x="20158" y="14152"/>
                      <a:pt x="20158" y="14152"/>
                      <a:pt x="20158" y="14152"/>
                    </a:cubicBezTo>
                    <a:cubicBezTo>
                      <a:pt x="20121" y="14219"/>
                      <a:pt x="20121" y="14219"/>
                      <a:pt x="20121" y="14219"/>
                    </a:cubicBezTo>
                    <a:cubicBezTo>
                      <a:pt x="20084" y="14152"/>
                      <a:pt x="20084" y="14152"/>
                      <a:pt x="20084" y="14152"/>
                    </a:cubicBezTo>
                    <a:cubicBezTo>
                      <a:pt x="20047" y="14219"/>
                      <a:pt x="20047" y="14219"/>
                      <a:pt x="20047" y="14219"/>
                    </a:cubicBezTo>
                    <a:cubicBezTo>
                      <a:pt x="20084" y="14219"/>
                      <a:pt x="20084" y="14219"/>
                      <a:pt x="20084" y="14219"/>
                    </a:cubicBezTo>
                    <a:cubicBezTo>
                      <a:pt x="20121" y="14219"/>
                      <a:pt x="20121" y="14219"/>
                      <a:pt x="20121" y="14219"/>
                    </a:cubicBezTo>
                    <a:cubicBezTo>
                      <a:pt x="20121" y="14287"/>
                      <a:pt x="20121" y="14287"/>
                      <a:pt x="20121" y="14287"/>
                    </a:cubicBezTo>
                    <a:cubicBezTo>
                      <a:pt x="20084" y="14355"/>
                      <a:pt x="20084" y="14355"/>
                      <a:pt x="20084" y="14355"/>
                    </a:cubicBezTo>
                    <a:cubicBezTo>
                      <a:pt x="20121" y="14423"/>
                      <a:pt x="20121" y="14423"/>
                      <a:pt x="20121" y="14423"/>
                    </a:cubicBezTo>
                    <a:cubicBezTo>
                      <a:pt x="20121" y="14423"/>
                      <a:pt x="20121" y="14423"/>
                      <a:pt x="20121" y="14423"/>
                    </a:cubicBezTo>
                    <a:cubicBezTo>
                      <a:pt x="20121" y="14423"/>
                      <a:pt x="20121" y="14423"/>
                      <a:pt x="20121" y="14423"/>
                    </a:cubicBezTo>
                    <a:cubicBezTo>
                      <a:pt x="20121" y="14490"/>
                      <a:pt x="20121" y="14490"/>
                      <a:pt x="20121" y="14490"/>
                    </a:cubicBezTo>
                    <a:cubicBezTo>
                      <a:pt x="20121" y="14558"/>
                      <a:pt x="20121" y="14558"/>
                      <a:pt x="20121" y="14558"/>
                    </a:cubicBezTo>
                    <a:cubicBezTo>
                      <a:pt x="20121" y="14558"/>
                      <a:pt x="20121" y="14558"/>
                      <a:pt x="20121" y="14558"/>
                    </a:cubicBezTo>
                    <a:cubicBezTo>
                      <a:pt x="20158" y="14490"/>
                      <a:pt x="20158" y="14490"/>
                      <a:pt x="20158" y="14490"/>
                    </a:cubicBezTo>
                    <a:cubicBezTo>
                      <a:pt x="20195" y="14558"/>
                      <a:pt x="20195" y="14558"/>
                      <a:pt x="20195" y="14558"/>
                    </a:cubicBezTo>
                    <a:cubicBezTo>
                      <a:pt x="20158" y="14626"/>
                      <a:pt x="20158" y="14626"/>
                      <a:pt x="20158" y="14626"/>
                    </a:cubicBezTo>
                    <a:cubicBezTo>
                      <a:pt x="20158" y="14693"/>
                      <a:pt x="20158" y="14693"/>
                      <a:pt x="20158" y="14693"/>
                    </a:cubicBezTo>
                    <a:cubicBezTo>
                      <a:pt x="20158" y="14761"/>
                      <a:pt x="20158" y="14761"/>
                      <a:pt x="20158" y="14761"/>
                    </a:cubicBezTo>
                    <a:cubicBezTo>
                      <a:pt x="20158" y="14829"/>
                      <a:pt x="20158" y="14829"/>
                      <a:pt x="20158" y="14829"/>
                    </a:cubicBezTo>
                    <a:cubicBezTo>
                      <a:pt x="20158" y="14897"/>
                      <a:pt x="20158" y="14897"/>
                      <a:pt x="20158" y="14897"/>
                    </a:cubicBezTo>
                    <a:cubicBezTo>
                      <a:pt x="20158" y="14897"/>
                      <a:pt x="20158" y="14897"/>
                      <a:pt x="20158" y="14897"/>
                    </a:cubicBezTo>
                    <a:cubicBezTo>
                      <a:pt x="20158" y="14964"/>
                      <a:pt x="20158" y="14964"/>
                      <a:pt x="20158" y="14964"/>
                    </a:cubicBezTo>
                    <a:cubicBezTo>
                      <a:pt x="20121" y="15032"/>
                      <a:pt x="20121" y="15032"/>
                      <a:pt x="20121" y="15032"/>
                    </a:cubicBezTo>
                    <a:cubicBezTo>
                      <a:pt x="20121" y="15100"/>
                      <a:pt x="20121" y="15100"/>
                      <a:pt x="20121" y="15100"/>
                    </a:cubicBezTo>
                    <a:cubicBezTo>
                      <a:pt x="20084" y="15100"/>
                      <a:pt x="20084" y="15100"/>
                      <a:pt x="20084" y="15100"/>
                    </a:cubicBezTo>
                    <a:cubicBezTo>
                      <a:pt x="20084" y="15235"/>
                      <a:pt x="20084" y="15235"/>
                      <a:pt x="20084" y="15235"/>
                    </a:cubicBezTo>
                    <a:cubicBezTo>
                      <a:pt x="20047" y="15371"/>
                      <a:pt x="20047" y="15371"/>
                      <a:pt x="20047" y="15371"/>
                    </a:cubicBezTo>
                    <a:cubicBezTo>
                      <a:pt x="20047" y="15303"/>
                      <a:pt x="20047" y="15303"/>
                      <a:pt x="20047" y="15303"/>
                    </a:cubicBezTo>
                    <a:cubicBezTo>
                      <a:pt x="20047" y="15235"/>
                      <a:pt x="20047" y="15235"/>
                      <a:pt x="20047" y="15235"/>
                    </a:cubicBezTo>
                    <a:cubicBezTo>
                      <a:pt x="20047" y="15167"/>
                      <a:pt x="20047" y="15167"/>
                      <a:pt x="20047" y="15167"/>
                    </a:cubicBezTo>
                    <a:cubicBezTo>
                      <a:pt x="20047" y="15167"/>
                      <a:pt x="20047" y="15167"/>
                      <a:pt x="20047" y="15167"/>
                    </a:cubicBezTo>
                    <a:cubicBezTo>
                      <a:pt x="19973" y="15167"/>
                      <a:pt x="19973" y="15167"/>
                      <a:pt x="19973" y="15167"/>
                    </a:cubicBezTo>
                    <a:cubicBezTo>
                      <a:pt x="19936" y="15032"/>
                      <a:pt x="19936" y="15032"/>
                      <a:pt x="19936" y="15032"/>
                    </a:cubicBezTo>
                    <a:cubicBezTo>
                      <a:pt x="19936" y="14964"/>
                      <a:pt x="19936" y="14964"/>
                      <a:pt x="19936" y="14964"/>
                    </a:cubicBezTo>
                    <a:cubicBezTo>
                      <a:pt x="19862" y="14693"/>
                      <a:pt x="19862" y="14693"/>
                      <a:pt x="19862" y="14693"/>
                    </a:cubicBezTo>
                    <a:cubicBezTo>
                      <a:pt x="19825" y="14626"/>
                      <a:pt x="19825" y="14626"/>
                      <a:pt x="19825" y="14626"/>
                    </a:cubicBezTo>
                    <a:cubicBezTo>
                      <a:pt x="19825" y="14626"/>
                      <a:pt x="19825" y="14626"/>
                      <a:pt x="19825" y="14626"/>
                    </a:cubicBezTo>
                    <a:cubicBezTo>
                      <a:pt x="19862" y="14626"/>
                      <a:pt x="19862" y="14626"/>
                      <a:pt x="19862" y="14626"/>
                    </a:cubicBezTo>
                    <a:cubicBezTo>
                      <a:pt x="19899" y="14558"/>
                      <a:pt x="19899" y="14558"/>
                      <a:pt x="19899" y="14558"/>
                    </a:cubicBezTo>
                    <a:cubicBezTo>
                      <a:pt x="19862" y="14558"/>
                      <a:pt x="19862" y="14558"/>
                      <a:pt x="19862" y="14558"/>
                    </a:cubicBezTo>
                    <a:cubicBezTo>
                      <a:pt x="19825" y="14558"/>
                      <a:pt x="19825" y="14558"/>
                      <a:pt x="19825" y="14558"/>
                    </a:cubicBezTo>
                    <a:cubicBezTo>
                      <a:pt x="19751" y="14490"/>
                      <a:pt x="19751" y="14490"/>
                      <a:pt x="19751" y="14490"/>
                    </a:cubicBezTo>
                    <a:cubicBezTo>
                      <a:pt x="19640" y="14152"/>
                      <a:pt x="19640" y="14152"/>
                      <a:pt x="19640" y="14152"/>
                    </a:cubicBezTo>
                    <a:cubicBezTo>
                      <a:pt x="19529" y="13949"/>
                      <a:pt x="19529" y="13949"/>
                      <a:pt x="19529" y="13949"/>
                    </a:cubicBezTo>
                    <a:cubicBezTo>
                      <a:pt x="19492" y="13813"/>
                      <a:pt x="19492" y="13813"/>
                      <a:pt x="19492" y="13813"/>
                    </a:cubicBezTo>
                    <a:cubicBezTo>
                      <a:pt x="19455" y="13745"/>
                      <a:pt x="19455" y="13745"/>
                      <a:pt x="19455" y="13745"/>
                    </a:cubicBezTo>
                    <a:cubicBezTo>
                      <a:pt x="19381" y="13542"/>
                      <a:pt x="19381" y="13542"/>
                      <a:pt x="19381" y="13542"/>
                    </a:cubicBezTo>
                    <a:cubicBezTo>
                      <a:pt x="19307" y="13204"/>
                      <a:pt x="19307" y="13204"/>
                      <a:pt x="19307" y="13204"/>
                    </a:cubicBezTo>
                    <a:cubicBezTo>
                      <a:pt x="19233" y="12933"/>
                      <a:pt x="19233" y="12933"/>
                      <a:pt x="19233" y="12933"/>
                    </a:cubicBezTo>
                    <a:cubicBezTo>
                      <a:pt x="19233" y="12865"/>
                      <a:pt x="19233" y="12865"/>
                      <a:pt x="19233" y="12865"/>
                    </a:cubicBezTo>
                    <a:cubicBezTo>
                      <a:pt x="19159" y="12730"/>
                      <a:pt x="19159" y="12730"/>
                      <a:pt x="19159" y="12730"/>
                    </a:cubicBezTo>
                    <a:cubicBezTo>
                      <a:pt x="19159" y="12527"/>
                      <a:pt x="19159" y="12527"/>
                      <a:pt x="19159" y="12527"/>
                    </a:cubicBezTo>
                    <a:cubicBezTo>
                      <a:pt x="19122" y="12459"/>
                      <a:pt x="19122" y="12459"/>
                      <a:pt x="19122" y="12459"/>
                    </a:cubicBezTo>
                    <a:cubicBezTo>
                      <a:pt x="19122" y="12324"/>
                      <a:pt x="19122" y="12324"/>
                      <a:pt x="19122" y="12324"/>
                    </a:cubicBezTo>
                    <a:cubicBezTo>
                      <a:pt x="19159" y="12256"/>
                      <a:pt x="19159" y="12256"/>
                      <a:pt x="19159" y="12256"/>
                    </a:cubicBezTo>
                    <a:cubicBezTo>
                      <a:pt x="19196" y="12188"/>
                      <a:pt x="19196" y="12188"/>
                      <a:pt x="19196" y="12188"/>
                    </a:cubicBezTo>
                    <a:cubicBezTo>
                      <a:pt x="19196" y="12188"/>
                      <a:pt x="19196" y="12188"/>
                      <a:pt x="19196" y="12188"/>
                    </a:cubicBezTo>
                    <a:cubicBezTo>
                      <a:pt x="19196" y="12120"/>
                      <a:pt x="19196" y="12120"/>
                      <a:pt x="19196" y="12120"/>
                    </a:cubicBezTo>
                    <a:cubicBezTo>
                      <a:pt x="19196" y="12120"/>
                      <a:pt x="19196" y="12120"/>
                      <a:pt x="19196" y="12120"/>
                    </a:cubicBezTo>
                    <a:cubicBezTo>
                      <a:pt x="19196" y="11985"/>
                      <a:pt x="19196" y="11985"/>
                      <a:pt x="19196" y="11985"/>
                    </a:cubicBezTo>
                    <a:cubicBezTo>
                      <a:pt x="19159" y="11850"/>
                      <a:pt x="19159" y="11850"/>
                      <a:pt x="19159" y="11850"/>
                    </a:cubicBezTo>
                    <a:cubicBezTo>
                      <a:pt x="19085" y="11850"/>
                      <a:pt x="19085" y="11850"/>
                      <a:pt x="19085" y="11850"/>
                    </a:cubicBezTo>
                    <a:cubicBezTo>
                      <a:pt x="19085" y="11782"/>
                      <a:pt x="19085" y="11782"/>
                      <a:pt x="19085" y="11782"/>
                    </a:cubicBezTo>
                    <a:cubicBezTo>
                      <a:pt x="19122" y="11714"/>
                      <a:pt x="19122" y="11714"/>
                      <a:pt x="19122" y="11714"/>
                    </a:cubicBezTo>
                    <a:cubicBezTo>
                      <a:pt x="19196" y="11782"/>
                      <a:pt x="19196" y="11782"/>
                      <a:pt x="19196" y="11782"/>
                    </a:cubicBezTo>
                    <a:cubicBezTo>
                      <a:pt x="19233" y="11714"/>
                      <a:pt x="19233" y="11714"/>
                      <a:pt x="19233" y="11714"/>
                    </a:cubicBezTo>
                    <a:cubicBezTo>
                      <a:pt x="19233" y="11646"/>
                      <a:pt x="19233" y="11646"/>
                      <a:pt x="19233" y="11646"/>
                    </a:cubicBezTo>
                    <a:cubicBezTo>
                      <a:pt x="19233" y="11579"/>
                      <a:pt x="19233" y="11579"/>
                      <a:pt x="19233" y="11579"/>
                    </a:cubicBezTo>
                    <a:cubicBezTo>
                      <a:pt x="19270" y="11579"/>
                      <a:pt x="19270" y="11579"/>
                      <a:pt x="19270" y="11579"/>
                    </a:cubicBezTo>
                    <a:cubicBezTo>
                      <a:pt x="19307" y="11579"/>
                      <a:pt x="19307" y="11579"/>
                      <a:pt x="19307" y="11579"/>
                    </a:cubicBezTo>
                    <a:cubicBezTo>
                      <a:pt x="19270" y="11511"/>
                      <a:pt x="19270" y="11511"/>
                      <a:pt x="19270" y="11511"/>
                    </a:cubicBezTo>
                    <a:cubicBezTo>
                      <a:pt x="19344" y="11376"/>
                      <a:pt x="19344" y="11376"/>
                      <a:pt x="19344" y="11376"/>
                    </a:cubicBezTo>
                    <a:cubicBezTo>
                      <a:pt x="19307" y="11240"/>
                      <a:pt x="19307" y="11240"/>
                      <a:pt x="19307" y="11240"/>
                    </a:cubicBezTo>
                    <a:cubicBezTo>
                      <a:pt x="19307" y="11172"/>
                      <a:pt x="19307" y="11172"/>
                      <a:pt x="19307" y="11172"/>
                    </a:cubicBezTo>
                    <a:cubicBezTo>
                      <a:pt x="19307" y="11105"/>
                      <a:pt x="19307" y="11105"/>
                      <a:pt x="19307" y="11105"/>
                    </a:cubicBezTo>
                    <a:cubicBezTo>
                      <a:pt x="19307" y="11037"/>
                      <a:pt x="19307" y="11037"/>
                      <a:pt x="19307" y="11037"/>
                    </a:cubicBezTo>
                    <a:cubicBezTo>
                      <a:pt x="19307" y="10969"/>
                      <a:pt x="19307" y="10969"/>
                      <a:pt x="19307" y="10969"/>
                    </a:cubicBezTo>
                    <a:cubicBezTo>
                      <a:pt x="19307" y="10969"/>
                      <a:pt x="19307" y="10969"/>
                      <a:pt x="19307" y="10969"/>
                    </a:cubicBezTo>
                    <a:cubicBezTo>
                      <a:pt x="19307" y="10834"/>
                      <a:pt x="19307" y="10834"/>
                      <a:pt x="19307" y="10834"/>
                    </a:cubicBezTo>
                    <a:cubicBezTo>
                      <a:pt x="19344" y="10834"/>
                      <a:pt x="19344" y="10834"/>
                      <a:pt x="19344" y="10834"/>
                    </a:cubicBezTo>
                    <a:cubicBezTo>
                      <a:pt x="19307" y="10766"/>
                      <a:pt x="19307" y="10766"/>
                      <a:pt x="19307" y="10766"/>
                    </a:cubicBezTo>
                    <a:cubicBezTo>
                      <a:pt x="19307" y="10766"/>
                      <a:pt x="19307" y="10766"/>
                      <a:pt x="19307" y="10766"/>
                    </a:cubicBezTo>
                    <a:cubicBezTo>
                      <a:pt x="19307" y="10698"/>
                      <a:pt x="19307" y="10698"/>
                      <a:pt x="19307" y="10698"/>
                    </a:cubicBezTo>
                    <a:cubicBezTo>
                      <a:pt x="19344" y="10631"/>
                      <a:pt x="19344" y="10631"/>
                      <a:pt x="19344" y="10631"/>
                    </a:cubicBezTo>
                    <a:cubicBezTo>
                      <a:pt x="19307" y="10631"/>
                      <a:pt x="19307" y="10631"/>
                      <a:pt x="19307" y="10631"/>
                    </a:cubicBezTo>
                    <a:cubicBezTo>
                      <a:pt x="19307" y="10563"/>
                      <a:pt x="19307" y="10563"/>
                      <a:pt x="19307" y="10563"/>
                    </a:cubicBezTo>
                    <a:cubicBezTo>
                      <a:pt x="19344" y="10495"/>
                      <a:pt x="19344" y="10495"/>
                      <a:pt x="19344" y="10495"/>
                    </a:cubicBezTo>
                    <a:cubicBezTo>
                      <a:pt x="19381" y="10495"/>
                      <a:pt x="19381" y="10495"/>
                      <a:pt x="19381" y="10495"/>
                    </a:cubicBezTo>
                    <a:cubicBezTo>
                      <a:pt x="19344" y="10428"/>
                      <a:pt x="19344" y="10428"/>
                      <a:pt x="19344" y="10428"/>
                    </a:cubicBezTo>
                    <a:cubicBezTo>
                      <a:pt x="19381" y="10292"/>
                      <a:pt x="19381" y="10292"/>
                      <a:pt x="19381" y="10292"/>
                    </a:cubicBezTo>
                    <a:cubicBezTo>
                      <a:pt x="19344" y="10292"/>
                      <a:pt x="19344" y="10292"/>
                      <a:pt x="19344" y="10292"/>
                    </a:cubicBezTo>
                    <a:cubicBezTo>
                      <a:pt x="19344" y="10224"/>
                      <a:pt x="19344" y="10224"/>
                      <a:pt x="19344" y="10224"/>
                    </a:cubicBezTo>
                    <a:cubicBezTo>
                      <a:pt x="19381" y="10157"/>
                      <a:pt x="19381" y="10157"/>
                      <a:pt x="19381" y="10157"/>
                    </a:cubicBezTo>
                    <a:cubicBezTo>
                      <a:pt x="19381" y="10089"/>
                      <a:pt x="19381" y="10089"/>
                      <a:pt x="19381" y="10089"/>
                    </a:cubicBezTo>
                    <a:cubicBezTo>
                      <a:pt x="19344" y="10089"/>
                      <a:pt x="19344" y="10089"/>
                      <a:pt x="19344" y="10089"/>
                    </a:cubicBezTo>
                    <a:cubicBezTo>
                      <a:pt x="19344" y="10021"/>
                      <a:pt x="19344" y="10021"/>
                      <a:pt x="19344" y="10021"/>
                    </a:cubicBezTo>
                    <a:cubicBezTo>
                      <a:pt x="19344" y="9954"/>
                      <a:pt x="19344" y="9954"/>
                      <a:pt x="19344" y="9954"/>
                    </a:cubicBezTo>
                    <a:cubicBezTo>
                      <a:pt x="19381" y="9954"/>
                      <a:pt x="19381" y="9954"/>
                      <a:pt x="19381" y="9954"/>
                    </a:cubicBezTo>
                    <a:cubicBezTo>
                      <a:pt x="19381" y="9886"/>
                      <a:pt x="19381" y="9886"/>
                      <a:pt x="19381" y="9886"/>
                    </a:cubicBezTo>
                    <a:cubicBezTo>
                      <a:pt x="19381" y="9886"/>
                      <a:pt x="19381" y="9886"/>
                      <a:pt x="19381" y="9886"/>
                    </a:cubicBezTo>
                    <a:cubicBezTo>
                      <a:pt x="19418" y="9818"/>
                      <a:pt x="19418" y="9818"/>
                      <a:pt x="19418" y="9818"/>
                    </a:cubicBezTo>
                    <a:cubicBezTo>
                      <a:pt x="19455" y="9818"/>
                      <a:pt x="19455" y="9818"/>
                      <a:pt x="19455" y="9818"/>
                    </a:cubicBezTo>
                    <a:cubicBezTo>
                      <a:pt x="19492" y="9750"/>
                      <a:pt x="19492" y="9750"/>
                      <a:pt x="19492" y="9750"/>
                    </a:cubicBezTo>
                    <a:cubicBezTo>
                      <a:pt x="19492" y="9750"/>
                      <a:pt x="19492" y="9750"/>
                      <a:pt x="19492" y="9750"/>
                    </a:cubicBezTo>
                    <a:cubicBezTo>
                      <a:pt x="19529" y="9683"/>
                      <a:pt x="19529" y="9683"/>
                      <a:pt x="19529" y="9683"/>
                    </a:cubicBezTo>
                    <a:cubicBezTo>
                      <a:pt x="19529" y="9683"/>
                      <a:pt x="19529" y="9683"/>
                      <a:pt x="19529" y="9683"/>
                    </a:cubicBezTo>
                    <a:cubicBezTo>
                      <a:pt x="19529" y="9683"/>
                      <a:pt x="19529" y="9683"/>
                      <a:pt x="19529" y="9683"/>
                    </a:cubicBezTo>
                    <a:cubicBezTo>
                      <a:pt x="19529" y="9615"/>
                      <a:pt x="19529" y="9615"/>
                      <a:pt x="19529" y="9615"/>
                    </a:cubicBezTo>
                    <a:cubicBezTo>
                      <a:pt x="19492" y="9615"/>
                      <a:pt x="19492" y="9615"/>
                      <a:pt x="19492" y="9615"/>
                    </a:cubicBezTo>
                    <a:cubicBezTo>
                      <a:pt x="19492" y="9683"/>
                      <a:pt x="19492" y="9683"/>
                      <a:pt x="19492" y="9683"/>
                    </a:cubicBezTo>
                    <a:cubicBezTo>
                      <a:pt x="19455" y="9615"/>
                      <a:pt x="19455" y="9615"/>
                      <a:pt x="19455" y="9615"/>
                    </a:cubicBezTo>
                    <a:cubicBezTo>
                      <a:pt x="19455" y="9547"/>
                      <a:pt x="19455" y="9547"/>
                      <a:pt x="19455" y="9547"/>
                    </a:cubicBezTo>
                    <a:cubicBezTo>
                      <a:pt x="19492" y="9412"/>
                      <a:pt x="19492" y="9412"/>
                      <a:pt x="19492" y="9412"/>
                    </a:cubicBezTo>
                    <a:cubicBezTo>
                      <a:pt x="19455" y="9412"/>
                      <a:pt x="19455" y="9412"/>
                      <a:pt x="19455" y="9412"/>
                    </a:cubicBezTo>
                    <a:cubicBezTo>
                      <a:pt x="19455" y="9344"/>
                      <a:pt x="19455" y="9344"/>
                      <a:pt x="19455" y="9344"/>
                    </a:cubicBezTo>
                    <a:cubicBezTo>
                      <a:pt x="19455" y="9344"/>
                      <a:pt x="19455" y="9344"/>
                      <a:pt x="19455" y="9344"/>
                    </a:cubicBezTo>
                    <a:cubicBezTo>
                      <a:pt x="19418" y="9344"/>
                      <a:pt x="19418" y="9344"/>
                      <a:pt x="19418" y="9344"/>
                    </a:cubicBezTo>
                    <a:cubicBezTo>
                      <a:pt x="19418" y="9344"/>
                      <a:pt x="19418" y="9344"/>
                      <a:pt x="19418" y="9344"/>
                    </a:cubicBezTo>
                    <a:cubicBezTo>
                      <a:pt x="19418" y="9209"/>
                      <a:pt x="19418" y="9209"/>
                      <a:pt x="19418" y="9209"/>
                    </a:cubicBezTo>
                    <a:cubicBezTo>
                      <a:pt x="19418" y="9209"/>
                      <a:pt x="19418" y="9209"/>
                      <a:pt x="19418" y="9209"/>
                    </a:cubicBezTo>
                    <a:cubicBezTo>
                      <a:pt x="19418" y="9209"/>
                      <a:pt x="19418" y="9209"/>
                      <a:pt x="19418" y="9209"/>
                    </a:cubicBezTo>
                    <a:cubicBezTo>
                      <a:pt x="19418" y="9141"/>
                      <a:pt x="19418" y="9141"/>
                      <a:pt x="19418" y="9141"/>
                    </a:cubicBezTo>
                    <a:cubicBezTo>
                      <a:pt x="19381" y="9073"/>
                      <a:pt x="19381" y="9073"/>
                      <a:pt x="19381" y="9073"/>
                    </a:cubicBezTo>
                    <a:cubicBezTo>
                      <a:pt x="19381" y="9073"/>
                      <a:pt x="19381" y="9073"/>
                      <a:pt x="19381" y="9073"/>
                    </a:cubicBezTo>
                    <a:cubicBezTo>
                      <a:pt x="19381" y="9073"/>
                      <a:pt x="19381" y="9073"/>
                      <a:pt x="19381" y="9073"/>
                    </a:cubicBezTo>
                    <a:cubicBezTo>
                      <a:pt x="19381" y="9006"/>
                      <a:pt x="19381" y="9006"/>
                      <a:pt x="19381" y="9006"/>
                    </a:cubicBezTo>
                    <a:cubicBezTo>
                      <a:pt x="19344" y="8938"/>
                      <a:pt x="19344" y="8938"/>
                      <a:pt x="19344" y="8938"/>
                    </a:cubicBezTo>
                    <a:cubicBezTo>
                      <a:pt x="19344" y="8938"/>
                      <a:pt x="19344" y="8938"/>
                      <a:pt x="19344" y="8938"/>
                    </a:cubicBezTo>
                    <a:cubicBezTo>
                      <a:pt x="19307" y="8870"/>
                      <a:pt x="19307" y="8870"/>
                      <a:pt x="19307" y="8870"/>
                    </a:cubicBezTo>
                    <a:cubicBezTo>
                      <a:pt x="19307" y="8870"/>
                      <a:pt x="19307" y="8870"/>
                      <a:pt x="19307" y="8870"/>
                    </a:cubicBezTo>
                    <a:cubicBezTo>
                      <a:pt x="19307" y="8803"/>
                      <a:pt x="19307" y="8803"/>
                      <a:pt x="19307" y="8803"/>
                    </a:cubicBezTo>
                    <a:cubicBezTo>
                      <a:pt x="19307" y="8735"/>
                      <a:pt x="19307" y="8735"/>
                      <a:pt x="19307" y="8735"/>
                    </a:cubicBezTo>
                    <a:cubicBezTo>
                      <a:pt x="19344" y="8667"/>
                      <a:pt x="19344" y="8667"/>
                      <a:pt x="19344" y="8667"/>
                    </a:cubicBezTo>
                    <a:cubicBezTo>
                      <a:pt x="19381" y="8667"/>
                      <a:pt x="19381" y="8667"/>
                      <a:pt x="19381" y="8667"/>
                    </a:cubicBezTo>
                    <a:cubicBezTo>
                      <a:pt x="19418" y="8667"/>
                      <a:pt x="19418" y="8667"/>
                      <a:pt x="19418" y="8667"/>
                    </a:cubicBezTo>
                    <a:cubicBezTo>
                      <a:pt x="19381" y="8599"/>
                      <a:pt x="19381" y="8599"/>
                      <a:pt x="19381" y="8599"/>
                    </a:cubicBezTo>
                    <a:cubicBezTo>
                      <a:pt x="19455" y="8599"/>
                      <a:pt x="19455" y="8599"/>
                      <a:pt x="19455" y="8599"/>
                    </a:cubicBezTo>
                    <a:cubicBezTo>
                      <a:pt x="19418" y="8599"/>
                      <a:pt x="19418" y="8599"/>
                      <a:pt x="19418" y="8599"/>
                    </a:cubicBezTo>
                    <a:cubicBezTo>
                      <a:pt x="19381" y="8599"/>
                      <a:pt x="19381" y="8599"/>
                      <a:pt x="19381" y="8599"/>
                    </a:cubicBezTo>
                    <a:cubicBezTo>
                      <a:pt x="19381" y="8599"/>
                      <a:pt x="19381" y="8599"/>
                      <a:pt x="19381" y="8599"/>
                    </a:cubicBezTo>
                    <a:cubicBezTo>
                      <a:pt x="19307" y="8599"/>
                      <a:pt x="19307" y="8599"/>
                      <a:pt x="19307" y="8599"/>
                    </a:cubicBezTo>
                    <a:cubicBezTo>
                      <a:pt x="19270" y="8532"/>
                      <a:pt x="19270" y="8532"/>
                      <a:pt x="19270" y="8532"/>
                    </a:cubicBezTo>
                    <a:cubicBezTo>
                      <a:pt x="19270" y="8532"/>
                      <a:pt x="19270" y="8532"/>
                      <a:pt x="19270" y="8532"/>
                    </a:cubicBezTo>
                    <a:cubicBezTo>
                      <a:pt x="19233" y="8532"/>
                      <a:pt x="19233" y="8532"/>
                      <a:pt x="19233" y="8532"/>
                    </a:cubicBezTo>
                    <a:cubicBezTo>
                      <a:pt x="19196" y="8599"/>
                      <a:pt x="19196" y="8599"/>
                      <a:pt x="19196" y="8599"/>
                    </a:cubicBezTo>
                    <a:cubicBezTo>
                      <a:pt x="19159" y="8599"/>
                      <a:pt x="19159" y="8599"/>
                      <a:pt x="19159" y="8599"/>
                    </a:cubicBezTo>
                    <a:cubicBezTo>
                      <a:pt x="19122" y="8667"/>
                      <a:pt x="19122" y="8667"/>
                      <a:pt x="19122" y="8667"/>
                    </a:cubicBezTo>
                    <a:cubicBezTo>
                      <a:pt x="19122" y="8667"/>
                      <a:pt x="19122" y="8667"/>
                      <a:pt x="19122" y="8667"/>
                    </a:cubicBezTo>
                    <a:cubicBezTo>
                      <a:pt x="19122" y="8735"/>
                      <a:pt x="19122" y="8735"/>
                      <a:pt x="19122" y="8735"/>
                    </a:cubicBezTo>
                    <a:cubicBezTo>
                      <a:pt x="19159" y="8803"/>
                      <a:pt x="19159" y="8803"/>
                      <a:pt x="19159" y="8803"/>
                    </a:cubicBezTo>
                    <a:cubicBezTo>
                      <a:pt x="19159" y="8803"/>
                      <a:pt x="19159" y="8803"/>
                      <a:pt x="19159" y="8803"/>
                    </a:cubicBezTo>
                    <a:cubicBezTo>
                      <a:pt x="19159" y="8870"/>
                      <a:pt x="19159" y="8870"/>
                      <a:pt x="19159" y="8870"/>
                    </a:cubicBezTo>
                    <a:cubicBezTo>
                      <a:pt x="19159" y="8938"/>
                      <a:pt x="19159" y="8938"/>
                      <a:pt x="19159" y="8938"/>
                    </a:cubicBezTo>
                    <a:cubicBezTo>
                      <a:pt x="19196" y="9006"/>
                      <a:pt x="19196" y="9006"/>
                      <a:pt x="19196" y="9006"/>
                    </a:cubicBezTo>
                    <a:cubicBezTo>
                      <a:pt x="19196" y="9006"/>
                      <a:pt x="19196" y="9006"/>
                      <a:pt x="19196" y="9006"/>
                    </a:cubicBezTo>
                    <a:cubicBezTo>
                      <a:pt x="19233" y="9006"/>
                      <a:pt x="19233" y="9006"/>
                      <a:pt x="19233" y="9006"/>
                    </a:cubicBezTo>
                    <a:cubicBezTo>
                      <a:pt x="19233" y="9141"/>
                      <a:pt x="19233" y="9141"/>
                      <a:pt x="19233" y="9141"/>
                    </a:cubicBezTo>
                    <a:cubicBezTo>
                      <a:pt x="19270" y="9141"/>
                      <a:pt x="19270" y="9141"/>
                      <a:pt x="19270" y="9141"/>
                    </a:cubicBezTo>
                    <a:cubicBezTo>
                      <a:pt x="19270" y="9209"/>
                      <a:pt x="19270" y="9209"/>
                      <a:pt x="19270" y="9209"/>
                    </a:cubicBezTo>
                    <a:cubicBezTo>
                      <a:pt x="19307" y="9276"/>
                      <a:pt x="19307" y="9276"/>
                      <a:pt x="19307" y="9276"/>
                    </a:cubicBezTo>
                    <a:cubicBezTo>
                      <a:pt x="19270" y="9276"/>
                      <a:pt x="19270" y="9276"/>
                      <a:pt x="19270" y="9276"/>
                    </a:cubicBezTo>
                    <a:cubicBezTo>
                      <a:pt x="19270" y="9276"/>
                      <a:pt x="19270" y="9276"/>
                      <a:pt x="19270" y="9276"/>
                    </a:cubicBezTo>
                    <a:cubicBezTo>
                      <a:pt x="19233" y="9209"/>
                      <a:pt x="19233" y="9209"/>
                      <a:pt x="19233" y="9209"/>
                    </a:cubicBezTo>
                    <a:cubicBezTo>
                      <a:pt x="19196" y="9209"/>
                      <a:pt x="19196" y="9209"/>
                      <a:pt x="19196" y="9209"/>
                    </a:cubicBezTo>
                    <a:cubicBezTo>
                      <a:pt x="19196" y="9276"/>
                      <a:pt x="19196" y="9276"/>
                      <a:pt x="19196" y="9276"/>
                    </a:cubicBezTo>
                    <a:cubicBezTo>
                      <a:pt x="19159" y="9344"/>
                      <a:pt x="19159" y="9344"/>
                      <a:pt x="19159" y="9344"/>
                    </a:cubicBezTo>
                    <a:cubicBezTo>
                      <a:pt x="19196" y="9412"/>
                      <a:pt x="19196" y="9412"/>
                      <a:pt x="19196" y="9412"/>
                    </a:cubicBezTo>
                    <a:cubicBezTo>
                      <a:pt x="19159" y="9480"/>
                      <a:pt x="19159" y="9480"/>
                      <a:pt x="19159" y="9480"/>
                    </a:cubicBezTo>
                    <a:cubicBezTo>
                      <a:pt x="19159" y="9480"/>
                      <a:pt x="19159" y="9480"/>
                      <a:pt x="19159" y="9480"/>
                    </a:cubicBezTo>
                    <a:cubicBezTo>
                      <a:pt x="19159" y="9480"/>
                      <a:pt x="19159" y="9480"/>
                      <a:pt x="19159" y="9480"/>
                    </a:cubicBezTo>
                    <a:cubicBezTo>
                      <a:pt x="19159" y="9547"/>
                      <a:pt x="19159" y="9547"/>
                      <a:pt x="19159" y="9547"/>
                    </a:cubicBezTo>
                    <a:cubicBezTo>
                      <a:pt x="19159" y="9547"/>
                      <a:pt x="19159" y="9547"/>
                      <a:pt x="19159" y="9547"/>
                    </a:cubicBezTo>
                    <a:cubicBezTo>
                      <a:pt x="19159" y="9615"/>
                      <a:pt x="19159" y="9615"/>
                      <a:pt x="19159" y="9615"/>
                    </a:cubicBezTo>
                    <a:cubicBezTo>
                      <a:pt x="19159" y="9615"/>
                      <a:pt x="19159" y="9615"/>
                      <a:pt x="19159" y="9615"/>
                    </a:cubicBezTo>
                    <a:cubicBezTo>
                      <a:pt x="19159" y="9683"/>
                      <a:pt x="19159" y="9683"/>
                      <a:pt x="19159" y="9683"/>
                    </a:cubicBezTo>
                    <a:cubicBezTo>
                      <a:pt x="19159" y="9818"/>
                      <a:pt x="19159" y="9818"/>
                      <a:pt x="19159" y="9818"/>
                    </a:cubicBezTo>
                    <a:cubicBezTo>
                      <a:pt x="19122" y="9818"/>
                      <a:pt x="19122" y="9818"/>
                      <a:pt x="19122" y="9818"/>
                    </a:cubicBezTo>
                    <a:cubicBezTo>
                      <a:pt x="19122" y="9886"/>
                      <a:pt x="19122" y="9886"/>
                      <a:pt x="19122" y="9886"/>
                    </a:cubicBezTo>
                    <a:cubicBezTo>
                      <a:pt x="19122" y="9886"/>
                      <a:pt x="19122" y="9886"/>
                      <a:pt x="19122" y="9886"/>
                    </a:cubicBezTo>
                    <a:cubicBezTo>
                      <a:pt x="19085" y="9954"/>
                      <a:pt x="19085" y="9954"/>
                      <a:pt x="19085" y="9954"/>
                    </a:cubicBezTo>
                    <a:cubicBezTo>
                      <a:pt x="19085" y="9954"/>
                      <a:pt x="19085" y="9954"/>
                      <a:pt x="19085" y="9954"/>
                    </a:cubicBezTo>
                    <a:cubicBezTo>
                      <a:pt x="19048" y="9886"/>
                      <a:pt x="19048" y="9886"/>
                      <a:pt x="19048" y="9886"/>
                    </a:cubicBezTo>
                    <a:cubicBezTo>
                      <a:pt x="19085" y="9818"/>
                      <a:pt x="19085" y="9818"/>
                      <a:pt x="19085" y="9818"/>
                    </a:cubicBezTo>
                    <a:cubicBezTo>
                      <a:pt x="19048" y="9750"/>
                      <a:pt x="19048" y="9750"/>
                      <a:pt x="19048" y="9750"/>
                    </a:cubicBezTo>
                    <a:cubicBezTo>
                      <a:pt x="19048" y="9750"/>
                      <a:pt x="19048" y="9750"/>
                      <a:pt x="19048" y="9750"/>
                    </a:cubicBezTo>
                    <a:cubicBezTo>
                      <a:pt x="19011" y="9818"/>
                      <a:pt x="19011" y="9818"/>
                      <a:pt x="19011" y="9818"/>
                    </a:cubicBezTo>
                    <a:cubicBezTo>
                      <a:pt x="19011" y="9818"/>
                      <a:pt x="19011" y="9818"/>
                      <a:pt x="19011" y="9818"/>
                    </a:cubicBezTo>
                    <a:cubicBezTo>
                      <a:pt x="18974" y="9886"/>
                      <a:pt x="18974" y="9886"/>
                      <a:pt x="18974" y="9886"/>
                    </a:cubicBezTo>
                    <a:cubicBezTo>
                      <a:pt x="18974" y="9750"/>
                      <a:pt x="18974" y="9750"/>
                      <a:pt x="18974" y="9750"/>
                    </a:cubicBezTo>
                    <a:cubicBezTo>
                      <a:pt x="18937" y="9750"/>
                      <a:pt x="18937" y="9750"/>
                      <a:pt x="18937" y="9750"/>
                    </a:cubicBezTo>
                    <a:cubicBezTo>
                      <a:pt x="18937" y="9750"/>
                      <a:pt x="18937" y="9750"/>
                      <a:pt x="18937" y="9750"/>
                    </a:cubicBezTo>
                    <a:cubicBezTo>
                      <a:pt x="18900" y="9750"/>
                      <a:pt x="18900" y="9750"/>
                      <a:pt x="18900" y="9750"/>
                    </a:cubicBezTo>
                    <a:cubicBezTo>
                      <a:pt x="18900" y="9750"/>
                      <a:pt x="18900" y="9750"/>
                      <a:pt x="18900" y="9750"/>
                    </a:cubicBezTo>
                    <a:cubicBezTo>
                      <a:pt x="18900" y="9750"/>
                      <a:pt x="18900" y="9750"/>
                      <a:pt x="18900" y="9750"/>
                    </a:cubicBezTo>
                    <a:cubicBezTo>
                      <a:pt x="18937" y="9683"/>
                      <a:pt x="18937" y="9683"/>
                      <a:pt x="18937" y="9683"/>
                    </a:cubicBezTo>
                    <a:cubicBezTo>
                      <a:pt x="18900" y="9683"/>
                      <a:pt x="18900" y="9683"/>
                      <a:pt x="18900" y="9683"/>
                    </a:cubicBezTo>
                    <a:cubicBezTo>
                      <a:pt x="18900" y="9615"/>
                      <a:pt x="18900" y="9615"/>
                      <a:pt x="18900" y="9615"/>
                    </a:cubicBezTo>
                    <a:cubicBezTo>
                      <a:pt x="18937" y="9615"/>
                      <a:pt x="18937" y="9615"/>
                      <a:pt x="18937" y="9615"/>
                    </a:cubicBezTo>
                    <a:cubicBezTo>
                      <a:pt x="18900" y="9547"/>
                      <a:pt x="18900" y="9547"/>
                      <a:pt x="18900" y="9547"/>
                    </a:cubicBezTo>
                    <a:cubicBezTo>
                      <a:pt x="18900" y="9547"/>
                      <a:pt x="18900" y="9547"/>
                      <a:pt x="18900" y="9547"/>
                    </a:cubicBezTo>
                    <a:cubicBezTo>
                      <a:pt x="18937" y="9480"/>
                      <a:pt x="18937" y="9480"/>
                      <a:pt x="18937" y="9480"/>
                    </a:cubicBezTo>
                    <a:cubicBezTo>
                      <a:pt x="18900" y="9480"/>
                      <a:pt x="18900" y="9480"/>
                      <a:pt x="18900" y="9480"/>
                    </a:cubicBezTo>
                    <a:cubicBezTo>
                      <a:pt x="18900" y="9412"/>
                      <a:pt x="18900" y="9412"/>
                      <a:pt x="18900" y="9412"/>
                    </a:cubicBezTo>
                    <a:cubicBezTo>
                      <a:pt x="18900" y="9412"/>
                      <a:pt x="18900" y="9412"/>
                      <a:pt x="18900" y="9412"/>
                    </a:cubicBezTo>
                    <a:cubicBezTo>
                      <a:pt x="18900" y="9344"/>
                      <a:pt x="18900" y="9344"/>
                      <a:pt x="18900" y="9344"/>
                    </a:cubicBezTo>
                    <a:cubicBezTo>
                      <a:pt x="18863" y="9276"/>
                      <a:pt x="18863" y="9276"/>
                      <a:pt x="18863" y="9276"/>
                    </a:cubicBezTo>
                    <a:cubicBezTo>
                      <a:pt x="18863" y="9276"/>
                      <a:pt x="18863" y="9276"/>
                      <a:pt x="18863" y="9276"/>
                    </a:cubicBezTo>
                    <a:cubicBezTo>
                      <a:pt x="18863" y="9276"/>
                      <a:pt x="18863" y="9276"/>
                      <a:pt x="18863" y="9276"/>
                    </a:cubicBezTo>
                    <a:cubicBezTo>
                      <a:pt x="18826" y="9344"/>
                      <a:pt x="18826" y="9344"/>
                      <a:pt x="18826" y="9344"/>
                    </a:cubicBezTo>
                    <a:cubicBezTo>
                      <a:pt x="18826" y="9344"/>
                      <a:pt x="18826" y="9344"/>
                      <a:pt x="18826" y="9344"/>
                    </a:cubicBezTo>
                    <a:cubicBezTo>
                      <a:pt x="18826" y="9412"/>
                      <a:pt x="18826" y="9412"/>
                      <a:pt x="18826" y="9412"/>
                    </a:cubicBezTo>
                    <a:cubicBezTo>
                      <a:pt x="18789" y="9480"/>
                      <a:pt x="18789" y="9480"/>
                      <a:pt x="18789" y="9480"/>
                    </a:cubicBezTo>
                    <a:cubicBezTo>
                      <a:pt x="18789" y="9480"/>
                      <a:pt x="18789" y="9480"/>
                      <a:pt x="18789" y="9480"/>
                    </a:cubicBezTo>
                    <a:cubicBezTo>
                      <a:pt x="18752" y="9412"/>
                      <a:pt x="18752" y="9412"/>
                      <a:pt x="18752" y="9412"/>
                    </a:cubicBezTo>
                    <a:cubicBezTo>
                      <a:pt x="18752" y="9412"/>
                      <a:pt x="18752" y="9412"/>
                      <a:pt x="18752" y="9412"/>
                    </a:cubicBezTo>
                    <a:cubicBezTo>
                      <a:pt x="18752" y="9412"/>
                      <a:pt x="18752" y="9412"/>
                      <a:pt x="18752" y="9412"/>
                    </a:cubicBezTo>
                    <a:cubicBezTo>
                      <a:pt x="18715" y="9344"/>
                      <a:pt x="18715" y="9344"/>
                      <a:pt x="18715" y="9344"/>
                    </a:cubicBezTo>
                    <a:cubicBezTo>
                      <a:pt x="18678" y="9344"/>
                      <a:pt x="18678" y="9344"/>
                      <a:pt x="18678" y="9344"/>
                    </a:cubicBezTo>
                    <a:cubicBezTo>
                      <a:pt x="18678" y="9344"/>
                      <a:pt x="18678" y="9344"/>
                      <a:pt x="18678" y="9344"/>
                    </a:cubicBezTo>
                    <a:cubicBezTo>
                      <a:pt x="18678" y="9344"/>
                      <a:pt x="18678" y="9344"/>
                      <a:pt x="18678" y="9344"/>
                    </a:cubicBezTo>
                    <a:cubicBezTo>
                      <a:pt x="18678" y="9412"/>
                      <a:pt x="18678" y="9412"/>
                      <a:pt x="18678" y="9412"/>
                    </a:cubicBezTo>
                    <a:cubicBezTo>
                      <a:pt x="18641" y="9412"/>
                      <a:pt x="18641" y="9412"/>
                      <a:pt x="18641" y="9412"/>
                    </a:cubicBezTo>
                    <a:cubicBezTo>
                      <a:pt x="18641" y="9480"/>
                      <a:pt x="18641" y="9480"/>
                      <a:pt x="18641" y="9480"/>
                    </a:cubicBezTo>
                    <a:cubicBezTo>
                      <a:pt x="18567" y="9480"/>
                      <a:pt x="18567" y="9480"/>
                      <a:pt x="18567" y="9480"/>
                    </a:cubicBezTo>
                    <a:cubicBezTo>
                      <a:pt x="18567" y="9480"/>
                      <a:pt x="18567" y="9480"/>
                      <a:pt x="18567" y="9480"/>
                    </a:cubicBezTo>
                    <a:cubicBezTo>
                      <a:pt x="18530" y="9480"/>
                      <a:pt x="18530" y="9480"/>
                      <a:pt x="18530" y="9480"/>
                    </a:cubicBezTo>
                    <a:cubicBezTo>
                      <a:pt x="18530" y="9547"/>
                      <a:pt x="18530" y="9547"/>
                      <a:pt x="18530" y="9547"/>
                    </a:cubicBezTo>
                    <a:cubicBezTo>
                      <a:pt x="18456" y="9480"/>
                      <a:pt x="18456" y="9480"/>
                      <a:pt x="18456" y="9480"/>
                    </a:cubicBezTo>
                    <a:cubicBezTo>
                      <a:pt x="18419" y="9615"/>
                      <a:pt x="18419" y="9615"/>
                      <a:pt x="18419" y="9615"/>
                    </a:cubicBezTo>
                    <a:cubicBezTo>
                      <a:pt x="18419" y="9615"/>
                      <a:pt x="18419" y="9615"/>
                      <a:pt x="18419" y="9615"/>
                    </a:cubicBezTo>
                    <a:cubicBezTo>
                      <a:pt x="18419" y="9683"/>
                      <a:pt x="18419" y="9683"/>
                      <a:pt x="18419" y="9683"/>
                    </a:cubicBezTo>
                    <a:cubicBezTo>
                      <a:pt x="18382" y="9750"/>
                      <a:pt x="18382" y="9750"/>
                      <a:pt x="18382" y="9750"/>
                    </a:cubicBezTo>
                    <a:cubicBezTo>
                      <a:pt x="18382" y="9750"/>
                      <a:pt x="18382" y="9750"/>
                      <a:pt x="18382" y="9750"/>
                    </a:cubicBezTo>
                    <a:cubicBezTo>
                      <a:pt x="18419" y="9818"/>
                      <a:pt x="18419" y="9818"/>
                      <a:pt x="18419" y="9818"/>
                    </a:cubicBezTo>
                    <a:cubicBezTo>
                      <a:pt x="18419" y="9886"/>
                      <a:pt x="18419" y="9886"/>
                      <a:pt x="18419" y="9886"/>
                    </a:cubicBezTo>
                    <a:cubicBezTo>
                      <a:pt x="18456" y="9954"/>
                      <a:pt x="18456" y="9954"/>
                      <a:pt x="18456" y="9954"/>
                    </a:cubicBezTo>
                    <a:cubicBezTo>
                      <a:pt x="18419" y="9954"/>
                      <a:pt x="18419" y="9954"/>
                      <a:pt x="18419" y="9954"/>
                    </a:cubicBezTo>
                    <a:cubicBezTo>
                      <a:pt x="18419" y="10157"/>
                      <a:pt x="18419" y="10157"/>
                      <a:pt x="18419" y="10157"/>
                    </a:cubicBezTo>
                    <a:cubicBezTo>
                      <a:pt x="18456" y="10224"/>
                      <a:pt x="18456" y="10224"/>
                      <a:pt x="18456" y="10224"/>
                    </a:cubicBezTo>
                    <a:cubicBezTo>
                      <a:pt x="18419" y="10292"/>
                      <a:pt x="18419" y="10292"/>
                      <a:pt x="18419" y="10292"/>
                    </a:cubicBezTo>
                    <a:cubicBezTo>
                      <a:pt x="18419" y="10292"/>
                      <a:pt x="18419" y="10292"/>
                      <a:pt x="18419" y="10292"/>
                    </a:cubicBezTo>
                    <a:cubicBezTo>
                      <a:pt x="18419" y="10360"/>
                      <a:pt x="18419" y="10360"/>
                      <a:pt x="18419" y="10360"/>
                    </a:cubicBezTo>
                    <a:cubicBezTo>
                      <a:pt x="18382" y="10360"/>
                      <a:pt x="18382" y="10360"/>
                      <a:pt x="18382" y="10360"/>
                    </a:cubicBezTo>
                    <a:cubicBezTo>
                      <a:pt x="18382" y="10495"/>
                      <a:pt x="18382" y="10495"/>
                      <a:pt x="18382" y="10495"/>
                    </a:cubicBezTo>
                    <a:cubicBezTo>
                      <a:pt x="18382" y="10495"/>
                      <a:pt x="18382" y="10495"/>
                      <a:pt x="18382" y="10495"/>
                    </a:cubicBezTo>
                    <a:cubicBezTo>
                      <a:pt x="18382" y="10563"/>
                      <a:pt x="18382" y="10563"/>
                      <a:pt x="18382" y="10563"/>
                    </a:cubicBezTo>
                    <a:cubicBezTo>
                      <a:pt x="18345" y="10698"/>
                      <a:pt x="18345" y="10698"/>
                      <a:pt x="18345" y="10698"/>
                    </a:cubicBezTo>
                    <a:cubicBezTo>
                      <a:pt x="18382" y="10766"/>
                      <a:pt x="18382" y="10766"/>
                      <a:pt x="18382" y="10766"/>
                    </a:cubicBezTo>
                    <a:cubicBezTo>
                      <a:pt x="18345" y="10766"/>
                      <a:pt x="18345" y="10766"/>
                      <a:pt x="18345" y="10766"/>
                    </a:cubicBezTo>
                    <a:cubicBezTo>
                      <a:pt x="18382" y="10902"/>
                      <a:pt x="18382" y="10902"/>
                      <a:pt x="18382" y="10902"/>
                    </a:cubicBezTo>
                    <a:cubicBezTo>
                      <a:pt x="18382" y="10902"/>
                      <a:pt x="18382" y="10902"/>
                      <a:pt x="18382" y="10902"/>
                    </a:cubicBezTo>
                    <a:cubicBezTo>
                      <a:pt x="18382" y="10969"/>
                      <a:pt x="18382" y="10969"/>
                      <a:pt x="18382" y="10969"/>
                    </a:cubicBezTo>
                    <a:cubicBezTo>
                      <a:pt x="18382" y="10969"/>
                      <a:pt x="18382" y="10969"/>
                      <a:pt x="18382" y="10969"/>
                    </a:cubicBezTo>
                    <a:cubicBezTo>
                      <a:pt x="18419" y="10969"/>
                      <a:pt x="18419" y="10969"/>
                      <a:pt x="18419" y="10969"/>
                    </a:cubicBezTo>
                    <a:cubicBezTo>
                      <a:pt x="18456" y="10969"/>
                      <a:pt x="18456" y="10969"/>
                      <a:pt x="18456" y="10969"/>
                    </a:cubicBezTo>
                    <a:cubicBezTo>
                      <a:pt x="18456" y="10902"/>
                      <a:pt x="18456" y="10902"/>
                      <a:pt x="18456" y="10902"/>
                    </a:cubicBezTo>
                    <a:cubicBezTo>
                      <a:pt x="18456" y="10902"/>
                      <a:pt x="18456" y="10902"/>
                      <a:pt x="18456" y="10902"/>
                    </a:cubicBezTo>
                    <a:cubicBezTo>
                      <a:pt x="18493" y="10902"/>
                      <a:pt x="18493" y="10902"/>
                      <a:pt x="18493" y="10902"/>
                    </a:cubicBezTo>
                    <a:cubicBezTo>
                      <a:pt x="18493" y="10902"/>
                      <a:pt x="18493" y="10902"/>
                      <a:pt x="18493" y="10902"/>
                    </a:cubicBezTo>
                    <a:cubicBezTo>
                      <a:pt x="18493" y="10902"/>
                      <a:pt x="18493" y="10902"/>
                      <a:pt x="18493" y="10902"/>
                    </a:cubicBezTo>
                    <a:cubicBezTo>
                      <a:pt x="18493" y="10902"/>
                      <a:pt x="18493" y="10902"/>
                      <a:pt x="18493" y="10902"/>
                    </a:cubicBezTo>
                    <a:cubicBezTo>
                      <a:pt x="18530" y="10902"/>
                      <a:pt x="18530" y="10902"/>
                      <a:pt x="18530" y="10902"/>
                    </a:cubicBezTo>
                    <a:cubicBezTo>
                      <a:pt x="18567" y="10969"/>
                      <a:pt x="18567" y="10969"/>
                      <a:pt x="18567" y="10969"/>
                    </a:cubicBezTo>
                    <a:cubicBezTo>
                      <a:pt x="18567" y="10969"/>
                      <a:pt x="18567" y="10969"/>
                      <a:pt x="18567" y="10969"/>
                    </a:cubicBezTo>
                    <a:cubicBezTo>
                      <a:pt x="18530" y="10969"/>
                      <a:pt x="18530" y="10969"/>
                      <a:pt x="18530" y="10969"/>
                    </a:cubicBezTo>
                    <a:cubicBezTo>
                      <a:pt x="18567" y="11037"/>
                      <a:pt x="18567" y="11037"/>
                      <a:pt x="18567" y="11037"/>
                    </a:cubicBezTo>
                    <a:cubicBezTo>
                      <a:pt x="18567" y="11037"/>
                      <a:pt x="18567" y="11037"/>
                      <a:pt x="18567" y="11037"/>
                    </a:cubicBezTo>
                    <a:cubicBezTo>
                      <a:pt x="18530" y="11037"/>
                      <a:pt x="18530" y="11037"/>
                      <a:pt x="18530" y="11037"/>
                    </a:cubicBezTo>
                    <a:cubicBezTo>
                      <a:pt x="18530" y="11105"/>
                      <a:pt x="18530" y="11105"/>
                      <a:pt x="18530" y="11105"/>
                    </a:cubicBezTo>
                    <a:cubicBezTo>
                      <a:pt x="18493" y="11037"/>
                      <a:pt x="18493" y="11037"/>
                      <a:pt x="18493" y="11037"/>
                    </a:cubicBezTo>
                    <a:cubicBezTo>
                      <a:pt x="18493" y="11105"/>
                      <a:pt x="18493" y="11105"/>
                      <a:pt x="18493" y="11105"/>
                    </a:cubicBezTo>
                    <a:cubicBezTo>
                      <a:pt x="18493" y="11105"/>
                      <a:pt x="18493" y="11105"/>
                      <a:pt x="18493" y="11105"/>
                    </a:cubicBezTo>
                    <a:cubicBezTo>
                      <a:pt x="18493" y="11172"/>
                      <a:pt x="18493" y="11172"/>
                      <a:pt x="18493" y="11172"/>
                    </a:cubicBezTo>
                    <a:cubicBezTo>
                      <a:pt x="18456" y="11240"/>
                      <a:pt x="18456" y="11240"/>
                      <a:pt x="18456" y="11240"/>
                    </a:cubicBezTo>
                    <a:cubicBezTo>
                      <a:pt x="18419" y="11172"/>
                      <a:pt x="18419" y="11172"/>
                      <a:pt x="18419" y="11172"/>
                    </a:cubicBezTo>
                    <a:cubicBezTo>
                      <a:pt x="18419" y="11172"/>
                      <a:pt x="18419" y="11172"/>
                      <a:pt x="18419" y="11172"/>
                    </a:cubicBezTo>
                    <a:cubicBezTo>
                      <a:pt x="18419" y="11105"/>
                      <a:pt x="18419" y="11105"/>
                      <a:pt x="18419" y="11105"/>
                    </a:cubicBezTo>
                    <a:cubicBezTo>
                      <a:pt x="18382" y="11172"/>
                      <a:pt x="18382" y="11172"/>
                      <a:pt x="18382" y="11172"/>
                    </a:cubicBezTo>
                    <a:cubicBezTo>
                      <a:pt x="18382" y="11105"/>
                      <a:pt x="18382" y="11105"/>
                      <a:pt x="18382" y="11105"/>
                    </a:cubicBezTo>
                    <a:cubicBezTo>
                      <a:pt x="18345" y="11105"/>
                      <a:pt x="18345" y="11105"/>
                      <a:pt x="18345" y="11105"/>
                    </a:cubicBezTo>
                    <a:cubicBezTo>
                      <a:pt x="18345" y="11172"/>
                      <a:pt x="18345" y="11172"/>
                      <a:pt x="18345" y="11172"/>
                    </a:cubicBezTo>
                    <a:cubicBezTo>
                      <a:pt x="18345" y="11240"/>
                      <a:pt x="18345" y="11240"/>
                      <a:pt x="18345" y="11240"/>
                    </a:cubicBezTo>
                    <a:cubicBezTo>
                      <a:pt x="18345" y="11240"/>
                      <a:pt x="18345" y="11240"/>
                      <a:pt x="18345" y="11240"/>
                    </a:cubicBezTo>
                    <a:cubicBezTo>
                      <a:pt x="18308" y="11240"/>
                      <a:pt x="18308" y="11240"/>
                      <a:pt x="18308" y="11240"/>
                    </a:cubicBezTo>
                    <a:cubicBezTo>
                      <a:pt x="18308" y="11308"/>
                      <a:pt x="18308" y="11308"/>
                      <a:pt x="18308" y="11308"/>
                    </a:cubicBezTo>
                    <a:cubicBezTo>
                      <a:pt x="18308" y="11308"/>
                      <a:pt x="18308" y="11308"/>
                      <a:pt x="18308" y="11308"/>
                    </a:cubicBezTo>
                    <a:cubicBezTo>
                      <a:pt x="18308" y="11376"/>
                      <a:pt x="18308" y="11376"/>
                      <a:pt x="18308" y="11376"/>
                    </a:cubicBezTo>
                    <a:cubicBezTo>
                      <a:pt x="18271" y="11308"/>
                      <a:pt x="18271" y="11308"/>
                      <a:pt x="18271" y="11308"/>
                    </a:cubicBezTo>
                    <a:cubicBezTo>
                      <a:pt x="18234" y="11240"/>
                      <a:pt x="18234" y="11240"/>
                      <a:pt x="18234" y="11240"/>
                    </a:cubicBezTo>
                    <a:cubicBezTo>
                      <a:pt x="18197" y="11240"/>
                      <a:pt x="18197" y="11240"/>
                      <a:pt x="18197" y="11240"/>
                    </a:cubicBezTo>
                    <a:cubicBezTo>
                      <a:pt x="18234" y="11308"/>
                      <a:pt x="18234" y="11308"/>
                      <a:pt x="18234" y="11308"/>
                    </a:cubicBezTo>
                    <a:cubicBezTo>
                      <a:pt x="18197" y="11376"/>
                      <a:pt x="18197" y="11376"/>
                      <a:pt x="18197" y="11376"/>
                    </a:cubicBezTo>
                    <a:cubicBezTo>
                      <a:pt x="18197" y="11376"/>
                      <a:pt x="18197" y="11376"/>
                      <a:pt x="18197" y="11376"/>
                    </a:cubicBezTo>
                    <a:cubicBezTo>
                      <a:pt x="18197" y="11443"/>
                      <a:pt x="18197" y="11443"/>
                      <a:pt x="18197" y="11443"/>
                    </a:cubicBezTo>
                    <a:cubicBezTo>
                      <a:pt x="18160" y="11443"/>
                      <a:pt x="18160" y="11443"/>
                      <a:pt x="18160" y="11443"/>
                    </a:cubicBezTo>
                    <a:cubicBezTo>
                      <a:pt x="18123" y="11443"/>
                      <a:pt x="18123" y="11443"/>
                      <a:pt x="18123" y="11443"/>
                    </a:cubicBezTo>
                    <a:cubicBezTo>
                      <a:pt x="18086" y="11376"/>
                      <a:pt x="18086" y="11376"/>
                      <a:pt x="18086" y="11376"/>
                    </a:cubicBezTo>
                    <a:cubicBezTo>
                      <a:pt x="18049" y="11376"/>
                      <a:pt x="18049" y="11376"/>
                      <a:pt x="18049" y="11376"/>
                    </a:cubicBezTo>
                    <a:cubicBezTo>
                      <a:pt x="18049" y="11376"/>
                      <a:pt x="18049" y="11376"/>
                      <a:pt x="18049" y="11376"/>
                    </a:cubicBezTo>
                    <a:cubicBezTo>
                      <a:pt x="18049" y="11308"/>
                      <a:pt x="18049" y="11308"/>
                      <a:pt x="18049" y="11308"/>
                    </a:cubicBezTo>
                    <a:cubicBezTo>
                      <a:pt x="18086" y="11308"/>
                      <a:pt x="18086" y="11308"/>
                      <a:pt x="18086" y="11308"/>
                    </a:cubicBezTo>
                    <a:cubicBezTo>
                      <a:pt x="18086" y="11240"/>
                      <a:pt x="18086" y="11240"/>
                      <a:pt x="18086" y="11240"/>
                    </a:cubicBezTo>
                    <a:cubicBezTo>
                      <a:pt x="18086" y="11240"/>
                      <a:pt x="18086" y="11240"/>
                      <a:pt x="18086" y="11240"/>
                    </a:cubicBezTo>
                    <a:cubicBezTo>
                      <a:pt x="18160" y="11240"/>
                      <a:pt x="18160" y="11240"/>
                      <a:pt x="18160" y="11240"/>
                    </a:cubicBezTo>
                    <a:cubicBezTo>
                      <a:pt x="18197" y="11172"/>
                      <a:pt x="18197" y="11172"/>
                      <a:pt x="18197" y="11172"/>
                    </a:cubicBezTo>
                    <a:cubicBezTo>
                      <a:pt x="18197" y="11172"/>
                      <a:pt x="18197" y="11172"/>
                      <a:pt x="18197" y="11172"/>
                    </a:cubicBezTo>
                    <a:cubicBezTo>
                      <a:pt x="18160" y="11105"/>
                      <a:pt x="18160" y="11105"/>
                      <a:pt x="18160" y="11105"/>
                    </a:cubicBezTo>
                    <a:cubicBezTo>
                      <a:pt x="18123" y="11172"/>
                      <a:pt x="18123" y="11172"/>
                      <a:pt x="18123" y="11172"/>
                    </a:cubicBezTo>
                    <a:cubicBezTo>
                      <a:pt x="18086" y="11172"/>
                      <a:pt x="18086" y="11172"/>
                      <a:pt x="18086" y="11172"/>
                    </a:cubicBezTo>
                    <a:cubicBezTo>
                      <a:pt x="18086" y="11172"/>
                      <a:pt x="18086" y="11172"/>
                      <a:pt x="18086" y="11172"/>
                    </a:cubicBezTo>
                    <a:cubicBezTo>
                      <a:pt x="18049" y="11105"/>
                      <a:pt x="18049" y="11105"/>
                      <a:pt x="18049" y="11105"/>
                    </a:cubicBezTo>
                    <a:cubicBezTo>
                      <a:pt x="18049" y="11105"/>
                      <a:pt x="18049" y="11105"/>
                      <a:pt x="18049" y="11105"/>
                    </a:cubicBezTo>
                    <a:cubicBezTo>
                      <a:pt x="17975" y="11105"/>
                      <a:pt x="17975" y="11105"/>
                      <a:pt x="17975" y="11105"/>
                    </a:cubicBezTo>
                    <a:cubicBezTo>
                      <a:pt x="17938" y="11105"/>
                      <a:pt x="17938" y="11105"/>
                      <a:pt x="17938" y="11105"/>
                    </a:cubicBezTo>
                    <a:cubicBezTo>
                      <a:pt x="17938" y="11105"/>
                      <a:pt x="17938" y="11105"/>
                      <a:pt x="17938" y="11105"/>
                    </a:cubicBezTo>
                    <a:cubicBezTo>
                      <a:pt x="17938" y="11105"/>
                      <a:pt x="17938" y="11105"/>
                      <a:pt x="17938" y="11105"/>
                    </a:cubicBezTo>
                    <a:cubicBezTo>
                      <a:pt x="17901" y="11105"/>
                      <a:pt x="17901" y="11105"/>
                      <a:pt x="17901" y="11105"/>
                    </a:cubicBezTo>
                    <a:cubicBezTo>
                      <a:pt x="17901" y="11105"/>
                      <a:pt x="17901" y="11105"/>
                      <a:pt x="17901" y="11105"/>
                    </a:cubicBezTo>
                    <a:cubicBezTo>
                      <a:pt x="17864" y="11105"/>
                      <a:pt x="17864" y="11105"/>
                      <a:pt x="17864" y="11105"/>
                    </a:cubicBezTo>
                    <a:cubicBezTo>
                      <a:pt x="17827" y="11037"/>
                      <a:pt x="17827" y="11037"/>
                      <a:pt x="17827" y="11037"/>
                    </a:cubicBezTo>
                    <a:cubicBezTo>
                      <a:pt x="17790" y="11105"/>
                      <a:pt x="17790" y="11105"/>
                      <a:pt x="17790" y="11105"/>
                    </a:cubicBezTo>
                    <a:cubicBezTo>
                      <a:pt x="17753" y="11037"/>
                      <a:pt x="17753" y="11037"/>
                      <a:pt x="17753" y="11037"/>
                    </a:cubicBezTo>
                    <a:cubicBezTo>
                      <a:pt x="17716" y="11037"/>
                      <a:pt x="17716" y="11037"/>
                      <a:pt x="17716" y="11037"/>
                    </a:cubicBezTo>
                    <a:cubicBezTo>
                      <a:pt x="17679" y="11105"/>
                      <a:pt x="17679" y="11105"/>
                      <a:pt x="17679" y="11105"/>
                    </a:cubicBezTo>
                    <a:cubicBezTo>
                      <a:pt x="17642" y="11172"/>
                      <a:pt x="17642" y="11172"/>
                      <a:pt x="17642" y="11172"/>
                    </a:cubicBezTo>
                    <a:cubicBezTo>
                      <a:pt x="17642" y="11172"/>
                      <a:pt x="17642" y="11172"/>
                      <a:pt x="17642" y="11172"/>
                    </a:cubicBezTo>
                    <a:cubicBezTo>
                      <a:pt x="17679" y="11240"/>
                      <a:pt x="17679" y="11240"/>
                      <a:pt x="17679" y="11240"/>
                    </a:cubicBezTo>
                    <a:cubicBezTo>
                      <a:pt x="17642" y="11240"/>
                      <a:pt x="17642" y="11240"/>
                      <a:pt x="17642" y="11240"/>
                    </a:cubicBezTo>
                    <a:cubicBezTo>
                      <a:pt x="17642" y="11240"/>
                      <a:pt x="17642" y="11240"/>
                      <a:pt x="17642" y="11240"/>
                    </a:cubicBezTo>
                    <a:cubicBezTo>
                      <a:pt x="17605" y="11308"/>
                      <a:pt x="17605" y="11308"/>
                      <a:pt x="17605" y="11308"/>
                    </a:cubicBezTo>
                    <a:cubicBezTo>
                      <a:pt x="17642" y="11308"/>
                      <a:pt x="17642" y="11308"/>
                      <a:pt x="17642" y="11308"/>
                    </a:cubicBezTo>
                    <a:cubicBezTo>
                      <a:pt x="17679" y="11308"/>
                      <a:pt x="17679" y="11308"/>
                      <a:pt x="17679" y="11308"/>
                    </a:cubicBezTo>
                    <a:cubicBezTo>
                      <a:pt x="17679" y="11308"/>
                      <a:pt x="17679" y="11308"/>
                      <a:pt x="17679" y="11308"/>
                    </a:cubicBezTo>
                    <a:cubicBezTo>
                      <a:pt x="17679" y="11376"/>
                      <a:pt x="17679" y="11376"/>
                      <a:pt x="17679" y="11376"/>
                    </a:cubicBezTo>
                    <a:cubicBezTo>
                      <a:pt x="17605" y="11376"/>
                      <a:pt x="17605" y="11376"/>
                      <a:pt x="17605" y="11376"/>
                    </a:cubicBezTo>
                    <a:cubicBezTo>
                      <a:pt x="17605" y="11376"/>
                      <a:pt x="17605" y="11376"/>
                      <a:pt x="17605" y="11376"/>
                    </a:cubicBezTo>
                    <a:cubicBezTo>
                      <a:pt x="17532" y="11376"/>
                      <a:pt x="17532" y="11376"/>
                      <a:pt x="17532" y="11376"/>
                    </a:cubicBezTo>
                    <a:cubicBezTo>
                      <a:pt x="17532" y="11376"/>
                      <a:pt x="17532" y="11376"/>
                      <a:pt x="17532" y="11376"/>
                    </a:cubicBezTo>
                    <a:cubicBezTo>
                      <a:pt x="17532" y="11443"/>
                      <a:pt x="17532" y="11443"/>
                      <a:pt x="17532" y="11443"/>
                    </a:cubicBezTo>
                    <a:cubicBezTo>
                      <a:pt x="17495" y="11376"/>
                      <a:pt x="17495" y="11376"/>
                      <a:pt x="17495" y="11376"/>
                    </a:cubicBezTo>
                    <a:cubicBezTo>
                      <a:pt x="17495" y="11443"/>
                      <a:pt x="17495" y="11443"/>
                      <a:pt x="17495" y="11443"/>
                    </a:cubicBezTo>
                    <a:cubicBezTo>
                      <a:pt x="17458" y="11443"/>
                      <a:pt x="17458" y="11443"/>
                      <a:pt x="17458" y="11443"/>
                    </a:cubicBezTo>
                    <a:cubicBezTo>
                      <a:pt x="17458" y="11376"/>
                      <a:pt x="17458" y="11376"/>
                      <a:pt x="17458" y="11376"/>
                    </a:cubicBezTo>
                    <a:cubicBezTo>
                      <a:pt x="17384" y="11376"/>
                      <a:pt x="17384" y="11376"/>
                      <a:pt x="17384" y="11376"/>
                    </a:cubicBezTo>
                    <a:cubicBezTo>
                      <a:pt x="17384" y="11443"/>
                      <a:pt x="17384" y="11443"/>
                      <a:pt x="17384" y="11443"/>
                    </a:cubicBezTo>
                    <a:cubicBezTo>
                      <a:pt x="17310" y="11376"/>
                      <a:pt x="17310" y="11376"/>
                      <a:pt x="17310" y="11376"/>
                    </a:cubicBezTo>
                    <a:cubicBezTo>
                      <a:pt x="17273" y="11443"/>
                      <a:pt x="17273" y="11443"/>
                      <a:pt x="17273" y="11443"/>
                    </a:cubicBezTo>
                    <a:cubicBezTo>
                      <a:pt x="17273" y="11443"/>
                      <a:pt x="17273" y="11443"/>
                      <a:pt x="17273" y="11443"/>
                    </a:cubicBezTo>
                    <a:cubicBezTo>
                      <a:pt x="17310" y="11511"/>
                      <a:pt x="17310" y="11511"/>
                      <a:pt x="17310" y="11511"/>
                    </a:cubicBezTo>
                    <a:cubicBezTo>
                      <a:pt x="17273" y="11579"/>
                      <a:pt x="17273" y="11579"/>
                      <a:pt x="17273" y="11579"/>
                    </a:cubicBezTo>
                    <a:cubicBezTo>
                      <a:pt x="17273" y="11646"/>
                      <a:pt x="17273" y="11646"/>
                      <a:pt x="17273" y="11646"/>
                    </a:cubicBezTo>
                    <a:cubicBezTo>
                      <a:pt x="17236" y="11579"/>
                      <a:pt x="17236" y="11579"/>
                      <a:pt x="17236" y="11579"/>
                    </a:cubicBezTo>
                    <a:cubicBezTo>
                      <a:pt x="17236" y="11579"/>
                      <a:pt x="17236" y="11579"/>
                      <a:pt x="17236" y="11579"/>
                    </a:cubicBezTo>
                    <a:cubicBezTo>
                      <a:pt x="17236" y="11511"/>
                      <a:pt x="17236" y="11511"/>
                      <a:pt x="17236" y="11511"/>
                    </a:cubicBezTo>
                    <a:cubicBezTo>
                      <a:pt x="17199" y="11443"/>
                      <a:pt x="17199" y="11443"/>
                      <a:pt x="17199" y="11443"/>
                    </a:cubicBezTo>
                    <a:cubicBezTo>
                      <a:pt x="17199" y="11511"/>
                      <a:pt x="17199" y="11511"/>
                      <a:pt x="17199" y="11511"/>
                    </a:cubicBezTo>
                    <a:cubicBezTo>
                      <a:pt x="17162" y="11511"/>
                      <a:pt x="17162" y="11511"/>
                      <a:pt x="17162" y="11511"/>
                    </a:cubicBezTo>
                    <a:cubicBezTo>
                      <a:pt x="17125" y="11511"/>
                      <a:pt x="17125" y="11511"/>
                      <a:pt x="17125" y="11511"/>
                    </a:cubicBezTo>
                    <a:cubicBezTo>
                      <a:pt x="17088" y="11579"/>
                      <a:pt x="17088" y="11579"/>
                      <a:pt x="17088" y="11579"/>
                    </a:cubicBezTo>
                    <a:cubicBezTo>
                      <a:pt x="17051" y="11511"/>
                      <a:pt x="17051" y="11511"/>
                      <a:pt x="17051" y="11511"/>
                    </a:cubicBezTo>
                    <a:cubicBezTo>
                      <a:pt x="17014" y="11579"/>
                      <a:pt x="17014" y="11579"/>
                      <a:pt x="17014" y="11579"/>
                    </a:cubicBezTo>
                    <a:cubicBezTo>
                      <a:pt x="16977" y="11579"/>
                      <a:pt x="16977" y="11579"/>
                      <a:pt x="16977" y="11579"/>
                    </a:cubicBezTo>
                    <a:cubicBezTo>
                      <a:pt x="16903" y="11646"/>
                      <a:pt x="16903" y="11646"/>
                      <a:pt x="16903" y="11646"/>
                    </a:cubicBezTo>
                    <a:cubicBezTo>
                      <a:pt x="16866" y="11714"/>
                      <a:pt x="16866" y="11714"/>
                      <a:pt x="16866" y="11714"/>
                    </a:cubicBezTo>
                    <a:cubicBezTo>
                      <a:pt x="16866" y="11646"/>
                      <a:pt x="16866" y="11646"/>
                      <a:pt x="16866" y="11646"/>
                    </a:cubicBezTo>
                    <a:cubicBezTo>
                      <a:pt x="16829" y="11646"/>
                      <a:pt x="16829" y="11646"/>
                      <a:pt x="16829" y="11646"/>
                    </a:cubicBezTo>
                    <a:cubicBezTo>
                      <a:pt x="16829" y="11714"/>
                      <a:pt x="16829" y="11714"/>
                      <a:pt x="16829" y="11714"/>
                    </a:cubicBezTo>
                    <a:cubicBezTo>
                      <a:pt x="16755" y="11782"/>
                      <a:pt x="16755" y="11782"/>
                      <a:pt x="16755" y="11782"/>
                    </a:cubicBezTo>
                    <a:cubicBezTo>
                      <a:pt x="16755" y="11850"/>
                      <a:pt x="16755" y="11850"/>
                      <a:pt x="16755" y="11850"/>
                    </a:cubicBezTo>
                    <a:cubicBezTo>
                      <a:pt x="16718" y="11850"/>
                      <a:pt x="16718" y="11850"/>
                      <a:pt x="16718" y="11850"/>
                    </a:cubicBezTo>
                    <a:cubicBezTo>
                      <a:pt x="16718" y="11917"/>
                      <a:pt x="16718" y="11917"/>
                      <a:pt x="16718" y="11917"/>
                    </a:cubicBezTo>
                    <a:cubicBezTo>
                      <a:pt x="16755" y="12053"/>
                      <a:pt x="16755" y="12053"/>
                      <a:pt x="16755" y="12053"/>
                    </a:cubicBezTo>
                    <a:cubicBezTo>
                      <a:pt x="16755" y="12188"/>
                      <a:pt x="16755" y="12188"/>
                      <a:pt x="16755" y="12188"/>
                    </a:cubicBezTo>
                    <a:cubicBezTo>
                      <a:pt x="16718" y="12256"/>
                      <a:pt x="16718" y="12256"/>
                      <a:pt x="16718" y="12256"/>
                    </a:cubicBezTo>
                    <a:cubicBezTo>
                      <a:pt x="16681" y="12324"/>
                      <a:pt x="16681" y="12324"/>
                      <a:pt x="16681" y="12324"/>
                    </a:cubicBezTo>
                    <a:cubicBezTo>
                      <a:pt x="16681" y="12391"/>
                      <a:pt x="16681" y="12391"/>
                      <a:pt x="16681" y="12391"/>
                    </a:cubicBezTo>
                    <a:cubicBezTo>
                      <a:pt x="16681" y="12527"/>
                      <a:pt x="16681" y="12527"/>
                      <a:pt x="16681" y="12527"/>
                    </a:cubicBezTo>
                    <a:cubicBezTo>
                      <a:pt x="16718" y="12527"/>
                      <a:pt x="16718" y="12527"/>
                      <a:pt x="16718" y="12527"/>
                    </a:cubicBezTo>
                    <a:cubicBezTo>
                      <a:pt x="16718" y="12594"/>
                      <a:pt x="16718" y="12594"/>
                      <a:pt x="16718" y="12594"/>
                    </a:cubicBezTo>
                    <a:cubicBezTo>
                      <a:pt x="16681" y="12594"/>
                      <a:pt x="16681" y="12594"/>
                      <a:pt x="16681" y="12594"/>
                    </a:cubicBezTo>
                    <a:cubicBezTo>
                      <a:pt x="16681" y="12594"/>
                      <a:pt x="16681" y="12594"/>
                      <a:pt x="16681" y="12594"/>
                    </a:cubicBezTo>
                    <a:cubicBezTo>
                      <a:pt x="16681" y="12662"/>
                      <a:pt x="16681" y="12662"/>
                      <a:pt x="16681" y="12662"/>
                    </a:cubicBezTo>
                    <a:cubicBezTo>
                      <a:pt x="16644" y="12730"/>
                      <a:pt x="16644" y="12730"/>
                      <a:pt x="16644" y="12730"/>
                    </a:cubicBezTo>
                    <a:cubicBezTo>
                      <a:pt x="16681" y="12797"/>
                      <a:pt x="16681" y="12797"/>
                      <a:pt x="16681" y="12797"/>
                    </a:cubicBezTo>
                    <a:cubicBezTo>
                      <a:pt x="16644" y="12865"/>
                      <a:pt x="16644" y="12865"/>
                      <a:pt x="16644" y="12865"/>
                    </a:cubicBezTo>
                    <a:cubicBezTo>
                      <a:pt x="16644" y="12933"/>
                      <a:pt x="16644" y="12933"/>
                      <a:pt x="16644" y="12933"/>
                    </a:cubicBezTo>
                    <a:cubicBezTo>
                      <a:pt x="16570" y="13001"/>
                      <a:pt x="16570" y="13001"/>
                      <a:pt x="16570" y="13001"/>
                    </a:cubicBezTo>
                    <a:cubicBezTo>
                      <a:pt x="16607" y="13068"/>
                      <a:pt x="16607" y="13068"/>
                      <a:pt x="16607" y="13068"/>
                    </a:cubicBezTo>
                    <a:cubicBezTo>
                      <a:pt x="16570" y="13068"/>
                      <a:pt x="16570" y="13068"/>
                      <a:pt x="16570" y="13068"/>
                    </a:cubicBezTo>
                    <a:cubicBezTo>
                      <a:pt x="16570" y="13204"/>
                      <a:pt x="16570" y="13204"/>
                      <a:pt x="16570" y="13204"/>
                    </a:cubicBezTo>
                    <a:cubicBezTo>
                      <a:pt x="16533" y="13204"/>
                      <a:pt x="16533" y="13204"/>
                      <a:pt x="16533" y="13204"/>
                    </a:cubicBezTo>
                    <a:cubicBezTo>
                      <a:pt x="16533" y="13339"/>
                      <a:pt x="16533" y="13339"/>
                      <a:pt x="16533" y="13339"/>
                    </a:cubicBezTo>
                    <a:cubicBezTo>
                      <a:pt x="16533" y="13407"/>
                      <a:pt x="16533" y="13407"/>
                      <a:pt x="16533" y="13407"/>
                    </a:cubicBezTo>
                    <a:cubicBezTo>
                      <a:pt x="16533" y="13475"/>
                      <a:pt x="16533" y="13475"/>
                      <a:pt x="16533" y="13475"/>
                    </a:cubicBezTo>
                    <a:cubicBezTo>
                      <a:pt x="16533" y="13542"/>
                      <a:pt x="16533" y="13542"/>
                      <a:pt x="16533" y="13542"/>
                    </a:cubicBezTo>
                    <a:cubicBezTo>
                      <a:pt x="16496" y="13542"/>
                      <a:pt x="16496" y="13542"/>
                      <a:pt x="16496" y="13542"/>
                    </a:cubicBezTo>
                    <a:cubicBezTo>
                      <a:pt x="16496" y="13610"/>
                      <a:pt x="16496" y="13610"/>
                      <a:pt x="16496" y="13610"/>
                    </a:cubicBezTo>
                    <a:cubicBezTo>
                      <a:pt x="16459" y="13678"/>
                      <a:pt x="16459" y="13678"/>
                      <a:pt x="16459" y="13678"/>
                    </a:cubicBezTo>
                    <a:cubicBezTo>
                      <a:pt x="16459" y="13745"/>
                      <a:pt x="16459" y="13745"/>
                      <a:pt x="16459" y="13745"/>
                    </a:cubicBezTo>
                    <a:cubicBezTo>
                      <a:pt x="16459" y="13745"/>
                      <a:pt x="16459" y="13745"/>
                      <a:pt x="16459" y="13745"/>
                    </a:cubicBezTo>
                    <a:cubicBezTo>
                      <a:pt x="16459" y="13813"/>
                      <a:pt x="16459" y="13813"/>
                      <a:pt x="16459" y="13813"/>
                    </a:cubicBezTo>
                    <a:cubicBezTo>
                      <a:pt x="16422" y="13881"/>
                      <a:pt x="16422" y="13881"/>
                      <a:pt x="16422" y="13881"/>
                    </a:cubicBezTo>
                    <a:cubicBezTo>
                      <a:pt x="16422" y="13949"/>
                      <a:pt x="16422" y="13949"/>
                      <a:pt x="16422" y="13949"/>
                    </a:cubicBezTo>
                    <a:cubicBezTo>
                      <a:pt x="16348" y="14016"/>
                      <a:pt x="16348" y="14016"/>
                      <a:pt x="16348" y="14016"/>
                    </a:cubicBezTo>
                    <a:cubicBezTo>
                      <a:pt x="16348" y="14084"/>
                      <a:pt x="16348" y="14084"/>
                      <a:pt x="16348" y="14084"/>
                    </a:cubicBezTo>
                    <a:cubicBezTo>
                      <a:pt x="16311" y="14152"/>
                      <a:pt x="16311" y="14152"/>
                      <a:pt x="16311" y="14152"/>
                    </a:cubicBezTo>
                    <a:cubicBezTo>
                      <a:pt x="16311" y="14219"/>
                      <a:pt x="16311" y="14219"/>
                      <a:pt x="16311" y="14219"/>
                    </a:cubicBezTo>
                    <a:cubicBezTo>
                      <a:pt x="16311" y="14287"/>
                      <a:pt x="16311" y="14287"/>
                      <a:pt x="16311" y="14287"/>
                    </a:cubicBezTo>
                    <a:cubicBezTo>
                      <a:pt x="16311" y="14355"/>
                      <a:pt x="16311" y="14355"/>
                      <a:pt x="16311" y="14355"/>
                    </a:cubicBezTo>
                    <a:cubicBezTo>
                      <a:pt x="16348" y="14355"/>
                      <a:pt x="16348" y="14355"/>
                      <a:pt x="16348" y="14355"/>
                    </a:cubicBezTo>
                    <a:cubicBezTo>
                      <a:pt x="16385" y="14355"/>
                      <a:pt x="16385" y="14355"/>
                      <a:pt x="16385" y="14355"/>
                    </a:cubicBezTo>
                    <a:cubicBezTo>
                      <a:pt x="16422" y="14355"/>
                      <a:pt x="16422" y="14355"/>
                      <a:pt x="16422" y="14355"/>
                    </a:cubicBezTo>
                    <a:cubicBezTo>
                      <a:pt x="16422" y="14355"/>
                      <a:pt x="16422" y="14355"/>
                      <a:pt x="16422" y="14355"/>
                    </a:cubicBezTo>
                    <a:cubicBezTo>
                      <a:pt x="16496" y="14355"/>
                      <a:pt x="16496" y="14355"/>
                      <a:pt x="16496" y="14355"/>
                    </a:cubicBezTo>
                    <a:cubicBezTo>
                      <a:pt x="16496" y="14355"/>
                      <a:pt x="16496" y="14355"/>
                      <a:pt x="16496" y="14355"/>
                    </a:cubicBezTo>
                    <a:cubicBezTo>
                      <a:pt x="16533" y="14287"/>
                      <a:pt x="16533" y="14287"/>
                      <a:pt x="16533" y="14287"/>
                    </a:cubicBezTo>
                    <a:cubicBezTo>
                      <a:pt x="16533" y="14287"/>
                      <a:pt x="16533" y="14287"/>
                      <a:pt x="16533" y="14287"/>
                    </a:cubicBezTo>
                    <a:cubicBezTo>
                      <a:pt x="16570" y="14287"/>
                      <a:pt x="16570" y="14287"/>
                      <a:pt x="16570" y="14287"/>
                    </a:cubicBezTo>
                    <a:cubicBezTo>
                      <a:pt x="16570" y="14423"/>
                      <a:pt x="16570" y="14423"/>
                      <a:pt x="16570" y="14423"/>
                    </a:cubicBezTo>
                    <a:cubicBezTo>
                      <a:pt x="16607" y="14490"/>
                      <a:pt x="16607" y="14490"/>
                      <a:pt x="16607" y="14490"/>
                    </a:cubicBezTo>
                    <a:cubicBezTo>
                      <a:pt x="16644" y="14558"/>
                      <a:pt x="16644" y="14558"/>
                      <a:pt x="16644" y="14558"/>
                    </a:cubicBezTo>
                    <a:cubicBezTo>
                      <a:pt x="16644" y="14626"/>
                      <a:pt x="16644" y="14626"/>
                      <a:pt x="16644" y="14626"/>
                    </a:cubicBezTo>
                    <a:cubicBezTo>
                      <a:pt x="16681" y="14693"/>
                      <a:pt x="16681" y="14693"/>
                      <a:pt x="16681" y="14693"/>
                    </a:cubicBezTo>
                    <a:cubicBezTo>
                      <a:pt x="16681" y="14693"/>
                      <a:pt x="16681" y="14693"/>
                      <a:pt x="16681" y="14693"/>
                    </a:cubicBezTo>
                    <a:cubicBezTo>
                      <a:pt x="16718" y="14693"/>
                      <a:pt x="16718" y="14693"/>
                      <a:pt x="16718" y="14693"/>
                    </a:cubicBezTo>
                    <a:cubicBezTo>
                      <a:pt x="16718" y="14626"/>
                      <a:pt x="16718" y="14626"/>
                      <a:pt x="16718" y="14626"/>
                    </a:cubicBezTo>
                    <a:cubicBezTo>
                      <a:pt x="16755" y="14626"/>
                      <a:pt x="16755" y="14626"/>
                      <a:pt x="16755" y="14626"/>
                    </a:cubicBezTo>
                    <a:cubicBezTo>
                      <a:pt x="16755" y="14558"/>
                      <a:pt x="16755" y="14558"/>
                      <a:pt x="16755" y="14558"/>
                    </a:cubicBezTo>
                    <a:cubicBezTo>
                      <a:pt x="16755" y="14626"/>
                      <a:pt x="16755" y="14626"/>
                      <a:pt x="16755" y="14626"/>
                    </a:cubicBezTo>
                    <a:cubicBezTo>
                      <a:pt x="16792" y="14558"/>
                      <a:pt x="16792" y="14558"/>
                      <a:pt x="16792" y="14558"/>
                    </a:cubicBezTo>
                    <a:cubicBezTo>
                      <a:pt x="16829" y="14626"/>
                      <a:pt x="16829" y="14626"/>
                      <a:pt x="16829" y="14626"/>
                    </a:cubicBezTo>
                    <a:cubicBezTo>
                      <a:pt x="16829" y="14626"/>
                      <a:pt x="16829" y="14626"/>
                      <a:pt x="16829" y="14626"/>
                    </a:cubicBezTo>
                    <a:cubicBezTo>
                      <a:pt x="16792" y="14626"/>
                      <a:pt x="16792" y="14626"/>
                      <a:pt x="16792" y="14626"/>
                    </a:cubicBezTo>
                    <a:cubicBezTo>
                      <a:pt x="16792" y="14761"/>
                      <a:pt x="16792" y="14761"/>
                      <a:pt x="16792" y="14761"/>
                    </a:cubicBezTo>
                    <a:cubicBezTo>
                      <a:pt x="16792" y="14761"/>
                      <a:pt x="16792" y="14761"/>
                      <a:pt x="16792" y="14761"/>
                    </a:cubicBezTo>
                    <a:cubicBezTo>
                      <a:pt x="16755" y="14761"/>
                      <a:pt x="16755" y="14761"/>
                      <a:pt x="16755" y="14761"/>
                    </a:cubicBezTo>
                    <a:cubicBezTo>
                      <a:pt x="16755" y="14829"/>
                      <a:pt x="16755" y="14829"/>
                      <a:pt x="16755" y="14829"/>
                    </a:cubicBezTo>
                    <a:cubicBezTo>
                      <a:pt x="16829" y="14761"/>
                      <a:pt x="16829" y="14761"/>
                      <a:pt x="16829" y="14761"/>
                    </a:cubicBezTo>
                    <a:cubicBezTo>
                      <a:pt x="16866" y="14761"/>
                      <a:pt x="16866" y="14761"/>
                      <a:pt x="16866" y="14761"/>
                    </a:cubicBezTo>
                    <a:cubicBezTo>
                      <a:pt x="16903" y="14693"/>
                      <a:pt x="16903" y="14693"/>
                      <a:pt x="16903" y="14693"/>
                    </a:cubicBezTo>
                    <a:cubicBezTo>
                      <a:pt x="16903" y="14626"/>
                      <a:pt x="16903" y="14626"/>
                      <a:pt x="16903" y="14626"/>
                    </a:cubicBezTo>
                    <a:cubicBezTo>
                      <a:pt x="16903" y="14558"/>
                      <a:pt x="16903" y="14558"/>
                      <a:pt x="16903" y="14558"/>
                    </a:cubicBezTo>
                    <a:cubicBezTo>
                      <a:pt x="16903" y="14626"/>
                      <a:pt x="16903" y="14626"/>
                      <a:pt x="16903" y="14626"/>
                    </a:cubicBezTo>
                    <a:cubicBezTo>
                      <a:pt x="16903" y="14693"/>
                      <a:pt x="16903" y="14693"/>
                      <a:pt x="16903" y="14693"/>
                    </a:cubicBezTo>
                    <a:cubicBezTo>
                      <a:pt x="16903" y="14761"/>
                      <a:pt x="16903" y="14761"/>
                      <a:pt x="16903" y="14761"/>
                    </a:cubicBezTo>
                    <a:cubicBezTo>
                      <a:pt x="16940" y="14761"/>
                      <a:pt x="16940" y="14761"/>
                      <a:pt x="16940" y="14761"/>
                    </a:cubicBezTo>
                    <a:cubicBezTo>
                      <a:pt x="16940" y="14693"/>
                      <a:pt x="16940" y="14693"/>
                      <a:pt x="16940" y="14693"/>
                    </a:cubicBezTo>
                    <a:cubicBezTo>
                      <a:pt x="16940" y="14558"/>
                      <a:pt x="16940" y="14558"/>
                      <a:pt x="16940" y="14558"/>
                    </a:cubicBezTo>
                    <a:cubicBezTo>
                      <a:pt x="16940" y="14558"/>
                      <a:pt x="16940" y="14558"/>
                      <a:pt x="16940" y="14558"/>
                    </a:cubicBezTo>
                    <a:cubicBezTo>
                      <a:pt x="16903" y="14490"/>
                      <a:pt x="16903" y="14490"/>
                      <a:pt x="16903" y="14490"/>
                    </a:cubicBezTo>
                    <a:cubicBezTo>
                      <a:pt x="16903" y="14423"/>
                      <a:pt x="16903" y="14423"/>
                      <a:pt x="16903" y="14423"/>
                    </a:cubicBezTo>
                    <a:cubicBezTo>
                      <a:pt x="16940" y="14423"/>
                      <a:pt x="16940" y="14423"/>
                      <a:pt x="16940" y="14423"/>
                    </a:cubicBezTo>
                    <a:cubicBezTo>
                      <a:pt x="16977" y="14423"/>
                      <a:pt x="16977" y="14423"/>
                      <a:pt x="16977" y="14423"/>
                    </a:cubicBezTo>
                    <a:cubicBezTo>
                      <a:pt x="16977" y="14423"/>
                      <a:pt x="16977" y="14423"/>
                      <a:pt x="16977" y="14423"/>
                    </a:cubicBezTo>
                    <a:cubicBezTo>
                      <a:pt x="16977" y="14490"/>
                      <a:pt x="16977" y="14490"/>
                      <a:pt x="16977" y="14490"/>
                    </a:cubicBezTo>
                    <a:cubicBezTo>
                      <a:pt x="16977" y="14490"/>
                      <a:pt x="16977" y="14490"/>
                      <a:pt x="16977" y="14490"/>
                    </a:cubicBezTo>
                    <a:cubicBezTo>
                      <a:pt x="17014" y="14423"/>
                      <a:pt x="17014" y="14423"/>
                      <a:pt x="17014" y="14423"/>
                    </a:cubicBezTo>
                    <a:cubicBezTo>
                      <a:pt x="17051" y="14423"/>
                      <a:pt x="17051" y="14423"/>
                      <a:pt x="17051" y="14423"/>
                    </a:cubicBezTo>
                    <a:cubicBezTo>
                      <a:pt x="17088" y="14423"/>
                      <a:pt x="17088" y="14423"/>
                      <a:pt x="17088" y="14423"/>
                    </a:cubicBezTo>
                    <a:cubicBezTo>
                      <a:pt x="17125" y="14423"/>
                      <a:pt x="17125" y="14423"/>
                      <a:pt x="17125" y="14423"/>
                    </a:cubicBezTo>
                    <a:cubicBezTo>
                      <a:pt x="17162" y="14423"/>
                      <a:pt x="17162" y="14423"/>
                      <a:pt x="17162" y="14423"/>
                    </a:cubicBezTo>
                    <a:cubicBezTo>
                      <a:pt x="17162" y="14490"/>
                      <a:pt x="17162" y="14490"/>
                      <a:pt x="17162" y="14490"/>
                    </a:cubicBezTo>
                    <a:cubicBezTo>
                      <a:pt x="17199" y="14558"/>
                      <a:pt x="17199" y="14558"/>
                      <a:pt x="17199" y="14558"/>
                    </a:cubicBezTo>
                    <a:cubicBezTo>
                      <a:pt x="17199" y="14558"/>
                      <a:pt x="17199" y="14558"/>
                      <a:pt x="17199" y="14558"/>
                    </a:cubicBezTo>
                    <a:cubicBezTo>
                      <a:pt x="17273" y="14558"/>
                      <a:pt x="17273" y="14558"/>
                      <a:pt x="17273" y="14558"/>
                    </a:cubicBezTo>
                    <a:cubicBezTo>
                      <a:pt x="17273" y="14626"/>
                      <a:pt x="17273" y="14626"/>
                      <a:pt x="17273" y="14626"/>
                    </a:cubicBezTo>
                    <a:cubicBezTo>
                      <a:pt x="17347" y="14626"/>
                      <a:pt x="17347" y="14626"/>
                      <a:pt x="17347" y="14626"/>
                    </a:cubicBezTo>
                    <a:cubicBezTo>
                      <a:pt x="17347" y="14693"/>
                      <a:pt x="17347" y="14693"/>
                      <a:pt x="17347" y="14693"/>
                    </a:cubicBezTo>
                    <a:cubicBezTo>
                      <a:pt x="17384" y="14693"/>
                      <a:pt x="17384" y="14693"/>
                      <a:pt x="17384" y="14693"/>
                    </a:cubicBezTo>
                    <a:cubicBezTo>
                      <a:pt x="17384" y="14761"/>
                      <a:pt x="17384" y="14761"/>
                      <a:pt x="17384" y="14761"/>
                    </a:cubicBezTo>
                    <a:cubicBezTo>
                      <a:pt x="17421" y="14761"/>
                      <a:pt x="17421" y="14761"/>
                      <a:pt x="17421" y="14761"/>
                    </a:cubicBezTo>
                    <a:cubicBezTo>
                      <a:pt x="17458" y="14829"/>
                      <a:pt x="17458" y="14829"/>
                      <a:pt x="17458" y="14829"/>
                    </a:cubicBezTo>
                    <a:cubicBezTo>
                      <a:pt x="17421" y="14897"/>
                      <a:pt x="17421" y="14897"/>
                      <a:pt x="17421" y="14897"/>
                    </a:cubicBezTo>
                    <a:cubicBezTo>
                      <a:pt x="17421" y="14897"/>
                      <a:pt x="17421" y="14897"/>
                      <a:pt x="17421" y="14897"/>
                    </a:cubicBezTo>
                    <a:cubicBezTo>
                      <a:pt x="17421" y="14964"/>
                      <a:pt x="17421" y="14964"/>
                      <a:pt x="17421" y="14964"/>
                    </a:cubicBezTo>
                    <a:cubicBezTo>
                      <a:pt x="17421" y="15032"/>
                      <a:pt x="17421" y="15032"/>
                      <a:pt x="17421" y="15032"/>
                    </a:cubicBezTo>
                    <a:cubicBezTo>
                      <a:pt x="17458" y="15032"/>
                      <a:pt x="17458" y="15032"/>
                      <a:pt x="17458" y="15032"/>
                    </a:cubicBezTo>
                    <a:cubicBezTo>
                      <a:pt x="17495" y="15100"/>
                      <a:pt x="17495" y="15100"/>
                      <a:pt x="17495" y="15100"/>
                    </a:cubicBezTo>
                    <a:cubicBezTo>
                      <a:pt x="17495" y="15167"/>
                      <a:pt x="17495" y="15167"/>
                      <a:pt x="17495" y="15167"/>
                    </a:cubicBezTo>
                    <a:cubicBezTo>
                      <a:pt x="17495" y="15167"/>
                      <a:pt x="17495" y="15167"/>
                      <a:pt x="17495" y="15167"/>
                    </a:cubicBezTo>
                    <a:cubicBezTo>
                      <a:pt x="17495" y="15235"/>
                      <a:pt x="17495" y="15235"/>
                      <a:pt x="17495" y="15235"/>
                    </a:cubicBezTo>
                    <a:cubicBezTo>
                      <a:pt x="17532" y="15303"/>
                      <a:pt x="17532" y="15303"/>
                      <a:pt x="17532" y="15303"/>
                    </a:cubicBezTo>
                    <a:cubicBezTo>
                      <a:pt x="17532" y="15303"/>
                      <a:pt x="17532" y="15303"/>
                      <a:pt x="17532" y="15303"/>
                    </a:cubicBezTo>
                    <a:cubicBezTo>
                      <a:pt x="17568" y="15235"/>
                      <a:pt x="17568" y="15235"/>
                      <a:pt x="17568" y="15235"/>
                    </a:cubicBezTo>
                    <a:cubicBezTo>
                      <a:pt x="17568" y="15303"/>
                      <a:pt x="17568" y="15303"/>
                      <a:pt x="17568" y="15303"/>
                    </a:cubicBezTo>
                    <a:cubicBezTo>
                      <a:pt x="17568" y="15371"/>
                      <a:pt x="17568" y="15371"/>
                      <a:pt x="17568" y="15371"/>
                    </a:cubicBezTo>
                    <a:cubicBezTo>
                      <a:pt x="17568" y="15438"/>
                      <a:pt x="17568" y="15438"/>
                      <a:pt x="17568" y="15438"/>
                    </a:cubicBezTo>
                    <a:cubicBezTo>
                      <a:pt x="17605" y="15438"/>
                      <a:pt x="17605" y="15438"/>
                      <a:pt x="17605" y="15438"/>
                    </a:cubicBezTo>
                    <a:cubicBezTo>
                      <a:pt x="17568" y="15506"/>
                      <a:pt x="17568" y="15506"/>
                      <a:pt x="17568" y="15506"/>
                    </a:cubicBezTo>
                    <a:cubicBezTo>
                      <a:pt x="17568" y="15506"/>
                      <a:pt x="17568" y="15506"/>
                      <a:pt x="17568" y="15506"/>
                    </a:cubicBezTo>
                    <a:cubicBezTo>
                      <a:pt x="17568" y="15574"/>
                      <a:pt x="17568" y="15574"/>
                      <a:pt x="17568" y="15574"/>
                    </a:cubicBezTo>
                    <a:cubicBezTo>
                      <a:pt x="17568" y="15641"/>
                      <a:pt x="17568" y="15641"/>
                      <a:pt x="17568" y="15641"/>
                    </a:cubicBezTo>
                    <a:cubicBezTo>
                      <a:pt x="17568" y="15641"/>
                      <a:pt x="17568" y="15641"/>
                      <a:pt x="17568" y="15641"/>
                    </a:cubicBezTo>
                    <a:cubicBezTo>
                      <a:pt x="17568" y="15641"/>
                      <a:pt x="17568" y="15641"/>
                      <a:pt x="17568" y="15641"/>
                    </a:cubicBezTo>
                    <a:cubicBezTo>
                      <a:pt x="17568" y="15709"/>
                      <a:pt x="17568" y="15709"/>
                      <a:pt x="17568" y="15709"/>
                    </a:cubicBezTo>
                    <a:cubicBezTo>
                      <a:pt x="17568" y="15709"/>
                      <a:pt x="17568" y="15709"/>
                      <a:pt x="17568" y="15709"/>
                    </a:cubicBezTo>
                    <a:cubicBezTo>
                      <a:pt x="17568" y="15777"/>
                      <a:pt x="17568" y="15777"/>
                      <a:pt x="17568" y="15777"/>
                    </a:cubicBezTo>
                    <a:cubicBezTo>
                      <a:pt x="17605" y="15912"/>
                      <a:pt x="17605" y="15912"/>
                      <a:pt x="17605" y="15912"/>
                    </a:cubicBezTo>
                    <a:cubicBezTo>
                      <a:pt x="17568" y="15912"/>
                      <a:pt x="17568" y="15912"/>
                      <a:pt x="17568" y="15912"/>
                    </a:cubicBezTo>
                    <a:cubicBezTo>
                      <a:pt x="17605" y="16048"/>
                      <a:pt x="17605" y="16048"/>
                      <a:pt x="17605" y="16048"/>
                    </a:cubicBezTo>
                    <a:cubicBezTo>
                      <a:pt x="17605" y="16048"/>
                      <a:pt x="17605" y="16048"/>
                      <a:pt x="17605" y="16048"/>
                    </a:cubicBezTo>
                    <a:cubicBezTo>
                      <a:pt x="17605" y="16115"/>
                      <a:pt x="17605" y="16115"/>
                      <a:pt x="17605" y="16115"/>
                    </a:cubicBezTo>
                    <a:cubicBezTo>
                      <a:pt x="17642" y="16318"/>
                      <a:pt x="17642" y="16318"/>
                      <a:pt x="17642" y="16318"/>
                    </a:cubicBezTo>
                    <a:cubicBezTo>
                      <a:pt x="17642" y="16318"/>
                      <a:pt x="17642" y="16318"/>
                      <a:pt x="17642" y="16318"/>
                    </a:cubicBezTo>
                    <a:cubicBezTo>
                      <a:pt x="17679" y="16251"/>
                      <a:pt x="17679" y="16251"/>
                      <a:pt x="17679" y="16251"/>
                    </a:cubicBezTo>
                    <a:cubicBezTo>
                      <a:pt x="17679" y="16318"/>
                      <a:pt x="17679" y="16318"/>
                      <a:pt x="17679" y="16318"/>
                    </a:cubicBezTo>
                    <a:cubicBezTo>
                      <a:pt x="17642" y="16386"/>
                      <a:pt x="17642" y="16386"/>
                      <a:pt x="17642" y="16386"/>
                    </a:cubicBezTo>
                    <a:cubicBezTo>
                      <a:pt x="17642" y="16386"/>
                      <a:pt x="17642" y="16386"/>
                      <a:pt x="17642" y="16386"/>
                    </a:cubicBezTo>
                    <a:cubicBezTo>
                      <a:pt x="17679" y="16454"/>
                      <a:pt x="17679" y="16454"/>
                      <a:pt x="17679" y="16454"/>
                    </a:cubicBezTo>
                    <a:cubicBezTo>
                      <a:pt x="17679" y="16454"/>
                      <a:pt x="17679" y="16454"/>
                      <a:pt x="17679" y="16454"/>
                    </a:cubicBezTo>
                    <a:cubicBezTo>
                      <a:pt x="17716" y="16522"/>
                      <a:pt x="17716" y="16522"/>
                      <a:pt x="17716" y="16522"/>
                    </a:cubicBezTo>
                    <a:cubicBezTo>
                      <a:pt x="17716" y="16589"/>
                      <a:pt x="17716" y="16589"/>
                      <a:pt x="17716" y="16589"/>
                    </a:cubicBezTo>
                    <a:cubicBezTo>
                      <a:pt x="17716" y="16657"/>
                      <a:pt x="17716" y="16657"/>
                      <a:pt x="17716" y="16657"/>
                    </a:cubicBezTo>
                    <a:cubicBezTo>
                      <a:pt x="17716" y="16657"/>
                      <a:pt x="17716" y="16657"/>
                      <a:pt x="17716" y="16657"/>
                    </a:cubicBezTo>
                    <a:cubicBezTo>
                      <a:pt x="17753" y="16792"/>
                      <a:pt x="17753" y="16792"/>
                      <a:pt x="17753" y="16792"/>
                    </a:cubicBezTo>
                    <a:cubicBezTo>
                      <a:pt x="17753" y="16792"/>
                      <a:pt x="17753" y="16792"/>
                      <a:pt x="17753" y="16792"/>
                    </a:cubicBezTo>
                    <a:cubicBezTo>
                      <a:pt x="17753" y="16860"/>
                      <a:pt x="17753" y="16860"/>
                      <a:pt x="17753" y="16860"/>
                    </a:cubicBezTo>
                    <a:cubicBezTo>
                      <a:pt x="17753" y="16928"/>
                      <a:pt x="17753" y="16928"/>
                      <a:pt x="17753" y="16928"/>
                    </a:cubicBezTo>
                    <a:cubicBezTo>
                      <a:pt x="17753" y="16996"/>
                      <a:pt x="17753" y="16996"/>
                      <a:pt x="17753" y="16996"/>
                    </a:cubicBezTo>
                    <a:cubicBezTo>
                      <a:pt x="17753" y="17063"/>
                      <a:pt x="17753" y="17063"/>
                      <a:pt x="17753" y="17063"/>
                    </a:cubicBezTo>
                    <a:cubicBezTo>
                      <a:pt x="17753" y="17131"/>
                      <a:pt x="17753" y="17131"/>
                      <a:pt x="17753" y="17131"/>
                    </a:cubicBezTo>
                    <a:cubicBezTo>
                      <a:pt x="17716" y="17199"/>
                      <a:pt x="17716" y="17199"/>
                      <a:pt x="17716" y="17199"/>
                    </a:cubicBezTo>
                    <a:cubicBezTo>
                      <a:pt x="17716" y="17266"/>
                      <a:pt x="17716" y="17266"/>
                      <a:pt x="17716" y="17266"/>
                    </a:cubicBezTo>
                    <a:cubicBezTo>
                      <a:pt x="17716" y="17334"/>
                      <a:pt x="17716" y="17334"/>
                      <a:pt x="17716" y="17334"/>
                    </a:cubicBezTo>
                    <a:cubicBezTo>
                      <a:pt x="17716" y="17470"/>
                      <a:pt x="17716" y="17470"/>
                      <a:pt x="17716" y="17470"/>
                    </a:cubicBezTo>
                    <a:cubicBezTo>
                      <a:pt x="17716" y="17470"/>
                      <a:pt x="17716" y="17470"/>
                      <a:pt x="17716" y="17470"/>
                    </a:cubicBezTo>
                    <a:cubicBezTo>
                      <a:pt x="17716" y="17537"/>
                      <a:pt x="17716" y="17537"/>
                      <a:pt x="17716" y="17537"/>
                    </a:cubicBezTo>
                    <a:cubicBezTo>
                      <a:pt x="17679" y="17605"/>
                      <a:pt x="17679" y="17605"/>
                      <a:pt x="17679" y="17605"/>
                    </a:cubicBezTo>
                    <a:cubicBezTo>
                      <a:pt x="17679" y="17673"/>
                      <a:pt x="17679" y="17673"/>
                      <a:pt x="17679" y="17673"/>
                    </a:cubicBezTo>
                    <a:cubicBezTo>
                      <a:pt x="17642" y="17740"/>
                      <a:pt x="17642" y="17740"/>
                      <a:pt x="17642" y="17740"/>
                    </a:cubicBezTo>
                    <a:cubicBezTo>
                      <a:pt x="17679" y="17740"/>
                      <a:pt x="17679" y="17740"/>
                      <a:pt x="17679" y="17740"/>
                    </a:cubicBezTo>
                    <a:cubicBezTo>
                      <a:pt x="17679" y="17808"/>
                      <a:pt x="17679" y="17808"/>
                      <a:pt x="17679" y="17808"/>
                    </a:cubicBezTo>
                    <a:cubicBezTo>
                      <a:pt x="17642" y="17808"/>
                      <a:pt x="17642" y="17808"/>
                      <a:pt x="17642" y="17808"/>
                    </a:cubicBezTo>
                    <a:cubicBezTo>
                      <a:pt x="17679" y="17944"/>
                      <a:pt x="17679" y="17944"/>
                      <a:pt x="17679" y="17944"/>
                    </a:cubicBezTo>
                    <a:cubicBezTo>
                      <a:pt x="17642" y="18011"/>
                      <a:pt x="17642" y="18011"/>
                      <a:pt x="17642" y="18011"/>
                    </a:cubicBezTo>
                    <a:cubicBezTo>
                      <a:pt x="17642" y="18079"/>
                      <a:pt x="17642" y="18079"/>
                      <a:pt x="17642" y="18079"/>
                    </a:cubicBezTo>
                    <a:cubicBezTo>
                      <a:pt x="17642" y="18079"/>
                      <a:pt x="17642" y="18079"/>
                      <a:pt x="17642" y="18079"/>
                    </a:cubicBezTo>
                    <a:cubicBezTo>
                      <a:pt x="17642" y="18147"/>
                      <a:pt x="17642" y="18147"/>
                      <a:pt x="17642" y="18147"/>
                    </a:cubicBezTo>
                    <a:cubicBezTo>
                      <a:pt x="17605" y="18214"/>
                      <a:pt x="17605" y="18214"/>
                      <a:pt x="17605" y="18214"/>
                    </a:cubicBezTo>
                    <a:cubicBezTo>
                      <a:pt x="17605" y="18282"/>
                      <a:pt x="17605" y="18282"/>
                      <a:pt x="17605" y="18282"/>
                    </a:cubicBezTo>
                    <a:cubicBezTo>
                      <a:pt x="17568" y="18350"/>
                      <a:pt x="17568" y="18350"/>
                      <a:pt x="17568" y="18350"/>
                    </a:cubicBezTo>
                    <a:cubicBezTo>
                      <a:pt x="17568" y="18418"/>
                      <a:pt x="17568" y="18418"/>
                      <a:pt x="17568" y="18418"/>
                    </a:cubicBezTo>
                    <a:cubicBezTo>
                      <a:pt x="17532" y="18485"/>
                      <a:pt x="17532" y="18485"/>
                      <a:pt x="17532" y="18485"/>
                    </a:cubicBezTo>
                    <a:cubicBezTo>
                      <a:pt x="17495" y="18688"/>
                      <a:pt x="17495" y="18688"/>
                      <a:pt x="17495" y="18688"/>
                    </a:cubicBezTo>
                    <a:cubicBezTo>
                      <a:pt x="17495" y="18688"/>
                      <a:pt x="17495" y="18688"/>
                      <a:pt x="17495" y="18688"/>
                    </a:cubicBezTo>
                    <a:cubicBezTo>
                      <a:pt x="17495" y="18756"/>
                      <a:pt x="17495" y="18756"/>
                      <a:pt x="17495" y="18756"/>
                    </a:cubicBezTo>
                    <a:cubicBezTo>
                      <a:pt x="17495" y="18824"/>
                      <a:pt x="17495" y="18824"/>
                      <a:pt x="17495" y="18824"/>
                    </a:cubicBezTo>
                    <a:cubicBezTo>
                      <a:pt x="17495" y="18824"/>
                      <a:pt x="17495" y="18824"/>
                      <a:pt x="17495" y="18824"/>
                    </a:cubicBezTo>
                    <a:cubicBezTo>
                      <a:pt x="17458" y="18892"/>
                      <a:pt x="17458" y="18892"/>
                      <a:pt x="17458" y="18892"/>
                    </a:cubicBezTo>
                    <a:cubicBezTo>
                      <a:pt x="17458" y="18959"/>
                      <a:pt x="17458" y="18959"/>
                      <a:pt x="17458" y="18959"/>
                    </a:cubicBezTo>
                    <a:cubicBezTo>
                      <a:pt x="17421" y="18959"/>
                      <a:pt x="17421" y="18959"/>
                      <a:pt x="17421" y="18959"/>
                    </a:cubicBezTo>
                    <a:cubicBezTo>
                      <a:pt x="17421" y="19027"/>
                      <a:pt x="17421" y="19027"/>
                      <a:pt x="17421" y="19027"/>
                    </a:cubicBezTo>
                    <a:cubicBezTo>
                      <a:pt x="17384" y="19027"/>
                      <a:pt x="17384" y="19027"/>
                      <a:pt x="17384" y="19027"/>
                    </a:cubicBezTo>
                    <a:cubicBezTo>
                      <a:pt x="17421" y="19095"/>
                      <a:pt x="17421" y="19095"/>
                      <a:pt x="17421" y="19095"/>
                    </a:cubicBezTo>
                    <a:cubicBezTo>
                      <a:pt x="17384" y="19162"/>
                      <a:pt x="17384" y="19162"/>
                      <a:pt x="17384" y="19162"/>
                    </a:cubicBezTo>
                    <a:cubicBezTo>
                      <a:pt x="17384" y="19162"/>
                      <a:pt x="17384" y="19162"/>
                      <a:pt x="17384" y="19162"/>
                    </a:cubicBezTo>
                    <a:cubicBezTo>
                      <a:pt x="17347" y="19162"/>
                      <a:pt x="17347" y="19162"/>
                      <a:pt x="17347" y="19162"/>
                    </a:cubicBezTo>
                    <a:cubicBezTo>
                      <a:pt x="17347" y="19230"/>
                      <a:pt x="17347" y="19230"/>
                      <a:pt x="17347" y="19230"/>
                    </a:cubicBezTo>
                    <a:cubicBezTo>
                      <a:pt x="17347" y="19298"/>
                      <a:pt x="17347" y="19298"/>
                      <a:pt x="17347" y="19298"/>
                    </a:cubicBezTo>
                    <a:cubicBezTo>
                      <a:pt x="17310" y="19298"/>
                      <a:pt x="17310" y="19298"/>
                      <a:pt x="17310" y="19298"/>
                    </a:cubicBezTo>
                    <a:cubicBezTo>
                      <a:pt x="17347" y="19366"/>
                      <a:pt x="17347" y="19366"/>
                      <a:pt x="17347" y="19366"/>
                    </a:cubicBezTo>
                    <a:cubicBezTo>
                      <a:pt x="17273" y="19433"/>
                      <a:pt x="17273" y="19433"/>
                      <a:pt x="17273" y="19433"/>
                    </a:cubicBezTo>
                    <a:cubicBezTo>
                      <a:pt x="17236" y="19501"/>
                      <a:pt x="17236" y="19501"/>
                      <a:pt x="17236" y="19501"/>
                    </a:cubicBezTo>
                    <a:cubicBezTo>
                      <a:pt x="17236" y="19501"/>
                      <a:pt x="17236" y="19501"/>
                      <a:pt x="17236" y="19501"/>
                    </a:cubicBezTo>
                    <a:cubicBezTo>
                      <a:pt x="17236" y="19569"/>
                      <a:pt x="17236" y="19569"/>
                      <a:pt x="17236" y="19569"/>
                    </a:cubicBezTo>
                    <a:cubicBezTo>
                      <a:pt x="17162" y="19569"/>
                      <a:pt x="17162" y="19569"/>
                      <a:pt x="17162" y="19569"/>
                    </a:cubicBezTo>
                    <a:cubicBezTo>
                      <a:pt x="17125" y="19636"/>
                      <a:pt x="17125" y="19636"/>
                      <a:pt x="17125" y="19636"/>
                    </a:cubicBezTo>
                    <a:cubicBezTo>
                      <a:pt x="17125" y="19636"/>
                      <a:pt x="17125" y="19636"/>
                      <a:pt x="17125" y="19636"/>
                    </a:cubicBezTo>
                    <a:cubicBezTo>
                      <a:pt x="17088" y="19636"/>
                      <a:pt x="17088" y="19636"/>
                      <a:pt x="17088" y="19636"/>
                    </a:cubicBezTo>
                    <a:cubicBezTo>
                      <a:pt x="17051" y="19569"/>
                      <a:pt x="17051" y="19569"/>
                      <a:pt x="17051" y="19569"/>
                    </a:cubicBezTo>
                    <a:cubicBezTo>
                      <a:pt x="17014" y="19569"/>
                      <a:pt x="17014" y="19569"/>
                      <a:pt x="17014" y="19569"/>
                    </a:cubicBezTo>
                    <a:cubicBezTo>
                      <a:pt x="17014" y="19433"/>
                      <a:pt x="17014" y="19433"/>
                      <a:pt x="17014" y="19433"/>
                    </a:cubicBezTo>
                    <a:cubicBezTo>
                      <a:pt x="16977" y="19433"/>
                      <a:pt x="16977" y="19433"/>
                      <a:pt x="16977" y="19433"/>
                    </a:cubicBezTo>
                    <a:cubicBezTo>
                      <a:pt x="16940" y="19433"/>
                      <a:pt x="16940" y="19433"/>
                      <a:pt x="16940" y="19433"/>
                    </a:cubicBezTo>
                    <a:cubicBezTo>
                      <a:pt x="16903" y="19433"/>
                      <a:pt x="16903" y="19433"/>
                      <a:pt x="16903" y="19433"/>
                    </a:cubicBezTo>
                    <a:cubicBezTo>
                      <a:pt x="16903" y="19433"/>
                      <a:pt x="16903" y="19433"/>
                      <a:pt x="16903" y="19433"/>
                    </a:cubicBezTo>
                    <a:cubicBezTo>
                      <a:pt x="16903" y="19501"/>
                      <a:pt x="16903" y="19501"/>
                      <a:pt x="16903" y="19501"/>
                    </a:cubicBezTo>
                    <a:cubicBezTo>
                      <a:pt x="16866" y="19569"/>
                      <a:pt x="16866" y="19569"/>
                      <a:pt x="16866" y="19569"/>
                    </a:cubicBezTo>
                    <a:cubicBezTo>
                      <a:pt x="16866" y="19636"/>
                      <a:pt x="16866" y="19636"/>
                      <a:pt x="16866" y="19636"/>
                    </a:cubicBezTo>
                    <a:cubicBezTo>
                      <a:pt x="16829" y="19636"/>
                      <a:pt x="16829" y="19636"/>
                      <a:pt x="16829" y="19636"/>
                    </a:cubicBezTo>
                    <a:cubicBezTo>
                      <a:pt x="16829" y="19772"/>
                      <a:pt x="16829" y="19772"/>
                      <a:pt x="16829" y="19772"/>
                    </a:cubicBezTo>
                    <a:cubicBezTo>
                      <a:pt x="16829" y="19704"/>
                      <a:pt x="16829" y="19704"/>
                      <a:pt x="16829" y="19704"/>
                    </a:cubicBezTo>
                    <a:cubicBezTo>
                      <a:pt x="16755" y="19772"/>
                      <a:pt x="16755" y="19772"/>
                      <a:pt x="16755" y="19772"/>
                    </a:cubicBezTo>
                    <a:cubicBezTo>
                      <a:pt x="16755" y="19839"/>
                      <a:pt x="16755" y="19839"/>
                      <a:pt x="16755" y="19839"/>
                    </a:cubicBezTo>
                    <a:cubicBezTo>
                      <a:pt x="16755" y="19839"/>
                      <a:pt x="16755" y="19839"/>
                      <a:pt x="16755" y="19839"/>
                    </a:cubicBezTo>
                    <a:close/>
                    <a:moveTo>
                      <a:pt x="5437" y="20043"/>
                    </a:moveTo>
                    <a:cubicBezTo>
                      <a:pt x="5400" y="19975"/>
                      <a:pt x="5400" y="19975"/>
                      <a:pt x="5400" y="19975"/>
                    </a:cubicBezTo>
                    <a:cubicBezTo>
                      <a:pt x="5178" y="20043"/>
                      <a:pt x="5178" y="20043"/>
                      <a:pt x="5178" y="20043"/>
                    </a:cubicBezTo>
                    <a:cubicBezTo>
                      <a:pt x="5437" y="20043"/>
                      <a:pt x="5437" y="20043"/>
                      <a:pt x="5437" y="20043"/>
                    </a:cubicBezTo>
                    <a:close/>
                    <a:moveTo>
                      <a:pt x="19159" y="18892"/>
                    </a:moveTo>
                    <a:cubicBezTo>
                      <a:pt x="19196" y="18892"/>
                      <a:pt x="19196" y="18892"/>
                      <a:pt x="19196" y="18892"/>
                    </a:cubicBezTo>
                    <a:cubicBezTo>
                      <a:pt x="19196" y="18824"/>
                      <a:pt x="19196" y="18824"/>
                      <a:pt x="19196" y="18824"/>
                    </a:cubicBezTo>
                    <a:cubicBezTo>
                      <a:pt x="19233" y="18824"/>
                      <a:pt x="19233" y="18824"/>
                      <a:pt x="19233" y="18824"/>
                    </a:cubicBezTo>
                    <a:cubicBezTo>
                      <a:pt x="19196" y="18824"/>
                      <a:pt x="19196" y="18824"/>
                      <a:pt x="19196" y="18824"/>
                    </a:cubicBezTo>
                    <a:cubicBezTo>
                      <a:pt x="19159" y="18892"/>
                      <a:pt x="19159" y="18892"/>
                      <a:pt x="19159" y="18892"/>
                    </a:cubicBezTo>
                    <a:close/>
                    <a:moveTo>
                      <a:pt x="1073" y="2776"/>
                    </a:moveTo>
                    <a:cubicBezTo>
                      <a:pt x="1036" y="2708"/>
                      <a:pt x="1036" y="2708"/>
                      <a:pt x="1036" y="2708"/>
                    </a:cubicBezTo>
                    <a:cubicBezTo>
                      <a:pt x="1036" y="2641"/>
                      <a:pt x="1036" y="2641"/>
                      <a:pt x="1036" y="2641"/>
                    </a:cubicBezTo>
                    <a:cubicBezTo>
                      <a:pt x="1036" y="2641"/>
                      <a:pt x="1036" y="2641"/>
                      <a:pt x="1036" y="2641"/>
                    </a:cubicBezTo>
                    <a:cubicBezTo>
                      <a:pt x="999" y="2573"/>
                      <a:pt x="999" y="2573"/>
                      <a:pt x="999" y="2573"/>
                    </a:cubicBezTo>
                    <a:cubicBezTo>
                      <a:pt x="999" y="2573"/>
                      <a:pt x="999" y="2573"/>
                      <a:pt x="999" y="2573"/>
                    </a:cubicBezTo>
                    <a:cubicBezTo>
                      <a:pt x="1036" y="2505"/>
                      <a:pt x="1036" y="2505"/>
                      <a:pt x="1036" y="2505"/>
                    </a:cubicBezTo>
                    <a:cubicBezTo>
                      <a:pt x="1036" y="2438"/>
                      <a:pt x="1036" y="2438"/>
                      <a:pt x="1036" y="2438"/>
                    </a:cubicBezTo>
                    <a:cubicBezTo>
                      <a:pt x="1110" y="2438"/>
                      <a:pt x="1110" y="2438"/>
                      <a:pt x="1110" y="2438"/>
                    </a:cubicBezTo>
                    <a:cubicBezTo>
                      <a:pt x="1110" y="2438"/>
                      <a:pt x="1110" y="2438"/>
                      <a:pt x="1110" y="2438"/>
                    </a:cubicBezTo>
                    <a:cubicBezTo>
                      <a:pt x="1147" y="2438"/>
                      <a:pt x="1147" y="2438"/>
                      <a:pt x="1147" y="2438"/>
                    </a:cubicBezTo>
                    <a:cubicBezTo>
                      <a:pt x="1147" y="2505"/>
                      <a:pt x="1147" y="2505"/>
                      <a:pt x="1147" y="2505"/>
                    </a:cubicBezTo>
                    <a:cubicBezTo>
                      <a:pt x="1184" y="2505"/>
                      <a:pt x="1184" y="2505"/>
                      <a:pt x="1184" y="2505"/>
                    </a:cubicBezTo>
                    <a:cubicBezTo>
                      <a:pt x="1221" y="2505"/>
                      <a:pt x="1221" y="2505"/>
                      <a:pt x="1221" y="2505"/>
                    </a:cubicBezTo>
                    <a:cubicBezTo>
                      <a:pt x="1221" y="2505"/>
                      <a:pt x="1221" y="2505"/>
                      <a:pt x="1221" y="2505"/>
                    </a:cubicBezTo>
                    <a:cubicBezTo>
                      <a:pt x="1258" y="2438"/>
                      <a:pt x="1258" y="2438"/>
                      <a:pt x="1258" y="2438"/>
                    </a:cubicBezTo>
                    <a:cubicBezTo>
                      <a:pt x="1221" y="2438"/>
                      <a:pt x="1221" y="2438"/>
                      <a:pt x="1221" y="2438"/>
                    </a:cubicBezTo>
                    <a:cubicBezTo>
                      <a:pt x="1184" y="2438"/>
                      <a:pt x="1184" y="2438"/>
                      <a:pt x="1184" y="2438"/>
                    </a:cubicBezTo>
                    <a:cubicBezTo>
                      <a:pt x="1110" y="2302"/>
                      <a:pt x="1110" y="2302"/>
                      <a:pt x="1110" y="2302"/>
                    </a:cubicBezTo>
                    <a:cubicBezTo>
                      <a:pt x="1036" y="2302"/>
                      <a:pt x="1036" y="2302"/>
                      <a:pt x="1036" y="2302"/>
                    </a:cubicBezTo>
                    <a:cubicBezTo>
                      <a:pt x="999" y="2302"/>
                      <a:pt x="999" y="2302"/>
                      <a:pt x="999" y="2302"/>
                    </a:cubicBezTo>
                    <a:cubicBezTo>
                      <a:pt x="925" y="2438"/>
                      <a:pt x="925" y="2438"/>
                      <a:pt x="925" y="2438"/>
                    </a:cubicBezTo>
                    <a:cubicBezTo>
                      <a:pt x="925" y="2505"/>
                      <a:pt x="925" y="2505"/>
                      <a:pt x="925" y="2505"/>
                    </a:cubicBezTo>
                    <a:cubicBezTo>
                      <a:pt x="888" y="2505"/>
                      <a:pt x="888" y="2505"/>
                      <a:pt x="888" y="2505"/>
                    </a:cubicBezTo>
                    <a:cubicBezTo>
                      <a:pt x="814" y="2573"/>
                      <a:pt x="814" y="2573"/>
                      <a:pt x="814" y="2573"/>
                    </a:cubicBezTo>
                    <a:cubicBezTo>
                      <a:pt x="814" y="2708"/>
                      <a:pt x="814" y="2708"/>
                      <a:pt x="814" y="2708"/>
                    </a:cubicBezTo>
                    <a:cubicBezTo>
                      <a:pt x="851" y="2708"/>
                      <a:pt x="851" y="2708"/>
                      <a:pt x="851" y="2708"/>
                    </a:cubicBezTo>
                    <a:cubicBezTo>
                      <a:pt x="888" y="2708"/>
                      <a:pt x="888" y="2708"/>
                      <a:pt x="888" y="2708"/>
                    </a:cubicBezTo>
                    <a:cubicBezTo>
                      <a:pt x="925" y="2708"/>
                      <a:pt x="925" y="2708"/>
                      <a:pt x="925" y="2708"/>
                    </a:cubicBezTo>
                    <a:cubicBezTo>
                      <a:pt x="925" y="2776"/>
                      <a:pt x="925" y="2776"/>
                      <a:pt x="925" y="2776"/>
                    </a:cubicBezTo>
                    <a:cubicBezTo>
                      <a:pt x="962" y="2776"/>
                      <a:pt x="962" y="2776"/>
                      <a:pt x="962" y="2776"/>
                    </a:cubicBezTo>
                    <a:cubicBezTo>
                      <a:pt x="962" y="2708"/>
                      <a:pt x="962" y="2708"/>
                      <a:pt x="962" y="2708"/>
                    </a:cubicBezTo>
                    <a:cubicBezTo>
                      <a:pt x="962" y="2708"/>
                      <a:pt x="962" y="2708"/>
                      <a:pt x="962" y="2708"/>
                    </a:cubicBezTo>
                    <a:cubicBezTo>
                      <a:pt x="999" y="2708"/>
                      <a:pt x="999" y="2708"/>
                      <a:pt x="999" y="2708"/>
                    </a:cubicBezTo>
                    <a:cubicBezTo>
                      <a:pt x="999" y="2708"/>
                      <a:pt x="999" y="2708"/>
                      <a:pt x="999" y="2708"/>
                    </a:cubicBezTo>
                    <a:cubicBezTo>
                      <a:pt x="1036" y="2776"/>
                      <a:pt x="1036" y="2776"/>
                      <a:pt x="1036" y="2776"/>
                    </a:cubicBezTo>
                    <a:cubicBezTo>
                      <a:pt x="1073" y="2844"/>
                      <a:pt x="1073" y="2844"/>
                      <a:pt x="1073" y="2844"/>
                    </a:cubicBezTo>
                    <a:cubicBezTo>
                      <a:pt x="1073" y="2776"/>
                      <a:pt x="1073" y="2776"/>
                      <a:pt x="1073" y="2776"/>
                    </a:cubicBezTo>
                    <a:close/>
                    <a:moveTo>
                      <a:pt x="1332" y="1964"/>
                    </a:moveTo>
                    <a:cubicBezTo>
                      <a:pt x="1332" y="1964"/>
                      <a:pt x="1332" y="1964"/>
                      <a:pt x="1332" y="1964"/>
                    </a:cubicBezTo>
                    <a:cubicBezTo>
                      <a:pt x="1368" y="1896"/>
                      <a:pt x="1368" y="1896"/>
                      <a:pt x="1368" y="1896"/>
                    </a:cubicBezTo>
                    <a:cubicBezTo>
                      <a:pt x="1368" y="1896"/>
                      <a:pt x="1368" y="1896"/>
                      <a:pt x="1368" y="1896"/>
                    </a:cubicBezTo>
                    <a:cubicBezTo>
                      <a:pt x="1368" y="1964"/>
                      <a:pt x="1368" y="1964"/>
                      <a:pt x="1368" y="1964"/>
                    </a:cubicBezTo>
                    <a:cubicBezTo>
                      <a:pt x="1368" y="1964"/>
                      <a:pt x="1368" y="1964"/>
                      <a:pt x="1368" y="1964"/>
                    </a:cubicBezTo>
                    <a:cubicBezTo>
                      <a:pt x="1368" y="2031"/>
                      <a:pt x="1368" y="2031"/>
                      <a:pt x="1368" y="2031"/>
                    </a:cubicBezTo>
                    <a:cubicBezTo>
                      <a:pt x="1332" y="2031"/>
                      <a:pt x="1332" y="2031"/>
                      <a:pt x="1332" y="2031"/>
                    </a:cubicBezTo>
                    <a:cubicBezTo>
                      <a:pt x="1332" y="2031"/>
                      <a:pt x="1332" y="1964"/>
                      <a:pt x="1332" y="1964"/>
                    </a:cubicBezTo>
                    <a:close/>
                    <a:moveTo>
                      <a:pt x="1258" y="3047"/>
                    </a:moveTo>
                    <a:cubicBezTo>
                      <a:pt x="1258" y="3047"/>
                      <a:pt x="1258" y="3047"/>
                      <a:pt x="1258" y="3047"/>
                    </a:cubicBezTo>
                    <a:cubicBezTo>
                      <a:pt x="1295" y="3047"/>
                      <a:pt x="1295" y="3047"/>
                      <a:pt x="1295" y="3047"/>
                    </a:cubicBezTo>
                    <a:cubicBezTo>
                      <a:pt x="1295" y="3047"/>
                      <a:pt x="1295" y="3047"/>
                      <a:pt x="1295" y="3047"/>
                    </a:cubicBezTo>
                    <a:cubicBezTo>
                      <a:pt x="1295" y="2979"/>
                      <a:pt x="1295" y="2979"/>
                      <a:pt x="1295" y="2979"/>
                    </a:cubicBezTo>
                    <a:cubicBezTo>
                      <a:pt x="1295" y="2979"/>
                      <a:pt x="1295" y="2979"/>
                      <a:pt x="1295" y="2979"/>
                    </a:cubicBezTo>
                    <a:cubicBezTo>
                      <a:pt x="1332" y="2979"/>
                      <a:pt x="1332" y="2979"/>
                      <a:pt x="1332" y="2979"/>
                    </a:cubicBezTo>
                    <a:cubicBezTo>
                      <a:pt x="1332" y="2912"/>
                      <a:pt x="1332" y="2912"/>
                      <a:pt x="1332" y="2912"/>
                    </a:cubicBezTo>
                    <a:cubicBezTo>
                      <a:pt x="1368" y="2844"/>
                      <a:pt x="1368" y="2844"/>
                      <a:pt x="1368" y="2844"/>
                    </a:cubicBezTo>
                    <a:cubicBezTo>
                      <a:pt x="1332" y="2776"/>
                      <a:pt x="1332" y="2776"/>
                      <a:pt x="1332" y="2776"/>
                    </a:cubicBezTo>
                    <a:cubicBezTo>
                      <a:pt x="1332" y="2776"/>
                      <a:pt x="1332" y="2776"/>
                      <a:pt x="1332" y="2776"/>
                    </a:cubicBezTo>
                    <a:cubicBezTo>
                      <a:pt x="1332" y="2708"/>
                      <a:pt x="1332" y="2708"/>
                      <a:pt x="1332" y="2708"/>
                    </a:cubicBezTo>
                    <a:cubicBezTo>
                      <a:pt x="1332" y="2708"/>
                      <a:pt x="1332" y="2708"/>
                      <a:pt x="1332" y="2708"/>
                    </a:cubicBezTo>
                    <a:cubicBezTo>
                      <a:pt x="1368" y="2708"/>
                      <a:pt x="1368" y="2708"/>
                      <a:pt x="1368" y="2708"/>
                    </a:cubicBezTo>
                    <a:cubicBezTo>
                      <a:pt x="1442" y="2708"/>
                      <a:pt x="1442" y="2708"/>
                      <a:pt x="1442" y="2708"/>
                    </a:cubicBezTo>
                    <a:cubicBezTo>
                      <a:pt x="1442" y="2708"/>
                      <a:pt x="1442" y="2708"/>
                      <a:pt x="1442" y="2708"/>
                    </a:cubicBezTo>
                    <a:cubicBezTo>
                      <a:pt x="1442" y="2641"/>
                      <a:pt x="1442" y="2641"/>
                      <a:pt x="1442" y="2641"/>
                    </a:cubicBezTo>
                    <a:cubicBezTo>
                      <a:pt x="1442" y="2641"/>
                      <a:pt x="1442" y="2641"/>
                      <a:pt x="1442" y="2641"/>
                    </a:cubicBezTo>
                    <a:cubicBezTo>
                      <a:pt x="1405" y="2641"/>
                      <a:pt x="1405" y="2641"/>
                      <a:pt x="1405" y="2641"/>
                    </a:cubicBezTo>
                    <a:cubicBezTo>
                      <a:pt x="1405" y="2573"/>
                      <a:pt x="1405" y="2573"/>
                      <a:pt x="1405" y="2573"/>
                    </a:cubicBezTo>
                    <a:cubicBezTo>
                      <a:pt x="1405" y="2573"/>
                      <a:pt x="1405" y="2573"/>
                      <a:pt x="1405" y="2573"/>
                    </a:cubicBezTo>
                    <a:cubicBezTo>
                      <a:pt x="1405" y="2505"/>
                      <a:pt x="1405" y="2505"/>
                      <a:pt x="1405" y="2505"/>
                    </a:cubicBezTo>
                    <a:cubicBezTo>
                      <a:pt x="1405" y="2505"/>
                      <a:pt x="1405" y="2505"/>
                      <a:pt x="1405" y="2505"/>
                    </a:cubicBezTo>
                    <a:cubicBezTo>
                      <a:pt x="1405" y="2505"/>
                      <a:pt x="1405" y="2505"/>
                      <a:pt x="1405" y="2505"/>
                    </a:cubicBezTo>
                    <a:cubicBezTo>
                      <a:pt x="1442" y="2505"/>
                      <a:pt x="1442" y="2505"/>
                      <a:pt x="1442" y="2505"/>
                    </a:cubicBezTo>
                    <a:cubicBezTo>
                      <a:pt x="1442" y="2573"/>
                      <a:pt x="1442" y="2573"/>
                      <a:pt x="1442" y="2573"/>
                    </a:cubicBezTo>
                    <a:cubicBezTo>
                      <a:pt x="1479" y="2505"/>
                      <a:pt x="1479" y="2505"/>
                      <a:pt x="1479" y="2505"/>
                    </a:cubicBezTo>
                    <a:cubicBezTo>
                      <a:pt x="1479" y="2505"/>
                      <a:pt x="1479" y="2505"/>
                      <a:pt x="1479" y="2505"/>
                    </a:cubicBezTo>
                    <a:cubicBezTo>
                      <a:pt x="1516" y="2438"/>
                      <a:pt x="1516" y="2438"/>
                      <a:pt x="1516" y="2438"/>
                    </a:cubicBezTo>
                    <a:cubicBezTo>
                      <a:pt x="1516" y="2438"/>
                      <a:pt x="1516" y="2438"/>
                      <a:pt x="1516" y="2438"/>
                    </a:cubicBezTo>
                    <a:cubicBezTo>
                      <a:pt x="1516" y="2370"/>
                      <a:pt x="1516" y="2370"/>
                      <a:pt x="1516" y="2370"/>
                    </a:cubicBezTo>
                    <a:cubicBezTo>
                      <a:pt x="1516" y="2370"/>
                      <a:pt x="1516" y="2370"/>
                      <a:pt x="1516" y="2370"/>
                    </a:cubicBezTo>
                    <a:cubicBezTo>
                      <a:pt x="1479" y="2302"/>
                      <a:pt x="1479" y="2302"/>
                      <a:pt x="1479" y="2302"/>
                    </a:cubicBezTo>
                    <a:cubicBezTo>
                      <a:pt x="1479" y="2302"/>
                      <a:pt x="1479" y="2302"/>
                      <a:pt x="1479" y="2302"/>
                    </a:cubicBezTo>
                    <a:cubicBezTo>
                      <a:pt x="1442" y="2234"/>
                      <a:pt x="1442" y="2234"/>
                      <a:pt x="1442" y="2234"/>
                    </a:cubicBezTo>
                    <a:cubicBezTo>
                      <a:pt x="1405" y="2302"/>
                      <a:pt x="1405" y="2302"/>
                      <a:pt x="1405" y="2302"/>
                    </a:cubicBezTo>
                    <a:cubicBezTo>
                      <a:pt x="1405" y="2370"/>
                      <a:pt x="1405" y="2370"/>
                      <a:pt x="1405" y="2370"/>
                    </a:cubicBezTo>
                    <a:cubicBezTo>
                      <a:pt x="1368" y="2370"/>
                      <a:pt x="1368" y="2370"/>
                      <a:pt x="1368" y="2370"/>
                    </a:cubicBezTo>
                    <a:cubicBezTo>
                      <a:pt x="1368" y="2370"/>
                      <a:pt x="1368" y="2370"/>
                      <a:pt x="1368" y="2370"/>
                    </a:cubicBezTo>
                    <a:cubicBezTo>
                      <a:pt x="1368" y="2302"/>
                      <a:pt x="1368" y="2302"/>
                      <a:pt x="1368" y="2302"/>
                    </a:cubicBezTo>
                    <a:cubicBezTo>
                      <a:pt x="1405" y="2234"/>
                      <a:pt x="1405" y="2234"/>
                      <a:pt x="1405" y="2234"/>
                    </a:cubicBezTo>
                    <a:cubicBezTo>
                      <a:pt x="1405" y="2167"/>
                      <a:pt x="1405" y="2167"/>
                      <a:pt x="1405" y="2167"/>
                    </a:cubicBezTo>
                    <a:cubicBezTo>
                      <a:pt x="1405" y="2099"/>
                      <a:pt x="1405" y="2099"/>
                      <a:pt x="1405" y="2099"/>
                    </a:cubicBezTo>
                    <a:cubicBezTo>
                      <a:pt x="1405" y="2099"/>
                      <a:pt x="1405" y="2099"/>
                      <a:pt x="1405" y="2099"/>
                    </a:cubicBezTo>
                    <a:cubicBezTo>
                      <a:pt x="1368" y="2167"/>
                      <a:pt x="1368" y="2167"/>
                      <a:pt x="1368" y="2167"/>
                    </a:cubicBezTo>
                    <a:cubicBezTo>
                      <a:pt x="1368" y="2234"/>
                      <a:pt x="1368" y="2234"/>
                      <a:pt x="1368" y="2234"/>
                    </a:cubicBezTo>
                    <a:cubicBezTo>
                      <a:pt x="1332" y="2234"/>
                      <a:pt x="1332" y="2234"/>
                      <a:pt x="1332" y="2234"/>
                    </a:cubicBezTo>
                    <a:cubicBezTo>
                      <a:pt x="1332" y="2234"/>
                      <a:pt x="1332" y="2234"/>
                      <a:pt x="1332" y="2234"/>
                    </a:cubicBezTo>
                    <a:cubicBezTo>
                      <a:pt x="1368" y="2167"/>
                      <a:pt x="1368" y="2167"/>
                      <a:pt x="1368" y="2167"/>
                    </a:cubicBezTo>
                    <a:cubicBezTo>
                      <a:pt x="1332" y="2167"/>
                      <a:pt x="1332" y="2167"/>
                      <a:pt x="1332" y="2167"/>
                    </a:cubicBezTo>
                    <a:cubicBezTo>
                      <a:pt x="1332" y="2167"/>
                      <a:pt x="1332" y="2167"/>
                      <a:pt x="1332" y="2167"/>
                    </a:cubicBezTo>
                    <a:cubicBezTo>
                      <a:pt x="1332" y="2234"/>
                      <a:pt x="1332" y="2234"/>
                      <a:pt x="1332" y="2234"/>
                    </a:cubicBezTo>
                    <a:cubicBezTo>
                      <a:pt x="1295" y="2234"/>
                      <a:pt x="1295" y="2234"/>
                      <a:pt x="1295" y="2234"/>
                    </a:cubicBezTo>
                    <a:cubicBezTo>
                      <a:pt x="1295" y="2302"/>
                      <a:pt x="1295" y="2302"/>
                      <a:pt x="1295" y="2302"/>
                    </a:cubicBezTo>
                    <a:cubicBezTo>
                      <a:pt x="1295" y="2302"/>
                      <a:pt x="1295" y="2302"/>
                      <a:pt x="1295" y="2302"/>
                    </a:cubicBezTo>
                    <a:cubicBezTo>
                      <a:pt x="1332" y="2302"/>
                      <a:pt x="1332" y="2302"/>
                      <a:pt x="1332" y="2302"/>
                    </a:cubicBezTo>
                    <a:cubicBezTo>
                      <a:pt x="1332" y="2302"/>
                      <a:pt x="1332" y="2302"/>
                      <a:pt x="1332" y="2302"/>
                    </a:cubicBezTo>
                    <a:cubicBezTo>
                      <a:pt x="1332" y="2370"/>
                      <a:pt x="1332" y="2370"/>
                      <a:pt x="1332" y="2370"/>
                    </a:cubicBezTo>
                    <a:cubicBezTo>
                      <a:pt x="1332" y="2370"/>
                      <a:pt x="1332" y="2370"/>
                      <a:pt x="1332" y="2370"/>
                    </a:cubicBezTo>
                    <a:cubicBezTo>
                      <a:pt x="1295" y="2438"/>
                      <a:pt x="1295" y="2438"/>
                      <a:pt x="1295" y="2438"/>
                    </a:cubicBezTo>
                    <a:cubicBezTo>
                      <a:pt x="1295" y="2438"/>
                      <a:pt x="1295" y="2438"/>
                      <a:pt x="1295" y="2438"/>
                    </a:cubicBezTo>
                    <a:cubicBezTo>
                      <a:pt x="1295" y="2505"/>
                      <a:pt x="1295" y="2505"/>
                      <a:pt x="1295" y="2505"/>
                    </a:cubicBezTo>
                    <a:cubicBezTo>
                      <a:pt x="1258" y="2505"/>
                      <a:pt x="1258" y="2505"/>
                      <a:pt x="1258" y="2505"/>
                    </a:cubicBezTo>
                    <a:cubicBezTo>
                      <a:pt x="1258" y="2573"/>
                      <a:pt x="1258" y="2573"/>
                      <a:pt x="1258" y="2573"/>
                    </a:cubicBezTo>
                    <a:cubicBezTo>
                      <a:pt x="1221" y="2573"/>
                      <a:pt x="1221" y="2573"/>
                      <a:pt x="1221" y="2573"/>
                    </a:cubicBezTo>
                    <a:cubicBezTo>
                      <a:pt x="1184" y="2573"/>
                      <a:pt x="1184" y="2573"/>
                      <a:pt x="1184" y="2573"/>
                    </a:cubicBezTo>
                    <a:cubicBezTo>
                      <a:pt x="1147" y="2573"/>
                      <a:pt x="1147" y="2573"/>
                      <a:pt x="1147" y="2573"/>
                    </a:cubicBezTo>
                    <a:cubicBezTo>
                      <a:pt x="1110" y="2573"/>
                      <a:pt x="1110" y="2573"/>
                      <a:pt x="1110" y="2573"/>
                    </a:cubicBezTo>
                    <a:cubicBezTo>
                      <a:pt x="1110" y="2505"/>
                      <a:pt x="1110" y="2505"/>
                      <a:pt x="1110" y="2505"/>
                    </a:cubicBezTo>
                    <a:cubicBezTo>
                      <a:pt x="1073" y="2573"/>
                      <a:pt x="1073" y="2573"/>
                      <a:pt x="1073" y="2573"/>
                    </a:cubicBezTo>
                    <a:cubicBezTo>
                      <a:pt x="1073" y="2573"/>
                      <a:pt x="1073" y="2573"/>
                      <a:pt x="1073" y="2573"/>
                    </a:cubicBezTo>
                    <a:cubicBezTo>
                      <a:pt x="1073" y="2641"/>
                      <a:pt x="1073" y="2641"/>
                      <a:pt x="1073" y="2641"/>
                    </a:cubicBezTo>
                    <a:cubicBezTo>
                      <a:pt x="1073" y="2641"/>
                      <a:pt x="1073" y="2641"/>
                      <a:pt x="1073" y="2641"/>
                    </a:cubicBezTo>
                    <a:cubicBezTo>
                      <a:pt x="1110" y="2641"/>
                      <a:pt x="1110" y="2641"/>
                      <a:pt x="1110" y="2641"/>
                    </a:cubicBezTo>
                    <a:cubicBezTo>
                      <a:pt x="1147" y="2641"/>
                      <a:pt x="1147" y="2641"/>
                      <a:pt x="1147" y="2641"/>
                    </a:cubicBezTo>
                    <a:cubicBezTo>
                      <a:pt x="1147" y="2641"/>
                      <a:pt x="1147" y="2641"/>
                      <a:pt x="1147" y="2641"/>
                    </a:cubicBezTo>
                    <a:cubicBezTo>
                      <a:pt x="1147" y="2708"/>
                      <a:pt x="1147" y="2708"/>
                      <a:pt x="1147" y="2708"/>
                    </a:cubicBezTo>
                    <a:cubicBezTo>
                      <a:pt x="1184" y="2708"/>
                      <a:pt x="1184" y="2708"/>
                      <a:pt x="1184" y="2708"/>
                    </a:cubicBezTo>
                    <a:cubicBezTo>
                      <a:pt x="1184" y="2776"/>
                      <a:pt x="1184" y="2776"/>
                      <a:pt x="1184" y="2776"/>
                    </a:cubicBezTo>
                    <a:cubicBezTo>
                      <a:pt x="1184" y="2776"/>
                      <a:pt x="1184" y="2776"/>
                      <a:pt x="1184" y="2776"/>
                    </a:cubicBezTo>
                    <a:cubicBezTo>
                      <a:pt x="1147" y="2776"/>
                      <a:pt x="1147" y="2776"/>
                      <a:pt x="1147" y="2776"/>
                    </a:cubicBezTo>
                    <a:cubicBezTo>
                      <a:pt x="1110" y="2776"/>
                      <a:pt x="1110" y="2776"/>
                      <a:pt x="1110" y="2776"/>
                    </a:cubicBezTo>
                    <a:cubicBezTo>
                      <a:pt x="1110" y="2912"/>
                      <a:pt x="1110" y="2912"/>
                      <a:pt x="1110" y="2912"/>
                    </a:cubicBezTo>
                    <a:cubicBezTo>
                      <a:pt x="1147" y="2979"/>
                      <a:pt x="1147" y="2979"/>
                      <a:pt x="1147" y="2979"/>
                    </a:cubicBezTo>
                    <a:cubicBezTo>
                      <a:pt x="1147" y="2979"/>
                      <a:pt x="1147" y="2979"/>
                      <a:pt x="1147" y="2979"/>
                    </a:cubicBezTo>
                    <a:cubicBezTo>
                      <a:pt x="1147" y="3047"/>
                      <a:pt x="1147" y="3047"/>
                      <a:pt x="1147" y="3047"/>
                    </a:cubicBezTo>
                    <a:cubicBezTo>
                      <a:pt x="1147" y="3047"/>
                      <a:pt x="1147" y="3047"/>
                      <a:pt x="1147" y="3047"/>
                    </a:cubicBezTo>
                    <a:cubicBezTo>
                      <a:pt x="1184" y="3047"/>
                      <a:pt x="1184" y="3047"/>
                      <a:pt x="1184" y="3047"/>
                    </a:cubicBezTo>
                    <a:cubicBezTo>
                      <a:pt x="1221" y="2979"/>
                      <a:pt x="1221" y="2979"/>
                      <a:pt x="1221" y="2979"/>
                    </a:cubicBezTo>
                    <a:cubicBezTo>
                      <a:pt x="1221" y="2912"/>
                      <a:pt x="1221" y="2912"/>
                      <a:pt x="1221" y="2912"/>
                    </a:cubicBezTo>
                    <a:cubicBezTo>
                      <a:pt x="1221" y="2912"/>
                      <a:pt x="1221" y="2912"/>
                      <a:pt x="1221" y="2912"/>
                    </a:cubicBezTo>
                    <a:cubicBezTo>
                      <a:pt x="1258" y="2979"/>
                      <a:pt x="1258" y="2979"/>
                      <a:pt x="1258" y="2979"/>
                    </a:cubicBezTo>
                    <a:cubicBezTo>
                      <a:pt x="1258" y="3047"/>
                      <a:pt x="1258" y="3047"/>
                      <a:pt x="1258" y="3047"/>
                    </a:cubicBezTo>
                    <a:close/>
                    <a:moveTo>
                      <a:pt x="1479" y="2979"/>
                    </a:moveTo>
                    <a:cubicBezTo>
                      <a:pt x="1479" y="2912"/>
                      <a:pt x="1479" y="2912"/>
                      <a:pt x="1479" y="2912"/>
                    </a:cubicBezTo>
                    <a:cubicBezTo>
                      <a:pt x="1479" y="2912"/>
                      <a:pt x="1479" y="2912"/>
                      <a:pt x="1479" y="2912"/>
                    </a:cubicBezTo>
                    <a:cubicBezTo>
                      <a:pt x="1479" y="2844"/>
                      <a:pt x="1479" y="2844"/>
                      <a:pt x="1479" y="2844"/>
                    </a:cubicBezTo>
                    <a:cubicBezTo>
                      <a:pt x="1442" y="2844"/>
                      <a:pt x="1442" y="2844"/>
                      <a:pt x="1442" y="2844"/>
                    </a:cubicBezTo>
                    <a:cubicBezTo>
                      <a:pt x="1405" y="2776"/>
                      <a:pt x="1405" y="2776"/>
                      <a:pt x="1405" y="2776"/>
                    </a:cubicBezTo>
                    <a:cubicBezTo>
                      <a:pt x="1405" y="2844"/>
                      <a:pt x="1405" y="2844"/>
                      <a:pt x="1405" y="2844"/>
                    </a:cubicBezTo>
                    <a:cubicBezTo>
                      <a:pt x="1405" y="2912"/>
                      <a:pt x="1405" y="2912"/>
                      <a:pt x="1405" y="2912"/>
                    </a:cubicBezTo>
                    <a:cubicBezTo>
                      <a:pt x="1405" y="2912"/>
                      <a:pt x="1405" y="2912"/>
                      <a:pt x="1405" y="2912"/>
                    </a:cubicBezTo>
                    <a:cubicBezTo>
                      <a:pt x="1479" y="2979"/>
                      <a:pt x="1479" y="2979"/>
                      <a:pt x="1479" y="2979"/>
                    </a:cubicBezTo>
                    <a:close/>
                    <a:moveTo>
                      <a:pt x="1516" y="3115"/>
                    </a:moveTo>
                    <a:cubicBezTo>
                      <a:pt x="1516" y="3115"/>
                      <a:pt x="1553" y="3115"/>
                      <a:pt x="1553" y="3115"/>
                    </a:cubicBezTo>
                    <a:cubicBezTo>
                      <a:pt x="1553" y="3115"/>
                      <a:pt x="1553" y="3115"/>
                      <a:pt x="1553" y="3115"/>
                    </a:cubicBezTo>
                    <a:cubicBezTo>
                      <a:pt x="1627" y="3115"/>
                      <a:pt x="1627" y="3115"/>
                      <a:pt x="1627" y="3115"/>
                    </a:cubicBezTo>
                    <a:cubicBezTo>
                      <a:pt x="1627" y="3047"/>
                      <a:pt x="1627" y="3047"/>
                      <a:pt x="1627" y="3047"/>
                    </a:cubicBezTo>
                    <a:cubicBezTo>
                      <a:pt x="1627" y="3047"/>
                      <a:pt x="1627" y="3047"/>
                      <a:pt x="1627" y="3047"/>
                    </a:cubicBezTo>
                    <a:cubicBezTo>
                      <a:pt x="1590" y="2979"/>
                      <a:pt x="1590" y="2979"/>
                      <a:pt x="1590" y="2979"/>
                    </a:cubicBezTo>
                    <a:cubicBezTo>
                      <a:pt x="1590" y="2979"/>
                      <a:pt x="1590" y="2979"/>
                      <a:pt x="1590" y="2979"/>
                    </a:cubicBezTo>
                    <a:cubicBezTo>
                      <a:pt x="1553" y="2844"/>
                      <a:pt x="1553" y="2844"/>
                      <a:pt x="1553" y="2844"/>
                    </a:cubicBezTo>
                    <a:cubicBezTo>
                      <a:pt x="1553" y="2912"/>
                      <a:pt x="1553" y="2912"/>
                      <a:pt x="1553" y="2912"/>
                    </a:cubicBezTo>
                    <a:cubicBezTo>
                      <a:pt x="1553" y="2979"/>
                      <a:pt x="1553" y="2979"/>
                      <a:pt x="1553" y="2979"/>
                    </a:cubicBezTo>
                    <a:cubicBezTo>
                      <a:pt x="1516" y="3047"/>
                      <a:pt x="1516" y="3047"/>
                      <a:pt x="1516" y="3047"/>
                    </a:cubicBezTo>
                    <a:cubicBezTo>
                      <a:pt x="1479" y="3047"/>
                      <a:pt x="1479" y="3047"/>
                      <a:pt x="1479" y="3047"/>
                    </a:cubicBezTo>
                    <a:cubicBezTo>
                      <a:pt x="1479" y="3047"/>
                      <a:pt x="1479" y="3047"/>
                      <a:pt x="1479" y="3047"/>
                    </a:cubicBezTo>
                    <a:cubicBezTo>
                      <a:pt x="1516" y="3047"/>
                      <a:pt x="1516" y="3047"/>
                      <a:pt x="1516" y="3047"/>
                    </a:cubicBezTo>
                    <a:cubicBezTo>
                      <a:pt x="1516" y="3115"/>
                      <a:pt x="1516" y="3115"/>
                      <a:pt x="1516" y="3115"/>
                    </a:cubicBezTo>
                    <a:close/>
                    <a:moveTo>
                      <a:pt x="1923" y="1219"/>
                    </a:moveTo>
                    <a:cubicBezTo>
                      <a:pt x="1960" y="1151"/>
                      <a:pt x="1960" y="1151"/>
                      <a:pt x="1960" y="1151"/>
                    </a:cubicBezTo>
                    <a:cubicBezTo>
                      <a:pt x="1997" y="1151"/>
                      <a:pt x="1997" y="1151"/>
                      <a:pt x="1997" y="1151"/>
                    </a:cubicBezTo>
                    <a:cubicBezTo>
                      <a:pt x="1997" y="1151"/>
                      <a:pt x="1997" y="1151"/>
                      <a:pt x="1997" y="1151"/>
                    </a:cubicBezTo>
                    <a:cubicBezTo>
                      <a:pt x="2034" y="1083"/>
                      <a:pt x="2034" y="1083"/>
                      <a:pt x="2034" y="1083"/>
                    </a:cubicBezTo>
                    <a:cubicBezTo>
                      <a:pt x="1997" y="1083"/>
                      <a:pt x="1997" y="1083"/>
                      <a:pt x="1997" y="1083"/>
                    </a:cubicBezTo>
                    <a:cubicBezTo>
                      <a:pt x="1997" y="1016"/>
                      <a:pt x="1997" y="1016"/>
                      <a:pt x="1997" y="1016"/>
                    </a:cubicBezTo>
                    <a:cubicBezTo>
                      <a:pt x="1997" y="1016"/>
                      <a:pt x="1997" y="1016"/>
                      <a:pt x="1997" y="1016"/>
                    </a:cubicBezTo>
                    <a:cubicBezTo>
                      <a:pt x="1960" y="1016"/>
                      <a:pt x="1960" y="1016"/>
                      <a:pt x="1960" y="1016"/>
                    </a:cubicBezTo>
                    <a:cubicBezTo>
                      <a:pt x="1923" y="1016"/>
                      <a:pt x="1923" y="1016"/>
                      <a:pt x="1923" y="1016"/>
                    </a:cubicBezTo>
                    <a:cubicBezTo>
                      <a:pt x="1886" y="1083"/>
                      <a:pt x="1886" y="1083"/>
                      <a:pt x="1886" y="1083"/>
                    </a:cubicBezTo>
                    <a:cubicBezTo>
                      <a:pt x="1886" y="1083"/>
                      <a:pt x="1886" y="1083"/>
                      <a:pt x="1886" y="1083"/>
                    </a:cubicBezTo>
                    <a:cubicBezTo>
                      <a:pt x="1923" y="1151"/>
                      <a:pt x="1923" y="1151"/>
                      <a:pt x="1923" y="1151"/>
                    </a:cubicBezTo>
                    <a:cubicBezTo>
                      <a:pt x="1923" y="1151"/>
                      <a:pt x="1923" y="1151"/>
                      <a:pt x="1923" y="1151"/>
                    </a:cubicBezTo>
                    <a:cubicBezTo>
                      <a:pt x="1923" y="1151"/>
                      <a:pt x="1923" y="1219"/>
                      <a:pt x="1923" y="1219"/>
                    </a:cubicBezTo>
                    <a:close/>
                    <a:moveTo>
                      <a:pt x="1960" y="1287"/>
                    </a:moveTo>
                    <a:cubicBezTo>
                      <a:pt x="1960" y="1287"/>
                      <a:pt x="1960" y="1287"/>
                      <a:pt x="1960" y="1287"/>
                    </a:cubicBezTo>
                    <a:cubicBezTo>
                      <a:pt x="1997" y="1219"/>
                      <a:pt x="1997" y="1219"/>
                      <a:pt x="1997" y="1219"/>
                    </a:cubicBezTo>
                    <a:cubicBezTo>
                      <a:pt x="1997" y="1287"/>
                      <a:pt x="1997" y="1287"/>
                      <a:pt x="1997" y="1287"/>
                    </a:cubicBezTo>
                    <a:cubicBezTo>
                      <a:pt x="1960" y="1287"/>
                      <a:pt x="1960" y="1287"/>
                      <a:pt x="1960" y="1287"/>
                    </a:cubicBezTo>
                    <a:close/>
                    <a:moveTo>
                      <a:pt x="1997" y="1490"/>
                    </a:moveTo>
                    <a:cubicBezTo>
                      <a:pt x="1997" y="1422"/>
                      <a:pt x="1997" y="1422"/>
                      <a:pt x="1997" y="1422"/>
                    </a:cubicBezTo>
                    <a:cubicBezTo>
                      <a:pt x="1997" y="1422"/>
                      <a:pt x="1997" y="1422"/>
                      <a:pt x="1997" y="1422"/>
                    </a:cubicBezTo>
                    <a:cubicBezTo>
                      <a:pt x="2034" y="1354"/>
                      <a:pt x="2034" y="1354"/>
                      <a:pt x="2034" y="1354"/>
                    </a:cubicBezTo>
                    <a:cubicBezTo>
                      <a:pt x="1997" y="1354"/>
                      <a:pt x="1997" y="1354"/>
                      <a:pt x="1997" y="1354"/>
                    </a:cubicBezTo>
                    <a:cubicBezTo>
                      <a:pt x="1997" y="1354"/>
                      <a:pt x="1997" y="1354"/>
                      <a:pt x="1997" y="1354"/>
                    </a:cubicBezTo>
                    <a:cubicBezTo>
                      <a:pt x="1960" y="1354"/>
                      <a:pt x="1960" y="1354"/>
                      <a:pt x="1960" y="1354"/>
                    </a:cubicBezTo>
                    <a:cubicBezTo>
                      <a:pt x="1960" y="1354"/>
                      <a:pt x="1960" y="1354"/>
                      <a:pt x="1960" y="1354"/>
                    </a:cubicBezTo>
                    <a:cubicBezTo>
                      <a:pt x="1923" y="1354"/>
                      <a:pt x="1923" y="1354"/>
                      <a:pt x="1923" y="1354"/>
                    </a:cubicBezTo>
                    <a:cubicBezTo>
                      <a:pt x="1886" y="1354"/>
                      <a:pt x="1886" y="1354"/>
                      <a:pt x="1886" y="1354"/>
                    </a:cubicBezTo>
                    <a:cubicBezTo>
                      <a:pt x="1849" y="1422"/>
                      <a:pt x="1849" y="1422"/>
                      <a:pt x="1849" y="1422"/>
                    </a:cubicBezTo>
                    <a:cubicBezTo>
                      <a:pt x="1849" y="1422"/>
                      <a:pt x="1849" y="1422"/>
                      <a:pt x="1849" y="1422"/>
                    </a:cubicBezTo>
                    <a:cubicBezTo>
                      <a:pt x="1849" y="1490"/>
                      <a:pt x="1849" y="1490"/>
                      <a:pt x="1849" y="1490"/>
                    </a:cubicBezTo>
                    <a:cubicBezTo>
                      <a:pt x="1886" y="1490"/>
                      <a:pt x="1886" y="1490"/>
                      <a:pt x="1886" y="1490"/>
                    </a:cubicBezTo>
                    <a:cubicBezTo>
                      <a:pt x="1923" y="1490"/>
                      <a:pt x="1923" y="1490"/>
                      <a:pt x="1923" y="1490"/>
                    </a:cubicBezTo>
                    <a:cubicBezTo>
                      <a:pt x="1960" y="1490"/>
                      <a:pt x="1960" y="1490"/>
                      <a:pt x="1960" y="1490"/>
                    </a:cubicBezTo>
                    <a:cubicBezTo>
                      <a:pt x="1960" y="1490"/>
                      <a:pt x="1960" y="1490"/>
                      <a:pt x="1960" y="1490"/>
                    </a:cubicBezTo>
                    <a:cubicBezTo>
                      <a:pt x="1997" y="1490"/>
                      <a:pt x="1997" y="1490"/>
                      <a:pt x="1997" y="1490"/>
                    </a:cubicBezTo>
                    <a:close/>
                    <a:moveTo>
                      <a:pt x="2071" y="1490"/>
                    </a:moveTo>
                    <a:cubicBezTo>
                      <a:pt x="2034" y="1422"/>
                      <a:pt x="2034" y="1422"/>
                      <a:pt x="2034" y="1422"/>
                    </a:cubicBezTo>
                    <a:cubicBezTo>
                      <a:pt x="2071" y="1354"/>
                      <a:pt x="2071" y="1354"/>
                      <a:pt x="2071" y="1354"/>
                    </a:cubicBezTo>
                    <a:cubicBezTo>
                      <a:pt x="2071" y="1354"/>
                      <a:pt x="2071" y="1354"/>
                      <a:pt x="2071" y="1354"/>
                    </a:cubicBezTo>
                    <a:cubicBezTo>
                      <a:pt x="2108" y="1422"/>
                      <a:pt x="2108" y="1422"/>
                      <a:pt x="2108" y="1422"/>
                    </a:cubicBezTo>
                    <a:cubicBezTo>
                      <a:pt x="2108" y="1422"/>
                      <a:pt x="2108" y="1422"/>
                      <a:pt x="2108" y="1422"/>
                    </a:cubicBezTo>
                    <a:cubicBezTo>
                      <a:pt x="2108" y="1490"/>
                      <a:pt x="2108" y="1490"/>
                      <a:pt x="2108" y="1490"/>
                    </a:cubicBezTo>
                    <a:cubicBezTo>
                      <a:pt x="2071" y="1490"/>
                      <a:pt x="2071" y="1490"/>
                      <a:pt x="2071" y="1490"/>
                    </a:cubicBezTo>
                    <a:cubicBezTo>
                      <a:pt x="2071" y="1490"/>
                      <a:pt x="2071" y="1490"/>
                      <a:pt x="2071" y="1490"/>
                    </a:cubicBezTo>
                    <a:close/>
                    <a:moveTo>
                      <a:pt x="1923" y="1761"/>
                    </a:moveTo>
                    <a:cubicBezTo>
                      <a:pt x="1960" y="1693"/>
                      <a:pt x="1960" y="1693"/>
                      <a:pt x="1960" y="1693"/>
                    </a:cubicBezTo>
                    <a:cubicBezTo>
                      <a:pt x="1960" y="1625"/>
                      <a:pt x="1960" y="1625"/>
                      <a:pt x="1960" y="1625"/>
                    </a:cubicBezTo>
                    <a:cubicBezTo>
                      <a:pt x="1997" y="1557"/>
                      <a:pt x="1997" y="1557"/>
                      <a:pt x="1997" y="1557"/>
                    </a:cubicBezTo>
                    <a:cubicBezTo>
                      <a:pt x="1997" y="1557"/>
                      <a:pt x="1997" y="1557"/>
                      <a:pt x="1997" y="1557"/>
                    </a:cubicBezTo>
                    <a:cubicBezTo>
                      <a:pt x="1997" y="1490"/>
                      <a:pt x="1997" y="1490"/>
                      <a:pt x="1997" y="1490"/>
                    </a:cubicBezTo>
                    <a:cubicBezTo>
                      <a:pt x="1960" y="1557"/>
                      <a:pt x="1960" y="1557"/>
                      <a:pt x="1960" y="1557"/>
                    </a:cubicBezTo>
                    <a:cubicBezTo>
                      <a:pt x="1923" y="1557"/>
                      <a:pt x="1923" y="1557"/>
                      <a:pt x="1923" y="1557"/>
                    </a:cubicBezTo>
                    <a:cubicBezTo>
                      <a:pt x="1886" y="1557"/>
                      <a:pt x="1886" y="1557"/>
                      <a:pt x="1886" y="1557"/>
                    </a:cubicBezTo>
                    <a:cubicBezTo>
                      <a:pt x="1849" y="1557"/>
                      <a:pt x="1849" y="1557"/>
                      <a:pt x="1849" y="1557"/>
                    </a:cubicBezTo>
                    <a:cubicBezTo>
                      <a:pt x="1849" y="1625"/>
                      <a:pt x="1849" y="1625"/>
                      <a:pt x="1849" y="1625"/>
                    </a:cubicBezTo>
                    <a:cubicBezTo>
                      <a:pt x="1849" y="1625"/>
                      <a:pt x="1849" y="1625"/>
                      <a:pt x="1849" y="1625"/>
                    </a:cubicBezTo>
                    <a:cubicBezTo>
                      <a:pt x="1886" y="1625"/>
                      <a:pt x="1886" y="1625"/>
                      <a:pt x="1886" y="1625"/>
                    </a:cubicBezTo>
                    <a:cubicBezTo>
                      <a:pt x="1886" y="1693"/>
                      <a:pt x="1886" y="1693"/>
                      <a:pt x="1886" y="1693"/>
                    </a:cubicBezTo>
                    <a:cubicBezTo>
                      <a:pt x="1886" y="1693"/>
                      <a:pt x="1886" y="1693"/>
                      <a:pt x="1886" y="1693"/>
                    </a:cubicBezTo>
                    <a:cubicBezTo>
                      <a:pt x="1849" y="1693"/>
                      <a:pt x="1849" y="1693"/>
                      <a:pt x="1849" y="1693"/>
                    </a:cubicBezTo>
                    <a:cubicBezTo>
                      <a:pt x="1812" y="1761"/>
                      <a:pt x="1812" y="1761"/>
                      <a:pt x="1812" y="1761"/>
                    </a:cubicBezTo>
                    <a:cubicBezTo>
                      <a:pt x="1812" y="1761"/>
                      <a:pt x="1812" y="1761"/>
                      <a:pt x="1812" y="1761"/>
                    </a:cubicBezTo>
                    <a:cubicBezTo>
                      <a:pt x="1812" y="1828"/>
                      <a:pt x="1812" y="1828"/>
                      <a:pt x="1812" y="1828"/>
                    </a:cubicBezTo>
                    <a:cubicBezTo>
                      <a:pt x="1849" y="1828"/>
                      <a:pt x="1849" y="1828"/>
                      <a:pt x="1849" y="1828"/>
                    </a:cubicBezTo>
                    <a:cubicBezTo>
                      <a:pt x="1886" y="1761"/>
                      <a:pt x="1886" y="1761"/>
                      <a:pt x="1886" y="1761"/>
                    </a:cubicBezTo>
                    <a:cubicBezTo>
                      <a:pt x="1886" y="1761"/>
                      <a:pt x="1923" y="1761"/>
                      <a:pt x="1923" y="1761"/>
                    </a:cubicBezTo>
                    <a:close/>
                    <a:moveTo>
                      <a:pt x="2034" y="1761"/>
                    </a:moveTo>
                    <a:cubicBezTo>
                      <a:pt x="1997" y="1761"/>
                      <a:pt x="1997" y="1761"/>
                      <a:pt x="1997" y="1761"/>
                    </a:cubicBezTo>
                    <a:cubicBezTo>
                      <a:pt x="1960" y="1761"/>
                      <a:pt x="1960" y="1761"/>
                      <a:pt x="1960" y="1761"/>
                    </a:cubicBezTo>
                    <a:cubicBezTo>
                      <a:pt x="1960" y="1761"/>
                      <a:pt x="1960" y="1761"/>
                      <a:pt x="1960" y="1761"/>
                    </a:cubicBezTo>
                    <a:cubicBezTo>
                      <a:pt x="1960" y="1693"/>
                      <a:pt x="1960" y="1693"/>
                      <a:pt x="1960" y="1693"/>
                    </a:cubicBezTo>
                    <a:cubicBezTo>
                      <a:pt x="1997" y="1693"/>
                      <a:pt x="1997" y="1693"/>
                      <a:pt x="1997" y="1693"/>
                    </a:cubicBezTo>
                    <a:cubicBezTo>
                      <a:pt x="1997" y="1625"/>
                      <a:pt x="1997" y="1625"/>
                      <a:pt x="1997" y="1625"/>
                    </a:cubicBezTo>
                    <a:cubicBezTo>
                      <a:pt x="2034" y="1693"/>
                      <a:pt x="2034" y="1693"/>
                      <a:pt x="2034" y="1693"/>
                    </a:cubicBezTo>
                    <a:cubicBezTo>
                      <a:pt x="2034" y="1693"/>
                      <a:pt x="2034" y="1693"/>
                      <a:pt x="2034" y="1693"/>
                    </a:cubicBezTo>
                    <a:cubicBezTo>
                      <a:pt x="2034" y="1761"/>
                      <a:pt x="2034" y="1761"/>
                      <a:pt x="2034" y="1761"/>
                    </a:cubicBezTo>
                    <a:close/>
                    <a:moveTo>
                      <a:pt x="2108" y="1896"/>
                    </a:moveTo>
                    <a:cubicBezTo>
                      <a:pt x="2071" y="1828"/>
                      <a:pt x="2071" y="1828"/>
                      <a:pt x="2071" y="1828"/>
                    </a:cubicBezTo>
                    <a:cubicBezTo>
                      <a:pt x="2071" y="1761"/>
                      <a:pt x="2071" y="1761"/>
                      <a:pt x="2071" y="1761"/>
                    </a:cubicBezTo>
                    <a:cubicBezTo>
                      <a:pt x="2071" y="1761"/>
                      <a:pt x="2071" y="1761"/>
                      <a:pt x="2071" y="1761"/>
                    </a:cubicBezTo>
                    <a:cubicBezTo>
                      <a:pt x="2071" y="1761"/>
                      <a:pt x="2071" y="1761"/>
                      <a:pt x="2071" y="1761"/>
                    </a:cubicBezTo>
                    <a:cubicBezTo>
                      <a:pt x="2108" y="1761"/>
                      <a:pt x="2108" y="1761"/>
                      <a:pt x="2108" y="1761"/>
                    </a:cubicBezTo>
                    <a:cubicBezTo>
                      <a:pt x="2145" y="1761"/>
                      <a:pt x="2145" y="1761"/>
                      <a:pt x="2145" y="1761"/>
                    </a:cubicBezTo>
                    <a:cubicBezTo>
                      <a:pt x="2145" y="1828"/>
                      <a:pt x="2145" y="1828"/>
                      <a:pt x="2145" y="1828"/>
                    </a:cubicBezTo>
                    <a:cubicBezTo>
                      <a:pt x="2145" y="1828"/>
                      <a:pt x="2145" y="1828"/>
                      <a:pt x="2145" y="1828"/>
                    </a:cubicBezTo>
                    <a:cubicBezTo>
                      <a:pt x="2108" y="1896"/>
                      <a:pt x="2108" y="1896"/>
                      <a:pt x="2108" y="1896"/>
                    </a:cubicBezTo>
                    <a:close/>
                    <a:moveTo>
                      <a:pt x="2071" y="2031"/>
                    </a:moveTo>
                    <a:cubicBezTo>
                      <a:pt x="2034" y="1964"/>
                      <a:pt x="2034" y="1964"/>
                      <a:pt x="2034" y="1964"/>
                    </a:cubicBezTo>
                    <a:cubicBezTo>
                      <a:pt x="1997" y="1896"/>
                      <a:pt x="1997" y="1896"/>
                      <a:pt x="1997" y="1896"/>
                    </a:cubicBezTo>
                    <a:cubicBezTo>
                      <a:pt x="1923" y="1828"/>
                      <a:pt x="1923" y="1828"/>
                      <a:pt x="1923" y="1828"/>
                    </a:cubicBezTo>
                    <a:cubicBezTo>
                      <a:pt x="1886" y="1828"/>
                      <a:pt x="1886" y="1828"/>
                      <a:pt x="1886" y="1828"/>
                    </a:cubicBezTo>
                    <a:cubicBezTo>
                      <a:pt x="1886" y="1828"/>
                      <a:pt x="1886" y="1828"/>
                      <a:pt x="1886" y="1828"/>
                    </a:cubicBezTo>
                    <a:cubicBezTo>
                      <a:pt x="1886" y="1828"/>
                      <a:pt x="1886" y="1828"/>
                      <a:pt x="1886" y="1828"/>
                    </a:cubicBezTo>
                    <a:cubicBezTo>
                      <a:pt x="1923" y="1828"/>
                      <a:pt x="1923" y="1828"/>
                      <a:pt x="1923" y="1828"/>
                    </a:cubicBezTo>
                    <a:cubicBezTo>
                      <a:pt x="1960" y="1828"/>
                      <a:pt x="1960" y="1828"/>
                      <a:pt x="1960" y="1828"/>
                    </a:cubicBezTo>
                    <a:cubicBezTo>
                      <a:pt x="1997" y="1828"/>
                      <a:pt x="1997" y="1828"/>
                      <a:pt x="1997" y="1828"/>
                    </a:cubicBezTo>
                    <a:cubicBezTo>
                      <a:pt x="2071" y="1896"/>
                      <a:pt x="2071" y="1896"/>
                      <a:pt x="2071" y="1896"/>
                    </a:cubicBezTo>
                    <a:cubicBezTo>
                      <a:pt x="2071" y="1896"/>
                      <a:pt x="2071" y="1896"/>
                      <a:pt x="2071" y="1896"/>
                    </a:cubicBezTo>
                    <a:cubicBezTo>
                      <a:pt x="2108" y="1896"/>
                      <a:pt x="2108" y="1896"/>
                      <a:pt x="2108" y="1896"/>
                    </a:cubicBezTo>
                    <a:cubicBezTo>
                      <a:pt x="2108" y="1896"/>
                      <a:pt x="2108" y="1896"/>
                      <a:pt x="2108" y="1896"/>
                    </a:cubicBezTo>
                    <a:cubicBezTo>
                      <a:pt x="2108" y="1964"/>
                      <a:pt x="2108" y="1964"/>
                      <a:pt x="2108" y="1964"/>
                    </a:cubicBezTo>
                    <a:cubicBezTo>
                      <a:pt x="2108" y="2031"/>
                      <a:pt x="2108" y="2031"/>
                      <a:pt x="2108" y="2031"/>
                    </a:cubicBezTo>
                    <a:cubicBezTo>
                      <a:pt x="2071" y="2031"/>
                      <a:pt x="2071" y="2031"/>
                      <a:pt x="2071" y="2031"/>
                    </a:cubicBezTo>
                    <a:close/>
                    <a:moveTo>
                      <a:pt x="2108" y="2167"/>
                    </a:moveTo>
                    <a:cubicBezTo>
                      <a:pt x="2108" y="2099"/>
                      <a:pt x="2108" y="2099"/>
                      <a:pt x="2108" y="2099"/>
                    </a:cubicBezTo>
                    <a:cubicBezTo>
                      <a:pt x="2071" y="2031"/>
                      <a:pt x="2071" y="2031"/>
                      <a:pt x="2071" y="2031"/>
                    </a:cubicBezTo>
                    <a:cubicBezTo>
                      <a:pt x="2034" y="2031"/>
                      <a:pt x="2034" y="2031"/>
                      <a:pt x="2034" y="2031"/>
                    </a:cubicBezTo>
                    <a:cubicBezTo>
                      <a:pt x="1997" y="2031"/>
                      <a:pt x="1997" y="2031"/>
                      <a:pt x="1997" y="2031"/>
                    </a:cubicBezTo>
                    <a:cubicBezTo>
                      <a:pt x="1960" y="1964"/>
                      <a:pt x="1960" y="1964"/>
                      <a:pt x="1960" y="1964"/>
                    </a:cubicBezTo>
                    <a:cubicBezTo>
                      <a:pt x="1923" y="1964"/>
                      <a:pt x="1923" y="1964"/>
                      <a:pt x="1923" y="1964"/>
                    </a:cubicBezTo>
                    <a:cubicBezTo>
                      <a:pt x="1923" y="1896"/>
                      <a:pt x="1923" y="1896"/>
                      <a:pt x="1923" y="1896"/>
                    </a:cubicBezTo>
                    <a:cubicBezTo>
                      <a:pt x="1886" y="1896"/>
                      <a:pt x="1886" y="1896"/>
                      <a:pt x="1886" y="1896"/>
                    </a:cubicBezTo>
                    <a:cubicBezTo>
                      <a:pt x="1849" y="1896"/>
                      <a:pt x="1849" y="1896"/>
                      <a:pt x="1849" y="1896"/>
                    </a:cubicBezTo>
                    <a:cubicBezTo>
                      <a:pt x="1775" y="1896"/>
                      <a:pt x="1775" y="1896"/>
                      <a:pt x="1775" y="1896"/>
                    </a:cubicBezTo>
                    <a:cubicBezTo>
                      <a:pt x="1738" y="1896"/>
                      <a:pt x="1738" y="1896"/>
                      <a:pt x="1738" y="1896"/>
                    </a:cubicBezTo>
                    <a:cubicBezTo>
                      <a:pt x="1738" y="1964"/>
                      <a:pt x="1738" y="1964"/>
                      <a:pt x="1738" y="1964"/>
                    </a:cubicBezTo>
                    <a:cubicBezTo>
                      <a:pt x="1738" y="1964"/>
                      <a:pt x="1738" y="1964"/>
                      <a:pt x="1738" y="1964"/>
                    </a:cubicBezTo>
                    <a:cubicBezTo>
                      <a:pt x="1738" y="2031"/>
                      <a:pt x="1738" y="2031"/>
                      <a:pt x="1738" y="2031"/>
                    </a:cubicBezTo>
                    <a:cubicBezTo>
                      <a:pt x="1812" y="2031"/>
                      <a:pt x="1812" y="2031"/>
                      <a:pt x="1812" y="2031"/>
                    </a:cubicBezTo>
                    <a:cubicBezTo>
                      <a:pt x="1812" y="2031"/>
                      <a:pt x="1812" y="2031"/>
                      <a:pt x="1812" y="2031"/>
                    </a:cubicBezTo>
                    <a:cubicBezTo>
                      <a:pt x="1849" y="2031"/>
                      <a:pt x="1849" y="2031"/>
                      <a:pt x="1849" y="2031"/>
                    </a:cubicBezTo>
                    <a:cubicBezTo>
                      <a:pt x="1849" y="2031"/>
                      <a:pt x="1849" y="2031"/>
                      <a:pt x="1849" y="2031"/>
                    </a:cubicBezTo>
                    <a:cubicBezTo>
                      <a:pt x="1886" y="2099"/>
                      <a:pt x="1886" y="2099"/>
                      <a:pt x="1886" y="2099"/>
                    </a:cubicBezTo>
                    <a:cubicBezTo>
                      <a:pt x="1886" y="2099"/>
                      <a:pt x="1886" y="2099"/>
                      <a:pt x="1886" y="2099"/>
                    </a:cubicBezTo>
                    <a:cubicBezTo>
                      <a:pt x="1923" y="2099"/>
                      <a:pt x="1923" y="2099"/>
                      <a:pt x="1923" y="2099"/>
                    </a:cubicBezTo>
                    <a:cubicBezTo>
                      <a:pt x="1923" y="2099"/>
                      <a:pt x="1923" y="2099"/>
                      <a:pt x="1923" y="2099"/>
                    </a:cubicBezTo>
                    <a:cubicBezTo>
                      <a:pt x="1960" y="2167"/>
                      <a:pt x="1960" y="2167"/>
                      <a:pt x="1960" y="2167"/>
                    </a:cubicBezTo>
                    <a:cubicBezTo>
                      <a:pt x="1997" y="2167"/>
                      <a:pt x="1997" y="2167"/>
                      <a:pt x="1997" y="2167"/>
                    </a:cubicBezTo>
                    <a:cubicBezTo>
                      <a:pt x="2034" y="2167"/>
                      <a:pt x="2034" y="2167"/>
                      <a:pt x="2034" y="2167"/>
                    </a:cubicBezTo>
                    <a:cubicBezTo>
                      <a:pt x="2071" y="2167"/>
                      <a:pt x="2071" y="2167"/>
                      <a:pt x="2071" y="2167"/>
                    </a:cubicBezTo>
                    <a:cubicBezTo>
                      <a:pt x="2108" y="2167"/>
                      <a:pt x="2108" y="2167"/>
                      <a:pt x="2108" y="2167"/>
                    </a:cubicBezTo>
                    <a:close/>
                    <a:moveTo>
                      <a:pt x="1849" y="2234"/>
                    </a:moveTo>
                    <a:cubicBezTo>
                      <a:pt x="1849" y="2234"/>
                      <a:pt x="1849" y="2234"/>
                      <a:pt x="1849" y="2234"/>
                    </a:cubicBezTo>
                    <a:cubicBezTo>
                      <a:pt x="1812" y="2234"/>
                      <a:pt x="1812" y="2234"/>
                      <a:pt x="1812" y="2234"/>
                    </a:cubicBezTo>
                    <a:cubicBezTo>
                      <a:pt x="1775" y="2234"/>
                      <a:pt x="1775" y="2234"/>
                      <a:pt x="1775" y="2234"/>
                    </a:cubicBezTo>
                    <a:cubicBezTo>
                      <a:pt x="1775" y="2167"/>
                      <a:pt x="1775" y="2167"/>
                      <a:pt x="1775" y="2167"/>
                    </a:cubicBezTo>
                    <a:cubicBezTo>
                      <a:pt x="1738" y="2167"/>
                      <a:pt x="1738" y="2167"/>
                      <a:pt x="1738" y="2167"/>
                    </a:cubicBezTo>
                    <a:cubicBezTo>
                      <a:pt x="1775" y="2167"/>
                      <a:pt x="1775" y="2167"/>
                      <a:pt x="1775" y="2167"/>
                    </a:cubicBezTo>
                    <a:cubicBezTo>
                      <a:pt x="1812" y="2099"/>
                      <a:pt x="1812" y="2099"/>
                      <a:pt x="1812" y="2099"/>
                    </a:cubicBezTo>
                    <a:cubicBezTo>
                      <a:pt x="1849" y="2167"/>
                      <a:pt x="1849" y="2167"/>
                      <a:pt x="1849" y="2167"/>
                    </a:cubicBezTo>
                    <a:cubicBezTo>
                      <a:pt x="1849" y="2099"/>
                      <a:pt x="1849" y="2099"/>
                      <a:pt x="1849" y="2099"/>
                    </a:cubicBezTo>
                    <a:cubicBezTo>
                      <a:pt x="1886" y="2167"/>
                      <a:pt x="1886" y="2167"/>
                      <a:pt x="1886" y="2167"/>
                    </a:cubicBezTo>
                    <a:cubicBezTo>
                      <a:pt x="1886" y="2167"/>
                      <a:pt x="1886" y="2167"/>
                      <a:pt x="1886" y="2167"/>
                    </a:cubicBezTo>
                    <a:cubicBezTo>
                      <a:pt x="1886" y="2167"/>
                      <a:pt x="1886" y="2167"/>
                      <a:pt x="1886" y="2167"/>
                    </a:cubicBezTo>
                    <a:cubicBezTo>
                      <a:pt x="1923" y="2167"/>
                      <a:pt x="1923" y="2167"/>
                      <a:pt x="1923" y="2167"/>
                    </a:cubicBezTo>
                    <a:cubicBezTo>
                      <a:pt x="1923" y="2167"/>
                      <a:pt x="1923" y="2167"/>
                      <a:pt x="1923" y="2167"/>
                    </a:cubicBezTo>
                    <a:cubicBezTo>
                      <a:pt x="1923" y="2234"/>
                      <a:pt x="1923" y="2234"/>
                      <a:pt x="1923" y="2234"/>
                    </a:cubicBezTo>
                    <a:cubicBezTo>
                      <a:pt x="1849" y="2234"/>
                      <a:pt x="1849" y="2234"/>
                      <a:pt x="1849" y="2234"/>
                    </a:cubicBezTo>
                    <a:close/>
                    <a:moveTo>
                      <a:pt x="1775" y="2573"/>
                    </a:moveTo>
                    <a:cubicBezTo>
                      <a:pt x="1775" y="2505"/>
                      <a:pt x="1775" y="2505"/>
                      <a:pt x="1775" y="2505"/>
                    </a:cubicBezTo>
                    <a:cubicBezTo>
                      <a:pt x="1775" y="2438"/>
                      <a:pt x="1775" y="2438"/>
                      <a:pt x="1775" y="2438"/>
                    </a:cubicBezTo>
                    <a:cubicBezTo>
                      <a:pt x="1738" y="2438"/>
                      <a:pt x="1738" y="2438"/>
                      <a:pt x="1738" y="2438"/>
                    </a:cubicBezTo>
                    <a:cubicBezTo>
                      <a:pt x="1738" y="2505"/>
                      <a:pt x="1738" y="2505"/>
                      <a:pt x="1738" y="2505"/>
                    </a:cubicBezTo>
                    <a:cubicBezTo>
                      <a:pt x="1738" y="2505"/>
                      <a:pt x="1738" y="2505"/>
                      <a:pt x="1738" y="2505"/>
                    </a:cubicBezTo>
                    <a:cubicBezTo>
                      <a:pt x="1738" y="2573"/>
                      <a:pt x="1738" y="2573"/>
                      <a:pt x="1738" y="2573"/>
                    </a:cubicBezTo>
                    <a:cubicBezTo>
                      <a:pt x="1775" y="2573"/>
                      <a:pt x="1775" y="2573"/>
                      <a:pt x="1775" y="2573"/>
                    </a:cubicBezTo>
                    <a:cubicBezTo>
                      <a:pt x="1775" y="2573"/>
                      <a:pt x="1775" y="2573"/>
                      <a:pt x="1775" y="2573"/>
                    </a:cubicBezTo>
                    <a:close/>
                    <a:moveTo>
                      <a:pt x="1812" y="2505"/>
                    </a:moveTo>
                    <a:cubicBezTo>
                      <a:pt x="1812" y="2505"/>
                      <a:pt x="1812" y="2505"/>
                      <a:pt x="1812" y="2505"/>
                    </a:cubicBezTo>
                    <a:cubicBezTo>
                      <a:pt x="1849" y="2505"/>
                      <a:pt x="1849" y="2505"/>
                      <a:pt x="1849" y="2505"/>
                    </a:cubicBezTo>
                    <a:cubicBezTo>
                      <a:pt x="1812" y="2438"/>
                      <a:pt x="1812" y="2438"/>
                      <a:pt x="1812" y="2438"/>
                    </a:cubicBezTo>
                    <a:cubicBezTo>
                      <a:pt x="1812" y="2370"/>
                      <a:pt x="1812" y="2370"/>
                      <a:pt x="1812" y="2370"/>
                    </a:cubicBezTo>
                    <a:cubicBezTo>
                      <a:pt x="1775" y="2438"/>
                      <a:pt x="1775" y="2438"/>
                      <a:pt x="1775" y="2438"/>
                    </a:cubicBezTo>
                    <a:cubicBezTo>
                      <a:pt x="1775" y="2438"/>
                      <a:pt x="1775" y="2438"/>
                      <a:pt x="1775" y="2438"/>
                    </a:cubicBezTo>
                    <a:cubicBezTo>
                      <a:pt x="1812" y="2505"/>
                      <a:pt x="1812" y="2505"/>
                      <a:pt x="1812" y="2505"/>
                    </a:cubicBezTo>
                    <a:close/>
                    <a:moveTo>
                      <a:pt x="1886" y="2505"/>
                    </a:moveTo>
                    <a:cubicBezTo>
                      <a:pt x="1886" y="2505"/>
                      <a:pt x="1923" y="2505"/>
                      <a:pt x="1923" y="2505"/>
                    </a:cubicBezTo>
                    <a:cubicBezTo>
                      <a:pt x="1923" y="2438"/>
                      <a:pt x="1923" y="2438"/>
                      <a:pt x="1923" y="2438"/>
                    </a:cubicBezTo>
                    <a:cubicBezTo>
                      <a:pt x="1886" y="2438"/>
                      <a:pt x="1886" y="2438"/>
                      <a:pt x="1886" y="2438"/>
                    </a:cubicBezTo>
                    <a:cubicBezTo>
                      <a:pt x="1849" y="2438"/>
                      <a:pt x="1849" y="2438"/>
                      <a:pt x="1849" y="2438"/>
                    </a:cubicBezTo>
                    <a:cubicBezTo>
                      <a:pt x="1849" y="2438"/>
                      <a:pt x="1849" y="2438"/>
                      <a:pt x="1849" y="2438"/>
                    </a:cubicBezTo>
                    <a:cubicBezTo>
                      <a:pt x="1886" y="2505"/>
                      <a:pt x="1886" y="2505"/>
                      <a:pt x="1886" y="2505"/>
                    </a:cubicBezTo>
                    <a:close/>
                    <a:moveTo>
                      <a:pt x="1886" y="2641"/>
                    </a:moveTo>
                    <a:cubicBezTo>
                      <a:pt x="1886" y="2573"/>
                      <a:pt x="1886" y="2573"/>
                      <a:pt x="1886" y="2573"/>
                    </a:cubicBezTo>
                    <a:cubicBezTo>
                      <a:pt x="1886" y="2573"/>
                      <a:pt x="1886" y="2573"/>
                      <a:pt x="1886" y="2573"/>
                    </a:cubicBezTo>
                    <a:cubicBezTo>
                      <a:pt x="1886" y="2505"/>
                      <a:pt x="1886" y="2505"/>
                      <a:pt x="1886" y="2505"/>
                    </a:cubicBezTo>
                    <a:cubicBezTo>
                      <a:pt x="1849" y="2505"/>
                      <a:pt x="1849" y="2505"/>
                      <a:pt x="1849" y="2505"/>
                    </a:cubicBezTo>
                    <a:cubicBezTo>
                      <a:pt x="1849" y="2505"/>
                      <a:pt x="1849" y="2505"/>
                      <a:pt x="1849" y="2505"/>
                    </a:cubicBezTo>
                    <a:cubicBezTo>
                      <a:pt x="1849" y="2573"/>
                      <a:pt x="1849" y="2573"/>
                      <a:pt x="1849" y="2573"/>
                    </a:cubicBezTo>
                    <a:cubicBezTo>
                      <a:pt x="1849" y="2573"/>
                      <a:pt x="1849" y="2573"/>
                      <a:pt x="1849" y="2573"/>
                    </a:cubicBezTo>
                    <a:cubicBezTo>
                      <a:pt x="1886" y="2641"/>
                      <a:pt x="1886" y="2641"/>
                      <a:pt x="1886" y="2641"/>
                    </a:cubicBezTo>
                    <a:close/>
                    <a:moveTo>
                      <a:pt x="1812" y="2776"/>
                    </a:moveTo>
                    <a:cubicBezTo>
                      <a:pt x="1812" y="2708"/>
                      <a:pt x="1812" y="2708"/>
                      <a:pt x="1812" y="2708"/>
                    </a:cubicBezTo>
                    <a:cubicBezTo>
                      <a:pt x="1812" y="2708"/>
                      <a:pt x="1812" y="2708"/>
                      <a:pt x="1812" y="2708"/>
                    </a:cubicBezTo>
                    <a:cubicBezTo>
                      <a:pt x="1775" y="2641"/>
                      <a:pt x="1775" y="2641"/>
                      <a:pt x="1775" y="2641"/>
                    </a:cubicBezTo>
                    <a:cubicBezTo>
                      <a:pt x="1738" y="2641"/>
                      <a:pt x="1738" y="2641"/>
                      <a:pt x="1738" y="2641"/>
                    </a:cubicBezTo>
                    <a:cubicBezTo>
                      <a:pt x="1738" y="2708"/>
                      <a:pt x="1738" y="2708"/>
                      <a:pt x="1738" y="2708"/>
                    </a:cubicBezTo>
                    <a:cubicBezTo>
                      <a:pt x="1738" y="2708"/>
                      <a:pt x="1738" y="2708"/>
                      <a:pt x="1738" y="2708"/>
                    </a:cubicBezTo>
                    <a:cubicBezTo>
                      <a:pt x="1738" y="2776"/>
                      <a:pt x="1738" y="2776"/>
                      <a:pt x="1738" y="2776"/>
                    </a:cubicBezTo>
                    <a:cubicBezTo>
                      <a:pt x="1701" y="2776"/>
                      <a:pt x="1701" y="2776"/>
                      <a:pt x="1701" y="2776"/>
                    </a:cubicBezTo>
                    <a:cubicBezTo>
                      <a:pt x="1738" y="2844"/>
                      <a:pt x="1738" y="2844"/>
                      <a:pt x="1738" y="2844"/>
                    </a:cubicBezTo>
                    <a:cubicBezTo>
                      <a:pt x="1775" y="2844"/>
                      <a:pt x="1775" y="2844"/>
                      <a:pt x="1775" y="2844"/>
                    </a:cubicBezTo>
                    <a:cubicBezTo>
                      <a:pt x="1812" y="2844"/>
                      <a:pt x="1812" y="2844"/>
                      <a:pt x="1812" y="2844"/>
                    </a:cubicBezTo>
                    <a:cubicBezTo>
                      <a:pt x="1812" y="2776"/>
                      <a:pt x="1812" y="2776"/>
                      <a:pt x="1812" y="2776"/>
                    </a:cubicBezTo>
                    <a:close/>
                    <a:moveTo>
                      <a:pt x="1849" y="2641"/>
                    </a:moveTo>
                    <a:cubicBezTo>
                      <a:pt x="1849" y="2708"/>
                      <a:pt x="1849" y="2708"/>
                      <a:pt x="1849" y="2708"/>
                    </a:cubicBezTo>
                    <a:cubicBezTo>
                      <a:pt x="1849" y="2776"/>
                      <a:pt x="1849" y="2776"/>
                      <a:pt x="1849" y="2776"/>
                    </a:cubicBezTo>
                    <a:cubicBezTo>
                      <a:pt x="1886" y="2776"/>
                      <a:pt x="1886" y="2776"/>
                      <a:pt x="1886" y="2776"/>
                    </a:cubicBezTo>
                    <a:cubicBezTo>
                      <a:pt x="1886" y="2708"/>
                      <a:pt x="1886" y="2708"/>
                      <a:pt x="1886" y="2708"/>
                    </a:cubicBezTo>
                    <a:cubicBezTo>
                      <a:pt x="1886" y="2708"/>
                      <a:pt x="1886" y="2708"/>
                      <a:pt x="1886" y="2708"/>
                    </a:cubicBezTo>
                    <a:cubicBezTo>
                      <a:pt x="1849" y="2641"/>
                      <a:pt x="1849" y="2641"/>
                      <a:pt x="1849" y="2641"/>
                    </a:cubicBezTo>
                    <a:close/>
                    <a:moveTo>
                      <a:pt x="2108" y="2031"/>
                    </a:moveTo>
                    <a:cubicBezTo>
                      <a:pt x="2108" y="2031"/>
                      <a:pt x="2108" y="2031"/>
                      <a:pt x="2108" y="2031"/>
                    </a:cubicBezTo>
                    <a:cubicBezTo>
                      <a:pt x="2145" y="2031"/>
                      <a:pt x="2145" y="2031"/>
                      <a:pt x="2145" y="2031"/>
                    </a:cubicBezTo>
                    <a:cubicBezTo>
                      <a:pt x="2145" y="1964"/>
                      <a:pt x="2145" y="1964"/>
                      <a:pt x="2145" y="1964"/>
                    </a:cubicBezTo>
                    <a:cubicBezTo>
                      <a:pt x="2145" y="1896"/>
                      <a:pt x="2145" y="1896"/>
                      <a:pt x="2145" y="1896"/>
                    </a:cubicBezTo>
                    <a:cubicBezTo>
                      <a:pt x="2182" y="1896"/>
                      <a:pt x="2182" y="1896"/>
                      <a:pt x="2182" y="1896"/>
                    </a:cubicBezTo>
                    <a:cubicBezTo>
                      <a:pt x="2182" y="1964"/>
                      <a:pt x="2182" y="1964"/>
                      <a:pt x="2182" y="1964"/>
                    </a:cubicBezTo>
                    <a:cubicBezTo>
                      <a:pt x="2182" y="2031"/>
                      <a:pt x="2182" y="2031"/>
                      <a:pt x="2182" y="2031"/>
                    </a:cubicBezTo>
                    <a:cubicBezTo>
                      <a:pt x="2182" y="2031"/>
                      <a:pt x="2182" y="2031"/>
                      <a:pt x="2182" y="2031"/>
                    </a:cubicBezTo>
                    <a:cubicBezTo>
                      <a:pt x="2182" y="2031"/>
                      <a:pt x="2182" y="2031"/>
                      <a:pt x="2182" y="2031"/>
                    </a:cubicBezTo>
                    <a:cubicBezTo>
                      <a:pt x="2145" y="2099"/>
                      <a:pt x="2145" y="2099"/>
                      <a:pt x="2145" y="2099"/>
                    </a:cubicBezTo>
                    <a:cubicBezTo>
                      <a:pt x="2108" y="2099"/>
                      <a:pt x="2108" y="2099"/>
                      <a:pt x="2108" y="2099"/>
                    </a:cubicBezTo>
                    <a:cubicBezTo>
                      <a:pt x="2108" y="2031"/>
                      <a:pt x="2108" y="2031"/>
                      <a:pt x="2108" y="2031"/>
                    </a:cubicBezTo>
                    <a:close/>
                    <a:moveTo>
                      <a:pt x="1923" y="2641"/>
                    </a:moveTo>
                    <a:cubicBezTo>
                      <a:pt x="1923" y="2708"/>
                      <a:pt x="1923" y="2708"/>
                      <a:pt x="1923" y="2708"/>
                    </a:cubicBezTo>
                    <a:cubicBezTo>
                      <a:pt x="1960" y="2708"/>
                      <a:pt x="1960" y="2708"/>
                      <a:pt x="1960" y="2708"/>
                    </a:cubicBezTo>
                    <a:cubicBezTo>
                      <a:pt x="1997" y="2708"/>
                      <a:pt x="1997" y="2708"/>
                      <a:pt x="1997" y="2708"/>
                    </a:cubicBezTo>
                    <a:cubicBezTo>
                      <a:pt x="1997" y="2641"/>
                      <a:pt x="1997" y="2641"/>
                      <a:pt x="1997" y="2641"/>
                    </a:cubicBezTo>
                    <a:cubicBezTo>
                      <a:pt x="1997" y="2641"/>
                      <a:pt x="1997" y="2641"/>
                      <a:pt x="1997" y="2641"/>
                    </a:cubicBezTo>
                    <a:cubicBezTo>
                      <a:pt x="1960" y="2573"/>
                      <a:pt x="1960" y="2573"/>
                      <a:pt x="1960" y="2573"/>
                    </a:cubicBezTo>
                    <a:cubicBezTo>
                      <a:pt x="1960" y="2573"/>
                      <a:pt x="1960" y="2573"/>
                      <a:pt x="1960" y="2573"/>
                    </a:cubicBezTo>
                    <a:cubicBezTo>
                      <a:pt x="1923" y="2641"/>
                      <a:pt x="1923" y="2641"/>
                      <a:pt x="1923" y="2641"/>
                    </a:cubicBezTo>
                    <a:cubicBezTo>
                      <a:pt x="1923" y="2641"/>
                      <a:pt x="1923" y="2641"/>
                      <a:pt x="1923" y="2641"/>
                    </a:cubicBezTo>
                    <a:close/>
                    <a:moveTo>
                      <a:pt x="1923" y="2573"/>
                    </a:moveTo>
                    <a:cubicBezTo>
                      <a:pt x="1960" y="2573"/>
                      <a:pt x="1960" y="2573"/>
                      <a:pt x="1960" y="2573"/>
                    </a:cubicBezTo>
                    <a:cubicBezTo>
                      <a:pt x="1960" y="2505"/>
                      <a:pt x="1960" y="2505"/>
                      <a:pt x="1960" y="2505"/>
                    </a:cubicBezTo>
                    <a:cubicBezTo>
                      <a:pt x="1960" y="2505"/>
                      <a:pt x="1960" y="2505"/>
                      <a:pt x="1960" y="2505"/>
                    </a:cubicBezTo>
                    <a:cubicBezTo>
                      <a:pt x="1960" y="2505"/>
                      <a:pt x="1960" y="2505"/>
                      <a:pt x="1960" y="2505"/>
                    </a:cubicBezTo>
                    <a:cubicBezTo>
                      <a:pt x="1923" y="2573"/>
                      <a:pt x="1923" y="2573"/>
                      <a:pt x="1923" y="2573"/>
                    </a:cubicBezTo>
                    <a:close/>
                    <a:moveTo>
                      <a:pt x="1997" y="2505"/>
                    </a:moveTo>
                    <a:cubicBezTo>
                      <a:pt x="1997" y="2505"/>
                      <a:pt x="1997" y="2505"/>
                      <a:pt x="1997" y="2505"/>
                    </a:cubicBezTo>
                    <a:cubicBezTo>
                      <a:pt x="1997" y="2505"/>
                      <a:pt x="1997" y="2505"/>
                      <a:pt x="1997" y="2505"/>
                    </a:cubicBezTo>
                    <a:cubicBezTo>
                      <a:pt x="2034" y="2505"/>
                      <a:pt x="2034" y="2505"/>
                      <a:pt x="2034" y="2505"/>
                    </a:cubicBezTo>
                    <a:cubicBezTo>
                      <a:pt x="2034" y="2505"/>
                      <a:pt x="2034" y="2505"/>
                      <a:pt x="2034" y="2505"/>
                    </a:cubicBezTo>
                    <a:cubicBezTo>
                      <a:pt x="2034" y="2505"/>
                      <a:pt x="2034" y="2505"/>
                      <a:pt x="2034" y="2505"/>
                    </a:cubicBezTo>
                    <a:cubicBezTo>
                      <a:pt x="1997" y="2505"/>
                      <a:pt x="1997" y="2505"/>
                      <a:pt x="1997" y="2505"/>
                    </a:cubicBezTo>
                    <a:cubicBezTo>
                      <a:pt x="1997" y="2505"/>
                      <a:pt x="1997" y="2505"/>
                      <a:pt x="1997" y="2505"/>
                    </a:cubicBezTo>
                    <a:cubicBezTo>
                      <a:pt x="1997" y="2505"/>
                      <a:pt x="1997" y="2505"/>
                      <a:pt x="1997" y="2505"/>
                    </a:cubicBezTo>
                    <a:close/>
                    <a:moveTo>
                      <a:pt x="1997" y="2302"/>
                    </a:moveTo>
                    <a:cubicBezTo>
                      <a:pt x="1960" y="2302"/>
                      <a:pt x="1960" y="2302"/>
                      <a:pt x="1960" y="2302"/>
                    </a:cubicBezTo>
                    <a:cubicBezTo>
                      <a:pt x="1960" y="2302"/>
                      <a:pt x="1960" y="2302"/>
                      <a:pt x="1960" y="2302"/>
                    </a:cubicBezTo>
                    <a:cubicBezTo>
                      <a:pt x="1923" y="2302"/>
                      <a:pt x="1923" y="2302"/>
                      <a:pt x="1923" y="2302"/>
                    </a:cubicBezTo>
                    <a:cubicBezTo>
                      <a:pt x="1923" y="2234"/>
                      <a:pt x="1923" y="2234"/>
                      <a:pt x="1923" y="2234"/>
                    </a:cubicBezTo>
                    <a:cubicBezTo>
                      <a:pt x="1960" y="2167"/>
                      <a:pt x="1960" y="2167"/>
                      <a:pt x="1960" y="2167"/>
                    </a:cubicBezTo>
                    <a:cubicBezTo>
                      <a:pt x="1997" y="2167"/>
                      <a:pt x="1997" y="2167"/>
                      <a:pt x="1997" y="2167"/>
                    </a:cubicBezTo>
                    <a:cubicBezTo>
                      <a:pt x="2034" y="2167"/>
                      <a:pt x="2034" y="2167"/>
                      <a:pt x="2034" y="2167"/>
                    </a:cubicBezTo>
                    <a:cubicBezTo>
                      <a:pt x="2034" y="2234"/>
                      <a:pt x="2034" y="2234"/>
                      <a:pt x="2034" y="2234"/>
                    </a:cubicBezTo>
                    <a:cubicBezTo>
                      <a:pt x="2071" y="2234"/>
                      <a:pt x="2071" y="2234"/>
                      <a:pt x="2071" y="2234"/>
                    </a:cubicBezTo>
                    <a:cubicBezTo>
                      <a:pt x="2071" y="2302"/>
                      <a:pt x="2071" y="2302"/>
                      <a:pt x="2071" y="2302"/>
                    </a:cubicBezTo>
                    <a:cubicBezTo>
                      <a:pt x="2034" y="2302"/>
                      <a:pt x="2034" y="2302"/>
                      <a:pt x="2034" y="2302"/>
                    </a:cubicBezTo>
                    <a:cubicBezTo>
                      <a:pt x="1997" y="2302"/>
                      <a:pt x="1997" y="2302"/>
                      <a:pt x="1997" y="2302"/>
                    </a:cubicBezTo>
                    <a:cubicBezTo>
                      <a:pt x="1997" y="2302"/>
                      <a:pt x="1997" y="2302"/>
                      <a:pt x="1997" y="2302"/>
                    </a:cubicBezTo>
                    <a:close/>
                    <a:moveTo>
                      <a:pt x="2108" y="2234"/>
                    </a:moveTo>
                    <a:cubicBezTo>
                      <a:pt x="2145" y="2302"/>
                      <a:pt x="2145" y="2302"/>
                      <a:pt x="2145" y="2302"/>
                    </a:cubicBezTo>
                    <a:cubicBezTo>
                      <a:pt x="2145" y="2302"/>
                      <a:pt x="2145" y="2302"/>
                      <a:pt x="2145" y="2302"/>
                    </a:cubicBezTo>
                    <a:cubicBezTo>
                      <a:pt x="2182" y="2302"/>
                      <a:pt x="2182" y="2302"/>
                      <a:pt x="2182" y="2302"/>
                    </a:cubicBezTo>
                    <a:cubicBezTo>
                      <a:pt x="2182" y="2234"/>
                      <a:pt x="2182" y="2234"/>
                      <a:pt x="2182" y="2234"/>
                    </a:cubicBezTo>
                    <a:cubicBezTo>
                      <a:pt x="2182" y="2234"/>
                      <a:pt x="2182" y="2234"/>
                      <a:pt x="2182" y="2234"/>
                    </a:cubicBezTo>
                    <a:cubicBezTo>
                      <a:pt x="2145" y="2234"/>
                      <a:pt x="2145" y="2234"/>
                      <a:pt x="2145" y="2234"/>
                    </a:cubicBezTo>
                    <a:cubicBezTo>
                      <a:pt x="2145" y="2234"/>
                      <a:pt x="2145" y="2234"/>
                      <a:pt x="2145" y="2234"/>
                    </a:cubicBezTo>
                    <a:cubicBezTo>
                      <a:pt x="2108" y="2234"/>
                      <a:pt x="2108" y="2234"/>
                      <a:pt x="2108" y="2234"/>
                    </a:cubicBezTo>
                    <a:close/>
                    <a:moveTo>
                      <a:pt x="2182" y="2776"/>
                    </a:moveTo>
                    <a:cubicBezTo>
                      <a:pt x="2182" y="2776"/>
                      <a:pt x="2182" y="2776"/>
                      <a:pt x="2182" y="2776"/>
                    </a:cubicBezTo>
                    <a:cubicBezTo>
                      <a:pt x="2182" y="2708"/>
                      <a:pt x="2182" y="2708"/>
                      <a:pt x="2182" y="2708"/>
                    </a:cubicBezTo>
                    <a:cubicBezTo>
                      <a:pt x="2182" y="2641"/>
                      <a:pt x="2182" y="2641"/>
                      <a:pt x="2182" y="2641"/>
                    </a:cubicBezTo>
                    <a:cubicBezTo>
                      <a:pt x="2182" y="2573"/>
                      <a:pt x="2182" y="2573"/>
                      <a:pt x="2182" y="2573"/>
                    </a:cubicBezTo>
                    <a:cubicBezTo>
                      <a:pt x="2145" y="2505"/>
                      <a:pt x="2145" y="2505"/>
                      <a:pt x="2145" y="2505"/>
                    </a:cubicBezTo>
                    <a:cubicBezTo>
                      <a:pt x="2108" y="2505"/>
                      <a:pt x="2108" y="2505"/>
                      <a:pt x="2108" y="2505"/>
                    </a:cubicBezTo>
                    <a:cubicBezTo>
                      <a:pt x="2108" y="2505"/>
                      <a:pt x="2108" y="2505"/>
                      <a:pt x="2108" y="2505"/>
                    </a:cubicBezTo>
                    <a:cubicBezTo>
                      <a:pt x="2071" y="2505"/>
                      <a:pt x="2071" y="2505"/>
                      <a:pt x="2071" y="2505"/>
                    </a:cubicBezTo>
                    <a:cubicBezTo>
                      <a:pt x="2034" y="2573"/>
                      <a:pt x="2034" y="2573"/>
                      <a:pt x="2034" y="2573"/>
                    </a:cubicBezTo>
                    <a:cubicBezTo>
                      <a:pt x="2034" y="2573"/>
                      <a:pt x="2034" y="2573"/>
                      <a:pt x="2034" y="2573"/>
                    </a:cubicBezTo>
                    <a:cubicBezTo>
                      <a:pt x="2034" y="2641"/>
                      <a:pt x="2034" y="2641"/>
                      <a:pt x="2034" y="2641"/>
                    </a:cubicBezTo>
                    <a:cubicBezTo>
                      <a:pt x="2071" y="2776"/>
                      <a:pt x="2071" y="2776"/>
                      <a:pt x="2071" y="2776"/>
                    </a:cubicBezTo>
                    <a:cubicBezTo>
                      <a:pt x="2071" y="2776"/>
                      <a:pt x="2071" y="2776"/>
                      <a:pt x="2071" y="2776"/>
                    </a:cubicBezTo>
                    <a:cubicBezTo>
                      <a:pt x="2108" y="2776"/>
                      <a:pt x="2108" y="2776"/>
                      <a:pt x="2108" y="2776"/>
                    </a:cubicBezTo>
                    <a:cubicBezTo>
                      <a:pt x="2145" y="2776"/>
                      <a:pt x="2145" y="2776"/>
                      <a:pt x="2145" y="2776"/>
                    </a:cubicBezTo>
                    <a:cubicBezTo>
                      <a:pt x="2182" y="2776"/>
                      <a:pt x="2182" y="2776"/>
                      <a:pt x="2182" y="2776"/>
                    </a:cubicBezTo>
                    <a:close/>
                    <a:moveTo>
                      <a:pt x="2256" y="2708"/>
                    </a:moveTo>
                    <a:cubicBezTo>
                      <a:pt x="2256" y="2708"/>
                      <a:pt x="2256" y="2708"/>
                      <a:pt x="2256" y="2708"/>
                    </a:cubicBezTo>
                    <a:cubicBezTo>
                      <a:pt x="2256" y="2641"/>
                      <a:pt x="2256" y="2641"/>
                      <a:pt x="2256" y="2641"/>
                    </a:cubicBezTo>
                    <a:cubicBezTo>
                      <a:pt x="2256" y="2641"/>
                      <a:pt x="2256" y="2641"/>
                      <a:pt x="2256" y="2641"/>
                    </a:cubicBezTo>
                    <a:cubicBezTo>
                      <a:pt x="2256" y="2641"/>
                      <a:pt x="2256" y="2641"/>
                      <a:pt x="2256" y="2641"/>
                    </a:cubicBezTo>
                    <a:cubicBezTo>
                      <a:pt x="2293" y="2573"/>
                      <a:pt x="2293" y="2573"/>
                      <a:pt x="2293" y="2573"/>
                    </a:cubicBezTo>
                    <a:cubicBezTo>
                      <a:pt x="2293" y="2505"/>
                      <a:pt x="2293" y="2505"/>
                      <a:pt x="2293" y="2505"/>
                    </a:cubicBezTo>
                    <a:cubicBezTo>
                      <a:pt x="2330" y="2505"/>
                      <a:pt x="2330" y="2505"/>
                      <a:pt x="2330" y="2505"/>
                    </a:cubicBezTo>
                    <a:cubicBezTo>
                      <a:pt x="2367" y="2505"/>
                      <a:pt x="2367" y="2505"/>
                      <a:pt x="2367" y="2505"/>
                    </a:cubicBezTo>
                    <a:cubicBezTo>
                      <a:pt x="2367" y="2438"/>
                      <a:pt x="2367" y="2438"/>
                      <a:pt x="2367" y="2438"/>
                    </a:cubicBezTo>
                    <a:cubicBezTo>
                      <a:pt x="2330" y="2438"/>
                      <a:pt x="2330" y="2438"/>
                      <a:pt x="2330" y="2438"/>
                    </a:cubicBezTo>
                    <a:cubicBezTo>
                      <a:pt x="2293" y="2438"/>
                      <a:pt x="2293" y="2438"/>
                      <a:pt x="2293" y="2438"/>
                    </a:cubicBezTo>
                    <a:cubicBezTo>
                      <a:pt x="2256" y="2438"/>
                      <a:pt x="2256" y="2438"/>
                      <a:pt x="2256" y="2438"/>
                    </a:cubicBezTo>
                    <a:cubicBezTo>
                      <a:pt x="2219" y="2370"/>
                      <a:pt x="2219" y="2370"/>
                      <a:pt x="2219" y="2370"/>
                    </a:cubicBezTo>
                    <a:cubicBezTo>
                      <a:pt x="2182" y="2370"/>
                      <a:pt x="2182" y="2370"/>
                      <a:pt x="2182" y="2370"/>
                    </a:cubicBezTo>
                    <a:cubicBezTo>
                      <a:pt x="2145" y="2370"/>
                      <a:pt x="2145" y="2370"/>
                      <a:pt x="2145" y="2370"/>
                    </a:cubicBezTo>
                    <a:cubicBezTo>
                      <a:pt x="2145" y="2370"/>
                      <a:pt x="2145" y="2370"/>
                      <a:pt x="2145" y="2370"/>
                    </a:cubicBezTo>
                    <a:cubicBezTo>
                      <a:pt x="2145" y="2438"/>
                      <a:pt x="2145" y="2438"/>
                      <a:pt x="2145" y="2438"/>
                    </a:cubicBezTo>
                    <a:cubicBezTo>
                      <a:pt x="2182" y="2505"/>
                      <a:pt x="2182" y="2505"/>
                      <a:pt x="2182" y="2505"/>
                    </a:cubicBezTo>
                    <a:cubicBezTo>
                      <a:pt x="2182" y="2641"/>
                      <a:pt x="2182" y="2641"/>
                      <a:pt x="2182" y="2641"/>
                    </a:cubicBezTo>
                    <a:cubicBezTo>
                      <a:pt x="2219" y="2708"/>
                      <a:pt x="2219" y="2708"/>
                      <a:pt x="2219" y="2708"/>
                    </a:cubicBezTo>
                    <a:cubicBezTo>
                      <a:pt x="2256" y="2708"/>
                      <a:pt x="2256" y="2708"/>
                      <a:pt x="2256" y="2708"/>
                    </a:cubicBezTo>
                    <a:cubicBezTo>
                      <a:pt x="2256" y="2708"/>
                      <a:pt x="2256" y="2708"/>
                      <a:pt x="2256" y="2708"/>
                    </a:cubicBezTo>
                    <a:close/>
                    <a:moveTo>
                      <a:pt x="2367" y="2708"/>
                    </a:moveTo>
                    <a:cubicBezTo>
                      <a:pt x="2367" y="2776"/>
                      <a:pt x="2367" y="2776"/>
                      <a:pt x="2367" y="2776"/>
                    </a:cubicBezTo>
                    <a:cubicBezTo>
                      <a:pt x="2404" y="2776"/>
                      <a:pt x="2404" y="2776"/>
                      <a:pt x="2404" y="2776"/>
                    </a:cubicBezTo>
                    <a:cubicBezTo>
                      <a:pt x="2441" y="2844"/>
                      <a:pt x="2441" y="2844"/>
                      <a:pt x="2441" y="2844"/>
                    </a:cubicBezTo>
                    <a:cubicBezTo>
                      <a:pt x="2478" y="2844"/>
                      <a:pt x="2478" y="2844"/>
                      <a:pt x="2478" y="2844"/>
                    </a:cubicBezTo>
                    <a:cubicBezTo>
                      <a:pt x="2515" y="2776"/>
                      <a:pt x="2515" y="2776"/>
                      <a:pt x="2515" y="2776"/>
                    </a:cubicBezTo>
                    <a:cubicBezTo>
                      <a:pt x="2478" y="2708"/>
                      <a:pt x="2478" y="2708"/>
                      <a:pt x="2478" y="2708"/>
                    </a:cubicBezTo>
                    <a:cubicBezTo>
                      <a:pt x="2478" y="2641"/>
                      <a:pt x="2478" y="2641"/>
                      <a:pt x="2478" y="2641"/>
                    </a:cubicBezTo>
                    <a:cubicBezTo>
                      <a:pt x="2404" y="2708"/>
                      <a:pt x="2404" y="2708"/>
                      <a:pt x="2404" y="2708"/>
                    </a:cubicBezTo>
                    <a:cubicBezTo>
                      <a:pt x="2367" y="2708"/>
                      <a:pt x="2367" y="2708"/>
                      <a:pt x="2367" y="2708"/>
                    </a:cubicBezTo>
                    <a:close/>
                    <a:moveTo>
                      <a:pt x="2367" y="2844"/>
                    </a:moveTo>
                    <a:cubicBezTo>
                      <a:pt x="2367" y="2912"/>
                      <a:pt x="2367" y="2912"/>
                      <a:pt x="2367" y="2912"/>
                    </a:cubicBezTo>
                    <a:cubicBezTo>
                      <a:pt x="2404" y="2912"/>
                      <a:pt x="2404" y="2912"/>
                      <a:pt x="2404" y="2912"/>
                    </a:cubicBezTo>
                    <a:cubicBezTo>
                      <a:pt x="2404" y="2912"/>
                      <a:pt x="2404" y="2912"/>
                      <a:pt x="2404" y="2912"/>
                    </a:cubicBezTo>
                    <a:cubicBezTo>
                      <a:pt x="2441" y="2912"/>
                      <a:pt x="2441" y="2912"/>
                      <a:pt x="2441" y="2912"/>
                    </a:cubicBezTo>
                    <a:cubicBezTo>
                      <a:pt x="2404" y="2844"/>
                      <a:pt x="2404" y="2844"/>
                      <a:pt x="2404" y="2844"/>
                    </a:cubicBezTo>
                    <a:cubicBezTo>
                      <a:pt x="2367" y="2844"/>
                      <a:pt x="2367" y="2844"/>
                      <a:pt x="2367" y="2844"/>
                    </a:cubicBezTo>
                    <a:close/>
                    <a:moveTo>
                      <a:pt x="2367" y="1083"/>
                    </a:moveTo>
                    <a:cubicBezTo>
                      <a:pt x="2404" y="1083"/>
                      <a:pt x="2404" y="1083"/>
                      <a:pt x="2404" y="1083"/>
                    </a:cubicBezTo>
                    <a:cubicBezTo>
                      <a:pt x="2404" y="1083"/>
                      <a:pt x="2404" y="1083"/>
                      <a:pt x="2404" y="1083"/>
                    </a:cubicBezTo>
                    <a:cubicBezTo>
                      <a:pt x="2441" y="1016"/>
                      <a:pt x="2441" y="1016"/>
                      <a:pt x="2441" y="1016"/>
                    </a:cubicBezTo>
                    <a:cubicBezTo>
                      <a:pt x="2441" y="1083"/>
                      <a:pt x="2441" y="1083"/>
                      <a:pt x="2441" y="1083"/>
                    </a:cubicBezTo>
                    <a:cubicBezTo>
                      <a:pt x="2478" y="1083"/>
                      <a:pt x="2478" y="1083"/>
                      <a:pt x="2478" y="1083"/>
                    </a:cubicBezTo>
                    <a:cubicBezTo>
                      <a:pt x="2478" y="1083"/>
                      <a:pt x="2478" y="1083"/>
                      <a:pt x="2478" y="1083"/>
                    </a:cubicBezTo>
                    <a:cubicBezTo>
                      <a:pt x="2515" y="1083"/>
                      <a:pt x="2515" y="1083"/>
                      <a:pt x="2515" y="1083"/>
                    </a:cubicBezTo>
                    <a:cubicBezTo>
                      <a:pt x="2478" y="1151"/>
                      <a:pt x="2478" y="1151"/>
                      <a:pt x="2478" y="1151"/>
                    </a:cubicBezTo>
                    <a:cubicBezTo>
                      <a:pt x="2441" y="1151"/>
                      <a:pt x="2441" y="1151"/>
                      <a:pt x="2441" y="1151"/>
                    </a:cubicBezTo>
                    <a:cubicBezTo>
                      <a:pt x="2441" y="1151"/>
                      <a:pt x="2441" y="1151"/>
                      <a:pt x="2441" y="1151"/>
                    </a:cubicBezTo>
                    <a:cubicBezTo>
                      <a:pt x="2367" y="1151"/>
                      <a:pt x="2367" y="1151"/>
                      <a:pt x="2367" y="1151"/>
                    </a:cubicBezTo>
                    <a:cubicBezTo>
                      <a:pt x="2367" y="1083"/>
                      <a:pt x="2367" y="1083"/>
                      <a:pt x="2367" y="1083"/>
                    </a:cubicBezTo>
                    <a:close/>
                    <a:moveTo>
                      <a:pt x="2441" y="1896"/>
                    </a:moveTo>
                    <a:cubicBezTo>
                      <a:pt x="2441" y="1828"/>
                      <a:pt x="2441" y="1828"/>
                      <a:pt x="2441" y="1828"/>
                    </a:cubicBezTo>
                    <a:cubicBezTo>
                      <a:pt x="2478" y="1761"/>
                      <a:pt x="2478" y="1761"/>
                      <a:pt x="2478" y="1761"/>
                    </a:cubicBezTo>
                    <a:cubicBezTo>
                      <a:pt x="2478" y="1761"/>
                      <a:pt x="2478" y="1761"/>
                      <a:pt x="2478" y="1761"/>
                    </a:cubicBezTo>
                    <a:cubicBezTo>
                      <a:pt x="2441" y="1693"/>
                      <a:pt x="2441" y="1693"/>
                      <a:pt x="2441" y="1693"/>
                    </a:cubicBezTo>
                    <a:cubicBezTo>
                      <a:pt x="2441" y="1693"/>
                      <a:pt x="2441" y="1693"/>
                      <a:pt x="2441" y="1693"/>
                    </a:cubicBezTo>
                    <a:cubicBezTo>
                      <a:pt x="2404" y="1693"/>
                      <a:pt x="2404" y="1693"/>
                      <a:pt x="2404" y="1693"/>
                    </a:cubicBezTo>
                    <a:cubicBezTo>
                      <a:pt x="2367" y="1693"/>
                      <a:pt x="2367" y="1693"/>
                      <a:pt x="2367" y="1693"/>
                    </a:cubicBezTo>
                    <a:cubicBezTo>
                      <a:pt x="2330" y="1761"/>
                      <a:pt x="2330" y="1761"/>
                      <a:pt x="2330" y="1761"/>
                    </a:cubicBezTo>
                    <a:cubicBezTo>
                      <a:pt x="2293" y="1761"/>
                      <a:pt x="2293" y="1761"/>
                      <a:pt x="2293" y="1761"/>
                    </a:cubicBezTo>
                    <a:cubicBezTo>
                      <a:pt x="2293" y="1828"/>
                      <a:pt x="2293" y="1828"/>
                      <a:pt x="2293" y="1828"/>
                    </a:cubicBezTo>
                    <a:cubicBezTo>
                      <a:pt x="2367" y="1896"/>
                      <a:pt x="2367" y="1896"/>
                      <a:pt x="2367" y="1896"/>
                    </a:cubicBezTo>
                    <a:cubicBezTo>
                      <a:pt x="2404" y="1896"/>
                      <a:pt x="2404" y="1896"/>
                      <a:pt x="2404" y="1896"/>
                    </a:cubicBezTo>
                    <a:cubicBezTo>
                      <a:pt x="2441" y="1896"/>
                      <a:pt x="2441" y="1896"/>
                      <a:pt x="2441" y="1896"/>
                    </a:cubicBezTo>
                    <a:close/>
                    <a:moveTo>
                      <a:pt x="2515" y="1761"/>
                    </a:moveTo>
                    <a:cubicBezTo>
                      <a:pt x="2515" y="1828"/>
                      <a:pt x="2515" y="1828"/>
                      <a:pt x="2515" y="1828"/>
                    </a:cubicBezTo>
                    <a:cubicBezTo>
                      <a:pt x="2515" y="1896"/>
                      <a:pt x="2515" y="1896"/>
                      <a:pt x="2515" y="1896"/>
                    </a:cubicBezTo>
                    <a:cubicBezTo>
                      <a:pt x="2478" y="1896"/>
                      <a:pt x="2478" y="1896"/>
                      <a:pt x="2478" y="1896"/>
                    </a:cubicBezTo>
                    <a:cubicBezTo>
                      <a:pt x="2478" y="1896"/>
                      <a:pt x="2478" y="1896"/>
                      <a:pt x="2478" y="1896"/>
                    </a:cubicBezTo>
                    <a:cubicBezTo>
                      <a:pt x="2441" y="1896"/>
                      <a:pt x="2441" y="1896"/>
                      <a:pt x="2441" y="1896"/>
                    </a:cubicBezTo>
                    <a:cubicBezTo>
                      <a:pt x="2404" y="1964"/>
                      <a:pt x="2404" y="1964"/>
                      <a:pt x="2404" y="1964"/>
                    </a:cubicBezTo>
                    <a:cubicBezTo>
                      <a:pt x="2367" y="1964"/>
                      <a:pt x="2367" y="1964"/>
                      <a:pt x="2367" y="1964"/>
                    </a:cubicBezTo>
                    <a:cubicBezTo>
                      <a:pt x="2330" y="1964"/>
                      <a:pt x="2330" y="1964"/>
                      <a:pt x="2330" y="1964"/>
                    </a:cubicBezTo>
                    <a:cubicBezTo>
                      <a:pt x="2330" y="1964"/>
                      <a:pt x="2330" y="1964"/>
                      <a:pt x="2330" y="1964"/>
                    </a:cubicBezTo>
                    <a:cubicBezTo>
                      <a:pt x="2330" y="2031"/>
                      <a:pt x="2330" y="2031"/>
                      <a:pt x="2330" y="2031"/>
                    </a:cubicBezTo>
                    <a:cubicBezTo>
                      <a:pt x="2330" y="2031"/>
                      <a:pt x="2330" y="2031"/>
                      <a:pt x="2330" y="2031"/>
                    </a:cubicBezTo>
                    <a:cubicBezTo>
                      <a:pt x="2330" y="2234"/>
                      <a:pt x="2330" y="2234"/>
                      <a:pt x="2330" y="2234"/>
                    </a:cubicBezTo>
                    <a:cubicBezTo>
                      <a:pt x="2367" y="2302"/>
                      <a:pt x="2367" y="2302"/>
                      <a:pt x="2367" y="2302"/>
                    </a:cubicBezTo>
                    <a:cubicBezTo>
                      <a:pt x="2404" y="2370"/>
                      <a:pt x="2404" y="2370"/>
                      <a:pt x="2404" y="2370"/>
                    </a:cubicBezTo>
                    <a:cubicBezTo>
                      <a:pt x="2441" y="2370"/>
                      <a:pt x="2441" y="2370"/>
                      <a:pt x="2441" y="2370"/>
                    </a:cubicBezTo>
                    <a:cubicBezTo>
                      <a:pt x="2478" y="2370"/>
                      <a:pt x="2478" y="2370"/>
                      <a:pt x="2478" y="2370"/>
                    </a:cubicBezTo>
                    <a:cubicBezTo>
                      <a:pt x="2515" y="2370"/>
                      <a:pt x="2515" y="2370"/>
                      <a:pt x="2515" y="2370"/>
                    </a:cubicBezTo>
                    <a:cubicBezTo>
                      <a:pt x="2552" y="2302"/>
                      <a:pt x="2552" y="2302"/>
                      <a:pt x="2552" y="2302"/>
                    </a:cubicBezTo>
                    <a:cubicBezTo>
                      <a:pt x="2589" y="2302"/>
                      <a:pt x="2589" y="2302"/>
                      <a:pt x="2589" y="2302"/>
                    </a:cubicBezTo>
                    <a:cubicBezTo>
                      <a:pt x="2589" y="2234"/>
                      <a:pt x="2589" y="2234"/>
                      <a:pt x="2589" y="2234"/>
                    </a:cubicBezTo>
                    <a:cubicBezTo>
                      <a:pt x="2552" y="2234"/>
                      <a:pt x="2552" y="2234"/>
                      <a:pt x="2552" y="2234"/>
                    </a:cubicBezTo>
                    <a:cubicBezTo>
                      <a:pt x="2552" y="2167"/>
                      <a:pt x="2552" y="2167"/>
                      <a:pt x="2552" y="2167"/>
                    </a:cubicBezTo>
                    <a:cubicBezTo>
                      <a:pt x="2515" y="2167"/>
                      <a:pt x="2515" y="2167"/>
                      <a:pt x="2515" y="2167"/>
                    </a:cubicBezTo>
                    <a:cubicBezTo>
                      <a:pt x="2478" y="2099"/>
                      <a:pt x="2478" y="2099"/>
                      <a:pt x="2478" y="2099"/>
                    </a:cubicBezTo>
                    <a:cubicBezTo>
                      <a:pt x="2478" y="2031"/>
                      <a:pt x="2478" y="2031"/>
                      <a:pt x="2478" y="2031"/>
                    </a:cubicBezTo>
                    <a:cubicBezTo>
                      <a:pt x="2515" y="2031"/>
                      <a:pt x="2515" y="2031"/>
                      <a:pt x="2515" y="2031"/>
                    </a:cubicBezTo>
                    <a:cubicBezTo>
                      <a:pt x="2552" y="2031"/>
                      <a:pt x="2552" y="2031"/>
                      <a:pt x="2552" y="2031"/>
                    </a:cubicBezTo>
                    <a:cubicBezTo>
                      <a:pt x="2589" y="1964"/>
                      <a:pt x="2589" y="1964"/>
                      <a:pt x="2589" y="1964"/>
                    </a:cubicBezTo>
                    <a:cubicBezTo>
                      <a:pt x="2589" y="1964"/>
                      <a:pt x="2589" y="1964"/>
                      <a:pt x="2589" y="1964"/>
                    </a:cubicBezTo>
                    <a:cubicBezTo>
                      <a:pt x="2552" y="1896"/>
                      <a:pt x="2552" y="1896"/>
                      <a:pt x="2552" y="1896"/>
                    </a:cubicBezTo>
                    <a:cubicBezTo>
                      <a:pt x="2515" y="1828"/>
                      <a:pt x="2515" y="1828"/>
                      <a:pt x="2515" y="1828"/>
                    </a:cubicBezTo>
                    <a:cubicBezTo>
                      <a:pt x="2515" y="1761"/>
                      <a:pt x="2515" y="1761"/>
                      <a:pt x="2515" y="1761"/>
                    </a:cubicBezTo>
                    <a:close/>
                    <a:moveTo>
                      <a:pt x="2663" y="1896"/>
                    </a:moveTo>
                    <a:cubicBezTo>
                      <a:pt x="2626" y="1828"/>
                      <a:pt x="2626" y="1828"/>
                      <a:pt x="2626" y="1828"/>
                    </a:cubicBezTo>
                    <a:cubicBezTo>
                      <a:pt x="2626" y="1828"/>
                      <a:pt x="2626" y="1828"/>
                      <a:pt x="2626" y="1828"/>
                    </a:cubicBezTo>
                    <a:cubicBezTo>
                      <a:pt x="2626" y="1761"/>
                      <a:pt x="2626" y="1761"/>
                      <a:pt x="2626" y="1761"/>
                    </a:cubicBezTo>
                    <a:cubicBezTo>
                      <a:pt x="2589" y="1761"/>
                      <a:pt x="2589" y="1761"/>
                      <a:pt x="2589" y="1761"/>
                    </a:cubicBezTo>
                    <a:cubicBezTo>
                      <a:pt x="2552" y="1761"/>
                      <a:pt x="2552" y="1761"/>
                      <a:pt x="2552" y="1761"/>
                    </a:cubicBezTo>
                    <a:cubicBezTo>
                      <a:pt x="2552" y="1693"/>
                      <a:pt x="2552" y="1693"/>
                      <a:pt x="2552" y="1693"/>
                    </a:cubicBezTo>
                    <a:cubicBezTo>
                      <a:pt x="2552" y="1693"/>
                      <a:pt x="2552" y="1693"/>
                      <a:pt x="2552" y="1693"/>
                    </a:cubicBezTo>
                    <a:cubicBezTo>
                      <a:pt x="2552" y="1557"/>
                      <a:pt x="2552" y="1557"/>
                      <a:pt x="2552" y="1557"/>
                    </a:cubicBezTo>
                    <a:cubicBezTo>
                      <a:pt x="2552" y="1557"/>
                      <a:pt x="2552" y="1557"/>
                      <a:pt x="2552" y="1557"/>
                    </a:cubicBezTo>
                    <a:cubicBezTo>
                      <a:pt x="2552" y="1422"/>
                      <a:pt x="2552" y="1422"/>
                      <a:pt x="2552" y="1422"/>
                    </a:cubicBezTo>
                    <a:cubicBezTo>
                      <a:pt x="2589" y="1422"/>
                      <a:pt x="2589" y="1422"/>
                      <a:pt x="2589" y="1422"/>
                    </a:cubicBezTo>
                    <a:cubicBezTo>
                      <a:pt x="2626" y="1354"/>
                      <a:pt x="2626" y="1354"/>
                      <a:pt x="2626" y="1354"/>
                    </a:cubicBezTo>
                    <a:cubicBezTo>
                      <a:pt x="2626" y="1354"/>
                      <a:pt x="2626" y="1354"/>
                      <a:pt x="2626" y="1354"/>
                    </a:cubicBezTo>
                    <a:cubicBezTo>
                      <a:pt x="2626" y="1287"/>
                      <a:pt x="2626" y="1287"/>
                      <a:pt x="2626" y="1287"/>
                    </a:cubicBezTo>
                    <a:cubicBezTo>
                      <a:pt x="2626" y="1287"/>
                      <a:pt x="2626" y="1287"/>
                      <a:pt x="2626" y="1287"/>
                    </a:cubicBezTo>
                    <a:cubicBezTo>
                      <a:pt x="2663" y="1287"/>
                      <a:pt x="2663" y="1287"/>
                      <a:pt x="2663" y="1287"/>
                    </a:cubicBezTo>
                    <a:cubicBezTo>
                      <a:pt x="2700" y="1287"/>
                      <a:pt x="2700" y="1287"/>
                      <a:pt x="2700" y="1287"/>
                    </a:cubicBezTo>
                    <a:cubicBezTo>
                      <a:pt x="2700" y="1354"/>
                      <a:pt x="2700" y="1354"/>
                      <a:pt x="2700" y="1354"/>
                    </a:cubicBezTo>
                    <a:cubicBezTo>
                      <a:pt x="2700" y="1422"/>
                      <a:pt x="2700" y="1422"/>
                      <a:pt x="2700" y="1422"/>
                    </a:cubicBezTo>
                    <a:cubicBezTo>
                      <a:pt x="2700" y="1490"/>
                      <a:pt x="2700" y="1490"/>
                      <a:pt x="2700" y="1490"/>
                    </a:cubicBezTo>
                    <a:cubicBezTo>
                      <a:pt x="2737" y="1490"/>
                      <a:pt x="2737" y="1490"/>
                      <a:pt x="2737" y="1490"/>
                    </a:cubicBezTo>
                    <a:cubicBezTo>
                      <a:pt x="2774" y="1557"/>
                      <a:pt x="2774" y="1557"/>
                      <a:pt x="2774" y="1557"/>
                    </a:cubicBezTo>
                    <a:cubicBezTo>
                      <a:pt x="2811" y="1557"/>
                      <a:pt x="2811" y="1557"/>
                      <a:pt x="2811" y="1557"/>
                    </a:cubicBezTo>
                    <a:cubicBezTo>
                      <a:pt x="2811" y="1625"/>
                      <a:pt x="2811" y="1625"/>
                      <a:pt x="2811" y="1625"/>
                    </a:cubicBezTo>
                    <a:cubicBezTo>
                      <a:pt x="2737" y="1625"/>
                      <a:pt x="2737" y="1625"/>
                      <a:pt x="2737" y="1625"/>
                    </a:cubicBezTo>
                    <a:cubicBezTo>
                      <a:pt x="2700" y="1693"/>
                      <a:pt x="2700" y="1693"/>
                      <a:pt x="2700" y="1693"/>
                    </a:cubicBezTo>
                    <a:cubicBezTo>
                      <a:pt x="2700" y="1693"/>
                      <a:pt x="2700" y="1693"/>
                      <a:pt x="2700" y="1693"/>
                    </a:cubicBezTo>
                    <a:cubicBezTo>
                      <a:pt x="2700" y="1761"/>
                      <a:pt x="2700" y="1761"/>
                      <a:pt x="2700" y="1761"/>
                    </a:cubicBezTo>
                    <a:cubicBezTo>
                      <a:pt x="2700" y="1828"/>
                      <a:pt x="2700" y="1828"/>
                      <a:pt x="2700" y="1828"/>
                    </a:cubicBezTo>
                    <a:cubicBezTo>
                      <a:pt x="2663" y="1896"/>
                      <a:pt x="2663" y="1896"/>
                      <a:pt x="2663" y="1896"/>
                    </a:cubicBezTo>
                    <a:close/>
                    <a:moveTo>
                      <a:pt x="16755" y="3386"/>
                    </a:moveTo>
                    <a:cubicBezTo>
                      <a:pt x="16755" y="3386"/>
                      <a:pt x="16755" y="3386"/>
                      <a:pt x="16755" y="3386"/>
                    </a:cubicBezTo>
                    <a:cubicBezTo>
                      <a:pt x="16755" y="3386"/>
                      <a:pt x="16755" y="3386"/>
                      <a:pt x="16755" y="3386"/>
                    </a:cubicBezTo>
                    <a:cubicBezTo>
                      <a:pt x="16755" y="3386"/>
                      <a:pt x="16755" y="3386"/>
                      <a:pt x="16755" y="3386"/>
                    </a:cubicBezTo>
                    <a:cubicBezTo>
                      <a:pt x="16718" y="3386"/>
                      <a:pt x="16718" y="3386"/>
                      <a:pt x="16718" y="3386"/>
                    </a:cubicBezTo>
                    <a:cubicBezTo>
                      <a:pt x="16755" y="3386"/>
                      <a:pt x="16755" y="3386"/>
                      <a:pt x="16755" y="3386"/>
                    </a:cubicBezTo>
                    <a:close/>
                    <a:moveTo>
                      <a:pt x="16607" y="3386"/>
                    </a:moveTo>
                    <a:cubicBezTo>
                      <a:pt x="16644" y="3386"/>
                      <a:pt x="16644" y="3386"/>
                      <a:pt x="16644" y="3386"/>
                    </a:cubicBezTo>
                    <a:cubicBezTo>
                      <a:pt x="16644" y="3318"/>
                      <a:pt x="16644" y="3318"/>
                      <a:pt x="16644" y="3318"/>
                    </a:cubicBezTo>
                    <a:cubicBezTo>
                      <a:pt x="16607" y="3318"/>
                      <a:pt x="16607" y="3318"/>
                      <a:pt x="16607" y="3318"/>
                    </a:cubicBezTo>
                    <a:cubicBezTo>
                      <a:pt x="16607" y="3318"/>
                      <a:pt x="16607" y="3318"/>
                      <a:pt x="16607" y="3318"/>
                    </a:cubicBezTo>
                    <a:cubicBezTo>
                      <a:pt x="16607" y="3386"/>
                      <a:pt x="16607" y="3386"/>
                      <a:pt x="16607" y="3386"/>
                    </a:cubicBezTo>
                    <a:close/>
                    <a:moveTo>
                      <a:pt x="16496" y="3453"/>
                    </a:moveTo>
                    <a:cubicBezTo>
                      <a:pt x="16496" y="3453"/>
                      <a:pt x="16496" y="3453"/>
                      <a:pt x="16496" y="3453"/>
                    </a:cubicBezTo>
                    <a:cubicBezTo>
                      <a:pt x="16496" y="3453"/>
                      <a:pt x="16496" y="3453"/>
                      <a:pt x="16496" y="3453"/>
                    </a:cubicBezTo>
                    <a:cubicBezTo>
                      <a:pt x="16496" y="3386"/>
                      <a:pt x="16496" y="3386"/>
                      <a:pt x="16496" y="3386"/>
                    </a:cubicBezTo>
                    <a:cubicBezTo>
                      <a:pt x="16496" y="3386"/>
                      <a:pt x="16496" y="3386"/>
                      <a:pt x="16496" y="3386"/>
                    </a:cubicBezTo>
                    <a:cubicBezTo>
                      <a:pt x="16459" y="3386"/>
                      <a:pt x="16459" y="3386"/>
                      <a:pt x="16459" y="3386"/>
                    </a:cubicBezTo>
                    <a:cubicBezTo>
                      <a:pt x="16496" y="3453"/>
                      <a:pt x="16496" y="3453"/>
                      <a:pt x="16496" y="3453"/>
                    </a:cubicBezTo>
                    <a:close/>
                    <a:moveTo>
                      <a:pt x="19344" y="9209"/>
                    </a:moveTo>
                    <a:cubicBezTo>
                      <a:pt x="19307" y="9209"/>
                      <a:pt x="19307" y="9209"/>
                      <a:pt x="19307" y="9209"/>
                    </a:cubicBezTo>
                    <a:cubicBezTo>
                      <a:pt x="19344" y="9276"/>
                      <a:pt x="19344" y="9276"/>
                      <a:pt x="19344" y="9276"/>
                    </a:cubicBezTo>
                    <a:cubicBezTo>
                      <a:pt x="19344" y="9276"/>
                      <a:pt x="19344" y="9276"/>
                      <a:pt x="19344" y="9276"/>
                    </a:cubicBezTo>
                    <a:cubicBezTo>
                      <a:pt x="19344" y="9209"/>
                      <a:pt x="19344" y="9209"/>
                      <a:pt x="19344" y="9209"/>
                    </a:cubicBezTo>
                    <a:cubicBezTo>
                      <a:pt x="19344" y="9209"/>
                      <a:pt x="19344" y="9209"/>
                      <a:pt x="19344" y="9209"/>
                    </a:cubicBezTo>
                    <a:cubicBezTo>
                      <a:pt x="19344" y="9209"/>
                      <a:pt x="19344" y="9209"/>
                      <a:pt x="19344" y="9209"/>
                    </a:cubicBezTo>
                    <a:close/>
                    <a:moveTo>
                      <a:pt x="19307" y="9073"/>
                    </a:moveTo>
                    <a:cubicBezTo>
                      <a:pt x="19307" y="9141"/>
                      <a:pt x="19307" y="9141"/>
                      <a:pt x="19307" y="9141"/>
                    </a:cubicBezTo>
                    <a:cubicBezTo>
                      <a:pt x="19344" y="9141"/>
                      <a:pt x="19344" y="9141"/>
                      <a:pt x="19344" y="9141"/>
                    </a:cubicBezTo>
                    <a:cubicBezTo>
                      <a:pt x="19344" y="9141"/>
                      <a:pt x="19344" y="9141"/>
                      <a:pt x="19344" y="9141"/>
                    </a:cubicBezTo>
                    <a:cubicBezTo>
                      <a:pt x="19307" y="9073"/>
                      <a:pt x="19307" y="9073"/>
                      <a:pt x="19307" y="9073"/>
                    </a:cubicBezTo>
                    <a:cubicBezTo>
                      <a:pt x="19307" y="9073"/>
                      <a:pt x="19307" y="9073"/>
                      <a:pt x="19307" y="9073"/>
                    </a:cubicBezTo>
                    <a:cubicBezTo>
                      <a:pt x="19307" y="9073"/>
                      <a:pt x="19307" y="9073"/>
                      <a:pt x="19307" y="9073"/>
                    </a:cubicBezTo>
                    <a:close/>
                    <a:moveTo>
                      <a:pt x="3070" y="5823"/>
                    </a:moveTo>
                    <a:cubicBezTo>
                      <a:pt x="3070" y="5823"/>
                      <a:pt x="3070" y="5823"/>
                      <a:pt x="3070" y="5823"/>
                    </a:cubicBezTo>
                    <a:cubicBezTo>
                      <a:pt x="3070" y="5755"/>
                      <a:pt x="3070" y="5755"/>
                      <a:pt x="3070" y="5755"/>
                    </a:cubicBezTo>
                    <a:cubicBezTo>
                      <a:pt x="3144" y="5755"/>
                      <a:pt x="3144" y="5755"/>
                      <a:pt x="3144" y="5755"/>
                    </a:cubicBezTo>
                    <a:cubicBezTo>
                      <a:pt x="3144" y="5688"/>
                      <a:pt x="3144" y="5688"/>
                      <a:pt x="3144" y="5688"/>
                    </a:cubicBezTo>
                    <a:cubicBezTo>
                      <a:pt x="3107" y="5688"/>
                      <a:pt x="3107" y="5688"/>
                      <a:pt x="3107" y="5688"/>
                    </a:cubicBezTo>
                    <a:cubicBezTo>
                      <a:pt x="3070" y="5755"/>
                      <a:pt x="3070" y="5755"/>
                      <a:pt x="3070" y="5755"/>
                    </a:cubicBezTo>
                    <a:cubicBezTo>
                      <a:pt x="3070" y="5755"/>
                      <a:pt x="3070" y="5755"/>
                      <a:pt x="3070" y="5755"/>
                    </a:cubicBezTo>
                    <a:cubicBezTo>
                      <a:pt x="3033" y="5755"/>
                      <a:pt x="3033" y="5755"/>
                      <a:pt x="3033" y="5755"/>
                    </a:cubicBezTo>
                    <a:cubicBezTo>
                      <a:pt x="3070" y="5823"/>
                      <a:pt x="3070" y="5823"/>
                      <a:pt x="3070" y="5823"/>
                    </a:cubicBezTo>
                    <a:close/>
                    <a:moveTo>
                      <a:pt x="2848" y="7516"/>
                    </a:moveTo>
                    <a:cubicBezTo>
                      <a:pt x="2922" y="7584"/>
                      <a:pt x="2922" y="7584"/>
                      <a:pt x="2922" y="7584"/>
                    </a:cubicBezTo>
                    <a:cubicBezTo>
                      <a:pt x="2959" y="7516"/>
                      <a:pt x="2959" y="7516"/>
                      <a:pt x="2959" y="7516"/>
                    </a:cubicBezTo>
                    <a:cubicBezTo>
                      <a:pt x="2996" y="7516"/>
                      <a:pt x="2996" y="7516"/>
                      <a:pt x="2996" y="7516"/>
                    </a:cubicBezTo>
                    <a:cubicBezTo>
                      <a:pt x="3033" y="7516"/>
                      <a:pt x="3033" y="7516"/>
                      <a:pt x="3033" y="7516"/>
                    </a:cubicBezTo>
                    <a:cubicBezTo>
                      <a:pt x="3033" y="7516"/>
                      <a:pt x="3033" y="7516"/>
                      <a:pt x="3033" y="7516"/>
                    </a:cubicBezTo>
                    <a:cubicBezTo>
                      <a:pt x="3070" y="7516"/>
                      <a:pt x="3070" y="7516"/>
                      <a:pt x="3070" y="7516"/>
                    </a:cubicBezTo>
                    <a:cubicBezTo>
                      <a:pt x="3107" y="7516"/>
                      <a:pt x="3107" y="7516"/>
                      <a:pt x="3107" y="7516"/>
                    </a:cubicBezTo>
                    <a:cubicBezTo>
                      <a:pt x="3107" y="7516"/>
                      <a:pt x="3107" y="7516"/>
                      <a:pt x="3107" y="7516"/>
                    </a:cubicBezTo>
                    <a:cubicBezTo>
                      <a:pt x="3107" y="7448"/>
                      <a:pt x="3107" y="7448"/>
                      <a:pt x="3107" y="7448"/>
                    </a:cubicBezTo>
                    <a:cubicBezTo>
                      <a:pt x="3107" y="7448"/>
                      <a:pt x="3107" y="7448"/>
                      <a:pt x="3107" y="7448"/>
                    </a:cubicBezTo>
                    <a:cubicBezTo>
                      <a:pt x="3107" y="7516"/>
                      <a:pt x="3107" y="7516"/>
                      <a:pt x="3107" y="7516"/>
                    </a:cubicBezTo>
                    <a:cubicBezTo>
                      <a:pt x="3144" y="7516"/>
                      <a:pt x="3144" y="7516"/>
                      <a:pt x="3144" y="7516"/>
                    </a:cubicBezTo>
                    <a:cubicBezTo>
                      <a:pt x="3181" y="7516"/>
                      <a:pt x="3181" y="7516"/>
                      <a:pt x="3181" y="7516"/>
                    </a:cubicBezTo>
                    <a:cubicBezTo>
                      <a:pt x="3218" y="7516"/>
                      <a:pt x="3218" y="7516"/>
                      <a:pt x="3218" y="7516"/>
                    </a:cubicBezTo>
                    <a:cubicBezTo>
                      <a:pt x="3218" y="7516"/>
                      <a:pt x="3218" y="7516"/>
                      <a:pt x="3218" y="7516"/>
                    </a:cubicBezTo>
                    <a:cubicBezTo>
                      <a:pt x="3255" y="7448"/>
                      <a:pt x="3255" y="7448"/>
                      <a:pt x="3255" y="7448"/>
                    </a:cubicBezTo>
                    <a:cubicBezTo>
                      <a:pt x="3255" y="7381"/>
                      <a:pt x="3255" y="7381"/>
                      <a:pt x="3255" y="7381"/>
                    </a:cubicBezTo>
                    <a:cubicBezTo>
                      <a:pt x="3255" y="7313"/>
                      <a:pt x="3255" y="7313"/>
                      <a:pt x="3255" y="7313"/>
                    </a:cubicBezTo>
                    <a:cubicBezTo>
                      <a:pt x="3255" y="7245"/>
                      <a:pt x="3255" y="7245"/>
                      <a:pt x="3255" y="7245"/>
                    </a:cubicBezTo>
                    <a:cubicBezTo>
                      <a:pt x="3255" y="7245"/>
                      <a:pt x="3255" y="7245"/>
                      <a:pt x="3255" y="7245"/>
                    </a:cubicBezTo>
                    <a:cubicBezTo>
                      <a:pt x="3218" y="7177"/>
                      <a:pt x="3218" y="7177"/>
                      <a:pt x="3218" y="7177"/>
                    </a:cubicBezTo>
                    <a:cubicBezTo>
                      <a:pt x="3181" y="7177"/>
                      <a:pt x="3181" y="7177"/>
                      <a:pt x="3181" y="7177"/>
                    </a:cubicBezTo>
                    <a:cubicBezTo>
                      <a:pt x="3181" y="7177"/>
                      <a:pt x="3181" y="7177"/>
                      <a:pt x="3181" y="7177"/>
                    </a:cubicBezTo>
                    <a:cubicBezTo>
                      <a:pt x="3181" y="7110"/>
                      <a:pt x="3181" y="7110"/>
                      <a:pt x="3181" y="7110"/>
                    </a:cubicBezTo>
                    <a:cubicBezTo>
                      <a:pt x="3181" y="7110"/>
                      <a:pt x="3181" y="7110"/>
                      <a:pt x="3181" y="7110"/>
                    </a:cubicBezTo>
                    <a:cubicBezTo>
                      <a:pt x="3218" y="7110"/>
                      <a:pt x="3218" y="7110"/>
                      <a:pt x="3218" y="7110"/>
                    </a:cubicBezTo>
                    <a:cubicBezTo>
                      <a:pt x="3218" y="7110"/>
                      <a:pt x="3218" y="7110"/>
                      <a:pt x="3218" y="7110"/>
                    </a:cubicBezTo>
                    <a:cubicBezTo>
                      <a:pt x="3255" y="7177"/>
                      <a:pt x="3255" y="7177"/>
                      <a:pt x="3255" y="7177"/>
                    </a:cubicBezTo>
                    <a:cubicBezTo>
                      <a:pt x="3255" y="7177"/>
                      <a:pt x="3255" y="7177"/>
                      <a:pt x="3255" y="7177"/>
                    </a:cubicBezTo>
                    <a:cubicBezTo>
                      <a:pt x="3255" y="7177"/>
                      <a:pt x="3255" y="7177"/>
                      <a:pt x="3255" y="7177"/>
                    </a:cubicBezTo>
                    <a:cubicBezTo>
                      <a:pt x="3292" y="7177"/>
                      <a:pt x="3292" y="7177"/>
                      <a:pt x="3292" y="7177"/>
                    </a:cubicBezTo>
                    <a:cubicBezTo>
                      <a:pt x="3255" y="7110"/>
                      <a:pt x="3255" y="7110"/>
                      <a:pt x="3255" y="7110"/>
                    </a:cubicBezTo>
                    <a:cubicBezTo>
                      <a:pt x="3218" y="6974"/>
                      <a:pt x="3218" y="6974"/>
                      <a:pt x="3218" y="6974"/>
                    </a:cubicBezTo>
                    <a:cubicBezTo>
                      <a:pt x="3218" y="6907"/>
                      <a:pt x="3218" y="6907"/>
                      <a:pt x="3218" y="6907"/>
                    </a:cubicBezTo>
                    <a:cubicBezTo>
                      <a:pt x="3218" y="6907"/>
                      <a:pt x="3218" y="6907"/>
                      <a:pt x="3218" y="6907"/>
                    </a:cubicBezTo>
                    <a:cubicBezTo>
                      <a:pt x="3218" y="6974"/>
                      <a:pt x="3218" y="6974"/>
                      <a:pt x="3218" y="6974"/>
                    </a:cubicBezTo>
                    <a:cubicBezTo>
                      <a:pt x="3255" y="6974"/>
                      <a:pt x="3255" y="6974"/>
                      <a:pt x="3255" y="6974"/>
                    </a:cubicBezTo>
                    <a:cubicBezTo>
                      <a:pt x="3255" y="7042"/>
                      <a:pt x="3255" y="7042"/>
                      <a:pt x="3255" y="7042"/>
                    </a:cubicBezTo>
                    <a:cubicBezTo>
                      <a:pt x="3292" y="7042"/>
                      <a:pt x="3292" y="7042"/>
                      <a:pt x="3292" y="7042"/>
                    </a:cubicBezTo>
                    <a:cubicBezTo>
                      <a:pt x="3292" y="6974"/>
                      <a:pt x="3292" y="6974"/>
                      <a:pt x="3292" y="6974"/>
                    </a:cubicBezTo>
                    <a:cubicBezTo>
                      <a:pt x="3292" y="6974"/>
                      <a:pt x="3292" y="6974"/>
                      <a:pt x="3292" y="6974"/>
                    </a:cubicBezTo>
                    <a:cubicBezTo>
                      <a:pt x="3292" y="6907"/>
                      <a:pt x="3292" y="6907"/>
                      <a:pt x="3292" y="6907"/>
                    </a:cubicBezTo>
                    <a:cubicBezTo>
                      <a:pt x="3292" y="6907"/>
                      <a:pt x="3292" y="6907"/>
                      <a:pt x="3292" y="6907"/>
                    </a:cubicBezTo>
                    <a:cubicBezTo>
                      <a:pt x="3292" y="6839"/>
                      <a:pt x="3292" y="6839"/>
                      <a:pt x="3292" y="6839"/>
                    </a:cubicBezTo>
                    <a:cubicBezTo>
                      <a:pt x="3292" y="6771"/>
                      <a:pt x="3292" y="6771"/>
                      <a:pt x="3292" y="6771"/>
                    </a:cubicBezTo>
                    <a:cubicBezTo>
                      <a:pt x="3292" y="6771"/>
                      <a:pt x="3292" y="6771"/>
                      <a:pt x="3292" y="6771"/>
                    </a:cubicBezTo>
                    <a:cubicBezTo>
                      <a:pt x="3255" y="6703"/>
                      <a:pt x="3255" y="6703"/>
                      <a:pt x="3255" y="6703"/>
                    </a:cubicBezTo>
                    <a:cubicBezTo>
                      <a:pt x="3255" y="6636"/>
                      <a:pt x="3255" y="6636"/>
                      <a:pt x="3255" y="6636"/>
                    </a:cubicBezTo>
                    <a:cubicBezTo>
                      <a:pt x="3292" y="6703"/>
                      <a:pt x="3292" y="6703"/>
                      <a:pt x="3292" y="6703"/>
                    </a:cubicBezTo>
                    <a:cubicBezTo>
                      <a:pt x="3329" y="6703"/>
                      <a:pt x="3329" y="6703"/>
                      <a:pt x="3329" y="6703"/>
                    </a:cubicBezTo>
                    <a:cubicBezTo>
                      <a:pt x="3329" y="6636"/>
                      <a:pt x="3329" y="6636"/>
                      <a:pt x="3329" y="6636"/>
                    </a:cubicBezTo>
                    <a:cubicBezTo>
                      <a:pt x="3329" y="6636"/>
                      <a:pt x="3329" y="6636"/>
                      <a:pt x="3329" y="6636"/>
                    </a:cubicBezTo>
                    <a:cubicBezTo>
                      <a:pt x="3292" y="6636"/>
                      <a:pt x="3292" y="6636"/>
                      <a:pt x="3292" y="6636"/>
                    </a:cubicBezTo>
                    <a:cubicBezTo>
                      <a:pt x="3292" y="6568"/>
                      <a:pt x="3292" y="6568"/>
                      <a:pt x="3292" y="6568"/>
                    </a:cubicBezTo>
                    <a:cubicBezTo>
                      <a:pt x="3329" y="6568"/>
                      <a:pt x="3329" y="6568"/>
                      <a:pt x="3329" y="6568"/>
                    </a:cubicBezTo>
                    <a:cubicBezTo>
                      <a:pt x="3366" y="6568"/>
                      <a:pt x="3366" y="6568"/>
                      <a:pt x="3366" y="6568"/>
                    </a:cubicBezTo>
                    <a:cubicBezTo>
                      <a:pt x="3403" y="6636"/>
                      <a:pt x="3403" y="6636"/>
                      <a:pt x="3403" y="6636"/>
                    </a:cubicBezTo>
                    <a:cubicBezTo>
                      <a:pt x="3403" y="6568"/>
                      <a:pt x="3403" y="6568"/>
                      <a:pt x="3403" y="6568"/>
                    </a:cubicBezTo>
                    <a:cubicBezTo>
                      <a:pt x="3403" y="6568"/>
                      <a:pt x="3403" y="6568"/>
                      <a:pt x="3403" y="6568"/>
                    </a:cubicBezTo>
                    <a:cubicBezTo>
                      <a:pt x="3366" y="6500"/>
                      <a:pt x="3366" y="6500"/>
                      <a:pt x="3366" y="6500"/>
                    </a:cubicBezTo>
                    <a:cubicBezTo>
                      <a:pt x="3403" y="6500"/>
                      <a:pt x="3403" y="6500"/>
                      <a:pt x="3403" y="6500"/>
                    </a:cubicBezTo>
                    <a:cubicBezTo>
                      <a:pt x="3440" y="6568"/>
                      <a:pt x="3440" y="6568"/>
                      <a:pt x="3440" y="6568"/>
                    </a:cubicBezTo>
                    <a:cubicBezTo>
                      <a:pt x="3440" y="6500"/>
                      <a:pt x="3440" y="6500"/>
                      <a:pt x="3440" y="6500"/>
                    </a:cubicBezTo>
                    <a:cubicBezTo>
                      <a:pt x="3440" y="6433"/>
                      <a:pt x="3440" y="6433"/>
                      <a:pt x="3440" y="6433"/>
                    </a:cubicBezTo>
                    <a:cubicBezTo>
                      <a:pt x="3440" y="6433"/>
                      <a:pt x="3440" y="6433"/>
                      <a:pt x="3440" y="6433"/>
                    </a:cubicBezTo>
                    <a:cubicBezTo>
                      <a:pt x="3440" y="6433"/>
                      <a:pt x="3440" y="6433"/>
                      <a:pt x="3440" y="6433"/>
                    </a:cubicBezTo>
                    <a:cubicBezTo>
                      <a:pt x="3477" y="6365"/>
                      <a:pt x="3477" y="6365"/>
                      <a:pt x="3477" y="6365"/>
                    </a:cubicBezTo>
                    <a:cubicBezTo>
                      <a:pt x="3514" y="6365"/>
                      <a:pt x="3514" y="6365"/>
                      <a:pt x="3514" y="6365"/>
                    </a:cubicBezTo>
                    <a:cubicBezTo>
                      <a:pt x="3477" y="6297"/>
                      <a:pt x="3477" y="6297"/>
                      <a:pt x="3477" y="6297"/>
                    </a:cubicBezTo>
                    <a:cubicBezTo>
                      <a:pt x="3477" y="6297"/>
                      <a:pt x="3477" y="6297"/>
                      <a:pt x="3477" y="6297"/>
                    </a:cubicBezTo>
                    <a:cubicBezTo>
                      <a:pt x="3477" y="6229"/>
                      <a:pt x="3477" y="6229"/>
                      <a:pt x="3477" y="6229"/>
                    </a:cubicBezTo>
                    <a:cubicBezTo>
                      <a:pt x="3477" y="6297"/>
                      <a:pt x="3477" y="6297"/>
                      <a:pt x="3477" y="6297"/>
                    </a:cubicBezTo>
                    <a:cubicBezTo>
                      <a:pt x="3514" y="6229"/>
                      <a:pt x="3514" y="6229"/>
                      <a:pt x="3514" y="6229"/>
                    </a:cubicBezTo>
                    <a:cubicBezTo>
                      <a:pt x="3551" y="6162"/>
                      <a:pt x="3551" y="6162"/>
                      <a:pt x="3551" y="6162"/>
                    </a:cubicBezTo>
                    <a:cubicBezTo>
                      <a:pt x="3551" y="6094"/>
                      <a:pt x="3551" y="6094"/>
                      <a:pt x="3551" y="6094"/>
                    </a:cubicBezTo>
                    <a:cubicBezTo>
                      <a:pt x="3588" y="6026"/>
                      <a:pt x="3588" y="6026"/>
                      <a:pt x="3588" y="6026"/>
                    </a:cubicBezTo>
                    <a:cubicBezTo>
                      <a:pt x="3588" y="5959"/>
                      <a:pt x="3588" y="5959"/>
                      <a:pt x="3588" y="5959"/>
                    </a:cubicBezTo>
                    <a:cubicBezTo>
                      <a:pt x="3625" y="5959"/>
                      <a:pt x="3625" y="5959"/>
                      <a:pt x="3625" y="5959"/>
                    </a:cubicBezTo>
                    <a:cubicBezTo>
                      <a:pt x="3662" y="5891"/>
                      <a:pt x="3662" y="5891"/>
                      <a:pt x="3662" y="5891"/>
                    </a:cubicBezTo>
                    <a:cubicBezTo>
                      <a:pt x="3699" y="5755"/>
                      <a:pt x="3699" y="5755"/>
                      <a:pt x="3699" y="5755"/>
                    </a:cubicBezTo>
                    <a:cubicBezTo>
                      <a:pt x="3699" y="5755"/>
                      <a:pt x="3699" y="5755"/>
                      <a:pt x="3699" y="5755"/>
                    </a:cubicBezTo>
                    <a:cubicBezTo>
                      <a:pt x="3773" y="5688"/>
                      <a:pt x="3773" y="5688"/>
                      <a:pt x="3773" y="5688"/>
                    </a:cubicBezTo>
                    <a:cubicBezTo>
                      <a:pt x="3847" y="5552"/>
                      <a:pt x="3847" y="5552"/>
                      <a:pt x="3847" y="5552"/>
                    </a:cubicBezTo>
                    <a:cubicBezTo>
                      <a:pt x="3884" y="5485"/>
                      <a:pt x="3884" y="5485"/>
                      <a:pt x="3884" y="5485"/>
                    </a:cubicBezTo>
                    <a:cubicBezTo>
                      <a:pt x="3921" y="5485"/>
                      <a:pt x="3921" y="5485"/>
                      <a:pt x="3921" y="5485"/>
                    </a:cubicBezTo>
                    <a:cubicBezTo>
                      <a:pt x="3958" y="5417"/>
                      <a:pt x="3958" y="5417"/>
                      <a:pt x="3958" y="5417"/>
                    </a:cubicBezTo>
                    <a:cubicBezTo>
                      <a:pt x="3995" y="5417"/>
                      <a:pt x="3995" y="5417"/>
                      <a:pt x="3995" y="5417"/>
                    </a:cubicBezTo>
                    <a:cubicBezTo>
                      <a:pt x="4032" y="5349"/>
                      <a:pt x="4032" y="5349"/>
                      <a:pt x="4032" y="5349"/>
                    </a:cubicBezTo>
                    <a:cubicBezTo>
                      <a:pt x="4068" y="5282"/>
                      <a:pt x="4068" y="5282"/>
                      <a:pt x="4068" y="5282"/>
                    </a:cubicBezTo>
                    <a:cubicBezTo>
                      <a:pt x="4105" y="5214"/>
                      <a:pt x="4105" y="5214"/>
                      <a:pt x="4105" y="5214"/>
                    </a:cubicBezTo>
                    <a:cubicBezTo>
                      <a:pt x="4142" y="5214"/>
                      <a:pt x="4142" y="5214"/>
                      <a:pt x="4142" y="5214"/>
                    </a:cubicBezTo>
                    <a:cubicBezTo>
                      <a:pt x="4142" y="5214"/>
                      <a:pt x="4142" y="5214"/>
                      <a:pt x="4142" y="5214"/>
                    </a:cubicBezTo>
                    <a:cubicBezTo>
                      <a:pt x="4142" y="5214"/>
                      <a:pt x="4142" y="5214"/>
                      <a:pt x="4142" y="5214"/>
                    </a:cubicBezTo>
                    <a:cubicBezTo>
                      <a:pt x="4142" y="5146"/>
                      <a:pt x="4142" y="5146"/>
                      <a:pt x="4142" y="5146"/>
                    </a:cubicBezTo>
                    <a:cubicBezTo>
                      <a:pt x="4142" y="5078"/>
                      <a:pt x="4142" y="5078"/>
                      <a:pt x="4142" y="5078"/>
                    </a:cubicBezTo>
                    <a:cubicBezTo>
                      <a:pt x="4142" y="5078"/>
                      <a:pt x="4142" y="5078"/>
                      <a:pt x="4142" y="5078"/>
                    </a:cubicBezTo>
                    <a:cubicBezTo>
                      <a:pt x="4142" y="5011"/>
                      <a:pt x="4142" y="5011"/>
                      <a:pt x="4142" y="5011"/>
                    </a:cubicBezTo>
                    <a:cubicBezTo>
                      <a:pt x="4142" y="4943"/>
                      <a:pt x="4142" y="4943"/>
                      <a:pt x="4142" y="4943"/>
                    </a:cubicBezTo>
                    <a:cubicBezTo>
                      <a:pt x="4105" y="4943"/>
                      <a:pt x="4105" y="4943"/>
                      <a:pt x="4105" y="4943"/>
                    </a:cubicBezTo>
                    <a:cubicBezTo>
                      <a:pt x="4105" y="4875"/>
                      <a:pt x="4105" y="4875"/>
                      <a:pt x="4105" y="4875"/>
                    </a:cubicBezTo>
                    <a:cubicBezTo>
                      <a:pt x="4142" y="4808"/>
                      <a:pt x="4142" y="4808"/>
                      <a:pt x="4142" y="4808"/>
                    </a:cubicBezTo>
                    <a:cubicBezTo>
                      <a:pt x="4142" y="4808"/>
                      <a:pt x="4142" y="4808"/>
                      <a:pt x="4142" y="4808"/>
                    </a:cubicBezTo>
                    <a:cubicBezTo>
                      <a:pt x="4105" y="4808"/>
                      <a:pt x="4105" y="4808"/>
                      <a:pt x="4105" y="4808"/>
                    </a:cubicBezTo>
                    <a:cubicBezTo>
                      <a:pt x="4068" y="4740"/>
                      <a:pt x="4068" y="4740"/>
                      <a:pt x="4068" y="4740"/>
                    </a:cubicBezTo>
                    <a:cubicBezTo>
                      <a:pt x="4032" y="4740"/>
                      <a:pt x="4032" y="4740"/>
                      <a:pt x="4032" y="4740"/>
                    </a:cubicBezTo>
                    <a:cubicBezTo>
                      <a:pt x="4032" y="4740"/>
                      <a:pt x="4032" y="4740"/>
                      <a:pt x="4032" y="4740"/>
                    </a:cubicBezTo>
                    <a:cubicBezTo>
                      <a:pt x="4032" y="4672"/>
                      <a:pt x="4032" y="4672"/>
                      <a:pt x="4032" y="4672"/>
                    </a:cubicBezTo>
                    <a:cubicBezTo>
                      <a:pt x="3995" y="4672"/>
                      <a:pt x="3995" y="4672"/>
                      <a:pt x="3995" y="4672"/>
                    </a:cubicBezTo>
                    <a:cubicBezTo>
                      <a:pt x="3958" y="4672"/>
                      <a:pt x="3958" y="4672"/>
                      <a:pt x="3958" y="4672"/>
                    </a:cubicBezTo>
                    <a:cubicBezTo>
                      <a:pt x="3958" y="4740"/>
                      <a:pt x="3958" y="4740"/>
                      <a:pt x="3958" y="4740"/>
                    </a:cubicBezTo>
                    <a:cubicBezTo>
                      <a:pt x="3958" y="4740"/>
                      <a:pt x="3958" y="4740"/>
                      <a:pt x="3958" y="4740"/>
                    </a:cubicBezTo>
                    <a:cubicBezTo>
                      <a:pt x="3921" y="4672"/>
                      <a:pt x="3921" y="4672"/>
                      <a:pt x="3921" y="4672"/>
                    </a:cubicBezTo>
                    <a:cubicBezTo>
                      <a:pt x="3884" y="4672"/>
                      <a:pt x="3884" y="4672"/>
                      <a:pt x="3884" y="4672"/>
                    </a:cubicBezTo>
                    <a:cubicBezTo>
                      <a:pt x="3847" y="4740"/>
                      <a:pt x="3847" y="4740"/>
                      <a:pt x="3847" y="4740"/>
                    </a:cubicBezTo>
                    <a:cubicBezTo>
                      <a:pt x="3847" y="4808"/>
                      <a:pt x="3847" y="4808"/>
                      <a:pt x="3847" y="4808"/>
                    </a:cubicBezTo>
                    <a:cubicBezTo>
                      <a:pt x="3810" y="4808"/>
                      <a:pt x="3810" y="4808"/>
                      <a:pt x="3810" y="4808"/>
                    </a:cubicBezTo>
                    <a:cubicBezTo>
                      <a:pt x="3810" y="4808"/>
                      <a:pt x="3810" y="4808"/>
                      <a:pt x="3810" y="4808"/>
                    </a:cubicBezTo>
                    <a:cubicBezTo>
                      <a:pt x="3773" y="4875"/>
                      <a:pt x="3773" y="4875"/>
                      <a:pt x="3773" y="4875"/>
                    </a:cubicBezTo>
                    <a:cubicBezTo>
                      <a:pt x="3773" y="4875"/>
                      <a:pt x="3773" y="4875"/>
                      <a:pt x="3773" y="4875"/>
                    </a:cubicBezTo>
                    <a:cubicBezTo>
                      <a:pt x="3773" y="4943"/>
                      <a:pt x="3773" y="4943"/>
                      <a:pt x="3773" y="4943"/>
                    </a:cubicBezTo>
                    <a:cubicBezTo>
                      <a:pt x="3736" y="4943"/>
                      <a:pt x="3736" y="4943"/>
                      <a:pt x="3736" y="4943"/>
                    </a:cubicBezTo>
                    <a:cubicBezTo>
                      <a:pt x="3773" y="5011"/>
                      <a:pt x="3773" y="5011"/>
                      <a:pt x="3773" y="5011"/>
                    </a:cubicBezTo>
                    <a:cubicBezTo>
                      <a:pt x="3773" y="5078"/>
                      <a:pt x="3773" y="5078"/>
                      <a:pt x="3773" y="5078"/>
                    </a:cubicBezTo>
                    <a:cubicBezTo>
                      <a:pt x="3736" y="5078"/>
                      <a:pt x="3736" y="5078"/>
                      <a:pt x="3736" y="5078"/>
                    </a:cubicBezTo>
                    <a:cubicBezTo>
                      <a:pt x="3736" y="5078"/>
                      <a:pt x="3736" y="5078"/>
                      <a:pt x="3736" y="5078"/>
                    </a:cubicBezTo>
                    <a:cubicBezTo>
                      <a:pt x="3736" y="5146"/>
                      <a:pt x="3736" y="5146"/>
                      <a:pt x="3736" y="5146"/>
                    </a:cubicBezTo>
                    <a:cubicBezTo>
                      <a:pt x="3699" y="5146"/>
                      <a:pt x="3699" y="5146"/>
                      <a:pt x="3699" y="5146"/>
                    </a:cubicBezTo>
                    <a:cubicBezTo>
                      <a:pt x="3699" y="5214"/>
                      <a:pt x="3699" y="5214"/>
                      <a:pt x="3699" y="5214"/>
                    </a:cubicBezTo>
                    <a:cubicBezTo>
                      <a:pt x="3625" y="5214"/>
                      <a:pt x="3625" y="5214"/>
                      <a:pt x="3625" y="5214"/>
                    </a:cubicBezTo>
                    <a:cubicBezTo>
                      <a:pt x="3625" y="5282"/>
                      <a:pt x="3625" y="5282"/>
                      <a:pt x="3625" y="5282"/>
                    </a:cubicBezTo>
                    <a:cubicBezTo>
                      <a:pt x="3625" y="5282"/>
                      <a:pt x="3625" y="5282"/>
                      <a:pt x="3625" y="5282"/>
                    </a:cubicBezTo>
                    <a:cubicBezTo>
                      <a:pt x="3588" y="5282"/>
                      <a:pt x="3588" y="5282"/>
                      <a:pt x="3588" y="5282"/>
                    </a:cubicBezTo>
                    <a:cubicBezTo>
                      <a:pt x="3551" y="5282"/>
                      <a:pt x="3551" y="5282"/>
                      <a:pt x="3551" y="5282"/>
                    </a:cubicBezTo>
                    <a:cubicBezTo>
                      <a:pt x="3514" y="5349"/>
                      <a:pt x="3514" y="5349"/>
                      <a:pt x="3514" y="5349"/>
                    </a:cubicBezTo>
                    <a:cubicBezTo>
                      <a:pt x="3514" y="5417"/>
                      <a:pt x="3514" y="5417"/>
                      <a:pt x="3514" y="5417"/>
                    </a:cubicBezTo>
                    <a:cubicBezTo>
                      <a:pt x="3477" y="5349"/>
                      <a:pt x="3477" y="5349"/>
                      <a:pt x="3477" y="5349"/>
                    </a:cubicBezTo>
                    <a:cubicBezTo>
                      <a:pt x="3477" y="5349"/>
                      <a:pt x="3477" y="5349"/>
                      <a:pt x="3477" y="5349"/>
                    </a:cubicBezTo>
                    <a:cubicBezTo>
                      <a:pt x="3477" y="5349"/>
                      <a:pt x="3477" y="5349"/>
                      <a:pt x="3477" y="5349"/>
                    </a:cubicBezTo>
                    <a:cubicBezTo>
                      <a:pt x="3477" y="5349"/>
                      <a:pt x="3477" y="5349"/>
                      <a:pt x="3477" y="5349"/>
                    </a:cubicBezTo>
                    <a:cubicBezTo>
                      <a:pt x="3477" y="5417"/>
                      <a:pt x="3477" y="5417"/>
                      <a:pt x="3477" y="5417"/>
                    </a:cubicBezTo>
                    <a:cubicBezTo>
                      <a:pt x="3440" y="5417"/>
                      <a:pt x="3440" y="5417"/>
                      <a:pt x="3440" y="5417"/>
                    </a:cubicBezTo>
                    <a:cubicBezTo>
                      <a:pt x="3440" y="5417"/>
                      <a:pt x="3440" y="5417"/>
                      <a:pt x="3440" y="5417"/>
                    </a:cubicBezTo>
                    <a:cubicBezTo>
                      <a:pt x="3440" y="5349"/>
                      <a:pt x="3440" y="5349"/>
                      <a:pt x="3440" y="5349"/>
                    </a:cubicBezTo>
                    <a:cubicBezTo>
                      <a:pt x="3366" y="5349"/>
                      <a:pt x="3366" y="5349"/>
                      <a:pt x="3366" y="5349"/>
                    </a:cubicBezTo>
                    <a:cubicBezTo>
                      <a:pt x="3329" y="5417"/>
                      <a:pt x="3329" y="5417"/>
                      <a:pt x="3329" y="5417"/>
                    </a:cubicBezTo>
                    <a:cubicBezTo>
                      <a:pt x="3292" y="5417"/>
                      <a:pt x="3292" y="5417"/>
                      <a:pt x="3292" y="5417"/>
                    </a:cubicBezTo>
                    <a:cubicBezTo>
                      <a:pt x="3292" y="5417"/>
                      <a:pt x="3292" y="5417"/>
                      <a:pt x="3292" y="5417"/>
                    </a:cubicBezTo>
                    <a:cubicBezTo>
                      <a:pt x="3292" y="5417"/>
                      <a:pt x="3292" y="5417"/>
                      <a:pt x="3292" y="5417"/>
                    </a:cubicBezTo>
                    <a:cubicBezTo>
                      <a:pt x="3292" y="5485"/>
                      <a:pt x="3292" y="5485"/>
                      <a:pt x="3292" y="5485"/>
                    </a:cubicBezTo>
                    <a:cubicBezTo>
                      <a:pt x="3292" y="5552"/>
                      <a:pt x="3292" y="5552"/>
                      <a:pt x="3292" y="5552"/>
                    </a:cubicBezTo>
                    <a:cubicBezTo>
                      <a:pt x="3292" y="5552"/>
                      <a:pt x="3292" y="5552"/>
                      <a:pt x="3292" y="5552"/>
                    </a:cubicBezTo>
                    <a:cubicBezTo>
                      <a:pt x="3292" y="5552"/>
                      <a:pt x="3292" y="5552"/>
                      <a:pt x="3292" y="5552"/>
                    </a:cubicBezTo>
                    <a:cubicBezTo>
                      <a:pt x="3255" y="5620"/>
                      <a:pt x="3255" y="5620"/>
                      <a:pt x="3255" y="5620"/>
                    </a:cubicBezTo>
                    <a:cubicBezTo>
                      <a:pt x="3255" y="5620"/>
                      <a:pt x="3255" y="5620"/>
                      <a:pt x="3255" y="5620"/>
                    </a:cubicBezTo>
                    <a:cubicBezTo>
                      <a:pt x="3255" y="5552"/>
                      <a:pt x="3255" y="5552"/>
                      <a:pt x="3255" y="5552"/>
                    </a:cubicBezTo>
                    <a:cubicBezTo>
                      <a:pt x="3255" y="5552"/>
                      <a:pt x="3255" y="5552"/>
                      <a:pt x="3255" y="5552"/>
                    </a:cubicBezTo>
                    <a:cubicBezTo>
                      <a:pt x="3255" y="5552"/>
                      <a:pt x="3255" y="5552"/>
                      <a:pt x="3255" y="5552"/>
                    </a:cubicBezTo>
                    <a:cubicBezTo>
                      <a:pt x="3255" y="5552"/>
                      <a:pt x="3255" y="5552"/>
                      <a:pt x="3255" y="5552"/>
                    </a:cubicBezTo>
                    <a:cubicBezTo>
                      <a:pt x="3218" y="5552"/>
                      <a:pt x="3218" y="5552"/>
                      <a:pt x="3218" y="5552"/>
                    </a:cubicBezTo>
                    <a:cubicBezTo>
                      <a:pt x="3181" y="5620"/>
                      <a:pt x="3181" y="5620"/>
                      <a:pt x="3181" y="5620"/>
                    </a:cubicBezTo>
                    <a:cubicBezTo>
                      <a:pt x="3181" y="5620"/>
                      <a:pt x="3181" y="5620"/>
                      <a:pt x="3181" y="5620"/>
                    </a:cubicBezTo>
                    <a:cubicBezTo>
                      <a:pt x="3218" y="5688"/>
                      <a:pt x="3218" y="5688"/>
                      <a:pt x="3218" y="5688"/>
                    </a:cubicBezTo>
                    <a:cubicBezTo>
                      <a:pt x="3218" y="5688"/>
                      <a:pt x="3218" y="5688"/>
                      <a:pt x="3218" y="5688"/>
                    </a:cubicBezTo>
                    <a:cubicBezTo>
                      <a:pt x="3181" y="5755"/>
                      <a:pt x="3181" y="5755"/>
                      <a:pt x="3181" y="5755"/>
                    </a:cubicBezTo>
                    <a:cubicBezTo>
                      <a:pt x="3144" y="5755"/>
                      <a:pt x="3144" y="5755"/>
                      <a:pt x="3144" y="5755"/>
                    </a:cubicBezTo>
                    <a:cubicBezTo>
                      <a:pt x="3144" y="5755"/>
                      <a:pt x="3144" y="5755"/>
                      <a:pt x="3144" y="5755"/>
                    </a:cubicBezTo>
                    <a:cubicBezTo>
                      <a:pt x="3144" y="5823"/>
                      <a:pt x="3144" y="5823"/>
                      <a:pt x="3144" y="5823"/>
                    </a:cubicBezTo>
                    <a:cubicBezTo>
                      <a:pt x="3107" y="5823"/>
                      <a:pt x="3107" y="5823"/>
                      <a:pt x="3107" y="5823"/>
                    </a:cubicBezTo>
                    <a:cubicBezTo>
                      <a:pt x="3070" y="5823"/>
                      <a:pt x="3070" y="5823"/>
                      <a:pt x="3070" y="5823"/>
                    </a:cubicBezTo>
                    <a:cubicBezTo>
                      <a:pt x="3070" y="5891"/>
                      <a:pt x="3070" y="5891"/>
                      <a:pt x="3070" y="5891"/>
                    </a:cubicBezTo>
                    <a:cubicBezTo>
                      <a:pt x="3070" y="5959"/>
                      <a:pt x="3070" y="5959"/>
                      <a:pt x="3070" y="5959"/>
                    </a:cubicBezTo>
                    <a:cubicBezTo>
                      <a:pt x="3107" y="5959"/>
                      <a:pt x="3107" y="5959"/>
                      <a:pt x="3107" y="5959"/>
                    </a:cubicBezTo>
                    <a:cubicBezTo>
                      <a:pt x="3070" y="5959"/>
                      <a:pt x="3070" y="5959"/>
                      <a:pt x="3070" y="5959"/>
                    </a:cubicBezTo>
                    <a:cubicBezTo>
                      <a:pt x="3033" y="5959"/>
                      <a:pt x="3033" y="5959"/>
                      <a:pt x="3033" y="5959"/>
                    </a:cubicBezTo>
                    <a:cubicBezTo>
                      <a:pt x="2996" y="6026"/>
                      <a:pt x="2996" y="6026"/>
                      <a:pt x="2996" y="6026"/>
                    </a:cubicBezTo>
                    <a:cubicBezTo>
                      <a:pt x="2996" y="6094"/>
                      <a:pt x="2996" y="6094"/>
                      <a:pt x="2996" y="6094"/>
                    </a:cubicBezTo>
                    <a:cubicBezTo>
                      <a:pt x="2996" y="6094"/>
                      <a:pt x="2996" y="6094"/>
                      <a:pt x="2996" y="6094"/>
                    </a:cubicBezTo>
                    <a:cubicBezTo>
                      <a:pt x="3033" y="6094"/>
                      <a:pt x="3033" y="6094"/>
                      <a:pt x="3033" y="6094"/>
                    </a:cubicBezTo>
                    <a:cubicBezTo>
                      <a:pt x="3033" y="6094"/>
                      <a:pt x="3033" y="6094"/>
                      <a:pt x="3033" y="6094"/>
                    </a:cubicBezTo>
                    <a:cubicBezTo>
                      <a:pt x="3070" y="6162"/>
                      <a:pt x="3070" y="6162"/>
                      <a:pt x="3070" y="6162"/>
                    </a:cubicBezTo>
                    <a:cubicBezTo>
                      <a:pt x="3070" y="6162"/>
                      <a:pt x="3070" y="6162"/>
                      <a:pt x="3070" y="6162"/>
                    </a:cubicBezTo>
                    <a:cubicBezTo>
                      <a:pt x="3070" y="6229"/>
                      <a:pt x="3070" y="6229"/>
                      <a:pt x="3070" y="6229"/>
                    </a:cubicBezTo>
                    <a:cubicBezTo>
                      <a:pt x="3033" y="6229"/>
                      <a:pt x="3033" y="6229"/>
                      <a:pt x="3033" y="6229"/>
                    </a:cubicBezTo>
                    <a:cubicBezTo>
                      <a:pt x="3033" y="6229"/>
                      <a:pt x="3033" y="6229"/>
                      <a:pt x="3033" y="6229"/>
                    </a:cubicBezTo>
                    <a:cubicBezTo>
                      <a:pt x="2996" y="6229"/>
                      <a:pt x="2996" y="6229"/>
                      <a:pt x="2996" y="6229"/>
                    </a:cubicBezTo>
                    <a:cubicBezTo>
                      <a:pt x="2959" y="6229"/>
                      <a:pt x="2959" y="6229"/>
                      <a:pt x="2959" y="6229"/>
                    </a:cubicBezTo>
                    <a:cubicBezTo>
                      <a:pt x="2922" y="6297"/>
                      <a:pt x="2922" y="6297"/>
                      <a:pt x="2922" y="6297"/>
                    </a:cubicBezTo>
                    <a:cubicBezTo>
                      <a:pt x="2922" y="6297"/>
                      <a:pt x="2922" y="6297"/>
                      <a:pt x="2922" y="6297"/>
                    </a:cubicBezTo>
                    <a:cubicBezTo>
                      <a:pt x="2922" y="6365"/>
                      <a:pt x="2922" y="6365"/>
                      <a:pt x="2922" y="6365"/>
                    </a:cubicBezTo>
                    <a:cubicBezTo>
                      <a:pt x="2885" y="6365"/>
                      <a:pt x="2885" y="6365"/>
                      <a:pt x="2885" y="6365"/>
                    </a:cubicBezTo>
                    <a:cubicBezTo>
                      <a:pt x="2885" y="6365"/>
                      <a:pt x="2885" y="6365"/>
                      <a:pt x="2885" y="6365"/>
                    </a:cubicBezTo>
                    <a:cubicBezTo>
                      <a:pt x="2848" y="6365"/>
                      <a:pt x="2848" y="6365"/>
                      <a:pt x="2848" y="6365"/>
                    </a:cubicBezTo>
                    <a:cubicBezTo>
                      <a:pt x="2848" y="6297"/>
                      <a:pt x="2848" y="6297"/>
                      <a:pt x="2848" y="6297"/>
                    </a:cubicBezTo>
                    <a:cubicBezTo>
                      <a:pt x="2848" y="6297"/>
                      <a:pt x="2848" y="6297"/>
                      <a:pt x="2848" y="6297"/>
                    </a:cubicBezTo>
                    <a:cubicBezTo>
                      <a:pt x="2811" y="6365"/>
                      <a:pt x="2811" y="6365"/>
                      <a:pt x="2811" y="6365"/>
                    </a:cubicBezTo>
                    <a:cubicBezTo>
                      <a:pt x="2811" y="6433"/>
                      <a:pt x="2811" y="6433"/>
                      <a:pt x="2811" y="6433"/>
                    </a:cubicBezTo>
                    <a:cubicBezTo>
                      <a:pt x="2848" y="6500"/>
                      <a:pt x="2848" y="6500"/>
                      <a:pt x="2848" y="6500"/>
                    </a:cubicBezTo>
                    <a:cubicBezTo>
                      <a:pt x="2885" y="6500"/>
                      <a:pt x="2885" y="6500"/>
                      <a:pt x="2885" y="6500"/>
                    </a:cubicBezTo>
                    <a:cubicBezTo>
                      <a:pt x="2885" y="6500"/>
                      <a:pt x="2885" y="6500"/>
                      <a:pt x="2885" y="6500"/>
                    </a:cubicBezTo>
                    <a:cubicBezTo>
                      <a:pt x="2885" y="6500"/>
                      <a:pt x="2885" y="6500"/>
                      <a:pt x="2885" y="6500"/>
                    </a:cubicBezTo>
                    <a:cubicBezTo>
                      <a:pt x="2885" y="6568"/>
                      <a:pt x="2885" y="6568"/>
                      <a:pt x="2885" y="6568"/>
                    </a:cubicBezTo>
                    <a:cubicBezTo>
                      <a:pt x="2885" y="6568"/>
                      <a:pt x="2885" y="6568"/>
                      <a:pt x="2885" y="6568"/>
                    </a:cubicBezTo>
                    <a:cubicBezTo>
                      <a:pt x="2885" y="6636"/>
                      <a:pt x="2885" y="6636"/>
                      <a:pt x="2885" y="6636"/>
                    </a:cubicBezTo>
                    <a:cubicBezTo>
                      <a:pt x="2922" y="6568"/>
                      <a:pt x="2922" y="6568"/>
                      <a:pt x="2922" y="6568"/>
                    </a:cubicBezTo>
                    <a:cubicBezTo>
                      <a:pt x="2922" y="6568"/>
                      <a:pt x="2922" y="6568"/>
                      <a:pt x="2922" y="6568"/>
                    </a:cubicBezTo>
                    <a:cubicBezTo>
                      <a:pt x="2959" y="6568"/>
                      <a:pt x="2959" y="6568"/>
                      <a:pt x="2959" y="6568"/>
                    </a:cubicBezTo>
                    <a:cubicBezTo>
                      <a:pt x="2959" y="6568"/>
                      <a:pt x="2959" y="6568"/>
                      <a:pt x="2959" y="6568"/>
                    </a:cubicBezTo>
                    <a:cubicBezTo>
                      <a:pt x="2996" y="6568"/>
                      <a:pt x="2996" y="6568"/>
                      <a:pt x="2996" y="6568"/>
                    </a:cubicBezTo>
                    <a:cubicBezTo>
                      <a:pt x="2996" y="6568"/>
                      <a:pt x="2996" y="6568"/>
                      <a:pt x="2996" y="6568"/>
                    </a:cubicBezTo>
                    <a:cubicBezTo>
                      <a:pt x="2996" y="6636"/>
                      <a:pt x="2996" y="6636"/>
                      <a:pt x="2996" y="6636"/>
                    </a:cubicBezTo>
                    <a:cubicBezTo>
                      <a:pt x="2959" y="6636"/>
                      <a:pt x="2959" y="6636"/>
                      <a:pt x="2959" y="6636"/>
                    </a:cubicBezTo>
                    <a:cubicBezTo>
                      <a:pt x="2922" y="6636"/>
                      <a:pt x="2922" y="6636"/>
                      <a:pt x="2922" y="6636"/>
                    </a:cubicBezTo>
                    <a:cubicBezTo>
                      <a:pt x="2922" y="6636"/>
                      <a:pt x="2922" y="6636"/>
                      <a:pt x="2922" y="6636"/>
                    </a:cubicBezTo>
                    <a:cubicBezTo>
                      <a:pt x="2885" y="6636"/>
                      <a:pt x="2885" y="6636"/>
                      <a:pt x="2885" y="6636"/>
                    </a:cubicBezTo>
                    <a:cubicBezTo>
                      <a:pt x="2885" y="6703"/>
                      <a:pt x="2885" y="6703"/>
                      <a:pt x="2885" y="6703"/>
                    </a:cubicBezTo>
                    <a:cubicBezTo>
                      <a:pt x="2885" y="6771"/>
                      <a:pt x="2885" y="6771"/>
                      <a:pt x="2885" y="6771"/>
                    </a:cubicBezTo>
                    <a:cubicBezTo>
                      <a:pt x="2922" y="6771"/>
                      <a:pt x="2922" y="6771"/>
                      <a:pt x="2922" y="6771"/>
                    </a:cubicBezTo>
                    <a:cubicBezTo>
                      <a:pt x="2959" y="6771"/>
                      <a:pt x="2959" y="6771"/>
                      <a:pt x="2959" y="6771"/>
                    </a:cubicBezTo>
                    <a:cubicBezTo>
                      <a:pt x="2959" y="6771"/>
                      <a:pt x="2959" y="6771"/>
                      <a:pt x="2959" y="6771"/>
                    </a:cubicBezTo>
                    <a:cubicBezTo>
                      <a:pt x="2959" y="6771"/>
                      <a:pt x="2959" y="6771"/>
                      <a:pt x="2959" y="6771"/>
                    </a:cubicBezTo>
                    <a:cubicBezTo>
                      <a:pt x="2959" y="6771"/>
                      <a:pt x="2959" y="6771"/>
                      <a:pt x="2959" y="6771"/>
                    </a:cubicBezTo>
                    <a:cubicBezTo>
                      <a:pt x="2922" y="6839"/>
                      <a:pt x="2922" y="6839"/>
                      <a:pt x="2922" y="6839"/>
                    </a:cubicBezTo>
                    <a:cubicBezTo>
                      <a:pt x="2885" y="6839"/>
                      <a:pt x="2885" y="6839"/>
                      <a:pt x="2885" y="6839"/>
                    </a:cubicBezTo>
                    <a:cubicBezTo>
                      <a:pt x="2885" y="6839"/>
                      <a:pt x="2885" y="6839"/>
                      <a:pt x="2885" y="6839"/>
                    </a:cubicBezTo>
                    <a:cubicBezTo>
                      <a:pt x="2885" y="6907"/>
                      <a:pt x="2885" y="6907"/>
                      <a:pt x="2885" y="6907"/>
                    </a:cubicBezTo>
                    <a:cubicBezTo>
                      <a:pt x="2885" y="6907"/>
                      <a:pt x="2885" y="6907"/>
                      <a:pt x="2885" y="6907"/>
                    </a:cubicBezTo>
                    <a:cubicBezTo>
                      <a:pt x="2922" y="6907"/>
                      <a:pt x="2922" y="6907"/>
                      <a:pt x="2922" y="6907"/>
                    </a:cubicBezTo>
                    <a:cubicBezTo>
                      <a:pt x="2959" y="6907"/>
                      <a:pt x="2959" y="6907"/>
                      <a:pt x="2959" y="6907"/>
                    </a:cubicBezTo>
                    <a:cubicBezTo>
                      <a:pt x="2959" y="6907"/>
                      <a:pt x="2959" y="6907"/>
                      <a:pt x="2959" y="6907"/>
                    </a:cubicBezTo>
                    <a:cubicBezTo>
                      <a:pt x="2922" y="6907"/>
                      <a:pt x="2922" y="6907"/>
                      <a:pt x="2922" y="6907"/>
                    </a:cubicBezTo>
                    <a:cubicBezTo>
                      <a:pt x="2885" y="6907"/>
                      <a:pt x="2885" y="6907"/>
                      <a:pt x="2885" y="6907"/>
                    </a:cubicBezTo>
                    <a:cubicBezTo>
                      <a:pt x="2885" y="6974"/>
                      <a:pt x="2885" y="6974"/>
                      <a:pt x="2885" y="6974"/>
                    </a:cubicBezTo>
                    <a:cubicBezTo>
                      <a:pt x="2922" y="6974"/>
                      <a:pt x="2922" y="6974"/>
                      <a:pt x="2922" y="6974"/>
                    </a:cubicBezTo>
                    <a:cubicBezTo>
                      <a:pt x="2959" y="6974"/>
                      <a:pt x="2959" y="6974"/>
                      <a:pt x="2959" y="6974"/>
                    </a:cubicBezTo>
                    <a:cubicBezTo>
                      <a:pt x="2996" y="7042"/>
                      <a:pt x="2996" y="7042"/>
                      <a:pt x="2996" y="7042"/>
                    </a:cubicBezTo>
                    <a:cubicBezTo>
                      <a:pt x="3033" y="7042"/>
                      <a:pt x="3033" y="7042"/>
                      <a:pt x="3033" y="7042"/>
                    </a:cubicBezTo>
                    <a:cubicBezTo>
                      <a:pt x="3033" y="7042"/>
                      <a:pt x="3033" y="7042"/>
                      <a:pt x="3033" y="7042"/>
                    </a:cubicBezTo>
                    <a:cubicBezTo>
                      <a:pt x="3033" y="7110"/>
                      <a:pt x="3033" y="7110"/>
                      <a:pt x="3033" y="7110"/>
                    </a:cubicBezTo>
                    <a:cubicBezTo>
                      <a:pt x="2996" y="7042"/>
                      <a:pt x="2996" y="7042"/>
                      <a:pt x="2996" y="7042"/>
                    </a:cubicBezTo>
                    <a:cubicBezTo>
                      <a:pt x="2959" y="7042"/>
                      <a:pt x="2959" y="7042"/>
                      <a:pt x="2959" y="7042"/>
                    </a:cubicBezTo>
                    <a:cubicBezTo>
                      <a:pt x="2922" y="7042"/>
                      <a:pt x="2922" y="7042"/>
                      <a:pt x="2922" y="7042"/>
                    </a:cubicBezTo>
                    <a:cubicBezTo>
                      <a:pt x="2922" y="6974"/>
                      <a:pt x="2922" y="6974"/>
                      <a:pt x="2922" y="6974"/>
                    </a:cubicBezTo>
                    <a:cubicBezTo>
                      <a:pt x="2885" y="6974"/>
                      <a:pt x="2885" y="6974"/>
                      <a:pt x="2885" y="6974"/>
                    </a:cubicBezTo>
                    <a:cubicBezTo>
                      <a:pt x="2848" y="7042"/>
                      <a:pt x="2848" y="7042"/>
                      <a:pt x="2848" y="7042"/>
                    </a:cubicBezTo>
                    <a:cubicBezTo>
                      <a:pt x="2848" y="7042"/>
                      <a:pt x="2848" y="7042"/>
                      <a:pt x="2848" y="7042"/>
                    </a:cubicBezTo>
                    <a:cubicBezTo>
                      <a:pt x="2848" y="7110"/>
                      <a:pt x="2848" y="7110"/>
                      <a:pt x="2848" y="7110"/>
                    </a:cubicBezTo>
                    <a:cubicBezTo>
                      <a:pt x="2848" y="7110"/>
                      <a:pt x="2848" y="7110"/>
                      <a:pt x="2848" y="7110"/>
                    </a:cubicBezTo>
                    <a:cubicBezTo>
                      <a:pt x="2848" y="7110"/>
                      <a:pt x="2848" y="7110"/>
                      <a:pt x="2848" y="7110"/>
                    </a:cubicBezTo>
                    <a:cubicBezTo>
                      <a:pt x="2848" y="7177"/>
                      <a:pt x="2848" y="7177"/>
                      <a:pt x="2848" y="7177"/>
                    </a:cubicBezTo>
                    <a:cubicBezTo>
                      <a:pt x="2848" y="7177"/>
                      <a:pt x="2848" y="7177"/>
                      <a:pt x="2848" y="7177"/>
                    </a:cubicBezTo>
                    <a:cubicBezTo>
                      <a:pt x="2811" y="7177"/>
                      <a:pt x="2811" y="7177"/>
                      <a:pt x="2811" y="7177"/>
                    </a:cubicBezTo>
                    <a:cubicBezTo>
                      <a:pt x="2811" y="7177"/>
                      <a:pt x="2811" y="7177"/>
                      <a:pt x="2811" y="7177"/>
                    </a:cubicBezTo>
                    <a:cubicBezTo>
                      <a:pt x="2811" y="7245"/>
                      <a:pt x="2811" y="7245"/>
                      <a:pt x="2811" y="7245"/>
                    </a:cubicBezTo>
                    <a:cubicBezTo>
                      <a:pt x="2811" y="7245"/>
                      <a:pt x="2811" y="7245"/>
                      <a:pt x="2811" y="7245"/>
                    </a:cubicBezTo>
                    <a:cubicBezTo>
                      <a:pt x="2774" y="7313"/>
                      <a:pt x="2774" y="7313"/>
                      <a:pt x="2774" y="7313"/>
                    </a:cubicBezTo>
                    <a:cubicBezTo>
                      <a:pt x="2774" y="7313"/>
                      <a:pt x="2774" y="7313"/>
                      <a:pt x="2774" y="7313"/>
                    </a:cubicBezTo>
                    <a:cubicBezTo>
                      <a:pt x="2774" y="7313"/>
                      <a:pt x="2774" y="7313"/>
                      <a:pt x="2774" y="7313"/>
                    </a:cubicBezTo>
                    <a:cubicBezTo>
                      <a:pt x="2811" y="7381"/>
                      <a:pt x="2811" y="7381"/>
                      <a:pt x="2811" y="7381"/>
                    </a:cubicBezTo>
                    <a:cubicBezTo>
                      <a:pt x="2811" y="7381"/>
                      <a:pt x="2811" y="7381"/>
                      <a:pt x="2811" y="7381"/>
                    </a:cubicBezTo>
                    <a:cubicBezTo>
                      <a:pt x="2848" y="7381"/>
                      <a:pt x="2848" y="7381"/>
                      <a:pt x="2848" y="7381"/>
                    </a:cubicBezTo>
                    <a:cubicBezTo>
                      <a:pt x="2848" y="7381"/>
                      <a:pt x="2848" y="7381"/>
                      <a:pt x="2848" y="7381"/>
                    </a:cubicBezTo>
                    <a:cubicBezTo>
                      <a:pt x="2885" y="7313"/>
                      <a:pt x="2885" y="7313"/>
                      <a:pt x="2885" y="7313"/>
                    </a:cubicBezTo>
                    <a:cubicBezTo>
                      <a:pt x="2922" y="7313"/>
                      <a:pt x="2922" y="7313"/>
                      <a:pt x="2922" y="7313"/>
                    </a:cubicBezTo>
                    <a:cubicBezTo>
                      <a:pt x="2959" y="7245"/>
                      <a:pt x="2959" y="7245"/>
                      <a:pt x="2959" y="7245"/>
                    </a:cubicBezTo>
                    <a:cubicBezTo>
                      <a:pt x="2996" y="7245"/>
                      <a:pt x="2996" y="7245"/>
                      <a:pt x="2996" y="7245"/>
                    </a:cubicBezTo>
                    <a:cubicBezTo>
                      <a:pt x="2996" y="7313"/>
                      <a:pt x="2996" y="7313"/>
                      <a:pt x="2996" y="7313"/>
                    </a:cubicBezTo>
                    <a:cubicBezTo>
                      <a:pt x="2996" y="7313"/>
                      <a:pt x="2996" y="7313"/>
                      <a:pt x="2996" y="7313"/>
                    </a:cubicBezTo>
                    <a:cubicBezTo>
                      <a:pt x="2996" y="7313"/>
                      <a:pt x="2996" y="7313"/>
                      <a:pt x="2996" y="7313"/>
                    </a:cubicBezTo>
                    <a:cubicBezTo>
                      <a:pt x="2959" y="7313"/>
                      <a:pt x="2959" y="7313"/>
                      <a:pt x="2959" y="7313"/>
                    </a:cubicBezTo>
                    <a:cubicBezTo>
                      <a:pt x="2959" y="7313"/>
                      <a:pt x="2959" y="7313"/>
                      <a:pt x="2959" y="7313"/>
                    </a:cubicBezTo>
                    <a:cubicBezTo>
                      <a:pt x="2922" y="7313"/>
                      <a:pt x="2922" y="7313"/>
                      <a:pt x="2922" y="7313"/>
                    </a:cubicBezTo>
                    <a:cubicBezTo>
                      <a:pt x="2885" y="7381"/>
                      <a:pt x="2885" y="7381"/>
                      <a:pt x="2885" y="7381"/>
                    </a:cubicBezTo>
                    <a:cubicBezTo>
                      <a:pt x="2885" y="7381"/>
                      <a:pt x="2885" y="7381"/>
                      <a:pt x="2885" y="7381"/>
                    </a:cubicBezTo>
                    <a:cubicBezTo>
                      <a:pt x="2848" y="7448"/>
                      <a:pt x="2848" y="7448"/>
                      <a:pt x="2848" y="7448"/>
                    </a:cubicBezTo>
                    <a:cubicBezTo>
                      <a:pt x="2885" y="7516"/>
                      <a:pt x="2885" y="7516"/>
                      <a:pt x="2885" y="7516"/>
                    </a:cubicBezTo>
                    <a:cubicBezTo>
                      <a:pt x="2848" y="7516"/>
                      <a:pt x="2848" y="7516"/>
                      <a:pt x="2848" y="7516"/>
                    </a:cubicBezTo>
                    <a:cubicBezTo>
                      <a:pt x="2848" y="7516"/>
                      <a:pt x="2848" y="7584"/>
                      <a:pt x="2848" y="7516"/>
                    </a:cubicBezTo>
                    <a:close/>
                    <a:moveTo>
                      <a:pt x="2996" y="9006"/>
                    </a:moveTo>
                    <a:cubicBezTo>
                      <a:pt x="3033" y="9006"/>
                      <a:pt x="3033" y="9006"/>
                      <a:pt x="3033" y="9006"/>
                    </a:cubicBezTo>
                    <a:cubicBezTo>
                      <a:pt x="3033" y="9006"/>
                      <a:pt x="3033" y="9006"/>
                      <a:pt x="3033" y="9006"/>
                    </a:cubicBezTo>
                    <a:cubicBezTo>
                      <a:pt x="2996" y="8938"/>
                      <a:pt x="2996" y="8938"/>
                      <a:pt x="2996" y="8938"/>
                    </a:cubicBezTo>
                    <a:cubicBezTo>
                      <a:pt x="3033" y="8938"/>
                      <a:pt x="3033" y="8938"/>
                      <a:pt x="3033" y="8938"/>
                    </a:cubicBezTo>
                    <a:cubicBezTo>
                      <a:pt x="2996" y="8870"/>
                      <a:pt x="2996" y="8870"/>
                      <a:pt x="2996" y="8870"/>
                    </a:cubicBezTo>
                    <a:cubicBezTo>
                      <a:pt x="2959" y="8870"/>
                      <a:pt x="2959" y="8870"/>
                      <a:pt x="2959" y="8870"/>
                    </a:cubicBezTo>
                    <a:cubicBezTo>
                      <a:pt x="2959" y="8803"/>
                      <a:pt x="2959" y="8803"/>
                      <a:pt x="2959" y="8803"/>
                    </a:cubicBezTo>
                    <a:cubicBezTo>
                      <a:pt x="2959" y="8803"/>
                      <a:pt x="2959" y="8803"/>
                      <a:pt x="2959" y="8803"/>
                    </a:cubicBezTo>
                    <a:cubicBezTo>
                      <a:pt x="2922" y="8803"/>
                      <a:pt x="2922" y="8803"/>
                      <a:pt x="2922" y="8803"/>
                    </a:cubicBezTo>
                    <a:cubicBezTo>
                      <a:pt x="2885" y="8870"/>
                      <a:pt x="2885" y="8870"/>
                      <a:pt x="2885" y="8870"/>
                    </a:cubicBezTo>
                    <a:cubicBezTo>
                      <a:pt x="2885" y="8870"/>
                      <a:pt x="2885" y="8870"/>
                      <a:pt x="2885" y="8870"/>
                    </a:cubicBezTo>
                    <a:cubicBezTo>
                      <a:pt x="2922" y="8870"/>
                      <a:pt x="2922" y="8870"/>
                      <a:pt x="2922" y="8870"/>
                    </a:cubicBezTo>
                    <a:cubicBezTo>
                      <a:pt x="2922" y="8870"/>
                      <a:pt x="2922" y="8870"/>
                      <a:pt x="2922" y="8870"/>
                    </a:cubicBezTo>
                    <a:cubicBezTo>
                      <a:pt x="2959" y="8870"/>
                      <a:pt x="2959" y="8870"/>
                      <a:pt x="2959" y="8870"/>
                    </a:cubicBezTo>
                    <a:cubicBezTo>
                      <a:pt x="2959" y="8938"/>
                      <a:pt x="2959" y="8938"/>
                      <a:pt x="2959" y="8938"/>
                    </a:cubicBezTo>
                    <a:cubicBezTo>
                      <a:pt x="2996" y="8938"/>
                      <a:pt x="2996" y="8938"/>
                      <a:pt x="2996" y="8938"/>
                    </a:cubicBezTo>
                    <a:cubicBezTo>
                      <a:pt x="2996" y="9006"/>
                      <a:pt x="2996" y="9006"/>
                      <a:pt x="2996" y="9006"/>
                    </a:cubicBezTo>
                    <a:close/>
                    <a:moveTo>
                      <a:pt x="3588" y="9006"/>
                    </a:moveTo>
                    <a:cubicBezTo>
                      <a:pt x="3551" y="8938"/>
                      <a:pt x="3551" y="8938"/>
                      <a:pt x="3551" y="8938"/>
                    </a:cubicBezTo>
                    <a:cubicBezTo>
                      <a:pt x="3551" y="9006"/>
                      <a:pt x="3551" y="9006"/>
                      <a:pt x="3551" y="9006"/>
                    </a:cubicBezTo>
                    <a:cubicBezTo>
                      <a:pt x="3514" y="9006"/>
                      <a:pt x="3514" y="9006"/>
                      <a:pt x="3514" y="9006"/>
                    </a:cubicBezTo>
                    <a:cubicBezTo>
                      <a:pt x="3477" y="8870"/>
                      <a:pt x="3477" y="8870"/>
                      <a:pt x="3477" y="8870"/>
                    </a:cubicBezTo>
                    <a:cubicBezTo>
                      <a:pt x="3477" y="8870"/>
                      <a:pt x="3477" y="8870"/>
                      <a:pt x="3477" y="8870"/>
                    </a:cubicBezTo>
                    <a:cubicBezTo>
                      <a:pt x="3403" y="8803"/>
                      <a:pt x="3403" y="8803"/>
                      <a:pt x="3403" y="8803"/>
                    </a:cubicBezTo>
                    <a:cubicBezTo>
                      <a:pt x="3403" y="8803"/>
                      <a:pt x="3403" y="8803"/>
                      <a:pt x="3403" y="8803"/>
                    </a:cubicBezTo>
                    <a:cubicBezTo>
                      <a:pt x="3366" y="8803"/>
                      <a:pt x="3366" y="8803"/>
                      <a:pt x="3366" y="8803"/>
                    </a:cubicBezTo>
                    <a:cubicBezTo>
                      <a:pt x="3329" y="8667"/>
                      <a:pt x="3329" y="8667"/>
                      <a:pt x="3329" y="8667"/>
                    </a:cubicBezTo>
                    <a:cubicBezTo>
                      <a:pt x="3255" y="8532"/>
                      <a:pt x="3255" y="8532"/>
                      <a:pt x="3255" y="8532"/>
                    </a:cubicBezTo>
                    <a:cubicBezTo>
                      <a:pt x="3218" y="8396"/>
                      <a:pt x="3218" y="8396"/>
                      <a:pt x="3218" y="8396"/>
                    </a:cubicBezTo>
                    <a:cubicBezTo>
                      <a:pt x="3218" y="8329"/>
                      <a:pt x="3218" y="8329"/>
                      <a:pt x="3218" y="8329"/>
                    </a:cubicBezTo>
                    <a:cubicBezTo>
                      <a:pt x="3218" y="8193"/>
                      <a:pt x="3218" y="8193"/>
                      <a:pt x="3218" y="8193"/>
                    </a:cubicBezTo>
                    <a:cubicBezTo>
                      <a:pt x="3181" y="8125"/>
                      <a:pt x="3181" y="8125"/>
                      <a:pt x="3181" y="8125"/>
                    </a:cubicBezTo>
                    <a:cubicBezTo>
                      <a:pt x="3144" y="7990"/>
                      <a:pt x="3144" y="7990"/>
                      <a:pt x="3144" y="7990"/>
                    </a:cubicBezTo>
                    <a:cubicBezTo>
                      <a:pt x="3144" y="7922"/>
                      <a:pt x="3144" y="7922"/>
                      <a:pt x="3144" y="7922"/>
                    </a:cubicBezTo>
                    <a:cubicBezTo>
                      <a:pt x="3181" y="7922"/>
                      <a:pt x="3181" y="7922"/>
                      <a:pt x="3181" y="7922"/>
                    </a:cubicBezTo>
                    <a:cubicBezTo>
                      <a:pt x="3181" y="7855"/>
                      <a:pt x="3181" y="7855"/>
                      <a:pt x="3181" y="7855"/>
                    </a:cubicBezTo>
                    <a:cubicBezTo>
                      <a:pt x="3144" y="7855"/>
                      <a:pt x="3144" y="7855"/>
                      <a:pt x="3144" y="7855"/>
                    </a:cubicBezTo>
                    <a:cubicBezTo>
                      <a:pt x="3107" y="7855"/>
                      <a:pt x="3107" y="7855"/>
                      <a:pt x="3107" y="7855"/>
                    </a:cubicBezTo>
                    <a:cubicBezTo>
                      <a:pt x="3107" y="7855"/>
                      <a:pt x="3107" y="7855"/>
                      <a:pt x="3107" y="7855"/>
                    </a:cubicBezTo>
                    <a:cubicBezTo>
                      <a:pt x="3107" y="7855"/>
                      <a:pt x="3107" y="7855"/>
                      <a:pt x="3107" y="7855"/>
                    </a:cubicBezTo>
                    <a:cubicBezTo>
                      <a:pt x="3144" y="7855"/>
                      <a:pt x="3144" y="7855"/>
                      <a:pt x="3144" y="7855"/>
                    </a:cubicBezTo>
                    <a:cubicBezTo>
                      <a:pt x="3181" y="7787"/>
                      <a:pt x="3181" y="7787"/>
                      <a:pt x="3181" y="7787"/>
                    </a:cubicBezTo>
                    <a:cubicBezTo>
                      <a:pt x="3181" y="7719"/>
                      <a:pt x="3181" y="7719"/>
                      <a:pt x="3181" y="7719"/>
                    </a:cubicBezTo>
                    <a:cubicBezTo>
                      <a:pt x="3181" y="7651"/>
                      <a:pt x="3181" y="7651"/>
                      <a:pt x="3181" y="7651"/>
                    </a:cubicBezTo>
                    <a:cubicBezTo>
                      <a:pt x="3144" y="7651"/>
                      <a:pt x="3144" y="7651"/>
                      <a:pt x="3144" y="7651"/>
                    </a:cubicBezTo>
                    <a:cubicBezTo>
                      <a:pt x="3107" y="7651"/>
                      <a:pt x="3107" y="7651"/>
                      <a:pt x="3107" y="7651"/>
                    </a:cubicBezTo>
                    <a:cubicBezTo>
                      <a:pt x="3144" y="7651"/>
                      <a:pt x="3144" y="7651"/>
                      <a:pt x="3144" y="7651"/>
                    </a:cubicBezTo>
                    <a:cubicBezTo>
                      <a:pt x="3181" y="7651"/>
                      <a:pt x="3181" y="7651"/>
                      <a:pt x="3181" y="7651"/>
                    </a:cubicBezTo>
                    <a:cubicBezTo>
                      <a:pt x="3181" y="7584"/>
                      <a:pt x="3181" y="7584"/>
                      <a:pt x="3181" y="7584"/>
                    </a:cubicBezTo>
                    <a:cubicBezTo>
                      <a:pt x="3181" y="7584"/>
                      <a:pt x="3181" y="7584"/>
                      <a:pt x="3181" y="7584"/>
                    </a:cubicBezTo>
                    <a:cubicBezTo>
                      <a:pt x="3107" y="7584"/>
                      <a:pt x="3107" y="7584"/>
                      <a:pt x="3107" y="7584"/>
                    </a:cubicBezTo>
                    <a:cubicBezTo>
                      <a:pt x="3033" y="7516"/>
                      <a:pt x="3033" y="7516"/>
                      <a:pt x="3033" y="7516"/>
                    </a:cubicBezTo>
                    <a:cubicBezTo>
                      <a:pt x="2996" y="7516"/>
                      <a:pt x="2996" y="7516"/>
                      <a:pt x="2996" y="7516"/>
                    </a:cubicBezTo>
                    <a:cubicBezTo>
                      <a:pt x="2959" y="7516"/>
                      <a:pt x="2959" y="7516"/>
                      <a:pt x="2959" y="7516"/>
                    </a:cubicBezTo>
                    <a:cubicBezTo>
                      <a:pt x="2922" y="7584"/>
                      <a:pt x="2922" y="7584"/>
                      <a:pt x="2922" y="7584"/>
                    </a:cubicBezTo>
                    <a:cubicBezTo>
                      <a:pt x="2848" y="7584"/>
                      <a:pt x="2848" y="7584"/>
                      <a:pt x="2848" y="7584"/>
                    </a:cubicBezTo>
                    <a:cubicBezTo>
                      <a:pt x="2848" y="7584"/>
                      <a:pt x="2848" y="7584"/>
                      <a:pt x="2848" y="7584"/>
                    </a:cubicBezTo>
                    <a:cubicBezTo>
                      <a:pt x="2811" y="7651"/>
                      <a:pt x="2811" y="7651"/>
                      <a:pt x="2811" y="7651"/>
                    </a:cubicBezTo>
                    <a:cubicBezTo>
                      <a:pt x="2811" y="7719"/>
                      <a:pt x="2811" y="7719"/>
                      <a:pt x="2811" y="7719"/>
                    </a:cubicBezTo>
                    <a:cubicBezTo>
                      <a:pt x="2774" y="7719"/>
                      <a:pt x="2774" y="7719"/>
                      <a:pt x="2774" y="7719"/>
                    </a:cubicBezTo>
                    <a:cubicBezTo>
                      <a:pt x="2811" y="7787"/>
                      <a:pt x="2811" y="7787"/>
                      <a:pt x="2811" y="7787"/>
                    </a:cubicBezTo>
                    <a:cubicBezTo>
                      <a:pt x="2811" y="7787"/>
                      <a:pt x="2811" y="7787"/>
                      <a:pt x="2811" y="7787"/>
                    </a:cubicBezTo>
                    <a:cubicBezTo>
                      <a:pt x="2848" y="7855"/>
                      <a:pt x="2848" y="7855"/>
                      <a:pt x="2848" y="7855"/>
                    </a:cubicBezTo>
                    <a:cubicBezTo>
                      <a:pt x="2811" y="7855"/>
                      <a:pt x="2811" y="7855"/>
                      <a:pt x="2811" y="7855"/>
                    </a:cubicBezTo>
                    <a:cubicBezTo>
                      <a:pt x="2811" y="7855"/>
                      <a:pt x="2811" y="7855"/>
                      <a:pt x="2811" y="7855"/>
                    </a:cubicBezTo>
                    <a:cubicBezTo>
                      <a:pt x="2774" y="7855"/>
                      <a:pt x="2774" y="7855"/>
                      <a:pt x="2774" y="7855"/>
                    </a:cubicBezTo>
                    <a:cubicBezTo>
                      <a:pt x="2737" y="7922"/>
                      <a:pt x="2737" y="7922"/>
                      <a:pt x="2737" y="7922"/>
                    </a:cubicBezTo>
                    <a:cubicBezTo>
                      <a:pt x="2737" y="7990"/>
                      <a:pt x="2737" y="7990"/>
                      <a:pt x="2737" y="7990"/>
                    </a:cubicBezTo>
                    <a:cubicBezTo>
                      <a:pt x="2737" y="8058"/>
                      <a:pt x="2737" y="8058"/>
                      <a:pt x="2737" y="8058"/>
                    </a:cubicBezTo>
                    <a:cubicBezTo>
                      <a:pt x="2774" y="8058"/>
                      <a:pt x="2774" y="8058"/>
                      <a:pt x="2774" y="8058"/>
                    </a:cubicBezTo>
                    <a:cubicBezTo>
                      <a:pt x="2811" y="7990"/>
                      <a:pt x="2811" y="7990"/>
                      <a:pt x="2811" y="7990"/>
                    </a:cubicBezTo>
                    <a:cubicBezTo>
                      <a:pt x="2811" y="7990"/>
                      <a:pt x="2811" y="7990"/>
                      <a:pt x="2811" y="7990"/>
                    </a:cubicBezTo>
                    <a:cubicBezTo>
                      <a:pt x="2811" y="8058"/>
                      <a:pt x="2811" y="8058"/>
                      <a:pt x="2811" y="8058"/>
                    </a:cubicBezTo>
                    <a:cubicBezTo>
                      <a:pt x="2774" y="8125"/>
                      <a:pt x="2774" y="8125"/>
                      <a:pt x="2774" y="8125"/>
                    </a:cubicBezTo>
                    <a:cubicBezTo>
                      <a:pt x="2811" y="8125"/>
                      <a:pt x="2811" y="8125"/>
                      <a:pt x="2811" y="8125"/>
                    </a:cubicBezTo>
                    <a:cubicBezTo>
                      <a:pt x="2811" y="8058"/>
                      <a:pt x="2811" y="8058"/>
                      <a:pt x="2811" y="8058"/>
                    </a:cubicBezTo>
                    <a:cubicBezTo>
                      <a:pt x="2848" y="8058"/>
                      <a:pt x="2848" y="8058"/>
                      <a:pt x="2848" y="8058"/>
                    </a:cubicBezTo>
                    <a:cubicBezTo>
                      <a:pt x="2848" y="8058"/>
                      <a:pt x="2848" y="8058"/>
                      <a:pt x="2848" y="8058"/>
                    </a:cubicBezTo>
                    <a:cubicBezTo>
                      <a:pt x="2848" y="8125"/>
                      <a:pt x="2848" y="8125"/>
                      <a:pt x="2848" y="8125"/>
                    </a:cubicBezTo>
                    <a:cubicBezTo>
                      <a:pt x="2811" y="8125"/>
                      <a:pt x="2811" y="8125"/>
                      <a:pt x="2811" y="8125"/>
                    </a:cubicBezTo>
                    <a:cubicBezTo>
                      <a:pt x="2848" y="8193"/>
                      <a:pt x="2848" y="8193"/>
                      <a:pt x="2848" y="8193"/>
                    </a:cubicBezTo>
                    <a:cubicBezTo>
                      <a:pt x="2885" y="8193"/>
                      <a:pt x="2885" y="8193"/>
                      <a:pt x="2885" y="8193"/>
                    </a:cubicBezTo>
                    <a:cubicBezTo>
                      <a:pt x="2848" y="8193"/>
                      <a:pt x="2848" y="8193"/>
                      <a:pt x="2848" y="8193"/>
                    </a:cubicBezTo>
                    <a:cubicBezTo>
                      <a:pt x="2848" y="8193"/>
                      <a:pt x="2848" y="8193"/>
                      <a:pt x="2848" y="8193"/>
                    </a:cubicBezTo>
                    <a:cubicBezTo>
                      <a:pt x="2811" y="8261"/>
                      <a:pt x="2811" y="8261"/>
                      <a:pt x="2811" y="8261"/>
                    </a:cubicBezTo>
                    <a:cubicBezTo>
                      <a:pt x="2811" y="8261"/>
                      <a:pt x="2811" y="8261"/>
                      <a:pt x="2811" y="8261"/>
                    </a:cubicBezTo>
                    <a:cubicBezTo>
                      <a:pt x="2848" y="8329"/>
                      <a:pt x="2848" y="8329"/>
                      <a:pt x="2848" y="8329"/>
                    </a:cubicBezTo>
                    <a:cubicBezTo>
                      <a:pt x="2811" y="8329"/>
                      <a:pt x="2811" y="8329"/>
                      <a:pt x="2811" y="8329"/>
                    </a:cubicBezTo>
                    <a:cubicBezTo>
                      <a:pt x="2811" y="8329"/>
                      <a:pt x="2811" y="8329"/>
                      <a:pt x="2811" y="8329"/>
                    </a:cubicBezTo>
                    <a:cubicBezTo>
                      <a:pt x="2774" y="8329"/>
                      <a:pt x="2774" y="8329"/>
                      <a:pt x="2774" y="8329"/>
                    </a:cubicBezTo>
                    <a:cubicBezTo>
                      <a:pt x="2737" y="8329"/>
                      <a:pt x="2737" y="8329"/>
                      <a:pt x="2737" y="8329"/>
                    </a:cubicBezTo>
                    <a:cubicBezTo>
                      <a:pt x="2737" y="8329"/>
                      <a:pt x="2737" y="8329"/>
                      <a:pt x="2737" y="8329"/>
                    </a:cubicBezTo>
                    <a:cubicBezTo>
                      <a:pt x="2700" y="8396"/>
                      <a:pt x="2700" y="8396"/>
                      <a:pt x="2700" y="8396"/>
                    </a:cubicBezTo>
                    <a:cubicBezTo>
                      <a:pt x="2700" y="8464"/>
                      <a:pt x="2700" y="8464"/>
                      <a:pt x="2700" y="8464"/>
                    </a:cubicBezTo>
                    <a:cubicBezTo>
                      <a:pt x="2700" y="8532"/>
                      <a:pt x="2700" y="8532"/>
                      <a:pt x="2700" y="8532"/>
                    </a:cubicBezTo>
                    <a:cubicBezTo>
                      <a:pt x="2700" y="8599"/>
                      <a:pt x="2700" y="8599"/>
                      <a:pt x="2700" y="8599"/>
                    </a:cubicBezTo>
                    <a:cubicBezTo>
                      <a:pt x="2700" y="8667"/>
                      <a:pt x="2700" y="8667"/>
                      <a:pt x="2700" y="8667"/>
                    </a:cubicBezTo>
                    <a:cubicBezTo>
                      <a:pt x="2774" y="8667"/>
                      <a:pt x="2774" y="8667"/>
                      <a:pt x="2774" y="8667"/>
                    </a:cubicBezTo>
                    <a:cubicBezTo>
                      <a:pt x="2774" y="8735"/>
                      <a:pt x="2774" y="8735"/>
                      <a:pt x="2774" y="8735"/>
                    </a:cubicBezTo>
                    <a:cubicBezTo>
                      <a:pt x="2811" y="8803"/>
                      <a:pt x="2811" y="8803"/>
                      <a:pt x="2811" y="8803"/>
                    </a:cubicBezTo>
                    <a:cubicBezTo>
                      <a:pt x="2848" y="8803"/>
                      <a:pt x="2848" y="8803"/>
                      <a:pt x="2848" y="8803"/>
                    </a:cubicBezTo>
                    <a:cubicBezTo>
                      <a:pt x="2848" y="8803"/>
                      <a:pt x="2848" y="8803"/>
                      <a:pt x="2848" y="8803"/>
                    </a:cubicBezTo>
                    <a:cubicBezTo>
                      <a:pt x="2885" y="8803"/>
                      <a:pt x="2885" y="8803"/>
                      <a:pt x="2885" y="8803"/>
                    </a:cubicBezTo>
                    <a:cubicBezTo>
                      <a:pt x="2922" y="8735"/>
                      <a:pt x="2922" y="8735"/>
                      <a:pt x="2922" y="8735"/>
                    </a:cubicBezTo>
                    <a:cubicBezTo>
                      <a:pt x="2885" y="8667"/>
                      <a:pt x="2885" y="8667"/>
                      <a:pt x="2885" y="8667"/>
                    </a:cubicBezTo>
                    <a:cubicBezTo>
                      <a:pt x="2885" y="8599"/>
                      <a:pt x="2885" y="8599"/>
                      <a:pt x="2885" y="8599"/>
                    </a:cubicBezTo>
                    <a:cubicBezTo>
                      <a:pt x="2922" y="8532"/>
                      <a:pt x="2922" y="8532"/>
                      <a:pt x="2922" y="8532"/>
                    </a:cubicBezTo>
                    <a:cubicBezTo>
                      <a:pt x="2922" y="8599"/>
                      <a:pt x="2922" y="8599"/>
                      <a:pt x="2922" y="8599"/>
                    </a:cubicBezTo>
                    <a:cubicBezTo>
                      <a:pt x="2922" y="8667"/>
                      <a:pt x="2922" y="8667"/>
                      <a:pt x="2922" y="8667"/>
                    </a:cubicBezTo>
                    <a:cubicBezTo>
                      <a:pt x="2922" y="8667"/>
                      <a:pt x="2922" y="8667"/>
                      <a:pt x="2922" y="8667"/>
                    </a:cubicBezTo>
                    <a:cubicBezTo>
                      <a:pt x="2922" y="8735"/>
                      <a:pt x="2922" y="8735"/>
                      <a:pt x="2922" y="8735"/>
                    </a:cubicBezTo>
                    <a:cubicBezTo>
                      <a:pt x="2959" y="8735"/>
                      <a:pt x="2959" y="8735"/>
                      <a:pt x="2959" y="8735"/>
                    </a:cubicBezTo>
                    <a:cubicBezTo>
                      <a:pt x="2959" y="8735"/>
                      <a:pt x="2959" y="8735"/>
                      <a:pt x="2959" y="8735"/>
                    </a:cubicBezTo>
                    <a:cubicBezTo>
                      <a:pt x="2959" y="8667"/>
                      <a:pt x="2959" y="8667"/>
                      <a:pt x="2959" y="8667"/>
                    </a:cubicBezTo>
                    <a:cubicBezTo>
                      <a:pt x="2996" y="8667"/>
                      <a:pt x="2996" y="8667"/>
                      <a:pt x="2996" y="8667"/>
                    </a:cubicBezTo>
                    <a:cubicBezTo>
                      <a:pt x="2996" y="8667"/>
                      <a:pt x="2996" y="8667"/>
                      <a:pt x="2996" y="8667"/>
                    </a:cubicBezTo>
                    <a:cubicBezTo>
                      <a:pt x="2996" y="8667"/>
                      <a:pt x="2996" y="8667"/>
                      <a:pt x="2996" y="8667"/>
                    </a:cubicBezTo>
                    <a:cubicBezTo>
                      <a:pt x="2996" y="8735"/>
                      <a:pt x="2996" y="8735"/>
                      <a:pt x="2996" y="8735"/>
                    </a:cubicBezTo>
                    <a:cubicBezTo>
                      <a:pt x="3033" y="8803"/>
                      <a:pt x="3033" y="8803"/>
                      <a:pt x="3033" y="8803"/>
                    </a:cubicBezTo>
                    <a:cubicBezTo>
                      <a:pt x="3070" y="8870"/>
                      <a:pt x="3070" y="8870"/>
                      <a:pt x="3070" y="8870"/>
                    </a:cubicBezTo>
                    <a:cubicBezTo>
                      <a:pt x="3107" y="8870"/>
                      <a:pt x="3107" y="8870"/>
                      <a:pt x="3107" y="8870"/>
                    </a:cubicBezTo>
                    <a:cubicBezTo>
                      <a:pt x="3107" y="8803"/>
                      <a:pt x="3107" y="8803"/>
                      <a:pt x="3107" y="8803"/>
                    </a:cubicBezTo>
                    <a:cubicBezTo>
                      <a:pt x="3144" y="8870"/>
                      <a:pt x="3144" y="8870"/>
                      <a:pt x="3144" y="8870"/>
                    </a:cubicBezTo>
                    <a:cubicBezTo>
                      <a:pt x="3107" y="8870"/>
                      <a:pt x="3107" y="8870"/>
                      <a:pt x="3107" y="8870"/>
                    </a:cubicBezTo>
                    <a:cubicBezTo>
                      <a:pt x="3107" y="8870"/>
                      <a:pt x="3107" y="8870"/>
                      <a:pt x="3107" y="8870"/>
                    </a:cubicBezTo>
                    <a:cubicBezTo>
                      <a:pt x="3107" y="8870"/>
                      <a:pt x="3107" y="8870"/>
                      <a:pt x="3107" y="8870"/>
                    </a:cubicBezTo>
                    <a:cubicBezTo>
                      <a:pt x="3070" y="8938"/>
                      <a:pt x="3070" y="8938"/>
                      <a:pt x="3070" y="8938"/>
                    </a:cubicBezTo>
                    <a:cubicBezTo>
                      <a:pt x="3070" y="8938"/>
                      <a:pt x="3070" y="8938"/>
                      <a:pt x="3070" y="8938"/>
                    </a:cubicBezTo>
                    <a:cubicBezTo>
                      <a:pt x="3107" y="9006"/>
                      <a:pt x="3107" y="9006"/>
                      <a:pt x="3107" y="9006"/>
                    </a:cubicBezTo>
                    <a:cubicBezTo>
                      <a:pt x="3107" y="9006"/>
                      <a:pt x="3107" y="9006"/>
                      <a:pt x="3107" y="9006"/>
                    </a:cubicBezTo>
                    <a:cubicBezTo>
                      <a:pt x="3070" y="9006"/>
                      <a:pt x="3070" y="9006"/>
                      <a:pt x="3070" y="9006"/>
                    </a:cubicBezTo>
                    <a:cubicBezTo>
                      <a:pt x="3070" y="9006"/>
                      <a:pt x="3070" y="9006"/>
                      <a:pt x="3070" y="9006"/>
                    </a:cubicBezTo>
                    <a:cubicBezTo>
                      <a:pt x="3070" y="9073"/>
                      <a:pt x="3070" y="9073"/>
                      <a:pt x="3070" y="9073"/>
                    </a:cubicBezTo>
                    <a:cubicBezTo>
                      <a:pt x="3070" y="9073"/>
                      <a:pt x="3070" y="9073"/>
                      <a:pt x="3070" y="9073"/>
                    </a:cubicBezTo>
                    <a:cubicBezTo>
                      <a:pt x="3107" y="9073"/>
                      <a:pt x="3107" y="9073"/>
                      <a:pt x="3107" y="9073"/>
                    </a:cubicBezTo>
                    <a:cubicBezTo>
                      <a:pt x="3144" y="9141"/>
                      <a:pt x="3144" y="9141"/>
                      <a:pt x="3144" y="9141"/>
                    </a:cubicBezTo>
                    <a:cubicBezTo>
                      <a:pt x="3181" y="9141"/>
                      <a:pt x="3181" y="9141"/>
                      <a:pt x="3181" y="9141"/>
                    </a:cubicBezTo>
                    <a:cubicBezTo>
                      <a:pt x="3218" y="9141"/>
                      <a:pt x="3218" y="9141"/>
                      <a:pt x="3218" y="9141"/>
                    </a:cubicBezTo>
                    <a:cubicBezTo>
                      <a:pt x="3218" y="9073"/>
                      <a:pt x="3218" y="9073"/>
                      <a:pt x="3218" y="9073"/>
                    </a:cubicBezTo>
                    <a:cubicBezTo>
                      <a:pt x="3255" y="9073"/>
                      <a:pt x="3255" y="9073"/>
                      <a:pt x="3255" y="9073"/>
                    </a:cubicBezTo>
                    <a:cubicBezTo>
                      <a:pt x="3255" y="9141"/>
                      <a:pt x="3255" y="9141"/>
                      <a:pt x="3255" y="9141"/>
                    </a:cubicBezTo>
                    <a:cubicBezTo>
                      <a:pt x="3255" y="9209"/>
                      <a:pt x="3255" y="9209"/>
                      <a:pt x="3255" y="9209"/>
                    </a:cubicBezTo>
                    <a:cubicBezTo>
                      <a:pt x="3292" y="9209"/>
                      <a:pt x="3292" y="9209"/>
                      <a:pt x="3292" y="9209"/>
                    </a:cubicBezTo>
                    <a:cubicBezTo>
                      <a:pt x="3329" y="9209"/>
                      <a:pt x="3329" y="9209"/>
                      <a:pt x="3329" y="9209"/>
                    </a:cubicBezTo>
                    <a:cubicBezTo>
                      <a:pt x="3329" y="9209"/>
                      <a:pt x="3329" y="9209"/>
                      <a:pt x="3329" y="9209"/>
                    </a:cubicBezTo>
                    <a:cubicBezTo>
                      <a:pt x="3329" y="9141"/>
                      <a:pt x="3329" y="9141"/>
                      <a:pt x="3329" y="9141"/>
                    </a:cubicBezTo>
                    <a:cubicBezTo>
                      <a:pt x="3292" y="9073"/>
                      <a:pt x="3292" y="9073"/>
                      <a:pt x="3292" y="9073"/>
                    </a:cubicBezTo>
                    <a:cubicBezTo>
                      <a:pt x="3292" y="9073"/>
                      <a:pt x="3292" y="9073"/>
                      <a:pt x="3292" y="9073"/>
                    </a:cubicBezTo>
                    <a:cubicBezTo>
                      <a:pt x="3292" y="9073"/>
                      <a:pt x="3292" y="9073"/>
                      <a:pt x="3292" y="9073"/>
                    </a:cubicBezTo>
                    <a:cubicBezTo>
                      <a:pt x="3329" y="9073"/>
                      <a:pt x="3329" y="9073"/>
                      <a:pt x="3329" y="9073"/>
                    </a:cubicBezTo>
                    <a:cubicBezTo>
                      <a:pt x="3329" y="9141"/>
                      <a:pt x="3329" y="9141"/>
                      <a:pt x="3329" y="9141"/>
                    </a:cubicBezTo>
                    <a:cubicBezTo>
                      <a:pt x="3366" y="9141"/>
                      <a:pt x="3366" y="9141"/>
                      <a:pt x="3366" y="9141"/>
                    </a:cubicBezTo>
                    <a:cubicBezTo>
                      <a:pt x="3366" y="9209"/>
                      <a:pt x="3366" y="9209"/>
                      <a:pt x="3366" y="9209"/>
                    </a:cubicBezTo>
                    <a:cubicBezTo>
                      <a:pt x="3403" y="9209"/>
                      <a:pt x="3403" y="9209"/>
                      <a:pt x="3403" y="9209"/>
                    </a:cubicBezTo>
                    <a:cubicBezTo>
                      <a:pt x="3403" y="9141"/>
                      <a:pt x="3403" y="9141"/>
                      <a:pt x="3403" y="9141"/>
                    </a:cubicBezTo>
                    <a:cubicBezTo>
                      <a:pt x="3403" y="9141"/>
                      <a:pt x="3403" y="9141"/>
                      <a:pt x="3403" y="9141"/>
                    </a:cubicBezTo>
                    <a:cubicBezTo>
                      <a:pt x="3440" y="9209"/>
                      <a:pt x="3440" y="9209"/>
                      <a:pt x="3440" y="9209"/>
                    </a:cubicBezTo>
                    <a:cubicBezTo>
                      <a:pt x="3477" y="9209"/>
                      <a:pt x="3477" y="9209"/>
                      <a:pt x="3477" y="9209"/>
                    </a:cubicBezTo>
                    <a:cubicBezTo>
                      <a:pt x="3477" y="9209"/>
                      <a:pt x="3477" y="9209"/>
                      <a:pt x="3477" y="9209"/>
                    </a:cubicBezTo>
                    <a:cubicBezTo>
                      <a:pt x="3477" y="9209"/>
                      <a:pt x="3477" y="9209"/>
                      <a:pt x="3477" y="9209"/>
                    </a:cubicBezTo>
                    <a:cubicBezTo>
                      <a:pt x="3477" y="9141"/>
                      <a:pt x="3477" y="9141"/>
                      <a:pt x="3477" y="9141"/>
                    </a:cubicBezTo>
                    <a:cubicBezTo>
                      <a:pt x="3477" y="9141"/>
                      <a:pt x="3477" y="9141"/>
                      <a:pt x="3477" y="9141"/>
                    </a:cubicBezTo>
                    <a:cubicBezTo>
                      <a:pt x="3477" y="9141"/>
                      <a:pt x="3477" y="9141"/>
                      <a:pt x="3477" y="9141"/>
                    </a:cubicBezTo>
                    <a:cubicBezTo>
                      <a:pt x="3514" y="9141"/>
                      <a:pt x="3514" y="9141"/>
                      <a:pt x="3514" y="9141"/>
                    </a:cubicBezTo>
                    <a:cubicBezTo>
                      <a:pt x="3514" y="9141"/>
                      <a:pt x="3514" y="9141"/>
                      <a:pt x="3514" y="9141"/>
                    </a:cubicBezTo>
                    <a:cubicBezTo>
                      <a:pt x="3514" y="9141"/>
                      <a:pt x="3514" y="9141"/>
                      <a:pt x="3514" y="9141"/>
                    </a:cubicBezTo>
                    <a:cubicBezTo>
                      <a:pt x="3551" y="9209"/>
                      <a:pt x="3551" y="9209"/>
                      <a:pt x="3551" y="9209"/>
                    </a:cubicBezTo>
                    <a:cubicBezTo>
                      <a:pt x="3551" y="9276"/>
                      <a:pt x="3551" y="9276"/>
                      <a:pt x="3551" y="9276"/>
                    </a:cubicBezTo>
                    <a:cubicBezTo>
                      <a:pt x="3588" y="9209"/>
                      <a:pt x="3588" y="9209"/>
                      <a:pt x="3588" y="9209"/>
                    </a:cubicBezTo>
                    <a:cubicBezTo>
                      <a:pt x="3588" y="9209"/>
                      <a:pt x="3588" y="9209"/>
                      <a:pt x="3588" y="9209"/>
                    </a:cubicBezTo>
                    <a:cubicBezTo>
                      <a:pt x="3551" y="9141"/>
                      <a:pt x="3551" y="9141"/>
                      <a:pt x="3551" y="9141"/>
                    </a:cubicBezTo>
                    <a:cubicBezTo>
                      <a:pt x="3551" y="9141"/>
                      <a:pt x="3551" y="9141"/>
                      <a:pt x="3551" y="9141"/>
                    </a:cubicBezTo>
                    <a:cubicBezTo>
                      <a:pt x="3514" y="9141"/>
                      <a:pt x="3514" y="9141"/>
                      <a:pt x="3514" y="9141"/>
                    </a:cubicBezTo>
                    <a:cubicBezTo>
                      <a:pt x="3551" y="9141"/>
                      <a:pt x="3551" y="9141"/>
                      <a:pt x="3551" y="9141"/>
                    </a:cubicBezTo>
                    <a:cubicBezTo>
                      <a:pt x="3551" y="9141"/>
                      <a:pt x="3551" y="9141"/>
                      <a:pt x="3551" y="9141"/>
                    </a:cubicBezTo>
                    <a:cubicBezTo>
                      <a:pt x="3551" y="9141"/>
                      <a:pt x="3551" y="9141"/>
                      <a:pt x="3551" y="9141"/>
                    </a:cubicBezTo>
                    <a:cubicBezTo>
                      <a:pt x="3588" y="9073"/>
                      <a:pt x="3588" y="9073"/>
                      <a:pt x="3588" y="9073"/>
                    </a:cubicBezTo>
                    <a:cubicBezTo>
                      <a:pt x="3588" y="9073"/>
                      <a:pt x="3588" y="9073"/>
                      <a:pt x="3588" y="9073"/>
                    </a:cubicBezTo>
                    <a:cubicBezTo>
                      <a:pt x="3588" y="9006"/>
                      <a:pt x="3588" y="9006"/>
                      <a:pt x="3588" y="9006"/>
                    </a:cubicBezTo>
                    <a:close/>
                    <a:moveTo>
                      <a:pt x="1147" y="12391"/>
                    </a:moveTo>
                    <a:cubicBezTo>
                      <a:pt x="1110" y="12391"/>
                      <a:pt x="1110" y="12391"/>
                      <a:pt x="1110" y="12391"/>
                    </a:cubicBezTo>
                    <a:cubicBezTo>
                      <a:pt x="1147" y="12324"/>
                      <a:pt x="1147" y="12324"/>
                      <a:pt x="1147" y="12324"/>
                    </a:cubicBezTo>
                    <a:cubicBezTo>
                      <a:pt x="1110" y="12324"/>
                      <a:pt x="1110" y="12324"/>
                      <a:pt x="1110" y="12324"/>
                    </a:cubicBezTo>
                    <a:cubicBezTo>
                      <a:pt x="1110" y="12324"/>
                      <a:pt x="1110" y="12324"/>
                      <a:pt x="1110" y="12324"/>
                    </a:cubicBezTo>
                    <a:cubicBezTo>
                      <a:pt x="1073" y="12324"/>
                      <a:pt x="1073" y="12324"/>
                      <a:pt x="1073" y="12324"/>
                    </a:cubicBezTo>
                    <a:cubicBezTo>
                      <a:pt x="1073" y="12391"/>
                      <a:pt x="1073" y="12391"/>
                      <a:pt x="1073" y="12391"/>
                    </a:cubicBezTo>
                    <a:cubicBezTo>
                      <a:pt x="1110" y="12391"/>
                      <a:pt x="1110" y="12391"/>
                      <a:pt x="1110" y="12391"/>
                    </a:cubicBezTo>
                    <a:cubicBezTo>
                      <a:pt x="1110" y="12459"/>
                      <a:pt x="1110" y="12459"/>
                      <a:pt x="1110" y="12459"/>
                    </a:cubicBezTo>
                    <a:cubicBezTo>
                      <a:pt x="1147" y="12459"/>
                      <a:pt x="1147" y="12459"/>
                      <a:pt x="1147" y="12459"/>
                    </a:cubicBezTo>
                    <a:cubicBezTo>
                      <a:pt x="1147" y="12391"/>
                      <a:pt x="1147" y="12391"/>
                      <a:pt x="1147" y="12391"/>
                    </a:cubicBezTo>
                    <a:close/>
                    <a:moveTo>
                      <a:pt x="1997" y="11511"/>
                    </a:moveTo>
                    <a:cubicBezTo>
                      <a:pt x="1997" y="11511"/>
                      <a:pt x="1997" y="11511"/>
                      <a:pt x="1997" y="11511"/>
                    </a:cubicBezTo>
                    <a:cubicBezTo>
                      <a:pt x="1997" y="11511"/>
                      <a:pt x="1997" y="11511"/>
                      <a:pt x="1997" y="11511"/>
                    </a:cubicBezTo>
                    <a:cubicBezTo>
                      <a:pt x="1960" y="11443"/>
                      <a:pt x="1960" y="11443"/>
                      <a:pt x="1960" y="11443"/>
                    </a:cubicBezTo>
                    <a:cubicBezTo>
                      <a:pt x="1960" y="11443"/>
                      <a:pt x="1960" y="11443"/>
                      <a:pt x="1960" y="11443"/>
                    </a:cubicBezTo>
                    <a:cubicBezTo>
                      <a:pt x="1960" y="11511"/>
                      <a:pt x="1960" y="11511"/>
                      <a:pt x="1960" y="11511"/>
                    </a:cubicBezTo>
                    <a:cubicBezTo>
                      <a:pt x="1997" y="11511"/>
                      <a:pt x="1997" y="11511"/>
                      <a:pt x="1997" y="11511"/>
                    </a:cubicBezTo>
                    <a:close/>
                    <a:moveTo>
                      <a:pt x="2626" y="10360"/>
                    </a:moveTo>
                    <a:cubicBezTo>
                      <a:pt x="2663" y="10360"/>
                      <a:pt x="2663" y="10360"/>
                      <a:pt x="2663" y="10360"/>
                    </a:cubicBezTo>
                    <a:cubicBezTo>
                      <a:pt x="2737" y="10292"/>
                      <a:pt x="2737" y="10292"/>
                      <a:pt x="2737" y="10292"/>
                    </a:cubicBezTo>
                    <a:cubicBezTo>
                      <a:pt x="2737" y="10224"/>
                      <a:pt x="2737" y="10224"/>
                      <a:pt x="2737" y="10224"/>
                    </a:cubicBezTo>
                    <a:cubicBezTo>
                      <a:pt x="2737" y="10089"/>
                      <a:pt x="2737" y="10089"/>
                      <a:pt x="2737" y="10089"/>
                    </a:cubicBezTo>
                    <a:cubicBezTo>
                      <a:pt x="2774" y="10089"/>
                      <a:pt x="2774" y="10089"/>
                      <a:pt x="2774" y="10089"/>
                    </a:cubicBezTo>
                    <a:cubicBezTo>
                      <a:pt x="2774" y="10157"/>
                      <a:pt x="2774" y="10157"/>
                      <a:pt x="2774" y="10157"/>
                    </a:cubicBezTo>
                    <a:cubicBezTo>
                      <a:pt x="2774" y="10224"/>
                      <a:pt x="2774" y="10224"/>
                      <a:pt x="2774" y="10224"/>
                    </a:cubicBezTo>
                    <a:cubicBezTo>
                      <a:pt x="2811" y="10157"/>
                      <a:pt x="2811" y="10157"/>
                      <a:pt x="2811" y="10157"/>
                    </a:cubicBezTo>
                    <a:cubicBezTo>
                      <a:pt x="2811" y="10089"/>
                      <a:pt x="2811" y="10089"/>
                      <a:pt x="2811" y="10089"/>
                    </a:cubicBezTo>
                    <a:cubicBezTo>
                      <a:pt x="2774" y="10021"/>
                      <a:pt x="2774" y="10021"/>
                      <a:pt x="2774" y="10021"/>
                    </a:cubicBezTo>
                    <a:cubicBezTo>
                      <a:pt x="2663" y="9954"/>
                      <a:pt x="2663" y="9954"/>
                      <a:pt x="2663" y="9954"/>
                    </a:cubicBezTo>
                    <a:cubicBezTo>
                      <a:pt x="2589" y="9886"/>
                      <a:pt x="2589" y="9886"/>
                      <a:pt x="2589" y="9886"/>
                    </a:cubicBezTo>
                    <a:cubicBezTo>
                      <a:pt x="2552" y="9954"/>
                      <a:pt x="2552" y="9954"/>
                      <a:pt x="2552" y="9954"/>
                    </a:cubicBezTo>
                    <a:cubicBezTo>
                      <a:pt x="2552" y="10089"/>
                      <a:pt x="2552" y="10089"/>
                      <a:pt x="2552" y="10089"/>
                    </a:cubicBezTo>
                    <a:cubicBezTo>
                      <a:pt x="2552" y="10224"/>
                      <a:pt x="2552" y="10224"/>
                      <a:pt x="2552" y="10224"/>
                    </a:cubicBezTo>
                    <a:cubicBezTo>
                      <a:pt x="2552" y="10224"/>
                      <a:pt x="2552" y="10224"/>
                      <a:pt x="2552" y="10224"/>
                    </a:cubicBezTo>
                    <a:cubicBezTo>
                      <a:pt x="2552" y="10360"/>
                      <a:pt x="2552" y="10360"/>
                      <a:pt x="2552" y="10360"/>
                    </a:cubicBezTo>
                    <a:cubicBezTo>
                      <a:pt x="2589" y="10292"/>
                      <a:pt x="2589" y="10292"/>
                      <a:pt x="2589" y="10292"/>
                    </a:cubicBezTo>
                    <a:cubicBezTo>
                      <a:pt x="2589" y="10360"/>
                      <a:pt x="2589" y="10360"/>
                      <a:pt x="2589" y="10360"/>
                    </a:cubicBezTo>
                    <a:cubicBezTo>
                      <a:pt x="2589" y="10360"/>
                      <a:pt x="2589" y="10360"/>
                      <a:pt x="2589" y="10360"/>
                    </a:cubicBezTo>
                    <a:cubicBezTo>
                      <a:pt x="2626" y="10360"/>
                      <a:pt x="2626" y="10360"/>
                      <a:pt x="2626" y="10360"/>
                    </a:cubicBezTo>
                    <a:cubicBezTo>
                      <a:pt x="2626" y="10360"/>
                      <a:pt x="2626" y="10360"/>
                      <a:pt x="2626" y="10360"/>
                    </a:cubicBezTo>
                    <a:close/>
                    <a:moveTo>
                      <a:pt x="2922" y="10428"/>
                    </a:moveTo>
                    <a:cubicBezTo>
                      <a:pt x="2959" y="10428"/>
                      <a:pt x="2959" y="10428"/>
                      <a:pt x="2959" y="10428"/>
                    </a:cubicBezTo>
                    <a:cubicBezTo>
                      <a:pt x="2959" y="10428"/>
                      <a:pt x="2959" y="10428"/>
                      <a:pt x="2959" y="10428"/>
                    </a:cubicBezTo>
                    <a:cubicBezTo>
                      <a:pt x="2996" y="10428"/>
                      <a:pt x="2996" y="10428"/>
                      <a:pt x="2996" y="10428"/>
                    </a:cubicBezTo>
                    <a:cubicBezTo>
                      <a:pt x="2996" y="10360"/>
                      <a:pt x="2996" y="10360"/>
                      <a:pt x="2996" y="10360"/>
                    </a:cubicBezTo>
                    <a:cubicBezTo>
                      <a:pt x="2959" y="10360"/>
                      <a:pt x="2959" y="10360"/>
                      <a:pt x="2959" y="10360"/>
                    </a:cubicBezTo>
                    <a:cubicBezTo>
                      <a:pt x="2922" y="10428"/>
                      <a:pt x="2922" y="10428"/>
                      <a:pt x="2922" y="10428"/>
                    </a:cubicBezTo>
                    <a:cubicBezTo>
                      <a:pt x="2922" y="10428"/>
                      <a:pt x="2922" y="10428"/>
                      <a:pt x="2922" y="10428"/>
                    </a:cubicBezTo>
                    <a:close/>
                    <a:moveTo>
                      <a:pt x="3403" y="10428"/>
                    </a:moveTo>
                    <a:cubicBezTo>
                      <a:pt x="3403" y="10428"/>
                      <a:pt x="3403" y="10428"/>
                      <a:pt x="3403" y="10428"/>
                    </a:cubicBezTo>
                    <a:cubicBezTo>
                      <a:pt x="3440" y="10360"/>
                      <a:pt x="3440" y="10360"/>
                      <a:pt x="3440" y="10360"/>
                    </a:cubicBezTo>
                    <a:cubicBezTo>
                      <a:pt x="3440" y="10360"/>
                      <a:pt x="3440" y="10360"/>
                      <a:pt x="3440" y="10360"/>
                    </a:cubicBezTo>
                    <a:cubicBezTo>
                      <a:pt x="3403" y="10360"/>
                      <a:pt x="3403" y="10360"/>
                      <a:pt x="3403" y="10360"/>
                    </a:cubicBezTo>
                    <a:cubicBezTo>
                      <a:pt x="3403" y="10428"/>
                      <a:pt x="3403" y="10428"/>
                      <a:pt x="3403" y="10428"/>
                    </a:cubicBezTo>
                    <a:cubicBezTo>
                      <a:pt x="3403" y="10428"/>
                      <a:pt x="3403" y="10428"/>
                      <a:pt x="3403" y="10428"/>
                    </a:cubicBezTo>
                    <a:close/>
                    <a:moveTo>
                      <a:pt x="3329" y="10428"/>
                    </a:moveTo>
                    <a:cubicBezTo>
                      <a:pt x="3366" y="10428"/>
                      <a:pt x="3366" y="10428"/>
                      <a:pt x="3366" y="10428"/>
                    </a:cubicBezTo>
                    <a:cubicBezTo>
                      <a:pt x="3403" y="10428"/>
                      <a:pt x="3403" y="10428"/>
                      <a:pt x="3403" y="10428"/>
                    </a:cubicBezTo>
                    <a:cubicBezTo>
                      <a:pt x="3366" y="10360"/>
                      <a:pt x="3366" y="10360"/>
                      <a:pt x="3366" y="10360"/>
                    </a:cubicBezTo>
                    <a:cubicBezTo>
                      <a:pt x="3366" y="10360"/>
                      <a:pt x="3366" y="10360"/>
                      <a:pt x="3366" y="10360"/>
                    </a:cubicBezTo>
                    <a:cubicBezTo>
                      <a:pt x="3329" y="10428"/>
                      <a:pt x="3329" y="10428"/>
                      <a:pt x="3329" y="10428"/>
                    </a:cubicBezTo>
                    <a:close/>
                    <a:moveTo>
                      <a:pt x="3736" y="10157"/>
                    </a:moveTo>
                    <a:cubicBezTo>
                      <a:pt x="3736" y="10157"/>
                      <a:pt x="3736" y="10157"/>
                      <a:pt x="3736" y="10157"/>
                    </a:cubicBezTo>
                    <a:cubicBezTo>
                      <a:pt x="3773" y="10157"/>
                      <a:pt x="3773" y="10157"/>
                      <a:pt x="3773" y="10157"/>
                    </a:cubicBezTo>
                    <a:cubicBezTo>
                      <a:pt x="3810" y="10089"/>
                      <a:pt x="3810" y="10089"/>
                      <a:pt x="3810" y="10089"/>
                    </a:cubicBezTo>
                    <a:cubicBezTo>
                      <a:pt x="3810" y="10089"/>
                      <a:pt x="3810" y="10089"/>
                      <a:pt x="3810" y="10089"/>
                    </a:cubicBezTo>
                    <a:cubicBezTo>
                      <a:pt x="3810" y="10089"/>
                      <a:pt x="3810" y="10089"/>
                      <a:pt x="3810" y="10089"/>
                    </a:cubicBezTo>
                    <a:cubicBezTo>
                      <a:pt x="3736" y="10089"/>
                      <a:pt x="3736" y="10089"/>
                      <a:pt x="3736" y="10089"/>
                    </a:cubicBezTo>
                    <a:cubicBezTo>
                      <a:pt x="3736" y="10157"/>
                      <a:pt x="3736" y="10157"/>
                      <a:pt x="3736" y="10157"/>
                    </a:cubicBezTo>
                    <a:close/>
                    <a:moveTo>
                      <a:pt x="3588" y="10089"/>
                    </a:moveTo>
                    <a:cubicBezTo>
                      <a:pt x="3588" y="10157"/>
                      <a:pt x="3588" y="10157"/>
                      <a:pt x="3588" y="10157"/>
                    </a:cubicBezTo>
                    <a:cubicBezTo>
                      <a:pt x="3625" y="10157"/>
                      <a:pt x="3625" y="10157"/>
                      <a:pt x="3625" y="10157"/>
                    </a:cubicBezTo>
                    <a:cubicBezTo>
                      <a:pt x="3625" y="10089"/>
                      <a:pt x="3625" y="10089"/>
                      <a:pt x="3625" y="10089"/>
                    </a:cubicBezTo>
                    <a:cubicBezTo>
                      <a:pt x="3588" y="10089"/>
                      <a:pt x="3588" y="10089"/>
                      <a:pt x="3588" y="10089"/>
                    </a:cubicBezTo>
                    <a:cubicBezTo>
                      <a:pt x="3588" y="10089"/>
                      <a:pt x="3588" y="10089"/>
                      <a:pt x="3588" y="10089"/>
                    </a:cubicBezTo>
                    <a:close/>
                    <a:moveTo>
                      <a:pt x="3477" y="10089"/>
                    </a:moveTo>
                    <a:cubicBezTo>
                      <a:pt x="3514" y="10089"/>
                      <a:pt x="3514" y="10089"/>
                      <a:pt x="3514" y="10089"/>
                    </a:cubicBezTo>
                    <a:cubicBezTo>
                      <a:pt x="3514" y="10157"/>
                      <a:pt x="3514" y="10157"/>
                      <a:pt x="3514" y="10157"/>
                    </a:cubicBezTo>
                    <a:cubicBezTo>
                      <a:pt x="3551" y="10157"/>
                      <a:pt x="3551" y="10157"/>
                      <a:pt x="3551" y="10157"/>
                    </a:cubicBezTo>
                    <a:cubicBezTo>
                      <a:pt x="3551" y="10089"/>
                      <a:pt x="3551" y="10089"/>
                      <a:pt x="3551" y="10089"/>
                    </a:cubicBezTo>
                    <a:cubicBezTo>
                      <a:pt x="3514" y="10089"/>
                      <a:pt x="3514" y="10089"/>
                      <a:pt x="3514" y="10089"/>
                    </a:cubicBezTo>
                    <a:cubicBezTo>
                      <a:pt x="3477" y="10089"/>
                      <a:pt x="3477" y="10089"/>
                      <a:pt x="3477" y="10089"/>
                    </a:cubicBezTo>
                    <a:close/>
                    <a:moveTo>
                      <a:pt x="3440" y="10089"/>
                    </a:moveTo>
                    <a:cubicBezTo>
                      <a:pt x="3440" y="10089"/>
                      <a:pt x="3440" y="10089"/>
                      <a:pt x="3440" y="10089"/>
                    </a:cubicBezTo>
                    <a:cubicBezTo>
                      <a:pt x="3440" y="10089"/>
                      <a:pt x="3440" y="10089"/>
                      <a:pt x="3440" y="10089"/>
                    </a:cubicBezTo>
                    <a:cubicBezTo>
                      <a:pt x="3477" y="10089"/>
                      <a:pt x="3477" y="10089"/>
                      <a:pt x="3477" y="10089"/>
                    </a:cubicBezTo>
                    <a:cubicBezTo>
                      <a:pt x="3440" y="10089"/>
                      <a:pt x="3440" y="10089"/>
                      <a:pt x="3440" y="10089"/>
                    </a:cubicBezTo>
                    <a:cubicBezTo>
                      <a:pt x="3440" y="10089"/>
                      <a:pt x="3440" y="10089"/>
                      <a:pt x="3440" y="10089"/>
                    </a:cubicBezTo>
                    <a:close/>
                    <a:moveTo>
                      <a:pt x="6953" y="8329"/>
                    </a:moveTo>
                    <a:cubicBezTo>
                      <a:pt x="6953" y="8396"/>
                      <a:pt x="6953" y="8396"/>
                      <a:pt x="6953" y="8396"/>
                    </a:cubicBezTo>
                    <a:cubicBezTo>
                      <a:pt x="6953" y="8396"/>
                      <a:pt x="6953" y="8396"/>
                      <a:pt x="6953" y="8396"/>
                    </a:cubicBezTo>
                    <a:cubicBezTo>
                      <a:pt x="6953" y="8396"/>
                      <a:pt x="6953" y="8396"/>
                      <a:pt x="6953" y="8396"/>
                    </a:cubicBezTo>
                    <a:cubicBezTo>
                      <a:pt x="6953" y="8329"/>
                      <a:pt x="6953" y="8329"/>
                      <a:pt x="6953" y="8329"/>
                    </a:cubicBezTo>
                    <a:cubicBezTo>
                      <a:pt x="6953" y="8329"/>
                      <a:pt x="6953" y="8329"/>
                      <a:pt x="6953" y="8329"/>
                    </a:cubicBezTo>
                    <a:close/>
                    <a:moveTo>
                      <a:pt x="6879" y="8193"/>
                    </a:moveTo>
                    <a:cubicBezTo>
                      <a:pt x="6879" y="8261"/>
                      <a:pt x="6879" y="8261"/>
                      <a:pt x="6879" y="8261"/>
                    </a:cubicBezTo>
                    <a:cubicBezTo>
                      <a:pt x="6879" y="8329"/>
                      <a:pt x="6879" y="8329"/>
                      <a:pt x="6879" y="8329"/>
                    </a:cubicBezTo>
                    <a:cubicBezTo>
                      <a:pt x="6879" y="8396"/>
                      <a:pt x="6879" y="8396"/>
                      <a:pt x="6879" y="8396"/>
                    </a:cubicBezTo>
                    <a:cubicBezTo>
                      <a:pt x="6879" y="8396"/>
                      <a:pt x="6879" y="8396"/>
                      <a:pt x="6879" y="8396"/>
                    </a:cubicBezTo>
                    <a:cubicBezTo>
                      <a:pt x="6916" y="8396"/>
                      <a:pt x="6916" y="8396"/>
                      <a:pt x="6916" y="8396"/>
                    </a:cubicBezTo>
                    <a:cubicBezTo>
                      <a:pt x="6916" y="8261"/>
                      <a:pt x="6916" y="8261"/>
                      <a:pt x="6916" y="8261"/>
                    </a:cubicBezTo>
                    <a:cubicBezTo>
                      <a:pt x="6879" y="8193"/>
                      <a:pt x="6879" y="8193"/>
                      <a:pt x="6879" y="8193"/>
                    </a:cubicBezTo>
                    <a:cubicBezTo>
                      <a:pt x="6879" y="8193"/>
                      <a:pt x="6879" y="8193"/>
                      <a:pt x="6879" y="8193"/>
                    </a:cubicBezTo>
                    <a:close/>
                    <a:moveTo>
                      <a:pt x="6842" y="8058"/>
                    </a:moveTo>
                    <a:cubicBezTo>
                      <a:pt x="6842" y="8125"/>
                      <a:pt x="6842" y="8125"/>
                      <a:pt x="6842" y="8125"/>
                    </a:cubicBezTo>
                    <a:cubicBezTo>
                      <a:pt x="6842" y="8125"/>
                      <a:pt x="6842" y="8125"/>
                      <a:pt x="6842" y="8125"/>
                    </a:cubicBezTo>
                    <a:cubicBezTo>
                      <a:pt x="6879" y="8058"/>
                      <a:pt x="6879" y="8058"/>
                      <a:pt x="6879" y="8058"/>
                    </a:cubicBezTo>
                    <a:cubicBezTo>
                      <a:pt x="6842" y="8058"/>
                      <a:pt x="6842" y="8058"/>
                      <a:pt x="6842" y="8058"/>
                    </a:cubicBezTo>
                    <a:cubicBezTo>
                      <a:pt x="6842" y="8058"/>
                      <a:pt x="6842" y="8058"/>
                      <a:pt x="6842" y="8058"/>
                    </a:cubicBezTo>
                    <a:close/>
                    <a:moveTo>
                      <a:pt x="3847" y="9683"/>
                    </a:moveTo>
                    <a:cubicBezTo>
                      <a:pt x="3847" y="9683"/>
                      <a:pt x="3847" y="9683"/>
                      <a:pt x="3847" y="9683"/>
                    </a:cubicBezTo>
                    <a:cubicBezTo>
                      <a:pt x="3847" y="9615"/>
                      <a:pt x="3847" y="9615"/>
                      <a:pt x="3847" y="9615"/>
                    </a:cubicBezTo>
                    <a:cubicBezTo>
                      <a:pt x="3847" y="9615"/>
                      <a:pt x="3847" y="9615"/>
                      <a:pt x="3847" y="9615"/>
                    </a:cubicBezTo>
                    <a:cubicBezTo>
                      <a:pt x="3847" y="9683"/>
                      <a:pt x="3847" y="9683"/>
                      <a:pt x="3847" y="9683"/>
                    </a:cubicBezTo>
                    <a:close/>
                    <a:moveTo>
                      <a:pt x="3995" y="9886"/>
                    </a:moveTo>
                    <a:cubicBezTo>
                      <a:pt x="3995" y="9886"/>
                      <a:pt x="4032" y="9886"/>
                      <a:pt x="4032" y="9886"/>
                    </a:cubicBezTo>
                    <a:cubicBezTo>
                      <a:pt x="3995" y="9886"/>
                      <a:pt x="3995" y="9886"/>
                      <a:pt x="3995" y="9886"/>
                    </a:cubicBezTo>
                    <a:cubicBezTo>
                      <a:pt x="3995" y="9886"/>
                      <a:pt x="3995" y="9886"/>
                      <a:pt x="3995" y="9886"/>
                    </a:cubicBezTo>
                    <a:close/>
                    <a:moveTo>
                      <a:pt x="3958" y="9818"/>
                    </a:moveTo>
                    <a:cubicBezTo>
                      <a:pt x="3958" y="9750"/>
                      <a:pt x="3958" y="9750"/>
                      <a:pt x="3958" y="9750"/>
                    </a:cubicBezTo>
                    <a:cubicBezTo>
                      <a:pt x="3921" y="9750"/>
                      <a:pt x="3921" y="9750"/>
                      <a:pt x="3921" y="9750"/>
                    </a:cubicBezTo>
                    <a:cubicBezTo>
                      <a:pt x="3884" y="9683"/>
                      <a:pt x="3884" y="9683"/>
                      <a:pt x="3884" y="9683"/>
                    </a:cubicBezTo>
                    <a:cubicBezTo>
                      <a:pt x="3884" y="9750"/>
                      <a:pt x="3884" y="9750"/>
                      <a:pt x="3884" y="9750"/>
                    </a:cubicBezTo>
                    <a:cubicBezTo>
                      <a:pt x="3921" y="9750"/>
                      <a:pt x="3921" y="9750"/>
                      <a:pt x="3921" y="9750"/>
                    </a:cubicBezTo>
                    <a:cubicBezTo>
                      <a:pt x="3958" y="9818"/>
                      <a:pt x="3958" y="9818"/>
                      <a:pt x="3958" y="9818"/>
                    </a:cubicBezTo>
                    <a:close/>
                    <a:moveTo>
                      <a:pt x="4068" y="9547"/>
                    </a:moveTo>
                    <a:cubicBezTo>
                      <a:pt x="4068" y="9547"/>
                      <a:pt x="4068" y="9547"/>
                      <a:pt x="4068" y="9547"/>
                    </a:cubicBezTo>
                    <a:cubicBezTo>
                      <a:pt x="4068" y="9412"/>
                      <a:pt x="4068" y="9412"/>
                      <a:pt x="4068" y="9412"/>
                    </a:cubicBezTo>
                    <a:cubicBezTo>
                      <a:pt x="3995" y="9344"/>
                      <a:pt x="3995" y="9344"/>
                      <a:pt x="3995" y="9344"/>
                    </a:cubicBezTo>
                    <a:cubicBezTo>
                      <a:pt x="3958" y="9276"/>
                      <a:pt x="3958" y="9276"/>
                      <a:pt x="3958" y="9276"/>
                    </a:cubicBezTo>
                    <a:cubicBezTo>
                      <a:pt x="3921" y="9276"/>
                      <a:pt x="3921" y="9276"/>
                      <a:pt x="3921" y="9276"/>
                    </a:cubicBezTo>
                    <a:cubicBezTo>
                      <a:pt x="3884" y="9209"/>
                      <a:pt x="3884" y="9209"/>
                      <a:pt x="3884" y="9209"/>
                    </a:cubicBezTo>
                    <a:cubicBezTo>
                      <a:pt x="3847" y="9209"/>
                      <a:pt x="3847" y="9209"/>
                      <a:pt x="3847" y="9209"/>
                    </a:cubicBezTo>
                    <a:cubicBezTo>
                      <a:pt x="3847" y="9141"/>
                      <a:pt x="3847" y="9141"/>
                      <a:pt x="3847" y="9141"/>
                    </a:cubicBezTo>
                    <a:cubicBezTo>
                      <a:pt x="3810" y="9141"/>
                      <a:pt x="3810" y="9141"/>
                      <a:pt x="3810" y="9141"/>
                    </a:cubicBezTo>
                    <a:cubicBezTo>
                      <a:pt x="3773" y="9141"/>
                      <a:pt x="3773" y="9141"/>
                      <a:pt x="3773" y="9141"/>
                    </a:cubicBezTo>
                    <a:cubicBezTo>
                      <a:pt x="3773" y="9141"/>
                      <a:pt x="3773" y="9141"/>
                      <a:pt x="3773" y="9141"/>
                    </a:cubicBezTo>
                    <a:cubicBezTo>
                      <a:pt x="3773" y="9141"/>
                      <a:pt x="3773" y="9141"/>
                      <a:pt x="3773" y="9141"/>
                    </a:cubicBezTo>
                    <a:cubicBezTo>
                      <a:pt x="3736" y="9209"/>
                      <a:pt x="3736" y="9209"/>
                      <a:pt x="3736" y="9209"/>
                    </a:cubicBezTo>
                    <a:cubicBezTo>
                      <a:pt x="3773" y="9276"/>
                      <a:pt x="3773" y="9276"/>
                      <a:pt x="3773" y="9276"/>
                    </a:cubicBezTo>
                    <a:cubicBezTo>
                      <a:pt x="3810" y="9276"/>
                      <a:pt x="3810" y="9276"/>
                      <a:pt x="3810" y="9276"/>
                    </a:cubicBezTo>
                    <a:cubicBezTo>
                      <a:pt x="3810" y="9276"/>
                      <a:pt x="3810" y="9276"/>
                      <a:pt x="3810" y="9276"/>
                    </a:cubicBezTo>
                    <a:cubicBezTo>
                      <a:pt x="3773" y="9276"/>
                      <a:pt x="3773" y="9276"/>
                      <a:pt x="3773" y="9276"/>
                    </a:cubicBezTo>
                    <a:cubicBezTo>
                      <a:pt x="3736" y="9276"/>
                      <a:pt x="3736" y="9276"/>
                      <a:pt x="3736" y="9276"/>
                    </a:cubicBezTo>
                    <a:cubicBezTo>
                      <a:pt x="3736" y="9276"/>
                      <a:pt x="3736" y="9276"/>
                      <a:pt x="3736" y="9276"/>
                    </a:cubicBezTo>
                    <a:cubicBezTo>
                      <a:pt x="3736" y="9276"/>
                      <a:pt x="3736" y="9276"/>
                      <a:pt x="3736" y="9276"/>
                    </a:cubicBezTo>
                    <a:cubicBezTo>
                      <a:pt x="3810" y="9412"/>
                      <a:pt x="3810" y="9412"/>
                      <a:pt x="3810" y="9412"/>
                    </a:cubicBezTo>
                    <a:cubicBezTo>
                      <a:pt x="3847" y="9412"/>
                      <a:pt x="3847" y="9412"/>
                      <a:pt x="3847" y="9412"/>
                    </a:cubicBezTo>
                    <a:cubicBezTo>
                      <a:pt x="3847" y="9480"/>
                      <a:pt x="3847" y="9480"/>
                      <a:pt x="3847" y="9480"/>
                    </a:cubicBezTo>
                    <a:cubicBezTo>
                      <a:pt x="3884" y="9480"/>
                      <a:pt x="3884" y="9480"/>
                      <a:pt x="3884" y="9480"/>
                    </a:cubicBezTo>
                    <a:cubicBezTo>
                      <a:pt x="3884" y="9412"/>
                      <a:pt x="3884" y="9412"/>
                      <a:pt x="3884" y="9412"/>
                    </a:cubicBezTo>
                    <a:cubicBezTo>
                      <a:pt x="3921" y="9480"/>
                      <a:pt x="3921" y="9480"/>
                      <a:pt x="3921" y="9480"/>
                    </a:cubicBezTo>
                    <a:cubicBezTo>
                      <a:pt x="3921" y="9412"/>
                      <a:pt x="3921" y="9412"/>
                      <a:pt x="3921" y="9412"/>
                    </a:cubicBezTo>
                    <a:cubicBezTo>
                      <a:pt x="3958" y="9480"/>
                      <a:pt x="3958" y="9480"/>
                      <a:pt x="3958" y="9480"/>
                    </a:cubicBezTo>
                    <a:cubicBezTo>
                      <a:pt x="3958" y="9547"/>
                      <a:pt x="3958" y="9547"/>
                      <a:pt x="3958" y="9547"/>
                    </a:cubicBezTo>
                    <a:cubicBezTo>
                      <a:pt x="3958" y="9547"/>
                      <a:pt x="3958" y="9547"/>
                      <a:pt x="3958" y="9547"/>
                    </a:cubicBezTo>
                    <a:cubicBezTo>
                      <a:pt x="3958" y="9615"/>
                      <a:pt x="3958" y="9615"/>
                      <a:pt x="3958" y="9615"/>
                    </a:cubicBezTo>
                    <a:cubicBezTo>
                      <a:pt x="3995" y="9615"/>
                      <a:pt x="3995" y="9615"/>
                      <a:pt x="3995" y="9615"/>
                    </a:cubicBezTo>
                    <a:cubicBezTo>
                      <a:pt x="4032" y="9547"/>
                      <a:pt x="4032" y="9547"/>
                      <a:pt x="4032" y="9547"/>
                    </a:cubicBezTo>
                    <a:cubicBezTo>
                      <a:pt x="4068" y="9547"/>
                      <a:pt x="4068" y="9547"/>
                      <a:pt x="4068" y="9547"/>
                    </a:cubicBezTo>
                    <a:close/>
                    <a:moveTo>
                      <a:pt x="4845" y="7245"/>
                    </a:moveTo>
                    <a:cubicBezTo>
                      <a:pt x="4845" y="7245"/>
                      <a:pt x="4845" y="7245"/>
                      <a:pt x="4845" y="7245"/>
                    </a:cubicBezTo>
                    <a:cubicBezTo>
                      <a:pt x="4845" y="7245"/>
                      <a:pt x="4845" y="7245"/>
                      <a:pt x="4845" y="7245"/>
                    </a:cubicBezTo>
                    <a:cubicBezTo>
                      <a:pt x="4845" y="7177"/>
                      <a:pt x="4845" y="7177"/>
                      <a:pt x="4845" y="7177"/>
                    </a:cubicBezTo>
                    <a:cubicBezTo>
                      <a:pt x="4845" y="7177"/>
                      <a:pt x="4845" y="7177"/>
                      <a:pt x="4845" y="7177"/>
                    </a:cubicBezTo>
                    <a:cubicBezTo>
                      <a:pt x="4882" y="7245"/>
                      <a:pt x="4882" y="7245"/>
                      <a:pt x="4882" y="7245"/>
                    </a:cubicBezTo>
                    <a:cubicBezTo>
                      <a:pt x="4882" y="7245"/>
                      <a:pt x="4882" y="7245"/>
                      <a:pt x="4882" y="7245"/>
                    </a:cubicBezTo>
                    <a:cubicBezTo>
                      <a:pt x="4919" y="7245"/>
                      <a:pt x="4919" y="7245"/>
                      <a:pt x="4919" y="7245"/>
                    </a:cubicBezTo>
                    <a:cubicBezTo>
                      <a:pt x="4919" y="7245"/>
                      <a:pt x="4919" y="7245"/>
                      <a:pt x="4919" y="7245"/>
                    </a:cubicBezTo>
                    <a:cubicBezTo>
                      <a:pt x="4956" y="7177"/>
                      <a:pt x="4956" y="7177"/>
                      <a:pt x="4956" y="7177"/>
                    </a:cubicBezTo>
                    <a:cubicBezTo>
                      <a:pt x="4956" y="7177"/>
                      <a:pt x="4956" y="7177"/>
                      <a:pt x="4956" y="7177"/>
                    </a:cubicBezTo>
                    <a:cubicBezTo>
                      <a:pt x="4993" y="7110"/>
                      <a:pt x="4993" y="7110"/>
                      <a:pt x="4993" y="7110"/>
                    </a:cubicBezTo>
                    <a:cubicBezTo>
                      <a:pt x="4993" y="7110"/>
                      <a:pt x="4993" y="7110"/>
                      <a:pt x="4993" y="7110"/>
                    </a:cubicBezTo>
                    <a:cubicBezTo>
                      <a:pt x="4993" y="7042"/>
                      <a:pt x="4993" y="7042"/>
                      <a:pt x="4993" y="7042"/>
                    </a:cubicBezTo>
                    <a:cubicBezTo>
                      <a:pt x="4956" y="7042"/>
                      <a:pt x="4956" y="7042"/>
                      <a:pt x="4956" y="7042"/>
                    </a:cubicBezTo>
                    <a:cubicBezTo>
                      <a:pt x="4956" y="6974"/>
                      <a:pt x="4956" y="6974"/>
                      <a:pt x="4956" y="6974"/>
                    </a:cubicBezTo>
                    <a:cubicBezTo>
                      <a:pt x="4919" y="6907"/>
                      <a:pt x="4919" y="6907"/>
                      <a:pt x="4919" y="6907"/>
                    </a:cubicBezTo>
                    <a:cubicBezTo>
                      <a:pt x="4882" y="6907"/>
                      <a:pt x="4882" y="6907"/>
                      <a:pt x="4882" y="6907"/>
                    </a:cubicBezTo>
                    <a:cubicBezTo>
                      <a:pt x="4882" y="6907"/>
                      <a:pt x="4882" y="6907"/>
                      <a:pt x="4882" y="6907"/>
                    </a:cubicBezTo>
                    <a:cubicBezTo>
                      <a:pt x="4845" y="6974"/>
                      <a:pt x="4845" y="6974"/>
                      <a:pt x="4845" y="6974"/>
                    </a:cubicBezTo>
                    <a:cubicBezTo>
                      <a:pt x="4808" y="6974"/>
                      <a:pt x="4808" y="6974"/>
                      <a:pt x="4808" y="6974"/>
                    </a:cubicBezTo>
                    <a:cubicBezTo>
                      <a:pt x="4771" y="7042"/>
                      <a:pt x="4771" y="7042"/>
                      <a:pt x="4771" y="7042"/>
                    </a:cubicBezTo>
                    <a:cubicBezTo>
                      <a:pt x="4771" y="7042"/>
                      <a:pt x="4771" y="7042"/>
                      <a:pt x="4771" y="7042"/>
                    </a:cubicBezTo>
                    <a:cubicBezTo>
                      <a:pt x="4808" y="7110"/>
                      <a:pt x="4808" y="7110"/>
                      <a:pt x="4808" y="7110"/>
                    </a:cubicBezTo>
                    <a:cubicBezTo>
                      <a:pt x="4808" y="7177"/>
                      <a:pt x="4808" y="7177"/>
                      <a:pt x="4808" y="7177"/>
                    </a:cubicBezTo>
                    <a:cubicBezTo>
                      <a:pt x="4808" y="7245"/>
                      <a:pt x="4808" y="7245"/>
                      <a:pt x="4808" y="7245"/>
                    </a:cubicBezTo>
                    <a:cubicBezTo>
                      <a:pt x="4845" y="7245"/>
                      <a:pt x="4845" y="7245"/>
                      <a:pt x="4845" y="7245"/>
                    </a:cubicBezTo>
                    <a:close/>
                    <a:moveTo>
                      <a:pt x="4919" y="9547"/>
                    </a:moveTo>
                    <a:cubicBezTo>
                      <a:pt x="4919" y="9547"/>
                      <a:pt x="4956" y="9547"/>
                      <a:pt x="4956" y="9547"/>
                    </a:cubicBezTo>
                    <a:cubicBezTo>
                      <a:pt x="4956" y="9615"/>
                      <a:pt x="4956" y="9615"/>
                      <a:pt x="4956" y="9615"/>
                    </a:cubicBezTo>
                    <a:cubicBezTo>
                      <a:pt x="4993" y="9547"/>
                      <a:pt x="4993" y="9547"/>
                      <a:pt x="4993" y="9547"/>
                    </a:cubicBezTo>
                    <a:cubicBezTo>
                      <a:pt x="4993" y="9480"/>
                      <a:pt x="4993" y="9480"/>
                      <a:pt x="4993" y="9480"/>
                    </a:cubicBezTo>
                    <a:cubicBezTo>
                      <a:pt x="4956" y="9480"/>
                      <a:pt x="4956" y="9480"/>
                      <a:pt x="4956" y="9480"/>
                    </a:cubicBezTo>
                    <a:cubicBezTo>
                      <a:pt x="4956" y="9480"/>
                      <a:pt x="4956" y="9480"/>
                      <a:pt x="4956" y="9480"/>
                    </a:cubicBezTo>
                    <a:cubicBezTo>
                      <a:pt x="4956" y="9547"/>
                      <a:pt x="4956" y="9547"/>
                      <a:pt x="4956" y="9547"/>
                    </a:cubicBezTo>
                    <a:cubicBezTo>
                      <a:pt x="4919" y="9547"/>
                      <a:pt x="4919" y="9547"/>
                      <a:pt x="4919" y="9547"/>
                    </a:cubicBezTo>
                    <a:close/>
                    <a:moveTo>
                      <a:pt x="5548" y="10834"/>
                    </a:moveTo>
                    <a:cubicBezTo>
                      <a:pt x="5548" y="10902"/>
                      <a:pt x="5548" y="10902"/>
                      <a:pt x="5548" y="10902"/>
                    </a:cubicBezTo>
                    <a:cubicBezTo>
                      <a:pt x="5585" y="10902"/>
                      <a:pt x="5585" y="10902"/>
                      <a:pt x="5585" y="10902"/>
                    </a:cubicBezTo>
                    <a:cubicBezTo>
                      <a:pt x="5585" y="10902"/>
                      <a:pt x="5585" y="10902"/>
                      <a:pt x="5585" y="10902"/>
                    </a:cubicBezTo>
                    <a:cubicBezTo>
                      <a:pt x="5622" y="10969"/>
                      <a:pt x="5622" y="10969"/>
                      <a:pt x="5622" y="10969"/>
                    </a:cubicBezTo>
                    <a:cubicBezTo>
                      <a:pt x="5659" y="10902"/>
                      <a:pt x="5659" y="10902"/>
                      <a:pt x="5659" y="10902"/>
                    </a:cubicBezTo>
                    <a:cubicBezTo>
                      <a:pt x="5659" y="10902"/>
                      <a:pt x="5659" y="10902"/>
                      <a:pt x="5659" y="10902"/>
                    </a:cubicBezTo>
                    <a:cubicBezTo>
                      <a:pt x="5659" y="10834"/>
                      <a:pt x="5659" y="10834"/>
                      <a:pt x="5659" y="10834"/>
                    </a:cubicBezTo>
                    <a:cubicBezTo>
                      <a:pt x="5622" y="10834"/>
                      <a:pt x="5622" y="10834"/>
                      <a:pt x="5622" y="10834"/>
                    </a:cubicBezTo>
                    <a:cubicBezTo>
                      <a:pt x="5585" y="10834"/>
                      <a:pt x="5585" y="10834"/>
                      <a:pt x="5585" y="10834"/>
                    </a:cubicBezTo>
                    <a:cubicBezTo>
                      <a:pt x="5585" y="10834"/>
                      <a:pt x="5585" y="10834"/>
                      <a:pt x="5585" y="10834"/>
                    </a:cubicBezTo>
                    <a:cubicBezTo>
                      <a:pt x="5548" y="10834"/>
                      <a:pt x="5548" y="10834"/>
                      <a:pt x="5548" y="10834"/>
                    </a:cubicBezTo>
                    <a:close/>
                    <a:moveTo>
                      <a:pt x="5437" y="7245"/>
                    </a:moveTo>
                    <a:cubicBezTo>
                      <a:pt x="5437" y="7177"/>
                      <a:pt x="5437" y="7177"/>
                      <a:pt x="5437" y="7177"/>
                    </a:cubicBezTo>
                    <a:cubicBezTo>
                      <a:pt x="5400" y="7177"/>
                      <a:pt x="5400" y="7177"/>
                      <a:pt x="5400" y="7177"/>
                    </a:cubicBezTo>
                    <a:cubicBezTo>
                      <a:pt x="5400" y="7110"/>
                      <a:pt x="5400" y="7110"/>
                      <a:pt x="5400" y="7110"/>
                    </a:cubicBezTo>
                    <a:cubicBezTo>
                      <a:pt x="5437" y="7110"/>
                      <a:pt x="5437" y="7110"/>
                      <a:pt x="5437" y="7110"/>
                    </a:cubicBezTo>
                    <a:cubicBezTo>
                      <a:pt x="5437" y="7042"/>
                      <a:pt x="5437" y="7042"/>
                      <a:pt x="5437" y="7042"/>
                    </a:cubicBezTo>
                    <a:cubicBezTo>
                      <a:pt x="5400" y="7042"/>
                      <a:pt x="5400" y="7042"/>
                      <a:pt x="5400" y="7042"/>
                    </a:cubicBezTo>
                    <a:cubicBezTo>
                      <a:pt x="5363" y="7042"/>
                      <a:pt x="5363" y="7042"/>
                      <a:pt x="5363" y="7042"/>
                    </a:cubicBezTo>
                    <a:cubicBezTo>
                      <a:pt x="5363" y="7177"/>
                      <a:pt x="5363" y="7177"/>
                      <a:pt x="5363" y="7177"/>
                    </a:cubicBezTo>
                    <a:cubicBezTo>
                      <a:pt x="5363" y="7177"/>
                      <a:pt x="5363" y="7177"/>
                      <a:pt x="5363" y="7177"/>
                    </a:cubicBezTo>
                    <a:cubicBezTo>
                      <a:pt x="5400" y="7177"/>
                      <a:pt x="5400" y="7177"/>
                      <a:pt x="5400" y="7177"/>
                    </a:cubicBezTo>
                    <a:cubicBezTo>
                      <a:pt x="5400" y="7245"/>
                      <a:pt x="5400" y="7245"/>
                      <a:pt x="5400" y="7245"/>
                    </a:cubicBezTo>
                    <a:cubicBezTo>
                      <a:pt x="5437" y="7245"/>
                      <a:pt x="5437" y="7245"/>
                      <a:pt x="5437" y="7245"/>
                    </a:cubicBezTo>
                    <a:close/>
                    <a:moveTo>
                      <a:pt x="5400" y="6839"/>
                    </a:moveTo>
                    <a:cubicBezTo>
                      <a:pt x="5400" y="6771"/>
                      <a:pt x="5400" y="6771"/>
                      <a:pt x="5400" y="6771"/>
                    </a:cubicBezTo>
                    <a:cubicBezTo>
                      <a:pt x="5437" y="6839"/>
                      <a:pt x="5437" y="6839"/>
                      <a:pt x="5437" y="6839"/>
                    </a:cubicBezTo>
                    <a:cubicBezTo>
                      <a:pt x="5474" y="6771"/>
                      <a:pt x="5474" y="6771"/>
                      <a:pt x="5474" y="6771"/>
                    </a:cubicBezTo>
                    <a:cubicBezTo>
                      <a:pt x="5437" y="6771"/>
                      <a:pt x="5437" y="6771"/>
                      <a:pt x="5437" y="6771"/>
                    </a:cubicBezTo>
                    <a:cubicBezTo>
                      <a:pt x="5474" y="6703"/>
                      <a:pt x="5474" y="6703"/>
                      <a:pt x="5474" y="6703"/>
                    </a:cubicBezTo>
                    <a:cubicBezTo>
                      <a:pt x="5474" y="6703"/>
                      <a:pt x="5474" y="6703"/>
                      <a:pt x="5474" y="6703"/>
                    </a:cubicBezTo>
                    <a:cubicBezTo>
                      <a:pt x="5474" y="6703"/>
                      <a:pt x="5474" y="6703"/>
                      <a:pt x="5474" y="6703"/>
                    </a:cubicBezTo>
                    <a:cubicBezTo>
                      <a:pt x="5437" y="6703"/>
                      <a:pt x="5437" y="6703"/>
                      <a:pt x="5437" y="6703"/>
                    </a:cubicBezTo>
                    <a:cubicBezTo>
                      <a:pt x="5400" y="6771"/>
                      <a:pt x="5400" y="6771"/>
                      <a:pt x="5400" y="6771"/>
                    </a:cubicBezTo>
                    <a:cubicBezTo>
                      <a:pt x="5400" y="6771"/>
                      <a:pt x="5400" y="6771"/>
                      <a:pt x="5400" y="6771"/>
                    </a:cubicBezTo>
                    <a:cubicBezTo>
                      <a:pt x="5400" y="6839"/>
                      <a:pt x="5400" y="6839"/>
                      <a:pt x="5400" y="6839"/>
                    </a:cubicBezTo>
                    <a:close/>
                    <a:moveTo>
                      <a:pt x="5511" y="6907"/>
                    </a:moveTo>
                    <a:cubicBezTo>
                      <a:pt x="5548" y="6974"/>
                      <a:pt x="5548" y="6974"/>
                      <a:pt x="5548" y="6974"/>
                    </a:cubicBezTo>
                    <a:cubicBezTo>
                      <a:pt x="5585" y="6974"/>
                      <a:pt x="5585" y="6974"/>
                      <a:pt x="5585" y="6974"/>
                    </a:cubicBezTo>
                    <a:cubicBezTo>
                      <a:pt x="5622" y="6974"/>
                      <a:pt x="5622" y="6974"/>
                      <a:pt x="5622" y="6974"/>
                    </a:cubicBezTo>
                    <a:cubicBezTo>
                      <a:pt x="5622" y="6907"/>
                      <a:pt x="5622" y="6907"/>
                      <a:pt x="5622" y="6907"/>
                    </a:cubicBezTo>
                    <a:cubicBezTo>
                      <a:pt x="5585" y="6907"/>
                      <a:pt x="5585" y="6907"/>
                      <a:pt x="5585" y="6907"/>
                    </a:cubicBezTo>
                    <a:cubicBezTo>
                      <a:pt x="5548" y="6907"/>
                      <a:pt x="5548" y="6907"/>
                      <a:pt x="5548" y="6907"/>
                    </a:cubicBezTo>
                    <a:cubicBezTo>
                      <a:pt x="5511" y="6907"/>
                      <a:pt x="5511" y="6907"/>
                      <a:pt x="5511" y="6907"/>
                    </a:cubicBezTo>
                    <a:close/>
                    <a:moveTo>
                      <a:pt x="5844" y="7313"/>
                    </a:moveTo>
                    <a:cubicBezTo>
                      <a:pt x="5844" y="7381"/>
                      <a:pt x="5844" y="7381"/>
                      <a:pt x="5844" y="7381"/>
                    </a:cubicBezTo>
                    <a:cubicBezTo>
                      <a:pt x="5807" y="7381"/>
                      <a:pt x="5807" y="7381"/>
                      <a:pt x="5807" y="7381"/>
                    </a:cubicBezTo>
                    <a:cubicBezTo>
                      <a:pt x="5807" y="7448"/>
                      <a:pt x="5807" y="7448"/>
                      <a:pt x="5807" y="7448"/>
                    </a:cubicBezTo>
                    <a:cubicBezTo>
                      <a:pt x="5807" y="7448"/>
                      <a:pt x="5807" y="7448"/>
                      <a:pt x="5807" y="7448"/>
                    </a:cubicBezTo>
                    <a:cubicBezTo>
                      <a:pt x="5807" y="7516"/>
                      <a:pt x="5807" y="7516"/>
                      <a:pt x="5807" y="7516"/>
                    </a:cubicBezTo>
                    <a:cubicBezTo>
                      <a:pt x="5844" y="7516"/>
                      <a:pt x="5844" y="7516"/>
                      <a:pt x="5844" y="7516"/>
                    </a:cubicBezTo>
                    <a:cubicBezTo>
                      <a:pt x="5881" y="7448"/>
                      <a:pt x="5881" y="7448"/>
                      <a:pt x="5881" y="7448"/>
                    </a:cubicBezTo>
                    <a:cubicBezTo>
                      <a:pt x="5881" y="7448"/>
                      <a:pt x="5881" y="7448"/>
                      <a:pt x="5881" y="7448"/>
                    </a:cubicBezTo>
                    <a:cubicBezTo>
                      <a:pt x="5918" y="7381"/>
                      <a:pt x="5918" y="7381"/>
                      <a:pt x="5918" y="7381"/>
                    </a:cubicBezTo>
                    <a:cubicBezTo>
                      <a:pt x="5918" y="7381"/>
                      <a:pt x="5918" y="7381"/>
                      <a:pt x="5918" y="7381"/>
                    </a:cubicBezTo>
                    <a:cubicBezTo>
                      <a:pt x="5955" y="7313"/>
                      <a:pt x="5955" y="7313"/>
                      <a:pt x="5955" y="7313"/>
                    </a:cubicBezTo>
                    <a:cubicBezTo>
                      <a:pt x="5955" y="7245"/>
                      <a:pt x="5955" y="7245"/>
                      <a:pt x="5955" y="7245"/>
                    </a:cubicBezTo>
                    <a:cubicBezTo>
                      <a:pt x="5955" y="7245"/>
                      <a:pt x="5955" y="7245"/>
                      <a:pt x="5955" y="7245"/>
                    </a:cubicBezTo>
                    <a:cubicBezTo>
                      <a:pt x="5918" y="7245"/>
                      <a:pt x="5918" y="7245"/>
                      <a:pt x="5918" y="7245"/>
                    </a:cubicBezTo>
                    <a:cubicBezTo>
                      <a:pt x="5881" y="7245"/>
                      <a:pt x="5881" y="7245"/>
                      <a:pt x="5881" y="7245"/>
                    </a:cubicBezTo>
                    <a:cubicBezTo>
                      <a:pt x="5844" y="7313"/>
                      <a:pt x="5844" y="7313"/>
                      <a:pt x="5844" y="7313"/>
                    </a:cubicBezTo>
                    <a:close/>
                    <a:moveTo>
                      <a:pt x="5955" y="6771"/>
                    </a:moveTo>
                    <a:cubicBezTo>
                      <a:pt x="5918" y="6839"/>
                      <a:pt x="5918" y="6839"/>
                      <a:pt x="5918" y="6839"/>
                    </a:cubicBezTo>
                    <a:cubicBezTo>
                      <a:pt x="5918" y="6974"/>
                      <a:pt x="5918" y="6974"/>
                      <a:pt x="5918" y="6974"/>
                    </a:cubicBezTo>
                    <a:cubicBezTo>
                      <a:pt x="5918" y="7042"/>
                      <a:pt x="5918" y="7042"/>
                      <a:pt x="5918" y="7042"/>
                    </a:cubicBezTo>
                    <a:cubicBezTo>
                      <a:pt x="5918" y="7042"/>
                      <a:pt x="5918" y="7042"/>
                      <a:pt x="5918" y="7042"/>
                    </a:cubicBezTo>
                    <a:cubicBezTo>
                      <a:pt x="5955" y="7042"/>
                      <a:pt x="5955" y="7042"/>
                      <a:pt x="5955" y="7042"/>
                    </a:cubicBezTo>
                    <a:cubicBezTo>
                      <a:pt x="5955" y="7110"/>
                      <a:pt x="5955" y="7110"/>
                      <a:pt x="5955" y="7110"/>
                    </a:cubicBezTo>
                    <a:cubicBezTo>
                      <a:pt x="5992" y="7110"/>
                      <a:pt x="5992" y="7110"/>
                      <a:pt x="5992" y="7110"/>
                    </a:cubicBezTo>
                    <a:cubicBezTo>
                      <a:pt x="6029" y="7110"/>
                      <a:pt x="6029" y="7110"/>
                      <a:pt x="6029" y="7110"/>
                    </a:cubicBezTo>
                    <a:cubicBezTo>
                      <a:pt x="6029" y="7110"/>
                      <a:pt x="6029" y="7110"/>
                      <a:pt x="6029" y="7110"/>
                    </a:cubicBezTo>
                    <a:cubicBezTo>
                      <a:pt x="6066" y="7042"/>
                      <a:pt x="6066" y="7042"/>
                      <a:pt x="6066" y="7042"/>
                    </a:cubicBezTo>
                    <a:cubicBezTo>
                      <a:pt x="6029" y="6974"/>
                      <a:pt x="6029" y="6974"/>
                      <a:pt x="6029" y="6974"/>
                    </a:cubicBezTo>
                    <a:cubicBezTo>
                      <a:pt x="6029" y="6907"/>
                      <a:pt x="6029" y="6907"/>
                      <a:pt x="6029" y="6907"/>
                    </a:cubicBezTo>
                    <a:cubicBezTo>
                      <a:pt x="5992" y="6839"/>
                      <a:pt x="5992" y="6839"/>
                      <a:pt x="5992" y="6839"/>
                    </a:cubicBezTo>
                    <a:cubicBezTo>
                      <a:pt x="5955" y="6771"/>
                      <a:pt x="5955" y="6771"/>
                      <a:pt x="5955" y="6771"/>
                    </a:cubicBezTo>
                    <a:close/>
                    <a:moveTo>
                      <a:pt x="5733" y="5891"/>
                    </a:moveTo>
                    <a:cubicBezTo>
                      <a:pt x="5733" y="5823"/>
                      <a:pt x="5733" y="5823"/>
                      <a:pt x="5733" y="5823"/>
                    </a:cubicBezTo>
                    <a:cubicBezTo>
                      <a:pt x="5733" y="5823"/>
                      <a:pt x="5733" y="5823"/>
                      <a:pt x="5733" y="5823"/>
                    </a:cubicBezTo>
                    <a:cubicBezTo>
                      <a:pt x="5696" y="5823"/>
                      <a:pt x="5696" y="5823"/>
                      <a:pt x="5696" y="5823"/>
                    </a:cubicBezTo>
                    <a:cubicBezTo>
                      <a:pt x="5659" y="5823"/>
                      <a:pt x="5659" y="5823"/>
                      <a:pt x="5659" y="5823"/>
                    </a:cubicBezTo>
                    <a:cubicBezTo>
                      <a:pt x="5659" y="5823"/>
                      <a:pt x="5659" y="5823"/>
                      <a:pt x="5659" y="5823"/>
                    </a:cubicBezTo>
                    <a:cubicBezTo>
                      <a:pt x="5696" y="5823"/>
                      <a:pt x="5696" y="5823"/>
                      <a:pt x="5696" y="5823"/>
                    </a:cubicBezTo>
                    <a:cubicBezTo>
                      <a:pt x="5696" y="5891"/>
                      <a:pt x="5696" y="5891"/>
                      <a:pt x="5696" y="5891"/>
                    </a:cubicBezTo>
                    <a:cubicBezTo>
                      <a:pt x="5696" y="5891"/>
                      <a:pt x="5696" y="5891"/>
                      <a:pt x="5696" y="5891"/>
                    </a:cubicBezTo>
                    <a:cubicBezTo>
                      <a:pt x="5733" y="5891"/>
                      <a:pt x="5733" y="5891"/>
                      <a:pt x="5733" y="5891"/>
                    </a:cubicBezTo>
                    <a:close/>
                    <a:moveTo>
                      <a:pt x="5844" y="5214"/>
                    </a:moveTo>
                    <a:cubicBezTo>
                      <a:pt x="5807" y="5214"/>
                      <a:pt x="5807" y="5214"/>
                      <a:pt x="5807" y="5214"/>
                    </a:cubicBezTo>
                    <a:cubicBezTo>
                      <a:pt x="5807" y="5146"/>
                      <a:pt x="5807" y="5146"/>
                      <a:pt x="5807" y="5146"/>
                    </a:cubicBezTo>
                    <a:cubicBezTo>
                      <a:pt x="5807" y="5282"/>
                      <a:pt x="5807" y="5282"/>
                      <a:pt x="5807" y="5282"/>
                    </a:cubicBezTo>
                    <a:cubicBezTo>
                      <a:pt x="5844" y="5282"/>
                      <a:pt x="5844" y="5282"/>
                      <a:pt x="5844" y="5282"/>
                    </a:cubicBezTo>
                    <a:cubicBezTo>
                      <a:pt x="5844" y="5282"/>
                      <a:pt x="5844" y="5282"/>
                      <a:pt x="5844" y="5282"/>
                    </a:cubicBezTo>
                    <a:cubicBezTo>
                      <a:pt x="5844" y="5282"/>
                      <a:pt x="5844" y="5282"/>
                      <a:pt x="5844" y="5282"/>
                    </a:cubicBezTo>
                    <a:cubicBezTo>
                      <a:pt x="5881" y="5349"/>
                      <a:pt x="5881" y="5349"/>
                      <a:pt x="5881" y="5349"/>
                    </a:cubicBezTo>
                    <a:cubicBezTo>
                      <a:pt x="5881" y="5349"/>
                      <a:pt x="5881" y="5349"/>
                      <a:pt x="5881" y="5349"/>
                    </a:cubicBezTo>
                    <a:cubicBezTo>
                      <a:pt x="5881" y="5349"/>
                      <a:pt x="5881" y="5349"/>
                      <a:pt x="5881" y="5349"/>
                    </a:cubicBezTo>
                    <a:cubicBezTo>
                      <a:pt x="5881" y="5282"/>
                      <a:pt x="5881" y="5282"/>
                      <a:pt x="5881" y="5282"/>
                    </a:cubicBezTo>
                    <a:cubicBezTo>
                      <a:pt x="5881" y="5214"/>
                      <a:pt x="5881" y="5214"/>
                      <a:pt x="5881" y="5214"/>
                    </a:cubicBezTo>
                    <a:cubicBezTo>
                      <a:pt x="5881" y="5214"/>
                      <a:pt x="5881" y="5214"/>
                      <a:pt x="5881" y="5214"/>
                    </a:cubicBezTo>
                    <a:cubicBezTo>
                      <a:pt x="5881" y="5146"/>
                      <a:pt x="5881" y="5146"/>
                      <a:pt x="5881" y="5146"/>
                    </a:cubicBezTo>
                    <a:cubicBezTo>
                      <a:pt x="5881" y="5146"/>
                      <a:pt x="5881" y="5146"/>
                      <a:pt x="5881" y="5146"/>
                    </a:cubicBezTo>
                    <a:cubicBezTo>
                      <a:pt x="5881" y="5078"/>
                      <a:pt x="5881" y="5078"/>
                      <a:pt x="5881" y="5078"/>
                    </a:cubicBezTo>
                    <a:cubicBezTo>
                      <a:pt x="5844" y="5078"/>
                      <a:pt x="5844" y="5078"/>
                      <a:pt x="5844" y="5078"/>
                    </a:cubicBezTo>
                    <a:cubicBezTo>
                      <a:pt x="5844" y="5078"/>
                      <a:pt x="5844" y="5078"/>
                      <a:pt x="5844" y="5078"/>
                    </a:cubicBezTo>
                    <a:cubicBezTo>
                      <a:pt x="5807" y="5146"/>
                      <a:pt x="5807" y="5146"/>
                      <a:pt x="5807" y="5146"/>
                    </a:cubicBezTo>
                    <a:cubicBezTo>
                      <a:pt x="5844" y="5146"/>
                      <a:pt x="5844" y="5146"/>
                      <a:pt x="5844" y="5146"/>
                    </a:cubicBezTo>
                    <a:cubicBezTo>
                      <a:pt x="5844" y="5214"/>
                      <a:pt x="5844" y="5214"/>
                      <a:pt x="5844" y="5214"/>
                    </a:cubicBezTo>
                    <a:close/>
                    <a:moveTo>
                      <a:pt x="5770" y="4875"/>
                    </a:moveTo>
                    <a:cubicBezTo>
                      <a:pt x="5733" y="4875"/>
                      <a:pt x="5733" y="4875"/>
                      <a:pt x="5733" y="4875"/>
                    </a:cubicBezTo>
                    <a:cubicBezTo>
                      <a:pt x="5733" y="4875"/>
                      <a:pt x="5733" y="4875"/>
                      <a:pt x="5733" y="4875"/>
                    </a:cubicBezTo>
                    <a:cubicBezTo>
                      <a:pt x="5696" y="4808"/>
                      <a:pt x="5696" y="4808"/>
                      <a:pt x="5696" y="4808"/>
                    </a:cubicBezTo>
                    <a:cubicBezTo>
                      <a:pt x="5696" y="4875"/>
                      <a:pt x="5696" y="4875"/>
                      <a:pt x="5696" y="4875"/>
                    </a:cubicBezTo>
                    <a:cubicBezTo>
                      <a:pt x="5696" y="4875"/>
                      <a:pt x="5696" y="4875"/>
                      <a:pt x="5696" y="4875"/>
                    </a:cubicBezTo>
                    <a:cubicBezTo>
                      <a:pt x="5733" y="4943"/>
                      <a:pt x="5733" y="4943"/>
                      <a:pt x="5733" y="4943"/>
                    </a:cubicBezTo>
                    <a:cubicBezTo>
                      <a:pt x="5770" y="4943"/>
                      <a:pt x="5770" y="4943"/>
                      <a:pt x="5770" y="4943"/>
                    </a:cubicBezTo>
                    <a:cubicBezTo>
                      <a:pt x="5770" y="4875"/>
                      <a:pt x="5770" y="4875"/>
                      <a:pt x="5770" y="4875"/>
                    </a:cubicBezTo>
                    <a:close/>
                    <a:moveTo>
                      <a:pt x="5770" y="4808"/>
                    </a:moveTo>
                    <a:cubicBezTo>
                      <a:pt x="5770" y="4808"/>
                      <a:pt x="5807" y="4875"/>
                      <a:pt x="5807" y="4875"/>
                    </a:cubicBezTo>
                    <a:cubicBezTo>
                      <a:pt x="5844" y="4808"/>
                      <a:pt x="5844" y="4808"/>
                      <a:pt x="5844" y="4808"/>
                    </a:cubicBezTo>
                    <a:cubicBezTo>
                      <a:pt x="5881" y="4875"/>
                      <a:pt x="5881" y="4875"/>
                      <a:pt x="5881" y="4875"/>
                    </a:cubicBezTo>
                    <a:cubicBezTo>
                      <a:pt x="5881" y="4808"/>
                      <a:pt x="5881" y="4808"/>
                      <a:pt x="5881" y="4808"/>
                    </a:cubicBezTo>
                    <a:cubicBezTo>
                      <a:pt x="5881" y="4808"/>
                      <a:pt x="5881" y="4808"/>
                      <a:pt x="5881" y="4808"/>
                    </a:cubicBezTo>
                    <a:cubicBezTo>
                      <a:pt x="5844" y="4808"/>
                      <a:pt x="5844" y="4808"/>
                      <a:pt x="5844" y="4808"/>
                    </a:cubicBezTo>
                    <a:cubicBezTo>
                      <a:pt x="5844" y="4740"/>
                      <a:pt x="5844" y="4740"/>
                      <a:pt x="5844" y="4740"/>
                    </a:cubicBezTo>
                    <a:cubicBezTo>
                      <a:pt x="5807" y="4808"/>
                      <a:pt x="5807" y="4808"/>
                      <a:pt x="5807" y="4808"/>
                    </a:cubicBezTo>
                    <a:cubicBezTo>
                      <a:pt x="5770" y="4808"/>
                      <a:pt x="5770" y="4808"/>
                      <a:pt x="5770" y="4808"/>
                    </a:cubicBezTo>
                    <a:close/>
                    <a:moveTo>
                      <a:pt x="6177" y="6162"/>
                    </a:moveTo>
                    <a:cubicBezTo>
                      <a:pt x="6177" y="6094"/>
                      <a:pt x="6177" y="6094"/>
                      <a:pt x="6177" y="6094"/>
                    </a:cubicBezTo>
                    <a:cubicBezTo>
                      <a:pt x="6177" y="6026"/>
                      <a:pt x="6177" y="6026"/>
                      <a:pt x="6177" y="6026"/>
                    </a:cubicBezTo>
                    <a:cubicBezTo>
                      <a:pt x="6140" y="6094"/>
                      <a:pt x="6140" y="6094"/>
                      <a:pt x="6140" y="6094"/>
                    </a:cubicBezTo>
                    <a:cubicBezTo>
                      <a:pt x="6140" y="6094"/>
                      <a:pt x="6140" y="6094"/>
                      <a:pt x="6140" y="6094"/>
                    </a:cubicBezTo>
                    <a:cubicBezTo>
                      <a:pt x="6140" y="6162"/>
                      <a:pt x="6140" y="6162"/>
                      <a:pt x="6140" y="6162"/>
                    </a:cubicBezTo>
                    <a:cubicBezTo>
                      <a:pt x="6177" y="6162"/>
                      <a:pt x="6177" y="6162"/>
                      <a:pt x="6177" y="6162"/>
                    </a:cubicBezTo>
                    <a:close/>
                    <a:moveTo>
                      <a:pt x="6251" y="6094"/>
                    </a:moveTo>
                    <a:cubicBezTo>
                      <a:pt x="6288" y="6094"/>
                      <a:pt x="6288" y="6094"/>
                      <a:pt x="6288" y="6094"/>
                    </a:cubicBezTo>
                    <a:cubicBezTo>
                      <a:pt x="6288" y="6026"/>
                      <a:pt x="6288" y="6026"/>
                      <a:pt x="6288" y="6026"/>
                    </a:cubicBezTo>
                    <a:cubicBezTo>
                      <a:pt x="6251" y="6026"/>
                      <a:pt x="6251" y="6026"/>
                      <a:pt x="6251" y="6026"/>
                    </a:cubicBezTo>
                    <a:cubicBezTo>
                      <a:pt x="6251" y="6026"/>
                      <a:pt x="6251" y="6026"/>
                      <a:pt x="6251" y="6026"/>
                    </a:cubicBezTo>
                    <a:cubicBezTo>
                      <a:pt x="6214" y="6026"/>
                      <a:pt x="6214" y="6026"/>
                      <a:pt x="6214" y="6026"/>
                    </a:cubicBezTo>
                    <a:cubicBezTo>
                      <a:pt x="6214" y="6094"/>
                      <a:pt x="6214" y="6094"/>
                      <a:pt x="6214" y="6094"/>
                    </a:cubicBezTo>
                    <a:cubicBezTo>
                      <a:pt x="6251" y="6094"/>
                      <a:pt x="6251" y="6094"/>
                      <a:pt x="6251" y="6094"/>
                    </a:cubicBezTo>
                    <a:close/>
                    <a:moveTo>
                      <a:pt x="6399" y="6162"/>
                    </a:moveTo>
                    <a:cubicBezTo>
                      <a:pt x="6436" y="6094"/>
                      <a:pt x="6436" y="6094"/>
                      <a:pt x="6436" y="6094"/>
                    </a:cubicBezTo>
                    <a:cubicBezTo>
                      <a:pt x="6399" y="6094"/>
                      <a:pt x="6399" y="6094"/>
                      <a:pt x="6399" y="6094"/>
                    </a:cubicBezTo>
                    <a:cubicBezTo>
                      <a:pt x="6362" y="6094"/>
                      <a:pt x="6362" y="6094"/>
                      <a:pt x="6362" y="6094"/>
                    </a:cubicBezTo>
                    <a:cubicBezTo>
                      <a:pt x="6362" y="6162"/>
                      <a:pt x="6362" y="6162"/>
                      <a:pt x="6362" y="6162"/>
                    </a:cubicBezTo>
                    <a:cubicBezTo>
                      <a:pt x="6399" y="6162"/>
                      <a:pt x="6399" y="6162"/>
                      <a:pt x="6399" y="6162"/>
                    </a:cubicBezTo>
                    <a:close/>
                    <a:moveTo>
                      <a:pt x="6621" y="6026"/>
                    </a:moveTo>
                    <a:cubicBezTo>
                      <a:pt x="6658" y="6094"/>
                      <a:pt x="6658" y="6094"/>
                      <a:pt x="6658" y="6094"/>
                    </a:cubicBezTo>
                    <a:cubicBezTo>
                      <a:pt x="6658" y="6094"/>
                      <a:pt x="6658" y="6094"/>
                      <a:pt x="6658" y="6094"/>
                    </a:cubicBezTo>
                    <a:cubicBezTo>
                      <a:pt x="6695" y="6094"/>
                      <a:pt x="6695" y="6094"/>
                      <a:pt x="6695" y="6094"/>
                    </a:cubicBezTo>
                    <a:cubicBezTo>
                      <a:pt x="6658" y="6026"/>
                      <a:pt x="6658" y="6026"/>
                      <a:pt x="6658" y="6026"/>
                    </a:cubicBezTo>
                    <a:cubicBezTo>
                      <a:pt x="6621" y="6026"/>
                      <a:pt x="6621" y="6026"/>
                      <a:pt x="6621" y="6026"/>
                    </a:cubicBezTo>
                    <a:close/>
                    <a:moveTo>
                      <a:pt x="6510" y="5959"/>
                    </a:moveTo>
                    <a:cubicBezTo>
                      <a:pt x="6547" y="5959"/>
                      <a:pt x="6547" y="5959"/>
                      <a:pt x="6547" y="5959"/>
                    </a:cubicBezTo>
                    <a:cubicBezTo>
                      <a:pt x="6547" y="5959"/>
                      <a:pt x="6547" y="5959"/>
                      <a:pt x="6547" y="5959"/>
                    </a:cubicBezTo>
                    <a:cubicBezTo>
                      <a:pt x="6510" y="5891"/>
                      <a:pt x="6510" y="5891"/>
                      <a:pt x="6510" y="5891"/>
                    </a:cubicBezTo>
                    <a:cubicBezTo>
                      <a:pt x="6510" y="5891"/>
                      <a:pt x="6510" y="5891"/>
                      <a:pt x="6510" y="5891"/>
                    </a:cubicBezTo>
                    <a:cubicBezTo>
                      <a:pt x="6510" y="5959"/>
                      <a:pt x="6510" y="5959"/>
                      <a:pt x="6510" y="5959"/>
                    </a:cubicBezTo>
                    <a:cubicBezTo>
                      <a:pt x="6510" y="5959"/>
                      <a:pt x="6510" y="5959"/>
                      <a:pt x="6510" y="5959"/>
                    </a:cubicBezTo>
                    <a:close/>
                    <a:moveTo>
                      <a:pt x="6399" y="5755"/>
                    </a:moveTo>
                    <a:cubicBezTo>
                      <a:pt x="6399" y="5688"/>
                      <a:pt x="6399" y="5688"/>
                      <a:pt x="6399" y="5688"/>
                    </a:cubicBezTo>
                    <a:cubicBezTo>
                      <a:pt x="6362" y="5688"/>
                      <a:pt x="6362" y="5688"/>
                      <a:pt x="6362" y="5688"/>
                    </a:cubicBezTo>
                    <a:cubicBezTo>
                      <a:pt x="6325" y="5755"/>
                      <a:pt x="6325" y="5755"/>
                      <a:pt x="6325" y="5755"/>
                    </a:cubicBezTo>
                    <a:cubicBezTo>
                      <a:pt x="6325" y="5823"/>
                      <a:pt x="6325" y="5823"/>
                      <a:pt x="6325" y="5823"/>
                    </a:cubicBezTo>
                    <a:cubicBezTo>
                      <a:pt x="6362" y="5823"/>
                      <a:pt x="6362" y="5823"/>
                      <a:pt x="6362" y="5823"/>
                    </a:cubicBezTo>
                    <a:cubicBezTo>
                      <a:pt x="6362" y="5823"/>
                      <a:pt x="6362" y="5823"/>
                      <a:pt x="6362" y="5823"/>
                    </a:cubicBezTo>
                    <a:cubicBezTo>
                      <a:pt x="6362" y="5755"/>
                      <a:pt x="6362" y="5755"/>
                      <a:pt x="6362" y="5755"/>
                    </a:cubicBezTo>
                    <a:cubicBezTo>
                      <a:pt x="6362" y="5755"/>
                      <a:pt x="6362" y="5755"/>
                      <a:pt x="6362" y="5755"/>
                    </a:cubicBezTo>
                    <a:cubicBezTo>
                      <a:pt x="6399" y="5755"/>
                      <a:pt x="6399" y="5755"/>
                      <a:pt x="6399" y="5755"/>
                    </a:cubicBezTo>
                    <a:close/>
                    <a:moveTo>
                      <a:pt x="6473" y="5688"/>
                    </a:moveTo>
                    <a:cubicBezTo>
                      <a:pt x="6473" y="5688"/>
                      <a:pt x="6473" y="5688"/>
                      <a:pt x="6473" y="5688"/>
                    </a:cubicBezTo>
                    <a:cubicBezTo>
                      <a:pt x="6436" y="5688"/>
                      <a:pt x="6436" y="5688"/>
                      <a:pt x="6436" y="5688"/>
                    </a:cubicBezTo>
                    <a:cubicBezTo>
                      <a:pt x="6436" y="5688"/>
                      <a:pt x="6436" y="5688"/>
                      <a:pt x="6436" y="5688"/>
                    </a:cubicBezTo>
                    <a:cubicBezTo>
                      <a:pt x="6436" y="5755"/>
                      <a:pt x="6436" y="5755"/>
                      <a:pt x="6436" y="5755"/>
                    </a:cubicBezTo>
                    <a:cubicBezTo>
                      <a:pt x="6473" y="5755"/>
                      <a:pt x="6473" y="5755"/>
                      <a:pt x="6473" y="5755"/>
                    </a:cubicBezTo>
                    <a:cubicBezTo>
                      <a:pt x="6473" y="5755"/>
                      <a:pt x="6473" y="5755"/>
                      <a:pt x="6473" y="5755"/>
                    </a:cubicBezTo>
                    <a:cubicBezTo>
                      <a:pt x="6473" y="5688"/>
                      <a:pt x="6473" y="5688"/>
                      <a:pt x="6473" y="5688"/>
                    </a:cubicBezTo>
                    <a:close/>
                    <a:moveTo>
                      <a:pt x="6510" y="5755"/>
                    </a:moveTo>
                    <a:cubicBezTo>
                      <a:pt x="6510" y="5755"/>
                      <a:pt x="6510" y="5755"/>
                      <a:pt x="6510" y="5755"/>
                    </a:cubicBezTo>
                    <a:cubicBezTo>
                      <a:pt x="6510" y="5755"/>
                      <a:pt x="6510" y="5755"/>
                      <a:pt x="6510" y="5755"/>
                    </a:cubicBezTo>
                    <a:cubicBezTo>
                      <a:pt x="6547" y="5688"/>
                      <a:pt x="6547" y="5688"/>
                      <a:pt x="6547" y="5688"/>
                    </a:cubicBezTo>
                    <a:cubicBezTo>
                      <a:pt x="6547" y="5688"/>
                      <a:pt x="6547" y="5688"/>
                      <a:pt x="6547" y="5688"/>
                    </a:cubicBezTo>
                    <a:cubicBezTo>
                      <a:pt x="6547" y="5620"/>
                      <a:pt x="6547" y="5620"/>
                      <a:pt x="6547" y="5620"/>
                    </a:cubicBezTo>
                    <a:cubicBezTo>
                      <a:pt x="6510" y="5620"/>
                      <a:pt x="6510" y="5620"/>
                      <a:pt x="6510" y="5620"/>
                    </a:cubicBezTo>
                    <a:cubicBezTo>
                      <a:pt x="6510" y="5688"/>
                      <a:pt x="6510" y="5688"/>
                      <a:pt x="6510" y="5688"/>
                    </a:cubicBezTo>
                    <a:cubicBezTo>
                      <a:pt x="6510" y="5688"/>
                      <a:pt x="6510" y="5688"/>
                      <a:pt x="6510" y="5688"/>
                    </a:cubicBezTo>
                    <a:cubicBezTo>
                      <a:pt x="6510" y="5755"/>
                      <a:pt x="6510" y="5755"/>
                      <a:pt x="6510" y="5755"/>
                    </a:cubicBezTo>
                    <a:close/>
                    <a:moveTo>
                      <a:pt x="6399" y="5552"/>
                    </a:moveTo>
                    <a:cubicBezTo>
                      <a:pt x="6436" y="5485"/>
                      <a:pt x="6436" y="5485"/>
                      <a:pt x="6436" y="5485"/>
                    </a:cubicBezTo>
                    <a:cubicBezTo>
                      <a:pt x="6399" y="5485"/>
                      <a:pt x="6399" y="5485"/>
                      <a:pt x="6399" y="5485"/>
                    </a:cubicBezTo>
                    <a:cubicBezTo>
                      <a:pt x="6399" y="5485"/>
                      <a:pt x="6399" y="5485"/>
                      <a:pt x="6399" y="5485"/>
                    </a:cubicBezTo>
                    <a:cubicBezTo>
                      <a:pt x="6362" y="5485"/>
                      <a:pt x="6362" y="5485"/>
                      <a:pt x="6362" y="5485"/>
                    </a:cubicBezTo>
                    <a:cubicBezTo>
                      <a:pt x="6325" y="5485"/>
                      <a:pt x="6325" y="5485"/>
                      <a:pt x="6325" y="5485"/>
                    </a:cubicBezTo>
                    <a:cubicBezTo>
                      <a:pt x="6325" y="5552"/>
                      <a:pt x="6325" y="5552"/>
                      <a:pt x="6325" y="5552"/>
                    </a:cubicBezTo>
                    <a:cubicBezTo>
                      <a:pt x="6399" y="5552"/>
                      <a:pt x="6399" y="5552"/>
                      <a:pt x="6399" y="5552"/>
                    </a:cubicBezTo>
                    <a:cubicBezTo>
                      <a:pt x="6399" y="5552"/>
                      <a:pt x="6399" y="5552"/>
                      <a:pt x="6399" y="5552"/>
                    </a:cubicBezTo>
                    <a:close/>
                    <a:moveTo>
                      <a:pt x="6547" y="5417"/>
                    </a:moveTo>
                    <a:cubicBezTo>
                      <a:pt x="6547" y="5417"/>
                      <a:pt x="6547" y="5417"/>
                      <a:pt x="6547" y="5417"/>
                    </a:cubicBezTo>
                    <a:cubicBezTo>
                      <a:pt x="6547" y="5417"/>
                      <a:pt x="6547" y="5417"/>
                      <a:pt x="6547" y="5417"/>
                    </a:cubicBezTo>
                    <a:cubicBezTo>
                      <a:pt x="6547" y="5349"/>
                      <a:pt x="6547" y="5349"/>
                      <a:pt x="6547" y="5349"/>
                    </a:cubicBezTo>
                    <a:cubicBezTo>
                      <a:pt x="6584" y="5349"/>
                      <a:pt x="6584" y="5349"/>
                      <a:pt x="6584" y="5349"/>
                    </a:cubicBezTo>
                    <a:cubicBezTo>
                      <a:pt x="6584" y="5349"/>
                      <a:pt x="6584" y="5349"/>
                      <a:pt x="6584" y="5349"/>
                    </a:cubicBezTo>
                    <a:cubicBezTo>
                      <a:pt x="6547" y="5282"/>
                      <a:pt x="6547" y="5282"/>
                      <a:pt x="6547" y="5282"/>
                    </a:cubicBezTo>
                    <a:cubicBezTo>
                      <a:pt x="6510" y="5282"/>
                      <a:pt x="6510" y="5282"/>
                      <a:pt x="6510" y="5282"/>
                    </a:cubicBezTo>
                    <a:cubicBezTo>
                      <a:pt x="6510" y="5349"/>
                      <a:pt x="6510" y="5349"/>
                      <a:pt x="6510" y="5349"/>
                    </a:cubicBezTo>
                    <a:cubicBezTo>
                      <a:pt x="6510" y="5349"/>
                      <a:pt x="6510" y="5349"/>
                      <a:pt x="6510" y="5349"/>
                    </a:cubicBezTo>
                    <a:cubicBezTo>
                      <a:pt x="6510" y="5349"/>
                      <a:pt x="6510" y="5349"/>
                      <a:pt x="6510" y="5349"/>
                    </a:cubicBezTo>
                    <a:cubicBezTo>
                      <a:pt x="6473" y="5349"/>
                      <a:pt x="6473" y="5349"/>
                      <a:pt x="6473" y="5349"/>
                    </a:cubicBezTo>
                    <a:cubicBezTo>
                      <a:pt x="6473" y="5349"/>
                      <a:pt x="6473" y="5349"/>
                      <a:pt x="6473" y="5349"/>
                    </a:cubicBezTo>
                    <a:cubicBezTo>
                      <a:pt x="6473" y="5417"/>
                      <a:pt x="6473" y="5417"/>
                      <a:pt x="6473" y="5417"/>
                    </a:cubicBezTo>
                    <a:cubicBezTo>
                      <a:pt x="6510" y="5417"/>
                      <a:pt x="6510" y="5417"/>
                      <a:pt x="6510" y="5417"/>
                    </a:cubicBezTo>
                    <a:cubicBezTo>
                      <a:pt x="6510" y="5417"/>
                      <a:pt x="6510" y="5417"/>
                      <a:pt x="6510" y="5417"/>
                    </a:cubicBezTo>
                    <a:cubicBezTo>
                      <a:pt x="6547" y="5417"/>
                      <a:pt x="6547" y="5417"/>
                      <a:pt x="6547" y="5417"/>
                    </a:cubicBezTo>
                    <a:close/>
                    <a:moveTo>
                      <a:pt x="6436" y="3115"/>
                    </a:moveTo>
                    <a:cubicBezTo>
                      <a:pt x="6436" y="3115"/>
                      <a:pt x="6436" y="3115"/>
                      <a:pt x="6436" y="3115"/>
                    </a:cubicBezTo>
                    <a:cubicBezTo>
                      <a:pt x="6436" y="3047"/>
                      <a:pt x="6436" y="3047"/>
                      <a:pt x="6436" y="3047"/>
                    </a:cubicBezTo>
                    <a:cubicBezTo>
                      <a:pt x="6436" y="3047"/>
                      <a:pt x="6436" y="3047"/>
                      <a:pt x="6436" y="3047"/>
                    </a:cubicBezTo>
                    <a:cubicBezTo>
                      <a:pt x="6399" y="3047"/>
                      <a:pt x="6399" y="3047"/>
                      <a:pt x="6399" y="3047"/>
                    </a:cubicBezTo>
                    <a:cubicBezTo>
                      <a:pt x="6436" y="3115"/>
                      <a:pt x="6436" y="3115"/>
                      <a:pt x="6436" y="3115"/>
                    </a:cubicBezTo>
                    <a:close/>
                    <a:moveTo>
                      <a:pt x="6251" y="3589"/>
                    </a:moveTo>
                    <a:cubicBezTo>
                      <a:pt x="6251" y="3589"/>
                      <a:pt x="6251" y="3589"/>
                      <a:pt x="6251" y="3589"/>
                    </a:cubicBezTo>
                    <a:cubicBezTo>
                      <a:pt x="6288" y="3589"/>
                      <a:pt x="6288" y="3589"/>
                      <a:pt x="6288" y="3589"/>
                    </a:cubicBezTo>
                    <a:cubicBezTo>
                      <a:pt x="6288" y="3589"/>
                      <a:pt x="6288" y="3589"/>
                      <a:pt x="6288" y="3589"/>
                    </a:cubicBezTo>
                    <a:cubicBezTo>
                      <a:pt x="6325" y="3589"/>
                      <a:pt x="6325" y="3589"/>
                      <a:pt x="6325" y="3589"/>
                    </a:cubicBezTo>
                    <a:cubicBezTo>
                      <a:pt x="6325" y="3521"/>
                      <a:pt x="6325" y="3521"/>
                      <a:pt x="6325" y="3521"/>
                    </a:cubicBezTo>
                    <a:cubicBezTo>
                      <a:pt x="6288" y="3453"/>
                      <a:pt x="6288" y="3453"/>
                      <a:pt x="6288" y="3453"/>
                    </a:cubicBezTo>
                    <a:cubicBezTo>
                      <a:pt x="6251" y="3453"/>
                      <a:pt x="6251" y="3453"/>
                      <a:pt x="6251" y="3453"/>
                    </a:cubicBezTo>
                    <a:cubicBezTo>
                      <a:pt x="6251" y="3453"/>
                      <a:pt x="6251" y="3453"/>
                      <a:pt x="6251" y="3453"/>
                    </a:cubicBezTo>
                    <a:cubicBezTo>
                      <a:pt x="6251" y="3521"/>
                      <a:pt x="6251" y="3521"/>
                      <a:pt x="6251" y="3521"/>
                    </a:cubicBezTo>
                    <a:cubicBezTo>
                      <a:pt x="6251" y="3589"/>
                      <a:pt x="6251" y="3589"/>
                      <a:pt x="6251" y="3589"/>
                    </a:cubicBezTo>
                    <a:close/>
                    <a:moveTo>
                      <a:pt x="6990" y="3453"/>
                    </a:moveTo>
                    <a:cubicBezTo>
                      <a:pt x="6990" y="3453"/>
                      <a:pt x="6990" y="3453"/>
                      <a:pt x="6990" y="3453"/>
                    </a:cubicBezTo>
                    <a:cubicBezTo>
                      <a:pt x="7027" y="3453"/>
                      <a:pt x="7027" y="3453"/>
                      <a:pt x="7027" y="3453"/>
                    </a:cubicBezTo>
                    <a:cubicBezTo>
                      <a:pt x="7027" y="3453"/>
                      <a:pt x="7027" y="3453"/>
                      <a:pt x="7027" y="3453"/>
                    </a:cubicBezTo>
                    <a:cubicBezTo>
                      <a:pt x="7064" y="3453"/>
                      <a:pt x="7064" y="3453"/>
                      <a:pt x="7064" y="3453"/>
                    </a:cubicBezTo>
                    <a:cubicBezTo>
                      <a:pt x="7064" y="3453"/>
                      <a:pt x="7064" y="3453"/>
                      <a:pt x="7064" y="3453"/>
                    </a:cubicBezTo>
                    <a:cubicBezTo>
                      <a:pt x="7064" y="3453"/>
                      <a:pt x="7064" y="3453"/>
                      <a:pt x="7064" y="3453"/>
                    </a:cubicBezTo>
                    <a:cubicBezTo>
                      <a:pt x="7101" y="3453"/>
                      <a:pt x="7101" y="3453"/>
                      <a:pt x="7101" y="3453"/>
                    </a:cubicBezTo>
                    <a:cubicBezTo>
                      <a:pt x="7101" y="3386"/>
                      <a:pt x="7101" y="3386"/>
                      <a:pt x="7101" y="3386"/>
                    </a:cubicBezTo>
                    <a:cubicBezTo>
                      <a:pt x="7101" y="3318"/>
                      <a:pt x="7101" y="3318"/>
                      <a:pt x="7101" y="3318"/>
                    </a:cubicBezTo>
                    <a:cubicBezTo>
                      <a:pt x="7138" y="3318"/>
                      <a:pt x="7138" y="3318"/>
                      <a:pt x="7138" y="3318"/>
                    </a:cubicBezTo>
                    <a:cubicBezTo>
                      <a:pt x="7138" y="3250"/>
                      <a:pt x="7138" y="3250"/>
                      <a:pt x="7138" y="3250"/>
                    </a:cubicBezTo>
                    <a:cubicBezTo>
                      <a:pt x="7138" y="3250"/>
                      <a:pt x="7138" y="3250"/>
                      <a:pt x="7138" y="3250"/>
                    </a:cubicBezTo>
                    <a:cubicBezTo>
                      <a:pt x="7101" y="3250"/>
                      <a:pt x="7101" y="3250"/>
                      <a:pt x="7101" y="3250"/>
                    </a:cubicBezTo>
                    <a:cubicBezTo>
                      <a:pt x="7101" y="3250"/>
                      <a:pt x="7101" y="3250"/>
                      <a:pt x="7101" y="3250"/>
                    </a:cubicBezTo>
                    <a:cubicBezTo>
                      <a:pt x="7064" y="3318"/>
                      <a:pt x="7064" y="3318"/>
                      <a:pt x="7064" y="3318"/>
                    </a:cubicBezTo>
                    <a:cubicBezTo>
                      <a:pt x="7027" y="3318"/>
                      <a:pt x="7027" y="3318"/>
                      <a:pt x="7027" y="3318"/>
                    </a:cubicBezTo>
                    <a:cubicBezTo>
                      <a:pt x="6990" y="3453"/>
                      <a:pt x="6990" y="3453"/>
                      <a:pt x="6990" y="3453"/>
                    </a:cubicBezTo>
                    <a:cubicBezTo>
                      <a:pt x="6990" y="3453"/>
                      <a:pt x="6990" y="3453"/>
                      <a:pt x="6990" y="3453"/>
                    </a:cubicBezTo>
                    <a:close/>
                    <a:moveTo>
                      <a:pt x="7286" y="3521"/>
                    </a:moveTo>
                    <a:cubicBezTo>
                      <a:pt x="7323" y="3521"/>
                      <a:pt x="7323" y="3521"/>
                      <a:pt x="7323" y="3521"/>
                    </a:cubicBezTo>
                    <a:cubicBezTo>
                      <a:pt x="7360" y="3453"/>
                      <a:pt x="7360" y="3453"/>
                      <a:pt x="7360" y="3453"/>
                    </a:cubicBezTo>
                    <a:cubicBezTo>
                      <a:pt x="7323" y="3453"/>
                      <a:pt x="7323" y="3453"/>
                      <a:pt x="7323" y="3453"/>
                    </a:cubicBezTo>
                    <a:cubicBezTo>
                      <a:pt x="7286" y="3453"/>
                      <a:pt x="7286" y="3453"/>
                      <a:pt x="7286" y="3453"/>
                    </a:cubicBezTo>
                    <a:cubicBezTo>
                      <a:pt x="7286" y="3521"/>
                      <a:pt x="7286" y="3521"/>
                      <a:pt x="7286" y="3521"/>
                    </a:cubicBezTo>
                    <a:cubicBezTo>
                      <a:pt x="7286" y="3521"/>
                      <a:pt x="7286" y="3521"/>
                      <a:pt x="7286" y="3521"/>
                    </a:cubicBezTo>
                    <a:close/>
                    <a:moveTo>
                      <a:pt x="7360" y="3656"/>
                    </a:moveTo>
                    <a:cubicBezTo>
                      <a:pt x="7360" y="3656"/>
                      <a:pt x="7360" y="3656"/>
                      <a:pt x="7360" y="3656"/>
                    </a:cubicBezTo>
                    <a:cubicBezTo>
                      <a:pt x="7360" y="3656"/>
                      <a:pt x="7360" y="3656"/>
                      <a:pt x="7360" y="3656"/>
                    </a:cubicBezTo>
                    <a:cubicBezTo>
                      <a:pt x="7397" y="3589"/>
                      <a:pt x="7397" y="3589"/>
                      <a:pt x="7397" y="3589"/>
                    </a:cubicBezTo>
                    <a:cubicBezTo>
                      <a:pt x="7360" y="3589"/>
                      <a:pt x="7360" y="3589"/>
                      <a:pt x="7360" y="3589"/>
                    </a:cubicBezTo>
                    <a:cubicBezTo>
                      <a:pt x="7360" y="3521"/>
                      <a:pt x="7360" y="3521"/>
                      <a:pt x="7360" y="3521"/>
                    </a:cubicBezTo>
                    <a:cubicBezTo>
                      <a:pt x="7323" y="3521"/>
                      <a:pt x="7323" y="3521"/>
                      <a:pt x="7323" y="3521"/>
                    </a:cubicBezTo>
                    <a:cubicBezTo>
                      <a:pt x="7323" y="3589"/>
                      <a:pt x="7323" y="3589"/>
                      <a:pt x="7323" y="3589"/>
                    </a:cubicBezTo>
                    <a:cubicBezTo>
                      <a:pt x="7360" y="3589"/>
                      <a:pt x="7360" y="3589"/>
                      <a:pt x="7360" y="3589"/>
                    </a:cubicBezTo>
                    <a:cubicBezTo>
                      <a:pt x="7360" y="3656"/>
                      <a:pt x="7360" y="3656"/>
                      <a:pt x="7360" y="3656"/>
                    </a:cubicBezTo>
                    <a:close/>
                    <a:moveTo>
                      <a:pt x="7064" y="3792"/>
                    </a:moveTo>
                    <a:cubicBezTo>
                      <a:pt x="7101" y="3724"/>
                      <a:pt x="7101" y="3724"/>
                      <a:pt x="7101" y="3724"/>
                    </a:cubicBezTo>
                    <a:cubicBezTo>
                      <a:pt x="7101" y="3724"/>
                      <a:pt x="7101" y="3724"/>
                      <a:pt x="7101" y="3724"/>
                    </a:cubicBezTo>
                    <a:cubicBezTo>
                      <a:pt x="7064" y="3724"/>
                      <a:pt x="7064" y="3724"/>
                      <a:pt x="7064" y="3724"/>
                    </a:cubicBezTo>
                    <a:cubicBezTo>
                      <a:pt x="7064" y="3724"/>
                      <a:pt x="7064" y="3724"/>
                      <a:pt x="7064" y="3724"/>
                    </a:cubicBezTo>
                    <a:cubicBezTo>
                      <a:pt x="7027" y="3724"/>
                      <a:pt x="7027" y="3724"/>
                      <a:pt x="7027" y="3724"/>
                    </a:cubicBezTo>
                    <a:cubicBezTo>
                      <a:pt x="7027" y="3792"/>
                      <a:pt x="7027" y="3792"/>
                      <a:pt x="7027" y="3792"/>
                    </a:cubicBezTo>
                    <a:cubicBezTo>
                      <a:pt x="7064" y="3792"/>
                      <a:pt x="7064" y="3792"/>
                      <a:pt x="7064" y="3792"/>
                    </a:cubicBezTo>
                    <a:close/>
                    <a:moveTo>
                      <a:pt x="7212" y="3792"/>
                    </a:moveTo>
                    <a:cubicBezTo>
                      <a:pt x="7249" y="3724"/>
                      <a:pt x="7249" y="3724"/>
                      <a:pt x="7249" y="3724"/>
                    </a:cubicBezTo>
                    <a:cubicBezTo>
                      <a:pt x="7249" y="3724"/>
                      <a:pt x="7249" y="3724"/>
                      <a:pt x="7249" y="3724"/>
                    </a:cubicBezTo>
                    <a:cubicBezTo>
                      <a:pt x="7249" y="3724"/>
                      <a:pt x="7249" y="3724"/>
                      <a:pt x="7249" y="3724"/>
                    </a:cubicBezTo>
                    <a:cubicBezTo>
                      <a:pt x="7249" y="3656"/>
                      <a:pt x="7249" y="3656"/>
                      <a:pt x="7249" y="3656"/>
                    </a:cubicBezTo>
                    <a:cubicBezTo>
                      <a:pt x="7212" y="3656"/>
                      <a:pt x="7212" y="3656"/>
                      <a:pt x="7212" y="3656"/>
                    </a:cubicBezTo>
                    <a:cubicBezTo>
                      <a:pt x="7212" y="3656"/>
                      <a:pt x="7212" y="3656"/>
                      <a:pt x="7212" y="3656"/>
                    </a:cubicBezTo>
                    <a:cubicBezTo>
                      <a:pt x="7175" y="3724"/>
                      <a:pt x="7175" y="3724"/>
                      <a:pt x="7175" y="3724"/>
                    </a:cubicBezTo>
                    <a:cubicBezTo>
                      <a:pt x="7175" y="3724"/>
                      <a:pt x="7175" y="3724"/>
                      <a:pt x="7175" y="3724"/>
                    </a:cubicBezTo>
                    <a:cubicBezTo>
                      <a:pt x="7175" y="3724"/>
                      <a:pt x="7175" y="3724"/>
                      <a:pt x="7175" y="3724"/>
                    </a:cubicBezTo>
                    <a:cubicBezTo>
                      <a:pt x="7175" y="3724"/>
                      <a:pt x="7175" y="3724"/>
                      <a:pt x="7175" y="3724"/>
                    </a:cubicBezTo>
                    <a:cubicBezTo>
                      <a:pt x="7212" y="3724"/>
                      <a:pt x="7212" y="3724"/>
                      <a:pt x="7212" y="3724"/>
                    </a:cubicBezTo>
                    <a:cubicBezTo>
                      <a:pt x="7212" y="3724"/>
                      <a:pt x="7212" y="3724"/>
                      <a:pt x="7212" y="3724"/>
                    </a:cubicBezTo>
                    <a:cubicBezTo>
                      <a:pt x="7212" y="3792"/>
                      <a:pt x="7212" y="3792"/>
                      <a:pt x="7212" y="3792"/>
                    </a:cubicBezTo>
                    <a:close/>
                    <a:moveTo>
                      <a:pt x="7249" y="4063"/>
                    </a:moveTo>
                    <a:cubicBezTo>
                      <a:pt x="7249" y="4063"/>
                      <a:pt x="7249" y="4063"/>
                      <a:pt x="7249" y="4063"/>
                    </a:cubicBezTo>
                    <a:cubicBezTo>
                      <a:pt x="7286" y="4063"/>
                      <a:pt x="7286" y="4063"/>
                      <a:pt x="7286" y="4063"/>
                    </a:cubicBezTo>
                    <a:cubicBezTo>
                      <a:pt x="7323" y="4063"/>
                      <a:pt x="7323" y="4063"/>
                      <a:pt x="7323" y="4063"/>
                    </a:cubicBezTo>
                    <a:cubicBezTo>
                      <a:pt x="7323" y="4063"/>
                      <a:pt x="7323" y="4063"/>
                      <a:pt x="7323" y="4063"/>
                    </a:cubicBezTo>
                    <a:cubicBezTo>
                      <a:pt x="7360" y="4063"/>
                      <a:pt x="7360" y="4063"/>
                      <a:pt x="7360" y="4063"/>
                    </a:cubicBezTo>
                    <a:cubicBezTo>
                      <a:pt x="7397" y="4063"/>
                      <a:pt x="7397" y="4063"/>
                      <a:pt x="7397" y="4063"/>
                    </a:cubicBezTo>
                    <a:cubicBezTo>
                      <a:pt x="7397" y="3995"/>
                      <a:pt x="7397" y="3995"/>
                      <a:pt x="7397" y="3995"/>
                    </a:cubicBezTo>
                    <a:cubicBezTo>
                      <a:pt x="7397" y="3995"/>
                      <a:pt x="7397" y="3995"/>
                      <a:pt x="7397" y="3995"/>
                    </a:cubicBezTo>
                    <a:cubicBezTo>
                      <a:pt x="7397" y="3995"/>
                      <a:pt x="7397" y="3995"/>
                      <a:pt x="7397" y="3995"/>
                    </a:cubicBezTo>
                    <a:cubicBezTo>
                      <a:pt x="7397" y="3995"/>
                      <a:pt x="7397" y="3995"/>
                      <a:pt x="7397" y="3995"/>
                    </a:cubicBezTo>
                    <a:cubicBezTo>
                      <a:pt x="7397" y="3927"/>
                      <a:pt x="7397" y="3927"/>
                      <a:pt x="7397" y="3927"/>
                    </a:cubicBezTo>
                    <a:cubicBezTo>
                      <a:pt x="7360" y="3927"/>
                      <a:pt x="7360" y="3927"/>
                      <a:pt x="7360" y="3927"/>
                    </a:cubicBezTo>
                    <a:cubicBezTo>
                      <a:pt x="7360" y="3927"/>
                      <a:pt x="7360" y="3927"/>
                      <a:pt x="7360" y="3927"/>
                    </a:cubicBezTo>
                    <a:cubicBezTo>
                      <a:pt x="7360" y="3995"/>
                      <a:pt x="7360" y="3995"/>
                      <a:pt x="7360" y="3995"/>
                    </a:cubicBezTo>
                    <a:cubicBezTo>
                      <a:pt x="7323" y="3995"/>
                      <a:pt x="7323" y="3995"/>
                      <a:pt x="7323" y="3995"/>
                    </a:cubicBezTo>
                    <a:cubicBezTo>
                      <a:pt x="7323" y="3995"/>
                      <a:pt x="7323" y="3995"/>
                      <a:pt x="7323" y="3995"/>
                    </a:cubicBezTo>
                    <a:cubicBezTo>
                      <a:pt x="7323" y="3927"/>
                      <a:pt x="7323" y="3927"/>
                      <a:pt x="7323" y="3927"/>
                    </a:cubicBezTo>
                    <a:cubicBezTo>
                      <a:pt x="7286" y="3927"/>
                      <a:pt x="7286" y="3927"/>
                      <a:pt x="7286" y="3927"/>
                    </a:cubicBezTo>
                    <a:cubicBezTo>
                      <a:pt x="7286" y="3995"/>
                      <a:pt x="7286" y="3995"/>
                      <a:pt x="7286" y="3995"/>
                    </a:cubicBezTo>
                    <a:cubicBezTo>
                      <a:pt x="7286" y="3995"/>
                      <a:pt x="7286" y="3995"/>
                      <a:pt x="7286" y="3995"/>
                    </a:cubicBezTo>
                    <a:cubicBezTo>
                      <a:pt x="7249" y="3995"/>
                      <a:pt x="7249" y="3995"/>
                      <a:pt x="7249" y="3995"/>
                    </a:cubicBezTo>
                    <a:cubicBezTo>
                      <a:pt x="7249" y="4063"/>
                      <a:pt x="7249" y="4063"/>
                      <a:pt x="7249" y="4063"/>
                    </a:cubicBezTo>
                    <a:cubicBezTo>
                      <a:pt x="7249" y="4063"/>
                      <a:pt x="7249" y="4063"/>
                      <a:pt x="7249" y="4063"/>
                    </a:cubicBezTo>
                    <a:close/>
                    <a:moveTo>
                      <a:pt x="4290" y="2438"/>
                    </a:moveTo>
                    <a:cubicBezTo>
                      <a:pt x="4327" y="2438"/>
                      <a:pt x="4327" y="2438"/>
                      <a:pt x="4327" y="2438"/>
                    </a:cubicBezTo>
                    <a:cubicBezTo>
                      <a:pt x="4364" y="2505"/>
                      <a:pt x="4364" y="2505"/>
                      <a:pt x="4364" y="2505"/>
                    </a:cubicBezTo>
                    <a:cubicBezTo>
                      <a:pt x="4364" y="2505"/>
                      <a:pt x="4364" y="2505"/>
                      <a:pt x="4364" y="2505"/>
                    </a:cubicBezTo>
                    <a:cubicBezTo>
                      <a:pt x="4401" y="2438"/>
                      <a:pt x="4401" y="2438"/>
                      <a:pt x="4401" y="2438"/>
                    </a:cubicBezTo>
                    <a:cubicBezTo>
                      <a:pt x="4438" y="2438"/>
                      <a:pt x="4438" y="2438"/>
                      <a:pt x="4438" y="2438"/>
                    </a:cubicBezTo>
                    <a:cubicBezTo>
                      <a:pt x="4401" y="2438"/>
                      <a:pt x="4401" y="2438"/>
                      <a:pt x="4401" y="2438"/>
                    </a:cubicBezTo>
                    <a:cubicBezTo>
                      <a:pt x="4364" y="2438"/>
                      <a:pt x="4364" y="2438"/>
                      <a:pt x="4364" y="2438"/>
                    </a:cubicBezTo>
                    <a:cubicBezTo>
                      <a:pt x="4327" y="2438"/>
                      <a:pt x="4327" y="2438"/>
                      <a:pt x="4327" y="2438"/>
                    </a:cubicBezTo>
                    <a:cubicBezTo>
                      <a:pt x="4327" y="2370"/>
                      <a:pt x="4327" y="2370"/>
                      <a:pt x="4327" y="2370"/>
                    </a:cubicBezTo>
                    <a:cubicBezTo>
                      <a:pt x="4290" y="2370"/>
                      <a:pt x="4290" y="2370"/>
                      <a:pt x="4290" y="2370"/>
                    </a:cubicBezTo>
                    <a:cubicBezTo>
                      <a:pt x="4290" y="2438"/>
                      <a:pt x="4290" y="2438"/>
                      <a:pt x="4290" y="2438"/>
                    </a:cubicBezTo>
                    <a:cubicBezTo>
                      <a:pt x="4290" y="2438"/>
                      <a:pt x="4290" y="2438"/>
                      <a:pt x="4290" y="2438"/>
                    </a:cubicBezTo>
                    <a:close/>
                    <a:moveTo>
                      <a:pt x="4216" y="1287"/>
                    </a:moveTo>
                    <a:cubicBezTo>
                      <a:pt x="4216" y="1287"/>
                      <a:pt x="4216" y="1287"/>
                      <a:pt x="4216" y="1287"/>
                    </a:cubicBezTo>
                    <a:cubicBezTo>
                      <a:pt x="4216" y="1219"/>
                      <a:pt x="4216" y="1219"/>
                      <a:pt x="4216" y="1219"/>
                    </a:cubicBezTo>
                    <a:cubicBezTo>
                      <a:pt x="4253" y="1151"/>
                      <a:pt x="4253" y="1151"/>
                      <a:pt x="4253" y="1151"/>
                    </a:cubicBezTo>
                    <a:cubicBezTo>
                      <a:pt x="4290" y="1151"/>
                      <a:pt x="4290" y="1151"/>
                      <a:pt x="4290" y="1151"/>
                    </a:cubicBezTo>
                    <a:cubicBezTo>
                      <a:pt x="4364" y="1219"/>
                      <a:pt x="4364" y="1219"/>
                      <a:pt x="4364" y="1219"/>
                    </a:cubicBezTo>
                    <a:cubicBezTo>
                      <a:pt x="4364" y="1219"/>
                      <a:pt x="4364" y="1219"/>
                      <a:pt x="4364" y="1219"/>
                    </a:cubicBezTo>
                    <a:cubicBezTo>
                      <a:pt x="4327" y="1287"/>
                      <a:pt x="4327" y="1287"/>
                      <a:pt x="4327" y="1287"/>
                    </a:cubicBezTo>
                    <a:cubicBezTo>
                      <a:pt x="4290" y="1287"/>
                      <a:pt x="4290" y="1287"/>
                      <a:pt x="4290" y="1287"/>
                    </a:cubicBezTo>
                    <a:cubicBezTo>
                      <a:pt x="4253" y="1287"/>
                      <a:pt x="4253" y="1287"/>
                      <a:pt x="4253" y="1287"/>
                    </a:cubicBezTo>
                    <a:cubicBezTo>
                      <a:pt x="4253" y="1287"/>
                      <a:pt x="4216" y="1287"/>
                      <a:pt x="4216" y="1287"/>
                    </a:cubicBezTo>
                    <a:close/>
                    <a:moveTo>
                      <a:pt x="5252" y="406"/>
                    </a:moveTo>
                    <a:cubicBezTo>
                      <a:pt x="5252" y="339"/>
                      <a:pt x="5252" y="339"/>
                      <a:pt x="5252" y="339"/>
                    </a:cubicBezTo>
                    <a:cubicBezTo>
                      <a:pt x="5289" y="339"/>
                      <a:pt x="5289" y="339"/>
                      <a:pt x="5289" y="339"/>
                    </a:cubicBezTo>
                    <a:cubicBezTo>
                      <a:pt x="5326" y="339"/>
                      <a:pt x="5326" y="339"/>
                      <a:pt x="5326" y="339"/>
                    </a:cubicBezTo>
                    <a:cubicBezTo>
                      <a:pt x="5363" y="339"/>
                      <a:pt x="5363" y="339"/>
                      <a:pt x="5363" y="339"/>
                    </a:cubicBezTo>
                    <a:cubicBezTo>
                      <a:pt x="5363" y="339"/>
                      <a:pt x="5363" y="339"/>
                      <a:pt x="5363" y="339"/>
                    </a:cubicBezTo>
                    <a:cubicBezTo>
                      <a:pt x="5363" y="406"/>
                      <a:pt x="5363" y="406"/>
                      <a:pt x="5363" y="406"/>
                    </a:cubicBezTo>
                    <a:cubicBezTo>
                      <a:pt x="5326" y="474"/>
                      <a:pt x="5326" y="474"/>
                      <a:pt x="5326" y="474"/>
                    </a:cubicBezTo>
                    <a:cubicBezTo>
                      <a:pt x="5289" y="474"/>
                      <a:pt x="5289" y="474"/>
                      <a:pt x="5289" y="474"/>
                    </a:cubicBezTo>
                    <a:cubicBezTo>
                      <a:pt x="5252" y="474"/>
                      <a:pt x="5252" y="474"/>
                      <a:pt x="5252" y="474"/>
                    </a:cubicBezTo>
                    <a:cubicBezTo>
                      <a:pt x="5252" y="406"/>
                      <a:pt x="5252" y="406"/>
                      <a:pt x="5252" y="406"/>
                    </a:cubicBezTo>
                    <a:close/>
                    <a:moveTo>
                      <a:pt x="5955" y="1219"/>
                    </a:moveTo>
                    <a:cubicBezTo>
                      <a:pt x="6029" y="1151"/>
                      <a:pt x="6029" y="1151"/>
                      <a:pt x="6029" y="1151"/>
                    </a:cubicBezTo>
                    <a:cubicBezTo>
                      <a:pt x="6066" y="1083"/>
                      <a:pt x="6066" y="1083"/>
                      <a:pt x="6066" y="1083"/>
                    </a:cubicBezTo>
                    <a:cubicBezTo>
                      <a:pt x="6066" y="1016"/>
                      <a:pt x="6066" y="1016"/>
                      <a:pt x="6066" y="1016"/>
                    </a:cubicBezTo>
                    <a:cubicBezTo>
                      <a:pt x="6103" y="948"/>
                      <a:pt x="6103" y="948"/>
                      <a:pt x="6103" y="948"/>
                    </a:cubicBezTo>
                    <a:cubicBezTo>
                      <a:pt x="6140" y="880"/>
                      <a:pt x="6140" y="880"/>
                      <a:pt x="6140" y="880"/>
                    </a:cubicBezTo>
                    <a:cubicBezTo>
                      <a:pt x="6214" y="813"/>
                      <a:pt x="6214" y="813"/>
                      <a:pt x="6214" y="813"/>
                    </a:cubicBezTo>
                    <a:cubicBezTo>
                      <a:pt x="6214" y="813"/>
                      <a:pt x="6214" y="813"/>
                      <a:pt x="6214" y="813"/>
                    </a:cubicBezTo>
                    <a:cubicBezTo>
                      <a:pt x="6214" y="745"/>
                      <a:pt x="6214" y="745"/>
                      <a:pt x="6214" y="745"/>
                    </a:cubicBezTo>
                    <a:cubicBezTo>
                      <a:pt x="6140" y="677"/>
                      <a:pt x="6140" y="677"/>
                      <a:pt x="6140" y="677"/>
                    </a:cubicBezTo>
                    <a:cubicBezTo>
                      <a:pt x="6103" y="609"/>
                      <a:pt x="6103" y="609"/>
                      <a:pt x="6103" y="609"/>
                    </a:cubicBezTo>
                    <a:cubicBezTo>
                      <a:pt x="6066" y="542"/>
                      <a:pt x="6066" y="542"/>
                      <a:pt x="6066" y="542"/>
                    </a:cubicBezTo>
                    <a:cubicBezTo>
                      <a:pt x="6066" y="474"/>
                      <a:pt x="6066" y="474"/>
                      <a:pt x="6066" y="474"/>
                    </a:cubicBezTo>
                    <a:cubicBezTo>
                      <a:pt x="6103" y="406"/>
                      <a:pt x="6103" y="406"/>
                      <a:pt x="6103" y="406"/>
                    </a:cubicBezTo>
                    <a:cubicBezTo>
                      <a:pt x="6103" y="339"/>
                      <a:pt x="6103" y="339"/>
                      <a:pt x="6103" y="339"/>
                    </a:cubicBezTo>
                    <a:cubicBezTo>
                      <a:pt x="6103" y="339"/>
                      <a:pt x="6103" y="339"/>
                      <a:pt x="6103" y="339"/>
                    </a:cubicBezTo>
                    <a:cubicBezTo>
                      <a:pt x="5992" y="339"/>
                      <a:pt x="5992" y="339"/>
                      <a:pt x="5992" y="339"/>
                    </a:cubicBezTo>
                    <a:cubicBezTo>
                      <a:pt x="5955" y="339"/>
                      <a:pt x="5955" y="339"/>
                      <a:pt x="5955" y="339"/>
                    </a:cubicBezTo>
                    <a:cubicBezTo>
                      <a:pt x="5881" y="271"/>
                      <a:pt x="5881" y="271"/>
                      <a:pt x="5881" y="271"/>
                    </a:cubicBezTo>
                    <a:cubicBezTo>
                      <a:pt x="5844" y="135"/>
                      <a:pt x="5844" y="135"/>
                      <a:pt x="5844" y="135"/>
                    </a:cubicBezTo>
                    <a:cubicBezTo>
                      <a:pt x="5770" y="68"/>
                      <a:pt x="5770" y="68"/>
                      <a:pt x="5770" y="68"/>
                    </a:cubicBezTo>
                    <a:cubicBezTo>
                      <a:pt x="5733" y="0"/>
                      <a:pt x="5733" y="0"/>
                      <a:pt x="5733" y="0"/>
                    </a:cubicBezTo>
                    <a:cubicBezTo>
                      <a:pt x="5696" y="0"/>
                      <a:pt x="5696" y="0"/>
                      <a:pt x="5696" y="0"/>
                    </a:cubicBezTo>
                    <a:cubicBezTo>
                      <a:pt x="5696" y="68"/>
                      <a:pt x="5696" y="68"/>
                      <a:pt x="5696" y="68"/>
                    </a:cubicBezTo>
                    <a:cubicBezTo>
                      <a:pt x="5696" y="68"/>
                      <a:pt x="5696" y="68"/>
                      <a:pt x="5696" y="68"/>
                    </a:cubicBezTo>
                    <a:cubicBezTo>
                      <a:pt x="5696" y="135"/>
                      <a:pt x="5696" y="135"/>
                      <a:pt x="5696" y="135"/>
                    </a:cubicBezTo>
                    <a:cubicBezTo>
                      <a:pt x="5696" y="203"/>
                      <a:pt x="5696" y="203"/>
                      <a:pt x="5696" y="203"/>
                    </a:cubicBezTo>
                    <a:cubicBezTo>
                      <a:pt x="5659" y="271"/>
                      <a:pt x="5659" y="271"/>
                      <a:pt x="5659" y="271"/>
                    </a:cubicBezTo>
                    <a:cubicBezTo>
                      <a:pt x="5622" y="339"/>
                      <a:pt x="5622" y="339"/>
                      <a:pt x="5622" y="339"/>
                    </a:cubicBezTo>
                    <a:cubicBezTo>
                      <a:pt x="5622" y="406"/>
                      <a:pt x="5622" y="406"/>
                      <a:pt x="5622" y="406"/>
                    </a:cubicBezTo>
                    <a:cubicBezTo>
                      <a:pt x="5585" y="474"/>
                      <a:pt x="5585" y="474"/>
                      <a:pt x="5585" y="474"/>
                    </a:cubicBezTo>
                    <a:cubicBezTo>
                      <a:pt x="5622" y="677"/>
                      <a:pt x="5622" y="677"/>
                      <a:pt x="5622" y="677"/>
                    </a:cubicBezTo>
                    <a:cubicBezTo>
                      <a:pt x="5622" y="745"/>
                      <a:pt x="5622" y="745"/>
                      <a:pt x="5622" y="745"/>
                    </a:cubicBezTo>
                    <a:cubicBezTo>
                      <a:pt x="5659" y="813"/>
                      <a:pt x="5659" y="813"/>
                      <a:pt x="5659" y="813"/>
                    </a:cubicBezTo>
                    <a:cubicBezTo>
                      <a:pt x="5659" y="813"/>
                      <a:pt x="5659" y="813"/>
                      <a:pt x="5659" y="813"/>
                    </a:cubicBezTo>
                    <a:cubicBezTo>
                      <a:pt x="5659" y="948"/>
                      <a:pt x="5659" y="948"/>
                      <a:pt x="5659" y="948"/>
                    </a:cubicBezTo>
                    <a:cubicBezTo>
                      <a:pt x="5622" y="1016"/>
                      <a:pt x="5622" y="1016"/>
                      <a:pt x="5622" y="1016"/>
                    </a:cubicBezTo>
                    <a:cubicBezTo>
                      <a:pt x="5622" y="1083"/>
                      <a:pt x="5622" y="1083"/>
                      <a:pt x="5622" y="1083"/>
                    </a:cubicBezTo>
                    <a:cubicBezTo>
                      <a:pt x="5622" y="1151"/>
                      <a:pt x="5622" y="1151"/>
                      <a:pt x="5622" y="1151"/>
                    </a:cubicBezTo>
                    <a:cubicBezTo>
                      <a:pt x="5659" y="1083"/>
                      <a:pt x="5659" y="1083"/>
                      <a:pt x="5659" y="1083"/>
                    </a:cubicBezTo>
                    <a:cubicBezTo>
                      <a:pt x="5659" y="1083"/>
                      <a:pt x="5659" y="1083"/>
                      <a:pt x="5659" y="1083"/>
                    </a:cubicBezTo>
                    <a:cubicBezTo>
                      <a:pt x="5696" y="1016"/>
                      <a:pt x="5696" y="1016"/>
                      <a:pt x="5696" y="1016"/>
                    </a:cubicBezTo>
                    <a:cubicBezTo>
                      <a:pt x="5733" y="1083"/>
                      <a:pt x="5733" y="1083"/>
                      <a:pt x="5733" y="1083"/>
                    </a:cubicBezTo>
                    <a:cubicBezTo>
                      <a:pt x="5733" y="1083"/>
                      <a:pt x="5733" y="1083"/>
                      <a:pt x="5733" y="1083"/>
                    </a:cubicBezTo>
                    <a:cubicBezTo>
                      <a:pt x="5770" y="1151"/>
                      <a:pt x="5770" y="1151"/>
                      <a:pt x="5770" y="1151"/>
                    </a:cubicBezTo>
                    <a:cubicBezTo>
                      <a:pt x="5807" y="1151"/>
                      <a:pt x="5807" y="1151"/>
                      <a:pt x="5807" y="1151"/>
                    </a:cubicBezTo>
                    <a:cubicBezTo>
                      <a:pt x="5807" y="1151"/>
                      <a:pt x="5807" y="1151"/>
                      <a:pt x="5807" y="1151"/>
                    </a:cubicBezTo>
                    <a:cubicBezTo>
                      <a:pt x="5844" y="1151"/>
                      <a:pt x="5844" y="1151"/>
                      <a:pt x="5844" y="1151"/>
                    </a:cubicBezTo>
                    <a:cubicBezTo>
                      <a:pt x="5881" y="1219"/>
                      <a:pt x="5881" y="1219"/>
                      <a:pt x="5881" y="1219"/>
                    </a:cubicBezTo>
                    <a:cubicBezTo>
                      <a:pt x="5918" y="1219"/>
                      <a:pt x="5918" y="1219"/>
                      <a:pt x="5918" y="1219"/>
                    </a:cubicBezTo>
                    <a:cubicBezTo>
                      <a:pt x="5955" y="1219"/>
                      <a:pt x="5955" y="1219"/>
                      <a:pt x="5955" y="1219"/>
                    </a:cubicBezTo>
                    <a:close/>
                    <a:moveTo>
                      <a:pt x="5807" y="1557"/>
                    </a:moveTo>
                    <a:cubicBezTo>
                      <a:pt x="5807" y="1557"/>
                      <a:pt x="5807" y="1557"/>
                      <a:pt x="5807" y="1557"/>
                    </a:cubicBezTo>
                    <a:cubicBezTo>
                      <a:pt x="5844" y="1625"/>
                      <a:pt x="5844" y="1625"/>
                      <a:pt x="5844" y="1625"/>
                    </a:cubicBezTo>
                    <a:cubicBezTo>
                      <a:pt x="5881" y="1625"/>
                      <a:pt x="5881" y="1625"/>
                      <a:pt x="5881" y="1625"/>
                    </a:cubicBezTo>
                    <a:cubicBezTo>
                      <a:pt x="5918" y="1557"/>
                      <a:pt x="5918" y="1557"/>
                      <a:pt x="5918" y="1557"/>
                    </a:cubicBezTo>
                    <a:cubicBezTo>
                      <a:pt x="5955" y="1557"/>
                      <a:pt x="5955" y="1557"/>
                      <a:pt x="5955" y="1557"/>
                    </a:cubicBezTo>
                    <a:cubicBezTo>
                      <a:pt x="5992" y="1490"/>
                      <a:pt x="5992" y="1490"/>
                      <a:pt x="5992" y="1490"/>
                    </a:cubicBezTo>
                    <a:cubicBezTo>
                      <a:pt x="5992" y="1422"/>
                      <a:pt x="5992" y="1422"/>
                      <a:pt x="5992" y="1422"/>
                    </a:cubicBezTo>
                    <a:cubicBezTo>
                      <a:pt x="6029" y="1354"/>
                      <a:pt x="6029" y="1354"/>
                      <a:pt x="6029" y="1354"/>
                    </a:cubicBezTo>
                    <a:cubicBezTo>
                      <a:pt x="5992" y="1287"/>
                      <a:pt x="5992" y="1287"/>
                      <a:pt x="5992" y="1287"/>
                    </a:cubicBezTo>
                    <a:cubicBezTo>
                      <a:pt x="5955" y="1287"/>
                      <a:pt x="5955" y="1287"/>
                      <a:pt x="5955" y="1287"/>
                    </a:cubicBezTo>
                    <a:cubicBezTo>
                      <a:pt x="5881" y="1219"/>
                      <a:pt x="5881" y="1219"/>
                      <a:pt x="5881" y="1219"/>
                    </a:cubicBezTo>
                    <a:cubicBezTo>
                      <a:pt x="5844" y="1287"/>
                      <a:pt x="5844" y="1287"/>
                      <a:pt x="5844" y="1287"/>
                    </a:cubicBezTo>
                    <a:cubicBezTo>
                      <a:pt x="5807" y="1287"/>
                      <a:pt x="5807" y="1287"/>
                      <a:pt x="5807" y="1287"/>
                    </a:cubicBezTo>
                    <a:cubicBezTo>
                      <a:pt x="5770" y="1287"/>
                      <a:pt x="5770" y="1287"/>
                      <a:pt x="5770" y="1287"/>
                    </a:cubicBezTo>
                    <a:cubicBezTo>
                      <a:pt x="5733" y="1287"/>
                      <a:pt x="5733" y="1287"/>
                      <a:pt x="5733" y="1287"/>
                    </a:cubicBezTo>
                    <a:cubicBezTo>
                      <a:pt x="5733" y="1287"/>
                      <a:pt x="5733" y="1287"/>
                      <a:pt x="5733" y="1287"/>
                    </a:cubicBezTo>
                    <a:cubicBezTo>
                      <a:pt x="5696" y="1287"/>
                      <a:pt x="5696" y="1287"/>
                      <a:pt x="5696" y="1287"/>
                    </a:cubicBezTo>
                    <a:cubicBezTo>
                      <a:pt x="5659" y="1287"/>
                      <a:pt x="5659" y="1287"/>
                      <a:pt x="5659" y="1287"/>
                    </a:cubicBezTo>
                    <a:cubicBezTo>
                      <a:pt x="5696" y="1354"/>
                      <a:pt x="5696" y="1354"/>
                      <a:pt x="5696" y="1354"/>
                    </a:cubicBezTo>
                    <a:cubicBezTo>
                      <a:pt x="5733" y="1354"/>
                      <a:pt x="5733" y="1354"/>
                      <a:pt x="5733" y="1354"/>
                    </a:cubicBezTo>
                    <a:cubicBezTo>
                      <a:pt x="5733" y="1422"/>
                      <a:pt x="5733" y="1422"/>
                      <a:pt x="5733" y="1422"/>
                    </a:cubicBezTo>
                    <a:cubicBezTo>
                      <a:pt x="5770" y="1422"/>
                      <a:pt x="5770" y="1422"/>
                      <a:pt x="5770" y="1422"/>
                    </a:cubicBezTo>
                    <a:cubicBezTo>
                      <a:pt x="5807" y="1490"/>
                      <a:pt x="5807" y="1490"/>
                      <a:pt x="5807" y="1490"/>
                    </a:cubicBezTo>
                    <a:cubicBezTo>
                      <a:pt x="5844" y="1490"/>
                      <a:pt x="5844" y="1490"/>
                      <a:pt x="5844" y="1490"/>
                    </a:cubicBezTo>
                    <a:cubicBezTo>
                      <a:pt x="5881" y="1490"/>
                      <a:pt x="5881" y="1490"/>
                      <a:pt x="5881" y="1490"/>
                    </a:cubicBezTo>
                    <a:cubicBezTo>
                      <a:pt x="5918" y="1557"/>
                      <a:pt x="5918" y="1557"/>
                      <a:pt x="5918" y="1557"/>
                    </a:cubicBezTo>
                    <a:cubicBezTo>
                      <a:pt x="5918" y="1557"/>
                      <a:pt x="5918" y="1557"/>
                      <a:pt x="5918" y="1557"/>
                    </a:cubicBezTo>
                    <a:cubicBezTo>
                      <a:pt x="5844" y="1557"/>
                      <a:pt x="5844" y="1557"/>
                      <a:pt x="5844" y="1557"/>
                    </a:cubicBezTo>
                    <a:cubicBezTo>
                      <a:pt x="5807" y="1557"/>
                      <a:pt x="5807" y="1557"/>
                      <a:pt x="5807" y="1557"/>
                    </a:cubicBezTo>
                    <a:close/>
                    <a:moveTo>
                      <a:pt x="6916" y="1761"/>
                    </a:moveTo>
                    <a:cubicBezTo>
                      <a:pt x="6916" y="1761"/>
                      <a:pt x="6916" y="1761"/>
                      <a:pt x="6916" y="1761"/>
                    </a:cubicBezTo>
                    <a:cubicBezTo>
                      <a:pt x="6879" y="1828"/>
                      <a:pt x="6879" y="1828"/>
                      <a:pt x="6879" y="1828"/>
                    </a:cubicBezTo>
                    <a:cubicBezTo>
                      <a:pt x="6842" y="1896"/>
                      <a:pt x="6842" y="1896"/>
                      <a:pt x="6842" y="1896"/>
                    </a:cubicBezTo>
                    <a:cubicBezTo>
                      <a:pt x="6805" y="1964"/>
                      <a:pt x="6805" y="1964"/>
                      <a:pt x="6805" y="1964"/>
                    </a:cubicBezTo>
                    <a:cubicBezTo>
                      <a:pt x="6768" y="1964"/>
                      <a:pt x="6768" y="1964"/>
                      <a:pt x="6768" y="1964"/>
                    </a:cubicBezTo>
                    <a:cubicBezTo>
                      <a:pt x="6732" y="1964"/>
                      <a:pt x="6732" y="1964"/>
                      <a:pt x="6732" y="1964"/>
                    </a:cubicBezTo>
                    <a:cubicBezTo>
                      <a:pt x="6732" y="1964"/>
                      <a:pt x="6732" y="1964"/>
                      <a:pt x="6732" y="1964"/>
                    </a:cubicBezTo>
                    <a:cubicBezTo>
                      <a:pt x="6695" y="1896"/>
                      <a:pt x="6695" y="1896"/>
                      <a:pt x="6695" y="1896"/>
                    </a:cubicBezTo>
                    <a:cubicBezTo>
                      <a:pt x="6658" y="1896"/>
                      <a:pt x="6658" y="1896"/>
                      <a:pt x="6658" y="1896"/>
                    </a:cubicBezTo>
                    <a:cubicBezTo>
                      <a:pt x="6621" y="1896"/>
                      <a:pt x="6621" y="1896"/>
                      <a:pt x="6621" y="1896"/>
                    </a:cubicBezTo>
                    <a:cubicBezTo>
                      <a:pt x="6621" y="1896"/>
                      <a:pt x="6621" y="1896"/>
                      <a:pt x="6621" y="1896"/>
                    </a:cubicBezTo>
                    <a:cubicBezTo>
                      <a:pt x="6510" y="1896"/>
                      <a:pt x="6510" y="1896"/>
                      <a:pt x="6510" y="1896"/>
                    </a:cubicBezTo>
                    <a:cubicBezTo>
                      <a:pt x="6473" y="1896"/>
                      <a:pt x="6473" y="1896"/>
                      <a:pt x="6473" y="1896"/>
                    </a:cubicBezTo>
                    <a:cubicBezTo>
                      <a:pt x="6473" y="1828"/>
                      <a:pt x="6473" y="1828"/>
                      <a:pt x="6473" y="1828"/>
                    </a:cubicBezTo>
                    <a:cubicBezTo>
                      <a:pt x="6436" y="1896"/>
                      <a:pt x="6436" y="1896"/>
                      <a:pt x="6436" y="1896"/>
                    </a:cubicBezTo>
                    <a:cubicBezTo>
                      <a:pt x="6362" y="1896"/>
                      <a:pt x="6362" y="1896"/>
                      <a:pt x="6362" y="1896"/>
                    </a:cubicBezTo>
                    <a:cubicBezTo>
                      <a:pt x="6362" y="1896"/>
                      <a:pt x="6362" y="1896"/>
                      <a:pt x="6362" y="1896"/>
                    </a:cubicBezTo>
                    <a:cubicBezTo>
                      <a:pt x="6325" y="1828"/>
                      <a:pt x="6325" y="1828"/>
                      <a:pt x="6325" y="1828"/>
                    </a:cubicBezTo>
                    <a:cubicBezTo>
                      <a:pt x="6288" y="1828"/>
                      <a:pt x="6288" y="1828"/>
                      <a:pt x="6288" y="1828"/>
                    </a:cubicBezTo>
                    <a:cubicBezTo>
                      <a:pt x="6251" y="1828"/>
                      <a:pt x="6251" y="1828"/>
                      <a:pt x="6251" y="1828"/>
                    </a:cubicBezTo>
                    <a:cubicBezTo>
                      <a:pt x="6214" y="1693"/>
                      <a:pt x="6214" y="1693"/>
                      <a:pt x="6214" y="1693"/>
                    </a:cubicBezTo>
                    <a:cubicBezTo>
                      <a:pt x="6214" y="1625"/>
                      <a:pt x="6214" y="1625"/>
                      <a:pt x="6214" y="1625"/>
                    </a:cubicBezTo>
                    <a:cubicBezTo>
                      <a:pt x="6177" y="1625"/>
                      <a:pt x="6177" y="1625"/>
                      <a:pt x="6177" y="1625"/>
                    </a:cubicBezTo>
                    <a:cubicBezTo>
                      <a:pt x="6140" y="1693"/>
                      <a:pt x="6140" y="1693"/>
                      <a:pt x="6140" y="1693"/>
                    </a:cubicBezTo>
                    <a:cubicBezTo>
                      <a:pt x="6140" y="1625"/>
                      <a:pt x="6140" y="1625"/>
                      <a:pt x="6140" y="1625"/>
                    </a:cubicBezTo>
                    <a:cubicBezTo>
                      <a:pt x="6103" y="1625"/>
                      <a:pt x="6103" y="1625"/>
                      <a:pt x="6103" y="1625"/>
                    </a:cubicBezTo>
                    <a:cubicBezTo>
                      <a:pt x="6103" y="1625"/>
                      <a:pt x="6103" y="1625"/>
                      <a:pt x="6103" y="1625"/>
                    </a:cubicBezTo>
                    <a:cubicBezTo>
                      <a:pt x="6103" y="1693"/>
                      <a:pt x="6103" y="1693"/>
                      <a:pt x="6103" y="1693"/>
                    </a:cubicBezTo>
                    <a:cubicBezTo>
                      <a:pt x="6066" y="1693"/>
                      <a:pt x="6066" y="1693"/>
                      <a:pt x="6066" y="1693"/>
                    </a:cubicBezTo>
                    <a:cubicBezTo>
                      <a:pt x="6066" y="1693"/>
                      <a:pt x="6066" y="1693"/>
                      <a:pt x="6066" y="1693"/>
                    </a:cubicBezTo>
                    <a:cubicBezTo>
                      <a:pt x="6029" y="1625"/>
                      <a:pt x="6029" y="1625"/>
                      <a:pt x="6029" y="1625"/>
                    </a:cubicBezTo>
                    <a:cubicBezTo>
                      <a:pt x="6029" y="1625"/>
                      <a:pt x="6029" y="1625"/>
                      <a:pt x="6029" y="1625"/>
                    </a:cubicBezTo>
                    <a:cubicBezTo>
                      <a:pt x="6066" y="1557"/>
                      <a:pt x="6066" y="1557"/>
                      <a:pt x="6066" y="1557"/>
                    </a:cubicBezTo>
                    <a:cubicBezTo>
                      <a:pt x="6103" y="1557"/>
                      <a:pt x="6103" y="1557"/>
                      <a:pt x="6103" y="1557"/>
                    </a:cubicBezTo>
                    <a:cubicBezTo>
                      <a:pt x="6066" y="1422"/>
                      <a:pt x="6066" y="1422"/>
                      <a:pt x="6066" y="1422"/>
                    </a:cubicBezTo>
                    <a:cubicBezTo>
                      <a:pt x="6066" y="1422"/>
                      <a:pt x="6066" y="1422"/>
                      <a:pt x="6066" y="1422"/>
                    </a:cubicBezTo>
                    <a:cubicBezTo>
                      <a:pt x="6103" y="1354"/>
                      <a:pt x="6103" y="1354"/>
                      <a:pt x="6103" y="1354"/>
                    </a:cubicBezTo>
                    <a:cubicBezTo>
                      <a:pt x="6103" y="1287"/>
                      <a:pt x="6103" y="1287"/>
                      <a:pt x="6103" y="1287"/>
                    </a:cubicBezTo>
                    <a:cubicBezTo>
                      <a:pt x="6103" y="1287"/>
                      <a:pt x="6103" y="1287"/>
                      <a:pt x="6103" y="1287"/>
                    </a:cubicBezTo>
                    <a:cubicBezTo>
                      <a:pt x="6066" y="1287"/>
                      <a:pt x="6066" y="1287"/>
                      <a:pt x="6066" y="1287"/>
                    </a:cubicBezTo>
                    <a:cubicBezTo>
                      <a:pt x="6066" y="1219"/>
                      <a:pt x="6066" y="1219"/>
                      <a:pt x="6066" y="1219"/>
                    </a:cubicBezTo>
                    <a:cubicBezTo>
                      <a:pt x="6066" y="1151"/>
                      <a:pt x="6066" y="1151"/>
                      <a:pt x="6066" y="1151"/>
                    </a:cubicBezTo>
                    <a:cubicBezTo>
                      <a:pt x="6103" y="1083"/>
                      <a:pt x="6103" y="1083"/>
                      <a:pt x="6103" y="1083"/>
                    </a:cubicBezTo>
                    <a:cubicBezTo>
                      <a:pt x="6140" y="1083"/>
                      <a:pt x="6140" y="1083"/>
                      <a:pt x="6140" y="1083"/>
                    </a:cubicBezTo>
                    <a:cubicBezTo>
                      <a:pt x="6140" y="1016"/>
                      <a:pt x="6140" y="1016"/>
                      <a:pt x="6140" y="1016"/>
                    </a:cubicBezTo>
                    <a:cubicBezTo>
                      <a:pt x="6140" y="1016"/>
                      <a:pt x="6140" y="1016"/>
                      <a:pt x="6140" y="1016"/>
                    </a:cubicBezTo>
                    <a:cubicBezTo>
                      <a:pt x="6214" y="948"/>
                      <a:pt x="6214" y="948"/>
                      <a:pt x="6214" y="948"/>
                    </a:cubicBezTo>
                    <a:cubicBezTo>
                      <a:pt x="6251" y="948"/>
                      <a:pt x="6251" y="948"/>
                      <a:pt x="6251" y="948"/>
                    </a:cubicBezTo>
                    <a:cubicBezTo>
                      <a:pt x="6251" y="880"/>
                      <a:pt x="6251" y="880"/>
                      <a:pt x="6251" y="880"/>
                    </a:cubicBezTo>
                    <a:cubicBezTo>
                      <a:pt x="6288" y="813"/>
                      <a:pt x="6288" y="813"/>
                      <a:pt x="6288" y="813"/>
                    </a:cubicBezTo>
                    <a:cubicBezTo>
                      <a:pt x="6325" y="813"/>
                      <a:pt x="6325" y="813"/>
                      <a:pt x="6325" y="813"/>
                    </a:cubicBezTo>
                    <a:cubicBezTo>
                      <a:pt x="6399" y="880"/>
                      <a:pt x="6399" y="880"/>
                      <a:pt x="6399" y="880"/>
                    </a:cubicBezTo>
                    <a:cubicBezTo>
                      <a:pt x="6436" y="1016"/>
                      <a:pt x="6436" y="1016"/>
                      <a:pt x="6436" y="1016"/>
                    </a:cubicBezTo>
                    <a:cubicBezTo>
                      <a:pt x="6436" y="1083"/>
                      <a:pt x="6436" y="1083"/>
                      <a:pt x="6436" y="1083"/>
                    </a:cubicBezTo>
                    <a:cubicBezTo>
                      <a:pt x="6436" y="1151"/>
                      <a:pt x="6436" y="1151"/>
                      <a:pt x="6436" y="1151"/>
                    </a:cubicBezTo>
                    <a:cubicBezTo>
                      <a:pt x="6436" y="1151"/>
                      <a:pt x="6436" y="1151"/>
                      <a:pt x="6436" y="1151"/>
                    </a:cubicBezTo>
                    <a:cubicBezTo>
                      <a:pt x="6436" y="1219"/>
                      <a:pt x="6436" y="1219"/>
                      <a:pt x="6436" y="1219"/>
                    </a:cubicBezTo>
                    <a:cubicBezTo>
                      <a:pt x="6436" y="1287"/>
                      <a:pt x="6436" y="1287"/>
                      <a:pt x="6436" y="1287"/>
                    </a:cubicBezTo>
                    <a:cubicBezTo>
                      <a:pt x="6436" y="1287"/>
                      <a:pt x="6436" y="1287"/>
                      <a:pt x="6436" y="1287"/>
                    </a:cubicBezTo>
                    <a:cubicBezTo>
                      <a:pt x="6436" y="1287"/>
                      <a:pt x="6436" y="1287"/>
                      <a:pt x="6436" y="1287"/>
                    </a:cubicBezTo>
                    <a:cubicBezTo>
                      <a:pt x="6473" y="1219"/>
                      <a:pt x="6473" y="1219"/>
                      <a:pt x="6473" y="1219"/>
                    </a:cubicBezTo>
                    <a:cubicBezTo>
                      <a:pt x="6473" y="1151"/>
                      <a:pt x="6473" y="1151"/>
                      <a:pt x="6473" y="1151"/>
                    </a:cubicBezTo>
                    <a:cubicBezTo>
                      <a:pt x="6473" y="1083"/>
                      <a:pt x="6473" y="1083"/>
                      <a:pt x="6473" y="1083"/>
                    </a:cubicBezTo>
                    <a:cubicBezTo>
                      <a:pt x="6473" y="1083"/>
                      <a:pt x="6473" y="1083"/>
                      <a:pt x="6473" y="1083"/>
                    </a:cubicBezTo>
                    <a:cubicBezTo>
                      <a:pt x="6473" y="1016"/>
                      <a:pt x="6473" y="1016"/>
                      <a:pt x="6473" y="1016"/>
                    </a:cubicBezTo>
                    <a:cubicBezTo>
                      <a:pt x="6436" y="948"/>
                      <a:pt x="6436" y="948"/>
                      <a:pt x="6436" y="948"/>
                    </a:cubicBezTo>
                    <a:cubicBezTo>
                      <a:pt x="6436" y="880"/>
                      <a:pt x="6436" y="880"/>
                      <a:pt x="6436" y="880"/>
                    </a:cubicBezTo>
                    <a:cubicBezTo>
                      <a:pt x="6436" y="880"/>
                      <a:pt x="6436" y="880"/>
                      <a:pt x="6436" y="880"/>
                    </a:cubicBezTo>
                    <a:cubicBezTo>
                      <a:pt x="6510" y="880"/>
                      <a:pt x="6510" y="880"/>
                      <a:pt x="6510" y="880"/>
                    </a:cubicBezTo>
                    <a:cubicBezTo>
                      <a:pt x="6547" y="880"/>
                      <a:pt x="6547" y="880"/>
                      <a:pt x="6547" y="880"/>
                    </a:cubicBezTo>
                    <a:cubicBezTo>
                      <a:pt x="6658" y="1016"/>
                      <a:pt x="6658" y="1016"/>
                      <a:pt x="6658" y="1016"/>
                    </a:cubicBezTo>
                    <a:cubicBezTo>
                      <a:pt x="6695" y="1016"/>
                      <a:pt x="6695" y="1016"/>
                      <a:pt x="6695" y="1016"/>
                    </a:cubicBezTo>
                    <a:cubicBezTo>
                      <a:pt x="6695" y="1016"/>
                      <a:pt x="6695" y="1016"/>
                      <a:pt x="6695" y="1016"/>
                    </a:cubicBezTo>
                    <a:cubicBezTo>
                      <a:pt x="6695" y="1083"/>
                      <a:pt x="6695" y="1083"/>
                      <a:pt x="6695" y="1083"/>
                    </a:cubicBezTo>
                    <a:cubicBezTo>
                      <a:pt x="6732" y="1151"/>
                      <a:pt x="6732" y="1151"/>
                      <a:pt x="6732" y="1151"/>
                    </a:cubicBezTo>
                    <a:cubicBezTo>
                      <a:pt x="6732" y="1219"/>
                      <a:pt x="6732" y="1219"/>
                      <a:pt x="6732" y="1219"/>
                    </a:cubicBezTo>
                    <a:cubicBezTo>
                      <a:pt x="6732" y="1287"/>
                      <a:pt x="6732" y="1287"/>
                      <a:pt x="6732" y="1287"/>
                    </a:cubicBezTo>
                    <a:cubicBezTo>
                      <a:pt x="6768" y="1354"/>
                      <a:pt x="6768" y="1354"/>
                      <a:pt x="6768" y="1354"/>
                    </a:cubicBezTo>
                    <a:cubicBezTo>
                      <a:pt x="6805" y="1422"/>
                      <a:pt x="6805" y="1422"/>
                      <a:pt x="6805" y="1422"/>
                    </a:cubicBezTo>
                    <a:cubicBezTo>
                      <a:pt x="6805" y="1490"/>
                      <a:pt x="6805" y="1490"/>
                      <a:pt x="6805" y="1490"/>
                    </a:cubicBezTo>
                    <a:cubicBezTo>
                      <a:pt x="6768" y="1490"/>
                      <a:pt x="6768" y="1490"/>
                      <a:pt x="6768" y="1490"/>
                    </a:cubicBezTo>
                    <a:cubicBezTo>
                      <a:pt x="6768" y="1422"/>
                      <a:pt x="6768" y="1422"/>
                      <a:pt x="6768" y="1422"/>
                    </a:cubicBezTo>
                    <a:cubicBezTo>
                      <a:pt x="6732" y="1490"/>
                      <a:pt x="6732" y="1490"/>
                      <a:pt x="6732" y="1490"/>
                    </a:cubicBezTo>
                    <a:cubicBezTo>
                      <a:pt x="6732" y="1490"/>
                      <a:pt x="6732" y="1490"/>
                      <a:pt x="6732" y="1490"/>
                    </a:cubicBezTo>
                    <a:cubicBezTo>
                      <a:pt x="6768" y="1557"/>
                      <a:pt x="6768" y="1557"/>
                      <a:pt x="6768" y="1557"/>
                    </a:cubicBezTo>
                    <a:cubicBezTo>
                      <a:pt x="6842" y="1557"/>
                      <a:pt x="6842" y="1557"/>
                      <a:pt x="6842" y="1557"/>
                    </a:cubicBezTo>
                    <a:cubicBezTo>
                      <a:pt x="6879" y="1625"/>
                      <a:pt x="6879" y="1625"/>
                      <a:pt x="6879" y="1625"/>
                    </a:cubicBezTo>
                    <a:cubicBezTo>
                      <a:pt x="6879" y="1625"/>
                      <a:pt x="6879" y="1625"/>
                      <a:pt x="6879" y="1625"/>
                    </a:cubicBezTo>
                    <a:cubicBezTo>
                      <a:pt x="6916" y="1761"/>
                      <a:pt x="6916" y="1761"/>
                      <a:pt x="6916" y="1761"/>
                    </a:cubicBezTo>
                    <a:close/>
                    <a:moveTo>
                      <a:pt x="12945" y="203"/>
                    </a:moveTo>
                    <a:cubicBezTo>
                      <a:pt x="12945" y="135"/>
                      <a:pt x="12945" y="135"/>
                      <a:pt x="12945" y="135"/>
                    </a:cubicBezTo>
                    <a:cubicBezTo>
                      <a:pt x="12982" y="68"/>
                      <a:pt x="12982" y="68"/>
                      <a:pt x="12982" y="68"/>
                    </a:cubicBezTo>
                    <a:cubicBezTo>
                      <a:pt x="12982" y="68"/>
                      <a:pt x="12982" y="68"/>
                      <a:pt x="12982" y="68"/>
                    </a:cubicBezTo>
                    <a:cubicBezTo>
                      <a:pt x="13019" y="68"/>
                      <a:pt x="13019" y="68"/>
                      <a:pt x="13019" y="68"/>
                    </a:cubicBezTo>
                    <a:cubicBezTo>
                      <a:pt x="13019" y="135"/>
                      <a:pt x="13019" y="135"/>
                      <a:pt x="13019" y="135"/>
                    </a:cubicBezTo>
                    <a:cubicBezTo>
                      <a:pt x="12982" y="135"/>
                      <a:pt x="12982" y="135"/>
                      <a:pt x="12982" y="135"/>
                    </a:cubicBezTo>
                    <a:cubicBezTo>
                      <a:pt x="12982" y="203"/>
                      <a:pt x="12982" y="203"/>
                      <a:pt x="12982" y="203"/>
                    </a:cubicBezTo>
                    <a:cubicBezTo>
                      <a:pt x="12945" y="203"/>
                      <a:pt x="12945" y="203"/>
                      <a:pt x="12945" y="203"/>
                    </a:cubicBezTo>
                    <a:close/>
                    <a:moveTo>
                      <a:pt x="13278" y="1151"/>
                    </a:moveTo>
                    <a:cubicBezTo>
                      <a:pt x="13278" y="1219"/>
                      <a:pt x="13278" y="1219"/>
                      <a:pt x="13278" y="1219"/>
                    </a:cubicBezTo>
                    <a:cubicBezTo>
                      <a:pt x="13352" y="1354"/>
                      <a:pt x="13352" y="1354"/>
                      <a:pt x="13352" y="1354"/>
                    </a:cubicBezTo>
                    <a:cubicBezTo>
                      <a:pt x="13352" y="1422"/>
                      <a:pt x="13352" y="1422"/>
                      <a:pt x="13352" y="1422"/>
                    </a:cubicBezTo>
                    <a:cubicBezTo>
                      <a:pt x="13463" y="1490"/>
                      <a:pt x="13463" y="1490"/>
                      <a:pt x="13463" y="1490"/>
                    </a:cubicBezTo>
                    <a:cubicBezTo>
                      <a:pt x="13574" y="1490"/>
                      <a:pt x="13574" y="1490"/>
                      <a:pt x="13574" y="1490"/>
                    </a:cubicBezTo>
                    <a:cubicBezTo>
                      <a:pt x="13611" y="1557"/>
                      <a:pt x="13611" y="1557"/>
                      <a:pt x="13611" y="1557"/>
                    </a:cubicBezTo>
                    <a:cubicBezTo>
                      <a:pt x="13685" y="1557"/>
                      <a:pt x="13685" y="1557"/>
                      <a:pt x="13685" y="1557"/>
                    </a:cubicBezTo>
                    <a:cubicBezTo>
                      <a:pt x="13722" y="1490"/>
                      <a:pt x="13722" y="1490"/>
                      <a:pt x="13722" y="1490"/>
                    </a:cubicBezTo>
                    <a:cubicBezTo>
                      <a:pt x="13759" y="1557"/>
                      <a:pt x="13759" y="1557"/>
                      <a:pt x="13759" y="1557"/>
                    </a:cubicBezTo>
                    <a:cubicBezTo>
                      <a:pt x="13796" y="1557"/>
                      <a:pt x="13796" y="1557"/>
                      <a:pt x="13796" y="1557"/>
                    </a:cubicBezTo>
                    <a:cubicBezTo>
                      <a:pt x="13870" y="1490"/>
                      <a:pt x="13870" y="1490"/>
                      <a:pt x="13870" y="1490"/>
                    </a:cubicBezTo>
                    <a:cubicBezTo>
                      <a:pt x="13870" y="1422"/>
                      <a:pt x="13870" y="1422"/>
                      <a:pt x="13870" y="1422"/>
                    </a:cubicBezTo>
                    <a:cubicBezTo>
                      <a:pt x="13907" y="1354"/>
                      <a:pt x="13907" y="1354"/>
                      <a:pt x="13907" y="1354"/>
                    </a:cubicBezTo>
                    <a:cubicBezTo>
                      <a:pt x="13870" y="1287"/>
                      <a:pt x="13870" y="1287"/>
                      <a:pt x="13870" y="1287"/>
                    </a:cubicBezTo>
                    <a:cubicBezTo>
                      <a:pt x="13870" y="1219"/>
                      <a:pt x="13870" y="1219"/>
                      <a:pt x="13870" y="1219"/>
                    </a:cubicBezTo>
                    <a:cubicBezTo>
                      <a:pt x="13833" y="1219"/>
                      <a:pt x="13833" y="1219"/>
                      <a:pt x="13833" y="1219"/>
                    </a:cubicBezTo>
                    <a:cubicBezTo>
                      <a:pt x="13833" y="1219"/>
                      <a:pt x="13833" y="1219"/>
                      <a:pt x="13833" y="1219"/>
                    </a:cubicBezTo>
                    <a:cubicBezTo>
                      <a:pt x="13833" y="1151"/>
                      <a:pt x="13833" y="1151"/>
                      <a:pt x="13833" y="1151"/>
                    </a:cubicBezTo>
                    <a:cubicBezTo>
                      <a:pt x="13796" y="1151"/>
                      <a:pt x="13796" y="1151"/>
                      <a:pt x="13796" y="1151"/>
                    </a:cubicBezTo>
                    <a:cubicBezTo>
                      <a:pt x="13796" y="1151"/>
                      <a:pt x="13796" y="1151"/>
                      <a:pt x="13796" y="1151"/>
                    </a:cubicBezTo>
                    <a:cubicBezTo>
                      <a:pt x="13722" y="1151"/>
                      <a:pt x="13722" y="1151"/>
                      <a:pt x="13722" y="1151"/>
                    </a:cubicBezTo>
                    <a:cubicBezTo>
                      <a:pt x="13648" y="1151"/>
                      <a:pt x="13648" y="1151"/>
                      <a:pt x="13648" y="1151"/>
                    </a:cubicBezTo>
                    <a:cubicBezTo>
                      <a:pt x="13611" y="1219"/>
                      <a:pt x="13611" y="1219"/>
                      <a:pt x="13611" y="1219"/>
                    </a:cubicBezTo>
                    <a:cubicBezTo>
                      <a:pt x="13574" y="1219"/>
                      <a:pt x="13574" y="1219"/>
                      <a:pt x="13574" y="1219"/>
                    </a:cubicBezTo>
                    <a:cubicBezTo>
                      <a:pt x="13574" y="1219"/>
                      <a:pt x="13574" y="1219"/>
                      <a:pt x="13574" y="1219"/>
                    </a:cubicBezTo>
                    <a:cubicBezTo>
                      <a:pt x="13537" y="1151"/>
                      <a:pt x="13537" y="1151"/>
                      <a:pt x="13537" y="1151"/>
                    </a:cubicBezTo>
                    <a:cubicBezTo>
                      <a:pt x="13537" y="1151"/>
                      <a:pt x="13537" y="1151"/>
                      <a:pt x="13537" y="1151"/>
                    </a:cubicBezTo>
                    <a:cubicBezTo>
                      <a:pt x="13500" y="1151"/>
                      <a:pt x="13500" y="1151"/>
                      <a:pt x="13500" y="1151"/>
                    </a:cubicBezTo>
                    <a:cubicBezTo>
                      <a:pt x="13426" y="1151"/>
                      <a:pt x="13426" y="1151"/>
                      <a:pt x="13426" y="1151"/>
                    </a:cubicBezTo>
                    <a:cubicBezTo>
                      <a:pt x="13426" y="1151"/>
                      <a:pt x="13426" y="1151"/>
                      <a:pt x="13426" y="1151"/>
                    </a:cubicBezTo>
                    <a:cubicBezTo>
                      <a:pt x="13426" y="1219"/>
                      <a:pt x="13426" y="1219"/>
                      <a:pt x="13426" y="1219"/>
                    </a:cubicBezTo>
                    <a:cubicBezTo>
                      <a:pt x="13389" y="1219"/>
                      <a:pt x="13389" y="1219"/>
                      <a:pt x="13389" y="1219"/>
                    </a:cubicBezTo>
                    <a:cubicBezTo>
                      <a:pt x="13352" y="1219"/>
                      <a:pt x="13352" y="1219"/>
                      <a:pt x="13352" y="1219"/>
                    </a:cubicBezTo>
                    <a:cubicBezTo>
                      <a:pt x="13315" y="1219"/>
                      <a:pt x="13315" y="1219"/>
                      <a:pt x="13315" y="1219"/>
                    </a:cubicBezTo>
                    <a:cubicBezTo>
                      <a:pt x="13315" y="1151"/>
                      <a:pt x="13315" y="1151"/>
                      <a:pt x="13315" y="1151"/>
                    </a:cubicBezTo>
                    <a:cubicBezTo>
                      <a:pt x="13278" y="1151"/>
                      <a:pt x="13278" y="1151"/>
                      <a:pt x="13278" y="1151"/>
                    </a:cubicBezTo>
                    <a:close/>
                    <a:moveTo>
                      <a:pt x="12021" y="2099"/>
                    </a:moveTo>
                    <a:cubicBezTo>
                      <a:pt x="11984" y="1964"/>
                      <a:pt x="11984" y="1964"/>
                      <a:pt x="11984" y="1964"/>
                    </a:cubicBezTo>
                    <a:cubicBezTo>
                      <a:pt x="11984" y="1896"/>
                      <a:pt x="11984" y="1896"/>
                      <a:pt x="11984" y="1896"/>
                    </a:cubicBezTo>
                    <a:cubicBezTo>
                      <a:pt x="11947" y="1828"/>
                      <a:pt x="11947" y="1828"/>
                      <a:pt x="11947" y="1828"/>
                    </a:cubicBezTo>
                    <a:cubicBezTo>
                      <a:pt x="11873" y="1828"/>
                      <a:pt x="11873" y="1828"/>
                      <a:pt x="11873" y="1828"/>
                    </a:cubicBezTo>
                    <a:cubicBezTo>
                      <a:pt x="11873" y="1761"/>
                      <a:pt x="11873" y="1761"/>
                      <a:pt x="11873" y="1761"/>
                    </a:cubicBezTo>
                    <a:cubicBezTo>
                      <a:pt x="11836" y="1761"/>
                      <a:pt x="11836" y="1761"/>
                      <a:pt x="11836" y="1761"/>
                    </a:cubicBezTo>
                    <a:cubicBezTo>
                      <a:pt x="11799" y="1693"/>
                      <a:pt x="11799" y="1693"/>
                      <a:pt x="11799" y="1693"/>
                    </a:cubicBezTo>
                    <a:cubicBezTo>
                      <a:pt x="11836" y="1761"/>
                      <a:pt x="11836" y="1761"/>
                      <a:pt x="11836" y="1761"/>
                    </a:cubicBezTo>
                    <a:cubicBezTo>
                      <a:pt x="11836" y="1828"/>
                      <a:pt x="11836" y="1828"/>
                      <a:pt x="11836" y="1828"/>
                    </a:cubicBezTo>
                    <a:cubicBezTo>
                      <a:pt x="11910" y="1896"/>
                      <a:pt x="11910" y="1896"/>
                      <a:pt x="11910" y="1896"/>
                    </a:cubicBezTo>
                    <a:cubicBezTo>
                      <a:pt x="11947" y="2031"/>
                      <a:pt x="11947" y="2031"/>
                      <a:pt x="11947" y="2031"/>
                    </a:cubicBezTo>
                    <a:cubicBezTo>
                      <a:pt x="11984" y="2167"/>
                      <a:pt x="11984" y="2167"/>
                      <a:pt x="11984" y="2167"/>
                    </a:cubicBezTo>
                    <a:cubicBezTo>
                      <a:pt x="11984" y="2167"/>
                      <a:pt x="11984" y="2167"/>
                      <a:pt x="11984" y="2167"/>
                    </a:cubicBezTo>
                    <a:cubicBezTo>
                      <a:pt x="12021" y="2167"/>
                      <a:pt x="12021" y="2167"/>
                      <a:pt x="12021" y="2167"/>
                    </a:cubicBezTo>
                    <a:cubicBezTo>
                      <a:pt x="12021" y="2099"/>
                      <a:pt x="12021" y="2099"/>
                      <a:pt x="12021" y="2099"/>
                    </a:cubicBezTo>
                    <a:close/>
                    <a:moveTo>
                      <a:pt x="12649" y="2167"/>
                    </a:moveTo>
                    <a:cubicBezTo>
                      <a:pt x="12649" y="2167"/>
                      <a:pt x="12649" y="2167"/>
                      <a:pt x="12649" y="2167"/>
                    </a:cubicBezTo>
                    <a:cubicBezTo>
                      <a:pt x="12612" y="2167"/>
                      <a:pt x="12612" y="2167"/>
                      <a:pt x="12612" y="2167"/>
                    </a:cubicBezTo>
                    <a:cubicBezTo>
                      <a:pt x="12612" y="2167"/>
                      <a:pt x="12612" y="2167"/>
                      <a:pt x="12612" y="2167"/>
                    </a:cubicBezTo>
                    <a:cubicBezTo>
                      <a:pt x="12612" y="2099"/>
                      <a:pt x="12612" y="2099"/>
                      <a:pt x="12612" y="2099"/>
                    </a:cubicBezTo>
                    <a:cubicBezTo>
                      <a:pt x="12649" y="2099"/>
                      <a:pt x="12649" y="2099"/>
                      <a:pt x="12649" y="2099"/>
                    </a:cubicBezTo>
                    <a:cubicBezTo>
                      <a:pt x="12649" y="2167"/>
                      <a:pt x="12649" y="2167"/>
                      <a:pt x="12649" y="2167"/>
                    </a:cubicBezTo>
                    <a:cubicBezTo>
                      <a:pt x="12686" y="2167"/>
                      <a:pt x="12686" y="2167"/>
                      <a:pt x="12686" y="2167"/>
                    </a:cubicBezTo>
                    <a:cubicBezTo>
                      <a:pt x="12686" y="2234"/>
                      <a:pt x="12686" y="2234"/>
                      <a:pt x="12686" y="2234"/>
                    </a:cubicBezTo>
                    <a:cubicBezTo>
                      <a:pt x="12686" y="2234"/>
                      <a:pt x="12686" y="2234"/>
                      <a:pt x="12686" y="2234"/>
                    </a:cubicBezTo>
                    <a:cubicBezTo>
                      <a:pt x="12723" y="2234"/>
                      <a:pt x="12723" y="2234"/>
                      <a:pt x="12723" y="2234"/>
                    </a:cubicBezTo>
                    <a:cubicBezTo>
                      <a:pt x="12760" y="2167"/>
                      <a:pt x="12760" y="2167"/>
                      <a:pt x="12760" y="2167"/>
                    </a:cubicBezTo>
                    <a:cubicBezTo>
                      <a:pt x="12797" y="2031"/>
                      <a:pt x="12797" y="2031"/>
                      <a:pt x="12797" y="2031"/>
                    </a:cubicBezTo>
                    <a:cubicBezTo>
                      <a:pt x="12834" y="1964"/>
                      <a:pt x="12834" y="1964"/>
                      <a:pt x="12834" y="1964"/>
                    </a:cubicBezTo>
                    <a:cubicBezTo>
                      <a:pt x="12871" y="1964"/>
                      <a:pt x="12871" y="1964"/>
                      <a:pt x="12871" y="1964"/>
                    </a:cubicBezTo>
                    <a:cubicBezTo>
                      <a:pt x="12908" y="1896"/>
                      <a:pt x="12908" y="1896"/>
                      <a:pt x="12908" y="1896"/>
                    </a:cubicBezTo>
                    <a:cubicBezTo>
                      <a:pt x="12908" y="1964"/>
                      <a:pt x="12908" y="1964"/>
                      <a:pt x="12908" y="1964"/>
                    </a:cubicBezTo>
                    <a:cubicBezTo>
                      <a:pt x="12908" y="1964"/>
                      <a:pt x="12908" y="1964"/>
                      <a:pt x="12908" y="1964"/>
                    </a:cubicBezTo>
                    <a:cubicBezTo>
                      <a:pt x="12945" y="1964"/>
                      <a:pt x="12945" y="1964"/>
                      <a:pt x="12945" y="1964"/>
                    </a:cubicBezTo>
                    <a:cubicBezTo>
                      <a:pt x="12945" y="2031"/>
                      <a:pt x="12945" y="2031"/>
                      <a:pt x="12945" y="2031"/>
                    </a:cubicBezTo>
                    <a:cubicBezTo>
                      <a:pt x="12982" y="1964"/>
                      <a:pt x="12982" y="1964"/>
                      <a:pt x="12982" y="1964"/>
                    </a:cubicBezTo>
                    <a:cubicBezTo>
                      <a:pt x="12982" y="1964"/>
                      <a:pt x="12982" y="1964"/>
                      <a:pt x="12982" y="1964"/>
                    </a:cubicBezTo>
                    <a:cubicBezTo>
                      <a:pt x="13056" y="1896"/>
                      <a:pt x="13056" y="1896"/>
                      <a:pt x="13056" y="1896"/>
                    </a:cubicBezTo>
                    <a:cubicBezTo>
                      <a:pt x="13056" y="1828"/>
                      <a:pt x="13056" y="1828"/>
                      <a:pt x="13056" y="1828"/>
                    </a:cubicBezTo>
                    <a:cubicBezTo>
                      <a:pt x="13056" y="1828"/>
                      <a:pt x="13056" y="1828"/>
                      <a:pt x="13056" y="1828"/>
                    </a:cubicBezTo>
                    <a:cubicBezTo>
                      <a:pt x="13019" y="1828"/>
                      <a:pt x="13019" y="1828"/>
                      <a:pt x="13019" y="1828"/>
                    </a:cubicBezTo>
                    <a:cubicBezTo>
                      <a:pt x="12945" y="1896"/>
                      <a:pt x="12945" y="1896"/>
                      <a:pt x="12945" y="1896"/>
                    </a:cubicBezTo>
                    <a:cubicBezTo>
                      <a:pt x="12908" y="1828"/>
                      <a:pt x="12908" y="1828"/>
                      <a:pt x="12908" y="1828"/>
                    </a:cubicBezTo>
                    <a:cubicBezTo>
                      <a:pt x="12871" y="1761"/>
                      <a:pt x="12871" y="1761"/>
                      <a:pt x="12871" y="1761"/>
                    </a:cubicBezTo>
                    <a:cubicBezTo>
                      <a:pt x="12834" y="1761"/>
                      <a:pt x="12834" y="1761"/>
                      <a:pt x="12834" y="1761"/>
                    </a:cubicBezTo>
                    <a:cubicBezTo>
                      <a:pt x="12797" y="1761"/>
                      <a:pt x="12797" y="1761"/>
                      <a:pt x="12797" y="1761"/>
                    </a:cubicBezTo>
                    <a:cubicBezTo>
                      <a:pt x="12797" y="1693"/>
                      <a:pt x="12797" y="1693"/>
                      <a:pt x="12797" y="1693"/>
                    </a:cubicBezTo>
                    <a:cubicBezTo>
                      <a:pt x="12760" y="1625"/>
                      <a:pt x="12760" y="1625"/>
                      <a:pt x="12760" y="1625"/>
                    </a:cubicBezTo>
                    <a:cubicBezTo>
                      <a:pt x="12723" y="1625"/>
                      <a:pt x="12723" y="1625"/>
                      <a:pt x="12723" y="1625"/>
                    </a:cubicBezTo>
                    <a:cubicBezTo>
                      <a:pt x="12686" y="1557"/>
                      <a:pt x="12686" y="1557"/>
                      <a:pt x="12686" y="1557"/>
                    </a:cubicBezTo>
                    <a:cubicBezTo>
                      <a:pt x="12686" y="1490"/>
                      <a:pt x="12686" y="1490"/>
                      <a:pt x="12686" y="1490"/>
                    </a:cubicBezTo>
                    <a:cubicBezTo>
                      <a:pt x="12686" y="1422"/>
                      <a:pt x="12686" y="1422"/>
                      <a:pt x="12686" y="1422"/>
                    </a:cubicBezTo>
                    <a:cubicBezTo>
                      <a:pt x="12649" y="1354"/>
                      <a:pt x="12649" y="1354"/>
                      <a:pt x="12649" y="1354"/>
                    </a:cubicBezTo>
                    <a:cubicBezTo>
                      <a:pt x="12612" y="1354"/>
                      <a:pt x="12612" y="1354"/>
                      <a:pt x="12612" y="1354"/>
                    </a:cubicBezTo>
                    <a:cubicBezTo>
                      <a:pt x="12612" y="1354"/>
                      <a:pt x="12612" y="1354"/>
                      <a:pt x="12612" y="1354"/>
                    </a:cubicBezTo>
                    <a:cubicBezTo>
                      <a:pt x="12649" y="1287"/>
                      <a:pt x="12649" y="1287"/>
                      <a:pt x="12649" y="1287"/>
                    </a:cubicBezTo>
                    <a:cubicBezTo>
                      <a:pt x="12649" y="1287"/>
                      <a:pt x="12649" y="1287"/>
                      <a:pt x="12649" y="1287"/>
                    </a:cubicBezTo>
                    <a:cubicBezTo>
                      <a:pt x="12649" y="1219"/>
                      <a:pt x="12649" y="1219"/>
                      <a:pt x="12649" y="1219"/>
                    </a:cubicBezTo>
                    <a:cubicBezTo>
                      <a:pt x="12649" y="1219"/>
                      <a:pt x="12649" y="1219"/>
                      <a:pt x="12649" y="1219"/>
                    </a:cubicBezTo>
                    <a:cubicBezTo>
                      <a:pt x="12649" y="1219"/>
                      <a:pt x="12649" y="1219"/>
                      <a:pt x="12649" y="1219"/>
                    </a:cubicBezTo>
                    <a:cubicBezTo>
                      <a:pt x="12649" y="1151"/>
                      <a:pt x="12649" y="1151"/>
                      <a:pt x="12649" y="1151"/>
                    </a:cubicBezTo>
                    <a:cubicBezTo>
                      <a:pt x="12612" y="1151"/>
                      <a:pt x="12612" y="1151"/>
                      <a:pt x="12612" y="1151"/>
                    </a:cubicBezTo>
                    <a:cubicBezTo>
                      <a:pt x="12538" y="1151"/>
                      <a:pt x="12538" y="1151"/>
                      <a:pt x="12538" y="1151"/>
                    </a:cubicBezTo>
                    <a:cubicBezTo>
                      <a:pt x="12501" y="1151"/>
                      <a:pt x="12501" y="1151"/>
                      <a:pt x="12501" y="1151"/>
                    </a:cubicBezTo>
                    <a:cubicBezTo>
                      <a:pt x="12501" y="1083"/>
                      <a:pt x="12501" y="1083"/>
                      <a:pt x="12501" y="1083"/>
                    </a:cubicBezTo>
                    <a:cubicBezTo>
                      <a:pt x="12464" y="1083"/>
                      <a:pt x="12464" y="1083"/>
                      <a:pt x="12464" y="1083"/>
                    </a:cubicBezTo>
                    <a:cubicBezTo>
                      <a:pt x="12427" y="1083"/>
                      <a:pt x="12427" y="1083"/>
                      <a:pt x="12427" y="1083"/>
                    </a:cubicBezTo>
                    <a:cubicBezTo>
                      <a:pt x="12390" y="1083"/>
                      <a:pt x="12390" y="1083"/>
                      <a:pt x="12390" y="1083"/>
                    </a:cubicBezTo>
                    <a:cubicBezTo>
                      <a:pt x="12464" y="1151"/>
                      <a:pt x="12464" y="1151"/>
                      <a:pt x="12464" y="1151"/>
                    </a:cubicBezTo>
                    <a:cubicBezTo>
                      <a:pt x="12501" y="1151"/>
                      <a:pt x="12501" y="1151"/>
                      <a:pt x="12501" y="1151"/>
                    </a:cubicBezTo>
                    <a:cubicBezTo>
                      <a:pt x="12501" y="1219"/>
                      <a:pt x="12501" y="1219"/>
                      <a:pt x="12501" y="1219"/>
                    </a:cubicBezTo>
                    <a:cubicBezTo>
                      <a:pt x="12464" y="1219"/>
                      <a:pt x="12464" y="1219"/>
                      <a:pt x="12464" y="1219"/>
                    </a:cubicBezTo>
                    <a:cubicBezTo>
                      <a:pt x="12464" y="1219"/>
                      <a:pt x="12464" y="1219"/>
                      <a:pt x="12464" y="1219"/>
                    </a:cubicBezTo>
                    <a:cubicBezTo>
                      <a:pt x="12427" y="1219"/>
                      <a:pt x="12427" y="1219"/>
                      <a:pt x="12427" y="1219"/>
                    </a:cubicBezTo>
                    <a:cubicBezTo>
                      <a:pt x="12390" y="1219"/>
                      <a:pt x="12390" y="1219"/>
                      <a:pt x="12390" y="1219"/>
                    </a:cubicBezTo>
                    <a:cubicBezTo>
                      <a:pt x="12427" y="1287"/>
                      <a:pt x="12427" y="1287"/>
                      <a:pt x="12427" y="1287"/>
                    </a:cubicBezTo>
                    <a:cubicBezTo>
                      <a:pt x="12427" y="1354"/>
                      <a:pt x="12427" y="1354"/>
                      <a:pt x="12427" y="1354"/>
                    </a:cubicBezTo>
                    <a:cubicBezTo>
                      <a:pt x="12427" y="1422"/>
                      <a:pt x="12427" y="1422"/>
                      <a:pt x="12427" y="1422"/>
                    </a:cubicBezTo>
                    <a:cubicBezTo>
                      <a:pt x="12501" y="1490"/>
                      <a:pt x="12501" y="1490"/>
                      <a:pt x="12501" y="1490"/>
                    </a:cubicBezTo>
                    <a:cubicBezTo>
                      <a:pt x="12501" y="1557"/>
                      <a:pt x="12501" y="1557"/>
                      <a:pt x="12501" y="1557"/>
                    </a:cubicBezTo>
                    <a:cubicBezTo>
                      <a:pt x="12501" y="1557"/>
                      <a:pt x="12501" y="1557"/>
                      <a:pt x="12501" y="1557"/>
                    </a:cubicBezTo>
                    <a:cubicBezTo>
                      <a:pt x="12464" y="1557"/>
                      <a:pt x="12464" y="1557"/>
                      <a:pt x="12464" y="1557"/>
                    </a:cubicBezTo>
                    <a:cubicBezTo>
                      <a:pt x="12427" y="1490"/>
                      <a:pt x="12427" y="1490"/>
                      <a:pt x="12427" y="1490"/>
                    </a:cubicBezTo>
                    <a:cubicBezTo>
                      <a:pt x="12390" y="1422"/>
                      <a:pt x="12390" y="1422"/>
                      <a:pt x="12390" y="1422"/>
                    </a:cubicBezTo>
                    <a:cubicBezTo>
                      <a:pt x="12353" y="1422"/>
                      <a:pt x="12353" y="1422"/>
                      <a:pt x="12353" y="1422"/>
                    </a:cubicBezTo>
                    <a:cubicBezTo>
                      <a:pt x="12353" y="1422"/>
                      <a:pt x="12353" y="1422"/>
                      <a:pt x="12353" y="1422"/>
                    </a:cubicBezTo>
                    <a:cubicBezTo>
                      <a:pt x="12316" y="1422"/>
                      <a:pt x="12316" y="1422"/>
                      <a:pt x="12316" y="1422"/>
                    </a:cubicBezTo>
                    <a:cubicBezTo>
                      <a:pt x="12316" y="1422"/>
                      <a:pt x="12316" y="1422"/>
                      <a:pt x="12316" y="1422"/>
                    </a:cubicBezTo>
                    <a:cubicBezTo>
                      <a:pt x="12279" y="1422"/>
                      <a:pt x="12279" y="1422"/>
                      <a:pt x="12279" y="1422"/>
                    </a:cubicBezTo>
                    <a:cubicBezTo>
                      <a:pt x="12279" y="1354"/>
                      <a:pt x="12279" y="1354"/>
                      <a:pt x="12279" y="1354"/>
                    </a:cubicBezTo>
                    <a:cubicBezTo>
                      <a:pt x="12279" y="1287"/>
                      <a:pt x="12279" y="1287"/>
                      <a:pt x="12279" y="1287"/>
                    </a:cubicBezTo>
                    <a:cubicBezTo>
                      <a:pt x="12242" y="1287"/>
                      <a:pt x="12242" y="1287"/>
                      <a:pt x="12242" y="1287"/>
                    </a:cubicBezTo>
                    <a:cubicBezTo>
                      <a:pt x="12205" y="1219"/>
                      <a:pt x="12205" y="1219"/>
                      <a:pt x="12205" y="1219"/>
                    </a:cubicBezTo>
                    <a:cubicBezTo>
                      <a:pt x="12168" y="1219"/>
                      <a:pt x="12168" y="1219"/>
                      <a:pt x="12168" y="1219"/>
                    </a:cubicBezTo>
                    <a:cubicBezTo>
                      <a:pt x="12132" y="1219"/>
                      <a:pt x="12132" y="1219"/>
                      <a:pt x="12132" y="1219"/>
                    </a:cubicBezTo>
                    <a:cubicBezTo>
                      <a:pt x="12132" y="1151"/>
                      <a:pt x="12132" y="1151"/>
                      <a:pt x="12132" y="1151"/>
                    </a:cubicBezTo>
                    <a:cubicBezTo>
                      <a:pt x="12095" y="1219"/>
                      <a:pt x="12095" y="1219"/>
                      <a:pt x="12095" y="1219"/>
                    </a:cubicBezTo>
                    <a:cubicBezTo>
                      <a:pt x="12058" y="1219"/>
                      <a:pt x="12058" y="1219"/>
                      <a:pt x="12058" y="1219"/>
                    </a:cubicBezTo>
                    <a:cubicBezTo>
                      <a:pt x="12058" y="1287"/>
                      <a:pt x="12058" y="1287"/>
                      <a:pt x="12058" y="1287"/>
                    </a:cubicBezTo>
                    <a:cubicBezTo>
                      <a:pt x="12058" y="1354"/>
                      <a:pt x="12058" y="1354"/>
                      <a:pt x="12058" y="1354"/>
                    </a:cubicBezTo>
                    <a:cubicBezTo>
                      <a:pt x="12058" y="1422"/>
                      <a:pt x="12058" y="1422"/>
                      <a:pt x="12058" y="1422"/>
                    </a:cubicBezTo>
                    <a:cubicBezTo>
                      <a:pt x="12021" y="1490"/>
                      <a:pt x="12021" y="1490"/>
                      <a:pt x="12021" y="1490"/>
                    </a:cubicBezTo>
                    <a:cubicBezTo>
                      <a:pt x="11984" y="1490"/>
                      <a:pt x="11984" y="1490"/>
                      <a:pt x="11984" y="1490"/>
                    </a:cubicBezTo>
                    <a:cubicBezTo>
                      <a:pt x="11984" y="1557"/>
                      <a:pt x="11984" y="1557"/>
                      <a:pt x="11984" y="1557"/>
                    </a:cubicBezTo>
                    <a:cubicBezTo>
                      <a:pt x="12021" y="1625"/>
                      <a:pt x="12021" y="1625"/>
                      <a:pt x="12021" y="1625"/>
                    </a:cubicBezTo>
                    <a:cubicBezTo>
                      <a:pt x="12058" y="1625"/>
                      <a:pt x="12058" y="1625"/>
                      <a:pt x="12058" y="1625"/>
                    </a:cubicBezTo>
                    <a:cubicBezTo>
                      <a:pt x="12095" y="1693"/>
                      <a:pt x="12095" y="1693"/>
                      <a:pt x="12095" y="1693"/>
                    </a:cubicBezTo>
                    <a:cubicBezTo>
                      <a:pt x="12058" y="1693"/>
                      <a:pt x="12058" y="1693"/>
                      <a:pt x="12058" y="1693"/>
                    </a:cubicBezTo>
                    <a:cubicBezTo>
                      <a:pt x="12058" y="1693"/>
                      <a:pt x="12058" y="1693"/>
                      <a:pt x="12058" y="1693"/>
                    </a:cubicBezTo>
                    <a:cubicBezTo>
                      <a:pt x="12058" y="1761"/>
                      <a:pt x="12058" y="1761"/>
                      <a:pt x="12058" y="1761"/>
                    </a:cubicBezTo>
                    <a:cubicBezTo>
                      <a:pt x="12095" y="1761"/>
                      <a:pt x="12095" y="1761"/>
                      <a:pt x="12095" y="1761"/>
                    </a:cubicBezTo>
                    <a:cubicBezTo>
                      <a:pt x="12095" y="1828"/>
                      <a:pt x="12095" y="1828"/>
                      <a:pt x="12095" y="1828"/>
                    </a:cubicBezTo>
                    <a:cubicBezTo>
                      <a:pt x="12095" y="1828"/>
                      <a:pt x="12095" y="1828"/>
                      <a:pt x="12095" y="1828"/>
                    </a:cubicBezTo>
                    <a:cubicBezTo>
                      <a:pt x="12095" y="1896"/>
                      <a:pt x="12095" y="1896"/>
                      <a:pt x="12095" y="1896"/>
                    </a:cubicBezTo>
                    <a:cubicBezTo>
                      <a:pt x="12132" y="1896"/>
                      <a:pt x="12132" y="1896"/>
                      <a:pt x="12132" y="1896"/>
                    </a:cubicBezTo>
                    <a:cubicBezTo>
                      <a:pt x="12168" y="1964"/>
                      <a:pt x="12168" y="1964"/>
                      <a:pt x="12168" y="1964"/>
                    </a:cubicBezTo>
                    <a:cubicBezTo>
                      <a:pt x="12168" y="1964"/>
                      <a:pt x="12168" y="1964"/>
                      <a:pt x="12168" y="1964"/>
                    </a:cubicBezTo>
                    <a:cubicBezTo>
                      <a:pt x="12168" y="1964"/>
                      <a:pt x="12168" y="1964"/>
                      <a:pt x="12168" y="1964"/>
                    </a:cubicBezTo>
                    <a:cubicBezTo>
                      <a:pt x="12168" y="1964"/>
                      <a:pt x="12168" y="1964"/>
                      <a:pt x="12168" y="1964"/>
                    </a:cubicBezTo>
                    <a:cubicBezTo>
                      <a:pt x="12205" y="1964"/>
                      <a:pt x="12205" y="1964"/>
                      <a:pt x="12205" y="1964"/>
                    </a:cubicBezTo>
                    <a:cubicBezTo>
                      <a:pt x="12205" y="2031"/>
                      <a:pt x="12205" y="2031"/>
                      <a:pt x="12205" y="2031"/>
                    </a:cubicBezTo>
                    <a:cubicBezTo>
                      <a:pt x="12205" y="2031"/>
                      <a:pt x="12205" y="2031"/>
                      <a:pt x="12205" y="2031"/>
                    </a:cubicBezTo>
                    <a:cubicBezTo>
                      <a:pt x="12168" y="2031"/>
                      <a:pt x="12168" y="2031"/>
                      <a:pt x="12168" y="2031"/>
                    </a:cubicBezTo>
                    <a:cubicBezTo>
                      <a:pt x="12168" y="2031"/>
                      <a:pt x="12168" y="2031"/>
                      <a:pt x="12168" y="2031"/>
                    </a:cubicBezTo>
                    <a:cubicBezTo>
                      <a:pt x="12168" y="2031"/>
                      <a:pt x="12168" y="2031"/>
                      <a:pt x="12168" y="2031"/>
                    </a:cubicBezTo>
                    <a:cubicBezTo>
                      <a:pt x="12168" y="2099"/>
                      <a:pt x="12168" y="2099"/>
                      <a:pt x="12168" y="2099"/>
                    </a:cubicBezTo>
                    <a:cubicBezTo>
                      <a:pt x="12279" y="2234"/>
                      <a:pt x="12279" y="2234"/>
                      <a:pt x="12279" y="2234"/>
                    </a:cubicBezTo>
                    <a:cubicBezTo>
                      <a:pt x="12316" y="2234"/>
                      <a:pt x="12316" y="2234"/>
                      <a:pt x="12316" y="2234"/>
                    </a:cubicBezTo>
                    <a:cubicBezTo>
                      <a:pt x="12353" y="2234"/>
                      <a:pt x="12353" y="2234"/>
                      <a:pt x="12353" y="2234"/>
                    </a:cubicBezTo>
                    <a:cubicBezTo>
                      <a:pt x="12390" y="2302"/>
                      <a:pt x="12390" y="2302"/>
                      <a:pt x="12390" y="2302"/>
                    </a:cubicBezTo>
                    <a:cubicBezTo>
                      <a:pt x="12427" y="2302"/>
                      <a:pt x="12427" y="2302"/>
                      <a:pt x="12427" y="2302"/>
                    </a:cubicBezTo>
                    <a:cubicBezTo>
                      <a:pt x="12427" y="2370"/>
                      <a:pt x="12427" y="2370"/>
                      <a:pt x="12427" y="2370"/>
                    </a:cubicBezTo>
                    <a:cubicBezTo>
                      <a:pt x="12464" y="2370"/>
                      <a:pt x="12464" y="2370"/>
                      <a:pt x="12464" y="2370"/>
                    </a:cubicBezTo>
                    <a:cubicBezTo>
                      <a:pt x="12501" y="2370"/>
                      <a:pt x="12501" y="2370"/>
                      <a:pt x="12501" y="2370"/>
                    </a:cubicBezTo>
                    <a:cubicBezTo>
                      <a:pt x="12538" y="2370"/>
                      <a:pt x="12538" y="2370"/>
                      <a:pt x="12538" y="2370"/>
                    </a:cubicBezTo>
                    <a:cubicBezTo>
                      <a:pt x="12612" y="2370"/>
                      <a:pt x="12612" y="2370"/>
                      <a:pt x="12612" y="2370"/>
                    </a:cubicBezTo>
                    <a:cubicBezTo>
                      <a:pt x="12649" y="2438"/>
                      <a:pt x="12649" y="2438"/>
                      <a:pt x="12649" y="2438"/>
                    </a:cubicBezTo>
                    <a:cubicBezTo>
                      <a:pt x="12649" y="2370"/>
                      <a:pt x="12649" y="2370"/>
                      <a:pt x="12649" y="2370"/>
                    </a:cubicBezTo>
                    <a:cubicBezTo>
                      <a:pt x="12686" y="2370"/>
                      <a:pt x="12686" y="2370"/>
                      <a:pt x="12686" y="2370"/>
                    </a:cubicBezTo>
                    <a:cubicBezTo>
                      <a:pt x="12686" y="2302"/>
                      <a:pt x="12686" y="2302"/>
                      <a:pt x="12686" y="2302"/>
                    </a:cubicBezTo>
                    <a:cubicBezTo>
                      <a:pt x="12649" y="2234"/>
                      <a:pt x="12649" y="2234"/>
                      <a:pt x="12649" y="2234"/>
                    </a:cubicBezTo>
                    <a:cubicBezTo>
                      <a:pt x="12649" y="2167"/>
                      <a:pt x="12649" y="2167"/>
                      <a:pt x="12649" y="2167"/>
                    </a:cubicBezTo>
                    <a:close/>
                    <a:moveTo>
                      <a:pt x="12686" y="1151"/>
                    </a:moveTo>
                    <a:cubicBezTo>
                      <a:pt x="12723" y="1151"/>
                      <a:pt x="12723" y="1151"/>
                      <a:pt x="12723" y="1151"/>
                    </a:cubicBezTo>
                    <a:cubicBezTo>
                      <a:pt x="12760" y="1151"/>
                      <a:pt x="12760" y="1151"/>
                      <a:pt x="12760" y="1151"/>
                    </a:cubicBezTo>
                    <a:cubicBezTo>
                      <a:pt x="12797" y="1151"/>
                      <a:pt x="12797" y="1151"/>
                      <a:pt x="12797" y="1151"/>
                    </a:cubicBezTo>
                    <a:cubicBezTo>
                      <a:pt x="12871" y="1219"/>
                      <a:pt x="12871" y="1219"/>
                      <a:pt x="12871" y="1219"/>
                    </a:cubicBezTo>
                    <a:cubicBezTo>
                      <a:pt x="12908" y="1219"/>
                      <a:pt x="12908" y="1219"/>
                      <a:pt x="12908" y="1219"/>
                    </a:cubicBezTo>
                    <a:cubicBezTo>
                      <a:pt x="12945" y="1219"/>
                      <a:pt x="12945" y="1219"/>
                      <a:pt x="12945" y="1219"/>
                    </a:cubicBezTo>
                    <a:cubicBezTo>
                      <a:pt x="13019" y="1219"/>
                      <a:pt x="13019" y="1219"/>
                      <a:pt x="13019" y="1219"/>
                    </a:cubicBezTo>
                    <a:cubicBezTo>
                      <a:pt x="13130" y="1287"/>
                      <a:pt x="13130" y="1287"/>
                      <a:pt x="13130" y="1287"/>
                    </a:cubicBezTo>
                    <a:cubicBezTo>
                      <a:pt x="13130" y="1287"/>
                      <a:pt x="13130" y="1287"/>
                      <a:pt x="13130" y="1287"/>
                    </a:cubicBezTo>
                    <a:cubicBezTo>
                      <a:pt x="13093" y="1287"/>
                      <a:pt x="13093" y="1287"/>
                      <a:pt x="13093" y="1287"/>
                    </a:cubicBezTo>
                    <a:cubicBezTo>
                      <a:pt x="13056" y="1354"/>
                      <a:pt x="13056" y="1354"/>
                      <a:pt x="13056" y="1354"/>
                    </a:cubicBezTo>
                    <a:cubicBezTo>
                      <a:pt x="13056" y="1422"/>
                      <a:pt x="13056" y="1422"/>
                      <a:pt x="13056" y="1422"/>
                    </a:cubicBezTo>
                    <a:cubicBezTo>
                      <a:pt x="13093" y="1490"/>
                      <a:pt x="13093" y="1490"/>
                      <a:pt x="13093" y="1490"/>
                    </a:cubicBezTo>
                    <a:cubicBezTo>
                      <a:pt x="13130" y="1490"/>
                      <a:pt x="13130" y="1490"/>
                      <a:pt x="13130" y="1490"/>
                    </a:cubicBezTo>
                    <a:cubicBezTo>
                      <a:pt x="13130" y="1557"/>
                      <a:pt x="13130" y="1557"/>
                      <a:pt x="13130" y="1557"/>
                    </a:cubicBezTo>
                    <a:cubicBezTo>
                      <a:pt x="13130" y="1557"/>
                      <a:pt x="13130" y="1557"/>
                      <a:pt x="13130" y="1557"/>
                    </a:cubicBezTo>
                    <a:cubicBezTo>
                      <a:pt x="13130" y="1625"/>
                      <a:pt x="13130" y="1625"/>
                      <a:pt x="13130" y="1625"/>
                    </a:cubicBezTo>
                    <a:cubicBezTo>
                      <a:pt x="13130" y="1693"/>
                      <a:pt x="13130" y="1693"/>
                      <a:pt x="13130" y="1693"/>
                    </a:cubicBezTo>
                    <a:cubicBezTo>
                      <a:pt x="13093" y="1761"/>
                      <a:pt x="13093" y="1761"/>
                      <a:pt x="13093" y="1761"/>
                    </a:cubicBezTo>
                    <a:cubicBezTo>
                      <a:pt x="13056" y="1761"/>
                      <a:pt x="13056" y="1761"/>
                      <a:pt x="13056" y="1761"/>
                    </a:cubicBezTo>
                    <a:cubicBezTo>
                      <a:pt x="13056" y="1761"/>
                      <a:pt x="13056" y="1761"/>
                      <a:pt x="13056" y="1761"/>
                    </a:cubicBezTo>
                    <a:cubicBezTo>
                      <a:pt x="13019" y="1761"/>
                      <a:pt x="13019" y="1761"/>
                      <a:pt x="13019" y="1761"/>
                    </a:cubicBezTo>
                    <a:cubicBezTo>
                      <a:pt x="12982" y="1761"/>
                      <a:pt x="12982" y="1761"/>
                      <a:pt x="12982" y="1761"/>
                    </a:cubicBezTo>
                    <a:cubicBezTo>
                      <a:pt x="12945" y="1828"/>
                      <a:pt x="12945" y="1828"/>
                      <a:pt x="12945" y="1828"/>
                    </a:cubicBezTo>
                    <a:cubicBezTo>
                      <a:pt x="12871" y="1761"/>
                      <a:pt x="12871" y="1761"/>
                      <a:pt x="12871" y="1761"/>
                    </a:cubicBezTo>
                    <a:cubicBezTo>
                      <a:pt x="12834" y="1693"/>
                      <a:pt x="12834" y="1693"/>
                      <a:pt x="12834" y="1693"/>
                    </a:cubicBezTo>
                    <a:cubicBezTo>
                      <a:pt x="12760" y="1557"/>
                      <a:pt x="12760" y="1557"/>
                      <a:pt x="12760" y="1557"/>
                    </a:cubicBezTo>
                    <a:cubicBezTo>
                      <a:pt x="12760" y="1490"/>
                      <a:pt x="12760" y="1490"/>
                      <a:pt x="12760" y="1490"/>
                    </a:cubicBezTo>
                    <a:cubicBezTo>
                      <a:pt x="12760" y="1422"/>
                      <a:pt x="12760" y="1422"/>
                      <a:pt x="12760" y="1422"/>
                    </a:cubicBezTo>
                    <a:cubicBezTo>
                      <a:pt x="12760" y="1422"/>
                      <a:pt x="12760" y="1422"/>
                      <a:pt x="12760" y="1422"/>
                    </a:cubicBezTo>
                    <a:cubicBezTo>
                      <a:pt x="12797" y="1354"/>
                      <a:pt x="12797" y="1354"/>
                      <a:pt x="12797" y="1354"/>
                    </a:cubicBezTo>
                    <a:cubicBezTo>
                      <a:pt x="12760" y="1354"/>
                      <a:pt x="12760" y="1354"/>
                      <a:pt x="12760" y="1354"/>
                    </a:cubicBezTo>
                    <a:cubicBezTo>
                      <a:pt x="12760" y="1287"/>
                      <a:pt x="12760" y="1287"/>
                      <a:pt x="12760" y="1287"/>
                    </a:cubicBezTo>
                    <a:cubicBezTo>
                      <a:pt x="12723" y="1287"/>
                      <a:pt x="12723" y="1287"/>
                      <a:pt x="12723" y="1287"/>
                    </a:cubicBezTo>
                    <a:cubicBezTo>
                      <a:pt x="12723" y="1219"/>
                      <a:pt x="12723" y="1219"/>
                      <a:pt x="12723" y="1219"/>
                    </a:cubicBezTo>
                    <a:cubicBezTo>
                      <a:pt x="12686" y="1219"/>
                      <a:pt x="12686" y="1219"/>
                      <a:pt x="12686" y="1219"/>
                    </a:cubicBezTo>
                    <a:cubicBezTo>
                      <a:pt x="12686" y="1151"/>
                      <a:pt x="12686" y="1151"/>
                      <a:pt x="12686" y="1151"/>
                    </a:cubicBezTo>
                    <a:close/>
                    <a:moveTo>
                      <a:pt x="7212" y="2573"/>
                    </a:moveTo>
                    <a:cubicBezTo>
                      <a:pt x="7212" y="2573"/>
                      <a:pt x="7249" y="2505"/>
                      <a:pt x="7249" y="2505"/>
                    </a:cubicBezTo>
                    <a:cubicBezTo>
                      <a:pt x="7286" y="2438"/>
                      <a:pt x="7286" y="2438"/>
                      <a:pt x="7286" y="2438"/>
                    </a:cubicBezTo>
                    <a:cubicBezTo>
                      <a:pt x="7323" y="2370"/>
                      <a:pt x="7323" y="2370"/>
                      <a:pt x="7323" y="2370"/>
                    </a:cubicBezTo>
                    <a:cubicBezTo>
                      <a:pt x="7360" y="2370"/>
                      <a:pt x="7360" y="2370"/>
                      <a:pt x="7360" y="2370"/>
                    </a:cubicBezTo>
                    <a:cubicBezTo>
                      <a:pt x="7323" y="2302"/>
                      <a:pt x="7323" y="2302"/>
                      <a:pt x="7323" y="2302"/>
                    </a:cubicBezTo>
                    <a:cubicBezTo>
                      <a:pt x="7360" y="2234"/>
                      <a:pt x="7360" y="2234"/>
                      <a:pt x="7360" y="2234"/>
                    </a:cubicBezTo>
                    <a:cubicBezTo>
                      <a:pt x="7397" y="2167"/>
                      <a:pt x="7397" y="2167"/>
                      <a:pt x="7397" y="2167"/>
                    </a:cubicBezTo>
                    <a:cubicBezTo>
                      <a:pt x="7434" y="2167"/>
                      <a:pt x="7434" y="2167"/>
                      <a:pt x="7434" y="2167"/>
                    </a:cubicBezTo>
                    <a:cubicBezTo>
                      <a:pt x="7471" y="2234"/>
                      <a:pt x="7471" y="2234"/>
                      <a:pt x="7471" y="2234"/>
                    </a:cubicBezTo>
                    <a:cubicBezTo>
                      <a:pt x="7471" y="2167"/>
                      <a:pt x="7471" y="2167"/>
                      <a:pt x="7471" y="2167"/>
                    </a:cubicBezTo>
                    <a:cubicBezTo>
                      <a:pt x="7508" y="2167"/>
                      <a:pt x="7508" y="2167"/>
                      <a:pt x="7508" y="2167"/>
                    </a:cubicBezTo>
                    <a:cubicBezTo>
                      <a:pt x="7508" y="2099"/>
                      <a:pt x="7508" y="2099"/>
                      <a:pt x="7508" y="2099"/>
                    </a:cubicBezTo>
                    <a:cubicBezTo>
                      <a:pt x="7545" y="2099"/>
                      <a:pt x="7545" y="2099"/>
                      <a:pt x="7545" y="2099"/>
                    </a:cubicBezTo>
                    <a:cubicBezTo>
                      <a:pt x="7619" y="2031"/>
                      <a:pt x="7619" y="2031"/>
                      <a:pt x="7619" y="2031"/>
                    </a:cubicBezTo>
                    <a:cubicBezTo>
                      <a:pt x="7619" y="1964"/>
                      <a:pt x="7619" y="1964"/>
                      <a:pt x="7619" y="1964"/>
                    </a:cubicBezTo>
                    <a:cubicBezTo>
                      <a:pt x="7619" y="1964"/>
                      <a:pt x="7619" y="1964"/>
                      <a:pt x="7619" y="1964"/>
                    </a:cubicBezTo>
                    <a:cubicBezTo>
                      <a:pt x="7656" y="1828"/>
                      <a:pt x="7656" y="1828"/>
                      <a:pt x="7656" y="1828"/>
                    </a:cubicBezTo>
                    <a:cubicBezTo>
                      <a:pt x="7656" y="1761"/>
                      <a:pt x="7656" y="1761"/>
                      <a:pt x="7656" y="1761"/>
                    </a:cubicBezTo>
                    <a:cubicBezTo>
                      <a:pt x="7619" y="1693"/>
                      <a:pt x="7619" y="1693"/>
                      <a:pt x="7619" y="1693"/>
                    </a:cubicBezTo>
                    <a:cubicBezTo>
                      <a:pt x="7582" y="1625"/>
                      <a:pt x="7582" y="1625"/>
                      <a:pt x="7582" y="1625"/>
                    </a:cubicBezTo>
                    <a:cubicBezTo>
                      <a:pt x="7582" y="1557"/>
                      <a:pt x="7582" y="1557"/>
                      <a:pt x="7582" y="1557"/>
                    </a:cubicBezTo>
                    <a:cubicBezTo>
                      <a:pt x="7545" y="1557"/>
                      <a:pt x="7545" y="1557"/>
                      <a:pt x="7545" y="1557"/>
                    </a:cubicBezTo>
                    <a:cubicBezTo>
                      <a:pt x="7508" y="1490"/>
                      <a:pt x="7508" y="1490"/>
                      <a:pt x="7508" y="1490"/>
                    </a:cubicBezTo>
                    <a:cubicBezTo>
                      <a:pt x="7508" y="1557"/>
                      <a:pt x="7508" y="1557"/>
                      <a:pt x="7508" y="1557"/>
                    </a:cubicBezTo>
                    <a:cubicBezTo>
                      <a:pt x="7471" y="1490"/>
                      <a:pt x="7471" y="1490"/>
                      <a:pt x="7471" y="1490"/>
                    </a:cubicBezTo>
                    <a:cubicBezTo>
                      <a:pt x="7434" y="1490"/>
                      <a:pt x="7434" y="1490"/>
                      <a:pt x="7434" y="1490"/>
                    </a:cubicBezTo>
                    <a:cubicBezTo>
                      <a:pt x="7397" y="1422"/>
                      <a:pt x="7397" y="1422"/>
                      <a:pt x="7397" y="1422"/>
                    </a:cubicBezTo>
                    <a:cubicBezTo>
                      <a:pt x="7360" y="1422"/>
                      <a:pt x="7360" y="1422"/>
                      <a:pt x="7360" y="1422"/>
                    </a:cubicBezTo>
                    <a:cubicBezTo>
                      <a:pt x="7360" y="1422"/>
                      <a:pt x="7360" y="1422"/>
                      <a:pt x="7360" y="1422"/>
                    </a:cubicBezTo>
                    <a:cubicBezTo>
                      <a:pt x="7323" y="1422"/>
                      <a:pt x="7323" y="1422"/>
                      <a:pt x="7323" y="1422"/>
                    </a:cubicBezTo>
                    <a:cubicBezTo>
                      <a:pt x="7323" y="1354"/>
                      <a:pt x="7323" y="1354"/>
                      <a:pt x="7323" y="1354"/>
                    </a:cubicBezTo>
                    <a:cubicBezTo>
                      <a:pt x="7323" y="1354"/>
                      <a:pt x="7323" y="1354"/>
                      <a:pt x="7323" y="1354"/>
                    </a:cubicBezTo>
                    <a:cubicBezTo>
                      <a:pt x="7286" y="1354"/>
                      <a:pt x="7286" y="1354"/>
                      <a:pt x="7286" y="1354"/>
                    </a:cubicBezTo>
                    <a:cubicBezTo>
                      <a:pt x="7286" y="1354"/>
                      <a:pt x="7286" y="1354"/>
                      <a:pt x="7286" y="1354"/>
                    </a:cubicBezTo>
                    <a:cubicBezTo>
                      <a:pt x="7249" y="1354"/>
                      <a:pt x="7249" y="1354"/>
                      <a:pt x="7249" y="1354"/>
                    </a:cubicBezTo>
                    <a:cubicBezTo>
                      <a:pt x="7212" y="1287"/>
                      <a:pt x="7212" y="1287"/>
                      <a:pt x="7212" y="1287"/>
                    </a:cubicBezTo>
                    <a:cubicBezTo>
                      <a:pt x="7212" y="1287"/>
                      <a:pt x="7212" y="1287"/>
                      <a:pt x="7212" y="1287"/>
                    </a:cubicBezTo>
                    <a:cubicBezTo>
                      <a:pt x="7212" y="1354"/>
                      <a:pt x="7212" y="1354"/>
                      <a:pt x="7212" y="1354"/>
                    </a:cubicBezTo>
                    <a:cubicBezTo>
                      <a:pt x="7249" y="1354"/>
                      <a:pt x="7249" y="1354"/>
                      <a:pt x="7249" y="1354"/>
                    </a:cubicBezTo>
                    <a:cubicBezTo>
                      <a:pt x="7249" y="1422"/>
                      <a:pt x="7249" y="1422"/>
                      <a:pt x="7249" y="1422"/>
                    </a:cubicBezTo>
                    <a:cubicBezTo>
                      <a:pt x="7212" y="1422"/>
                      <a:pt x="7212" y="1422"/>
                      <a:pt x="7212" y="1422"/>
                    </a:cubicBezTo>
                    <a:cubicBezTo>
                      <a:pt x="7212" y="1490"/>
                      <a:pt x="7212" y="1490"/>
                      <a:pt x="7212" y="1490"/>
                    </a:cubicBezTo>
                    <a:cubicBezTo>
                      <a:pt x="7212" y="1490"/>
                      <a:pt x="7212" y="1490"/>
                      <a:pt x="7212" y="1490"/>
                    </a:cubicBezTo>
                    <a:cubicBezTo>
                      <a:pt x="7175" y="1422"/>
                      <a:pt x="7175" y="1422"/>
                      <a:pt x="7175" y="1422"/>
                    </a:cubicBezTo>
                    <a:cubicBezTo>
                      <a:pt x="7175" y="1287"/>
                      <a:pt x="7175" y="1287"/>
                      <a:pt x="7175" y="1287"/>
                    </a:cubicBezTo>
                    <a:cubicBezTo>
                      <a:pt x="7138" y="1219"/>
                      <a:pt x="7138" y="1219"/>
                      <a:pt x="7138" y="1219"/>
                    </a:cubicBezTo>
                    <a:cubicBezTo>
                      <a:pt x="7101" y="1219"/>
                      <a:pt x="7101" y="1219"/>
                      <a:pt x="7101" y="1219"/>
                    </a:cubicBezTo>
                    <a:cubicBezTo>
                      <a:pt x="7064" y="1219"/>
                      <a:pt x="7064" y="1219"/>
                      <a:pt x="7064" y="1219"/>
                    </a:cubicBezTo>
                    <a:cubicBezTo>
                      <a:pt x="7064" y="1219"/>
                      <a:pt x="7064" y="1219"/>
                      <a:pt x="7064" y="1219"/>
                    </a:cubicBezTo>
                    <a:cubicBezTo>
                      <a:pt x="7027" y="1219"/>
                      <a:pt x="7027" y="1219"/>
                      <a:pt x="7027" y="1219"/>
                    </a:cubicBezTo>
                    <a:cubicBezTo>
                      <a:pt x="7027" y="1287"/>
                      <a:pt x="7027" y="1287"/>
                      <a:pt x="7027" y="1287"/>
                    </a:cubicBezTo>
                    <a:cubicBezTo>
                      <a:pt x="7064" y="1354"/>
                      <a:pt x="7064" y="1354"/>
                      <a:pt x="7064" y="1354"/>
                    </a:cubicBezTo>
                    <a:cubicBezTo>
                      <a:pt x="7101" y="1354"/>
                      <a:pt x="7101" y="1354"/>
                      <a:pt x="7101" y="1354"/>
                    </a:cubicBezTo>
                    <a:cubicBezTo>
                      <a:pt x="7064" y="1422"/>
                      <a:pt x="7064" y="1422"/>
                      <a:pt x="7064" y="1422"/>
                    </a:cubicBezTo>
                    <a:cubicBezTo>
                      <a:pt x="7064" y="1422"/>
                      <a:pt x="7064" y="1422"/>
                      <a:pt x="7064" y="1422"/>
                    </a:cubicBezTo>
                    <a:cubicBezTo>
                      <a:pt x="7027" y="1354"/>
                      <a:pt x="7027" y="1354"/>
                      <a:pt x="7027" y="1354"/>
                    </a:cubicBezTo>
                    <a:cubicBezTo>
                      <a:pt x="7027" y="1354"/>
                      <a:pt x="7027" y="1354"/>
                      <a:pt x="7027" y="1354"/>
                    </a:cubicBezTo>
                    <a:cubicBezTo>
                      <a:pt x="6990" y="1354"/>
                      <a:pt x="6990" y="1354"/>
                      <a:pt x="6990" y="1354"/>
                    </a:cubicBezTo>
                    <a:cubicBezTo>
                      <a:pt x="7027" y="1354"/>
                      <a:pt x="7027" y="1354"/>
                      <a:pt x="7027" y="1354"/>
                    </a:cubicBezTo>
                    <a:cubicBezTo>
                      <a:pt x="7027" y="1422"/>
                      <a:pt x="7027" y="1422"/>
                      <a:pt x="7027" y="1422"/>
                    </a:cubicBezTo>
                    <a:cubicBezTo>
                      <a:pt x="7027" y="1422"/>
                      <a:pt x="7027" y="1422"/>
                      <a:pt x="7027" y="1422"/>
                    </a:cubicBezTo>
                    <a:cubicBezTo>
                      <a:pt x="7027" y="1490"/>
                      <a:pt x="7027" y="1490"/>
                      <a:pt x="7027" y="1490"/>
                    </a:cubicBezTo>
                    <a:cubicBezTo>
                      <a:pt x="7027" y="1490"/>
                      <a:pt x="7027" y="1490"/>
                      <a:pt x="7027" y="1490"/>
                    </a:cubicBezTo>
                    <a:cubicBezTo>
                      <a:pt x="7064" y="1557"/>
                      <a:pt x="7064" y="1557"/>
                      <a:pt x="7064" y="1557"/>
                    </a:cubicBezTo>
                    <a:cubicBezTo>
                      <a:pt x="7064" y="1557"/>
                      <a:pt x="7064" y="1557"/>
                      <a:pt x="7064" y="1557"/>
                    </a:cubicBezTo>
                    <a:cubicBezTo>
                      <a:pt x="7064" y="1625"/>
                      <a:pt x="7064" y="1625"/>
                      <a:pt x="7064" y="1625"/>
                    </a:cubicBezTo>
                    <a:cubicBezTo>
                      <a:pt x="7101" y="1761"/>
                      <a:pt x="7101" y="1761"/>
                      <a:pt x="7101" y="1761"/>
                    </a:cubicBezTo>
                    <a:cubicBezTo>
                      <a:pt x="7138" y="1761"/>
                      <a:pt x="7138" y="1761"/>
                      <a:pt x="7138" y="1761"/>
                    </a:cubicBezTo>
                    <a:cubicBezTo>
                      <a:pt x="7138" y="1761"/>
                      <a:pt x="7138" y="1761"/>
                      <a:pt x="7138" y="1761"/>
                    </a:cubicBezTo>
                    <a:cubicBezTo>
                      <a:pt x="7138" y="1828"/>
                      <a:pt x="7138" y="1828"/>
                      <a:pt x="7138" y="1828"/>
                    </a:cubicBezTo>
                    <a:cubicBezTo>
                      <a:pt x="7101" y="1828"/>
                      <a:pt x="7101" y="1828"/>
                      <a:pt x="7101" y="1828"/>
                    </a:cubicBezTo>
                    <a:cubicBezTo>
                      <a:pt x="7101" y="1896"/>
                      <a:pt x="7101" y="1896"/>
                      <a:pt x="7101" y="1896"/>
                    </a:cubicBezTo>
                    <a:cubicBezTo>
                      <a:pt x="7101" y="2031"/>
                      <a:pt x="7101" y="2031"/>
                      <a:pt x="7101" y="2031"/>
                    </a:cubicBezTo>
                    <a:cubicBezTo>
                      <a:pt x="7138" y="2099"/>
                      <a:pt x="7138" y="2099"/>
                      <a:pt x="7138" y="2099"/>
                    </a:cubicBezTo>
                    <a:cubicBezTo>
                      <a:pt x="7138" y="2167"/>
                      <a:pt x="7138" y="2167"/>
                      <a:pt x="7138" y="2167"/>
                    </a:cubicBezTo>
                    <a:cubicBezTo>
                      <a:pt x="7138" y="2167"/>
                      <a:pt x="7138" y="2167"/>
                      <a:pt x="7138" y="2167"/>
                    </a:cubicBezTo>
                    <a:cubicBezTo>
                      <a:pt x="7138" y="2234"/>
                      <a:pt x="7138" y="2234"/>
                      <a:pt x="7138" y="2234"/>
                    </a:cubicBezTo>
                    <a:cubicBezTo>
                      <a:pt x="7138" y="2234"/>
                      <a:pt x="7138" y="2234"/>
                      <a:pt x="7138" y="2234"/>
                    </a:cubicBezTo>
                    <a:cubicBezTo>
                      <a:pt x="7138" y="2302"/>
                      <a:pt x="7138" y="2302"/>
                      <a:pt x="7138" y="2302"/>
                    </a:cubicBezTo>
                    <a:cubicBezTo>
                      <a:pt x="7175" y="2438"/>
                      <a:pt x="7175" y="2438"/>
                      <a:pt x="7175" y="2438"/>
                    </a:cubicBezTo>
                    <a:cubicBezTo>
                      <a:pt x="7212" y="2438"/>
                      <a:pt x="7212" y="2438"/>
                      <a:pt x="7212" y="2438"/>
                    </a:cubicBezTo>
                    <a:cubicBezTo>
                      <a:pt x="7212" y="2505"/>
                      <a:pt x="7212" y="2505"/>
                      <a:pt x="7212" y="2505"/>
                    </a:cubicBezTo>
                    <a:cubicBezTo>
                      <a:pt x="7212" y="2573"/>
                      <a:pt x="7212" y="2573"/>
                      <a:pt x="7212" y="2573"/>
                    </a:cubicBezTo>
                    <a:close/>
                    <a:moveTo>
                      <a:pt x="7841" y="1964"/>
                    </a:moveTo>
                    <a:cubicBezTo>
                      <a:pt x="7878" y="1896"/>
                      <a:pt x="7878" y="1896"/>
                      <a:pt x="7878" y="1896"/>
                    </a:cubicBezTo>
                    <a:cubicBezTo>
                      <a:pt x="7878" y="1896"/>
                      <a:pt x="7878" y="1896"/>
                      <a:pt x="7878" y="1896"/>
                    </a:cubicBezTo>
                    <a:cubicBezTo>
                      <a:pt x="7878" y="1896"/>
                      <a:pt x="7878" y="1896"/>
                      <a:pt x="7878" y="1896"/>
                    </a:cubicBezTo>
                    <a:cubicBezTo>
                      <a:pt x="7878" y="1828"/>
                      <a:pt x="7878" y="1828"/>
                      <a:pt x="7878" y="1828"/>
                    </a:cubicBezTo>
                    <a:cubicBezTo>
                      <a:pt x="7915" y="1828"/>
                      <a:pt x="7915" y="1828"/>
                      <a:pt x="7915" y="1828"/>
                    </a:cubicBezTo>
                    <a:cubicBezTo>
                      <a:pt x="7878" y="1761"/>
                      <a:pt x="7878" y="1761"/>
                      <a:pt x="7878" y="1761"/>
                    </a:cubicBezTo>
                    <a:cubicBezTo>
                      <a:pt x="7878" y="1828"/>
                      <a:pt x="7878" y="1828"/>
                      <a:pt x="7878" y="1828"/>
                    </a:cubicBezTo>
                    <a:cubicBezTo>
                      <a:pt x="7841" y="1828"/>
                      <a:pt x="7841" y="1828"/>
                      <a:pt x="7841" y="1828"/>
                    </a:cubicBezTo>
                    <a:cubicBezTo>
                      <a:pt x="7841" y="1896"/>
                      <a:pt x="7841" y="1896"/>
                      <a:pt x="7841" y="1896"/>
                    </a:cubicBezTo>
                    <a:cubicBezTo>
                      <a:pt x="7841" y="1896"/>
                      <a:pt x="7841" y="1896"/>
                      <a:pt x="7841" y="1896"/>
                    </a:cubicBezTo>
                    <a:cubicBezTo>
                      <a:pt x="7804" y="1964"/>
                      <a:pt x="7804" y="1964"/>
                      <a:pt x="7804" y="1964"/>
                    </a:cubicBezTo>
                    <a:cubicBezTo>
                      <a:pt x="7841" y="1964"/>
                      <a:pt x="7841" y="1964"/>
                      <a:pt x="7841" y="1964"/>
                    </a:cubicBezTo>
                    <a:cubicBezTo>
                      <a:pt x="7841" y="1964"/>
                      <a:pt x="7841" y="1964"/>
                      <a:pt x="7841" y="1964"/>
                    </a:cubicBezTo>
                    <a:close/>
                    <a:moveTo>
                      <a:pt x="7878" y="1964"/>
                    </a:moveTo>
                    <a:cubicBezTo>
                      <a:pt x="7915" y="1896"/>
                      <a:pt x="7915" y="1896"/>
                      <a:pt x="7915" y="1896"/>
                    </a:cubicBezTo>
                    <a:cubicBezTo>
                      <a:pt x="7952" y="1896"/>
                      <a:pt x="7952" y="1896"/>
                      <a:pt x="7952" y="1896"/>
                    </a:cubicBezTo>
                    <a:cubicBezTo>
                      <a:pt x="7989" y="1896"/>
                      <a:pt x="7989" y="1896"/>
                      <a:pt x="7989" y="1896"/>
                    </a:cubicBezTo>
                    <a:cubicBezTo>
                      <a:pt x="7989" y="1896"/>
                      <a:pt x="7989" y="1896"/>
                      <a:pt x="7989" y="1896"/>
                    </a:cubicBezTo>
                    <a:cubicBezTo>
                      <a:pt x="8026" y="1828"/>
                      <a:pt x="8026" y="1828"/>
                      <a:pt x="8026" y="1828"/>
                    </a:cubicBezTo>
                    <a:cubicBezTo>
                      <a:pt x="8026" y="1828"/>
                      <a:pt x="8026" y="1828"/>
                      <a:pt x="8026" y="1828"/>
                    </a:cubicBezTo>
                    <a:cubicBezTo>
                      <a:pt x="8063" y="1896"/>
                      <a:pt x="8063" y="1896"/>
                      <a:pt x="8063" y="1896"/>
                    </a:cubicBezTo>
                    <a:cubicBezTo>
                      <a:pt x="8026" y="1964"/>
                      <a:pt x="8026" y="1964"/>
                      <a:pt x="8026" y="1964"/>
                    </a:cubicBezTo>
                    <a:cubicBezTo>
                      <a:pt x="7989" y="1964"/>
                      <a:pt x="7989" y="1964"/>
                      <a:pt x="7989" y="1964"/>
                    </a:cubicBezTo>
                    <a:cubicBezTo>
                      <a:pt x="7989" y="1964"/>
                      <a:pt x="7989" y="1964"/>
                      <a:pt x="7989" y="1964"/>
                    </a:cubicBezTo>
                    <a:cubicBezTo>
                      <a:pt x="7952" y="1964"/>
                      <a:pt x="7952" y="1964"/>
                      <a:pt x="7952" y="1964"/>
                    </a:cubicBezTo>
                    <a:cubicBezTo>
                      <a:pt x="7878" y="1964"/>
                      <a:pt x="7878" y="1964"/>
                      <a:pt x="7878" y="1964"/>
                    </a:cubicBezTo>
                    <a:cubicBezTo>
                      <a:pt x="7878" y="1964"/>
                      <a:pt x="7878" y="1964"/>
                      <a:pt x="7878" y="1964"/>
                    </a:cubicBezTo>
                    <a:close/>
                    <a:moveTo>
                      <a:pt x="8211" y="2438"/>
                    </a:moveTo>
                    <a:cubicBezTo>
                      <a:pt x="8211" y="2505"/>
                      <a:pt x="8211" y="2505"/>
                      <a:pt x="8211" y="2505"/>
                    </a:cubicBezTo>
                    <a:cubicBezTo>
                      <a:pt x="8248" y="2573"/>
                      <a:pt x="8248" y="2573"/>
                      <a:pt x="8248" y="2573"/>
                    </a:cubicBezTo>
                    <a:cubicBezTo>
                      <a:pt x="8248" y="2573"/>
                      <a:pt x="8248" y="2573"/>
                      <a:pt x="8248" y="2573"/>
                    </a:cubicBezTo>
                    <a:cubicBezTo>
                      <a:pt x="8248" y="2641"/>
                      <a:pt x="8248" y="2641"/>
                      <a:pt x="8248" y="2641"/>
                    </a:cubicBezTo>
                    <a:cubicBezTo>
                      <a:pt x="8285" y="2573"/>
                      <a:pt x="8285" y="2573"/>
                      <a:pt x="8285" y="2573"/>
                    </a:cubicBezTo>
                    <a:cubicBezTo>
                      <a:pt x="8285" y="2505"/>
                      <a:pt x="8285" y="2505"/>
                      <a:pt x="8285" y="2505"/>
                    </a:cubicBezTo>
                    <a:cubicBezTo>
                      <a:pt x="8285" y="2438"/>
                      <a:pt x="8285" y="2438"/>
                      <a:pt x="8285" y="2438"/>
                    </a:cubicBezTo>
                    <a:cubicBezTo>
                      <a:pt x="8248" y="2438"/>
                      <a:pt x="8248" y="2438"/>
                      <a:pt x="8248" y="2438"/>
                    </a:cubicBezTo>
                    <a:cubicBezTo>
                      <a:pt x="8211" y="2438"/>
                      <a:pt x="8211" y="2438"/>
                      <a:pt x="8211" y="2438"/>
                    </a:cubicBezTo>
                    <a:close/>
                    <a:moveTo>
                      <a:pt x="11281" y="4130"/>
                    </a:moveTo>
                    <a:cubicBezTo>
                      <a:pt x="11281" y="4063"/>
                      <a:pt x="11281" y="4063"/>
                      <a:pt x="11281" y="4063"/>
                    </a:cubicBezTo>
                    <a:cubicBezTo>
                      <a:pt x="11318" y="3995"/>
                      <a:pt x="11318" y="3995"/>
                      <a:pt x="11318" y="3995"/>
                    </a:cubicBezTo>
                    <a:cubicBezTo>
                      <a:pt x="11318" y="3995"/>
                      <a:pt x="11318" y="3995"/>
                      <a:pt x="11318" y="3995"/>
                    </a:cubicBezTo>
                    <a:cubicBezTo>
                      <a:pt x="11244" y="3995"/>
                      <a:pt x="11244" y="3995"/>
                      <a:pt x="11244" y="3995"/>
                    </a:cubicBezTo>
                    <a:cubicBezTo>
                      <a:pt x="11244" y="4063"/>
                      <a:pt x="11244" y="4063"/>
                      <a:pt x="11244" y="4063"/>
                    </a:cubicBezTo>
                    <a:cubicBezTo>
                      <a:pt x="11244" y="4063"/>
                      <a:pt x="11244" y="4063"/>
                      <a:pt x="11244" y="4063"/>
                    </a:cubicBezTo>
                    <a:cubicBezTo>
                      <a:pt x="11281" y="4063"/>
                      <a:pt x="11281" y="4063"/>
                      <a:pt x="11281" y="4063"/>
                    </a:cubicBezTo>
                    <a:cubicBezTo>
                      <a:pt x="11281" y="4130"/>
                      <a:pt x="11281" y="4130"/>
                      <a:pt x="11281" y="4130"/>
                    </a:cubicBezTo>
                    <a:close/>
                    <a:moveTo>
                      <a:pt x="10874" y="4875"/>
                    </a:moveTo>
                    <a:cubicBezTo>
                      <a:pt x="10911" y="4875"/>
                      <a:pt x="10911" y="4875"/>
                      <a:pt x="10911" y="4875"/>
                    </a:cubicBezTo>
                    <a:cubicBezTo>
                      <a:pt x="10911" y="4808"/>
                      <a:pt x="10911" y="4808"/>
                      <a:pt x="10911" y="4808"/>
                    </a:cubicBezTo>
                    <a:cubicBezTo>
                      <a:pt x="10948" y="4875"/>
                      <a:pt x="10948" y="4875"/>
                      <a:pt x="10948" y="4875"/>
                    </a:cubicBezTo>
                    <a:cubicBezTo>
                      <a:pt x="10948" y="4808"/>
                      <a:pt x="10948" y="4808"/>
                      <a:pt x="10948" y="4808"/>
                    </a:cubicBezTo>
                    <a:cubicBezTo>
                      <a:pt x="10911" y="4808"/>
                      <a:pt x="10911" y="4808"/>
                      <a:pt x="10911" y="4808"/>
                    </a:cubicBezTo>
                    <a:cubicBezTo>
                      <a:pt x="10874" y="4740"/>
                      <a:pt x="10874" y="4740"/>
                      <a:pt x="10874" y="4740"/>
                    </a:cubicBezTo>
                    <a:cubicBezTo>
                      <a:pt x="10874" y="4740"/>
                      <a:pt x="10874" y="4740"/>
                      <a:pt x="10874" y="4740"/>
                    </a:cubicBezTo>
                    <a:cubicBezTo>
                      <a:pt x="10837" y="4740"/>
                      <a:pt x="10837" y="4740"/>
                      <a:pt x="10837" y="4740"/>
                    </a:cubicBezTo>
                    <a:cubicBezTo>
                      <a:pt x="10837" y="4808"/>
                      <a:pt x="10837" y="4808"/>
                      <a:pt x="10837" y="4808"/>
                    </a:cubicBezTo>
                    <a:cubicBezTo>
                      <a:pt x="10874" y="4808"/>
                      <a:pt x="10874" y="4808"/>
                      <a:pt x="10874" y="4808"/>
                    </a:cubicBezTo>
                    <a:cubicBezTo>
                      <a:pt x="10874" y="4808"/>
                      <a:pt x="10874" y="4875"/>
                      <a:pt x="10874" y="4875"/>
                    </a:cubicBezTo>
                    <a:close/>
                    <a:moveTo>
                      <a:pt x="9727" y="4537"/>
                    </a:moveTo>
                    <a:cubicBezTo>
                      <a:pt x="9764" y="4537"/>
                      <a:pt x="9764" y="4537"/>
                      <a:pt x="9764" y="4537"/>
                    </a:cubicBezTo>
                    <a:cubicBezTo>
                      <a:pt x="9801" y="4537"/>
                      <a:pt x="9801" y="4537"/>
                      <a:pt x="9801" y="4537"/>
                    </a:cubicBezTo>
                    <a:cubicBezTo>
                      <a:pt x="9801" y="4537"/>
                      <a:pt x="9801" y="4537"/>
                      <a:pt x="9801" y="4537"/>
                    </a:cubicBezTo>
                    <a:cubicBezTo>
                      <a:pt x="9801" y="4469"/>
                      <a:pt x="9801" y="4469"/>
                      <a:pt x="9801" y="4469"/>
                    </a:cubicBezTo>
                    <a:cubicBezTo>
                      <a:pt x="9838" y="4469"/>
                      <a:pt x="9838" y="4469"/>
                      <a:pt x="9838" y="4469"/>
                    </a:cubicBezTo>
                    <a:cubicBezTo>
                      <a:pt x="9838" y="4401"/>
                      <a:pt x="9838" y="4401"/>
                      <a:pt x="9838" y="4401"/>
                    </a:cubicBezTo>
                    <a:cubicBezTo>
                      <a:pt x="9801" y="4401"/>
                      <a:pt x="9801" y="4401"/>
                      <a:pt x="9801" y="4401"/>
                    </a:cubicBezTo>
                    <a:cubicBezTo>
                      <a:pt x="9801" y="4334"/>
                      <a:pt x="9801" y="4334"/>
                      <a:pt x="9801" y="4334"/>
                    </a:cubicBezTo>
                    <a:cubicBezTo>
                      <a:pt x="9801" y="4266"/>
                      <a:pt x="9801" y="4266"/>
                      <a:pt x="9801" y="4266"/>
                    </a:cubicBezTo>
                    <a:cubicBezTo>
                      <a:pt x="9764" y="4198"/>
                      <a:pt x="9764" y="4198"/>
                      <a:pt x="9764" y="4198"/>
                    </a:cubicBezTo>
                    <a:cubicBezTo>
                      <a:pt x="9764" y="4198"/>
                      <a:pt x="9764" y="4198"/>
                      <a:pt x="9764" y="4198"/>
                    </a:cubicBezTo>
                    <a:cubicBezTo>
                      <a:pt x="9764" y="4198"/>
                      <a:pt x="9764" y="4198"/>
                      <a:pt x="9764" y="4198"/>
                    </a:cubicBezTo>
                    <a:cubicBezTo>
                      <a:pt x="9690" y="4198"/>
                      <a:pt x="9690" y="4198"/>
                      <a:pt x="9690" y="4198"/>
                    </a:cubicBezTo>
                    <a:cubicBezTo>
                      <a:pt x="9653" y="4266"/>
                      <a:pt x="9653" y="4266"/>
                      <a:pt x="9653" y="4266"/>
                    </a:cubicBezTo>
                    <a:cubicBezTo>
                      <a:pt x="9616" y="4266"/>
                      <a:pt x="9616" y="4266"/>
                      <a:pt x="9616" y="4266"/>
                    </a:cubicBezTo>
                    <a:cubicBezTo>
                      <a:pt x="9579" y="4266"/>
                      <a:pt x="9579" y="4266"/>
                      <a:pt x="9579" y="4266"/>
                    </a:cubicBezTo>
                    <a:cubicBezTo>
                      <a:pt x="9616" y="4334"/>
                      <a:pt x="9616" y="4334"/>
                      <a:pt x="9616" y="4334"/>
                    </a:cubicBezTo>
                    <a:cubicBezTo>
                      <a:pt x="9616" y="4401"/>
                      <a:pt x="9616" y="4401"/>
                      <a:pt x="9616" y="4401"/>
                    </a:cubicBezTo>
                    <a:cubicBezTo>
                      <a:pt x="9653" y="4401"/>
                      <a:pt x="9653" y="4401"/>
                      <a:pt x="9653" y="4401"/>
                    </a:cubicBezTo>
                    <a:cubicBezTo>
                      <a:pt x="9616" y="4469"/>
                      <a:pt x="9616" y="4469"/>
                      <a:pt x="9616" y="4469"/>
                    </a:cubicBezTo>
                    <a:cubicBezTo>
                      <a:pt x="9579" y="4469"/>
                      <a:pt x="9579" y="4469"/>
                      <a:pt x="9579" y="4469"/>
                    </a:cubicBezTo>
                    <a:cubicBezTo>
                      <a:pt x="9579" y="4469"/>
                      <a:pt x="9579" y="4469"/>
                      <a:pt x="9579" y="4469"/>
                    </a:cubicBezTo>
                    <a:cubicBezTo>
                      <a:pt x="9616" y="4469"/>
                      <a:pt x="9616" y="4469"/>
                      <a:pt x="9616" y="4469"/>
                    </a:cubicBezTo>
                    <a:cubicBezTo>
                      <a:pt x="9653" y="4469"/>
                      <a:pt x="9653" y="4469"/>
                      <a:pt x="9653" y="4469"/>
                    </a:cubicBezTo>
                    <a:cubicBezTo>
                      <a:pt x="9727" y="4537"/>
                      <a:pt x="9727" y="4537"/>
                      <a:pt x="9727" y="4537"/>
                    </a:cubicBezTo>
                    <a:close/>
                    <a:moveTo>
                      <a:pt x="13056" y="2844"/>
                    </a:moveTo>
                    <a:cubicBezTo>
                      <a:pt x="13093" y="2844"/>
                      <a:pt x="13093" y="2844"/>
                      <a:pt x="13093" y="2844"/>
                    </a:cubicBezTo>
                    <a:cubicBezTo>
                      <a:pt x="13093" y="2844"/>
                      <a:pt x="13093" y="2844"/>
                      <a:pt x="13093" y="2844"/>
                    </a:cubicBezTo>
                    <a:cubicBezTo>
                      <a:pt x="13093" y="2776"/>
                      <a:pt x="13093" y="2776"/>
                      <a:pt x="13093" y="2776"/>
                    </a:cubicBezTo>
                    <a:cubicBezTo>
                      <a:pt x="13093" y="2708"/>
                      <a:pt x="13093" y="2708"/>
                      <a:pt x="13093" y="2708"/>
                    </a:cubicBezTo>
                    <a:cubicBezTo>
                      <a:pt x="13093" y="2708"/>
                      <a:pt x="13093" y="2708"/>
                      <a:pt x="13093" y="2708"/>
                    </a:cubicBezTo>
                    <a:cubicBezTo>
                      <a:pt x="13056" y="2641"/>
                      <a:pt x="13056" y="2641"/>
                      <a:pt x="13056" y="2641"/>
                    </a:cubicBezTo>
                    <a:cubicBezTo>
                      <a:pt x="13056" y="2573"/>
                      <a:pt x="13056" y="2573"/>
                      <a:pt x="13056" y="2573"/>
                    </a:cubicBezTo>
                    <a:cubicBezTo>
                      <a:pt x="13019" y="2505"/>
                      <a:pt x="13019" y="2505"/>
                      <a:pt x="13019" y="2505"/>
                    </a:cubicBezTo>
                    <a:cubicBezTo>
                      <a:pt x="12982" y="2573"/>
                      <a:pt x="12982" y="2573"/>
                      <a:pt x="12982" y="2573"/>
                    </a:cubicBezTo>
                    <a:cubicBezTo>
                      <a:pt x="12945" y="2573"/>
                      <a:pt x="12945" y="2573"/>
                      <a:pt x="12945" y="2573"/>
                    </a:cubicBezTo>
                    <a:cubicBezTo>
                      <a:pt x="12945" y="2641"/>
                      <a:pt x="12945" y="2641"/>
                      <a:pt x="12945" y="2641"/>
                    </a:cubicBezTo>
                    <a:cubicBezTo>
                      <a:pt x="12982" y="2708"/>
                      <a:pt x="12982" y="2708"/>
                      <a:pt x="12982" y="2708"/>
                    </a:cubicBezTo>
                    <a:cubicBezTo>
                      <a:pt x="12982" y="2708"/>
                      <a:pt x="12982" y="2708"/>
                      <a:pt x="12982" y="2708"/>
                    </a:cubicBezTo>
                    <a:cubicBezTo>
                      <a:pt x="12982" y="2776"/>
                      <a:pt x="12982" y="2776"/>
                      <a:pt x="12982" y="2776"/>
                    </a:cubicBezTo>
                    <a:cubicBezTo>
                      <a:pt x="13019" y="2776"/>
                      <a:pt x="13019" y="2776"/>
                      <a:pt x="13019" y="2776"/>
                    </a:cubicBezTo>
                    <a:cubicBezTo>
                      <a:pt x="13056" y="2844"/>
                      <a:pt x="13056" y="2844"/>
                      <a:pt x="13056" y="2844"/>
                    </a:cubicBezTo>
                    <a:cubicBezTo>
                      <a:pt x="13056" y="2844"/>
                      <a:pt x="13056" y="2844"/>
                      <a:pt x="13056" y="2844"/>
                    </a:cubicBezTo>
                    <a:close/>
                    <a:moveTo>
                      <a:pt x="13167" y="3250"/>
                    </a:moveTo>
                    <a:cubicBezTo>
                      <a:pt x="13204" y="3250"/>
                      <a:pt x="13204" y="3250"/>
                      <a:pt x="13204" y="3250"/>
                    </a:cubicBezTo>
                    <a:cubicBezTo>
                      <a:pt x="13204" y="3182"/>
                      <a:pt x="13204" y="3182"/>
                      <a:pt x="13204" y="3182"/>
                    </a:cubicBezTo>
                    <a:cubicBezTo>
                      <a:pt x="13278" y="3182"/>
                      <a:pt x="13278" y="3182"/>
                      <a:pt x="13278" y="3182"/>
                    </a:cubicBezTo>
                    <a:cubicBezTo>
                      <a:pt x="13315" y="3182"/>
                      <a:pt x="13315" y="3182"/>
                      <a:pt x="13315" y="3182"/>
                    </a:cubicBezTo>
                    <a:cubicBezTo>
                      <a:pt x="13389" y="3182"/>
                      <a:pt x="13389" y="3182"/>
                      <a:pt x="13389" y="3182"/>
                    </a:cubicBezTo>
                    <a:cubicBezTo>
                      <a:pt x="13426" y="3182"/>
                      <a:pt x="13426" y="3182"/>
                      <a:pt x="13426" y="3182"/>
                    </a:cubicBezTo>
                    <a:cubicBezTo>
                      <a:pt x="13500" y="3182"/>
                      <a:pt x="13500" y="3182"/>
                      <a:pt x="13500" y="3182"/>
                    </a:cubicBezTo>
                    <a:cubicBezTo>
                      <a:pt x="13537" y="3115"/>
                      <a:pt x="13537" y="3115"/>
                      <a:pt x="13537" y="3115"/>
                    </a:cubicBezTo>
                    <a:cubicBezTo>
                      <a:pt x="13574" y="3115"/>
                      <a:pt x="13574" y="3115"/>
                      <a:pt x="13574" y="3115"/>
                    </a:cubicBezTo>
                    <a:cubicBezTo>
                      <a:pt x="13611" y="3115"/>
                      <a:pt x="13611" y="3115"/>
                      <a:pt x="13611" y="3115"/>
                    </a:cubicBezTo>
                    <a:cubicBezTo>
                      <a:pt x="13648" y="3115"/>
                      <a:pt x="13648" y="3115"/>
                      <a:pt x="13648" y="3115"/>
                    </a:cubicBezTo>
                    <a:cubicBezTo>
                      <a:pt x="13611" y="3047"/>
                      <a:pt x="13611" y="3047"/>
                      <a:pt x="13611" y="3047"/>
                    </a:cubicBezTo>
                    <a:cubicBezTo>
                      <a:pt x="13611" y="2979"/>
                      <a:pt x="13611" y="2979"/>
                      <a:pt x="13611" y="2979"/>
                    </a:cubicBezTo>
                    <a:cubicBezTo>
                      <a:pt x="13574" y="2912"/>
                      <a:pt x="13574" y="2912"/>
                      <a:pt x="13574" y="2912"/>
                    </a:cubicBezTo>
                    <a:cubicBezTo>
                      <a:pt x="13500" y="2844"/>
                      <a:pt x="13500" y="2844"/>
                      <a:pt x="13500" y="2844"/>
                    </a:cubicBezTo>
                    <a:cubicBezTo>
                      <a:pt x="13463" y="2844"/>
                      <a:pt x="13463" y="2844"/>
                      <a:pt x="13463" y="2844"/>
                    </a:cubicBezTo>
                    <a:cubicBezTo>
                      <a:pt x="13426" y="2776"/>
                      <a:pt x="13426" y="2776"/>
                      <a:pt x="13426" y="2776"/>
                    </a:cubicBezTo>
                    <a:cubicBezTo>
                      <a:pt x="13389" y="2776"/>
                      <a:pt x="13389" y="2776"/>
                      <a:pt x="13389" y="2776"/>
                    </a:cubicBezTo>
                    <a:cubicBezTo>
                      <a:pt x="13352" y="2776"/>
                      <a:pt x="13352" y="2776"/>
                      <a:pt x="13352" y="2776"/>
                    </a:cubicBezTo>
                    <a:cubicBezTo>
                      <a:pt x="13315" y="2776"/>
                      <a:pt x="13315" y="2776"/>
                      <a:pt x="13315" y="2776"/>
                    </a:cubicBezTo>
                    <a:cubicBezTo>
                      <a:pt x="13278" y="2708"/>
                      <a:pt x="13278" y="2708"/>
                      <a:pt x="13278" y="2708"/>
                    </a:cubicBezTo>
                    <a:cubicBezTo>
                      <a:pt x="13241" y="2708"/>
                      <a:pt x="13241" y="2708"/>
                      <a:pt x="13241" y="2708"/>
                    </a:cubicBezTo>
                    <a:cubicBezTo>
                      <a:pt x="13241" y="2776"/>
                      <a:pt x="13241" y="2776"/>
                      <a:pt x="13241" y="2776"/>
                    </a:cubicBezTo>
                    <a:cubicBezTo>
                      <a:pt x="13204" y="2912"/>
                      <a:pt x="13204" y="2912"/>
                      <a:pt x="13204" y="2912"/>
                    </a:cubicBezTo>
                    <a:cubicBezTo>
                      <a:pt x="13204" y="2912"/>
                      <a:pt x="13204" y="2912"/>
                      <a:pt x="13204" y="2912"/>
                    </a:cubicBezTo>
                    <a:cubicBezTo>
                      <a:pt x="13204" y="3047"/>
                      <a:pt x="13204" y="3047"/>
                      <a:pt x="13204" y="3047"/>
                    </a:cubicBezTo>
                    <a:cubicBezTo>
                      <a:pt x="13167" y="3182"/>
                      <a:pt x="13167" y="3182"/>
                      <a:pt x="13167" y="3182"/>
                    </a:cubicBezTo>
                    <a:cubicBezTo>
                      <a:pt x="13130" y="3250"/>
                      <a:pt x="13130" y="3250"/>
                      <a:pt x="13130" y="3250"/>
                    </a:cubicBezTo>
                    <a:cubicBezTo>
                      <a:pt x="13130" y="3250"/>
                      <a:pt x="13130" y="3250"/>
                      <a:pt x="13130" y="3250"/>
                    </a:cubicBezTo>
                    <a:cubicBezTo>
                      <a:pt x="13167" y="3250"/>
                      <a:pt x="13167" y="3250"/>
                      <a:pt x="13167" y="3250"/>
                    </a:cubicBezTo>
                    <a:close/>
                    <a:moveTo>
                      <a:pt x="12390" y="2979"/>
                    </a:moveTo>
                    <a:cubicBezTo>
                      <a:pt x="12390" y="3047"/>
                      <a:pt x="12390" y="3047"/>
                      <a:pt x="12390" y="3047"/>
                    </a:cubicBezTo>
                    <a:cubicBezTo>
                      <a:pt x="12427" y="3115"/>
                      <a:pt x="12427" y="3115"/>
                      <a:pt x="12427" y="3115"/>
                    </a:cubicBezTo>
                    <a:cubicBezTo>
                      <a:pt x="12464" y="3115"/>
                      <a:pt x="12464" y="3115"/>
                      <a:pt x="12464" y="3115"/>
                    </a:cubicBezTo>
                    <a:cubicBezTo>
                      <a:pt x="12464" y="3115"/>
                      <a:pt x="12464" y="3115"/>
                      <a:pt x="12464" y="3115"/>
                    </a:cubicBezTo>
                    <a:cubicBezTo>
                      <a:pt x="12538" y="3115"/>
                      <a:pt x="12538" y="3115"/>
                      <a:pt x="12538" y="3115"/>
                    </a:cubicBezTo>
                    <a:cubicBezTo>
                      <a:pt x="12538" y="3182"/>
                      <a:pt x="12538" y="3182"/>
                      <a:pt x="12538" y="3182"/>
                    </a:cubicBezTo>
                    <a:cubicBezTo>
                      <a:pt x="12575" y="3182"/>
                      <a:pt x="12575" y="3182"/>
                      <a:pt x="12575" y="3182"/>
                    </a:cubicBezTo>
                    <a:cubicBezTo>
                      <a:pt x="12575" y="3182"/>
                      <a:pt x="12575" y="3182"/>
                      <a:pt x="12575" y="3182"/>
                    </a:cubicBezTo>
                    <a:cubicBezTo>
                      <a:pt x="12538" y="3115"/>
                      <a:pt x="12538" y="3115"/>
                      <a:pt x="12538" y="3115"/>
                    </a:cubicBezTo>
                    <a:cubicBezTo>
                      <a:pt x="12501" y="3047"/>
                      <a:pt x="12501" y="3047"/>
                      <a:pt x="12501" y="3047"/>
                    </a:cubicBezTo>
                    <a:cubicBezTo>
                      <a:pt x="12464" y="3047"/>
                      <a:pt x="12464" y="3047"/>
                      <a:pt x="12464" y="3047"/>
                    </a:cubicBezTo>
                    <a:cubicBezTo>
                      <a:pt x="12427" y="2979"/>
                      <a:pt x="12427" y="2979"/>
                      <a:pt x="12427" y="2979"/>
                    </a:cubicBezTo>
                    <a:cubicBezTo>
                      <a:pt x="12390" y="2979"/>
                      <a:pt x="12390" y="2979"/>
                      <a:pt x="12390" y="2979"/>
                    </a:cubicBezTo>
                    <a:cubicBezTo>
                      <a:pt x="12390" y="2979"/>
                      <a:pt x="12390" y="2979"/>
                      <a:pt x="12390" y="2979"/>
                    </a:cubicBezTo>
                    <a:close/>
                    <a:moveTo>
                      <a:pt x="13426" y="4740"/>
                    </a:moveTo>
                    <a:cubicBezTo>
                      <a:pt x="13463" y="4808"/>
                      <a:pt x="13463" y="4808"/>
                      <a:pt x="13463" y="4808"/>
                    </a:cubicBezTo>
                    <a:cubicBezTo>
                      <a:pt x="13500" y="4808"/>
                      <a:pt x="13500" y="4808"/>
                      <a:pt x="13500" y="4808"/>
                    </a:cubicBezTo>
                    <a:cubicBezTo>
                      <a:pt x="13500" y="4808"/>
                      <a:pt x="13500" y="4808"/>
                      <a:pt x="13500" y="4808"/>
                    </a:cubicBezTo>
                    <a:cubicBezTo>
                      <a:pt x="13537" y="4740"/>
                      <a:pt x="13537" y="4740"/>
                      <a:pt x="13537" y="4740"/>
                    </a:cubicBezTo>
                    <a:cubicBezTo>
                      <a:pt x="13537" y="4740"/>
                      <a:pt x="13537" y="4740"/>
                      <a:pt x="13537" y="4740"/>
                    </a:cubicBezTo>
                    <a:cubicBezTo>
                      <a:pt x="13537" y="4672"/>
                      <a:pt x="13537" y="4672"/>
                      <a:pt x="13537" y="4672"/>
                    </a:cubicBezTo>
                    <a:cubicBezTo>
                      <a:pt x="13500" y="4604"/>
                      <a:pt x="13500" y="4604"/>
                      <a:pt x="13500" y="4604"/>
                    </a:cubicBezTo>
                    <a:cubicBezTo>
                      <a:pt x="13500" y="4672"/>
                      <a:pt x="13500" y="4672"/>
                      <a:pt x="13500" y="4672"/>
                    </a:cubicBezTo>
                    <a:cubicBezTo>
                      <a:pt x="13500" y="4672"/>
                      <a:pt x="13500" y="4672"/>
                      <a:pt x="13500" y="4672"/>
                    </a:cubicBezTo>
                    <a:cubicBezTo>
                      <a:pt x="13463" y="4740"/>
                      <a:pt x="13463" y="4740"/>
                      <a:pt x="13463" y="4740"/>
                    </a:cubicBezTo>
                    <a:cubicBezTo>
                      <a:pt x="13463" y="4740"/>
                      <a:pt x="13426" y="4740"/>
                      <a:pt x="13426" y="4740"/>
                    </a:cubicBezTo>
                    <a:close/>
                    <a:moveTo>
                      <a:pt x="17088" y="4266"/>
                    </a:moveTo>
                    <a:cubicBezTo>
                      <a:pt x="17088" y="4266"/>
                      <a:pt x="17088" y="4266"/>
                      <a:pt x="17088" y="4266"/>
                    </a:cubicBezTo>
                    <a:cubicBezTo>
                      <a:pt x="17125" y="4198"/>
                      <a:pt x="17125" y="4198"/>
                      <a:pt x="17125" y="4198"/>
                    </a:cubicBezTo>
                    <a:cubicBezTo>
                      <a:pt x="17088" y="4198"/>
                      <a:pt x="17088" y="4198"/>
                      <a:pt x="17088" y="4198"/>
                    </a:cubicBezTo>
                    <a:cubicBezTo>
                      <a:pt x="17088" y="4198"/>
                      <a:pt x="17088" y="4198"/>
                      <a:pt x="17088" y="4198"/>
                    </a:cubicBezTo>
                    <a:cubicBezTo>
                      <a:pt x="17088" y="4198"/>
                      <a:pt x="17088" y="4198"/>
                      <a:pt x="17088" y="4198"/>
                    </a:cubicBezTo>
                    <a:cubicBezTo>
                      <a:pt x="17088" y="4266"/>
                      <a:pt x="17088" y="4266"/>
                      <a:pt x="17088" y="4266"/>
                    </a:cubicBezTo>
                    <a:close/>
                    <a:moveTo>
                      <a:pt x="17051" y="4334"/>
                    </a:moveTo>
                    <a:cubicBezTo>
                      <a:pt x="17088" y="4334"/>
                      <a:pt x="17088" y="4334"/>
                      <a:pt x="17088" y="4334"/>
                    </a:cubicBezTo>
                    <a:cubicBezTo>
                      <a:pt x="17088" y="4266"/>
                      <a:pt x="17088" y="4266"/>
                      <a:pt x="17088" y="4266"/>
                    </a:cubicBezTo>
                    <a:cubicBezTo>
                      <a:pt x="17051" y="4198"/>
                      <a:pt x="17051" y="4198"/>
                      <a:pt x="17051" y="4198"/>
                    </a:cubicBezTo>
                    <a:cubicBezTo>
                      <a:pt x="17051" y="4198"/>
                      <a:pt x="17051" y="4198"/>
                      <a:pt x="17051" y="4198"/>
                    </a:cubicBezTo>
                    <a:cubicBezTo>
                      <a:pt x="17051" y="4266"/>
                      <a:pt x="17051" y="4266"/>
                      <a:pt x="17051" y="4266"/>
                    </a:cubicBezTo>
                    <a:cubicBezTo>
                      <a:pt x="17051" y="4334"/>
                      <a:pt x="17051" y="4334"/>
                      <a:pt x="17051" y="4334"/>
                    </a:cubicBezTo>
                    <a:close/>
                    <a:moveTo>
                      <a:pt x="17051" y="4334"/>
                    </a:moveTo>
                    <a:cubicBezTo>
                      <a:pt x="17051" y="4401"/>
                      <a:pt x="17051" y="4401"/>
                      <a:pt x="17051" y="4401"/>
                    </a:cubicBezTo>
                    <a:cubicBezTo>
                      <a:pt x="17088" y="4469"/>
                      <a:pt x="17088" y="4469"/>
                      <a:pt x="17088" y="4469"/>
                    </a:cubicBezTo>
                    <a:cubicBezTo>
                      <a:pt x="17088" y="4401"/>
                      <a:pt x="17088" y="4401"/>
                      <a:pt x="17088" y="4401"/>
                    </a:cubicBezTo>
                    <a:cubicBezTo>
                      <a:pt x="17088" y="4334"/>
                      <a:pt x="17088" y="4334"/>
                      <a:pt x="17088" y="4334"/>
                    </a:cubicBezTo>
                    <a:cubicBezTo>
                      <a:pt x="17051" y="4334"/>
                      <a:pt x="17051" y="4334"/>
                      <a:pt x="17051" y="4334"/>
                    </a:cubicBezTo>
                    <a:cubicBezTo>
                      <a:pt x="17051" y="4334"/>
                      <a:pt x="17051" y="4334"/>
                      <a:pt x="17051" y="4334"/>
                    </a:cubicBezTo>
                    <a:cubicBezTo>
                      <a:pt x="17051" y="4334"/>
                      <a:pt x="17051" y="4334"/>
                      <a:pt x="17051" y="4334"/>
                    </a:cubicBezTo>
                    <a:close/>
                    <a:moveTo>
                      <a:pt x="16940" y="4266"/>
                    </a:moveTo>
                    <a:cubicBezTo>
                      <a:pt x="16977" y="4334"/>
                      <a:pt x="16977" y="4334"/>
                      <a:pt x="16977" y="4334"/>
                    </a:cubicBezTo>
                    <a:cubicBezTo>
                      <a:pt x="17014" y="4401"/>
                      <a:pt x="17014" y="4401"/>
                      <a:pt x="17014" y="4401"/>
                    </a:cubicBezTo>
                    <a:cubicBezTo>
                      <a:pt x="17014" y="4334"/>
                      <a:pt x="17014" y="4334"/>
                      <a:pt x="17014" y="4334"/>
                    </a:cubicBezTo>
                    <a:cubicBezTo>
                      <a:pt x="17014" y="4334"/>
                      <a:pt x="17014" y="4334"/>
                      <a:pt x="17014" y="4334"/>
                    </a:cubicBezTo>
                    <a:cubicBezTo>
                      <a:pt x="17014" y="4266"/>
                      <a:pt x="17014" y="4266"/>
                      <a:pt x="17014" y="4266"/>
                    </a:cubicBezTo>
                    <a:cubicBezTo>
                      <a:pt x="16977" y="4266"/>
                      <a:pt x="16977" y="4266"/>
                      <a:pt x="16977" y="4266"/>
                    </a:cubicBezTo>
                    <a:cubicBezTo>
                      <a:pt x="16977" y="4266"/>
                      <a:pt x="16977" y="4266"/>
                      <a:pt x="16977" y="4266"/>
                    </a:cubicBezTo>
                    <a:cubicBezTo>
                      <a:pt x="16940" y="4266"/>
                      <a:pt x="16940" y="4266"/>
                      <a:pt x="16940" y="4266"/>
                    </a:cubicBezTo>
                    <a:close/>
                    <a:moveTo>
                      <a:pt x="17864" y="3656"/>
                    </a:moveTo>
                    <a:cubicBezTo>
                      <a:pt x="17901" y="3724"/>
                      <a:pt x="17901" y="3724"/>
                      <a:pt x="17901" y="3724"/>
                    </a:cubicBezTo>
                    <a:cubicBezTo>
                      <a:pt x="17938" y="3656"/>
                      <a:pt x="17938" y="3656"/>
                      <a:pt x="17938" y="3656"/>
                    </a:cubicBezTo>
                    <a:cubicBezTo>
                      <a:pt x="17975" y="3656"/>
                      <a:pt x="17975" y="3656"/>
                      <a:pt x="17975" y="3656"/>
                    </a:cubicBezTo>
                    <a:cubicBezTo>
                      <a:pt x="17938" y="3589"/>
                      <a:pt x="17938" y="3589"/>
                      <a:pt x="17938" y="3589"/>
                    </a:cubicBezTo>
                    <a:cubicBezTo>
                      <a:pt x="17938" y="3521"/>
                      <a:pt x="17938" y="3521"/>
                      <a:pt x="17938" y="3521"/>
                    </a:cubicBezTo>
                    <a:cubicBezTo>
                      <a:pt x="17938" y="3521"/>
                      <a:pt x="17938" y="3521"/>
                      <a:pt x="17938" y="3521"/>
                    </a:cubicBezTo>
                    <a:cubicBezTo>
                      <a:pt x="17938" y="3453"/>
                      <a:pt x="17938" y="3453"/>
                      <a:pt x="17938" y="3453"/>
                    </a:cubicBezTo>
                    <a:cubicBezTo>
                      <a:pt x="17901" y="3386"/>
                      <a:pt x="17901" y="3386"/>
                      <a:pt x="17901" y="3386"/>
                    </a:cubicBezTo>
                    <a:cubicBezTo>
                      <a:pt x="17901" y="3453"/>
                      <a:pt x="17901" y="3453"/>
                      <a:pt x="17901" y="3453"/>
                    </a:cubicBezTo>
                    <a:cubicBezTo>
                      <a:pt x="17864" y="3453"/>
                      <a:pt x="17864" y="3453"/>
                      <a:pt x="17864" y="3453"/>
                    </a:cubicBezTo>
                    <a:cubicBezTo>
                      <a:pt x="17827" y="3386"/>
                      <a:pt x="17827" y="3386"/>
                      <a:pt x="17827" y="3386"/>
                    </a:cubicBezTo>
                    <a:cubicBezTo>
                      <a:pt x="17790" y="3386"/>
                      <a:pt x="17790" y="3386"/>
                      <a:pt x="17790" y="3386"/>
                    </a:cubicBezTo>
                    <a:cubicBezTo>
                      <a:pt x="17790" y="3453"/>
                      <a:pt x="17790" y="3453"/>
                      <a:pt x="17790" y="3453"/>
                    </a:cubicBezTo>
                    <a:cubicBezTo>
                      <a:pt x="17753" y="3453"/>
                      <a:pt x="17753" y="3453"/>
                      <a:pt x="17753" y="3453"/>
                    </a:cubicBezTo>
                    <a:cubicBezTo>
                      <a:pt x="17790" y="3453"/>
                      <a:pt x="17790" y="3453"/>
                      <a:pt x="17790" y="3453"/>
                    </a:cubicBezTo>
                    <a:cubicBezTo>
                      <a:pt x="17753" y="3453"/>
                      <a:pt x="17753" y="3453"/>
                      <a:pt x="17753" y="3453"/>
                    </a:cubicBezTo>
                    <a:cubicBezTo>
                      <a:pt x="17753" y="3521"/>
                      <a:pt x="17753" y="3521"/>
                      <a:pt x="17753" y="3521"/>
                    </a:cubicBezTo>
                    <a:cubicBezTo>
                      <a:pt x="17753" y="3589"/>
                      <a:pt x="17753" y="3589"/>
                      <a:pt x="17753" y="3589"/>
                    </a:cubicBezTo>
                    <a:cubicBezTo>
                      <a:pt x="17753" y="3589"/>
                      <a:pt x="17753" y="3589"/>
                      <a:pt x="17753" y="3589"/>
                    </a:cubicBezTo>
                    <a:cubicBezTo>
                      <a:pt x="17790" y="3589"/>
                      <a:pt x="17790" y="3589"/>
                      <a:pt x="17790" y="3589"/>
                    </a:cubicBezTo>
                    <a:cubicBezTo>
                      <a:pt x="17827" y="3656"/>
                      <a:pt x="17827" y="3656"/>
                      <a:pt x="17827" y="3656"/>
                    </a:cubicBezTo>
                    <a:cubicBezTo>
                      <a:pt x="17864" y="3656"/>
                      <a:pt x="17864" y="3656"/>
                      <a:pt x="17864" y="3656"/>
                    </a:cubicBezTo>
                    <a:close/>
                    <a:moveTo>
                      <a:pt x="18086" y="3521"/>
                    </a:moveTo>
                    <a:cubicBezTo>
                      <a:pt x="18086" y="3521"/>
                      <a:pt x="18086" y="3521"/>
                      <a:pt x="18086" y="3521"/>
                    </a:cubicBezTo>
                    <a:cubicBezTo>
                      <a:pt x="18086" y="3453"/>
                      <a:pt x="18086" y="3453"/>
                      <a:pt x="18086" y="3453"/>
                    </a:cubicBezTo>
                    <a:cubicBezTo>
                      <a:pt x="18086" y="3521"/>
                      <a:pt x="18086" y="3521"/>
                      <a:pt x="18086" y="3521"/>
                    </a:cubicBezTo>
                    <a:cubicBezTo>
                      <a:pt x="18049" y="3521"/>
                      <a:pt x="18049" y="3521"/>
                      <a:pt x="18049" y="3521"/>
                    </a:cubicBezTo>
                    <a:cubicBezTo>
                      <a:pt x="18086" y="3521"/>
                      <a:pt x="18086" y="3521"/>
                      <a:pt x="18086" y="3521"/>
                    </a:cubicBezTo>
                    <a:close/>
                    <a:moveTo>
                      <a:pt x="18308" y="18079"/>
                    </a:moveTo>
                    <a:cubicBezTo>
                      <a:pt x="18308" y="18079"/>
                      <a:pt x="18308" y="18079"/>
                      <a:pt x="18308" y="18079"/>
                    </a:cubicBezTo>
                    <a:cubicBezTo>
                      <a:pt x="18308" y="18011"/>
                      <a:pt x="18308" y="18011"/>
                      <a:pt x="18308" y="18011"/>
                    </a:cubicBezTo>
                    <a:cubicBezTo>
                      <a:pt x="18271" y="17944"/>
                      <a:pt x="18271" y="17944"/>
                      <a:pt x="18271" y="17944"/>
                    </a:cubicBezTo>
                    <a:cubicBezTo>
                      <a:pt x="18271" y="17876"/>
                      <a:pt x="18271" y="17876"/>
                      <a:pt x="18271" y="17876"/>
                    </a:cubicBezTo>
                    <a:cubicBezTo>
                      <a:pt x="18271" y="17808"/>
                      <a:pt x="18271" y="17808"/>
                      <a:pt x="18271" y="17808"/>
                    </a:cubicBezTo>
                    <a:cubicBezTo>
                      <a:pt x="18308" y="17740"/>
                      <a:pt x="18308" y="17740"/>
                      <a:pt x="18308" y="17740"/>
                    </a:cubicBezTo>
                    <a:cubicBezTo>
                      <a:pt x="18345" y="17740"/>
                      <a:pt x="18345" y="17740"/>
                      <a:pt x="18345" y="17740"/>
                    </a:cubicBezTo>
                    <a:cubicBezTo>
                      <a:pt x="18345" y="17808"/>
                      <a:pt x="18345" y="17808"/>
                      <a:pt x="18345" y="17808"/>
                    </a:cubicBezTo>
                    <a:cubicBezTo>
                      <a:pt x="18345" y="17808"/>
                      <a:pt x="18345" y="17808"/>
                      <a:pt x="18345" y="17808"/>
                    </a:cubicBezTo>
                    <a:cubicBezTo>
                      <a:pt x="18419" y="17808"/>
                      <a:pt x="18419" y="17808"/>
                      <a:pt x="18419" y="17808"/>
                    </a:cubicBezTo>
                    <a:cubicBezTo>
                      <a:pt x="18419" y="17808"/>
                      <a:pt x="18419" y="17808"/>
                      <a:pt x="18419" y="17808"/>
                    </a:cubicBezTo>
                    <a:cubicBezTo>
                      <a:pt x="18419" y="17808"/>
                      <a:pt x="18419" y="17808"/>
                      <a:pt x="18419" y="17808"/>
                    </a:cubicBezTo>
                    <a:cubicBezTo>
                      <a:pt x="18456" y="17808"/>
                      <a:pt x="18456" y="17808"/>
                      <a:pt x="18456" y="17808"/>
                    </a:cubicBezTo>
                    <a:cubicBezTo>
                      <a:pt x="18419" y="17808"/>
                      <a:pt x="18419" y="17808"/>
                      <a:pt x="18419" y="17808"/>
                    </a:cubicBezTo>
                    <a:cubicBezTo>
                      <a:pt x="18419" y="17876"/>
                      <a:pt x="18419" y="17876"/>
                      <a:pt x="18419" y="17876"/>
                    </a:cubicBezTo>
                    <a:cubicBezTo>
                      <a:pt x="18456" y="17944"/>
                      <a:pt x="18456" y="17944"/>
                      <a:pt x="18456" y="17944"/>
                    </a:cubicBezTo>
                    <a:cubicBezTo>
                      <a:pt x="18493" y="17944"/>
                      <a:pt x="18493" y="17944"/>
                      <a:pt x="18493" y="17944"/>
                    </a:cubicBezTo>
                    <a:cubicBezTo>
                      <a:pt x="18493" y="18011"/>
                      <a:pt x="18493" y="18011"/>
                      <a:pt x="18493" y="18011"/>
                    </a:cubicBezTo>
                    <a:cubicBezTo>
                      <a:pt x="18493" y="17944"/>
                      <a:pt x="18493" y="17944"/>
                      <a:pt x="18493" y="17944"/>
                    </a:cubicBezTo>
                    <a:cubicBezTo>
                      <a:pt x="18493" y="17944"/>
                      <a:pt x="18493" y="17944"/>
                      <a:pt x="18493" y="17944"/>
                    </a:cubicBezTo>
                    <a:cubicBezTo>
                      <a:pt x="18493" y="17876"/>
                      <a:pt x="18493" y="17876"/>
                      <a:pt x="18493" y="17876"/>
                    </a:cubicBezTo>
                    <a:cubicBezTo>
                      <a:pt x="18493" y="17808"/>
                      <a:pt x="18493" y="17808"/>
                      <a:pt x="18493" y="17808"/>
                    </a:cubicBezTo>
                    <a:cubicBezTo>
                      <a:pt x="18456" y="17808"/>
                      <a:pt x="18456" y="17808"/>
                      <a:pt x="18456" y="17808"/>
                    </a:cubicBezTo>
                    <a:cubicBezTo>
                      <a:pt x="18456" y="17673"/>
                      <a:pt x="18456" y="17673"/>
                      <a:pt x="18456" y="17673"/>
                    </a:cubicBezTo>
                    <a:cubicBezTo>
                      <a:pt x="18456" y="17673"/>
                      <a:pt x="18456" y="17673"/>
                      <a:pt x="18456" y="17673"/>
                    </a:cubicBezTo>
                    <a:cubicBezTo>
                      <a:pt x="18419" y="17673"/>
                      <a:pt x="18419" y="17673"/>
                      <a:pt x="18419" y="17673"/>
                    </a:cubicBezTo>
                    <a:cubicBezTo>
                      <a:pt x="18382" y="17673"/>
                      <a:pt x="18382" y="17673"/>
                      <a:pt x="18382" y="17673"/>
                    </a:cubicBezTo>
                    <a:cubicBezTo>
                      <a:pt x="18345" y="17605"/>
                      <a:pt x="18345" y="17605"/>
                      <a:pt x="18345" y="17605"/>
                    </a:cubicBezTo>
                    <a:cubicBezTo>
                      <a:pt x="18345" y="17537"/>
                      <a:pt x="18345" y="17537"/>
                      <a:pt x="18345" y="17537"/>
                    </a:cubicBezTo>
                    <a:cubicBezTo>
                      <a:pt x="18308" y="17470"/>
                      <a:pt x="18308" y="17470"/>
                      <a:pt x="18308" y="17470"/>
                    </a:cubicBezTo>
                    <a:cubicBezTo>
                      <a:pt x="18271" y="17402"/>
                      <a:pt x="18271" y="17402"/>
                      <a:pt x="18271" y="17402"/>
                    </a:cubicBezTo>
                    <a:cubicBezTo>
                      <a:pt x="18271" y="17402"/>
                      <a:pt x="18271" y="17402"/>
                      <a:pt x="18271" y="17402"/>
                    </a:cubicBezTo>
                    <a:cubicBezTo>
                      <a:pt x="18234" y="17334"/>
                      <a:pt x="18234" y="17334"/>
                      <a:pt x="18234" y="17334"/>
                    </a:cubicBezTo>
                    <a:cubicBezTo>
                      <a:pt x="18234" y="17266"/>
                      <a:pt x="18234" y="17266"/>
                      <a:pt x="18234" y="17266"/>
                    </a:cubicBezTo>
                    <a:cubicBezTo>
                      <a:pt x="18197" y="17199"/>
                      <a:pt x="18197" y="17199"/>
                      <a:pt x="18197" y="17199"/>
                    </a:cubicBezTo>
                    <a:cubicBezTo>
                      <a:pt x="18197" y="17131"/>
                      <a:pt x="18197" y="17131"/>
                      <a:pt x="18197" y="17131"/>
                    </a:cubicBezTo>
                    <a:cubicBezTo>
                      <a:pt x="18197" y="17063"/>
                      <a:pt x="18197" y="17063"/>
                      <a:pt x="18197" y="17063"/>
                    </a:cubicBezTo>
                    <a:cubicBezTo>
                      <a:pt x="18160" y="16928"/>
                      <a:pt x="18160" y="16928"/>
                      <a:pt x="18160" y="16928"/>
                    </a:cubicBezTo>
                    <a:cubicBezTo>
                      <a:pt x="18160" y="16860"/>
                      <a:pt x="18160" y="16860"/>
                      <a:pt x="18160" y="16860"/>
                    </a:cubicBezTo>
                    <a:cubicBezTo>
                      <a:pt x="18160" y="16792"/>
                      <a:pt x="18160" y="16792"/>
                      <a:pt x="18160" y="16792"/>
                    </a:cubicBezTo>
                    <a:cubicBezTo>
                      <a:pt x="18160" y="16725"/>
                      <a:pt x="18160" y="16725"/>
                      <a:pt x="18160" y="16725"/>
                    </a:cubicBezTo>
                    <a:cubicBezTo>
                      <a:pt x="18123" y="16657"/>
                      <a:pt x="18123" y="16657"/>
                      <a:pt x="18123" y="16657"/>
                    </a:cubicBezTo>
                    <a:cubicBezTo>
                      <a:pt x="18160" y="16657"/>
                      <a:pt x="18160" y="16657"/>
                      <a:pt x="18160" y="16657"/>
                    </a:cubicBezTo>
                    <a:cubicBezTo>
                      <a:pt x="18160" y="16589"/>
                      <a:pt x="18160" y="16589"/>
                      <a:pt x="18160" y="16589"/>
                    </a:cubicBezTo>
                    <a:cubicBezTo>
                      <a:pt x="18160" y="16589"/>
                      <a:pt x="18160" y="16589"/>
                      <a:pt x="18160" y="16589"/>
                    </a:cubicBezTo>
                    <a:cubicBezTo>
                      <a:pt x="18160" y="16589"/>
                      <a:pt x="18160" y="16589"/>
                      <a:pt x="18160" y="16589"/>
                    </a:cubicBezTo>
                    <a:cubicBezTo>
                      <a:pt x="18197" y="16589"/>
                      <a:pt x="18197" y="16589"/>
                      <a:pt x="18197" y="16589"/>
                    </a:cubicBezTo>
                    <a:cubicBezTo>
                      <a:pt x="18234" y="16589"/>
                      <a:pt x="18234" y="16589"/>
                      <a:pt x="18234" y="16589"/>
                    </a:cubicBezTo>
                    <a:cubicBezTo>
                      <a:pt x="18271" y="16589"/>
                      <a:pt x="18271" y="16589"/>
                      <a:pt x="18271" y="16589"/>
                    </a:cubicBezTo>
                    <a:cubicBezTo>
                      <a:pt x="18308" y="16589"/>
                      <a:pt x="18308" y="16589"/>
                      <a:pt x="18308" y="16589"/>
                    </a:cubicBezTo>
                    <a:cubicBezTo>
                      <a:pt x="18308" y="16657"/>
                      <a:pt x="18308" y="16657"/>
                      <a:pt x="18308" y="16657"/>
                    </a:cubicBezTo>
                    <a:cubicBezTo>
                      <a:pt x="18345" y="16725"/>
                      <a:pt x="18345" y="16725"/>
                      <a:pt x="18345" y="16725"/>
                    </a:cubicBezTo>
                    <a:cubicBezTo>
                      <a:pt x="18382" y="16725"/>
                      <a:pt x="18382" y="16725"/>
                      <a:pt x="18382" y="16725"/>
                    </a:cubicBezTo>
                    <a:cubicBezTo>
                      <a:pt x="18419" y="16792"/>
                      <a:pt x="18419" y="16792"/>
                      <a:pt x="18419" y="16792"/>
                    </a:cubicBezTo>
                    <a:cubicBezTo>
                      <a:pt x="18456" y="16792"/>
                      <a:pt x="18456" y="16792"/>
                      <a:pt x="18456" y="16792"/>
                    </a:cubicBezTo>
                    <a:cubicBezTo>
                      <a:pt x="18419" y="16725"/>
                      <a:pt x="18419" y="16725"/>
                      <a:pt x="18419" y="16725"/>
                    </a:cubicBezTo>
                    <a:cubicBezTo>
                      <a:pt x="18382" y="16657"/>
                      <a:pt x="18382" y="16657"/>
                      <a:pt x="18382" y="16657"/>
                    </a:cubicBezTo>
                    <a:cubicBezTo>
                      <a:pt x="18345" y="16657"/>
                      <a:pt x="18345" y="16657"/>
                      <a:pt x="18345" y="16657"/>
                    </a:cubicBezTo>
                    <a:cubicBezTo>
                      <a:pt x="18308" y="16522"/>
                      <a:pt x="18308" y="16522"/>
                      <a:pt x="18308" y="16522"/>
                    </a:cubicBezTo>
                    <a:cubicBezTo>
                      <a:pt x="18271" y="16454"/>
                      <a:pt x="18271" y="16454"/>
                      <a:pt x="18271" y="16454"/>
                    </a:cubicBezTo>
                    <a:cubicBezTo>
                      <a:pt x="18271" y="16454"/>
                      <a:pt x="18271" y="16454"/>
                      <a:pt x="18271" y="16454"/>
                    </a:cubicBezTo>
                    <a:cubicBezTo>
                      <a:pt x="18271" y="16454"/>
                      <a:pt x="18271" y="16454"/>
                      <a:pt x="18271" y="16454"/>
                    </a:cubicBezTo>
                    <a:cubicBezTo>
                      <a:pt x="18234" y="16318"/>
                      <a:pt x="18234" y="16318"/>
                      <a:pt x="18234" y="16318"/>
                    </a:cubicBezTo>
                    <a:cubicBezTo>
                      <a:pt x="18234" y="16251"/>
                      <a:pt x="18234" y="16251"/>
                      <a:pt x="18234" y="16251"/>
                    </a:cubicBezTo>
                    <a:cubicBezTo>
                      <a:pt x="18197" y="16251"/>
                      <a:pt x="18197" y="16251"/>
                      <a:pt x="18197" y="16251"/>
                    </a:cubicBezTo>
                    <a:cubicBezTo>
                      <a:pt x="18197" y="16183"/>
                      <a:pt x="18197" y="16183"/>
                      <a:pt x="18197" y="16183"/>
                    </a:cubicBezTo>
                    <a:cubicBezTo>
                      <a:pt x="18160" y="16115"/>
                      <a:pt x="18160" y="16115"/>
                      <a:pt x="18160" y="16115"/>
                    </a:cubicBezTo>
                    <a:cubicBezTo>
                      <a:pt x="18086" y="15980"/>
                      <a:pt x="18086" y="15980"/>
                      <a:pt x="18086" y="15980"/>
                    </a:cubicBezTo>
                    <a:cubicBezTo>
                      <a:pt x="18086" y="15912"/>
                      <a:pt x="18086" y="15912"/>
                      <a:pt x="18086" y="15912"/>
                    </a:cubicBezTo>
                    <a:cubicBezTo>
                      <a:pt x="18049" y="15777"/>
                      <a:pt x="18049" y="15777"/>
                      <a:pt x="18049" y="15777"/>
                    </a:cubicBezTo>
                    <a:cubicBezTo>
                      <a:pt x="18012" y="15709"/>
                      <a:pt x="18012" y="15709"/>
                      <a:pt x="18012" y="15709"/>
                    </a:cubicBezTo>
                    <a:cubicBezTo>
                      <a:pt x="17975" y="15641"/>
                      <a:pt x="17975" y="15641"/>
                      <a:pt x="17975" y="15641"/>
                    </a:cubicBezTo>
                    <a:cubicBezTo>
                      <a:pt x="17975" y="15574"/>
                      <a:pt x="17975" y="15574"/>
                      <a:pt x="17975" y="15574"/>
                    </a:cubicBezTo>
                    <a:cubicBezTo>
                      <a:pt x="17975" y="15574"/>
                      <a:pt x="17975" y="15574"/>
                      <a:pt x="17975" y="15574"/>
                    </a:cubicBezTo>
                    <a:cubicBezTo>
                      <a:pt x="17938" y="15506"/>
                      <a:pt x="17938" y="15506"/>
                      <a:pt x="17938" y="15506"/>
                    </a:cubicBezTo>
                    <a:cubicBezTo>
                      <a:pt x="17938" y="15574"/>
                      <a:pt x="17938" y="15574"/>
                      <a:pt x="17938" y="15574"/>
                    </a:cubicBezTo>
                    <a:cubicBezTo>
                      <a:pt x="17938" y="15574"/>
                      <a:pt x="17938" y="15574"/>
                      <a:pt x="17938" y="15574"/>
                    </a:cubicBezTo>
                    <a:cubicBezTo>
                      <a:pt x="17901" y="15506"/>
                      <a:pt x="17901" y="15506"/>
                      <a:pt x="17901" y="15506"/>
                    </a:cubicBezTo>
                    <a:cubicBezTo>
                      <a:pt x="17938" y="15506"/>
                      <a:pt x="17938" y="15506"/>
                      <a:pt x="17938" y="15506"/>
                    </a:cubicBezTo>
                    <a:cubicBezTo>
                      <a:pt x="17901" y="15438"/>
                      <a:pt x="17901" y="15438"/>
                      <a:pt x="17901" y="15438"/>
                    </a:cubicBezTo>
                    <a:cubicBezTo>
                      <a:pt x="17864" y="15438"/>
                      <a:pt x="17864" y="15438"/>
                      <a:pt x="17864" y="15438"/>
                    </a:cubicBezTo>
                    <a:cubicBezTo>
                      <a:pt x="17864" y="15371"/>
                      <a:pt x="17864" y="15371"/>
                      <a:pt x="17864" y="15371"/>
                    </a:cubicBezTo>
                    <a:cubicBezTo>
                      <a:pt x="17827" y="15303"/>
                      <a:pt x="17827" y="15303"/>
                      <a:pt x="17827" y="15303"/>
                    </a:cubicBezTo>
                    <a:cubicBezTo>
                      <a:pt x="17827" y="15235"/>
                      <a:pt x="17827" y="15235"/>
                      <a:pt x="17827" y="15235"/>
                    </a:cubicBezTo>
                    <a:cubicBezTo>
                      <a:pt x="17827" y="15167"/>
                      <a:pt x="17827" y="15167"/>
                      <a:pt x="17827" y="15167"/>
                    </a:cubicBezTo>
                    <a:cubicBezTo>
                      <a:pt x="17827" y="15167"/>
                      <a:pt x="17827" y="15167"/>
                      <a:pt x="17827" y="15167"/>
                    </a:cubicBezTo>
                    <a:cubicBezTo>
                      <a:pt x="17827" y="15167"/>
                      <a:pt x="17827" y="15167"/>
                      <a:pt x="17827" y="15167"/>
                    </a:cubicBezTo>
                    <a:cubicBezTo>
                      <a:pt x="17827" y="15100"/>
                      <a:pt x="17827" y="15100"/>
                      <a:pt x="17827" y="15100"/>
                    </a:cubicBezTo>
                    <a:cubicBezTo>
                      <a:pt x="17827" y="14964"/>
                      <a:pt x="17827" y="14964"/>
                      <a:pt x="17827" y="14964"/>
                    </a:cubicBezTo>
                    <a:cubicBezTo>
                      <a:pt x="17790" y="14897"/>
                      <a:pt x="17790" y="14897"/>
                      <a:pt x="17790" y="14897"/>
                    </a:cubicBezTo>
                    <a:cubicBezTo>
                      <a:pt x="17753" y="14897"/>
                      <a:pt x="17753" y="14897"/>
                      <a:pt x="17753" y="14897"/>
                    </a:cubicBezTo>
                    <a:cubicBezTo>
                      <a:pt x="17753" y="14829"/>
                      <a:pt x="17753" y="14829"/>
                      <a:pt x="17753" y="14829"/>
                    </a:cubicBezTo>
                    <a:cubicBezTo>
                      <a:pt x="17716" y="14829"/>
                      <a:pt x="17716" y="14829"/>
                      <a:pt x="17716" y="14829"/>
                    </a:cubicBezTo>
                    <a:cubicBezTo>
                      <a:pt x="17716" y="14761"/>
                      <a:pt x="17716" y="14761"/>
                      <a:pt x="17716" y="14761"/>
                    </a:cubicBezTo>
                    <a:cubicBezTo>
                      <a:pt x="17716" y="14761"/>
                      <a:pt x="17716" y="14761"/>
                      <a:pt x="17716" y="14761"/>
                    </a:cubicBezTo>
                    <a:cubicBezTo>
                      <a:pt x="17716" y="14761"/>
                      <a:pt x="17716" y="14761"/>
                      <a:pt x="17716" y="14761"/>
                    </a:cubicBezTo>
                    <a:cubicBezTo>
                      <a:pt x="17753" y="14761"/>
                      <a:pt x="17753" y="14761"/>
                      <a:pt x="17753" y="14761"/>
                    </a:cubicBezTo>
                    <a:cubicBezTo>
                      <a:pt x="17790" y="14829"/>
                      <a:pt x="17790" y="14829"/>
                      <a:pt x="17790" y="14829"/>
                    </a:cubicBezTo>
                    <a:cubicBezTo>
                      <a:pt x="17790" y="14761"/>
                      <a:pt x="17790" y="14761"/>
                      <a:pt x="17790" y="14761"/>
                    </a:cubicBezTo>
                    <a:cubicBezTo>
                      <a:pt x="17753" y="14693"/>
                      <a:pt x="17753" y="14693"/>
                      <a:pt x="17753" y="14693"/>
                    </a:cubicBezTo>
                    <a:cubicBezTo>
                      <a:pt x="17716" y="14626"/>
                      <a:pt x="17716" y="14626"/>
                      <a:pt x="17716" y="14626"/>
                    </a:cubicBezTo>
                    <a:cubicBezTo>
                      <a:pt x="17679" y="14626"/>
                      <a:pt x="17679" y="14626"/>
                      <a:pt x="17679" y="14626"/>
                    </a:cubicBezTo>
                    <a:cubicBezTo>
                      <a:pt x="17679" y="14558"/>
                      <a:pt x="17679" y="14558"/>
                      <a:pt x="17679" y="14558"/>
                    </a:cubicBezTo>
                    <a:cubicBezTo>
                      <a:pt x="17605" y="14490"/>
                      <a:pt x="17605" y="14490"/>
                      <a:pt x="17605" y="14490"/>
                    </a:cubicBezTo>
                    <a:cubicBezTo>
                      <a:pt x="17605" y="14423"/>
                      <a:pt x="17605" y="14423"/>
                      <a:pt x="17605" y="14423"/>
                    </a:cubicBezTo>
                    <a:cubicBezTo>
                      <a:pt x="17605" y="14355"/>
                      <a:pt x="17605" y="14355"/>
                      <a:pt x="17605" y="14355"/>
                    </a:cubicBezTo>
                    <a:cubicBezTo>
                      <a:pt x="17568" y="14287"/>
                      <a:pt x="17568" y="14287"/>
                      <a:pt x="17568" y="14287"/>
                    </a:cubicBezTo>
                    <a:cubicBezTo>
                      <a:pt x="17532" y="14287"/>
                      <a:pt x="17532" y="14287"/>
                      <a:pt x="17532" y="14287"/>
                    </a:cubicBezTo>
                    <a:cubicBezTo>
                      <a:pt x="17495" y="14219"/>
                      <a:pt x="17495" y="14219"/>
                      <a:pt x="17495" y="14219"/>
                    </a:cubicBezTo>
                    <a:cubicBezTo>
                      <a:pt x="17495" y="14152"/>
                      <a:pt x="17495" y="14152"/>
                      <a:pt x="17495" y="14152"/>
                    </a:cubicBezTo>
                    <a:cubicBezTo>
                      <a:pt x="17495" y="14219"/>
                      <a:pt x="17495" y="14219"/>
                      <a:pt x="17495" y="14219"/>
                    </a:cubicBezTo>
                    <a:cubicBezTo>
                      <a:pt x="17495" y="14219"/>
                      <a:pt x="17495" y="14219"/>
                      <a:pt x="17495" y="14219"/>
                    </a:cubicBezTo>
                    <a:cubicBezTo>
                      <a:pt x="17495" y="14287"/>
                      <a:pt x="17495" y="14287"/>
                      <a:pt x="17495" y="14287"/>
                    </a:cubicBezTo>
                    <a:cubicBezTo>
                      <a:pt x="17458" y="14287"/>
                      <a:pt x="17458" y="14287"/>
                      <a:pt x="17458" y="14287"/>
                    </a:cubicBezTo>
                    <a:cubicBezTo>
                      <a:pt x="17458" y="14287"/>
                      <a:pt x="17458" y="14287"/>
                      <a:pt x="17458" y="14287"/>
                    </a:cubicBezTo>
                    <a:cubicBezTo>
                      <a:pt x="17421" y="14287"/>
                      <a:pt x="17421" y="14287"/>
                      <a:pt x="17421" y="14287"/>
                    </a:cubicBezTo>
                    <a:cubicBezTo>
                      <a:pt x="17458" y="14355"/>
                      <a:pt x="17458" y="14355"/>
                      <a:pt x="17458" y="14355"/>
                    </a:cubicBezTo>
                    <a:cubicBezTo>
                      <a:pt x="17532" y="14355"/>
                      <a:pt x="17532" y="14355"/>
                      <a:pt x="17532" y="14355"/>
                    </a:cubicBezTo>
                    <a:cubicBezTo>
                      <a:pt x="17532" y="14423"/>
                      <a:pt x="17532" y="14423"/>
                      <a:pt x="17532" y="14423"/>
                    </a:cubicBezTo>
                    <a:cubicBezTo>
                      <a:pt x="17532" y="14490"/>
                      <a:pt x="17532" y="14490"/>
                      <a:pt x="17532" y="14490"/>
                    </a:cubicBezTo>
                    <a:cubicBezTo>
                      <a:pt x="17532" y="14490"/>
                      <a:pt x="17532" y="14490"/>
                      <a:pt x="17532" y="14490"/>
                    </a:cubicBezTo>
                    <a:cubicBezTo>
                      <a:pt x="17568" y="14490"/>
                      <a:pt x="17568" y="14490"/>
                      <a:pt x="17568" y="14490"/>
                    </a:cubicBezTo>
                    <a:cubicBezTo>
                      <a:pt x="17568" y="14490"/>
                      <a:pt x="17568" y="14490"/>
                      <a:pt x="17568" y="14490"/>
                    </a:cubicBezTo>
                    <a:cubicBezTo>
                      <a:pt x="17568" y="14558"/>
                      <a:pt x="17568" y="14558"/>
                      <a:pt x="17568" y="14558"/>
                    </a:cubicBezTo>
                    <a:cubicBezTo>
                      <a:pt x="17532" y="14558"/>
                      <a:pt x="17532" y="14558"/>
                      <a:pt x="17532" y="14558"/>
                    </a:cubicBezTo>
                    <a:cubicBezTo>
                      <a:pt x="17532" y="14558"/>
                      <a:pt x="17532" y="14558"/>
                      <a:pt x="17532" y="14558"/>
                    </a:cubicBezTo>
                    <a:cubicBezTo>
                      <a:pt x="17568" y="14558"/>
                      <a:pt x="17568" y="14558"/>
                      <a:pt x="17568" y="14558"/>
                    </a:cubicBezTo>
                    <a:cubicBezTo>
                      <a:pt x="17568" y="14626"/>
                      <a:pt x="17568" y="14626"/>
                      <a:pt x="17568" y="14626"/>
                    </a:cubicBezTo>
                    <a:cubicBezTo>
                      <a:pt x="17568" y="14626"/>
                      <a:pt x="17568" y="14626"/>
                      <a:pt x="17568" y="14626"/>
                    </a:cubicBezTo>
                    <a:cubicBezTo>
                      <a:pt x="17532" y="14626"/>
                      <a:pt x="17532" y="14626"/>
                      <a:pt x="17532" y="14626"/>
                    </a:cubicBezTo>
                    <a:cubicBezTo>
                      <a:pt x="17495" y="14626"/>
                      <a:pt x="17495" y="14626"/>
                      <a:pt x="17495" y="14626"/>
                    </a:cubicBezTo>
                    <a:cubicBezTo>
                      <a:pt x="17495" y="14626"/>
                      <a:pt x="17495" y="14626"/>
                      <a:pt x="17495" y="14626"/>
                    </a:cubicBezTo>
                    <a:cubicBezTo>
                      <a:pt x="17458" y="14693"/>
                      <a:pt x="17458" y="14693"/>
                      <a:pt x="17458" y="14693"/>
                    </a:cubicBezTo>
                    <a:cubicBezTo>
                      <a:pt x="17495" y="14761"/>
                      <a:pt x="17495" y="14761"/>
                      <a:pt x="17495" y="14761"/>
                    </a:cubicBezTo>
                    <a:cubicBezTo>
                      <a:pt x="17495" y="14829"/>
                      <a:pt x="17495" y="14829"/>
                      <a:pt x="17495" y="14829"/>
                    </a:cubicBezTo>
                    <a:cubicBezTo>
                      <a:pt x="17532" y="14897"/>
                      <a:pt x="17532" y="14897"/>
                      <a:pt x="17532" y="14897"/>
                    </a:cubicBezTo>
                    <a:cubicBezTo>
                      <a:pt x="17568" y="14964"/>
                      <a:pt x="17568" y="14964"/>
                      <a:pt x="17568" y="14964"/>
                    </a:cubicBezTo>
                    <a:cubicBezTo>
                      <a:pt x="17568" y="15100"/>
                      <a:pt x="17568" y="15100"/>
                      <a:pt x="17568" y="15100"/>
                    </a:cubicBezTo>
                    <a:cubicBezTo>
                      <a:pt x="17568" y="15100"/>
                      <a:pt x="17568" y="15100"/>
                      <a:pt x="17568" y="15100"/>
                    </a:cubicBezTo>
                    <a:cubicBezTo>
                      <a:pt x="17605" y="15235"/>
                      <a:pt x="17605" y="15235"/>
                      <a:pt x="17605" y="15235"/>
                    </a:cubicBezTo>
                    <a:cubicBezTo>
                      <a:pt x="17605" y="15371"/>
                      <a:pt x="17605" y="15371"/>
                      <a:pt x="17605" y="15371"/>
                    </a:cubicBezTo>
                    <a:cubicBezTo>
                      <a:pt x="17642" y="15438"/>
                      <a:pt x="17642" y="15438"/>
                      <a:pt x="17642" y="15438"/>
                    </a:cubicBezTo>
                    <a:cubicBezTo>
                      <a:pt x="17679" y="15438"/>
                      <a:pt x="17679" y="15438"/>
                      <a:pt x="17679" y="15438"/>
                    </a:cubicBezTo>
                    <a:cubicBezTo>
                      <a:pt x="17679" y="15506"/>
                      <a:pt x="17679" y="15506"/>
                      <a:pt x="17679" y="15506"/>
                    </a:cubicBezTo>
                    <a:cubicBezTo>
                      <a:pt x="17679" y="15506"/>
                      <a:pt x="17679" y="15506"/>
                      <a:pt x="17679" y="15506"/>
                    </a:cubicBezTo>
                    <a:cubicBezTo>
                      <a:pt x="17753" y="15641"/>
                      <a:pt x="17753" y="15641"/>
                      <a:pt x="17753" y="15641"/>
                    </a:cubicBezTo>
                    <a:cubicBezTo>
                      <a:pt x="17753" y="15641"/>
                      <a:pt x="17753" y="15641"/>
                      <a:pt x="17753" y="15641"/>
                    </a:cubicBezTo>
                    <a:cubicBezTo>
                      <a:pt x="17790" y="15709"/>
                      <a:pt x="17790" y="15709"/>
                      <a:pt x="17790" y="15709"/>
                    </a:cubicBezTo>
                    <a:cubicBezTo>
                      <a:pt x="17827" y="15845"/>
                      <a:pt x="17827" y="15845"/>
                      <a:pt x="17827" y="15845"/>
                    </a:cubicBezTo>
                    <a:cubicBezTo>
                      <a:pt x="17827" y="15912"/>
                      <a:pt x="17827" y="15912"/>
                      <a:pt x="17827" y="15912"/>
                    </a:cubicBezTo>
                    <a:cubicBezTo>
                      <a:pt x="17827" y="15980"/>
                      <a:pt x="17827" y="15980"/>
                      <a:pt x="17827" y="15980"/>
                    </a:cubicBezTo>
                    <a:cubicBezTo>
                      <a:pt x="17827" y="16048"/>
                      <a:pt x="17827" y="16048"/>
                      <a:pt x="17827" y="16048"/>
                    </a:cubicBezTo>
                    <a:cubicBezTo>
                      <a:pt x="17864" y="16048"/>
                      <a:pt x="17864" y="16048"/>
                      <a:pt x="17864" y="16048"/>
                    </a:cubicBezTo>
                    <a:cubicBezTo>
                      <a:pt x="17901" y="16115"/>
                      <a:pt x="17901" y="16115"/>
                      <a:pt x="17901" y="16115"/>
                    </a:cubicBezTo>
                    <a:cubicBezTo>
                      <a:pt x="17901" y="16115"/>
                      <a:pt x="17901" y="16115"/>
                      <a:pt x="17901" y="16115"/>
                    </a:cubicBezTo>
                    <a:cubicBezTo>
                      <a:pt x="17901" y="16183"/>
                      <a:pt x="17901" y="16183"/>
                      <a:pt x="17901" y="16183"/>
                    </a:cubicBezTo>
                    <a:cubicBezTo>
                      <a:pt x="17938" y="16251"/>
                      <a:pt x="17938" y="16251"/>
                      <a:pt x="17938" y="16251"/>
                    </a:cubicBezTo>
                    <a:cubicBezTo>
                      <a:pt x="17938" y="16318"/>
                      <a:pt x="17938" y="16318"/>
                      <a:pt x="17938" y="16318"/>
                    </a:cubicBezTo>
                    <a:cubicBezTo>
                      <a:pt x="17938" y="16386"/>
                      <a:pt x="17938" y="16386"/>
                      <a:pt x="17938" y="16386"/>
                    </a:cubicBezTo>
                    <a:cubicBezTo>
                      <a:pt x="17975" y="16522"/>
                      <a:pt x="17975" y="16522"/>
                      <a:pt x="17975" y="16522"/>
                    </a:cubicBezTo>
                    <a:cubicBezTo>
                      <a:pt x="17975" y="16522"/>
                      <a:pt x="17975" y="16522"/>
                      <a:pt x="17975" y="16522"/>
                    </a:cubicBezTo>
                    <a:cubicBezTo>
                      <a:pt x="17975" y="16589"/>
                      <a:pt x="17975" y="16589"/>
                      <a:pt x="17975" y="16589"/>
                    </a:cubicBezTo>
                    <a:cubicBezTo>
                      <a:pt x="17975" y="16657"/>
                      <a:pt x="17975" y="16657"/>
                      <a:pt x="17975" y="16657"/>
                    </a:cubicBezTo>
                    <a:cubicBezTo>
                      <a:pt x="18012" y="16792"/>
                      <a:pt x="18012" y="16792"/>
                      <a:pt x="18012" y="16792"/>
                    </a:cubicBezTo>
                    <a:cubicBezTo>
                      <a:pt x="17975" y="16792"/>
                      <a:pt x="17975" y="16792"/>
                      <a:pt x="17975" y="16792"/>
                    </a:cubicBezTo>
                    <a:cubicBezTo>
                      <a:pt x="18012" y="16928"/>
                      <a:pt x="18012" y="16928"/>
                      <a:pt x="18012" y="16928"/>
                    </a:cubicBezTo>
                    <a:cubicBezTo>
                      <a:pt x="18012" y="16928"/>
                      <a:pt x="18012" y="16928"/>
                      <a:pt x="18012" y="16928"/>
                    </a:cubicBezTo>
                    <a:cubicBezTo>
                      <a:pt x="18086" y="17063"/>
                      <a:pt x="18086" y="17063"/>
                      <a:pt x="18086" y="17063"/>
                    </a:cubicBezTo>
                    <a:cubicBezTo>
                      <a:pt x="18086" y="17131"/>
                      <a:pt x="18086" y="17131"/>
                      <a:pt x="18086" y="17131"/>
                    </a:cubicBezTo>
                    <a:cubicBezTo>
                      <a:pt x="18123" y="17199"/>
                      <a:pt x="18123" y="17199"/>
                      <a:pt x="18123" y="17199"/>
                    </a:cubicBezTo>
                    <a:cubicBezTo>
                      <a:pt x="18123" y="17334"/>
                      <a:pt x="18123" y="17334"/>
                      <a:pt x="18123" y="17334"/>
                    </a:cubicBezTo>
                    <a:cubicBezTo>
                      <a:pt x="18123" y="17402"/>
                      <a:pt x="18123" y="17402"/>
                      <a:pt x="18123" y="17402"/>
                    </a:cubicBezTo>
                    <a:cubicBezTo>
                      <a:pt x="18160" y="17470"/>
                      <a:pt x="18160" y="17470"/>
                      <a:pt x="18160" y="17470"/>
                    </a:cubicBezTo>
                    <a:cubicBezTo>
                      <a:pt x="18160" y="17537"/>
                      <a:pt x="18160" y="17537"/>
                      <a:pt x="18160" y="17537"/>
                    </a:cubicBezTo>
                    <a:cubicBezTo>
                      <a:pt x="18197" y="17605"/>
                      <a:pt x="18197" y="17605"/>
                      <a:pt x="18197" y="17605"/>
                    </a:cubicBezTo>
                    <a:cubicBezTo>
                      <a:pt x="18197" y="17673"/>
                      <a:pt x="18197" y="17673"/>
                      <a:pt x="18197" y="17673"/>
                    </a:cubicBezTo>
                    <a:cubicBezTo>
                      <a:pt x="18197" y="17740"/>
                      <a:pt x="18197" y="17740"/>
                      <a:pt x="18197" y="17740"/>
                    </a:cubicBezTo>
                    <a:cubicBezTo>
                      <a:pt x="18197" y="17876"/>
                      <a:pt x="18197" y="17876"/>
                      <a:pt x="18197" y="17876"/>
                    </a:cubicBezTo>
                    <a:cubicBezTo>
                      <a:pt x="18197" y="17944"/>
                      <a:pt x="18197" y="17944"/>
                      <a:pt x="18197" y="17944"/>
                    </a:cubicBezTo>
                    <a:cubicBezTo>
                      <a:pt x="18234" y="18011"/>
                      <a:pt x="18234" y="18011"/>
                      <a:pt x="18234" y="18011"/>
                    </a:cubicBezTo>
                    <a:cubicBezTo>
                      <a:pt x="18271" y="18079"/>
                      <a:pt x="18271" y="18079"/>
                      <a:pt x="18271" y="18079"/>
                    </a:cubicBezTo>
                    <a:cubicBezTo>
                      <a:pt x="18308" y="18079"/>
                      <a:pt x="18308" y="18079"/>
                      <a:pt x="18308" y="18079"/>
                    </a:cubicBezTo>
                    <a:close/>
                    <a:moveTo>
                      <a:pt x="16644" y="14287"/>
                    </a:moveTo>
                    <a:cubicBezTo>
                      <a:pt x="16644" y="14287"/>
                      <a:pt x="16644" y="14287"/>
                      <a:pt x="16644" y="14287"/>
                    </a:cubicBezTo>
                    <a:cubicBezTo>
                      <a:pt x="16644" y="14219"/>
                      <a:pt x="16644" y="14219"/>
                      <a:pt x="16644" y="14219"/>
                    </a:cubicBezTo>
                    <a:cubicBezTo>
                      <a:pt x="16644" y="14219"/>
                      <a:pt x="16644" y="14219"/>
                      <a:pt x="16644" y="14219"/>
                    </a:cubicBezTo>
                    <a:cubicBezTo>
                      <a:pt x="16681" y="14219"/>
                      <a:pt x="16681" y="14219"/>
                      <a:pt x="16681" y="14219"/>
                    </a:cubicBezTo>
                    <a:cubicBezTo>
                      <a:pt x="16681" y="14287"/>
                      <a:pt x="16681" y="14287"/>
                      <a:pt x="16681" y="14287"/>
                    </a:cubicBezTo>
                    <a:cubicBezTo>
                      <a:pt x="16718" y="14287"/>
                      <a:pt x="16718" y="14287"/>
                      <a:pt x="16718" y="14287"/>
                    </a:cubicBezTo>
                    <a:cubicBezTo>
                      <a:pt x="16718" y="14219"/>
                      <a:pt x="16718" y="14219"/>
                      <a:pt x="16718" y="14219"/>
                    </a:cubicBezTo>
                    <a:cubicBezTo>
                      <a:pt x="16755" y="14219"/>
                      <a:pt x="16755" y="14219"/>
                      <a:pt x="16755" y="14219"/>
                    </a:cubicBezTo>
                    <a:cubicBezTo>
                      <a:pt x="16718" y="14152"/>
                      <a:pt x="16718" y="14152"/>
                      <a:pt x="16718" y="14152"/>
                    </a:cubicBezTo>
                    <a:cubicBezTo>
                      <a:pt x="16718" y="14152"/>
                      <a:pt x="16718" y="14152"/>
                      <a:pt x="16718" y="14152"/>
                    </a:cubicBezTo>
                    <a:cubicBezTo>
                      <a:pt x="16755" y="14152"/>
                      <a:pt x="16755" y="14152"/>
                      <a:pt x="16755" y="14152"/>
                    </a:cubicBezTo>
                    <a:cubicBezTo>
                      <a:pt x="16755" y="14084"/>
                      <a:pt x="16755" y="14084"/>
                      <a:pt x="16755" y="14084"/>
                    </a:cubicBezTo>
                    <a:cubicBezTo>
                      <a:pt x="16718" y="14084"/>
                      <a:pt x="16718" y="14084"/>
                      <a:pt x="16718" y="14084"/>
                    </a:cubicBezTo>
                    <a:cubicBezTo>
                      <a:pt x="16718" y="14084"/>
                      <a:pt x="16718" y="14084"/>
                      <a:pt x="16718" y="14084"/>
                    </a:cubicBezTo>
                    <a:cubicBezTo>
                      <a:pt x="16718" y="14152"/>
                      <a:pt x="16718" y="14152"/>
                      <a:pt x="16718" y="14152"/>
                    </a:cubicBezTo>
                    <a:cubicBezTo>
                      <a:pt x="16681" y="14152"/>
                      <a:pt x="16681" y="14152"/>
                      <a:pt x="16681" y="14152"/>
                    </a:cubicBezTo>
                    <a:cubicBezTo>
                      <a:pt x="16718" y="14084"/>
                      <a:pt x="16718" y="14084"/>
                      <a:pt x="16718" y="14084"/>
                    </a:cubicBezTo>
                    <a:cubicBezTo>
                      <a:pt x="16718" y="14084"/>
                      <a:pt x="16718" y="14084"/>
                      <a:pt x="16718" y="14084"/>
                    </a:cubicBezTo>
                    <a:cubicBezTo>
                      <a:pt x="16718" y="14084"/>
                      <a:pt x="16718" y="14084"/>
                      <a:pt x="16718" y="14084"/>
                    </a:cubicBezTo>
                    <a:cubicBezTo>
                      <a:pt x="16681" y="14084"/>
                      <a:pt x="16681" y="14084"/>
                      <a:pt x="16681" y="14084"/>
                    </a:cubicBezTo>
                    <a:cubicBezTo>
                      <a:pt x="16644" y="14016"/>
                      <a:pt x="16644" y="14016"/>
                      <a:pt x="16644" y="14016"/>
                    </a:cubicBezTo>
                    <a:cubicBezTo>
                      <a:pt x="16644" y="14084"/>
                      <a:pt x="16644" y="14084"/>
                      <a:pt x="16644" y="14084"/>
                    </a:cubicBezTo>
                    <a:cubicBezTo>
                      <a:pt x="16607" y="14152"/>
                      <a:pt x="16607" y="14152"/>
                      <a:pt x="16607" y="14152"/>
                    </a:cubicBezTo>
                    <a:cubicBezTo>
                      <a:pt x="16607" y="14152"/>
                      <a:pt x="16607" y="14152"/>
                      <a:pt x="16607" y="14152"/>
                    </a:cubicBezTo>
                    <a:cubicBezTo>
                      <a:pt x="16607" y="14219"/>
                      <a:pt x="16607" y="14219"/>
                      <a:pt x="16607" y="14219"/>
                    </a:cubicBezTo>
                    <a:cubicBezTo>
                      <a:pt x="16644" y="14287"/>
                      <a:pt x="16644" y="14287"/>
                      <a:pt x="16644" y="14287"/>
                    </a:cubicBezTo>
                    <a:close/>
                    <a:moveTo>
                      <a:pt x="16533" y="14219"/>
                    </a:moveTo>
                    <a:cubicBezTo>
                      <a:pt x="16533" y="14219"/>
                      <a:pt x="16533" y="14219"/>
                      <a:pt x="16533" y="14219"/>
                    </a:cubicBezTo>
                    <a:cubicBezTo>
                      <a:pt x="16533" y="14219"/>
                      <a:pt x="16533" y="14219"/>
                      <a:pt x="16533" y="14219"/>
                    </a:cubicBezTo>
                    <a:cubicBezTo>
                      <a:pt x="16533" y="14152"/>
                      <a:pt x="16533" y="14152"/>
                      <a:pt x="16533" y="14152"/>
                    </a:cubicBezTo>
                    <a:cubicBezTo>
                      <a:pt x="16570" y="14219"/>
                      <a:pt x="16570" y="14219"/>
                      <a:pt x="16570" y="14219"/>
                    </a:cubicBezTo>
                    <a:cubicBezTo>
                      <a:pt x="16570" y="14219"/>
                      <a:pt x="16570" y="14219"/>
                      <a:pt x="16570" y="14219"/>
                    </a:cubicBezTo>
                    <a:cubicBezTo>
                      <a:pt x="16570" y="14152"/>
                      <a:pt x="16570" y="14152"/>
                      <a:pt x="16570" y="14152"/>
                    </a:cubicBezTo>
                    <a:cubicBezTo>
                      <a:pt x="16570" y="14152"/>
                      <a:pt x="16570" y="14152"/>
                      <a:pt x="16570" y="14152"/>
                    </a:cubicBezTo>
                    <a:cubicBezTo>
                      <a:pt x="16570" y="14084"/>
                      <a:pt x="16570" y="14084"/>
                      <a:pt x="16570" y="14084"/>
                    </a:cubicBezTo>
                    <a:cubicBezTo>
                      <a:pt x="16570" y="14084"/>
                      <a:pt x="16570" y="14084"/>
                      <a:pt x="16570" y="14084"/>
                    </a:cubicBezTo>
                    <a:cubicBezTo>
                      <a:pt x="16533" y="14152"/>
                      <a:pt x="16533" y="14152"/>
                      <a:pt x="16533" y="14152"/>
                    </a:cubicBezTo>
                    <a:cubicBezTo>
                      <a:pt x="16496" y="14152"/>
                      <a:pt x="16496" y="14152"/>
                      <a:pt x="16496" y="14152"/>
                    </a:cubicBezTo>
                    <a:cubicBezTo>
                      <a:pt x="16496" y="14219"/>
                      <a:pt x="16496" y="14219"/>
                      <a:pt x="16496" y="14219"/>
                    </a:cubicBezTo>
                    <a:cubicBezTo>
                      <a:pt x="16533" y="14219"/>
                      <a:pt x="16533" y="14219"/>
                      <a:pt x="16533" y="14219"/>
                    </a:cubicBezTo>
                    <a:close/>
                    <a:moveTo>
                      <a:pt x="16755" y="14423"/>
                    </a:moveTo>
                    <a:cubicBezTo>
                      <a:pt x="16755" y="14423"/>
                      <a:pt x="16755" y="14423"/>
                      <a:pt x="16755" y="14423"/>
                    </a:cubicBezTo>
                    <a:cubicBezTo>
                      <a:pt x="16755" y="14423"/>
                      <a:pt x="16755" y="14423"/>
                      <a:pt x="16755" y="14423"/>
                    </a:cubicBezTo>
                    <a:cubicBezTo>
                      <a:pt x="16792" y="14355"/>
                      <a:pt x="16792" y="14355"/>
                      <a:pt x="16792" y="14355"/>
                    </a:cubicBezTo>
                    <a:cubicBezTo>
                      <a:pt x="16755" y="14355"/>
                      <a:pt x="16755" y="14355"/>
                      <a:pt x="16755" y="14355"/>
                    </a:cubicBezTo>
                    <a:cubicBezTo>
                      <a:pt x="16755" y="14355"/>
                      <a:pt x="16755" y="14355"/>
                      <a:pt x="16755" y="14355"/>
                    </a:cubicBezTo>
                    <a:cubicBezTo>
                      <a:pt x="16755" y="14355"/>
                      <a:pt x="16755" y="14355"/>
                      <a:pt x="16755" y="14355"/>
                    </a:cubicBezTo>
                    <a:cubicBezTo>
                      <a:pt x="16755" y="14423"/>
                      <a:pt x="16755" y="14423"/>
                      <a:pt x="16755" y="14423"/>
                    </a:cubicBezTo>
                    <a:close/>
                    <a:moveTo>
                      <a:pt x="16718" y="14355"/>
                    </a:moveTo>
                    <a:cubicBezTo>
                      <a:pt x="16718" y="14355"/>
                      <a:pt x="16718" y="14355"/>
                      <a:pt x="16718" y="14355"/>
                    </a:cubicBezTo>
                    <a:cubicBezTo>
                      <a:pt x="16718" y="14423"/>
                      <a:pt x="16718" y="14423"/>
                      <a:pt x="16718" y="14423"/>
                    </a:cubicBezTo>
                    <a:cubicBezTo>
                      <a:pt x="16718" y="14355"/>
                      <a:pt x="16718" y="14355"/>
                      <a:pt x="16718" y="14355"/>
                    </a:cubicBezTo>
                    <a:cubicBezTo>
                      <a:pt x="16718" y="14355"/>
                      <a:pt x="16718" y="14355"/>
                      <a:pt x="16718" y="14355"/>
                    </a:cubicBezTo>
                    <a:cubicBezTo>
                      <a:pt x="16718" y="14355"/>
                      <a:pt x="16718" y="14355"/>
                      <a:pt x="16718" y="14355"/>
                    </a:cubicBezTo>
                    <a:cubicBezTo>
                      <a:pt x="16718" y="14355"/>
                      <a:pt x="16718" y="14355"/>
                      <a:pt x="16718" y="14355"/>
                    </a:cubicBezTo>
                    <a:close/>
                    <a:moveTo>
                      <a:pt x="16718" y="14558"/>
                    </a:moveTo>
                    <a:cubicBezTo>
                      <a:pt x="16718" y="14558"/>
                      <a:pt x="16718" y="14558"/>
                      <a:pt x="16718" y="14558"/>
                    </a:cubicBezTo>
                    <a:cubicBezTo>
                      <a:pt x="16755" y="14558"/>
                      <a:pt x="16755" y="14558"/>
                      <a:pt x="16755" y="14558"/>
                    </a:cubicBezTo>
                    <a:cubicBezTo>
                      <a:pt x="16755" y="14490"/>
                      <a:pt x="16755" y="14490"/>
                      <a:pt x="16755" y="14490"/>
                    </a:cubicBezTo>
                    <a:cubicBezTo>
                      <a:pt x="16755" y="14490"/>
                      <a:pt x="16755" y="14490"/>
                      <a:pt x="16755" y="14490"/>
                    </a:cubicBezTo>
                    <a:cubicBezTo>
                      <a:pt x="16755" y="14423"/>
                      <a:pt x="16755" y="14423"/>
                      <a:pt x="16755" y="14423"/>
                    </a:cubicBezTo>
                    <a:cubicBezTo>
                      <a:pt x="16718" y="14490"/>
                      <a:pt x="16718" y="14490"/>
                      <a:pt x="16718" y="14490"/>
                    </a:cubicBezTo>
                    <a:cubicBezTo>
                      <a:pt x="16681" y="14490"/>
                      <a:pt x="16681" y="14490"/>
                      <a:pt x="16681" y="14490"/>
                    </a:cubicBezTo>
                    <a:cubicBezTo>
                      <a:pt x="16681" y="14558"/>
                      <a:pt x="16681" y="14558"/>
                      <a:pt x="16681" y="14558"/>
                    </a:cubicBezTo>
                    <a:cubicBezTo>
                      <a:pt x="16718" y="14558"/>
                      <a:pt x="16718" y="14558"/>
                      <a:pt x="16718" y="14558"/>
                    </a:cubicBezTo>
                    <a:close/>
                    <a:moveTo>
                      <a:pt x="17975" y="11443"/>
                    </a:moveTo>
                    <a:cubicBezTo>
                      <a:pt x="17975" y="11443"/>
                      <a:pt x="17975" y="11443"/>
                      <a:pt x="17975" y="11443"/>
                    </a:cubicBezTo>
                    <a:cubicBezTo>
                      <a:pt x="18012" y="11376"/>
                      <a:pt x="18012" y="11376"/>
                      <a:pt x="18012" y="11376"/>
                    </a:cubicBezTo>
                    <a:cubicBezTo>
                      <a:pt x="18012" y="11308"/>
                      <a:pt x="18012" y="11308"/>
                      <a:pt x="18012" y="11308"/>
                    </a:cubicBezTo>
                    <a:cubicBezTo>
                      <a:pt x="17975" y="11308"/>
                      <a:pt x="17975" y="11308"/>
                      <a:pt x="17975" y="11308"/>
                    </a:cubicBezTo>
                    <a:cubicBezTo>
                      <a:pt x="17975" y="11376"/>
                      <a:pt x="17975" y="11376"/>
                      <a:pt x="17975" y="11376"/>
                    </a:cubicBezTo>
                    <a:cubicBezTo>
                      <a:pt x="17975" y="11443"/>
                      <a:pt x="17975" y="11443"/>
                      <a:pt x="17975" y="11443"/>
                    </a:cubicBezTo>
                    <a:close/>
                    <a:moveTo>
                      <a:pt x="19973" y="11037"/>
                    </a:moveTo>
                    <a:cubicBezTo>
                      <a:pt x="19973" y="11105"/>
                      <a:pt x="19973" y="11105"/>
                      <a:pt x="19973" y="11105"/>
                    </a:cubicBezTo>
                    <a:cubicBezTo>
                      <a:pt x="19973" y="11037"/>
                      <a:pt x="19973" y="11037"/>
                      <a:pt x="19973" y="11037"/>
                    </a:cubicBezTo>
                    <a:cubicBezTo>
                      <a:pt x="19973" y="10969"/>
                      <a:pt x="19973" y="10969"/>
                      <a:pt x="19973" y="10969"/>
                    </a:cubicBezTo>
                    <a:cubicBezTo>
                      <a:pt x="19973" y="10969"/>
                      <a:pt x="19973" y="10969"/>
                      <a:pt x="19973" y="10969"/>
                    </a:cubicBezTo>
                    <a:cubicBezTo>
                      <a:pt x="19973" y="10902"/>
                      <a:pt x="19973" y="10902"/>
                      <a:pt x="19973" y="10902"/>
                    </a:cubicBezTo>
                    <a:cubicBezTo>
                      <a:pt x="20010" y="10834"/>
                      <a:pt x="20010" y="10834"/>
                      <a:pt x="20010" y="10834"/>
                    </a:cubicBezTo>
                    <a:cubicBezTo>
                      <a:pt x="20010" y="10766"/>
                      <a:pt x="20010" y="10766"/>
                      <a:pt x="20010" y="10766"/>
                    </a:cubicBezTo>
                    <a:cubicBezTo>
                      <a:pt x="20047" y="10766"/>
                      <a:pt x="20047" y="10766"/>
                      <a:pt x="20047" y="10766"/>
                    </a:cubicBezTo>
                    <a:cubicBezTo>
                      <a:pt x="20084" y="10698"/>
                      <a:pt x="20084" y="10698"/>
                      <a:pt x="20084" y="10698"/>
                    </a:cubicBezTo>
                    <a:cubicBezTo>
                      <a:pt x="20084" y="10698"/>
                      <a:pt x="20084" y="10698"/>
                      <a:pt x="20084" y="10698"/>
                    </a:cubicBezTo>
                    <a:cubicBezTo>
                      <a:pt x="20047" y="10631"/>
                      <a:pt x="20047" y="10631"/>
                      <a:pt x="20047" y="10631"/>
                    </a:cubicBezTo>
                    <a:cubicBezTo>
                      <a:pt x="20010" y="10495"/>
                      <a:pt x="20010" y="10495"/>
                      <a:pt x="20010" y="10495"/>
                    </a:cubicBezTo>
                    <a:cubicBezTo>
                      <a:pt x="20010" y="10495"/>
                      <a:pt x="20010" y="10495"/>
                      <a:pt x="20010" y="10495"/>
                    </a:cubicBezTo>
                    <a:cubicBezTo>
                      <a:pt x="19973" y="10563"/>
                      <a:pt x="19973" y="10563"/>
                      <a:pt x="19973" y="10563"/>
                    </a:cubicBezTo>
                    <a:cubicBezTo>
                      <a:pt x="19973" y="10563"/>
                      <a:pt x="19973" y="10563"/>
                      <a:pt x="19973" y="10563"/>
                    </a:cubicBezTo>
                    <a:cubicBezTo>
                      <a:pt x="19973" y="10563"/>
                      <a:pt x="19973" y="10563"/>
                      <a:pt x="19973" y="10563"/>
                    </a:cubicBezTo>
                    <a:cubicBezTo>
                      <a:pt x="19936" y="10698"/>
                      <a:pt x="19936" y="10698"/>
                      <a:pt x="19936" y="10698"/>
                    </a:cubicBezTo>
                    <a:cubicBezTo>
                      <a:pt x="19899" y="10698"/>
                      <a:pt x="19899" y="10698"/>
                      <a:pt x="19899" y="10698"/>
                    </a:cubicBezTo>
                    <a:cubicBezTo>
                      <a:pt x="19899" y="10766"/>
                      <a:pt x="19899" y="10766"/>
                      <a:pt x="19899" y="10766"/>
                    </a:cubicBezTo>
                    <a:cubicBezTo>
                      <a:pt x="19899" y="10698"/>
                      <a:pt x="19899" y="10698"/>
                      <a:pt x="19899" y="10698"/>
                    </a:cubicBezTo>
                    <a:cubicBezTo>
                      <a:pt x="19936" y="10698"/>
                      <a:pt x="19936" y="10698"/>
                      <a:pt x="19936" y="10698"/>
                    </a:cubicBezTo>
                    <a:cubicBezTo>
                      <a:pt x="19936" y="10698"/>
                      <a:pt x="19936" y="10698"/>
                      <a:pt x="19936" y="10698"/>
                    </a:cubicBezTo>
                    <a:cubicBezTo>
                      <a:pt x="19936" y="10766"/>
                      <a:pt x="19936" y="10766"/>
                      <a:pt x="19936" y="10766"/>
                    </a:cubicBezTo>
                    <a:cubicBezTo>
                      <a:pt x="19936" y="10834"/>
                      <a:pt x="19936" y="10834"/>
                      <a:pt x="19936" y="10834"/>
                    </a:cubicBezTo>
                    <a:cubicBezTo>
                      <a:pt x="19973" y="10902"/>
                      <a:pt x="19973" y="10902"/>
                      <a:pt x="19973" y="10902"/>
                    </a:cubicBezTo>
                    <a:cubicBezTo>
                      <a:pt x="19973" y="10969"/>
                      <a:pt x="19973" y="10969"/>
                      <a:pt x="19973" y="10969"/>
                    </a:cubicBezTo>
                    <a:cubicBezTo>
                      <a:pt x="19936" y="10969"/>
                      <a:pt x="19936" y="10969"/>
                      <a:pt x="19936" y="10969"/>
                    </a:cubicBezTo>
                    <a:cubicBezTo>
                      <a:pt x="19936" y="11037"/>
                      <a:pt x="19936" y="11037"/>
                      <a:pt x="19936" y="11037"/>
                    </a:cubicBezTo>
                    <a:cubicBezTo>
                      <a:pt x="19973" y="11037"/>
                      <a:pt x="19973" y="11037"/>
                      <a:pt x="19973" y="11037"/>
                    </a:cubicBezTo>
                    <a:close/>
                    <a:moveTo>
                      <a:pt x="21156" y="12797"/>
                    </a:moveTo>
                    <a:cubicBezTo>
                      <a:pt x="21156" y="12797"/>
                      <a:pt x="21156" y="12797"/>
                      <a:pt x="21156" y="12797"/>
                    </a:cubicBezTo>
                    <a:cubicBezTo>
                      <a:pt x="21193" y="12797"/>
                      <a:pt x="21193" y="12797"/>
                      <a:pt x="21193" y="12797"/>
                    </a:cubicBezTo>
                    <a:cubicBezTo>
                      <a:pt x="21230" y="12865"/>
                      <a:pt x="21230" y="12865"/>
                      <a:pt x="21230" y="12865"/>
                    </a:cubicBezTo>
                    <a:cubicBezTo>
                      <a:pt x="21304" y="12933"/>
                      <a:pt x="21304" y="12933"/>
                      <a:pt x="21304" y="12933"/>
                    </a:cubicBezTo>
                    <a:cubicBezTo>
                      <a:pt x="21304" y="12933"/>
                      <a:pt x="21304" y="12933"/>
                      <a:pt x="21304" y="12933"/>
                    </a:cubicBezTo>
                    <a:cubicBezTo>
                      <a:pt x="21341" y="12933"/>
                      <a:pt x="21341" y="12933"/>
                      <a:pt x="21341" y="12933"/>
                    </a:cubicBezTo>
                    <a:cubicBezTo>
                      <a:pt x="21341" y="12865"/>
                      <a:pt x="21341" y="12865"/>
                      <a:pt x="21341" y="12865"/>
                    </a:cubicBezTo>
                    <a:cubicBezTo>
                      <a:pt x="21304" y="12865"/>
                      <a:pt x="21304" y="12865"/>
                      <a:pt x="21304" y="12865"/>
                    </a:cubicBezTo>
                    <a:cubicBezTo>
                      <a:pt x="21267" y="12865"/>
                      <a:pt x="21267" y="12865"/>
                      <a:pt x="21267" y="12865"/>
                    </a:cubicBezTo>
                    <a:cubicBezTo>
                      <a:pt x="21230" y="12797"/>
                      <a:pt x="21230" y="12797"/>
                      <a:pt x="21230" y="12797"/>
                    </a:cubicBezTo>
                    <a:cubicBezTo>
                      <a:pt x="21230" y="12797"/>
                      <a:pt x="21230" y="12797"/>
                      <a:pt x="21230" y="12797"/>
                    </a:cubicBezTo>
                    <a:cubicBezTo>
                      <a:pt x="21156" y="12797"/>
                      <a:pt x="21156" y="12797"/>
                      <a:pt x="21156" y="12797"/>
                    </a:cubicBezTo>
                    <a:cubicBezTo>
                      <a:pt x="21156" y="12797"/>
                      <a:pt x="21156" y="12797"/>
                      <a:pt x="21156" y="12797"/>
                    </a:cubicBezTo>
                    <a:close/>
                    <a:moveTo>
                      <a:pt x="20823" y="12662"/>
                    </a:moveTo>
                    <a:cubicBezTo>
                      <a:pt x="20860" y="12662"/>
                      <a:pt x="20860" y="12662"/>
                      <a:pt x="20860" y="12662"/>
                    </a:cubicBezTo>
                    <a:cubicBezTo>
                      <a:pt x="20860" y="12662"/>
                      <a:pt x="20860" y="12662"/>
                      <a:pt x="20860" y="12662"/>
                    </a:cubicBezTo>
                    <a:cubicBezTo>
                      <a:pt x="20897" y="12730"/>
                      <a:pt x="20897" y="12730"/>
                      <a:pt x="20897" y="12730"/>
                    </a:cubicBezTo>
                    <a:cubicBezTo>
                      <a:pt x="20897" y="12730"/>
                      <a:pt x="20897" y="12730"/>
                      <a:pt x="20897" y="12730"/>
                    </a:cubicBezTo>
                    <a:cubicBezTo>
                      <a:pt x="20934" y="12797"/>
                      <a:pt x="20934" y="12797"/>
                      <a:pt x="20934" y="12797"/>
                    </a:cubicBezTo>
                    <a:cubicBezTo>
                      <a:pt x="20934" y="12797"/>
                      <a:pt x="20934" y="12797"/>
                      <a:pt x="20934" y="12797"/>
                    </a:cubicBezTo>
                    <a:cubicBezTo>
                      <a:pt x="20971" y="12865"/>
                      <a:pt x="20971" y="12865"/>
                      <a:pt x="20971" y="12865"/>
                    </a:cubicBezTo>
                    <a:cubicBezTo>
                      <a:pt x="20971" y="12865"/>
                      <a:pt x="20971" y="12865"/>
                      <a:pt x="20971" y="12865"/>
                    </a:cubicBezTo>
                    <a:cubicBezTo>
                      <a:pt x="21008" y="12865"/>
                      <a:pt x="21008" y="12865"/>
                      <a:pt x="21008" y="12865"/>
                    </a:cubicBezTo>
                    <a:cubicBezTo>
                      <a:pt x="21045" y="12865"/>
                      <a:pt x="21045" y="12865"/>
                      <a:pt x="21045" y="12865"/>
                    </a:cubicBezTo>
                    <a:cubicBezTo>
                      <a:pt x="21082" y="12865"/>
                      <a:pt x="21082" y="12865"/>
                      <a:pt x="21082" y="12865"/>
                    </a:cubicBezTo>
                    <a:cubicBezTo>
                      <a:pt x="21082" y="12865"/>
                      <a:pt x="21082" y="12865"/>
                      <a:pt x="21082" y="12865"/>
                    </a:cubicBezTo>
                    <a:cubicBezTo>
                      <a:pt x="21045" y="12797"/>
                      <a:pt x="21045" y="12797"/>
                      <a:pt x="21045" y="12797"/>
                    </a:cubicBezTo>
                    <a:cubicBezTo>
                      <a:pt x="21008" y="12797"/>
                      <a:pt x="21008" y="12797"/>
                      <a:pt x="21008" y="12797"/>
                    </a:cubicBezTo>
                    <a:cubicBezTo>
                      <a:pt x="20971" y="12730"/>
                      <a:pt x="20971" y="12730"/>
                      <a:pt x="20971" y="12730"/>
                    </a:cubicBezTo>
                    <a:cubicBezTo>
                      <a:pt x="20971" y="12662"/>
                      <a:pt x="20971" y="12662"/>
                      <a:pt x="20971" y="12662"/>
                    </a:cubicBezTo>
                    <a:cubicBezTo>
                      <a:pt x="20934" y="12662"/>
                      <a:pt x="20934" y="12662"/>
                      <a:pt x="20934" y="12662"/>
                    </a:cubicBezTo>
                    <a:cubicBezTo>
                      <a:pt x="20897" y="12594"/>
                      <a:pt x="20897" y="12594"/>
                      <a:pt x="20897" y="12594"/>
                    </a:cubicBezTo>
                    <a:cubicBezTo>
                      <a:pt x="20897" y="12594"/>
                      <a:pt x="20897" y="12594"/>
                      <a:pt x="20897" y="12594"/>
                    </a:cubicBezTo>
                    <a:cubicBezTo>
                      <a:pt x="20934" y="12594"/>
                      <a:pt x="20934" y="12594"/>
                      <a:pt x="20934" y="12594"/>
                    </a:cubicBezTo>
                    <a:cubicBezTo>
                      <a:pt x="20897" y="12594"/>
                      <a:pt x="20897" y="12594"/>
                      <a:pt x="20897" y="12594"/>
                    </a:cubicBezTo>
                    <a:cubicBezTo>
                      <a:pt x="20860" y="12594"/>
                      <a:pt x="20860" y="12594"/>
                      <a:pt x="20860" y="12594"/>
                    </a:cubicBezTo>
                    <a:cubicBezTo>
                      <a:pt x="20823" y="12594"/>
                      <a:pt x="20823" y="12594"/>
                      <a:pt x="20823" y="12594"/>
                    </a:cubicBezTo>
                    <a:cubicBezTo>
                      <a:pt x="20823" y="12594"/>
                      <a:pt x="20823" y="12594"/>
                      <a:pt x="20823" y="12594"/>
                    </a:cubicBezTo>
                    <a:cubicBezTo>
                      <a:pt x="20823" y="12662"/>
                      <a:pt x="20823" y="12662"/>
                      <a:pt x="20823" y="12662"/>
                    </a:cubicBezTo>
                    <a:close/>
                    <a:moveTo>
                      <a:pt x="20010" y="15438"/>
                    </a:moveTo>
                    <a:cubicBezTo>
                      <a:pt x="20010" y="15438"/>
                      <a:pt x="20010" y="15438"/>
                      <a:pt x="20010" y="15438"/>
                    </a:cubicBezTo>
                    <a:cubicBezTo>
                      <a:pt x="20047" y="15438"/>
                      <a:pt x="20047" y="15438"/>
                      <a:pt x="20047" y="15438"/>
                    </a:cubicBezTo>
                    <a:cubicBezTo>
                      <a:pt x="20047" y="15371"/>
                      <a:pt x="20047" y="15371"/>
                      <a:pt x="20047" y="15371"/>
                    </a:cubicBezTo>
                    <a:cubicBezTo>
                      <a:pt x="20010" y="15371"/>
                      <a:pt x="20010" y="15371"/>
                      <a:pt x="20010" y="15371"/>
                    </a:cubicBezTo>
                    <a:cubicBezTo>
                      <a:pt x="19973" y="15371"/>
                      <a:pt x="19973" y="15371"/>
                      <a:pt x="19973" y="15371"/>
                    </a:cubicBezTo>
                    <a:cubicBezTo>
                      <a:pt x="19973" y="15438"/>
                      <a:pt x="19973" y="15438"/>
                      <a:pt x="19973" y="15438"/>
                    </a:cubicBezTo>
                    <a:cubicBezTo>
                      <a:pt x="20010" y="15438"/>
                      <a:pt x="20010" y="15438"/>
                      <a:pt x="20010" y="15438"/>
                    </a:cubicBezTo>
                    <a:close/>
                    <a:moveTo>
                      <a:pt x="19825" y="15371"/>
                    </a:moveTo>
                    <a:cubicBezTo>
                      <a:pt x="19825" y="15438"/>
                      <a:pt x="19825" y="15438"/>
                      <a:pt x="19825" y="15438"/>
                    </a:cubicBezTo>
                    <a:cubicBezTo>
                      <a:pt x="19862" y="15438"/>
                      <a:pt x="19862" y="15438"/>
                      <a:pt x="19862" y="15438"/>
                    </a:cubicBezTo>
                    <a:cubicBezTo>
                      <a:pt x="19899" y="15438"/>
                      <a:pt x="19899" y="15438"/>
                      <a:pt x="19899" y="15438"/>
                    </a:cubicBezTo>
                    <a:cubicBezTo>
                      <a:pt x="19899" y="15438"/>
                      <a:pt x="19899" y="15438"/>
                      <a:pt x="19899" y="15438"/>
                    </a:cubicBezTo>
                    <a:cubicBezTo>
                      <a:pt x="19862" y="15371"/>
                      <a:pt x="19862" y="15371"/>
                      <a:pt x="19862" y="15371"/>
                    </a:cubicBezTo>
                    <a:cubicBezTo>
                      <a:pt x="19825" y="15371"/>
                      <a:pt x="19825" y="15371"/>
                      <a:pt x="19825" y="15371"/>
                    </a:cubicBezTo>
                    <a:close/>
                    <a:moveTo>
                      <a:pt x="19936" y="15845"/>
                    </a:moveTo>
                    <a:cubicBezTo>
                      <a:pt x="19936" y="15845"/>
                      <a:pt x="19936" y="15845"/>
                      <a:pt x="19936" y="15845"/>
                    </a:cubicBezTo>
                    <a:cubicBezTo>
                      <a:pt x="19936" y="15777"/>
                      <a:pt x="19936" y="15777"/>
                      <a:pt x="19936" y="15777"/>
                    </a:cubicBezTo>
                    <a:cubicBezTo>
                      <a:pt x="19936" y="15709"/>
                      <a:pt x="19936" y="15709"/>
                      <a:pt x="19936" y="15709"/>
                    </a:cubicBezTo>
                    <a:cubicBezTo>
                      <a:pt x="19973" y="15709"/>
                      <a:pt x="19973" y="15709"/>
                      <a:pt x="19973" y="15709"/>
                    </a:cubicBezTo>
                    <a:cubicBezTo>
                      <a:pt x="20010" y="15641"/>
                      <a:pt x="20010" y="15641"/>
                      <a:pt x="20010" y="15641"/>
                    </a:cubicBezTo>
                    <a:cubicBezTo>
                      <a:pt x="19973" y="15574"/>
                      <a:pt x="19973" y="15574"/>
                      <a:pt x="19973" y="15574"/>
                    </a:cubicBezTo>
                    <a:cubicBezTo>
                      <a:pt x="20010" y="15574"/>
                      <a:pt x="20010" y="15574"/>
                      <a:pt x="20010" y="15574"/>
                    </a:cubicBezTo>
                    <a:cubicBezTo>
                      <a:pt x="20010" y="15506"/>
                      <a:pt x="20010" y="15506"/>
                      <a:pt x="20010" y="15506"/>
                    </a:cubicBezTo>
                    <a:cubicBezTo>
                      <a:pt x="20010" y="15506"/>
                      <a:pt x="20010" y="15506"/>
                      <a:pt x="20010" y="15506"/>
                    </a:cubicBezTo>
                    <a:cubicBezTo>
                      <a:pt x="19936" y="15438"/>
                      <a:pt x="19936" y="15438"/>
                      <a:pt x="19936" y="15438"/>
                    </a:cubicBezTo>
                    <a:cubicBezTo>
                      <a:pt x="19936" y="15438"/>
                      <a:pt x="19936" y="15438"/>
                      <a:pt x="19936" y="15438"/>
                    </a:cubicBezTo>
                    <a:cubicBezTo>
                      <a:pt x="19936" y="15574"/>
                      <a:pt x="19936" y="15574"/>
                      <a:pt x="19936" y="15574"/>
                    </a:cubicBezTo>
                    <a:cubicBezTo>
                      <a:pt x="19936" y="15574"/>
                      <a:pt x="19936" y="15574"/>
                      <a:pt x="19936" y="15574"/>
                    </a:cubicBezTo>
                    <a:cubicBezTo>
                      <a:pt x="19899" y="15641"/>
                      <a:pt x="19899" y="15641"/>
                      <a:pt x="19899" y="15641"/>
                    </a:cubicBezTo>
                    <a:cubicBezTo>
                      <a:pt x="19899" y="15641"/>
                      <a:pt x="19899" y="15641"/>
                      <a:pt x="19899" y="15641"/>
                    </a:cubicBezTo>
                    <a:cubicBezTo>
                      <a:pt x="19862" y="15641"/>
                      <a:pt x="19862" y="15641"/>
                      <a:pt x="19862" y="15641"/>
                    </a:cubicBezTo>
                    <a:cubicBezTo>
                      <a:pt x="19862" y="15709"/>
                      <a:pt x="19862" y="15709"/>
                      <a:pt x="19862" y="15709"/>
                    </a:cubicBezTo>
                    <a:cubicBezTo>
                      <a:pt x="19899" y="15709"/>
                      <a:pt x="19899" y="15709"/>
                      <a:pt x="19899" y="15709"/>
                    </a:cubicBezTo>
                    <a:cubicBezTo>
                      <a:pt x="19899" y="15777"/>
                      <a:pt x="19899" y="15777"/>
                      <a:pt x="19899" y="15777"/>
                    </a:cubicBezTo>
                    <a:cubicBezTo>
                      <a:pt x="19899" y="15777"/>
                      <a:pt x="19899" y="15777"/>
                      <a:pt x="19899" y="15777"/>
                    </a:cubicBezTo>
                    <a:cubicBezTo>
                      <a:pt x="19899" y="15777"/>
                      <a:pt x="19899" y="15777"/>
                      <a:pt x="19899" y="15777"/>
                    </a:cubicBezTo>
                    <a:cubicBezTo>
                      <a:pt x="19936" y="15777"/>
                      <a:pt x="19936" y="15777"/>
                      <a:pt x="19936" y="15777"/>
                    </a:cubicBezTo>
                    <a:cubicBezTo>
                      <a:pt x="19936" y="15845"/>
                      <a:pt x="19936" y="15845"/>
                      <a:pt x="19936" y="15845"/>
                    </a:cubicBezTo>
                    <a:close/>
                    <a:moveTo>
                      <a:pt x="19899" y="16183"/>
                    </a:moveTo>
                    <a:cubicBezTo>
                      <a:pt x="19899" y="16183"/>
                      <a:pt x="19899" y="16115"/>
                      <a:pt x="19899" y="16115"/>
                    </a:cubicBezTo>
                    <a:cubicBezTo>
                      <a:pt x="19899" y="16115"/>
                      <a:pt x="19899" y="16115"/>
                      <a:pt x="19899" y="16115"/>
                    </a:cubicBezTo>
                    <a:cubicBezTo>
                      <a:pt x="19899" y="16048"/>
                      <a:pt x="19899" y="16048"/>
                      <a:pt x="19899" y="16048"/>
                    </a:cubicBezTo>
                    <a:cubicBezTo>
                      <a:pt x="19899" y="16048"/>
                      <a:pt x="19899" y="16048"/>
                      <a:pt x="19899" y="16048"/>
                    </a:cubicBezTo>
                    <a:cubicBezTo>
                      <a:pt x="19899" y="16048"/>
                      <a:pt x="19899" y="16048"/>
                      <a:pt x="19899" y="16048"/>
                    </a:cubicBezTo>
                    <a:cubicBezTo>
                      <a:pt x="19862" y="16115"/>
                      <a:pt x="19862" y="16115"/>
                      <a:pt x="19862" y="16115"/>
                    </a:cubicBezTo>
                    <a:cubicBezTo>
                      <a:pt x="19899" y="16183"/>
                      <a:pt x="19899" y="16183"/>
                      <a:pt x="19899" y="16183"/>
                    </a:cubicBezTo>
                    <a:close/>
                    <a:moveTo>
                      <a:pt x="19899" y="16251"/>
                    </a:moveTo>
                    <a:cubicBezTo>
                      <a:pt x="19936" y="16251"/>
                      <a:pt x="19936" y="16251"/>
                      <a:pt x="19936" y="16251"/>
                    </a:cubicBezTo>
                    <a:cubicBezTo>
                      <a:pt x="19899" y="16251"/>
                      <a:pt x="19899" y="16251"/>
                      <a:pt x="19899" y="16251"/>
                    </a:cubicBezTo>
                    <a:cubicBezTo>
                      <a:pt x="19899" y="16183"/>
                      <a:pt x="19899" y="16183"/>
                      <a:pt x="19899" y="16183"/>
                    </a:cubicBezTo>
                    <a:cubicBezTo>
                      <a:pt x="19899" y="16251"/>
                      <a:pt x="19899" y="16251"/>
                      <a:pt x="19899" y="16251"/>
                    </a:cubicBezTo>
                    <a:cubicBezTo>
                      <a:pt x="19899" y="16251"/>
                      <a:pt x="19899" y="16251"/>
                      <a:pt x="19899" y="16251"/>
                    </a:cubicBezTo>
                    <a:cubicBezTo>
                      <a:pt x="19899" y="16251"/>
                      <a:pt x="19899" y="16251"/>
                      <a:pt x="19899" y="16251"/>
                    </a:cubicBezTo>
                    <a:close/>
                    <a:moveTo>
                      <a:pt x="19862" y="16318"/>
                    </a:moveTo>
                    <a:cubicBezTo>
                      <a:pt x="19862" y="16318"/>
                      <a:pt x="19862" y="16318"/>
                      <a:pt x="19862" y="16318"/>
                    </a:cubicBezTo>
                    <a:cubicBezTo>
                      <a:pt x="19862" y="16318"/>
                      <a:pt x="19862" y="16318"/>
                      <a:pt x="19862" y="16318"/>
                    </a:cubicBezTo>
                    <a:cubicBezTo>
                      <a:pt x="19825" y="16318"/>
                      <a:pt x="19825" y="16318"/>
                      <a:pt x="19825" y="16318"/>
                    </a:cubicBezTo>
                    <a:cubicBezTo>
                      <a:pt x="19825" y="16318"/>
                      <a:pt x="19825" y="16318"/>
                      <a:pt x="19825" y="16318"/>
                    </a:cubicBezTo>
                    <a:cubicBezTo>
                      <a:pt x="19862" y="16318"/>
                      <a:pt x="19862" y="16318"/>
                      <a:pt x="19862" y="16318"/>
                    </a:cubicBezTo>
                    <a:close/>
                    <a:moveTo>
                      <a:pt x="19862" y="16454"/>
                    </a:moveTo>
                    <a:cubicBezTo>
                      <a:pt x="19899" y="16454"/>
                      <a:pt x="19899" y="16454"/>
                      <a:pt x="19899" y="16454"/>
                    </a:cubicBezTo>
                    <a:cubicBezTo>
                      <a:pt x="19899" y="16454"/>
                      <a:pt x="19899" y="16454"/>
                      <a:pt x="19899" y="16454"/>
                    </a:cubicBezTo>
                    <a:cubicBezTo>
                      <a:pt x="19899" y="16386"/>
                      <a:pt x="19899" y="16386"/>
                      <a:pt x="19899" y="16386"/>
                    </a:cubicBezTo>
                    <a:cubicBezTo>
                      <a:pt x="19899" y="16386"/>
                      <a:pt x="19899" y="16386"/>
                      <a:pt x="19899" y="16386"/>
                    </a:cubicBezTo>
                    <a:cubicBezTo>
                      <a:pt x="19862" y="16386"/>
                      <a:pt x="19862" y="16386"/>
                      <a:pt x="19862" y="16386"/>
                    </a:cubicBezTo>
                    <a:cubicBezTo>
                      <a:pt x="19862" y="16454"/>
                      <a:pt x="19862" y="16454"/>
                      <a:pt x="19862" y="16454"/>
                    </a:cubicBezTo>
                    <a:close/>
                    <a:moveTo>
                      <a:pt x="19825" y="16792"/>
                    </a:moveTo>
                    <a:cubicBezTo>
                      <a:pt x="19825" y="16792"/>
                      <a:pt x="19825" y="16792"/>
                      <a:pt x="19825" y="16792"/>
                    </a:cubicBezTo>
                    <a:cubicBezTo>
                      <a:pt x="19825" y="16792"/>
                      <a:pt x="19825" y="16792"/>
                      <a:pt x="19825" y="16792"/>
                    </a:cubicBezTo>
                    <a:cubicBezTo>
                      <a:pt x="19825" y="16792"/>
                      <a:pt x="19825" y="16792"/>
                      <a:pt x="19825" y="16792"/>
                    </a:cubicBezTo>
                    <a:cubicBezTo>
                      <a:pt x="19825" y="16792"/>
                      <a:pt x="19825" y="16792"/>
                      <a:pt x="19825" y="16792"/>
                    </a:cubicBezTo>
                    <a:close/>
                    <a:moveTo>
                      <a:pt x="19825" y="16996"/>
                    </a:moveTo>
                    <a:cubicBezTo>
                      <a:pt x="19825" y="16928"/>
                      <a:pt x="19825" y="16928"/>
                      <a:pt x="19825" y="16928"/>
                    </a:cubicBezTo>
                    <a:cubicBezTo>
                      <a:pt x="19825" y="16928"/>
                      <a:pt x="19825" y="16928"/>
                      <a:pt x="19825" y="16928"/>
                    </a:cubicBezTo>
                    <a:cubicBezTo>
                      <a:pt x="19825" y="16928"/>
                      <a:pt x="19825" y="16928"/>
                      <a:pt x="19825" y="16928"/>
                    </a:cubicBezTo>
                    <a:cubicBezTo>
                      <a:pt x="19825" y="16996"/>
                      <a:pt x="19825" y="16996"/>
                      <a:pt x="19825" y="16996"/>
                    </a:cubicBezTo>
                    <a:close/>
                    <a:moveTo>
                      <a:pt x="19825" y="17063"/>
                    </a:moveTo>
                    <a:cubicBezTo>
                      <a:pt x="19825" y="17063"/>
                      <a:pt x="19825" y="17063"/>
                      <a:pt x="19825" y="17063"/>
                    </a:cubicBezTo>
                    <a:cubicBezTo>
                      <a:pt x="19825" y="17063"/>
                      <a:pt x="19825" y="17063"/>
                      <a:pt x="19825" y="17063"/>
                    </a:cubicBezTo>
                    <a:cubicBezTo>
                      <a:pt x="19825" y="17063"/>
                      <a:pt x="19825" y="17063"/>
                      <a:pt x="19825" y="17063"/>
                    </a:cubicBezTo>
                    <a:close/>
                    <a:moveTo>
                      <a:pt x="19788" y="17131"/>
                    </a:moveTo>
                    <a:cubicBezTo>
                      <a:pt x="19788" y="17131"/>
                      <a:pt x="19788" y="17131"/>
                      <a:pt x="19788" y="17131"/>
                    </a:cubicBezTo>
                    <a:cubicBezTo>
                      <a:pt x="19788" y="17131"/>
                      <a:pt x="19788" y="17131"/>
                      <a:pt x="19788" y="17131"/>
                    </a:cubicBezTo>
                    <a:cubicBezTo>
                      <a:pt x="19788" y="17131"/>
                      <a:pt x="19788" y="17131"/>
                      <a:pt x="19788" y="17131"/>
                    </a:cubicBezTo>
                    <a:cubicBezTo>
                      <a:pt x="19788" y="17131"/>
                      <a:pt x="19788" y="17131"/>
                      <a:pt x="19788" y="17131"/>
                    </a:cubicBezTo>
                    <a:cubicBezTo>
                      <a:pt x="19788" y="17131"/>
                      <a:pt x="19788" y="17131"/>
                      <a:pt x="19788" y="17131"/>
                    </a:cubicBezTo>
                    <a:close/>
                    <a:moveTo>
                      <a:pt x="19751" y="17334"/>
                    </a:moveTo>
                    <a:cubicBezTo>
                      <a:pt x="19751" y="17334"/>
                      <a:pt x="19751" y="17334"/>
                      <a:pt x="19751" y="17334"/>
                    </a:cubicBezTo>
                    <a:cubicBezTo>
                      <a:pt x="19751" y="17266"/>
                      <a:pt x="19751" y="17266"/>
                      <a:pt x="19751" y="17266"/>
                    </a:cubicBezTo>
                    <a:cubicBezTo>
                      <a:pt x="19751" y="17266"/>
                      <a:pt x="19751" y="17266"/>
                      <a:pt x="19751" y="17266"/>
                    </a:cubicBezTo>
                    <a:cubicBezTo>
                      <a:pt x="19751" y="17266"/>
                      <a:pt x="19751" y="17266"/>
                      <a:pt x="19751" y="17266"/>
                    </a:cubicBezTo>
                    <a:cubicBezTo>
                      <a:pt x="19751" y="17334"/>
                      <a:pt x="19751" y="17334"/>
                      <a:pt x="19751" y="17334"/>
                    </a:cubicBezTo>
                    <a:cubicBezTo>
                      <a:pt x="19751" y="17334"/>
                      <a:pt x="19751" y="17334"/>
                      <a:pt x="19751" y="17334"/>
                    </a:cubicBezTo>
                    <a:close/>
                    <a:moveTo>
                      <a:pt x="19455" y="18011"/>
                    </a:moveTo>
                    <a:cubicBezTo>
                      <a:pt x="19492" y="18011"/>
                      <a:pt x="19492" y="18011"/>
                      <a:pt x="19492" y="18011"/>
                    </a:cubicBezTo>
                    <a:cubicBezTo>
                      <a:pt x="19529" y="17944"/>
                      <a:pt x="19529" y="17944"/>
                      <a:pt x="19529" y="17944"/>
                    </a:cubicBezTo>
                    <a:cubicBezTo>
                      <a:pt x="19529" y="17876"/>
                      <a:pt x="19529" y="17876"/>
                      <a:pt x="19529" y="17876"/>
                    </a:cubicBezTo>
                    <a:cubicBezTo>
                      <a:pt x="19566" y="17876"/>
                      <a:pt x="19566" y="17876"/>
                      <a:pt x="19566" y="17876"/>
                    </a:cubicBezTo>
                    <a:cubicBezTo>
                      <a:pt x="19566" y="17808"/>
                      <a:pt x="19566" y="17808"/>
                      <a:pt x="19566" y="17808"/>
                    </a:cubicBezTo>
                    <a:cubicBezTo>
                      <a:pt x="19566" y="17740"/>
                      <a:pt x="19566" y="17740"/>
                      <a:pt x="19566" y="17740"/>
                    </a:cubicBezTo>
                    <a:cubicBezTo>
                      <a:pt x="19603" y="17673"/>
                      <a:pt x="19603" y="17673"/>
                      <a:pt x="19603" y="17673"/>
                    </a:cubicBezTo>
                    <a:cubicBezTo>
                      <a:pt x="19603" y="17673"/>
                      <a:pt x="19603" y="17673"/>
                      <a:pt x="19603" y="17673"/>
                    </a:cubicBezTo>
                    <a:cubicBezTo>
                      <a:pt x="19566" y="17673"/>
                      <a:pt x="19566" y="17673"/>
                      <a:pt x="19566" y="17673"/>
                    </a:cubicBezTo>
                    <a:cubicBezTo>
                      <a:pt x="19529" y="17740"/>
                      <a:pt x="19529" y="17740"/>
                      <a:pt x="19529" y="17740"/>
                    </a:cubicBezTo>
                    <a:cubicBezTo>
                      <a:pt x="19529" y="17740"/>
                      <a:pt x="19529" y="17740"/>
                      <a:pt x="19529" y="17740"/>
                    </a:cubicBezTo>
                    <a:cubicBezTo>
                      <a:pt x="19529" y="17808"/>
                      <a:pt x="19529" y="17808"/>
                      <a:pt x="19529" y="17808"/>
                    </a:cubicBezTo>
                    <a:cubicBezTo>
                      <a:pt x="19492" y="17808"/>
                      <a:pt x="19492" y="17808"/>
                      <a:pt x="19492" y="17808"/>
                    </a:cubicBezTo>
                    <a:cubicBezTo>
                      <a:pt x="19492" y="17876"/>
                      <a:pt x="19492" y="17876"/>
                      <a:pt x="19492" y="17876"/>
                    </a:cubicBezTo>
                    <a:cubicBezTo>
                      <a:pt x="19492" y="17876"/>
                      <a:pt x="19492" y="17876"/>
                      <a:pt x="19492" y="17876"/>
                    </a:cubicBezTo>
                    <a:cubicBezTo>
                      <a:pt x="19455" y="18011"/>
                      <a:pt x="19455" y="18011"/>
                      <a:pt x="19455" y="18011"/>
                    </a:cubicBezTo>
                    <a:close/>
                    <a:moveTo>
                      <a:pt x="19159" y="18553"/>
                    </a:moveTo>
                    <a:cubicBezTo>
                      <a:pt x="19196" y="18553"/>
                      <a:pt x="19196" y="18553"/>
                      <a:pt x="19196" y="18553"/>
                    </a:cubicBezTo>
                    <a:cubicBezTo>
                      <a:pt x="19196" y="18485"/>
                      <a:pt x="19196" y="18485"/>
                      <a:pt x="19196" y="18485"/>
                    </a:cubicBezTo>
                    <a:cubicBezTo>
                      <a:pt x="19196" y="18485"/>
                      <a:pt x="19196" y="18485"/>
                      <a:pt x="19196" y="18485"/>
                    </a:cubicBezTo>
                    <a:cubicBezTo>
                      <a:pt x="19196" y="18418"/>
                      <a:pt x="19196" y="18418"/>
                      <a:pt x="19196" y="18418"/>
                    </a:cubicBezTo>
                    <a:cubicBezTo>
                      <a:pt x="19233" y="18418"/>
                      <a:pt x="19233" y="18418"/>
                      <a:pt x="19233" y="18418"/>
                    </a:cubicBezTo>
                    <a:cubicBezTo>
                      <a:pt x="19233" y="18350"/>
                      <a:pt x="19233" y="18350"/>
                      <a:pt x="19233" y="18350"/>
                    </a:cubicBezTo>
                    <a:cubicBezTo>
                      <a:pt x="19233" y="18350"/>
                      <a:pt x="19233" y="18350"/>
                      <a:pt x="19233" y="18350"/>
                    </a:cubicBezTo>
                    <a:cubicBezTo>
                      <a:pt x="19270" y="18350"/>
                      <a:pt x="19270" y="18350"/>
                      <a:pt x="19270" y="18350"/>
                    </a:cubicBezTo>
                    <a:cubicBezTo>
                      <a:pt x="19270" y="18282"/>
                      <a:pt x="19270" y="18282"/>
                      <a:pt x="19270" y="18282"/>
                    </a:cubicBezTo>
                    <a:cubicBezTo>
                      <a:pt x="19307" y="18214"/>
                      <a:pt x="19307" y="18214"/>
                      <a:pt x="19307" y="18214"/>
                    </a:cubicBezTo>
                    <a:cubicBezTo>
                      <a:pt x="19344" y="18147"/>
                      <a:pt x="19344" y="18147"/>
                      <a:pt x="19344" y="18147"/>
                    </a:cubicBezTo>
                    <a:cubicBezTo>
                      <a:pt x="19381" y="18147"/>
                      <a:pt x="19381" y="18147"/>
                      <a:pt x="19381" y="18147"/>
                    </a:cubicBezTo>
                    <a:cubicBezTo>
                      <a:pt x="19381" y="18147"/>
                      <a:pt x="19381" y="18147"/>
                      <a:pt x="19381" y="18147"/>
                    </a:cubicBezTo>
                    <a:cubicBezTo>
                      <a:pt x="19381" y="18079"/>
                      <a:pt x="19381" y="18079"/>
                      <a:pt x="19381" y="18079"/>
                    </a:cubicBezTo>
                    <a:cubicBezTo>
                      <a:pt x="19381" y="18011"/>
                      <a:pt x="19381" y="18011"/>
                      <a:pt x="19381" y="18011"/>
                    </a:cubicBezTo>
                    <a:cubicBezTo>
                      <a:pt x="19344" y="18011"/>
                      <a:pt x="19344" y="18011"/>
                      <a:pt x="19344" y="18011"/>
                    </a:cubicBezTo>
                    <a:cubicBezTo>
                      <a:pt x="19344" y="18079"/>
                      <a:pt x="19344" y="18079"/>
                      <a:pt x="19344" y="18079"/>
                    </a:cubicBezTo>
                    <a:cubicBezTo>
                      <a:pt x="19307" y="18147"/>
                      <a:pt x="19307" y="18147"/>
                      <a:pt x="19307" y="18147"/>
                    </a:cubicBezTo>
                    <a:cubicBezTo>
                      <a:pt x="19307" y="18147"/>
                      <a:pt x="19307" y="18147"/>
                      <a:pt x="19307" y="18147"/>
                    </a:cubicBezTo>
                    <a:cubicBezTo>
                      <a:pt x="19270" y="18147"/>
                      <a:pt x="19270" y="18147"/>
                      <a:pt x="19270" y="18147"/>
                    </a:cubicBezTo>
                    <a:cubicBezTo>
                      <a:pt x="19270" y="18147"/>
                      <a:pt x="19270" y="18147"/>
                      <a:pt x="19270" y="18147"/>
                    </a:cubicBezTo>
                    <a:cubicBezTo>
                      <a:pt x="19233" y="18147"/>
                      <a:pt x="19233" y="18147"/>
                      <a:pt x="19233" y="18147"/>
                    </a:cubicBezTo>
                    <a:cubicBezTo>
                      <a:pt x="19233" y="18147"/>
                      <a:pt x="19233" y="18147"/>
                      <a:pt x="19233" y="18147"/>
                    </a:cubicBezTo>
                    <a:cubicBezTo>
                      <a:pt x="19233" y="18147"/>
                      <a:pt x="19233" y="18147"/>
                      <a:pt x="19233" y="18147"/>
                    </a:cubicBezTo>
                    <a:cubicBezTo>
                      <a:pt x="19233" y="18214"/>
                      <a:pt x="19233" y="18214"/>
                      <a:pt x="19233" y="18214"/>
                    </a:cubicBezTo>
                    <a:cubicBezTo>
                      <a:pt x="19233" y="18214"/>
                      <a:pt x="19233" y="18214"/>
                      <a:pt x="19233" y="18214"/>
                    </a:cubicBezTo>
                    <a:cubicBezTo>
                      <a:pt x="19196" y="18282"/>
                      <a:pt x="19196" y="18282"/>
                      <a:pt x="19196" y="18282"/>
                    </a:cubicBezTo>
                    <a:cubicBezTo>
                      <a:pt x="19196" y="18282"/>
                      <a:pt x="19196" y="18282"/>
                      <a:pt x="19196" y="18282"/>
                    </a:cubicBezTo>
                    <a:cubicBezTo>
                      <a:pt x="19196" y="18350"/>
                      <a:pt x="19196" y="18350"/>
                      <a:pt x="19196" y="18350"/>
                    </a:cubicBezTo>
                    <a:cubicBezTo>
                      <a:pt x="19196" y="18350"/>
                      <a:pt x="19196" y="18350"/>
                      <a:pt x="19196" y="18350"/>
                    </a:cubicBezTo>
                    <a:cubicBezTo>
                      <a:pt x="19159" y="18418"/>
                      <a:pt x="19159" y="18418"/>
                      <a:pt x="19159" y="18418"/>
                    </a:cubicBezTo>
                    <a:cubicBezTo>
                      <a:pt x="19159" y="18418"/>
                      <a:pt x="19159" y="18418"/>
                      <a:pt x="19159" y="18418"/>
                    </a:cubicBezTo>
                    <a:cubicBezTo>
                      <a:pt x="19159" y="18485"/>
                      <a:pt x="19159" y="18485"/>
                      <a:pt x="19159" y="18485"/>
                    </a:cubicBezTo>
                    <a:cubicBezTo>
                      <a:pt x="19159" y="18485"/>
                      <a:pt x="19159" y="18485"/>
                      <a:pt x="19159" y="18485"/>
                    </a:cubicBezTo>
                    <a:cubicBezTo>
                      <a:pt x="19159" y="18553"/>
                      <a:pt x="19159" y="18553"/>
                      <a:pt x="19159" y="18553"/>
                    </a:cubicBezTo>
                    <a:cubicBezTo>
                      <a:pt x="19159" y="18553"/>
                      <a:pt x="19159" y="18553"/>
                      <a:pt x="19159" y="18553"/>
                    </a:cubicBezTo>
                    <a:close/>
                    <a:moveTo>
                      <a:pt x="19011" y="18959"/>
                    </a:moveTo>
                    <a:cubicBezTo>
                      <a:pt x="19011" y="18959"/>
                      <a:pt x="19011" y="18892"/>
                      <a:pt x="19011" y="18892"/>
                    </a:cubicBezTo>
                    <a:cubicBezTo>
                      <a:pt x="19048" y="18756"/>
                      <a:pt x="19048" y="18756"/>
                      <a:pt x="19048" y="18756"/>
                    </a:cubicBezTo>
                    <a:cubicBezTo>
                      <a:pt x="19048" y="18756"/>
                      <a:pt x="19048" y="18756"/>
                      <a:pt x="19048" y="18756"/>
                    </a:cubicBezTo>
                    <a:cubicBezTo>
                      <a:pt x="19085" y="18688"/>
                      <a:pt x="19085" y="18688"/>
                      <a:pt x="19085" y="18688"/>
                    </a:cubicBezTo>
                    <a:cubicBezTo>
                      <a:pt x="19085" y="18621"/>
                      <a:pt x="19085" y="18621"/>
                      <a:pt x="19085" y="18621"/>
                    </a:cubicBezTo>
                    <a:cubicBezTo>
                      <a:pt x="19085" y="18621"/>
                      <a:pt x="19085" y="18621"/>
                      <a:pt x="19085" y="18621"/>
                    </a:cubicBezTo>
                    <a:cubicBezTo>
                      <a:pt x="19085" y="18621"/>
                      <a:pt x="19085" y="18621"/>
                      <a:pt x="19085" y="18621"/>
                    </a:cubicBezTo>
                    <a:cubicBezTo>
                      <a:pt x="19048" y="18621"/>
                      <a:pt x="19048" y="18621"/>
                      <a:pt x="19048" y="18621"/>
                    </a:cubicBezTo>
                    <a:cubicBezTo>
                      <a:pt x="19048" y="18553"/>
                      <a:pt x="19048" y="18553"/>
                      <a:pt x="19048" y="18553"/>
                    </a:cubicBezTo>
                    <a:cubicBezTo>
                      <a:pt x="19011" y="18621"/>
                      <a:pt x="19011" y="18621"/>
                      <a:pt x="19011" y="18621"/>
                    </a:cubicBezTo>
                    <a:cubicBezTo>
                      <a:pt x="19011" y="18688"/>
                      <a:pt x="19011" y="18688"/>
                      <a:pt x="19011" y="18688"/>
                    </a:cubicBezTo>
                    <a:cubicBezTo>
                      <a:pt x="19011" y="18688"/>
                      <a:pt x="19011" y="18688"/>
                      <a:pt x="19011" y="18688"/>
                    </a:cubicBezTo>
                    <a:cubicBezTo>
                      <a:pt x="19011" y="18824"/>
                      <a:pt x="19011" y="18824"/>
                      <a:pt x="19011" y="18824"/>
                    </a:cubicBezTo>
                    <a:cubicBezTo>
                      <a:pt x="18974" y="18824"/>
                      <a:pt x="18974" y="18824"/>
                      <a:pt x="18974" y="18824"/>
                    </a:cubicBezTo>
                    <a:cubicBezTo>
                      <a:pt x="19011" y="18892"/>
                      <a:pt x="19011" y="18892"/>
                      <a:pt x="19011" y="18892"/>
                    </a:cubicBezTo>
                    <a:cubicBezTo>
                      <a:pt x="19011" y="18959"/>
                      <a:pt x="19011" y="18959"/>
                      <a:pt x="19011" y="18959"/>
                    </a:cubicBezTo>
                    <a:close/>
                    <a:moveTo>
                      <a:pt x="333" y="14558"/>
                    </a:moveTo>
                    <a:cubicBezTo>
                      <a:pt x="333" y="14558"/>
                      <a:pt x="296" y="14626"/>
                      <a:pt x="296" y="14626"/>
                    </a:cubicBezTo>
                    <a:cubicBezTo>
                      <a:pt x="333" y="14693"/>
                      <a:pt x="333" y="14693"/>
                      <a:pt x="333" y="14693"/>
                    </a:cubicBezTo>
                    <a:cubicBezTo>
                      <a:pt x="370" y="14626"/>
                      <a:pt x="370" y="14626"/>
                      <a:pt x="370" y="14626"/>
                    </a:cubicBezTo>
                    <a:lnTo>
                      <a:pt x="333" y="1455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5" name="Freeform 11"/>
              <p:cNvSpPr/>
              <p:nvPr/>
            </p:nvSpPr>
            <p:spPr>
              <a:xfrm>
                <a:off x="5462921" y="407923"/>
                <a:ext cx="453460" cy="494920"/>
              </a:xfrm>
              <a:custGeom>
                <a:avLst/>
                <a:gdLst/>
                <a:ahLst/>
                <a:cxnLst>
                  <a:cxn ang="0">
                    <a:pos x="wd2" y="hd2"/>
                  </a:cxn>
                  <a:cxn ang="5400000">
                    <a:pos x="wd2" y="hd2"/>
                  </a:cxn>
                  <a:cxn ang="10800000">
                    <a:pos x="wd2" y="hd2"/>
                  </a:cxn>
                  <a:cxn ang="16200000">
                    <a:pos x="wd2" y="hd2"/>
                  </a:cxn>
                </a:cxnLst>
                <a:rect l="0" t="0" r="r" b="b"/>
                <a:pathLst>
                  <a:path w="21600" h="21600" extrusionOk="0">
                    <a:moveTo>
                      <a:pt x="19886" y="1878"/>
                    </a:moveTo>
                    <a:cubicBezTo>
                      <a:pt x="20229" y="1878"/>
                      <a:pt x="20229" y="1565"/>
                      <a:pt x="20229" y="1565"/>
                    </a:cubicBezTo>
                    <a:cubicBezTo>
                      <a:pt x="20571" y="1565"/>
                      <a:pt x="20571" y="1565"/>
                      <a:pt x="20571" y="1565"/>
                    </a:cubicBezTo>
                    <a:cubicBezTo>
                      <a:pt x="20914" y="1565"/>
                      <a:pt x="20914" y="1565"/>
                      <a:pt x="20914" y="1565"/>
                    </a:cubicBezTo>
                    <a:cubicBezTo>
                      <a:pt x="20914" y="1252"/>
                      <a:pt x="20914" y="1252"/>
                      <a:pt x="20914" y="1252"/>
                    </a:cubicBezTo>
                    <a:cubicBezTo>
                      <a:pt x="21257" y="939"/>
                      <a:pt x="21257" y="939"/>
                      <a:pt x="21257" y="939"/>
                    </a:cubicBezTo>
                    <a:cubicBezTo>
                      <a:pt x="21600" y="939"/>
                      <a:pt x="21600" y="939"/>
                      <a:pt x="21600" y="939"/>
                    </a:cubicBezTo>
                    <a:cubicBezTo>
                      <a:pt x="21600" y="1252"/>
                      <a:pt x="21600" y="1252"/>
                      <a:pt x="21600" y="1252"/>
                    </a:cubicBezTo>
                    <a:cubicBezTo>
                      <a:pt x="21600" y="1252"/>
                      <a:pt x="21600" y="1252"/>
                      <a:pt x="21600" y="1252"/>
                    </a:cubicBezTo>
                    <a:cubicBezTo>
                      <a:pt x="21257" y="1565"/>
                      <a:pt x="21257" y="1565"/>
                      <a:pt x="21257" y="1565"/>
                    </a:cubicBezTo>
                    <a:cubicBezTo>
                      <a:pt x="20914" y="1565"/>
                      <a:pt x="20914" y="1565"/>
                      <a:pt x="20914" y="1565"/>
                    </a:cubicBezTo>
                    <a:cubicBezTo>
                      <a:pt x="20571" y="1878"/>
                      <a:pt x="20571" y="1878"/>
                      <a:pt x="20571" y="1878"/>
                    </a:cubicBezTo>
                    <a:cubicBezTo>
                      <a:pt x="20229" y="1878"/>
                      <a:pt x="20229" y="1878"/>
                      <a:pt x="20229" y="1878"/>
                    </a:cubicBezTo>
                    <a:cubicBezTo>
                      <a:pt x="20229" y="1878"/>
                      <a:pt x="20229" y="1878"/>
                      <a:pt x="20229" y="1878"/>
                    </a:cubicBezTo>
                    <a:cubicBezTo>
                      <a:pt x="19886" y="1878"/>
                      <a:pt x="19886" y="1878"/>
                      <a:pt x="19886" y="1878"/>
                    </a:cubicBezTo>
                    <a:close/>
                    <a:moveTo>
                      <a:pt x="16114" y="2191"/>
                    </a:moveTo>
                    <a:cubicBezTo>
                      <a:pt x="16457" y="2191"/>
                      <a:pt x="16457" y="2191"/>
                      <a:pt x="16457" y="2191"/>
                    </a:cubicBezTo>
                    <a:cubicBezTo>
                      <a:pt x="16457" y="2191"/>
                      <a:pt x="16457" y="2191"/>
                      <a:pt x="16457" y="2191"/>
                    </a:cubicBezTo>
                    <a:cubicBezTo>
                      <a:pt x="16800" y="2191"/>
                      <a:pt x="16800" y="2191"/>
                      <a:pt x="16800" y="2191"/>
                    </a:cubicBezTo>
                    <a:cubicBezTo>
                      <a:pt x="16457" y="1878"/>
                      <a:pt x="16457" y="1878"/>
                      <a:pt x="16457" y="1878"/>
                    </a:cubicBezTo>
                    <a:cubicBezTo>
                      <a:pt x="16457" y="1878"/>
                      <a:pt x="16457" y="1878"/>
                      <a:pt x="16457" y="1878"/>
                    </a:cubicBezTo>
                    <a:cubicBezTo>
                      <a:pt x="16114" y="1878"/>
                      <a:pt x="16114" y="1878"/>
                      <a:pt x="16114" y="1878"/>
                    </a:cubicBezTo>
                    <a:cubicBezTo>
                      <a:pt x="16114" y="2191"/>
                      <a:pt x="16114" y="2191"/>
                      <a:pt x="16114" y="2191"/>
                    </a:cubicBezTo>
                    <a:close/>
                    <a:moveTo>
                      <a:pt x="8914" y="0"/>
                    </a:moveTo>
                    <a:cubicBezTo>
                      <a:pt x="9257" y="313"/>
                      <a:pt x="9257" y="313"/>
                      <a:pt x="9257" y="313"/>
                    </a:cubicBezTo>
                    <a:cubicBezTo>
                      <a:pt x="9600" y="626"/>
                      <a:pt x="9600" y="626"/>
                      <a:pt x="9600" y="626"/>
                    </a:cubicBezTo>
                    <a:cubicBezTo>
                      <a:pt x="9600" y="313"/>
                      <a:pt x="9600" y="313"/>
                      <a:pt x="9600" y="313"/>
                    </a:cubicBezTo>
                    <a:cubicBezTo>
                      <a:pt x="9943" y="313"/>
                      <a:pt x="9943" y="313"/>
                      <a:pt x="9943" y="313"/>
                    </a:cubicBezTo>
                    <a:cubicBezTo>
                      <a:pt x="9600" y="0"/>
                      <a:pt x="9600" y="0"/>
                      <a:pt x="9600" y="0"/>
                    </a:cubicBezTo>
                    <a:cubicBezTo>
                      <a:pt x="9600" y="313"/>
                      <a:pt x="9600" y="313"/>
                      <a:pt x="9600" y="313"/>
                    </a:cubicBezTo>
                    <a:cubicBezTo>
                      <a:pt x="9257" y="0"/>
                      <a:pt x="9257" y="0"/>
                      <a:pt x="9257" y="0"/>
                    </a:cubicBezTo>
                    <a:cubicBezTo>
                      <a:pt x="8914" y="0"/>
                      <a:pt x="8914" y="0"/>
                      <a:pt x="8914" y="0"/>
                    </a:cubicBezTo>
                    <a:cubicBezTo>
                      <a:pt x="8914" y="0"/>
                      <a:pt x="8914" y="0"/>
                      <a:pt x="8914" y="0"/>
                    </a:cubicBezTo>
                    <a:cubicBezTo>
                      <a:pt x="8914" y="0"/>
                      <a:pt x="8914" y="0"/>
                      <a:pt x="8914" y="0"/>
                    </a:cubicBezTo>
                    <a:close/>
                    <a:moveTo>
                      <a:pt x="7543" y="2191"/>
                    </a:moveTo>
                    <a:cubicBezTo>
                      <a:pt x="7200" y="2191"/>
                      <a:pt x="7200" y="2191"/>
                      <a:pt x="7200" y="2191"/>
                    </a:cubicBezTo>
                    <a:cubicBezTo>
                      <a:pt x="7200" y="1878"/>
                      <a:pt x="7200" y="1878"/>
                      <a:pt x="7200" y="1878"/>
                    </a:cubicBezTo>
                    <a:cubicBezTo>
                      <a:pt x="7200" y="1878"/>
                      <a:pt x="7200" y="1878"/>
                      <a:pt x="7200" y="1878"/>
                    </a:cubicBezTo>
                    <a:cubicBezTo>
                      <a:pt x="7543" y="1878"/>
                      <a:pt x="7543" y="1878"/>
                      <a:pt x="7543" y="1878"/>
                    </a:cubicBezTo>
                    <a:cubicBezTo>
                      <a:pt x="7543" y="1878"/>
                      <a:pt x="7543" y="1878"/>
                      <a:pt x="7543" y="1878"/>
                    </a:cubicBezTo>
                    <a:cubicBezTo>
                      <a:pt x="7886" y="1878"/>
                      <a:pt x="7886" y="1878"/>
                      <a:pt x="7886" y="1878"/>
                    </a:cubicBezTo>
                    <a:cubicBezTo>
                      <a:pt x="7543" y="2191"/>
                      <a:pt x="7543" y="2191"/>
                      <a:pt x="7543" y="2191"/>
                    </a:cubicBezTo>
                    <a:cubicBezTo>
                      <a:pt x="7543" y="2191"/>
                      <a:pt x="7543" y="2191"/>
                      <a:pt x="7543" y="2191"/>
                    </a:cubicBezTo>
                    <a:cubicBezTo>
                      <a:pt x="7543" y="2191"/>
                      <a:pt x="7543" y="2191"/>
                      <a:pt x="7543" y="2191"/>
                    </a:cubicBezTo>
                    <a:close/>
                    <a:moveTo>
                      <a:pt x="8914" y="4070"/>
                    </a:moveTo>
                    <a:cubicBezTo>
                      <a:pt x="8914" y="4070"/>
                      <a:pt x="8914" y="4070"/>
                      <a:pt x="8914" y="4070"/>
                    </a:cubicBezTo>
                    <a:cubicBezTo>
                      <a:pt x="9257" y="4070"/>
                      <a:pt x="9257" y="4070"/>
                      <a:pt x="9257" y="4070"/>
                    </a:cubicBezTo>
                    <a:cubicBezTo>
                      <a:pt x="9600" y="4070"/>
                      <a:pt x="9600" y="4070"/>
                      <a:pt x="9600" y="4070"/>
                    </a:cubicBezTo>
                    <a:cubicBezTo>
                      <a:pt x="9943" y="3757"/>
                      <a:pt x="9943" y="3757"/>
                      <a:pt x="9943" y="3757"/>
                    </a:cubicBezTo>
                    <a:cubicBezTo>
                      <a:pt x="10629" y="3757"/>
                      <a:pt x="10629" y="3757"/>
                      <a:pt x="10629" y="3757"/>
                    </a:cubicBezTo>
                    <a:cubicBezTo>
                      <a:pt x="10629" y="3757"/>
                      <a:pt x="10629" y="3757"/>
                      <a:pt x="10629" y="3757"/>
                    </a:cubicBezTo>
                    <a:cubicBezTo>
                      <a:pt x="10971" y="3757"/>
                      <a:pt x="10971" y="3757"/>
                      <a:pt x="10971" y="3757"/>
                    </a:cubicBezTo>
                    <a:cubicBezTo>
                      <a:pt x="10971" y="3757"/>
                      <a:pt x="10971" y="3757"/>
                      <a:pt x="10971" y="3757"/>
                    </a:cubicBezTo>
                    <a:cubicBezTo>
                      <a:pt x="10971" y="4070"/>
                      <a:pt x="10971" y="4070"/>
                      <a:pt x="10971" y="4070"/>
                    </a:cubicBezTo>
                    <a:cubicBezTo>
                      <a:pt x="10971" y="4070"/>
                      <a:pt x="10971" y="4070"/>
                      <a:pt x="10971" y="4070"/>
                    </a:cubicBezTo>
                    <a:cubicBezTo>
                      <a:pt x="10971" y="4070"/>
                      <a:pt x="10971" y="4070"/>
                      <a:pt x="10971" y="4070"/>
                    </a:cubicBezTo>
                    <a:cubicBezTo>
                      <a:pt x="10629" y="4383"/>
                      <a:pt x="10629" y="4383"/>
                      <a:pt x="10629" y="4383"/>
                    </a:cubicBezTo>
                    <a:cubicBezTo>
                      <a:pt x="10286" y="4070"/>
                      <a:pt x="10286" y="4070"/>
                      <a:pt x="10286" y="4070"/>
                    </a:cubicBezTo>
                    <a:cubicBezTo>
                      <a:pt x="9943" y="4070"/>
                      <a:pt x="9943" y="4070"/>
                      <a:pt x="9943" y="4070"/>
                    </a:cubicBezTo>
                    <a:cubicBezTo>
                      <a:pt x="9600" y="4070"/>
                      <a:pt x="9600" y="4070"/>
                      <a:pt x="9600" y="4070"/>
                    </a:cubicBezTo>
                    <a:cubicBezTo>
                      <a:pt x="9600" y="4383"/>
                      <a:pt x="9600" y="4383"/>
                      <a:pt x="9600" y="4383"/>
                    </a:cubicBezTo>
                    <a:cubicBezTo>
                      <a:pt x="9600" y="4383"/>
                      <a:pt x="9600" y="4383"/>
                      <a:pt x="9600" y="4383"/>
                    </a:cubicBezTo>
                    <a:cubicBezTo>
                      <a:pt x="10286" y="4383"/>
                      <a:pt x="10286" y="4383"/>
                      <a:pt x="10286" y="4383"/>
                    </a:cubicBezTo>
                    <a:cubicBezTo>
                      <a:pt x="10286" y="4383"/>
                      <a:pt x="10286" y="4383"/>
                      <a:pt x="10286" y="4383"/>
                    </a:cubicBezTo>
                    <a:cubicBezTo>
                      <a:pt x="10286" y="4696"/>
                      <a:pt x="10286" y="4696"/>
                      <a:pt x="10286" y="4696"/>
                    </a:cubicBezTo>
                    <a:cubicBezTo>
                      <a:pt x="10286" y="4696"/>
                      <a:pt x="10286" y="4696"/>
                      <a:pt x="10286" y="4696"/>
                    </a:cubicBezTo>
                    <a:cubicBezTo>
                      <a:pt x="9943" y="4383"/>
                      <a:pt x="9943" y="4383"/>
                      <a:pt x="9943" y="4383"/>
                    </a:cubicBezTo>
                    <a:cubicBezTo>
                      <a:pt x="9943" y="4696"/>
                      <a:pt x="9943" y="4696"/>
                      <a:pt x="9943" y="4696"/>
                    </a:cubicBezTo>
                    <a:cubicBezTo>
                      <a:pt x="9600" y="4696"/>
                      <a:pt x="9600" y="4696"/>
                      <a:pt x="9600" y="4696"/>
                    </a:cubicBezTo>
                    <a:cubicBezTo>
                      <a:pt x="9257" y="4383"/>
                      <a:pt x="9257" y="4383"/>
                      <a:pt x="9257" y="4383"/>
                    </a:cubicBezTo>
                    <a:cubicBezTo>
                      <a:pt x="8914" y="4383"/>
                      <a:pt x="8914" y="4383"/>
                      <a:pt x="8914" y="4383"/>
                    </a:cubicBezTo>
                    <a:cubicBezTo>
                      <a:pt x="8571" y="4383"/>
                      <a:pt x="8571" y="4383"/>
                      <a:pt x="8571" y="4383"/>
                    </a:cubicBezTo>
                    <a:cubicBezTo>
                      <a:pt x="8571" y="4696"/>
                      <a:pt x="8571" y="4696"/>
                      <a:pt x="8571" y="4696"/>
                    </a:cubicBezTo>
                    <a:cubicBezTo>
                      <a:pt x="8914" y="4696"/>
                      <a:pt x="8914" y="4696"/>
                      <a:pt x="8914" y="4696"/>
                    </a:cubicBezTo>
                    <a:cubicBezTo>
                      <a:pt x="9600" y="5009"/>
                      <a:pt x="9600" y="5009"/>
                      <a:pt x="9600" y="5009"/>
                    </a:cubicBezTo>
                    <a:cubicBezTo>
                      <a:pt x="9600" y="5009"/>
                      <a:pt x="9600" y="5009"/>
                      <a:pt x="9600" y="5009"/>
                    </a:cubicBezTo>
                    <a:cubicBezTo>
                      <a:pt x="9943" y="5009"/>
                      <a:pt x="9943" y="5009"/>
                      <a:pt x="9943" y="5009"/>
                    </a:cubicBezTo>
                    <a:cubicBezTo>
                      <a:pt x="9943" y="5009"/>
                      <a:pt x="9943" y="5009"/>
                      <a:pt x="9943" y="5009"/>
                    </a:cubicBezTo>
                    <a:cubicBezTo>
                      <a:pt x="10286" y="5322"/>
                      <a:pt x="10286" y="5322"/>
                      <a:pt x="10286" y="5322"/>
                    </a:cubicBezTo>
                    <a:cubicBezTo>
                      <a:pt x="10286" y="5635"/>
                      <a:pt x="10286" y="5635"/>
                      <a:pt x="10286" y="5635"/>
                    </a:cubicBezTo>
                    <a:cubicBezTo>
                      <a:pt x="10286" y="5635"/>
                      <a:pt x="10286" y="5635"/>
                      <a:pt x="10286" y="5635"/>
                    </a:cubicBezTo>
                    <a:cubicBezTo>
                      <a:pt x="10629" y="5635"/>
                      <a:pt x="10629" y="5635"/>
                      <a:pt x="10629" y="5635"/>
                    </a:cubicBezTo>
                    <a:cubicBezTo>
                      <a:pt x="10971" y="5322"/>
                      <a:pt x="10971" y="5322"/>
                      <a:pt x="10971" y="5322"/>
                    </a:cubicBezTo>
                    <a:cubicBezTo>
                      <a:pt x="11314" y="5322"/>
                      <a:pt x="11314" y="5322"/>
                      <a:pt x="11314" y="5322"/>
                    </a:cubicBezTo>
                    <a:cubicBezTo>
                      <a:pt x="11657" y="5322"/>
                      <a:pt x="11657" y="5322"/>
                      <a:pt x="11657" y="5322"/>
                    </a:cubicBezTo>
                    <a:cubicBezTo>
                      <a:pt x="12000" y="5322"/>
                      <a:pt x="12000" y="5322"/>
                      <a:pt x="12000" y="5322"/>
                    </a:cubicBezTo>
                    <a:cubicBezTo>
                      <a:pt x="12343" y="5322"/>
                      <a:pt x="12343" y="5322"/>
                      <a:pt x="12343" y="5322"/>
                    </a:cubicBezTo>
                    <a:cubicBezTo>
                      <a:pt x="12000" y="5635"/>
                      <a:pt x="12000" y="5635"/>
                      <a:pt x="12000" y="5635"/>
                    </a:cubicBezTo>
                    <a:cubicBezTo>
                      <a:pt x="12343" y="5948"/>
                      <a:pt x="12343" y="5948"/>
                      <a:pt x="12343" y="5948"/>
                    </a:cubicBezTo>
                    <a:cubicBezTo>
                      <a:pt x="12686" y="5948"/>
                      <a:pt x="12686" y="5948"/>
                      <a:pt x="12686" y="5948"/>
                    </a:cubicBezTo>
                    <a:cubicBezTo>
                      <a:pt x="13029" y="5948"/>
                      <a:pt x="13029" y="5948"/>
                      <a:pt x="13029" y="5948"/>
                    </a:cubicBezTo>
                    <a:cubicBezTo>
                      <a:pt x="13371" y="5948"/>
                      <a:pt x="13371" y="5948"/>
                      <a:pt x="13371" y="5948"/>
                    </a:cubicBezTo>
                    <a:cubicBezTo>
                      <a:pt x="13371" y="5948"/>
                      <a:pt x="13371" y="5948"/>
                      <a:pt x="13371" y="5948"/>
                    </a:cubicBezTo>
                    <a:cubicBezTo>
                      <a:pt x="13371" y="5635"/>
                      <a:pt x="13371" y="5635"/>
                      <a:pt x="13371" y="5635"/>
                    </a:cubicBezTo>
                    <a:cubicBezTo>
                      <a:pt x="13371" y="5635"/>
                      <a:pt x="13371" y="5635"/>
                      <a:pt x="13371" y="5635"/>
                    </a:cubicBezTo>
                    <a:cubicBezTo>
                      <a:pt x="13371" y="5322"/>
                      <a:pt x="13371" y="5322"/>
                      <a:pt x="13371" y="5322"/>
                    </a:cubicBezTo>
                    <a:cubicBezTo>
                      <a:pt x="13714" y="5322"/>
                      <a:pt x="13714" y="5322"/>
                      <a:pt x="13714" y="5322"/>
                    </a:cubicBezTo>
                    <a:cubicBezTo>
                      <a:pt x="14057" y="5322"/>
                      <a:pt x="14057" y="5322"/>
                      <a:pt x="14057" y="5322"/>
                    </a:cubicBezTo>
                    <a:cubicBezTo>
                      <a:pt x="14057" y="5322"/>
                      <a:pt x="14057" y="5322"/>
                      <a:pt x="14057" y="5322"/>
                    </a:cubicBezTo>
                    <a:cubicBezTo>
                      <a:pt x="14400" y="5322"/>
                      <a:pt x="14400" y="5322"/>
                      <a:pt x="14400" y="5322"/>
                    </a:cubicBezTo>
                    <a:cubicBezTo>
                      <a:pt x="14743" y="5322"/>
                      <a:pt x="14743" y="5322"/>
                      <a:pt x="14743" y="5322"/>
                    </a:cubicBezTo>
                    <a:cubicBezTo>
                      <a:pt x="15086" y="5322"/>
                      <a:pt x="15086" y="5322"/>
                      <a:pt x="15086" y="5322"/>
                    </a:cubicBezTo>
                    <a:cubicBezTo>
                      <a:pt x="15086" y="5009"/>
                      <a:pt x="15086" y="5009"/>
                      <a:pt x="15086" y="5009"/>
                    </a:cubicBezTo>
                    <a:cubicBezTo>
                      <a:pt x="15086" y="4696"/>
                      <a:pt x="15086" y="4696"/>
                      <a:pt x="15086" y="4696"/>
                    </a:cubicBezTo>
                    <a:cubicBezTo>
                      <a:pt x="15086" y="4696"/>
                      <a:pt x="15086" y="4696"/>
                      <a:pt x="15086" y="4696"/>
                    </a:cubicBezTo>
                    <a:cubicBezTo>
                      <a:pt x="15086" y="4383"/>
                      <a:pt x="15086" y="4383"/>
                      <a:pt x="15086" y="4383"/>
                    </a:cubicBezTo>
                    <a:cubicBezTo>
                      <a:pt x="15429" y="4383"/>
                      <a:pt x="15429" y="4383"/>
                      <a:pt x="15429" y="4383"/>
                    </a:cubicBezTo>
                    <a:cubicBezTo>
                      <a:pt x="15429" y="3757"/>
                      <a:pt x="15429" y="3757"/>
                      <a:pt x="15429" y="3757"/>
                    </a:cubicBezTo>
                    <a:cubicBezTo>
                      <a:pt x="15771" y="3757"/>
                      <a:pt x="15771" y="3757"/>
                      <a:pt x="15771" y="3757"/>
                    </a:cubicBezTo>
                    <a:cubicBezTo>
                      <a:pt x="16114" y="3443"/>
                      <a:pt x="16114" y="3443"/>
                      <a:pt x="16114" y="3443"/>
                    </a:cubicBezTo>
                    <a:cubicBezTo>
                      <a:pt x="16114" y="3130"/>
                      <a:pt x="16114" y="3130"/>
                      <a:pt x="16114" y="3130"/>
                    </a:cubicBezTo>
                    <a:cubicBezTo>
                      <a:pt x="16114" y="3130"/>
                      <a:pt x="16114" y="3130"/>
                      <a:pt x="16114" y="3130"/>
                    </a:cubicBezTo>
                    <a:cubicBezTo>
                      <a:pt x="16114" y="2817"/>
                      <a:pt x="16114" y="2817"/>
                      <a:pt x="16114" y="2817"/>
                    </a:cubicBezTo>
                    <a:cubicBezTo>
                      <a:pt x="16114" y="2504"/>
                      <a:pt x="16114" y="2504"/>
                      <a:pt x="16114" y="2504"/>
                    </a:cubicBezTo>
                    <a:cubicBezTo>
                      <a:pt x="16114" y="2504"/>
                      <a:pt x="16114" y="2504"/>
                      <a:pt x="16114" y="2504"/>
                    </a:cubicBezTo>
                    <a:cubicBezTo>
                      <a:pt x="16114" y="2191"/>
                      <a:pt x="16114" y="2191"/>
                      <a:pt x="16114" y="2191"/>
                    </a:cubicBezTo>
                    <a:cubicBezTo>
                      <a:pt x="16114" y="2191"/>
                      <a:pt x="16114" y="2191"/>
                      <a:pt x="16114" y="2191"/>
                    </a:cubicBezTo>
                    <a:cubicBezTo>
                      <a:pt x="15429" y="2191"/>
                      <a:pt x="15429" y="2191"/>
                      <a:pt x="15429" y="2191"/>
                    </a:cubicBezTo>
                    <a:cubicBezTo>
                      <a:pt x="15429" y="2191"/>
                      <a:pt x="15429" y="2191"/>
                      <a:pt x="15429" y="2191"/>
                    </a:cubicBezTo>
                    <a:cubicBezTo>
                      <a:pt x="15086" y="2191"/>
                      <a:pt x="15086" y="2191"/>
                      <a:pt x="15086" y="2191"/>
                    </a:cubicBezTo>
                    <a:cubicBezTo>
                      <a:pt x="14743" y="2191"/>
                      <a:pt x="14743" y="2191"/>
                      <a:pt x="14743" y="2191"/>
                    </a:cubicBezTo>
                    <a:cubicBezTo>
                      <a:pt x="14400" y="2191"/>
                      <a:pt x="14400" y="2191"/>
                      <a:pt x="14400" y="2191"/>
                    </a:cubicBezTo>
                    <a:cubicBezTo>
                      <a:pt x="14057" y="1878"/>
                      <a:pt x="14057" y="1878"/>
                      <a:pt x="14057" y="1878"/>
                    </a:cubicBezTo>
                    <a:cubicBezTo>
                      <a:pt x="13714" y="1878"/>
                      <a:pt x="13714" y="1878"/>
                      <a:pt x="13714" y="1878"/>
                    </a:cubicBezTo>
                    <a:cubicBezTo>
                      <a:pt x="13714" y="1878"/>
                      <a:pt x="13714" y="1878"/>
                      <a:pt x="13714" y="1878"/>
                    </a:cubicBezTo>
                    <a:cubicBezTo>
                      <a:pt x="13714" y="1878"/>
                      <a:pt x="13714" y="1878"/>
                      <a:pt x="13714" y="1878"/>
                    </a:cubicBezTo>
                    <a:cubicBezTo>
                      <a:pt x="13371" y="1565"/>
                      <a:pt x="13371" y="1565"/>
                      <a:pt x="13371" y="1565"/>
                    </a:cubicBezTo>
                    <a:cubicBezTo>
                      <a:pt x="13371" y="1878"/>
                      <a:pt x="13371" y="1878"/>
                      <a:pt x="13371" y="1878"/>
                    </a:cubicBezTo>
                    <a:cubicBezTo>
                      <a:pt x="13371" y="1565"/>
                      <a:pt x="13371" y="1565"/>
                      <a:pt x="13371" y="1565"/>
                    </a:cubicBezTo>
                    <a:cubicBezTo>
                      <a:pt x="13371" y="1565"/>
                      <a:pt x="13371" y="1565"/>
                      <a:pt x="13371" y="1565"/>
                    </a:cubicBezTo>
                    <a:cubicBezTo>
                      <a:pt x="13371" y="1252"/>
                      <a:pt x="13371" y="1252"/>
                      <a:pt x="13371" y="1252"/>
                    </a:cubicBezTo>
                    <a:cubicBezTo>
                      <a:pt x="13029" y="1565"/>
                      <a:pt x="13029" y="1565"/>
                      <a:pt x="13029" y="1565"/>
                    </a:cubicBezTo>
                    <a:cubicBezTo>
                      <a:pt x="13029" y="1565"/>
                      <a:pt x="13029" y="1565"/>
                      <a:pt x="13029" y="1565"/>
                    </a:cubicBezTo>
                    <a:cubicBezTo>
                      <a:pt x="13029" y="1878"/>
                      <a:pt x="13029" y="1878"/>
                      <a:pt x="13029" y="1878"/>
                    </a:cubicBezTo>
                    <a:cubicBezTo>
                      <a:pt x="12686" y="1565"/>
                      <a:pt x="12686" y="1565"/>
                      <a:pt x="12686" y="1565"/>
                    </a:cubicBezTo>
                    <a:cubicBezTo>
                      <a:pt x="12686" y="1565"/>
                      <a:pt x="12686" y="1565"/>
                      <a:pt x="12686" y="1565"/>
                    </a:cubicBezTo>
                    <a:cubicBezTo>
                      <a:pt x="12686" y="1565"/>
                      <a:pt x="12686" y="1565"/>
                      <a:pt x="12686" y="1565"/>
                    </a:cubicBezTo>
                    <a:cubicBezTo>
                      <a:pt x="12686" y="1565"/>
                      <a:pt x="12686" y="1565"/>
                      <a:pt x="12686" y="1565"/>
                    </a:cubicBezTo>
                    <a:cubicBezTo>
                      <a:pt x="12686" y="1878"/>
                      <a:pt x="12686" y="1878"/>
                      <a:pt x="12686" y="1878"/>
                    </a:cubicBezTo>
                    <a:cubicBezTo>
                      <a:pt x="12343" y="1878"/>
                      <a:pt x="12343" y="1878"/>
                      <a:pt x="12343" y="1878"/>
                    </a:cubicBezTo>
                    <a:cubicBezTo>
                      <a:pt x="12343" y="2191"/>
                      <a:pt x="12343" y="2191"/>
                      <a:pt x="12343" y="2191"/>
                    </a:cubicBezTo>
                    <a:cubicBezTo>
                      <a:pt x="12343" y="2191"/>
                      <a:pt x="12343" y="2191"/>
                      <a:pt x="12343" y="2191"/>
                    </a:cubicBezTo>
                    <a:cubicBezTo>
                      <a:pt x="12343" y="2191"/>
                      <a:pt x="12343" y="2191"/>
                      <a:pt x="12343" y="2191"/>
                    </a:cubicBezTo>
                    <a:cubicBezTo>
                      <a:pt x="12000" y="2191"/>
                      <a:pt x="12000" y="2191"/>
                      <a:pt x="12000" y="2191"/>
                    </a:cubicBezTo>
                    <a:cubicBezTo>
                      <a:pt x="12000" y="2191"/>
                      <a:pt x="12000" y="2191"/>
                      <a:pt x="12000" y="2191"/>
                    </a:cubicBezTo>
                    <a:cubicBezTo>
                      <a:pt x="12000" y="2191"/>
                      <a:pt x="12000" y="2191"/>
                      <a:pt x="12000" y="2191"/>
                    </a:cubicBezTo>
                    <a:cubicBezTo>
                      <a:pt x="12000" y="2504"/>
                      <a:pt x="12000" y="2504"/>
                      <a:pt x="12000" y="2504"/>
                    </a:cubicBezTo>
                    <a:cubicBezTo>
                      <a:pt x="12000" y="2191"/>
                      <a:pt x="12000" y="2191"/>
                      <a:pt x="12000" y="2191"/>
                    </a:cubicBezTo>
                    <a:cubicBezTo>
                      <a:pt x="11657" y="2191"/>
                      <a:pt x="11657" y="2191"/>
                      <a:pt x="11657" y="2191"/>
                    </a:cubicBezTo>
                    <a:cubicBezTo>
                      <a:pt x="12000" y="1878"/>
                      <a:pt x="12000" y="1878"/>
                      <a:pt x="12000" y="1878"/>
                    </a:cubicBezTo>
                    <a:cubicBezTo>
                      <a:pt x="12000" y="1252"/>
                      <a:pt x="12000" y="1252"/>
                      <a:pt x="12000" y="1252"/>
                    </a:cubicBezTo>
                    <a:cubicBezTo>
                      <a:pt x="12000" y="1252"/>
                      <a:pt x="12000" y="1252"/>
                      <a:pt x="12000" y="1252"/>
                    </a:cubicBezTo>
                    <a:cubicBezTo>
                      <a:pt x="11657" y="939"/>
                      <a:pt x="11657" y="939"/>
                      <a:pt x="11657" y="939"/>
                    </a:cubicBezTo>
                    <a:cubicBezTo>
                      <a:pt x="11314" y="939"/>
                      <a:pt x="11314" y="939"/>
                      <a:pt x="11314" y="939"/>
                    </a:cubicBezTo>
                    <a:cubicBezTo>
                      <a:pt x="11314" y="939"/>
                      <a:pt x="11314" y="939"/>
                      <a:pt x="11314" y="939"/>
                    </a:cubicBezTo>
                    <a:cubicBezTo>
                      <a:pt x="11314" y="939"/>
                      <a:pt x="11314" y="939"/>
                      <a:pt x="11314" y="939"/>
                    </a:cubicBezTo>
                    <a:cubicBezTo>
                      <a:pt x="11314" y="1252"/>
                      <a:pt x="11314" y="1252"/>
                      <a:pt x="11314" y="1252"/>
                    </a:cubicBezTo>
                    <a:cubicBezTo>
                      <a:pt x="11314" y="1252"/>
                      <a:pt x="11314" y="1252"/>
                      <a:pt x="11314" y="1252"/>
                    </a:cubicBezTo>
                    <a:cubicBezTo>
                      <a:pt x="11314" y="1252"/>
                      <a:pt x="11314" y="1252"/>
                      <a:pt x="11314" y="1252"/>
                    </a:cubicBezTo>
                    <a:cubicBezTo>
                      <a:pt x="11314" y="1252"/>
                      <a:pt x="11314" y="1252"/>
                      <a:pt x="11314" y="1252"/>
                    </a:cubicBezTo>
                    <a:cubicBezTo>
                      <a:pt x="10971" y="1252"/>
                      <a:pt x="10971" y="1252"/>
                      <a:pt x="10971" y="1252"/>
                    </a:cubicBezTo>
                    <a:cubicBezTo>
                      <a:pt x="10971" y="1565"/>
                      <a:pt x="10971" y="1565"/>
                      <a:pt x="10971" y="1565"/>
                    </a:cubicBezTo>
                    <a:cubicBezTo>
                      <a:pt x="11314" y="1878"/>
                      <a:pt x="11314" y="1878"/>
                      <a:pt x="11314" y="1878"/>
                    </a:cubicBezTo>
                    <a:cubicBezTo>
                      <a:pt x="11314" y="1878"/>
                      <a:pt x="11314" y="1878"/>
                      <a:pt x="11314" y="1878"/>
                    </a:cubicBezTo>
                    <a:cubicBezTo>
                      <a:pt x="11314" y="2191"/>
                      <a:pt x="11314" y="2191"/>
                      <a:pt x="11314" y="2191"/>
                    </a:cubicBezTo>
                    <a:cubicBezTo>
                      <a:pt x="11314" y="2504"/>
                      <a:pt x="11314" y="2504"/>
                      <a:pt x="11314" y="2504"/>
                    </a:cubicBezTo>
                    <a:cubicBezTo>
                      <a:pt x="11314" y="2817"/>
                      <a:pt x="11314" y="2817"/>
                      <a:pt x="11314" y="2817"/>
                    </a:cubicBezTo>
                    <a:cubicBezTo>
                      <a:pt x="11314" y="3130"/>
                      <a:pt x="11314" y="3130"/>
                      <a:pt x="11314" y="3130"/>
                    </a:cubicBezTo>
                    <a:cubicBezTo>
                      <a:pt x="11314" y="3130"/>
                      <a:pt x="11314" y="3130"/>
                      <a:pt x="11314" y="3130"/>
                    </a:cubicBezTo>
                    <a:cubicBezTo>
                      <a:pt x="10971" y="2817"/>
                      <a:pt x="10971" y="2817"/>
                      <a:pt x="10971" y="2817"/>
                    </a:cubicBezTo>
                    <a:cubicBezTo>
                      <a:pt x="10971" y="2504"/>
                      <a:pt x="10971" y="2504"/>
                      <a:pt x="10971" y="2504"/>
                    </a:cubicBezTo>
                    <a:cubicBezTo>
                      <a:pt x="10629" y="2504"/>
                      <a:pt x="10629" y="2504"/>
                      <a:pt x="10629" y="2504"/>
                    </a:cubicBezTo>
                    <a:cubicBezTo>
                      <a:pt x="10629" y="2191"/>
                      <a:pt x="10629" y="2191"/>
                      <a:pt x="10629" y="2191"/>
                    </a:cubicBezTo>
                    <a:cubicBezTo>
                      <a:pt x="10629" y="2191"/>
                      <a:pt x="10629" y="2191"/>
                      <a:pt x="10629" y="2191"/>
                    </a:cubicBezTo>
                    <a:cubicBezTo>
                      <a:pt x="10629" y="1878"/>
                      <a:pt x="10629" y="1878"/>
                      <a:pt x="10629" y="1878"/>
                    </a:cubicBezTo>
                    <a:cubicBezTo>
                      <a:pt x="10286" y="1878"/>
                      <a:pt x="10286" y="1878"/>
                      <a:pt x="10286" y="1878"/>
                    </a:cubicBezTo>
                    <a:cubicBezTo>
                      <a:pt x="10286" y="2191"/>
                      <a:pt x="10286" y="2191"/>
                      <a:pt x="10286" y="2191"/>
                    </a:cubicBezTo>
                    <a:cubicBezTo>
                      <a:pt x="9943" y="2191"/>
                      <a:pt x="9943" y="2191"/>
                      <a:pt x="9943" y="2191"/>
                    </a:cubicBezTo>
                    <a:cubicBezTo>
                      <a:pt x="9943" y="2191"/>
                      <a:pt x="9943" y="2191"/>
                      <a:pt x="9943" y="2191"/>
                    </a:cubicBezTo>
                    <a:cubicBezTo>
                      <a:pt x="9600" y="2191"/>
                      <a:pt x="9600" y="2191"/>
                      <a:pt x="9600" y="2191"/>
                    </a:cubicBezTo>
                    <a:cubicBezTo>
                      <a:pt x="9600" y="2191"/>
                      <a:pt x="9600" y="2191"/>
                      <a:pt x="9600" y="2191"/>
                    </a:cubicBezTo>
                    <a:cubicBezTo>
                      <a:pt x="9600" y="2191"/>
                      <a:pt x="9600" y="2191"/>
                      <a:pt x="9600" y="2191"/>
                    </a:cubicBezTo>
                    <a:cubicBezTo>
                      <a:pt x="9600" y="1878"/>
                      <a:pt x="9600" y="1878"/>
                      <a:pt x="9600" y="1878"/>
                    </a:cubicBezTo>
                    <a:cubicBezTo>
                      <a:pt x="9257" y="1878"/>
                      <a:pt x="9257" y="1878"/>
                      <a:pt x="9257" y="1878"/>
                    </a:cubicBezTo>
                    <a:cubicBezTo>
                      <a:pt x="9257" y="1878"/>
                      <a:pt x="9257" y="1878"/>
                      <a:pt x="9257" y="1878"/>
                    </a:cubicBezTo>
                    <a:cubicBezTo>
                      <a:pt x="8914" y="1565"/>
                      <a:pt x="8914" y="1565"/>
                      <a:pt x="8914" y="1565"/>
                    </a:cubicBezTo>
                    <a:cubicBezTo>
                      <a:pt x="8914" y="1565"/>
                      <a:pt x="8914" y="1565"/>
                      <a:pt x="8914" y="1565"/>
                    </a:cubicBezTo>
                    <a:cubicBezTo>
                      <a:pt x="8914" y="1565"/>
                      <a:pt x="8914" y="1565"/>
                      <a:pt x="8914" y="1565"/>
                    </a:cubicBezTo>
                    <a:cubicBezTo>
                      <a:pt x="8571" y="1252"/>
                      <a:pt x="8571" y="1252"/>
                      <a:pt x="8571" y="1252"/>
                    </a:cubicBezTo>
                    <a:cubicBezTo>
                      <a:pt x="8571" y="1252"/>
                      <a:pt x="8571" y="1252"/>
                      <a:pt x="8571" y="1252"/>
                    </a:cubicBezTo>
                    <a:cubicBezTo>
                      <a:pt x="8571" y="939"/>
                      <a:pt x="8571" y="939"/>
                      <a:pt x="8571" y="939"/>
                    </a:cubicBezTo>
                    <a:cubicBezTo>
                      <a:pt x="8571" y="939"/>
                      <a:pt x="8571" y="939"/>
                      <a:pt x="8571" y="939"/>
                    </a:cubicBezTo>
                    <a:cubicBezTo>
                      <a:pt x="8229" y="939"/>
                      <a:pt x="8229" y="939"/>
                      <a:pt x="8229" y="939"/>
                    </a:cubicBezTo>
                    <a:cubicBezTo>
                      <a:pt x="8229" y="1565"/>
                      <a:pt x="8229" y="1565"/>
                      <a:pt x="8229" y="1565"/>
                    </a:cubicBezTo>
                    <a:cubicBezTo>
                      <a:pt x="8229" y="1565"/>
                      <a:pt x="8229" y="1565"/>
                      <a:pt x="8229" y="1565"/>
                    </a:cubicBezTo>
                    <a:cubicBezTo>
                      <a:pt x="8571" y="1878"/>
                      <a:pt x="8571" y="1878"/>
                      <a:pt x="8571" y="1878"/>
                    </a:cubicBezTo>
                    <a:cubicBezTo>
                      <a:pt x="8571" y="2191"/>
                      <a:pt x="8571" y="2191"/>
                      <a:pt x="8571" y="2191"/>
                    </a:cubicBezTo>
                    <a:cubicBezTo>
                      <a:pt x="8571" y="2191"/>
                      <a:pt x="8571" y="2191"/>
                      <a:pt x="8571" y="2191"/>
                    </a:cubicBezTo>
                    <a:cubicBezTo>
                      <a:pt x="8229" y="2191"/>
                      <a:pt x="8229" y="2191"/>
                      <a:pt x="8229" y="2191"/>
                    </a:cubicBezTo>
                    <a:cubicBezTo>
                      <a:pt x="8229" y="1878"/>
                      <a:pt x="8229" y="1878"/>
                      <a:pt x="8229" y="1878"/>
                    </a:cubicBezTo>
                    <a:cubicBezTo>
                      <a:pt x="7886" y="1878"/>
                      <a:pt x="7886" y="1878"/>
                      <a:pt x="7886" y="1878"/>
                    </a:cubicBezTo>
                    <a:cubicBezTo>
                      <a:pt x="7886" y="2191"/>
                      <a:pt x="7886" y="2191"/>
                      <a:pt x="7886" y="2191"/>
                    </a:cubicBezTo>
                    <a:cubicBezTo>
                      <a:pt x="8229" y="2504"/>
                      <a:pt x="8229" y="2504"/>
                      <a:pt x="8229" y="2504"/>
                    </a:cubicBezTo>
                    <a:cubicBezTo>
                      <a:pt x="8229" y="2504"/>
                      <a:pt x="8229" y="2504"/>
                      <a:pt x="8229" y="2504"/>
                    </a:cubicBezTo>
                    <a:cubicBezTo>
                      <a:pt x="8229" y="2817"/>
                      <a:pt x="8229" y="2817"/>
                      <a:pt x="8229" y="2817"/>
                    </a:cubicBezTo>
                    <a:cubicBezTo>
                      <a:pt x="8229" y="2817"/>
                      <a:pt x="8229" y="2817"/>
                      <a:pt x="8229" y="2817"/>
                    </a:cubicBezTo>
                    <a:cubicBezTo>
                      <a:pt x="7886" y="2817"/>
                      <a:pt x="7886" y="2817"/>
                      <a:pt x="7886" y="2817"/>
                    </a:cubicBezTo>
                    <a:cubicBezTo>
                      <a:pt x="7886" y="2504"/>
                      <a:pt x="7886" y="2504"/>
                      <a:pt x="7886" y="2504"/>
                    </a:cubicBezTo>
                    <a:cubicBezTo>
                      <a:pt x="7886" y="2504"/>
                      <a:pt x="7886" y="2504"/>
                      <a:pt x="7886" y="2504"/>
                    </a:cubicBezTo>
                    <a:cubicBezTo>
                      <a:pt x="7200" y="2504"/>
                      <a:pt x="7200" y="2504"/>
                      <a:pt x="7200" y="2504"/>
                    </a:cubicBezTo>
                    <a:cubicBezTo>
                      <a:pt x="7200" y="2504"/>
                      <a:pt x="7200" y="2504"/>
                      <a:pt x="7200" y="2504"/>
                    </a:cubicBezTo>
                    <a:cubicBezTo>
                      <a:pt x="6857" y="2504"/>
                      <a:pt x="6857" y="2504"/>
                      <a:pt x="6857" y="2504"/>
                    </a:cubicBezTo>
                    <a:cubicBezTo>
                      <a:pt x="7200" y="2817"/>
                      <a:pt x="7200" y="2817"/>
                      <a:pt x="7200" y="2817"/>
                    </a:cubicBezTo>
                    <a:cubicBezTo>
                      <a:pt x="7200" y="2817"/>
                      <a:pt x="7200" y="2817"/>
                      <a:pt x="7200" y="2817"/>
                    </a:cubicBezTo>
                    <a:cubicBezTo>
                      <a:pt x="7543" y="2817"/>
                      <a:pt x="7543" y="2817"/>
                      <a:pt x="7543" y="2817"/>
                    </a:cubicBezTo>
                    <a:cubicBezTo>
                      <a:pt x="7200" y="3130"/>
                      <a:pt x="7200" y="3130"/>
                      <a:pt x="7200" y="3130"/>
                    </a:cubicBezTo>
                    <a:cubicBezTo>
                      <a:pt x="7543" y="3130"/>
                      <a:pt x="7543" y="3130"/>
                      <a:pt x="7543" y="3130"/>
                    </a:cubicBezTo>
                    <a:cubicBezTo>
                      <a:pt x="7543" y="3130"/>
                      <a:pt x="7543" y="3130"/>
                      <a:pt x="7543" y="3130"/>
                    </a:cubicBezTo>
                    <a:cubicBezTo>
                      <a:pt x="7886" y="3130"/>
                      <a:pt x="7886" y="3130"/>
                      <a:pt x="7886" y="3130"/>
                    </a:cubicBezTo>
                    <a:cubicBezTo>
                      <a:pt x="7200" y="3443"/>
                      <a:pt x="7200" y="3443"/>
                      <a:pt x="7200" y="3443"/>
                    </a:cubicBezTo>
                    <a:cubicBezTo>
                      <a:pt x="7200" y="3443"/>
                      <a:pt x="7200" y="3443"/>
                      <a:pt x="7200" y="3443"/>
                    </a:cubicBezTo>
                    <a:cubicBezTo>
                      <a:pt x="7543" y="4070"/>
                      <a:pt x="7543" y="4070"/>
                      <a:pt x="7543" y="4070"/>
                    </a:cubicBezTo>
                    <a:cubicBezTo>
                      <a:pt x="7886" y="4070"/>
                      <a:pt x="7886" y="4070"/>
                      <a:pt x="7886" y="4070"/>
                    </a:cubicBezTo>
                    <a:cubicBezTo>
                      <a:pt x="8229" y="4070"/>
                      <a:pt x="8229" y="4070"/>
                      <a:pt x="8229" y="4070"/>
                    </a:cubicBezTo>
                    <a:cubicBezTo>
                      <a:pt x="8571" y="4070"/>
                      <a:pt x="8571" y="4070"/>
                      <a:pt x="8571" y="4070"/>
                    </a:cubicBezTo>
                    <a:cubicBezTo>
                      <a:pt x="8571" y="4070"/>
                      <a:pt x="8571" y="4070"/>
                      <a:pt x="8571" y="4070"/>
                    </a:cubicBezTo>
                    <a:cubicBezTo>
                      <a:pt x="8914" y="4070"/>
                      <a:pt x="8914" y="4070"/>
                      <a:pt x="8914" y="4070"/>
                    </a:cubicBezTo>
                    <a:close/>
                    <a:moveTo>
                      <a:pt x="17486" y="6887"/>
                    </a:moveTo>
                    <a:cubicBezTo>
                      <a:pt x="17829" y="6574"/>
                      <a:pt x="17829" y="6574"/>
                      <a:pt x="17829" y="6574"/>
                    </a:cubicBezTo>
                    <a:cubicBezTo>
                      <a:pt x="17829" y="6574"/>
                      <a:pt x="17829" y="6574"/>
                      <a:pt x="17829" y="6574"/>
                    </a:cubicBezTo>
                    <a:cubicBezTo>
                      <a:pt x="18171" y="6574"/>
                      <a:pt x="18171" y="6574"/>
                      <a:pt x="18171" y="6574"/>
                    </a:cubicBezTo>
                    <a:cubicBezTo>
                      <a:pt x="18171" y="6261"/>
                      <a:pt x="18171" y="6261"/>
                      <a:pt x="18171" y="6261"/>
                    </a:cubicBezTo>
                    <a:cubicBezTo>
                      <a:pt x="18514" y="6574"/>
                      <a:pt x="18514" y="6574"/>
                      <a:pt x="18514" y="6574"/>
                    </a:cubicBezTo>
                    <a:cubicBezTo>
                      <a:pt x="18857" y="6574"/>
                      <a:pt x="18857" y="6574"/>
                      <a:pt x="18857" y="6574"/>
                    </a:cubicBezTo>
                    <a:cubicBezTo>
                      <a:pt x="19200" y="6574"/>
                      <a:pt x="19200" y="6574"/>
                      <a:pt x="19200" y="6574"/>
                    </a:cubicBezTo>
                    <a:cubicBezTo>
                      <a:pt x="18857" y="6574"/>
                      <a:pt x="18857" y="6574"/>
                      <a:pt x="18857" y="6574"/>
                    </a:cubicBezTo>
                    <a:cubicBezTo>
                      <a:pt x="18857" y="6887"/>
                      <a:pt x="18857" y="6887"/>
                      <a:pt x="18857" y="6887"/>
                    </a:cubicBezTo>
                    <a:cubicBezTo>
                      <a:pt x="18171" y="6574"/>
                      <a:pt x="18171" y="6574"/>
                      <a:pt x="18171" y="6574"/>
                    </a:cubicBezTo>
                    <a:cubicBezTo>
                      <a:pt x="18171" y="6574"/>
                      <a:pt x="18171" y="6574"/>
                      <a:pt x="18171" y="6574"/>
                    </a:cubicBezTo>
                    <a:cubicBezTo>
                      <a:pt x="17829" y="6887"/>
                      <a:pt x="17829" y="6887"/>
                      <a:pt x="17829" y="6887"/>
                    </a:cubicBezTo>
                    <a:cubicBezTo>
                      <a:pt x="17829" y="6887"/>
                      <a:pt x="17829" y="6887"/>
                      <a:pt x="17829" y="6887"/>
                    </a:cubicBezTo>
                    <a:cubicBezTo>
                      <a:pt x="17486" y="6887"/>
                      <a:pt x="17486" y="6887"/>
                      <a:pt x="17486" y="6887"/>
                    </a:cubicBezTo>
                    <a:cubicBezTo>
                      <a:pt x="17486" y="6887"/>
                      <a:pt x="17486" y="6887"/>
                      <a:pt x="17486" y="6887"/>
                    </a:cubicBezTo>
                    <a:close/>
                    <a:moveTo>
                      <a:pt x="16457" y="7826"/>
                    </a:moveTo>
                    <a:cubicBezTo>
                      <a:pt x="16457" y="7513"/>
                      <a:pt x="16457" y="7513"/>
                      <a:pt x="16457" y="7513"/>
                    </a:cubicBezTo>
                    <a:cubicBezTo>
                      <a:pt x="16114" y="7513"/>
                      <a:pt x="16114" y="7513"/>
                      <a:pt x="16114" y="7513"/>
                    </a:cubicBezTo>
                    <a:cubicBezTo>
                      <a:pt x="16114" y="7200"/>
                      <a:pt x="16114" y="7200"/>
                      <a:pt x="16114" y="7200"/>
                    </a:cubicBezTo>
                    <a:cubicBezTo>
                      <a:pt x="16114" y="7200"/>
                      <a:pt x="16114" y="7200"/>
                      <a:pt x="16114" y="7200"/>
                    </a:cubicBezTo>
                    <a:cubicBezTo>
                      <a:pt x="16457" y="7200"/>
                      <a:pt x="16457" y="7200"/>
                      <a:pt x="16457" y="7200"/>
                    </a:cubicBezTo>
                    <a:cubicBezTo>
                      <a:pt x="16457" y="7200"/>
                      <a:pt x="16457" y="7200"/>
                      <a:pt x="16457" y="7200"/>
                    </a:cubicBezTo>
                    <a:cubicBezTo>
                      <a:pt x="16457" y="7200"/>
                      <a:pt x="16457" y="7200"/>
                      <a:pt x="16457" y="7200"/>
                    </a:cubicBezTo>
                    <a:cubicBezTo>
                      <a:pt x="16800" y="7513"/>
                      <a:pt x="16800" y="7513"/>
                      <a:pt x="16800" y="7513"/>
                    </a:cubicBezTo>
                    <a:cubicBezTo>
                      <a:pt x="16800" y="7513"/>
                      <a:pt x="16800" y="7513"/>
                      <a:pt x="16800" y="7513"/>
                    </a:cubicBezTo>
                    <a:cubicBezTo>
                      <a:pt x="16457" y="7826"/>
                      <a:pt x="16457" y="7826"/>
                      <a:pt x="16457" y="7826"/>
                    </a:cubicBezTo>
                    <a:cubicBezTo>
                      <a:pt x="16457" y="7826"/>
                      <a:pt x="16457" y="7826"/>
                      <a:pt x="16457" y="7826"/>
                    </a:cubicBezTo>
                    <a:close/>
                    <a:moveTo>
                      <a:pt x="10971" y="10017"/>
                    </a:moveTo>
                    <a:cubicBezTo>
                      <a:pt x="10971" y="9704"/>
                      <a:pt x="10971" y="9704"/>
                      <a:pt x="10971" y="9704"/>
                    </a:cubicBezTo>
                    <a:cubicBezTo>
                      <a:pt x="11314" y="9391"/>
                      <a:pt x="11314" y="9391"/>
                      <a:pt x="11314" y="9391"/>
                    </a:cubicBezTo>
                    <a:cubicBezTo>
                      <a:pt x="12000" y="9391"/>
                      <a:pt x="12000" y="9391"/>
                      <a:pt x="12000" y="9391"/>
                    </a:cubicBezTo>
                    <a:cubicBezTo>
                      <a:pt x="12343" y="9391"/>
                      <a:pt x="12343" y="9391"/>
                      <a:pt x="12343" y="9391"/>
                    </a:cubicBezTo>
                    <a:cubicBezTo>
                      <a:pt x="12686" y="9078"/>
                      <a:pt x="12686" y="9078"/>
                      <a:pt x="12686" y="9078"/>
                    </a:cubicBezTo>
                    <a:cubicBezTo>
                      <a:pt x="13029" y="8765"/>
                      <a:pt x="13029" y="8765"/>
                      <a:pt x="13029" y="8765"/>
                    </a:cubicBezTo>
                    <a:cubicBezTo>
                      <a:pt x="13029" y="9078"/>
                      <a:pt x="13029" y="9078"/>
                      <a:pt x="13029" y="9078"/>
                    </a:cubicBezTo>
                    <a:cubicBezTo>
                      <a:pt x="13371" y="9391"/>
                      <a:pt x="13371" y="9391"/>
                      <a:pt x="13371" y="9391"/>
                    </a:cubicBezTo>
                    <a:cubicBezTo>
                      <a:pt x="13371" y="9391"/>
                      <a:pt x="13371" y="9391"/>
                      <a:pt x="13371" y="9391"/>
                    </a:cubicBezTo>
                    <a:cubicBezTo>
                      <a:pt x="13029" y="9704"/>
                      <a:pt x="13029" y="9704"/>
                      <a:pt x="13029" y="9704"/>
                    </a:cubicBezTo>
                    <a:cubicBezTo>
                      <a:pt x="13029" y="9704"/>
                      <a:pt x="13029" y="9704"/>
                      <a:pt x="13029" y="9704"/>
                    </a:cubicBezTo>
                    <a:cubicBezTo>
                      <a:pt x="13029" y="10017"/>
                      <a:pt x="13029" y="10017"/>
                      <a:pt x="13029" y="10017"/>
                    </a:cubicBezTo>
                    <a:cubicBezTo>
                      <a:pt x="13371" y="10330"/>
                      <a:pt x="13371" y="10330"/>
                      <a:pt x="13371" y="10330"/>
                    </a:cubicBezTo>
                    <a:cubicBezTo>
                      <a:pt x="13714" y="10643"/>
                      <a:pt x="13714" y="10643"/>
                      <a:pt x="13714" y="10643"/>
                    </a:cubicBezTo>
                    <a:cubicBezTo>
                      <a:pt x="14057" y="10330"/>
                      <a:pt x="14057" y="10330"/>
                      <a:pt x="14057" y="10330"/>
                    </a:cubicBezTo>
                    <a:cubicBezTo>
                      <a:pt x="14400" y="10330"/>
                      <a:pt x="14400" y="10330"/>
                      <a:pt x="14400" y="10330"/>
                    </a:cubicBezTo>
                    <a:cubicBezTo>
                      <a:pt x="14743" y="10330"/>
                      <a:pt x="14743" y="10330"/>
                      <a:pt x="14743" y="10330"/>
                    </a:cubicBezTo>
                    <a:cubicBezTo>
                      <a:pt x="14743" y="10330"/>
                      <a:pt x="14743" y="10330"/>
                      <a:pt x="14743" y="10330"/>
                    </a:cubicBezTo>
                    <a:cubicBezTo>
                      <a:pt x="15086" y="10643"/>
                      <a:pt x="15086" y="10643"/>
                      <a:pt x="15086" y="10643"/>
                    </a:cubicBezTo>
                    <a:cubicBezTo>
                      <a:pt x="15086" y="10643"/>
                      <a:pt x="15086" y="10643"/>
                      <a:pt x="15086" y="10643"/>
                    </a:cubicBezTo>
                    <a:cubicBezTo>
                      <a:pt x="14743" y="10643"/>
                      <a:pt x="14743" y="10643"/>
                      <a:pt x="14743" y="10643"/>
                    </a:cubicBezTo>
                    <a:cubicBezTo>
                      <a:pt x="14400" y="11270"/>
                      <a:pt x="14400" y="11270"/>
                      <a:pt x="14400" y="11270"/>
                    </a:cubicBezTo>
                    <a:cubicBezTo>
                      <a:pt x="14400" y="11270"/>
                      <a:pt x="14400" y="11270"/>
                      <a:pt x="14400" y="11270"/>
                    </a:cubicBezTo>
                    <a:cubicBezTo>
                      <a:pt x="14057" y="11896"/>
                      <a:pt x="14057" y="11896"/>
                      <a:pt x="14057" y="11896"/>
                    </a:cubicBezTo>
                    <a:cubicBezTo>
                      <a:pt x="13714" y="11896"/>
                      <a:pt x="13714" y="11896"/>
                      <a:pt x="13714" y="11896"/>
                    </a:cubicBezTo>
                    <a:cubicBezTo>
                      <a:pt x="13714" y="11896"/>
                      <a:pt x="13714" y="11896"/>
                      <a:pt x="13714" y="11896"/>
                    </a:cubicBezTo>
                    <a:cubicBezTo>
                      <a:pt x="13371" y="12209"/>
                      <a:pt x="13371" y="12209"/>
                      <a:pt x="13371" y="12209"/>
                    </a:cubicBezTo>
                    <a:cubicBezTo>
                      <a:pt x="13371" y="12522"/>
                      <a:pt x="13371" y="12522"/>
                      <a:pt x="13371" y="12522"/>
                    </a:cubicBezTo>
                    <a:cubicBezTo>
                      <a:pt x="13029" y="12522"/>
                      <a:pt x="13029" y="12522"/>
                      <a:pt x="13029" y="12522"/>
                    </a:cubicBezTo>
                    <a:cubicBezTo>
                      <a:pt x="13029" y="12522"/>
                      <a:pt x="13029" y="12522"/>
                      <a:pt x="13029" y="12522"/>
                    </a:cubicBezTo>
                    <a:cubicBezTo>
                      <a:pt x="13029" y="12522"/>
                      <a:pt x="13029" y="12522"/>
                      <a:pt x="13029" y="12522"/>
                    </a:cubicBezTo>
                    <a:cubicBezTo>
                      <a:pt x="13029" y="12209"/>
                      <a:pt x="13029" y="12209"/>
                      <a:pt x="13029" y="12209"/>
                    </a:cubicBezTo>
                    <a:cubicBezTo>
                      <a:pt x="13029" y="11896"/>
                      <a:pt x="13029" y="11896"/>
                      <a:pt x="13029" y="11896"/>
                    </a:cubicBezTo>
                    <a:cubicBezTo>
                      <a:pt x="13029" y="11583"/>
                      <a:pt x="13029" y="11583"/>
                      <a:pt x="13029" y="11583"/>
                    </a:cubicBezTo>
                    <a:cubicBezTo>
                      <a:pt x="13029" y="11270"/>
                      <a:pt x="13029" y="11270"/>
                      <a:pt x="13029" y="11270"/>
                    </a:cubicBezTo>
                    <a:cubicBezTo>
                      <a:pt x="13029" y="11270"/>
                      <a:pt x="13029" y="11270"/>
                      <a:pt x="13029" y="11270"/>
                    </a:cubicBezTo>
                    <a:cubicBezTo>
                      <a:pt x="12686" y="11270"/>
                      <a:pt x="12686" y="11270"/>
                      <a:pt x="12686" y="11270"/>
                    </a:cubicBezTo>
                    <a:cubicBezTo>
                      <a:pt x="12686" y="11270"/>
                      <a:pt x="12686" y="11270"/>
                      <a:pt x="12686" y="11270"/>
                    </a:cubicBezTo>
                    <a:cubicBezTo>
                      <a:pt x="12343" y="11583"/>
                      <a:pt x="12343" y="11583"/>
                      <a:pt x="12343" y="11583"/>
                    </a:cubicBezTo>
                    <a:cubicBezTo>
                      <a:pt x="12343" y="11896"/>
                      <a:pt x="12343" y="11896"/>
                      <a:pt x="12343" y="11896"/>
                    </a:cubicBezTo>
                    <a:cubicBezTo>
                      <a:pt x="12000" y="11896"/>
                      <a:pt x="12000" y="11896"/>
                      <a:pt x="12000" y="11896"/>
                    </a:cubicBezTo>
                    <a:cubicBezTo>
                      <a:pt x="11657" y="12209"/>
                      <a:pt x="11657" y="12209"/>
                      <a:pt x="11657" y="12209"/>
                    </a:cubicBezTo>
                    <a:cubicBezTo>
                      <a:pt x="11314" y="12209"/>
                      <a:pt x="11314" y="12209"/>
                      <a:pt x="11314" y="12209"/>
                    </a:cubicBezTo>
                    <a:cubicBezTo>
                      <a:pt x="11314" y="12209"/>
                      <a:pt x="11314" y="12209"/>
                      <a:pt x="11314" y="12209"/>
                    </a:cubicBezTo>
                    <a:cubicBezTo>
                      <a:pt x="10971" y="12209"/>
                      <a:pt x="10971" y="12209"/>
                      <a:pt x="10971" y="12209"/>
                    </a:cubicBezTo>
                    <a:cubicBezTo>
                      <a:pt x="10971" y="11896"/>
                      <a:pt x="10971" y="11896"/>
                      <a:pt x="10971" y="11896"/>
                    </a:cubicBezTo>
                    <a:cubicBezTo>
                      <a:pt x="11314" y="11896"/>
                      <a:pt x="11314" y="11896"/>
                      <a:pt x="11314" y="11896"/>
                    </a:cubicBezTo>
                    <a:cubicBezTo>
                      <a:pt x="10971" y="11583"/>
                      <a:pt x="10971" y="11583"/>
                      <a:pt x="10971" y="11583"/>
                    </a:cubicBezTo>
                    <a:cubicBezTo>
                      <a:pt x="11314" y="11583"/>
                      <a:pt x="11314" y="11583"/>
                      <a:pt x="11314" y="11583"/>
                    </a:cubicBezTo>
                    <a:cubicBezTo>
                      <a:pt x="11314" y="11270"/>
                      <a:pt x="11314" y="11270"/>
                      <a:pt x="11314" y="11270"/>
                    </a:cubicBezTo>
                    <a:cubicBezTo>
                      <a:pt x="11657" y="10957"/>
                      <a:pt x="11657" y="10957"/>
                      <a:pt x="11657" y="10957"/>
                    </a:cubicBezTo>
                    <a:cubicBezTo>
                      <a:pt x="11657" y="10643"/>
                      <a:pt x="11657" y="10643"/>
                      <a:pt x="11657" y="10643"/>
                    </a:cubicBezTo>
                    <a:cubicBezTo>
                      <a:pt x="11657" y="10330"/>
                      <a:pt x="11657" y="10330"/>
                      <a:pt x="11657" y="10330"/>
                    </a:cubicBezTo>
                    <a:cubicBezTo>
                      <a:pt x="11657" y="10330"/>
                      <a:pt x="11657" y="10330"/>
                      <a:pt x="11657" y="10330"/>
                    </a:cubicBezTo>
                    <a:cubicBezTo>
                      <a:pt x="11314" y="10330"/>
                      <a:pt x="11314" y="10330"/>
                      <a:pt x="11314" y="10330"/>
                    </a:cubicBezTo>
                    <a:cubicBezTo>
                      <a:pt x="11314" y="10017"/>
                      <a:pt x="11314" y="10017"/>
                      <a:pt x="11314" y="10017"/>
                    </a:cubicBezTo>
                    <a:cubicBezTo>
                      <a:pt x="10971" y="10017"/>
                      <a:pt x="10971" y="10017"/>
                      <a:pt x="10971" y="10017"/>
                    </a:cubicBezTo>
                    <a:close/>
                    <a:moveTo>
                      <a:pt x="9600" y="6261"/>
                    </a:moveTo>
                    <a:cubicBezTo>
                      <a:pt x="9600" y="6574"/>
                      <a:pt x="9600" y="6574"/>
                      <a:pt x="9600" y="6574"/>
                    </a:cubicBezTo>
                    <a:cubicBezTo>
                      <a:pt x="9943" y="6574"/>
                      <a:pt x="9943" y="6574"/>
                      <a:pt x="9943" y="6574"/>
                    </a:cubicBezTo>
                    <a:cubicBezTo>
                      <a:pt x="9943" y="6574"/>
                      <a:pt x="9943" y="6574"/>
                      <a:pt x="9943" y="6574"/>
                    </a:cubicBezTo>
                    <a:cubicBezTo>
                      <a:pt x="10286" y="6574"/>
                      <a:pt x="10286" y="6574"/>
                      <a:pt x="10286" y="6574"/>
                    </a:cubicBezTo>
                    <a:cubicBezTo>
                      <a:pt x="10286" y="6574"/>
                      <a:pt x="10286" y="6574"/>
                      <a:pt x="10286" y="6574"/>
                    </a:cubicBezTo>
                    <a:cubicBezTo>
                      <a:pt x="10286" y="6261"/>
                      <a:pt x="10286" y="6261"/>
                      <a:pt x="10286" y="6261"/>
                    </a:cubicBezTo>
                    <a:cubicBezTo>
                      <a:pt x="9600" y="6261"/>
                      <a:pt x="9600" y="6261"/>
                      <a:pt x="9600" y="6261"/>
                    </a:cubicBezTo>
                    <a:cubicBezTo>
                      <a:pt x="9600" y="6261"/>
                      <a:pt x="9600" y="6261"/>
                      <a:pt x="9600" y="6261"/>
                    </a:cubicBezTo>
                    <a:cubicBezTo>
                      <a:pt x="9600" y="6261"/>
                      <a:pt x="9600" y="6261"/>
                      <a:pt x="9600" y="6261"/>
                    </a:cubicBezTo>
                    <a:close/>
                    <a:moveTo>
                      <a:pt x="9943" y="8452"/>
                    </a:moveTo>
                    <a:cubicBezTo>
                      <a:pt x="10286" y="8765"/>
                      <a:pt x="10286" y="8765"/>
                      <a:pt x="10286" y="8765"/>
                    </a:cubicBezTo>
                    <a:cubicBezTo>
                      <a:pt x="10629" y="8765"/>
                      <a:pt x="10629" y="8765"/>
                      <a:pt x="10629" y="8765"/>
                    </a:cubicBezTo>
                    <a:cubicBezTo>
                      <a:pt x="10629" y="8765"/>
                      <a:pt x="10629" y="8765"/>
                      <a:pt x="10629" y="8765"/>
                    </a:cubicBezTo>
                    <a:cubicBezTo>
                      <a:pt x="10971" y="9078"/>
                      <a:pt x="10971" y="9078"/>
                      <a:pt x="10971" y="9078"/>
                    </a:cubicBezTo>
                    <a:cubicBezTo>
                      <a:pt x="10971" y="9078"/>
                      <a:pt x="10971" y="9078"/>
                      <a:pt x="10971" y="9078"/>
                    </a:cubicBezTo>
                    <a:cubicBezTo>
                      <a:pt x="10971" y="9078"/>
                      <a:pt x="10971" y="9078"/>
                      <a:pt x="10971" y="9078"/>
                    </a:cubicBezTo>
                    <a:cubicBezTo>
                      <a:pt x="10971" y="9391"/>
                      <a:pt x="10971" y="9391"/>
                      <a:pt x="10971" y="9391"/>
                    </a:cubicBezTo>
                    <a:cubicBezTo>
                      <a:pt x="10971" y="9391"/>
                      <a:pt x="10971" y="9391"/>
                      <a:pt x="10971" y="9391"/>
                    </a:cubicBezTo>
                    <a:cubicBezTo>
                      <a:pt x="11314" y="9391"/>
                      <a:pt x="11314" y="9391"/>
                      <a:pt x="11314" y="9391"/>
                    </a:cubicBezTo>
                    <a:cubicBezTo>
                      <a:pt x="11314" y="9391"/>
                      <a:pt x="11314" y="9391"/>
                      <a:pt x="11314" y="9391"/>
                    </a:cubicBezTo>
                    <a:cubicBezTo>
                      <a:pt x="11657" y="9078"/>
                      <a:pt x="11657" y="9078"/>
                      <a:pt x="11657" y="9078"/>
                    </a:cubicBezTo>
                    <a:cubicBezTo>
                      <a:pt x="12000" y="9078"/>
                      <a:pt x="12000" y="9078"/>
                      <a:pt x="12000" y="9078"/>
                    </a:cubicBezTo>
                    <a:cubicBezTo>
                      <a:pt x="12000" y="9078"/>
                      <a:pt x="12000" y="9078"/>
                      <a:pt x="12000" y="9078"/>
                    </a:cubicBezTo>
                    <a:cubicBezTo>
                      <a:pt x="12000" y="8765"/>
                      <a:pt x="12000" y="8765"/>
                      <a:pt x="12000" y="8765"/>
                    </a:cubicBezTo>
                    <a:cubicBezTo>
                      <a:pt x="12000" y="8452"/>
                      <a:pt x="12000" y="8452"/>
                      <a:pt x="12000" y="8452"/>
                    </a:cubicBezTo>
                    <a:cubicBezTo>
                      <a:pt x="12343" y="8452"/>
                      <a:pt x="12343" y="8452"/>
                      <a:pt x="12343" y="8452"/>
                    </a:cubicBezTo>
                    <a:cubicBezTo>
                      <a:pt x="12343" y="8139"/>
                      <a:pt x="12343" y="8139"/>
                      <a:pt x="12343" y="8139"/>
                    </a:cubicBezTo>
                    <a:cubicBezTo>
                      <a:pt x="12343" y="8139"/>
                      <a:pt x="12343" y="8139"/>
                      <a:pt x="12343" y="8139"/>
                    </a:cubicBezTo>
                    <a:cubicBezTo>
                      <a:pt x="12000" y="8139"/>
                      <a:pt x="12000" y="8139"/>
                      <a:pt x="12000" y="8139"/>
                    </a:cubicBezTo>
                    <a:cubicBezTo>
                      <a:pt x="12000" y="7826"/>
                      <a:pt x="12000" y="7826"/>
                      <a:pt x="12000" y="7826"/>
                    </a:cubicBezTo>
                    <a:cubicBezTo>
                      <a:pt x="11657" y="7826"/>
                      <a:pt x="11657" y="7826"/>
                      <a:pt x="11657" y="7826"/>
                    </a:cubicBezTo>
                    <a:cubicBezTo>
                      <a:pt x="11657" y="7826"/>
                      <a:pt x="11657" y="7826"/>
                      <a:pt x="11657" y="7826"/>
                    </a:cubicBezTo>
                    <a:cubicBezTo>
                      <a:pt x="11314" y="8139"/>
                      <a:pt x="11314" y="8139"/>
                      <a:pt x="11314" y="8139"/>
                    </a:cubicBezTo>
                    <a:cubicBezTo>
                      <a:pt x="11314" y="7826"/>
                      <a:pt x="11314" y="7826"/>
                      <a:pt x="11314" y="7826"/>
                    </a:cubicBezTo>
                    <a:cubicBezTo>
                      <a:pt x="10971" y="7826"/>
                      <a:pt x="10971" y="7826"/>
                      <a:pt x="10971" y="7826"/>
                    </a:cubicBezTo>
                    <a:cubicBezTo>
                      <a:pt x="10971" y="8139"/>
                      <a:pt x="10971" y="8139"/>
                      <a:pt x="10971" y="8139"/>
                    </a:cubicBezTo>
                    <a:cubicBezTo>
                      <a:pt x="10971" y="8139"/>
                      <a:pt x="10971" y="8139"/>
                      <a:pt x="10971" y="8139"/>
                    </a:cubicBezTo>
                    <a:cubicBezTo>
                      <a:pt x="10629" y="8139"/>
                      <a:pt x="10629" y="8139"/>
                      <a:pt x="10629" y="8139"/>
                    </a:cubicBezTo>
                    <a:cubicBezTo>
                      <a:pt x="10286" y="8139"/>
                      <a:pt x="10286" y="8139"/>
                      <a:pt x="10286" y="8139"/>
                    </a:cubicBezTo>
                    <a:cubicBezTo>
                      <a:pt x="10286" y="8452"/>
                      <a:pt x="10286" y="8452"/>
                      <a:pt x="10286" y="8452"/>
                    </a:cubicBezTo>
                    <a:cubicBezTo>
                      <a:pt x="9943" y="8452"/>
                      <a:pt x="9943" y="8452"/>
                      <a:pt x="9943" y="8452"/>
                    </a:cubicBezTo>
                    <a:close/>
                    <a:moveTo>
                      <a:pt x="1714" y="9704"/>
                    </a:moveTo>
                    <a:cubicBezTo>
                      <a:pt x="1371" y="9391"/>
                      <a:pt x="1371" y="9391"/>
                      <a:pt x="1371" y="9391"/>
                    </a:cubicBezTo>
                    <a:cubicBezTo>
                      <a:pt x="1371" y="9391"/>
                      <a:pt x="1371" y="9391"/>
                      <a:pt x="1371" y="9391"/>
                    </a:cubicBezTo>
                    <a:cubicBezTo>
                      <a:pt x="1371" y="9078"/>
                      <a:pt x="1371" y="9078"/>
                      <a:pt x="1371" y="9078"/>
                    </a:cubicBezTo>
                    <a:cubicBezTo>
                      <a:pt x="1029" y="8765"/>
                      <a:pt x="1029" y="8765"/>
                      <a:pt x="1029" y="8765"/>
                    </a:cubicBezTo>
                    <a:cubicBezTo>
                      <a:pt x="686" y="8765"/>
                      <a:pt x="686" y="8765"/>
                      <a:pt x="686" y="8765"/>
                    </a:cubicBezTo>
                    <a:cubicBezTo>
                      <a:pt x="686" y="8765"/>
                      <a:pt x="686" y="8765"/>
                      <a:pt x="686" y="8765"/>
                    </a:cubicBezTo>
                    <a:cubicBezTo>
                      <a:pt x="686" y="8139"/>
                      <a:pt x="686" y="8139"/>
                      <a:pt x="686" y="8139"/>
                    </a:cubicBezTo>
                    <a:cubicBezTo>
                      <a:pt x="343" y="8139"/>
                      <a:pt x="343" y="8139"/>
                      <a:pt x="343" y="8139"/>
                    </a:cubicBezTo>
                    <a:cubicBezTo>
                      <a:pt x="343" y="7826"/>
                      <a:pt x="343" y="7826"/>
                      <a:pt x="343" y="7826"/>
                    </a:cubicBezTo>
                    <a:cubicBezTo>
                      <a:pt x="343" y="7513"/>
                      <a:pt x="343" y="7513"/>
                      <a:pt x="343" y="7513"/>
                    </a:cubicBezTo>
                    <a:cubicBezTo>
                      <a:pt x="343" y="7513"/>
                      <a:pt x="343" y="7513"/>
                      <a:pt x="343" y="7513"/>
                    </a:cubicBezTo>
                    <a:cubicBezTo>
                      <a:pt x="686" y="7513"/>
                      <a:pt x="686" y="7513"/>
                      <a:pt x="686" y="7513"/>
                    </a:cubicBezTo>
                    <a:cubicBezTo>
                      <a:pt x="686" y="7826"/>
                      <a:pt x="686" y="7826"/>
                      <a:pt x="686" y="7826"/>
                    </a:cubicBezTo>
                    <a:cubicBezTo>
                      <a:pt x="1029" y="7826"/>
                      <a:pt x="1029" y="7826"/>
                      <a:pt x="1029" y="7826"/>
                    </a:cubicBezTo>
                    <a:cubicBezTo>
                      <a:pt x="686" y="8139"/>
                      <a:pt x="686" y="8139"/>
                      <a:pt x="686" y="8139"/>
                    </a:cubicBezTo>
                    <a:cubicBezTo>
                      <a:pt x="1029" y="8452"/>
                      <a:pt x="1029" y="8452"/>
                      <a:pt x="1029" y="8452"/>
                    </a:cubicBezTo>
                    <a:cubicBezTo>
                      <a:pt x="1371" y="8765"/>
                      <a:pt x="1371" y="8765"/>
                      <a:pt x="1371" y="8765"/>
                    </a:cubicBezTo>
                    <a:cubicBezTo>
                      <a:pt x="1371" y="8765"/>
                      <a:pt x="1371" y="8765"/>
                      <a:pt x="1371" y="8765"/>
                    </a:cubicBezTo>
                    <a:cubicBezTo>
                      <a:pt x="1371" y="8765"/>
                      <a:pt x="1371" y="8765"/>
                      <a:pt x="1371" y="8765"/>
                    </a:cubicBezTo>
                    <a:cubicBezTo>
                      <a:pt x="1371" y="8765"/>
                      <a:pt x="1371" y="8765"/>
                      <a:pt x="1371" y="8765"/>
                    </a:cubicBezTo>
                    <a:cubicBezTo>
                      <a:pt x="1714" y="9078"/>
                      <a:pt x="1714" y="9078"/>
                      <a:pt x="1714" y="9078"/>
                    </a:cubicBezTo>
                    <a:cubicBezTo>
                      <a:pt x="1714" y="9391"/>
                      <a:pt x="1714" y="9391"/>
                      <a:pt x="1714" y="9391"/>
                    </a:cubicBezTo>
                    <a:cubicBezTo>
                      <a:pt x="2057" y="9391"/>
                      <a:pt x="2057" y="9391"/>
                      <a:pt x="2057" y="9391"/>
                    </a:cubicBezTo>
                    <a:cubicBezTo>
                      <a:pt x="1714" y="9704"/>
                      <a:pt x="1714" y="9704"/>
                      <a:pt x="1714" y="9704"/>
                    </a:cubicBezTo>
                    <a:cubicBezTo>
                      <a:pt x="1714" y="9704"/>
                      <a:pt x="1714" y="9704"/>
                      <a:pt x="1714" y="9704"/>
                    </a:cubicBezTo>
                    <a:cubicBezTo>
                      <a:pt x="1714" y="9704"/>
                      <a:pt x="1714" y="9704"/>
                      <a:pt x="1714" y="9704"/>
                    </a:cubicBezTo>
                    <a:close/>
                    <a:moveTo>
                      <a:pt x="7200" y="15339"/>
                    </a:moveTo>
                    <a:cubicBezTo>
                      <a:pt x="7200" y="15026"/>
                      <a:pt x="7200" y="15026"/>
                      <a:pt x="7200" y="15026"/>
                    </a:cubicBezTo>
                    <a:cubicBezTo>
                      <a:pt x="7200" y="15339"/>
                      <a:pt x="7200" y="15339"/>
                      <a:pt x="7200" y="15339"/>
                    </a:cubicBezTo>
                    <a:cubicBezTo>
                      <a:pt x="6857" y="15339"/>
                      <a:pt x="6857" y="15339"/>
                      <a:pt x="6857" y="15339"/>
                    </a:cubicBezTo>
                    <a:cubicBezTo>
                      <a:pt x="6857" y="15339"/>
                      <a:pt x="6857" y="15339"/>
                      <a:pt x="6857" y="15339"/>
                    </a:cubicBezTo>
                    <a:cubicBezTo>
                      <a:pt x="6857" y="15026"/>
                      <a:pt x="6857" y="15026"/>
                      <a:pt x="6857" y="15026"/>
                    </a:cubicBezTo>
                    <a:cubicBezTo>
                      <a:pt x="6857" y="14713"/>
                      <a:pt x="6857" y="14713"/>
                      <a:pt x="6857" y="14713"/>
                    </a:cubicBezTo>
                    <a:cubicBezTo>
                      <a:pt x="6857" y="14713"/>
                      <a:pt x="6857" y="14713"/>
                      <a:pt x="6857" y="14713"/>
                    </a:cubicBezTo>
                    <a:cubicBezTo>
                      <a:pt x="6514" y="14713"/>
                      <a:pt x="6514" y="14713"/>
                      <a:pt x="6514" y="14713"/>
                    </a:cubicBezTo>
                    <a:cubicBezTo>
                      <a:pt x="6171" y="14400"/>
                      <a:pt x="6171" y="14400"/>
                      <a:pt x="6171" y="14400"/>
                    </a:cubicBezTo>
                    <a:cubicBezTo>
                      <a:pt x="6171" y="14087"/>
                      <a:pt x="6171" y="14087"/>
                      <a:pt x="6171" y="14087"/>
                    </a:cubicBezTo>
                    <a:cubicBezTo>
                      <a:pt x="6514" y="14087"/>
                      <a:pt x="6514" y="14087"/>
                      <a:pt x="6514" y="14087"/>
                    </a:cubicBezTo>
                    <a:cubicBezTo>
                      <a:pt x="6514" y="14087"/>
                      <a:pt x="6514" y="14087"/>
                      <a:pt x="6514" y="14087"/>
                    </a:cubicBezTo>
                    <a:cubicBezTo>
                      <a:pt x="6514" y="13774"/>
                      <a:pt x="6514" y="13774"/>
                      <a:pt x="6514" y="13774"/>
                    </a:cubicBezTo>
                    <a:cubicBezTo>
                      <a:pt x="6514" y="13774"/>
                      <a:pt x="6514" y="13774"/>
                      <a:pt x="6514" y="13774"/>
                    </a:cubicBezTo>
                    <a:cubicBezTo>
                      <a:pt x="6514" y="13774"/>
                      <a:pt x="6514" y="13774"/>
                      <a:pt x="6514" y="13774"/>
                    </a:cubicBezTo>
                    <a:cubicBezTo>
                      <a:pt x="6514" y="13774"/>
                      <a:pt x="6514" y="13774"/>
                      <a:pt x="6514" y="13774"/>
                    </a:cubicBezTo>
                    <a:cubicBezTo>
                      <a:pt x="6171" y="13461"/>
                      <a:pt x="6171" y="13461"/>
                      <a:pt x="6171" y="13461"/>
                    </a:cubicBezTo>
                    <a:cubicBezTo>
                      <a:pt x="6171" y="13461"/>
                      <a:pt x="6171" y="13461"/>
                      <a:pt x="6171" y="13461"/>
                    </a:cubicBezTo>
                    <a:cubicBezTo>
                      <a:pt x="6171" y="13774"/>
                      <a:pt x="6171" y="13774"/>
                      <a:pt x="6171" y="13774"/>
                    </a:cubicBezTo>
                    <a:cubicBezTo>
                      <a:pt x="5829" y="13774"/>
                      <a:pt x="5829" y="13774"/>
                      <a:pt x="5829" y="13774"/>
                    </a:cubicBezTo>
                    <a:cubicBezTo>
                      <a:pt x="5486" y="13461"/>
                      <a:pt x="5486" y="13461"/>
                      <a:pt x="5486" y="13461"/>
                    </a:cubicBezTo>
                    <a:cubicBezTo>
                      <a:pt x="5486" y="13461"/>
                      <a:pt x="5486" y="13461"/>
                      <a:pt x="5486" y="13461"/>
                    </a:cubicBezTo>
                    <a:cubicBezTo>
                      <a:pt x="5143" y="13461"/>
                      <a:pt x="5143" y="13461"/>
                      <a:pt x="5143" y="13461"/>
                    </a:cubicBezTo>
                    <a:cubicBezTo>
                      <a:pt x="5143" y="13148"/>
                      <a:pt x="5143" y="13148"/>
                      <a:pt x="5143" y="13148"/>
                    </a:cubicBezTo>
                    <a:cubicBezTo>
                      <a:pt x="4800" y="13148"/>
                      <a:pt x="4800" y="13148"/>
                      <a:pt x="4800" y="13148"/>
                    </a:cubicBezTo>
                    <a:cubicBezTo>
                      <a:pt x="4800" y="13148"/>
                      <a:pt x="4800" y="13148"/>
                      <a:pt x="4800" y="13148"/>
                    </a:cubicBezTo>
                    <a:cubicBezTo>
                      <a:pt x="4800" y="13148"/>
                      <a:pt x="4800" y="13148"/>
                      <a:pt x="4800" y="13148"/>
                    </a:cubicBezTo>
                    <a:cubicBezTo>
                      <a:pt x="4800" y="12835"/>
                      <a:pt x="4800" y="12835"/>
                      <a:pt x="4800" y="12835"/>
                    </a:cubicBezTo>
                    <a:cubicBezTo>
                      <a:pt x="4457" y="12835"/>
                      <a:pt x="4457" y="12835"/>
                      <a:pt x="4457" y="12835"/>
                    </a:cubicBezTo>
                    <a:cubicBezTo>
                      <a:pt x="4457" y="12835"/>
                      <a:pt x="4457" y="12835"/>
                      <a:pt x="4457" y="12835"/>
                    </a:cubicBezTo>
                    <a:cubicBezTo>
                      <a:pt x="4457" y="12835"/>
                      <a:pt x="4457" y="12835"/>
                      <a:pt x="4457" y="12835"/>
                    </a:cubicBezTo>
                    <a:cubicBezTo>
                      <a:pt x="4457" y="12522"/>
                      <a:pt x="4457" y="12522"/>
                      <a:pt x="4457" y="12522"/>
                    </a:cubicBezTo>
                    <a:cubicBezTo>
                      <a:pt x="4114" y="12522"/>
                      <a:pt x="4114" y="12522"/>
                      <a:pt x="4114" y="12522"/>
                    </a:cubicBezTo>
                    <a:cubicBezTo>
                      <a:pt x="4114" y="12522"/>
                      <a:pt x="4114" y="12522"/>
                      <a:pt x="4114" y="12522"/>
                    </a:cubicBezTo>
                    <a:cubicBezTo>
                      <a:pt x="4114" y="12209"/>
                      <a:pt x="4114" y="12209"/>
                      <a:pt x="4114" y="12209"/>
                    </a:cubicBezTo>
                    <a:cubicBezTo>
                      <a:pt x="4114" y="12209"/>
                      <a:pt x="4114" y="12209"/>
                      <a:pt x="4114" y="12209"/>
                    </a:cubicBezTo>
                    <a:cubicBezTo>
                      <a:pt x="4114" y="12209"/>
                      <a:pt x="4114" y="12209"/>
                      <a:pt x="4114" y="12209"/>
                    </a:cubicBezTo>
                    <a:cubicBezTo>
                      <a:pt x="4114" y="11896"/>
                      <a:pt x="4114" y="11896"/>
                      <a:pt x="4114" y="11896"/>
                    </a:cubicBezTo>
                    <a:cubicBezTo>
                      <a:pt x="4114" y="11896"/>
                      <a:pt x="4114" y="11896"/>
                      <a:pt x="4114" y="11896"/>
                    </a:cubicBezTo>
                    <a:cubicBezTo>
                      <a:pt x="4114" y="11896"/>
                      <a:pt x="4114" y="11896"/>
                      <a:pt x="4114" y="11896"/>
                    </a:cubicBezTo>
                    <a:cubicBezTo>
                      <a:pt x="4457" y="11583"/>
                      <a:pt x="4457" y="11583"/>
                      <a:pt x="4457" y="11583"/>
                    </a:cubicBezTo>
                    <a:cubicBezTo>
                      <a:pt x="4457" y="11583"/>
                      <a:pt x="4457" y="11583"/>
                      <a:pt x="4457" y="11583"/>
                    </a:cubicBezTo>
                    <a:cubicBezTo>
                      <a:pt x="4800" y="11896"/>
                      <a:pt x="4800" y="11896"/>
                      <a:pt x="4800" y="11896"/>
                    </a:cubicBezTo>
                    <a:cubicBezTo>
                      <a:pt x="4800" y="11896"/>
                      <a:pt x="4800" y="11896"/>
                      <a:pt x="4800" y="11896"/>
                    </a:cubicBezTo>
                    <a:cubicBezTo>
                      <a:pt x="4800" y="11896"/>
                      <a:pt x="4800" y="11896"/>
                      <a:pt x="4800" y="11896"/>
                    </a:cubicBezTo>
                    <a:cubicBezTo>
                      <a:pt x="4800" y="11896"/>
                      <a:pt x="4800" y="11896"/>
                      <a:pt x="4800" y="11896"/>
                    </a:cubicBezTo>
                    <a:cubicBezTo>
                      <a:pt x="5143" y="11896"/>
                      <a:pt x="5143" y="11896"/>
                      <a:pt x="5143" y="11896"/>
                    </a:cubicBezTo>
                    <a:cubicBezTo>
                      <a:pt x="5486" y="11896"/>
                      <a:pt x="5486" y="11896"/>
                      <a:pt x="5486" y="11896"/>
                    </a:cubicBezTo>
                    <a:cubicBezTo>
                      <a:pt x="5486" y="11896"/>
                      <a:pt x="5486" y="11896"/>
                      <a:pt x="5486" y="11896"/>
                    </a:cubicBezTo>
                    <a:cubicBezTo>
                      <a:pt x="6171" y="11896"/>
                      <a:pt x="6171" y="11896"/>
                      <a:pt x="6171" y="11896"/>
                    </a:cubicBezTo>
                    <a:cubicBezTo>
                      <a:pt x="6171" y="11583"/>
                      <a:pt x="6171" y="11583"/>
                      <a:pt x="6171" y="11583"/>
                    </a:cubicBezTo>
                    <a:cubicBezTo>
                      <a:pt x="5829" y="11583"/>
                      <a:pt x="5829" y="11583"/>
                      <a:pt x="5829" y="11583"/>
                    </a:cubicBezTo>
                    <a:cubicBezTo>
                      <a:pt x="5486" y="11583"/>
                      <a:pt x="5486" y="11583"/>
                      <a:pt x="5486" y="11583"/>
                    </a:cubicBezTo>
                    <a:cubicBezTo>
                      <a:pt x="5143" y="11583"/>
                      <a:pt x="5143" y="11583"/>
                      <a:pt x="5143" y="11583"/>
                    </a:cubicBezTo>
                    <a:cubicBezTo>
                      <a:pt x="4800" y="11270"/>
                      <a:pt x="4800" y="11270"/>
                      <a:pt x="4800" y="11270"/>
                    </a:cubicBezTo>
                    <a:cubicBezTo>
                      <a:pt x="4800" y="11270"/>
                      <a:pt x="4800" y="11270"/>
                      <a:pt x="4800" y="11270"/>
                    </a:cubicBezTo>
                    <a:cubicBezTo>
                      <a:pt x="5143" y="11270"/>
                      <a:pt x="5143" y="11270"/>
                      <a:pt x="5143" y="11270"/>
                    </a:cubicBezTo>
                    <a:cubicBezTo>
                      <a:pt x="5486" y="11270"/>
                      <a:pt x="5486" y="11270"/>
                      <a:pt x="5486" y="11270"/>
                    </a:cubicBezTo>
                    <a:cubicBezTo>
                      <a:pt x="5829" y="10957"/>
                      <a:pt x="5829" y="10957"/>
                      <a:pt x="5829" y="10957"/>
                    </a:cubicBezTo>
                    <a:cubicBezTo>
                      <a:pt x="6171" y="10957"/>
                      <a:pt x="6171" y="10957"/>
                      <a:pt x="6171" y="10957"/>
                    </a:cubicBezTo>
                    <a:cubicBezTo>
                      <a:pt x="6514" y="10957"/>
                      <a:pt x="6514" y="10957"/>
                      <a:pt x="6514" y="10957"/>
                    </a:cubicBezTo>
                    <a:cubicBezTo>
                      <a:pt x="6514" y="10957"/>
                      <a:pt x="6514" y="10957"/>
                      <a:pt x="6514" y="10957"/>
                    </a:cubicBezTo>
                    <a:cubicBezTo>
                      <a:pt x="6857" y="10957"/>
                      <a:pt x="6857" y="10957"/>
                      <a:pt x="6857" y="10957"/>
                    </a:cubicBezTo>
                    <a:cubicBezTo>
                      <a:pt x="6857" y="10957"/>
                      <a:pt x="6857" y="10957"/>
                      <a:pt x="6857" y="10957"/>
                    </a:cubicBezTo>
                    <a:cubicBezTo>
                      <a:pt x="6857" y="10643"/>
                      <a:pt x="6857" y="10643"/>
                      <a:pt x="6857" y="10643"/>
                    </a:cubicBezTo>
                    <a:cubicBezTo>
                      <a:pt x="7200" y="10643"/>
                      <a:pt x="7200" y="10643"/>
                      <a:pt x="7200" y="10643"/>
                    </a:cubicBezTo>
                    <a:cubicBezTo>
                      <a:pt x="7200" y="10643"/>
                      <a:pt x="7200" y="10643"/>
                      <a:pt x="7200" y="10643"/>
                    </a:cubicBezTo>
                    <a:cubicBezTo>
                      <a:pt x="6857" y="10330"/>
                      <a:pt x="6857" y="10330"/>
                      <a:pt x="6857" y="10330"/>
                    </a:cubicBezTo>
                    <a:cubicBezTo>
                      <a:pt x="6857" y="10643"/>
                      <a:pt x="6857" y="10643"/>
                      <a:pt x="6857" y="10643"/>
                    </a:cubicBezTo>
                    <a:cubicBezTo>
                      <a:pt x="6514" y="10643"/>
                      <a:pt x="6514" y="10643"/>
                      <a:pt x="6514" y="10643"/>
                    </a:cubicBezTo>
                    <a:cubicBezTo>
                      <a:pt x="5829" y="10643"/>
                      <a:pt x="5829" y="10643"/>
                      <a:pt x="5829" y="10643"/>
                    </a:cubicBezTo>
                    <a:cubicBezTo>
                      <a:pt x="5829" y="10643"/>
                      <a:pt x="5829" y="10643"/>
                      <a:pt x="5829" y="10643"/>
                    </a:cubicBezTo>
                    <a:cubicBezTo>
                      <a:pt x="5829" y="10643"/>
                      <a:pt x="5829" y="10643"/>
                      <a:pt x="5829" y="10643"/>
                    </a:cubicBezTo>
                    <a:cubicBezTo>
                      <a:pt x="5486" y="10643"/>
                      <a:pt x="5486" y="10643"/>
                      <a:pt x="5486" y="10643"/>
                    </a:cubicBezTo>
                    <a:cubicBezTo>
                      <a:pt x="5486" y="10643"/>
                      <a:pt x="5486" y="10643"/>
                      <a:pt x="5486" y="10643"/>
                    </a:cubicBezTo>
                    <a:cubicBezTo>
                      <a:pt x="5143" y="10643"/>
                      <a:pt x="5143" y="10643"/>
                      <a:pt x="5143" y="10643"/>
                    </a:cubicBezTo>
                    <a:cubicBezTo>
                      <a:pt x="5143" y="10957"/>
                      <a:pt x="5143" y="10957"/>
                      <a:pt x="5143" y="10957"/>
                    </a:cubicBezTo>
                    <a:cubicBezTo>
                      <a:pt x="4800" y="10957"/>
                      <a:pt x="4800" y="10957"/>
                      <a:pt x="4800" y="10957"/>
                    </a:cubicBezTo>
                    <a:cubicBezTo>
                      <a:pt x="4800" y="10957"/>
                      <a:pt x="4800" y="10957"/>
                      <a:pt x="4800" y="10957"/>
                    </a:cubicBezTo>
                    <a:cubicBezTo>
                      <a:pt x="4457" y="10957"/>
                      <a:pt x="4457" y="10957"/>
                      <a:pt x="4457" y="10957"/>
                    </a:cubicBezTo>
                    <a:cubicBezTo>
                      <a:pt x="4114" y="10957"/>
                      <a:pt x="4114" y="10957"/>
                      <a:pt x="4114" y="10957"/>
                    </a:cubicBezTo>
                    <a:cubicBezTo>
                      <a:pt x="4114" y="11270"/>
                      <a:pt x="4114" y="11270"/>
                      <a:pt x="4114" y="11270"/>
                    </a:cubicBezTo>
                    <a:cubicBezTo>
                      <a:pt x="3771" y="11270"/>
                      <a:pt x="3771" y="11270"/>
                      <a:pt x="3771" y="11270"/>
                    </a:cubicBezTo>
                    <a:cubicBezTo>
                      <a:pt x="3771" y="11270"/>
                      <a:pt x="3771" y="11270"/>
                      <a:pt x="3771" y="11270"/>
                    </a:cubicBezTo>
                    <a:cubicBezTo>
                      <a:pt x="3771" y="10957"/>
                      <a:pt x="3771" y="10957"/>
                      <a:pt x="3771" y="10957"/>
                    </a:cubicBezTo>
                    <a:cubicBezTo>
                      <a:pt x="3429" y="10330"/>
                      <a:pt x="3429" y="10330"/>
                      <a:pt x="3429" y="10330"/>
                    </a:cubicBezTo>
                    <a:cubicBezTo>
                      <a:pt x="3771" y="10330"/>
                      <a:pt x="3771" y="10330"/>
                      <a:pt x="3771" y="10330"/>
                    </a:cubicBezTo>
                    <a:cubicBezTo>
                      <a:pt x="3771" y="10330"/>
                      <a:pt x="3771" y="10330"/>
                      <a:pt x="3771" y="10330"/>
                    </a:cubicBezTo>
                    <a:cubicBezTo>
                      <a:pt x="3771" y="10017"/>
                      <a:pt x="3771" y="10017"/>
                      <a:pt x="3771" y="10017"/>
                    </a:cubicBezTo>
                    <a:cubicBezTo>
                      <a:pt x="4114" y="10017"/>
                      <a:pt x="4114" y="10017"/>
                      <a:pt x="4114" y="10017"/>
                    </a:cubicBezTo>
                    <a:cubicBezTo>
                      <a:pt x="4114" y="10017"/>
                      <a:pt x="4114" y="10017"/>
                      <a:pt x="4114" y="10017"/>
                    </a:cubicBezTo>
                    <a:cubicBezTo>
                      <a:pt x="4114" y="10330"/>
                      <a:pt x="4114" y="10330"/>
                      <a:pt x="4114" y="10330"/>
                    </a:cubicBezTo>
                    <a:cubicBezTo>
                      <a:pt x="4114" y="10330"/>
                      <a:pt x="4114" y="10330"/>
                      <a:pt x="4114" y="10330"/>
                    </a:cubicBezTo>
                    <a:cubicBezTo>
                      <a:pt x="4457" y="10017"/>
                      <a:pt x="4457" y="10017"/>
                      <a:pt x="4457" y="10017"/>
                    </a:cubicBezTo>
                    <a:cubicBezTo>
                      <a:pt x="4457" y="10017"/>
                      <a:pt x="4457" y="10017"/>
                      <a:pt x="4457" y="10017"/>
                    </a:cubicBezTo>
                    <a:cubicBezTo>
                      <a:pt x="4800" y="10017"/>
                      <a:pt x="4800" y="10017"/>
                      <a:pt x="4800" y="10017"/>
                    </a:cubicBezTo>
                    <a:cubicBezTo>
                      <a:pt x="4800" y="9704"/>
                      <a:pt x="4800" y="9704"/>
                      <a:pt x="4800" y="9704"/>
                    </a:cubicBezTo>
                    <a:cubicBezTo>
                      <a:pt x="5143" y="9704"/>
                      <a:pt x="5143" y="9704"/>
                      <a:pt x="5143" y="9704"/>
                    </a:cubicBezTo>
                    <a:cubicBezTo>
                      <a:pt x="5486" y="9391"/>
                      <a:pt x="5486" y="9391"/>
                      <a:pt x="5486" y="9391"/>
                    </a:cubicBezTo>
                    <a:cubicBezTo>
                      <a:pt x="5486" y="9391"/>
                      <a:pt x="5486" y="9391"/>
                      <a:pt x="5486" y="9391"/>
                    </a:cubicBezTo>
                    <a:cubicBezTo>
                      <a:pt x="5486" y="9078"/>
                      <a:pt x="5486" y="9078"/>
                      <a:pt x="5486" y="9078"/>
                    </a:cubicBezTo>
                    <a:cubicBezTo>
                      <a:pt x="5829" y="9078"/>
                      <a:pt x="5829" y="9078"/>
                      <a:pt x="5829" y="9078"/>
                    </a:cubicBezTo>
                    <a:cubicBezTo>
                      <a:pt x="6171" y="9078"/>
                      <a:pt x="6171" y="9078"/>
                      <a:pt x="6171" y="9078"/>
                    </a:cubicBezTo>
                    <a:cubicBezTo>
                      <a:pt x="6514" y="8765"/>
                      <a:pt x="6514" y="8765"/>
                      <a:pt x="6514" y="8765"/>
                    </a:cubicBezTo>
                    <a:cubicBezTo>
                      <a:pt x="6857" y="8765"/>
                      <a:pt x="6857" y="8765"/>
                      <a:pt x="6857" y="8765"/>
                    </a:cubicBezTo>
                    <a:cubicBezTo>
                      <a:pt x="6857" y="8765"/>
                      <a:pt x="6857" y="8765"/>
                      <a:pt x="6857" y="8765"/>
                    </a:cubicBezTo>
                    <a:cubicBezTo>
                      <a:pt x="6857" y="8452"/>
                      <a:pt x="6857" y="8452"/>
                      <a:pt x="6857" y="8452"/>
                    </a:cubicBezTo>
                    <a:cubicBezTo>
                      <a:pt x="6857" y="8452"/>
                      <a:pt x="6857" y="8452"/>
                      <a:pt x="6857" y="8452"/>
                    </a:cubicBezTo>
                    <a:cubicBezTo>
                      <a:pt x="6514" y="8765"/>
                      <a:pt x="6514" y="8765"/>
                      <a:pt x="6514" y="8765"/>
                    </a:cubicBezTo>
                    <a:cubicBezTo>
                      <a:pt x="6514" y="8765"/>
                      <a:pt x="6514" y="8765"/>
                      <a:pt x="6514" y="8765"/>
                    </a:cubicBezTo>
                    <a:cubicBezTo>
                      <a:pt x="6171" y="8765"/>
                      <a:pt x="6171" y="8765"/>
                      <a:pt x="6171" y="8765"/>
                    </a:cubicBezTo>
                    <a:cubicBezTo>
                      <a:pt x="6171" y="8452"/>
                      <a:pt x="6171" y="8452"/>
                      <a:pt x="6171" y="8452"/>
                    </a:cubicBezTo>
                    <a:cubicBezTo>
                      <a:pt x="6171" y="8139"/>
                      <a:pt x="6171" y="8139"/>
                      <a:pt x="6171" y="8139"/>
                    </a:cubicBezTo>
                    <a:cubicBezTo>
                      <a:pt x="6171" y="7826"/>
                      <a:pt x="6171" y="7826"/>
                      <a:pt x="6171" y="7826"/>
                    </a:cubicBezTo>
                    <a:cubicBezTo>
                      <a:pt x="6171" y="7826"/>
                      <a:pt x="6171" y="7826"/>
                      <a:pt x="6171" y="7826"/>
                    </a:cubicBezTo>
                    <a:cubicBezTo>
                      <a:pt x="6171" y="7826"/>
                      <a:pt x="6171" y="7826"/>
                      <a:pt x="6171" y="7826"/>
                    </a:cubicBezTo>
                    <a:cubicBezTo>
                      <a:pt x="5829" y="7826"/>
                      <a:pt x="5829" y="7826"/>
                      <a:pt x="5829" y="7826"/>
                    </a:cubicBezTo>
                    <a:cubicBezTo>
                      <a:pt x="5829" y="8139"/>
                      <a:pt x="5829" y="8139"/>
                      <a:pt x="5829" y="8139"/>
                    </a:cubicBezTo>
                    <a:cubicBezTo>
                      <a:pt x="5829" y="8452"/>
                      <a:pt x="5829" y="8452"/>
                      <a:pt x="5829" y="8452"/>
                    </a:cubicBezTo>
                    <a:cubicBezTo>
                      <a:pt x="5486" y="8765"/>
                      <a:pt x="5486" y="8765"/>
                      <a:pt x="5486" y="8765"/>
                    </a:cubicBezTo>
                    <a:cubicBezTo>
                      <a:pt x="5143" y="8765"/>
                      <a:pt x="5143" y="8765"/>
                      <a:pt x="5143" y="8765"/>
                    </a:cubicBezTo>
                    <a:cubicBezTo>
                      <a:pt x="5143" y="8765"/>
                      <a:pt x="5143" y="8765"/>
                      <a:pt x="5143" y="8765"/>
                    </a:cubicBezTo>
                    <a:cubicBezTo>
                      <a:pt x="5143" y="8452"/>
                      <a:pt x="5143" y="8452"/>
                      <a:pt x="5143" y="8452"/>
                    </a:cubicBezTo>
                    <a:cubicBezTo>
                      <a:pt x="5143" y="8452"/>
                      <a:pt x="5143" y="8452"/>
                      <a:pt x="5143" y="8452"/>
                    </a:cubicBezTo>
                    <a:cubicBezTo>
                      <a:pt x="5143" y="8139"/>
                      <a:pt x="5143" y="8139"/>
                      <a:pt x="5143" y="8139"/>
                    </a:cubicBezTo>
                    <a:cubicBezTo>
                      <a:pt x="5143" y="8139"/>
                      <a:pt x="5143" y="8139"/>
                      <a:pt x="5143" y="8139"/>
                    </a:cubicBezTo>
                    <a:cubicBezTo>
                      <a:pt x="5143" y="7826"/>
                      <a:pt x="5143" y="7826"/>
                      <a:pt x="5143" y="7826"/>
                    </a:cubicBezTo>
                    <a:cubicBezTo>
                      <a:pt x="5143" y="7513"/>
                      <a:pt x="5143" y="7513"/>
                      <a:pt x="5143" y="7513"/>
                    </a:cubicBezTo>
                    <a:cubicBezTo>
                      <a:pt x="5143" y="7513"/>
                      <a:pt x="5143" y="7513"/>
                      <a:pt x="5143" y="7513"/>
                    </a:cubicBezTo>
                    <a:cubicBezTo>
                      <a:pt x="4800" y="7513"/>
                      <a:pt x="4800" y="7513"/>
                      <a:pt x="4800" y="7513"/>
                    </a:cubicBezTo>
                    <a:cubicBezTo>
                      <a:pt x="4800" y="7513"/>
                      <a:pt x="4800" y="7513"/>
                      <a:pt x="4800" y="7513"/>
                    </a:cubicBezTo>
                    <a:cubicBezTo>
                      <a:pt x="4800" y="8139"/>
                      <a:pt x="4800" y="8139"/>
                      <a:pt x="4800" y="8139"/>
                    </a:cubicBezTo>
                    <a:cubicBezTo>
                      <a:pt x="4800" y="8139"/>
                      <a:pt x="4800" y="8139"/>
                      <a:pt x="4800" y="8139"/>
                    </a:cubicBezTo>
                    <a:cubicBezTo>
                      <a:pt x="4800" y="8452"/>
                      <a:pt x="4800" y="8452"/>
                      <a:pt x="4800" y="8452"/>
                    </a:cubicBezTo>
                    <a:cubicBezTo>
                      <a:pt x="4457" y="8139"/>
                      <a:pt x="4457" y="8139"/>
                      <a:pt x="4457" y="8139"/>
                    </a:cubicBezTo>
                    <a:cubicBezTo>
                      <a:pt x="4457" y="8139"/>
                      <a:pt x="4457" y="8139"/>
                      <a:pt x="4457" y="8139"/>
                    </a:cubicBezTo>
                    <a:cubicBezTo>
                      <a:pt x="4457" y="7826"/>
                      <a:pt x="4457" y="7826"/>
                      <a:pt x="4457" y="7826"/>
                    </a:cubicBezTo>
                    <a:cubicBezTo>
                      <a:pt x="4457" y="7826"/>
                      <a:pt x="4457" y="7826"/>
                      <a:pt x="4457" y="7826"/>
                    </a:cubicBezTo>
                    <a:cubicBezTo>
                      <a:pt x="4114" y="7826"/>
                      <a:pt x="4114" y="7826"/>
                      <a:pt x="4114" y="7826"/>
                    </a:cubicBezTo>
                    <a:cubicBezTo>
                      <a:pt x="4114" y="8139"/>
                      <a:pt x="4114" y="8139"/>
                      <a:pt x="4114" y="8139"/>
                    </a:cubicBezTo>
                    <a:cubicBezTo>
                      <a:pt x="4114" y="8139"/>
                      <a:pt x="4114" y="8139"/>
                      <a:pt x="4114" y="8139"/>
                    </a:cubicBezTo>
                    <a:cubicBezTo>
                      <a:pt x="4114" y="8452"/>
                      <a:pt x="4114" y="8452"/>
                      <a:pt x="4114" y="8452"/>
                    </a:cubicBezTo>
                    <a:cubicBezTo>
                      <a:pt x="4457" y="8765"/>
                      <a:pt x="4457" y="8765"/>
                      <a:pt x="4457" y="8765"/>
                    </a:cubicBezTo>
                    <a:cubicBezTo>
                      <a:pt x="4457" y="9078"/>
                      <a:pt x="4457" y="9078"/>
                      <a:pt x="4457" y="9078"/>
                    </a:cubicBezTo>
                    <a:cubicBezTo>
                      <a:pt x="4457" y="9078"/>
                      <a:pt x="4457" y="9078"/>
                      <a:pt x="4457" y="9078"/>
                    </a:cubicBezTo>
                    <a:cubicBezTo>
                      <a:pt x="4457" y="9078"/>
                      <a:pt x="4457" y="9078"/>
                      <a:pt x="4457" y="9078"/>
                    </a:cubicBezTo>
                    <a:cubicBezTo>
                      <a:pt x="4114" y="9078"/>
                      <a:pt x="4114" y="9078"/>
                      <a:pt x="4114" y="9078"/>
                    </a:cubicBezTo>
                    <a:cubicBezTo>
                      <a:pt x="4114" y="9391"/>
                      <a:pt x="4114" y="9391"/>
                      <a:pt x="4114" y="9391"/>
                    </a:cubicBezTo>
                    <a:cubicBezTo>
                      <a:pt x="4114" y="9704"/>
                      <a:pt x="4114" y="9704"/>
                      <a:pt x="4114" y="9704"/>
                    </a:cubicBezTo>
                    <a:cubicBezTo>
                      <a:pt x="3771" y="9704"/>
                      <a:pt x="3771" y="9704"/>
                      <a:pt x="3771" y="9704"/>
                    </a:cubicBezTo>
                    <a:cubicBezTo>
                      <a:pt x="3429" y="9704"/>
                      <a:pt x="3429" y="9704"/>
                      <a:pt x="3429" y="9704"/>
                    </a:cubicBezTo>
                    <a:cubicBezTo>
                      <a:pt x="3086" y="9704"/>
                      <a:pt x="3086" y="9704"/>
                      <a:pt x="3086" y="9704"/>
                    </a:cubicBezTo>
                    <a:cubicBezTo>
                      <a:pt x="3086" y="9704"/>
                      <a:pt x="3086" y="9704"/>
                      <a:pt x="3086" y="9704"/>
                    </a:cubicBezTo>
                    <a:cubicBezTo>
                      <a:pt x="3086" y="9391"/>
                      <a:pt x="3086" y="9391"/>
                      <a:pt x="3086" y="9391"/>
                    </a:cubicBezTo>
                    <a:cubicBezTo>
                      <a:pt x="3086" y="9391"/>
                      <a:pt x="3086" y="9391"/>
                      <a:pt x="3086" y="9391"/>
                    </a:cubicBezTo>
                    <a:cubicBezTo>
                      <a:pt x="2743" y="9078"/>
                      <a:pt x="2743" y="9078"/>
                      <a:pt x="2743" y="9078"/>
                    </a:cubicBezTo>
                    <a:cubicBezTo>
                      <a:pt x="2400" y="9078"/>
                      <a:pt x="2400" y="9078"/>
                      <a:pt x="2400" y="9078"/>
                    </a:cubicBezTo>
                    <a:cubicBezTo>
                      <a:pt x="2400" y="9078"/>
                      <a:pt x="2400" y="9078"/>
                      <a:pt x="2400" y="9078"/>
                    </a:cubicBezTo>
                    <a:cubicBezTo>
                      <a:pt x="2057" y="8765"/>
                      <a:pt x="2057" y="8765"/>
                      <a:pt x="2057" y="8765"/>
                    </a:cubicBezTo>
                    <a:cubicBezTo>
                      <a:pt x="2057" y="8452"/>
                      <a:pt x="2057" y="8452"/>
                      <a:pt x="2057" y="8452"/>
                    </a:cubicBezTo>
                    <a:cubicBezTo>
                      <a:pt x="2400" y="8452"/>
                      <a:pt x="2400" y="8452"/>
                      <a:pt x="2400" y="8452"/>
                    </a:cubicBezTo>
                    <a:cubicBezTo>
                      <a:pt x="2743" y="8452"/>
                      <a:pt x="2743" y="8452"/>
                      <a:pt x="2743" y="8452"/>
                    </a:cubicBezTo>
                    <a:cubicBezTo>
                      <a:pt x="2743" y="8452"/>
                      <a:pt x="2743" y="8452"/>
                      <a:pt x="2743" y="8452"/>
                    </a:cubicBezTo>
                    <a:cubicBezTo>
                      <a:pt x="2400" y="8452"/>
                      <a:pt x="2400" y="8452"/>
                      <a:pt x="2400" y="8452"/>
                    </a:cubicBezTo>
                    <a:cubicBezTo>
                      <a:pt x="2057" y="8452"/>
                      <a:pt x="2057" y="8452"/>
                      <a:pt x="2057" y="8452"/>
                    </a:cubicBezTo>
                    <a:cubicBezTo>
                      <a:pt x="2057" y="8452"/>
                      <a:pt x="2057" y="8452"/>
                      <a:pt x="2057" y="8452"/>
                    </a:cubicBezTo>
                    <a:cubicBezTo>
                      <a:pt x="2057" y="8139"/>
                      <a:pt x="2057" y="8139"/>
                      <a:pt x="2057" y="8139"/>
                    </a:cubicBezTo>
                    <a:cubicBezTo>
                      <a:pt x="1714" y="8139"/>
                      <a:pt x="1714" y="8139"/>
                      <a:pt x="1714" y="8139"/>
                    </a:cubicBezTo>
                    <a:cubicBezTo>
                      <a:pt x="1371" y="7826"/>
                      <a:pt x="1371" y="7826"/>
                      <a:pt x="1371" y="7826"/>
                    </a:cubicBezTo>
                    <a:cubicBezTo>
                      <a:pt x="1371" y="7826"/>
                      <a:pt x="1371" y="7826"/>
                      <a:pt x="1371" y="7826"/>
                    </a:cubicBezTo>
                    <a:cubicBezTo>
                      <a:pt x="1371" y="7513"/>
                      <a:pt x="1371" y="7513"/>
                      <a:pt x="1371" y="7513"/>
                    </a:cubicBezTo>
                    <a:cubicBezTo>
                      <a:pt x="1371" y="7513"/>
                      <a:pt x="1371" y="7513"/>
                      <a:pt x="1371" y="7513"/>
                    </a:cubicBezTo>
                    <a:cubicBezTo>
                      <a:pt x="1371" y="7513"/>
                      <a:pt x="1371" y="7513"/>
                      <a:pt x="1371" y="7513"/>
                    </a:cubicBezTo>
                    <a:cubicBezTo>
                      <a:pt x="1029" y="7513"/>
                      <a:pt x="1029" y="7513"/>
                      <a:pt x="1029" y="7513"/>
                    </a:cubicBezTo>
                    <a:cubicBezTo>
                      <a:pt x="1029" y="7200"/>
                      <a:pt x="1029" y="7200"/>
                      <a:pt x="1029" y="7200"/>
                    </a:cubicBezTo>
                    <a:cubicBezTo>
                      <a:pt x="1029" y="6887"/>
                      <a:pt x="1029" y="6887"/>
                      <a:pt x="1029" y="6887"/>
                    </a:cubicBezTo>
                    <a:cubicBezTo>
                      <a:pt x="1029" y="6887"/>
                      <a:pt x="1029" y="6887"/>
                      <a:pt x="1029" y="6887"/>
                    </a:cubicBezTo>
                    <a:cubicBezTo>
                      <a:pt x="1371" y="7200"/>
                      <a:pt x="1371" y="7200"/>
                      <a:pt x="1371" y="7200"/>
                    </a:cubicBezTo>
                    <a:cubicBezTo>
                      <a:pt x="1371" y="7200"/>
                      <a:pt x="1371" y="7200"/>
                      <a:pt x="1371" y="7200"/>
                    </a:cubicBezTo>
                    <a:cubicBezTo>
                      <a:pt x="1371" y="7513"/>
                      <a:pt x="1371" y="7513"/>
                      <a:pt x="1371" y="7513"/>
                    </a:cubicBezTo>
                    <a:cubicBezTo>
                      <a:pt x="1714" y="7513"/>
                      <a:pt x="1714" y="7513"/>
                      <a:pt x="1714" y="7513"/>
                    </a:cubicBezTo>
                    <a:cubicBezTo>
                      <a:pt x="1714" y="7200"/>
                      <a:pt x="1714" y="7200"/>
                      <a:pt x="1714" y="7200"/>
                    </a:cubicBezTo>
                    <a:cubicBezTo>
                      <a:pt x="1714" y="7200"/>
                      <a:pt x="1714" y="7200"/>
                      <a:pt x="1714" y="7200"/>
                    </a:cubicBezTo>
                    <a:cubicBezTo>
                      <a:pt x="1714" y="6887"/>
                      <a:pt x="1714" y="6887"/>
                      <a:pt x="1714" y="6887"/>
                    </a:cubicBezTo>
                    <a:cubicBezTo>
                      <a:pt x="1714" y="6887"/>
                      <a:pt x="1714" y="6887"/>
                      <a:pt x="1714" y="6887"/>
                    </a:cubicBezTo>
                    <a:cubicBezTo>
                      <a:pt x="1371" y="6887"/>
                      <a:pt x="1371" y="6887"/>
                      <a:pt x="1371" y="6887"/>
                    </a:cubicBezTo>
                    <a:cubicBezTo>
                      <a:pt x="1371" y="6887"/>
                      <a:pt x="1371" y="6887"/>
                      <a:pt x="1371" y="6887"/>
                    </a:cubicBezTo>
                    <a:cubicBezTo>
                      <a:pt x="1029" y="6574"/>
                      <a:pt x="1029" y="6574"/>
                      <a:pt x="1029" y="6574"/>
                    </a:cubicBezTo>
                    <a:cubicBezTo>
                      <a:pt x="1029" y="6574"/>
                      <a:pt x="1029" y="6574"/>
                      <a:pt x="1029" y="6574"/>
                    </a:cubicBezTo>
                    <a:cubicBezTo>
                      <a:pt x="1371" y="6574"/>
                      <a:pt x="1371" y="6574"/>
                      <a:pt x="1371" y="6574"/>
                    </a:cubicBezTo>
                    <a:cubicBezTo>
                      <a:pt x="1371" y="6261"/>
                      <a:pt x="1371" y="6261"/>
                      <a:pt x="1371" y="6261"/>
                    </a:cubicBezTo>
                    <a:cubicBezTo>
                      <a:pt x="1371" y="5948"/>
                      <a:pt x="1371" y="5948"/>
                      <a:pt x="1371" y="5948"/>
                    </a:cubicBezTo>
                    <a:cubicBezTo>
                      <a:pt x="1371" y="5948"/>
                      <a:pt x="1371" y="5948"/>
                      <a:pt x="1371" y="5948"/>
                    </a:cubicBezTo>
                    <a:cubicBezTo>
                      <a:pt x="1371" y="5948"/>
                      <a:pt x="1371" y="5948"/>
                      <a:pt x="1371" y="5948"/>
                    </a:cubicBezTo>
                    <a:cubicBezTo>
                      <a:pt x="1029" y="5948"/>
                      <a:pt x="1029" y="5948"/>
                      <a:pt x="1029" y="5948"/>
                    </a:cubicBezTo>
                    <a:cubicBezTo>
                      <a:pt x="1029" y="5948"/>
                      <a:pt x="1029" y="5948"/>
                      <a:pt x="1029" y="5948"/>
                    </a:cubicBezTo>
                    <a:cubicBezTo>
                      <a:pt x="1029" y="6261"/>
                      <a:pt x="1029" y="6261"/>
                      <a:pt x="1029" y="6261"/>
                    </a:cubicBezTo>
                    <a:cubicBezTo>
                      <a:pt x="1029" y="6261"/>
                      <a:pt x="1029" y="6261"/>
                      <a:pt x="1029" y="6261"/>
                    </a:cubicBezTo>
                    <a:cubicBezTo>
                      <a:pt x="686" y="6574"/>
                      <a:pt x="686" y="6574"/>
                      <a:pt x="686" y="6574"/>
                    </a:cubicBezTo>
                    <a:cubicBezTo>
                      <a:pt x="686" y="6574"/>
                      <a:pt x="686" y="6574"/>
                      <a:pt x="686" y="6574"/>
                    </a:cubicBezTo>
                    <a:cubicBezTo>
                      <a:pt x="686" y="6261"/>
                      <a:pt x="686" y="6261"/>
                      <a:pt x="686" y="6261"/>
                    </a:cubicBezTo>
                    <a:cubicBezTo>
                      <a:pt x="343" y="5948"/>
                      <a:pt x="343" y="5948"/>
                      <a:pt x="343" y="5948"/>
                    </a:cubicBezTo>
                    <a:cubicBezTo>
                      <a:pt x="343" y="5635"/>
                      <a:pt x="343" y="5635"/>
                      <a:pt x="343" y="5635"/>
                    </a:cubicBezTo>
                    <a:cubicBezTo>
                      <a:pt x="0" y="5322"/>
                      <a:pt x="0" y="5322"/>
                      <a:pt x="0" y="5322"/>
                    </a:cubicBezTo>
                    <a:cubicBezTo>
                      <a:pt x="0" y="5322"/>
                      <a:pt x="0" y="5322"/>
                      <a:pt x="0" y="5322"/>
                    </a:cubicBezTo>
                    <a:cubicBezTo>
                      <a:pt x="343" y="5322"/>
                      <a:pt x="343" y="5322"/>
                      <a:pt x="343" y="5322"/>
                    </a:cubicBezTo>
                    <a:cubicBezTo>
                      <a:pt x="686" y="5009"/>
                      <a:pt x="686" y="5009"/>
                      <a:pt x="686" y="5009"/>
                    </a:cubicBezTo>
                    <a:cubicBezTo>
                      <a:pt x="686" y="5009"/>
                      <a:pt x="686" y="5009"/>
                      <a:pt x="686" y="5009"/>
                    </a:cubicBezTo>
                    <a:cubicBezTo>
                      <a:pt x="686" y="4696"/>
                      <a:pt x="686" y="4696"/>
                      <a:pt x="686" y="4696"/>
                    </a:cubicBezTo>
                    <a:cubicBezTo>
                      <a:pt x="686" y="4696"/>
                      <a:pt x="686" y="4696"/>
                      <a:pt x="686" y="4696"/>
                    </a:cubicBezTo>
                    <a:cubicBezTo>
                      <a:pt x="686" y="4383"/>
                      <a:pt x="686" y="4383"/>
                      <a:pt x="686" y="4383"/>
                    </a:cubicBezTo>
                    <a:cubicBezTo>
                      <a:pt x="686" y="4070"/>
                      <a:pt x="686" y="4070"/>
                      <a:pt x="686" y="4070"/>
                    </a:cubicBezTo>
                    <a:cubicBezTo>
                      <a:pt x="1029" y="4070"/>
                      <a:pt x="1029" y="4070"/>
                      <a:pt x="1029" y="4070"/>
                    </a:cubicBezTo>
                    <a:cubicBezTo>
                      <a:pt x="1029" y="4383"/>
                      <a:pt x="1029" y="4383"/>
                      <a:pt x="1029" y="4383"/>
                    </a:cubicBezTo>
                    <a:cubicBezTo>
                      <a:pt x="1371" y="4696"/>
                      <a:pt x="1371" y="4696"/>
                      <a:pt x="1371" y="4696"/>
                    </a:cubicBezTo>
                    <a:cubicBezTo>
                      <a:pt x="1371" y="4696"/>
                      <a:pt x="1371" y="4696"/>
                      <a:pt x="1371" y="4696"/>
                    </a:cubicBezTo>
                    <a:cubicBezTo>
                      <a:pt x="1714" y="4696"/>
                      <a:pt x="1714" y="4696"/>
                      <a:pt x="1714" y="4696"/>
                    </a:cubicBezTo>
                    <a:cubicBezTo>
                      <a:pt x="1371" y="4383"/>
                      <a:pt x="1371" y="4383"/>
                      <a:pt x="1371" y="4383"/>
                    </a:cubicBezTo>
                    <a:cubicBezTo>
                      <a:pt x="1371" y="4070"/>
                      <a:pt x="1371" y="4070"/>
                      <a:pt x="1371" y="4070"/>
                    </a:cubicBezTo>
                    <a:cubicBezTo>
                      <a:pt x="1371" y="4070"/>
                      <a:pt x="1371" y="4070"/>
                      <a:pt x="1371" y="4070"/>
                    </a:cubicBezTo>
                    <a:cubicBezTo>
                      <a:pt x="1714" y="4070"/>
                      <a:pt x="1714" y="4070"/>
                      <a:pt x="1714" y="4070"/>
                    </a:cubicBezTo>
                    <a:cubicBezTo>
                      <a:pt x="1714" y="4070"/>
                      <a:pt x="1714" y="4070"/>
                      <a:pt x="1714" y="4070"/>
                    </a:cubicBezTo>
                    <a:cubicBezTo>
                      <a:pt x="1714" y="4383"/>
                      <a:pt x="1714" y="4383"/>
                      <a:pt x="1714" y="4383"/>
                    </a:cubicBezTo>
                    <a:cubicBezTo>
                      <a:pt x="2057" y="4070"/>
                      <a:pt x="2057" y="4070"/>
                      <a:pt x="2057" y="4070"/>
                    </a:cubicBezTo>
                    <a:cubicBezTo>
                      <a:pt x="2743" y="3757"/>
                      <a:pt x="2743" y="3757"/>
                      <a:pt x="2743" y="3757"/>
                    </a:cubicBezTo>
                    <a:cubicBezTo>
                      <a:pt x="2743" y="3757"/>
                      <a:pt x="2743" y="3757"/>
                      <a:pt x="2743" y="3757"/>
                    </a:cubicBezTo>
                    <a:cubicBezTo>
                      <a:pt x="3086" y="3757"/>
                      <a:pt x="3086" y="3757"/>
                      <a:pt x="3086" y="3757"/>
                    </a:cubicBezTo>
                    <a:cubicBezTo>
                      <a:pt x="3086" y="4070"/>
                      <a:pt x="3086" y="4070"/>
                      <a:pt x="3086" y="4070"/>
                    </a:cubicBezTo>
                    <a:cubicBezTo>
                      <a:pt x="3086" y="4383"/>
                      <a:pt x="3086" y="4383"/>
                      <a:pt x="3086" y="4383"/>
                    </a:cubicBezTo>
                    <a:cubicBezTo>
                      <a:pt x="3086" y="4383"/>
                      <a:pt x="3086" y="4383"/>
                      <a:pt x="3086" y="4383"/>
                    </a:cubicBezTo>
                    <a:cubicBezTo>
                      <a:pt x="2743" y="4383"/>
                      <a:pt x="2743" y="4383"/>
                      <a:pt x="2743" y="4383"/>
                    </a:cubicBezTo>
                    <a:cubicBezTo>
                      <a:pt x="2743" y="4383"/>
                      <a:pt x="2743" y="4383"/>
                      <a:pt x="2743" y="4383"/>
                    </a:cubicBezTo>
                    <a:cubicBezTo>
                      <a:pt x="2743" y="4383"/>
                      <a:pt x="2743" y="4383"/>
                      <a:pt x="2743" y="4383"/>
                    </a:cubicBezTo>
                    <a:cubicBezTo>
                      <a:pt x="2400" y="4696"/>
                      <a:pt x="2400" y="4696"/>
                      <a:pt x="2400" y="4696"/>
                    </a:cubicBezTo>
                    <a:cubicBezTo>
                      <a:pt x="2400" y="4696"/>
                      <a:pt x="2400" y="4696"/>
                      <a:pt x="2400" y="4696"/>
                    </a:cubicBezTo>
                    <a:cubicBezTo>
                      <a:pt x="2057" y="4696"/>
                      <a:pt x="2057" y="4696"/>
                      <a:pt x="2057" y="4696"/>
                    </a:cubicBezTo>
                    <a:cubicBezTo>
                      <a:pt x="2057" y="5009"/>
                      <a:pt x="2057" y="5009"/>
                      <a:pt x="2057" y="5009"/>
                    </a:cubicBezTo>
                    <a:cubicBezTo>
                      <a:pt x="2057" y="5009"/>
                      <a:pt x="2057" y="5009"/>
                      <a:pt x="2057" y="5009"/>
                    </a:cubicBezTo>
                    <a:cubicBezTo>
                      <a:pt x="2400" y="5009"/>
                      <a:pt x="2400" y="5009"/>
                      <a:pt x="2400" y="5009"/>
                    </a:cubicBezTo>
                    <a:cubicBezTo>
                      <a:pt x="2743" y="4696"/>
                      <a:pt x="2743" y="4696"/>
                      <a:pt x="2743" y="4696"/>
                    </a:cubicBezTo>
                    <a:cubicBezTo>
                      <a:pt x="3086" y="4696"/>
                      <a:pt x="3086" y="4696"/>
                      <a:pt x="3086" y="4696"/>
                    </a:cubicBezTo>
                    <a:cubicBezTo>
                      <a:pt x="3086" y="5009"/>
                      <a:pt x="3086" y="5009"/>
                      <a:pt x="3086" y="5009"/>
                    </a:cubicBezTo>
                    <a:cubicBezTo>
                      <a:pt x="2743" y="5009"/>
                      <a:pt x="2743" y="5009"/>
                      <a:pt x="2743" y="5009"/>
                    </a:cubicBezTo>
                    <a:cubicBezTo>
                      <a:pt x="2743" y="5322"/>
                      <a:pt x="2743" y="5322"/>
                      <a:pt x="2743" y="5322"/>
                    </a:cubicBezTo>
                    <a:cubicBezTo>
                      <a:pt x="2743" y="5322"/>
                      <a:pt x="2743" y="5322"/>
                      <a:pt x="2743" y="5322"/>
                    </a:cubicBezTo>
                    <a:cubicBezTo>
                      <a:pt x="2743" y="5322"/>
                      <a:pt x="2743" y="5322"/>
                      <a:pt x="2743" y="5322"/>
                    </a:cubicBezTo>
                    <a:cubicBezTo>
                      <a:pt x="3086" y="5322"/>
                      <a:pt x="3086" y="5322"/>
                      <a:pt x="3086" y="5322"/>
                    </a:cubicBezTo>
                    <a:cubicBezTo>
                      <a:pt x="3086" y="5322"/>
                      <a:pt x="3086" y="5322"/>
                      <a:pt x="3086" y="5322"/>
                    </a:cubicBezTo>
                    <a:cubicBezTo>
                      <a:pt x="3086" y="5322"/>
                      <a:pt x="3086" y="5322"/>
                      <a:pt x="3086" y="5322"/>
                    </a:cubicBezTo>
                    <a:cubicBezTo>
                      <a:pt x="3086" y="5635"/>
                      <a:pt x="3086" y="5635"/>
                      <a:pt x="3086" y="5635"/>
                    </a:cubicBezTo>
                    <a:cubicBezTo>
                      <a:pt x="3429" y="5948"/>
                      <a:pt x="3429" y="5948"/>
                      <a:pt x="3429" y="5948"/>
                    </a:cubicBezTo>
                    <a:cubicBezTo>
                      <a:pt x="3429" y="5948"/>
                      <a:pt x="3429" y="5948"/>
                      <a:pt x="3429" y="5948"/>
                    </a:cubicBezTo>
                    <a:cubicBezTo>
                      <a:pt x="3429" y="5948"/>
                      <a:pt x="3429" y="5948"/>
                      <a:pt x="3429" y="5948"/>
                    </a:cubicBezTo>
                    <a:cubicBezTo>
                      <a:pt x="3429" y="5635"/>
                      <a:pt x="3429" y="5635"/>
                      <a:pt x="3429" y="5635"/>
                    </a:cubicBezTo>
                    <a:cubicBezTo>
                      <a:pt x="3429" y="5322"/>
                      <a:pt x="3429" y="5322"/>
                      <a:pt x="3429" y="5322"/>
                    </a:cubicBezTo>
                    <a:cubicBezTo>
                      <a:pt x="3429" y="5009"/>
                      <a:pt x="3429" y="5009"/>
                      <a:pt x="3429" y="5009"/>
                    </a:cubicBezTo>
                    <a:cubicBezTo>
                      <a:pt x="3429" y="5009"/>
                      <a:pt x="3429" y="5009"/>
                      <a:pt x="3429" y="5009"/>
                    </a:cubicBezTo>
                    <a:cubicBezTo>
                      <a:pt x="3771" y="4383"/>
                      <a:pt x="3771" y="4383"/>
                      <a:pt x="3771" y="4383"/>
                    </a:cubicBezTo>
                    <a:cubicBezTo>
                      <a:pt x="3771" y="4383"/>
                      <a:pt x="3771" y="4383"/>
                      <a:pt x="3771" y="4383"/>
                    </a:cubicBezTo>
                    <a:cubicBezTo>
                      <a:pt x="3771" y="4070"/>
                      <a:pt x="3771" y="4070"/>
                      <a:pt x="3771" y="4070"/>
                    </a:cubicBezTo>
                    <a:cubicBezTo>
                      <a:pt x="4114" y="4070"/>
                      <a:pt x="4114" y="4070"/>
                      <a:pt x="4114" y="4070"/>
                    </a:cubicBezTo>
                    <a:cubicBezTo>
                      <a:pt x="4114" y="4383"/>
                      <a:pt x="4114" y="4383"/>
                      <a:pt x="4114" y="4383"/>
                    </a:cubicBezTo>
                    <a:cubicBezTo>
                      <a:pt x="4457" y="4696"/>
                      <a:pt x="4457" y="4696"/>
                      <a:pt x="4457" y="4696"/>
                    </a:cubicBezTo>
                    <a:cubicBezTo>
                      <a:pt x="4457" y="4696"/>
                      <a:pt x="4457" y="4696"/>
                      <a:pt x="4457" y="4696"/>
                    </a:cubicBezTo>
                    <a:cubicBezTo>
                      <a:pt x="4457" y="5322"/>
                      <a:pt x="4457" y="5322"/>
                      <a:pt x="4457" y="5322"/>
                    </a:cubicBezTo>
                    <a:cubicBezTo>
                      <a:pt x="4800" y="5635"/>
                      <a:pt x="4800" y="5635"/>
                      <a:pt x="4800" y="5635"/>
                    </a:cubicBezTo>
                    <a:cubicBezTo>
                      <a:pt x="4800" y="5948"/>
                      <a:pt x="4800" y="5948"/>
                      <a:pt x="4800" y="5948"/>
                    </a:cubicBezTo>
                    <a:cubicBezTo>
                      <a:pt x="4800" y="6261"/>
                      <a:pt x="4800" y="6261"/>
                      <a:pt x="4800" y="6261"/>
                    </a:cubicBezTo>
                    <a:cubicBezTo>
                      <a:pt x="4457" y="6261"/>
                      <a:pt x="4457" y="6261"/>
                      <a:pt x="4457" y="6261"/>
                    </a:cubicBezTo>
                    <a:cubicBezTo>
                      <a:pt x="4457" y="6261"/>
                      <a:pt x="4457" y="6261"/>
                      <a:pt x="4457" y="6261"/>
                    </a:cubicBezTo>
                    <a:cubicBezTo>
                      <a:pt x="4800" y="6574"/>
                      <a:pt x="4800" y="6574"/>
                      <a:pt x="4800" y="6574"/>
                    </a:cubicBezTo>
                    <a:cubicBezTo>
                      <a:pt x="4800" y="6261"/>
                      <a:pt x="4800" y="6261"/>
                      <a:pt x="4800" y="6261"/>
                    </a:cubicBezTo>
                    <a:cubicBezTo>
                      <a:pt x="5143" y="6261"/>
                      <a:pt x="5143" y="6261"/>
                      <a:pt x="5143" y="6261"/>
                    </a:cubicBezTo>
                    <a:cubicBezTo>
                      <a:pt x="5143" y="6574"/>
                      <a:pt x="5143" y="6574"/>
                      <a:pt x="5143" y="6574"/>
                    </a:cubicBezTo>
                    <a:cubicBezTo>
                      <a:pt x="5486" y="6887"/>
                      <a:pt x="5486" y="6887"/>
                      <a:pt x="5486" y="6887"/>
                    </a:cubicBezTo>
                    <a:cubicBezTo>
                      <a:pt x="5486" y="7200"/>
                      <a:pt x="5486" y="7200"/>
                      <a:pt x="5486" y="7200"/>
                    </a:cubicBezTo>
                    <a:cubicBezTo>
                      <a:pt x="5829" y="7200"/>
                      <a:pt x="5829" y="7200"/>
                      <a:pt x="5829" y="7200"/>
                    </a:cubicBezTo>
                    <a:cubicBezTo>
                      <a:pt x="5829" y="6887"/>
                      <a:pt x="5829" y="6887"/>
                      <a:pt x="5829" y="6887"/>
                    </a:cubicBezTo>
                    <a:cubicBezTo>
                      <a:pt x="5486" y="6574"/>
                      <a:pt x="5486" y="6574"/>
                      <a:pt x="5486" y="6574"/>
                    </a:cubicBezTo>
                    <a:cubicBezTo>
                      <a:pt x="5486" y="6261"/>
                      <a:pt x="5486" y="6261"/>
                      <a:pt x="5486" y="6261"/>
                    </a:cubicBezTo>
                    <a:cubicBezTo>
                      <a:pt x="5143" y="5948"/>
                      <a:pt x="5143" y="5948"/>
                      <a:pt x="5143" y="5948"/>
                    </a:cubicBezTo>
                    <a:cubicBezTo>
                      <a:pt x="5143" y="5635"/>
                      <a:pt x="5143" y="5635"/>
                      <a:pt x="5143" y="5635"/>
                    </a:cubicBezTo>
                    <a:cubicBezTo>
                      <a:pt x="5143" y="5322"/>
                      <a:pt x="5143" y="5322"/>
                      <a:pt x="5143" y="5322"/>
                    </a:cubicBezTo>
                    <a:cubicBezTo>
                      <a:pt x="5143" y="4696"/>
                      <a:pt x="5143" y="4696"/>
                      <a:pt x="5143" y="4696"/>
                    </a:cubicBezTo>
                    <a:cubicBezTo>
                      <a:pt x="5143" y="4383"/>
                      <a:pt x="5143" y="4383"/>
                      <a:pt x="5143" y="4383"/>
                    </a:cubicBezTo>
                    <a:cubicBezTo>
                      <a:pt x="4800" y="4383"/>
                      <a:pt x="4800" y="4383"/>
                      <a:pt x="4800" y="4383"/>
                    </a:cubicBezTo>
                    <a:cubicBezTo>
                      <a:pt x="5143" y="4070"/>
                      <a:pt x="5143" y="4070"/>
                      <a:pt x="5143" y="4070"/>
                    </a:cubicBezTo>
                    <a:cubicBezTo>
                      <a:pt x="5143" y="4070"/>
                      <a:pt x="5143" y="4070"/>
                      <a:pt x="5143" y="4070"/>
                    </a:cubicBezTo>
                    <a:cubicBezTo>
                      <a:pt x="5143" y="3757"/>
                      <a:pt x="5143" y="3757"/>
                      <a:pt x="5143" y="3757"/>
                    </a:cubicBezTo>
                    <a:cubicBezTo>
                      <a:pt x="5143" y="3443"/>
                      <a:pt x="5143" y="3443"/>
                      <a:pt x="5143" y="3443"/>
                    </a:cubicBezTo>
                    <a:cubicBezTo>
                      <a:pt x="5143" y="3130"/>
                      <a:pt x="5143" y="3130"/>
                      <a:pt x="5143" y="3130"/>
                    </a:cubicBezTo>
                    <a:cubicBezTo>
                      <a:pt x="5486" y="3130"/>
                      <a:pt x="5486" y="3130"/>
                      <a:pt x="5486" y="3130"/>
                    </a:cubicBezTo>
                    <a:cubicBezTo>
                      <a:pt x="5486" y="3130"/>
                      <a:pt x="5486" y="3130"/>
                      <a:pt x="5486" y="3130"/>
                    </a:cubicBezTo>
                    <a:cubicBezTo>
                      <a:pt x="5829" y="3443"/>
                      <a:pt x="5829" y="3443"/>
                      <a:pt x="5829" y="3443"/>
                    </a:cubicBezTo>
                    <a:cubicBezTo>
                      <a:pt x="5829" y="3757"/>
                      <a:pt x="5829" y="3757"/>
                      <a:pt x="5829" y="3757"/>
                    </a:cubicBezTo>
                    <a:cubicBezTo>
                      <a:pt x="6171" y="3757"/>
                      <a:pt x="6171" y="3757"/>
                      <a:pt x="6171" y="3757"/>
                    </a:cubicBezTo>
                    <a:cubicBezTo>
                      <a:pt x="6171" y="3443"/>
                      <a:pt x="6171" y="3443"/>
                      <a:pt x="6171" y="3443"/>
                    </a:cubicBezTo>
                    <a:cubicBezTo>
                      <a:pt x="6514" y="3443"/>
                      <a:pt x="6514" y="3443"/>
                      <a:pt x="6514" y="3443"/>
                    </a:cubicBezTo>
                    <a:cubicBezTo>
                      <a:pt x="6514" y="3443"/>
                      <a:pt x="6514" y="3443"/>
                      <a:pt x="6514" y="3443"/>
                    </a:cubicBezTo>
                    <a:cubicBezTo>
                      <a:pt x="6857" y="4070"/>
                      <a:pt x="6857" y="4070"/>
                      <a:pt x="6857" y="4070"/>
                    </a:cubicBezTo>
                    <a:cubicBezTo>
                      <a:pt x="7200" y="4070"/>
                      <a:pt x="7200" y="4070"/>
                      <a:pt x="7200" y="4070"/>
                    </a:cubicBezTo>
                    <a:cubicBezTo>
                      <a:pt x="7200" y="4383"/>
                      <a:pt x="7200" y="4383"/>
                      <a:pt x="7200" y="4383"/>
                    </a:cubicBezTo>
                    <a:cubicBezTo>
                      <a:pt x="6857" y="4696"/>
                      <a:pt x="6857" y="4696"/>
                      <a:pt x="6857" y="4696"/>
                    </a:cubicBezTo>
                    <a:cubicBezTo>
                      <a:pt x="6857" y="5009"/>
                      <a:pt x="6857" y="5009"/>
                      <a:pt x="6857" y="5009"/>
                    </a:cubicBezTo>
                    <a:cubicBezTo>
                      <a:pt x="6857" y="5322"/>
                      <a:pt x="6857" y="5322"/>
                      <a:pt x="6857" y="5322"/>
                    </a:cubicBezTo>
                    <a:cubicBezTo>
                      <a:pt x="6857" y="5635"/>
                      <a:pt x="6857" y="5635"/>
                      <a:pt x="6857" y="5635"/>
                    </a:cubicBezTo>
                    <a:cubicBezTo>
                      <a:pt x="6857" y="5635"/>
                      <a:pt x="6857" y="5635"/>
                      <a:pt x="6857" y="5635"/>
                    </a:cubicBezTo>
                    <a:cubicBezTo>
                      <a:pt x="7200" y="5635"/>
                      <a:pt x="7200" y="5635"/>
                      <a:pt x="7200" y="5635"/>
                    </a:cubicBezTo>
                    <a:cubicBezTo>
                      <a:pt x="7200" y="5322"/>
                      <a:pt x="7200" y="5322"/>
                      <a:pt x="7200" y="5322"/>
                    </a:cubicBezTo>
                    <a:cubicBezTo>
                      <a:pt x="7200" y="4696"/>
                      <a:pt x="7200" y="4696"/>
                      <a:pt x="7200" y="4696"/>
                    </a:cubicBezTo>
                    <a:cubicBezTo>
                      <a:pt x="7200" y="4383"/>
                      <a:pt x="7200" y="4383"/>
                      <a:pt x="7200" y="4383"/>
                    </a:cubicBezTo>
                    <a:cubicBezTo>
                      <a:pt x="7543" y="4383"/>
                      <a:pt x="7543" y="4383"/>
                      <a:pt x="7543" y="4383"/>
                    </a:cubicBezTo>
                    <a:cubicBezTo>
                      <a:pt x="7886" y="4696"/>
                      <a:pt x="7886" y="4696"/>
                      <a:pt x="7886" y="4696"/>
                    </a:cubicBezTo>
                    <a:cubicBezTo>
                      <a:pt x="7886" y="5009"/>
                      <a:pt x="7886" y="5009"/>
                      <a:pt x="7886" y="5009"/>
                    </a:cubicBezTo>
                    <a:cubicBezTo>
                      <a:pt x="8229" y="5635"/>
                      <a:pt x="8229" y="5635"/>
                      <a:pt x="8229" y="5635"/>
                    </a:cubicBezTo>
                    <a:cubicBezTo>
                      <a:pt x="8229" y="5948"/>
                      <a:pt x="8229" y="5948"/>
                      <a:pt x="8229" y="5948"/>
                    </a:cubicBezTo>
                    <a:cubicBezTo>
                      <a:pt x="8229" y="5948"/>
                      <a:pt x="8229" y="5948"/>
                      <a:pt x="8229" y="5948"/>
                    </a:cubicBezTo>
                    <a:cubicBezTo>
                      <a:pt x="8571" y="5948"/>
                      <a:pt x="8571" y="5948"/>
                      <a:pt x="8571" y="5948"/>
                    </a:cubicBezTo>
                    <a:cubicBezTo>
                      <a:pt x="8914" y="5948"/>
                      <a:pt x="8914" y="5948"/>
                      <a:pt x="8914" y="5948"/>
                    </a:cubicBezTo>
                    <a:cubicBezTo>
                      <a:pt x="9257" y="6574"/>
                      <a:pt x="9257" y="6574"/>
                      <a:pt x="9257" y="6574"/>
                    </a:cubicBezTo>
                    <a:cubicBezTo>
                      <a:pt x="9257" y="6574"/>
                      <a:pt x="9257" y="6574"/>
                      <a:pt x="9257" y="6574"/>
                    </a:cubicBezTo>
                    <a:cubicBezTo>
                      <a:pt x="9943" y="6887"/>
                      <a:pt x="9943" y="6887"/>
                      <a:pt x="9943" y="6887"/>
                    </a:cubicBezTo>
                    <a:cubicBezTo>
                      <a:pt x="9943" y="7200"/>
                      <a:pt x="9943" y="7200"/>
                      <a:pt x="9943" y="7200"/>
                    </a:cubicBezTo>
                    <a:cubicBezTo>
                      <a:pt x="10629" y="7200"/>
                      <a:pt x="10629" y="7200"/>
                      <a:pt x="10629" y="7200"/>
                    </a:cubicBezTo>
                    <a:cubicBezTo>
                      <a:pt x="10971" y="7200"/>
                      <a:pt x="10971" y="7200"/>
                      <a:pt x="10971" y="7200"/>
                    </a:cubicBezTo>
                    <a:cubicBezTo>
                      <a:pt x="10971" y="7513"/>
                      <a:pt x="10971" y="7513"/>
                      <a:pt x="10971" y="7513"/>
                    </a:cubicBezTo>
                    <a:cubicBezTo>
                      <a:pt x="10971" y="7513"/>
                      <a:pt x="10971" y="7513"/>
                      <a:pt x="10971" y="7513"/>
                    </a:cubicBezTo>
                    <a:cubicBezTo>
                      <a:pt x="10971" y="7826"/>
                      <a:pt x="10971" y="7826"/>
                      <a:pt x="10971" y="7826"/>
                    </a:cubicBezTo>
                    <a:cubicBezTo>
                      <a:pt x="10629" y="7826"/>
                      <a:pt x="10629" y="7826"/>
                      <a:pt x="10629" y="7826"/>
                    </a:cubicBezTo>
                    <a:cubicBezTo>
                      <a:pt x="10629" y="7513"/>
                      <a:pt x="10629" y="7513"/>
                      <a:pt x="10629" y="7513"/>
                    </a:cubicBezTo>
                    <a:cubicBezTo>
                      <a:pt x="10286" y="7826"/>
                      <a:pt x="10286" y="7826"/>
                      <a:pt x="10286" y="7826"/>
                    </a:cubicBezTo>
                    <a:cubicBezTo>
                      <a:pt x="9943" y="7826"/>
                      <a:pt x="9943" y="7826"/>
                      <a:pt x="9943" y="7826"/>
                    </a:cubicBezTo>
                    <a:cubicBezTo>
                      <a:pt x="9600" y="7826"/>
                      <a:pt x="9600" y="7826"/>
                      <a:pt x="9600" y="7826"/>
                    </a:cubicBezTo>
                    <a:cubicBezTo>
                      <a:pt x="9257" y="8139"/>
                      <a:pt x="9257" y="8139"/>
                      <a:pt x="9257" y="8139"/>
                    </a:cubicBezTo>
                    <a:cubicBezTo>
                      <a:pt x="9257" y="8139"/>
                      <a:pt x="9257" y="8139"/>
                      <a:pt x="9257" y="8139"/>
                    </a:cubicBezTo>
                    <a:cubicBezTo>
                      <a:pt x="9257" y="8139"/>
                      <a:pt x="9257" y="8139"/>
                      <a:pt x="9257" y="8139"/>
                    </a:cubicBezTo>
                    <a:cubicBezTo>
                      <a:pt x="9257" y="8452"/>
                      <a:pt x="9257" y="8452"/>
                      <a:pt x="9257" y="8452"/>
                    </a:cubicBezTo>
                    <a:cubicBezTo>
                      <a:pt x="8914" y="8452"/>
                      <a:pt x="8914" y="8452"/>
                      <a:pt x="8914" y="8452"/>
                    </a:cubicBezTo>
                    <a:cubicBezTo>
                      <a:pt x="8914" y="8765"/>
                      <a:pt x="8914" y="8765"/>
                      <a:pt x="8914" y="8765"/>
                    </a:cubicBezTo>
                    <a:cubicBezTo>
                      <a:pt x="8914" y="9078"/>
                      <a:pt x="8914" y="9078"/>
                      <a:pt x="8914" y="9078"/>
                    </a:cubicBezTo>
                    <a:cubicBezTo>
                      <a:pt x="8914" y="9391"/>
                      <a:pt x="8914" y="9391"/>
                      <a:pt x="8914" y="9391"/>
                    </a:cubicBezTo>
                    <a:cubicBezTo>
                      <a:pt x="8914" y="9704"/>
                      <a:pt x="8914" y="9704"/>
                      <a:pt x="8914" y="9704"/>
                    </a:cubicBezTo>
                    <a:cubicBezTo>
                      <a:pt x="8914" y="10017"/>
                      <a:pt x="8914" y="10017"/>
                      <a:pt x="8914" y="10017"/>
                    </a:cubicBezTo>
                    <a:cubicBezTo>
                      <a:pt x="9257" y="10017"/>
                      <a:pt x="9257" y="10017"/>
                      <a:pt x="9257" y="10017"/>
                    </a:cubicBezTo>
                    <a:cubicBezTo>
                      <a:pt x="8914" y="10330"/>
                      <a:pt x="8914" y="10330"/>
                      <a:pt x="8914" y="10330"/>
                    </a:cubicBezTo>
                    <a:cubicBezTo>
                      <a:pt x="8571" y="10017"/>
                      <a:pt x="8571" y="10017"/>
                      <a:pt x="8571" y="10017"/>
                    </a:cubicBezTo>
                    <a:cubicBezTo>
                      <a:pt x="8571" y="10330"/>
                      <a:pt x="8571" y="10330"/>
                      <a:pt x="8571" y="10330"/>
                    </a:cubicBezTo>
                    <a:cubicBezTo>
                      <a:pt x="8571" y="10330"/>
                      <a:pt x="8571" y="10330"/>
                      <a:pt x="8571" y="10330"/>
                    </a:cubicBezTo>
                    <a:cubicBezTo>
                      <a:pt x="8914" y="10643"/>
                      <a:pt x="8914" y="10643"/>
                      <a:pt x="8914" y="10643"/>
                    </a:cubicBezTo>
                    <a:cubicBezTo>
                      <a:pt x="8914" y="10957"/>
                      <a:pt x="8914" y="10957"/>
                      <a:pt x="8914" y="10957"/>
                    </a:cubicBezTo>
                    <a:cubicBezTo>
                      <a:pt x="8571" y="11270"/>
                      <a:pt x="8571" y="11270"/>
                      <a:pt x="8571" y="11270"/>
                    </a:cubicBezTo>
                    <a:cubicBezTo>
                      <a:pt x="8571" y="11583"/>
                      <a:pt x="8571" y="11583"/>
                      <a:pt x="8571" y="11583"/>
                    </a:cubicBezTo>
                    <a:cubicBezTo>
                      <a:pt x="8571" y="11896"/>
                      <a:pt x="8571" y="11896"/>
                      <a:pt x="8571" y="11896"/>
                    </a:cubicBezTo>
                    <a:cubicBezTo>
                      <a:pt x="8571" y="11896"/>
                      <a:pt x="8571" y="11896"/>
                      <a:pt x="8571" y="11896"/>
                    </a:cubicBezTo>
                    <a:cubicBezTo>
                      <a:pt x="8229" y="11896"/>
                      <a:pt x="8229" y="11896"/>
                      <a:pt x="8229" y="11896"/>
                    </a:cubicBezTo>
                    <a:cubicBezTo>
                      <a:pt x="7886" y="12209"/>
                      <a:pt x="7886" y="12209"/>
                      <a:pt x="7886" y="12209"/>
                    </a:cubicBezTo>
                    <a:cubicBezTo>
                      <a:pt x="8229" y="12209"/>
                      <a:pt x="8229" y="12209"/>
                      <a:pt x="8229" y="12209"/>
                    </a:cubicBezTo>
                    <a:cubicBezTo>
                      <a:pt x="8229" y="12209"/>
                      <a:pt x="8229" y="12209"/>
                      <a:pt x="8229" y="12209"/>
                    </a:cubicBezTo>
                    <a:cubicBezTo>
                      <a:pt x="7886" y="12522"/>
                      <a:pt x="7886" y="12522"/>
                      <a:pt x="7886" y="12522"/>
                    </a:cubicBezTo>
                    <a:cubicBezTo>
                      <a:pt x="7886" y="12522"/>
                      <a:pt x="7886" y="12522"/>
                      <a:pt x="7886" y="12522"/>
                    </a:cubicBezTo>
                    <a:cubicBezTo>
                      <a:pt x="7886" y="12835"/>
                      <a:pt x="7886" y="12835"/>
                      <a:pt x="7886" y="12835"/>
                    </a:cubicBezTo>
                    <a:cubicBezTo>
                      <a:pt x="7886" y="13461"/>
                      <a:pt x="7886" y="13461"/>
                      <a:pt x="7886" y="13461"/>
                    </a:cubicBezTo>
                    <a:cubicBezTo>
                      <a:pt x="7886" y="13774"/>
                      <a:pt x="7886" y="13774"/>
                      <a:pt x="7886" y="13774"/>
                    </a:cubicBezTo>
                    <a:cubicBezTo>
                      <a:pt x="7543" y="14087"/>
                      <a:pt x="7543" y="14087"/>
                      <a:pt x="7543" y="14087"/>
                    </a:cubicBezTo>
                    <a:cubicBezTo>
                      <a:pt x="7886" y="14400"/>
                      <a:pt x="7886" y="14400"/>
                      <a:pt x="7886" y="14400"/>
                    </a:cubicBezTo>
                    <a:cubicBezTo>
                      <a:pt x="7886" y="14713"/>
                      <a:pt x="7886" y="14713"/>
                      <a:pt x="7886" y="14713"/>
                    </a:cubicBezTo>
                    <a:cubicBezTo>
                      <a:pt x="7886" y="14713"/>
                      <a:pt x="7886" y="14713"/>
                      <a:pt x="7886" y="14713"/>
                    </a:cubicBezTo>
                    <a:cubicBezTo>
                      <a:pt x="7886" y="14713"/>
                      <a:pt x="7886" y="14713"/>
                      <a:pt x="7886" y="14713"/>
                    </a:cubicBezTo>
                    <a:cubicBezTo>
                      <a:pt x="7886" y="15026"/>
                      <a:pt x="7886" y="15026"/>
                      <a:pt x="7886" y="15026"/>
                    </a:cubicBezTo>
                    <a:cubicBezTo>
                      <a:pt x="7543" y="15339"/>
                      <a:pt x="7543" y="15339"/>
                      <a:pt x="7543" y="15339"/>
                    </a:cubicBezTo>
                    <a:cubicBezTo>
                      <a:pt x="7200" y="15339"/>
                      <a:pt x="7200" y="15339"/>
                      <a:pt x="7200" y="15339"/>
                    </a:cubicBezTo>
                    <a:close/>
                    <a:moveTo>
                      <a:pt x="10629" y="21600"/>
                    </a:moveTo>
                    <a:cubicBezTo>
                      <a:pt x="10971" y="21600"/>
                      <a:pt x="10971" y="21600"/>
                      <a:pt x="10971" y="21600"/>
                    </a:cubicBezTo>
                    <a:cubicBezTo>
                      <a:pt x="10971" y="21287"/>
                      <a:pt x="10971" y="21287"/>
                      <a:pt x="10971" y="21287"/>
                    </a:cubicBezTo>
                    <a:cubicBezTo>
                      <a:pt x="10629" y="20974"/>
                      <a:pt x="10629" y="20974"/>
                      <a:pt x="10629" y="20974"/>
                    </a:cubicBezTo>
                    <a:cubicBezTo>
                      <a:pt x="10286" y="20974"/>
                      <a:pt x="10286" y="20974"/>
                      <a:pt x="10286" y="20974"/>
                    </a:cubicBezTo>
                    <a:cubicBezTo>
                      <a:pt x="10286" y="21287"/>
                      <a:pt x="10286" y="21287"/>
                      <a:pt x="10286" y="21287"/>
                    </a:cubicBezTo>
                    <a:cubicBezTo>
                      <a:pt x="10286" y="21287"/>
                      <a:pt x="10286" y="21287"/>
                      <a:pt x="10286" y="21287"/>
                    </a:cubicBezTo>
                    <a:cubicBezTo>
                      <a:pt x="10629" y="21600"/>
                      <a:pt x="10629" y="21600"/>
                      <a:pt x="10629" y="21600"/>
                    </a:cubicBezTo>
                    <a:cubicBezTo>
                      <a:pt x="10629" y="21600"/>
                      <a:pt x="10629" y="21600"/>
                      <a:pt x="10629" y="2160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6" name="Freeform 12"/>
              <p:cNvSpPr/>
              <p:nvPr/>
            </p:nvSpPr>
            <p:spPr>
              <a:xfrm>
                <a:off x="9180123" y="2035743"/>
                <a:ext cx="504062" cy="875777"/>
              </a:xfrm>
              <a:custGeom>
                <a:avLst/>
                <a:gdLst/>
                <a:ahLst/>
                <a:cxnLst>
                  <a:cxn ang="0">
                    <a:pos x="wd2" y="hd2"/>
                  </a:cxn>
                  <a:cxn ang="5400000">
                    <a:pos x="wd2" y="hd2"/>
                  </a:cxn>
                  <a:cxn ang="10800000">
                    <a:pos x="wd2" y="hd2"/>
                  </a:cxn>
                  <a:cxn ang="16200000">
                    <a:pos x="wd2" y="hd2"/>
                  </a:cxn>
                </a:cxnLst>
                <a:rect l="0" t="0" r="r" b="b"/>
                <a:pathLst>
                  <a:path w="21600" h="21600" extrusionOk="0">
                    <a:moveTo>
                      <a:pt x="8673" y="10442"/>
                    </a:moveTo>
                    <a:lnTo>
                      <a:pt x="9007" y="10442"/>
                    </a:lnTo>
                    <a:lnTo>
                      <a:pt x="8673" y="10442"/>
                    </a:lnTo>
                    <a:close/>
                    <a:moveTo>
                      <a:pt x="9007" y="10442"/>
                    </a:moveTo>
                    <a:lnTo>
                      <a:pt x="9007" y="10252"/>
                    </a:lnTo>
                    <a:lnTo>
                      <a:pt x="9257" y="10252"/>
                    </a:lnTo>
                    <a:lnTo>
                      <a:pt x="9007" y="10442"/>
                    </a:lnTo>
                    <a:close/>
                    <a:moveTo>
                      <a:pt x="334" y="21600"/>
                    </a:moveTo>
                    <a:lnTo>
                      <a:pt x="334" y="21409"/>
                    </a:lnTo>
                    <a:lnTo>
                      <a:pt x="0" y="21409"/>
                    </a:lnTo>
                    <a:lnTo>
                      <a:pt x="0" y="21600"/>
                    </a:lnTo>
                    <a:lnTo>
                      <a:pt x="334" y="21600"/>
                    </a:lnTo>
                    <a:close/>
                    <a:moveTo>
                      <a:pt x="667" y="21409"/>
                    </a:moveTo>
                    <a:lnTo>
                      <a:pt x="667" y="21219"/>
                    </a:lnTo>
                    <a:lnTo>
                      <a:pt x="917" y="21409"/>
                    </a:lnTo>
                    <a:lnTo>
                      <a:pt x="667" y="21600"/>
                    </a:lnTo>
                    <a:lnTo>
                      <a:pt x="667" y="21409"/>
                    </a:lnTo>
                    <a:close/>
                    <a:moveTo>
                      <a:pt x="1835" y="20885"/>
                    </a:moveTo>
                    <a:lnTo>
                      <a:pt x="1835" y="21028"/>
                    </a:lnTo>
                    <a:lnTo>
                      <a:pt x="2168" y="21028"/>
                    </a:lnTo>
                    <a:lnTo>
                      <a:pt x="1835" y="20885"/>
                    </a:lnTo>
                    <a:close/>
                    <a:moveTo>
                      <a:pt x="5004" y="19645"/>
                    </a:moveTo>
                    <a:lnTo>
                      <a:pt x="4670" y="19454"/>
                    </a:lnTo>
                    <a:lnTo>
                      <a:pt x="5004" y="19454"/>
                    </a:lnTo>
                    <a:lnTo>
                      <a:pt x="5004" y="19264"/>
                    </a:lnTo>
                    <a:lnTo>
                      <a:pt x="5254" y="19121"/>
                    </a:lnTo>
                    <a:lnTo>
                      <a:pt x="5588" y="19121"/>
                    </a:lnTo>
                    <a:lnTo>
                      <a:pt x="5254" y="19264"/>
                    </a:lnTo>
                    <a:lnTo>
                      <a:pt x="5254" y="19454"/>
                    </a:lnTo>
                    <a:lnTo>
                      <a:pt x="5004" y="19454"/>
                    </a:lnTo>
                    <a:lnTo>
                      <a:pt x="5004" y="19645"/>
                    </a:lnTo>
                    <a:close/>
                    <a:moveTo>
                      <a:pt x="6171" y="18215"/>
                    </a:moveTo>
                    <a:lnTo>
                      <a:pt x="6171" y="18405"/>
                    </a:lnTo>
                    <a:lnTo>
                      <a:pt x="5921" y="18405"/>
                    </a:lnTo>
                    <a:lnTo>
                      <a:pt x="5921" y="18215"/>
                    </a:lnTo>
                    <a:lnTo>
                      <a:pt x="6171" y="18215"/>
                    </a:lnTo>
                    <a:close/>
                    <a:moveTo>
                      <a:pt x="6505" y="18024"/>
                    </a:moveTo>
                    <a:lnTo>
                      <a:pt x="6505" y="17881"/>
                    </a:lnTo>
                    <a:lnTo>
                      <a:pt x="6171" y="17881"/>
                    </a:lnTo>
                    <a:lnTo>
                      <a:pt x="6505" y="17690"/>
                    </a:lnTo>
                    <a:lnTo>
                      <a:pt x="6839" y="17690"/>
                    </a:lnTo>
                    <a:lnTo>
                      <a:pt x="6839" y="17881"/>
                    </a:lnTo>
                    <a:lnTo>
                      <a:pt x="6505" y="18024"/>
                    </a:lnTo>
                    <a:close/>
                    <a:moveTo>
                      <a:pt x="13594" y="3910"/>
                    </a:moveTo>
                    <a:lnTo>
                      <a:pt x="13594" y="3719"/>
                    </a:lnTo>
                    <a:lnTo>
                      <a:pt x="13927" y="3528"/>
                    </a:lnTo>
                    <a:lnTo>
                      <a:pt x="13927" y="3910"/>
                    </a:lnTo>
                    <a:lnTo>
                      <a:pt x="13594" y="3910"/>
                    </a:lnTo>
                    <a:close/>
                    <a:moveTo>
                      <a:pt x="15429" y="4577"/>
                    </a:moveTo>
                    <a:lnTo>
                      <a:pt x="15178" y="4434"/>
                    </a:lnTo>
                    <a:lnTo>
                      <a:pt x="15178" y="4053"/>
                    </a:lnTo>
                    <a:lnTo>
                      <a:pt x="14845" y="3910"/>
                    </a:lnTo>
                    <a:lnTo>
                      <a:pt x="14511" y="3719"/>
                    </a:lnTo>
                    <a:lnTo>
                      <a:pt x="14261" y="3719"/>
                    </a:lnTo>
                    <a:lnTo>
                      <a:pt x="14261" y="3195"/>
                    </a:lnTo>
                    <a:lnTo>
                      <a:pt x="14511" y="3004"/>
                    </a:lnTo>
                    <a:lnTo>
                      <a:pt x="14845" y="2813"/>
                    </a:lnTo>
                    <a:lnTo>
                      <a:pt x="14845" y="2670"/>
                    </a:lnTo>
                    <a:lnTo>
                      <a:pt x="14511" y="2670"/>
                    </a:lnTo>
                    <a:lnTo>
                      <a:pt x="14511" y="2479"/>
                    </a:lnTo>
                    <a:lnTo>
                      <a:pt x="15178" y="2479"/>
                    </a:lnTo>
                    <a:lnTo>
                      <a:pt x="15429" y="2670"/>
                    </a:lnTo>
                    <a:lnTo>
                      <a:pt x="15762" y="2479"/>
                    </a:lnTo>
                    <a:lnTo>
                      <a:pt x="15762" y="2289"/>
                    </a:lnTo>
                    <a:lnTo>
                      <a:pt x="15429" y="2146"/>
                    </a:lnTo>
                    <a:lnTo>
                      <a:pt x="15429" y="1764"/>
                    </a:lnTo>
                    <a:lnTo>
                      <a:pt x="15762" y="1764"/>
                    </a:lnTo>
                    <a:lnTo>
                      <a:pt x="15429" y="1574"/>
                    </a:lnTo>
                    <a:lnTo>
                      <a:pt x="15429" y="906"/>
                    </a:lnTo>
                    <a:lnTo>
                      <a:pt x="14845" y="525"/>
                    </a:lnTo>
                    <a:lnTo>
                      <a:pt x="14845" y="191"/>
                    </a:lnTo>
                    <a:lnTo>
                      <a:pt x="15178" y="0"/>
                    </a:lnTo>
                    <a:lnTo>
                      <a:pt x="15429" y="0"/>
                    </a:lnTo>
                    <a:lnTo>
                      <a:pt x="15429" y="191"/>
                    </a:lnTo>
                    <a:lnTo>
                      <a:pt x="15762" y="334"/>
                    </a:lnTo>
                    <a:lnTo>
                      <a:pt x="16429" y="334"/>
                    </a:lnTo>
                    <a:lnTo>
                      <a:pt x="16429" y="525"/>
                    </a:lnTo>
                    <a:lnTo>
                      <a:pt x="17013" y="906"/>
                    </a:lnTo>
                    <a:lnTo>
                      <a:pt x="17347" y="1049"/>
                    </a:lnTo>
                    <a:lnTo>
                      <a:pt x="17597" y="1049"/>
                    </a:lnTo>
                    <a:lnTo>
                      <a:pt x="17931" y="1240"/>
                    </a:lnTo>
                    <a:lnTo>
                      <a:pt x="18514" y="1430"/>
                    </a:lnTo>
                    <a:lnTo>
                      <a:pt x="18848" y="1430"/>
                    </a:lnTo>
                    <a:lnTo>
                      <a:pt x="19181" y="1574"/>
                    </a:lnTo>
                    <a:lnTo>
                      <a:pt x="19181" y="1430"/>
                    </a:lnTo>
                    <a:lnTo>
                      <a:pt x="19515" y="1574"/>
                    </a:lnTo>
                    <a:lnTo>
                      <a:pt x="19765" y="1430"/>
                    </a:lnTo>
                    <a:lnTo>
                      <a:pt x="20099" y="1430"/>
                    </a:lnTo>
                    <a:lnTo>
                      <a:pt x="20432" y="1240"/>
                    </a:lnTo>
                    <a:lnTo>
                      <a:pt x="20432" y="1049"/>
                    </a:lnTo>
                    <a:lnTo>
                      <a:pt x="20432" y="1574"/>
                    </a:lnTo>
                    <a:lnTo>
                      <a:pt x="20683" y="1764"/>
                    </a:lnTo>
                    <a:lnTo>
                      <a:pt x="21016" y="1955"/>
                    </a:lnTo>
                    <a:lnTo>
                      <a:pt x="21016" y="2146"/>
                    </a:lnTo>
                    <a:lnTo>
                      <a:pt x="21350" y="2146"/>
                    </a:lnTo>
                    <a:lnTo>
                      <a:pt x="21350" y="1955"/>
                    </a:lnTo>
                    <a:lnTo>
                      <a:pt x="21600" y="1955"/>
                    </a:lnTo>
                    <a:lnTo>
                      <a:pt x="21600" y="2146"/>
                    </a:lnTo>
                    <a:lnTo>
                      <a:pt x="21350" y="2289"/>
                    </a:lnTo>
                    <a:lnTo>
                      <a:pt x="21016" y="2289"/>
                    </a:lnTo>
                    <a:lnTo>
                      <a:pt x="21016" y="2479"/>
                    </a:lnTo>
                    <a:lnTo>
                      <a:pt x="20432" y="2479"/>
                    </a:lnTo>
                    <a:lnTo>
                      <a:pt x="20432" y="2670"/>
                    </a:lnTo>
                    <a:lnTo>
                      <a:pt x="20099" y="2670"/>
                    </a:lnTo>
                    <a:lnTo>
                      <a:pt x="19765" y="2479"/>
                    </a:lnTo>
                    <a:lnTo>
                      <a:pt x="19765" y="2670"/>
                    </a:lnTo>
                    <a:lnTo>
                      <a:pt x="19181" y="2813"/>
                    </a:lnTo>
                    <a:lnTo>
                      <a:pt x="19181" y="3719"/>
                    </a:lnTo>
                    <a:lnTo>
                      <a:pt x="18848" y="3719"/>
                    </a:lnTo>
                    <a:lnTo>
                      <a:pt x="18848" y="3528"/>
                    </a:lnTo>
                    <a:lnTo>
                      <a:pt x="18264" y="3528"/>
                    </a:lnTo>
                    <a:lnTo>
                      <a:pt x="17931" y="3385"/>
                    </a:lnTo>
                    <a:lnTo>
                      <a:pt x="17597" y="3195"/>
                    </a:lnTo>
                    <a:lnTo>
                      <a:pt x="16680" y="3195"/>
                    </a:lnTo>
                    <a:lnTo>
                      <a:pt x="16680" y="3004"/>
                    </a:lnTo>
                    <a:lnTo>
                      <a:pt x="16429" y="3004"/>
                    </a:lnTo>
                    <a:lnTo>
                      <a:pt x="15762" y="3385"/>
                    </a:lnTo>
                    <a:lnTo>
                      <a:pt x="15429" y="3195"/>
                    </a:lnTo>
                    <a:lnTo>
                      <a:pt x="15178" y="3195"/>
                    </a:lnTo>
                    <a:lnTo>
                      <a:pt x="15178" y="3528"/>
                    </a:lnTo>
                    <a:lnTo>
                      <a:pt x="15429" y="3719"/>
                    </a:lnTo>
                    <a:lnTo>
                      <a:pt x="15762" y="3719"/>
                    </a:lnTo>
                    <a:lnTo>
                      <a:pt x="16096" y="3910"/>
                    </a:lnTo>
                    <a:lnTo>
                      <a:pt x="16680" y="3910"/>
                    </a:lnTo>
                    <a:lnTo>
                      <a:pt x="16429" y="4053"/>
                    </a:lnTo>
                    <a:lnTo>
                      <a:pt x="16429" y="4244"/>
                    </a:lnTo>
                    <a:lnTo>
                      <a:pt x="16429" y="4053"/>
                    </a:lnTo>
                    <a:lnTo>
                      <a:pt x="15762" y="4053"/>
                    </a:lnTo>
                    <a:lnTo>
                      <a:pt x="15762" y="4434"/>
                    </a:lnTo>
                    <a:lnTo>
                      <a:pt x="15429" y="4577"/>
                    </a:lnTo>
                    <a:close/>
                    <a:moveTo>
                      <a:pt x="14845" y="8487"/>
                    </a:moveTo>
                    <a:lnTo>
                      <a:pt x="14845" y="8297"/>
                    </a:lnTo>
                    <a:lnTo>
                      <a:pt x="15178" y="8297"/>
                    </a:lnTo>
                    <a:lnTo>
                      <a:pt x="14845" y="8297"/>
                    </a:lnTo>
                    <a:lnTo>
                      <a:pt x="14845" y="7963"/>
                    </a:lnTo>
                    <a:lnTo>
                      <a:pt x="15178" y="7963"/>
                    </a:lnTo>
                    <a:lnTo>
                      <a:pt x="15178" y="8487"/>
                    </a:lnTo>
                    <a:lnTo>
                      <a:pt x="14845" y="8487"/>
                    </a:lnTo>
                    <a:close/>
                    <a:moveTo>
                      <a:pt x="5004" y="13256"/>
                    </a:moveTo>
                    <a:lnTo>
                      <a:pt x="5004" y="13446"/>
                    </a:lnTo>
                    <a:lnTo>
                      <a:pt x="5004" y="13256"/>
                    </a:lnTo>
                    <a:close/>
                    <a:moveTo>
                      <a:pt x="4670" y="13446"/>
                    </a:moveTo>
                    <a:lnTo>
                      <a:pt x="5004" y="13446"/>
                    </a:lnTo>
                    <a:lnTo>
                      <a:pt x="4670" y="13446"/>
                    </a:lnTo>
                    <a:close/>
                    <a:moveTo>
                      <a:pt x="4670" y="13446"/>
                    </a:moveTo>
                    <a:close/>
                    <a:moveTo>
                      <a:pt x="4337" y="13637"/>
                    </a:moveTo>
                    <a:lnTo>
                      <a:pt x="4670" y="13637"/>
                    </a:lnTo>
                    <a:lnTo>
                      <a:pt x="4337" y="13637"/>
                    </a:lnTo>
                    <a:close/>
                    <a:moveTo>
                      <a:pt x="4337" y="13971"/>
                    </a:moveTo>
                    <a:lnTo>
                      <a:pt x="4003" y="13780"/>
                    </a:lnTo>
                    <a:lnTo>
                      <a:pt x="4003" y="13637"/>
                    </a:lnTo>
                    <a:lnTo>
                      <a:pt x="4337" y="13637"/>
                    </a:lnTo>
                    <a:lnTo>
                      <a:pt x="4337" y="13780"/>
                    </a:lnTo>
                    <a:lnTo>
                      <a:pt x="4670" y="13780"/>
                    </a:lnTo>
                    <a:lnTo>
                      <a:pt x="4337" y="13971"/>
                    </a:lnTo>
                    <a:close/>
                    <a:moveTo>
                      <a:pt x="6171" y="13971"/>
                    </a:moveTo>
                    <a:lnTo>
                      <a:pt x="6505" y="13780"/>
                    </a:lnTo>
                    <a:lnTo>
                      <a:pt x="6505" y="13971"/>
                    </a:lnTo>
                    <a:lnTo>
                      <a:pt x="6171" y="13971"/>
                    </a:lnTo>
                    <a:close/>
                    <a:moveTo>
                      <a:pt x="6171" y="14162"/>
                    </a:moveTo>
                    <a:lnTo>
                      <a:pt x="6171" y="14305"/>
                    </a:lnTo>
                    <a:lnTo>
                      <a:pt x="6171" y="14162"/>
                    </a:lnTo>
                    <a:close/>
                    <a:moveTo>
                      <a:pt x="5921" y="13780"/>
                    </a:moveTo>
                    <a:lnTo>
                      <a:pt x="5921" y="14162"/>
                    </a:lnTo>
                    <a:lnTo>
                      <a:pt x="6171" y="14162"/>
                    </a:lnTo>
                    <a:lnTo>
                      <a:pt x="6171" y="13780"/>
                    </a:lnTo>
                    <a:lnTo>
                      <a:pt x="5921" y="13780"/>
                    </a:lnTo>
                    <a:close/>
                    <a:moveTo>
                      <a:pt x="11759" y="12207"/>
                    </a:moveTo>
                    <a:lnTo>
                      <a:pt x="11759" y="11873"/>
                    </a:lnTo>
                    <a:lnTo>
                      <a:pt x="12093" y="11873"/>
                    </a:lnTo>
                    <a:lnTo>
                      <a:pt x="12093" y="12207"/>
                    </a:lnTo>
                    <a:lnTo>
                      <a:pt x="11759" y="12207"/>
                    </a:lnTo>
                    <a:close/>
                    <a:moveTo>
                      <a:pt x="10842" y="12016"/>
                    </a:moveTo>
                    <a:lnTo>
                      <a:pt x="11175" y="11873"/>
                    </a:lnTo>
                    <a:lnTo>
                      <a:pt x="11425" y="11873"/>
                    </a:lnTo>
                    <a:lnTo>
                      <a:pt x="11175" y="12016"/>
                    </a:lnTo>
                    <a:lnTo>
                      <a:pt x="10842" y="12016"/>
                    </a:lnTo>
                    <a:close/>
                    <a:moveTo>
                      <a:pt x="9591" y="13446"/>
                    </a:moveTo>
                    <a:lnTo>
                      <a:pt x="10175" y="13446"/>
                    </a:lnTo>
                    <a:lnTo>
                      <a:pt x="9924" y="13256"/>
                    </a:lnTo>
                    <a:lnTo>
                      <a:pt x="9924" y="13113"/>
                    </a:lnTo>
                    <a:lnTo>
                      <a:pt x="10175" y="12922"/>
                    </a:lnTo>
                    <a:lnTo>
                      <a:pt x="10508" y="12922"/>
                    </a:lnTo>
                    <a:lnTo>
                      <a:pt x="10508" y="12731"/>
                    </a:lnTo>
                    <a:lnTo>
                      <a:pt x="10842" y="12731"/>
                    </a:lnTo>
                    <a:lnTo>
                      <a:pt x="11175" y="12922"/>
                    </a:lnTo>
                    <a:lnTo>
                      <a:pt x="11425" y="12922"/>
                    </a:lnTo>
                    <a:lnTo>
                      <a:pt x="12093" y="12540"/>
                    </a:lnTo>
                    <a:lnTo>
                      <a:pt x="12093" y="12397"/>
                    </a:lnTo>
                    <a:lnTo>
                      <a:pt x="11759" y="12397"/>
                    </a:lnTo>
                    <a:lnTo>
                      <a:pt x="11425" y="12207"/>
                    </a:lnTo>
                    <a:lnTo>
                      <a:pt x="11175" y="12207"/>
                    </a:lnTo>
                    <a:lnTo>
                      <a:pt x="10842" y="12016"/>
                    </a:lnTo>
                    <a:lnTo>
                      <a:pt x="10508" y="12207"/>
                    </a:lnTo>
                    <a:lnTo>
                      <a:pt x="10508" y="12397"/>
                    </a:lnTo>
                    <a:lnTo>
                      <a:pt x="10175" y="12397"/>
                    </a:lnTo>
                    <a:lnTo>
                      <a:pt x="9924" y="12540"/>
                    </a:lnTo>
                    <a:lnTo>
                      <a:pt x="9591" y="12540"/>
                    </a:lnTo>
                    <a:lnTo>
                      <a:pt x="9591" y="12397"/>
                    </a:lnTo>
                    <a:lnTo>
                      <a:pt x="9257" y="12397"/>
                    </a:lnTo>
                    <a:lnTo>
                      <a:pt x="9007" y="12540"/>
                    </a:lnTo>
                    <a:lnTo>
                      <a:pt x="9007" y="12731"/>
                    </a:lnTo>
                    <a:lnTo>
                      <a:pt x="8673" y="12731"/>
                    </a:lnTo>
                    <a:lnTo>
                      <a:pt x="8673" y="12922"/>
                    </a:lnTo>
                    <a:lnTo>
                      <a:pt x="9257" y="12922"/>
                    </a:lnTo>
                    <a:lnTo>
                      <a:pt x="9257" y="13446"/>
                    </a:lnTo>
                    <a:lnTo>
                      <a:pt x="9591" y="13446"/>
                    </a:lnTo>
                    <a:close/>
                    <a:moveTo>
                      <a:pt x="7756" y="15926"/>
                    </a:moveTo>
                    <a:lnTo>
                      <a:pt x="7756" y="15735"/>
                    </a:lnTo>
                    <a:lnTo>
                      <a:pt x="7422" y="15735"/>
                    </a:lnTo>
                    <a:lnTo>
                      <a:pt x="7422" y="15926"/>
                    </a:lnTo>
                    <a:lnTo>
                      <a:pt x="7756" y="16117"/>
                    </a:lnTo>
                    <a:lnTo>
                      <a:pt x="8090" y="15926"/>
                    </a:lnTo>
                    <a:lnTo>
                      <a:pt x="7756" y="15926"/>
                    </a:lnTo>
                    <a:close/>
                    <a:moveTo>
                      <a:pt x="8090" y="15735"/>
                    </a:moveTo>
                    <a:lnTo>
                      <a:pt x="8090" y="15401"/>
                    </a:lnTo>
                    <a:lnTo>
                      <a:pt x="8340" y="15544"/>
                    </a:lnTo>
                    <a:lnTo>
                      <a:pt x="8090" y="15735"/>
                    </a:lnTo>
                    <a:close/>
                    <a:moveTo>
                      <a:pt x="7756" y="15401"/>
                    </a:moveTo>
                    <a:lnTo>
                      <a:pt x="7756" y="15211"/>
                    </a:lnTo>
                    <a:lnTo>
                      <a:pt x="8090" y="15020"/>
                    </a:lnTo>
                    <a:lnTo>
                      <a:pt x="8090" y="14877"/>
                    </a:lnTo>
                    <a:lnTo>
                      <a:pt x="7756" y="14877"/>
                    </a:lnTo>
                    <a:lnTo>
                      <a:pt x="8340" y="14877"/>
                    </a:lnTo>
                    <a:lnTo>
                      <a:pt x="8340" y="13637"/>
                    </a:lnTo>
                    <a:lnTo>
                      <a:pt x="8673" y="13637"/>
                    </a:lnTo>
                    <a:lnTo>
                      <a:pt x="8673" y="13446"/>
                    </a:lnTo>
                    <a:lnTo>
                      <a:pt x="8340" y="13446"/>
                    </a:lnTo>
                    <a:lnTo>
                      <a:pt x="8340" y="13256"/>
                    </a:lnTo>
                    <a:lnTo>
                      <a:pt x="8090" y="13256"/>
                    </a:lnTo>
                    <a:lnTo>
                      <a:pt x="7756" y="13113"/>
                    </a:lnTo>
                    <a:lnTo>
                      <a:pt x="8090" y="13113"/>
                    </a:lnTo>
                    <a:lnTo>
                      <a:pt x="8090" y="12731"/>
                    </a:lnTo>
                    <a:lnTo>
                      <a:pt x="7756" y="12731"/>
                    </a:lnTo>
                    <a:lnTo>
                      <a:pt x="7422" y="12922"/>
                    </a:lnTo>
                    <a:lnTo>
                      <a:pt x="7089" y="12731"/>
                    </a:lnTo>
                    <a:lnTo>
                      <a:pt x="7089" y="12540"/>
                    </a:lnTo>
                    <a:lnTo>
                      <a:pt x="7422" y="12540"/>
                    </a:lnTo>
                    <a:lnTo>
                      <a:pt x="7756" y="12397"/>
                    </a:lnTo>
                    <a:lnTo>
                      <a:pt x="8340" y="12540"/>
                    </a:lnTo>
                    <a:lnTo>
                      <a:pt x="8673" y="12540"/>
                    </a:lnTo>
                    <a:lnTo>
                      <a:pt x="8673" y="12207"/>
                    </a:lnTo>
                    <a:lnTo>
                      <a:pt x="8340" y="12207"/>
                    </a:lnTo>
                    <a:lnTo>
                      <a:pt x="8673" y="12016"/>
                    </a:lnTo>
                    <a:lnTo>
                      <a:pt x="9007" y="12207"/>
                    </a:lnTo>
                    <a:lnTo>
                      <a:pt x="9257" y="12016"/>
                    </a:lnTo>
                    <a:lnTo>
                      <a:pt x="10842" y="12016"/>
                    </a:lnTo>
                    <a:lnTo>
                      <a:pt x="10842" y="11873"/>
                    </a:lnTo>
                    <a:lnTo>
                      <a:pt x="11175" y="11873"/>
                    </a:lnTo>
                    <a:lnTo>
                      <a:pt x="11425" y="11682"/>
                    </a:lnTo>
                    <a:lnTo>
                      <a:pt x="11759" y="11491"/>
                    </a:lnTo>
                    <a:lnTo>
                      <a:pt x="12093" y="11682"/>
                    </a:lnTo>
                    <a:lnTo>
                      <a:pt x="12343" y="11682"/>
                    </a:lnTo>
                    <a:lnTo>
                      <a:pt x="12343" y="11873"/>
                    </a:lnTo>
                    <a:lnTo>
                      <a:pt x="12093" y="12016"/>
                    </a:lnTo>
                    <a:lnTo>
                      <a:pt x="12343" y="12016"/>
                    </a:lnTo>
                    <a:lnTo>
                      <a:pt x="12343" y="12540"/>
                    </a:lnTo>
                    <a:lnTo>
                      <a:pt x="12676" y="12540"/>
                    </a:lnTo>
                    <a:lnTo>
                      <a:pt x="13010" y="12731"/>
                    </a:lnTo>
                    <a:lnTo>
                      <a:pt x="13594" y="12731"/>
                    </a:lnTo>
                    <a:lnTo>
                      <a:pt x="13594" y="12540"/>
                    </a:lnTo>
                    <a:lnTo>
                      <a:pt x="13927" y="12397"/>
                    </a:lnTo>
                    <a:lnTo>
                      <a:pt x="13927" y="12207"/>
                    </a:lnTo>
                    <a:lnTo>
                      <a:pt x="14261" y="12016"/>
                    </a:lnTo>
                    <a:lnTo>
                      <a:pt x="14511" y="12016"/>
                    </a:lnTo>
                    <a:lnTo>
                      <a:pt x="14511" y="11682"/>
                    </a:lnTo>
                    <a:lnTo>
                      <a:pt x="13927" y="11682"/>
                    </a:lnTo>
                    <a:lnTo>
                      <a:pt x="13927" y="11301"/>
                    </a:lnTo>
                    <a:lnTo>
                      <a:pt x="14261" y="11301"/>
                    </a:lnTo>
                    <a:lnTo>
                      <a:pt x="14261" y="11491"/>
                    </a:lnTo>
                    <a:lnTo>
                      <a:pt x="15178" y="11491"/>
                    </a:lnTo>
                    <a:lnTo>
                      <a:pt x="14845" y="11682"/>
                    </a:lnTo>
                    <a:lnTo>
                      <a:pt x="15178" y="11682"/>
                    </a:lnTo>
                    <a:lnTo>
                      <a:pt x="15429" y="11491"/>
                    </a:lnTo>
                    <a:lnTo>
                      <a:pt x="16429" y="11491"/>
                    </a:lnTo>
                    <a:lnTo>
                      <a:pt x="16429" y="11158"/>
                    </a:lnTo>
                    <a:lnTo>
                      <a:pt x="17013" y="11158"/>
                    </a:lnTo>
                    <a:lnTo>
                      <a:pt x="17013" y="11491"/>
                    </a:lnTo>
                    <a:lnTo>
                      <a:pt x="17347" y="11491"/>
                    </a:lnTo>
                    <a:lnTo>
                      <a:pt x="17347" y="10967"/>
                    </a:lnTo>
                    <a:lnTo>
                      <a:pt x="17597" y="10776"/>
                    </a:lnTo>
                    <a:lnTo>
                      <a:pt x="17931" y="10776"/>
                    </a:lnTo>
                    <a:lnTo>
                      <a:pt x="17597" y="10633"/>
                    </a:lnTo>
                    <a:lnTo>
                      <a:pt x="17931" y="10442"/>
                    </a:lnTo>
                    <a:lnTo>
                      <a:pt x="18264" y="10442"/>
                    </a:lnTo>
                    <a:lnTo>
                      <a:pt x="18264" y="11301"/>
                    </a:lnTo>
                    <a:lnTo>
                      <a:pt x="18514" y="11158"/>
                    </a:lnTo>
                    <a:lnTo>
                      <a:pt x="18848" y="11158"/>
                    </a:lnTo>
                    <a:lnTo>
                      <a:pt x="19181" y="10967"/>
                    </a:lnTo>
                    <a:lnTo>
                      <a:pt x="19181" y="10633"/>
                    </a:lnTo>
                    <a:lnTo>
                      <a:pt x="19515" y="10442"/>
                    </a:lnTo>
                    <a:lnTo>
                      <a:pt x="18848" y="10061"/>
                    </a:lnTo>
                    <a:lnTo>
                      <a:pt x="18848" y="8869"/>
                    </a:lnTo>
                    <a:lnTo>
                      <a:pt x="18514" y="8487"/>
                    </a:lnTo>
                    <a:lnTo>
                      <a:pt x="18264" y="8154"/>
                    </a:lnTo>
                    <a:lnTo>
                      <a:pt x="18264" y="7772"/>
                    </a:lnTo>
                    <a:lnTo>
                      <a:pt x="18848" y="7629"/>
                    </a:lnTo>
                    <a:lnTo>
                      <a:pt x="19181" y="7772"/>
                    </a:lnTo>
                    <a:lnTo>
                      <a:pt x="19181" y="7438"/>
                    </a:lnTo>
                    <a:lnTo>
                      <a:pt x="18848" y="7438"/>
                    </a:lnTo>
                    <a:lnTo>
                      <a:pt x="18848" y="6199"/>
                    </a:lnTo>
                    <a:lnTo>
                      <a:pt x="18514" y="5817"/>
                    </a:lnTo>
                    <a:lnTo>
                      <a:pt x="18264" y="5817"/>
                    </a:lnTo>
                    <a:lnTo>
                      <a:pt x="18264" y="5483"/>
                    </a:lnTo>
                    <a:lnTo>
                      <a:pt x="17931" y="5483"/>
                    </a:lnTo>
                    <a:lnTo>
                      <a:pt x="17347" y="5150"/>
                    </a:lnTo>
                    <a:lnTo>
                      <a:pt x="17347" y="4959"/>
                    </a:lnTo>
                    <a:lnTo>
                      <a:pt x="17013" y="4768"/>
                    </a:lnTo>
                    <a:lnTo>
                      <a:pt x="17013" y="4577"/>
                    </a:lnTo>
                    <a:lnTo>
                      <a:pt x="16680" y="4434"/>
                    </a:lnTo>
                    <a:lnTo>
                      <a:pt x="16429" y="4434"/>
                    </a:lnTo>
                    <a:lnTo>
                      <a:pt x="16429" y="4768"/>
                    </a:lnTo>
                    <a:lnTo>
                      <a:pt x="16680" y="4768"/>
                    </a:lnTo>
                    <a:lnTo>
                      <a:pt x="17013" y="4577"/>
                    </a:lnTo>
                    <a:lnTo>
                      <a:pt x="17013" y="4959"/>
                    </a:lnTo>
                    <a:lnTo>
                      <a:pt x="16429" y="4959"/>
                    </a:lnTo>
                    <a:lnTo>
                      <a:pt x="16680" y="5150"/>
                    </a:lnTo>
                    <a:lnTo>
                      <a:pt x="16429" y="5150"/>
                    </a:lnTo>
                    <a:lnTo>
                      <a:pt x="16096" y="4959"/>
                    </a:lnTo>
                    <a:lnTo>
                      <a:pt x="16096" y="4768"/>
                    </a:lnTo>
                    <a:lnTo>
                      <a:pt x="15762" y="4768"/>
                    </a:lnTo>
                    <a:lnTo>
                      <a:pt x="15762" y="5293"/>
                    </a:lnTo>
                    <a:lnTo>
                      <a:pt x="15429" y="5483"/>
                    </a:lnTo>
                    <a:lnTo>
                      <a:pt x="15762" y="5674"/>
                    </a:lnTo>
                    <a:lnTo>
                      <a:pt x="16096" y="5817"/>
                    </a:lnTo>
                    <a:lnTo>
                      <a:pt x="15762" y="6008"/>
                    </a:lnTo>
                    <a:lnTo>
                      <a:pt x="15429" y="6008"/>
                    </a:lnTo>
                    <a:lnTo>
                      <a:pt x="15429" y="6199"/>
                    </a:lnTo>
                    <a:lnTo>
                      <a:pt x="15762" y="6199"/>
                    </a:lnTo>
                    <a:lnTo>
                      <a:pt x="16096" y="6008"/>
                    </a:lnTo>
                    <a:lnTo>
                      <a:pt x="16429" y="6389"/>
                    </a:lnTo>
                    <a:lnTo>
                      <a:pt x="16429" y="7248"/>
                    </a:lnTo>
                    <a:lnTo>
                      <a:pt x="16096" y="7772"/>
                    </a:lnTo>
                    <a:lnTo>
                      <a:pt x="16096" y="8154"/>
                    </a:lnTo>
                    <a:lnTo>
                      <a:pt x="15762" y="8297"/>
                    </a:lnTo>
                    <a:lnTo>
                      <a:pt x="15429" y="8487"/>
                    </a:lnTo>
                    <a:lnTo>
                      <a:pt x="15429" y="9012"/>
                    </a:lnTo>
                    <a:lnTo>
                      <a:pt x="15178" y="9203"/>
                    </a:lnTo>
                    <a:lnTo>
                      <a:pt x="14261" y="9393"/>
                    </a:lnTo>
                    <a:lnTo>
                      <a:pt x="13927" y="9536"/>
                    </a:lnTo>
                    <a:lnTo>
                      <a:pt x="13594" y="9393"/>
                    </a:lnTo>
                    <a:lnTo>
                      <a:pt x="13260" y="9203"/>
                    </a:lnTo>
                    <a:lnTo>
                      <a:pt x="13594" y="9012"/>
                    </a:lnTo>
                    <a:lnTo>
                      <a:pt x="13594" y="8869"/>
                    </a:lnTo>
                    <a:lnTo>
                      <a:pt x="13927" y="8869"/>
                    </a:lnTo>
                    <a:lnTo>
                      <a:pt x="13927" y="8678"/>
                    </a:lnTo>
                    <a:lnTo>
                      <a:pt x="13260" y="8869"/>
                    </a:lnTo>
                    <a:lnTo>
                      <a:pt x="13010" y="9012"/>
                    </a:lnTo>
                    <a:lnTo>
                      <a:pt x="13010" y="9727"/>
                    </a:lnTo>
                    <a:lnTo>
                      <a:pt x="12676" y="9918"/>
                    </a:lnTo>
                    <a:lnTo>
                      <a:pt x="12676" y="10633"/>
                    </a:lnTo>
                    <a:lnTo>
                      <a:pt x="12343" y="10633"/>
                    </a:lnTo>
                    <a:lnTo>
                      <a:pt x="12676" y="10776"/>
                    </a:lnTo>
                    <a:lnTo>
                      <a:pt x="12093" y="10776"/>
                    </a:lnTo>
                    <a:lnTo>
                      <a:pt x="11759" y="10633"/>
                    </a:lnTo>
                    <a:lnTo>
                      <a:pt x="11425" y="10633"/>
                    </a:lnTo>
                    <a:lnTo>
                      <a:pt x="10842" y="10776"/>
                    </a:lnTo>
                    <a:lnTo>
                      <a:pt x="10508" y="10776"/>
                    </a:lnTo>
                    <a:lnTo>
                      <a:pt x="10175" y="10967"/>
                    </a:lnTo>
                    <a:lnTo>
                      <a:pt x="9007" y="10967"/>
                    </a:lnTo>
                    <a:lnTo>
                      <a:pt x="8673" y="11158"/>
                    </a:lnTo>
                    <a:lnTo>
                      <a:pt x="8340" y="11301"/>
                    </a:lnTo>
                    <a:lnTo>
                      <a:pt x="8340" y="11491"/>
                    </a:lnTo>
                    <a:lnTo>
                      <a:pt x="7756" y="11682"/>
                    </a:lnTo>
                    <a:lnTo>
                      <a:pt x="7422" y="11873"/>
                    </a:lnTo>
                    <a:lnTo>
                      <a:pt x="7422" y="12016"/>
                    </a:lnTo>
                    <a:lnTo>
                      <a:pt x="6839" y="12016"/>
                    </a:lnTo>
                    <a:lnTo>
                      <a:pt x="6505" y="12207"/>
                    </a:lnTo>
                    <a:lnTo>
                      <a:pt x="6839" y="12397"/>
                    </a:lnTo>
                    <a:lnTo>
                      <a:pt x="6839" y="12540"/>
                    </a:lnTo>
                    <a:lnTo>
                      <a:pt x="6505" y="12540"/>
                    </a:lnTo>
                    <a:lnTo>
                      <a:pt x="6171" y="12731"/>
                    </a:lnTo>
                    <a:lnTo>
                      <a:pt x="6171" y="12922"/>
                    </a:lnTo>
                    <a:lnTo>
                      <a:pt x="5921" y="13113"/>
                    </a:lnTo>
                    <a:lnTo>
                      <a:pt x="5588" y="13113"/>
                    </a:lnTo>
                    <a:lnTo>
                      <a:pt x="5254" y="13256"/>
                    </a:lnTo>
                    <a:lnTo>
                      <a:pt x="5588" y="13256"/>
                    </a:lnTo>
                    <a:lnTo>
                      <a:pt x="5588" y="13446"/>
                    </a:lnTo>
                    <a:lnTo>
                      <a:pt x="5254" y="13446"/>
                    </a:lnTo>
                    <a:lnTo>
                      <a:pt x="5588" y="13637"/>
                    </a:lnTo>
                    <a:lnTo>
                      <a:pt x="5588" y="13780"/>
                    </a:lnTo>
                    <a:lnTo>
                      <a:pt x="5921" y="13637"/>
                    </a:lnTo>
                    <a:lnTo>
                      <a:pt x="6171" y="13637"/>
                    </a:lnTo>
                    <a:lnTo>
                      <a:pt x="6171" y="13780"/>
                    </a:lnTo>
                    <a:lnTo>
                      <a:pt x="6505" y="13780"/>
                    </a:lnTo>
                    <a:lnTo>
                      <a:pt x="6171" y="13637"/>
                    </a:lnTo>
                    <a:lnTo>
                      <a:pt x="5921" y="13637"/>
                    </a:lnTo>
                    <a:lnTo>
                      <a:pt x="5921" y="13256"/>
                    </a:lnTo>
                    <a:lnTo>
                      <a:pt x="6171" y="13256"/>
                    </a:lnTo>
                    <a:lnTo>
                      <a:pt x="6505" y="13446"/>
                    </a:lnTo>
                    <a:lnTo>
                      <a:pt x="6505" y="13637"/>
                    </a:lnTo>
                    <a:lnTo>
                      <a:pt x="6839" y="13780"/>
                    </a:lnTo>
                    <a:lnTo>
                      <a:pt x="6839" y="13971"/>
                    </a:lnTo>
                    <a:lnTo>
                      <a:pt x="6505" y="14162"/>
                    </a:lnTo>
                    <a:lnTo>
                      <a:pt x="6171" y="14162"/>
                    </a:lnTo>
                    <a:lnTo>
                      <a:pt x="6171" y="14305"/>
                    </a:lnTo>
                    <a:lnTo>
                      <a:pt x="6505" y="14495"/>
                    </a:lnTo>
                    <a:lnTo>
                      <a:pt x="6505" y="14686"/>
                    </a:lnTo>
                    <a:lnTo>
                      <a:pt x="6839" y="14877"/>
                    </a:lnTo>
                    <a:lnTo>
                      <a:pt x="6839" y="15211"/>
                    </a:lnTo>
                    <a:lnTo>
                      <a:pt x="7422" y="15211"/>
                    </a:lnTo>
                    <a:lnTo>
                      <a:pt x="7422" y="15020"/>
                    </a:lnTo>
                    <a:lnTo>
                      <a:pt x="7089" y="14877"/>
                    </a:lnTo>
                    <a:lnTo>
                      <a:pt x="7089" y="14686"/>
                    </a:lnTo>
                    <a:lnTo>
                      <a:pt x="7422" y="14686"/>
                    </a:lnTo>
                    <a:lnTo>
                      <a:pt x="7422" y="14877"/>
                    </a:lnTo>
                    <a:lnTo>
                      <a:pt x="7756" y="15211"/>
                    </a:lnTo>
                    <a:lnTo>
                      <a:pt x="7756" y="1540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7" name="Freeform 13"/>
              <p:cNvSpPr/>
              <p:nvPr/>
            </p:nvSpPr>
            <p:spPr>
              <a:xfrm>
                <a:off x="9145092" y="2366333"/>
                <a:ext cx="144019" cy="206862"/>
              </a:xfrm>
              <a:custGeom>
                <a:avLst/>
                <a:gdLst/>
                <a:ahLst/>
                <a:cxnLst>
                  <a:cxn ang="0">
                    <a:pos x="wd2" y="hd2"/>
                  </a:cxn>
                  <a:cxn ang="5400000">
                    <a:pos x="wd2" y="hd2"/>
                  </a:cxn>
                  <a:cxn ang="10800000">
                    <a:pos x="wd2" y="hd2"/>
                  </a:cxn>
                  <a:cxn ang="16200000">
                    <a:pos x="wd2" y="hd2"/>
                  </a:cxn>
                </a:cxnLst>
                <a:rect l="0" t="0" r="r" b="b"/>
                <a:pathLst>
                  <a:path w="21600" h="21600" extrusionOk="0">
                    <a:moveTo>
                      <a:pt x="12843" y="15746"/>
                    </a:moveTo>
                    <a:lnTo>
                      <a:pt x="14011" y="15746"/>
                    </a:lnTo>
                    <a:lnTo>
                      <a:pt x="12843" y="15746"/>
                    </a:lnTo>
                    <a:close/>
                    <a:moveTo>
                      <a:pt x="6422" y="17966"/>
                    </a:moveTo>
                    <a:lnTo>
                      <a:pt x="5254" y="17159"/>
                    </a:lnTo>
                    <a:lnTo>
                      <a:pt x="6422" y="17159"/>
                    </a:lnTo>
                    <a:lnTo>
                      <a:pt x="6422" y="17966"/>
                    </a:lnTo>
                    <a:close/>
                    <a:moveTo>
                      <a:pt x="17222" y="14938"/>
                    </a:moveTo>
                    <a:lnTo>
                      <a:pt x="16054" y="14938"/>
                    </a:lnTo>
                    <a:lnTo>
                      <a:pt x="16054" y="15746"/>
                    </a:lnTo>
                    <a:lnTo>
                      <a:pt x="17222" y="15746"/>
                    </a:lnTo>
                    <a:lnTo>
                      <a:pt x="17222" y="14938"/>
                    </a:lnTo>
                    <a:close/>
                    <a:moveTo>
                      <a:pt x="20432" y="18572"/>
                    </a:moveTo>
                    <a:lnTo>
                      <a:pt x="20432" y="17966"/>
                    </a:lnTo>
                    <a:lnTo>
                      <a:pt x="21600" y="17966"/>
                    </a:lnTo>
                    <a:lnTo>
                      <a:pt x="21600" y="18572"/>
                    </a:lnTo>
                    <a:lnTo>
                      <a:pt x="20432" y="18572"/>
                    </a:lnTo>
                    <a:close/>
                    <a:moveTo>
                      <a:pt x="21600" y="17159"/>
                    </a:moveTo>
                    <a:lnTo>
                      <a:pt x="20432" y="17966"/>
                    </a:lnTo>
                    <a:lnTo>
                      <a:pt x="20432" y="16351"/>
                    </a:lnTo>
                    <a:lnTo>
                      <a:pt x="21600" y="16351"/>
                    </a:lnTo>
                    <a:lnTo>
                      <a:pt x="21600" y="17159"/>
                    </a:lnTo>
                    <a:close/>
                    <a:moveTo>
                      <a:pt x="7589" y="21600"/>
                    </a:moveTo>
                    <a:lnTo>
                      <a:pt x="7589" y="20994"/>
                    </a:lnTo>
                    <a:lnTo>
                      <a:pt x="9632" y="20187"/>
                    </a:lnTo>
                    <a:lnTo>
                      <a:pt x="10800" y="20994"/>
                    </a:lnTo>
                    <a:lnTo>
                      <a:pt x="9632" y="21600"/>
                    </a:lnTo>
                    <a:lnTo>
                      <a:pt x="7589" y="21600"/>
                    </a:lnTo>
                    <a:close/>
                    <a:moveTo>
                      <a:pt x="0" y="3634"/>
                    </a:moveTo>
                    <a:lnTo>
                      <a:pt x="876" y="3634"/>
                    </a:lnTo>
                    <a:lnTo>
                      <a:pt x="3211" y="5249"/>
                    </a:lnTo>
                    <a:lnTo>
                      <a:pt x="4378" y="5854"/>
                    </a:lnTo>
                    <a:lnTo>
                      <a:pt x="5254" y="5854"/>
                    </a:lnTo>
                    <a:lnTo>
                      <a:pt x="5254" y="6662"/>
                    </a:lnTo>
                    <a:lnTo>
                      <a:pt x="6422" y="7469"/>
                    </a:lnTo>
                    <a:lnTo>
                      <a:pt x="4378" y="7469"/>
                    </a:lnTo>
                    <a:lnTo>
                      <a:pt x="4378" y="6662"/>
                    </a:lnTo>
                    <a:lnTo>
                      <a:pt x="3211" y="7469"/>
                    </a:lnTo>
                    <a:lnTo>
                      <a:pt x="2043" y="8075"/>
                    </a:lnTo>
                    <a:lnTo>
                      <a:pt x="4378" y="8882"/>
                    </a:lnTo>
                    <a:lnTo>
                      <a:pt x="5254" y="8882"/>
                    </a:lnTo>
                    <a:lnTo>
                      <a:pt x="5254" y="10497"/>
                    </a:lnTo>
                    <a:lnTo>
                      <a:pt x="6422" y="10497"/>
                    </a:lnTo>
                    <a:lnTo>
                      <a:pt x="6422" y="11910"/>
                    </a:lnTo>
                    <a:lnTo>
                      <a:pt x="5254" y="11910"/>
                    </a:lnTo>
                    <a:lnTo>
                      <a:pt x="5254" y="12718"/>
                    </a:lnTo>
                    <a:lnTo>
                      <a:pt x="6422" y="12718"/>
                    </a:lnTo>
                    <a:lnTo>
                      <a:pt x="6422" y="13323"/>
                    </a:lnTo>
                    <a:lnTo>
                      <a:pt x="5254" y="13323"/>
                    </a:lnTo>
                    <a:lnTo>
                      <a:pt x="5254" y="14131"/>
                    </a:lnTo>
                    <a:lnTo>
                      <a:pt x="6422" y="14938"/>
                    </a:lnTo>
                    <a:lnTo>
                      <a:pt x="5254" y="14938"/>
                    </a:lnTo>
                    <a:lnTo>
                      <a:pt x="6422" y="16351"/>
                    </a:lnTo>
                    <a:lnTo>
                      <a:pt x="7589" y="16351"/>
                    </a:lnTo>
                    <a:lnTo>
                      <a:pt x="7589" y="17966"/>
                    </a:lnTo>
                    <a:lnTo>
                      <a:pt x="8465" y="17159"/>
                    </a:lnTo>
                    <a:lnTo>
                      <a:pt x="8465" y="16351"/>
                    </a:lnTo>
                    <a:lnTo>
                      <a:pt x="8465" y="17159"/>
                    </a:lnTo>
                    <a:lnTo>
                      <a:pt x="11676" y="14938"/>
                    </a:lnTo>
                    <a:lnTo>
                      <a:pt x="12843" y="14938"/>
                    </a:lnTo>
                    <a:lnTo>
                      <a:pt x="12843" y="15746"/>
                    </a:lnTo>
                    <a:lnTo>
                      <a:pt x="12843" y="14938"/>
                    </a:lnTo>
                    <a:lnTo>
                      <a:pt x="14011" y="14938"/>
                    </a:lnTo>
                    <a:lnTo>
                      <a:pt x="14011" y="15746"/>
                    </a:lnTo>
                    <a:lnTo>
                      <a:pt x="15178" y="14938"/>
                    </a:lnTo>
                    <a:lnTo>
                      <a:pt x="16054" y="15746"/>
                    </a:lnTo>
                    <a:lnTo>
                      <a:pt x="16054" y="14938"/>
                    </a:lnTo>
                    <a:lnTo>
                      <a:pt x="17222" y="14131"/>
                    </a:lnTo>
                    <a:lnTo>
                      <a:pt x="18389" y="14131"/>
                    </a:lnTo>
                    <a:lnTo>
                      <a:pt x="19265" y="13323"/>
                    </a:lnTo>
                    <a:lnTo>
                      <a:pt x="19265" y="10497"/>
                    </a:lnTo>
                    <a:lnTo>
                      <a:pt x="18389" y="10497"/>
                    </a:lnTo>
                    <a:lnTo>
                      <a:pt x="18389" y="8075"/>
                    </a:lnTo>
                    <a:lnTo>
                      <a:pt x="17222" y="7469"/>
                    </a:lnTo>
                    <a:lnTo>
                      <a:pt x="17222" y="5854"/>
                    </a:lnTo>
                    <a:lnTo>
                      <a:pt x="14011" y="3634"/>
                    </a:lnTo>
                    <a:lnTo>
                      <a:pt x="11676" y="2221"/>
                    </a:lnTo>
                    <a:lnTo>
                      <a:pt x="9632" y="0"/>
                    </a:lnTo>
                    <a:lnTo>
                      <a:pt x="8465" y="606"/>
                    </a:lnTo>
                    <a:lnTo>
                      <a:pt x="5254" y="606"/>
                    </a:lnTo>
                    <a:lnTo>
                      <a:pt x="3211" y="2221"/>
                    </a:lnTo>
                    <a:lnTo>
                      <a:pt x="876" y="2221"/>
                    </a:lnTo>
                    <a:lnTo>
                      <a:pt x="0" y="3028"/>
                    </a:lnTo>
                    <a:lnTo>
                      <a:pt x="0" y="363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8" name="Freeform 14"/>
              <p:cNvSpPr/>
              <p:nvPr/>
            </p:nvSpPr>
            <p:spPr>
              <a:xfrm>
                <a:off x="9078921" y="2173006"/>
                <a:ext cx="151803" cy="235861"/>
              </a:xfrm>
              <a:custGeom>
                <a:avLst/>
                <a:gdLst/>
                <a:ahLst/>
                <a:cxnLst>
                  <a:cxn ang="0">
                    <a:pos x="wd2" y="hd2"/>
                  </a:cxn>
                  <a:cxn ang="5400000">
                    <a:pos x="wd2" y="hd2"/>
                  </a:cxn>
                  <a:cxn ang="10800000">
                    <a:pos x="wd2" y="hd2"/>
                  </a:cxn>
                  <a:cxn ang="16200000">
                    <a:pos x="wd2" y="hd2"/>
                  </a:cxn>
                </a:cxnLst>
                <a:rect l="0" t="0" r="r" b="b"/>
                <a:pathLst>
                  <a:path w="21600" h="21600" extrusionOk="0">
                    <a:moveTo>
                      <a:pt x="0" y="13633"/>
                    </a:moveTo>
                    <a:lnTo>
                      <a:pt x="0" y="12393"/>
                    </a:lnTo>
                    <a:lnTo>
                      <a:pt x="1108" y="11685"/>
                    </a:lnTo>
                    <a:lnTo>
                      <a:pt x="1108" y="10446"/>
                    </a:lnTo>
                    <a:lnTo>
                      <a:pt x="3323" y="9738"/>
                    </a:lnTo>
                    <a:lnTo>
                      <a:pt x="3323" y="9030"/>
                    </a:lnTo>
                    <a:lnTo>
                      <a:pt x="4154" y="9030"/>
                    </a:lnTo>
                    <a:lnTo>
                      <a:pt x="5262" y="7790"/>
                    </a:lnTo>
                    <a:lnTo>
                      <a:pt x="5262" y="5843"/>
                    </a:lnTo>
                    <a:lnTo>
                      <a:pt x="6369" y="5134"/>
                    </a:lnTo>
                    <a:lnTo>
                      <a:pt x="7200" y="6551"/>
                    </a:lnTo>
                    <a:lnTo>
                      <a:pt x="9415" y="6551"/>
                    </a:lnTo>
                    <a:lnTo>
                      <a:pt x="10246" y="7082"/>
                    </a:lnTo>
                    <a:lnTo>
                      <a:pt x="12462" y="6551"/>
                    </a:lnTo>
                    <a:lnTo>
                      <a:pt x="13569" y="7082"/>
                    </a:lnTo>
                    <a:lnTo>
                      <a:pt x="14400" y="5843"/>
                    </a:lnTo>
                    <a:lnTo>
                      <a:pt x="13569" y="5843"/>
                    </a:lnTo>
                    <a:lnTo>
                      <a:pt x="13569" y="5134"/>
                    </a:lnTo>
                    <a:lnTo>
                      <a:pt x="12462" y="4426"/>
                    </a:lnTo>
                    <a:lnTo>
                      <a:pt x="13569" y="4426"/>
                    </a:lnTo>
                    <a:lnTo>
                      <a:pt x="15508" y="3895"/>
                    </a:lnTo>
                    <a:lnTo>
                      <a:pt x="15508" y="3187"/>
                    </a:lnTo>
                    <a:lnTo>
                      <a:pt x="16615" y="2479"/>
                    </a:lnTo>
                    <a:lnTo>
                      <a:pt x="17446" y="2479"/>
                    </a:lnTo>
                    <a:lnTo>
                      <a:pt x="17446" y="0"/>
                    </a:lnTo>
                    <a:lnTo>
                      <a:pt x="18554" y="531"/>
                    </a:lnTo>
                    <a:lnTo>
                      <a:pt x="18554" y="1239"/>
                    </a:lnTo>
                    <a:lnTo>
                      <a:pt x="20492" y="1948"/>
                    </a:lnTo>
                    <a:lnTo>
                      <a:pt x="21600" y="2479"/>
                    </a:lnTo>
                    <a:lnTo>
                      <a:pt x="19662" y="3187"/>
                    </a:lnTo>
                    <a:lnTo>
                      <a:pt x="19662" y="3895"/>
                    </a:lnTo>
                    <a:lnTo>
                      <a:pt x="18554" y="5134"/>
                    </a:lnTo>
                    <a:lnTo>
                      <a:pt x="18554" y="5843"/>
                    </a:lnTo>
                    <a:lnTo>
                      <a:pt x="19662" y="6551"/>
                    </a:lnTo>
                    <a:lnTo>
                      <a:pt x="19662" y="7790"/>
                    </a:lnTo>
                    <a:lnTo>
                      <a:pt x="20492" y="8498"/>
                    </a:lnTo>
                    <a:lnTo>
                      <a:pt x="19662" y="8498"/>
                    </a:lnTo>
                    <a:lnTo>
                      <a:pt x="18554" y="9030"/>
                    </a:lnTo>
                    <a:lnTo>
                      <a:pt x="19662" y="9738"/>
                    </a:lnTo>
                    <a:lnTo>
                      <a:pt x="16615" y="11154"/>
                    </a:lnTo>
                    <a:lnTo>
                      <a:pt x="17446" y="11154"/>
                    </a:lnTo>
                    <a:lnTo>
                      <a:pt x="16615" y="11685"/>
                    </a:lnTo>
                    <a:lnTo>
                      <a:pt x="15508" y="11685"/>
                    </a:lnTo>
                    <a:lnTo>
                      <a:pt x="14400" y="12393"/>
                    </a:lnTo>
                    <a:lnTo>
                      <a:pt x="14400" y="13102"/>
                    </a:lnTo>
                    <a:lnTo>
                      <a:pt x="12462" y="13102"/>
                    </a:lnTo>
                    <a:lnTo>
                      <a:pt x="12462" y="13633"/>
                    </a:lnTo>
                    <a:lnTo>
                      <a:pt x="13569" y="14341"/>
                    </a:lnTo>
                    <a:lnTo>
                      <a:pt x="12462" y="15049"/>
                    </a:lnTo>
                    <a:lnTo>
                      <a:pt x="13569" y="15757"/>
                    </a:lnTo>
                    <a:lnTo>
                      <a:pt x="14400" y="15757"/>
                    </a:lnTo>
                    <a:lnTo>
                      <a:pt x="15508" y="16289"/>
                    </a:lnTo>
                    <a:lnTo>
                      <a:pt x="18554" y="16997"/>
                    </a:lnTo>
                    <a:lnTo>
                      <a:pt x="18554" y="17705"/>
                    </a:lnTo>
                    <a:lnTo>
                      <a:pt x="17446" y="18236"/>
                    </a:lnTo>
                    <a:lnTo>
                      <a:pt x="14400" y="18236"/>
                    </a:lnTo>
                    <a:lnTo>
                      <a:pt x="12462" y="19652"/>
                    </a:lnTo>
                    <a:lnTo>
                      <a:pt x="10246" y="19652"/>
                    </a:lnTo>
                    <a:lnTo>
                      <a:pt x="9415" y="20361"/>
                    </a:lnTo>
                    <a:lnTo>
                      <a:pt x="9415" y="20892"/>
                    </a:lnTo>
                    <a:lnTo>
                      <a:pt x="8308" y="20361"/>
                    </a:lnTo>
                    <a:lnTo>
                      <a:pt x="7200" y="20892"/>
                    </a:lnTo>
                    <a:lnTo>
                      <a:pt x="8308" y="20892"/>
                    </a:lnTo>
                    <a:lnTo>
                      <a:pt x="7200" y="21600"/>
                    </a:lnTo>
                    <a:lnTo>
                      <a:pt x="5262" y="21600"/>
                    </a:lnTo>
                    <a:lnTo>
                      <a:pt x="6369" y="20892"/>
                    </a:lnTo>
                    <a:lnTo>
                      <a:pt x="5262" y="20361"/>
                    </a:lnTo>
                    <a:lnTo>
                      <a:pt x="4154" y="20892"/>
                    </a:lnTo>
                    <a:lnTo>
                      <a:pt x="4154" y="18944"/>
                    </a:lnTo>
                    <a:lnTo>
                      <a:pt x="5262" y="18236"/>
                    </a:lnTo>
                    <a:lnTo>
                      <a:pt x="6369" y="18236"/>
                    </a:lnTo>
                    <a:lnTo>
                      <a:pt x="7200" y="17705"/>
                    </a:lnTo>
                    <a:lnTo>
                      <a:pt x="6369" y="18236"/>
                    </a:lnTo>
                    <a:lnTo>
                      <a:pt x="4154" y="18236"/>
                    </a:lnTo>
                    <a:lnTo>
                      <a:pt x="4154" y="16289"/>
                    </a:lnTo>
                    <a:lnTo>
                      <a:pt x="5262" y="15757"/>
                    </a:lnTo>
                    <a:lnTo>
                      <a:pt x="4154" y="15049"/>
                    </a:lnTo>
                    <a:lnTo>
                      <a:pt x="5262" y="15049"/>
                    </a:lnTo>
                    <a:lnTo>
                      <a:pt x="5262" y="14341"/>
                    </a:lnTo>
                    <a:lnTo>
                      <a:pt x="4154" y="14341"/>
                    </a:lnTo>
                    <a:lnTo>
                      <a:pt x="3323" y="15049"/>
                    </a:lnTo>
                    <a:lnTo>
                      <a:pt x="2215" y="14341"/>
                    </a:lnTo>
                    <a:lnTo>
                      <a:pt x="1108" y="14341"/>
                    </a:lnTo>
                    <a:lnTo>
                      <a:pt x="1108" y="15049"/>
                    </a:lnTo>
                    <a:lnTo>
                      <a:pt x="0" y="1363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39" name="Freeform 15"/>
              <p:cNvSpPr/>
              <p:nvPr/>
            </p:nvSpPr>
            <p:spPr>
              <a:xfrm>
                <a:off x="7846989" y="1871415"/>
                <a:ext cx="988660" cy="415657"/>
              </a:xfrm>
              <a:custGeom>
                <a:avLst/>
                <a:gdLst/>
                <a:ahLst/>
                <a:cxnLst>
                  <a:cxn ang="0">
                    <a:pos x="wd2" y="hd2"/>
                  </a:cxn>
                  <a:cxn ang="5400000">
                    <a:pos x="wd2" y="hd2"/>
                  </a:cxn>
                  <a:cxn ang="10800000">
                    <a:pos x="wd2" y="hd2"/>
                  </a:cxn>
                  <a:cxn ang="16200000">
                    <a:pos x="wd2" y="hd2"/>
                  </a:cxn>
                </a:cxnLst>
                <a:rect l="0" t="0" r="r" b="b"/>
                <a:pathLst>
                  <a:path w="21600" h="21600" extrusionOk="0">
                    <a:moveTo>
                      <a:pt x="0" y="7836"/>
                    </a:moveTo>
                    <a:lnTo>
                      <a:pt x="170" y="7033"/>
                    </a:lnTo>
                    <a:lnTo>
                      <a:pt x="638" y="7033"/>
                    </a:lnTo>
                    <a:lnTo>
                      <a:pt x="935" y="6329"/>
                    </a:lnTo>
                    <a:lnTo>
                      <a:pt x="935" y="5927"/>
                    </a:lnTo>
                    <a:lnTo>
                      <a:pt x="1276" y="5526"/>
                    </a:lnTo>
                    <a:lnTo>
                      <a:pt x="1276" y="5224"/>
                    </a:lnTo>
                    <a:lnTo>
                      <a:pt x="1446" y="5224"/>
                    </a:lnTo>
                    <a:lnTo>
                      <a:pt x="1573" y="4822"/>
                    </a:lnTo>
                    <a:lnTo>
                      <a:pt x="1573" y="4420"/>
                    </a:lnTo>
                    <a:lnTo>
                      <a:pt x="1913" y="4420"/>
                    </a:lnTo>
                    <a:lnTo>
                      <a:pt x="1913" y="4119"/>
                    </a:lnTo>
                    <a:lnTo>
                      <a:pt x="2041" y="3717"/>
                    </a:lnTo>
                    <a:lnTo>
                      <a:pt x="3019" y="3717"/>
                    </a:lnTo>
                    <a:lnTo>
                      <a:pt x="3019" y="4119"/>
                    </a:lnTo>
                    <a:lnTo>
                      <a:pt x="3784" y="4119"/>
                    </a:lnTo>
                    <a:lnTo>
                      <a:pt x="3784" y="4420"/>
                    </a:lnTo>
                    <a:lnTo>
                      <a:pt x="4124" y="5224"/>
                    </a:lnTo>
                    <a:lnTo>
                      <a:pt x="4252" y="5224"/>
                    </a:lnTo>
                    <a:lnTo>
                      <a:pt x="4592" y="5526"/>
                    </a:lnTo>
                    <a:lnTo>
                      <a:pt x="4720" y="5224"/>
                    </a:lnTo>
                    <a:lnTo>
                      <a:pt x="6293" y="5224"/>
                    </a:lnTo>
                    <a:lnTo>
                      <a:pt x="6463" y="4822"/>
                    </a:lnTo>
                    <a:lnTo>
                      <a:pt x="6463" y="4420"/>
                    </a:lnTo>
                    <a:lnTo>
                      <a:pt x="6293" y="4420"/>
                    </a:lnTo>
                    <a:lnTo>
                      <a:pt x="6293" y="3315"/>
                    </a:lnTo>
                    <a:lnTo>
                      <a:pt x="6165" y="2913"/>
                    </a:lnTo>
                    <a:lnTo>
                      <a:pt x="5825" y="2913"/>
                    </a:lnTo>
                    <a:lnTo>
                      <a:pt x="5825" y="1808"/>
                    </a:lnTo>
                    <a:lnTo>
                      <a:pt x="5995" y="1507"/>
                    </a:lnTo>
                    <a:lnTo>
                      <a:pt x="5995" y="703"/>
                    </a:lnTo>
                    <a:lnTo>
                      <a:pt x="6293" y="703"/>
                    </a:lnTo>
                    <a:lnTo>
                      <a:pt x="6293" y="0"/>
                    </a:lnTo>
                    <a:lnTo>
                      <a:pt x="6633" y="0"/>
                    </a:lnTo>
                    <a:lnTo>
                      <a:pt x="6761" y="301"/>
                    </a:lnTo>
                    <a:lnTo>
                      <a:pt x="6931" y="301"/>
                    </a:lnTo>
                    <a:lnTo>
                      <a:pt x="7101" y="703"/>
                    </a:lnTo>
                    <a:lnTo>
                      <a:pt x="7739" y="703"/>
                    </a:lnTo>
                    <a:lnTo>
                      <a:pt x="7739" y="1105"/>
                    </a:lnTo>
                    <a:lnTo>
                      <a:pt x="8504" y="1105"/>
                    </a:lnTo>
                    <a:lnTo>
                      <a:pt x="8504" y="1507"/>
                    </a:lnTo>
                    <a:lnTo>
                      <a:pt x="8674" y="1808"/>
                    </a:lnTo>
                    <a:lnTo>
                      <a:pt x="8674" y="2210"/>
                    </a:lnTo>
                    <a:lnTo>
                      <a:pt x="8844" y="2612"/>
                    </a:lnTo>
                    <a:lnTo>
                      <a:pt x="8844" y="2913"/>
                    </a:lnTo>
                    <a:lnTo>
                      <a:pt x="8972" y="2913"/>
                    </a:lnTo>
                    <a:lnTo>
                      <a:pt x="9142" y="3315"/>
                    </a:lnTo>
                    <a:lnTo>
                      <a:pt x="9312" y="3315"/>
                    </a:lnTo>
                    <a:lnTo>
                      <a:pt x="9609" y="3717"/>
                    </a:lnTo>
                    <a:lnTo>
                      <a:pt x="10247" y="3717"/>
                    </a:lnTo>
                    <a:lnTo>
                      <a:pt x="10417" y="3315"/>
                    </a:lnTo>
                    <a:lnTo>
                      <a:pt x="10545" y="2913"/>
                    </a:lnTo>
                    <a:lnTo>
                      <a:pt x="11991" y="2913"/>
                    </a:lnTo>
                    <a:lnTo>
                      <a:pt x="12118" y="3315"/>
                    </a:lnTo>
                    <a:lnTo>
                      <a:pt x="12458" y="3717"/>
                    </a:lnTo>
                    <a:lnTo>
                      <a:pt x="12756" y="3717"/>
                    </a:lnTo>
                    <a:lnTo>
                      <a:pt x="12926" y="4119"/>
                    </a:lnTo>
                    <a:lnTo>
                      <a:pt x="13096" y="4420"/>
                    </a:lnTo>
                    <a:lnTo>
                      <a:pt x="13224" y="4420"/>
                    </a:lnTo>
                    <a:lnTo>
                      <a:pt x="13394" y="4822"/>
                    </a:lnTo>
                    <a:lnTo>
                      <a:pt x="15137" y="4822"/>
                    </a:lnTo>
                    <a:lnTo>
                      <a:pt x="15137" y="4420"/>
                    </a:lnTo>
                    <a:lnTo>
                      <a:pt x="15435" y="4119"/>
                    </a:lnTo>
                    <a:lnTo>
                      <a:pt x="15775" y="4119"/>
                    </a:lnTo>
                    <a:lnTo>
                      <a:pt x="15775" y="3717"/>
                    </a:lnTo>
                    <a:lnTo>
                      <a:pt x="16243" y="3717"/>
                    </a:lnTo>
                    <a:lnTo>
                      <a:pt x="16370" y="3315"/>
                    </a:lnTo>
                    <a:lnTo>
                      <a:pt x="16370" y="2913"/>
                    </a:lnTo>
                    <a:lnTo>
                      <a:pt x="16540" y="2612"/>
                    </a:lnTo>
                    <a:lnTo>
                      <a:pt x="16710" y="2612"/>
                    </a:lnTo>
                    <a:lnTo>
                      <a:pt x="16710" y="2210"/>
                    </a:lnTo>
                    <a:lnTo>
                      <a:pt x="16838" y="1808"/>
                    </a:lnTo>
                    <a:lnTo>
                      <a:pt x="17008" y="1808"/>
                    </a:lnTo>
                    <a:lnTo>
                      <a:pt x="17008" y="2210"/>
                    </a:lnTo>
                    <a:lnTo>
                      <a:pt x="17178" y="1808"/>
                    </a:lnTo>
                    <a:lnTo>
                      <a:pt x="17348" y="1808"/>
                    </a:lnTo>
                    <a:lnTo>
                      <a:pt x="17476" y="2210"/>
                    </a:lnTo>
                    <a:lnTo>
                      <a:pt x="17646" y="2612"/>
                    </a:lnTo>
                    <a:lnTo>
                      <a:pt x="17943" y="2612"/>
                    </a:lnTo>
                    <a:lnTo>
                      <a:pt x="18113" y="2210"/>
                    </a:lnTo>
                    <a:lnTo>
                      <a:pt x="18581" y="2210"/>
                    </a:lnTo>
                    <a:lnTo>
                      <a:pt x="18751" y="2612"/>
                    </a:lnTo>
                    <a:lnTo>
                      <a:pt x="18581" y="4822"/>
                    </a:lnTo>
                    <a:lnTo>
                      <a:pt x="18581" y="5927"/>
                    </a:lnTo>
                    <a:lnTo>
                      <a:pt x="18411" y="6631"/>
                    </a:lnTo>
                    <a:lnTo>
                      <a:pt x="18581" y="7033"/>
                    </a:lnTo>
                    <a:lnTo>
                      <a:pt x="18921" y="7434"/>
                    </a:lnTo>
                    <a:lnTo>
                      <a:pt x="19219" y="7033"/>
                    </a:lnTo>
                    <a:lnTo>
                      <a:pt x="19687" y="7033"/>
                    </a:lnTo>
                    <a:lnTo>
                      <a:pt x="19857" y="7434"/>
                    </a:lnTo>
                    <a:lnTo>
                      <a:pt x="20027" y="7033"/>
                    </a:lnTo>
                    <a:lnTo>
                      <a:pt x="20027" y="6329"/>
                    </a:lnTo>
                    <a:lnTo>
                      <a:pt x="20154" y="6329"/>
                    </a:lnTo>
                    <a:lnTo>
                      <a:pt x="20324" y="5927"/>
                    </a:lnTo>
                    <a:lnTo>
                      <a:pt x="20622" y="6329"/>
                    </a:lnTo>
                    <a:lnTo>
                      <a:pt x="20792" y="6631"/>
                    </a:lnTo>
                    <a:lnTo>
                      <a:pt x="21090" y="7033"/>
                    </a:lnTo>
                    <a:lnTo>
                      <a:pt x="21260" y="7836"/>
                    </a:lnTo>
                    <a:lnTo>
                      <a:pt x="21430" y="8138"/>
                    </a:lnTo>
                    <a:lnTo>
                      <a:pt x="21600" y="8540"/>
                    </a:lnTo>
                    <a:lnTo>
                      <a:pt x="21600" y="8941"/>
                    </a:lnTo>
                    <a:lnTo>
                      <a:pt x="21430" y="8941"/>
                    </a:lnTo>
                    <a:lnTo>
                      <a:pt x="21430" y="9243"/>
                    </a:lnTo>
                    <a:lnTo>
                      <a:pt x="20792" y="9243"/>
                    </a:lnTo>
                    <a:lnTo>
                      <a:pt x="20622" y="9645"/>
                    </a:lnTo>
                    <a:lnTo>
                      <a:pt x="20494" y="10047"/>
                    </a:lnTo>
                    <a:lnTo>
                      <a:pt x="20154" y="10047"/>
                    </a:lnTo>
                    <a:lnTo>
                      <a:pt x="20154" y="10448"/>
                    </a:lnTo>
                    <a:lnTo>
                      <a:pt x="19857" y="10448"/>
                    </a:lnTo>
                    <a:lnTo>
                      <a:pt x="19687" y="11152"/>
                    </a:lnTo>
                    <a:lnTo>
                      <a:pt x="19687" y="11855"/>
                    </a:lnTo>
                    <a:lnTo>
                      <a:pt x="19517" y="11855"/>
                    </a:lnTo>
                    <a:lnTo>
                      <a:pt x="19219" y="12659"/>
                    </a:lnTo>
                    <a:lnTo>
                      <a:pt x="19049" y="12659"/>
                    </a:lnTo>
                    <a:lnTo>
                      <a:pt x="18751" y="12257"/>
                    </a:lnTo>
                    <a:lnTo>
                      <a:pt x="18751" y="12659"/>
                    </a:lnTo>
                    <a:lnTo>
                      <a:pt x="18581" y="13060"/>
                    </a:lnTo>
                    <a:lnTo>
                      <a:pt x="18411" y="13362"/>
                    </a:lnTo>
                    <a:lnTo>
                      <a:pt x="18283" y="13362"/>
                    </a:lnTo>
                    <a:lnTo>
                      <a:pt x="18283" y="13764"/>
                    </a:lnTo>
                    <a:lnTo>
                      <a:pt x="18113" y="14166"/>
                    </a:lnTo>
                    <a:lnTo>
                      <a:pt x="17943" y="13764"/>
                    </a:lnTo>
                    <a:lnTo>
                      <a:pt x="17646" y="13764"/>
                    </a:lnTo>
                    <a:lnTo>
                      <a:pt x="17476" y="13362"/>
                    </a:lnTo>
                    <a:lnTo>
                      <a:pt x="17008" y="13362"/>
                    </a:lnTo>
                    <a:lnTo>
                      <a:pt x="16838" y="13764"/>
                    </a:lnTo>
                    <a:lnTo>
                      <a:pt x="16710" y="14166"/>
                    </a:lnTo>
                    <a:lnTo>
                      <a:pt x="16710" y="15271"/>
                    </a:lnTo>
                    <a:lnTo>
                      <a:pt x="17008" y="15673"/>
                    </a:lnTo>
                    <a:lnTo>
                      <a:pt x="17348" y="15974"/>
                    </a:lnTo>
                    <a:lnTo>
                      <a:pt x="17348" y="16376"/>
                    </a:lnTo>
                    <a:lnTo>
                      <a:pt x="17178" y="16376"/>
                    </a:lnTo>
                    <a:lnTo>
                      <a:pt x="17178" y="16778"/>
                    </a:lnTo>
                    <a:lnTo>
                      <a:pt x="16838" y="17481"/>
                    </a:lnTo>
                    <a:lnTo>
                      <a:pt x="16710" y="18184"/>
                    </a:lnTo>
                    <a:lnTo>
                      <a:pt x="16540" y="18586"/>
                    </a:lnTo>
                    <a:lnTo>
                      <a:pt x="16370" y="18586"/>
                    </a:lnTo>
                    <a:lnTo>
                      <a:pt x="16243" y="18988"/>
                    </a:lnTo>
                    <a:lnTo>
                      <a:pt x="15902" y="18988"/>
                    </a:lnTo>
                    <a:lnTo>
                      <a:pt x="15775" y="19390"/>
                    </a:lnTo>
                    <a:lnTo>
                      <a:pt x="15137" y="19390"/>
                    </a:lnTo>
                    <a:lnTo>
                      <a:pt x="14967" y="19691"/>
                    </a:lnTo>
                    <a:lnTo>
                      <a:pt x="14797" y="19691"/>
                    </a:lnTo>
                    <a:lnTo>
                      <a:pt x="13861" y="20495"/>
                    </a:lnTo>
                    <a:lnTo>
                      <a:pt x="13691" y="20796"/>
                    </a:lnTo>
                    <a:lnTo>
                      <a:pt x="13394" y="21600"/>
                    </a:lnTo>
                    <a:lnTo>
                      <a:pt x="12926" y="21600"/>
                    </a:lnTo>
                    <a:lnTo>
                      <a:pt x="12926" y="21198"/>
                    </a:lnTo>
                    <a:lnTo>
                      <a:pt x="12586" y="21198"/>
                    </a:lnTo>
                    <a:lnTo>
                      <a:pt x="12288" y="21600"/>
                    </a:lnTo>
                    <a:lnTo>
                      <a:pt x="12118" y="21198"/>
                    </a:lnTo>
                    <a:lnTo>
                      <a:pt x="11820" y="21198"/>
                    </a:lnTo>
                    <a:lnTo>
                      <a:pt x="11523" y="20796"/>
                    </a:lnTo>
                    <a:lnTo>
                      <a:pt x="11013" y="20495"/>
                    </a:lnTo>
                    <a:lnTo>
                      <a:pt x="10715" y="19691"/>
                    </a:lnTo>
                    <a:lnTo>
                      <a:pt x="9439" y="19691"/>
                    </a:lnTo>
                    <a:lnTo>
                      <a:pt x="9439" y="20093"/>
                    </a:lnTo>
                    <a:lnTo>
                      <a:pt x="6931" y="20093"/>
                    </a:lnTo>
                    <a:lnTo>
                      <a:pt x="6761" y="19390"/>
                    </a:lnTo>
                    <a:lnTo>
                      <a:pt x="6761" y="18988"/>
                    </a:lnTo>
                    <a:lnTo>
                      <a:pt x="6633" y="18586"/>
                    </a:lnTo>
                    <a:lnTo>
                      <a:pt x="6463" y="18184"/>
                    </a:lnTo>
                    <a:lnTo>
                      <a:pt x="6463" y="17883"/>
                    </a:lnTo>
                    <a:lnTo>
                      <a:pt x="6293" y="17481"/>
                    </a:lnTo>
                    <a:lnTo>
                      <a:pt x="6165" y="17481"/>
                    </a:lnTo>
                    <a:lnTo>
                      <a:pt x="6165" y="17079"/>
                    </a:lnTo>
                    <a:lnTo>
                      <a:pt x="5825" y="17079"/>
                    </a:lnTo>
                    <a:lnTo>
                      <a:pt x="5698" y="16778"/>
                    </a:lnTo>
                    <a:lnTo>
                      <a:pt x="5357" y="16376"/>
                    </a:lnTo>
                    <a:lnTo>
                      <a:pt x="5060" y="16376"/>
                    </a:lnTo>
                    <a:lnTo>
                      <a:pt x="5060" y="15974"/>
                    </a:lnTo>
                    <a:lnTo>
                      <a:pt x="4890" y="15974"/>
                    </a:lnTo>
                    <a:lnTo>
                      <a:pt x="4422" y="15673"/>
                    </a:lnTo>
                    <a:lnTo>
                      <a:pt x="3019" y="15673"/>
                    </a:lnTo>
                    <a:lnTo>
                      <a:pt x="2679" y="14869"/>
                    </a:lnTo>
                    <a:lnTo>
                      <a:pt x="2679" y="14166"/>
                    </a:lnTo>
                    <a:lnTo>
                      <a:pt x="2849" y="14166"/>
                    </a:lnTo>
                    <a:lnTo>
                      <a:pt x="2849" y="12659"/>
                    </a:lnTo>
                    <a:lnTo>
                      <a:pt x="2679" y="12257"/>
                    </a:lnTo>
                    <a:lnTo>
                      <a:pt x="2551" y="11855"/>
                    </a:lnTo>
                    <a:lnTo>
                      <a:pt x="2381" y="11553"/>
                    </a:lnTo>
                    <a:lnTo>
                      <a:pt x="2381" y="11152"/>
                    </a:lnTo>
                    <a:lnTo>
                      <a:pt x="2211" y="10750"/>
                    </a:lnTo>
                    <a:lnTo>
                      <a:pt x="2041" y="10448"/>
                    </a:lnTo>
                    <a:lnTo>
                      <a:pt x="1913" y="10047"/>
                    </a:lnTo>
                    <a:lnTo>
                      <a:pt x="1743" y="10047"/>
                    </a:lnTo>
                    <a:lnTo>
                      <a:pt x="1573" y="10448"/>
                    </a:lnTo>
                    <a:lnTo>
                      <a:pt x="1446" y="10047"/>
                    </a:lnTo>
                    <a:lnTo>
                      <a:pt x="1106" y="10047"/>
                    </a:lnTo>
                    <a:lnTo>
                      <a:pt x="935" y="10448"/>
                    </a:lnTo>
                    <a:lnTo>
                      <a:pt x="808" y="10047"/>
                    </a:lnTo>
                    <a:lnTo>
                      <a:pt x="808" y="9645"/>
                    </a:lnTo>
                    <a:lnTo>
                      <a:pt x="638" y="9645"/>
                    </a:lnTo>
                    <a:lnTo>
                      <a:pt x="170" y="8540"/>
                    </a:lnTo>
                    <a:lnTo>
                      <a:pt x="170" y="8138"/>
                    </a:lnTo>
                    <a:lnTo>
                      <a:pt x="170" y="8540"/>
                    </a:lnTo>
                    <a:lnTo>
                      <a:pt x="0" y="8138"/>
                    </a:lnTo>
                    <a:lnTo>
                      <a:pt x="0" y="78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0" name="Freeform 16"/>
              <p:cNvSpPr/>
              <p:nvPr/>
            </p:nvSpPr>
            <p:spPr>
              <a:xfrm>
                <a:off x="6622846" y="1792149"/>
                <a:ext cx="1210522" cy="574186"/>
              </a:xfrm>
              <a:custGeom>
                <a:avLst/>
                <a:gdLst/>
                <a:ahLst/>
                <a:cxnLst>
                  <a:cxn ang="0">
                    <a:pos x="wd2" y="hd2"/>
                  </a:cxn>
                  <a:cxn ang="5400000">
                    <a:pos x="wd2" y="hd2"/>
                  </a:cxn>
                  <a:cxn ang="10800000">
                    <a:pos x="wd2" y="hd2"/>
                  </a:cxn>
                  <a:cxn ang="16200000">
                    <a:pos x="wd2" y="hd2"/>
                  </a:cxn>
                </a:cxnLst>
                <a:rect l="0" t="0" r="r" b="b"/>
                <a:pathLst>
                  <a:path w="21600" h="21600" extrusionOk="0">
                    <a:moveTo>
                      <a:pt x="1667" y="14545"/>
                    </a:moveTo>
                    <a:lnTo>
                      <a:pt x="1528" y="14327"/>
                    </a:lnTo>
                    <a:lnTo>
                      <a:pt x="1285" y="14545"/>
                    </a:lnTo>
                    <a:lnTo>
                      <a:pt x="1146" y="14327"/>
                    </a:lnTo>
                    <a:lnTo>
                      <a:pt x="1146" y="14036"/>
                    </a:lnTo>
                    <a:lnTo>
                      <a:pt x="1424" y="14036"/>
                    </a:lnTo>
                    <a:lnTo>
                      <a:pt x="1146" y="13236"/>
                    </a:lnTo>
                    <a:lnTo>
                      <a:pt x="903" y="12945"/>
                    </a:lnTo>
                    <a:lnTo>
                      <a:pt x="521" y="12655"/>
                    </a:lnTo>
                    <a:lnTo>
                      <a:pt x="521" y="12945"/>
                    </a:lnTo>
                    <a:lnTo>
                      <a:pt x="243" y="12436"/>
                    </a:lnTo>
                    <a:lnTo>
                      <a:pt x="243" y="12145"/>
                    </a:lnTo>
                    <a:lnTo>
                      <a:pt x="0" y="11855"/>
                    </a:lnTo>
                    <a:lnTo>
                      <a:pt x="0" y="11564"/>
                    </a:lnTo>
                    <a:lnTo>
                      <a:pt x="139" y="10764"/>
                    </a:lnTo>
                    <a:lnTo>
                      <a:pt x="0" y="10764"/>
                    </a:lnTo>
                    <a:lnTo>
                      <a:pt x="0" y="10255"/>
                    </a:lnTo>
                    <a:lnTo>
                      <a:pt x="139" y="9964"/>
                    </a:lnTo>
                    <a:lnTo>
                      <a:pt x="243" y="9673"/>
                    </a:lnTo>
                    <a:lnTo>
                      <a:pt x="243" y="9455"/>
                    </a:lnTo>
                    <a:lnTo>
                      <a:pt x="382" y="9164"/>
                    </a:lnTo>
                    <a:lnTo>
                      <a:pt x="625" y="9673"/>
                    </a:lnTo>
                    <a:lnTo>
                      <a:pt x="625" y="9964"/>
                    </a:lnTo>
                    <a:lnTo>
                      <a:pt x="903" y="10255"/>
                    </a:lnTo>
                    <a:lnTo>
                      <a:pt x="1007" y="9964"/>
                    </a:lnTo>
                    <a:lnTo>
                      <a:pt x="1007" y="9673"/>
                    </a:lnTo>
                    <a:lnTo>
                      <a:pt x="903" y="8873"/>
                    </a:lnTo>
                    <a:lnTo>
                      <a:pt x="1146" y="8655"/>
                    </a:lnTo>
                    <a:lnTo>
                      <a:pt x="1285" y="8655"/>
                    </a:lnTo>
                    <a:lnTo>
                      <a:pt x="1285" y="8073"/>
                    </a:lnTo>
                    <a:lnTo>
                      <a:pt x="1424" y="7782"/>
                    </a:lnTo>
                    <a:lnTo>
                      <a:pt x="1528" y="7782"/>
                    </a:lnTo>
                    <a:lnTo>
                      <a:pt x="1528" y="7564"/>
                    </a:lnTo>
                    <a:lnTo>
                      <a:pt x="1806" y="7564"/>
                    </a:lnTo>
                    <a:lnTo>
                      <a:pt x="1806" y="6982"/>
                    </a:lnTo>
                    <a:lnTo>
                      <a:pt x="1910" y="7273"/>
                    </a:lnTo>
                    <a:lnTo>
                      <a:pt x="2049" y="7273"/>
                    </a:lnTo>
                    <a:lnTo>
                      <a:pt x="2049" y="7782"/>
                    </a:lnTo>
                    <a:lnTo>
                      <a:pt x="2188" y="7564"/>
                    </a:lnTo>
                    <a:lnTo>
                      <a:pt x="2188" y="7273"/>
                    </a:lnTo>
                    <a:lnTo>
                      <a:pt x="2292" y="7273"/>
                    </a:lnTo>
                    <a:lnTo>
                      <a:pt x="2292" y="7564"/>
                    </a:lnTo>
                    <a:lnTo>
                      <a:pt x="2292" y="7273"/>
                    </a:lnTo>
                    <a:lnTo>
                      <a:pt x="2431" y="7273"/>
                    </a:lnTo>
                    <a:lnTo>
                      <a:pt x="2570" y="6982"/>
                    </a:lnTo>
                    <a:lnTo>
                      <a:pt x="2709" y="6982"/>
                    </a:lnTo>
                    <a:lnTo>
                      <a:pt x="2709" y="7273"/>
                    </a:lnTo>
                    <a:lnTo>
                      <a:pt x="2813" y="7564"/>
                    </a:lnTo>
                    <a:lnTo>
                      <a:pt x="3091" y="7273"/>
                    </a:lnTo>
                    <a:lnTo>
                      <a:pt x="3195" y="7273"/>
                    </a:lnTo>
                    <a:lnTo>
                      <a:pt x="3195" y="7564"/>
                    </a:lnTo>
                    <a:lnTo>
                      <a:pt x="3334" y="7564"/>
                    </a:lnTo>
                    <a:lnTo>
                      <a:pt x="3473" y="7782"/>
                    </a:lnTo>
                    <a:lnTo>
                      <a:pt x="3577" y="7782"/>
                    </a:lnTo>
                    <a:lnTo>
                      <a:pt x="3577" y="8073"/>
                    </a:lnTo>
                    <a:lnTo>
                      <a:pt x="3855" y="8364"/>
                    </a:lnTo>
                    <a:lnTo>
                      <a:pt x="3994" y="8364"/>
                    </a:lnTo>
                    <a:lnTo>
                      <a:pt x="3994" y="8655"/>
                    </a:lnTo>
                    <a:lnTo>
                      <a:pt x="4098" y="8655"/>
                    </a:lnTo>
                    <a:lnTo>
                      <a:pt x="4098" y="8364"/>
                    </a:lnTo>
                    <a:lnTo>
                      <a:pt x="4237" y="8073"/>
                    </a:lnTo>
                    <a:lnTo>
                      <a:pt x="4237" y="8364"/>
                    </a:lnTo>
                    <a:lnTo>
                      <a:pt x="4480" y="8364"/>
                    </a:lnTo>
                    <a:lnTo>
                      <a:pt x="4480" y="8655"/>
                    </a:lnTo>
                    <a:lnTo>
                      <a:pt x="4619" y="8655"/>
                    </a:lnTo>
                    <a:lnTo>
                      <a:pt x="4758" y="8364"/>
                    </a:lnTo>
                    <a:lnTo>
                      <a:pt x="4758" y="8073"/>
                    </a:lnTo>
                    <a:lnTo>
                      <a:pt x="4896" y="8073"/>
                    </a:lnTo>
                    <a:lnTo>
                      <a:pt x="4896" y="7782"/>
                    </a:lnTo>
                    <a:lnTo>
                      <a:pt x="5278" y="7782"/>
                    </a:lnTo>
                    <a:lnTo>
                      <a:pt x="5383" y="8073"/>
                    </a:lnTo>
                    <a:lnTo>
                      <a:pt x="5660" y="8073"/>
                    </a:lnTo>
                    <a:lnTo>
                      <a:pt x="5522" y="7782"/>
                    </a:lnTo>
                    <a:lnTo>
                      <a:pt x="5765" y="7782"/>
                    </a:lnTo>
                    <a:lnTo>
                      <a:pt x="5904" y="7564"/>
                    </a:lnTo>
                    <a:lnTo>
                      <a:pt x="6042" y="7782"/>
                    </a:lnTo>
                    <a:lnTo>
                      <a:pt x="6042" y="8073"/>
                    </a:lnTo>
                    <a:lnTo>
                      <a:pt x="5904" y="8073"/>
                    </a:lnTo>
                    <a:lnTo>
                      <a:pt x="6042" y="8364"/>
                    </a:lnTo>
                    <a:lnTo>
                      <a:pt x="6424" y="8364"/>
                    </a:lnTo>
                    <a:lnTo>
                      <a:pt x="6668" y="8655"/>
                    </a:lnTo>
                    <a:lnTo>
                      <a:pt x="6806" y="8655"/>
                    </a:lnTo>
                    <a:lnTo>
                      <a:pt x="6806" y="8073"/>
                    </a:lnTo>
                    <a:lnTo>
                      <a:pt x="6945" y="8073"/>
                    </a:lnTo>
                    <a:lnTo>
                      <a:pt x="7050" y="8364"/>
                    </a:lnTo>
                    <a:lnTo>
                      <a:pt x="7188" y="8364"/>
                    </a:lnTo>
                    <a:lnTo>
                      <a:pt x="7466" y="8073"/>
                    </a:lnTo>
                    <a:lnTo>
                      <a:pt x="7466" y="6982"/>
                    </a:lnTo>
                    <a:lnTo>
                      <a:pt x="7188" y="6982"/>
                    </a:lnTo>
                    <a:lnTo>
                      <a:pt x="7050" y="6764"/>
                    </a:lnTo>
                    <a:lnTo>
                      <a:pt x="6945" y="6764"/>
                    </a:lnTo>
                    <a:lnTo>
                      <a:pt x="6945" y="6473"/>
                    </a:lnTo>
                    <a:lnTo>
                      <a:pt x="6806" y="6473"/>
                    </a:lnTo>
                    <a:lnTo>
                      <a:pt x="6668" y="6182"/>
                    </a:lnTo>
                    <a:lnTo>
                      <a:pt x="6806" y="6182"/>
                    </a:lnTo>
                    <a:lnTo>
                      <a:pt x="6945" y="5964"/>
                    </a:lnTo>
                    <a:lnTo>
                      <a:pt x="6945" y="5382"/>
                    </a:lnTo>
                    <a:lnTo>
                      <a:pt x="6806" y="5382"/>
                    </a:lnTo>
                    <a:lnTo>
                      <a:pt x="6806" y="5091"/>
                    </a:lnTo>
                    <a:lnTo>
                      <a:pt x="6945" y="4873"/>
                    </a:lnTo>
                    <a:lnTo>
                      <a:pt x="7050" y="4582"/>
                    </a:lnTo>
                    <a:lnTo>
                      <a:pt x="7466" y="4582"/>
                    </a:lnTo>
                    <a:lnTo>
                      <a:pt x="7466" y="4291"/>
                    </a:lnTo>
                    <a:lnTo>
                      <a:pt x="7327" y="4073"/>
                    </a:lnTo>
                    <a:lnTo>
                      <a:pt x="7188" y="4073"/>
                    </a:lnTo>
                    <a:lnTo>
                      <a:pt x="7188" y="4291"/>
                    </a:lnTo>
                    <a:lnTo>
                      <a:pt x="7050" y="4073"/>
                    </a:lnTo>
                    <a:lnTo>
                      <a:pt x="6945" y="4073"/>
                    </a:lnTo>
                    <a:lnTo>
                      <a:pt x="7050" y="4073"/>
                    </a:lnTo>
                    <a:lnTo>
                      <a:pt x="7050" y="3782"/>
                    </a:lnTo>
                    <a:lnTo>
                      <a:pt x="6806" y="3782"/>
                    </a:lnTo>
                    <a:lnTo>
                      <a:pt x="6806" y="3200"/>
                    </a:lnTo>
                    <a:lnTo>
                      <a:pt x="6945" y="3200"/>
                    </a:lnTo>
                    <a:lnTo>
                      <a:pt x="6945" y="2982"/>
                    </a:lnTo>
                    <a:lnTo>
                      <a:pt x="7050" y="2982"/>
                    </a:lnTo>
                    <a:lnTo>
                      <a:pt x="7050" y="3200"/>
                    </a:lnTo>
                    <a:lnTo>
                      <a:pt x="7466" y="3200"/>
                    </a:lnTo>
                    <a:lnTo>
                      <a:pt x="7466" y="2982"/>
                    </a:lnTo>
                    <a:lnTo>
                      <a:pt x="7570" y="2982"/>
                    </a:lnTo>
                    <a:lnTo>
                      <a:pt x="7709" y="3200"/>
                    </a:lnTo>
                    <a:lnTo>
                      <a:pt x="7709" y="2982"/>
                    </a:lnTo>
                    <a:lnTo>
                      <a:pt x="7952" y="2691"/>
                    </a:lnTo>
                    <a:lnTo>
                      <a:pt x="8334" y="2691"/>
                    </a:lnTo>
                    <a:lnTo>
                      <a:pt x="8334" y="2400"/>
                    </a:lnTo>
                    <a:lnTo>
                      <a:pt x="8473" y="2400"/>
                    </a:lnTo>
                    <a:lnTo>
                      <a:pt x="8612" y="2182"/>
                    </a:lnTo>
                    <a:lnTo>
                      <a:pt x="8994" y="2182"/>
                    </a:lnTo>
                    <a:lnTo>
                      <a:pt x="8994" y="1891"/>
                    </a:lnTo>
                    <a:lnTo>
                      <a:pt x="9133" y="1891"/>
                    </a:lnTo>
                    <a:lnTo>
                      <a:pt x="9133" y="1600"/>
                    </a:lnTo>
                    <a:lnTo>
                      <a:pt x="9654" y="1600"/>
                    </a:lnTo>
                    <a:lnTo>
                      <a:pt x="9897" y="1091"/>
                    </a:lnTo>
                    <a:lnTo>
                      <a:pt x="10140" y="1091"/>
                    </a:lnTo>
                    <a:lnTo>
                      <a:pt x="10140" y="800"/>
                    </a:lnTo>
                    <a:lnTo>
                      <a:pt x="10418" y="800"/>
                    </a:lnTo>
                    <a:lnTo>
                      <a:pt x="10418" y="509"/>
                    </a:lnTo>
                    <a:lnTo>
                      <a:pt x="10522" y="509"/>
                    </a:lnTo>
                    <a:lnTo>
                      <a:pt x="10522" y="291"/>
                    </a:lnTo>
                    <a:lnTo>
                      <a:pt x="10661" y="0"/>
                    </a:lnTo>
                    <a:lnTo>
                      <a:pt x="10800" y="291"/>
                    </a:lnTo>
                    <a:lnTo>
                      <a:pt x="10800" y="0"/>
                    </a:lnTo>
                    <a:lnTo>
                      <a:pt x="11043" y="291"/>
                    </a:lnTo>
                    <a:lnTo>
                      <a:pt x="11703" y="291"/>
                    </a:lnTo>
                    <a:lnTo>
                      <a:pt x="11703" y="509"/>
                    </a:lnTo>
                    <a:lnTo>
                      <a:pt x="11807" y="800"/>
                    </a:lnTo>
                    <a:lnTo>
                      <a:pt x="11807" y="1091"/>
                    </a:lnTo>
                    <a:lnTo>
                      <a:pt x="11946" y="1091"/>
                    </a:lnTo>
                    <a:lnTo>
                      <a:pt x="11946" y="1600"/>
                    </a:lnTo>
                    <a:lnTo>
                      <a:pt x="11807" y="1600"/>
                    </a:lnTo>
                    <a:lnTo>
                      <a:pt x="11946" y="1891"/>
                    </a:lnTo>
                    <a:lnTo>
                      <a:pt x="12328" y="1891"/>
                    </a:lnTo>
                    <a:lnTo>
                      <a:pt x="12328" y="1600"/>
                    </a:lnTo>
                    <a:lnTo>
                      <a:pt x="12328" y="1891"/>
                    </a:lnTo>
                    <a:lnTo>
                      <a:pt x="12467" y="1891"/>
                    </a:lnTo>
                    <a:lnTo>
                      <a:pt x="12467" y="1600"/>
                    </a:lnTo>
                    <a:lnTo>
                      <a:pt x="12710" y="1891"/>
                    </a:lnTo>
                    <a:lnTo>
                      <a:pt x="12710" y="2400"/>
                    </a:lnTo>
                    <a:lnTo>
                      <a:pt x="12849" y="2400"/>
                    </a:lnTo>
                    <a:lnTo>
                      <a:pt x="12849" y="1891"/>
                    </a:lnTo>
                    <a:lnTo>
                      <a:pt x="12988" y="1891"/>
                    </a:lnTo>
                    <a:lnTo>
                      <a:pt x="13092" y="2182"/>
                    </a:lnTo>
                    <a:lnTo>
                      <a:pt x="13370" y="2182"/>
                    </a:lnTo>
                    <a:lnTo>
                      <a:pt x="13370" y="2400"/>
                    </a:lnTo>
                    <a:lnTo>
                      <a:pt x="13231" y="2400"/>
                    </a:lnTo>
                    <a:lnTo>
                      <a:pt x="13231" y="2691"/>
                    </a:lnTo>
                    <a:lnTo>
                      <a:pt x="13370" y="2982"/>
                    </a:lnTo>
                    <a:lnTo>
                      <a:pt x="13509" y="2691"/>
                    </a:lnTo>
                    <a:lnTo>
                      <a:pt x="13891" y="2691"/>
                    </a:lnTo>
                    <a:lnTo>
                      <a:pt x="13891" y="2982"/>
                    </a:lnTo>
                    <a:lnTo>
                      <a:pt x="13995" y="2691"/>
                    </a:lnTo>
                    <a:lnTo>
                      <a:pt x="13891" y="2400"/>
                    </a:lnTo>
                    <a:lnTo>
                      <a:pt x="14273" y="2400"/>
                    </a:lnTo>
                    <a:lnTo>
                      <a:pt x="14273" y="2182"/>
                    </a:lnTo>
                    <a:lnTo>
                      <a:pt x="14412" y="2182"/>
                    </a:lnTo>
                    <a:lnTo>
                      <a:pt x="14412" y="1891"/>
                    </a:lnTo>
                    <a:lnTo>
                      <a:pt x="14516" y="1891"/>
                    </a:lnTo>
                    <a:lnTo>
                      <a:pt x="14655" y="1600"/>
                    </a:lnTo>
                    <a:lnTo>
                      <a:pt x="14655" y="1309"/>
                    </a:lnTo>
                    <a:lnTo>
                      <a:pt x="14898" y="1309"/>
                    </a:lnTo>
                    <a:lnTo>
                      <a:pt x="15037" y="1091"/>
                    </a:lnTo>
                    <a:lnTo>
                      <a:pt x="15037" y="1600"/>
                    </a:lnTo>
                    <a:lnTo>
                      <a:pt x="14898" y="1600"/>
                    </a:lnTo>
                    <a:lnTo>
                      <a:pt x="14898" y="1891"/>
                    </a:lnTo>
                    <a:lnTo>
                      <a:pt x="15940" y="3200"/>
                    </a:lnTo>
                    <a:lnTo>
                      <a:pt x="17363" y="6473"/>
                    </a:lnTo>
                    <a:lnTo>
                      <a:pt x="17606" y="6473"/>
                    </a:lnTo>
                    <a:lnTo>
                      <a:pt x="17606" y="5964"/>
                    </a:lnTo>
                    <a:lnTo>
                      <a:pt x="17745" y="5964"/>
                    </a:lnTo>
                    <a:lnTo>
                      <a:pt x="17850" y="6182"/>
                    </a:lnTo>
                    <a:lnTo>
                      <a:pt x="17850" y="6473"/>
                    </a:lnTo>
                    <a:lnTo>
                      <a:pt x="17988" y="6473"/>
                    </a:lnTo>
                    <a:lnTo>
                      <a:pt x="18127" y="6764"/>
                    </a:lnTo>
                    <a:lnTo>
                      <a:pt x="18266" y="6473"/>
                    </a:lnTo>
                    <a:lnTo>
                      <a:pt x="18370" y="6473"/>
                    </a:lnTo>
                    <a:lnTo>
                      <a:pt x="18509" y="6764"/>
                    </a:lnTo>
                    <a:lnTo>
                      <a:pt x="18648" y="6473"/>
                    </a:lnTo>
                    <a:lnTo>
                      <a:pt x="18891" y="6473"/>
                    </a:lnTo>
                    <a:lnTo>
                      <a:pt x="18752" y="6182"/>
                    </a:lnTo>
                    <a:lnTo>
                      <a:pt x="19412" y="6182"/>
                    </a:lnTo>
                    <a:lnTo>
                      <a:pt x="19551" y="6473"/>
                    </a:lnTo>
                    <a:lnTo>
                      <a:pt x="19655" y="6764"/>
                    </a:lnTo>
                    <a:lnTo>
                      <a:pt x="19655" y="6982"/>
                    </a:lnTo>
                    <a:lnTo>
                      <a:pt x="19933" y="6982"/>
                    </a:lnTo>
                    <a:lnTo>
                      <a:pt x="20037" y="7273"/>
                    </a:lnTo>
                    <a:lnTo>
                      <a:pt x="20176" y="7273"/>
                    </a:lnTo>
                    <a:lnTo>
                      <a:pt x="20176" y="8073"/>
                    </a:lnTo>
                    <a:lnTo>
                      <a:pt x="20558" y="8073"/>
                    </a:lnTo>
                    <a:lnTo>
                      <a:pt x="20836" y="7782"/>
                    </a:lnTo>
                    <a:lnTo>
                      <a:pt x="21079" y="7782"/>
                    </a:lnTo>
                    <a:lnTo>
                      <a:pt x="21218" y="7564"/>
                    </a:lnTo>
                    <a:lnTo>
                      <a:pt x="21218" y="8073"/>
                    </a:lnTo>
                    <a:lnTo>
                      <a:pt x="21322" y="8073"/>
                    </a:lnTo>
                    <a:lnTo>
                      <a:pt x="21461" y="8364"/>
                    </a:lnTo>
                    <a:lnTo>
                      <a:pt x="21600" y="8364"/>
                    </a:lnTo>
                    <a:lnTo>
                      <a:pt x="21600" y="8655"/>
                    </a:lnTo>
                    <a:lnTo>
                      <a:pt x="21461" y="8873"/>
                    </a:lnTo>
                    <a:lnTo>
                      <a:pt x="21322" y="9164"/>
                    </a:lnTo>
                    <a:lnTo>
                      <a:pt x="21322" y="9455"/>
                    </a:lnTo>
                    <a:lnTo>
                      <a:pt x="21218" y="9673"/>
                    </a:lnTo>
                    <a:lnTo>
                      <a:pt x="21079" y="9673"/>
                    </a:lnTo>
                    <a:lnTo>
                      <a:pt x="20940" y="9964"/>
                    </a:lnTo>
                    <a:lnTo>
                      <a:pt x="20940" y="10545"/>
                    </a:lnTo>
                    <a:lnTo>
                      <a:pt x="21079" y="11055"/>
                    </a:lnTo>
                    <a:lnTo>
                      <a:pt x="21218" y="11345"/>
                    </a:lnTo>
                    <a:lnTo>
                      <a:pt x="21218" y="11564"/>
                    </a:lnTo>
                    <a:lnTo>
                      <a:pt x="21079" y="11855"/>
                    </a:lnTo>
                    <a:lnTo>
                      <a:pt x="20940" y="11855"/>
                    </a:lnTo>
                    <a:lnTo>
                      <a:pt x="20836" y="12145"/>
                    </a:lnTo>
                    <a:lnTo>
                      <a:pt x="20697" y="12145"/>
                    </a:lnTo>
                    <a:lnTo>
                      <a:pt x="20697" y="11855"/>
                    </a:lnTo>
                    <a:lnTo>
                      <a:pt x="20558" y="11855"/>
                    </a:lnTo>
                    <a:lnTo>
                      <a:pt x="20315" y="12145"/>
                    </a:lnTo>
                    <a:lnTo>
                      <a:pt x="20176" y="12145"/>
                    </a:lnTo>
                    <a:lnTo>
                      <a:pt x="19933" y="11855"/>
                    </a:lnTo>
                    <a:lnTo>
                      <a:pt x="19794" y="11855"/>
                    </a:lnTo>
                    <a:lnTo>
                      <a:pt x="19655" y="12436"/>
                    </a:lnTo>
                    <a:lnTo>
                      <a:pt x="19655" y="12945"/>
                    </a:lnTo>
                    <a:lnTo>
                      <a:pt x="19551" y="13455"/>
                    </a:lnTo>
                    <a:lnTo>
                      <a:pt x="19551" y="14327"/>
                    </a:lnTo>
                    <a:lnTo>
                      <a:pt x="19794" y="14327"/>
                    </a:lnTo>
                    <a:lnTo>
                      <a:pt x="19655" y="14545"/>
                    </a:lnTo>
                    <a:lnTo>
                      <a:pt x="19655" y="14836"/>
                    </a:lnTo>
                    <a:lnTo>
                      <a:pt x="19169" y="14836"/>
                    </a:lnTo>
                    <a:lnTo>
                      <a:pt x="18891" y="15127"/>
                    </a:lnTo>
                    <a:lnTo>
                      <a:pt x="18509" y="15127"/>
                    </a:lnTo>
                    <a:lnTo>
                      <a:pt x="18370" y="15345"/>
                    </a:lnTo>
                    <a:lnTo>
                      <a:pt x="18509" y="15636"/>
                    </a:lnTo>
                    <a:lnTo>
                      <a:pt x="18752" y="15636"/>
                    </a:lnTo>
                    <a:lnTo>
                      <a:pt x="18752" y="16436"/>
                    </a:lnTo>
                    <a:lnTo>
                      <a:pt x="18891" y="16436"/>
                    </a:lnTo>
                    <a:lnTo>
                      <a:pt x="18891" y="16727"/>
                    </a:lnTo>
                    <a:lnTo>
                      <a:pt x="19030" y="17018"/>
                    </a:lnTo>
                    <a:lnTo>
                      <a:pt x="19030" y="17236"/>
                    </a:lnTo>
                    <a:lnTo>
                      <a:pt x="19169" y="17236"/>
                    </a:lnTo>
                    <a:lnTo>
                      <a:pt x="19169" y="17818"/>
                    </a:lnTo>
                    <a:lnTo>
                      <a:pt x="19030" y="18036"/>
                    </a:lnTo>
                    <a:lnTo>
                      <a:pt x="19169" y="18327"/>
                    </a:lnTo>
                    <a:lnTo>
                      <a:pt x="19030" y="18327"/>
                    </a:lnTo>
                    <a:lnTo>
                      <a:pt x="19030" y="18909"/>
                    </a:lnTo>
                    <a:lnTo>
                      <a:pt x="18891" y="19127"/>
                    </a:lnTo>
                    <a:lnTo>
                      <a:pt x="18648" y="18909"/>
                    </a:lnTo>
                    <a:lnTo>
                      <a:pt x="18370" y="18327"/>
                    </a:lnTo>
                    <a:lnTo>
                      <a:pt x="16565" y="18327"/>
                    </a:lnTo>
                    <a:lnTo>
                      <a:pt x="16460" y="18618"/>
                    </a:lnTo>
                    <a:lnTo>
                      <a:pt x="16183" y="18327"/>
                    </a:lnTo>
                    <a:lnTo>
                      <a:pt x="15280" y="18327"/>
                    </a:lnTo>
                    <a:lnTo>
                      <a:pt x="15280" y="19127"/>
                    </a:lnTo>
                    <a:lnTo>
                      <a:pt x="14412" y="19127"/>
                    </a:lnTo>
                    <a:lnTo>
                      <a:pt x="14273" y="18909"/>
                    </a:lnTo>
                    <a:lnTo>
                      <a:pt x="13995" y="18909"/>
                    </a:lnTo>
                    <a:lnTo>
                      <a:pt x="13995" y="19127"/>
                    </a:lnTo>
                    <a:lnTo>
                      <a:pt x="13891" y="19418"/>
                    </a:lnTo>
                    <a:lnTo>
                      <a:pt x="13752" y="19418"/>
                    </a:lnTo>
                    <a:lnTo>
                      <a:pt x="13752" y="19709"/>
                    </a:lnTo>
                    <a:lnTo>
                      <a:pt x="13613" y="19927"/>
                    </a:lnTo>
                    <a:lnTo>
                      <a:pt x="13370" y="20218"/>
                    </a:lnTo>
                    <a:lnTo>
                      <a:pt x="13231" y="20800"/>
                    </a:lnTo>
                    <a:lnTo>
                      <a:pt x="13092" y="21309"/>
                    </a:lnTo>
                    <a:lnTo>
                      <a:pt x="12849" y="21600"/>
                    </a:lnTo>
                    <a:lnTo>
                      <a:pt x="12606" y="21309"/>
                    </a:lnTo>
                    <a:lnTo>
                      <a:pt x="12224" y="21309"/>
                    </a:lnTo>
                    <a:lnTo>
                      <a:pt x="11946" y="21600"/>
                    </a:lnTo>
                    <a:lnTo>
                      <a:pt x="11807" y="21600"/>
                    </a:lnTo>
                    <a:lnTo>
                      <a:pt x="11564" y="20218"/>
                    </a:lnTo>
                    <a:lnTo>
                      <a:pt x="11182" y="20218"/>
                    </a:lnTo>
                    <a:lnTo>
                      <a:pt x="11182" y="18618"/>
                    </a:lnTo>
                    <a:lnTo>
                      <a:pt x="10939" y="18909"/>
                    </a:lnTo>
                    <a:lnTo>
                      <a:pt x="10800" y="18036"/>
                    </a:lnTo>
                    <a:lnTo>
                      <a:pt x="10522" y="17818"/>
                    </a:lnTo>
                    <a:lnTo>
                      <a:pt x="8751" y="17818"/>
                    </a:lnTo>
                    <a:lnTo>
                      <a:pt x="8230" y="17236"/>
                    </a:lnTo>
                    <a:lnTo>
                      <a:pt x="7952" y="17018"/>
                    </a:lnTo>
                    <a:lnTo>
                      <a:pt x="7050" y="15927"/>
                    </a:lnTo>
                    <a:lnTo>
                      <a:pt x="5522" y="16436"/>
                    </a:lnTo>
                    <a:lnTo>
                      <a:pt x="6042" y="21600"/>
                    </a:lnTo>
                    <a:lnTo>
                      <a:pt x="5660" y="21600"/>
                    </a:lnTo>
                    <a:lnTo>
                      <a:pt x="5278" y="20800"/>
                    </a:lnTo>
                    <a:lnTo>
                      <a:pt x="4896" y="20509"/>
                    </a:lnTo>
                    <a:lnTo>
                      <a:pt x="4480" y="20218"/>
                    </a:lnTo>
                    <a:lnTo>
                      <a:pt x="4237" y="20509"/>
                    </a:lnTo>
                    <a:lnTo>
                      <a:pt x="3855" y="21018"/>
                    </a:lnTo>
                    <a:lnTo>
                      <a:pt x="3855" y="20218"/>
                    </a:lnTo>
                    <a:lnTo>
                      <a:pt x="3994" y="19927"/>
                    </a:lnTo>
                    <a:lnTo>
                      <a:pt x="3994" y="19709"/>
                    </a:lnTo>
                    <a:lnTo>
                      <a:pt x="3473" y="19709"/>
                    </a:lnTo>
                    <a:lnTo>
                      <a:pt x="3473" y="19418"/>
                    </a:lnTo>
                    <a:lnTo>
                      <a:pt x="3334" y="19418"/>
                    </a:lnTo>
                    <a:lnTo>
                      <a:pt x="3334" y="19127"/>
                    </a:lnTo>
                    <a:lnTo>
                      <a:pt x="3091" y="19127"/>
                    </a:lnTo>
                    <a:lnTo>
                      <a:pt x="3091" y="18909"/>
                    </a:lnTo>
                    <a:lnTo>
                      <a:pt x="2952" y="18327"/>
                    </a:lnTo>
                    <a:lnTo>
                      <a:pt x="2813" y="18327"/>
                    </a:lnTo>
                    <a:lnTo>
                      <a:pt x="2813" y="18036"/>
                    </a:lnTo>
                    <a:lnTo>
                      <a:pt x="2709" y="18036"/>
                    </a:lnTo>
                    <a:lnTo>
                      <a:pt x="2709" y="17818"/>
                    </a:lnTo>
                    <a:lnTo>
                      <a:pt x="2431" y="17818"/>
                    </a:lnTo>
                    <a:lnTo>
                      <a:pt x="2431" y="17236"/>
                    </a:lnTo>
                    <a:lnTo>
                      <a:pt x="2813" y="17236"/>
                    </a:lnTo>
                    <a:lnTo>
                      <a:pt x="2813" y="17527"/>
                    </a:lnTo>
                    <a:lnTo>
                      <a:pt x="2952" y="17236"/>
                    </a:lnTo>
                    <a:lnTo>
                      <a:pt x="3091" y="17236"/>
                    </a:lnTo>
                    <a:lnTo>
                      <a:pt x="2952" y="17236"/>
                    </a:lnTo>
                    <a:lnTo>
                      <a:pt x="2952" y="17018"/>
                    </a:lnTo>
                    <a:lnTo>
                      <a:pt x="2813" y="16727"/>
                    </a:lnTo>
                    <a:lnTo>
                      <a:pt x="2813" y="16436"/>
                    </a:lnTo>
                    <a:lnTo>
                      <a:pt x="2952" y="16145"/>
                    </a:lnTo>
                    <a:lnTo>
                      <a:pt x="3334" y="16145"/>
                    </a:lnTo>
                    <a:lnTo>
                      <a:pt x="3473" y="15927"/>
                    </a:lnTo>
                    <a:lnTo>
                      <a:pt x="3473" y="16145"/>
                    </a:lnTo>
                    <a:lnTo>
                      <a:pt x="3994" y="16145"/>
                    </a:lnTo>
                    <a:lnTo>
                      <a:pt x="3855" y="15927"/>
                    </a:lnTo>
                    <a:lnTo>
                      <a:pt x="3716" y="15927"/>
                    </a:lnTo>
                    <a:lnTo>
                      <a:pt x="3716" y="15345"/>
                    </a:lnTo>
                    <a:lnTo>
                      <a:pt x="3855" y="15345"/>
                    </a:lnTo>
                    <a:lnTo>
                      <a:pt x="3716" y="15127"/>
                    </a:lnTo>
                    <a:lnTo>
                      <a:pt x="3716" y="14836"/>
                    </a:lnTo>
                    <a:lnTo>
                      <a:pt x="3855" y="14545"/>
                    </a:lnTo>
                    <a:lnTo>
                      <a:pt x="3716" y="14545"/>
                    </a:lnTo>
                    <a:lnTo>
                      <a:pt x="3716" y="14036"/>
                    </a:lnTo>
                    <a:lnTo>
                      <a:pt x="3577" y="14036"/>
                    </a:lnTo>
                    <a:lnTo>
                      <a:pt x="3577" y="13745"/>
                    </a:lnTo>
                    <a:lnTo>
                      <a:pt x="3195" y="13745"/>
                    </a:lnTo>
                    <a:lnTo>
                      <a:pt x="3195" y="14036"/>
                    </a:lnTo>
                    <a:lnTo>
                      <a:pt x="2813" y="14036"/>
                    </a:lnTo>
                    <a:lnTo>
                      <a:pt x="2813" y="13745"/>
                    </a:lnTo>
                    <a:lnTo>
                      <a:pt x="2570" y="13745"/>
                    </a:lnTo>
                    <a:lnTo>
                      <a:pt x="2431" y="14036"/>
                    </a:lnTo>
                    <a:lnTo>
                      <a:pt x="2292" y="14036"/>
                    </a:lnTo>
                    <a:lnTo>
                      <a:pt x="2188" y="14327"/>
                    </a:lnTo>
                    <a:lnTo>
                      <a:pt x="2049" y="14327"/>
                    </a:lnTo>
                    <a:lnTo>
                      <a:pt x="2049" y="14545"/>
                    </a:lnTo>
                    <a:lnTo>
                      <a:pt x="1667" y="145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1" name="Freeform 17"/>
              <p:cNvSpPr/>
              <p:nvPr/>
            </p:nvSpPr>
            <p:spPr>
              <a:xfrm>
                <a:off x="6932287" y="2215538"/>
                <a:ext cx="511846" cy="286126"/>
              </a:xfrm>
              <a:custGeom>
                <a:avLst/>
                <a:gdLst/>
                <a:ahLst/>
                <a:cxnLst>
                  <a:cxn ang="0">
                    <a:pos x="wd2" y="hd2"/>
                  </a:cxn>
                  <a:cxn ang="5400000">
                    <a:pos x="wd2" y="hd2"/>
                  </a:cxn>
                  <a:cxn ang="10800000">
                    <a:pos x="wd2" y="hd2"/>
                  </a:cxn>
                  <a:cxn ang="16200000">
                    <a:pos x="wd2" y="hd2"/>
                  </a:cxn>
                </a:cxnLst>
                <a:rect l="0" t="0" r="r" b="b"/>
                <a:pathLst>
                  <a:path w="21600" h="21600" extrusionOk="0">
                    <a:moveTo>
                      <a:pt x="17001" y="21600"/>
                    </a:moveTo>
                    <a:lnTo>
                      <a:pt x="17329" y="19995"/>
                    </a:lnTo>
                    <a:lnTo>
                      <a:pt x="17658" y="19411"/>
                    </a:lnTo>
                    <a:lnTo>
                      <a:pt x="17658" y="18389"/>
                    </a:lnTo>
                    <a:lnTo>
                      <a:pt x="17329" y="18389"/>
                    </a:lnTo>
                    <a:lnTo>
                      <a:pt x="17329" y="16784"/>
                    </a:lnTo>
                    <a:lnTo>
                      <a:pt x="16754" y="16784"/>
                    </a:lnTo>
                    <a:lnTo>
                      <a:pt x="16426" y="16200"/>
                    </a:lnTo>
                    <a:lnTo>
                      <a:pt x="16426" y="15178"/>
                    </a:lnTo>
                    <a:lnTo>
                      <a:pt x="17329" y="15178"/>
                    </a:lnTo>
                    <a:lnTo>
                      <a:pt x="17329" y="14595"/>
                    </a:lnTo>
                    <a:lnTo>
                      <a:pt x="17904" y="14011"/>
                    </a:lnTo>
                    <a:lnTo>
                      <a:pt x="17658" y="13573"/>
                    </a:lnTo>
                    <a:lnTo>
                      <a:pt x="18233" y="13573"/>
                    </a:lnTo>
                    <a:lnTo>
                      <a:pt x="18890" y="12989"/>
                    </a:lnTo>
                    <a:lnTo>
                      <a:pt x="18561" y="12405"/>
                    </a:lnTo>
                    <a:lnTo>
                      <a:pt x="18561" y="11822"/>
                    </a:lnTo>
                    <a:lnTo>
                      <a:pt x="18890" y="11822"/>
                    </a:lnTo>
                    <a:lnTo>
                      <a:pt x="19136" y="11384"/>
                    </a:lnTo>
                    <a:lnTo>
                      <a:pt x="19465" y="11384"/>
                    </a:lnTo>
                    <a:lnTo>
                      <a:pt x="19793" y="10800"/>
                    </a:lnTo>
                    <a:lnTo>
                      <a:pt x="20040" y="11384"/>
                    </a:lnTo>
                    <a:lnTo>
                      <a:pt x="21271" y="11384"/>
                    </a:lnTo>
                    <a:lnTo>
                      <a:pt x="21600" y="10800"/>
                    </a:lnTo>
                    <a:lnTo>
                      <a:pt x="21600" y="10216"/>
                    </a:lnTo>
                    <a:lnTo>
                      <a:pt x="21025" y="9195"/>
                    </a:lnTo>
                    <a:lnTo>
                      <a:pt x="20697" y="9195"/>
                    </a:lnTo>
                    <a:lnTo>
                      <a:pt x="20697" y="10216"/>
                    </a:lnTo>
                    <a:lnTo>
                      <a:pt x="20368" y="10216"/>
                    </a:lnTo>
                    <a:lnTo>
                      <a:pt x="20040" y="9778"/>
                    </a:lnTo>
                    <a:lnTo>
                      <a:pt x="19465" y="9778"/>
                    </a:lnTo>
                    <a:lnTo>
                      <a:pt x="19136" y="9195"/>
                    </a:lnTo>
                    <a:lnTo>
                      <a:pt x="19465" y="8611"/>
                    </a:lnTo>
                    <a:lnTo>
                      <a:pt x="19793" y="7589"/>
                    </a:lnTo>
                    <a:lnTo>
                      <a:pt x="19793" y="7005"/>
                    </a:lnTo>
                    <a:lnTo>
                      <a:pt x="19465" y="7005"/>
                    </a:lnTo>
                    <a:lnTo>
                      <a:pt x="19465" y="7589"/>
                    </a:lnTo>
                    <a:lnTo>
                      <a:pt x="19136" y="8027"/>
                    </a:lnTo>
                    <a:lnTo>
                      <a:pt x="18561" y="8611"/>
                    </a:lnTo>
                    <a:lnTo>
                      <a:pt x="18233" y="9778"/>
                    </a:lnTo>
                    <a:lnTo>
                      <a:pt x="17904" y="10800"/>
                    </a:lnTo>
                    <a:lnTo>
                      <a:pt x="17329" y="11384"/>
                    </a:lnTo>
                    <a:lnTo>
                      <a:pt x="16754" y="10800"/>
                    </a:lnTo>
                    <a:lnTo>
                      <a:pt x="15851" y="10800"/>
                    </a:lnTo>
                    <a:lnTo>
                      <a:pt x="15194" y="11384"/>
                    </a:lnTo>
                    <a:lnTo>
                      <a:pt x="14865" y="11384"/>
                    </a:lnTo>
                    <a:lnTo>
                      <a:pt x="14290" y="8611"/>
                    </a:lnTo>
                    <a:lnTo>
                      <a:pt x="13387" y="8611"/>
                    </a:lnTo>
                    <a:lnTo>
                      <a:pt x="13387" y="5400"/>
                    </a:lnTo>
                    <a:lnTo>
                      <a:pt x="12812" y="5984"/>
                    </a:lnTo>
                    <a:lnTo>
                      <a:pt x="12484" y="4232"/>
                    </a:lnTo>
                    <a:lnTo>
                      <a:pt x="11827" y="3795"/>
                    </a:lnTo>
                    <a:lnTo>
                      <a:pt x="7638" y="3795"/>
                    </a:lnTo>
                    <a:lnTo>
                      <a:pt x="6406" y="2627"/>
                    </a:lnTo>
                    <a:lnTo>
                      <a:pt x="5749" y="2189"/>
                    </a:lnTo>
                    <a:lnTo>
                      <a:pt x="3614" y="0"/>
                    </a:lnTo>
                    <a:lnTo>
                      <a:pt x="0" y="1022"/>
                    </a:lnTo>
                    <a:lnTo>
                      <a:pt x="1232" y="11384"/>
                    </a:lnTo>
                    <a:lnTo>
                      <a:pt x="2135" y="11384"/>
                    </a:lnTo>
                    <a:lnTo>
                      <a:pt x="2464" y="10800"/>
                    </a:lnTo>
                    <a:lnTo>
                      <a:pt x="2135" y="10216"/>
                    </a:lnTo>
                    <a:lnTo>
                      <a:pt x="2135" y="9778"/>
                    </a:lnTo>
                    <a:lnTo>
                      <a:pt x="2464" y="8611"/>
                    </a:lnTo>
                    <a:lnTo>
                      <a:pt x="2710" y="8611"/>
                    </a:lnTo>
                    <a:lnTo>
                      <a:pt x="3039" y="8027"/>
                    </a:lnTo>
                    <a:lnTo>
                      <a:pt x="3614" y="8027"/>
                    </a:lnTo>
                    <a:lnTo>
                      <a:pt x="3614" y="7589"/>
                    </a:lnTo>
                    <a:lnTo>
                      <a:pt x="4271" y="7589"/>
                    </a:lnTo>
                    <a:lnTo>
                      <a:pt x="5174" y="8027"/>
                    </a:lnTo>
                    <a:lnTo>
                      <a:pt x="5749" y="9195"/>
                    </a:lnTo>
                    <a:lnTo>
                      <a:pt x="6078" y="9778"/>
                    </a:lnTo>
                    <a:lnTo>
                      <a:pt x="6981" y="10216"/>
                    </a:lnTo>
                    <a:lnTo>
                      <a:pt x="7884" y="11384"/>
                    </a:lnTo>
                    <a:lnTo>
                      <a:pt x="7884" y="10800"/>
                    </a:lnTo>
                    <a:lnTo>
                      <a:pt x="8213" y="10800"/>
                    </a:lnTo>
                    <a:lnTo>
                      <a:pt x="8788" y="11384"/>
                    </a:lnTo>
                    <a:lnTo>
                      <a:pt x="9116" y="12989"/>
                    </a:lnTo>
                    <a:lnTo>
                      <a:pt x="9445" y="12989"/>
                    </a:lnTo>
                    <a:lnTo>
                      <a:pt x="9445" y="13573"/>
                    </a:lnTo>
                    <a:lnTo>
                      <a:pt x="9773" y="14595"/>
                    </a:lnTo>
                    <a:lnTo>
                      <a:pt x="10348" y="15178"/>
                    </a:lnTo>
                    <a:lnTo>
                      <a:pt x="10923" y="15616"/>
                    </a:lnTo>
                    <a:lnTo>
                      <a:pt x="11827" y="16784"/>
                    </a:lnTo>
                    <a:lnTo>
                      <a:pt x="13059" y="17805"/>
                    </a:lnTo>
                    <a:lnTo>
                      <a:pt x="13962" y="18973"/>
                    </a:lnTo>
                    <a:lnTo>
                      <a:pt x="14865" y="18973"/>
                    </a:lnTo>
                    <a:lnTo>
                      <a:pt x="15522" y="19411"/>
                    </a:lnTo>
                    <a:lnTo>
                      <a:pt x="15522" y="21016"/>
                    </a:lnTo>
                    <a:lnTo>
                      <a:pt x="16097" y="21016"/>
                    </a:lnTo>
                    <a:lnTo>
                      <a:pt x="16426" y="21600"/>
                    </a:lnTo>
                    <a:lnTo>
                      <a:pt x="16754" y="21600"/>
                    </a:lnTo>
                    <a:lnTo>
                      <a:pt x="16754" y="21016"/>
                    </a:lnTo>
                    <a:lnTo>
                      <a:pt x="17001"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2" name="Freeform 18"/>
              <p:cNvSpPr/>
              <p:nvPr/>
            </p:nvSpPr>
            <p:spPr>
              <a:xfrm>
                <a:off x="6838868" y="2316069"/>
                <a:ext cx="461246" cy="257128"/>
              </a:xfrm>
              <a:custGeom>
                <a:avLst/>
                <a:gdLst/>
                <a:ahLst/>
                <a:cxnLst>
                  <a:cxn ang="0">
                    <a:pos x="wd2" y="hd2"/>
                  </a:cxn>
                  <a:cxn ang="5400000">
                    <a:pos x="wd2" y="hd2"/>
                  </a:cxn>
                  <a:cxn ang="10800000">
                    <a:pos x="wd2" y="hd2"/>
                  </a:cxn>
                  <a:cxn ang="16200000">
                    <a:pos x="wd2" y="hd2"/>
                  </a:cxn>
                </a:cxnLst>
                <a:rect l="0" t="0" r="r" b="b"/>
                <a:pathLst>
                  <a:path w="21600" h="21600" extrusionOk="0">
                    <a:moveTo>
                      <a:pt x="21600" y="14941"/>
                    </a:moveTo>
                    <a:lnTo>
                      <a:pt x="21600" y="13155"/>
                    </a:lnTo>
                    <a:lnTo>
                      <a:pt x="20871" y="12668"/>
                    </a:lnTo>
                    <a:lnTo>
                      <a:pt x="19868" y="12668"/>
                    </a:lnTo>
                    <a:lnTo>
                      <a:pt x="18866" y="11368"/>
                    </a:lnTo>
                    <a:lnTo>
                      <a:pt x="17499" y="10232"/>
                    </a:lnTo>
                    <a:lnTo>
                      <a:pt x="16496" y="8932"/>
                    </a:lnTo>
                    <a:lnTo>
                      <a:pt x="15858" y="8445"/>
                    </a:lnTo>
                    <a:lnTo>
                      <a:pt x="15220" y="7795"/>
                    </a:lnTo>
                    <a:lnTo>
                      <a:pt x="14856" y="6659"/>
                    </a:lnTo>
                    <a:lnTo>
                      <a:pt x="14856" y="6009"/>
                    </a:lnTo>
                    <a:lnTo>
                      <a:pt x="14491" y="6009"/>
                    </a:lnTo>
                    <a:lnTo>
                      <a:pt x="14127" y="4223"/>
                    </a:lnTo>
                    <a:lnTo>
                      <a:pt x="13489" y="3573"/>
                    </a:lnTo>
                    <a:lnTo>
                      <a:pt x="13124" y="3573"/>
                    </a:lnTo>
                    <a:lnTo>
                      <a:pt x="13124" y="4223"/>
                    </a:lnTo>
                    <a:lnTo>
                      <a:pt x="12122" y="2923"/>
                    </a:lnTo>
                    <a:lnTo>
                      <a:pt x="11119" y="2436"/>
                    </a:lnTo>
                    <a:lnTo>
                      <a:pt x="10754" y="1786"/>
                    </a:lnTo>
                    <a:lnTo>
                      <a:pt x="10116" y="487"/>
                    </a:lnTo>
                    <a:lnTo>
                      <a:pt x="9114" y="0"/>
                    </a:lnTo>
                    <a:lnTo>
                      <a:pt x="8385" y="0"/>
                    </a:lnTo>
                    <a:lnTo>
                      <a:pt x="8385" y="487"/>
                    </a:lnTo>
                    <a:lnTo>
                      <a:pt x="7747" y="487"/>
                    </a:lnTo>
                    <a:lnTo>
                      <a:pt x="7382" y="1137"/>
                    </a:lnTo>
                    <a:lnTo>
                      <a:pt x="7109" y="1137"/>
                    </a:lnTo>
                    <a:lnTo>
                      <a:pt x="6744" y="2436"/>
                    </a:lnTo>
                    <a:lnTo>
                      <a:pt x="6744" y="2923"/>
                    </a:lnTo>
                    <a:lnTo>
                      <a:pt x="7109" y="3573"/>
                    </a:lnTo>
                    <a:lnTo>
                      <a:pt x="6744" y="4223"/>
                    </a:lnTo>
                    <a:lnTo>
                      <a:pt x="4739" y="4223"/>
                    </a:lnTo>
                    <a:lnTo>
                      <a:pt x="3737" y="2436"/>
                    </a:lnTo>
                    <a:lnTo>
                      <a:pt x="2734" y="1786"/>
                    </a:lnTo>
                    <a:lnTo>
                      <a:pt x="1641" y="1137"/>
                    </a:lnTo>
                    <a:lnTo>
                      <a:pt x="1003" y="1786"/>
                    </a:lnTo>
                    <a:lnTo>
                      <a:pt x="0" y="2923"/>
                    </a:lnTo>
                    <a:lnTo>
                      <a:pt x="0" y="3573"/>
                    </a:lnTo>
                    <a:lnTo>
                      <a:pt x="365" y="3573"/>
                    </a:lnTo>
                    <a:lnTo>
                      <a:pt x="365" y="4223"/>
                    </a:lnTo>
                    <a:lnTo>
                      <a:pt x="638" y="4223"/>
                    </a:lnTo>
                    <a:lnTo>
                      <a:pt x="638" y="4710"/>
                    </a:lnTo>
                    <a:lnTo>
                      <a:pt x="1003" y="5359"/>
                    </a:lnTo>
                    <a:lnTo>
                      <a:pt x="1003" y="8932"/>
                    </a:lnTo>
                    <a:lnTo>
                      <a:pt x="1641" y="9582"/>
                    </a:lnTo>
                    <a:lnTo>
                      <a:pt x="1641" y="8932"/>
                    </a:lnTo>
                    <a:lnTo>
                      <a:pt x="1367" y="8932"/>
                    </a:lnTo>
                    <a:lnTo>
                      <a:pt x="2005" y="8932"/>
                    </a:lnTo>
                    <a:lnTo>
                      <a:pt x="2370" y="8445"/>
                    </a:lnTo>
                    <a:lnTo>
                      <a:pt x="2370" y="9582"/>
                    </a:lnTo>
                    <a:lnTo>
                      <a:pt x="2734" y="9582"/>
                    </a:lnTo>
                    <a:lnTo>
                      <a:pt x="2734" y="10232"/>
                    </a:lnTo>
                    <a:lnTo>
                      <a:pt x="1641" y="10232"/>
                    </a:lnTo>
                    <a:lnTo>
                      <a:pt x="1641" y="10719"/>
                    </a:lnTo>
                    <a:lnTo>
                      <a:pt x="2005" y="11368"/>
                    </a:lnTo>
                    <a:lnTo>
                      <a:pt x="2005" y="10719"/>
                    </a:lnTo>
                    <a:lnTo>
                      <a:pt x="2370" y="10719"/>
                    </a:lnTo>
                    <a:lnTo>
                      <a:pt x="2734" y="11368"/>
                    </a:lnTo>
                    <a:lnTo>
                      <a:pt x="3008" y="11368"/>
                    </a:lnTo>
                    <a:lnTo>
                      <a:pt x="3008" y="14454"/>
                    </a:lnTo>
                    <a:lnTo>
                      <a:pt x="3372" y="14941"/>
                    </a:lnTo>
                    <a:lnTo>
                      <a:pt x="3737" y="16241"/>
                    </a:lnTo>
                    <a:lnTo>
                      <a:pt x="4739" y="16241"/>
                    </a:lnTo>
                    <a:lnTo>
                      <a:pt x="4739" y="15591"/>
                    </a:lnTo>
                    <a:lnTo>
                      <a:pt x="5013" y="14941"/>
                    </a:lnTo>
                    <a:lnTo>
                      <a:pt x="5742" y="14454"/>
                    </a:lnTo>
                    <a:lnTo>
                      <a:pt x="6380" y="13805"/>
                    </a:lnTo>
                    <a:lnTo>
                      <a:pt x="7109" y="14454"/>
                    </a:lnTo>
                    <a:lnTo>
                      <a:pt x="7109" y="13805"/>
                    </a:lnTo>
                    <a:lnTo>
                      <a:pt x="7382" y="13155"/>
                    </a:lnTo>
                    <a:lnTo>
                      <a:pt x="7747" y="13805"/>
                    </a:lnTo>
                    <a:lnTo>
                      <a:pt x="8111" y="13805"/>
                    </a:lnTo>
                    <a:lnTo>
                      <a:pt x="8385" y="14454"/>
                    </a:lnTo>
                    <a:lnTo>
                      <a:pt x="9114" y="14454"/>
                    </a:lnTo>
                    <a:lnTo>
                      <a:pt x="9752" y="15591"/>
                    </a:lnTo>
                    <a:lnTo>
                      <a:pt x="10116" y="15591"/>
                    </a:lnTo>
                    <a:lnTo>
                      <a:pt x="10481" y="14941"/>
                    </a:lnTo>
                    <a:lnTo>
                      <a:pt x="11119" y="15591"/>
                    </a:lnTo>
                    <a:lnTo>
                      <a:pt x="11484" y="15591"/>
                    </a:lnTo>
                    <a:lnTo>
                      <a:pt x="11484" y="16890"/>
                    </a:lnTo>
                    <a:lnTo>
                      <a:pt x="11757" y="16241"/>
                    </a:lnTo>
                    <a:lnTo>
                      <a:pt x="12486" y="16890"/>
                    </a:lnTo>
                    <a:lnTo>
                      <a:pt x="13124" y="18027"/>
                    </a:lnTo>
                    <a:lnTo>
                      <a:pt x="13853" y="18027"/>
                    </a:lnTo>
                    <a:lnTo>
                      <a:pt x="14127" y="18677"/>
                    </a:lnTo>
                    <a:lnTo>
                      <a:pt x="14127" y="20463"/>
                    </a:lnTo>
                    <a:lnTo>
                      <a:pt x="14491" y="20463"/>
                    </a:lnTo>
                    <a:lnTo>
                      <a:pt x="14856" y="21113"/>
                    </a:lnTo>
                    <a:lnTo>
                      <a:pt x="16223" y="21113"/>
                    </a:lnTo>
                    <a:lnTo>
                      <a:pt x="16223" y="21600"/>
                    </a:lnTo>
                    <a:lnTo>
                      <a:pt x="16861" y="21600"/>
                    </a:lnTo>
                    <a:lnTo>
                      <a:pt x="17225" y="21113"/>
                    </a:lnTo>
                    <a:lnTo>
                      <a:pt x="17225" y="20463"/>
                    </a:lnTo>
                    <a:lnTo>
                      <a:pt x="17499" y="20463"/>
                    </a:lnTo>
                    <a:lnTo>
                      <a:pt x="17225" y="19814"/>
                    </a:lnTo>
                    <a:lnTo>
                      <a:pt x="17863" y="19814"/>
                    </a:lnTo>
                    <a:lnTo>
                      <a:pt x="18592" y="19164"/>
                    </a:lnTo>
                    <a:lnTo>
                      <a:pt x="18592" y="18677"/>
                    </a:lnTo>
                    <a:lnTo>
                      <a:pt x="18866" y="18677"/>
                    </a:lnTo>
                    <a:lnTo>
                      <a:pt x="18866" y="17377"/>
                    </a:lnTo>
                    <a:lnTo>
                      <a:pt x="19230" y="16890"/>
                    </a:lnTo>
                    <a:lnTo>
                      <a:pt x="19230" y="15591"/>
                    </a:lnTo>
                    <a:lnTo>
                      <a:pt x="19868" y="15591"/>
                    </a:lnTo>
                    <a:lnTo>
                      <a:pt x="20597" y="14941"/>
                    </a:lnTo>
                    <a:lnTo>
                      <a:pt x="21600" y="1494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3" name="Freeform 19"/>
              <p:cNvSpPr/>
              <p:nvPr/>
            </p:nvSpPr>
            <p:spPr>
              <a:xfrm>
                <a:off x="9006912" y="3068116"/>
                <a:ext cx="317228" cy="431123"/>
              </a:xfrm>
              <a:custGeom>
                <a:avLst/>
                <a:gdLst/>
                <a:ahLst/>
                <a:cxnLst>
                  <a:cxn ang="0">
                    <a:pos x="wd2" y="hd2"/>
                  </a:cxn>
                  <a:cxn ang="5400000">
                    <a:pos x="wd2" y="hd2"/>
                  </a:cxn>
                  <a:cxn ang="10800000">
                    <a:pos x="wd2" y="hd2"/>
                  </a:cxn>
                  <a:cxn ang="16200000">
                    <a:pos x="wd2" y="hd2"/>
                  </a:cxn>
                </a:cxnLst>
                <a:rect l="0" t="0" r="r" b="b"/>
                <a:pathLst>
                  <a:path w="21600" h="21600" extrusionOk="0">
                    <a:moveTo>
                      <a:pt x="7855" y="720"/>
                    </a:moveTo>
                    <a:cubicBezTo>
                      <a:pt x="8345" y="720"/>
                      <a:pt x="8345" y="720"/>
                      <a:pt x="8345" y="720"/>
                    </a:cubicBezTo>
                    <a:cubicBezTo>
                      <a:pt x="8345" y="1080"/>
                      <a:pt x="8345" y="1080"/>
                      <a:pt x="8345" y="1080"/>
                    </a:cubicBezTo>
                    <a:cubicBezTo>
                      <a:pt x="7855" y="720"/>
                      <a:pt x="7855" y="720"/>
                      <a:pt x="7855" y="720"/>
                    </a:cubicBezTo>
                    <a:close/>
                    <a:moveTo>
                      <a:pt x="7855" y="360"/>
                    </a:moveTo>
                    <a:cubicBezTo>
                      <a:pt x="7855" y="360"/>
                      <a:pt x="7855" y="360"/>
                      <a:pt x="7855" y="360"/>
                    </a:cubicBezTo>
                    <a:cubicBezTo>
                      <a:pt x="7364" y="360"/>
                      <a:pt x="7364" y="360"/>
                      <a:pt x="7364" y="360"/>
                    </a:cubicBezTo>
                    <a:cubicBezTo>
                      <a:pt x="7855" y="360"/>
                      <a:pt x="7855" y="360"/>
                      <a:pt x="7855" y="360"/>
                    </a:cubicBezTo>
                    <a:close/>
                    <a:moveTo>
                      <a:pt x="8345" y="0"/>
                    </a:moveTo>
                    <a:cubicBezTo>
                      <a:pt x="8345" y="0"/>
                      <a:pt x="8345" y="0"/>
                      <a:pt x="8345" y="0"/>
                    </a:cubicBezTo>
                    <a:cubicBezTo>
                      <a:pt x="8345" y="0"/>
                      <a:pt x="8345" y="0"/>
                      <a:pt x="8345" y="0"/>
                    </a:cubicBezTo>
                    <a:cubicBezTo>
                      <a:pt x="8345" y="0"/>
                      <a:pt x="8345" y="0"/>
                      <a:pt x="8345" y="0"/>
                    </a:cubicBezTo>
                    <a:close/>
                    <a:moveTo>
                      <a:pt x="9327" y="720"/>
                    </a:moveTo>
                    <a:cubicBezTo>
                      <a:pt x="9327" y="720"/>
                      <a:pt x="9327" y="720"/>
                      <a:pt x="9327" y="720"/>
                    </a:cubicBezTo>
                    <a:cubicBezTo>
                      <a:pt x="9327" y="1080"/>
                      <a:pt x="9327" y="1080"/>
                      <a:pt x="9327" y="1080"/>
                    </a:cubicBezTo>
                    <a:cubicBezTo>
                      <a:pt x="9818" y="720"/>
                      <a:pt x="9818" y="720"/>
                      <a:pt x="9818" y="720"/>
                    </a:cubicBezTo>
                    <a:cubicBezTo>
                      <a:pt x="9818" y="720"/>
                      <a:pt x="9327" y="720"/>
                      <a:pt x="9327" y="720"/>
                    </a:cubicBezTo>
                    <a:close/>
                    <a:moveTo>
                      <a:pt x="9818" y="7920"/>
                    </a:moveTo>
                    <a:cubicBezTo>
                      <a:pt x="9818" y="7920"/>
                      <a:pt x="9818" y="7920"/>
                      <a:pt x="9818" y="7920"/>
                    </a:cubicBezTo>
                    <a:cubicBezTo>
                      <a:pt x="10309" y="8280"/>
                      <a:pt x="10309" y="8280"/>
                      <a:pt x="10309" y="8280"/>
                    </a:cubicBezTo>
                    <a:cubicBezTo>
                      <a:pt x="10800" y="8640"/>
                      <a:pt x="10800" y="8640"/>
                      <a:pt x="10800" y="8640"/>
                    </a:cubicBezTo>
                    <a:cubicBezTo>
                      <a:pt x="11291" y="8280"/>
                      <a:pt x="11291" y="8280"/>
                      <a:pt x="11291" y="8280"/>
                    </a:cubicBezTo>
                    <a:cubicBezTo>
                      <a:pt x="11291" y="8280"/>
                      <a:pt x="11291" y="8280"/>
                      <a:pt x="11291" y="8280"/>
                    </a:cubicBezTo>
                    <a:cubicBezTo>
                      <a:pt x="11782" y="7920"/>
                      <a:pt x="11782" y="7920"/>
                      <a:pt x="11782" y="7920"/>
                    </a:cubicBezTo>
                    <a:cubicBezTo>
                      <a:pt x="12273" y="7920"/>
                      <a:pt x="12273" y="7920"/>
                      <a:pt x="12273" y="7920"/>
                    </a:cubicBezTo>
                    <a:cubicBezTo>
                      <a:pt x="12764" y="8280"/>
                      <a:pt x="12764" y="8280"/>
                      <a:pt x="12764" y="8280"/>
                    </a:cubicBezTo>
                    <a:cubicBezTo>
                      <a:pt x="13255" y="8640"/>
                      <a:pt x="13255" y="8640"/>
                      <a:pt x="13255" y="8640"/>
                    </a:cubicBezTo>
                    <a:cubicBezTo>
                      <a:pt x="12764" y="8640"/>
                      <a:pt x="12764" y="8640"/>
                      <a:pt x="12764" y="8640"/>
                    </a:cubicBezTo>
                    <a:cubicBezTo>
                      <a:pt x="13255" y="9000"/>
                      <a:pt x="13255" y="9000"/>
                      <a:pt x="13255" y="9000"/>
                    </a:cubicBezTo>
                    <a:cubicBezTo>
                      <a:pt x="13745" y="8640"/>
                      <a:pt x="13745" y="8640"/>
                      <a:pt x="13745" y="8640"/>
                    </a:cubicBezTo>
                    <a:cubicBezTo>
                      <a:pt x="13255" y="8640"/>
                      <a:pt x="13255" y="8640"/>
                      <a:pt x="13255" y="8640"/>
                    </a:cubicBezTo>
                    <a:cubicBezTo>
                      <a:pt x="13745" y="8280"/>
                      <a:pt x="13745" y="8280"/>
                      <a:pt x="13745" y="8280"/>
                    </a:cubicBezTo>
                    <a:cubicBezTo>
                      <a:pt x="13745" y="8640"/>
                      <a:pt x="13745" y="8640"/>
                      <a:pt x="13745" y="8640"/>
                    </a:cubicBezTo>
                    <a:cubicBezTo>
                      <a:pt x="14236" y="8640"/>
                      <a:pt x="14236" y="8640"/>
                      <a:pt x="14236" y="8640"/>
                    </a:cubicBezTo>
                    <a:cubicBezTo>
                      <a:pt x="14727" y="9000"/>
                      <a:pt x="14727" y="9000"/>
                      <a:pt x="14727" y="9000"/>
                    </a:cubicBezTo>
                    <a:cubicBezTo>
                      <a:pt x="14727" y="9000"/>
                      <a:pt x="14727" y="9000"/>
                      <a:pt x="14727" y="9000"/>
                    </a:cubicBezTo>
                    <a:cubicBezTo>
                      <a:pt x="14727" y="9000"/>
                      <a:pt x="14727" y="9000"/>
                      <a:pt x="14727" y="9000"/>
                    </a:cubicBezTo>
                    <a:cubicBezTo>
                      <a:pt x="14236" y="9000"/>
                      <a:pt x="14236" y="9000"/>
                      <a:pt x="14236" y="9000"/>
                    </a:cubicBezTo>
                    <a:cubicBezTo>
                      <a:pt x="14236" y="9000"/>
                      <a:pt x="14236" y="9000"/>
                      <a:pt x="14236" y="9000"/>
                    </a:cubicBezTo>
                    <a:cubicBezTo>
                      <a:pt x="14236" y="9360"/>
                      <a:pt x="14236" y="9360"/>
                      <a:pt x="14236" y="9360"/>
                    </a:cubicBezTo>
                    <a:cubicBezTo>
                      <a:pt x="14727" y="9720"/>
                      <a:pt x="14727" y="9720"/>
                      <a:pt x="14727" y="9720"/>
                    </a:cubicBezTo>
                    <a:cubicBezTo>
                      <a:pt x="14727" y="10080"/>
                      <a:pt x="14727" y="10080"/>
                      <a:pt x="14727" y="10080"/>
                    </a:cubicBezTo>
                    <a:cubicBezTo>
                      <a:pt x="15218" y="10080"/>
                      <a:pt x="15218" y="10080"/>
                      <a:pt x="15218" y="10080"/>
                    </a:cubicBezTo>
                    <a:cubicBezTo>
                      <a:pt x="15218" y="10080"/>
                      <a:pt x="15218" y="10080"/>
                      <a:pt x="15218" y="10080"/>
                    </a:cubicBezTo>
                    <a:cubicBezTo>
                      <a:pt x="15709" y="10080"/>
                      <a:pt x="15709" y="10080"/>
                      <a:pt x="15709" y="10080"/>
                    </a:cubicBezTo>
                    <a:cubicBezTo>
                      <a:pt x="15709" y="10080"/>
                      <a:pt x="15709" y="10080"/>
                      <a:pt x="15709" y="10080"/>
                    </a:cubicBezTo>
                    <a:cubicBezTo>
                      <a:pt x="15709" y="10440"/>
                      <a:pt x="15709" y="10440"/>
                      <a:pt x="15709" y="10440"/>
                    </a:cubicBezTo>
                    <a:cubicBezTo>
                      <a:pt x="15709" y="10440"/>
                      <a:pt x="15709" y="10440"/>
                      <a:pt x="15709" y="10440"/>
                    </a:cubicBezTo>
                    <a:cubicBezTo>
                      <a:pt x="15709" y="10800"/>
                      <a:pt x="15709" y="10800"/>
                      <a:pt x="15709" y="10800"/>
                    </a:cubicBezTo>
                    <a:cubicBezTo>
                      <a:pt x="15218" y="10800"/>
                      <a:pt x="15218" y="10800"/>
                      <a:pt x="15218" y="10800"/>
                    </a:cubicBezTo>
                    <a:cubicBezTo>
                      <a:pt x="14727" y="10440"/>
                      <a:pt x="14727" y="10440"/>
                      <a:pt x="14727" y="10440"/>
                    </a:cubicBezTo>
                    <a:cubicBezTo>
                      <a:pt x="15218" y="10440"/>
                      <a:pt x="15218" y="10440"/>
                      <a:pt x="15218" y="10440"/>
                    </a:cubicBezTo>
                    <a:cubicBezTo>
                      <a:pt x="15218" y="10440"/>
                      <a:pt x="15218" y="10440"/>
                      <a:pt x="15218" y="10440"/>
                    </a:cubicBezTo>
                    <a:cubicBezTo>
                      <a:pt x="14727" y="10080"/>
                      <a:pt x="14727" y="10080"/>
                      <a:pt x="14727" y="10080"/>
                    </a:cubicBezTo>
                    <a:cubicBezTo>
                      <a:pt x="14727" y="10440"/>
                      <a:pt x="14727" y="10440"/>
                      <a:pt x="14727" y="10440"/>
                    </a:cubicBezTo>
                    <a:cubicBezTo>
                      <a:pt x="14236" y="10440"/>
                      <a:pt x="14236" y="10440"/>
                      <a:pt x="14236" y="10440"/>
                    </a:cubicBezTo>
                    <a:cubicBezTo>
                      <a:pt x="13745" y="10080"/>
                      <a:pt x="13745" y="10080"/>
                      <a:pt x="13745" y="10080"/>
                    </a:cubicBezTo>
                    <a:cubicBezTo>
                      <a:pt x="13745" y="10080"/>
                      <a:pt x="13745" y="10080"/>
                      <a:pt x="13745" y="10080"/>
                    </a:cubicBezTo>
                    <a:cubicBezTo>
                      <a:pt x="13745" y="9720"/>
                      <a:pt x="13745" y="9720"/>
                      <a:pt x="13745" y="9720"/>
                    </a:cubicBezTo>
                    <a:cubicBezTo>
                      <a:pt x="13255" y="9360"/>
                      <a:pt x="13255" y="9360"/>
                      <a:pt x="13255" y="9360"/>
                    </a:cubicBezTo>
                    <a:cubicBezTo>
                      <a:pt x="12764" y="9360"/>
                      <a:pt x="12764" y="9360"/>
                      <a:pt x="12764" y="9360"/>
                    </a:cubicBezTo>
                    <a:cubicBezTo>
                      <a:pt x="12764" y="9000"/>
                      <a:pt x="12764" y="9000"/>
                      <a:pt x="12764" y="9000"/>
                    </a:cubicBezTo>
                    <a:cubicBezTo>
                      <a:pt x="12273" y="8640"/>
                      <a:pt x="12273" y="8640"/>
                      <a:pt x="12273" y="8640"/>
                    </a:cubicBezTo>
                    <a:cubicBezTo>
                      <a:pt x="12273" y="8640"/>
                      <a:pt x="12273" y="8640"/>
                      <a:pt x="12273" y="8640"/>
                    </a:cubicBezTo>
                    <a:cubicBezTo>
                      <a:pt x="11782" y="8640"/>
                      <a:pt x="11782" y="8640"/>
                      <a:pt x="11782" y="8640"/>
                    </a:cubicBezTo>
                    <a:cubicBezTo>
                      <a:pt x="11782" y="8640"/>
                      <a:pt x="11782" y="8640"/>
                      <a:pt x="11782" y="8640"/>
                    </a:cubicBezTo>
                    <a:cubicBezTo>
                      <a:pt x="12273" y="9360"/>
                      <a:pt x="12273" y="9360"/>
                      <a:pt x="12273" y="9360"/>
                    </a:cubicBezTo>
                    <a:cubicBezTo>
                      <a:pt x="12273" y="9720"/>
                      <a:pt x="12273" y="9720"/>
                      <a:pt x="12273" y="9720"/>
                    </a:cubicBezTo>
                    <a:cubicBezTo>
                      <a:pt x="12273" y="9720"/>
                      <a:pt x="12273" y="9720"/>
                      <a:pt x="12273" y="9720"/>
                    </a:cubicBezTo>
                    <a:cubicBezTo>
                      <a:pt x="11782" y="9360"/>
                      <a:pt x="11782" y="9360"/>
                      <a:pt x="11782" y="9360"/>
                    </a:cubicBezTo>
                    <a:cubicBezTo>
                      <a:pt x="11291" y="9000"/>
                      <a:pt x="11291" y="9000"/>
                      <a:pt x="11291" y="9000"/>
                    </a:cubicBezTo>
                    <a:cubicBezTo>
                      <a:pt x="11291" y="9000"/>
                      <a:pt x="11291" y="9000"/>
                      <a:pt x="11291" y="9000"/>
                    </a:cubicBezTo>
                    <a:cubicBezTo>
                      <a:pt x="10309" y="8640"/>
                      <a:pt x="10309" y="8640"/>
                      <a:pt x="10309" y="8640"/>
                    </a:cubicBezTo>
                    <a:cubicBezTo>
                      <a:pt x="9818" y="8640"/>
                      <a:pt x="9818" y="8640"/>
                      <a:pt x="9818" y="8640"/>
                    </a:cubicBezTo>
                    <a:cubicBezTo>
                      <a:pt x="9327" y="9000"/>
                      <a:pt x="9327" y="9000"/>
                      <a:pt x="9327" y="9000"/>
                    </a:cubicBezTo>
                    <a:cubicBezTo>
                      <a:pt x="9818" y="9000"/>
                      <a:pt x="9818" y="9000"/>
                      <a:pt x="9818" y="9000"/>
                    </a:cubicBezTo>
                    <a:cubicBezTo>
                      <a:pt x="9327" y="9360"/>
                      <a:pt x="9327" y="9360"/>
                      <a:pt x="9327" y="9360"/>
                    </a:cubicBezTo>
                    <a:cubicBezTo>
                      <a:pt x="8836" y="9000"/>
                      <a:pt x="8836" y="9000"/>
                      <a:pt x="8836" y="9000"/>
                    </a:cubicBezTo>
                    <a:cubicBezTo>
                      <a:pt x="8345" y="9000"/>
                      <a:pt x="8345" y="9000"/>
                      <a:pt x="8345" y="9000"/>
                    </a:cubicBezTo>
                    <a:cubicBezTo>
                      <a:pt x="7855" y="9000"/>
                      <a:pt x="7855" y="9000"/>
                      <a:pt x="7855" y="9000"/>
                    </a:cubicBezTo>
                    <a:cubicBezTo>
                      <a:pt x="8345" y="9000"/>
                      <a:pt x="8345" y="9000"/>
                      <a:pt x="8345" y="9000"/>
                    </a:cubicBezTo>
                    <a:cubicBezTo>
                      <a:pt x="7855" y="8640"/>
                      <a:pt x="7855" y="8640"/>
                      <a:pt x="7855" y="8640"/>
                    </a:cubicBezTo>
                    <a:cubicBezTo>
                      <a:pt x="7855" y="8640"/>
                      <a:pt x="7855" y="8640"/>
                      <a:pt x="7855" y="8640"/>
                    </a:cubicBezTo>
                    <a:cubicBezTo>
                      <a:pt x="7855" y="9000"/>
                      <a:pt x="7855" y="9000"/>
                      <a:pt x="7855" y="9000"/>
                    </a:cubicBezTo>
                    <a:cubicBezTo>
                      <a:pt x="7364" y="8640"/>
                      <a:pt x="7364" y="8640"/>
                      <a:pt x="7364" y="8640"/>
                    </a:cubicBezTo>
                    <a:cubicBezTo>
                      <a:pt x="7364" y="8280"/>
                      <a:pt x="7364" y="8280"/>
                      <a:pt x="7364" y="8280"/>
                    </a:cubicBezTo>
                    <a:cubicBezTo>
                      <a:pt x="7364" y="8280"/>
                      <a:pt x="7364" y="8280"/>
                      <a:pt x="7364" y="8280"/>
                    </a:cubicBezTo>
                    <a:cubicBezTo>
                      <a:pt x="7855" y="7920"/>
                      <a:pt x="7855" y="7920"/>
                      <a:pt x="7855" y="7920"/>
                    </a:cubicBezTo>
                    <a:cubicBezTo>
                      <a:pt x="8345" y="7560"/>
                      <a:pt x="8345" y="7560"/>
                      <a:pt x="8345" y="7560"/>
                    </a:cubicBezTo>
                    <a:cubicBezTo>
                      <a:pt x="7855" y="7200"/>
                      <a:pt x="7855" y="7200"/>
                      <a:pt x="7855" y="7200"/>
                    </a:cubicBezTo>
                    <a:cubicBezTo>
                      <a:pt x="7364" y="7200"/>
                      <a:pt x="7364" y="7200"/>
                      <a:pt x="7364" y="7200"/>
                    </a:cubicBezTo>
                    <a:cubicBezTo>
                      <a:pt x="7364" y="7560"/>
                      <a:pt x="7364" y="7560"/>
                      <a:pt x="7364" y="7560"/>
                    </a:cubicBezTo>
                    <a:cubicBezTo>
                      <a:pt x="7364" y="7560"/>
                      <a:pt x="7364" y="7560"/>
                      <a:pt x="7364" y="7560"/>
                    </a:cubicBezTo>
                    <a:cubicBezTo>
                      <a:pt x="7364" y="7920"/>
                      <a:pt x="7364" y="7920"/>
                      <a:pt x="7364" y="7920"/>
                    </a:cubicBezTo>
                    <a:cubicBezTo>
                      <a:pt x="6873" y="7920"/>
                      <a:pt x="6873" y="7920"/>
                      <a:pt x="6873" y="7920"/>
                    </a:cubicBezTo>
                    <a:cubicBezTo>
                      <a:pt x="6382" y="7560"/>
                      <a:pt x="6382" y="7560"/>
                      <a:pt x="6382" y="7560"/>
                    </a:cubicBezTo>
                    <a:cubicBezTo>
                      <a:pt x="6382" y="7200"/>
                      <a:pt x="6382" y="7200"/>
                      <a:pt x="6382" y="7200"/>
                    </a:cubicBezTo>
                    <a:cubicBezTo>
                      <a:pt x="6382" y="7200"/>
                      <a:pt x="6382" y="7200"/>
                      <a:pt x="6382" y="7200"/>
                    </a:cubicBezTo>
                    <a:cubicBezTo>
                      <a:pt x="6382" y="7200"/>
                      <a:pt x="6382" y="7200"/>
                      <a:pt x="6382" y="7200"/>
                    </a:cubicBezTo>
                    <a:cubicBezTo>
                      <a:pt x="5891" y="7200"/>
                      <a:pt x="5891" y="7200"/>
                      <a:pt x="5891" y="7200"/>
                    </a:cubicBezTo>
                    <a:cubicBezTo>
                      <a:pt x="5891" y="6480"/>
                      <a:pt x="5891" y="6480"/>
                      <a:pt x="5891" y="6480"/>
                    </a:cubicBezTo>
                    <a:cubicBezTo>
                      <a:pt x="5891" y="6120"/>
                      <a:pt x="5891" y="6120"/>
                      <a:pt x="5891" y="6120"/>
                    </a:cubicBezTo>
                    <a:cubicBezTo>
                      <a:pt x="5400" y="5760"/>
                      <a:pt x="5400" y="5760"/>
                      <a:pt x="5400" y="5760"/>
                    </a:cubicBezTo>
                    <a:cubicBezTo>
                      <a:pt x="5891" y="5760"/>
                      <a:pt x="5891" y="5760"/>
                      <a:pt x="5891" y="5760"/>
                    </a:cubicBezTo>
                    <a:cubicBezTo>
                      <a:pt x="5400" y="5400"/>
                      <a:pt x="5400" y="5400"/>
                      <a:pt x="5400" y="5400"/>
                    </a:cubicBezTo>
                    <a:cubicBezTo>
                      <a:pt x="5400" y="5400"/>
                      <a:pt x="5400" y="5400"/>
                      <a:pt x="5400" y="5400"/>
                    </a:cubicBezTo>
                    <a:cubicBezTo>
                      <a:pt x="5400" y="5040"/>
                      <a:pt x="5400" y="5040"/>
                      <a:pt x="5400" y="5040"/>
                    </a:cubicBezTo>
                    <a:cubicBezTo>
                      <a:pt x="5400" y="4680"/>
                      <a:pt x="5400" y="4680"/>
                      <a:pt x="5400" y="4680"/>
                    </a:cubicBezTo>
                    <a:cubicBezTo>
                      <a:pt x="5400" y="5040"/>
                      <a:pt x="5400" y="5040"/>
                      <a:pt x="5400" y="5040"/>
                    </a:cubicBezTo>
                    <a:cubicBezTo>
                      <a:pt x="5891" y="5040"/>
                      <a:pt x="5891" y="5040"/>
                      <a:pt x="5891" y="5040"/>
                    </a:cubicBezTo>
                    <a:cubicBezTo>
                      <a:pt x="6382" y="5040"/>
                      <a:pt x="6382" y="5040"/>
                      <a:pt x="6382" y="5040"/>
                    </a:cubicBezTo>
                    <a:cubicBezTo>
                      <a:pt x="6382" y="4680"/>
                      <a:pt x="6382" y="4680"/>
                      <a:pt x="6382" y="4680"/>
                    </a:cubicBezTo>
                    <a:cubicBezTo>
                      <a:pt x="5891" y="4320"/>
                      <a:pt x="5891" y="4320"/>
                      <a:pt x="5891" y="4320"/>
                    </a:cubicBezTo>
                    <a:cubicBezTo>
                      <a:pt x="5891" y="3960"/>
                      <a:pt x="5891" y="3960"/>
                      <a:pt x="5891" y="3960"/>
                    </a:cubicBezTo>
                    <a:cubicBezTo>
                      <a:pt x="6382" y="3240"/>
                      <a:pt x="6382" y="3240"/>
                      <a:pt x="6382" y="3240"/>
                    </a:cubicBezTo>
                    <a:cubicBezTo>
                      <a:pt x="6382" y="2520"/>
                      <a:pt x="6382" y="2520"/>
                      <a:pt x="6382" y="2520"/>
                    </a:cubicBezTo>
                    <a:cubicBezTo>
                      <a:pt x="6382" y="2160"/>
                      <a:pt x="6382" y="2160"/>
                      <a:pt x="6382" y="2160"/>
                    </a:cubicBezTo>
                    <a:cubicBezTo>
                      <a:pt x="6873" y="1800"/>
                      <a:pt x="6873" y="1800"/>
                      <a:pt x="6873" y="1800"/>
                    </a:cubicBezTo>
                    <a:cubicBezTo>
                      <a:pt x="6873" y="1440"/>
                      <a:pt x="6873" y="1440"/>
                      <a:pt x="6873" y="1440"/>
                    </a:cubicBezTo>
                    <a:cubicBezTo>
                      <a:pt x="7364" y="1440"/>
                      <a:pt x="7364" y="1440"/>
                      <a:pt x="7364" y="1440"/>
                    </a:cubicBezTo>
                    <a:cubicBezTo>
                      <a:pt x="8345" y="1440"/>
                      <a:pt x="8345" y="1440"/>
                      <a:pt x="8345" y="1440"/>
                    </a:cubicBezTo>
                    <a:cubicBezTo>
                      <a:pt x="8345" y="1800"/>
                      <a:pt x="8345" y="1800"/>
                      <a:pt x="8345" y="1800"/>
                    </a:cubicBezTo>
                    <a:cubicBezTo>
                      <a:pt x="8836" y="1800"/>
                      <a:pt x="8836" y="1800"/>
                      <a:pt x="8836" y="1800"/>
                    </a:cubicBezTo>
                    <a:cubicBezTo>
                      <a:pt x="8836" y="1800"/>
                      <a:pt x="8836" y="1800"/>
                      <a:pt x="8836" y="1800"/>
                    </a:cubicBezTo>
                    <a:cubicBezTo>
                      <a:pt x="9818" y="1800"/>
                      <a:pt x="9818" y="1800"/>
                      <a:pt x="9818" y="1800"/>
                    </a:cubicBezTo>
                    <a:cubicBezTo>
                      <a:pt x="9818" y="1440"/>
                      <a:pt x="9818" y="1440"/>
                      <a:pt x="9818" y="1440"/>
                    </a:cubicBezTo>
                    <a:cubicBezTo>
                      <a:pt x="9818" y="1440"/>
                      <a:pt x="9818" y="1440"/>
                      <a:pt x="9818" y="1440"/>
                    </a:cubicBezTo>
                    <a:cubicBezTo>
                      <a:pt x="10309" y="1440"/>
                      <a:pt x="10309" y="1440"/>
                      <a:pt x="10309" y="1440"/>
                    </a:cubicBezTo>
                    <a:cubicBezTo>
                      <a:pt x="10309" y="1440"/>
                      <a:pt x="10309" y="1440"/>
                      <a:pt x="10309" y="1440"/>
                    </a:cubicBezTo>
                    <a:cubicBezTo>
                      <a:pt x="10309" y="1800"/>
                      <a:pt x="10309" y="1800"/>
                      <a:pt x="10309" y="1800"/>
                    </a:cubicBezTo>
                    <a:cubicBezTo>
                      <a:pt x="10309" y="1800"/>
                      <a:pt x="10309" y="1800"/>
                      <a:pt x="10309" y="1800"/>
                    </a:cubicBezTo>
                    <a:cubicBezTo>
                      <a:pt x="9818" y="2520"/>
                      <a:pt x="9818" y="2520"/>
                      <a:pt x="9818" y="2520"/>
                    </a:cubicBezTo>
                    <a:cubicBezTo>
                      <a:pt x="10309" y="2880"/>
                      <a:pt x="10309" y="2880"/>
                      <a:pt x="10309" y="2880"/>
                    </a:cubicBezTo>
                    <a:cubicBezTo>
                      <a:pt x="10800" y="2880"/>
                      <a:pt x="10800" y="2880"/>
                      <a:pt x="10800" y="2880"/>
                    </a:cubicBezTo>
                    <a:cubicBezTo>
                      <a:pt x="10800" y="3240"/>
                      <a:pt x="10800" y="3240"/>
                      <a:pt x="10800" y="3240"/>
                    </a:cubicBezTo>
                    <a:cubicBezTo>
                      <a:pt x="11291" y="3600"/>
                      <a:pt x="11291" y="3600"/>
                      <a:pt x="11291" y="3600"/>
                    </a:cubicBezTo>
                    <a:cubicBezTo>
                      <a:pt x="10800" y="4320"/>
                      <a:pt x="10800" y="4320"/>
                      <a:pt x="10800" y="4320"/>
                    </a:cubicBezTo>
                    <a:cubicBezTo>
                      <a:pt x="10800" y="4680"/>
                      <a:pt x="10800" y="4680"/>
                      <a:pt x="10800" y="4680"/>
                    </a:cubicBezTo>
                    <a:cubicBezTo>
                      <a:pt x="10800" y="5040"/>
                      <a:pt x="10800" y="5040"/>
                      <a:pt x="10800" y="5040"/>
                    </a:cubicBezTo>
                    <a:cubicBezTo>
                      <a:pt x="10309" y="5400"/>
                      <a:pt x="10309" y="5400"/>
                      <a:pt x="10309" y="5400"/>
                    </a:cubicBezTo>
                    <a:cubicBezTo>
                      <a:pt x="10309" y="5400"/>
                      <a:pt x="10309" y="5400"/>
                      <a:pt x="10309" y="5400"/>
                    </a:cubicBezTo>
                    <a:cubicBezTo>
                      <a:pt x="10309" y="5040"/>
                      <a:pt x="10309" y="5040"/>
                      <a:pt x="10309" y="5040"/>
                    </a:cubicBezTo>
                    <a:cubicBezTo>
                      <a:pt x="10309" y="5040"/>
                      <a:pt x="10309" y="5040"/>
                      <a:pt x="10309" y="5040"/>
                    </a:cubicBezTo>
                    <a:cubicBezTo>
                      <a:pt x="9327" y="5400"/>
                      <a:pt x="9327" y="5400"/>
                      <a:pt x="9327" y="5400"/>
                    </a:cubicBezTo>
                    <a:cubicBezTo>
                      <a:pt x="9327" y="5760"/>
                      <a:pt x="9327" y="5760"/>
                      <a:pt x="9327" y="5760"/>
                    </a:cubicBezTo>
                    <a:cubicBezTo>
                      <a:pt x="9327" y="6120"/>
                      <a:pt x="9327" y="6120"/>
                      <a:pt x="9327" y="6120"/>
                    </a:cubicBezTo>
                    <a:cubicBezTo>
                      <a:pt x="9327" y="6480"/>
                      <a:pt x="9327" y="6480"/>
                      <a:pt x="9327" y="6480"/>
                    </a:cubicBezTo>
                    <a:cubicBezTo>
                      <a:pt x="9327" y="6840"/>
                      <a:pt x="9327" y="6840"/>
                      <a:pt x="9327" y="6840"/>
                    </a:cubicBezTo>
                    <a:cubicBezTo>
                      <a:pt x="9327" y="6840"/>
                      <a:pt x="9327" y="6840"/>
                      <a:pt x="9327" y="6840"/>
                    </a:cubicBezTo>
                    <a:cubicBezTo>
                      <a:pt x="9327" y="7200"/>
                      <a:pt x="9327" y="7200"/>
                      <a:pt x="9327" y="7200"/>
                    </a:cubicBezTo>
                    <a:cubicBezTo>
                      <a:pt x="9818" y="7560"/>
                      <a:pt x="9818" y="7560"/>
                      <a:pt x="9818" y="7560"/>
                    </a:cubicBezTo>
                    <a:cubicBezTo>
                      <a:pt x="9818" y="7560"/>
                      <a:pt x="9818" y="7560"/>
                      <a:pt x="9818" y="7560"/>
                    </a:cubicBezTo>
                    <a:cubicBezTo>
                      <a:pt x="9818" y="7920"/>
                      <a:pt x="9818" y="7920"/>
                      <a:pt x="9818" y="7920"/>
                    </a:cubicBezTo>
                    <a:close/>
                    <a:moveTo>
                      <a:pt x="10309" y="7920"/>
                    </a:moveTo>
                    <a:cubicBezTo>
                      <a:pt x="10309" y="8280"/>
                      <a:pt x="10309" y="8280"/>
                      <a:pt x="10309" y="8280"/>
                    </a:cubicBezTo>
                    <a:cubicBezTo>
                      <a:pt x="10800" y="8280"/>
                      <a:pt x="10800" y="8280"/>
                      <a:pt x="10800" y="8280"/>
                    </a:cubicBezTo>
                    <a:cubicBezTo>
                      <a:pt x="10800" y="8280"/>
                      <a:pt x="10800" y="8280"/>
                      <a:pt x="10800" y="8280"/>
                    </a:cubicBezTo>
                    <a:cubicBezTo>
                      <a:pt x="10309" y="7920"/>
                      <a:pt x="10309" y="7920"/>
                      <a:pt x="10309" y="7920"/>
                    </a:cubicBezTo>
                    <a:close/>
                    <a:moveTo>
                      <a:pt x="10309" y="6840"/>
                    </a:moveTo>
                    <a:cubicBezTo>
                      <a:pt x="10309" y="7200"/>
                      <a:pt x="10309" y="7200"/>
                      <a:pt x="10309" y="7200"/>
                    </a:cubicBezTo>
                    <a:cubicBezTo>
                      <a:pt x="10309" y="7560"/>
                      <a:pt x="10309" y="7560"/>
                      <a:pt x="10309" y="7560"/>
                    </a:cubicBezTo>
                    <a:cubicBezTo>
                      <a:pt x="10309" y="7560"/>
                      <a:pt x="10309" y="7560"/>
                      <a:pt x="10309" y="7560"/>
                    </a:cubicBezTo>
                    <a:cubicBezTo>
                      <a:pt x="10800" y="7560"/>
                      <a:pt x="10800" y="7560"/>
                      <a:pt x="10800" y="7560"/>
                    </a:cubicBezTo>
                    <a:cubicBezTo>
                      <a:pt x="10800" y="6840"/>
                      <a:pt x="10800" y="6840"/>
                      <a:pt x="10800" y="6840"/>
                    </a:cubicBezTo>
                    <a:cubicBezTo>
                      <a:pt x="10800" y="6840"/>
                      <a:pt x="10800" y="6840"/>
                      <a:pt x="10800" y="6840"/>
                    </a:cubicBezTo>
                    <a:cubicBezTo>
                      <a:pt x="10800" y="6840"/>
                      <a:pt x="10800" y="6840"/>
                      <a:pt x="10800" y="6840"/>
                    </a:cubicBezTo>
                    <a:cubicBezTo>
                      <a:pt x="10309" y="6840"/>
                      <a:pt x="10309" y="6840"/>
                      <a:pt x="10309" y="6840"/>
                    </a:cubicBezTo>
                    <a:close/>
                    <a:moveTo>
                      <a:pt x="6382" y="8640"/>
                    </a:moveTo>
                    <a:cubicBezTo>
                      <a:pt x="6382" y="9000"/>
                      <a:pt x="6382" y="9000"/>
                      <a:pt x="6382" y="9000"/>
                    </a:cubicBezTo>
                    <a:cubicBezTo>
                      <a:pt x="6873" y="9000"/>
                      <a:pt x="6873" y="9000"/>
                      <a:pt x="6873" y="9000"/>
                    </a:cubicBezTo>
                    <a:cubicBezTo>
                      <a:pt x="6873" y="9000"/>
                      <a:pt x="6873" y="9000"/>
                      <a:pt x="6873" y="9000"/>
                    </a:cubicBezTo>
                    <a:cubicBezTo>
                      <a:pt x="6382" y="8640"/>
                      <a:pt x="6382" y="8640"/>
                      <a:pt x="6382" y="8640"/>
                    </a:cubicBezTo>
                    <a:cubicBezTo>
                      <a:pt x="6382" y="8640"/>
                      <a:pt x="6382" y="8640"/>
                      <a:pt x="6382" y="8640"/>
                    </a:cubicBezTo>
                    <a:close/>
                    <a:moveTo>
                      <a:pt x="6873" y="9360"/>
                    </a:moveTo>
                    <a:cubicBezTo>
                      <a:pt x="6873" y="9360"/>
                      <a:pt x="6873" y="9360"/>
                      <a:pt x="6873" y="9360"/>
                    </a:cubicBezTo>
                    <a:cubicBezTo>
                      <a:pt x="7364" y="9360"/>
                      <a:pt x="7364" y="9360"/>
                      <a:pt x="7364" y="9360"/>
                    </a:cubicBezTo>
                    <a:cubicBezTo>
                      <a:pt x="7364" y="9720"/>
                      <a:pt x="7364" y="9720"/>
                      <a:pt x="7364" y="9720"/>
                    </a:cubicBezTo>
                    <a:cubicBezTo>
                      <a:pt x="7855" y="10080"/>
                      <a:pt x="7855" y="10080"/>
                      <a:pt x="7855" y="10080"/>
                    </a:cubicBezTo>
                    <a:cubicBezTo>
                      <a:pt x="7855" y="10080"/>
                      <a:pt x="7855" y="10080"/>
                      <a:pt x="7855" y="10080"/>
                    </a:cubicBezTo>
                    <a:cubicBezTo>
                      <a:pt x="7855" y="10440"/>
                      <a:pt x="7855" y="10440"/>
                      <a:pt x="7855" y="10440"/>
                    </a:cubicBezTo>
                    <a:cubicBezTo>
                      <a:pt x="8345" y="10800"/>
                      <a:pt x="8345" y="10800"/>
                      <a:pt x="8345" y="10800"/>
                    </a:cubicBezTo>
                    <a:cubicBezTo>
                      <a:pt x="8345" y="11160"/>
                      <a:pt x="8345" y="11160"/>
                      <a:pt x="8345" y="11160"/>
                    </a:cubicBezTo>
                    <a:cubicBezTo>
                      <a:pt x="8836" y="11160"/>
                      <a:pt x="8836" y="11160"/>
                      <a:pt x="8836" y="11160"/>
                    </a:cubicBezTo>
                    <a:cubicBezTo>
                      <a:pt x="9327" y="11520"/>
                      <a:pt x="9327" y="11520"/>
                      <a:pt x="9327" y="11520"/>
                    </a:cubicBezTo>
                    <a:cubicBezTo>
                      <a:pt x="9818" y="11160"/>
                      <a:pt x="9818" y="11160"/>
                      <a:pt x="9818" y="11160"/>
                    </a:cubicBezTo>
                    <a:cubicBezTo>
                      <a:pt x="9818" y="10800"/>
                      <a:pt x="9818" y="10800"/>
                      <a:pt x="9818" y="10800"/>
                    </a:cubicBezTo>
                    <a:cubicBezTo>
                      <a:pt x="9818" y="10800"/>
                      <a:pt x="9818" y="10800"/>
                      <a:pt x="9818" y="10800"/>
                    </a:cubicBezTo>
                    <a:cubicBezTo>
                      <a:pt x="9818" y="10440"/>
                      <a:pt x="9818" y="10440"/>
                      <a:pt x="9818" y="10440"/>
                    </a:cubicBezTo>
                    <a:cubicBezTo>
                      <a:pt x="9818" y="10440"/>
                      <a:pt x="9818" y="10440"/>
                      <a:pt x="9818" y="10440"/>
                    </a:cubicBezTo>
                    <a:cubicBezTo>
                      <a:pt x="9818" y="10080"/>
                      <a:pt x="9818" y="10080"/>
                      <a:pt x="9818" y="10080"/>
                    </a:cubicBezTo>
                    <a:cubicBezTo>
                      <a:pt x="9818" y="10080"/>
                      <a:pt x="9818" y="10080"/>
                      <a:pt x="9818" y="10080"/>
                    </a:cubicBezTo>
                    <a:cubicBezTo>
                      <a:pt x="9327" y="9720"/>
                      <a:pt x="9327" y="9720"/>
                      <a:pt x="9327" y="9720"/>
                    </a:cubicBezTo>
                    <a:cubicBezTo>
                      <a:pt x="8345" y="9360"/>
                      <a:pt x="8345" y="9360"/>
                      <a:pt x="8345" y="9360"/>
                    </a:cubicBezTo>
                    <a:cubicBezTo>
                      <a:pt x="7855" y="9360"/>
                      <a:pt x="7855" y="9360"/>
                      <a:pt x="7855" y="9360"/>
                    </a:cubicBezTo>
                    <a:cubicBezTo>
                      <a:pt x="7364" y="9360"/>
                      <a:pt x="7364" y="9360"/>
                      <a:pt x="7364" y="9360"/>
                    </a:cubicBezTo>
                    <a:cubicBezTo>
                      <a:pt x="6873" y="9360"/>
                      <a:pt x="6873" y="9360"/>
                      <a:pt x="6873" y="9360"/>
                    </a:cubicBezTo>
                    <a:close/>
                    <a:moveTo>
                      <a:pt x="15709" y="8280"/>
                    </a:moveTo>
                    <a:cubicBezTo>
                      <a:pt x="15218" y="8640"/>
                      <a:pt x="15218" y="8640"/>
                      <a:pt x="15218" y="8640"/>
                    </a:cubicBezTo>
                    <a:cubicBezTo>
                      <a:pt x="15709" y="8640"/>
                      <a:pt x="15709" y="8640"/>
                      <a:pt x="15709" y="8640"/>
                    </a:cubicBezTo>
                    <a:cubicBezTo>
                      <a:pt x="15218" y="9000"/>
                      <a:pt x="15218" y="9000"/>
                      <a:pt x="15218" y="9000"/>
                    </a:cubicBezTo>
                    <a:cubicBezTo>
                      <a:pt x="15218" y="9000"/>
                      <a:pt x="15218" y="9000"/>
                      <a:pt x="15218" y="9000"/>
                    </a:cubicBezTo>
                    <a:cubicBezTo>
                      <a:pt x="15218" y="9360"/>
                      <a:pt x="15218" y="9360"/>
                      <a:pt x="15218" y="9360"/>
                    </a:cubicBezTo>
                    <a:cubicBezTo>
                      <a:pt x="16200" y="9000"/>
                      <a:pt x="16200" y="9000"/>
                      <a:pt x="16200" y="9000"/>
                    </a:cubicBezTo>
                    <a:cubicBezTo>
                      <a:pt x="16200" y="9000"/>
                      <a:pt x="16200" y="9000"/>
                      <a:pt x="16200" y="9000"/>
                    </a:cubicBezTo>
                    <a:cubicBezTo>
                      <a:pt x="15709" y="8640"/>
                      <a:pt x="15709" y="8640"/>
                      <a:pt x="15709" y="8640"/>
                    </a:cubicBezTo>
                    <a:cubicBezTo>
                      <a:pt x="15709" y="8280"/>
                      <a:pt x="15709" y="8280"/>
                      <a:pt x="15709" y="8280"/>
                    </a:cubicBezTo>
                    <a:close/>
                    <a:moveTo>
                      <a:pt x="10309" y="9360"/>
                    </a:moveTo>
                    <a:cubicBezTo>
                      <a:pt x="10800" y="9720"/>
                      <a:pt x="10800" y="9720"/>
                      <a:pt x="10800" y="9720"/>
                    </a:cubicBezTo>
                    <a:cubicBezTo>
                      <a:pt x="10800" y="9720"/>
                      <a:pt x="10800" y="9720"/>
                      <a:pt x="10800" y="9720"/>
                    </a:cubicBezTo>
                    <a:cubicBezTo>
                      <a:pt x="11291" y="9360"/>
                      <a:pt x="11291" y="9360"/>
                      <a:pt x="11291" y="9360"/>
                    </a:cubicBezTo>
                    <a:cubicBezTo>
                      <a:pt x="10800" y="9360"/>
                      <a:pt x="10800" y="9360"/>
                      <a:pt x="10800" y="9360"/>
                    </a:cubicBezTo>
                    <a:cubicBezTo>
                      <a:pt x="10309" y="9000"/>
                      <a:pt x="10309" y="9000"/>
                      <a:pt x="10309" y="9000"/>
                    </a:cubicBezTo>
                    <a:cubicBezTo>
                      <a:pt x="10309" y="9360"/>
                      <a:pt x="10309" y="9360"/>
                      <a:pt x="10309" y="9360"/>
                    </a:cubicBezTo>
                    <a:cubicBezTo>
                      <a:pt x="10309" y="9360"/>
                      <a:pt x="10309" y="9360"/>
                      <a:pt x="10309" y="9360"/>
                    </a:cubicBezTo>
                    <a:close/>
                    <a:moveTo>
                      <a:pt x="11291" y="10800"/>
                    </a:moveTo>
                    <a:cubicBezTo>
                      <a:pt x="10800" y="10800"/>
                      <a:pt x="10800" y="10800"/>
                      <a:pt x="10800" y="10800"/>
                    </a:cubicBezTo>
                    <a:cubicBezTo>
                      <a:pt x="10800" y="11160"/>
                      <a:pt x="10800" y="11160"/>
                      <a:pt x="10800" y="11160"/>
                    </a:cubicBezTo>
                    <a:cubicBezTo>
                      <a:pt x="10800" y="11520"/>
                      <a:pt x="10800" y="11520"/>
                      <a:pt x="10800" y="11520"/>
                    </a:cubicBezTo>
                    <a:cubicBezTo>
                      <a:pt x="11291" y="11520"/>
                      <a:pt x="11291" y="11520"/>
                      <a:pt x="11291" y="11520"/>
                    </a:cubicBezTo>
                    <a:cubicBezTo>
                      <a:pt x="11291" y="11160"/>
                      <a:pt x="11291" y="11160"/>
                      <a:pt x="11291" y="11160"/>
                    </a:cubicBezTo>
                    <a:cubicBezTo>
                      <a:pt x="11291" y="10800"/>
                      <a:pt x="11291" y="10800"/>
                      <a:pt x="11291" y="10800"/>
                    </a:cubicBezTo>
                    <a:cubicBezTo>
                      <a:pt x="11291" y="10440"/>
                      <a:pt x="11291" y="10440"/>
                      <a:pt x="11291" y="10440"/>
                    </a:cubicBezTo>
                    <a:cubicBezTo>
                      <a:pt x="11291" y="10800"/>
                      <a:pt x="11291" y="10800"/>
                      <a:pt x="11291" y="10800"/>
                    </a:cubicBezTo>
                    <a:close/>
                    <a:moveTo>
                      <a:pt x="12273" y="10800"/>
                    </a:moveTo>
                    <a:cubicBezTo>
                      <a:pt x="11782" y="10800"/>
                      <a:pt x="11782" y="10800"/>
                      <a:pt x="11782" y="10800"/>
                    </a:cubicBezTo>
                    <a:cubicBezTo>
                      <a:pt x="12273" y="11160"/>
                      <a:pt x="12273" y="11160"/>
                      <a:pt x="12273" y="11160"/>
                    </a:cubicBezTo>
                    <a:cubicBezTo>
                      <a:pt x="12273" y="11160"/>
                      <a:pt x="12273" y="11160"/>
                      <a:pt x="12273" y="11160"/>
                    </a:cubicBezTo>
                    <a:cubicBezTo>
                      <a:pt x="12764" y="10800"/>
                      <a:pt x="12764" y="10800"/>
                      <a:pt x="12764" y="10800"/>
                    </a:cubicBezTo>
                    <a:cubicBezTo>
                      <a:pt x="12273" y="10800"/>
                      <a:pt x="12273" y="10800"/>
                      <a:pt x="12273" y="10800"/>
                    </a:cubicBezTo>
                    <a:close/>
                    <a:moveTo>
                      <a:pt x="13745" y="10080"/>
                    </a:moveTo>
                    <a:cubicBezTo>
                      <a:pt x="13255" y="9720"/>
                      <a:pt x="13255" y="9720"/>
                      <a:pt x="13255" y="9720"/>
                    </a:cubicBezTo>
                    <a:cubicBezTo>
                      <a:pt x="12764" y="9720"/>
                      <a:pt x="12764" y="9720"/>
                      <a:pt x="12764" y="9720"/>
                    </a:cubicBezTo>
                    <a:cubicBezTo>
                      <a:pt x="12764" y="10080"/>
                      <a:pt x="12764" y="10080"/>
                      <a:pt x="12764" y="10080"/>
                    </a:cubicBezTo>
                    <a:cubicBezTo>
                      <a:pt x="13745" y="10440"/>
                      <a:pt x="13745" y="10440"/>
                      <a:pt x="13745" y="10440"/>
                    </a:cubicBezTo>
                    <a:cubicBezTo>
                      <a:pt x="13745" y="10440"/>
                      <a:pt x="13745" y="10440"/>
                      <a:pt x="13745" y="10440"/>
                    </a:cubicBezTo>
                    <a:cubicBezTo>
                      <a:pt x="13745" y="10080"/>
                      <a:pt x="13745" y="10080"/>
                      <a:pt x="13745" y="10080"/>
                    </a:cubicBezTo>
                    <a:close/>
                    <a:moveTo>
                      <a:pt x="14236" y="10800"/>
                    </a:moveTo>
                    <a:cubicBezTo>
                      <a:pt x="14727" y="10800"/>
                      <a:pt x="14727" y="10800"/>
                      <a:pt x="14727" y="10800"/>
                    </a:cubicBezTo>
                    <a:cubicBezTo>
                      <a:pt x="14727" y="11160"/>
                      <a:pt x="14727" y="11160"/>
                      <a:pt x="14727" y="11160"/>
                    </a:cubicBezTo>
                    <a:cubicBezTo>
                      <a:pt x="15218" y="11160"/>
                      <a:pt x="15218" y="11160"/>
                      <a:pt x="15218" y="11160"/>
                    </a:cubicBezTo>
                    <a:cubicBezTo>
                      <a:pt x="14727" y="10800"/>
                      <a:pt x="14727" y="10800"/>
                      <a:pt x="14727" y="10800"/>
                    </a:cubicBezTo>
                    <a:cubicBezTo>
                      <a:pt x="14236" y="10800"/>
                      <a:pt x="14236" y="10800"/>
                      <a:pt x="14236" y="10800"/>
                    </a:cubicBezTo>
                    <a:close/>
                    <a:moveTo>
                      <a:pt x="13745" y="11880"/>
                    </a:moveTo>
                    <a:cubicBezTo>
                      <a:pt x="14236" y="11520"/>
                      <a:pt x="14236" y="11520"/>
                      <a:pt x="14236" y="11520"/>
                    </a:cubicBezTo>
                    <a:cubicBezTo>
                      <a:pt x="14236" y="11160"/>
                      <a:pt x="14236" y="11160"/>
                      <a:pt x="14236" y="11160"/>
                    </a:cubicBezTo>
                    <a:cubicBezTo>
                      <a:pt x="14727" y="11880"/>
                      <a:pt x="14727" y="11880"/>
                      <a:pt x="14727" y="11880"/>
                    </a:cubicBezTo>
                    <a:cubicBezTo>
                      <a:pt x="15218" y="11880"/>
                      <a:pt x="15218" y="11880"/>
                      <a:pt x="15218" y="11880"/>
                    </a:cubicBezTo>
                    <a:cubicBezTo>
                      <a:pt x="15709" y="11880"/>
                      <a:pt x="15709" y="11880"/>
                      <a:pt x="15709" y="11880"/>
                    </a:cubicBezTo>
                    <a:cubicBezTo>
                      <a:pt x="15709" y="11520"/>
                      <a:pt x="15709" y="11520"/>
                      <a:pt x="15709" y="11520"/>
                    </a:cubicBezTo>
                    <a:cubicBezTo>
                      <a:pt x="15218" y="11520"/>
                      <a:pt x="15218" y="11520"/>
                      <a:pt x="15218" y="11520"/>
                    </a:cubicBezTo>
                    <a:cubicBezTo>
                      <a:pt x="14727" y="11160"/>
                      <a:pt x="14727" y="11160"/>
                      <a:pt x="14727" y="11160"/>
                    </a:cubicBezTo>
                    <a:cubicBezTo>
                      <a:pt x="14236" y="11160"/>
                      <a:pt x="14236" y="11160"/>
                      <a:pt x="14236" y="11160"/>
                    </a:cubicBezTo>
                    <a:cubicBezTo>
                      <a:pt x="14236" y="10800"/>
                      <a:pt x="14236" y="10800"/>
                      <a:pt x="14236" y="10800"/>
                    </a:cubicBezTo>
                    <a:cubicBezTo>
                      <a:pt x="13745" y="10800"/>
                      <a:pt x="13745" y="10800"/>
                      <a:pt x="13745" y="10800"/>
                    </a:cubicBezTo>
                    <a:cubicBezTo>
                      <a:pt x="13745" y="10800"/>
                      <a:pt x="13745" y="10800"/>
                      <a:pt x="13745" y="10800"/>
                    </a:cubicBezTo>
                    <a:cubicBezTo>
                      <a:pt x="13745" y="10800"/>
                      <a:pt x="13745" y="10800"/>
                      <a:pt x="13745" y="10800"/>
                    </a:cubicBezTo>
                    <a:cubicBezTo>
                      <a:pt x="13745" y="11160"/>
                      <a:pt x="13745" y="11160"/>
                      <a:pt x="13745" y="11160"/>
                    </a:cubicBezTo>
                    <a:cubicBezTo>
                      <a:pt x="13745" y="11160"/>
                      <a:pt x="13745" y="11160"/>
                      <a:pt x="13745" y="11160"/>
                    </a:cubicBezTo>
                    <a:cubicBezTo>
                      <a:pt x="13745" y="11520"/>
                      <a:pt x="13745" y="11520"/>
                      <a:pt x="13745" y="11520"/>
                    </a:cubicBezTo>
                    <a:cubicBezTo>
                      <a:pt x="13745" y="11520"/>
                      <a:pt x="13745" y="11520"/>
                      <a:pt x="13745" y="11520"/>
                    </a:cubicBezTo>
                    <a:cubicBezTo>
                      <a:pt x="13745" y="11880"/>
                      <a:pt x="13745" y="11880"/>
                      <a:pt x="13745" y="11880"/>
                    </a:cubicBezTo>
                    <a:close/>
                    <a:moveTo>
                      <a:pt x="11782" y="13680"/>
                    </a:moveTo>
                    <a:cubicBezTo>
                      <a:pt x="11291" y="14040"/>
                      <a:pt x="11291" y="14040"/>
                      <a:pt x="11291" y="14040"/>
                    </a:cubicBezTo>
                    <a:cubicBezTo>
                      <a:pt x="11291" y="14040"/>
                      <a:pt x="11291" y="14040"/>
                      <a:pt x="11291" y="14040"/>
                    </a:cubicBezTo>
                    <a:cubicBezTo>
                      <a:pt x="10800" y="13680"/>
                      <a:pt x="10800" y="13680"/>
                      <a:pt x="10800" y="13680"/>
                    </a:cubicBezTo>
                    <a:cubicBezTo>
                      <a:pt x="11291" y="13320"/>
                      <a:pt x="11291" y="13320"/>
                      <a:pt x="11291" y="13320"/>
                    </a:cubicBezTo>
                    <a:cubicBezTo>
                      <a:pt x="11291" y="12600"/>
                      <a:pt x="11291" y="12600"/>
                      <a:pt x="11291" y="12600"/>
                    </a:cubicBezTo>
                    <a:cubicBezTo>
                      <a:pt x="11291" y="12240"/>
                      <a:pt x="11291" y="12240"/>
                      <a:pt x="11291" y="12240"/>
                    </a:cubicBezTo>
                    <a:cubicBezTo>
                      <a:pt x="11291" y="12240"/>
                      <a:pt x="11291" y="12240"/>
                      <a:pt x="11291" y="12240"/>
                    </a:cubicBezTo>
                    <a:cubicBezTo>
                      <a:pt x="11291" y="12240"/>
                      <a:pt x="11291" y="12240"/>
                      <a:pt x="11291" y="12240"/>
                    </a:cubicBezTo>
                    <a:cubicBezTo>
                      <a:pt x="10800" y="11880"/>
                      <a:pt x="10800" y="11880"/>
                      <a:pt x="10800" y="11880"/>
                    </a:cubicBezTo>
                    <a:cubicBezTo>
                      <a:pt x="10800" y="11880"/>
                      <a:pt x="10800" y="11880"/>
                      <a:pt x="10800" y="11880"/>
                    </a:cubicBezTo>
                    <a:cubicBezTo>
                      <a:pt x="11291" y="11880"/>
                      <a:pt x="11291" y="11880"/>
                      <a:pt x="11291" y="11880"/>
                    </a:cubicBezTo>
                    <a:cubicBezTo>
                      <a:pt x="11782" y="11880"/>
                      <a:pt x="11782" y="11880"/>
                      <a:pt x="11782" y="11880"/>
                    </a:cubicBezTo>
                    <a:cubicBezTo>
                      <a:pt x="11782" y="12240"/>
                      <a:pt x="11782" y="12240"/>
                      <a:pt x="11782" y="12240"/>
                    </a:cubicBezTo>
                    <a:cubicBezTo>
                      <a:pt x="11782" y="12240"/>
                      <a:pt x="11782" y="12240"/>
                      <a:pt x="11782" y="12240"/>
                    </a:cubicBezTo>
                    <a:cubicBezTo>
                      <a:pt x="12273" y="12240"/>
                      <a:pt x="12273" y="12240"/>
                      <a:pt x="12273" y="12240"/>
                    </a:cubicBezTo>
                    <a:cubicBezTo>
                      <a:pt x="12273" y="12240"/>
                      <a:pt x="12273" y="12240"/>
                      <a:pt x="12273" y="12240"/>
                    </a:cubicBezTo>
                    <a:cubicBezTo>
                      <a:pt x="12764" y="12240"/>
                      <a:pt x="12764" y="12240"/>
                      <a:pt x="12764" y="12240"/>
                    </a:cubicBezTo>
                    <a:cubicBezTo>
                      <a:pt x="13255" y="12600"/>
                      <a:pt x="13255" y="12600"/>
                      <a:pt x="13255" y="12600"/>
                    </a:cubicBezTo>
                    <a:cubicBezTo>
                      <a:pt x="13255" y="12240"/>
                      <a:pt x="13255" y="12240"/>
                      <a:pt x="13255" y="12240"/>
                    </a:cubicBezTo>
                    <a:cubicBezTo>
                      <a:pt x="13745" y="12240"/>
                      <a:pt x="13745" y="12240"/>
                      <a:pt x="13745" y="12240"/>
                    </a:cubicBezTo>
                    <a:cubicBezTo>
                      <a:pt x="13745" y="12240"/>
                      <a:pt x="13745" y="12240"/>
                      <a:pt x="13745" y="12240"/>
                    </a:cubicBezTo>
                    <a:cubicBezTo>
                      <a:pt x="13745" y="12600"/>
                      <a:pt x="13745" y="12600"/>
                      <a:pt x="13745" y="12600"/>
                    </a:cubicBezTo>
                    <a:cubicBezTo>
                      <a:pt x="13745" y="12600"/>
                      <a:pt x="13745" y="12600"/>
                      <a:pt x="13745" y="12600"/>
                    </a:cubicBezTo>
                    <a:cubicBezTo>
                      <a:pt x="13255" y="12960"/>
                      <a:pt x="13255" y="12960"/>
                      <a:pt x="13255" y="12960"/>
                    </a:cubicBezTo>
                    <a:cubicBezTo>
                      <a:pt x="12764" y="13320"/>
                      <a:pt x="12764" y="13320"/>
                      <a:pt x="12764" y="13320"/>
                    </a:cubicBezTo>
                    <a:cubicBezTo>
                      <a:pt x="12764" y="13680"/>
                      <a:pt x="12764" y="13680"/>
                      <a:pt x="12764" y="13680"/>
                    </a:cubicBezTo>
                    <a:cubicBezTo>
                      <a:pt x="12273" y="13680"/>
                      <a:pt x="12273" y="13680"/>
                      <a:pt x="12273" y="13680"/>
                    </a:cubicBezTo>
                    <a:cubicBezTo>
                      <a:pt x="12273" y="13680"/>
                      <a:pt x="12273" y="13680"/>
                      <a:pt x="12273" y="13680"/>
                    </a:cubicBezTo>
                    <a:cubicBezTo>
                      <a:pt x="12273" y="13680"/>
                      <a:pt x="12273" y="13680"/>
                      <a:pt x="12273" y="13680"/>
                    </a:cubicBezTo>
                    <a:cubicBezTo>
                      <a:pt x="11782" y="13680"/>
                      <a:pt x="11782" y="13680"/>
                      <a:pt x="11782" y="13680"/>
                    </a:cubicBezTo>
                    <a:close/>
                    <a:moveTo>
                      <a:pt x="12764" y="13680"/>
                    </a:moveTo>
                    <a:cubicBezTo>
                      <a:pt x="12273" y="13680"/>
                      <a:pt x="12273" y="13680"/>
                      <a:pt x="12273" y="13680"/>
                    </a:cubicBezTo>
                    <a:cubicBezTo>
                      <a:pt x="12273" y="14040"/>
                      <a:pt x="12273" y="14040"/>
                      <a:pt x="12273" y="14040"/>
                    </a:cubicBezTo>
                    <a:cubicBezTo>
                      <a:pt x="12273" y="14040"/>
                      <a:pt x="12273" y="14040"/>
                      <a:pt x="12273" y="14040"/>
                    </a:cubicBezTo>
                    <a:cubicBezTo>
                      <a:pt x="12764" y="14040"/>
                      <a:pt x="12764" y="14040"/>
                      <a:pt x="12764" y="14040"/>
                    </a:cubicBezTo>
                    <a:cubicBezTo>
                      <a:pt x="12764" y="13680"/>
                      <a:pt x="12764" y="13680"/>
                      <a:pt x="12764" y="13680"/>
                    </a:cubicBezTo>
                    <a:cubicBezTo>
                      <a:pt x="12764" y="13680"/>
                      <a:pt x="12764" y="13680"/>
                      <a:pt x="12764" y="13680"/>
                    </a:cubicBezTo>
                    <a:close/>
                    <a:moveTo>
                      <a:pt x="16200" y="13680"/>
                    </a:moveTo>
                    <a:cubicBezTo>
                      <a:pt x="16200" y="13680"/>
                      <a:pt x="16200" y="13680"/>
                      <a:pt x="16200" y="13680"/>
                    </a:cubicBezTo>
                    <a:cubicBezTo>
                      <a:pt x="16200" y="13680"/>
                      <a:pt x="16200" y="13680"/>
                      <a:pt x="16200" y="13680"/>
                    </a:cubicBezTo>
                    <a:cubicBezTo>
                      <a:pt x="16200" y="13680"/>
                      <a:pt x="16200" y="13680"/>
                      <a:pt x="16200" y="13680"/>
                    </a:cubicBezTo>
                    <a:close/>
                    <a:moveTo>
                      <a:pt x="14236" y="15480"/>
                    </a:moveTo>
                    <a:cubicBezTo>
                      <a:pt x="14727" y="15120"/>
                      <a:pt x="14727" y="15120"/>
                      <a:pt x="14727" y="15120"/>
                    </a:cubicBezTo>
                    <a:cubicBezTo>
                      <a:pt x="14727" y="14760"/>
                      <a:pt x="14727" y="14760"/>
                      <a:pt x="14727" y="14760"/>
                    </a:cubicBezTo>
                    <a:cubicBezTo>
                      <a:pt x="15709" y="14040"/>
                      <a:pt x="15709" y="14040"/>
                      <a:pt x="15709" y="14040"/>
                    </a:cubicBezTo>
                    <a:cubicBezTo>
                      <a:pt x="15709" y="14040"/>
                      <a:pt x="15709" y="14040"/>
                      <a:pt x="15709" y="14040"/>
                    </a:cubicBezTo>
                    <a:cubicBezTo>
                      <a:pt x="15709" y="13680"/>
                      <a:pt x="15709" y="13680"/>
                      <a:pt x="15709" y="13680"/>
                    </a:cubicBezTo>
                    <a:cubicBezTo>
                      <a:pt x="15709" y="13320"/>
                      <a:pt x="15709" y="13320"/>
                      <a:pt x="15709" y="13320"/>
                    </a:cubicBezTo>
                    <a:cubicBezTo>
                      <a:pt x="15709" y="12960"/>
                      <a:pt x="15709" y="12960"/>
                      <a:pt x="15709" y="12960"/>
                    </a:cubicBezTo>
                    <a:cubicBezTo>
                      <a:pt x="15218" y="12960"/>
                      <a:pt x="15218" y="12960"/>
                      <a:pt x="15218" y="12960"/>
                    </a:cubicBezTo>
                    <a:cubicBezTo>
                      <a:pt x="15218" y="13680"/>
                      <a:pt x="15218" y="13680"/>
                      <a:pt x="15218" y="13680"/>
                    </a:cubicBezTo>
                    <a:cubicBezTo>
                      <a:pt x="14727" y="14040"/>
                      <a:pt x="14727" y="14040"/>
                      <a:pt x="14727" y="14040"/>
                    </a:cubicBezTo>
                    <a:cubicBezTo>
                      <a:pt x="14727" y="14400"/>
                      <a:pt x="14727" y="14400"/>
                      <a:pt x="14727" y="14400"/>
                    </a:cubicBezTo>
                    <a:cubicBezTo>
                      <a:pt x="14727" y="14760"/>
                      <a:pt x="14727" y="14760"/>
                      <a:pt x="14727" y="14760"/>
                    </a:cubicBezTo>
                    <a:cubicBezTo>
                      <a:pt x="14236" y="15120"/>
                      <a:pt x="14236" y="15120"/>
                      <a:pt x="14236" y="15120"/>
                    </a:cubicBezTo>
                    <a:cubicBezTo>
                      <a:pt x="14236" y="15120"/>
                      <a:pt x="14236" y="15120"/>
                      <a:pt x="14236" y="15120"/>
                    </a:cubicBezTo>
                    <a:cubicBezTo>
                      <a:pt x="14236" y="15480"/>
                      <a:pt x="14236" y="15480"/>
                      <a:pt x="14236" y="15480"/>
                    </a:cubicBezTo>
                    <a:close/>
                    <a:moveTo>
                      <a:pt x="13745" y="15480"/>
                    </a:moveTo>
                    <a:cubicBezTo>
                      <a:pt x="13745" y="14760"/>
                      <a:pt x="13745" y="14760"/>
                      <a:pt x="13745" y="14760"/>
                    </a:cubicBezTo>
                    <a:cubicBezTo>
                      <a:pt x="14236" y="14040"/>
                      <a:pt x="14236" y="14040"/>
                      <a:pt x="14236" y="14040"/>
                    </a:cubicBezTo>
                    <a:cubicBezTo>
                      <a:pt x="14727" y="13680"/>
                      <a:pt x="14727" y="13680"/>
                      <a:pt x="14727" y="13680"/>
                    </a:cubicBezTo>
                    <a:cubicBezTo>
                      <a:pt x="14727" y="13320"/>
                      <a:pt x="14727" y="13320"/>
                      <a:pt x="14727" y="13320"/>
                    </a:cubicBezTo>
                    <a:cubicBezTo>
                      <a:pt x="14236" y="13320"/>
                      <a:pt x="14236" y="13320"/>
                      <a:pt x="14236" y="13320"/>
                    </a:cubicBezTo>
                    <a:cubicBezTo>
                      <a:pt x="14236" y="13320"/>
                      <a:pt x="14236" y="13320"/>
                      <a:pt x="14236" y="13320"/>
                    </a:cubicBezTo>
                    <a:cubicBezTo>
                      <a:pt x="13745" y="13320"/>
                      <a:pt x="13745" y="13320"/>
                      <a:pt x="13745" y="13320"/>
                    </a:cubicBezTo>
                    <a:cubicBezTo>
                      <a:pt x="13255" y="13320"/>
                      <a:pt x="13255" y="13320"/>
                      <a:pt x="13255" y="13320"/>
                    </a:cubicBezTo>
                    <a:cubicBezTo>
                      <a:pt x="13255" y="13680"/>
                      <a:pt x="13255" y="13680"/>
                      <a:pt x="13255" y="13680"/>
                    </a:cubicBezTo>
                    <a:cubicBezTo>
                      <a:pt x="13255" y="14040"/>
                      <a:pt x="13255" y="14040"/>
                      <a:pt x="13255" y="14040"/>
                    </a:cubicBezTo>
                    <a:cubicBezTo>
                      <a:pt x="13255" y="14400"/>
                      <a:pt x="13255" y="14400"/>
                      <a:pt x="13255" y="14400"/>
                    </a:cubicBezTo>
                    <a:cubicBezTo>
                      <a:pt x="12764" y="14760"/>
                      <a:pt x="12764" y="14760"/>
                      <a:pt x="12764" y="14760"/>
                    </a:cubicBezTo>
                    <a:cubicBezTo>
                      <a:pt x="12273" y="14760"/>
                      <a:pt x="12273" y="14760"/>
                      <a:pt x="12273" y="14760"/>
                    </a:cubicBezTo>
                    <a:cubicBezTo>
                      <a:pt x="12273" y="15120"/>
                      <a:pt x="12273" y="15120"/>
                      <a:pt x="12273" y="15120"/>
                    </a:cubicBezTo>
                    <a:cubicBezTo>
                      <a:pt x="12273" y="15480"/>
                      <a:pt x="12273" y="15480"/>
                      <a:pt x="12273" y="15480"/>
                    </a:cubicBezTo>
                    <a:cubicBezTo>
                      <a:pt x="12764" y="15480"/>
                      <a:pt x="12764" y="15480"/>
                      <a:pt x="12764" y="15480"/>
                    </a:cubicBezTo>
                    <a:cubicBezTo>
                      <a:pt x="13255" y="15840"/>
                      <a:pt x="13255" y="15840"/>
                      <a:pt x="13255" y="15840"/>
                    </a:cubicBezTo>
                    <a:cubicBezTo>
                      <a:pt x="13255" y="15840"/>
                      <a:pt x="13255" y="15840"/>
                      <a:pt x="13255" y="15840"/>
                    </a:cubicBezTo>
                    <a:cubicBezTo>
                      <a:pt x="13255" y="16200"/>
                      <a:pt x="13255" y="16200"/>
                      <a:pt x="13255" y="16200"/>
                    </a:cubicBezTo>
                    <a:cubicBezTo>
                      <a:pt x="13745" y="16200"/>
                      <a:pt x="13745" y="16200"/>
                      <a:pt x="13745" y="16200"/>
                    </a:cubicBezTo>
                    <a:cubicBezTo>
                      <a:pt x="14236" y="15840"/>
                      <a:pt x="14236" y="15840"/>
                      <a:pt x="14236" y="15840"/>
                    </a:cubicBezTo>
                    <a:cubicBezTo>
                      <a:pt x="14236" y="15840"/>
                      <a:pt x="14236" y="15840"/>
                      <a:pt x="14236" y="15840"/>
                    </a:cubicBezTo>
                    <a:cubicBezTo>
                      <a:pt x="13745" y="15480"/>
                      <a:pt x="13745" y="15480"/>
                      <a:pt x="13745" y="15480"/>
                    </a:cubicBezTo>
                    <a:close/>
                    <a:moveTo>
                      <a:pt x="15218" y="15840"/>
                    </a:moveTo>
                    <a:cubicBezTo>
                      <a:pt x="15218" y="15840"/>
                      <a:pt x="15218" y="15840"/>
                      <a:pt x="15218" y="15840"/>
                    </a:cubicBezTo>
                    <a:cubicBezTo>
                      <a:pt x="15218" y="16200"/>
                      <a:pt x="15218" y="16200"/>
                      <a:pt x="15218" y="16200"/>
                    </a:cubicBezTo>
                    <a:cubicBezTo>
                      <a:pt x="14727" y="16200"/>
                      <a:pt x="14727" y="16200"/>
                      <a:pt x="14727" y="16200"/>
                    </a:cubicBezTo>
                    <a:cubicBezTo>
                      <a:pt x="14727" y="16200"/>
                      <a:pt x="14727" y="16200"/>
                      <a:pt x="14727" y="16200"/>
                    </a:cubicBezTo>
                    <a:cubicBezTo>
                      <a:pt x="14727" y="15840"/>
                      <a:pt x="14727" y="15840"/>
                      <a:pt x="14727" y="15840"/>
                    </a:cubicBezTo>
                    <a:cubicBezTo>
                      <a:pt x="15218" y="15840"/>
                      <a:pt x="15218" y="15840"/>
                      <a:pt x="15218" y="15840"/>
                    </a:cubicBezTo>
                    <a:close/>
                    <a:moveTo>
                      <a:pt x="16200" y="14400"/>
                    </a:moveTo>
                    <a:cubicBezTo>
                      <a:pt x="16691" y="14400"/>
                      <a:pt x="16691" y="14400"/>
                      <a:pt x="16691" y="14400"/>
                    </a:cubicBezTo>
                    <a:cubicBezTo>
                      <a:pt x="16691" y="14760"/>
                      <a:pt x="16691" y="14760"/>
                      <a:pt x="16691" y="14760"/>
                    </a:cubicBezTo>
                    <a:cubicBezTo>
                      <a:pt x="16691" y="15120"/>
                      <a:pt x="16691" y="15120"/>
                      <a:pt x="16691" y="15120"/>
                    </a:cubicBezTo>
                    <a:cubicBezTo>
                      <a:pt x="16691" y="15120"/>
                      <a:pt x="16691" y="15120"/>
                      <a:pt x="16691" y="15120"/>
                    </a:cubicBezTo>
                    <a:cubicBezTo>
                      <a:pt x="16200" y="15480"/>
                      <a:pt x="16200" y="15480"/>
                      <a:pt x="16200" y="15480"/>
                    </a:cubicBezTo>
                    <a:cubicBezTo>
                      <a:pt x="15709" y="15480"/>
                      <a:pt x="15709" y="15480"/>
                      <a:pt x="15709" y="15480"/>
                    </a:cubicBezTo>
                    <a:cubicBezTo>
                      <a:pt x="15709" y="15120"/>
                      <a:pt x="15709" y="15120"/>
                      <a:pt x="15709" y="15120"/>
                    </a:cubicBezTo>
                    <a:cubicBezTo>
                      <a:pt x="15218" y="15120"/>
                      <a:pt x="15218" y="15120"/>
                      <a:pt x="15218" y="15120"/>
                    </a:cubicBezTo>
                    <a:cubicBezTo>
                      <a:pt x="15709" y="14760"/>
                      <a:pt x="15709" y="14760"/>
                      <a:pt x="15709" y="14760"/>
                    </a:cubicBezTo>
                    <a:cubicBezTo>
                      <a:pt x="16200" y="14400"/>
                      <a:pt x="16200" y="14400"/>
                      <a:pt x="16200" y="14400"/>
                    </a:cubicBezTo>
                    <a:close/>
                    <a:moveTo>
                      <a:pt x="18164" y="14400"/>
                    </a:moveTo>
                    <a:cubicBezTo>
                      <a:pt x="18655" y="14760"/>
                      <a:pt x="18655" y="14760"/>
                      <a:pt x="18655" y="14760"/>
                    </a:cubicBezTo>
                    <a:cubicBezTo>
                      <a:pt x="18655" y="15120"/>
                      <a:pt x="18655" y="15120"/>
                      <a:pt x="18655" y="15120"/>
                    </a:cubicBezTo>
                    <a:cubicBezTo>
                      <a:pt x="18164" y="14760"/>
                      <a:pt x="18164" y="14760"/>
                      <a:pt x="18164" y="14760"/>
                    </a:cubicBezTo>
                    <a:cubicBezTo>
                      <a:pt x="18164" y="14400"/>
                      <a:pt x="18164" y="14400"/>
                      <a:pt x="18164" y="14400"/>
                    </a:cubicBezTo>
                    <a:close/>
                    <a:moveTo>
                      <a:pt x="17182" y="15840"/>
                    </a:moveTo>
                    <a:cubicBezTo>
                      <a:pt x="17673" y="15840"/>
                      <a:pt x="17673" y="15840"/>
                      <a:pt x="17673" y="15840"/>
                    </a:cubicBezTo>
                    <a:cubicBezTo>
                      <a:pt x="17673" y="16200"/>
                      <a:pt x="17673" y="16200"/>
                      <a:pt x="17673" y="16200"/>
                    </a:cubicBezTo>
                    <a:cubicBezTo>
                      <a:pt x="17182" y="15840"/>
                      <a:pt x="17182" y="15840"/>
                      <a:pt x="17182" y="15840"/>
                    </a:cubicBezTo>
                    <a:cubicBezTo>
                      <a:pt x="17182" y="15840"/>
                      <a:pt x="17182" y="15840"/>
                      <a:pt x="17182" y="15840"/>
                    </a:cubicBezTo>
                    <a:cubicBezTo>
                      <a:pt x="17182" y="15840"/>
                      <a:pt x="17182" y="15840"/>
                      <a:pt x="17182" y="15840"/>
                    </a:cubicBezTo>
                    <a:close/>
                    <a:moveTo>
                      <a:pt x="16691" y="12240"/>
                    </a:moveTo>
                    <a:cubicBezTo>
                      <a:pt x="16691" y="12600"/>
                      <a:pt x="16691" y="12600"/>
                      <a:pt x="16691" y="12600"/>
                    </a:cubicBezTo>
                    <a:cubicBezTo>
                      <a:pt x="16200" y="12600"/>
                      <a:pt x="16200" y="12600"/>
                      <a:pt x="16200" y="12600"/>
                    </a:cubicBezTo>
                    <a:cubicBezTo>
                      <a:pt x="16200" y="12240"/>
                      <a:pt x="16200" y="12240"/>
                      <a:pt x="16200" y="12240"/>
                    </a:cubicBezTo>
                    <a:cubicBezTo>
                      <a:pt x="16200" y="12240"/>
                      <a:pt x="16200" y="12240"/>
                      <a:pt x="16200" y="12240"/>
                    </a:cubicBezTo>
                    <a:cubicBezTo>
                      <a:pt x="16691" y="12240"/>
                      <a:pt x="16691" y="12240"/>
                      <a:pt x="16691" y="12240"/>
                    </a:cubicBezTo>
                    <a:close/>
                    <a:moveTo>
                      <a:pt x="17673" y="12600"/>
                    </a:moveTo>
                    <a:cubicBezTo>
                      <a:pt x="18164" y="12960"/>
                      <a:pt x="18164" y="12960"/>
                      <a:pt x="18164" y="12960"/>
                    </a:cubicBezTo>
                    <a:cubicBezTo>
                      <a:pt x="18164" y="12960"/>
                      <a:pt x="18164" y="12960"/>
                      <a:pt x="18164" y="12960"/>
                    </a:cubicBezTo>
                    <a:cubicBezTo>
                      <a:pt x="18655" y="12960"/>
                      <a:pt x="18655" y="12960"/>
                      <a:pt x="18655"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600"/>
                      <a:pt x="19145" y="12600"/>
                      <a:pt x="19145" y="12600"/>
                    </a:cubicBezTo>
                    <a:cubicBezTo>
                      <a:pt x="18655" y="12600"/>
                      <a:pt x="18655" y="12600"/>
                      <a:pt x="18655" y="12600"/>
                    </a:cubicBezTo>
                    <a:cubicBezTo>
                      <a:pt x="18655" y="12240"/>
                      <a:pt x="18655" y="12240"/>
                      <a:pt x="18655" y="12240"/>
                    </a:cubicBezTo>
                    <a:cubicBezTo>
                      <a:pt x="18655" y="11520"/>
                      <a:pt x="18655" y="11520"/>
                      <a:pt x="18655" y="11520"/>
                    </a:cubicBezTo>
                    <a:cubicBezTo>
                      <a:pt x="18655" y="11520"/>
                      <a:pt x="18655" y="11520"/>
                      <a:pt x="18655" y="11520"/>
                    </a:cubicBezTo>
                    <a:cubicBezTo>
                      <a:pt x="18655" y="11160"/>
                      <a:pt x="18655" y="11160"/>
                      <a:pt x="18655" y="11160"/>
                    </a:cubicBezTo>
                    <a:cubicBezTo>
                      <a:pt x="18164" y="10800"/>
                      <a:pt x="18164" y="10800"/>
                      <a:pt x="18164" y="10800"/>
                    </a:cubicBezTo>
                    <a:cubicBezTo>
                      <a:pt x="18164" y="10800"/>
                      <a:pt x="18164" y="10800"/>
                      <a:pt x="18164" y="10800"/>
                    </a:cubicBezTo>
                    <a:cubicBezTo>
                      <a:pt x="17673" y="10800"/>
                      <a:pt x="17673" y="10800"/>
                      <a:pt x="17673" y="10800"/>
                    </a:cubicBezTo>
                    <a:cubicBezTo>
                      <a:pt x="17673" y="10800"/>
                      <a:pt x="17673" y="10800"/>
                      <a:pt x="17673" y="10800"/>
                    </a:cubicBezTo>
                    <a:cubicBezTo>
                      <a:pt x="17182" y="10800"/>
                      <a:pt x="17182" y="10800"/>
                      <a:pt x="17182" y="10800"/>
                    </a:cubicBezTo>
                    <a:cubicBezTo>
                      <a:pt x="17182" y="10800"/>
                      <a:pt x="17182" y="10800"/>
                      <a:pt x="17182" y="10800"/>
                    </a:cubicBezTo>
                    <a:cubicBezTo>
                      <a:pt x="17182" y="10800"/>
                      <a:pt x="17182" y="10800"/>
                      <a:pt x="17182" y="10800"/>
                    </a:cubicBezTo>
                    <a:cubicBezTo>
                      <a:pt x="16691" y="10800"/>
                      <a:pt x="16691" y="10800"/>
                      <a:pt x="16691" y="10800"/>
                    </a:cubicBezTo>
                    <a:cubicBezTo>
                      <a:pt x="16200" y="10800"/>
                      <a:pt x="16200" y="10800"/>
                      <a:pt x="16200" y="10800"/>
                    </a:cubicBezTo>
                    <a:cubicBezTo>
                      <a:pt x="16200" y="10800"/>
                      <a:pt x="16200" y="10800"/>
                      <a:pt x="16200" y="10800"/>
                    </a:cubicBezTo>
                    <a:cubicBezTo>
                      <a:pt x="16200" y="10800"/>
                      <a:pt x="16200" y="10800"/>
                      <a:pt x="16200" y="10800"/>
                    </a:cubicBezTo>
                    <a:cubicBezTo>
                      <a:pt x="16200" y="11520"/>
                      <a:pt x="16200" y="11520"/>
                      <a:pt x="16200" y="11520"/>
                    </a:cubicBezTo>
                    <a:cubicBezTo>
                      <a:pt x="17182" y="11520"/>
                      <a:pt x="17182" y="11520"/>
                      <a:pt x="17182" y="11520"/>
                    </a:cubicBezTo>
                    <a:cubicBezTo>
                      <a:pt x="17673" y="12240"/>
                      <a:pt x="17673" y="12240"/>
                      <a:pt x="17673" y="12240"/>
                    </a:cubicBezTo>
                    <a:cubicBezTo>
                      <a:pt x="17673" y="12240"/>
                      <a:pt x="17673" y="12240"/>
                      <a:pt x="17673" y="12240"/>
                    </a:cubicBezTo>
                    <a:cubicBezTo>
                      <a:pt x="17673" y="12240"/>
                      <a:pt x="17673" y="12240"/>
                      <a:pt x="17673" y="12240"/>
                    </a:cubicBezTo>
                    <a:cubicBezTo>
                      <a:pt x="17182" y="12600"/>
                      <a:pt x="17182" y="12600"/>
                      <a:pt x="17182" y="12600"/>
                    </a:cubicBezTo>
                    <a:cubicBezTo>
                      <a:pt x="17182" y="12600"/>
                      <a:pt x="17182" y="12600"/>
                      <a:pt x="17182" y="12600"/>
                    </a:cubicBezTo>
                    <a:cubicBezTo>
                      <a:pt x="17673" y="12600"/>
                      <a:pt x="17673" y="12600"/>
                      <a:pt x="17673" y="12600"/>
                    </a:cubicBezTo>
                    <a:cubicBezTo>
                      <a:pt x="17673" y="12600"/>
                      <a:pt x="17673" y="12600"/>
                      <a:pt x="17673" y="12600"/>
                    </a:cubicBezTo>
                    <a:cubicBezTo>
                      <a:pt x="17673" y="12600"/>
                      <a:pt x="17673" y="12600"/>
                      <a:pt x="17673" y="12600"/>
                    </a:cubicBezTo>
                    <a:close/>
                    <a:moveTo>
                      <a:pt x="17182" y="12600"/>
                    </a:moveTo>
                    <a:cubicBezTo>
                      <a:pt x="17182" y="12960"/>
                      <a:pt x="17182" y="12960"/>
                      <a:pt x="17182" y="12960"/>
                    </a:cubicBezTo>
                    <a:cubicBezTo>
                      <a:pt x="16691" y="12600"/>
                      <a:pt x="16691" y="12600"/>
                      <a:pt x="16691" y="12600"/>
                    </a:cubicBezTo>
                    <a:cubicBezTo>
                      <a:pt x="16200" y="12600"/>
                      <a:pt x="16200" y="12600"/>
                      <a:pt x="16200" y="12600"/>
                    </a:cubicBezTo>
                    <a:cubicBezTo>
                      <a:pt x="16200" y="12960"/>
                      <a:pt x="16200" y="12960"/>
                      <a:pt x="16200" y="12960"/>
                    </a:cubicBezTo>
                    <a:cubicBezTo>
                      <a:pt x="16200" y="13320"/>
                      <a:pt x="16200" y="13320"/>
                      <a:pt x="16200" y="13320"/>
                    </a:cubicBezTo>
                    <a:cubicBezTo>
                      <a:pt x="16691" y="13320"/>
                      <a:pt x="16691" y="13320"/>
                      <a:pt x="16691" y="13320"/>
                    </a:cubicBezTo>
                    <a:cubicBezTo>
                      <a:pt x="16691" y="13320"/>
                      <a:pt x="16691" y="13320"/>
                      <a:pt x="16691" y="13320"/>
                    </a:cubicBezTo>
                    <a:cubicBezTo>
                      <a:pt x="17182" y="13320"/>
                      <a:pt x="17182" y="13320"/>
                      <a:pt x="17182" y="13320"/>
                    </a:cubicBezTo>
                    <a:cubicBezTo>
                      <a:pt x="17182" y="13680"/>
                      <a:pt x="17182" y="13680"/>
                      <a:pt x="17182" y="13680"/>
                    </a:cubicBezTo>
                    <a:cubicBezTo>
                      <a:pt x="17182" y="14040"/>
                      <a:pt x="17182" y="14040"/>
                      <a:pt x="17182" y="14040"/>
                    </a:cubicBezTo>
                    <a:cubicBezTo>
                      <a:pt x="17182" y="14400"/>
                      <a:pt x="17182" y="14400"/>
                      <a:pt x="17182" y="14400"/>
                    </a:cubicBezTo>
                    <a:cubicBezTo>
                      <a:pt x="17673" y="14760"/>
                      <a:pt x="17673" y="14760"/>
                      <a:pt x="17673" y="14760"/>
                    </a:cubicBezTo>
                    <a:cubicBezTo>
                      <a:pt x="17673" y="14400"/>
                      <a:pt x="17673" y="14400"/>
                      <a:pt x="17673" y="14400"/>
                    </a:cubicBezTo>
                    <a:cubicBezTo>
                      <a:pt x="18164" y="14400"/>
                      <a:pt x="18164" y="14400"/>
                      <a:pt x="18164" y="14400"/>
                    </a:cubicBezTo>
                    <a:cubicBezTo>
                      <a:pt x="18655" y="14400"/>
                      <a:pt x="18655" y="14400"/>
                      <a:pt x="18655" y="14400"/>
                    </a:cubicBezTo>
                    <a:cubicBezTo>
                      <a:pt x="18655" y="14040"/>
                      <a:pt x="18655" y="14040"/>
                      <a:pt x="18655" y="14040"/>
                    </a:cubicBezTo>
                    <a:cubicBezTo>
                      <a:pt x="18164" y="13680"/>
                      <a:pt x="18164" y="13680"/>
                      <a:pt x="18164" y="13680"/>
                    </a:cubicBezTo>
                    <a:cubicBezTo>
                      <a:pt x="17673" y="13680"/>
                      <a:pt x="17673" y="13680"/>
                      <a:pt x="17673" y="13680"/>
                    </a:cubicBezTo>
                    <a:cubicBezTo>
                      <a:pt x="17673" y="13320"/>
                      <a:pt x="17673" y="13320"/>
                      <a:pt x="17673" y="13320"/>
                    </a:cubicBezTo>
                    <a:cubicBezTo>
                      <a:pt x="17673" y="12960"/>
                      <a:pt x="17673" y="12960"/>
                      <a:pt x="17673" y="12960"/>
                    </a:cubicBezTo>
                    <a:cubicBezTo>
                      <a:pt x="17182" y="12600"/>
                      <a:pt x="17182" y="12600"/>
                      <a:pt x="17182" y="12600"/>
                    </a:cubicBezTo>
                    <a:close/>
                    <a:moveTo>
                      <a:pt x="19636" y="13320"/>
                    </a:moveTo>
                    <a:cubicBezTo>
                      <a:pt x="19636" y="13320"/>
                      <a:pt x="19636" y="13320"/>
                      <a:pt x="19636" y="13320"/>
                    </a:cubicBezTo>
                    <a:cubicBezTo>
                      <a:pt x="19636" y="13320"/>
                      <a:pt x="19636" y="13320"/>
                      <a:pt x="19636" y="13320"/>
                    </a:cubicBezTo>
                    <a:cubicBezTo>
                      <a:pt x="19636" y="13320"/>
                      <a:pt x="19636" y="13320"/>
                      <a:pt x="19636" y="13320"/>
                    </a:cubicBezTo>
                    <a:cubicBezTo>
                      <a:pt x="19636" y="13320"/>
                      <a:pt x="19636" y="13320"/>
                      <a:pt x="19636" y="13320"/>
                    </a:cubicBezTo>
                    <a:close/>
                    <a:moveTo>
                      <a:pt x="19636" y="13680"/>
                    </a:moveTo>
                    <a:cubicBezTo>
                      <a:pt x="19145" y="13680"/>
                      <a:pt x="19145" y="13680"/>
                      <a:pt x="19145" y="13680"/>
                    </a:cubicBezTo>
                    <a:cubicBezTo>
                      <a:pt x="19145" y="13680"/>
                      <a:pt x="19145" y="13680"/>
                      <a:pt x="19145" y="13680"/>
                    </a:cubicBezTo>
                    <a:cubicBezTo>
                      <a:pt x="19636" y="13680"/>
                      <a:pt x="19636" y="13680"/>
                      <a:pt x="19636" y="13680"/>
                    </a:cubicBezTo>
                    <a:cubicBezTo>
                      <a:pt x="19636" y="13680"/>
                      <a:pt x="19636" y="13680"/>
                      <a:pt x="19636" y="13680"/>
                    </a:cubicBezTo>
                    <a:close/>
                    <a:moveTo>
                      <a:pt x="19636" y="15120"/>
                    </a:moveTo>
                    <a:cubicBezTo>
                      <a:pt x="19636" y="14760"/>
                      <a:pt x="19636" y="14760"/>
                      <a:pt x="19636" y="14760"/>
                    </a:cubicBezTo>
                    <a:cubicBezTo>
                      <a:pt x="19145" y="14400"/>
                      <a:pt x="19145" y="14400"/>
                      <a:pt x="19145" y="14400"/>
                    </a:cubicBezTo>
                    <a:cubicBezTo>
                      <a:pt x="19145" y="14400"/>
                      <a:pt x="19145" y="14400"/>
                      <a:pt x="19145" y="14400"/>
                    </a:cubicBezTo>
                    <a:cubicBezTo>
                      <a:pt x="19636" y="14040"/>
                      <a:pt x="19636" y="14040"/>
                      <a:pt x="19636" y="14040"/>
                    </a:cubicBezTo>
                    <a:cubicBezTo>
                      <a:pt x="19145" y="14040"/>
                      <a:pt x="19145" y="14040"/>
                      <a:pt x="19145" y="14040"/>
                    </a:cubicBezTo>
                    <a:cubicBezTo>
                      <a:pt x="19145" y="14040"/>
                      <a:pt x="19145" y="14040"/>
                      <a:pt x="19145" y="14040"/>
                    </a:cubicBezTo>
                    <a:cubicBezTo>
                      <a:pt x="19145" y="14400"/>
                      <a:pt x="19145" y="14400"/>
                      <a:pt x="19145" y="14400"/>
                    </a:cubicBezTo>
                    <a:cubicBezTo>
                      <a:pt x="19145" y="14760"/>
                      <a:pt x="19145" y="14760"/>
                      <a:pt x="19145" y="14760"/>
                    </a:cubicBezTo>
                    <a:cubicBezTo>
                      <a:pt x="19145" y="14760"/>
                      <a:pt x="19145" y="14760"/>
                      <a:pt x="19145" y="14760"/>
                    </a:cubicBezTo>
                    <a:cubicBezTo>
                      <a:pt x="19145" y="15120"/>
                      <a:pt x="19145" y="15120"/>
                      <a:pt x="19145" y="15120"/>
                    </a:cubicBezTo>
                    <a:cubicBezTo>
                      <a:pt x="19636" y="15120"/>
                      <a:pt x="19636" y="15120"/>
                      <a:pt x="19636" y="15120"/>
                    </a:cubicBezTo>
                    <a:close/>
                    <a:moveTo>
                      <a:pt x="20127" y="15120"/>
                    </a:moveTo>
                    <a:cubicBezTo>
                      <a:pt x="20127" y="15480"/>
                      <a:pt x="20127" y="15480"/>
                      <a:pt x="20127" y="15480"/>
                    </a:cubicBezTo>
                    <a:cubicBezTo>
                      <a:pt x="20127" y="15480"/>
                      <a:pt x="20127" y="15480"/>
                      <a:pt x="20127" y="15480"/>
                    </a:cubicBezTo>
                    <a:cubicBezTo>
                      <a:pt x="20127" y="15120"/>
                      <a:pt x="20127" y="15120"/>
                      <a:pt x="20127" y="15120"/>
                    </a:cubicBezTo>
                    <a:cubicBezTo>
                      <a:pt x="20127" y="15120"/>
                      <a:pt x="20127" y="15120"/>
                      <a:pt x="20127" y="15120"/>
                    </a:cubicBezTo>
                    <a:close/>
                    <a:moveTo>
                      <a:pt x="20127" y="14400"/>
                    </a:moveTo>
                    <a:cubicBezTo>
                      <a:pt x="20127" y="14760"/>
                      <a:pt x="20127" y="14760"/>
                      <a:pt x="20127" y="14760"/>
                    </a:cubicBezTo>
                    <a:cubicBezTo>
                      <a:pt x="20127" y="15120"/>
                      <a:pt x="20127" y="15120"/>
                      <a:pt x="20127" y="15120"/>
                    </a:cubicBezTo>
                    <a:cubicBezTo>
                      <a:pt x="20127" y="15120"/>
                      <a:pt x="20127" y="15120"/>
                      <a:pt x="20127" y="15120"/>
                    </a:cubicBezTo>
                    <a:cubicBezTo>
                      <a:pt x="20618" y="15120"/>
                      <a:pt x="20618" y="15120"/>
                      <a:pt x="20618" y="15120"/>
                    </a:cubicBezTo>
                    <a:cubicBezTo>
                      <a:pt x="20618" y="14760"/>
                      <a:pt x="20618" y="14760"/>
                      <a:pt x="20618" y="14760"/>
                    </a:cubicBezTo>
                    <a:cubicBezTo>
                      <a:pt x="20127" y="14400"/>
                      <a:pt x="20127" y="14400"/>
                      <a:pt x="20127" y="14400"/>
                    </a:cubicBezTo>
                    <a:close/>
                    <a:moveTo>
                      <a:pt x="11782" y="19440"/>
                    </a:moveTo>
                    <a:cubicBezTo>
                      <a:pt x="11291" y="19080"/>
                      <a:pt x="11291" y="19080"/>
                      <a:pt x="11291" y="19080"/>
                    </a:cubicBezTo>
                    <a:cubicBezTo>
                      <a:pt x="11782" y="18720"/>
                      <a:pt x="11782" y="18720"/>
                      <a:pt x="11782" y="18720"/>
                    </a:cubicBezTo>
                    <a:cubicBezTo>
                      <a:pt x="11782" y="18360"/>
                      <a:pt x="11782" y="18360"/>
                      <a:pt x="11782" y="18360"/>
                    </a:cubicBezTo>
                    <a:cubicBezTo>
                      <a:pt x="11782" y="18360"/>
                      <a:pt x="11782" y="18360"/>
                      <a:pt x="11782" y="18360"/>
                    </a:cubicBezTo>
                    <a:cubicBezTo>
                      <a:pt x="12273" y="18000"/>
                      <a:pt x="12273" y="18000"/>
                      <a:pt x="12273" y="18000"/>
                    </a:cubicBezTo>
                    <a:cubicBezTo>
                      <a:pt x="12273" y="18000"/>
                      <a:pt x="12273" y="18000"/>
                      <a:pt x="12273" y="18000"/>
                    </a:cubicBezTo>
                    <a:cubicBezTo>
                      <a:pt x="12764" y="17640"/>
                      <a:pt x="12764" y="17640"/>
                      <a:pt x="12764" y="17640"/>
                    </a:cubicBezTo>
                    <a:cubicBezTo>
                      <a:pt x="13255" y="17640"/>
                      <a:pt x="13255" y="17640"/>
                      <a:pt x="13255" y="17640"/>
                    </a:cubicBezTo>
                    <a:cubicBezTo>
                      <a:pt x="13745" y="17640"/>
                      <a:pt x="13745" y="17640"/>
                      <a:pt x="13745" y="17640"/>
                    </a:cubicBezTo>
                    <a:cubicBezTo>
                      <a:pt x="13745" y="17280"/>
                      <a:pt x="13745" y="17280"/>
                      <a:pt x="13745" y="17280"/>
                    </a:cubicBezTo>
                    <a:cubicBezTo>
                      <a:pt x="13745" y="17280"/>
                      <a:pt x="13745" y="17280"/>
                      <a:pt x="13745" y="17280"/>
                    </a:cubicBezTo>
                    <a:cubicBezTo>
                      <a:pt x="14236" y="16920"/>
                      <a:pt x="14236" y="16920"/>
                      <a:pt x="14236" y="16920"/>
                    </a:cubicBezTo>
                    <a:cubicBezTo>
                      <a:pt x="14727" y="16560"/>
                      <a:pt x="14727" y="16560"/>
                      <a:pt x="14727" y="16560"/>
                    </a:cubicBezTo>
                    <a:cubicBezTo>
                      <a:pt x="14727" y="16560"/>
                      <a:pt x="14727" y="16560"/>
                      <a:pt x="14727" y="16560"/>
                    </a:cubicBezTo>
                    <a:cubicBezTo>
                      <a:pt x="15709" y="16920"/>
                      <a:pt x="15709" y="16920"/>
                      <a:pt x="15709" y="16920"/>
                    </a:cubicBezTo>
                    <a:cubicBezTo>
                      <a:pt x="15709" y="17640"/>
                      <a:pt x="15709" y="17640"/>
                      <a:pt x="15709" y="17640"/>
                    </a:cubicBezTo>
                    <a:cubicBezTo>
                      <a:pt x="15218" y="18000"/>
                      <a:pt x="15218" y="18000"/>
                      <a:pt x="15218" y="18000"/>
                    </a:cubicBezTo>
                    <a:cubicBezTo>
                      <a:pt x="15218" y="17640"/>
                      <a:pt x="15218" y="17640"/>
                      <a:pt x="15218" y="17640"/>
                    </a:cubicBezTo>
                    <a:cubicBezTo>
                      <a:pt x="15709" y="17640"/>
                      <a:pt x="15709" y="17640"/>
                      <a:pt x="15709" y="17640"/>
                    </a:cubicBezTo>
                    <a:cubicBezTo>
                      <a:pt x="16200" y="17640"/>
                      <a:pt x="16200" y="17640"/>
                      <a:pt x="16200" y="17640"/>
                    </a:cubicBezTo>
                    <a:cubicBezTo>
                      <a:pt x="16691" y="16920"/>
                      <a:pt x="16691" y="16920"/>
                      <a:pt x="16691" y="16920"/>
                    </a:cubicBezTo>
                    <a:cubicBezTo>
                      <a:pt x="17182" y="16920"/>
                      <a:pt x="17182" y="16920"/>
                      <a:pt x="17182" y="16920"/>
                    </a:cubicBezTo>
                    <a:cubicBezTo>
                      <a:pt x="17182" y="17280"/>
                      <a:pt x="17182" y="17280"/>
                      <a:pt x="17182" y="17280"/>
                    </a:cubicBezTo>
                    <a:cubicBezTo>
                      <a:pt x="17673" y="16920"/>
                      <a:pt x="17673" y="16920"/>
                      <a:pt x="17673" y="16920"/>
                    </a:cubicBezTo>
                    <a:cubicBezTo>
                      <a:pt x="17673" y="16920"/>
                      <a:pt x="17673" y="16920"/>
                      <a:pt x="17673" y="16920"/>
                    </a:cubicBezTo>
                    <a:cubicBezTo>
                      <a:pt x="17182" y="16920"/>
                      <a:pt x="17182" y="16920"/>
                      <a:pt x="17182" y="16920"/>
                    </a:cubicBezTo>
                    <a:cubicBezTo>
                      <a:pt x="17673" y="16200"/>
                      <a:pt x="17673" y="16200"/>
                      <a:pt x="17673" y="16200"/>
                    </a:cubicBezTo>
                    <a:cubicBezTo>
                      <a:pt x="18164" y="16200"/>
                      <a:pt x="18164" y="16200"/>
                      <a:pt x="18164" y="16200"/>
                    </a:cubicBezTo>
                    <a:cubicBezTo>
                      <a:pt x="18164" y="16560"/>
                      <a:pt x="18164" y="16560"/>
                      <a:pt x="18164" y="16560"/>
                    </a:cubicBezTo>
                    <a:cubicBezTo>
                      <a:pt x="18655" y="16200"/>
                      <a:pt x="18655" y="16200"/>
                      <a:pt x="18655" y="16200"/>
                    </a:cubicBezTo>
                    <a:cubicBezTo>
                      <a:pt x="18655" y="15840"/>
                      <a:pt x="18655" y="15840"/>
                      <a:pt x="18655" y="15840"/>
                    </a:cubicBezTo>
                    <a:cubicBezTo>
                      <a:pt x="18655" y="15840"/>
                      <a:pt x="18655" y="15840"/>
                      <a:pt x="18655" y="15840"/>
                    </a:cubicBezTo>
                    <a:cubicBezTo>
                      <a:pt x="19145" y="16200"/>
                      <a:pt x="19145" y="16200"/>
                      <a:pt x="19145" y="16200"/>
                    </a:cubicBezTo>
                    <a:cubicBezTo>
                      <a:pt x="19145" y="15840"/>
                      <a:pt x="19145" y="15840"/>
                      <a:pt x="19145" y="15840"/>
                    </a:cubicBezTo>
                    <a:cubicBezTo>
                      <a:pt x="18655" y="15480"/>
                      <a:pt x="18655" y="15480"/>
                      <a:pt x="18655" y="15480"/>
                    </a:cubicBezTo>
                    <a:cubicBezTo>
                      <a:pt x="18655" y="15120"/>
                      <a:pt x="18655" y="15120"/>
                      <a:pt x="18655" y="15120"/>
                    </a:cubicBezTo>
                    <a:cubicBezTo>
                      <a:pt x="19145" y="15120"/>
                      <a:pt x="19145" y="15120"/>
                      <a:pt x="19145" y="15120"/>
                    </a:cubicBezTo>
                    <a:cubicBezTo>
                      <a:pt x="19145" y="15120"/>
                      <a:pt x="19145" y="15120"/>
                      <a:pt x="19145" y="15120"/>
                    </a:cubicBezTo>
                    <a:cubicBezTo>
                      <a:pt x="19636" y="15480"/>
                      <a:pt x="19636" y="15480"/>
                      <a:pt x="19636" y="15480"/>
                    </a:cubicBezTo>
                    <a:cubicBezTo>
                      <a:pt x="20127" y="15840"/>
                      <a:pt x="20127" y="15840"/>
                      <a:pt x="20127" y="15840"/>
                    </a:cubicBezTo>
                    <a:cubicBezTo>
                      <a:pt x="20618" y="15840"/>
                      <a:pt x="20618" y="15840"/>
                      <a:pt x="20618" y="15840"/>
                    </a:cubicBezTo>
                    <a:cubicBezTo>
                      <a:pt x="20618" y="15840"/>
                      <a:pt x="20618" y="15840"/>
                      <a:pt x="20618" y="15840"/>
                    </a:cubicBezTo>
                    <a:cubicBezTo>
                      <a:pt x="20618" y="15840"/>
                      <a:pt x="20618" y="15840"/>
                      <a:pt x="20618" y="15840"/>
                    </a:cubicBezTo>
                    <a:cubicBezTo>
                      <a:pt x="21109" y="16200"/>
                      <a:pt x="21109" y="16200"/>
                      <a:pt x="21109" y="16200"/>
                    </a:cubicBezTo>
                    <a:cubicBezTo>
                      <a:pt x="21109" y="16560"/>
                      <a:pt x="21109" y="16560"/>
                      <a:pt x="21109" y="16560"/>
                    </a:cubicBezTo>
                    <a:cubicBezTo>
                      <a:pt x="20618" y="16560"/>
                      <a:pt x="20618" y="16560"/>
                      <a:pt x="20618" y="16560"/>
                    </a:cubicBezTo>
                    <a:cubicBezTo>
                      <a:pt x="20618" y="16920"/>
                      <a:pt x="20618" y="16920"/>
                      <a:pt x="20618" y="16920"/>
                    </a:cubicBezTo>
                    <a:cubicBezTo>
                      <a:pt x="21109" y="16920"/>
                      <a:pt x="21109" y="16920"/>
                      <a:pt x="21109" y="16920"/>
                    </a:cubicBezTo>
                    <a:cubicBezTo>
                      <a:pt x="21109" y="16920"/>
                      <a:pt x="21109" y="16920"/>
                      <a:pt x="21109" y="16920"/>
                    </a:cubicBezTo>
                    <a:cubicBezTo>
                      <a:pt x="21109" y="17280"/>
                      <a:pt x="21109" y="17280"/>
                      <a:pt x="21109" y="17280"/>
                    </a:cubicBezTo>
                    <a:cubicBezTo>
                      <a:pt x="21109" y="17640"/>
                      <a:pt x="21109" y="17640"/>
                      <a:pt x="21109" y="17640"/>
                    </a:cubicBezTo>
                    <a:cubicBezTo>
                      <a:pt x="21109" y="17280"/>
                      <a:pt x="21109" y="17280"/>
                      <a:pt x="21109" y="17280"/>
                    </a:cubicBezTo>
                    <a:cubicBezTo>
                      <a:pt x="21109" y="17640"/>
                      <a:pt x="21109" y="17640"/>
                      <a:pt x="21109" y="17640"/>
                    </a:cubicBezTo>
                    <a:cubicBezTo>
                      <a:pt x="21109" y="18000"/>
                      <a:pt x="21109" y="18000"/>
                      <a:pt x="21109" y="18000"/>
                    </a:cubicBezTo>
                    <a:cubicBezTo>
                      <a:pt x="21600" y="18360"/>
                      <a:pt x="21600" y="18360"/>
                      <a:pt x="21600" y="18360"/>
                    </a:cubicBezTo>
                    <a:cubicBezTo>
                      <a:pt x="21600" y="18720"/>
                      <a:pt x="21600" y="18720"/>
                      <a:pt x="21600" y="18720"/>
                    </a:cubicBezTo>
                    <a:cubicBezTo>
                      <a:pt x="21600" y="19080"/>
                      <a:pt x="21600" y="19080"/>
                      <a:pt x="21600" y="19080"/>
                    </a:cubicBezTo>
                    <a:cubicBezTo>
                      <a:pt x="21600" y="19440"/>
                      <a:pt x="21600" y="19440"/>
                      <a:pt x="21600" y="19440"/>
                    </a:cubicBezTo>
                    <a:cubicBezTo>
                      <a:pt x="21600" y="19440"/>
                      <a:pt x="21600" y="19440"/>
                      <a:pt x="21600" y="19440"/>
                    </a:cubicBezTo>
                    <a:cubicBezTo>
                      <a:pt x="21600" y="19440"/>
                      <a:pt x="21600" y="19440"/>
                      <a:pt x="21600" y="19440"/>
                    </a:cubicBezTo>
                    <a:cubicBezTo>
                      <a:pt x="21109" y="19440"/>
                      <a:pt x="21109" y="19440"/>
                      <a:pt x="21109" y="19440"/>
                    </a:cubicBezTo>
                    <a:cubicBezTo>
                      <a:pt x="21109" y="19440"/>
                      <a:pt x="21109" y="19440"/>
                      <a:pt x="21109" y="19440"/>
                    </a:cubicBezTo>
                    <a:cubicBezTo>
                      <a:pt x="21109" y="19440"/>
                      <a:pt x="21109" y="19440"/>
                      <a:pt x="21109" y="19440"/>
                    </a:cubicBezTo>
                    <a:cubicBezTo>
                      <a:pt x="21109" y="20160"/>
                      <a:pt x="21109" y="20160"/>
                      <a:pt x="21109" y="20160"/>
                    </a:cubicBezTo>
                    <a:cubicBezTo>
                      <a:pt x="21109" y="20160"/>
                      <a:pt x="21109" y="20160"/>
                      <a:pt x="21109" y="20160"/>
                    </a:cubicBezTo>
                    <a:cubicBezTo>
                      <a:pt x="21109" y="20520"/>
                      <a:pt x="21109" y="20520"/>
                      <a:pt x="21109" y="20520"/>
                    </a:cubicBezTo>
                    <a:cubicBezTo>
                      <a:pt x="21109" y="20160"/>
                      <a:pt x="21109" y="20160"/>
                      <a:pt x="21109" y="20160"/>
                    </a:cubicBezTo>
                    <a:cubicBezTo>
                      <a:pt x="20618" y="19800"/>
                      <a:pt x="20618" y="19800"/>
                      <a:pt x="20618" y="19800"/>
                    </a:cubicBezTo>
                    <a:cubicBezTo>
                      <a:pt x="20618" y="19800"/>
                      <a:pt x="20618" y="19800"/>
                      <a:pt x="20618" y="19800"/>
                    </a:cubicBezTo>
                    <a:cubicBezTo>
                      <a:pt x="20618" y="19440"/>
                      <a:pt x="20618" y="19440"/>
                      <a:pt x="20618" y="19440"/>
                    </a:cubicBezTo>
                    <a:cubicBezTo>
                      <a:pt x="20618" y="19080"/>
                      <a:pt x="20618" y="19080"/>
                      <a:pt x="20618" y="19080"/>
                    </a:cubicBezTo>
                    <a:cubicBezTo>
                      <a:pt x="20127" y="18720"/>
                      <a:pt x="20127" y="18720"/>
                      <a:pt x="20127" y="18720"/>
                    </a:cubicBezTo>
                    <a:cubicBezTo>
                      <a:pt x="19636" y="19080"/>
                      <a:pt x="19636" y="19080"/>
                      <a:pt x="19636" y="19080"/>
                    </a:cubicBezTo>
                    <a:cubicBezTo>
                      <a:pt x="19145" y="19440"/>
                      <a:pt x="19145" y="19440"/>
                      <a:pt x="19145" y="19440"/>
                    </a:cubicBezTo>
                    <a:cubicBezTo>
                      <a:pt x="19145" y="19800"/>
                      <a:pt x="19145" y="19800"/>
                      <a:pt x="19145" y="19800"/>
                    </a:cubicBezTo>
                    <a:cubicBezTo>
                      <a:pt x="19636" y="20160"/>
                      <a:pt x="19636" y="20160"/>
                      <a:pt x="19636" y="20160"/>
                    </a:cubicBezTo>
                    <a:cubicBezTo>
                      <a:pt x="19636" y="20520"/>
                      <a:pt x="19636" y="20520"/>
                      <a:pt x="19636" y="20520"/>
                    </a:cubicBezTo>
                    <a:cubicBezTo>
                      <a:pt x="20127" y="20520"/>
                      <a:pt x="20127" y="20520"/>
                      <a:pt x="20127" y="20520"/>
                    </a:cubicBezTo>
                    <a:cubicBezTo>
                      <a:pt x="20127" y="20880"/>
                      <a:pt x="20127" y="20880"/>
                      <a:pt x="20127" y="20880"/>
                    </a:cubicBezTo>
                    <a:cubicBezTo>
                      <a:pt x="19145" y="21240"/>
                      <a:pt x="19145" y="21240"/>
                      <a:pt x="19145" y="21240"/>
                    </a:cubicBezTo>
                    <a:cubicBezTo>
                      <a:pt x="19145" y="21600"/>
                      <a:pt x="19145" y="21600"/>
                      <a:pt x="19145" y="21600"/>
                    </a:cubicBezTo>
                    <a:cubicBezTo>
                      <a:pt x="19145" y="21240"/>
                      <a:pt x="19145" y="21240"/>
                      <a:pt x="19145" y="21240"/>
                    </a:cubicBezTo>
                    <a:cubicBezTo>
                      <a:pt x="18655" y="21240"/>
                      <a:pt x="18655" y="21240"/>
                      <a:pt x="18655" y="21240"/>
                    </a:cubicBezTo>
                    <a:cubicBezTo>
                      <a:pt x="19145" y="20880"/>
                      <a:pt x="19145" y="20880"/>
                      <a:pt x="19145" y="20880"/>
                    </a:cubicBezTo>
                    <a:cubicBezTo>
                      <a:pt x="18655" y="20880"/>
                      <a:pt x="18655" y="20880"/>
                      <a:pt x="18655" y="20880"/>
                    </a:cubicBezTo>
                    <a:cubicBezTo>
                      <a:pt x="18655" y="20880"/>
                      <a:pt x="18655" y="20880"/>
                      <a:pt x="18655" y="20880"/>
                    </a:cubicBezTo>
                    <a:cubicBezTo>
                      <a:pt x="18655" y="21240"/>
                      <a:pt x="18655" y="21240"/>
                      <a:pt x="18655" y="21240"/>
                    </a:cubicBezTo>
                    <a:cubicBezTo>
                      <a:pt x="18164" y="21240"/>
                      <a:pt x="18164" y="21240"/>
                      <a:pt x="18164" y="21240"/>
                    </a:cubicBezTo>
                    <a:cubicBezTo>
                      <a:pt x="17673" y="21240"/>
                      <a:pt x="17673" y="21240"/>
                      <a:pt x="17673" y="21240"/>
                    </a:cubicBezTo>
                    <a:cubicBezTo>
                      <a:pt x="17182" y="20880"/>
                      <a:pt x="17182" y="20880"/>
                      <a:pt x="17182" y="20880"/>
                    </a:cubicBezTo>
                    <a:cubicBezTo>
                      <a:pt x="16691" y="20880"/>
                      <a:pt x="16691" y="20880"/>
                      <a:pt x="16691" y="20880"/>
                    </a:cubicBezTo>
                    <a:cubicBezTo>
                      <a:pt x="16691" y="20520"/>
                      <a:pt x="16691" y="20520"/>
                      <a:pt x="16691" y="20520"/>
                    </a:cubicBezTo>
                    <a:cubicBezTo>
                      <a:pt x="16200" y="20160"/>
                      <a:pt x="16200" y="20160"/>
                      <a:pt x="16200" y="20160"/>
                    </a:cubicBezTo>
                    <a:cubicBezTo>
                      <a:pt x="16200" y="20160"/>
                      <a:pt x="16200" y="20160"/>
                      <a:pt x="16200" y="20160"/>
                    </a:cubicBezTo>
                    <a:cubicBezTo>
                      <a:pt x="16200" y="19800"/>
                      <a:pt x="16200" y="19800"/>
                      <a:pt x="16200" y="19800"/>
                    </a:cubicBezTo>
                    <a:cubicBezTo>
                      <a:pt x="16200" y="19800"/>
                      <a:pt x="16200" y="19800"/>
                      <a:pt x="16200" y="19800"/>
                    </a:cubicBezTo>
                    <a:cubicBezTo>
                      <a:pt x="15709" y="19440"/>
                      <a:pt x="15709" y="19440"/>
                      <a:pt x="15709" y="19440"/>
                    </a:cubicBezTo>
                    <a:cubicBezTo>
                      <a:pt x="16200" y="19440"/>
                      <a:pt x="16200" y="19440"/>
                      <a:pt x="16200" y="19440"/>
                    </a:cubicBezTo>
                    <a:cubicBezTo>
                      <a:pt x="16200" y="19080"/>
                      <a:pt x="16200" y="19080"/>
                      <a:pt x="16200" y="19080"/>
                    </a:cubicBezTo>
                    <a:cubicBezTo>
                      <a:pt x="16200" y="19080"/>
                      <a:pt x="16200" y="19080"/>
                      <a:pt x="16200" y="19080"/>
                    </a:cubicBezTo>
                    <a:cubicBezTo>
                      <a:pt x="16691" y="19080"/>
                      <a:pt x="16691" y="19080"/>
                      <a:pt x="16691" y="19080"/>
                    </a:cubicBezTo>
                    <a:cubicBezTo>
                      <a:pt x="16200" y="19080"/>
                      <a:pt x="16200" y="19080"/>
                      <a:pt x="16200" y="19080"/>
                    </a:cubicBezTo>
                    <a:cubicBezTo>
                      <a:pt x="16200" y="18720"/>
                      <a:pt x="16200" y="18720"/>
                      <a:pt x="16200" y="18720"/>
                    </a:cubicBezTo>
                    <a:cubicBezTo>
                      <a:pt x="15709" y="18360"/>
                      <a:pt x="15709" y="18360"/>
                      <a:pt x="15709" y="18360"/>
                    </a:cubicBezTo>
                    <a:cubicBezTo>
                      <a:pt x="15218" y="18360"/>
                      <a:pt x="15218" y="18360"/>
                      <a:pt x="15218" y="18360"/>
                    </a:cubicBezTo>
                    <a:cubicBezTo>
                      <a:pt x="15218" y="18360"/>
                      <a:pt x="15218" y="18360"/>
                      <a:pt x="15218" y="18360"/>
                    </a:cubicBezTo>
                    <a:cubicBezTo>
                      <a:pt x="14727" y="18360"/>
                      <a:pt x="14727" y="18360"/>
                      <a:pt x="14727" y="18360"/>
                    </a:cubicBezTo>
                    <a:cubicBezTo>
                      <a:pt x="14727" y="18360"/>
                      <a:pt x="14727" y="18360"/>
                      <a:pt x="14727" y="18360"/>
                    </a:cubicBezTo>
                    <a:cubicBezTo>
                      <a:pt x="14727" y="18360"/>
                      <a:pt x="14727" y="18360"/>
                      <a:pt x="14727" y="18360"/>
                    </a:cubicBezTo>
                    <a:cubicBezTo>
                      <a:pt x="14727" y="18720"/>
                      <a:pt x="14727" y="18720"/>
                      <a:pt x="14727" y="18720"/>
                    </a:cubicBezTo>
                    <a:cubicBezTo>
                      <a:pt x="14727" y="18720"/>
                      <a:pt x="14727" y="18720"/>
                      <a:pt x="14727" y="18720"/>
                    </a:cubicBezTo>
                    <a:cubicBezTo>
                      <a:pt x="14727" y="18720"/>
                      <a:pt x="14727" y="18720"/>
                      <a:pt x="14727" y="18720"/>
                    </a:cubicBezTo>
                    <a:cubicBezTo>
                      <a:pt x="14236" y="18720"/>
                      <a:pt x="14236" y="18720"/>
                      <a:pt x="14236" y="18720"/>
                    </a:cubicBezTo>
                    <a:cubicBezTo>
                      <a:pt x="14236" y="18720"/>
                      <a:pt x="14236" y="18720"/>
                      <a:pt x="14236" y="18720"/>
                    </a:cubicBezTo>
                    <a:cubicBezTo>
                      <a:pt x="14236" y="18360"/>
                      <a:pt x="14236" y="18360"/>
                      <a:pt x="14236" y="18360"/>
                    </a:cubicBezTo>
                    <a:cubicBezTo>
                      <a:pt x="13745" y="18360"/>
                      <a:pt x="13745" y="18360"/>
                      <a:pt x="13745" y="18360"/>
                    </a:cubicBezTo>
                    <a:cubicBezTo>
                      <a:pt x="13745" y="18360"/>
                      <a:pt x="13745" y="18360"/>
                      <a:pt x="13745" y="18360"/>
                    </a:cubicBezTo>
                    <a:cubicBezTo>
                      <a:pt x="13745" y="18720"/>
                      <a:pt x="13745" y="18720"/>
                      <a:pt x="13745" y="18720"/>
                    </a:cubicBezTo>
                    <a:cubicBezTo>
                      <a:pt x="13745" y="18720"/>
                      <a:pt x="13745" y="18720"/>
                      <a:pt x="13745" y="18720"/>
                    </a:cubicBezTo>
                    <a:cubicBezTo>
                      <a:pt x="13255" y="18720"/>
                      <a:pt x="13255" y="18720"/>
                      <a:pt x="13255" y="18720"/>
                    </a:cubicBezTo>
                    <a:cubicBezTo>
                      <a:pt x="13255" y="18720"/>
                      <a:pt x="13255" y="18720"/>
                      <a:pt x="13255" y="18720"/>
                    </a:cubicBezTo>
                    <a:cubicBezTo>
                      <a:pt x="13255" y="18360"/>
                      <a:pt x="13255" y="18360"/>
                      <a:pt x="13255" y="18360"/>
                    </a:cubicBezTo>
                    <a:cubicBezTo>
                      <a:pt x="13255" y="18360"/>
                      <a:pt x="13255" y="18360"/>
                      <a:pt x="13255" y="18360"/>
                    </a:cubicBezTo>
                    <a:cubicBezTo>
                      <a:pt x="12764" y="18360"/>
                      <a:pt x="12764" y="18360"/>
                      <a:pt x="12764" y="18360"/>
                    </a:cubicBezTo>
                    <a:cubicBezTo>
                      <a:pt x="12764" y="18720"/>
                      <a:pt x="12764" y="18720"/>
                      <a:pt x="12764" y="18720"/>
                    </a:cubicBezTo>
                    <a:cubicBezTo>
                      <a:pt x="12273" y="18720"/>
                      <a:pt x="12273" y="18720"/>
                      <a:pt x="12273" y="18720"/>
                    </a:cubicBezTo>
                    <a:cubicBezTo>
                      <a:pt x="11782" y="19440"/>
                      <a:pt x="11782" y="19440"/>
                      <a:pt x="11782" y="19440"/>
                    </a:cubicBezTo>
                    <a:cubicBezTo>
                      <a:pt x="11782" y="19440"/>
                      <a:pt x="11782" y="19440"/>
                      <a:pt x="11782" y="19440"/>
                    </a:cubicBezTo>
                    <a:close/>
                    <a:moveTo>
                      <a:pt x="11291" y="19800"/>
                    </a:moveTo>
                    <a:cubicBezTo>
                      <a:pt x="11291" y="20160"/>
                      <a:pt x="11291" y="20160"/>
                      <a:pt x="11291" y="20160"/>
                    </a:cubicBezTo>
                    <a:cubicBezTo>
                      <a:pt x="11291" y="20160"/>
                      <a:pt x="11291" y="20160"/>
                      <a:pt x="11291" y="20160"/>
                    </a:cubicBezTo>
                    <a:cubicBezTo>
                      <a:pt x="11782" y="20520"/>
                      <a:pt x="11782" y="20520"/>
                      <a:pt x="11782" y="20520"/>
                    </a:cubicBezTo>
                    <a:cubicBezTo>
                      <a:pt x="12273" y="20160"/>
                      <a:pt x="12273" y="20160"/>
                      <a:pt x="12273" y="20160"/>
                    </a:cubicBezTo>
                    <a:cubicBezTo>
                      <a:pt x="12273" y="19800"/>
                      <a:pt x="12273" y="19800"/>
                      <a:pt x="12273" y="19800"/>
                    </a:cubicBezTo>
                    <a:cubicBezTo>
                      <a:pt x="11782" y="19800"/>
                      <a:pt x="11782" y="19800"/>
                      <a:pt x="11782" y="19800"/>
                    </a:cubicBezTo>
                    <a:cubicBezTo>
                      <a:pt x="11782" y="19800"/>
                      <a:pt x="11782" y="19800"/>
                      <a:pt x="11782" y="19800"/>
                    </a:cubicBezTo>
                    <a:cubicBezTo>
                      <a:pt x="11291" y="19800"/>
                      <a:pt x="11291" y="19800"/>
                      <a:pt x="11291" y="19800"/>
                    </a:cubicBezTo>
                    <a:cubicBezTo>
                      <a:pt x="11291" y="19800"/>
                      <a:pt x="11291" y="19800"/>
                      <a:pt x="11291" y="19800"/>
                    </a:cubicBezTo>
                    <a:close/>
                    <a:moveTo>
                      <a:pt x="6382" y="11520"/>
                    </a:moveTo>
                    <a:cubicBezTo>
                      <a:pt x="5891" y="11520"/>
                      <a:pt x="5891" y="11520"/>
                      <a:pt x="5891" y="11520"/>
                    </a:cubicBezTo>
                    <a:cubicBezTo>
                      <a:pt x="5891" y="11160"/>
                      <a:pt x="5891" y="11160"/>
                      <a:pt x="5891" y="11160"/>
                    </a:cubicBezTo>
                    <a:cubicBezTo>
                      <a:pt x="5891" y="11160"/>
                      <a:pt x="5891" y="11160"/>
                      <a:pt x="5891" y="11160"/>
                    </a:cubicBezTo>
                    <a:cubicBezTo>
                      <a:pt x="6382" y="11160"/>
                      <a:pt x="6382" y="11160"/>
                      <a:pt x="6382" y="11160"/>
                    </a:cubicBezTo>
                    <a:cubicBezTo>
                      <a:pt x="6382" y="11520"/>
                      <a:pt x="6382" y="11520"/>
                      <a:pt x="6382" y="11520"/>
                    </a:cubicBezTo>
                    <a:cubicBezTo>
                      <a:pt x="6873" y="11520"/>
                      <a:pt x="6873" y="11520"/>
                      <a:pt x="6873" y="11520"/>
                    </a:cubicBezTo>
                    <a:cubicBezTo>
                      <a:pt x="6873" y="11520"/>
                      <a:pt x="6873" y="11520"/>
                      <a:pt x="6873" y="11520"/>
                    </a:cubicBezTo>
                    <a:cubicBezTo>
                      <a:pt x="6873" y="11880"/>
                      <a:pt x="6873" y="11880"/>
                      <a:pt x="6873" y="11880"/>
                    </a:cubicBezTo>
                    <a:cubicBezTo>
                      <a:pt x="6873" y="11520"/>
                      <a:pt x="6873" y="11520"/>
                      <a:pt x="6873" y="11520"/>
                    </a:cubicBezTo>
                    <a:cubicBezTo>
                      <a:pt x="6382" y="11520"/>
                      <a:pt x="6382" y="11520"/>
                      <a:pt x="6382" y="11520"/>
                    </a:cubicBezTo>
                    <a:close/>
                    <a:moveTo>
                      <a:pt x="5891" y="11880"/>
                    </a:moveTo>
                    <a:cubicBezTo>
                      <a:pt x="6382" y="11880"/>
                      <a:pt x="6382" y="11880"/>
                      <a:pt x="6382" y="11880"/>
                    </a:cubicBezTo>
                    <a:cubicBezTo>
                      <a:pt x="6382" y="11880"/>
                      <a:pt x="6382" y="11880"/>
                      <a:pt x="6382" y="11880"/>
                    </a:cubicBezTo>
                    <a:cubicBezTo>
                      <a:pt x="6382" y="12240"/>
                      <a:pt x="6382" y="12240"/>
                      <a:pt x="6382" y="12240"/>
                    </a:cubicBezTo>
                    <a:cubicBezTo>
                      <a:pt x="6382" y="12240"/>
                      <a:pt x="6382" y="12240"/>
                      <a:pt x="6382" y="12240"/>
                    </a:cubicBezTo>
                    <a:cubicBezTo>
                      <a:pt x="5891" y="12240"/>
                      <a:pt x="5891" y="12240"/>
                      <a:pt x="5891" y="12240"/>
                    </a:cubicBezTo>
                    <a:cubicBezTo>
                      <a:pt x="5891" y="11880"/>
                      <a:pt x="5891" y="11880"/>
                      <a:pt x="5891" y="11880"/>
                    </a:cubicBezTo>
                    <a:cubicBezTo>
                      <a:pt x="5891" y="11880"/>
                      <a:pt x="5891" y="11880"/>
                      <a:pt x="5891" y="11880"/>
                    </a:cubicBezTo>
                    <a:close/>
                    <a:moveTo>
                      <a:pt x="6382" y="14040"/>
                    </a:moveTo>
                    <a:cubicBezTo>
                      <a:pt x="6382" y="13680"/>
                      <a:pt x="6382" y="13680"/>
                      <a:pt x="6382" y="13680"/>
                    </a:cubicBezTo>
                    <a:cubicBezTo>
                      <a:pt x="6382" y="13680"/>
                      <a:pt x="6382" y="13680"/>
                      <a:pt x="6382" y="13680"/>
                    </a:cubicBezTo>
                    <a:cubicBezTo>
                      <a:pt x="6382" y="13680"/>
                      <a:pt x="6382" y="13680"/>
                      <a:pt x="6382" y="13680"/>
                    </a:cubicBezTo>
                    <a:cubicBezTo>
                      <a:pt x="6873" y="14040"/>
                      <a:pt x="6873" y="14040"/>
                      <a:pt x="6873" y="14040"/>
                    </a:cubicBezTo>
                    <a:cubicBezTo>
                      <a:pt x="6873" y="14040"/>
                      <a:pt x="6873" y="14040"/>
                      <a:pt x="6873" y="14040"/>
                    </a:cubicBezTo>
                    <a:cubicBezTo>
                      <a:pt x="6382" y="14040"/>
                      <a:pt x="6382" y="14040"/>
                      <a:pt x="6382" y="14040"/>
                    </a:cubicBezTo>
                    <a:cubicBezTo>
                      <a:pt x="5891" y="14040"/>
                      <a:pt x="5891" y="14040"/>
                      <a:pt x="5891" y="14040"/>
                    </a:cubicBezTo>
                    <a:cubicBezTo>
                      <a:pt x="6382" y="14040"/>
                      <a:pt x="6382" y="14040"/>
                      <a:pt x="6382" y="14040"/>
                    </a:cubicBezTo>
                    <a:close/>
                    <a:moveTo>
                      <a:pt x="982" y="17280"/>
                    </a:moveTo>
                    <a:cubicBezTo>
                      <a:pt x="1473" y="16920"/>
                      <a:pt x="1473" y="16920"/>
                      <a:pt x="1473" y="16920"/>
                    </a:cubicBezTo>
                    <a:cubicBezTo>
                      <a:pt x="1473" y="16920"/>
                      <a:pt x="1473" y="16920"/>
                      <a:pt x="1473" y="16920"/>
                    </a:cubicBezTo>
                    <a:cubicBezTo>
                      <a:pt x="1964" y="16560"/>
                      <a:pt x="1964" y="16560"/>
                      <a:pt x="1964" y="16560"/>
                    </a:cubicBezTo>
                    <a:cubicBezTo>
                      <a:pt x="2455" y="16560"/>
                      <a:pt x="2455" y="16560"/>
                      <a:pt x="2455" y="16560"/>
                    </a:cubicBezTo>
                    <a:cubicBezTo>
                      <a:pt x="2945" y="16200"/>
                      <a:pt x="2945" y="16200"/>
                      <a:pt x="2945" y="16200"/>
                    </a:cubicBezTo>
                    <a:cubicBezTo>
                      <a:pt x="3436" y="15840"/>
                      <a:pt x="3436" y="15840"/>
                      <a:pt x="3436" y="15840"/>
                    </a:cubicBezTo>
                    <a:cubicBezTo>
                      <a:pt x="3436" y="15840"/>
                      <a:pt x="3436" y="15840"/>
                      <a:pt x="3436" y="15840"/>
                    </a:cubicBezTo>
                    <a:cubicBezTo>
                      <a:pt x="3927" y="15480"/>
                      <a:pt x="3927" y="15480"/>
                      <a:pt x="3927" y="15480"/>
                    </a:cubicBezTo>
                    <a:cubicBezTo>
                      <a:pt x="3927" y="15480"/>
                      <a:pt x="3927" y="15480"/>
                      <a:pt x="3927" y="15480"/>
                    </a:cubicBezTo>
                    <a:cubicBezTo>
                      <a:pt x="3927" y="15120"/>
                      <a:pt x="3927" y="15120"/>
                      <a:pt x="3927" y="15120"/>
                    </a:cubicBezTo>
                    <a:cubicBezTo>
                      <a:pt x="4418" y="14760"/>
                      <a:pt x="4418" y="14760"/>
                      <a:pt x="4418" y="14760"/>
                    </a:cubicBezTo>
                    <a:cubicBezTo>
                      <a:pt x="4909" y="14760"/>
                      <a:pt x="4909" y="14760"/>
                      <a:pt x="4909" y="14760"/>
                    </a:cubicBezTo>
                    <a:cubicBezTo>
                      <a:pt x="4909" y="14400"/>
                      <a:pt x="4909" y="14400"/>
                      <a:pt x="4909" y="14400"/>
                    </a:cubicBezTo>
                    <a:cubicBezTo>
                      <a:pt x="5400" y="14040"/>
                      <a:pt x="5400" y="14040"/>
                      <a:pt x="5400" y="14040"/>
                    </a:cubicBezTo>
                    <a:cubicBezTo>
                      <a:pt x="5891" y="14040"/>
                      <a:pt x="5891" y="14040"/>
                      <a:pt x="5891" y="14040"/>
                    </a:cubicBezTo>
                    <a:cubicBezTo>
                      <a:pt x="5891" y="14040"/>
                      <a:pt x="5891" y="14040"/>
                      <a:pt x="5891" y="14040"/>
                    </a:cubicBezTo>
                    <a:cubicBezTo>
                      <a:pt x="5891" y="13680"/>
                      <a:pt x="5891" y="13680"/>
                      <a:pt x="5891" y="13680"/>
                    </a:cubicBezTo>
                    <a:cubicBezTo>
                      <a:pt x="5400" y="13320"/>
                      <a:pt x="5400" y="13320"/>
                      <a:pt x="5400" y="13320"/>
                    </a:cubicBezTo>
                    <a:cubicBezTo>
                      <a:pt x="5400" y="12960"/>
                      <a:pt x="5400" y="12960"/>
                      <a:pt x="5400" y="12960"/>
                    </a:cubicBezTo>
                    <a:cubicBezTo>
                      <a:pt x="5400" y="12600"/>
                      <a:pt x="5400" y="12600"/>
                      <a:pt x="5400" y="12600"/>
                    </a:cubicBezTo>
                    <a:cubicBezTo>
                      <a:pt x="5400" y="12600"/>
                      <a:pt x="5400" y="12600"/>
                      <a:pt x="5400" y="12600"/>
                    </a:cubicBezTo>
                    <a:cubicBezTo>
                      <a:pt x="4909" y="12960"/>
                      <a:pt x="4909" y="12960"/>
                      <a:pt x="4909" y="12960"/>
                    </a:cubicBezTo>
                    <a:cubicBezTo>
                      <a:pt x="4909" y="13680"/>
                      <a:pt x="4909" y="13680"/>
                      <a:pt x="4909" y="13680"/>
                    </a:cubicBezTo>
                    <a:cubicBezTo>
                      <a:pt x="4909" y="13320"/>
                      <a:pt x="4909" y="13320"/>
                      <a:pt x="4909" y="13320"/>
                    </a:cubicBezTo>
                    <a:cubicBezTo>
                      <a:pt x="4909" y="13680"/>
                      <a:pt x="4909" y="13680"/>
                      <a:pt x="4909" y="13680"/>
                    </a:cubicBezTo>
                    <a:cubicBezTo>
                      <a:pt x="4909" y="14040"/>
                      <a:pt x="4909" y="14040"/>
                      <a:pt x="4909" y="14040"/>
                    </a:cubicBezTo>
                    <a:cubicBezTo>
                      <a:pt x="4909" y="14040"/>
                      <a:pt x="4909" y="14040"/>
                      <a:pt x="4909" y="14040"/>
                    </a:cubicBezTo>
                    <a:cubicBezTo>
                      <a:pt x="4418" y="14040"/>
                      <a:pt x="4418" y="14040"/>
                      <a:pt x="4418" y="14040"/>
                    </a:cubicBezTo>
                    <a:cubicBezTo>
                      <a:pt x="3927" y="14400"/>
                      <a:pt x="3927" y="14400"/>
                      <a:pt x="3927" y="14400"/>
                    </a:cubicBezTo>
                    <a:cubicBezTo>
                      <a:pt x="3927" y="14760"/>
                      <a:pt x="3927" y="14760"/>
                      <a:pt x="3927" y="14760"/>
                    </a:cubicBezTo>
                    <a:cubicBezTo>
                      <a:pt x="3436" y="14760"/>
                      <a:pt x="3436" y="14760"/>
                      <a:pt x="3436" y="14760"/>
                    </a:cubicBezTo>
                    <a:cubicBezTo>
                      <a:pt x="2945" y="15480"/>
                      <a:pt x="2945" y="15480"/>
                      <a:pt x="2945" y="15480"/>
                    </a:cubicBezTo>
                    <a:cubicBezTo>
                      <a:pt x="2455" y="15840"/>
                      <a:pt x="2455" y="15840"/>
                      <a:pt x="2455" y="15840"/>
                    </a:cubicBezTo>
                    <a:cubicBezTo>
                      <a:pt x="1964" y="15840"/>
                      <a:pt x="1964" y="15840"/>
                      <a:pt x="1964" y="15840"/>
                    </a:cubicBezTo>
                    <a:cubicBezTo>
                      <a:pt x="1964" y="16200"/>
                      <a:pt x="1964" y="16200"/>
                      <a:pt x="1964" y="16200"/>
                    </a:cubicBezTo>
                    <a:cubicBezTo>
                      <a:pt x="1473" y="16200"/>
                      <a:pt x="1473" y="16200"/>
                      <a:pt x="1473" y="16200"/>
                    </a:cubicBezTo>
                    <a:cubicBezTo>
                      <a:pt x="982" y="16920"/>
                      <a:pt x="982" y="16920"/>
                      <a:pt x="982" y="16920"/>
                    </a:cubicBezTo>
                    <a:cubicBezTo>
                      <a:pt x="982" y="16920"/>
                      <a:pt x="982" y="16920"/>
                      <a:pt x="982" y="16920"/>
                    </a:cubicBezTo>
                    <a:cubicBezTo>
                      <a:pt x="982" y="17280"/>
                      <a:pt x="982" y="17280"/>
                      <a:pt x="982" y="17280"/>
                    </a:cubicBezTo>
                    <a:close/>
                    <a:moveTo>
                      <a:pt x="982" y="17280"/>
                    </a:moveTo>
                    <a:cubicBezTo>
                      <a:pt x="491" y="17280"/>
                      <a:pt x="491" y="17280"/>
                      <a:pt x="491" y="17280"/>
                    </a:cubicBezTo>
                    <a:cubicBezTo>
                      <a:pt x="982" y="17280"/>
                      <a:pt x="982" y="17280"/>
                      <a:pt x="982" y="17280"/>
                    </a:cubicBezTo>
                    <a:cubicBezTo>
                      <a:pt x="982" y="17280"/>
                      <a:pt x="982" y="17280"/>
                      <a:pt x="982" y="17280"/>
                    </a:cubicBezTo>
                    <a:close/>
                    <a:moveTo>
                      <a:pt x="982" y="17280"/>
                    </a:moveTo>
                    <a:cubicBezTo>
                      <a:pt x="982" y="17280"/>
                      <a:pt x="982" y="17280"/>
                      <a:pt x="982" y="17280"/>
                    </a:cubicBezTo>
                    <a:cubicBezTo>
                      <a:pt x="1473" y="17640"/>
                      <a:pt x="1473" y="17640"/>
                      <a:pt x="1473" y="17640"/>
                    </a:cubicBezTo>
                    <a:cubicBezTo>
                      <a:pt x="982" y="17280"/>
                      <a:pt x="982" y="17280"/>
                      <a:pt x="982" y="17280"/>
                    </a:cubicBezTo>
                    <a:close/>
                    <a:moveTo>
                      <a:pt x="491" y="17640"/>
                    </a:moveTo>
                    <a:cubicBezTo>
                      <a:pt x="0" y="17640"/>
                      <a:pt x="0" y="17640"/>
                      <a:pt x="0" y="17640"/>
                    </a:cubicBezTo>
                    <a:cubicBezTo>
                      <a:pt x="0" y="18000"/>
                      <a:pt x="0" y="18000"/>
                      <a:pt x="0" y="18000"/>
                    </a:cubicBezTo>
                    <a:cubicBezTo>
                      <a:pt x="491" y="18360"/>
                      <a:pt x="491" y="18360"/>
                      <a:pt x="491" y="18360"/>
                    </a:cubicBezTo>
                    <a:cubicBezTo>
                      <a:pt x="491" y="18360"/>
                      <a:pt x="491" y="18360"/>
                      <a:pt x="491" y="18360"/>
                    </a:cubicBezTo>
                    <a:cubicBezTo>
                      <a:pt x="491" y="18000"/>
                      <a:pt x="491" y="18000"/>
                      <a:pt x="491" y="18000"/>
                    </a:cubicBezTo>
                    <a:cubicBezTo>
                      <a:pt x="491" y="17640"/>
                      <a:pt x="491" y="17640"/>
                      <a:pt x="491" y="1764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4" name="Freeform 20"/>
              <p:cNvSpPr/>
              <p:nvPr/>
            </p:nvSpPr>
            <p:spPr>
              <a:xfrm>
                <a:off x="8323805" y="3470238"/>
                <a:ext cx="1469366" cy="523920"/>
              </a:xfrm>
              <a:custGeom>
                <a:avLst/>
                <a:gdLst/>
                <a:ahLst/>
                <a:cxnLst>
                  <a:cxn ang="0">
                    <a:pos x="wd2" y="hd2"/>
                  </a:cxn>
                  <a:cxn ang="5400000">
                    <a:pos x="wd2" y="hd2"/>
                  </a:cxn>
                  <a:cxn ang="10800000">
                    <a:pos x="wd2" y="hd2"/>
                  </a:cxn>
                  <a:cxn ang="16200000">
                    <a:pos x="wd2" y="hd2"/>
                  </a:cxn>
                </a:cxnLst>
                <a:rect l="0" t="0" r="r" b="b"/>
                <a:pathLst>
                  <a:path w="21600" h="21600" extrusionOk="0">
                    <a:moveTo>
                      <a:pt x="21600" y="11244"/>
                    </a:moveTo>
                    <a:cubicBezTo>
                      <a:pt x="21494" y="15682"/>
                      <a:pt x="21494" y="15682"/>
                      <a:pt x="21494" y="15682"/>
                    </a:cubicBezTo>
                    <a:cubicBezTo>
                      <a:pt x="21494" y="15978"/>
                      <a:pt x="21494" y="15978"/>
                      <a:pt x="21494" y="15978"/>
                    </a:cubicBezTo>
                    <a:cubicBezTo>
                      <a:pt x="21494" y="16274"/>
                      <a:pt x="21494" y="16274"/>
                      <a:pt x="21494" y="16274"/>
                    </a:cubicBezTo>
                    <a:cubicBezTo>
                      <a:pt x="21494" y="16274"/>
                      <a:pt x="21494" y="16274"/>
                      <a:pt x="21494" y="16274"/>
                    </a:cubicBezTo>
                    <a:cubicBezTo>
                      <a:pt x="21494" y="19233"/>
                      <a:pt x="21494" y="19233"/>
                      <a:pt x="21494" y="19233"/>
                    </a:cubicBezTo>
                    <a:cubicBezTo>
                      <a:pt x="21494" y="19233"/>
                      <a:pt x="21494" y="19233"/>
                      <a:pt x="21494" y="19233"/>
                    </a:cubicBezTo>
                    <a:cubicBezTo>
                      <a:pt x="21388" y="19233"/>
                      <a:pt x="21388" y="19233"/>
                      <a:pt x="21388" y="19233"/>
                    </a:cubicBezTo>
                    <a:cubicBezTo>
                      <a:pt x="21176" y="18937"/>
                      <a:pt x="21176" y="18937"/>
                      <a:pt x="21176" y="18937"/>
                    </a:cubicBezTo>
                    <a:cubicBezTo>
                      <a:pt x="21176" y="18641"/>
                      <a:pt x="21176" y="18641"/>
                      <a:pt x="21176" y="18641"/>
                    </a:cubicBezTo>
                    <a:cubicBezTo>
                      <a:pt x="21176" y="18641"/>
                      <a:pt x="21176" y="18641"/>
                      <a:pt x="21176" y="18641"/>
                    </a:cubicBezTo>
                    <a:cubicBezTo>
                      <a:pt x="21071" y="18345"/>
                      <a:pt x="21071" y="18345"/>
                      <a:pt x="21071" y="18345"/>
                    </a:cubicBezTo>
                    <a:cubicBezTo>
                      <a:pt x="21071" y="18345"/>
                      <a:pt x="21071" y="18345"/>
                      <a:pt x="21071" y="18345"/>
                    </a:cubicBezTo>
                    <a:cubicBezTo>
                      <a:pt x="21071" y="18049"/>
                      <a:pt x="21071" y="18049"/>
                      <a:pt x="21071" y="18049"/>
                    </a:cubicBezTo>
                    <a:cubicBezTo>
                      <a:pt x="21071" y="18049"/>
                      <a:pt x="21071" y="18049"/>
                      <a:pt x="21071" y="18049"/>
                    </a:cubicBezTo>
                    <a:cubicBezTo>
                      <a:pt x="21071" y="17753"/>
                      <a:pt x="21071" y="17753"/>
                      <a:pt x="21071" y="17753"/>
                    </a:cubicBezTo>
                    <a:cubicBezTo>
                      <a:pt x="21071" y="18049"/>
                      <a:pt x="21071" y="18049"/>
                      <a:pt x="21071" y="18049"/>
                    </a:cubicBezTo>
                    <a:cubicBezTo>
                      <a:pt x="20965" y="18049"/>
                      <a:pt x="20965" y="18049"/>
                      <a:pt x="20965" y="18049"/>
                    </a:cubicBezTo>
                    <a:cubicBezTo>
                      <a:pt x="20859" y="18049"/>
                      <a:pt x="20859" y="18049"/>
                      <a:pt x="20859" y="18049"/>
                    </a:cubicBezTo>
                    <a:cubicBezTo>
                      <a:pt x="20753" y="18049"/>
                      <a:pt x="20753" y="18049"/>
                      <a:pt x="20753" y="18049"/>
                    </a:cubicBezTo>
                    <a:cubicBezTo>
                      <a:pt x="20647" y="18049"/>
                      <a:pt x="20647" y="18049"/>
                      <a:pt x="20647" y="18049"/>
                    </a:cubicBezTo>
                    <a:cubicBezTo>
                      <a:pt x="20647" y="18049"/>
                      <a:pt x="20647" y="18049"/>
                      <a:pt x="20647" y="18049"/>
                    </a:cubicBezTo>
                    <a:cubicBezTo>
                      <a:pt x="20541" y="18049"/>
                      <a:pt x="20541" y="18049"/>
                      <a:pt x="20541" y="18049"/>
                    </a:cubicBezTo>
                    <a:cubicBezTo>
                      <a:pt x="20435" y="18049"/>
                      <a:pt x="20435" y="18049"/>
                      <a:pt x="20435" y="18049"/>
                    </a:cubicBezTo>
                    <a:cubicBezTo>
                      <a:pt x="20541" y="18049"/>
                      <a:pt x="20541" y="18049"/>
                      <a:pt x="20541" y="18049"/>
                    </a:cubicBezTo>
                    <a:cubicBezTo>
                      <a:pt x="20541" y="17753"/>
                      <a:pt x="20541" y="17753"/>
                      <a:pt x="20541" y="17753"/>
                    </a:cubicBezTo>
                    <a:cubicBezTo>
                      <a:pt x="20541" y="17458"/>
                      <a:pt x="20541" y="17458"/>
                      <a:pt x="20541" y="17458"/>
                    </a:cubicBezTo>
                    <a:cubicBezTo>
                      <a:pt x="20541" y="17458"/>
                      <a:pt x="20541" y="17458"/>
                      <a:pt x="20541" y="17458"/>
                    </a:cubicBezTo>
                    <a:cubicBezTo>
                      <a:pt x="20647" y="17162"/>
                      <a:pt x="20647" y="17162"/>
                      <a:pt x="20647" y="17162"/>
                    </a:cubicBezTo>
                    <a:cubicBezTo>
                      <a:pt x="20541" y="17162"/>
                      <a:pt x="20541" y="17162"/>
                      <a:pt x="20541" y="17162"/>
                    </a:cubicBezTo>
                    <a:cubicBezTo>
                      <a:pt x="20435" y="16866"/>
                      <a:pt x="20435" y="16866"/>
                      <a:pt x="20435" y="16866"/>
                    </a:cubicBezTo>
                    <a:cubicBezTo>
                      <a:pt x="20541" y="16866"/>
                      <a:pt x="20541" y="16866"/>
                      <a:pt x="20541" y="16866"/>
                    </a:cubicBezTo>
                    <a:cubicBezTo>
                      <a:pt x="20541" y="16866"/>
                      <a:pt x="20541" y="16866"/>
                      <a:pt x="20541" y="16866"/>
                    </a:cubicBezTo>
                    <a:cubicBezTo>
                      <a:pt x="20647" y="16866"/>
                      <a:pt x="20647" y="16866"/>
                      <a:pt x="20647" y="16866"/>
                    </a:cubicBezTo>
                    <a:cubicBezTo>
                      <a:pt x="20753" y="16866"/>
                      <a:pt x="20753" y="16866"/>
                      <a:pt x="20753" y="16866"/>
                    </a:cubicBezTo>
                    <a:cubicBezTo>
                      <a:pt x="20647" y="16866"/>
                      <a:pt x="20647" y="16866"/>
                      <a:pt x="20647" y="16866"/>
                    </a:cubicBezTo>
                    <a:cubicBezTo>
                      <a:pt x="20541" y="16866"/>
                      <a:pt x="20541" y="16866"/>
                      <a:pt x="20541" y="16866"/>
                    </a:cubicBezTo>
                    <a:cubicBezTo>
                      <a:pt x="20435" y="16866"/>
                      <a:pt x="20435" y="16866"/>
                      <a:pt x="20435" y="16866"/>
                    </a:cubicBezTo>
                    <a:cubicBezTo>
                      <a:pt x="20435" y="16570"/>
                      <a:pt x="20435" y="16570"/>
                      <a:pt x="20435" y="16570"/>
                    </a:cubicBezTo>
                    <a:cubicBezTo>
                      <a:pt x="20435" y="16570"/>
                      <a:pt x="20435" y="16570"/>
                      <a:pt x="20435" y="16570"/>
                    </a:cubicBezTo>
                    <a:cubicBezTo>
                      <a:pt x="20435" y="16570"/>
                      <a:pt x="20435" y="16570"/>
                      <a:pt x="20435" y="16570"/>
                    </a:cubicBezTo>
                    <a:cubicBezTo>
                      <a:pt x="20541" y="16570"/>
                      <a:pt x="20541" y="16570"/>
                      <a:pt x="20541" y="16570"/>
                    </a:cubicBezTo>
                    <a:cubicBezTo>
                      <a:pt x="20541" y="16274"/>
                      <a:pt x="20541" y="16274"/>
                      <a:pt x="20541" y="16274"/>
                    </a:cubicBezTo>
                    <a:cubicBezTo>
                      <a:pt x="20329" y="15978"/>
                      <a:pt x="20329" y="15978"/>
                      <a:pt x="20329" y="15978"/>
                    </a:cubicBezTo>
                    <a:cubicBezTo>
                      <a:pt x="20329" y="15978"/>
                      <a:pt x="20329" y="15978"/>
                      <a:pt x="20329" y="15978"/>
                    </a:cubicBezTo>
                    <a:cubicBezTo>
                      <a:pt x="20224" y="15682"/>
                      <a:pt x="20224" y="15682"/>
                      <a:pt x="20224" y="15682"/>
                    </a:cubicBezTo>
                    <a:cubicBezTo>
                      <a:pt x="20329" y="15682"/>
                      <a:pt x="20329" y="15682"/>
                      <a:pt x="20329" y="15682"/>
                    </a:cubicBezTo>
                    <a:cubicBezTo>
                      <a:pt x="20224" y="15386"/>
                      <a:pt x="20224" y="15386"/>
                      <a:pt x="20224" y="15386"/>
                    </a:cubicBezTo>
                    <a:cubicBezTo>
                      <a:pt x="20224" y="15090"/>
                      <a:pt x="20224" y="15090"/>
                      <a:pt x="20224" y="15090"/>
                    </a:cubicBezTo>
                    <a:cubicBezTo>
                      <a:pt x="20329" y="15090"/>
                      <a:pt x="20329" y="15090"/>
                      <a:pt x="20329" y="15090"/>
                    </a:cubicBezTo>
                    <a:cubicBezTo>
                      <a:pt x="20224" y="15090"/>
                      <a:pt x="20224" y="15090"/>
                      <a:pt x="20224" y="15090"/>
                    </a:cubicBezTo>
                    <a:cubicBezTo>
                      <a:pt x="20118" y="14795"/>
                      <a:pt x="20118" y="14795"/>
                      <a:pt x="20118" y="14795"/>
                    </a:cubicBezTo>
                    <a:cubicBezTo>
                      <a:pt x="20118" y="14795"/>
                      <a:pt x="20118" y="14795"/>
                      <a:pt x="20118" y="14795"/>
                    </a:cubicBezTo>
                    <a:cubicBezTo>
                      <a:pt x="20118" y="14795"/>
                      <a:pt x="20118" y="14795"/>
                      <a:pt x="20118" y="14795"/>
                    </a:cubicBezTo>
                    <a:cubicBezTo>
                      <a:pt x="20224" y="14499"/>
                      <a:pt x="20224" y="14499"/>
                      <a:pt x="20224" y="14499"/>
                    </a:cubicBezTo>
                    <a:cubicBezTo>
                      <a:pt x="20118" y="14795"/>
                      <a:pt x="20118" y="14795"/>
                      <a:pt x="20118" y="14795"/>
                    </a:cubicBezTo>
                    <a:cubicBezTo>
                      <a:pt x="20012" y="14499"/>
                      <a:pt x="20012" y="14499"/>
                      <a:pt x="20012" y="14499"/>
                    </a:cubicBezTo>
                    <a:cubicBezTo>
                      <a:pt x="20012" y="14499"/>
                      <a:pt x="20012" y="14499"/>
                      <a:pt x="20012" y="14499"/>
                    </a:cubicBezTo>
                    <a:cubicBezTo>
                      <a:pt x="20012" y="14499"/>
                      <a:pt x="20012" y="14499"/>
                      <a:pt x="20012" y="14499"/>
                    </a:cubicBezTo>
                    <a:cubicBezTo>
                      <a:pt x="20012" y="14203"/>
                      <a:pt x="20012" y="14203"/>
                      <a:pt x="20012" y="14203"/>
                    </a:cubicBezTo>
                    <a:cubicBezTo>
                      <a:pt x="20012" y="14499"/>
                      <a:pt x="20012" y="14499"/>
                      <a:pt x="20012" y="14499"/>
                    </a:cubicBezTo>
                    <a:cubicBezTo>
                      <a:pt x="19906" y="14499"/>
                      <a:pt x="19906" y="14499"/>
                      <a:pt x="19906" y="14499"/>
                    </a:cubicBezTo>
                    <a:cubicBezTo>
                      <a:pt x="19800" y="14203"/>
                      <a:pt x="19800" y="14203"/>
                      <a:pt x="19800" y="14203"/>
                    </a:cubicBezTo>
                    <a:cubicBezTo>
                      <a:pt x="19694" y="14203"/>
                      <a:pt x="19694" y="14203"/>
                      <a:pt x="19694" y="14203"/>
                    </a:cubicBezTo>
                    <a:cubicBezTo>
                      <a:pt x="19588" y="13907"/>
                      <a:pt x="19588" y="13907"/>
                      <a:pt x="19588" y="13907"/>
                    </a:cubicBezTo>
                    <a:cubicBezTo>
                      <a:pt x="19482" y="13907"/>
                      <a:pt x="19482" y="13907"/>
                      <a:pt x="19482" y="13907"/>
                    </a:cubicBezTo>
                    <a:cubicBezTo>
                      <a:pt x="19271" y="13907"/>
                      <a:pt x="19271" y="13907"/>
                      <a:pt x="19271" y="13907"/>
                    </a:cubicBezTo>
                    <a:cubicBezTo>
                      <a:pt x="18953" y="13611"/>
                      <a:pt x="18953" y="13611"/>
                      <a:pt x="18953" y="13611"/>
                    </a:cubicBezTo>
                    <a:cubicBezTo>
                      <a:pt x="18847" y="13611"/>
                      <a:pt x="18847" y="13611"/>
                      <a:pt x="18847" y="13611"/>
                    </a:cubicBezTo>
                    <a:cubicBezTo>
                      <a:pt x="18741" y="13315"/>
                      <a:pt x="18741" y="13315"/>
                      <a:pt x="18741" y="13315"/>
                    </a:cubicBezTo>
                    <a:cubicBezTo>
                      <a:pt x="18635" y="13315"/>
                      <a:pt x="18635" y="13315"/>
                      <a:pt x="18635" y="13315"/>
                    </a:cubicBezTo>
                    <a:cubicBezTo>
                      <a:pt x="18635" y="13315"/>
                      <a:pt x="18635" y="13315"/>
                      <a:pt x="18635" y="13315"/>
                    </a:cubicBezTo>
                    <a:cubicBezTo>
                      <a:pt x="18529" y="13019"/>
                      <a:pt x="18529" y="13019"/>
                      <a:pt x="18529" y="13019"/>
                    </a:cubicBezTo>
                    <a:cubicBezTo>
                      <a:pt x="18529" y="13019"/>
                      <a:pt x="18529" y="13019"/>
                      <a:pt x="18529" y="13019"/>
                    </a:cubicBezTo>
                    <a:cubicBezTo>
                      <a:pt x="18635" y="13019"/>
                      <a:pt x="18635" y="13019"/>
                      <a:pt x="18635" y="13019"/>
                    </a:cubicBezTo>
                    <a:cubicBezTo>
                      <a:pt x="18635" y="13019"/>
                      <a:pt x="18635" y="13019"/>
                      <a:pt x="18635" y="13019"/>
                    </a:cubicBezTo>
                    <a:cubicBezTo>
                      <a:pt x="18635" y="13019"/>
                      <a:pt x="18635" y="13019"/>
                      <a:pt x="18635" y="13019"/>
                    </a:cubicBezTo>
                    <a:cubicBezTo>
                      <a:pt x="18635" y="13019"/>
                      <a:pt x="18635" y="13019"/>
                      <a:pt x="18635" y="13019"/>
                    </a:cubicBezTo>
                    <a:cubicBezTo>
                      <a:pt x="18529" y="13019"/>
                      <a:pt x="18529" y="13019"/>
                      <a:pt x="18529" y="13019"/>
                    </a:cubicBezTo>
                    <a:cubicBezTo>
                      <a:pt x="18424" y="13019"/>
                      <a:pt x="18424" y="13019"/>
                      <a:pt x="18424" y="13019"/>
                    </a:cubicBezTo>
                    <a:cubicBezTo>
                      <a:pt x="18424" y="12723"/>
                      <a:pt x="18424" y="12723"/>
                      <a:pt x="18424" y="12723"/>
                    </a:cubicBezTo>
                    <a:cubicBezTo>
                      <a:pt x="18424" y="12723"/>
                      <a:pt x="18424" y="12723"/>
                      <a:pt x="18424" y="12723"/>
                    </a:cubicBezTo>
                    <a:cubicBezTo>
                      <a:pt x="18318" y="13019"/>
                      <a:pt x="18318" y="13019"/>
                      <a:pt x="18318" y="13019"/>
                    </a:cubicBezTo>
                    <a:cubicBezTo>
                      <a:pt x="18318" y="12723"/>
                      <a:pt x="18318" y="12723"/>
                      <a:pt x="18318" y="12723"/>
                    </a:cubicBezTo>
                    <a:cubicBezTo>
                      <a:pt x="18318" y="12723"/>
                      <a:pt x="18318" y="12723"/>
                      <a:pt x="18318" y="12723"/>
                    </a:cubicBezTo>
                    <a:cubicBezTo>
                      <a:pt x="18318" y="12723"/>
                      <a:pt x="18318" y="12723"/>
                      <a:pt x="18318" y="12723"/>
                    </a:cubicBezTo>
                    <a:cubicBezTo>
                      <a:pt x="18212" y="12723"/>
                      <a:pt x="18212" y="12723"/>
                      <a:pt x="18212" y="12723"/>
                    </a:cubicBezTo>
                    <a:cubicBezTo>
                      <a:pt x="18212" y="12723"/>
                      <a:pt x="18212" y="12723"/>
                      <a:pt x="18212" y="12723"/>
                    </a:cubicBezTo>
                    <a:cubicBezTo>
                      <a:pt x="18212" y="12427"/>
                      <a:pt x="18212" y="12427"/>
                      <a:pt x="18212" y="12427"/>
                    </a:cubicBezTo>
                    <a:cubicBezTo>
                      <a:pt x="18106" y="12132"/>
                      <a:pt x="18106" y="12132"/>
                      <a:pt x="18106" y="12132"/>
                    </a:cubicBezTo>
                    <a:cubicBezTo>
                      <a:pt x="18212" y="11836"/>
                      <a:pt x="18212" y="11836"/>
                      <a:pt x="18212" y="11836"/>
                    </a:cubicBezTo>
                    <a:cubicBezTo>
                      <a:pt x="18212" y="11540"/>
                      <a:pt x="18212" y="11540"/>
                      <a:pt x="18212" y="11540"/>
                    </a:cubicBezTo>
                    <a:cubicBezTo>
                      <a:pt x="18106" y="11836"/>
                      <a:pt x="18106" y="11836"/>
                      <a:pt x="18106" y="11836"/>
                    </a:cubicBezTo>
                    <a:cubicBezTo>
                      <a:pt x="18106" y="12132"/>
                      <a:pt x="18106" y="12132"/>
                      <a:pt x="18106" y="12132"/>
                    </a:cubicBezTo>
                    <a:cubicBezTo>
                      <a:pt x="18106" y="12132"/>
                      <a:pt x="18106" y="12132"/>
                      <a:pt x="18106" y="12132"/>
                    </a:cubicBezTo>
                    <a:cubicBezTo>
                      <a:pt x="18000" y="12427"/>
                      <a:pt x="18000" y="12427"/>
                      <a:pt x="18000" y="12427"/>
                    </a:cubicBezTo>
                    <a:cubicBezTo>
                      <a:pt x="18000" y="12723"/>
                      <a:pt x="18000" y="12723"/>
                      <a:pt x="18000" y="12723"/>
                    </a:cubicBezTo>
                    <a:cubicBezTo>
                      <a:pt x="18000" y="12723"/>
                      <a:pt x="18000" y="12723"/>
                      <a:pt x="18000" y="12723"/>
                    </a:cubicBezTo>
                    <a:cubicBezTo>
                      <a:pt x="17894" y="13019"/>
                      <a:pt x="17894" y="13019"/>
                      <a:pt x="17894" y="13019"/>
                    </a:cubicBezTo>
                    <a:cubicBezTo>
                      <a:pt x="17788" y="13315"/>
                      <a:pt x="17788" y="13315"/>
                      <a:pt x="17788" y="13315"/>
                    </a:cubicBezTo>
                    <a:cubicBezTo>
                      <a:pt x="17682" y="13019"/>
                      <a:pt x="17682" y="13019"/>
                      <a:pt x="17682" y="13019"/>
                    </a:cubicBezTo>
                    <a:cubicBezTo>
                      <a:pt x="17682" y="12723"/>
                      <a:pt x="17682" y="12723"/>
                      <a:pt x="17682" y="12723"/>
                    </a:cubicBezTo>
                    <a:cubicBezTo>
                      <a:pt x="17682" y="12427"/>
                      <a:pt x="17682" y="12427"/>
                      <a:pt x="17682" y="12427"/>
                    </a:cubicBezTo>
                    <a:cubicBezTo>
                      <a:pt x="17682" y="12427"/>
                      <a:pt x="17682" y="12427"/>
                      <a:pt x="17682" y="12427"/>
                    </a:cubicBezTo>
                    <a:cubicBezTo>
                      <a:pt x="17682" y="12427"/>
                      <a:pt x="17682" y="12427"/>
                      <a:pt x="17682" y="12427"/>
                    </a:cubicBezTo>
                    <a:cubicBezTo>
                      <a:pt x="17682" y="12132"/>
                      <a:pt x="17682" y="12132"/>
                      <a:pt x="17682" y="12132"/>
                    </a:cubicBezTo>
                    <a:cubicBezTo>
                      <a:pt x="17576" y="12132"/>
                      <a:pt x="17576" y="12132"/>
                      <a:pt x="17576" y="12132"/>
                    </a:cubicBezTo>
                    <a:cubicBezTo>
                      <a:pt x="17576" y="12132"/>
                      <a:pt x="17576" y="12132"/>
                      <a:pt x="17576" y="12132"/>
                    </a:cubicBezTo>
                    <a:cubicBezTo>
                      <a:pt x="17576" y="11836"/>
                      <a:pt x="17576" y="11836"/>
                      <a:pt x="17576" y="11836"/>
                    </a:cubicBezTo>
                    <a:cubicBezTo>
                      <a:pt x="17471" y="11836"/>
                      <a:pt x="17471" y="11836"/>
                      <a:pt x="17471" y="11836"/>
                    </a:cubicBezTo>
                    <a:cubicBezTo>
                      <a:pt x="17365" y="11836"/>
                      <a:pt x="17365" y="11836"/>
                      <a:pt x="17365" y="11836"/>
                    </a:cubicBezTo>
                    <a:cubicBezTo>
                      <a:pt x="17365" y="11540"/>
                      <a:pt x="17365" y="11540"/>
                      <a:pt x="17365" y="11540"/>
                    </a:cubicBezTo>
                    <a:cubicBezTo>
                      <a:pt x="17365" y="11540"/>
                      <a:pt x="17365" y="11540"/>
                      <a:pt x="17365" y="11540"/>
                    </a:cubicBezTo>
                    <a:cubicBezTo>
                      <a:pt x="17471" y="11540"/>
                      <a:pt x="17471" y="11540"/>
                      <a:pt x="17471" y="11540"/>
                    </a:cubicBezTo>
                    <a:cubicBezTo>
                      <a:pt x="17576" y="11540"/>
                      <a:pt x="17576" y="11540"/>
                      <a:pt x="17576" y="11540"/>
                    </a:cubicBezTo>
                    <a:cubicBezTo>
                      <a:pt x="17576" y="11540"/>
                      <a:pt x="17576" y="11540"/>
                      <a:pt x="17576" y="11540"/>
                    </a:cubicBezTo>
                    <a:cubicBezTo>
                      <a:pt x="17682" y="11540"/>
                      <a:pt x="17682" y="11540"/>
                      <a:pt x="17682" y="11540"/>
                    </a:cubicBezTo>
                    <a:cubicBezTo>
                      <a:pt x="17788" y="11540"/>
                      <a:pt x="17788" y="11540"/>
                      <a:pt x="17788" y="11540"/>
                    </a:cubicBezTo>
                    <a:cubicBezTo>
                      <a:pt x="17788" y="11244"/>
                      <a:pt x="17788" y="11244"/>
                      <a:pt x="17788" y="11244"/>
                    </a:cubicBezTo>
                    <a:cubicBezTo>
                      <a:pt x="17894" y="11244"/>
                      <a:pt x="17894" y="11244"/>
                      <a:pt x="17894" y="11244"/>
                    </a:cubicBezTo>
                    <a:cubicBezTo>
                      <a:pt x="18000" y="11244"/>
                      <a:pt x="18000" y="11244"/>
                      <a:pt x="18000" y="11244"/>
                    </a:cubicBezTo>
                    <a:cubicBezTo>
                      <a:pt x="18106" y="11540"/>
                      <a:pt x="18106" y="11540"/>
                      <a:pt x="18106" y="11540"/>
                    </a:cubicBezTo>
                    <a:cubicBezTo>
                      <a:pt x="18106" y="11244"/>
                      <a:pt x="18106" y="11244"/>
                      <a:pt x="18106" y="11244"/>
                    </a:cubicBezTo>
                    <a:cubicBezTo>
                      <a:pt x="18212" y="11244"/>
                      <a:pt x="18212" y="11244"/>
                      <a:pt x="18212" y="11244"/>
                    </a:cubicBezTo>
                    <a:cubicBezTo>
                      <a:pt x="18212" y="11244"/>
                      <a:pt x="18212" y="11244"/>
                      <a:pt x="18212" y="11244"/>
                    </a:cubicBezTo>
                    <a:cubicBezTo>
                      <a:pt x="18212" y="10948"/>
                      <a:pt x="18212" y="10948"/>
                      <a:pt x="18212" y="10948"/>
                    </a:cubicBezTo>
                    <a:cubicBezTo>
                      <a:pt x="18212" y="10652"/>
                      <a:pt x="18212" y="10652"/>
                      <a:pt x="18212" y="10652"/>
                    </a:cubicBezTo>
                    <a:cubicBezTo>
                      <a:pt x="18000" y="10652"/>
                      <a:pt x="18000" y="10652"/>
                      <a:pt x="18000" y="10652"/>
                    </a:cubicBezTo>
                    <a:cubicBezTo>
                      <a:pt x="18000" y="10652"/>
                      <a:pt x="18000" y="10652"/>
                      <a:pt x="18000" y="10652"/>
                    </a:cubicBezTo>
                    <a:cubicBezTo>
                      <a:pt x="18000" y="10948"/>
                      <a:pt x="18000" y="10948"/>
                      <a:pt x="18000" y="10948"/>
                    </a:cubicBezTo>
                    <a:cubicBezTo>
                      <a:pt x="17894" y="10652"/>
                      <a:pt x="17894" y="10652"/>
                      <a:pt x="17894" y="10652"/>
                    </a:cubicBezTo>
                    <a:cubicBezTo>
                      <a:pt x="17788" y="10948"/>
                      <a:pt x="17788" y="10948"/>
                      <a:pt x="17788" y="10948"/>
                    </a:cubicBezTo>
                    <a:cubicBezTo>
                      <a:pt x="17682" y="10948"/>
                      <a:pt x="17682" y="10948"/>
                      <a:pt x="17682" y="10948"/>
                    </a:cubicBezTo>
                    <a:cubicBezTo>
                      <a:pt x="17682" y="10948"/>
                      <a:pt x="17682" y="10948"/>
                      <a:pt x="17682" y="10948"/>
                    </a:cubicBezTo>
                    <a:cubicBezTo>
                      <a:pt x="17576" y="10948"/>
                      <a:pt x="17576" y="10948"/>
                      <a:pt x="17576" y="10948"/>
                    </a:cubicBezTo>
                    <a:cubicBezTo>
                      <a:pt x="17471" y="10948"/>
                      <a:pt x="17471" y="10948"/>
                      <a:pt x="17471" y="10948"/>
                    </a:cubicBezTo>
                    <a:cubicBezTo>
                      <a:pt x="17471" y="10948"/>
                      <a:pt x="17471" y="10948"/>
                      <a:pt x="17471" y="10948"/>
                    </a:cubicBezTo>
                    <a:cubicBezTo>
                      <a:pt x="17365" y="10652"/>
                      <a:pt x="17365" y="10652"/>
                      <a:pt x="17365" y="10652"/>
                    </a:cubicBezTo>
                    <a:cubicBezTo>
                      <a:pt x="17259" y="10356"/>
                      <a:pt x="17259" y="10356"/>
                      <a:pt x="17259" y="10356"/>
                    </a:cubicBezTo>
                    <a:cubicBezTo>
                      <a:pt x="17365" y="10356"/>
                      <a:pt x="17365" y="10356"/>
                      <a:pt x="17365" y="10356"/>
                    </a:cubicBezTo>
                    <a:cubicBezTo>
                      <a:pt x="17259" y="10060"/>
                      <a:pt x="17259" y="10060"/>
                      <a:pt x="17259" y="10060"/>
                    </a:cubicBezTo>
                    <a:cubicBezTo>
                      <a:pt x="17153" y="9764"/>
                      <a:pt x="17153" y="9764"/>
                      <a:pt x="17153" y="9764"/>
                    </a:cubicBezTo>
                    <a:cubicBezTo>
                      <a:pt x="17047" y="9764"/>
                      <a:pt x="17047" y="9764"/>
                      <a:pt x="17047" y="9764"/>
                    </a:cubicBezTo>
                    <a:cubicBezTo>
                      <a:pt x="17047" y="9764"/>
                      <a:pt x="17047" y="9764"/>
                      <a:pt x="17047" y="9764"/>
                    </a:cubicBezTo>
                    <a:cubicBezTo>
                      <a:pt x="16941" y="10060"/>
                      <a:pt x="16941" y="10060"/>
                      <a:pt x="16941" y="10060"/>
                    </a:cubicBezTo>
                    <a:cubicBezTo>
                      <a:pt x="16835" y="9764"/>
                      <a:pt x="16835" y="9764"/>
                      <a:pt x="16835" y="9764"/>
                    </a:cubicBezTo>
                    <a:cubicBezTo>
                      <a:pt x="16941" y="9764"/>
                      <a:pt x="16941" y="9764"/>
                      <a:pt x="16941" y="9764"/>
                    </a:cubicBezTo>
                    <a:cubicBezTo>
                      <a:pt x="17047" y="9468"/>
                      <a:pt x="17047" y="9468"/>
                      <a:pt x="17047" y="9468"/>
                    </a:cubicBezTo>
                    <a:cubicBezTo>
                      <a:pt x="17047" y="9468"/>
                      <a:pt x="17047" y="9468"/>
                      <a:pt x="17047" y="9468"/>
                    </a:cubicBezTo>
                    <a:cubicBezTo>
                      <a:pt x="16941" y="9173"/>
                      <a:pt x="16941" y="9173"/>
                      <a:pt x="16941" y="9173"/>
                    </a:cubicBezTo>
                    <a:cubicBezTo>
                      <a:pt x="17047" y="9173"/>
                      <a:pt x="17047" y="9173"/>
                      <a:pt x="17047" y="9173"/>
                    </a:cubicBezTo>
                    <a:cubicBezTo>
                      <a:pt x="17153" y="9173"/>
                      <a:pt x="17153" y="9173"/>
                      <a:pt x="17153" y="9173"/>
                    </a:cubicBezTo>
                    <a:cubicBezTo>
                      <a:pt x="17259" y="8877"/>
                      <a:pt x="17259" y="8877"/>
                      <a:pt x="17259" y="8877"/>
                    </a:cubicBezTo>
                    <a:cubicBezTo>
                      <a:pt x="17365" y="8877"/>
                      <a:pt x="17365" y="8877"/>
                      <a:pt x="17365" y="8877"/>
                    </a:cubicBezTo>
                    <a:cubicBezTo>
                      <a:pt x="17471" y="8581"/>
                      <a:pt x="17471" y="8581"/>
                      <a:pt x="17471" y="8581"/>
                    </a:cubicBezTo>
                    <a:cubicBezTo>
                      <a:pt x="17471" y="8581"/>
                      <a:pt x="17471" y="8581"/>
                      <a:pt x="17471" y="8581"/>
                    </a:cubicBezTo>
                    <a:cubicBezTo>
                      <a:pt x="17576" y="8581"/>
                      <a:pt x="17576" y="8581"/>
                      <a:pt x="17576" y="8581"/>
                    </a:cubicBezTo>
                    <a:cubicBezTo>
                      <a:pt x="17894" y="8581"/>
                      <a:pt x="17894" y="8581"/>
                      <a:pt x="17894" y="8581"/>
                    </a:cubicBezTo>
                    <a:cubicBezTo>
                      <a:pt x="18000" y="8877"/>
                      <a:pt x="18000" y="8877"/>
                      <a:pt x="18000" y="8877"/>
                    </a:cubicBezTo>
                    <a:cubicBezTo>
                      <a:pt x="18212" y="8877"/>
                      <a:pt x="18212" y="8877"/>
                      <a:pt x="18212" y="8877"/>
                    </a:cubicBezTo>
                    <a:cubicBezTo>
                      <a:pt x="18318" y="8877"/>
                      <a:pt x="18318" y="8877"/>
                      <a:pt x="18318" y="8877"/>
                    </a:cubicBezTo>
                    <a:cubicBezTo>
                      <a:pt x="18318" y="9173"/>
                      <a:pt x="18318" y="9173"/>
                      <a:pt x="18318" y="9173"/>
                    </a:cubicBezTo>
                    <a:cubicBezTo>
                      <a:pt x="18318" y="9173"/>
                      <a:pt x="18318" y="9173"/>
                      <a:pt x="18318" y="9173"/>
                    </a:cubicBezTo>
                    <a:cubicBezTo>
                      <a:pt x="18318" y="9468"/>
                      <a:pt x="18318" y="9468"/>
                      <a:pt x="18318" y="9468"/>
                    </a:cubicBezTo>
                    <a:cubicBezTo>
                      <a:pt x="18424" y="9764"/>
                      <a:pt x="18424" y="9764"/>
                      <a:pt x="18424" y="9764"/>
                    </a:cubicBezTo>
                    <a:cubicBezTo>
                      <a:pt x="18424" y="9764"/>
                      <a:pt x="18424" y="9764"/>
                      <a:pt x="18424" y="9764"/>
                    </a:cubicBezTo>
                    <a:cubicBezTo>
                      <a:pt x="18424" y="10060"/>
                      <a:pt x="18424" y="10060"/>
                      <a:pt x="18424" y="10060"/>
                    </a:cubicBezTo>
                    <a:cubicBezTo>
                      <a:pt x="18318" y="10356"/>
                      <a:pt x="18318" y="10356"/>
                      <a:pt x="18318" y="10356"/>
                    </a:cubicBezTo>
                    <a:cubicBezTo>
                      <a:pt x="18318" y="10652"/>
                      <a:pt x="18318" y="10652"/>
                      <a:pt x="18318" y="10652"/>
                    </a:cubicBezTo>
                    <a:cubicBezTo>
                      <a:pt x="18424" y="11244"/>
                      <a:pt x="18424" y="11244"/>
                      <a:pt x="18424" y="11244"/>
                    </a:cubicBezTo>
                    <a:cubicBezTo>
                      <a:pt x="18424" y="11540"/>
                      <a:pt x="18424" y="11540"/>
                      <a:pt x="18424" y="11540"/>
                    </a:cubicBezTo>
                    <a:cubicBezTo>
                      <a:pt x="18529" y="11540"/>
                      <a:pt x="18529" y="11540"/>
                      <a:pt x="18529" y="11540"/>
                    </a:cubicBezTo>
                    <a:cubicBezTo>
                      <a:pt x="18529" y="11540"/>
                      <a:pt x="18529" y="11540"/>
                      <a:pt x="18529" y="11540"/>
                    </a:cubicBezTo>
                    <a:cubicBezTo>
                      <a:pt x="18529" y="11244"/>
                      <a:pt x="18529" y="11244"/>
                      <a:pt x="18529" y="11244"/>
                    </a:cubicBezTo>
                    <a:cubicBezTo>
                      <a:pt x="18529" y="11244"/>
                      <a:pt x="18529" y="11244"/>
                      <a:pt x="18529" y="11244"/>
                    </a:cubicBezTo>
                    <a:cubicBezTo>
                      <a:pt x="18635" y="11244"/>
                      <a:pt x="18635" y="11244"/>
                      <a:pt x="18635" y="11244"/>
                    </a:cubicBezTo>
                    <a:cubicBezTo>
                      <a:pt x="18635" y="11540"/>
                      <a:pt x="18635" y="11540"/>
                      <a:pt x="18635" y="11540"/>
                    </a:cubicBezTo>
                    <a:cubicBezTo>
                      <a:pt x="18635" y="11836"/>
                      <a:pt x="18635" y="11836"/>
                      <a:pt x="18635" y="11836"/>
                    </a:cubicBezTo>
                    <a:cubicBezTo>
                      <a:pt x="18635" y="11836"/>
                      <a:pt x="18635" y="11836"/>
                      <a:pt x="18635" y="11836"/>
                    </a:cubicBezTo>
                    <a:cubicBezTo>
                      <a:pt x="18741" y="11836"/>
                      <a:pt x="18741" y="11836"/>
                      <a:pt x="18741" y="11836"/>
                    </a:cubicBezTo>
                    <a:cubicBezTo>
                      <a:pt x="18847" y="12132"/>
                      <a:pt x="18847" y="12132"/>
                      <a:pt x="18847" y="12132"/>
                    </a:cubicBezTo>
                    <a:cubicBezTo>
                      <a:pt x="18847" y="12132"/>
                      <a:pt x="18847" y="12132"/>
                      <a:pt x="18847" y="12132"/>
                    </a:cubicBezTo>
                    <a:cubicBezTo>
                      <a:pt x="18953" y="12132"/>
                      <a:pt x="18953" y="12132"/>
                      <a:pt x="18953" y="12132"/>
                    </a:cubicBezTo>
                    <a:cubicBezTo>
                      <a:pt x="19059" y="12132"/>
                      <a:pt x="19059" y="12132"/>
                      <a:pt x="19059" y="12132"/>
                    </a:cubicBezTo>
                    <a:cubicBezTo>
                      <a:pt x="19059" y="11836"/>
                      <a:pt x="19059" y="11836"/>
                      <a:pt x="19059" y="11836"/>
                    </a:cubicBezTo>
                    <a:cubicBezTo>
                      <a:pt x="19059" y="11836"/>
                      <a:pt x="19059" y="11836"/>
                      <a:pt x="19059" y="11836"/>
                    </a:cubicBezTo>
                    <a:cubicBezTo>
                      <a:pt x="19165" y="11836"/>
                      <a:pt x="19165" y="11836"/>
                      <a:pt x="19165" y="11836"/>
                    </a:cubicBezTo>
                    <a:cubicBezTo>
                      <a:pt x="19165" y="11540"/>
                      <a:pt x="19165" y="11540"/>
                      <a:pt x="19165" y="11540"/>
                    </a:cubicBezTo>
                    <a:cubicBezTo>
                      <a:pt x="19165" y="11244"/>
                      <a:pt x="19165" y="11244"/>
                      <a:pt x="19165" y="11244"/>
                    </a:cubicBezTo>
                    <a:cubicBezTo>
                      <a:pt x="19271" y="11244"/>
                      <a:pt x="19271" y="11244"/>
                      <a:pt x="19271" y="11244"/>
                    </a:cubicBezTo>
                    <a:cubicBezTo>
                      <a:pt x="19376" y="11244"/>
                      <a:pt x="19376" y="11244"/>
                      <a:pt x="19376" y="11244"/>
                    </a:cubicBezTo>
                    <a:cubicBezTo>
                      <a:pt x="19376" y="10948"/>
                      <a:pt x="19376" y="10948"/>
                      <a:pt x="19376" y="10948"/>
                    </a:cubicBezTo>
                    <a:cubicBezTo>
                      <a:pt x="19482" y="10652"/>
                      <a:pt x="19482" y="10652"/>
                      <a:pt x="19482" y="10652"/>
                    </a:cubicBezTo>
                    <a:cubicBezTo>
                      <a:pt x="19482" y="10948"/>
                      <a:pt x="19482" y="10948"/>
                      <a:pt x="19482" y="10948"/>
                    </a:cubicBezTo>
                    <a:cubicBezTo>
                      <a:pt x="19588" y="10948"/>
                      <a:pt x="19588" y="10948"/>
                      <a:pt x="19588" y="10948"/>
                    </a:cubicBezTo>
                    <a:cubicBezTo>
                      <a:pt x="19588" y="10652"/>
                      <a:pt x="19588" y="10652"/>
                      <a:pt x="19588" y="10652"/>
                    </a:cubicBezTo>
                    <a:cubicBezTo>
                      <a:pt x="19800" y="10652"/>
                      <a:pt x="19800" y="10652"/>
                      <a:pt x="19800" y="10652"/>
                    </a:cubicBezTo>
                    <a:cubicBezTo>
                      <a:pt x="19800" y="10652"/>
                      <a:pt x="19800" y="10652"/>
                      <a:pt x="19800" y="10652"/>
                    </a:cubicBezTo>
                    <a:cubicBezTo>
                      <a:pt x="19694" y="10356"/>
                      <a:pt x="19694" y="10356"/>
                      <a:pt x="19694" y="10356"/>
                    </a:cubicBezTo>
                    <a:cubicBezTo>
                      <a:pt x="19800" y="10060"/>
                      <a:pt x="19800" y="10060"/>
                      <a:pt x="19800" y="10060"/>
                    </a:cubicBezTo>
                    <a:cubicBezTo>
                      <a:pt x="20012" y="9764"/>
                      <a:pt x="20012" y="9764"/>
                      <a:pt x="20012" y="9764"/>
                    </a:cubicBezTo>
                    <a:cubicBezTo>
                      <a:pt x="20118" y="9764"/>
                      <a:pt x="20118" y="9764"/>
                      <a:pt x="20118" y="9764"/>
                    </a:cubicBezTo>
                    <a:cubicBezTo>
                      <a:pt x="20224" y="10060"/>
                      <a:pt x="20224" y="10060"/>
                      <a:pt x="20224" y="10060"/>
                    </a:cubicBezTo>
                    <a:cubicBezTo>
                      <a:pt x="20329" y="10060"/>
                      <a:pt x="20329" y="10060"/>
                      <a:pt x="20329" y="10060"/>
                    </a:cubicBezTo>
                    <a:cubicBezTo>
                      <a:pt x="20435" y="10356"/>
                      <a:pt x="20435" y="10356"/>
                      <a:pt x="20435" y="10356"/>
                    </a:cubicBezTo>
                    <a:cubicBezTo>
                      <a:pt x="20541" y="10356"/>
                      <a:pt x="20541" y="10356"/>
                      <a:pt x="20541" y="10356"/>
                    </a:cubicBezTo>
                    <a:cubicBezTo>
                      <a:pt x="20647" y="10652"/>
                      <a:pt x="20647" y="10652"/>
                      <a:pt x="20647" y="10652"/>
                    </a:cubicBezTo>
                    <a:cubicBezTo>
                      <a:pt x="20753" y="10652"/>
                      <a:pt x="20753" y="10652"/>
                      <a:pt x="20753" y="10652"/>
                    </a:cubicBezTo>
                    <a:cubicBezTo>
                      <a:pt x="21071" y="10948"/>
                      <a:pt x="21071" y="10948"/>
                      <a:pt x="21071" y="10948"/>
                    </a:cubicBezTo>
                    <a:cubicBezTo>
                      <a:pt x="21176" y="10948"/>
                      <a:pt x="21176" y="10948"/>
                      <a:pt x="21176" y="10948"/>
                    </a:cubicBezTo>
                    <a:cubicBezTo>
                      <a:pt x="21176" y="10948"/>
                      <a:pt x="21176" y="10948"/>
                      <a:pt x="21176" y="10948"/>
                    </a:cubicBezTo>
                    <a:cubicBezTo>
                      <a:pt x="21282" y="10948"/>
                      <a:pt x="21282" y="10948"/>
                      <a:pt x="21282" y="10948"/>
                    </a:cubicBezTo>
                    <a:cubicBezTo>
                      <a:pt x="21388" y="10948"/>
                      <a:pt x="21388" y="10948"/>
                      <a:pt x="21388" y="10948"/>
                    </a:cubicBezTo>
                    <a:cubicBezTo>
                      <a:pt x="21494" y="10948"/>
                      <a:pt x="21494" y="10948"/>
                      <a:pt x="21494" y="10948"/>
                    </a:cubicBezTo>
                    <a:cubicBezTo>
                      <a:pt x="21494" y="11244"/>
                      <a:pt x="21494" y="11244"/>
                      <a:pt x="21494" y="11244"/>
                    </a:cubicBezTo>
                    <a:cubicBezTo>
                      <a:pt x="21494" y="11244"/>
                      <a:pt x="21494" y="11244"/>
                      <a:pt x="21494" y="11244"/>
                    </a:cubicBezTo>
                    <a:cubicBezTo>
                      <a:pt x="21494" y="11244"/>
                      <a:pt x="21494" y="11244"/>
                      <a:pt x="21494" y="11244"/>
                    </a:cubicBezTo>
                    <a:cubicBezTo>
                      <a:pt x="21600" y="11244"/>
                      <a:pt x="21600" y="11244"/>
                      <a:pt x="21600" y="11244"/>
                    </a:cubicBezTo>
                    <a:cubicBezTo>
                      <a:pt x="21600" y="11244"/>
                      <a:pt x="21600" y="11244"/>
                      <a:pt x="21600" y="11244"/>
                    </a:cubicBezTo>
                    <a:close/>
                    <a:moveTo>
                      <a:pt x="15988" y="7989"/>
                    </a:moveTo>
                    <a:cubicBezTo>
                      <a:pt x="16200" y="8285"/>
                      <a:pt x="16200" y="8285"/>
                      <a:pt x="16200" y="8285"/>
                    </a:cubicBezTo>
                    <a:cubicBezTo>
                      <a:pt x="16200" y="8285"/>
                      <a:pt x="16200" y="8285"/>
                      <a:pt x="16200" y="8285"/>
                    </a:cubicBezTo>
                    <a:cubicBezTo>
                      <a:pt x="16094" y="8285"/>
                      <a:pt x="16094" y="8285"/>
                      <a:pt x="16094" y="8285"/>
                    </a:cubicBezTo>
                    <a:cubicBezTo>
                      <a:pt x="15988" y="7989"/>
                      <a:pt x="15988" y="7989"/>
                      <a:pt x="15988" y="7989"/>
                    </a:cubicBezTo>
                    <a:close/>
                    <a:moveTo>
                      <a:pt x="16941" y="8581"/>
                    </a:moveTo>
                    <a:cubicBezTo>
                      <a:pt x="17047" y="8581"/>
                      <a:pt x="17047" y="8581"/>
                      <a:pt x="17047" y="8581"/>
                    </a:cubicBezTo>
                    <a:cubicBezTo>
                      <a:pt x="17047" y="8581"/>
                      <a:pt x="17047" y="8581"/>
                      <a:pt x="17047" y="8581"/>
                    </a:cubicBezTo>
                    <a:cubicBezTo>
                      <a:pt x="17047" y="8285"/>
                      <a:pt x="17047" y="8285"/>
                      <a:pt x="17047" y="8285"/>
                    </a:cubicBezTo>
                    <a:cubicBezTo>
                      <a:pt x="16941" y="8285"/>
                      <a:pt x="16941" y="8285"/>
                      <a:pt x="16941" y="8285"/>
                    </a:cubicBezTo>
                    <a:cubicBezTo>
                      <a:pt x="16835" y="8285"/>
                      <a:pt x="16835" y="8285"/>
                      <a:pt x="16835" y="8285"/>
                    </a:cubicBezTo>
                    <a:cubicBezTo>
                      <a:pt x="16729" y="8285"/>
                      <a:pt x="16729" y="8285"/>
                      <a:pt x="16729" y="8285"/>
                    </a:cubicBezTo>
                    <a:cubicBezTo>
                      <a:pt x="16624" y="8285"/>
                      <a:pt x="16624" y="8285"/>
                      <a:pt x="16624" y="8285"/>
                    </a:cubicBezTo>
                    <a:cubicBezTo>
                      <a:pt x="16624" y="8285"/>
                      <a:pt x="16624" y="8285"/>
                      <a:pt x="16624" y="8285"/>
                    </a:cubicBezTo>
                    <a:cubicBezTo>
                      <a:pt x="16624" y="8285"/>
                      <a:pt x="16624" y="8285"/>
                      <a:pt x="16624" y="8285"/>
                    </a:cubicBezTo>
                    <a:cubicBezTo>
                      <a:pt x="16518" y="8581"/>
                      <a:pt x="16518" y="8581"/>
                      <a:pt x="16518" y="8581"/>
                    </a:cubicBezTo>
                    <a:cubicBezTo>
                      <a:pt x="16729" y="8581"/>
                      <a:pt x="16729" y="8581"/>
                      <a:pt x="16729" y="8581"/>
                    </a:cubicBezTo>
                    <a:cubicBezTo>
                      <a:pt x="16729" y="8581"/>
                      <a:pt x="16729" y="8581"/>
                      <a:pt x="16729" y="8581"/>
                    </a:cubicBezTo>
                    <a:cubicBezTo>
                      <a:pt x="16835" y="8581"/>
                      <a:pt x="16835" y="8581"/>
                      <a:pt x="16835" y="8581"/>
                    </a:cubicBezTo>
                    <a:cubicBezTo>
                      <a:pt x="16835" y="8581"/>
                      <a:pt x="16835" y="8581"/>
                      <a:pt x="16835" y="8581"/>
                    </a:cubicBezTo>
                    <a:cubicBezTo>
                      <a:pt x="16729" y="8285"/>
                      <a:pt x="16729" y="8285"/>
                      <a:pt x="16729" y="8285"/>
                    </a:cubicBezTo>
                    <a:cubicBezTo>
                      <a:pt x="16729" y="8285"/>
                      <a:pt x="16729" y="8285"/>
                      <a:pt x="16729" y="8285"/>
                    </a:cubicBezTo>
                    <a:cubicBezTo>
                      <a:pt x="16835" y="8285"/>
                      <a:pt x="16835" y="8285"/>
                      <a:pt x="16835" y="8285"/>
                    </a:cubicBezTo>
                    <a:cubicBezTo>
                      <a:pt x="16941" y="8581"/>
                      <a:pt x="16941" y="8581"/>
                      <a:pt x="16941" y="8581"/>
                    </a:cubicBezTo>
                    <a:close/>
                    <a:moveTo>
                      <a:pt x="16835" y="9173"/>
                    </a:moveTo>
                    <a:cubicBezTo>
                      <a:pt x="16729" y="9173"/>
                      <a:pt x="16729" y="9173"/>
                      <a:pt x="16729" y="9173"/>
                    </a:cubicBezTo>
                    <a:cubicBezTo>
                      <a:pt x="16624" y="9173"/>
                      <a:pt x="16624" y="9173"/>
                      <a:pt x="16624" y="9173"/>
                    </a:cubicBezTo>
                    <a:cubicBezTo>
                      <a:pt x="16624" y="9173"/>
                      <a:pt x="16624" y="9173"/>
                      <a:pt x="16624" y="9173"/>
                    </a:cubicBezTo>
                    <a:cubicBezTo>
                      <a:pt x="16835" y="9173"/>
                      <a:pt x="16835" y="9173"/>
                      <a:pt x="16835" y="9173"/>
                    </a:cubicBezTo>
                    <a:close/>
                    <a:moveTo>
                      <a:pt x="16835" y="9173"/>
                    </a:moveTo>
                    <a:cubicBezTo>
                      <a:pt x="16835" y="9173"/>
                      <a:pt x="16835" y="9173"/>
                      <a:pt x="16835" y="9173"/>
                    </a:cubicBezTo>
                    <a:cubicBezTo>
                      <a:pt x="16729" y="9173"/>
                      <a:pt x="16729" y="9173"/>
                      <a:pt x="16729" y="9173"/>
                    </a:cubicBezTo>
                    <a:cubicBezTo>
                      <a:pt x="16835" y="9173"/>
                      <a:pt x="16835" y="9173"/>
                      <a:pt x="16835" y="9173"/>
                    </a:cubicBezTo>
                    <a:close/>
                    <a:moveTo>
                      <a:pt x="16835" y="9173"/>
                    </a:moveTo>
                    <a:cubicBezTo>
                      <a:pt x="16729" y="9468"/>
                      <a:pt x="16729" y="9468"/>
                      <a:pt x="16729" y="9468"/>
                    </a:cubicBezTo>
                    <a:cubicBezTo>
                      <a:pt x="16729" y="9764"/>
                      <a:pt x="16729" y="9764"/>
                      <a:pt x="16729" y="9764"/>
                    </a:cubicBezTo>
                    <a:cubicBezTo>
                      <a:pt x="16835" y="9764"/>
                      <a:pt x="16835" y="9764"/>
                      <a:pt x="16835" y="9764"/>
                    </a:cubicBezTo>
                    <a:cubicBezTo>
                      <a:pt x="16835" y="9764"/>
                      <a:pt x="16835" y="9764"/>
                      <a:pt x="16835" y="9764"/>
                    </a:cubicBezTo>
                    <a:cubicBezTo>
                      <a:pt x="16941" y="9173"/>
                      <a:pt x="16941" y="9173"/>
                      <a:pt x="16941" y="9173"/>
                    </a:cubicBezTo>
                    <a:cubicBezTo>
                      <a:pt x="16835" y="9173"/>
                      <a:pt x="16835" y="9173"/>
                      <a:pt x="16835" y="9173"/>
                    </a:cubicBezTo>
                    <a:close/>
                    <a:moveTo>
                      <a:pt x="14188" y="3551"/>
                    </a:moveTo>
                    <a:cubicBezTo>
                      <a:pt x="14294" y="3551"/>
                      <a:pt x="14294" y="3551"/>
                      <a:pt x="14294" y="3551"/>
                    </a:cubicBezTo>
                    <a:cubicBezTo>
                      <a:pt x="14294" y="3847"/>
                      <a:pt x="14294" y="3847"/>
                      <a:pt x="14294" y="3847"/>
                    </a:cubicBezTo>
                    <a:cubicBezTo>
                      <a:pt x="14294" y="4142"/>
                      <a:pt x="14294" y="4142"/>
                      <a:pt x="14294" y="4142"/>
                    </a:cubicBezTo>
                    <a:cubicBezTo>
                      <a:pt x="14188" y="3847"/>
                      <a:pt x="14188" y="3847"/>
                      <a:pt x="14188" y="3847"/>
                    </a:cubicBezTo>
                    <a:cubicBezTo>
                      <a:pt x="14188" y="3551"/>
                      <a:pt x="14188" y="3551"/>
                      <a:pt x="14188" y="3551"/>
                    </a:cubicBezTo>
                    <a:cubicBezTo>
                      <a:pt x="14188" y="3551"/>
                      <a:pt x="14188" y="3551"/>
                      <a:pt x="14188" y="3551"/>
                    </a:cubicBezTo>
                    <a:close/>
                    <a:moveTo>
                      <a:pt x="14824" y="2663"/>
                    </a:moveTo>
                    <a:cubicBezTo>
                      <a:pt x="14824" y="2959"/>
                      <a:pt x="14824" y="2959"/>
                      <a:pt x="14824" y="2959"/>
                    </a:cubicBezTo>
                    <a:cubicBezTo>
                      <a:pt x="14824" y="2959"/>
                      <a:pt x="14824" y="2959"/>
                      <a:pt x="14824" y="2959"/>
                    </a:cubicBezTo>
                    <a:cubicBezTo>
                      <a:pt x="14929" y="2959"/>
                      <a:pt x="14929" y="2959"/>
                      <a:pt x="14929" y="2959"/>
                    </a:cubicBezTo>
                    <a:cubicBezTo>
                      <a:pt x="14929" y="2959"/>
                      <a:pt x="14929" y="2959"/>
                      <a:pt x="14929" y="2959"/>
                    </a:cubicBezTo>
                    <a:cubicBezTo>
                      <a:pt x="14929" y="2663"/>
                      <a:pt x="14929" y="2663"/>
                      <a:pt x="14929" y="2663"/>
                    </a:cubicBezTo>
                    <a:cubicBezTo>
                      <a:pt x="14824" y="2367"/>
                      <a:pt x="14824" y="2367"/>
                      <a:pt x="14824" y="2367"/>
                    </a:cubicBezTo>
                    <a:cubicBezTo>
                      <a:pt x="14824" y="2663"/>
                      <a:pt x="14824" y="2663"/>
                      <a:pt x="14824" y="2663"/>
                    </a:cubicBezTo>
                    <a:close/>
                    <a:moveTo>
                      <a:pt x="14824" y="3255"/>
                    </a:moveTo>
                    <a:cubicBezTo>
                      <a:pt x="14824" y="3255"/>
                      <a:pt x="14824" y="3255"/>
                      <a:pt x="14824" y="3255"/>
                    </a:cubicBezTo>
                    <a:cubicBezTo>
                      <a:pt x="14824" y="3255"/>
                      <a:pt x="14824" y="3255"/>
                      <a:pt x="14824" y="3255"/>
                    </a:cubicBezTo>
                    <a:cubicBezTo>
                      <a:pt x="14824" y="3255"/>
                      <a:pt x="14824" y="3255"/>
                      <a:pt x="14824" y="3255"/>
                    </a:cubicBezTo>
                    <a:cubicBezTo>
                      <a:pt x="14824" y="3255"/>
                      <a:pt x="14824" y="3255"/>
                      <a:pt x="14824" y="3255"/>
                    </a:cubicBezTo>
                    <a:close/>
                    <a:moveTo>
                      <a:pt x="15565" y="5326"/>
                    </a:moveTo>
                    <a:cubicBezTo>
                      <a:pt x="15565" y="5622"/>
                      <a:pt x="15565" y="5622"/>
                      <a:pt x="15565" y="5622"/>
                    </a:cubicBezTo>
                    <a:cubicBezTo>
                      <a:pt x="15671" y="5622"/>
                      <a:pt x="15671" y="5622"/>
                      <a:pt x="15671" y="5622"/>
                    </a:cubicBezTo>
                    <a:cubicBezTo>
                      <a:pt x="15671" y="5622"/>
                      <a:pt x="15671" y="5622"/>
                      <a:pt x="15671" y="5622"/>
                    </a:cubicBezTo>
                    <a:cubicBezTo>
                      <a:pt x="15776" y="5326"/>
                      <a:pt x="15776" y="5326"/>
                      <a:pt x="15776" y="5326"/>
                    </a:cubicBezTo>
                    <a:cubicBezTo>
                      <a:pt x="15776" y="5326"/>
                      <a:pt x="15776" y="5326"/>
                      <a:pt x="15776" y="5326"/>
                    </a:cubicBezTo>
                    <a:cubicBezTo>
                      <a:pt x="15671" y="5030"/>
                      <a:pt x="15671" y="5030"/>
                      <a:pt x="15671" y="5030"/>
                    </a:cubicBezTo>
                    <a:cubicBezTo>
                      <a:pt x="15565" y="5326"/>
                      <a:pt x="15565" y="5326"/>
                      <a:pt x="15565" y="5326"/>
                    </a:cubicBezTo>
                    <a:cubicBezTo>
                      <a:pt x="15565" y="5326"/>
                      <a:pt x="15565" y="5326"/>
                      <a:pt x="15565" y="5326"/>
                    </a:cubicBezTo>
                    <a:close/>
                    <a:moveTo>
                      <a:pt x="15459" y="8581"/>
                    </a:moveTo>
                    <a:cubicBezTo>
                      <a:pt x="15459" y="8877"/>
                      <a:pt x="15459" y="8877"/>
                      <a:pt x="15459" y="8877"/>
                    </a:cubicBezTo>
                    <a:cubicBezTo>
                      <a:pt x="15565" y="9173"/>
                      <a:pt x="15565" y="9173"/>
                      <a:pt x="15565" y="9173"/>
                    </a:cubicBezTo>
                    <a:cubicBezTo>
                      <a:pt x="15671" y="9173"/>
                      <a:pt x="15671" y="9173"/>
                      <a:pt x="15671" y="9173"/>
                    </a:cubicBezTo>
                    <a:cubicBezTo>
                      <a:pt x="15565" y="9173"/>
                      <a:pt x="15565" y="9173"/>
                      <a:pt x="15565" y="9173"/>
                    </a:cubicBezTo>
                    <a:cubicBezTo>
                      <a:pt x="15565" y="9468"/>
                      <a:pt x="15565" y="9468"/>
                      <a:pt x="15565" y="9468"/>
                    </a:cubicBezTo>
                    <a:cubicBezTo>
                      <a:pt x="15565" y="9173"/>
                      <a:pt x="15565" y="9173"/>
                      <a:pt x="15565" y="9173"/>
                    </a:cubicBezTo>
                    <a:cubicBezTo>
                      <a:pt x="15459" y="9173"/>
                      <a:pt x="15459" y="9173"/>
                      <a:pt x="15459" y="9173"/>
                    </a:cubicBezTo>
                    <a:cubicBezTo>
                      <a:pt x="15459" y="8877"/>
                      <a:pt x="15459" y="8877"/>
                      <a:pt x="15459" y="8877"/>
                    </a:cubicBezTo>
                    <a:cubicBezTo>
                      <a:pt x="15353" y="8581"/>
                      <a:pt x="15353" y="8581"/>
                      <a:pt x="15353" y="8581"/>
                    </a:cubicBezTo>
                    <a:cubicBezTo>
                      <a:pt x="15247" y="8285"/>
                      <a:pt x="15247" y="8285"/>
                      <a:pt x="15247" y="8285"/>
                    </a:cubicBezTo>
                    <a:cubicBezTo>
                      <a:pt x="15353" y="7989"/>
                      <a:pt x="15353" y="7989"/>
                      <a:pt x="15353" y="7989"/>
                    </a:cubicBezTo>
                    <a:cubicBezTo>
                      <a:pt x="15247" y="7989"/>
                      <a:pt x="15247" y="7989"/>
                      <a:pt x="15247" y="7989"/>
                    </a:cubicBezTo>
                    <a:cubicBezTo>
                      <a:pt x="15247" y="7693"/>
                      <a:pt x="15247" y="7693"/>
                      <a:pt x="15247" y="7693"/>
                    </a:cubicBezTo>
                    <a:cubicBezTo>
                      <a:pt x="15247" y="7693"/>
                      <a:pt x="15247" y="7693"/>
                      <a:pt x="15247" y="7693"/>
                    </a:cubicBezTo>
                    <a:cubicBezTo>
                      <a:pt x="15247" y="7397"/>
                      <a:pt x="15247" y="7397"/>
                      <a:pt x="15247" y="7397"/>
                    </a:cubicBezTo>
                    <a:cubicBezTo>
                      <a:pt x="15247" y="7101"/>
                      <a:pt x="15247" y="7101"/>
                      <a:pt x="15247" y="7101"/>
                    </a:cubicBezTo>
                    <a:cubicBezTo>
                      <a:pt x="15247" y="7101"/>
                      <a:pt x="15247" y="7101"/>
                      <a:pt x="15247" y="7101"/>
                    </a:cubicBezTo>
                    <a:cubicBezTo>
                      <a:pt x="15141" y="6805"/>
                      <a:pt x="15141" y="6805"/>
                      <a:pt x="15141" y="6805"/>
                    </a:cubicBezTo>
                    <a:cubicBezTo>
                      <a:pt x="15141" y="6510"/>
                      <a:pt x="15141" y="6510"/>
                      <a:pt x="15141" y="6510"/>
                    </a:cubicBezTo>
                    <a:cubicBezTo>
                      <a:pt x="15247" y="6510"/>
                      <a:pt x="15247" y="6510"/>
                      <a:pt x="15247" y="6510"/>
                    </a:cubicBezTo>
                    <a:cubicBezTo>
                      <a:pt x="15247" y="6214"/>
                      <a:pt x="15247" y="6214"/>
                      <a:pt x="15247" y="6214"/>
                    </a:cubicBezTo>
                    <a:cubicBezTo>
                      <a:pt x="15247" y="5918"/>
                      <a:pt x="15247" y="5918"/>
                      <a:pt x="15247" y="5918"/>
                    </a:cubicBezTo>
                    <a:cubicBezTo>
                      <a:pt x="15459" y="5326"/>
                      <a:pt x="15459" y="5326"/>
                      <a:pt x="15459" y="5326"/>
                    </a:cubicBezTo>
                    <a:cubicBezTo>
                      <a:pt x="15459" y="5326"/>
                      <a:pt x="15459" y="5326"/>
                      <a:pt x="15459" y="5326"/>
                    </a:cubicBezTo>
                    <a:cubicBezTo>
                      <a:pt x="15459" y="5622"/>
                      <a:pt x="15459" y="5622"/>
                      <a:pt x="15459" y="5622"/>
                    </a:cubicBezTo>
                    <a:cubicBezTo>
                      <a:pt x="15353" y="5918"/>
                      <a:pt x="15353" y="5918"/>
                      <a:pt x="15353" y="5918"/>
                    </a:cubicBezTo>
                    <a:cubicBezTo>
                      <a:pt x="15353" y="5918"/>
                      <a:pt x="15353" y="5918"/>
                      <a:pt x="15353" y="5918"/>
                    </a:cubicBezTo>
                    <a:cubicBezTo>
                      <a:pt x="15459" y="5918"/>
                      <a:pt x="15459" y="5918"/>
                      <a:pt x="15459" y="5918"/>
                    </a:cubicBezTo>
                    <a:cubicBezTo>
                      <a:pt x="15459" y="6214"/>
                      <a:pt x="15459" y="6214"/>
                      <a:pt x="15459" y="6214"/>
                    </a:cubicBezTo>
                    <a:cubicBezTo>
                      <a:pt x="15459" y="6510"/>
                      <a:pt x="15459" y="6510"/>
                      <a:pt x="15459" y="6510"/>
                    </a:cubicBezTo>
                    <a:cubicBezTo>
                      <a:pt x="15353" y="6805"/>
                      <a:pt x="15353" y="6805"/>
                      <a:pt x="15353" y="6805"/>
                    </a:cubicBezTo>
                    <a:cubicBezTo>
                      <a:pt x="15247" y="6805"/>
                      <a:pt x="15247" y="6805"/>
                      <a:pt x="15247" y="6805"/>
                    </a:cubicBezTo>
                    <a:cubicBezTo>
                      <a:pt x="15353" y="7101"/>
                      <a:pt x="15353" y="7101"/>
                      <a:pt x="15353" y="7101"/>
                    </a:cubicBezTo>
                    <a:cubicBezTo>
                      <a:pt x="15353" y="7101"/>
                      <a:pt x="15353" y="7101"/>
                      <a:pt x="15353" y="7101"/>
                    </a:cubicBezTo>
                    <a:cubicBezTo>
                      <a:pt x="15459" y="6805"/>
                      <a:pt x="15459" y="6805"/>
                      <a:pt x="15459" y="6805"/>
                    </a:cubicBezTo>
                    <a:cubicBezTo>
                      <a:pt x="15459" y="6805"/>
                      <a:pt x="15459" y="6805"/>
                      <a:pt x="15459" y="6805"/>
                    </a:cubicBezTo>
                    <a:cubicBezTo>
                      <a:pt x="15565" y="6510"/>
                      <a:pt x="15565" y="6510"/>
                      <a:pt x="15565" y="6510"/>
                    </a:cubicBezTo>
                    <a:cubicBezTo>
                      <a:pt x="15459" y="6510"/>
                      <a:pt x="15459" y="6510"/>
                      <a:pt x="15459" y="6510"/>
                    </a:cubicBezTo>
                    <a:cubicBezTo>
                      <a:pt x="15459" y="6510"/>
                      <a:pt x="15459" y="6510"/>
                      <a:pt x="15459" y="6510"/>
                    </a:cubicBezTo>
                    <a:cubicBezTo>
                      <a:pt x="15671" y="6214"/>
                      <a:pt x="15671" y="6214"/>
                      <a:pt x="15671" y="6214"/>
                    </a:cubicBezTo>
                    <a:cubicBezTo>
                      <a:pt x="15776" y="6214"/>
                      <a:pt x="15776" y="6214"/>
                      <a:pt x="15776" y="6214"/>
                    </a:cubicBezTo>
                    <a:cubicBezTo>
                      <a:pt x="15882" y="6214"/>
                      <a:pt x="15882" y="6214"/>
                      <a:pt x="15882" y="6214"/>
                    </a:cubicBezTo>
                    <a:cubicBezTo>
                      <a:pt x="15882" y="6510"/>
                      <a:pt x="15882" y="6510"/>
                      <a:pt x="15882" y="6510"/>
                    </a:cubicBezTo>
                    <a:cubicBezTo>
                      <a:pt x="15776" y="6805"/>
                      <a:pt x="15776" y="6805"/>
                      <a:pt x="15776" y="6805"/>
                    </a:cubicBezTo>
                    <a:cubicBezTo>
                      <a:pt x="15565" y="7101"/>
                      <a:pt x="15565" y="7101"/>
                      <a:pt x="15565" y="7101"/>
                    </a:cubicBezTo>
                    <a:cubicBezTo>
                      <a:pt x="15565" y="7101"/>
                      <a:pt x="15565" y="7101"/>
                      <a:pt x="15565" y="7101"/>
                    </a:cubicBezTo>
                    <a:cubicBezTo>
                      <a:pt x="15565" y="7397"/>
                      <a:pt x="15565" y="7397"/>
                      <a:pt x="15565" y="7397"/>
                    </a:cubicBezTo>
                    <a:cubicBezTo>
                      <a:pt x="15671" y="7397"/>
                      <a:pt x="15671" y="7397"/>
                      <a:pt x="15671" y="7397"/>
                    </a:cubicBezTo>
                    <a:cubicBezTo>
                      <a:pt x="15776" y="7693"/>
                      <a:pt x="15776" y="7693"/>
                      <a:pt x="15776" y="7693"/>
                    </a:cubicBezTo>
                    <a:cubicBezTo>
                      <a:pt x="15776" y="7693"/>
                      <a:pt x="15776" y="7693"/>
                      <a:pt x="15776" y="7693"/>
                    </a:cubicBezTo>
                    <a:cubicBezTo>
                      <a:pt x="15882" y="7693"/>
                      <a:pt x="15882" y="7693"/>
                      <a:pt x="15882" y="7693"/>
                    </a:cubicBezTo>
                    <a:cubicBezTo>
                      <a:pt x="15776" y="7989"/>
                      <a:pt x="15776" y="7989"/>
                      <a:pt x="15776" y="7989"/>
                    </a:cubicBezTo>
                    <a:cubicBezTo>
                      <a:pt x="15671" y="7693"/>
                      <a:pt x="15671" y="7693"/>
                      <a:pt x="15671" y="7693"/>
                    </a:cubicBezTo>
                    <a:cubicBezTo>
                      <a:pt x="15565" y="7693"/>
                      <a:pt x="15565" y="7693"/>
                      <a:pt x="15565" y="7693"/>
                    </a:cubicBezTo>
                    <a:cubicBezTo>
                      <a:pt x="15459" y="7693"/>
                      <a:pt x="15459" y="7693"/>
                      <a:pt x="15459" y="7693"/>
                    </a:cubicBezTo>
                    <a:cubicBezTo>
                      <a:pt x="15353" y="7693"/>
                      <a:pt x="15353" y="7693"/>
                      <a:pt x="15353" y="7693"/>
                    </a:cubicBezTo>
                    <a:cubicBezTo>
                      <a:pt x="15353" y="7989"/>
                      <a:pt x="15353" y="7989"/>
                      <a:pt x="15353" y="7989"/>
                    </a:cubicBezTo>
                    <a:cubicBezTo>
                      <a:pt x="15459" y="8581"/>
                      <a:pt x="15459" y="8581"/>
                      <a:pt x="15459" y="8581"/>
                    </a:cubicBezTo>
                    <a:close/>
                    <a:moveTo>
                      <a:pt x="15035" y="9173"/>
                    </a:moveTo>
                    <a:cubicBezTo>
                      <a:pt x="15141" y="9173"/>
                      <a:pt x="15141" y="9173"/>
                      <a:pt x="15141" y="9173"/>
                    </a:cubicBezTo>
                    <a:cubicBezTo>
                      <a:pt x="15035" y="9173"/>
                      <a:pt x="15035" y="9173"/>
                      <a:pt x="15035" y="9173"/>
                    </a:cubicBezTo>
                    <a:cubicBezTo>
                      <a:pt x="15035" y="8877"/>
                      <a:pt x="15035" y="8877"/>
                      <a:pt x="15035" y="8877"/>
                    </a:cubicBezTo>
                    <a:cubicBezTo>
                      <a:pt x="15035" y="9173"/>
                      <a:pt x="15035" y="9173"/>
                      <a:pt x="15035" y="9173"/>
                    </a:cubicBezTo>
                    <a:close/>
                    <a:moveTo>
                      <a:pt x="15035" y="8581"/>
                    </a:moveTo>
                    <a:cubicBezTo>
                      <a:pt x="15035" y="8581"/>
                      <a:pt x="15035" y="8581"/>
                      <a:pt x="15035" y="8581"/>
                    </a:cubicBezTo>
                    <a:cubicBezTo>
                      <a:pt x="15035" y="8877"/>
                      <a:pt x="15035" y="8877"/>
                      <a:pt x="15035" y="8877"/>
                    </a:cubicBezTo>
                    <a:cubicBezTo>
                      <a:pt x="15035" y="8877"/>
                      <a:pt x="15035" y="8877"/>
                      <a:pt x="15035" y="8877"/>
                    </a:cubicBezTo>
                    <a:cubicBezTo>
                      <a:pt x="15035" y="8581"/>
                      <a:pt x="15035" y="8581"/>
                      <a:pt x="15035" y="8581"/>
                    </a:cubicBezTo>
                    <a:cubicBezTo>
                      <a:pt x="15035" y="8581"/>
                      <a:pt x="15035" y="8581"/>
                      <a:pt x="15035" y="8581"/>
                    </a:cubicBezTo>
                    <a:close/>
                    <a:moveTo>
                      <a:pt x="15141" y="8581"/>
                    </a:moveTo>
                    <a:cubicBezTo>
                      <a:pt x="15141" y="8877"/>
                      <a:pt x="15141" y="8877"/>
                      <a:pt x="15141" y="8877"/>
                    </a:cubicBezTo>
                    <a:cubicBezTo>
                      <a:pt x="15141" y="8877"/>
                      <a:pt x="15141" y="8877"/>
                      <a:pt x="15141" y="8877"/>
                    </a:cubicBezTo>
                    <a:cubicBezTo>
                      <a:pt x="15141" y="9173"/>
                      <a:pt x="15141" y="9173"/>
                      <a:pt x="15141" y="9173"/>
                    </a:cubicBezTo>
                    <a:cubicBezTo>
                      <a:pt x="15247" y="9173"/>
                      <a:pt x="15247" y="9173"/>
                      <a:pt x="15247" y="9173"/>
                    </a:cubicBezTo>
                    <a:cubicBezTo>
                      <a:pt x="15353" y="9173"/>
                      <a:pt x="15353" y="9173"/>
                      <a:pt x="15353" y="9173"/>
                    </a:cubicBezTo>
                    <a:cubicBezTo>
                      <a:pt x="15353" y="9173"/>
                      <a:pt x="15353" y="9173"/>
                      <a:pt x="15353" y="9173"/>
                    </a:cubicBezTo>
                    <a:cubicBezTo>
                      <a:pt x="15353" y="8877"/>
                      <a:pt x="15353" y="8877"/>
                      <a:pt x="15353" y="8877"/>
                    </a:cubicBezTo>
                    <a:cubicBezTo>
                      <a:pt x="15247" y="8877"/>
                      <a:pt x="15247" y="8877"/>
                      <a:pt x="15247" y="8877"/>
                    </a:cubicBezTo>
                    <a:cubicBezTo>
                      <a:pt x="15247" y="8877"/>
                      <a:pt x="15247" y="8877"/>
                      <a:pt x="15247" y="8877"/>
                    </a:cubicBezTo>
                    <a:cubicBezTo>
                      <a:pt x="15247" y="8581"/>
                      <a:pt x="15247" y="8581"/>
                      <a:pt x="15247" y="8581"/>
                    </a:cubicBezTo>
                    <a:cubicBezTo>
                      <a:pt x="15141" y="8581"/>
                      <a:pt x="15141" y="8581"/>
                      <a:pt x="15141" y="8581"/>
                    </a:cubicBezTo>
                    <a:close/>
                    <a:moveTo>
                      <a:pt x="15141" y="10060"/>
                    </a:moveTo>
                    <a:cubicBezTo>
                      <a:pt x="15247" y="9764"/>
                      <a:pt x="15247" y="9764"/>
                      <a:pt x="15247" y="9764"/>
                    </a:cubicBezTo>
                    <a:cubicBezTo>
                      <a:pt x="15353" y="9764"/>
                      <a:pt x="15353" y="9764"/>
                      <a:pt x="15353" y="9764"/>
                    </a:cubicBezTo>
                    <a:cubicBezTo>
                      <a:pt x="15459" y="10060"/>
                      <a:pt x="15459" y="10060"/>
                      <a:pt x="15459" y="10060"/>
                    </a:cubicBezTo>
                    <a:cubicBezTo>
                      <a:pt x="15459" y="10356"/>
                      <a:pt x="15459" y="10356"/>
                      <a:pt x="15459" y="10356"/>
                    </a:cubicBezTo>
                    <a:cubicBezTo>
                      <a:pt x="15459" y="10356"/>
                      <a:pt x="15459" y="10356"/>
                      <a:pt x="15459" y="10356"/>
                    </a:cubicBezTo>
                    <a:cubicBezTo>
                      <a:pt x="15353" y="10356"/>
                      <a:pt x="15353" y="10356"/>
                      <a:pt x="15353" y="10356"/>
                    </a:cubicBezTo>
                    <a:cubicBezTo>
                      <a:pt x="15247" y="10356"/>
                      <a:pt x="15247" y="10356"/>
                      <a:pt x="15247" y="10356"/>
                    </a:cubicBezTo>
                    <a:cubicBezTo>
                      <a:pt x="15141" y="10356"/>
                      <a:pt x="15141" y="10356"/>
                      <a:pt x="15141" y="10356"/>
                    </a:cubicBezTo>
                    <a:cubicBezTo>
                      <a:pt x="15141" y="10060"/>
                      <a:pt x="15141" y="10060"/>
                      <a:pt x="15141" y="10060"/>
                    </a:cubicBezTo>
                    <a:close/>
                    <a:moveTo>
                      <a:pt x="16518" y="10060"/>
                    </a:moveTo>
                    <a:cubicBezTo>
                      <a:pt x="16306" y="10356"/>
                      <a:pt x="16306" y="10356"/>
                      <a:pt x="16306" y="10356"/>
                    </a:cubicBezTo>
                    <a:cubicBezTo>
                      <a:pt x="16306" y="10356"/>
                      <a:pt x="16306" y="10356"/>
                      <a:pt x="16306" y="10356"/>
                    </a:cubicBezTo>
                    <a:cubicBezTo>
                      <a:pt x="16306" y="10356"/>
                      <a:pt x="16306" y="10356"/>
                      <a:pt x="16306" y="10356"/>
                    </a:cubicBezTo>
                    <a:cubicBezTo>
                      <a:pt x="16412" y="10652"/>
                      <a:pt x="16412" y="10652"/>
                      <a:pt x="16412" y="10652"/>
                    </a:cubicBezTo>
                    <a:cubicBezTo>
                      <a:pt x="16624" y="10652"/>
                      <a:pt x="16624" y="10652"/>
                      <a:pt x="16624" y="10652"/>
                    </a:cubicBezTo>
                    <a:cubicBezTo>
                      <a:pt x="16518" y="10356"/>
                      <a:pt x="16518" y="10356"/>
                      <a:pt x="16518" y="10356"/>
                    </a:cubicBezTo>
                    <a:cubicBezTo>
                      <a:pt x="16518" y="10356"/>
                      <a:pt x="16518" y="10356"/>
                      <a:pt x="16518" y="10356"/>
                    </a:cubicBezTo>
                    <a:cubicBezTo>
                      <a:pt x="16518" y="10060"/>
                      <a:pt x="16518" y="10060"/>
                      <a:pt x="16518" y="10060"/>
                    </a:cubicBezTo>
                    <a:close/>
                    <a:moveTo>
                      <a:pt x="15671" y="12427"/>
                    </a:moveTo>
                    <a:cubicBezTo>
                      <a:pt x="15776" y="12427"/>
                      <a:pt x="15776" y="12427"/>
                      <a:pt x="15776" y="12427"/>
                    </a:cubicBezTo>
                    <a:cubicBezTo>
                      <a:pt x="15776" y="12427"/>
                      <a:pt x="15776" y="12427"/>
                      <a:pt x="15776" y="12427"/>
                    </a:cubicBezTo>
                    <a:cubicBezTo>
                      <a:pt x="15671" y="12723"/>
                      <a:pt x="15671" y="12723"/>
                      <a:pt x="15671" y="12723"/>
                    </a:cubicBezTo>
                    <a:cubicBezTo>
                      <a:pt x="15671" y="12427"/>
                      <a:pt x="15671" y="12427"/>
                      <a:pt x="15671" y="12427"/>
                    </a:cubicBezTo>
                    <a:close/>
                    <a:moveTo>
                      <a:pt x="15565" y="12427"/>
                    </a:moveTo>
                    <a:cubicBezTo>
                      <a:pt x="15671" y="12427"/>
                      <a:pt x="15671" y="12427"/>
                      <a:pt x="15671" y="12427"/>
                    </a:cubicBezTo>
                    <a:cubicBezTo>
                      <a:pt x="15671" y="12723"/>
                      <a:pt x="15671" y="12723"/>
                      <a:pt x="15671" y="12723"/>
                    </a:cubicBezTo>
                    <a:cubicBezTo>
                      <a:pt x="15565" y="12723"/>
                      <a:pt x="15565" y="12723"/>
                      <a:pt x="15565" y="12723"/>
                    </a:cubicBezTo>
                    <a:cubicBezTo>
                      <a:pt x="15565" y="12427"/>
                      <a:pt x="15565" y="12427"/>
                      <a:pt x="15565" y="12427"/>
                    </a:cubicBezTo>
                    <a:close/>
                    <a:moveTo>
                      <a:pt x="15353" y="12723"/>
                    </a:moveTo>
                    <a:cubicBezTo>
                      <a:pt x="15459" y="12427"/>
                      <a:pt x="15459" y="12427"/>
                      <a:pt x="15459" y="12427"/>
                    </a:cubicBezTo>
                    <a:cubicBezTo>
                      <a:pt x="15459" y="12427"/>
                      <a:pt x="15459" y="12427"/>
                      <a:pt x="15459" y="12427"/>
                    </a:cubicBezTo>
                    <a:cubicBezTo>
                      <a:pt x="15565" y="12427"/>
                      <a:pt x="15565" y="12427"/>
                      <a:pt x="15565" y="12427"/>
                    </a:cubicBezTo>
                    <a:cubicBezTo>
                      <a:pt x="15459" y="12723"/>
                      <a:pt x="15459" y="12723"/>
                      <a:pt x="15459" y="12723"/>
                    </a:cubicBezTo>
                    <a:cubicBezTo>
                      <a:pt x="15459" y="12723"/>
                      <a:pt x="15459" y="12723"/>
                      <a:pt x="15459" y="12723"/>
                    </a:cubicBezTo>
                    <a:cubicBezTo>
                      <a:pt x="15459" y="12723"/>
                      <a:pt x="15459" y="12723"/>
                      <a:pt x="15459" y="12723"/>
                    </a:cubicBezTo>
                    <a:cubicBezTo>
                      <a:pt x="15353" y="12723"/>
                      <a:pt x="15353" y="12723"/>
                      <a:pt x="15353" y="12723"/>
                    </a:cubicBezTo>
                    <a:close/>
                    <a:moveTo>
                      <a:pt x="15353" y="11836"/>
                    </a:moveTo>
                    <a:cubicBezTo>
                      <a:pt x="15247" y="12132"/>
                      <a:pt x="15247" y="12132"/>
                      <a:pt x="15247" y="12132"/>
                    </a:cubicBezTo>
                    <a:cubicBezTo>
                      <a:pt x="15353" y="12132"/>
                      <a:pt x="15353" y="12132"/>
                      <a:pt x="15353" y="12132"/>
                    </a:cubicBezTo>
                    <a:cubicBezTo>
                      <a:pt x="15353" y="11836"/>
                      <a:pt x="15353" y="11836"/>
                      <a:pt x="15353" y="11836"/>
                    </a:cubicBezTo>
                    <a:close/>
                    <a:moveTo>
                      <a:pt x="15459" y="11540"/>
                    </a:moveTo>
                    <a:cubicBezTo>
                      <a:pt x="15353" y="11836"/>
                      <a:pt x="15353" y="11836"/>
                      <a:pt x="15353" y="11836"/>
                    </a:cubicBezTo>
                    <a:cubicBezTo>
                      <a:pt x="15353" y="11836"/>
                      <a:pt x="15353" y="11836"/>
                      <a:pt x="15353" y="11836"/>
                    </a:cubicBezTo>
                    <a:cubicBezTo>
                      <a:pt x="15459" y="11836"/>
                      <a:pt x="15459" y="11836"/>
                      <a:pt x="15459" y="11836"/>
                    </a:cubicBezTo>
                    <a:cubicBezTo>
                      <a:pt x="15459" y="11540"/>
                      <a:pt x="15459" y="11540"/>
                      <a:pt x="15459" y="11540"/>
                    </a:cubicBezTo>
                    <a:close/>
                    <a:moveTo>
                      <a:pt x="15459" y="12427"/>
                    </a:moveTo>
                    <a:cubicBezTo>
                      <a:pt x="15565" y="12132"/>
                      <a:pt x="15565" y="12132"/>
                      <a:pt x="15565" y="12132"/>
                    </a:cubicBezTo>
                    <a:cubicBezTo>
                      <a:pt x="15565" y="12132"/>
                      <a:pt x="15565" y="12132"/>
                      <a:pt x="15565" y="12132"/>
                    </a:cubicBezTo>
                    <a:cubicBezTo>
                      <a:pt x="15671" y="12427"/>
                      <a:pt x="15671" y="12427"/>
                      <a:pt x="15671" y="12427"/>
                    </a:cubicBezTo>
                    <a:cubicBezTo>
                      <a:pt x="15776" y="12427"/>
                      <a:pt x="15776" y="12427"/>
                      <a:pt x="15776" y="12427"/>
                    </a:cubicBezTo>
                    <a:cubicBezTo>
                      <a:pt x="15776" y="12132"/>
                      <a:pt x="15776" y="12132"/>
                      <a:pt x="15776" y="12132"/>
                    </a:cubicBezTo>
                    <a:cubicBezTo>
                      <a:pt x="15882" y="12132"/>
                      <a:pt x="15882" y="12132"/>
                      <a:pt x="15882" y="12132"/>
                    </a:cubicBezTo>
                    <a:cubicBezTo>
                      <a:pt x="15882" y="12427"/>
                      <a:pt x="15882" y="12427"/>
                      <a:pt x="15882" y="12427"/>
                    </a:cubicBezTo>
                    <a:cubicBezTo>
                      <a:pt x="16094" y="12427"/>
                      <a:pt x="16094" y="12427"/>
                      <a:pt x="16094" y="12427"/>
                    </a:cubicBezTo>
                    <a:cubicBezTo>
                      <a:pt x="16200" y="12132"/>
                      <a:pt x="16200" y="12132"/>
                      <a:pt x="16200" y="12132"/>
                    </a:cubicBezTo>
                    <a:cubicBezTo>
                      <a:pt x="16306" y="12132"/>
                      <a:pt x="16306" y="12132"/>
                      <a:pt x="16306" y="12132"/>
                    </a:cubicBezTo>
                    <a:cubicBezTo>
                      <a:pt x="16412" y="12427"/>
                      <a:pt x="16412" y="12427"/>
                      <a:pt x="16412" y="12427"/>
                    </a:cubicBezTo>
                    <a:cubicBezTo>
                      <a:pt x="16518" y="12427"/>
                      <a:pt x="16518" y="12427"/>
                      <a:pt x="16518" y="12427"/>
                    </a:cubicBezTo>
                    <a:cubicBezTo>
                      <a:pt x="16624" y="12723"/>
                      <a:pt x="16624" y="12723"/>
                      <a:pt x="16624" y="12723"/>
                    </a:cubicBezTo>
                    <a:cubicBezTo>
                      <a:pt x="16729" y="12723"/>
                      <a:pt x="16729" y="12723"/>
                      <a:pt x="16729" y="12723"/>
                    </a:cubicBezTo>
                    <a:cubicBezTo>
                      <a:pt x="16729" y="12723"/>
                      <a:pt x="16729" y="12723"/>
                      <a:pt x="16729" y="12723"/>
                    </a:cubicBezTo>
                    <a:cubicBezTo>
                      <a:pt x="16729" y="12132"/>
                      <a:pt x="16729" y="12132"/>
                      <a:pt x="16729" y="12132"/>
                    </a:cubicBezTo>
                    <a:cubicBezTo>
                      <a:pt x="16518" y="11836"/>
                      <a:pt x="16518" y="11836"/>
                      <a:pt x="16518" y="11836"/>
                    </a:cubicBezTo>
                    <a:cubicBezTo>
                      <a:pt x="16306" y="11836"/>
                      <a:pt x="16306" y="11836"/>
                      <a:pt x="16306" y="11836"/>
                    </a:cubicBezTo>
                    <a:cubicBezTo>
                      <a:pt x="16200" y="11540"/>
                      <a:pt x="16200" y="11540"/>
                      <a:pt x="16200" y="11540"/>
                    </a:cubicBezTo>
                    <a:cubicBezTo>
                      <a:pt x="16094" y="11540"/>
                      <a:pt x="16094" y="11540"/>
                      <a:pt x="16094" y="11540"/>
                    </a:cubicBezTo>
                    <a:cubicBezTo>
                      <a:pt x="15988" y="11836"/>
                      <a:pt x="15988" y="11836"/>
                      <a:pt x="15988" y="11836"/>
                    </a:cubicBezTo>
                    <a:cubicBezTo>
                      <a:pt x="15882" y="11836"/>
                      <a:pt x="15882" y="11836"/>
                      <a:pt x="15882" y="11836"/>
                    </a:cubicBezTo>
                    <a:cubicBezTo>
                      <a:pt x="15882" y="11540"/>
                      <a:pt x="15882" y="11540"/>
                      <a:pt x="15882" y="11540"/>
                    </a:cubicBezTo>
                    <a:cubicBezTo>
                      <a:pt x="15671" y="11540"/>
                      <a:pt x="15671" y="11540"/>
                      <a:pt x="15671" y="11540"/>
                    </a:cubicBezTo>
                    <a:cubicBezTo>
                      <a:pt x="15565" y="11540"/>
                      <a:pt x="15565" y="11540"/>
                      <a:pt x="15565" y="11540"/>
                    </a:cubicBezTo>
                    <a:cubicBezTo>
                      <a:pt x="15459" y="11836"/>
                      <a:pt x="15459" y="11836"/>
                      <a:pt x="15459" y="11836"/>
                    </a:cubicBezTo>
                    <a:cubicBezTo>
                      <a:pt x="15459" y="11836"/>
                      <a:pt x="15459" y="11836"/>
                      <a:pt x="15459" y="11836"/>
                    </a:cubicBezTo>
                    <a:cubicBezTo>
                      <a:pt x="15353" y="12132"/>
                      <a:pt x="15353" y="12132"/>
                      <a:pt x="15353" y="12132"/>
                    </a:cubicBezTo>
                    <a:cubicBezTo>
                      <a:pt x="15353" y="12132"/>
                      <a:pt x="15353" y="12132"/>
                      <a:pt x="15353" y="12132"/>
                    </a:cubicBezTo>
                    <a:cubicBezTo>
                      <a:pt x="15353" y="12427"/>
                      <a:pt x="15353" y="12427"/>
                      <a:pt x="15353" y="12427"/>
                    </a:cubicBezTo>
                    <a:cubicBezTo>
                      <a:pt x="15459" y="12427"/>
                      <a:pt x="15459" y="12427"/>
                      <a:pt x="15459" y="12427"/>
                    </a:cubicBezTo>
                    <a:close/>
                    <a:moveTo>
                      <a:pt x="14506" y="11836"/>
                    </a:moveTo>
                    <a:cubicBezTo>
                      <a:pt x="14612" y="12132"/>
                      <a:pt x="14612" y="12132"/>
                      <a:pt x="14612" y="12132"/>
                    </a:cubicBezTo>
                    <a:cubicBezTo>
                      <a:pt x="14718" y="11836"/>
                      <a:pt x="14718" y="11836"/>
                      <a:pt x="14718" y="11836"/>
                    </a:cubicBezTo>
                    <a:cubicBezTo>
                      <a:pt x="14824" y="11836"/>
                      <a:pt x="14824" y="11836"/>
                      <a:pt x="14824" y="11836"/>
                    </a:cubicBezTo>
                    <a:cubicBezTo>
                      <a:pt x="15035" y="12132"/>
                      <a:pt x="15035" y="12132"/>
                      <a:pt x="15035" y="12132"/>
                    </a:cubicBezTo>
                    <a:cubicBezTo>
                      <a:pt x="15035" y="12132"/>
                      <a:pt x="15035" y="12132"/>
                      <a:pt x="15035" y="12132"/>
                    </a:cubicBezTo>
                    <a:cubicBezTo>
                      <a:pt x="15035" y="12427"/>
                      <a:pt x="15035" y="12427"/>
                      <a:pt x="15035" y="12427"/>
                    </a:cubicBezTo>
                    <a:cubicBezTo>
                      <a:pt x="15035" y="12723"/>
                      <a:pt x="15035" y="12723"/>
                      <a:pt x="15035" y="12723"/>
                    </a:cubicBezTo>
                    <a:cubicBezTo>
                      <a:pt x="15035" y="12723"/>
                      <a:pt x="15035" y="12723"/>
                      <a:pt x="15035" y="12723"/>
                    </a:cubicBezTo>
                    <a:cubicBezTo>
                      <a:pt x="14929" y="12723"/>
                      <a:pt x="14929" y="12723"/>
                      <a:pt x="14929" y="12723"/>
                    </a:cubicBezTo>
                    <a:cubicBezTo>
                      <a:pt x="14824" y="12723"/>
                      <a:pt x="14824" y="12723"/>
                      <a:pt x="14824" y="12723"/>
                    </a:cubicBezTo>
                    <a:cubicBezTo>
                      <a:pt x="14718" y="12723"/>
                      <a:pt x="14718" y="12723"/>
                      <a:pt x="14718" y="12723"/>
                    </a:cubicBezTo>
                    <a:cubicBezTo>
                      <a:pt x="14612" y="12723"/>
                      <a:pt x="14612" y="12723"/>
                      <a:pt x="14612" y="12723"/>
                    </a:cubicBezTo>
                    <a:cubicBezTo>
                      <a:pt x="14506" y="12723"/>
                      <a:pt x="14506" y="12723"/>
                      <a:pt x="14506" y="12723"/>
                    </a:cubicBezTo>
                    <a:cubicBezTo>
                      <a:pt x="14400" y="12427"/>
                      <a:pt x="14400" y="12427"/>
                      <a:pt x="14400" y="12427"/>
                    </a:cubicBezTo>
                    <a:cubicBezTo>
                      <a:pt x="14400" y="12132"/>
                      <a:pt x="14400" y="12132"/>
                      <a:pt x="14400" y="12132"/>
                    </a:cubicBezTo>
                    <a:cubicBezTo>
                      <a:pt x="14506" y="11836"/>
                      <a:pt x="14506" y="11836"/>
                      <a:pt x="14506" y="11836"/>
                    </a:cubicBezTo>
                    <a:close/>
                    <a:moveTo>
                      <a:pt x="11965" y="16866"/>
                    </a:moveTo>
                    <a:cubicBezTo>
                      <a:pt x="11859" y="16866"/>
                      <a:pt x="11859" y="16866"/>
                      <a:pt x="11859" y="16866"/>
                    </a:cubicBezTo>
                    <a:cubicBezTo>
                      <a:pt x="11859" y="16866"/>
                      <a:pt x="11859" y="16866"/>
                      <a:pt x="11859" y="16866"/>
                    </a:cubicBezTo>
                    <a:cubicBezTo>
                      <a:pt x="11859" y="16866"/>
                      <a:pt x="11859" y="16866"/>
                      <a:pt x="11859" y="16866"/>
                    </a:cubicBezTo>
                    <a:cubicBezTo>
                      <a:pt x="11965" y="16866"/>
                      <a:pt x="11965" y="16866"/>
                      <a:pt x="11965" y="16866"/>
                    </a:cubicBezTo>
                    <a:close/>
                    <a:moveTo>
                      <a:pt x="11859" y="15090"/>
                    </a:moveTo>
                    <a:cubicBezTo>
                      <a:pt x="11859" y="15682"/>
                      <a:pt x="11859" y="15682"/>
                      <a:pt x="11859" y="15682"/>
                    </a:cubicBezTo>
                    <a:cubicBezTo>
                      <a:pt x="11859" y="15682"/>
                      <a:pt x="11859" y="15682"/>
                      <a:pt x="11859" y="15682"/>
                    </a:cubicBezTo>
                    <a:cubicBezTo>
                      <a:pt x="11859" y="15978"/>
                      <a:pt x="11859" y="15978"/>
                      <a:pt x="11859" y="15978"/>
                    </a:cubicBezTo>
                    <a:cubicBezTo>
                      <a:pt x="11859" y="15978"/>
                      <a:pt x="11859" y="15978"/>
                      <a:pt x="11859" y="15978"/>
                    </a:cubicBezTo>
                    <a:cubicBezTo>
                      <a:pt x="11753" y="15682"/>
                      <a:pt x="11753" y="15682"/>
                      <a:pt x="11753" y="15682"/>
                    </a:cubicBezTo>
                    <a:cubicBezTo>
                      <a:pt x="11753" y="15386"/>
                      <a:pt x="11753" y="15386"/>
                      <a:pt x="11753" y="15386"/>
                    </a:cubicBezTo>
                    <a:cubicBezTo>
                      <a:pt x="11859" y="15386"/>
                      <a:pt x="11859" y="15386"/>
                      <a:pt x="11859" y="15386"/>
                    </a:cubicBezTo>
                    <a:cubicBezTo>
                      <a:pt x="11859" y="15090"/>
                      <a:pt x="11859" y="15090"/>
                      <a:pt x="11859" y="15090"/>
                    </a:cubicBezTo>
                    <a:close/>
                    <a:moveTo>
                      <a:pt x="14400" y="10652"/>
                    </a:moveTo>
                    <a:cubicBezTo>
                      <a:pt x="14400" y="10948"/>
                      <a:pt x="14400" y="10948"/>
                      <a:pt x="14400" y="10948"/>
                    </a:cubicBezTo>
                    <a:cubicBezTo>
                      <a:pt x="14506" y="10948"/>
                      <a:pt x="14506" y="10948"/>
                      <a:pt x="14506" y="10948"/>
                    </a:cubicBezTo>
                    <a:cubicBezTo>
                      <a:pt x="14506" y="11244"/>
                      <a:pt x="14506" y="11244"/>
                      <a:pt x="14506" y="11244"/>
                    </a:cubicBezTo>
                    <a:cubicBezTo>
                      <a:pt x="14506" y="11244"/>
                      <a:pt x="14506" y="11244"/>
                      <a:pt x="14506" y="11244"/>
                    </a:cubicBezTo>
                    <a:cubicBezTo>
                      <a:pt x="14400" y="10948"/>
                      <a:pt x="14400" y="10948"/>
                      <a:pt x="14400" y="10948"/>
                    </a:cubicBezTo>
                    <a:cubicBezTo>
                      <a:pt x="14400" y="10652"/>
                      <a:pt x="14400" y="10652"/>
                      <a:pt x="14400" y="10652"/>
                    </a:cubicBezTo>
                    <a:cubicBezTo>
                      <a:pt x="14400" y="10652"/>
                      <a:pt x="14400" y="10652"/>
                      <a:pt x="14400" y="10652"/>
                    </a:cubicBezTo>
                    <a:close/>
                    <a:moveTo>
                      <a:pt x="14188" y="10356"/>
                    </a:moveTo>
                    <a:cubicBezTo>
                      <a:pt x="14188" y="10356"/>
                      <a:pt x="14188" y="10356"/>
                      <a:pt x="14188" y="10356"/>
                    </a:cubicBezTo>
                    <a:cubicBezTo>
                      <a:pt x="14294" y="10356"/>
                      <a:pt x="14294" y="10356"/>
                      <a:pt x="14294" y="10356"/>
                    </a:cubicBezTo>
                    <a:cubicBezTo>
                      <a:pt x="14400" y="10356"/>
                      <a:pt x="14400" y="10356"/>
                      <a:pt x="14400" y="10356"/>
                    </a:cubicBezTo>
                    <a:cubicBezTo>
                      <a:pt x="14506" y="10356"/>
                      <a:pt x="14506" y="10356"/>
                      <a:pt x="14506" y="10356"/>
                    </a:cubicBezTo>
                    <a:cubicBezTo>
                      <a:pt x="14612" y="10356"/>
                      <a:pt x="14612" y="10356"/>
                      <a:pt x="14612" y="10356"/>
                    </a:cubicBezTo>
                    <a:cubicBezTo>
                      <a:pt x="14506" y="10356"/>
                      <a:pt x="14506" y="10356"/>
                      <a:pt x="14506" y="10356"/>
                    </a:cubicBezTo>
                    <a:cubicBezTo>
                      <a:pt x="14294" y="10652"/>
                      <a:pt x="14294" y="10652"/>
                      <a:pt x="14294" y="10652"/>
                    </a:cubicBezTo>
                    <a:cubicBezTo>
                      <a:pt x="14188" y="10356"/>
                      <a:pt x="14188" y="10356"/>
                      <a:pt x="14188" y="10356"/>
                    </a:cubicBezTo>
                    <a:cubicBezTo>
                      <a:pt x="14188" y="10356"/>
                      <a:pt x="14188" y="10356"/>
                      <a:pt x="14188" y="10356"/>
                    </a:cubicBezTo>
                    <a:cubicBezTo>
                      <a:pt x="14188" y="10356"/>
                      <a:pt x="14188" y="10356"/>
                      <a:pt x="14188" y="10356"/>
                    </a:cubicBezTo>
                    <a:close/>
                    <a:moveTo>
                      <a:pt x="13659" y="10356"/>
                    </a:moveTo>
                    <a:cubicBezTo>
                      <a:pt x="13765" y="10356"/>
                      <a:pt x="13765" y="10356"/>
                      <a:pt x="13765" y="10356"/>
                    </a:cubicBezTo>
                    <a:cubicBezTo>
                      <a:pt x="13765" y="10356"/>
                      <a:pt x="13765" y="10356"/>
                      <a:pt x="13765" y="10356"/>
                    </a:cubicBezTo>
                    <a:cubicBezTo>
                      <a:pt x="13871" y="10060"/>
                      <a:pt x="13871" y="10060"/>
                      <a:pt x="13871" y="10060"/>
                    </a:cubicBezTo>
                    <a:cubicBezTo>
                      <a:pt x="13976" y="10356"/>
                      <a:pt x="13976" y="10356"/>
                      <a:pt x="13976" y="10356"/>
                    </a:cubicBezTo>
                    <a:cubicBezTo>
                      <a:pt x="13976" y="10356"/>
                      <a:pt x="13976" y="10356"/>
                      <a:pt x="13976" y="10356"/>
                    </a:cubicBezTo>
                    <a:cubicBezTo>
                      <a:pt x="14082" y="10356"/>
                      <a:pt x="14082" y="10356"/>
                      <a:pt x="14082" y="10356"/>
                    </a:cubicBezTo>
                    <a:cubicBezTo>
                      <a:pt x="14188" y="10356"/>
                      <a:pt x="14188" y="10356"/>
                      <a:pt x="14188" y="10356"/>
                    </a:cubicBezTo>
                    <a:cubicBezTo>
                      <a:pt x="14188" y="10356"/>
                      <a:pt x="14188" y="10356"/>
                      <a:pt x="14188" y="10356"/>
                    </a:cubicBezTo>
                    <a:cubicBezTo>
                      <a:pt x="14082" y="10356"/>
                      <a:pt x="14082" y="10356"/>
                      <a:pt x="14082" y="10356"/>
                    </a:cubicBezTo>
                    <a:cubicBezTo>
                      <a:pt x="13976" y="10652"/>
                      <a:pt x="13976" y="10652"/>
                      <a:pt x="13976" y="10652"/>
                    </a:cubicBezTo>
                    <a:cubicBezTo>
                      <a:pt x="13976" y="10356"/>
                      <a:pt x="13976" y="10356"/>
                      <a:pt x="13976" y="10356"/>
                    </a:cubicBezTo>
                    <a:cubicBezTo>
                      <a:pt x="13871" y="10652"/>
                      <a:pt x="13871" y="10652"/>
                      <a:pt x="13871" y="10652"/>
                    </a:cubicBezTo>
                    <a:cubicBezTo>
                      <a:pt x="13765" y="10652"/>
                      <a:pt x="13765" y="10652"/>
                      <a:pt x="13765" y="10652"/>
                    </a:cubicBezTo>
                    <a:cubicBezTo>
                      <a:pt x="13659" y="10356"/>
                      <a:pt x="13659" y="10356"/>
                      <a:pt x="13659" y="10356"/>
                    </a:cubicBezTo>
                    <a:cubicBezTo>
                      <a:pt x="13659" y="10356"/>
                      <a:pt x="13659" y="10356"/>
                      <a:pt x="13659" y="10356"/>
                    </a:cubicBezTo>
                    <a:close/>
                    <a:moveTo>
                      <a:pt x="12918" y="14795"/>
                    </a:moveTo>
                    <a:cubicBezTo>
                      <a:pt x="12918" y="14499"/>
                      <a:pt x="12918" y="14499"/>
                      <a:pt x="12918" y="14499"/>
                    </a:cubicBezTo>
                    <a:cubicBezTo>
                      <a:pt x="13024" y="13907"/>
                      <a:pt x="13024" y="13907"/>
                      <a:pt x="13024" y="13907"/>
                    </a:cubicBezTo>
                    <a:cubicBezTo>
                      <a:pt x="13024" y="13611"/>
                      <a:pt x="13024" y="13611"/>
                      <a:pt x="13024" y="13611"/>
                    </a:cubicBezTo>
                    <a:cubicBezTo>
                      <a:pt x="13024" y="13611"/>
                      <a:pt x="13024" y="13611"/>
                      <a:pt x="13024" y="13611"/>
                    </a:cubicBezTo>
                    <a:cubicBezTo>
                      <a:pt x="13129" y="13611"/>
                      <a:pt x="13129" y="13611"/>
                      <a:pt x="13129" y="13611"/>
                    </a:cubicBezTo>
                    <a:cubicBezTo>
                      <a:pt x="13129" y="13611"/>
                      <a:pt x="13129" y="13611"/>
                      <a:pt x="13129" y="13611"/>
                    </a:cubicBezTo>
                    <a:cubicBezTo>
                      <a:pt x="13129" y="13907"/>
                      <a:pt x="13129" y="13907"/>
                      <a:pt x="13129" y="13907"/>
                    </a:cubicBezTo>
                    <a:cubicBezTo>
                      <a:pt x="13129" y="13907"/>
                      <a:pt x="13129" y="13907"/>
                      <a:pt x="13129" y="13907"/>
                    </a:cubicBezTo>
                    <a:cubicBezTo>
                      <a:pt x="13129" y="13907"/>
                      <a:pt x="13129" y="13907"/>
                      <a:pt x="13129" y="13907"/>
                    </a:cubicBezTo>
                    <a:cubicBezTo>
                      <a:pt x="13129" y="13907"/>
                      <a:pt x="13129" y="13907"/>
                      <a:pt x="13129" y="13907"/>
                    </a:cubicBezTo>
                    <a:cubicBezTo>
                      <a:pt x="13024" y="14203"/>
                      <a:pt x="13024" y="14203"/>
                      <a:pt x="13024" y="14203"/>
                    </a:cubicBezTo>
                    <a:cubicBezTo>
                      <a:pt x="13024" y="14203"/>
                      <a:pt x="13024" y="14203"/>
                      <a:pt x="13024" y="14203"/>
                    </a:cubicBezTo>
                    <a:cubicBezTo>
                      <a:pt x="13024" y="14499"/>
                      <a:pt x="13024" y="14499"/>
                      <a:pt x="13024" y="14499"/>
                    </a:cubicBezTo>
                    <a:cubicBezTo>
                      <a:pt x="13129" y="14499"/>
                      <a:pt x="13129" y="14499"/>
                      <a:pt x="13129" y="14499"/>
                    </a:cubicBezTo>
                    <a:cubicBezTo>
                      <a:pt x="13129" y="14499"/>
                      <a:pt x="13129" y="14499"/>
                      <a:pt x="13129" y="14499"/>
                    </a:cubicBezTo>
                    <a:cubicBezTo>
                      <a:pt x="13129" y="14795"/>
                      <a:pt x="13129" y="14795"/>
                      <a:pt x="13129" y="14795"/>
                    </a:cubicBezTo>
                    <a:cubicBezTo>
                      <a:pt x="13024" y="14795"/>
                      <a:pt x="13024" y="14795"/>
                      <a:pt x="13024" y="14795"/>
                    </a:cubicBezTo>
                    <a:cubicBezTo>
                      <a:pt x="13024" y="14795"/>
                      <a:pt x="13024" y="14795"/>
                      <a:pt x="13024" y="14795"/>
                    </a:cubicBezTo>
                    <a:cubicBezTo>
                      <a:pt x="12918" y="15090"/>
                      <a:pt x="12918" y="15090"/>
                      <a:pt x="12918" y="15090"/>
                    </a:cubicBezTo>
                    <a:cubicBezTo>
                      <a:pt x="12918" y="14795"/>
                      <a:pt x="12918" y="14795"/>
                      <a:pt x="12918" y="14795"/>
                    </a:cubicBezTo>
                    <a:cubicBezTo>
                      <a:pt x="12918" y="14795"/>
                      <a:pt x="12918" y="14795"/>
                      <a:pt x="12918" y="14795"/>
                    </a:cubicBezTo>
                    <a:close/>
                    <a:moveTo>
                      <a:pt x="12706" y="14499"/>
                    </a:moveTo>
                    <a:cubicBezTo>
                      <a:pt x="12706" y="14499"/>
                      <a:pt x="12706" y="14499"/>
                      <a:pt x="12706" y="14499"/>
                    </a:cubicBezTo>
                    <a:cubicBezTo>
                      <a:pt x="12706" y="14795"/>
                      <a:pt x="12706" y="14795"/>
                      <a:pt x="12706" y="14795"/>
                    </a:cubicBezTo>
                    <a:cubicBezTo>
                      <a:pt x="12812" y="14795"/>
                      <a:pt x="12812" y="14795"/>
                      <a:pt x="12812" y="14795"/>
                    </a:cubicBezTo>
                    <a:cubicBezTo>
                      <a:pt x="12812" y="14499"/>
                      <a:pt x="12812" y="14499"/>
                      <a:pt x="12812" y="14499"/>
                    </a:cubicBezTo>
                    <a:cubicBezTo>
                      <a:pt x="12812" y="14499"/>
                      <a:pt x="12812" y="14499"/>
                      <a:pt x="12812" y="14499"/>
                    </a:cubicBezTo>
                    <a:cubicBezTo>
                      <a:pt x="12812" y="14203"/>
                      <a:pt x="12812" y="14203"/>
                      <a:pt x="12812" y="14203"/>
                    </a:cubicBezTo>
                    <a:cubicBezTo>
                      <a:pt x="12918" y="14203"/>
                      <a:pt x="12918" y="14203"/>
                      <a:pt x="12918" y="14203"/>
                    </a:cubicBezTo>
                    <a:cubicBezTo>
                      <a:pt x="12918" y="14203"/>
                      <a:pt x="12918" y="14203"/>
                      <a:pt x="12918" y="14203"/>
                    </a:cubicBezTo>
                    <a:cubicBezTo>
                      <a:pt x="12812" y="13907"/>
                      <a:pt x="12812" y="13907"/>
                      <a:pt x="12812" y="13907"/>
                    </a:cubicBezTo>
                    <a:cubicBezTo>
                      <a:pt x="12812" y="13907"/>
                      <a:pt x="12812" y="13907"/>
                      <a:pt x="12812" y="13907"/>
                    </a:cubicBezTo>
                    <a:cubicBezTo>
                      <a:pt x="12706" y="14203"/>
                      <a:pt x="12706" y="14203"/>
                      <a:pt x="12706" y="14203"/>
                    </a:cubicBezTo>
                    <a:cubicBezTo>
                      <a:pt x="12706" y="14203"/>
                      <a:pt x="12706" y="14203"/>
                      <a:pt x="12706" y="14203"/>
                    </a:cubicBezTo>
                    <a:cubicBezTo>
                      <a:pt x="12706" y="14499"/>
                      <a:pt x="12706" y="14499"/>
                      <a:pt x="12706" y="14499"/>
                    </a:cubicBezTo>
                    <a:close/>
                    <a:moveTo>
                      <a:pt x="12494" y="14203"/>
                    </a:moveTo>
                    <a:cubicBezTo>
                      <a:pt x="12494" y="14499"/>
                      <a:pt x="12494" y="14499"/>
                      <a:pt x="12494" y="14499"/>
                    </a:cubicBezTo>
                    <a:cubicBezTo>
                      <a:pt x="12388" y="14499"/>
                      <a:pt x="12388" y="14499"/>
                      <a:pt x="12388" y="14499"/>
                    </a:cubicBezTo>
                    <a:cubicBezTo>
                      <a:pt x="12494" y="14795"/>
                      <a:pt x="12494" y="14795"/>
                      <a:pt x="12494" y="14795"/>
                    </a:cubicBezTo>
                    <a:cubicBezTo>
                      <a:pt x="12494" y="14795"/>
                      <a:pt x="12494" y="14795"/>
                      <a:pt x="12494" y="14795"/>
                    </a:cubicBezTo>
                    <a:cubicBezTo>
                      <a:pt x="12600" y="14795"/>
                      <a:pt x="12600" y="14795"/>
                      <a:pt x="12600" y="14795"/>
                    </a:cubicBezTo>
                    <a:cubicBezTo>
                      <a:pt x="12600" y="14499"/>
                      <a:pt x="12600" y="14499"/>
                      <a:pt x="12600" y="14499"/>
                    </a:cubicBezTo>
                    <a:cubicBezTo>
                      <a:pt x="12494" y="14203"/>
                      <a:pt x="12494" y="14203"/>
                      <a:pt x="12494" y="14203"/>
                    </a:cubicBezTo>
                    <a:cubicBezTo>
                      <a:pt x="12494" y="14203"/>
                      <a:pt x="12494" y="14203"/>
                      <a:pt x="12494" y="14203"/>
                    </a:cubicBezTo>
                    <a:close/>
                    <a:moveTo>
                      <a:pt x="13129" y="10356"/>
                    </a:moveTo>
                    <a:cubicBezTo>
                      <a:pt x="13024" y="10652"/>
                      <a:pt x="13024" y="10652"/>
                      <a:pt x="13024" y="10652"/>
                    </a:cubicBezTo>
                    <a:cubicBezTo>
                      <a:pt x="13129" y="10652"/>
                      <a:pt x="13129" y="10652"/>
                      <a:pt x="13129" y="10652"/>
                    </a:cubicBezTo>
                    <a:cubicBezTo>
                      <a:pt x="13129" y="10652"/>
                      <a:pt x="13129" y="10356"/>
                      <a:pt x="13129" y="10356"/>
                    </a:cubicBezTo>
                    <a:close/>
                    <a:moveTo>
                      <a:pt x="13235" y="10356"/>
                    </a:moveTo>
                    <a:cubicBezTo>
                      <a:pt x="13235" y="10356"/>
                      <a:pt x="13235" y="10356"/>
                      <a:pt x="13235" y="10356"/>
                    </a:cubicBezTo>
                    <a:cubicBezTo>
                      <a:pt x="13235" y="10356"/>
                      <a:pt x="13235" y="10356"/>
                      <a:pt x="13235" y="10356"/>
                    </a:cubicBezTo>
                    <a:cubicBezTo>
                      <a:pt x="13235" y="10356"/>
                      <a:pt x="13235" y="10356"/>
                      <a:pt x="13235" y="10356"/>
                    </a:cubicBezTo>
                    <a:close/>
                    <a:moveTo>
                      <a:pt x="13341" y="10060"/>
                    </a:moveTo>
                    <a:cubicBezTo>
                      <a:pt x="13341" y="10060"/>
                      <a:pt x="13341" y="10060"/>
                      <a:pt x="13341" y="10060"/>
                    </a:cubicBezTo>
                    <a:cubicBezTo>
                      <a:pt x="13341" y="10356"/>
                      <a:pt x="13341" y="10356"/>
                      <a:pt x="13341" y="10356"/>
                    </a:cubicBezTo>
                    <a:cubicBezTo>
                      <a:pt x="13341" y="10060"/>
                      <a:pt x="13341" y="10060"/>
                      <a:pt x="13341" y="10060"/>
                    </a:cubicBezTo>
                    <a:close/>
                    <a:moveTo>
                      <a:pt x="13024" y="9764"/>
                    </a:moveTo>
                    <a:cubicBezTo>
                      <a:pt x="13129" y="9764"/>
                      <a:pt x="13129" y="9764"/>
                      <a:pt x="13129" y="9764"/>
                    </a:cubicBezTo>
                    <a:cubicBezTo>
                      <a:pt x="13235" y="9764"/>
                      <a:pt x="13235" y="9764"/>
                      <a:pt x="13235" y="9764"/>
                    </a:cubicBezTo>
                    <a:cubicBezTo>
                      <a:pt x="13235" y="9764"/>
                      <a:pt x="13235" y="9764"/>
                      <a:pt x="13235" y="9764"/>
                    </a:cubicBezTo>
                    <a:cubicBezTo>
                      <a:pt x="13235" y="9764"/>
                      <a:pt x="13235" y="9764"/>
                      <a:pt x="13235" y="9764"/>
                    </a:cubicBezTo>
                    <a:cubicBezTo>
                      <a:pt x="13235" y="9764"/>
                      <a:pt x="13235" y="9764"/>
                      <a:pt x="13235" y="9764"/>
                    </a:cubicBezTo>
                    <a:cubicBezTo>
                      <a:pt x="13341" y="9764"/>
                      <a:pt x="13341" y="9764"/>
                      <a:pt x="13341" y="9764"/>
                    </a:cubicBezTo>
                    <a:cubicBezTo>
                      <a:pt x="13341" y="9764"/>
                      <a:pt x="13341" y="9764"/>
                      <a:pt x="13341" y="9764"/>
                    </a:cubicBezTo>
                    <a:cubicBezTo>
                      <a:pt x="13341" y="10060"/>
                      <a:pt x="13341" y="10060"/>
                      <a:pt x="13341" y="10060"/>
                    </a:cubicBezTo>
                    <a:cubicBezTo>
                      <a:pt x="13235" y="10060"/>
                      <a:pt x="13235" y="10060"/>
                      <a:pt x="13235" y="10060"/>
                    </a:cubicBezTo>
                    <a:cubicBezTo>
                      <a:pt x="13235" y="10060"/>
                      <a:pt x="13235" y="10060"/>
                      <a:pt x="13235" y="10060"/>
                    </a:cubicBezTo>
                    <a:cubicBezTo>
                      <a:pt x="13235" y="10060"/>
                      <a:pt x="13235" y="10060"/>
                      <a:pt x="13235" y="10060"/>
                    </a:cubicBezTo>
                    <a:cubicBezTo>
                      <a:pt x="13129" y="10060"/>
                      <a:pt x="13129" y="10060"/>
                      <a:pt x="13129" y="10060"/>
                    </a:cubicBezTo>
                    <a:cubicBezTo>
                      <a:pt x="13024" y="10060"/>
                      <a:pt x="13024" y="10060"/>
                      <a:pt x="13024" y="10060"/>
                    </a:cubicBezTo>
                    <a:cubicBezTo>
                      <a:pt x="13024" y="10060"/>
                      <a:pt x="13024" y="10060"/>
                      <a:pt x="13024" y="10060"/>
                    </a:cubicBezTo>
                    <a:cubicBezTo>
                      <a:pt x="13024" y="9764"/>
                      <a:pt x="13024" y="9764"/>
                      <a:pt x="13024" y="9764"/>
                    </a:cubicBezTo>
                    <a:close/>
                    <a:moveTo>
                      <a:pt x="12494" y="8581"/>
                    </a:moveTo>
                    <a:cubicBezTo>
                      <a:pt x="12600" y="8581"/>
                      <a:pt x="12600" y="8581"/>
                      <a:pt x="12600" y="8581"/>
                    </a:cubicBezTo>
                    <a:cubicBezTo>
                      <a:pt x="12600" y="8581"/>
                      <a:pt x="12600" y="8581"/>
                      <a:pt x="12600" y="8581"/>
                    </a:cubicBezTo>
                    <a:cubicBezTo>
                      <a:pt x="12600" y="8581"/>
                      <a:pt x="12494" y="8581"/>
                      <a:pt x="12494" y="8581"/>
                    </a:cubicBezTo>
                    <a:close/>
                    <a:moveTo>
                      <a:pt x="12388" y="8581"/>
                    </a:moveTo>
                    <a:cubicBezTo>
                      <a:pt x="12494" y="8581"/>
                      <a:pt x="12494" y="8581"/>
                      <a:pt x="12494" y="8581"/>
                    </a:cubicBezTo>
                    <a:cubicBezTo>
                      <a:pt x="12494" y="8877"/>
                      <a:pt x="12494" y="8877"/>
                      <a:pt x="12494" y="8877"/>
                    </a:cubicBezTo>
                    <a:cubicBezTo>
                      <a:pt x="12494" y="8877"/>
                      <a:pt x="12494" y="8877"/>
                      <a:pt x="12494" y="8877"/>
                    </a:cubicBezTo>
                    <a:cubicBezTo>
                      <a:pt x="12388" y="8581"/>
                      <a:pt x="12388" y="8581"/>
                      <a:pt x="12388" y="8581"/>
                    </a:cubicBezTo>
                    <a:close/>
                    <a:moveTo>
                      <a:pt x="11859" y="7693"/>
                    </a:moveTo>
                    <a:cubicBezTo>
                      <a:pt x="11965" y="7397"/>
                      <a:pt x="11965" y="7397"/>
                      <a:pt x="11965" y="7397"/>
                    </a:cubicBezTo>
                    <a:cubicBezTo>
                      <a:pt x="12071" y="7693"/>
                      <a:pt x="12071" y="7693"/>
                      <a:pt x="12071" y="7693"/>
                    </a:cubicBezTo>
                    <a:cubicBezTo>
                      <a:pt x="12176" y="7693"/>
                      <a:pt x="12176" y="7693"/>
                      <a:pt x="12176" y="7693"/>
                    </a:cubicBezTo>
                    <a:cubicBezTo>
                      <a:pt x="12388" y="7397"/>
                      <a:pt x="12388" y="7397"/>
                      <a:pt x="12388" y="7397"/>
                    </a:cubicBezTo>
                    <a:cubicBezTo>
                      <a:pt x="12494" y="7397"/>
                      <a:pt x="12494" y="7397"/>
                      <a:pt x="12494" y="7397"/>
                    </a:cubicBezTo>
                    <a:cubicBezTo>
                      <a:pt x="12494" y="7693"/>
                      <a:pt x="12494" y="7693"/>
                      <a:pt x="12494" y="7693"/>
                    </a:cubicBezTo>
                    <a:cubicBezTo>
                      <a:pt x="12600" y="7693"/>
                      <a:pt x="12600" y="7693"/>
                      <a:pt x="12600" y="7693"/>
                    </a:cubicBezTo>
                    <a:cubicBezTo>
                      <a:pt x="12706" y="7693"/>
                      <a:pt x="12706" y="7693"/>
                      <a:pt x="12706" y="7693"/>
                    </a:cubicBezTo>
                    <a:cubicBezTo>
                      <a:pt x="12918" y="7693"/>
                      <a:pt x="12918" y="7693"/>
                      <a:pt x="12918" y="7693"/>
                    </a:cubicBezTo>
                    <a:cubicBezTo>
                      <a:pt x="13024" y="7693"/>
                      <a:pt x="13024" y="7693"/>
                      <a:pt x="13024" y="7693"/>
                    </a:cubicBezTo>
                    <a:cubicBezTo>
                      <a:pt x="13024" y="7693"/>
                      <a:pt x="13024" y="7693"/>
                      <a:pt x="13024" y="7693"/>
                    </a:cubicBezTo>
                    <a:cubicBezTo>
                      <a:pt x="13129" y="7693"/>
                      <a:pt x="13129" y="7693"/>
                      <a:pt x="13129" y="7693"/>
                    </a:cubicBezTo>
                    <a:cubicBezTo>
                      <a:pt x="13235" y="7693"/>
                      <a:pt x="13235" y="7693"/>
                      <a:pt x="13235" y="7693"/>
                    </a:cubicBezTo>
                    <a:cubicBezTo>
                      <a:pt x="13235" y="7693"/>
                      <a:pt x="13235" y="7693"/>
                      <a:pt x="13235" y="7693"/>
                    </a:cubicBezTo>
                    <a:cubicBezTo>
                      <a:pt x="13341" y="7989"/>
                      <a:pt x="13341" y="7989"/>
                      <a:pt x="13341" y="7989"/>
                    </a:cubicBezTo>
                    <a:cubicBezTo>
                      <a:pt x="13659" y="7693"/>
                      <a:pt x="13659" y="7693"/>
                      <a:pt x="13659" y="7693"/>
                    </a:cubicBezTo>
                    <a:cubicBezTo>
                      <a:pt x="13871" y="7397"/>
                      <a:pt x="13871" y="7397"/>
                      <a:pt x="13871" y="7397"/>
                    </a:cubicBezTo>
                    <a:cubicBezTo>
                      <a:pt x="13871" y="7101"/>
                      <a:pt x="13871" y="7101"/>
                      <a:pt x="13871" y="7101"/>
                    </a:cubicBezTo>
                    <a:cubicBezTo>
                      <a:pt x="13976" y="7101"/>
                      <a:pt x="13976" y="7101"/>
                      <a:pt x="13976" y="7101"/>
                    </a:cubicBezTo>
                    <a:cubicBezTo>
                      <a:pt x="13976" y="7101"/>
                      <a:pt x="13976" y="7101"/>
                      <a:pt x="13976" y="7101"/>
                    </a:cubicBezTo>
                    <a:cubicBezTo>
                      <a:pt x="14082" y="6805"/>
                      <a:pt x="14082" y="6805"/>
                      <a:pt x="14082" y="6805"/>
                    </a:cubicBezTo>
                    <a:cubicBezTo>
                      <a:pt x="14082" y="6805"/>
                      <a:pt x="14082" y="6805"/>
                      <a:pt x="14082" y="6805"/>
                    </a:cubicBezTo>
                    <a:cubicBezTo>
                      <a:pt x="14082" y="6510"/>
                      <a:pt x="14082" y="6510"/>
                      <a:pt x="14082" y="6510"/>
                    </a:cubicBezTo>
                    <a:cubicBezTo>
                      <a:pt x="14188" y="6510"/>
                      <a:pt x="14188" y="6510"/>
                      <a:pt x="14188" y="6510"/>
                    </a:cubicBezTo>
                    <a:cubicBezTo>
                      <a:pt x="14082" y="6214"/>
                      <a:pt x="14082" y="6214"/>
                      <a:pt x="14082" y="6214"/>
                    </a:cubicBezTo>
                    <a:cubicBezTo>
                      <a:pt x="14082" y="6214"/>
                      <a:pt x="14082" y="6214"/>
                      <a:pt x="14082" y="6214"/>
                    </a:cubicBezTo>
                    <a:cubicBezTo>
                      <a:pt x="13976" y="6214"/>
                      <a:pt x="13976" y="6214"/>
                      <a:pt x="13976" y="6214"/>
                    </a:cubicBezTo>
                    <a:cubicBezTo>
                      <a:pt x="13871" y="6214"/>
                      <a:pt x="13871" y="6214"/>
                      <a:pt x="13871" y="6214"/>
                    </a:cubicBezTo>
                    <a:cubicBezTo>
                      <a:pt x="13871" y="6510"/>
                      <a:pt x="13871" y="6510"/>
                      <a:pt x="13871" y="6510"/>
                    </a:cubicBezTo>
                    <a:cubicBezTo>
                      <a:pt x="13765" y="6510"/>
                      <a:pt x="13765" y="6510"/>
                      <a:pt x="13765" y="6510"/>
                    </a:cubicBezTo>
                    <a:cubicBezTo>
                      <a:pt x="13765" y="6805"/>
                      <a:pt x="13765" y="6805"/>
                      <a:pt x="13765" y="6805"/>
                    </a:cubicBezTo>
                    <a:cubicBezTo>
                      <a:pt x="13659" y="6805"/>
                      <a:pt x="13659" y="6805"/>
                      <a:pt x="13659" y="6805"/>
                    </a:cubicBezTo>
                    <a:cubicBezTo>
                      <a:pt x="13659" y="6805"/>
                      <a:pt x="13659" y="6805"/>
                      <a:pt x="13659" y="6805"/>
                    </a:cubicBezTo>
                    <a:cubicBezTo>
                      <a:pt x="13553" y="7101"/>
                      <a:pt x="13553" y="7101"/>
                      <a:pt x="13553" y="7101"/>
                    </a:cubicBezTo>
                    <a:cubicBezTo>
                      <a:pt x="13447" y="7101"/>
                      <a:pt x="13447" y="7101"/>
                      <a:pt x="13447" y="7101"/>
                    </a:cubicBezTo>
                    <a:cubicBezTo>
                      <a:pt x="13235" y="7101"/>
                      <a:pt x="13235" y="7101"/>
                      <a:pt x="13235" y="7101"/>
                    </a:cubicBezTo>
                    <a:cubicBezTo>
                      <a:pt x="13024" y="7101"/>
                      <a:pt x="13024" y="7101"/>
                      <a:pt x="13024" y="7101"/>
                    </a:cubicBezTo>
                    <a:cubicBezTo>
                      <a:pt x="13024" y="7101"/>
                      <a:pt x="13024" y="7101"/>
                      <a:pt x="13024" y="7101"/>
                    </a:cubicBezTo>
                    <a:cubicBezTo>
                      <a:pt x="12918" y="7101"/>
                      <a:pt x="12918" y="7101"/>
                      <a:pt x="12918" y="7101"/>
                    </a:cubicBezTo>
                    <a:cubicBezTo>
                      <a:pt x="12918" y="6805"/>
                      <a:pt x="12918" y="6805"/>
                      <a:pt x="12918" y="6805"/>
                    </a:cubicBezTo>
                    <a:cubicBezTo>
                      <a:pt x="12812" y="6805"/>
                      <a:pt x="12812" y="6805"/>
                      <a:pt x="12812" y="6805"/>
                    </a:cubicBezTo>
                    <a:cubicBezTo>
                      <a:pt x="12706" y="6805"/>
                      <a:pt x="12706" y="6805"/>
                      <a:pt x="12706" y="6805"/>
                    </a:cubicBezTo>
                    <a:cubicBezTo>
                      <a:pt x="12600" y="6805"/>
                      <a:pt x="12600" y="6805"/>
                      <a:pt x="12600" y="6805"/>
                    </a:cubicBezTo>
                    <a:cubicBezTo>
                      <a:pt x="12494" y="6805"/>
                      <a:pt x="12494" y="6805"/>
                      <a:pt x="12494" y="6805"/>
                    </a:cubicBezTo>
                    <a:cubicBezTo>
                      <a:pt x="12494" y="6805"/>
                      <a:pt x="12494" y="6805"/>
                      <a:pt x="12494" y="6805"/>
                    </a:cubicBezTo>
                    <a:cubicBezTo>
                      <a:pt x="12388" y="6805"/>
                      <a:pt x="12388" y="6805"/>
                      <a:pt x="12388" y="6805"/>
                    </a:cubicBezTo>
                    <a:cubicBezTo>
                      <a:pt x="12282" y="6510"/>
                      <a:pt x="12282" y="6510"/>
                      <a:pt x="12282" y="6510"/>
                    </a:cubicBezTo>
                    <a:cubicBezTo>
                      <a:pt x="12176" y="6510"/>
                      <a:pt x="12176" y="6510"/>
                      <a:pt x="12176" y="6510"/>
                    </a:cubicBezTo>
                    <a:cubicBezTo>
                      <a:pt x="12071" y="6510"/>
                      <a:pt x="12071" y="6510"/>
                      <a:pt x="12071" y="6510"/>
                    </a:cubicBezTo>
                    <a:cubicBezTo>
                      <a:pt x="12071" y="6805"/>
                      <a:pt x="12071" y="6805"/>
                      <a:pt x="12071" y="6805"/>
                    </a:cubicBezTo>
                    <a:cubicBezTo>
                      <a:pt x="11965" y="6805"/>
                      <a:pt x="11965" y="6805"/>
                      <a:pt x="11965" y="6805"/>
                    </a:cubicBezTo>
                    <a:cubicBezTo>
                      <a:pt x="11965" y="7101"/>
                      <a:pt x="11965" y="7101"/>
                      <a:pt x="11965" y="7101"/>
                    </a:cubicBezTo>
                    <a:cubicBezTo>
                      <a:pt x="11859" y="7397"/>
                      <a:pt x="11859" y="7397"/>
                      <a:pt x="11859" y="7397"/>
                    </a:cubicBezTo>
                    <a:cubicBezTo>
                      <a:pt x="11753" y="7101"/>
                      <a:pt x="11753" y="7101"/>
                      <a:pt x="11753" y="7101"/>
                    </a:cubicBezTo>
                    <a:cubicBezTo>
                      <a:pt x="11647" y="7101"/>
                      <a:pt x="11647" y="7101"/>
                      <a:pt x="11647" y="7101"/>
                    </a:cubicBezTo>
                    <a:cubicBezTo>
                      <a:pt x="11647" y="7397"/>
                      <a:pt x="11647" y="7397"/>
                      <a:pt x="11647" y="7397"/>
                    </a:cubicBezTo>
                    <a:cubicBezTo>
                      <a:pt x="11647" y="7397"/>
                      <a:pt x="11647" y="7397"/>
                      <a:pt x="11647" y="7397"/>
                    </a:cubicBezTo>
                    <a:cubicBezTo>
                      <a:pt x="11541" y="7693"/>
                      <a:pt x="11541" y="7693"/>
                      <a:pt x="11541" y="7693"/>
                    </a:cubicBezTo>
                    <a:cubicBezTo>
                      <a:pt x="11541" y="7989"/>
                      <a:pt x="11541" y="7989"/>
                      <a:pt x="11541" y="7989"/>
                    </a:cubicBezTo>
                    <a:cubicBezTo>
                      <a:pt x="11541" y="8285"/>
                      <a:pt x="11541" y="8285"/>
                      <a:pt x="11541" y="8285"/>
                    </a:cubicBezTo>
                    <a:cubicBezTo>
                      <a:pt x="11541" y="8581"/>
                      <a:pt x="11541" y="8581"/>
                      <a:pt x="11541" y="8581"/>
                    </a:cubicBezTo>
                    <a:cubicBezTo>
                      <a:pt x="11541" y="8877"/>
                      <a:pt x="11541" y="8877"/>
                      <a:pt x="11541" y="8877"/>
                    </a:cubicBezTo>
                    <a:cubicBezTo>
                      <a:pt x="11541" y="9173"/>
                      <a:pt x="11541" y="9173"/>
                      <a:pt x="11541" y="9173"/>
                    </a:cubicBezTo>
                    <a:cubicBezTo>
                      <a:pt x="11541" y="9173"/>
                      <a:pt x="11541" y="9173"/>
                      <a:pt x="11541" y="9173"/>
                    </a:cubicBezTo>
                    <a:cubicBezTo>
                      <a:pt x="11541" y="9173"/>
                      <a:pt x="11541" y="9173"/>
                      <a:pt x="11541" y="9173"/>
                    </a:cubicBezTo>
                    <a:cubicBezTo>
                      <a:pt x="11541" y="8877"/>
                      <a:pt x="11541" y="8877"/>
                      <a:pt x="11541" y="8877"/>
                    </a:cubicBezTo>
                    <a:cubicBezTo>
                      <a:pt x="11435" y="9173"/>
                      <a:pt x="11435" y="9173"/>
                      <a:pt x="11435" y="9173"/>
                    </a:cubicBezTo>
                    <a:cubicBezTo>
                      <a:pt x="11329" y="9173"/>
                      <a:pt x="11329" y="9173"/>
                      <a:pt x="11329" y="9173"/>
                    </a:cubicBezTo>
                    <a:cubicBezTo>
                      <a:pt x="11329" y="9468"/>
                      <a:pt x="11329" y="9468"/>
                      <a:pt x="11329" y="9468"/>
                    </a:cubicBezTo>
                    <a:cubicBezTo>
                      <a:pt x="11224" y="9468"/>
                      <a:pt x="11224" y="9468"/>
                      <a:pt x="11224" y="9468"/>
                    </a:cubicBezTo>
                    <a:cubicBezTo>
                      <a:pt x="11329" y="9764"/>
                      <a:pt x="11329" y="9764"/>
                      <a:pt x="11329" y="9764"/>
                    </a:cubicBezTo>
                    <a:cubicBezTo>
                      <a:pt x="11224" y="10060"/>
                      <a:pt x="11224" y="10060"/>
                      <a:pt x="11224" y="10060"/>
                    </a:cubicBezTo>
                    <a:cubicBezTo>
                      <a:pt x="11329" y="10652"/>
                      <a:pt x="11329" y="10652"/>
                      <a:pt x="11329" y="10652"/>
                    </a:cubicBezTo>
                    <a:cubicBezTo>
                      <a:pt x="11224" y="10652"/>
                      <a:pt x="11224" y="10652"/>
                      <a:pt x="11224" y="10652"/>
                    </a:cubicBezTo>
                    <a:cubicBezTo>
                      <a:pt x="11224" y="10948"/>
                      <a:pt x="11224" y="10948"/>
                      <a:pt x="11224" y="10948"/>
                    </a:cubicBezTo>
                    <a:cubicBezTo>
                      <a:pt x="11224" y="10948"/>
                      <a:pt x="11224" y="10948"/>
                      <a:pt x="11224" y="10948"/>
                    </a:cubicBezTo>
                    <a:cubicBezTo>
                      <a:pt x="11224" y="11244"/>
                      <a:pt x="11224" y="11244"/>
                      <a:pt x="11224" y="11244"/>
                    </a:cubicBezTo>
                    <a:cubicBezTo>
                      <a:pt x="11118" y="11540"/>
                      <a:pt x="11118" y="11540"/>
                      <a:pt x="11118" y="11540"/>
                    </a:cubicBezTo>
                    <a:cubicBezTo>
                      <a:pt x="11012" y="11836"/>
                      <a:pt x="11012" y="11836"/>
                      <a:pt x="11012" y="11836"/>
                    </a:cubicBezTo>
                    <a:cubicBezTo>
                      <a:pt x="11012" y="11836"/>
                      <a:pt x="11012" y="11836"/>
                      <a:pt x="11012" y="11836"/>
                    </a:cubicBezTo>
                    <a:cubicBezTo>
                      <a:pt x="11012" y="11836"/>
                      <a:pt x="11012" y="11836"/>
                      <a:pt x="11012" y="11836"/>
                    </a:cubicBezTo>
                    <a:cubicBezTo>
                      <a:pt x="11118" y="12427"/>
                      <a:pt x="11118" y="12427"/>
                      <a:pt x="11118" y="12427"/>
                    </a:cubicBezTo>
                    <a:cubicBezTo>
                      <a:pt x="11118" y="12427"/>
                      <a:pt x="11118" y="12427"/>
                      <a:pt x="11118" y="12427"/>
                    </a:cubicBezTo>
                    <a:cubicBezTo>
                      <a:pt x="11118" y="12427"/>
                      <a:pt x="11118" y="12427"/>
                      <a:pt x="11118" y="12427"/>
                    </a:cubicBezTo>
                    <a:cubicBezTo>
                      <a:pt x="11224" y="12427"/>
                      <a:pt x="11224" y="12427"/>
                      <a:pt x="11224" y="12427"/>
                    </a:cubicBezTo>
                    <a:cubicBezTo>
                      <a:pt x="11329" y="12427"/>
                      <a:pt x="11329" y="12427"/>
                      <a:pt x="11329" y="12427"/>
                    </a:cubicBezTo>
                    <a:cubicBezTo>
                      <a:pt x="11329" y="12427"/>
                      <a:pt x="11329" y="12427"/>
                      <a:pt x="11329" y="12427"/>
                    </a:cubicBezTo>
                    <a:cubicBezTo>
                      <a:pt x="11329" y="12723"/>
                      <a:pt x="11329" y="12723"/>
                      <a:pt x="11329" y="12723"/>
                    </a:cubicBezTo>
                    <a:cubicBezTo>
                      <a:pt x="11435" y="13315"/>
                      <a:pt x="11435" y="13315"/>
                      <a:pt x="11435" y="13315"/>
                    </a:cubicBezTo>
                    <a:cubicBezTo>
                      <a:pt x="11435" y="13315"/>
                      <a:pt x="11435" y="13315"/>
                      <a:pt x="11435" y="13315"/>
                    </a:cubicBezTo>
                    <a:cubicBezTo>
                      <a:pt x="11329" y="13611"/>
                      <a:pt x="11329" y="13611"/>
                      <a:pt x="11329" y="13611"/>
                    </a:cubicBezTo>
                    <a:cubicBezTo>
                      <a:pt x="11329" y="13907"/>
                      <a:pt x="11329" y="13907"/>
                      <a:pt x="11329" y="13907"/>
                    </a:cubicBezTo>
                    <a:cubicBezTo>
                      <a:pt x="11329" y="14499"/>
                      <a:pt x="11329" y="14499"/>
                      <a:pt x="11329" y="14499"/>
                    </a:cubicBezTo>
                    <a:cubicBezTo>
                      <a:pt x="11329" y="14795"/>
                      <a:pt x="11329" y="14795"/>
                      <a:pt x="11329" y="14795"/>
                    </a:cubicBezTo>
                    <a:cubicBezTo>
                      <a:pt x="11329" y="14795"/>
                      <a:pt x="11329" y="14795"/>
                      <a:pt x="11329" y="14795"/>
                    </a:cubicBezTo>
                    <a:cubicBezTo>
                      <a:pt x="11435" y="15090"/>
                      <a:pt x="11435" y="15090"/>
                      <a:pt x="11435" y="15090"/>
                    </a:cubicBezTo>
                    <a:cubicBezTo>
                      <a:pt x="11541" y="15090"/>
                      <a:pt x="11541" y="15090"/>
                      <a:pt x="11541" y="15090"/>
                    </a:cubicBezTo>
                    <a:cubicBezTo>
                      <a:pt x="11541" y="14795"/>
                      <a:pt x="11541" y="14795"/>
                      <a:pt x="11541" y="14795"/>
                    </a:cubicBezTo>
                    <a:cubicBezTo>
                      <a:pt x="11647" y="14795"/>
                      <a:pt x="11647" y="14795"/>
                      <a:pt x="11647" y="14795"/>
                    </a:cubicBezTo>
                    <a:cubicBezTo>
                      <a:pt x="11753" y="14795"/>
                      <a:pt x="11753" y="14795"/>
                      <a:pt x="11753" y="14795"/>
                    </a:cubicBezTo>
                    <a:cubicBezTo>
                      <a:pt x="11753" y="15090"/>
                      <a:pt x="11753" y="15090"/>
                      <a:pt x="11753" y="15090"/>
                    </a:cubicBezTo>
                    <a:cubicBezTo>
                      <a:pt x="11859" y="14795"/>
                      <a:pt x="11859" y="14795"/>
                      <a:pt x="11859" y="14795"/>
                    </a:cubicBezTo>
                    <a:cubicBezTo>
                      <a:pt x="11753" y="14499"/>
                      <a:pt x="11753" y="14499"/>
                      <a:pt x="11753" y="14499"/>
                    </a:cubicBezTo>
                    <a:cubicBezTo>
                      <a:pt x="11753" y="14499"/>
                      <a:pt x="11753" y="14499"/>
                      <a:pt x="11753" y="14499"/>
                    </a:cubicBezTo>
                    <a:cubicBezTo>
                      <a:pt x="11753" y="14203"/>
                      <a:pt x="11753" y="14203"/>
                      <a:pt x="11753" y="14203"/>
                    </a:cubicBezTo>
                    <a:cubicBezTo>
                      <a:pt x="11753" y="13907"/>
                      <a:pt x="11753" y="13907"/>
                      <a:pt x="11753" y="13907"/>
                    </a:cubicBezTo>
                    <a:cubicBezTo>
                      <a:pt x="11753" y="13611"/>
                      <a:pt x="11753" y="13611"/>
                      <a:pt x="11753" y="13611"/>
                    </a:cubicBezTo>
                    <a:cubicBezTo>
                      <a:pt x="11753" y="13315"/>
                      <a:pt x="11753" y="13315"/>
                      <a:pt x="11753" y="13315"/>
                    </a:cubicBezTo>
                    <a:cubicBezTo>
                      <a:pt x="11753" y="13019"/>
                      <a:pt x="11753" y="13019"/>
                      <a:pt x="11753" y="13019"/>
                    </a:cubicBezTo>
                    <a:cubicBezTo>
                      <a:pt x="11859" y="12723"/>
                      <a:pt x="11859" y="12723"/>
                      <a:pt x="11859" y="12723"/>
                    </a:cubicBezTo>
                    <a:cubicBezTo>
                      <a:pt x="11859" y="12427"/>
                      <a:pt x="11859" y="12427"/>
                      <a:pt x="11859" y="12427"/>
                    </a:cubicBezTo>
                    <a:cubicBezTo>
                      <a:pt x="11859" y="12132"/>
                      <a:pt x="11859" y="12132"/>
                      <a:pt x="11859" y="12132"/>
                    </a:cubicBezTo>
                    <a:cubicBezTo>
                      <a:pt x="11753" y="11836"/>
                      <a:pt x="11753" y="11836"/>
                      <a:pt x="11753" y="11836"/>
                    </a:cubicBezTo>
                    <a:cubicBezTo>
                      <a:pt x="11753" y="11836"/>
                      <a:pt x="11753" y="11836"/>
                      <a:pt x="11753" y="11836"/>
                    </a:cubicBezTo>
                    <a:cubicBezTo>
                      <a:pt x="11859" y="11540"/>
                      <a:pt x="11859" y="11540"/>
                      <a:pt x="11859" y="11540"/>
                    </a:cubicBezTo>
                    <a:cubicBezTo>
                      <a:pt x="11965" y="11540"/>
                      <a:pt x="11965" y="11540"/>
                      <a:pt x="11965" y="11540"/>
                    </a:cubicBezTo>
                    <a:cubicBezTo>
                      <a:pt x="11965" y="11540"/>
                      <a:pt x="11965" y="11540"/>
                      <a:pt x="11965" y="11540"/>
                    </a:cubicBezTo>
                    <a:cubicBezTo>
                      <a:pt x="12071" y="11540"/>
                      <a:pt x="12071" y="11540"/>
                      <a:pt x="12071" y="11540"/>
                    </a:cubicBezTo>
                    <a:cubicBezTo>
                      <a:pt x="12071" y="11540"/>
                      <a:pt x="12071" y="11540"/>
                      <a:pt x="12071" y="11540"/>
                    </a:cubicBezTo>
                    <a:cubicBezTo>
                      <a:pt x="12176" y="11836"/>
                      <a:pt x="12176" y="11836"/>
                      <a:pt x="12176" y="11836"/>
                    </a:cubicBezTo>
                    <a:cubicBezTo>
                      <a:pt x="12176" y="12132"/>
                      <a:pt x="12176" y="12132"/>
                      <a:pt x="12176" y="12132"/>
                    </a:cubicBezTo>
                    <a:cubicBezTo>
                      <a:pt x="12071" y="12427"/>
                      <a:pt x="12071" y="12427"/>
                      <a:pt x="12071" y="12427"/>
                    </a:cubicBezTo>
                    <a:cubicBezTo>
                      <a:pt x="12071" y="12427"/>
                      <a:pt x="12071" y="12427"/>
                      <a:pt x="12071" y="12427"/>
                    </a:cubicBezTo>
                    <a:cubicBezTo>
                      <a:pt x="12071" y="12723"/>
                      <a:pt x="12071" y="12723"/>
                      <a:pt x="12071" y="12723"/>
                    </a:cubicBezTo>
                    <a:cubicBezTo>
                      <a:pt x="12176" y="12723"/>
                      <a:pt x="12176" y="12723"/>
                      <a:pt x="12176" y="12723"/>
                    </a:cubicBezTo>
                    <a:cubicBezTo>
                      <a:pt x="12176" y="13019"/>
                      <a:pt x="12176" y="13019"/>
                      <a:pt x="12176" y="13019"/>
                    </a:cubicBezTo>
                    <a:cubicBezTo>
                      <a:pt x="12282" y="13019"/>
                      <a:pt x="12282" y="13019"/>
                      <a:pt x="12282" y="13019"/>
                    </a:cubicBezTo>
                    <a:cubicBezTo>
                      <a:pt x="12388" y="13315"/>
                      <a:pt x="12388" y="13315"/>
                      <a:pt x="12388" y="13315"/>
                    </a:cubicBezTo>
                    <a:cubicBezTo>
                      <a:pt x="12282" y="13315"/>
                      <a:pt x="12282" y="13315"/>
                      <a:pt x="12282" y="13315"/>
                    </a:cubicBezTo>
                    <a:cubicBezTo>
                      <a:pt x="12282" y="13907"/>
                      <a:pt x="12282" y="13907"/>
                      <a:pt x="12282" y="13907"/>
                    </a:cubicBezTo>
                    <a:cubicBezTo>
                      <a:pt x="12282" y="13907"/>
                      <a:pt x="12282" y="13907"/>
                      <a:pt x="12282" y="13907"/>
                    </a:cubicBezTo>
                    <a:cubicBezTo>
                      <a:pt x="12388" y="14203"/>
                      <a:pt x="12388" y="14203"/>
                      <a:pt x="12388" y="14203"/>
                    </a:cubicBezTo>
                    <a:cubicBezTo>
                      <a:pt x="12388" y="13907"/>
                      <a:pt x="12388" y="13907"/>
                      <a:pt x="12388" y="13907"/>
                    </a:cubicBezTo>
                    <a:cubicBezTo>
                      <a:pt x="12494" y="14203"/>
                      <a:pt x="12494" y="14203"/>
                      <a:pt x="12494" y="14203"/>
                    </a:cubicBezTo>
                    <a:cubicBezTo>
                      <a:pt x="12600" y="14203"/>
                      <a:pt x="12600" y="14203"/>
                      <a:pt x="12600" y="14203"/>
                    </a:cubicBezTo>
                    <a:cubicBezTo>
                      <a:pt x="12600" y="13907"/>
                      <a:pt x="12600" y="13907"/>
                      <a:pt x="12600" y="13907"/>
                    </a:cubicBezTo>
                    <a:cubicBezTo>
                      <a:pt x="12600" y="13907"/>
                      <a:pt x="12600" y="13907"/>
                      <a:pt x="12600" y="13907"/>
                    </a:cubicBezTo>
                    <a:cubicBezTo>
                      <a:pt x="12706" y="13611"/>
                      <a:pt x="12706" y="13611"/>
                      <a:pt x="12706" y="13611"/>
                    </a:cubicBezTo>
                    <a:cubicBezTo>
                      <a:pt x="12706" y="13611"/>
                      <a:pt x="12706" y="13611"/>
                      <a:pt x="12706" y="13611"/>
                    </a:cubicBezTo>
                    <a:cubicBezTo>
                      <a:pt x="12812" y="13315"/>
                      <a:pt x="12812" y="13315"/>
                      <a:pt x="12812" y="13315"/>
                    </a:cubicBezTo>
                    <a:cubicBezTo>
                      <a:pt x="13024" y="13315"/>
                      <a:pt x="13024" y="13315"/>
                      <a:pt x="13024" y="13315"/>
                    </a:cubicBezTo>
                    <a:cubicBezTo>
                      <a:pt x="13024" y="13315"/>
                      <a:pt x="13024" y="13315"/>
                      <a:pt x="13024" y="13315"/>
                    </a:cubicBezTo>
                    <a:cubicBezTo>
                      <a:pt x="13129" y="13315"/>
                      <a:pt x="13129" y="13315"/>
                      <a:pt x="13129" y="13315"/>
                    </a:cubicBezTo>
                    <a:cubicBezTo>
                      <a:pt x="13129" y="13315"/>
                      <a:pt x="13129" y="13315"/>
                      <a:pt x="13129" y="13315"/>
                    </a:cubicBezTo>
                    <a:cubicBezTo>
                      <a:pt x="13235" y="13315"/>
                      <a:pt x="13235" y="13315"/>
                      <a:pt x="13235" y="13315"/>
                    </a:cubicBezTo>
                    <a:cubicBezTo>
                      <a:pt x="13129" y="13019"/>
                      <a:pt x="13129" y="13019"/>
                      <a:pt x="13129" y="13019"/>
                    </a:cubicBezTo>
                    <a:cubicBezTo>
                      <a:pt x="13024" y="13019"/>
                      <a:pt x="13024" y="13019"/>
                      <a:pt x="13024" y="13019"/>
                    </a:cubicBezTo>
                    <a:cubicBezTo>
                      <a:pt x="13024" y="13019"/>
                      <a:pt x="13024" y="13019"/>
                      <a:pt x="13024" y="13019"/>
                    </a:cubicBezTo>
                    <a:cubicBezTo>
                      <a:pt x="13024" y="13019"/>
                      <a:pt x="13024" y="13019"/>
                      <a:pt x="13024" y="13019"/>
                    </a:cubicBezTo>
                    <a:cubicBezTo>
                      <a:pt x="12918" y="13019"/>
                      <a:pt x="12918" y="13019"/>
                      <a:pt x="12918" y="13019"/>
                    </a:cubicBezTo>
                    <a:cubicBezTo>
                      <a:pt x="12918" y="13019"/>
                      <a:pt x="12918" y="13019"/>
                      <a:pt x="12918" y="13019"/>
                    </a:cubicBezTo>
                    <a:cubicBezTo>
                      <a:pt x="12812" y="13019"/>
                      <a:pt x="12812" y="13019"/>
                      <a:pt x="12812" y="13019"/>
                    </a:cubicBezTo>
                    <a:cubicBezTo>
                      <a:pt x="12812" y="12723"/>
                      <a:pt x="12812" y="12723"/>
                      <a:pt x="12812" y="12723"/>
                    </a:cubicBezTo>
                    <a:cubicBezTo>
                      <a:pt x="12812" y="12723"/>
                      <a:pt x="12812" y="12723"/>
                      <a:pt x="12812" y="12723"/>
                    </a:cubicBezTo>
                    <a:cubicBezTo>
                      <a:pt x="12812" y="12723"/>
                      <a:pt x="12812" y="12723"/>
                      <a:pt x="12812" y="12723"/>
                    </a:cubicBezTo>
                    <a:cubicBezTo>
                      <a:pt x="12706" y="12723"/>
                      <a:pt x="12706" y="12723"/>
                      <a:pt x="12706" y="12723"/>
                    </a:cubicBezTo>
                    <a:cubicBezTo>
                      <a:pt x="12706" y="12723"/>
                      <a:pt x="12706" y="12723"/>
                      <a:pt x="12706" y="12723"/>
                    </a:cubicBezTo>
                    <a:cubicBezTo>
                      <a:pt x="12600" y="12427"/>
                      <a:pt x="12600" y="12427"/>
                      <a:pt x="12600" y="12427"/>
                    </a:cubicBezTo>
                    <a:cubicBezTo>
                      <a:pt x="12706" y="12427"/>
                      <a:pt x="12706" y="12427"/>
                      <a:pt x="12706" y="12427"/>
                    </a:cubicBezTo>
                    <a:cubicBezTo>
                      <a:pt x="12706" y="12132"/>
                      <a:pt x="12706" y="12132"/>
                      <a:pt x="12706" y="12132"/>
                    </a:cubicBezTo>
                    <a:cubicBezTo>
                      <a:pt x="12706" y="12427"/>
                      <a:pt x="12706" y="12427"/>
                      <a:pt x="12706" y="12427"/>
                    </a:cubicBezTo>
                    <a:cubicBezTo>
                      <a:pt x="12706" y="12132"/>
                      <a:pt x="12706" y="12132"/>
                      <a:pt x="12706" y="12132"/>
                    </a:cubicBezTo>
                    <a:cubicBezTo>
                      <a:pt x="12812" y="12132"/>
                      <a:pt x="12812" y="12132"/>
                      <a:pt x="12812" y="12132"/>
                    </a:cubicBezTo>
                    <a:cubicBezTo>
                      <a:pt x="12812" y="12132"/>
                      <a:pt x="12812" y="12132"/>
                      <a:pt x="12812" y="12132"/>
                    </a:cubicBezTo>
                    <a:cubicBezTo>
                      <a:pt x="12706" y="11836"/>
                      <a:pt x="12706" y="11836"/>
                      <a:pt x="12706" y="11836"/>
                    </a:cubicBezTo>
                    <a:cubicBezTo>
                      <a:pt x="12706" y="11836"/>
                      <a:pt x="12706" y="11836"/>
                      <a:pt x="12706" y="11836"/>
                    </a:cubicBezTo>
                    <a:cubicBezTo>
                      <a:pt x="12706" y="11836"/>
                      <a:pt x="12706" y="11836"/>
                      <a:pt x="12706" y="11836"/>
                    </a:cubicBezTo>
                    <a:cubicBezTo>
                      <a:pt x="12706" y="11540"/>
                      <a:pt x="12706" y="11540"/>
                      <a:pt x="12706" y="11540"/>
                    </a:cubicBezTo>
                    <a:cubicBezTo>
                      <a:pt x="12600" y="11540"/>
                      <a:pt x="12600" y="11540"/>
                      <a:pt x="12600" y="11540"/>
                    </a:cubicBezTo>
                    <a:cubicBezTo>
                      <a:pt x="12600" y="11540"/>
                      <a:pt x="12600" y="11540"/>
                      <a:pt x="12600" y="11540"/>
                    </a:cubicBezTo>
                    <a:cubicBezTo>
                      <a:pt x="12494" y="11244"/>
                      <a:pt x="12494" y="11244"/>
                      <a:pt x="12494" y="11244"/>
                    </a:cubicBezTo>
                    <a:cubicBezTo>
                      <a:pt x="12388" y="10948"/>
                      <a:pt x="12388" y="10948"/>
                      <a:pt x="12388" y="10948"/>
                    </a:cubicBezTo>
                    <a:cubicBezTo>
                      <a:pt x="12282" y="10652"/>
                      <a:pt x="12282" y="10652"/>
                      <a:pt x="12282" y="10652"/>
                    </a:cubicBezTo>
                    <a:cubicBezTo>
                      <a:pt x="12282" y="10652"/>
                      <a:pt x="12282" y="10652"/>
                      <a:pt x="12282" y="10652"/>
                    </a:cubicBezTo>
                    <a:cubicBezTo>
                      <a:pt x="12282" y="10356"/>
                      <a:pt x="12282" y="10356"/>
                      <a:pt x="12282" y="10356"/>
                    </a:cubicBezTo>
                    <a:cubicBezTo>
                      <a:pt x="12282" y="10356"/>
                      <a:pt x="12282" y="10356"/>
                      <a:pt x="12282" y="10356"/>
                    </a:cubicBezTo>
                    <a:cubicBezTo>
                      <a:pt x="12388" y="10652"/>
                      <a:pt x="12388" y="10652"/>
                      <a:pt x="12388" y="10652"/>
                    </a:cubicBezTo>
                    <a:cubicBezTo>
                      <a:pt x="12388" y="10652"/>
                      <a:pt x="12388" y="10652"/>
                      <a:pt x="12388" y="10652"/>
                    </a:cubicBezTo>
                    <a:cubicBezTo>
                      <a:pt x="12494" y="10356"/>
                      <a:pt x="12494" y="10356"/>
                      <a:pt x="12494" y="10356"/>
                    </a:cubicBezTo>
                    <a:cubicBezTo>
                      <a:pt x="12494" y="10356"/>
                      <a:pt x="12494" y="10356"/>
                      <a:pt x="12494" y="10356"/>
                    </a:cubicBezTo>
                    <a:cubicBezTo>
                      <a:pt x="12706" y="10060"/>
                      <a:pt x="12706" y="10060"/>
                      <a:pt x="12706" y="10060"/>
                    </a:cubicBezTo>
                    <a:cubicBezTo>
                      <a:pt x="12812" y="9764"/>
                      <a:pt x="12812" y="9764"/>
                      <a:pt x="12812" y="9764"/>
                    </a:cubicBezTo>
                    <a:cubicBezTo>
                      <a:pt x="12918" y="9468"/>
                      <a:pt x="12918" y="9468"/>
                      <a:pt x="12918" y="9468"/>
                    </a:cubicBezTo>
                    <a:cubicBezTo>
                      <a:pt x="13024" y="9468"/>
                      <a:pt x="13024" y="9468"/>
                      <a:pt x="13024" y="9468"/>
                    </a:cubicBezTo>
                    <a:cubicBezTo>
                      <a:pt x="13024" y="9173"/>
                      <a:pt x="13024" y="9173"/>
                      <a:pt x="13024" y="9173"/>
                    </a:cubicBezTo>
                    <a:cubicBezTo>
                      <a:pt x="13129" y="9173"/>
                      <a:pt x="13129" y="9173"/>
                      <a:pt x="13129" y="9173"/>
                    </a:cubicBezTo>
                    <a:cubicBezTo>
                      <a:pt x="13235" y="9468"/>
                      <a:pt x="13235" y="9468"/>
                      <a:pt x="13235" y="9468"/>
                    </a:cubicBezTo>
                    <a:cubicBezTo>
                      <a:pt x="13235" y="9468"/>
                      <a:pt x="13235" y="9468"/>
                      <a:pt x="13235" y="9468"/>
                    </a:cubicBezTo>
                    <a:cubicBezTo>
                      <a:pt x="13341" y="9173"/>
                      <a:pt x="13341" y="9173"/>
                      <a:pt x="13341" y="9173"/>
                    </a:cubicBezTo>
                    <a:cubicBezTo>
                      <a:pt x="13341" y="8877"/>
                      <a:pt x="13341" y="8877"/>
                      <a:pt x="13341" y="8877"/>
                    </a:cubicBezTo>
                    <a:cubicBezTo>
                      <a:pt x="13235" y="8877"/>
                      <a:pt x="13235" y="8877"/>
                      <a:pt x="13235" y="8877"/>
                    </a:cubicBezTo>
                    <a:cubicBezTo>
                      <a:pt x="13024" y="8877"/>
                      <a:pt x="13024" y="8877"/>
                      <a:pt x="13024" y="8877"/>
                    </a:cubicBezTo>
                    <a:cubicBezTo>
                      <a:pt x="12918" y="8877"/>
                      <a:pt x="12918" y="8877"/>
                      <a:pt x="12918" y="8877"/>
                    </a:cubicBezTo>
                    <a:cubicBezTo>
                      <a:pt x="12812" y="8877"/>
                      <a:pt x="12812" y="8877"/>
                      <a:pt x="12812" y="8877"/>
                    </a:cubicBezTo>
                    <a:cubicBezTo>
                      <a:pt x="12706" y="9173"/>
                      <a:pt x="12706" y="9173"/>
                      <a:pt x="12706" y="9173"/>
                    </a:cubicBezTo>
                    <a:cubicBezTo>
                      <a:pt x="12706" y="9173"/>
                      <a:pt x="12706" y="9173"/>
                      <a:pt x="12706" y="9173"/>
                    </a:cubicBezTo>
                    <a:cubicBezTo>
                      <a:pt x="12600" y="9173"/>
                      <a:pt x="12600" y="9173"/>
                      <a:pt x="12600" y="9173"/>
                    </a:cubicBezTo>
                    <a:cubicBezTo>
                      <a:pt x="12494" y="9173"/>
                      <a:pt x="12494" y="9173"/>
                      <a:pt x="12494" y="9173"/>
                    </a:cubicBezTo>
                    <a:cubicBezTo>
                      <a:pt x="12388" y="9173"/>
                      <a:pt x="12388" y="9173"/>
                      <a:pt x="12388" y="9173"/>
                    </a:cubicBezTo>
                    <a:cubicBezTo>
                      <a:pt x="12282" y="9173"/>
                      <a:pt x="12282" y="9173"/>
                      <a:pt x="12282" y="9173"/>
                    </a:cubicBezTo>
                    <a:cubicBezTo>
                      <a:pt x="12282" y="9468"/>
                      <a:pt x="12282" y="9468"/>
                      <a:pt x="12282" y="9468"/>
                    </a:cubicBezTo>
                    <a:cubicBezTo>
                      <a:pt x="12176" y="9764"/>
                      <a:pt x="12176" y="9764"/>
                      <a:pt x="12176" y="9764"/>
                    </a:cubicBezTo>
                    <a:cubicBezTo>
                      <a:pt x="12071" y="10060"/>
                      <a:pt x="12071" y="10060"/>
                      <a:pt x="12071" y="10060"/>
                    </a:cubicBezTo>
                    <a:cubicBezTo>
                      <a:pt x="11965" y="9764"/>
                      <a:pt x="11965" y="9764"/>
                      <a:pt x="11965" y="9764"/>
                    </a:cubicBezTo>
                    <a:cubicBezTo>
                      <a:pt x="11965" y="9764"/>
                      <a:pt x="11965" y="9764"/>
                      <a:pt x="11965" y="9764"/>
                    </a:cubicBezTo>
                    <a:cubicBezTo>
                      <a:pt x="11859" y="9468"/>
                      <a:pt x="11859" y="9468"/>
                      <a:pt x="11859" y="9468"/>
                    </a:cubicBezTo>
                    <a:cubicBezTo>
                      <a:pt x="11753" y="9173"/>
                      <a:pt x="11753" y="9173"/>
                      <a:pt x="11753" y="9173"/>
                    </a:cubicBezTo>
                    <a:cubicBezTo>
                      <a:pt x="11647" y="8877"/>
                      <a:pt x="11647" y="8877"/>
                      <a:pt x="11647" y="8877"/>
                    </a:cubicBezTo>
                    <a:cubicBezTo>
                      <a:pt x="11647" y="8285"/>
                      <a:pt x="11647" y="8285"/>
                      <a:pt x="11647" y="8285"/>
                    </a:cubicBezTo>
                    <a:cubicBezTo>
                      <a:pt x="11753" y="7989"/>
                      <a:pt x="11753" y="7989"/>
                      <a:pt x="11753" y="7989"/>
                    </a:cubicBezTo>
                    <a:cubicBezTo>
                      <a:pt x="11859" y="7693"/>
                      <a:pt x="11859" y="7693"/>
                      <a:pt x="11859" y="7693"/>
                    </a:cubicBezTo>
                    <a:close/>
                    <a:moveTo>
                      <a:pt x="11965" y="0"/>
                    </a:moveTo>
                    <a:cubicBezTo>
                      <a:pt x="11859" y="0"/>
                      <a:pt x="11859" y="0"/>
                      <a:pt x="11859" y="0"/>
                    </a:cubicBezTo>
                    <a:cubicBezTo>
                      <a:pt x="11859" y="296"/>
                      <a:pt x="11859" y="296"/>
                      <a:pt x="11859" y="296"/>
                    </a:cubicBezTo>
                    <a:cubicBezTo>
                      <a:pt x="11965" y="0"/>
                      <a:pt x="11965" y="0"/>
                      <a:pt x="11965" y="0"/>
                    </a:cubicBezTo>
                    <a:cubicBezTo>
                      <a:pt x="11965" y="0"/>
                      <a:pt x="11965" y="0"/>
                      <a:pt x="11965" y="0"/>
                    </a:cubicBezTo>
                    <a:close/>
                    <a:moveTo>
                      <a:pt x="12071" y="888"/>
                    </a:moveTo>
                    <a:cubicBezTo>
                      <a:pt x="12071" y="888"/>
                      <a:pt x="12071" y="888"/>
                      <a:pt x="12071" y="888"/>
                    </a:cubicBezTo>
                    <a:cubicBezTo>
                      <a:pt x="12176" y="592"/>
                      <a:pt x="12176" y="592"/>
                      <a:pt x="12176" y="592"/>
                    </a:cubicBezTo>
                    <a:cubicBezTo>
                      <a:pt x="12176" y="888"/>
                      <a:pt x="12176" y="888"/>
                      <a:pt x="12176" y="888"/>
                    </a:cubicBezTo>
                    <a:cubicBezTo>
                      <a:pt x="12282" y="592"/>
                      <a:pt x="12282" y="592"/>
                      <a:pt x="12282" y="592"/>
                    </a:cubicBezTo>
                    <a:cubicBezTo>
                      <a:pt x="12282" y="592"/>
                      <a:pt x="12282" y="592"/>
                      <a:pt x="12282" y="592"/>
                    </a:cubicBezTo>
                    <a:cubicBezTo>
                      <a:pt x="12176" y="592"/>
                      <a:pt x="12176" y="592"/>
                      <a:pt x="12176" y="592"/>
                    </a:cubicBezTo>
                    <a:cubicBezTo>
                      <a:pt x="12071" y="592"/>
                      <a:pt x="12071" y="592"/>
                      <a:pt x="12071" y="592"/>
                    </a:cubicBezTo>
                    <a:cubicBezTo>
                      <a:pt x="11965" y="592"/>
                      <a:pt x="11965" y="592"/>
                      <a:pt x="11965" y="592"/>
                    </a:cubicBezTo>
                    <a:cubicBezTo>
                      <a:pt x="12071" y="888"/>
                      <a:pt x="12071" y="888"/>
                      <a:pt x="12071" y="888"/>
                    </a:cubicBezTo>
                    <a:close/>
                    <a:moveTo>
                      <a:pt x="11329" y="2071"/>
                    </a:moveTo>
                    <a:cubicBezTo>
                      <a:pt x="11329" y="2071"/>
                      <a:pt x="11329" y="2071"/>
                      <a:pt x="11329" y="2071"/>
                    </a:cubicBezTo>
                    <a:cubicBezTo>
                      <a:pt x="11329" y="2367"/>
                      <a:pt x="11329" y="2367"/>
                      <a:pt x="11329" y="2367"/>
                    </a:cubicBezTo>
                    <a:cubicBezTo>
                      <a:pt x="11329" y="2071"/>
                      <a:pt x="11329" y="2071"/>
                      <a:pt x="11329" y="2071"/>
                    </a:cubicBezTo>
                    <a:cubicBezTo>
                      <a:pt x="11329" y="2071"/>
                      <a:pt x="11329" y="2071"/>
                      <a:pt x="11329" y="2071"/>
                    </a:cubicBezTo>
                    <a:close/>
                    <a:moveTo>
                      <a:pt x="11435" y="1775"/>
                    </a:moveTo>
                    <a:cubicBezTo>
                      <a:pt x="11647" y="1479"/>
                      <a:pt x="11647" y="1479"/>
                      <a:pt x="11647" y="1479"/>
                    </a:cubicBezTo>
                    <a:cubicBezTo>
                      <a:pt x="11753" y="1479"/>
                      <a:pt x="11753" y="1479"/>
                      <a:pt x="11753" y="1479"/>
                    </a:cubicBezTo>
                    <a:cubicBezTo>
                      <a:pt x="11753" y="1479"/>
                      <a:pt x="11753" y="1479"/>
                      <a:pt x="11753" y="1479"/>
                    </a:cubicBezTo>
                    <a:cubicBezTo>
                      <a:pt x="11647" y="1775"/>
                      <a:pt x="11647" y="1775"/>
                      <a:pt x="11647" y="1775"/>
                    </a:cubicBezTo>
                    <a:cubicBezTo>
                      <a:pt x="11541" y="1775"/>
                      <a:pt x="11541" y="1775"/>
                      <a:pt x="11541" y="1775"/>
                    </a:cubicBezTo>
                    <a:cubicBezTo>
                      <a:pt x="11435" y="1775"/>
                      <a:pt x="11435" y="1775"/>
                      <a:pt x="11435" y="1775"/>
                    </a:cubicBezTo>
                    <a:close/>
                    <a:moveTo>
                      <a:pt x="10482" y="2959"/>
                    </a:moveTo>
                    <a:cubicBezTo>
                      <a:pt x="10588" y="3255"/>
                      <a:pt x="10588" y="3255"/>
                      <a:pt x="10588" y="3255"/>
                    </a:cubicBezTo>
                    <a:cubicBezTo>
                      <a:pt x="10482" y="2959"/>
                      <a:pt x="10482" y="2959"/>
                      <a:pt x="10482" y="2959"/>
                    </a:cubicBezTo>
                    <a:cubicBezTo>
                      <a:pt x="10482" y="2959"/>
                      <a:pt x="10482" y="2959"/>
                      <a:pt x="10482" y="2959"/>
                    </a:cubicBezTo>
                    <a:close/>
                    <a:moveTo>
                      <a:pt x="10482" y="2959"/>
                    </a:moveTo>
                    <a:cubicBezTo>
                      <a:pt x="10482" y="2959"/>
                      <a:pt x="10482" y="2959"/>
                      <a:pt x="10482" y="2959"/>
                    </a:cubicBezTo>
                    <a:cubicBezTo>
                      <a:pt x="10588" y="2959"/>
                      <a:pt x="10588" y="2959"/>
                      <a:pt x="10588" y="2959"/>
                    </a:cubicBezTo>
                    <a:cubicBezTo>
                      <a:pt x="10588" y="2959"/>
                      <a:pt x="10588" y="2959"/>
                      <a:pt x="10588" y="2959"/>
                    </a:cubicBezTo>
                    <a:cubicBezTo>
                      <a:pt x="10588" y="2959"/>
                      <a:pt x="10588" y="2959"/>
                      <a:pt x="10588" y="2959"/>
                    </a:cubicBezTo>
                    <a:cubicBezTo>
                      <a:pt x="10482" y="2959"/>
                      <a:pt x="10482" y="2959"/>
                      <a:pt x="10482" y="2959"/>
                    </a:cubicBezTo>
                    <a:close/>
                    <a:moveTo>
                      <a:pt x="10588" y="3551"/>
                    </a:moveTo>
                    <a:cubicBezTo>
                      <a:pt x="10482" y="3551"/>
                      <a:pt x="10482" y="3551"/>
                      <a:pt x="10482" y="3551"/>
                    </a:cubicBezTo>
                    <a:cubicBezTo>
                      <a:pt x="10588" y="3551"/>
                      <a:pt x="10588" y="3551"/>
                      <a:pt x="10588" y="3551"/>
                    </a:cubicBezTo>
                    <a:cubicBezTo>
                      <a:pt x="10588" y="3551"/>
                      <a:pt x="10588" y="3551"/>
                      <a:pt x="10588" y="3551"/>
                    </a:cubicBezTo>
                    <a:close/>
                    <a:moveTo>
                      <a:pt x="10482" y="3847"/>
                    </a:moveTo>
                    <a:cubicBezTo>
                      <a:pt x="10482" y="3847"/>
                      <a:pt x="10482" y="3847"/>
                      <a:pt x="10482" y="3847"/>
                    </a:cubicBezTo>
                    <a:cubicBezTo>
                      <a:pt x="10482" y="4142"/>
                      <a:pt x="10482" y="4142"/>
                      <a:pt x="10482" y="4142"/>
                    </a:cubicBezTo>
                    <a:cubicBezTo>
                      <a:pt x="10482" y="4142"/>
                      <a:pt x="10482" y="4142"/>
                      <a:pt x="10482" y="4142"/>
                    </a:cubicBezTo>
                    <a:cubicBezTo>
                      <a:pt x="10482" y="3847"/>
                      <a:pt x="10482" y="3847"/>
                      <a:pt x="10482" y="3847"/>
                    </a:cubicBezTo>
                    <a:close/>
                    <a:moveTo>
                      <a:pt x="9847" y="12427"/>
                    </a:moveTo>
                    <a:cubicBezTo>
                      <a:pt x="9953" y="12427"/>
                      <a:pt x="9953" y="12427"/>
                      <a:pt x="9953" y="12427"/>
                    </a:cubicBezTo>
                    <a:cubicBezTo>
                      <a:pt x="9953" y="12723"/>
                      <a:pt x="9953" y="12723"/>
                      <a:pt x="9953" y="12723"/>
                    </a:cubicBezTo>
                    <a:cubicBezTo>
                      <a:pt x="9847" y="12723"/>
                      <a:pt x="9847" y="12723"/>
                      <a:pt x="9847" y="12723"/>
                    </a:cubicBezTo>
                    <a:cubicBezTo>
                      <a:pt x="9847" y="12427"/>
                      <a:pt x="9847" y="12427"/>
                      <a:pt x="9847" y="12427"/>
                    </a:cubicBezTo>
                    <a:cubicBezTo>
                      <a:pt x="9847" y="12427"/>
                      <a:pt x="9847" y="12427"/>
                      <a:pt x="9847" y="12427"/>
                    </a:cubicBezTo>
                    <a:close/>
                    <a:moveTo>
                      <a:pt x="9847" y="12427"/>
                    </a:moveTo>
                    <a:cubicBezTo>
                      <a:pt x="9847" y="12723"/>
                      <a:pt x="9847" y="12723"/>
                      <a:pt x="9847" y="12723"/>
                    </a:cubicBezTo>
                    <a:cubicBezTo>
                      <a:pt x="9847" y="13019"/>
                      <a:pt x="9847" y="13019"/>
                      <a:pt x="9847" y="13019"/>
                    </a:cubicBezTo>
                    <a:cubicBezTo>
                      <a:pt x="9741" y="13019"/>
                      <a:pt x="9741" y="13019"/>
                      <a:pt x="9741" y="13019"/>
                    </a:cubicBezTo>
                    <a:cubicBezTo>
                      <a:pt x="9741" y="13019"/>
                      <a:pt x="9741" y="13019"/>
                      <a:pt x="9741" y="13019"/>
                    </a:cubicBezTo>
                    <a:cubicBezTo>
                      <a:pt x="9741" y="12723"/>
                      <a:pt x="9741" y="12723"/>
                      <a:pt x="9741" y="12723"/>
                    </a:cubicBezTo>
                    <a:cubicBezTo>
                      <a:pt x="9741" y="12427"/>
                      <a:pt x="9741" y="12427"/>
                      <a:pt x="9741" y="12427"/>
                    </a:cubicBezTo>
                    <a:cubicBezTo>
                      <a:pt x="9847" y="12132"/>
                      <a:pt x="9847" y="12132"/>
                      <a:pt x="9847" y="12132"/>
                    </a:cubicBezTo>
                    <a:cubicBezTo>
                      <a:pt x="9847" y="12427"/>
                      <a:pt x="9847" y="12427"/>
                      <a:pt x="9847" y="12427"/>
                    </a:cubicBezTo>
                    <a:close/>
                    <a:moveTo>
                      <a:pt x="6565" y="8581"/>
                    </a:moveTo>
                    <a:cubicBezTo>
                      <a:pt x="6671" y="8581"/>
                      <a:pt x="6671" y="8581"/>
                      <a:pt x="6671" y="8581"/>
                    </a:cubicBezTo>
                    <a:cubicBezTo>
                      <a:pt x="6776" y="8877"/>
                      <a:pt x="6776" y="8877"/>
                      <a:pt x="6776" y="8877"/>
                    </a:cubicBezTo>
                    <a:cubicBezTo>
                      <a:pt x="6671" y="8877"/>
                      <a:pt x="6671" y="8877"/>
                      <a:pt x="6671" y="8877"/>
                    </a:cubicBezTo>
                    <a:cubicBezTo>
                      <a:pt x="6565" y="8877"/>
                      <a:pt x="6565" y="8877"/>
                      <a:pt x="6565" y="8877"/>
                    </a:cubicBezTo>
                    <a:cubicBezTo>
                      <a:pt x="6565" y="8581"/>
                      <a:pt x="6565" y="8581"/>
                      <a:pt x="6565" y="8581"/>
                    </a:cubicBezTo>
                    <a:cubicBezTo>
                      <a:pt x="6565" y="8581"/>
                      <a:pt x="6565" y="8581"/>
                      <a:pt x="6565" y="8581"/>
                    </a:cubicBezTo>
                    <a:close/>
                    <a:moveTo>
                      <a:pt x="6671" y="9173"/>
                    </a:moveTo>
                    <a:cubicBezTo>
                      <a:pt x="6776" y="9173"/>
                      <a:pt x="6776" y="9173"/>
                      <a:pt x="6776" y="9173"/>
                    </a:cubicBezTo>
                    <a:cubicBezTo>
                      <a:pt x="6776" y="9173"/>
                      <a:pt x="6776" y="9173"/>
                      <a:pt x="6776" y="9173"/>
                    </a:cubicBezTo>
                    <a:cubicBezTo>
                      <a:pt x="6882" y="9468"/>
                      <a:pt x="6882" y="9468"/>
                      <a:pt x="6882" y="9468"/>
                    </a:cubicBezTo>
                    <a:cubicBezTo>
                      <a:pt x="6882" y="9468"/>
                      <a:pt x="6882" y="9468"/>
                      <a:pt x="6882" y="9468"/>
                    </a:cubicBezTo>
                    <a:cubicBezTo>
                      <a:pt x="6776" y="9468"/>
                      <a:pt x="6776" y="9468"/>
                      <a:pt x="6776" y="9468"/>
                    </a:cubicBezTo>
                    <a:cubicBezTo>
                      <a:pt x="6671" y="9468"/>
                      <a:pt x="6671" y="9468"/>
                      <a:pt x="6671" y="9468"/>
                    </a:cubicBezTo>
                    <a:cubicBezTo>
                      <a:pt x="6671" y="9173"/>
                      <a:pt x="6671" y="9173"/>
                      <a:pt x="6671" y="9173"/>
                    </a:cubicBezTo>
                    <a:cubicBezTo>
                      <a:pt x="6671" y="9173"/>
                      <a:pt x="6671" y="9173"/>
                      <a:pt x="6671" y="9173"/>
                    </a:cubicBezTo>
                    <a:close/>
                    <a:moveTo>
                      <a:pt x="6776" y="9468"/>
                    </a:moveTo>
                    <a:cubicBezTo>
                      <a:pt x="6882" y="9468"/>
                      <a:pt x="6882" y="9468"/>
                      <a:pt x="6882" y="9468"/>
                    </a:cubicBezTo>
                    <a:cubicBezTo>
                      <a:pt x="6882" y="9764"/>
                      <a:pt x="6882" y="9764"/>
                      <a:pt x="6882" y="9764"/>
                    </a:cubicBezTo>
                    <a:cubicBezTo>
                      <a:pt x="6882" y="9764"/>
                      <a:pt x="6882" y="9764"/>
                      <a:pt x="6882" y="9764"/>
                    </a:cubicBezTo>
                    <a:cubicBezTo>
                      <a:pt x="6776" y="10060"/>
                      <a:pt x="6776" y="10060"/>
                      <a:pt x="6776" y="10060"/>
                    </a:cubicBezTo>
                    <a:cubicBezTo>
                      <a:pt x="6776" y="9764"/>
                      <a:pt x="6776" y="9764"/>
                      <a:pt x="6776" y="9764"/>
                    </a:cubicBezTo>
                    <a:cubicBezTo>
                      <a:pt x="6776" y="9764"/>
                      <a:pt x="6776" y="9764"/>
                      <a:pt x="6776" y="9764"/>
                    </a:cubicBezTo>
                    <a:cubicBezTo>
                      <a:pt x="6776" y="9468"/>
                      <a:pt x="6776" y="9468"/>
                      <a:pt x="6776" y="9468"/>
                    </a:cubicBezTo>
                    <a:close/>
                    <a:moveTo>
                      <a:pt x="6565" y="6805"/>
                    </a:moveTo>
                    <a:cubicBezTo>
                      <a:pt x="6565" y="6214"/>
                      <a:pt x="6565" y="6214"/>
                      <a:pt x="6565" y="6214"/>
                    </a:cubicBezTo>
                    <a:cubicBezTo>
                      <a:pt x="6671" y="5918"/>
                      <a:pt x="6671" y="5918"/>
                      <a:pt x="6671" y="5918"/>
                    </a:cubicBezTo>
                    <a:cubicBezTo>
                      <a:pt x="6776" y="5918"/>
                      <a:pt x="6776" y="5918"/>
                      <a:pt x="6776" y="5918"/>
                    </a:cubicBezTo>
                    <a:cubicBezTo>
                      <a:pt x="6776" y="5622"/>
                      <a:pt x="6776" y="5622"/>
                      <a:pt x="6776" y="5622"/>
                    </a:cubicBezTo>
                    <a:cubicBezTo>
                      <a:pt x="6882" y="6214"/>
                      <a:pt x="6882" y="6214"/>
                      <a:pt x="6882" y="6214"/>
                    </a:cubicBezTo>
                    <a:cubicBezTo>
                      <a:pt x="7094" y="6510"/>
                      <a:pt x="7094" y="6510"/>
                      <a:pt x="7094" y="6510"/>
                    </a:cubicBezTo>
                    <a:cubicBezTo>
                      <a:pt x="7094" y="6510"/>
                      <a:pt x="7094" y="6510"/>
                      <a:pt x="7094" y="6510"/>
                    </a:cubicBezTo>
                    <a:cubicBezTo>
                      <a:pt x="7200" y="6805"/>
                      <a:pt x="7200" y="6805"/>
                      <a:pt x="7200" y="6805"/>
                    </a:cubicBezTo>
                    <a:cubicBezTo>
                      <a:pt x="7200" y="7101"/>
                      <a:pt x="7200" y="7101"/>
                      <a:pt x="7200" y="7101"/>
                    </a:cubicBezTo>
                    <a:cubicBezTo>
                      <a:pt x="7306" y="7101"/>
                      <a:pt x="7306" y="7101"/>
                      <a:pt x="7306" y="7101"/>
                    </a:cubicBezTo>
                    <a:cubicBezTo>
                      <a:pt x="7412" y="6805"/>
                      <a:pt x="7412" y="6805"/>
                      <a:pt x="7412" y="6805"/>
                    </a:cubicBezTo>
                    <a:cubicBezTo>
                      <a:pt x="7412" y="6805"/>
                      <a:pt x="7412" y="6805"/>
                      <a:pt x="7412" y="6805"/>
                    </a:cubicBezTo>
                    <a:cubicBezTo>
                      <a:pt x="7518" y="6805"/>
                      <a:pt x="7518" y="6805"/>
                      <a:pt x="7518" y="6805"/>
                    </a:cubicBezTo>
                    <a:cubicBezTo>
                      <a:pt x="7624" y="6805"/>
                      <a:pt x="7624" y="6805"/>
                      <a:pt x="7624" y="6805"/>
                    </a:cubicBezTo>
                    <a:cubicBezTo>
                      <a:pt x="7941" y="6805"/>
                      <a:pt x="7941" y="6805"/>
                      <a:pt x="7941" y="6805"/>
                    </a:cubicBezTo>
                    <a:cubicBezTo>
                      <a:pt x="8153" y="6510"/>
                      <a:pt x="8153" y="6510"/>
                      <a:pt x="8153" y="6510"/>
                    </a:cubicBezTo>
                    <a:cubicBezTo>
                      <a:pt x="8259" y="6214"/>
                      <a:pt x="8259" y="6214"/>
                      <a:pt x="8259" y="6214"/>
                    </a:cubicBezTo>
                    <a:cubicBezTo>
                      <a:pt x="8471" y="6214"/>
                      <a:pt x="8471" y="6214"/>
                      <a:pt x="8471" y="6214"/>
                    </a:cubicBezTo>
                    <a:cubicBezTo>
                      <a:pt x="8576" y="6510"/>
                      <a:pt x="8576" y="6510"/>
                      <a:pt x="8576" y="6510"/>
                    </a:cubicBezTo>
                    <a:cubicBezTo>
                      <a:pt x="8576" y="6510"/>
                      <a:pt x="8576" y="6510"/>
                      <a:pt x="8576" y="6510"/>
                    </a:cubicBezTo>
                    <a:cubicBezTo>
                      <a:pt x="8682" y="6510"/>
                      <a:pt x="8682" y="6510"/>
                      <a:pt x="8682" y="6510"/>
                    </a:cubicBezTo>
                    <a:cubicBezTo>
                      <a:pt x="8894" y="6214"/>
                      <a:pt x="8894" y="6214"/>
                      <a:pt x="8894" y="6214"/>
                    </a:cubicBezTo>
                    <a:cubicBezTo>
                      <a:pt x="9106" y="6214"/>
                      <a:pt x="9106" y="6214"/>
                      <a:pt x="9106" y="6214"/>
                    </a:cubicBezTo>
                    <a:cubicBezTo>
                      <a:pt x="9106" y="5918"/>
                      <a:pt x="9106" y="5918"/>
                      <a:pt x="9106" y="5918"/>
                    </a:cubicBezTo>
                    <a:cubicBezTo>
                      <a:pt x="9318" y="5326"/>
                      <a:pt x="9318" y="5326"/>
                      <a:pt x="9318" y="5326"/>
                    </a:cubicBezTo>
                    <a:cubicBezTo>
                      <a:pt x="9424" y="4734"/>
                      <a:pt x="9424" y="4734"/>
                      <a:pt x="9424" y="4734"/>
                    </a:cubicBezTo>
                    <a:cubicBezTo>
                      <a:pt x="9529" y="4438"/>
                      <a:pt x="9529" y="4438"/>
                      <a:pt x="9529" y="4438"/>
                    </a:cubicBezTo>
                    <a:cubicBezTo>
                      <a:pt x="9635" y="3255"/>
                      <a:pt x="9635" y="3255"/>
                      <a:pt x="9635" y="3255"/>
                    </a:cubicBezTo>
                    <a:cubicBezTo>
                      <a:pt x="9635" y="3255"/>
                      <a:pt x="9635" y="3255"/>
                      <a:pt x="9635" y="3255"/>
                    </a:cubicBezTo>
                    <a:cubicBezTo>
                      <a:pt x="9635" y="2959"/>
                      <a:pt x="9635" y="2959"/>
                      <a:pt x="9635" y="2959"/>
                    </a:cubicBezTo>
                    <a:cubicBezTo>
                      <a:pt x="9635" y="2959"/>
                      <a:pt x="9635" y="2959"/>
                      <a:pt x="9635" y="2959"/>
                    </a:cubicBezTo>
                    <a:cubicBezTo>
                      <a:pt x="9741" y="2663"/>
                      <a:pt x="9741" y="2663"/>
                      <a:pt x="9741" y="2663"/>
                    </a:cubicBezTo>
                    <a:cubicBezTo>
                      <a:pt x="9847" y="2663"/>
                      <a:pt x="9847" y="2663"/>
                      <a:pt x="9847" y="2663"/>
                    </a:cubicBezTo>
                    <a:cubicBezTo>
                      <a:pt x="9953" y="2663"/>
                      <a:pt x="9953" y="2663"/>
                      <a:pt x="9953" y="2663"/>
                    </a:cubicBezTo>
                    <a:cubicBezTo>
                      <a:pt x="10165" y="2663"/>
                      <a:pt x="10165" y="2663"/>
                      <a:pt x="10165" y="2663"/>
                    </a:cubicBezTo>
                    <a:cubicBezTo>
                      <a:pt x="10271" y="2663"/>
                      <a:pt x="10271" y="2663"/>
                      <a:pt x="10271" y="2663"/>
                    </a:cubicBezTo>
                    <a:cubicBezTo>
                      <a:pt x="10376" y="2663"/>
                      <a:pt x="10376" y="2663"/>
                      <a:pt x="10376" y="2663"/>
                    </a:cubicBezTo>
                    <a:cubicBezTo>
                      <a:pt x="10482" y="2663"/>
                      <a:pt x="10482" y="2663"/>
                      <a:pt x="10482" y="2663"/>
                    </a:cubicBezTo>
                    <a:cubicBezTo>
                      <a:pt x="10482" y="2959"/>
                      <a:pt x="10482" y="2959"/>
                      <a:pt x="10482" y="2959"/>
                    </a:cubicBezTo>
                    <a:cubicBezTo>
                      <a:pt x="10376" y="2959"/>
                      <a:pt x="10376" y="2959"/>
                      <a:pt x="10376" y="2959"/>
                    </a:cubicBezTo>
                    <a:cubicBezTo>
                      <a:pt x="10482" y="2959"/>
                      <a:pt x="10482" y="2959"/>
                      <a:pt x="10482" y="2959"/>
                    </a:cubicBezTo>
                    <a:cubicBezTo>
                      <a:pt x="10376" y="2959"/>
                      <a:pt x="10376" y="2959"/>
                      <a:pt x="10376" y="2959"/>
                    </a:cubicBezTo>
                    <a:cubicBezTo>
                      <a:pt x="10482" y="3255"/>
                      <a:pt x="10482" y="3255"/>
                      <a:pt x="10482" y="3255"/>
                    </a:cubicBezTo>
                    <a:cubicBezTo>
                      <a:pt x="10588" y="3551"/>
                      <a:pt x="10588" y="3551"/>
                      <a:pt x="10588" y="3551"/>
                    </a:cubicBezTo>
                    <a:cubicBezTo>
                      <a:pt x="10482" y="3551"/>
                      <a:pt x="10482" y="3551"/>
                      <a:pt x="10482" y="3551"/>
                    </a:cubicBezTo>
                    <a:cubicBezTo>
                      <a:pt x="10376" y="3551"/>
                      <a:pt x="10376" y="3551"/>
                      <a:pt x="10376" y="3551"/>
                    </a:cubicBezTo>
                    <a:cubicBezTo>
                      <a:pt x="10376" y="3551"/>
                      <a:pt x="10376" y="3551"/>
                      <a:pt x="10376" y="3551"/>
                    </a:cubicBezTo>
                    <a:cubicBezTo>
                      <a:pt x="10376" y="3847"/>
                      <a:pt x="10376" y="3847"/>
                      <a:pt x="10376" y="3847"/>
                    </a:cubicBezTo>
                    <a:cubicBezTo>
                      <a:pt x="10482" y="3847"/>
                      <a:pt x="10482" y="3847"/>
                      <a:pt x="10482" y="3847"/>
                    </a:cubicBezTo>
                    <a:cubicBezTo>
                      <a:pt x="10482" y="3847"/>
                      <a:pt x="10482" y="3847"/>
                      <a:pt x="10482" y="3847"/>
                    </a:cubicBezTo>
                    <a:cubicBezTo>
                      <a:pt x="10376" y="4142"/>
                      <a:pt x="10376" y="4142"/>
                      <a:pt x="10376" y="4142"/>
                    </a:cubicBezTo>
                    <a:cubicBezTo>
                      <a:pt x="10376" y="4142"/>
                      <a:pt x="10376" y="4142"/>
                      <a:pt x="10376" y="4142"/>
                    </a:cubicBezTo>
                    <a:cubicBezTo>
                      <a:pt x="10482" y="4438"/>
                      <a:pt x="10482" y="4438"/>
                      <a:pt x="10482" y="4438"/>
                    </a:cubicBezTo>
                    <a:cubicBezTo>
                      <a:pt x="10482" y="4734"/>
                      <a:pt x="10482" y="4734"/>
                      <a:pt x="10482" y="4734"/>
                    </a:cubicBezTo>
                    <a:cubicBezTo>
                      <a:pt x="10694" y="5030"/>
                      <a:pt x="10694" y="5030"/>
                      <a:pt x="10694" y="5030"/>
                    </a:cubicBezTo>
                    <a:cubicBezTo>
                      <a:pt x="10694" y="5030"/>
                      <a:pt x="10694" y="5030"/>
                      <a:pt x="10694" y="5030"/>
                    </a:cubicBezTo>
                    <a:cubicBezTo>
                      <a:pt x="10694" y="5326"/>
                      <a:pt x="10694" y="5326"/>
                      <a:pt x="10694" y="5326"/>
                    </a:cubicBezTo>
                    <a:cubicBezTo>
                      <a:pt x="10588" y="5326"/>
                      <a:pt x="10588" y="5326"/>
                      <a:pt x="10588" y="5326"/>
                    </a:cubicBezTo>
                    <a:cubicBezTo>
                      <a:pt x="10482" y="5622"/>
                      <a:pt x="10482" y="5622"/>
                      <a:pt x="10482" y="5622"/>
                    </a:cubicBezTo>
                    <a:cubicBezTo>
                      <a:pt x="10588" y="5622"/>
                      <a:pt x="10588" y="5622"/>
                      <a:pt x="10588" y="5622"/>
                    </a:cubicBezTo>
                    <a:cubicBezTo>
                      <a:pt x="10588" y="5918"/>
                      <a:pt x="10588" y="5918"/>
                      <a:pt x="10588" y="5918"/>
                    </a:cubicBezTo>
                    <a:cubicBezTo>
                      <a:pt x="10694" y="5918"/>
                      <a:pt x="10694" y="5918"/>
                      <a:pt x="10694" y="5918"/>
                    </a:cubicBezTo>
                    <a:cubicBezTo>
                      <a:pt x="10906" y="6510"/>
                      <a:pt x="10906" y="6510"/>
                      <a:pt x="10906" y="6510"/>
                    </a:cubicBezTo>
                    <a:cubicBezTo>
                      <a:pt x="10906" y="6510"/>
                      <a:pt x="10906" y="6510"/>
                      <a:pt x="10906" y="6510"/>
                    </a:cubicBezTo>
                    <a:cubicBezTo>
                      <a:pt x="11012" y="6805"/>
                      <a:pt x="11012" y="6805"/>
                      <a:pt x="11012" y="6805"/>
                    </a:cubicBezTo>
                    <a:cubicBezTo>
                      <a:pt x="11012" y="6805"/>
                      <a:pt x="11012" y="6805"/>
                      <a:pt x="11012" y="6805"/>
                    </a:cubicBezTo>
                    <a:cubicBezTo>
                      <a:pt x="11118" y="6805"/>
                      <a:pt x="11118" y="6805"/>
                      <a:pt x="11118" y="6805"/>
                    </a:cubicBezTo>
                    <a:cubicBezTo>
                      <a:pt x="11118" y="7101"/>
                      <a:pt x="11118" y="7101"/>
                      <a:pt x="11118" y="7101"/>
                    </a:cubicBezTo>
                    <a:cubicBezTo>
                      <a:pt x="11012" y="7101"/>
                      <a:pt x="11012" y="7101"/>
                      <a:pt x="11012" y="7101"/>
                    </a:cubicBezTo>
                    <a:cubicBezTo>
                      <a:pt x="11012" y="7101"/>
                      <a:pt x="11012" y="7101"/>
                      <a:pt x="11012" y="7101"/>
                    </a:cubicBezTo>
                    <a:cubicBezTo>
                      <a:pt x="10906" y="7101"/>
                      <a:pt x="10906" y="7101"/>
                      <a:pt x="10906" y="7101"/>
                    </a:cubicBezTo>
                    <a:cubicBezTo>
                      <a:pt x="10800" y="7101"/>
                      <a:pt x="10800" y="7101"/>
                      <a:pt x="10800" y="7101"/>
                    </a:cubicBezTo>
                    <a:cubicBezTo>
                      <a:pt x="10588" y="6805"/>
                      <a:pt x="10588" y="6805"/>
                      <a:pt x="10588" y="6805"/>
                    </a:cubicBezTo>
                    <a:cubicBezTo>
                      <a:pt x="10694" y="7101"/>
                      <a:pt x="10694" y="7101"/>
                      <a:pt x="10694" y="7101"/>
                    </a:cubicBezTo>
                    <a:cubicBezTo>
                      <a:pt x="10694" y="7101"/>
                      <a:pt x="10694" y="7101"/>
                      <a:pt x="10694" y="7101"/>
                    </a:cubicBezTo>
                    <a:cubicBezTo>
                      <a:pt x="10588" y="7101"/>
                      <a:pt x="10588" y="7101"/>
                      <a:pt x="10588" y="7101"/>
                    </a:cubicBezTo>
                    <a:cubicBezTo>
                      <a:pt x="10482" y="7397"/>
                      <a:pt x="10482" y="7397"/>
                      <a:pt x="10482" y="7397"/>
                    </a:cubicBezTo>
                    <a:cubicBezTo>
                      <a:pt x="10482" y="7397"/>
                      <a:pt x="10482" y="7397"/>
                      <a:pt x="10482" y="7397"/>
                    </a:cubicBezTo>
                    <a:cubicBezTo>
                      <a:pt x="10482" y="7693"/>
                      <a:pt x="10482" y="7693"/>
                      <a:pt x="10482" y="7693"/>
                    </a:cubicBezTo>
                    <a:cubicBezTo>
                      <a:pt x="10482" y="7989"/>
                      <a:pt x="10482" y="7989"/>
                      <a:pt x="10482" y="7989"/>
                    </a:cubicBezTo>
                    <a:cubicBezTo>
                      <a:pt x="10376" y="8285"/>
                      <a:pt x="10376" y="8285"/>
                      <a:pt x="10376" y="8285"/>
                    </a:cubicBezTo>
                    <a:cubicBezTo>
                      <a:pt x="10376" y="8581"/>
                      <a:pt x="10376" y="8581"/>
                      <a:pt x="10376" y="8581"/>
                    </a:cubicBezTo>
                    <a:cubicBezTo>
                      <a:pt x="10271" y="8877"/>
                      <a:pt x="10271" y="8877"/>
                      <a:pt x="10271" y="8877"/>
                    </a:cubicBezTo>
                    <a:cubicBezTo>
                      <a:pt x="10271" y="9173"/>
                      <a:pt x="10271" y="9173"/>
                      <a:pt x="10271" y="9173"/>
                    </a:cubicBezTo>
                    <a:cubicBezTo>
                      <a:pt x="10271" y="9468"/>
                      <a:pt x="10271" y="9468"/>
                      <a:pt x="10271" y="9468"/>
                    </a:cubicBezTo>
                    <a:cubicBezTo>
                      <a:pt x="10165" y="9764"/>
                      <a:pt x="10165" y="9764"/>
                      <a:pt x="10165" y="9764"/>
                    </a:cubicBezTo>
                    <a:cubicBezTo>
                      <a:pt x="10059" y="9468"/>
                      <a:pt x="10059" y="9468"/>
                      <a:pt x="10059" y="9468"/>
                    </a:cubicBezTo>
                    <a:cubicBezTo>
                      <a:pt x="10059" y="9468"/>
                      <a:pt x="10059" y="9468"/>
                      <a:pt x="10059" y="9468"/>
                    </a:cubicBezTo>
                    <a:cubicBezTo>
                      <a:pt x="10059" y="9468"/>
                      <a:pt x="10059" y="9468"/>
                      <a:pt x="10059" y="9468"/>
                    </a:cubicBezTo>
                    <a:cubicBezTo>
                      <a:pt x="10059" y="9764"/>
                      <a:pt x="10059" y="9764"/>
                      <a:pt x="10059" y="9764"/>
                    </a:cubicBezTo>
                    <a:cubicBezTo>
                      <a:pt x="9953" y="10060"/>
                      <a:pt x="9953" y="10060"/>
                      <a:pt x="9953" y="10060"/>
                    </a:cubicBezTo>
                    <a:cubicBezTo>
                      <a:pt x="9953" y="10356"/>
                      <a:pt x="9953" y="10356"/>
                      <a:pt x="9953" y="10356"/>
                    </a:cubicBezTo>
                    <a:cubicBezTo>
                      <a:pt x="9953" y="10356"/>
                      <a:pt x="9953" y="10356"/>
                      <a:pt x="9953" y="10356"/>
                    </a:cubicBezTo>
                    <a:cubicBezTo>
                      <a:pt x="9847" y="10356"/>
                      <a:pt x="9847" y="10356"/>
                      <a:pt x="9847" y="10356"/>
                    </a:cubicBezTo>
                    <a:cubicBezTo>
                      <a:pt x="9847" y="10356"/>
                      <a:pt x="9847" y="10356"/>
                      <a:pt x="9847" y="10356"/>
                    </a:cubicBezTo>
                    <a:cubicBezTo>
                      <a:pt x="9847" y="10652"/>
                      <a:pt x="9847" y="10652"/>
                      <a:pt x="9847" y="10652"/>
                    </a:cubicBezTo>
                    <a:cubicBezTo>
                      <a:pt x="9953" y="10356"/>
                      <a:pt x="9953" y="10356"/>
                      <a:pt x="9953" y="10356"/>
                    </a:cubicBezTo>
                    <a:cubicBezTo>
                      <a:pt x="9953" y="10652"/>
                      <a:pt x="9953" y="10652"/>
                      <a:pt x="9953" y="10652"/>
                    </a:cubicBezTo>
                    <a:cubicBezTo>
                      <a:pt x="9953" y="10652"/>
                      <a:pt x="9953" y="10652"/>
                      <a:pt x="9953" y="10652"/>
                    </a:cubicBezTo>
                    <a:cubicBezTo>
                      <a:pt x="9847" y="10948"/>
                      <a:pt x="9847" y="10948"/>
                      <a:pt x="9847" y="10948"/>
                    </a:cubicBezTo>
                    <a:cubicBezTo>
                      <a:pt x="9953" y="10948"/>
                      <a:pt x="9953" y="10948"/>
                      <a:pt x="9953" y="10948"/>
                    </a:cubicBezTo>
                    <a:cubicBezTo>
                      <a:pt x="9953" y="10948"/>
                      <a:pt x="9953" y="10948"/>
                      <a:pt x="9953" y="10948"/>
                    </a:cubicBezTo>
                    <a:cubicBezTo>
                      <a:pt x="9953" y="10948"/>
                      <a:pt x="9953" y="10948"/>
                      <a:pt x="9953" y="10948"/>
                    </a:cubicBezTo>
                    <a:cubicBezTo>
                      <a:pt x="9953" y="11244"/>
                      <a:pt x="9953" y="11244"/>
                      <a:pt x="9953" y="11244"/>
                    </a:cubicBezTo>
                    <a:cubicBezTo>
                      <a:pt x="9847" y="11244"/>
                      <a:pt x="9847" y="11244"/>
                      <a:pt x="9847" y="11244"/>
                    </a:cubicBezTo>
                    <a:cubicBezTo>
                      <a:pt x="9847" y="11244"/>
                      <a:pt x="9847" y="11244"/>
                      <a:pt x="9847" y="11244"/>
                    </a:cubicBezTo>
                    <a:cubicBezTo>
                      <a:pt x="9847" y="11244"/>
                      <a:pt x="9847" y="11244"/>
                      <a:pt x="9847" y="11244"/>
                    </a:cubicBezTo>
                    <a:cubicBezTo>
                      <a:pt x="9953" y="11244"/>
                      <a:pt x="9953" y="11244"/>
                      <a:pt x="9953" y="11244"/>
                    </a:cubicBezTo>
                    <a:cubicBezTo>
                      <a:pt x="9953" y="11540"/>
                      <a:pt x="9953" y="11540"/>
                      <a:pt x="9953" y="11540"/>
                    </a:cubicBezTo>
                    <a:cubicBezTo>
                      <a:pt x="9847" y="11836"/>
                      <a:pt x="9847" y="11836"/>
                      <a:pt x="9847" y="11836"/>
                    </a:cubicBezTo>
                    <a:cubicBezTo>
                      <a:pt x="9847" y="11836"/>
                      <a:pt x="9847" y="11836"/>
                      <a:pt x="9847" y="11836"/>
                    </a:cubicBezTo>
                    <a:cubicBezTo>
                      <a:pt x="9741" y="11836"/>
                      <a:pt x="9741" y="11836"/>
                      <a:pt x="9741" y="11836"/>
                    </a:cubicBezTo>
                    <a:cubicBezTo>
                      <a:pt x="9741" y="12132"/>
                      <a:pt x="9741" y="12132"/>
                      <a:pt x="9741" y="12132"/>
                    </a:cubicBezTo>
                    <a:cubicBezTo>
                      <a:pt x="9741" y="12132"/>
                      <a:pt x="9741" y="12132"/>
                      <a:pt x="9741" y="12132"/>
                    </a:cubicBezTo>
                    <a:cubicBezTo>
                      <a:pt x="9635" y="12723"/>
                      <a:pt x="9635" y="12723"/>
                      <a:pt x="9635" y="12723"/>
                    </a:cubicBezTo>
                    <a:cubicBezTo>
                      <a:pt x="9529" y="13019"/>
                      <a:pt x="9529" y="13019"/>
                      <a:pt x="9529" y="13019"/>
                    </a:cubicBezTo>
                    <a:cubicBezTo>
                      <a:pt x="9318" y="13019"/>
                      <a:pt x="9318" y="13019"/>
                      <a:pt x="9318" y="13019"/>
                    </a:cubicBezTo>
                    <a:cubicBezTo>
                      <a:pt x="9212" y="13315"/>
                      <a:pt x="9212" y="13315"/>
                      <a:pt x="9212" y="13315"/>
                    </a:cubicBezTo>
                    <a:cubicBezTo>
                      <a:pt x="9106" y="13315"/>
                      <a:pt x="9106" y="13315"/>
                      <a:pt x="9106" y="13315"/>
                    </a:cubicBezTo>
                    <a:cubicBezTo>
                      <a:pt x="9106" y="13019"/>
                      <a:pt x="9106" y="13019"/>
                      <a:pt x="9106" y="13019"/>
                    </a:cubicBezTo>
                    <a:cubicBezTo>
                      <a:pt x="9106" y="12723"/>
                      <a:pt x="9106" y="12723"/>
                      <a:pt x="9106" y="12723"/>
                    </a:cubicBezTo>
                    <a:cubicBezTo>
                      <a:pt x="9000" y="12427"/>
                      <a:pt x="9000" y="12427"/>
                      <a:pt x="9000" y="12427"/>
                    </a:cubicBezTo>
                    <a:cubicBezTo>
                      <a:pt x="9000" y="12427"/>
                      <a:pt x="9000" y="12427"/>
                      <a:pt x="9000" y="12427"/>
                    </a:cubicBezTo>
                    <a:cubicBezTo>
                      <a:pt x="9000" y="12427"/>
                      <a:pt x="9000" y="12427"/>
                      <a:pt x="9000" y="12427"/>
                    </a:cubicBezTo>
                    <a:cubicBezTo>
                      <a:pt x="8894" y="12427"/>
                      <a:pt x="8894" y="12427"/>
                      <a:pt x="8894" y="12427"/>
                    </a:cubicBezTo>
                    <a:cubicBezTo>
                      <a:pt x="8894" y="12427"/>
                      <a:pt x="8894" y="12427"/>
                      <a:pt x="8894" y="12427"/>
                    </a:cubicBezTo>
                    <a:cubicBezTo>
                      <a:pt x="8788" y="12427"/>
                      <a:pt x="8788" y="12427"/>
                      <a:pt x="8788" y="12427"/>
                    </a:cubicBezTo>
                    <a:cubicBezTo>
                      <a:pt x="8788" y="12132"/>
                      <a:pt x="8788" y="12132"/>
                      <a:pt x="8788" y="12132"/>
                    </a:cubicBezTo>
                    <a:cubicBezTo>
                      <a:pt x="8682" y="12427"/>
                      <a:pt x="8682" y="12427"/>
                      <a:pt x="8682" y="12427"/>
                    </a:cubicBezTo>
                    <a:cubicBezTo>
                      <a:pt x="8788" y="12427"/>
                      <a:pt x="8788" y="12427"/>
                      <a:pt x="8788" y="12427"/>
                    </a:cubicBezTo>
                    <a:cubicBezTo>
                      <a:pt x="8682" y="12427"/>
                      <a:pt x="8682" y="12427"/>
                      <a:pt x="8682" y="12427"/>
                    </a:cubicBezTo>
                    <a:cubicBezTo>
                      <a:pt x="8682" y="12427"/>
                      <a:pt x="8682" y="12427"/>
                      <a:pt x="8682" y="12427"/>
                    </a:cubicBezTo>
                    <a:cubicBezTo>
                      <a:pt x="8682" y="12132"/>
                      <a:pt x="8682" y="12132"/>
                      <a:pt x="8682" y="12132"/>
                    </a:cubicBezTo>
                    <a:cubicBezTo>
                      <a:pt x="8576" y="12132"/>
                      <a:pt x="8576" y="12132"/>
                      <a:pt x="8576" y="12132"/>
                    </a:cubicBezTo>
                    <a:cubicBezTo>
                      <a:pt x="8576" y="12132"/>
                      <a:pt x="8576" y="12132"/>
                      <a:pt x="8576" y="12132"/>
                    </a:cubicBezTo>
                    <a:cubicBezTo>
                      <a:pt x="8471" y="11836"/>
                      <a:pt x="8471" y="11836"/>
                      <a:pt x="8471" y="11836"/>
                    </a:cubicBezTo>
                    <a:cubicBezTo>
                      <a:pt x="8365" y="11836"/>
                      <a:pt x="8365" y="11836"/>
                      <a:pt x="8365" y="11836"/>
                    </a:cubicBezTo>
                    <a:cubicBezTo>
                      <a:pt x="8365" y="12132"/>
                      <a:pt x="8365" y="12132"/>
                      <a:pt x="8365" y="12132"/>
                    </a:cubicBezTo>
                    <a:cubicBezTo>
                      <a:pt x="8153" y="12132"/>
                      <a:pt x="8153" y="12132"/>
                      <a:pt x="8153" y="12132"/>
                    </a:cubicBezTo>
                    <a:cubicBezTo>
                      <a:pt x="8153" y="12427"/>
                      <a:pt x="8153" y="12427"/>
                      <a:pt x="8153" y="12427"/>
                    </a:cubicBezTo>
                    <a:cubicBezTo>
                      <a:pt x="8153" y="12427"/>
                      <a:pt x="8153" y="12427"/>
                      <a:pt x="8153" y="12427"/>
                    </a:cubicBezTo>
                    <a:cubicBezTo>
                      <a:pt x="8047" y="12132"/>
                      <a:pt x="8047" y="12132"/>
                      <a:pt x="8047" y="12132"/>
                    </a:cubicBezTo>
                    <a:cubicBezTo>
                      <a:pt x="8047" y="12427"/>
                      <a:pt x="8047" y="12427"/>
                      <a:pt x="8047" y="12427"/>
                    </a:cubicBezTo>
                    <a:cubicBezTo>
                      <a:pt x="7941" y="12723"/>
                      <a:pt x="7941" y="12723"/>
                      <a:pt x="7941" y="12723"/>
                    </a:cubicBezTo>
                    <a:cubicBezTo>
                      <a:pt x="7835" y="12723"/>
                      <a:pt x="7835" y="12723"/>
                      <a:pt x="7835" y="12723"/>
                    </a:cubicBezTo>
                    <a:cubicBezTo>
                      <a:pt x="7835" y="12427"/>
                      <a:pt x="7835" y="12427"/>
                      <a:pt x="7835" y="12427"/>
                    </a:cubicBezTo>
                    <a:cubicBezTo>
                      <a:pt x="7835" y="12132"/>
                      <a:pt x="7835" y="12132"/>
                      <a:pt x="7835" y="12132"/>
                    </a:cubicBezTo>
                    <a:cubicBezTo>
                      <a:pt x="7835" y="11836"/>
                      <a:pt x="7835" y="11836"/>
                      <a:pt x="7835" y="11836"/>
                    </a:cubicBezTo>
                    <a:cubicBezTo>
                      <a:pt x="7835" y="11540"/>
                      <a:pt x="7835" y="11540"/>
                      <a:pt x="7835" y="11540"/>
                    </a:cubicBezTo>
                    <a:cubicBezTo>
                      <a:pt x="7835" y="11244"/>
                      <a:pt x="7835" y="11244"/>
                      <a:pt x="7835" y="11244"/>
                    </a:cubicBezTo>
                    <a:cubicBezTo>
                      <a:pt x="7835" y="11540"/>
                      <a:pt x="7835" y="11540"/>
                      <a:pt x="7835" y="11540"/>
                    </a:cubicBezTo>
                    <a:cubicBezTo>
                      <a:pt x="7729" y="11836"/>
                      <a:pt x="7729" y="11836"/>
                      <a:pt x="7729" y="11836"/>
                    </a:cubicBezTo>
                    <a:cubicBezTo>
                      <a:pt x="7729" y="11836"/>
                      <a:pt x="7729" y="11836"/>
                      <a:pt x="7729" y="11836"/>
                    </a:cubicBezTo>
                    <a:cubicBezTo>
                      <a:pt x="7624" y="11836"/>
                      <a:pt x="7624" y="11836"/>
                      <a:pt x="7624" y="11836"/>
                    </a:cubicBezTo>
                    <a:cubicBezTo>
                      <a:pt x="7518" y="11836"/>
                      <a:pt x="7518" y="11836"/>
                      <a:pt x="7518" y="11836"/>
                    </a:cubicBezTo>
                    <a:cubicBezTo>
                      <a:pt x="7412" y="11836"/>
                      <a:pt x="7412" y="11836"/>
                      <a:pt x="7412" y="11836"/>
                    </a:cubicBezTo>
                    <a:cubicBezTo>
                      <a:pt x="7412" y="11836"/>
                      <a:pt x="7412" y="11836"/>
                      <a:pt x="7412" y="11836"/>
                    </a:cubicBezTo>
                    <a:cubicBezTo>
                      <a:pt x="7306" y="11836"/>
                      <a:pt x="7306" y="11836"/>
                      <a:pt x="7306" y="11836"/>
                    </a:cubicBezTo>
                    <a:cubicBezTo>
                      <a:pt x="7200" y="11540"/>
                      <a:pt x="7200" y="11540"/>
                      <a:pt x="7200" y="11540"/>
                    </a:cubicBezTo>
                    <a:cubicBezTo>
                      <a:pt x="7200" y="11836"/>
                      <a:pt x="7200" y="11836"/>
                      <a:pt x="7200" y="11836"/>
                    </a:cubicBezTo>
                    <a:cubicBezTo>
                      <a:pt x="7094" y="11836"/>
                      <a:pt x="7094" y="11836"/>
                      <a:pt x="7094" y="11836"/>
                    </a:cubicBezTo>
                    <a:cubicBezTo>
                      <a:pt x="7094" y="11540"/>
                      <a:pt x="7094" y="11540"/>
                      <a:pt x="7094" y="11540"/>
                    </a:cubicBezTo>
                    <a:cubicBezTo>
                      <a:pt x="7094" y="11244"/>
                      <a:pt x="7094" y="11244"/>
                      <a:pt x="7094" y="11244"/>
                    </a:cubicBezTo>
                    <a:cubicBezTo>
                      <a:pt x="6988" y="10652"/>
                      <a:pt x="6988" y="10652"/>
                      <a:pt x="6988" y="10652"/>
                    </a:cubicBezTo>
                    <a:cubicBezTo>
                      <a:pt x="6988" y="10652"/>
                      <a:pt x="6988" y="10652"/>
                      <a:pt x="6988" y="10652"/>
                    </a:cubicBezTo>
                    <a:cubicBezTo>
                      <a:pt x="6882" y="10356"/>
                      <a:pt x="6882" y="10356"/>
                      <a:pt x="6882" y="10356"/>
                    </a:cubicBezTo>
                    <a:cubicBezTo>
                      <a:pt x="6988" y="10356"/>
                      <a:pt x="6988" y="10356"/>
                      <a:pt x="6988" y="10356"/>
                    </a:cubicBezTo>
                    <a:cubicBezTo>
                      <a:pt x="6988" y="10060"/>
                      <a:pt x="6988" y="10060"/>
                      <a:pt x="6988" y="10060"/>
                    </a:cubicBezTo>
                    <a:cubicBezTo>
                      <a:pt x="6988" y="9764"/>
                      <a:pt x="6988" y="9764"/>
                      <a:pt x="6988" y="9764"/>
                    </a:cubicBezTo>
                    <a:cubicBezTo>
                      <a:pt x="6988" y="9468"/>
                      <a:pt x="6988" y="9468"/>
                      <a:pt x="6988" y="9468"/>
                    </a:cubicBezTo>
                    <a:cubicBezTo>
                      <a:pt x="6882" y="9173"/>
                      <a:pt x="6882" y="9173"/>
                      <a:pt x="6882" y="9173"/>
                    </a:cubicBezTo>
                    <a:cubicBezTo>
                      <a:pt x="6776" y="9173"/>
                      <a:pt x="6776" y="9173"/>
                      <a:pt x="6776" y="9173"/>
                    </a:cubicBezTo>
                    <a:cubicBezTo>
                      <a:pt x="6671" y="8877"/>
                      <a:pt x="6671" y="8877"/>
                      <a:pt x="6671" y="8877"/>
                    </a:cubicBezTo>
                    <a:cubicBezTo>
                      <a:pt x="6671" y="8877"/>
                      <a:pt x="6671" y="8877"/>
                      <a:pt x="6671" y="8877"/>
                    </a:cubicBezTo>
                    <a:cubicBezTo>
                      <a:pt x="6671" y="8877"/>
                      <a:pt x="6671" y="8877"/>
                      <a:pt x="6671" y="8877"/>
                    </a:cubicBezTo>
                    <a:cubicBezTo>
                      <a:pt x="6776" y="8877"/>
                      <a:pt x="6776" y="8877"/>
                      <a:pt x="6776" y="8877"/>
                    </a:cubicBezTo>
                    <a:cubicBezTo>
                      <a:pt x="6988" y="8581"/>
                      <a:pt x="6988" y="8581"/>
                      <a:pt x="6988" y="8581"/>
                    </a:cubicBezTo>
                    <a:cubicBezTo>
                      <a:pt x="7094" y="8285"/>
                      <a:pt x="7094" y="8285"/>
                      <a:pt x="7094" y="8285"/>
                    </a:cubicBezTo>
                    <a:cubicBezTo>
                      <a:pt x="7094" y="8285"/>
                      <a:pt x="7094" y="8285"/>
                      <a:pt x="7094" y="8285"/>
                    </a:cubicBezTo>
                    <a:cubicBezTo>
                      <a:pt x="7094" y="8285"/>
                      <a:pt x="7094" y="8285"/>
                      <a:pt x="7094" y="8285"/>
                    </a:cubicBezTo>
                    <a:cubicBezTo>
                      <a:pt x="6882" y="8581"/>
                      <a:pt x="6882" y="8581"/>
                      <a:pt x="6882" y="8581"/>
                    </a:cubicBezTo>
                    <a:cubicBezTo>
                      <a:pt x="6776" y="8581"/>
                      <a:pt x="6776" y="8581"/>
                      <a:pt x="6776" y="8581"/>
                    </a:cubicBezTo>
                    <a:cubicBezTo>
                      <a:pt x="6776" y="8581"/>
                      <a:pt x="6776" y="8581"/>
                      <a:pt x="6776" y="8581"/>
                    </a:cubicBezTo>
                    <a:cubicBezTo>
                      <a:pt x="6671" y="8581"/>
                      <a:pt x="6671" y="8581"/>
                      <a:pt x="6671" y="8581"/>
                    </a:cubicBezTo>
                    <a:cubicBezTo>
                      <a:pt x="6565" y="8285"/>
                      <a:pt x="6565" y="8285"/>
                      <a:pt x="6565" y="8285"/>
                    </a:cubicBezTo>
                    <a:cubicBezTo>
                      <a:pt x="6565" y="8285"/>
                      <a:pt x="6565" y="8285"/>
                      <a:pt x="6565" y="8285"/>
                    </a:cubicBezTo>
                    <a:cubicBezTo>
                      <a:pt x="6671" y="8285"/>
                      <a:pt x="6671" y="8285"/>
                      <a:pt x="6671" y="8285"/>
                    </a:cubicBezTo>
                    <a:cubicBezTo>
                      <a:pt x="6565" y="7989"/>
                      <a:pt x="6565" y="7989"/>
                      <a:pt x="6565" y="7989"/>
                    </a:cubicBezTo>
                    <a:cubicBezTo>
                      <a:pt x="6459" y="7693"/>
                      <a:pt x="6459" y="7693"/>
                      <a:pt x="6459" y="7693"/>
                    </a:cubicBezTo>
                    <a:cubicBezTo>
                      <a:pt x="6459" y="7101"/>
                      <a:pt x="6459" y="7101"/>
                      <a:pt x="6459" y="7101"/>
                    </a:cubicBezTo>
                    <a:cubicBezTo>
                      <a:pt x="6565" y="7101"/>
                      <a:pt x="6565" y="7101"/>
                      <a:pt x="6565" y="7101"/>
                    </a:cubicBezTo>
                    <a:cubicBezTo>
                      <a:pt x="6565" y="7101"/>
                      <a:pt x="6565" y="7101"/>
                      <a:pt x="6565" y="7101"/>
                    </a:cubicBezTo>
                    <a:cubicBezTo>
                      <a:pt x="6459" y="6805"/>
                      <a:pt x="6459" y="6805"/>
                      <a:pt x="6459" y="6805"/>
                    </a:cubicBezTo>
                    <a:cubicBezTo>
                      <a:pt x="6565" y="6805"/>
                      <a:pt x="6565" y="6805"/>
                      <a:pt x="6565" y="6805"/>
                    </a:cubicBezTo>
                    <a:close/>
                    <a:moveTo>
                      <a:pt x="18635" y="9173"/>
                    </a:moveTo>
                    <a:cubicBezTo>
                      <a:pt x="18635" y="9173"/>
                      <a:pt x="18635" y="9173"/>
                      <a:pt x="18635" y="9173"/>
                    </a:cubicBezTo>
                    <a:cubicBezTo>
                      <a:pt x="18635" y="9468"/>
                      <a:pt x="18635" y="9468"/>
                      <a:pt x="18635" y="9468"/>
                    </a:cubicBezTo>
                    <a:cubicBezTo>
                      <a:pt x="18741" y="9468"/>
                      <a:pt x="18741" y="9468"/>
                      <a:pt x="18741" y="9468"/>
                    </a:cubicBezTo>
                    <a:cubicBezTo>
                      <a:pt x="18635" y="9173"/>
                      <a:pt x="18635" y="9173"/>
                      <a:pt x="18635" y="9173"/>
                    </a:cubicBezTo>
                    <a:close/>
                    <a:moveTo>
                      <a:pt x="18847" y="10060"/>
                    </a:moveTo>
                    <a:cubicBezTo>
                      <a:pt x="18741" y="10060"/>
                      <a:pt x="18741" y="10060"/>
                      <a:pt x="18741" y="10060"/>
                    </a:cubicBezTo>
                    <a:cubicBezTo>
                      <a:pt x="18847" y="10060"/>
                      <a:pt x="18847" y="10060"/>
                      <a:pt x="18847" y="10060"/>
                    </a:cubicBezTo>
                    <a:cubicBezTo>
                      <a:pt x="18847" y="10060"/>
                      <a:pt x="18847" y="10060"/>
                      <a:pt x="18847" y="10060"/>
                    </a:cubicBezTo>
                    <a:close/>
                    <a:moveTo>
                      <a:pt x="18953" y="10060"/>
                    </a:moveTo>
                    <a:cubicBezTo>
                      <a:pt x="18953" y="10060"/>
                      <a:pt x="18953" y="10060"/>
                      <a:pt x="18953" y="10060"/>
                    </a:cubicBezTo>
                    <a:cubicBezTo>
                      <a:pt x="19165" y="10356"/>
                      <a:pt x="19165" y="10356"/>
                      <a:pt x="19165" y="10356"/>
                    </a:cubicBezTo>
                    <a:cubicBezTo>
                      <a:pt x="19376" y="10356"/>
                      <a:pt x="19376" y="10356"/>
                      <a:pt x="19376" y="10356"/>
                    </a:cubicBezTo>
                    <a:cubicBezTo>
                      <a:pt x="19588" y="10356"/>
                      <a:pt x="19588" y="10356"/>
                      <a:pt x="19588" y="10356"/>
                    </a:cubicBezTo>
                    <a:cubicBezTo>
                      <a:pt x="19588" y="10356"/>
                      <a:pt x="19588" y="10356"/>
                      <a:pt x="19588" y="10356"/>
                    </a:cubicBezTo>
                    <a:cubicBezTo>
                      <a:pt x="19482" y="10060"/>
                      <a:pt x="19482" y="10060"/>
                      <a:pt x="19482" y="10060"/>
                    </a:cubicBezTo>
                    <a:cubicBezTo>
                      <a:pt x="19376" y="10060"/>
                      <a:pt x="19376" y="10060"/>
                      <a:pt x="19376" y="10060"/>
                    </a:cubicBezTo>
                    <a:cubicBezTo>
                      <a:pt x="19165" y="10060"/>
                      <a:pt x="19165" y="10060"/>
                      <a:pt x="19165" y="10060"/>
                    </a:cubicBezTo>
                    <a:cubicBezTo>
                      <a:pt x="19165" y="10060"/>
                      <a:pt x="19165" y="10060"/>
                      <a:pt x="19165" y="10060"/>
                    </a:cubicBezTo>
                    <a:cubicBezTo>
                      <a:pt x="18953" y="10060"/>
                      <a:pt x="18953" y="10060"/>
                      <a:pt x="18953" y="10060"/>
                    </a:cubicBezTo>
                    <a:close/>
                    <a:moveTo>
                      <a:pt x="18953" y="8877"/>
                    </a:moveTo>
                    <a:cubicBezTo>
                      <a:pt x="19059" y="9173"/>
                      <a:pt x="19059" y="9173"/>
                      <a:pt x="19059" y="9173"/>
                    </a:cubicBezTo>
                    <a:cubicBezTo>
                      <a:pt x="19059" y="8877"/>
                      <a:pt x="19059" y="8877"/>
                      <a:pt x="19059" y="8877"/>
                    </a:cubicBezTo>
                    <a:cubicBezTo>
                      <a:pt x="19059" y="8877"/>
                      <a:pt x="19059" y="8877"/>
                      <a:pt x="19059" y="8877"/>
                    </a:cubicBezTo>
                    <a:cubicBezTo>
                      <a:pt x="19165" y="9173"/>
                      <a:pt x="19165" y="9173"/>
                      <a:pt x="19165" y="9173"/>
                    </a:cubicBezTo>
                    <a:cubicBezTo>
                      <a:pt x="19165" y="9468"/>
                      <a:pt x="19165" y="9468"/>
                      <a:pt x="19165" y="9468"/>
                    </a:cubicBezTo>
                    <a:cubicBezTo>
                      <a:pt x="19165" y="9468"/>
                      <a:pt x="19165" y="9468"/>
                      <a:pt x="19165" y="9468"/>
                    </a:cubicBezTo>
                    <a:cubicBezTo>
                      <a:pt x="19271" y="9468"/>
                      <a:pt x="19271" y="9468"/>
                      <a:pt x="19271" y="9468"/>
                    </a:cubicBezTo>
                    <a:cubicBezTo>
                      <a:pt x="19271" y="9468"/>
                      <a:pt x="19271" y="9468"/>
                      <a:pt x="19271" y="9468"/>
                    </a:cubicBezTo>
                    <a:cubicBezTo>
                      <a:pt x="19376" y="9468"/>
                      <a:pt x="19376" y="9468"/>
                      <a:pt x="19376" y="9468"/>
                    </a:cubicBezTo>
                    <a:cubicBezTo>
                      <a:pt x="19376" y="9468"/>
                      <a:pt x="19376" y="9468"/>
                      <a:pt x="19376" y="9468"/>
                    </a:cubicBezTo>
                    <a:cubicBezTo>
                      <a:pt x="19271" y="9173"/>
                      <a:pt x="19271" y="9173"/>
                      <a:pt x="19271" y="9173"/>
                    </a:cubicBezTo>
                    <a:cubicBezTo>
                      <a:pt x="19165" y="8877"/>
                      <a:pt x="19165" y="8877"/>
                      <a:pt x="19165" y="8877"/>
                    </a:cubicBezTo>
                    <a:cubicBezTo>
                      <a:pt x="19165" y="8877"/>
                      <a:pt x="19165" y="8877"/>
                      <a:pt x="19165" y="8877"/>
                    </a:cubicBezTo>
                    <a:cubicBezTo>
                      <a:pt x="19059" y="8877"/>
                      <a:pt x="19059" y="8877"/>
                      <a:pt x="19059" y="8877"/>
                    </a:cubicBezTo>
                    <a:cubicBezTo>
                      <a:pt x="18953" y="8877"/>
                      <a:pt x="18953" y="8877"/>
                      <a:pt x="18953" y="8877"/>
                    </a:cubicBezTo>
                    <a:cubicBezTo>
                      <a:pt x="18953" y="8877"/>
                      <a:pt x="18953" y="8877"/>
                      <a:pt x="18953" y="8877"/>
                    </a:cubicBezTo>
                    <a:close/>
                    <a:moveTo>
                      <a:pt x="17576" y="14795"/>
                    </a:moveTo>
                    <a:cubicBezTo>
                      <a:pt x="17576" y="15090"/>
                      <a:pt x="17576" y="15090"/>
                      <a:pt x="17576" y="15090"/>
                    </a:cubicBezTo>
                    <a:cubicBezTo>
                      <a:pt x="17576" y="15386"/>
                      <a:pt x="17576" y="15386"/>
                      <a:pt x="17576" y="15386"/>
                    </a:cubicBezTo>
                    <a:cubicBezTo>
                      <a:pt x="17682" y="15386"/>
                      <a:pt x="17682" y="15386"/>
                      <a:pt x="17682" y="15386"/>
                    </a:cubicBezTo>
                    <a:cubicBezTo>
                      <a:pt x="17682" y="15090"/>
                      <a:pt x="17682" y="15090"/>
                      <a:pt x="17682" y="15090"/>
                    </a:cubicBezTo>
                    <a:cubicBezTo>
                      <a:pt x="17576" y="14795"/>
                      <a:pt x="17576" y="14795"/>
                      <a:pt x="17576" y="14795"/>
                    </a:cubicBezTo>
                    <a:close/>
                    <a:moveTo>
                      <a:pt x="17788" y="14499"/>
                    </a:moveTo>
                    <a:cubicBezTo>
                      <a:pt x="17788" y="14795"/>
                      <a:pt x="17788" y="14795"/>
                      <a:pt x="17788" y="14795"/>
                    </a:cubicBezTo>
                    <a:cubicBezTo>
                      <a:pt x="17682" y="15090"/>
                      <a:pt x="17682" y="15090"/>
                      <a:pt x="17682" y="15090"/>
                    </a:cubicBezTo>
                    <a:cubicBezTo>
                      <a:pt x="17682" y="15386"/>
                      <a:pt x="17682" y="15386"/>
                      <a:pt x="17682" y="15386"/>
                    </a:cubicBezTo>
                    <a:cubicBezTo>
                      <a:pt x="17682" y="15386"/>
                      <a:pt x="17682" y="15386"/>
                      <a:pt x="17682" y="15386"/>
                    </a:cubicBezTo>
                    <a:cubicBezTo>
                      <a:pt x="17788" y="14795"/>
                      <a:pt x="17788" y="14795"/>
                      <a:pt x="17788" y="14795"/>
                    </a:cubicBezTo>
                    <a:cubicBezTo>
                      <a:pt x="17788" y="14499"/>
                      <a:pt x="17788" y="14499"/>
                      <a:pt x="17788" y="14499"/>
                    </a:cubicBezTo>
                    <a:close/>
                    <a:moveTo>
                      <a:pt x="18529" y="16274"/>
                    </a:moveTo>
                    <a:cubicBezTo>
                      <a:pt x="18529" y="16274"/>
                      <a:pt x="18529" y="16274"/>
                      <a:pt x="18529" y="16274"/>
                    </a:cubicBezTo>
                    <a:cubicBezTo>
                      <a:pt x="18529" y="16274"/>
                      <a:pt x="18529" y="16274"/>
                      <a:pt x="18529" y="16274"/>
                    </a:cubicBezTo>
                    <a:cubicBezTo>
                      <a:pt x="18635" y="16274"/>
                      <a:pt x="18635" y="16274"/>
                      <a:pt x="18635" y="16274"/>
                    </a:cubicBezTo>
                    <a:cubicBezTo>
                      <a:pt x="18529" y="16274"/>
                      <a:pt x="18529" y="16274"/>
                      <a:pt x="18529" y="16274"/>
                    </a:cubicBezTo>
                    <a:close/>
                    <a:moveTo>
                      <a:pt x="18318" y="15682"/>
                    </a:moveTo>
                    <a:cubicBezTo>
                      <a:pt x="18318" y="15682"/>
                      <a:pt x="18318" y="15682"/>
                      <a:pt x="18318" y="15682"/>
                    </a:cubicBezTo>
                    <a:cubicBezTo>
                      <a:pt x="18318" y="15682"/>
                      <a:pt x="18318" y="15682"/>
                      <a:pt x="18318" y="15682"/>
                    </a:cubicBezTo>
                    <a:cubicBezTo>
                      <a:pt x="18318" y="15978"/>
                      <a:pt x="18318" y="15978"/>
                      <a:pt x="18318" y="15978"/>
                    </a:cubicBezTo>
                    <a:cubicBezTo>
                      <a:pt x="18318" y="16274"/>
                      <a:pt x="18318" y="16274"/>
                      <a:pt x="18318" y="16274"/>
                    </a:cubicBezTo>
                    <a:cubicBezTo>
                      <a:pt x="18318" y="16274"/>
                      <a:pt x="18318" y="16274"/>
                      <a:pt x="18318" y="16274"/>
                    </a:cubicBezTo>
                    <a:cubicBezTo>
                      <a:pt x="18318" y="16274"/>
                      <a:pt x="18318" y="16274"/>
                      <a:pt x="18318" y="16274"/>
                    </a:cubicBezTo>
                    <a:cubicBezTo>
                      <a:pt x="18318" y="16274"/>
                      <a:pt x="18318" y="16274"/>
                      <a:pt x="18318" y="16274"/>
                    </a:cubicBezTo>
                    <a:cubicBezTo>
                      <a:pt x="18318" y="16274"/>
                      <a:pt x="18318" y="16274"/>
                      <a:pt x="18318" y="16274"/>
                    </a:cubicBezTo>
                    <a:cubicBezTo>
                      <a:pt x="18318" y="16570"/>
                      <a:pt x="18318" y="16570"/>
                      <a:pt x="18318" y="16570"/>
                    </a:cubicBezTo>
                    <a:cubicBezTo>
                      <a:pt x="18318" y="16570"/>
                      <a:pt x="18318" y="16570"/>
                      <a:pt x="18318" y="16570"/>
                    </a:cubicBezTo>
                    <a:cubicBezTo>
                      <a:pt x="18424" y="16274"/>
                      <a:pt x="18424" y="16274"/>
                      <a:pt x="18424" y="16274"/>
                    </a:cubicBezTo>
                    <a:cubicBezTo>
                      <a:pt x="18424" y="16274"/>
                      <a:pt x="18424" y="16274"/>
                      <a:pt x="18424" y="16274"/>
                    </a:cubicBezTo>
                    <a:cubicBezTo>
                      <a:pt x="18424" y="16274"/>
                      <a:pt x="18424" y="16274"/>
                      <a:pt x="18424" y="16274"/>
                    </a:cubicBezTo>
                    <a:cubicBezTo>
                      <a:pt x="18424" y="15978"/>
                      <a:pt x="18424" y="15978"/>
                      <a:pt x="18424" y="15978"/>
                    </a:cubicBezTo>
                    <a:cubicBezTo>
                      <a:pt x="18318" y="15682"/>
                      <a:pt x="18318" y="15682"/>
                      <a:pt x="18318" y="15682"/>
                    </a:cubicBezTo>
                    <a:close/>
                    <a:moveTo>
                      <a:pt x="18424" y="15978"/>
                    </a:moveTo>
                    <a:cubicBezTo>
                      <a:pt x="18424" y="15978"/>
                      <a:pt x="18424" y="15978"/>
                      <a:pt x="18424" y="15978"/>
                    </a:cubicBezTo>
                    <a:cubicBezTo>
                      <a:pt x="18424" y="15978"/>
                      <a:pt x="18424" y="15978"/>
                      <a:pt x="18424" y="15978"/>
                    </a:cubicBezTo>
                    <a:cubicBezTo>
                      <a:pt x="18529" y="15978"/>
                      <a:pt x="18529" y="15978"/>
                      <a:pt x="18529" y="15978"/>
                    </a:cubicBezTo>
                    <a:cubicBezTo>
                      <a:pt x="18529" y="15978"/>
                      <a:pt x="18529" y="15978"/>
                      <a:pt x="18529" y="15978"/>
                    </a:cubicBezTo>
                    <a:cubicBezTo>
                      <a:pt x="18529" y="15978"/>
                      <a:pt x="18529" y="15978"/>
                      <a:pt x="18529" y="15978"/>
                    </a:cubicBezTo>
                    <a:cubicBezTo>
                      <a:pt x="18424" y="15978"/>
                      <a:pt x="18424" y="15978"/>
                      <a:pt x="18424" y="15978"/>
                    </a:cubicBezTo>
                    <a:close/>
                    <a:moveTo>
                      <a:pt x="18318" y="15386"/>
                    </a:moveTo>
                    <a:cubicBezTo>
                      <a:pt x="18318" y="15386"/>
                      <a:pt x="18318" y="15386"/>
                      <a:pt x="18318" y="15386"/>
                    </a:cubicBezTo>
                    <a:cubicBezTo>
                      <a:pt x="18318" y="15682"/>
                      <a:pt x="18318" y="15682"/>
                      <a:pt x="18318" y="15682"/>
                    </a:cubicBezTo>
                    <a:cubicBezTo>
                      <a:pt x="18318" y="15682"/>
                      <a:pt x="18318" y="15682"/>
                      <a:pt x="18318" y="15682"/>
                    </a:cubicBezTo>
                    <a:cubicBezTo>
                      <a:pt x="18424" y="15978"/>
                      <a:pt x="18424" y="15978"/>
                      <a:pt x="18424" y="15978"/>
                    </a:cubicBezTo>
                    <a:cubicBezTo>
                      <a:pt x="18424" y="15682"/>
                      <a:pt x="18424" y="15682"/>
                      <a:pt x="18424" y="15682"/>
                    </a:cubicBezTo>
                    <a:cubicBezTo>
                      <a:pt x="18318" y="15682"/>
                      <a:pt x="18318" y="15682"/>
                      <a:pt x="18318" y="15682"/>
                    </a:cubicBezTo>
                    <a:cubicBezTo>
                      <a:pt x="18318" y="15386"/>
                      <a:pt x="18318" y="15386"/>
                      <a:pt x="18318" y="15386"/>
                    </a:cubicBezTo>
                    <a:close/>
                    <a:moveTo>
                      <a:pt x="18529" y="15386"/>
                    </a:moveTo>
                    <a:cubicBezTo>
                      <a:pt x="18424" y="15386"/>
                      <a:pt x="18424" y="15386"/>
                      <a:pt x="18424" y="15386"/>
                    </a:cubicBezTo>
                    <a:cubicBezTo>
                      <a:pt x="18318" y="15682"/>
                      <a:pt x="18318" y="15682"/>
                      <a:pt x="18318" y="15682"/>
                    </a:cubicBezTo>
                    <a:cubicBezTo>
                      <a:pt x="18424" y="15682"/>
                      <a:pt x="18424" y="15682"/>
                      <a:pt x="18424"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386"/>
                      <a:pt x="18529" y="15386"/>
                      <a:pt x="18529" y="15386"/>
                    </a:cubicBezTo>
                    <a:cubicBezTo>
                      <a:pt x="18529" y="15386"/>
                      <a:pt x="18529" y="15386"/>
                      <a:pt x="18529" y="15386"/>
                    </a:cubicBezTo>
                    <a:cubicBezTo>
                      <a:pt x="18529" y="15386"/>
                      <a:pt x="18529" y="15386"/>
                      <a:pt x="18529" y="15386"/>
                    </a:cubicBezTo>
                    <a:cubicBezTo>
                      <a:pt x="18529" y="15386"/>
                      <a:pt x="18529" y="15386"/>
                      <a:pt x="18529" y="15386"/>
                    </a:cubicBezTo>
                    <a:close/>
                    <a:moveTo>
                      <a:pt x="18318" y="15090"/>
                    </a:moveTo>
                    <a:cubicBezTo>
                      <a:pt x="18318" y="15090"/>
                      <a:pt x="18318" y="15090"/>
                      <a:pt x="18318" y="15090"/>
                    </a:cubicBezTo>
                    <a:cubicBezTo>
                      <a:pt x="18318" y="15090"/>
                      <a:pt x="18318" y="15090"/>
                      <a:pt x="18318" y="15090"/>
                    </a:cubicBezTo>
                    <a:cubicBezTo>
                      <a:pt x="18318" y="15090"/>
                      <a:pt x="18318" y="15090"/>
                      <a:pt x="18318" y="15090"/>
                    </a:cubicBezTo>
                    <a:cubicBezTo>
                      <a:pt x="18318" y="15090"/>
                      <a:pt x="18318" y="15090"/>
                      <a:pt x="18318" y="15090"/>
                    </a:cubicBezTo>
                    <a:close/>
                    <a:moveTo>
                      <a:pt x="18529" y="14795"/>
                    </a:moveTo>
                    <a:cubicBezTo>
                      <a:pt x="18529" y="14795"/>
                      <a:pt x="18529" y="14795"/>
                      <a:pt x="18529" y="14795"/>
                    </a:cubicBezTo>
                    <a:cubicBezTo>
                      <a:pt x="18529" y="14795"/>
                      <a:pt x="18529" y="14795"/>
                      <a:pt x="18529" y="14795"/>
                    </a:cubicBezTo>
                    <a:cubicBezTo>
                      <a:pt x="18529" y="14795"/>
                      <a:pt x="18529" y="14795"/>
                      <a:pt x="18529" y="14795"/>
                    </a:cubicBezTo>
                    <a:cubicBezTo>
                      <a:pt x="18529" y="14795"/>
                      <a:pt x="18529" y="14795"/>
                      <a:pt x="18529" y="14795"/>
                    </a:cubicBezTo>
                    <a:close/>
                    <a:moveTo>
                      <a:pt x="18424" y="14795"/>
                    </a:moveTo>
                    <a:cubicBezTo>
                      <a:pt x="18424" y="14795"/>
                      <a:pt x="18424" y="14795"/>
                      <a:pt x="18424" y="14795"/>
                    </a:cubicBezTo>
                    <a:cubicBezTo>
                      <a:pt x="18424" y="15090"/>
                      <a:pt x="18424" y="15090"/>
                      <a:pt x="18424" y="15090"/>
                    </a:cubicBezTo>
                    <a:cubicBezTo>
                      <a:pt x="18318" y="15090"/>
                      <a:pt x="18318" y="15090"/>
                      <a:pt x="18318" y="15090"/>
                    </a:cubicBezTo>
                    <a:cubicBezTo>
                      <a:pt x="18424" y="15090"/>
                      <a:pt x="18424" y="15090"/>
                      <a:pt x="18424" y="15090"/>
                    </a:cubicBezTo>
                    <a:cubicBezTo>
                      <a:pt x="18424" y="15090"/>
                      <a:pt x="18424" y="15090"/>
                      <a:pt x="18424" y="15090"/>
                    </a:cubicBezTo>
                    <a:cubicBezTo>
                      <a:pt x="18424" y="15090"/>
                      <a:pt x="18424" y="15090"/>
                      <a:pt x="18424" y="15090"/>
                    </a:cubicBezTo>
                    <a:cubicBezTo>
                      <a:pt x="18424" y="15090"/>
                      <a:pt x="18424" y="15090"/>
                      <a:pt x="18424" y="15090"/>
                    </a:cubicBezTo>
                    <a:cubicBezTo>
                      <a:pt x="18424" y="15386"/>
                      <a:pt x="18424" y="15386"/>
                      <a:pt x="18424" y="15386"/>
                    </a:cubicBezTo>
                    <a:cubicBezTo>
                      <a:pt x="18424" y="15386"/>
                      <a:pt x="18424" y="15386"/>
                      <a:pt x="18424" y="15386"/>
                    </a:cubicBezTo>
                    <a:cubicBezTo>
                      <a:pt x="18529" y="15386"/>
                      <a:pt x="18529" y="15386"/>
                      <a:pt x="18529" y="15386"/>
                    </a:cubicBezTo>
                    <a:cubicBezTo>
                      <a:pt x="18529" y="15386"/>
                      <a:pt x="18529" y="15386"/>
                      <a:pt x="18529" y="15386"/>
                    </a:cubicBezTo>
                    <a:cubicBezTo>
                      <a:pt x="18529" y="15090"/>
                      <a:pt x="18529" y="15090"/>
                      <a:pt x="18529" y="15090"/>
                    </a:cubicBezTo>
                    <a:cubicBezTo>
                      <a:pt x="18529" y="14795"/>
                      <a:pt x="18529" y="14795"/>
                      <a:pt x="18529" y="14795"/>
                    </a:cubicBezTo>
                    <a:cubicBezTo>
                      <a:pt x="18529" y="14795"/>
                      <a:pt x="18529" y="14795"/>
                      <a:pt x="18529" y="14795"/>
                    </a:cubicBezTo>
                    <a:cubicBezTo>
                      <a:pt x="18424" y="14795"/>
                      <a:pt x="18424" y="14795"/>
                      <a:pt x="18424" y="14795"/>
                    </a:cubicBezTo>
                    <a:close/>
                    <a:moveTo>
                      <a:pt x="17259" y="16570"/>
                    </a:moveTo>
                    <a:cubicBezTo>
                      <a:pt x="17259" y="16570"/>
                      <a:pt x="17259" y="16570"/>
                      <a:pt x="17259" y="16570"/>
                    </a:cubicBezTo>
                    <a:cubicBezTo>
                      <a:pt x="17259" y="16570"/>
                      <a:pt x="17259" y="16570"/>
                      <a:pt x="17259" y="16570"/>
                    </a:cubicBezTo>
                    <a:cubicBezTo>
                      <a:pt x="17259" y="16570"/>
                      <a:pt x="17259" y="16570"/>
                      <a:pt x="17259" y="16570"/>
                    </a:cubicBezTo>
                    <a:close/>
                    <a:moveTo>
                      <a:pt x="17153" y="16866"/>
                    </a:moveTo>
                    <a:cubicBezTo>
                      <a:pt x="17259" y="16866"/>
                      <a:pt x="17259" y="16866"/>
                      <a:pt x="17259" y="16866"/>
                    </a:cubicBezTo>
                    <a:cubicBezTo>
                      <a:pt x="17259" y="16866"/>
                      <a:pt x="17259" y="16866"/>
                      <a:pt x="17259" y="16866"/>
                    </a:cubicBezTo>
                    <a:cubicBezTo>
                      <a:pt x="17153" y="16866"/>
                      <a:pt x="17153" y="16866"/>
                      <a:pt x="17153" y="16866"/>
                    </a:cubicBezTo>
                    <a:close/>
                    <a:moveTo>
                      <a:pt x="16729" y="17162"/>
                    </a:moveTo>
                    <a:cubicBezTo>
                      <a:pt x="16729" y="17458"/>
                      <a:pt x="16729" y="17458"/>
                      <a:pt x="16729" y="17458"/>
                    </a:cubicBezTo>
                    <a:cubicBezTo>
                      <a:pt x="16729" y="17458"/>
                      <a:pt x="16729" y="17458"/>
                      <a:pt x="16729" y="17458"/>
                    </a:cubicBezTo>
                    <a:cubicBezTo>
                      <a:pt x="16729" y="17458"/>
                      <a:pt x="16729" y="17162"/>
                      <a:pt x="16729" y="17162"/>
                    </a:cubicBezTo>
                    <a:close/>
                    <a:moveTo>
                      <a:pt x="16835" y="17162"/>
                    </a:moveTo>
                    <a:cubicBezTo>
                      <a:pt x="16729" y="17162"/>
                      <a:pt x="16729" y="17162"/>
                      <a:pt x="16729" y="17162"/>
                    </a:cubicBezTo>
                    <a:cubicBezTo>
                      <a:pt x="16835" y="17162"/>
                      <a:pt x="16835" y="17162"/>
                      <a:pt x="16835" y="17162"/>
                    </a:cubicBezTo>
                    <a:cubicBezTo>
                      <a:pt x="16835" y="17162"/>
                      <a:pt x="16835" y="17162"/>
                      <a:pt x="16835" y="17162"/>
                    </a:cubicBezTo>
                    <a:cubicBezTo>
                      <a:pt x="16835" y="17162"/>
                      <a:pt x="16835" y="17162"/>
                      <a:pt x="16835" y="17162"/>
                    </a:cubicBezTo>
                    <a:close/>
                    <a:moveTo>
                      <a:pt x="16835" y="18049"/>
                    </a:moveTo>
                    <a:cubicBezTo>
                      <a:pt x="16835" y="18049"/>
                      <a:pt x="16835" y="18049"/>
                      <a:pt x="16835" y="18049"/>
                    </a:cubicBezTo>
                    <a:cubicBezTo>
                      <a:pt x="16729" y="18049"/>
                      <a:pt x="16729" y="18049"/>
                      <a:pt x="16729" y="18049"/>
                    </a:cubicBezTo>
                    <a:cubicBezTo>
                      <a:pt x="16729" y="18345"/>
                      <a:pt x="16729" y="18345"/>
                      <a:pt x="16729" y="18345"/>
                    </a:cubicBezTo>
                    <a:cubicBezTo>
                      <a:pt x="16835" y="18345"/>
                      <a:pt x="16835" y="18345"/>
                      <a:pt x="16835" y="18345"/>
                    </a:cubicBezTo>
                    <a:cubicBezTo>
                      <a:pt x="16835" y="18049"/>
                      <a:pt x="16835" y="18049"/>
                      <a:pt x="16835" y="18049"/>
                    </a:cubicBezTo>
                    <a:cubicBezTo>
                      <a:pt x="16835" y="18049"/>
                      <a:pt x="16835" y="18049"/>
                      <a:pt x="16835" y="18049"/>
                    </a:cubicBezTo>
                    <a:close/>
                    <a:moveTo>
                      <a:pt x="17047" y="17162"/>
                    </a:moveTo>
                    <a:cubicBezTo>
                      <a:pt x="16941" y="17458"/>
                      <a:pt x="16941" y="17458"/>
                      <a:pt x="16941" y="17458"/>
                    </a:cubicBezTo>
                    <a:cubicBezTo>
                      <a:pt x="16941" y="17458"/>
                      <a:pt x="16941" y="17458"/>
                      <a:pt x="16941" y="17458"/>
                    </a:cubicBezTo>
                    <a:cubicBezTo>
                      <a:pt x="16941" y="17458"/>
                      <a:pt x="16941" y="17458"/>
                      <a:pt x="16941" y="17458"/>
                    </a:cubicBezTo>
                    <a:cubicBezTo>
                      <a:pt x="16835" y="17753"/>
                      <a:pt x="16835" y="17753"/>
                      <a:pt x="16835" y="17753"/>
                    </a:cubicBezTo>
                    <a:cubicBezTo>
                      <a:pt x="16835" y="17753"/>
                      <a:pt x="16835" y="17753"/>
                      <a:pt x="16835" y="17753"/>
                    </a:cubicBezTo>
                    <a:cubicBezTo>
                      <a:pt x="16941" y="18049"/>
                      <a:pt x="16941" y="18049"/>
                      <a:pt x="16941" y="18049"/>
                    </a:cubicBezTo>
                    <a:cubicBezTo>
                      <a:pt x="16941" y="17753"/>
                      <a:pt x="16941" y="17753"/>
                      <a:pt x="16941" y="17753"/>
                    </a:cubicBezTo>
                    <a:cubicBezTo>
                      <a:pt x="17047" y="17458"/>
                      <a:pt x="17047" y="17458"/>
                      <a:pt x="17047" y="17458"/>
                    </a:cubicBezTo>
                    <a:cubicBezTo>
                      <a:pt x="17153" y="17162"/>
                      <a:pt x="17153" y="17162"/>
                      <a:pt x="17153" y="17162"/>
                    </a:cubicBezTo>
                    <a:cubicBezTo>
                      <a:pt x="17153" y="17162"/>
                      <a:pt x="17153" y="17162"/>
                      <a:pt x="17153" y="17162"/>
                    </a:cubicBezTo>
                    <a:cubicBezTo>
                      <a:pt x="17153" y="16866"/>
                      <a:pt x="17153" y="16866"/>
                      <a:pt x="17153" y="16866"/>
                    </a:cubicBezTo>
                    <a:cubicBezTo>
                      <a:pt x="17153" y="16866"/>
                      <a:pt x="17153" y="16866"/>
                      <a:pt x="17153" y="16866"/>
                    </a:cubicBezTo>
                    <a:cubicBezTo>
                      <a:pt x="17047" y="16866"/>
                      <a:pt x="17047" y="16866"/>
                      <a:pt x="17047" y="16866"/>
                    </a:cubicBezTo>
                    <a:cubicBezTo>
                      <a:pt x="17047" y="16866"/>
                      <a:pt x="17047" y="16866"/>
                      <a:pt x="17047" y="16866"/>
                    </a:cubicBezTo>
                    <a:cubicBezTo>
                      <a:pt x="17047" y="17162"/>
                      <a:pt x="17047" y="17162"/>
                      <a:pt x="17047" y="17162"/>
                    </a:cubicBezTo>
                    <a:close/>
                    <a:moveTo>
                      <a:pt x="16306" y="15978"/>
                    </a:moveTo>
                    <a:cubicBezTo>
                      <a:pt x="16412" y="15682"/>
                      <a:pt x="16412" y="15682"/>
                      <a:pt x="16412" y="15682"/>
                    </a:cubicBezTo>
                    <a:cubicBezTo>
                      <a:pt x="16306" y="15682"/>
                      <a:pt x="16306" y="15682"/>
                      <a:pt x="16306" y="15682"/>
                    </a:cubicBezTo>
                    <a:cubicBezTo>
                      <a:pt x="16306" y="15978"/>
                      <a:pt x="16306" y="15978"/>
                      <a:pt x="16306" y="15978"/>
                    </a:cubicBezTo>
                    <a:close/>
                    <a:moveTo>
                      <a:pt x="16094" y="16274"/>
                    </a:moveTo>
                    <a:cubicBezTo>
                      <a:pt x="16094" y="16274"/>
                      <a:pt x="16094" y="16274"/>
                      <a:pt x="16094" y="16274"/>
                    </a:cubicBezTo>
                    <a:cubicBezTo>
                      <a:pt x="16094" y="16274"/>
                      <a:pt x="16094" y="16274"/>
                      <a:pt x="16094" y="16274"/>
                    </a:cubicBezTo>
                    <a:cubicBezTo>
                      <a:pt x="16094" y="16274"/>
                      <a:pt x="16094" y="16274"/>
                      <a:pt x="16094" y="16274"/>
                    </a:cubicBezTo>
                    <a:close/>
                    <a:moveTo>
                      <a:pt x="16306" y="18049"/>
                    </a:moveTo>
                    <a:cubicBezTo>
                      <a:pt x="16200" y="18049"/>
                      <a:pt x="16200" y="18049"/>
                      <a:pt x="16200" y="18049"/>
                    </a:cubicBezTo>
                    <a:cubicBezTo>
                      <a:pt x="16200" y="18049"/>
                      <a:pt x="16200" y="18049"/>
                      <a:pt x="16200" y="18049"/>
                    </a:cubicBezTo>
                    <a:cubicBezTo>
                      <a:pt x="16306" y="18049"/>
                      <a:pt x="16306" y="18049"/>
                      <a:pt x="16306" y="18049"/>
                    </a:cubicBezTo>
                    <a:close/>
                    <a:moveTo>
                      <a:pt x="16094" y="17753"/>
                    </a:moveTo>
                    <a:cubicBezTo>
                      <a:pt x="16200" y="17458"/>
                      <a:pt x="16200" y="17458"/>
                      <a:pt x="16200" y="17458"/>
                    </a:cubicBezTo>
                    <a:cubicBezTo>
                      <a:pt x="16200" y="17753"/>
                      <a:pt x="16200" y="17753"/>
                      <a:pt x="16200" y="17753"/>
                    </a:cubicBezTo>
                    <a:cubicBezTo>
                      <a:pt x="16200" y="17753"/>
                      <a:pt x="16200" y="17753"/>
                      <a:pt x="16200" y="17753"/>
                    </a:cubicBezTo>
                    <a:cubicBezTo>
                      <a:pt x="16200" y="18049"/>
                      <a:pt x="16200" y="18049"/>
                      <a:pt x="16200" y="18049"/>
                    </a:cubicBezTo>
                    <a:cubicBezTo>
                      <a:pt x="16094" y="17753"/>
                      <a:pt x="16094" y="17753"/>
                      <a:pt x="16094" y="17753"/>
                    </a:cubicBezTo>
                    <a:cubicBezTo>
                      <a:pt x="16094" y="17753"/>
                      <a:pt x="16094" y="17753"/>
                      <a:pt x="16094" y="17753"/>
                    </a:cubicBezTo>
                    <a:close/>
                    <a:moveTo>
                      <a:pt x="15565" y="16866"/>
                    </a:moveTo>
                    <a:cubicBezTo>
                      <a:pt x="15671" y="16866"/>
                      <a:pt x="15671" y="16866"/>
                      <a:pt x="15671" y="16866"/>
                    </a:cubicBezTo>
                    <a:cubicBezTo>
                      <a:pt x="15671" y="16866"/>
                      <a:pt x="15671" y="16866"/>
                      <a:pt x="15671" y="16866"/>
                    </a:cubicBezTo>
                    <a:cubicBezTo>
                      <a:pt x="15671" y="16866"/>
                      <a:pt x="15671" y="16866"/>
                      <a:pt x="15671" y="16866"/>
                    </a:cubicBezTo>
                    <a:cubicBezTo>
                      <a:pt x="15671" y="16866"/>
                      <a:pt x="15671" y="16866"/>
                      <a:pt x="15671" y="16866"/>
                    </a:cubicBezTo>
                    <a:cubicBezTo>
                      <a:pt x="15565" y="16866"/>
                      <a:pt x="15565" y="16866"/>
                      <a:pt x="15565" y="16866"/>
                    </a:cubicBezTo>
                    <a:close/>
                    <a:moveTo>
                      <a:pt x="15671" y="18345"/>
                    </a:moveTo>
                    <a:cubicBezTo>
                      <a:pt x="15776" y="18345"/>
                      <a:pt x="15776" y="18345"/>
                      <a:pt x="15776" y="18345"/>
                    </a:cubicBezTo>
                    <a:cubicBezTo>
                      <a:pt x="15882" y="18345"/>
                      <a:pt x="15882" y="18345"/>
                      <a:pt x="15882" y="18345"/>
                    </a:cubicBezTo>
                    <a:cubicBezTo>
                      <a:pt x="15776" y="18345"/>
                      <a:pt x="15776" y="18345"/>
                      <a:pt x="15776" y="18345"/>
                    </a:cubicBezTo>
                    <a:cubicBezTo>
                      <a:pt x="15671" y="18345"/>
                      <a:pt x="15671" y="18345"/>
                      <a:pt x="15671" y="18345"/>
                    </a:cubicBezTo>
                    <a:close/>
                    <a:moveTo>
                      <a:pt x="15035" y="17458"/>
                    </a:moveTo>
                    <a:cubicBezTo>
                      <a:pt x="15035" y="17162"/>
                      <a:pt x="15035" y="17162"/>
                      <a:pt x="15035" y="17162"/>
                    </a:cubicBezTo>
                    <a:cubicBezTo>
                      <a:pt x="15035" y="17162"/>
                      <a:pt x="15035" y="17162"/>
                      <a:pt x="15035" y="17162"/>
                    </a:cubicBezTo>
                    <a:cubicBezTo>
                      <a:pt x="15035" y="17162"/>
                      <a:pt x="15035" y="17162"/>
                      <a:pt x="15035" y="17162"/>
                    </a:cubicBezTo>
                    <a:cubicBezTo>
                      <a:pt x="15035" y="17458"/>
                      <a:pt x="15035" y="17458"/>
                      <a:pt x="15035" y="17458"/>
                    </a:cubicBezTo>
                    <a:close/>
                    <a:moveTo>
                      <a:pt x="15247" y="18049"/>
                    </a:moveTo>
                    <a:cubicBezTo>
                      <a:pt x="15353" y="18049"/>
                      <a:pt x="15353" y="18049"/>
                      <a:pt x="15353" y="18049"/>
                    </a:cubicBezTo>
                    <a:cubicBezTo>
                      <a:pt x="15459" y="18049"/>
                      <a:pt x="15459" y="18049"/>
                      <a:pt x="15459" y="18049"/>
                    </a:cubicBezTo>
                    <a:cubicBezTo>
                      <a:pt x="15459" y="18345"/>
                      <a:pt x="15459" y="18345"/>
                      <a:pt x="15459" y="18345"/>
                    </a:cubicBezTo>
                    <a:cubicBezTo>
                      <a:pt x="15353" y="18345"/>
                      <a:pt x="15353" y="18345"/>
                      <a:pt x="15353" y="18345"/>
                    </a:cubicBezTo>
                    <a:cubicBezTo>
                      <a:pt x="15247" y="18345"/>
                      <a:pt x="15247" y="18345"/>
                      <a:pt x="15247" y="18345"/>
                    </a:cubicBezTo>
                    <a:cubicBezTo>
                      <a:pt x="15247" y="18049"/>
                      <a:pt x="15247" y="18049"/>
                      <a:pt x="15247" y="18049"/>
                    </a:cubicBezTo>
                    <a:close/>
                    <a:moveTo>
                      <a:pt x="15141" y="18345"/>
                    </a:moveTo>
                    <a:cubicBezTo>
                      <a:pt x="15141" y="18049"/>
                      <a:pt x="15141" y="18049"/>
                      <a:pt x="15141" y="18049"/>
                    </a:cubicBezTo>
                    <a:cubicBezTo>
                      <a:pt x="15141" y="18345"/>
                      <a:pt x="15141" y="18345"/>
                      <a:pt x="15141" y="18345"/>
                    </a:cubicBezTo>
                    <a:cubicBezTo>
                      <a:pt x="15141" y="18345"/>
                      <a:pt x="15141" y="18345"/>
                      <a:pt x="15141" y="18345"/>
                    </a:cubicBezTo>
                    <a:close/>
                    <a:moveTo>
                      <a:pt x="14929" y="18049"/>
                    </a:moveTo>
                    <a:cubicBezTo>
                      <a:pt x="14929" y="18049"/>
                      <a:pt x="14929" y="18049"/>
                      <a:pt x="14929" y="18049"/>
                    </a:cubicBezTo>
                    <a:cubicBezTo>
                      <a:pt x="15035" y="18049"/>
                      <a:pt x="15035" y="18049"/>
                      <a:pt x="15035" y="18049"/>
                    </a:cubicBezTo>
                    <a:cubicBezTo>
                      <a:pt x="14929" y="18345"/>
                      <a:pt x="14929" y="18345"/>
                      <a:pt x="14929" y="18345"/>
                    </a:cubicBezTo>
                    <a:cubicBezTo>
                      <a:pt x="14929" y="18049"/>
                      <a:pt x="14929" y="18049"/>
                      <a:pt x="14929" y="18049"/>
                    </a:cubicBezTo>
                    <a:close/>
                    <a:moveTo>
                      <a:pt x="13129" y="20712"/>
                    </a:moveTo>
                    <a:cubicBezTo>
                      <a:pt x="13129" y="21008"/>
                      <a:pt x="13129" y="21008"/>
                      <a:pt x="13129" y="21008"/>
                    </a:cubicBezTo>
                    <a:cubicBezTo>
                      <a:pt x="13129" y="21008"/>
                      <a:pt x="13129" y="21008"/>
                      <a:pt x="13129" y="21008"/>
                    </a:cubicBezTo>
                    <a:cubicBezTo>
                      <a:pt x="13341" y="21008"/>
                      <a:pt x="13341" y="21008"/>
                      <a:pt x="13341" y="21008"/>
                    </a:cubicBezTo>
                    <a:cubicBezTo>
                      <a:pt x="13447" y="20712"/>
                      <a:pt x="13447" y="20712"/>
                      <a:pt x="13447" y="20712"/>
                    </a:cubicBezTo>
                    <a:cubicBezTo>
                      <a:pt x="13553" y="20712"/>
                      <a:pt x="13553" y="20712"/>
                      <a:pt x="13553" y="20712"/>
                    </a:cubicBezTo>
                    <a:cubicBezTo>
                      <a:pt x="13659" y="20712"/>
                      <a:pt x="13659" y="20712"/>
                      <a:pt x="13659" y="20712"/>
                    </a:cubicBezTo>
                    <a:cubicBezTo>
                      <a:pt x="13659" y="20416"/>
                      <a:pt x="13659" y="20416"/>
                      <a:pt x="13659" y="20416"/>
                    </a:cubicBezTo>
                    <a:cubicBezTo>
                      <a:pt x="13765" y="20416"/>
                      <a:pt x="13765" y="20416"/>
                      <a:pt x="13765" y="20416"/>
                    </a:cubicBezTo>
                    <a:cubicBezTo>
                      <a:pt x="13976" y="19825"/>
                      <a:pt x="13976" y="19825"/>
                      <a:pt x="13976" y="19825"/>
                    </a:cubicBezTo>
                    <a:cubicBezTo>
                      <a:pt x="13976" y="19825"/>
                      <a:pt x="13976" y="19825"/>
                      <a:pt x="13976" y="19825"/>
                    </a:cubicBezTo>
                    <a:cubicBezTo>
                      <a:pt x="13976" y="19825"/>
                      <a:pt x="13976" y="19825"/>
                      <a:pt x="13976" y="19825"/>
                    </a:cubicBezTo>
                    <a:cubicBezTo>
                      <a:pt x="13871" y="19529"/>
                      <a:pt x="13871" y="19529"/>
                      <a:pt x="13871" y="19529"/>
                    </a:cubicBezTo>
                    <a:cubicBezTo>
                      <a:pt x="13765" y="19233"/>
                      <a:pt x="13765" y="19233"/>
                      <a:pt x="13765" y="19233"/>
                    </a:cubicBezTo>
                    <a:cubicBezTo>
                      <a:pt x="13765" y="19233"/>
                      <a:pt x="13765" y="19233"/>
                      <a:pt x="13765" y="19233"/>
                    </a:cubicBezTo>
                    <a:cubicBezTo>
                      <a:pt x="13659" y="19233"/>
                      <a:pt x="13659" y="19233"/>
                      <a:pt x="13659" y="19233"/>
                    </a:cubicBezTo>
                    <a:cubicBezTo>
                      <a:pt x="13659" y="19529"/>
                      <a:pt x="13659" y="19529"/>
                      <a:pt x="13659" y="19529"/>
                    </a:cubicBezTo>
                    <a:cubicBezTo>
                      <a:pt x="13553" y="19529"/>
                      <a:pt x="13553" y="19529"/>
                      <a:pt x="13553" y="19529"/>
                    </a:cubicBezTo>
                    <a:cubicBezTo>
                      <a:pt x="13553" y="19825"/>
                      <a:pt x="13553" y="19825"/>
                      <a:pt x="13553" y="19825"/>
                    </a:cubicBezTo>
                    <a:cubicBezTo>
                      <a:pt x="13447" y="19529"/>
                      <a:pt x="13447" y="19529"/>
                      <a:pt x="13447" y="19529"/>
                    </a:cubicBezTo>
                    <a:cubicBezTo>
                      <a:pt x="13447" y="19529"/>
                      <a:pt x="13447" y="19529"/>
                      <a:pt x="13447" y="19529"/>
                    </a:cubicBezTo>
                    <a:cubicBezTo>
                      <a:pt x="13341" y="19825"/>
                      <a:pt x="13341" y="19825"/>
                      <a:pt x="13341" y="19825"/>
                    </a:cubicBezTo>
                    <a:cubicBezTo>
                      <a:pt x="13235" y="20121"/>
                      <a:pt x="13235" y="20121"/>
                      <a:pt x="13235" y="20121"/>
                    </a:cubicBezTo>
                    <a:cubicBezTo>
                      <a:pt x="13235" y="20416"/>
                      <a:pt x="13235" y="20416"/>
                      <a:pt x="13235" y="20416"/>
                    </a:cubicBezTo>
                    <a:cubicBezTo>
                      <a:pt x="13129" y="20416"/>
                      <a:pt x="13129" y="20416"/>
                      <a:pt x="13129" y="20416"/>
                    </a:cubicBezTo>
                    <a:cubicBezTo>
                      <a:pt x="13235" y="20712"/>
                      <a:pt x="13235" y="20712"/>
                      <a:pt x="13235" y="20712"/>
                    </a:cubicBezTo>
                    <a:cubicBezTo>
                      <a:pt x="13235" y="20712"/>
                      <a:pt x="13235" y="20712"/>
                      <a:pt x="13235" y="20712"/>
                    </a:cubicBezTo>
                    <a:cubicBezTo>
                      <a:pt x="13235" y="20712"/>
                      <a:pt x="13235" y="20712"/>
                      <a:pt x="13235" y="20712"/>
                    </a:cubicBezTo>
                    <a:cubicBezTo>
                      <a:pt x="13129" y="20712"/>
                      <a:pt x="13129" y="20712"/>
                      <a:pt x="13129" y="20712"/>
                    </a:cubicBezTo>
                    <a:close/>
                    <a:moveTo>
                      <a:pt x="13024" y="21008"/>
                    </a:moveTo>
                    <a:cubicBezTo>
                      <a:pt x="13129" y="20712"/>
                      <a:pt x="13129" y="20712"/>
                      <a:pt x="13129" y="20712"/>
                    </a:cubicBezTo>
                    <a:cubicBezTo>
                      <a:pt x="13024" y="20712"/>
                      <a:pt x="13024" y="20712"/>
                      <a:pt x="13024" y="20712"/>
                    </a:cubicBezTo>
                    <a:cubicBezTo>
                      <a:pt x="13024" y="20712"/>
                      <a:pt x="13024" y="20712"/>
                      <a:pt x="13024" y="20712"/>
                    </a:cubicBezTo>
                    <a:cubicBezTo>
                      <a:pt x="13024" y="21008"/>
                      <a:pt x="13024" y="21008"/>
                      <a:pt x="13024" y="21008"/>
                    </a:cubicBezTo>
                    <a:close/>
                    <a:moveTo>
                      <a:pt x="13024" y="21008"/>
                    </a:moveTo>
                    <a:cubicBezTo>
                      <a:pt x="13024" y="21008"/>
                      <a:pt x="13024" y="21008"/>
                      <a:pt x="13024" y="21008"/>
                    </a:cubicBezTo>
                    <a:cubicBezTo>
                      <a:pt x="13024" y="21304"/>
                      <a:pt x="13024" y="21304"/>
                      <a:pt x="13024" y="21304"/>
                    </a:cubicBezTo>
                    <a:cubicBezTo>
                      <a:pt x="12812" y="21304"/>
                      <a:pt x="12812" y="21304"/>
                      <a:pt x="12812" y="21304"/>
                    </a:cubicBezTo>
                    <a:cubicBezTo>
                      <a:pt x="12812" y="21600"/>
                      <a:pt x="12812" y="21600"/>
                      <a:pt x="12812" y="21600"/>
                    </a:cubicBezTo>
                    <a:cubicBezTo>
                      <a:pt x="12812" y="21600"/>
                      <a:pt x="12812" y="21600"/>
                      <a:pt x="12812" y="21600"/>
                    </a:cubicBezTo>
                    <a:cubicBezTo>
                      <a:pt x="13024" y="21304"/>
                      <a:pt x="13024" y="21304"/>
                      <a:pt x="13024" y="21304"/>
                    </a:cubicBezTo>
                    <a:cubicBezTo>
                      <a:pt x="13129" y="21304"/>
                      <a:pt x="13129" y="21304"/>
                      <a:pt x="13129" y="21304"/>
                    </a:cubicBezTo>
                    <a:cubicBezTo>
                      <a:pt x="13024" y="21008"/>
                      <a:pt x="13024" y="21008"/>
                      <a:pt x="13024" y="21008"/>
                    </a:cubicBezTo>
                    <a:close/>
                    <a:moveTo>
                      <a:pt x="12388" y="21008"/>
                    </a:moveTo>
                    <a:cubicBezTo>
                      <a:pt x="12388" y="21008"/>
                      <a:pt x="12388" y="21008"/>
                      <a:pt x="12388" y="21008"/>
                    </a:cubicBezTo>
                    <a:cubicBezTo>
                      <a:pt x="12388" y="21304"/>
                      <a:pt x="12388" y="21304"/>
                      <a:pt x="12388" y="21304"/>
                    </a:cubicBezTo>
                    <a:cubicBezTo>
                      <a:pt x="12388" y="21304"/>
                      <a:pt x="12388" y="21304"/>
                      <a:pt x="12388" y="21304"/>
                    </a:cubicBezTo>
                    <a:cubicBezTo>
                      <a:pt x="12282" y="21304"/>
                      <a:pt x="12282" y="21304"/>
                      <a:pt x="12282" y="21304"/>
                    </a:cubicBezTo>
                    <a:cubicBezTo>
                      <a:pt x="12282" y="21008"/>
                      <a:pt x="12282" y="21008"/>
                      <a:pt x="12282" y="21008"/>
                    </a:cubicBezTo>
                    <a:cubicBezTo>
                      <a:pt x="12388" y="21008"/>
                      <a:pt x="12388" y="21008"/>
                      <a:pt x="12388" y="21008"/>
                    </a:cubicBezTo>
                    <a:close/>
                    <a:moveTo>
                      <a:pt x="11012" y="19825"/>
                    </a:moveTo>
                    <a:cubicBezTo>
                      <a:pt x="11224" y="19529"/>
                      <a:pt x="11224" y="19529"/>
                      <a:pt x="11224" y="19529"/>
                    </a:cubicBezTo>
                    <a:cubicBezTo>
                      <a:pt x="11329" y="19825"/>
                      <a:pt x="11329" y="19825"/>
                      <a:pt x="11329" y="19825"/>
                    </a:cubicBezTo>
                    <a:cubicBezTo>
                      <a:pt x="11435" y="19825"/>
                      <a:pt x="11435" y="19825"/>
                      <a:pt x="11435" y="19825"/>
                    </a:cubicBezTo>
                    <a:cubicBezTo>
                      <a:pt x="11541" y="19529"/>
                      <a:pt x="11541" y="19529"/>
                      <a:pt x="11541" y="19529"/>
                    </a:cubicBezTo>
                    <a:cubicBezTo>
                      <a:pt x="11647" y="19825"/>
                      <a:pt x="11647" y="19825"/>
                      <a:pt x="11647" y="19825"/>
                    </a:cubicBezTo>
                    <a:cubicBezTo>
                      <a:pt x="11647" y="19825"/>
                      <a:pt x="11647" y="19825"/>
                      <a:pt x="11647" y="19825"/>
                    </a:cubicBezTo>
                    <a:cubicBezTo>
                      <a:pt x="11753" y="19825"/>
                      <a:pt x="11753" y="19825"/>
                      <a:pt x="11753" y="19825"/>
                    </a:cubicBezTo>
                    <a:cubicBezTo>
                      <a:pt x="11859" y="20121"/>
                      <a:pt x="11859" y="20121"/>
                      <a:pt x="11859" y="20121"/>
                    </a:cubicBezTo>
                    <a:cubicBezTo>
                      <a:pt x="11859" y="20416"/>
                      <a:pt x="11859" y="20416"/>
                      <a:pt x="11859" y="20416"/>
                    </a:cubicBezTo>
                    <a:cubicBezTo>
                      <a:pt x="11859" y="20712"/>
                      <a:pt x="11859" y="20712"/>
                      <a:pt x="11859" y="20712"/>
                    </a:cubicBezTo>
                    <a:cubicBezTo>
                      <a:pt x="11753" y="20712"/>
                      <a:pt x="11753" y="20712"/>
                      <a:pt x="11753" y="20712"/>
                    </a:cubicBezTo>
                    <a:cubicBezTo>
                      <a:pt x="11647" y="20712"/>
                      <a:pt x="11647" y="20712"/>
                      <a:pt x="11647" y="20712"/>
                    </a:cubicBezTo>
                    <a:cubicBezTo>
                      <a:pt x="11541" y="20712"/>
                      <a:pt x="11541" y="20712"/>
                      <a:pt x="11541" y="20712"/>
                    </a:cubicBezTo>
                    <a:cubicBezTo>
                      <a:pt x="11435" y="20416"/>
                      <a:pt x="11435" y="20416"/>
                      <a:pt x="11435" y="20416"/>
                    </a:cubicBezTo>
                    <a:cubicBezTo>
                      <a:pt x="11329" y="20416"/>
                      <a:pt x="11329" y="20416"/>
                      <a:pt x="11329" y="20416"/>
                    </a:cubicBezTo>
                    <a:cubicBezTo>
                      <a:pt x="11329" y="20121"/>
                      <a:pt x="11329" y="20121"/>
                      <a:pt x="11329" y="20121"/>
                    </a:cubicBezTo>
                    <a:cubicBezTo>
                      <a:pt x="11224" y="20121"/>
                      <a:pt x="11224" y="20121"/>
                      <a:pt x="11224" y="20121"/>
                    </a:cubicBezTo>
                    <a:cubicBezTo>
                      <a:pt x="11118" y="20121"/>
                      <a:pt x="11118" y="20121"/>
                      <a:pt x="11118" y="20121"/>
                    </a:cubicBezTo>
                    <a:cubicBezTo>
                      <a:pt x="11012" y="19825"/>
                      <a:pt x="11012" y="19825"/>
                      <a:pt x="11012" y="19825"/>
                    </a:cubicBezTo>
                    <a:cubicBezTo>
                      <a:pt x="11012" y="19825"/>
                      <a:pt x="11012" y="19825"/>
                      <a:pt x="11012" y="19825"/>
                    </a:cubicBezTo>
                    <a:close/>
                    <a:moveTo>
                      <a:pt x="9529" y="16866"/>
                    </a:moveTo>
                    <a:cubicBezTo>
                      <a:pt x="9635" y="17162"/>
                      <a:pt x="9635" y="17162"/>
                      <a:pt x="9635" y="17162"/>
                    </a:cubicBezTo>
                    <a:cubicBezTo>
                      <a:pt x="9635" y="16866"/>
                      <a:pt x="9635" y="16866"/>
                      <a:pt x="9635" y="16866"/>
                    </a:cubicBezTo>
                    <a:cubicBezTo>
                      <a:pt x="9635" y="17162"/>
                      <a:pt x="9635" y="17162"/>
                      <a:pt x="9635" y="17162"/>
                    </a:cubicBezTo>
                    <a:cubicBezTo>
                      <a:pt x="9529" y="17162"/>
                      <a:pt x="9529" y="17162"/>
                      <a:pt x="9529" y="17162"/>
                    </a:cubicBezTo>
                    <a:cubicBezTo>
                      <a:pt x="9529" y="16866"/>
                      <a:pt x="9529" y="16866"/>
                      <a:pt x="9529" y="16866"/>
                    </a:cubicBezTo>
                    <a:close/>
                    <a:moveTo>
                      <a:pt x="9318" y="16570"/>
                    </a:moveTo>
                    <a:cubicBezTo>
                      <a:pt x="9318" y="16866"/>
                      <a:pt x="9318" y="16866"/>
                      <a:pt x="9318" y="16866"/>
                    </a:cubicBezTo>
                    <a:cubicBezTo>
                      <a:pt x="9424" y="16570"/>
                      <a:pt x="9424" y="16570"/>
                      <a:pt x="9424" y="16570"/>
                    </a:cubicBezTo>
                    <a:cubicBezTo>
                      <a:pt x="9424" y="16570"/>
                      <a:pt x="9424" y="16570"/>
                      <a:pt x="9424" y="16570"/>
                    </a:cubicBezTo>
                    <a:cubicBezTo>
                      <a:pt x="9529" y="16570"/>
                      <a:pt x="9529" y="16570"/>
                      <a:pt x="9529" y="16570"/>
                    </a:cubicBezTo>
                    <a:cubicBezTo>
                      <a:pt x="9424" y="16570"/>
                      <a:pt x="9424" y="16570"/>
                      <a:pt x="9424" y="16570"/>
                    </a:cubicBezTo>
                    <a:cubicBezTo>
                      <a:pt x="9424" y="16570"/>
                      <a:pt x="9424" y="16570"/>
                      <a:pt x="9424" y="16570"/>
                    </a:cubicBezTo>
                    <a:cubicBezTo>
                      <a:pt x="9318" y="16570"/>
                      <a:pt x="9318" y="16570"/>
                      <a:pt x="9318" y="16570"/>
                    </a:cubicBezTo>
                    <a:cubicBezTo>
                      <a:pt x="9318" y="16570"/>
                      <a:pt x="9318" y="16570"/>
                      <a:pt x="9318" y="16570"/>
                    </a:cubicBezTo>
                    <a:cubicBezTo>
                      <a:pt x="9318" y="16570"/>
                      <a:pt x="9318" y="16570"/>
                      <a:pt x="9318" y="16570"/>
                    </a:cubicBezTo>
                    <a:close/>
                    <a:moveTo>
                      <a:pt x="14294" y="17753"/>
                    </a:moveTo>
                    <a:cubicBezTo>
                      <a:pt x="14400" y="17753"/>
                      <a:pt x="14400" y="17753"/>
                      <a:pt x="14400" y="17753"/>
                    </a:cubicBezTo>
                    <a:cubicBezTo>
                      <a:pt x="14612" y="17753"/>
                      <a:pt x="14612" y="17753"/>
                      <a:pt x="14612" y="17753"/>
                    </a:cubicBezTo>
                    <a:cubicBezTo>
                      <a:pt x="14612" y="17753"/>
                      <a:pt x="14612" y="17753"/>
                      <a:pt x="14612" y="17753"/>
                    </a:cubicBezTo>
                    <a:cubicBezTo>
                      <a:pt x="14612" y="17753"/>
                      <a:pt x="14612" y="17753"/>
                      <a:pt x="14612" y="17753"/>
                    </a:cubicBezTo>
                    <a:cubicBezTo>
                      <a:pt x="14718" y="17753"/>
                      <a:pt x="14718" y="17753"/>
                      <a:pt x="14718" y="17753"/>
                    </a:cubicBezTo>
                    <a:cubicBezTo>
                      <a:pt x="14824" y="17458"/>
                      <a:pt x="14824" y="17458"/>
                      <a:pt x="14824" y="17458"/>
                    </a:cubicBezTo>
                    <a:cubicBezTo>
                      <a:pt x="14824" y="17458"/>
                      <a:pt x="14824" y="17458"/>
                      <a:pt x="14824" y="17458"/>
                    </a:cubicBezTo>
                    <a:cubicBezTo>
                      <a:pt x="14718" y="17458"/>
                      <a:pt x="14718" y="17458"/>
                      <a:pt x="14718" y="17458"/>
                    </a:cubicBezTo>
                    <a:cubicBezTo>
                      <a:pt x="14612" y="17458"/>
                      <a:pt x="14612" y="17458"/>
                      <a:pt x="14612" y="17458"/>
                    </a:cubicBezTo>
                    <a:cubicBezTo>
                      <a:pt x="14506" y="17458"/>
                      <a:pt x="14506" y="17458"/>
                      <a:pt x="14506" y="17458"/>
                    </a:cubicBezTo>
                    <a:cubicBezTo>
                      <a:pt x="14400" y="17458"/>
                      <a:pt x="14400" y="17458"/>
                      <a:pt x="14400" y="17458"/>
                    </a:cubicBezTo>
                    <a:cubicBezTo>
                      <a:pt x="14294" y="17458"/>
                      <a:pt x="14294" y="17458"/>
                      <a:pt x="14294" y="17458"/>
                    </a:cubicBezTo>
                    <a:cubicBezTo>
                      <a:pt x="14294" y="17753"/>
                      <a:pt x="14294" y="17753"/>
                      <a:pt x="14294" y="17753"/>
                    </a:cubicBezTo>
                    <a:cubicBezTo>
                      <a:pt x="14294" y="17753"/>
                      <a:pt x="14294" y="17753"/>
                      <a:pt x="14294" y="17753"/>
                    </a:cubicBezTo>
                    <a:close/>
                    <a:moveTo>
                      <a:pt x="14188" y="18049"/>
                    </a:moveTo>
                    <a:cubicBezTo>
                      <a:pt x="14188" y="18345"/>
                      <a:pt x="14188" y="18345"/>
                      <a:pt x="14188" y="18345"/>
                    </a:cubicBezTo>
                    <a:cubicBezTo>
                      <a:pt x="14188" y="18345"/>
                      <a:pt x="14188" y="18345"/>
                      <a:pt x="14188" y="18345"/>
                    </a:cubicBezTo>
                    <a:cubicBezTo>
                      <a:pt x="14188" y="18345"/>
                      <a:pt x="14188" y="18345"/>
                      <a:pt x="14188" y="18345"/>
                    </a:cubicBezTo>
                    <a:cubicBezTo>
                      <a:pt x="14188" y="18049"/>
                      <a:pt x="14188" y="18049"/>
                      <a:pt x="14188" y="18049"/>
                    </a:cubicBezTo>
                    <a:close/>
                    <a:moveTo>
                      <a:pt x="13765" y="18049"/>
                    </a:moveTo>
                    <a:cubicBezTo>
                      <a:pt x="13659" y="18345"/>
                      <a:pt x="13659" y="18345"/>
                      <a:pt x="13659" y="18345"/>
                    </a:cubicBezTo>
                    <a:cubicBezTo>
                      <a:pt x="13659" y="18345"/>
                      <a:pt x="13659" y="18345"/>
                      <a:pt x="13659" y="18345"/>
                    </a:cubicBezTo>
                    <a:cubicBezTo>
                      <a:pt x="13659" y="18345"/>
                      <a:pt x="13659" y="18345"/>
                      <a:pt x="13659" y="18345"/>
                    </a:cubicBezTo>
                    <a:cubicBezTo>
                      <a:pt x="13659" y="18641"/>
                      <a:pt x="13659" y="18641"/>
                      <a:pt x="13659" y="18641"/>
                    </a:cubicBezTo>
                    <a:cubicBezTo>
                      <a:pt x="13765" y="18641"/>
                      <a:pt x="13765" y="18641"/>
                      <a:pt x="13765" y="18641"/>
                    </a:cubicBezTo>
                    <a:cubicBezTo>
                      <a:pt x="13871" y="18345"/>
                      <a:pt x="13871" y="18345"/>
                      <a:pt x="13871" y="18345"/>
                    </a:cubicBezTo>
                    <a:cubicBezTo>
                      <a:pt x="13976" y="18345"/>
                      <a:pt x="13976" y="18345"/>
                      <a:pt x="13976" y="18345"/>
                    </a:cubicBezTo>
                    <a:cubicBezTo>
                      <a:pt x="13871" y="18049"/>
                      <a:pt x="13871" y="18049"/>
                      <a:pt x="13871" y="18049"/>
                    </a:cubicBezTo>
                    <a:cubicBezTo>
                      <a:pt x="13765" y="18345"/>
                      <a:pt x="13765" y="18345"/>
                      <a:pt x="13765" y="18345"/>
                    </a:cubicBezTo>
                    <a:cubicBezTo>
                      <a:pt x="13765" y="18049"/>
                      <a:pt x="13765" y="18049"/>
                      <a:pt x="13765" y="18049"/>
                    </a:cubicBezTo>
                    <a:close/>
                    <a:moveTo>
                      <a:pt x="13447" y="18641"/>
                    </a:moveTo>
                    <a:cubicBezTo>
                      <a:pt x="13447" y="18641"/>
                      <a:pt x="13447" y="18641"/>
                      <a:pt x="13447" y="18641"/>
                    </a:cubicBezTo>
                    <a:cubicBezTo>
                      <a:pt x="13553" y="18641"/>
                      <a:pt x="13553" y="18641"/>
                      <a:pt x="13553" y="18641"/>
                    </a:cubicBezTo>
                    <a:cubicBezTo>
                      <a:pt x="13553" y="18345"/>
                      <a:pt x="13553" y="18345"/>
                      <a:pt x="13553" y="18345"/>
                    </a:cubicBezTo>
                    <a:cubicBezTo>
                      <a:pt x="13553" y="18345"/>
                      <a:pt x="13553" y="18345"/>
                      <a:pt x="13553" y="18345"/>
                    </a:cubicBezTo>
                    <a:cubicBezTo>
                      <a:pt x="13553" y="18345"/>
                      <a:pt x="13553" y="18345"/>
                      <a:pt x="13553" y="18345"/>
                    </a:cubicBezTo>
                    <a:cubicBezTo>
                      <a:pt x="13447" y="18641"/>
                      <a:pt x="13447" y="18641"/>
                      <a:pt x="13447" y="18641"/>
                    </a:cubicBezTo>
                    <a:cubicBezTo>
                      <a:pt x="13447" y="18641"/>
                      <a:pt x="13447" y="18641"/>
                      <a:pt x="13447" y="18641"/>
                    </a:cubicBezTo>
                    <a:close/>
                    <a:moveTo>
                      <a:pt x="13129" y="18641"/>
                    </a:moveTo>
                    <a:cubicBezTo>
                      <a:pt x="13235" y="18345"/>
                      <a:pt x="13235" y="18345"/>
                      <a:pt x="13235" y="18345"/>
                    </a:cubicBezTo>
                    <a:cubicBezTo>
                      <a:pt x="13235" y="18345"/>
                      <a:pt x="13235" y="18345"/>
                      <a:pt x="13235" y="18345"/>
                    </a:cubicBezTo>
                    <a:cubicBezTo>
                      <a:pt x="13235" y="18345"/>
                      <a:pt x="13235" y="18345"/>
                      <a:pt x="13235" y="18345"/>
                    </a:cubicBezTo>
                    <a:cubicBezTo>
                      <a:pt x="13341" y="18345"/>
                      <a:pt x="13341" y="18345"/>
                      <a:pt x="13341" y="18345"/>
                    </a:cubicBezTo>
                    <a:cubicBezTo>
                      <a:pt x="13341" y="18345"/>
                      <a:pt x="13341" y="18345"/>
                      <a:pt x="13341" y="18345"/>
                    </a:cubicBezTo>
                    <a:cubicBezTo>
                      <a:pt x="13447" y="18345"/>
                      <a:pt x="13447" y="18345"/>
                      <a:pt x="13447" y="18345"/>
                    </a:cubicBezTo>
                    <a:cubicBezTo>
                      <a:pt x="13341" y="18641"/>
                      <a:pt x="13341" y="18641"/>
                      <a:pt x="13341" y="18641"/>
                    </a:cubicBezTo>
                    <a:cubicBezTo>
                      <a:pt x="13235" y="18641"/>
                      <a:pt x="13235" y="18641"/>
                      <a:pt x="13235" y="18641"/>
                    </a:cubicBezTo>
                    <a:cubicBezTo>
                      <a:pt x="13129" y="18641"/>
                      <a:pt x="13129" y="18641"/>
                      <a:pt x="13129" y="18641"/>
                    </a:cubicBezTo>
                    <a:cubicBezTo>
                      <a:pt x="13129" y="18641"/>
                      <a:pt x="13129" y="18641"/>
                      <a:pt x="13129" y="18641"/>
                    </a:cubicBezTo>
                    <a:close/>
                    <a:moveTo>
                      <a:pt x="13024" y="18641"/>
                    </a:moveTo>
                    <a:cubicBezTo>
                      <a:pt x="12918" y="18641"/>
                      <a:pt x="12918" y="18641"/>
                      <a:pt x="12918" y="18641"/>
                    </a:cubicBezTo>
                    <a:cubicBezTo>
                      <a:pt x="12918" y="18937"/>
                      <a:pt x="12918" y="18937"/>
                      <a:pt x="12918" y="18937"/>
                    </a:cubicBezTo>
                    <a:cubicBezTo>
                      <a:pt x="12918" y="18641"/>
                      <a:pt x="12918" y="18641"/>
                      <a:pt x="12918" y="18641"/>
                    </a:cubicBezTo>
                    <a:cubicBezTo>
                      <a:pt x="13024" y="18641"/>
                      <a:pt x="13024" y="18641"/>
                      <a:pt x="13024" y="18641"/>
                    </a:cubicBezTo>
                    <a:close/>
                    <a:moveTo>
                      <a:pt x="13129" y="18345"/>
                    </a:moveTo>
                    <a:cubicBezTo>
                      <a:pt x="13024" y="18345"/>
                      <a:pt x="13024" y="18345"/>
                      <a:pt x="13024" y="18345"/>
                    </a:cubicBezTo>
                    <a:cubicBezTo>
                      <a:pt x="13024" y="18345"/>
                      <a:pt x="13024" y="18345"/>
                      <a:pt x="13024" y="18345"/>
                    </a:cubicBezTo>
                    <a:cubicBezTo>
                      <a:pt x="13129" y="18345"/>
                      <a:pt x="13129" y="18345"/>
                      <a:pt x="13129" y="18345"/>
                    </a:cubicBezTo>
                    <a:cubicBezTo>
                      <a:pt x="13129" y="18345"/>
                      <a:pt x="13129" y="18345"/>
                      <a:pt x="13129" y="18345"/>
                    </a:cubicBezTo>
                    <a:close/>
                    <a:moveTo>
                      <a:pt x="11435" y="18641"/>
                    </a:moveTo>
                    <a:cubicBezTo>
                      <a:pt x="11435" y="18641"/>
                      <a:pt x="11435" y="18641"/>
                      <a:pt x="11435" y="18641"/>
                    </a:cubicBezTo>
                    <a:cubicBezTo>
                      <a:pt x="11541" y="18345"/>
                      <a:pt x="11541" y="18345"/>
                      <a:pt x="11541" y="18345"/>
                    </a:cubicBezTo>
                    <a:cubicBezTo>
                      <a:pt x="11859" y="18049"/>
                      <a:pt x="11859" y="18049"/>
                      <a:pt x="11859" y="18049"/>
                    </a:cubicBezTo>
                    <a:cubicBezTo>
                      <a:pt x="11965" y="18345"/>
                      <a:pt x="11965" y="18345"/>
                      <a:pt x="11965" y="18345"/>
                    </a:cubicBezTo>
                    <a:cubicBezTo>
                      <a:pt x="11965" y="18345"/>
                      <a:pt x="11965" y="18345"/>
                      <a:pt x="11965" y="18345"/>
                    </a:cubicBezTo>
                    <a:cubicBezTo>
                      <a:pt x="12071" y="18345"/>
                      <a:pt x="12071" y="18345"/>
                      <a:pt x="12071" y="18345"/>
                    </a:cubicBezTo>
                    <a:cubicBezTo>
                      <a:pt x="12282" y="18641"/>
                      <a:pt x="12282" y="18641"/>
                      <a:pt x="12282" y="18641"/>
                    </a:cubicBezTo>
                    <a:cubicBezTo>
                      <a:pt x="12388" y="18345"/>
                      <a:pt x="12388" y="18345"/>
                      <a:pt x="12388" y="18345"/>
                    </a:cubicBezTo>
                    <a:cubicBezTo>
                      <a:pt x="12494" y="18641"/>
                      <a:pt x="12494" y="18641"/>
                      <a:pt x="12494" y="18641"/>
                    </a:cubicBezTo>
                    <a:cubicBezTo>
                      <a:pt x="12494" y="18641"/>
                      <a:pt x="12494" y="18641"/>
                      <a:pt x="12494" y="18641"/>
                    </a:cubicBezTo>
                    <a:cubicBezTo>
                      <a:pt x="12600" y="18641"/>
                      <a:pt x="12600" y="18641"/>
                      <a:pt x="12600" y="18641"/>
                    </a:cubicBezTo>
                    <a:cubicBezTo>
                      <a:pt x="12706" y="18345"/>
                      <a:pt x="12706" y="18345"/>
                      <a:pt x="12706" y="18345"/>
                    </a:cubicBezTo>
                    <a:cubicBezTo>
                      <a:pt x="12812" y="18345"/>
                      <a:pt x="12812" y="18345"/>
                      <a:pt x="12812" y="18345"/>
                    </a:cubicBezTo>
                    <a:cubicBezTo>
                      <a:pt x="12812" y="18049"/>
                      <a:pt x="12812" y="18049"/>
                      <a:pt x="12812" y="18049"/>
                    </a:cubicBezTo>
                    <a:cubicBezTo>
                      <a:pt x="12812" y="18049"/>
                      <a:pt x="12812" y="18049"/>
                      <a:pt x="12812" y="18049"/>
                    </a:cubicBezTo>
                    <a:cubicBezTo>
                      <a:pt x="12918" y="18049"/>
                      <a:pt x="12918" y="18049"/>
                      <a:pt x="12918" y="18049"/>
                    </a:cubicBezTo>
                    <a:cubicBezTo>
                      <a:pt x="13024" y="18049"/>
                      <a:pt x="13024" y="18049"/>
                      <a:pt x="13024" y="18049"/>
                    </a:cubicBezTo>
                    <a:cubicBezTo>
                      <a:pt x="13024" y="18345"/>
                      <a:pt x="13024" y="18345"/>
                      <a:pt x="13024" y="18345"/>
                    </a:cubicBezTo>
                    <a:cubicBezTo>
                      <a:pt x="12918" y="18345"/>
                      <a:pt x="12918" y="18345"/>
                      <a:pt x="12918" y="18345"/>
                    </a:cubicBezTo>
                    <a:cubicBezTo>
                      <a:pt x="12918" y="18641"/>
                      <a:pt x="12918" y="18641"/>
                      <a:pt x="12918" y="18641"/>
                    </a:cubicBezTo>
                    <a:cubicBezTo>
                      <a:pt x="12812" y="18641"/>
                      <a:pt x="12812" y="18641"/>
                      <a:pt x="12812" y="18641"/>
                    </a:cubicBezTo>
                    <a:cubicBezTo>
                      <a:pt x="12706" y="18937"/>
                      <a:pt x="12706" y="18937"/>
                      <a:pt x="12706" y="18937"/>
                    </a:cubicBezTo>
                    <a:cubicBezTo>
                      <a:pt x="12706" y="18937"/>
                      <a:pt x="12706" y="18937"/>
                      <a:pt x="12706" y="18937"/>
                    </a:cubicBezTo>
                    <a:cubicBezTo>
                      <a:pt x="12600" y="18937"/>
                      <a:pt x="12600" y="18937"/>
                      <a:pt x="12600" y="18937"/>
                    </a:cubicBezTo>
                    <a:cubicBezTo>
                      <a:pt x="12494" y="18937"/>
                      <a:pt x="12494" y="18937"/>
                      <a:pt x="12494" y="18937"/>
                    </a:cubicBezTo>
                    <a:cubicBezTo>
                      <a:pt x="12282" y="18937"/>
                      <a:pt x="12282" y="18937"/>
                      <a:pt x="12282" y="18937"/>
                    </a:cubicBezTo>
                    <a:cubicBezTo>
                      <a:pt x="12176" y="18937"/>
                      <a:pt x="12176" y="18937"/>
                      <a:pt x="12176" y="18937"/>
                    </a:cubicBezTo>
                    <a:cubicBezTo>
                      <a:pt x="12071" y="18937"/>
                      <a:pt x="12071" y="18937"/>
                      <a:pt x="12071" y="18937"/>
                    </a:cubicBezTo>
                    <a:cubicBezTo>
                      <a:pt x="12071" y="19233"/>
                      <a:pt x="12071" y="19233"/>
                      <a:pt x="12071" y="19233"/>
                    </a:cubicBezTo>
                    <a:cubicBezTo>
                      <a:pt x="11965" y="19233"/>
                      <a:pt x="11965" y="19233"/>
                      <a:pt x="11965" y="19233"/>
                    </a:cubicBezTo>
                    <a:cubicBezTo>
                      <a:pt x="11965" y="18937"/>
                      <a:pt x="11965" y="18937"/>
                      <a:pt x="11965" y="18937"/>
                    </a:cubicBezTo>
                    <a:cubicBezTo>
                      <a:pt x="11859" y="19233"/>
                      <a:pt x="11859" y="19233"/>
                      <a:pt x="11859" y="19233"/>
                    </a:cubicBezTo>
                    <a:cubicBezTo>
                      <a:pt x="11753" y="18937"/>
                      <a:pt x="11753" y="18937"/>
                      <a:pt x="11753" y="18937"/>
                    </a:cubicBezTo>
                    <a:cubicBezTo>
                      <a:pt x="11753" y="18937"/>
                      <a:pt x="11753" y="18937"/>
                      <a:pt x="11753" y="18937"/>
                    </a:cubicBezTo>
                    <a:cubicBezTo>
                      <a:pt x="11647" y="18937"/>
                      <a:pt x="11647" y="18937"/>
                      <a:pt x="11647" y="18937"/>
                    </a:cubicBezTo>
                    <a:cubicBezTo>
                      <a:pt x="11541" y="18937"/>
                      <a:pt x="11541" y="18937"/>
                      <a:pt x="11541" y="18937"/>
                    </a:cubicBezTo>
                    <a:cubicBezTo>
                      <a:pt x="11541" y="18937"/>
                      <a:pt x="11541" y="18937"/>
                      <a:pt x="11541" y="18937"/>
                    </a:cubicBezTo>
                    <a:cubicBezTo>
                      <a:pt x="11435" y="18937"/>
                      <a:pt x="11435" y="18937"/>
                      <a:pt x="11435" y="18937"/>
                    </a:cubicBezTo>
                    <a:cubicBezTo>
                      <a:pt x="11435" y="18641"/>
                      <a:pt x="11435" y="18641"/>
                      <a:pt x="11435" y="18641"/>
                    </a:cubicBezTo>
                    <a:close/>
                    <a:moveTo>
                      <a:pt x="11329" y="18641"/>
                    </a:moveTo>
                    <a:cubicBezTo>
                      <a:pt x="11329" y="18937"/>
                      <a:pt x="11329" y="18937"/>
                      <a:pt x="11329" y="18937"/>
                    </a:cubicBezTo>
                    <a:cubicBezTo>
                      <a:pt x="11435" y="18937"/>
                      <a:pt x="11435" y="18937"/>
                      <a:pt x="11435" y="18937"/>
                    </a:cubicBezTo>
                    <a:cubicBezTo>
                      <a:pt x="11435" y="18641"/>
                      <a:pt x="11435" y="18641"/>
                      <a:pt x="11435" y="18641"/>
                    </a:cubicBezTo>
                    <a:cubicBezTo>
                      <a:pt x="11329" y="18641"/>
                      <a:pt x="11329" y="18641"/>
                      <a:pt x="11329" y="18641"/>
                    </a:cubicBezTo>
                    <a:close/>
                    <a:moveTo>
                      <a:pt x="11329" y="18641"/>
                    </a:moveTo>
                    <a:cubicBezTo>
                      <a:pt x="11224" y="18641"/>
                      <a:pt x="11224" y="18641"/>
                      <a:pt x="11224" y="18641"/>
                    </a:cubicBezTo>
                    <a:cubicBezTo>
                      <a:pt x="11224" y="18937"/>
                      <a:pt x="11224" y="18937"/>
                      <a:pt x="11224" y="18937"/>
                    </a:cubicBezTo>
                    <a:cubicBezTo>
                      <a:pt x="11224" y="18937"/>
                      <a:pt x="11224" y="18937"/>
                      <a:pt x="11224" y="18937"/>
                    </a:cubicBezTo>
                    <a:cubicBezTo>
                      <a:pt x="11329" y="18641"/>
                      <a:pt x="11329" y="18641"/>
                      <a:pt x="11329" y="18641"/>
                    </a:cubicBezTo>
                    <a:cubicBezTo>
                      <a:pt x="11329" y="18641"/>
                      <a:pt x="11329" y="18641"/>
                      <a:pt x="11329" y="18641"/>
                    </a:cubicBezTo>
                    <a:close/>
                    <a:moveTo>
                      <a:pt x="9953" y="18641"/>
                    </a:moveTo>
                    <a:cubicBezTo>
                      <a:pt x="9953" y="18937"/>
                      <a:pt x="9953" y="18937"/>
                      <a:pt x="9953" y="18937"/>
                    </a:cubicBezTo>
                    <a:cubicBezTo>
                      <a:pt x="9953" y="18937"/>
                      <a:pt x="9953" y="18937"/>
                      <a:pt x="9953" y="18937"/>
                    </a:cubicBezTo>
                    <a:cubicBezTo>
                      <a:pt x="9953" y="18937"/>
                      <a:pt x="9953" y="18937"/>
                      <a:pt x="9953" y="18937"/>
                    </a:cubicBezTo>
                    <a:cubicBezTo>
                      <a:pt x="10059" y="19233"/>
                      <a:pt x="10059" y="19233"/>
                      <a:pt x="10059" y="19233"/>
                    </a:cubicBezTo>
                    <a:cubicBezTo>
                      <a:pt x="10059" y="19233"/>
                      <a:pt x="10059" y="19233"/>
                      <a:pt x="10059" y="19233"/>
                    </a:cubicBezTo>
                    <a:cubicBezTo>
                      <a:pt x="10165" y="19233"/>
                      <a:pt x="10165" y="19233"/>
                      <a:pt x="10165" y="19233"/>
                    </a:cubicBezTo>
                    <a:cubicBezTo>
                      <a:pt x="10271" y="19233"/>
                      <a:pt x="10271" y="19233"/>
                      <a:pt x="10271" y="19233"/>
                    </a:cubicBezTo>
                    <a:cubicBezTo>
                      <a:pt x="10376" y="19233"/>
                      <a:pt x="10376" y="19233"/>
                      <a:pt x="10376" y="19233"/>
                    </a:cubicBezTo>
                    <a:cubicBezTo>
                      <a:pt x="10376" y="18937"/>
                      <a:pt x="10376" y="18937"/>
                      <a:pt x="10376" y="18937"/>
                    </a:cubicBezTo>
                    <a:cubicBezTo>
                      <a:pt x="10482" y="19233"/>
                      <a:pt x="10482" y="19233"/>
                      <a:pt x="10482" y="19233"/>
                    </a:cubicBezTo>
                    <a:cubicBezTo>
                      <a:pt x="10588" y="18937"/>
                      <a:pt x="10588" y="18937"/>
                      <a:pt x="10588" y="18937"/>
                    </a:cubicBezTo>
                    <a:cubicBezTo>
                      <a:pt x="10694" y="19233"/>
                      <a:pt x="10694" y="19233"/>
                      <a:pt x="10694" y="19233"/>
                    </a:cubicBezTo>
                    <a:cubicBezTo>
                      <a:pt x="10800" y="18937"/>
                      <a:pt x="10800" y="18937"/>
                      <a:pt x="10800" y="18937"/>
                    </a:cubicBezTo>
                    <a:cubicBezTo>
                      <a:pt x="10800" y="18937"/>
                      <a:pt x="10800" y="18937"/>
                      <a:pt x="10800" y="18937"/>
                    </a:cubicBezTo>
                    <a:cubicBezTo>
                      <a:pt x="10906" y="18937"/>
                      <a:pt x="10906" y="18937"/>
                      <a:pt x="10906" y="18937"/>
                    </a:cubicBezTo>
                    <a:cubicBezTo>
                      <a:pt x="11012" y="18937"/>
                      <a:pt x="11012" y="18937"/>
                      <a:pt x="11012" y="18937"/>
                    </a:cubicBezTo>
                    <a:cubicBezTo>
                      <a:pt x="11012" y="18937"/>
                      <a:pt x="11012" y="18937"/>
                      <a:pt x="11012" y="18937"/>
                    </a:cubicBezTo>
                    <a:cubicBezTo>
                      <a:pt x="11118" y="18937"/>
                      <a:pt x="11118" y="18937"/>
                      <a:pt x="11118" y="18937"/>
                    </a:cubicBezTo>
                    <a:cubicBezTo>
                      <a:pt x="11118" y="18641"/>
                      <a:pt x="11118" y="18641"/>
                      <a:pt x="11118" y="18641"/>
                    </a:cubicBezTo>
                    <a:cubicBezTo>
                      <a:pt x="11118" y="18641"/>
                      <a:pt x="11118" y="18641"/>
                      <a:pt x="11118" y="18641"/>
                    </a:cubicBezTo>
                    <a:cubicBezTo>
                      <a:pt x="11118" y="18641"/>
                      <a:pt x="11118" y="18641"/>
                      <a:pt x="11118" y="18641"/>
                    </a:cubicBezTo>
                    <a:cubicBezTo>
                      <a:pt x="11118" y="18345"/>
                      <a:pt x="11118" y="18345"/>
                      <a:pt x="11118" y="18345"/>
                    </a:cubicBezTo>
                    <a:cubicBezTo>
                      <a:pt x="11012" y="18345"/>
                      <a:pt x="11012" y="18345"/>
                      <a:pt x="11012" y="18345"/>
                    </a:cubicBezTo>
                    <a:cubicBezTo>
                      <a:pt x="11012" y="18345"/>
                      <a:pt x="11012" y="18345"/>
                      <a:pt x="11012" y="18345"/>
                    </a:cubicBezTo>
                    <a:cubicBezTo>
                      <a:pt x="10906" y="18641"/>
                      <a:pt x="10906" y="18641"/>
                      <a:pt x="10906" y="18641"/>
                    </a:cubicBezTo>
                    <a:cubicBezTo>
                      <a:pt x="10906" y="18345"/>
                      <a:pt x="10906" y="18345"/>
                      <a:pt x="10906" y="18345"/>
                    </a:cubicBezTo>
                    <a:cubicBezTo>
                      <a:pt x="10800" y="18049"/>
                      <a:pt x="10800" y="18049"/>
                      <a:pt x="10800" y="18049"/>
                    </a:cubicBezTo>
                    <a:cubicBezTo>
                      <a:pt x="10694" y="18345"/>
                      <a:pt x="10694" y="18345"/>
                      <a:pt x="10694" y="18345"/>
                    </a:cubicBezTo>
                    <a:cubicBezTo>
                      <a:pt x="10694" y="18049"/>
                      <a:pt x="10694" y="18049"/>
                      <a:pt x="10694" y="18049"/>
                    </a:cubicBezTo>
                    <a:cubicBezTo>
                      <a:pt x="10588" y="18049"/>
                      <a:pt x="10588" y="18049"/>
                      <a:pt x="10588" y="18049"/>
                    </a:cubicBezTo>
                    <a:cubicBezTo>
                      <a:pt x="10482" y="18345"/>
                      <a:pt x="10482" y="18345"/>
                      <a:pt x="10482" y="18345"/>
                    </a:cubicBezTo>
                    <a:cubicBezTo>
                      <a:pt x="10482" y="18345"/>
                      <a:pt x="10482" y="18345"/>
                      <a:pt x="10482" y="18345"/>
                    </a:cubicBezTo>
                    <a:cubicBezTo>
                      <a:pt x="10694" y="18641"/>
                      <a:pt x="10694" y="18641"/>
                      <a:pt x="10694" y="18641"/>
                    </a:cubicBezTo>
                    <a:cubicBezTo>
                      <a:pt x="10694" y="18641"/>
                      <a:pt x="10694" y="18641"/>
                      <a:pt x="10694" y="18641"/>
                    </a:cubicBezTo>
                    <a:cubicBezTo>
                      <a:pt x="10588" y="18641"/>
                      <a:pt x="10588" y="18641"/>
                      <a:pt x="10588" y="18641"/>
                    </a:cubicBezTo>
                    <a:cubicBezTo>
                      <a:pt x="10482" y="18937"/>
                      <a:pt x="10482" y="18937"/>
                      <a:pt x="10482" y="18937"/>
                    </a:cubicBezTo>
                    <a:cubicBezTo>
                      <a:pt x="10376" y="18641"/>
                      <a:pt x="10376" y="18641"/>
                      <a:pt x="10376" y="18641"/>
                    </a:cubicBezTo>
                    <a:cubicBezTo>
                      <a:pt x="10376" y="18345"/>
                      <a:pt x="10376" y="18345"/>
                      <a:pt x="10376" y="18345"/>
                    </a:cubicBezTo>
                    <a:cubicBezTo>
                      <a:pt x="10376" y="18345"/>
                      <a:pt x="10376" y="18345"/>
                      <a:pt x="10376" y="18345"/>
                    </a:cubicBezTo>
                    <a:cubicBezTo>
                      <a:pt x="10271" y="18345"/>
                      <a:pt x="10271" y="18345"/>
                      <a:pt x="10271" y="18345"/>
                    </a:cubicBezTo>
                    <a:cubicBezTo>
                      <a:pt x="10165" y="18345"/>
                      <a:pt x="10165" y="18345"/>
                      <a:pt x="10165" y="18345"/>
                    </a:cubicBezTo>
                    <a:cubicBezTo>
                      <a:pt x="10059" y="18641"/>
                      <a:pt x="10059" y="18641"/>
                      <a:pt x="10059" y="18641"/>
                    </a:cubicBezTo>
                    <a:cubicBezTo>
                      <a:pt x="10059" y="18641"/>
                      <a:pt x="9953" y="18641"/>
                      <a:pt x="9953" y="18641"/>
                    </a:cubicBezTo>
                    <a:close/>
                    <a:moveTo>
                      <a:pt x="9741" y="18345"/>
                    </a:moveTo>
                    <a:cubicBezTo>
                      <a:pt x="9847" y="18345"/>
                      <a:pt x="9847" y="18345"/>
                      <a:pt x="9847" y="18345"/>
                    </a:cubicBezTo>
                    <a:cubicBezTo>
                      <a:pt x="9953" y="18345"/>
                      <a:pt x="9953" y="18345"/>
                      <a:pt x="9953" y="18345"/>
                    </a:cubicBezTo>
                    <a:cubicBezTo>
                      <a:pt x="9953" y="18641"/>
                      <a:pt x="9953" y="18641"/>
                      <a:pt x="9953" y="18641"/>
                    </a:cubicBezTo>
                    <a:cubicBezTo>
                      <a:pt x="9847" y="18937"/>
                      <a:pt x="9847" y="18937"/>
                      <a:pt x="9847" y="18937"/>
                    </a:cubicBezTo>
                    <a:cubicBezTo>
                      <a:pt x="9847" y="18937"/>
                      <a:pt x="9847" y="18937"/>
                      <a:pt x="9847" y="18937"/>
                    </a:cubicBezTo>
                    <a:cubicBezTo>
                      <a:pt x="9847" y="18937"/>
                      <a:pt x="9847" y="18937"/>
                      <a:pt x="9847" y="18937"/>
                    </a:cubicBezTo>
                    <a:cubicBezTo>
                      <a:pt x="9741" y="18937"/>
                      <a:pt x="9741" y="18937"/>
                      <a:pt x="9741" y="18937"/>
                    </a:cubicBezTo>
                    <a:cubicBezTo>
                      <a:pt x="9635" y="18937"/>
                      <a:pt x="9635" y="18937"/>
                      <a:pt x="9635" y="18937"/>
                    </a:cubicBezTo>
                    <a:cubicBezTo>
                      <a:pt x="9529" y="18937"/>
                      <a:pt x="9529" y="18937"/>
                      <a:pt x="9529" y="18937"/>
                    </a:cubicBezTo>
                    <a:cubicBezTo>
                      <a:pt x="9635" y="18641"/>
                      <a:pt x="9635" y="18641"/>
                      <a:pt x="9635" y="18641"/>
                    </a:cubicBezTo>
                    <a:cubicBezTo>
                      <a:pt x="9635" y="18641"/>
                      <a:pt x="9635" y="18641"/>
                      <a:pt x="9635" y="18641"/>
                    </a:cubicBezTo>
                    <a:cubicBezTo>
                      <a:pt x="9741" y="18345"/>
                      <a:pt x="9741" y="18345"/>
                      <a:pt x="9741" y="18345"/>
                    </a:cubicBezTo>
                    <a:close/>
                    <a:moveTo>
                      <a:pt x="9424" y="18937"/>
                    </a:moveTo>
                    <a:cubicBezTo>
                      <a:pt x="9424" y="18641"/>
                      <a:pt x="9424" y="18641"/>
                      <a:pt x="9424" y="18641"/>
                    </a:cubicBezTo>
                    <a:cubicBezTo>
                      <a:pt x="9424" y="18937"/>
                      <a:pt x="9424" y="18937"/>
                      <a:pt x="9424" y="18937"/>
                    </a:cubicBezTo>
                    <a:cubicBezTo>
                      <a:pt x="9424" y="18937"/>
                      <a:pt x="9424" y="18937"/>
                      <a:pt x="9424" y="18937"/>
                    </a:cubicBezTo>
                    <a:cubicBezTo>
                      <a:pt x="9424" y="18937"/>
                      <a:pt x="9424" y="18937"/>
                      <a:pt x="9424" y="18937"/>
                    </a:cubicBezTo>
                    <a:close/>
                    <a:moveTo>
                      <a:pt x="9000" y="18049"/>
                    </a:moveTo>
                    <a:cubicBezTo>
                      <a:pt x="9000" y="18345"/>
                      <a:pt x="9000" y="18345"/>
                      <a:pt x="9000" y="18345"/>
                    </a:cubicBezTo>
                    <a:cubicBezTo>
                      <a:pt x="9000" y="18345"/>
                      <a:pt x="9000" y="18345"/>
                      <a:pt x="9000" y="18345"/>
                    </a:cubicBezTo>
                    <a:cubicBezTo>
                      <a:pt x="9106" y="18641"/>
                      <a:pt x="9106" y="18641"/>
                      <a:pt x="9106" y="18641"/>
                    </a:cubicBezTo>
                    <a:cubicBezTo>
                      <a:pt x="9212" y="18641"/>
                      <a:pt x="9212" y="18641"/>
                      <a:pt x="9212" y="18641"/>
                    </a:cubicBezTo>
                    <a:cubicBezTo>
                      <a:pt x="9212" y="18937"/>
                      <a:pt x="9212" y="18937"/>
                      <a:pt x="9212" y="18937"/>
                    </a:cubicBezTo>
                    <a:cubicBezTo>
                      <a:pt x="9318" y="18641"/>
                      <a:pt x="9318" y="18641"/>
                      <a:pt x="9318" y="18641"/>
                    </a:cubicBezTo>
                    <a:cubicBezTo>
                      <a:pt x="9424" y="18641"/>
                      <a:pt x="9424" y="18641"/>
                      <a:pt x="9424" y="18641"/>
                    </a:cubicBezTo>
                    <a:cubicBezTo>
                      <a:pt x="9424" y="18641"/>
                      <a:pt x="9424" y="18641"/>
                      <a:pt x="9424" y="18641"/>
                    </a:cubicBezTo>
                    <a:cubicBezTo>
                      <a:pt x="9529" y="18641"/>
                      <a:pt x="9529" y="18641"/>
                      <a:pt x="9529" y="18641"/>
                    </a:cubicBezTo>
                    <a:cubicBezTo>
                      <a:pt x="9529" y="18345"/>
                      <a:pt x="9529" y="18345"/>
                      <a:pt x="9529" y="18345"/>
                    </a:cubicBezTo>
                    <a:cubicBezTo>
                      <a:pt x="9424" y="18049"/>
                      <a:pt x="9424" y="18049"/>
                      <a:pt x="9424" y="18049"/>
                    </a:cubicBezTo>
                    <a:cubicBezTo>
                      <a:pt x="9318" y="18049"/>
                      <a:pt x="9318" y="18049"/>
                      <a:pt x="9318" y="18049"/>
                    </a:cubicBezTo>
                    <a:cubicBezTo>
                      <a:pt x="9212" y="18049"/>
                      <a:pt x="9212" y="18049"/>
                      <a:pt x="9212" y="18049"/>
                    </a:cubicBezTo>
                    <a:cubicBezTo>
                      <a:pt x="9106" y="18049"/>
                      <a:pt x="9106" y="18049"/>
                      <a:pt x="9106" y="18049"/>
                    </a:cubicBezTo>
                    <a:cubicBezTo>
                      <a:pt x="9000" y="18049"/>
                      <a:pt x="9000" y="18049"/>
                      <a:pt x="9000" y="18049"/>
                    </a:cubicBezTo>
                    <a:close/>
                    <a:moveTo>
                      <a:pt x="20329" y="18345"/>
                    </a:moveTo>
                    <a:cubicBezTo>
                      <a:pt x="20435" y="18345"/>
                      <a:pt x="20435" y="18345"/>
                      <a:pt x="20435" y="18345"/>
                    </a:cubicBezTo>
                    <a:cubicBezTo>
                      <a:pt x="20435" y="18345"/>
                      <a:pt x="20435" y="18345"/>
                      <a:pt x="20435" y="18345"/>
                    </a:cubicBezTo>
                    <a:cubicBezTo>
                      <a:pt x="20541" y="18345"/>
                      <a:pt x="20541" y="18345"/>
                      <a:pt x="20541" y="18345"/>
                    </a:cubicBezTo>
                    <a:cubicBezTo>
                      <a:pt x="20435" y="18049"/>
                      <a:pt x="20435" y="18049"/>
                      <a:pt x="20435" y="18049"/>
                    </a:cubicBezTo>
                    <a:cubicBezTo>
                      <a:pt x="20435" y="18049"/>
                      <a:pt x="20435" y="18049"/>
                      <a:pt x="20435" y="18049"/>
                    </a:cubicBezTo>
                    <a:cubicBezTo>
                      <a:pt x="20435" y="18049"/>
                      <a:pt x="20435" y="18049"/>
                      <a:pt x="20435" y="18049"/>
                    </a:cubicBezTo>
                    <a:cubicBezTo>
                      <a:pt x="20329" y="18345"/>
                      <a:pt x="20329" y="18345"/>
                      <a:pt x="20329" y="18345"/>
                    </a:cubicBezTo>
                    <a:close/>
                    <a:moveTo>
                      <a:pt x="19906" y="18345"/>
                    </a:moveTo>
                    <a:cubicBezTo>
                      <a:pt x="19906" y="18345"/>
                      <a:pt x="20012" y="18345"/>
                      <a:pt x="20012" y="18345"/>
                    </a:cubicBezTo>
                    <a:cubicBezTo>
                      <a:pt x="20118" y="18345"/>
                      <a:pt x="20118" y="18345"/>
                      <a:pt x="20118" y="18345"/>
                    </a:cubicBezTo>
                    <a:cubicBezTo>
                      <a:pt x="20224" y="18345"/>
                      <a:pt x="20224" y="18345"/>
                      <a:pt x="20224" y="18345"/>
                    </a:cubicBezTo>
                    <a:cubicBezTo>
                      <a:pt x="20329" y="18345"/>
                      <a:pt x="20329" y="18345"/>
                      <a:pt x="20329" y="18345"/>
                    </a:cubicBezTo>
                    <a:cubicBezTo>
                      <a:pt x="20329" y="18049"/>
                      <a:pt x="20329" y="18049"/>
                      <a:pt x="20329" y="18049"/>
                    </a:cubicBezTo>
                    <a:cubicBezTo>
                      <a:pt x="20435" y="18049"/>
                      <a:pt x="20435" y="18049"/>
                      <a:pt x="20435" y="18049"/>
                    </a:cubicBezTo>
                    <a:cubicBezTo>
                      <a:pt x="20541" y="17753"/>
                      <a:pt x="20541" y="17753"/>
                      <a:pt x="20541" y="17753"/>
                    </a:cubicBezTo>
                    <a:cubicBezTo>
                      <a:pt x="20541" y="17753"/>
                      <a:pt x="20541" y="17753"/>
                      <a:pt x="20541" y="17753"/>
                    </a:cubicBezTo>
                    <a:cubicBezTo>
                      <a:pt x="20541" y="17753"/>
                      <a:pt x="20541" y="17753"/>
                      <a:pt x="20541" y="17753"/>
                    </a:cubicBezTo>
                    <a:cubicBezTo>
                      <a:pt x="20541" y="17458"/>
                      <a:pt x="20541" y="17458"/>
                      <a:pt x="20541" y="17458"/>
                    </a:cubicBezTo>
                    <a:cubicBezTo>
                      <a:pt x="20541" y="17458"/>
                      <a:pt x="20541" y="17458"/>
                      <a:pt x="20541" y="17458"/>
                    </a:cubicBezTo>
                    <a:cubicBezTo>
                      <a:pt x="20435" y="17162"/>
                      <a:pt x="20435" y="17162"/>
                      <a:pt x="20435" y="17162"/>
                    </a:cubicBezTo>
                    <a:cubicBezTo>
                      <a:pt x="20435" y="17162"/>
                      <a:pt x="20435" y="17162"/>
                      <a:pt x="20435" y="17162"/>
                    </a:cubicBezTo>
                    <a:cubicBezTo>
                      <a:pt x="20329" y="17162"/>
                      <a:pt x="20329" y="17162"/>
                      <a:pt x="20329" y="17162"/>
                    </a:cubicBezTo>
                    <a:cubicBezTo>
                      <a:pt x="20224" y="17162"/>
                      <a:pt x="20224" y="17162"/>
                      <a:pt x="20224" y="17162"/>
                    </a:cubicBezTo>
                    <a:cubicBezTo>
                      <a:pt x="20118" y="17458"/>
                      <a:pt x="20118" y="17458"/>
                      <a:pt x="20118" y="17458"/>
                    </a:cubicBezTo>
                    <a:cubicBezTo>
                      <a:pt x="20118" y="17753"/>
                      <a:pt x="20118" y="17753"/>
                      <a:pt x="20118" y="17753"/>
                    </a:cubicBezTo>
                    <a:cubicBezTo>
                      <a:pt x="19906" y="18345"/>
                      <a:pt x="19906" y="18345"/>
                      <a:pt x="19906" y="18345"/>
                    </a:cubicBezTo>
                    <a:close/>
                    <a:moveTo>
                      <a:pt x="8259" y="16570"/>
                    </a:moveTo>
                    <a:cubicBezTo>
                      <a:pt x="8153" y="16866"/>
                      <a:pt x="8153" y="16866"/>
                      <a:pt x="8153" y="16866"/>
                    </a:cubicBezTo>
                    <a:cubicBezTo>
                      <a:pt x="8259" y="16866"/>
                      <a:pt x="8259" y="16866"/>
                      <a:pt x="8259" y="16866"/>
                    </a:cubicBezTo>
                    <a:cubicBezTo>
                      <a:pt x="8365" y="17162"/>
                      <a:pt x="8365" y="17162"/>
                      <a:pt x="8365" y="17162"/>
                    </a:cubicBezTo>
                    <a:cubicBezTo>
                      <a:pt x="8365" y="16866"/>
                      <a:pt x="8365" y="16866"/>
                      <a:pt x="8365" y="16866"/>
                    </a:cubicBezTo>
                    <a:cubicBezTo>
                      <a:pt x="8576" y="16866"/>
                      <a:pt x="8576" y="16866"/>
                      <a:pt x="8576" y="16866"/>
                    </a:cubicBezTo>
                    <a:cubicBezTo>
                      <a:pt x="8682" y="16866"/>
                      <a:pt x="8682" y="16866"/>
                      <a:pt x="8682" y="16866"/>
                    </a:cubicBezTo>
                    <a:cubicBezTo>
                      <a:pt x="8788" y="16866"/>
                      <a:pt x="8788" y="16866"/>
                      <a:pt x="8788" y="16866"/>
                    </a:cubicBezTo>
                    <a:cubicBezTo>
                      <a:pt x="8788" y="16570"/>
                      <a:pt x="8788" y="16570"/>
                      <a:pt x="8788" y="16570"/>
                    </a:cubicBezTo>
                    <a:cubicBezTo>
                      <a:pt x="8682" y="16570"/>
                      <a:pt x="8682" y="16570"/>
                      <a:pt x="8682" y="16570"/>
                    </a:cubicBezTo>
                    <a:cubicBezTo>
                      <a:pt x="8576" y="16570"/>
                      <a:pt x="8576" y="16570"/>
                      <a:pt x="8576" y="16570"/>
                    </a:cubicBezTo>
                    <a:cubicBezTo>
                      <a:pt x="8576" y="16570"/>
                      <a:pt x="8576" y="16570"/>
                      <a:pt x="8576" y="16570"/>
                    </a:cubicBezTo>
                    <a:cubicBezTo>
                      <a:pt x="8259" y="16570"/>
                      <a:pt x="8259" y="16570"/>
                      <a:pt x="8259" y="16570"/>
                    </a:cubicBezTo>
                    <a:cubicBezTo>
                      <a:pt x="8259" y="16570"/>
                      <a:pt x="8259" y="16570"/>
                      <a:pt x="8259" y="16570"/>
                    </a:cubicBezTo>
                    <a:close/>
                    <a:moveTo>
                      <a:pt x="4659" y="16274"/>
                    </a:moveTo>
                    <a:cubicBezTo>
                      <a:pt x="4659" y="16274"/>
                      <a:pt x="4659" y="16274"/>
                      <a:pt x="4659" y="16274"/>
                    </a:cubicBezTo>
                    <a:cubicBezTo>
                      <a:pt x="4765" y="16274"/>
                      <a:pt x="4765" y="16274"/>
                      <a:pt x="4765" y="16274"/>
                    </a:cubicBezTo>
                    <a:cubicBezTo>
                      <a:pt x="4765" y="16274"/>
                      <a:pt x="4765" y="16274"/>
                      <a:pt x="4765" y="16274"/>
                    </a:cubicBezTo>
                    <a:cubicBezTo>
                      <a:pt x="4659" y="16274"/>
                      <a:pt x="4659" y="16274"/>
                      <a:pt x="4659" y="16274"/>
                    </a:cubicBezTo>
                    <a:close/>
                    <a:moveTo>
                      <a:pt x="4765" y="16274"/>
                    </a:moveTo>
                    <a:cubicBezTo>
                      <a:pt x="4765" y="16274"/>
                      <a:pt x="4765" y="16274"/>
                      <a:pt x="4765" y="16274"/>
                    </a:cubicBezTo>
                    <a:cubicBezTo>
                      <a:pt x="4871" y="16274"/>
                      <a:pt x="4871" y="16274"/>
                      <a:pt x="4871" y="16274"/>
                    </a:cubicBezTo>
                    <a:cubicBezTo>
                      <a:pt x="4871" y="15978"/>
                      <a:pt x="4871" y="15978"/>
                      <a:pt x="4871" y="15978"/>
                    </a:cubicBezTo>
                    <a:cubicBezTo>
                      <a:pt x="4976" y="15978"/>
                      <a:pt x="4976" y="15978"/>
                      <a:pt x="4976" y="15978"/>
                    </a:cubicBezTo>
                    <a:cubicBezTo>
                      <a:pt x="4976" y="15682"/>
                      <a:pt x="4976" y="15682"/>
                      <a:pt x="4976" y="15682"/>
                    </a:cubicBezTo>
                    <a:cubicBezTo>
                      <a:pt x="4976" y="15682"/>
                      <a:pt x="4976" y="15682"/>
                      <a:pt x="4976" y="15682"/>
                    </a:cubicBezTo>
                    <a:cubicBezTo>
                      <a:pt x="5082" y="15386"/>
                      <a:pt x="5082" y="15386"/>
                      <a:pt x="5082" y="15386"/>
                    </a:cubicBezTo>
                    <a:cubicBezTo>
                      <a:pt x="5188" y="15386"/>
                      <a:pt x="5188" y="15386"/>
                      <a:pt x="5188" y="15386"/>
                    </a:cubicBezTo>
                    <a:cubicBezTo>
                      <a:pt x="5294" y="15386"/>
                      <a:pt x="5294" y="15386"/>
                      <a:pt x="5294" y="15386"/>
                    </a:cubicBezTo>
                    <a:cubicBezTo>
                      <a:pt x="5400" y="15386"/>
                      <a:pt x="5400" y="15386"/>
                      <a:pt x="5400" y="15386"/>
                    </a:cubicBezTo>
                    <a:cubicBezTo>
                      <a:pt x="5506" y="15682"/>
                      <a:pt x="5506" y="15682"/>
                      <a:pt x="5506" y="15682"/>
                    </a:cubicBezTo>
                    <a:cubicBezTo>
                      <a:pt x="5506" y="15386"/>
                      <a:pt x="5506" y="15386"/>
                      <a:pt x="5506" y="15386"/>
                    </a:cubicBezTo>
                    <a:cubicBezTo>
                      <a:pt x="5612" y="15386"/>
                      <a:pt x="5612" y="15386"/>
                      <a:pt x="5612" y="15386"/>
                    </a:cubicBezTo>
                    <a:cubicBezTo>
                      <a:pt x="5718" y="15386"/>
                      <a:pt x="5718" y="15386"/>
                      <a:pt x="5718" y="15386"/>
                    </a:cubicBezTo>
                    <a:cubicBezTo>
                      <a:pt x="5824" y="15682"/>
                      <a:pt x="5824" y="15682"/>
                      <a:pt x="5824" y="15682"/>
                    </a:cubicBezTo>
                    <a:cubicBezTo>
                      <a:pt x="5929" y="15682"/>
                      <a:pt x="5929" y="15682"/>
                      <a:pt x="5929" y="15682"/>
                    </a:cubicBezTo>
                    <a:cubicBezTo>
                      <a:pt x="6141" y="15682"/>
                      <a:pt x="6141" y="15682"/>
                      <a:pt x="6141" y="15682"/>
                    </a:cubicBezTo>
                    <a:cubicBezTo>
                      <a:pt x="6247" y="15978"/>
                      <a:pt x="6247" y="15978"/>
                      <a:pt x="6247" y="15978"/>
                    </a:cubicBezTo>
                    <a:cubicBezTo>
                      <a:pt x="6247" y="16274"/>
                      <a:pt x="6247" y="16274"/>
                      <a:pt x="6247" y="16274"/>
                    </a:cubicBezTo>
                    <a:cubicBezTo>
                      <a:pt x="6247" y="16274"/>
                      <a:pt x="6247" y="16274"/>
                      <a:pt x="6247" y="16274"/>
                    </a:cubicBezTo>
                    <a:cubicBezTo>
                      <a:pt x="6459" y="16570"/>
                      <a:pt x="6459" y="16570"/>
                      <a:pt x="6459" y="16570"/>
                    </a:cubicBezTo>
                    <a:cubicBezTo>
                      <a:pt x="6671" y="16570"/>
                      <a:pt x="6671" y="16570"/>
                      <a:pt x="6671" y="16570"/>
                    </a:cubicBezTo>
                    <a:cubicBezTo>
                      <a:pt x="6988" y="16570"/>
                      <a:pt x="6988" y="16570"/>
                      <a:pt x="6988" y="16570"/>
                    </a:cubicBezTo>
                    <a:cubicBezTo>
                      <a:pt x="7200" y="16570"/>
                      <a:pt x="7200" y="16570"/>
                      <a:pt x="7200" y="16570"/>
                    </a:cubicBezTo>
                    <a:cubicBezTo>
                      <a:pt x="7200" y="16274"/>
                      <a:pt x="7200" y="16274"/>
                      <a:pt x="7200" y="16274"/>
                    </a:cubicBezTo>
                    <a:cubicBezTo>
                      <a:pt x="7200" y="15978"/>
                      <a:pt x="7200" y="15978"/>
                      <a:pt x="7200" y="15978"/>
                    </a:cubicBezTo>
                    <a:cubicBezTo>
                      <a:pt x="7306" y="15978"/>
                      <a:pt x="7306" y="15978"/>
                      <a:pt x="7306" y="15978"/>
                    </a:cubicBezTo>
                    <a:cubicBezTo>
                      <a:pt x="7412" y="16274"/>
                      <a:pt x="7412" y="16274"/>
                      <a:pt x="7412" y="16274"/>
                    </a:cubicBezTo>
                    <a:cubicBezTo>
                      <a:pt x="7518" y="16274"/>
                      <a:pt x="7518" y="16274"/>
                      <a:pt x="7518" y="16274"/>
                    </a:cubicBezTo>
                    <a:cubicBezTo>
                      <a:pt x="7624" y="15978"/>
                      <a:pt x="7624" y="15978"/>
                      <a:pt x="7624" y="15978"/>
                    </a:cubicBezTo>
                    <a:cubicBezTo>
                      <a:pt x="7624" y="16274"/>
                      <a:pt x="7624" y="16274"/>
                      <a:pt x="7624" y="16274"/>
                    </a:cubicBezTo>
                    <a:cubicBezTo>
                      <a:pt x="7729" y="16570"/>
                      <a:pt x="7729" y="16570"/>
                      <a:pt x="7729" y="16570"/>
                    </a:cubicBezTo>
                    <a:cubicBezTo>
                      <a:pt x="7835" y="16274"/>
                      <a:pt x="7835" y="16274"/>
                      <a:pt x="7835" y="16274"/>
                    </a:cubicBezTo>
                    <a:cubicBezTo>
                      <a:pt x="7941" y="16570"/>
                      <a:pt x="7941" y="16570"/>
                      <a:pt x="7941" y="16570"/>
                    </a:cubicBezTo>
                    <a:cubicBezTo>
                      <a:pt x="7941" y="16570"/>
                      <a:pt x="7941" y="16570"/>
                      <a:pt x="7941" y="16570"/>
                    </a:cubicBezTo>
                    <a:cubicBezTo>
                      <a:pt x="8153" y="16570"/>
                      <a:pt x="8153" y="16570"/>
                      <a:pt x="8153" y="16570"/>
                    </a:cubicBezTo>
                    <a:cubicBezTo>
                      <a:pt x="8153" y="16866"/>
                      <a:pt x="8153" y="16866"/>
                      <a:pt x="8153" y="16866"/>
                    </a:cubicBezTo>
                    <a:cubicBezTo>
                      <a:pt x="8153" y="17162"/>
                      <a:pt x="8153" y="17162"/>
                      <a:pt x="8153" y="17162"/>
                    </a:cubicBezTo>
                    <a:cubicBezTo>
                      <a:pt x="8259" y="17458"/>
                      <a:pt x="8259" y="17458"/>
                      <a:pt x="8259" y="17458"/>
                    </a:cubicBezTo>
                    <a:cubicBezTo>
                      <a:pt x="8259" y="17458"/>
                      <a:pt x="8259" y="17458"/>
                      <a:pt x="8259" y="17458"/>
                    </a:cubicBezTo>
                    <a:cubicBezTo>
                      <a:pt x="8365" y="17753"/>
                      <a:pt x="8365" y="17753"/>
                      <a:pt x="8365" y="17753"/>
                    </a:cubicBezTo>
                    <a:cubicBezTo>
                      <a:pt x="8471" y="17458"/>
                      <a:pt x="8471" y="17458"/>
                      <a:pt x="8471" y="17458"/>
                    </a:cubicBezTo>
                    <a:cubicBezTo>
                      <a:pt x="8576" y="17753"/>
                      <a:pt x="8576" y="17753"/>
                      <a:pt x="8576" y="17753"/>
                    </a:cubicBezTo>
                    <a:cubicBezTo>
                      <a:pt x="8576" y="17753"/>
                      <a:pt x="8576" y="17753"/>
                      <a:pt x="8576" y="17753"/>
                    </a:cubicBezTo>
                    <a:cubicBezTo>
                      <a:pt x="8682" y="17458"/>
                      <a:pt x="8682" y="17458"/>
                      <a:pt x="8682" y="17458"/>
                    </a:cubicBezTo>
                    <a:cubicBezTo>
                      <a:pt x="8788" y="17458"/>
                      <a:pt x="8788" y="17458"/>
                      <a:pt x="8788" y="17458"/>
                    </a:cubicBezTo>
                    <a:cubicBezTo>
                      <a:pt x="8788" y="17753"/>
                      <a:pt x="8788" y="17753"/>
                      <a:pt x="8788" y="17753"/>
                    </a:cubicBezTo>
                    <a:cubicBezTo>
                      <a:pt x="8894" y="17753"/>
                      <a:pt x="8894" y="17753"/>
                      <a:pt x="8894" y="17753"/>
                    </a:cubicBezTo>
                    <a:cubicBezTo>
                      <a:pt x="8894" y="17753"/>
                      <a:pt x="8894" y="17753"/>
                      <a:pt x="8894" y="17753"/>
                    </a:cubicBezTo>
                    <a:cubicBezTo>
                      <a:pt x="8894" y="18345"/>
                      <a:pt x="8894" y="18345"/>
                      <a:pt x="8894" y="18345"/>
                    </a:cubicBezTo>
                    <a:cubicBezTo>
                      <a:pt x="8894" y="18345"/>
                      <a:pt x="8894" y="18345"/>
                      <a:pt x="8894" y="18345"/>
                    </a:cubicBezTo>
                    <a:cubicBezTo>
                      <a:pt x="8894" y="18641"/>
                      <a:pt x="8894" y="18641"/>
                      <a:pt x="8894" y="18641"/>
                    </a:cubicBezTo>
                    <a:cubicBezTo>
                      <a:pt x="8894" y="18937"/>
                      <a:pt x="8894" y="18937"/>
                      <a:pt x="8894" y="18937"/>
                    </a:cubicBezTo>
                    <a:cubicBezTo>
                      <a:pt x="8894" y="18937"/>
                      <a:pt x="8894" y="18937"/>
                      <a:pt x="8894" y="18937"/>
                    </a:cubicBezTo>
                    <a:cubicBezTo>
                      <a:pt x="8788" y="18641"/>
                      <a:pt x="8788" y="18641"/>
                      <a:pt x="8788" y="18641"/>
                    </a:cubicBezTo>
                    <a:cubicBezTo>
                      <a:pt x="8682" y="18937"/>
                      <a:pt x="8682" y="18937"/>
                      <a:pt x="8682" y="18937"/>
                    </a:cubicBezTo>
                    <a:cubicBezTo>
                      <a:pt x="8576" y="18641"/>
                      <a:pt x="8576" y="18641"/>
                      <a:pt x="8576" y="18641"/>
                    </a:cubicBezTo>
                    <a:cubicBezTo>
                      <a:pt x="8471" y="18345"/>
                      <a:pt x="8471" y="18345"/>
                      <a:pt x="8471" y="18345"/>
                    </a:cubicBezTo>
                    <a:cubicBezTo>
                      <a:pt x="8365" y="18345"/>
                      <a:pt x="8365" y="18345"/>
                      <a:pt x="8365" y="18345"/>
                    </a:cubicBezTo>
                    <a:cubicBezTo>
                      <a:pt x="8365" y="18345"/>
                      <a:pt x="8365" y="18345"/>
                      <a:pt x="8365" y="18345"/>
                    </a:cubicBezTo>
                    <a:cubicBezTo>
                      <a:pt x="8153" y="18345"/>
                      <a:pt x="8153" y="18345"/>
                      <a:pt x="8153" y="18345"/>
                    </a:cubicBezTo>
                    <a:cubicBezTo>
                      <a:pt x="8047" y="18345"/>
                      <a:pt x="8047" y="18345"/>
                      <a:pt x="8047" y="18345"/>
                    </a:cubicBezTo>
                    <a:cubicBezTo>
                      <a:pt x="7941" y="18345"/>
                      <a:pt x="7941" y="18345"/>
                      <a:pt x="7941" y="18345"/>
                    </a:cubicBezTo>
                    <a:cubicBezTo>
                      <a:pt x="7835" y="18049"/>
                      <a:pt x="7835" y="18049"/>
                      <a:pt x="7835" y="18049"/>
                    </a:cubicBezTo>
                    <a:cubicBezTo>
                      <a:pt x="7729" y="18345"/>
                      <a:pt x="7729" y="18345"/>
                      <a:pt x="7729" y="18345"/>
                    </a:cubicBezTo>
                    <a:cubicBezTo>
                      <a:pt x="7518" y="18345"/>
                      <a:pt x="7518" y="18345"/>
                      <a:pt x="7518" y="18345"/>
                    </a:cubicBezTo>
                    <a:cubicBezTo>
                      <a:pt x="7412" y="18049"/>
                      <a:pt x="7412" y="18049"/>
                      <a:pt x="7412" y="18049"/>
                    </a:cubicBezTo>
                    <a:cubicBezTo>
                      <a:pt x="7306" y="18345"/>
                      <a:pt x="7306" y="18345"/>
                      <a:pt x="7306" y="18345"/>
                    </a:cubicBezTo>
                    <a:cubicBezTo>
                      <a:pt x="7094" y="18049"/>
                      <a:pt x="7094" y="18049"/>
                      <a:pt x="7094" y="18049"/>
                    </a:cubicBezTo>
                    <a:cubicBezTo>
                      <a:pt x="6776" y="17753"/>
                      <a:pt x="6776" y="17753"/>
                      <a:pt x="6776" y="17753"/>
                    </a:cubicBezTo>
                    <a:cubicBezTo>
                      <a:pt x="6671" y="17753"/>
                      <a:pt x="6671" y="17753"/>
                      <a:pt x="6671" y="17753"/>
                    </a:cubicBezTo>
                    <a:cubicBezTo>
                      <a:pt x="6565" y="17458"/>
                      <a:pt x="6565" y="17458"/>
                      <a:pt x="6565" y="17458"/>
                    </a:cubicBezTo>
                    <a:cubicBezTo>
                      <a:pt x="6459" y="17458"/>
                      <a:pt x="6459" y="17458"/>
                      <a:pt x="6459" y="17458"/>
                    </a:cubicBezTo>
                    <a:cubicBezTo>
                      <a:pt x="6459" y="17753"/>
                      <a:pt x="6459" y="17753"/>
                      <a:pt x="6459" y="17753"/>
                    </a:cubicBezTo>
                    <a:cubicBezTo>
                      <a:pt x="6353" y="17753"/>
                      <a:pt x="6353" y="17753"/>
                      <a:pt x="6353" y="17753"/>
                    </a:cubicBezTo>
                    <a:cubicBezTo>
                      <a:pt x="6247" y="17458"/>
                      <a:pt x="6247" y="17458"/>
                      <a:pt x="6247" y="17458"/>
                    </a:cubicBezTo>
                    <a:cubicBezTo>
                      <a:pt x="6247" y="17458"/>
                      <a:pt x="6247" y="17458"/>
                      <a:pt x="6247" y="17458"/>
                    </a:cubicBezTo>
                    <a:cubicBezTo>
                      <a:pt x="6141" y="17753"/>
                      <a:pt x="6141" y="17753"/>
                      <a:pt x="6141" y="17753"/>
                    </a:cubicBezTo>
                    <a:cubicBezTo>
                      <a:pt x="5929" y="17458"/>
                      <a:pt x="5929" y="17458"/>
                      <a:pt x="5929" y="17458"/>
                    </a:cubicBezTo>
                    <a:cubicBezTo>
                      <a:pt x="5824" y="17162"/>
                      <a:pt x="5824" y="17162"/>
                      <a:pt x="5824" y="17162"/>
                    </a:cubicBezTo>
                    <a:cubicBezTo>
                      <a:pt x="5612" y="17162"/>
                      <a:pt x="5612" y="17162"/>
                      <a:pt x="5612" y="17162"/>
                    </a:cubicBezTo>
                    <a:cubicBezTo>
                      <a:pt x="5612" y="17162"/>
                      <a:pt x="5612" y="17162"/>
                      <a:pt x="5612" y="17162"/>
                    </a:cubicBezTo>
                    <a:cubicBezTo>
                      <a:pt x="5506" y="17458"/>
                      <a:pt x="5506" y="17458"/>
                      <a:pt x="5506" y="17458"/>
                    </a:cubicBezTo>
                    <a:cubicBezTo>
                      <a:pt x="5400" y="17162"/>
                      <a:pt x="5400" y="17162"/>
                      <a:pt x="5400" y="17162"/>
                    </a:cubicBezTo>
                    <a:cubicBezTo>
                      <a:pt x="5294" y="17162"/>
                      <a:pt x="5294" y="17162"/>
                      <a:pt x="5294" y="17162"/>
                    </a:cubicBezTo>
                    <a:cubicBezTo>
                      <a:pt x="5188" y="17162"/>
                      <a:pt x="5188" y="17162"/>
                      <a:pt x="5188" y="17162"/>
                    </a:cubicBezTo>
                    <a:cubicBezTo>
                      <a:pt x="5294" y="16866"/>
                      <a:pt x="5294" y="16866"/>
                      <a:pt x="5294" y="16866"/>
                    </a:cubicBezTo>
                    <a:cubicBezTo>
                      <a:pt x="5294" y="16570"/>
                      <a:pt x="5294" y="16570"/>
                      <a:pt x="5294" y="16570"/>
                    </a:cubicBezTo>
                    <a:cubicBezTo>
                      <a:pt x="5294" y="16570"/>
                      <a:pt x="5294" y="16570"/>
                      <a:pt x="5294" y="16570"/>
                    </a:cubicBezTo>
                    <a:cubicBezTo>
                      <a:pt x="5188" y="16866"/>
                      <a:pt x="5188" y="16866"/>
                      <a:pt x="5188" y="16866"/>
                    </a:cubicBezTo>
                    <a:cubicBezTo>
                      <a:pt x="5082" y="16570"/>
                      <a:pt x="5082" y="16570"/>
                      <a:pt x="5082" y="16570"/>
                    </a:cubicBezTo>
                    <a:cubicBezTo>
                      <a:pt x="5082" y="16570"/>
                      <a:pt x="5082" y="16570"/>
                      <a:pt x="5082" y="16570"/>
                    </a:cubicBezTo>
                    <a:cubicBezTo>
                      <a:pt x="4976" y="16570"/>
                      <a:pt x="4976" y="16570"/>
                      <a:pt x="4976" y="16570"/>
                    </a:cubicBezTo>
                    <a:cubicBezTo>
                      <a:pt x="4765" y="16570"/>
                      <a:pt x="4765" y="16570"/>
                      <a:pt x="4765" y="16570"/>
                    </a:cubicBezTo>
                    <a:cubicBezTo>
                      <a:pt x="4765" y="16570"/>
                      <a:pt x="4765" y="16570"/>
                      <a:pt x="4765" y="16570"/>
                    </a:cubicBezTo>
                    <a:cubicBezTo>
                      <a:pt x="4765" y="16274"/>
                      <a:pt x="4765" y="16274"/>
                      <a:pt x="4765" y="16274"/>
                    </a:cubicBezTo>
                    <a:cubicBezTo>
                      <a:pt x="4765" y="16274"/>
                      <a:pt x="4765" y="16274"/>
                      <a:pt x="4765" y="16274"/>
                    </a:cubicBezTo>
                    <a:close/>
                    <a:moveTo>
                      <a:pt x="6035" y="2959"/>
                    </a:moveTo>
                    <a:cubicBezTo>
                      <a:pt x="6035" y="3255"/>
                      <a:pt x="6035" y="3255"/>
                      <a:pt x="6035" y="3255"/>
                    </a:cubicBezTo>
                    <a:cubicBezTo>
                      <a:pt x="6141" y="3255"/>
                      <a:pt x="6141" y="3255"/>
                      <a:pt x="6141" y="3255"/>
                    </a:cubicBezTo>
                    <a:cubicBezTo>
                      <a:pt x="6141" y="3255"/>
                      <a:pt x="6141" y="3255"/>
                      <a:pt x="6141" y="3255"/>
                    </a:cubicBezTo>
                    <a:cubicBezTo>
                      <a:pt x="6141" y="3255"/>
                      <a:pt x="6141" y="3255"/>
                      <a:pt x="6141" y="3255"/>
                    </a:cubicBezTo>
                    <a:cubicBezTo>
                      <a:pt x="6247" y="2959"/>
                      <a:pt x="6247" y="2959"/>
                      <a:pt x="6247" y="2959"/>
                    </a:cubicBezTo>
                    <a:cubicBezTo>
                      <a:pt x="6141" y="2663"/>
                      <a:pt x="6141" y="2663"/>
                      <a:pt x="6141" y="2663"/>
                    </a:cubicBezTo>
                    <a:cubicBezTo>
                      <a:pt x="6035" y="2663"/>
                      <a:pt x="6035" y="2663"/>
                      <a:pt x="6035" y="2663"/>
                    </a:cubicBezTo>
                    <a:cubicBezTo>
                      <a:pt x="6035" y="2959"/>
                      <a:pt x="6035" y="2959"/>
                      <a:pt x="6035" y="2959"/>
                    </a:cubicBezTo>
                    <a:close/>
                    <a:moveTo>
                      <a:pt x="5188" y="4438"/>
                    </a:moveTo>
                    <a:cubicBezTo>
                      <a:pt x="5188" y="4734"/>
                      <a:pt x="5188" y="4734"/>
                      <a:pt x="5188" y="4734"/>
                    </a:cubicBezTo>
                    <a:cubicBezTo>
                      <a:pt x="5294" y="4438"/>
                      <a:pt x="5294" y="4438"/>
                      <a:pt x="5294" y="4438"/>
                    </a:cubicBezTo>
                    <a:cubicBezTo>
                      <a:pt x="5188" y="4438"/>
                      <a:pt x="5188" y="4438"/>
                      <a:pt x="5188" y="4438"/>
                    </a:cubicBezTo>
                    <a:close/>
                    <a:moveTo>
                      <a:pt x="5188" y="3847"/>
                    </a:moveTo>
                    <a:cubicBezTo>
                      <a:pt x="5294" y="3847"/>
                      <a:pt x="5294" y="3847"/>
                      <a:pt x="5294" y="3847"/>
                    </a:cubicBezTo>
                    <a:cubicBezTo>
                      <a:pt x="5188" y="3847"/>
                      <a:pt x="5188" y="3847"/>
                      <a:pt x="5188" y="3847"/>
                    </a:cubicBezTo>
                    <a:cubicBezTo>
                      <a:pt x="5188" y="3847"/>
                      <a:pt x="5188" y="3847"/>
                      <a:pt x="5188" y="3847"/>
                    </a:cubicBezTo>
                    <a:close/>
                    <a:moveTo>
                      <a:pt x="5188" y="4142"/>
                    </a:moveTo>
                    <a:cubicBezTo>
                      <a:pt x="5188" y="4142"/>
                      <a:pt x="5188" y="4142"/>
                      <a:pt x="5188" y="4142"/>
                    </a:cubicBezTo>
                    <a:cubicBezTo>
                      <a:pt x="5294" y="4142"/>
                      <a:pt x="5294" y="4142"/>
                      <a:pt x="5294" y="4142"/>
                    </a:cubicBezTo>
                    <a:cubicBezTo>
                      <a:pt x="5188" y="4142"/>
                      <a:pt x="5188" y="4142"/>
                      <a:pt x="5188" y="4142"/>
                    </a:cubicBezTo>
                    <a:close/>
                    <a:moveTo>
                      <a:pt x="4871" y="4142"/>
                    </a:moveTo>
                    <a:cubicBezTo>
                      <a:pt x="4871" y="4438"/>
                      <a:pt x="4871" y="4438"/>
                      <a:pt x="4871" y="4438"/>
                    </a:cubicBezTo>
                    <a:cubicBezTo>
                      <a:pt x="4976" y="4438"/>
                      <a:pt x="4976" y="4438"/>
                      <a:pt x="4976" y="4438"/>
                    </a:cubicBezTo>
                    <a:cubicBezTo>
                      <a:pt x="5082" y="4142"/>
                      <a:pt x="5082" y="4142"/>
                      <a:pt x="5082" y="4142"/>
                    </a:cubicBezTo>
                    <a:cubicBezTo>
                      <a:pt x="4976" y="4142"/>
                      <a:pt x="4976" y="4142"/>
                      <a:pt x="4976" y="4142"/>
                    </a:cubicBezTo>
                    <a:cubicBezTo>
                      <a:pt x="4871" y="4142"/>
                      <a:pt x="4871" y="4142"/>
                      <a:pt x="4871" y="4142"/>
                    </a:cubicBezTo>
                    <a:close/>
                    <a:moveTo>
                      <a:pt x="4129" y="6805"/>
                    </a:moveTo>
                    <a:cubicBezTo>
                      <a:pt x="4235" y="6805"/>
                      <a:pt x="4235" y="6805"/>
                      <a:pt x="4235" y="6805"/>
                    </a:cubicBezTo>
                    <a:cubicBezTo>
                      <a:pt x="4235" y="6805"/>
                      <a:pt x="4235" y="6805"/>
                      <a:pt x="4235" y="6805"/>
                    </a:cubicBezTo>
                    <a:cubicBezTo>
                      <a:pt x="4235" y="6510"/>
                      <a:pt x="4235" y="6510"/>
                      <a:pt x="4235" y="6510"/>
                    </a:cubicBezTo>
                    <a:cubicBezTo>
                      <a:pt x="4129" y="6805"/>
                      <a:pt x="4129" y="6805"/>
                      <a:pt x="4129" y="6805"/>
                    </a:cubicBezTo>
                    <a:close/>
                    <a:moveTo>
                      <a:pt x="4341" y="6510"/>
                    </a:moveTo>
                    <a:cubicBezTo>
                      <a:pt x="4341" y="6805"/>
                      <a:pt x="4341" y="6805"/>
                      <a:pt x="4341" y="6805"/>
                    </a:cubicBezTo>
                    <a:cubicBezTo>
                      <a:pt x="4447" y="6805"/>
                      <a:pt x="4447" y="6805"/>
                      <a:pt x="4447" y="6805"/>
                    </a:cubicBezTo>
                    <a:cubicBezTo>
                      <a:pt x="4447" y="7101"/>
                      <a:pt x="4447" y="7101"/>
                      <a:pt x="4447" y="7101"/>
                    </a:cubicBezTo>
                    <a:cubicBezTo>
                      <a:pt x="4447" y="7101"/>
                      <a:pt x="4447" y="7101"/>
                      <a:pt x="4447" y="7101"/>
                    </a:cubicBezTo>
                    <a:cubicBezTo>
                      <a:pt x="4553" y="6805"/>
                      <a:pt x="4553" y="6805"/>
                      <a:pt x="4553" y="6805"/>
                    </a:cubicBezTo>
                    <a:cubicBezTo>
                      <a:pt x="4447" y="6805"/>
                      <a:pt x="4447" y="6805"/>
                      <a:pt x="4447" y="6805"/>
                    </a:cubicBezTo>
                    <a:cubicBezTo>
                      <a:pt x="4553" y="6510"/>
                      <a:pt x="4553" y="6510"/>
                      <a:pt x="4553" y="6510"/>
                    </a:cubicBezTo>
                    <a:cubicBezTo>
                      <a:pt x="4447" y="6510"/>
                      <a:pt x="4447" y="6510"/>
                      <a:pt x="4447" y="6510"/>
                    </a:cubicBezTo>
                    <a:cubicBezTo>
                      <a:pt x="4447" y="6510"/>
                      <a:pt x="4447" y="6510"/>
                      <a:pt x="4447" y="6510"/>
                    </a:cubicBezTo>
                    <a:cubicBezTo>
                      <a:pt x="4341" y="6510"/>
                      <a:pt x="4341" y="6510"/>
                      <a:pt x="4341" y="6510"/>
                    </a:cubicBezTo>
                    <a:close/>
                    <a:moveTo>
                      <a:pt x="6459" y="10060"/>
                    </a:moveTo>
                    <a:cubicBezTo>
                      <a:pt x="6459" y="10356"/>
                      <a:pt x="6459" y="10356"/>
                      <a:pt x="6459" y="10356"/>
                    </a:cubicBezTo>
                    <a:cubicBezTo>
                      <a:pt x="6459" y="10356"/>
                      <a:pt x="6459" y="10356"/>
                      <a:pt x="6459" y="10356"/>
                    </a:cubicBezTo>
                    <a:cubicBezTo>
                      <a:pt x="6565" y="10356"/>
                      <a:pt x="6565" y="10356"/>
                      <a:pt x="6565" y="10356"/>
                    </a:cubicBezTo>
                    <a:cubicBezTo>
                      <a:pt x="6459" y="10060"/>
                      <a:pt x="6459" y="10060"/>
                      <a:pt x="6459" y="10060"/>
                    </a:cubicBezTo>
                    <a:cubicBezTo>
                      <a:pt x="6459" y="10060"/>
                      <a:pt x="6459" y="10060"/>
                      <a:pt x="6459" y="10060"/>
                    </a:cubicBezTo>
                    <a:close/>
                    <a:moveTo>
                      <a:pt x="5824" y="11244"/>
                    </a:moveTo>
                    <a:cubicBezTo>
                      <a:pt x="5824" y="11540"/>
                      <a:pt x="5824" y="11540"/>
                      <a:pt x="5824" y="11540"/>
                    </a:cubicBezTo>
                    <a:cubicBezTo>
                      <a:pt x="5824" y="11540"/>
                      <a:pt x="5824" y="11540"/>
                      <a:pt x="5824" y="11540"/>
                    </a:cubicBezTo>
                    <a:cubicBezTo>
                      <a:pt x="5718" y="11540"/>
                      <a:pt x="5718" y="11540"/>
                      <a:pt x="5718" y="11540"/>
                    </a:cubicBezTo>
                    <a:cubicBezTo>
                      <a:pt x="5718" y="11836"/>
                      <a:pt x="5718" y="11836"/>
                      <a:pt x="5718" y="11836"/>
                    </a:cubicBezTo>
                    <a:cubicBezTo>
                      <a:pt x="5824" y="11836"/>
                      <a:pt x="5824" y="11836"/>
                      <a:pt x="5824" y="11836"/>
                    </a:cubicBezTo>
                    <a:cubicBezTo>
                      <a:pt x="5824" y="11836"/>
                      <a:pt x="5824" y="11836"/>
                      <a:pt x="5824" y="11836"/>
                    </a:cubicBezTo>
                    <a:cubicBezTo>
                      <a:pt x="5824" y="11540"/>
                      <a:pt x="5824" y="11540"/>
                      <a:pt x="5824" y="11540"/>
                    </a:cubicBezTo>
                    <a:cubicBezTo>
                      <a:pt x="5824" y="11836"/>
                      <a:pt x="5824" y="11836"/>
                      <a:pt x="5824" y="11836"/>
                    </a:cubicBezTo>
                    <a:cubicBezTo>
                      <a:pt x="5929" y="12132"/>
                      <a:pt x="5929" y="12132"/>
                      <a:pt x="5929" y="12132"/>
                    </a:cubicBezTo>
                    <a:cubicBezTo>
                      <a:pt x="6035" y="11836"/>
                      <a:pt x="6035" y="11836"/>
                      <a:pt x="6035" y="11836"/>
                    </a:cubicBezTo>
                    <a:cubicBezTo>
                      <a:pt x="6035" y="12132"/>
                      <a:pt x="6035" y="12132"/>
                      <a:pt x="6035" y="12132"/>
                    </a:cubicBezTo>
                    <a:cubicBezTo>
                      <a:pt x="6141" y="12132"/>
                      <a:pt x="6141" y="12132"/>
                      <a:pt x="6141" y="12132"/>
                    </a:cubicBezTo>
                    <a:cubicBezTo>
                      <a:pt x="6141" y="11836"/>
                      <a:pt x="6141" y="11836"/>
                      <a:pt x="6141" y="11836"/>
                    </a:cubicBezTo>
                    <a:cubicBezTo>
                      <a:pt x="6247" y="11836"/>
                      <a:pt x="6247" y="11836"/>
                      <a:pt x="6247" y="11836"/>
                    </a:cubicBezTo>
                    <a:cubicBezTo>
                      <a:pt x="6141" y="11540"/>
                      <a:pt x="6141" y="11540"/>
                      <a:pt x="6141" y="11540"/>
                    </a:cubicBezTo>
                    <a:cubicBezTo>
                      <a:pt x="6035" y="11244"/>
                      <a:pt x="6035" y="11244"/>
                      <a:pt x="6035" y="11244"/>
                    </a:cubicBezTo>
                    <a:cubicBezTo>
                      <a:pt x="5824" y="11244"/>
                      <a:pt x="5824" y="11244"/>
                      <a:pt x="5824" y="11244"/>
                    </a:cubicBezTo>
                    <a:cubicBezTo>
                      <a:pt x="5824" y="11244"/>
                      <a:pt x="5824" y="11244"/>
                      <a:pt x="5824" y="11244"/>
                    </a:cubicBezTo>
                    <a:close/>
                    <a:moveTo>
                      <a:pt x="5506" y="11836"/>
                    </a:moveTo>
                    <a:cubicBezTo>
                      <a:pt x="5506" y="11836"/>
                      <a:pt x="5506" y="11836"/>
                      <a:pt x="5506" y="11836"/>
                    </a:cubicBezTo>
                    <a:cubicBezTo>
                      <a:pt x="5506" y="11836"/>
                      <a:pt x="5506" y="11836"/>
                      <a:pt x="5506" y="11836"/>
                    </a:cubicBezTo>
                    <a:cubicBezTo>
                      <a:pt x="5506" y="11836"/>
                      <a:pt x="5506" y="11836"/>
                      <a:pt x="5506" y="11836"/>
                    </a:cubicBezTo>
                    <a:close/>
                    <a:moveTo>
                      <a:pt x="4871" y="10356"/>
                    </a:moveTo>
                    <a:cubicBezTo>
                      <a:pt x="4871" y="10356"/>
                      <a:pt x="4871" y="10356"/>
                      <a:pt x="4871" y="10356"/>
                    </a:cubicBezTo>
                    <a:cubicBezTo>
                      <a:pt x="4765" y="10652"/>
                      <a:pt x="4765" y="10652"/>
                      <a:pt x="4765" y="10652"/>
                    </a:cubicBezTo>
                    <a:cubicBezTo>
                      <a:pt x="4765" y="10652"/>
                      <a:pt x="4765" y="10652"/>
                      <a:pt x="4765" y="10652"/>
                    </a:cubicBezTo>
                    <a:cubicBezTo>
                      <a:pt x="4976" y="10948"/>
                      <a:pt x="4976" y="10948"/>
                      <a:pt x="4976" y="10948"/>
                    </a:cubicBezTo>
                    <a:cubicBezTo>
                      <a:pt x="4976" y="10948"/>
                      <a:pt x="4976" y="10948"/>
                      <a:pt x="4976" y="10948"/>
                    </a:cubicBezTo>
                    <a:cubicBezTo>
                      <a:pt x="4976" y="11244"/>
                      <a:pt x="4976" y="11244"/>
                      <a:pt x="4976" y="11244"/>
                    </a:cubicBezTo>
                    <a:cubicBezTo>
                      <a:pt x="5082" y="11244"/>
                      <a:pt x="5082" y="11244"/>
                      <a:pt x="5082" y="11244"/>
                    </a:cubicBezTo>
                    <a:cubicBezTo>
                      <a:pt x="5082" y="11540"/>
                      <a:pt x="5082" y="11540"/>
                      <a:pt x="5082" y="11540"/>
                    </a:cubicBezTo>
                    <a:cubicBezTo>
                      <a:pt x="5188" y="11836"/>
                      <a:pt x="5188" y="11836"/>
                      <a:pt x="5188" y="11836"/>
                    </a:cubicBezTo>
                    <a:cubicBezTo>
                      <a:pt x="5294" y="11836"/>
                      <a:pt x="5294" y="11836"/>
                      <a:pt x="5294" y="11836"/>
                    </a:cubicBezTo>
                    <a:cubicBezTo>
                      <a:pt x="5294" y="11836"/>
                      <a:pt x="5294" y="11836"/>
                      <a:pt x="5294" y="11836"/>
                    </a:cubicBezTo>
                    <a:cubicBezTo>
                      <a:pt x="5400" y="12132"/>
                      <a:pt x="5400" y="12132"/>
                      <a:pt x="5400" y="12132"/>
                    </a:cubicBezTo>
                    <a:cubicBezTo>
                      <a:pt x="5400" y="11836"/>
                      <a:pt x="5400" y="11836"/>
                      <a:pt x="5400" y="11836"/>
                    </a:cubicBezTo>
                    <a:cubicBezTo>
                      <a:pt x="5400" y="11540"/>
                      <a:pt x="5400" y="11540"/>
                      <a:pt x="5400" y="11540"/>
                    </a:cubicBezTo>
                    <a:cubicBezTo>
                      <a:pt x="5400" y="11244"/>
                      <a:pt x="5400" y="11244"/>
                      <a:pt x="5400" y="11244"/>
                    </a:cubicBezTo>
                    <a:cubicBezTo>
                      <a:pt x="5294" y="11244"/>
                      <a:pt x="5294" y="11244"/>
                      <a:pt x="5294" y="11244"/>
                    </a:cubicBezTo>
                    <a:cubicBezTo>
                      <a:pt x="5188" y="10948"/>
                      <a:pt x="5188" y="10948"/>
                      <a:pt x="5188" y="10948"/>
                    </a:cubicBezTo>
                    <a:cubicBezTo>
                      <a:pt x="5188" y="10356"/>
                      <a:pt x="5188" y="10356"/>
                      <a:pt x="5188" y="10356"/>
                    </a:cubicBezTo>
                    <a:cubicBezTo>
                      <a:pt x="5082" y="10356"/>
                      <a:pt x="5082" y="10356"/>
                      <a:pt x="5082" y="10356"/>
                    </a:cubicBezTo>
                    <a:cubicBezTo>
                      <a:pt x="5082" y="10060"/>
                      <a:pt x="5082" y="10060"/>
                      <a:pt x="5082" y="10060"/>
                    </a:cubicBezTo>
                    <a:cubicBezTo>
                      <a:pt x="5082" y="10060"/>
                      <a:pt x="5082" y="10060"/>
                      <a:pt x="5082" y="10060"/>
                    </a:cubicBezTo>
                    <a:cubicBezTo>
                      <a:pt x="4976" y="10060"/>
                      <a:pt x="4976" y="10060"/>
                      <a:pt x="4976" y="10060"/>
                    </a:cubicBezTo>
                    <a:cubicBezTo>
                      <a:pt x="4976" y="10356"/>
                      <a:pt x="4976" y="10356"/>
                      <a:pt x="4976" y="10356"/>
                    </a:cubicBezTo>
                    <a:cubicBezTo>
                      <a:pt x="4976" y="10356"/>
                      <a:pt x="4976" y="10356"/>
                      <a:pt x="4976" y="10356"/>
                    </a:cubicBezTo>
                    <a:cubicBezTo>
                      <a:pt x="4976" y="10356"/>
                      <a:pt x="4976" y="10356"/>
                      <a:pt x="4976" y="10356"/>
                    </a:cubicBezTo>
                    <a:cubicBezTo>
                      <a:pt x="4871" y="10060"/>
                      <a:pt x="4871" y="10060"/>
                      <a:pt x="4871" y="10060"/>
                    </a:cubicBezTo>
                    <a:cubicBezTo>
                      <a:pt x="4871" y="10356"/>
                      <a:pt x="4871" y="10356"/>
                      <a:pt x="4871" y="10356"/>
                    </a:cubicBezTo>
                    <a:close/>
                    <a:moveTo>
                      <a:pt x="4341" y="8877"/>
                    </a:moveTo>
                    <a:cubicBezTo>
                      <a:pt x="4341" y="8877"/>
                      <a:pt x="4341" y="8877"/>
                      <a:pt x="4341" y="8877"/>
                    </a:cubicBezTo>
                    <a:cubicBezTo>
                      <a:pt x="4447" y="9173"/>
                      <a:pt x="4447" y="9173"/>
                      <a:pt x="4447" y="9173"/>
                    </a:cubicBezTo>
                    <a:cubicBezTo>
                      <a:pt x="4447" y="8877"/>
                      <a:pt x="4447" y="8877"/>
                      <a:pt x="4447" y="8877"/>
                    </a:cubicBezTo>
                    <a:cubicBezTo>
                      <a:pt x="4447" y="8877"/>
                      <a:pt x="4447" y="8877"/>
                      <a:pt x="4447" y="8877"/>
                    </a:cubicBezTo>
                    <a:cubicBezTo>
                      <a:pt x="4341" y="8877"/>
                      <a:pt x="4341" y="8877"/>
                      <a:pt x="4341" y="8877"/>
                    </a:cubicBezTo>
                    <a:close/>
                    <a:moveTo>
                      <a:pt x="4447" y="8285"/>
                    </a:moveTo>
                    <a:cubicBezTo>
                      <a:pt x="4447" y="8581"/>
                      <a:pt x="4447" y="8581"/>
                      <a:pt x="4447" y="8581"/>
                    </a:cubicBezTo>
                    <a:cubicBezTo>
                      <a:pt x="4447" y="8581"/>
                      <a:pt x="4447" y="8581"/>
                      <a:pt x="4447" y="8581"/>
                    </a:cubicBezTo>
                    <a:cubicBezTo>
                      <a:pt x="4553" y="8581"/>
                      <a:pt x="4553" y="8581"/>
                      <a:pt x="4553" y="8581"/>
                    </a:cubicBezTo>
                    <a:cubicBezTo>
                      <a:pt x="4659" y="8581"/>
                      <a:pt x="4659" y="8581"/>
                      <a:pt x="4659" y="8581"/>
                    </a:cubicBezTo>
                    <a:cubicBezTo>
                      <a:pt x="4659" y="8581"/>
                      <a:pt x="4659" y="8581"/>
                      <a:pt x="4659" y="8581"/>
                    </a:cubicBezTo>
                    <a:cubicBezTo>
                      <a:pt x="4553" y="8285"/>
                      <a:pt x="4553" y="8285"/>
                      <a:pt x="4553" y="8285"/>
                    </a:cubicBezTo>
                    <a:cubicBezTo>
                      <a:pt x="4447" y="8285"/>
                      <a:pt x="4447" y="8285"/>
                      <a:pt x="4447" y="8285"/>
                    </a:cubicBezTo>
                    <a:close/>
                    <a:moveTo>
                      <a:pt x="3494" y="6805"/>
                    </a:moveTo>
                    <a:cubicBezTo>
                      <a:pt x="3494" y="7101"/>
                      <a:pt x="3494" y="7101"/>
                      <a:pt x="3494" y="7101"/>
                    </a:cubicBezTo>
                    <a:cubicBezTo>
                      <a:pt x="3494" y="7101"/>
                      <a:pt x="3494" y="7101"/>
                      <a:pt x="3494" y="7101"/>
                    </a:cubicBezTo>
                    <a:cubicBezTo>
                      <a:pt x="3600" y="7101"/>
                      <a:pt x="3600" y="7101"/>
                      <a:pt x="3600" y="7101"/>
                    </a:cubicBezTo>
                    <a:cubicBezTo>
                      <a:pt x="3706" y="7397"/>
                      <a:pt x="3706" y="7397"/>
                      <a:pt x="3706" y="7397"/>
                    </a:cubicBezTo>
                    <a:cubicBezTo>
                      <a:pt x="3812" y="7397"/>
                      <a:pt x="3812" y="7397"/>
                      <a:pt x="3812" y="7397"/>
                    </a:cubicBezTo>
                    <a:cubicBezTo>
                      <a:pt x="3706" y="6805"/>
                      <a:pt x="3706" y="6805"/>
                      <a:pt x="3706" y="6805"/>
                    </a:cubicBezTo>
                    <a:cubicBezTo>
                      <a:pt x="3600" y="6805"/>
                      <a:pt x="3600" y="6805"/>
                      <a:pt x="3600" y="6805"/>
                    </a:cubicBezTo>
                    <a:cubicBezTo>
                      <a:pt x="3494" y="6805"/>
                      <a:pt x="3494" y="6805"/>
                      <a:pt x="3494" y="6805"/>
                    </a:cubicBezTo>
                    <a:close/>
                    <a:moveTo>
                      <a:pt x="3282" y="6214"/>
                    </a:moveTo>
                    <a:cubicBezTo>
                      <a:pt x="3282" y="6214"/>
                      <a:pt x="3282" y="6214"/>
                      <a:pt x="3282" y="6214"/>
                    </a:cubicBezTo>
                    <a:cubicBezTo>
                      <a:pt x="3388" y="6510"/>
                      <a:pt x="3388" y="6510"/>
                      <a:pt x="3388" y="6510"/>
                    </a:cubicBezTo>
                    <a:cubicBezTo>
                      <a:pt x="3494" y="6510"/>
                      <a:pt x="3494" y="6510"/>
                      <a:pt x="3494" y="6510"/>
                    </a:cubicBezTo>
                    <a:cubicBezTo>
                      <a:pt x="3388" y="6805"/>
                      <a:pt x="3388" y="6805"/>
                      <a:pt x="3388" y="6805"/>
                    </a:cubicBezTo>
                    <a:cubicBezTo>
                      <a:pt x="3388" y="6805"/>
                      <a:pt x="3388" y="6805"/>
                      <a:pt x="3388" y="6805"/>
                    </a:cubicBezTo>
                    <a:cubicBezTo>
                      <a:pt x="3282" y="6214"/>
                      <a:pt x="3282" y="6214"/>
                      <a:pt x="3282" y="6214"/>
                    </a:cubicBezTo>
                    <a:close/>
                    <a:moveTo>
                      <a:pt x="2965" y="5622"/>
                    </a:moveTo>
                    <a:cubicBezTo>
                      <a:pt x="2965" y="6214"/>
                      <a:pt x="2965" y="6214"/>
                      <a:pt x="2965" y="6214"/>
                    </a:cubicBezTo>
                    <a:cubicBezTo>
                      <a:pt x="3071" y="5918"/>
                      <a:pt x="3071" y="5918"/>
                      <a:pt x="3071" y="5918"/>
                    </a:cubicBezTo>
                    <a:cubicBezTo>
                      <a:pt x="3176" y="5918"/>
                      <a:pt x="3176" y="5918"/>
                      <a:pt x="3176" y="5918"/>
                    </a:cubicBezTo>
                    <a:cubicBezTo>
                      <a:pt x="3071" y="5622"/>
                      <a:pt x="3071" y="5622"/>
                      <a:pt x="3071" y="5622"/>
                    </a:cubicBezTo>
                    <a:cubicBezTo>
                      <a:pt x="2965" y="5622"/>
                      <a:pt x="2965" y="5622"/>
                      <a:pt x="2965" y="5622"/>
                    </a:cubicBezTo>
                    <a:cubicBezTo>
                      <a:pt x="2965" y="5622"/>
                      <a:pt x="2965" y="5622"/>
                      <a:pt x="2965" y="5622"/>
                    </a:cubicBezTo>
                    <a:close/>
                    <a:moveTo>
                      <a:pt x="3282" y="14499"/>
                    </a:moveTo>
                    <a:cubicBezTo>
                      <a:pt x="3388" y="14795"/>
                      <a:pt x="3388" y="14795"/>
                      <a:pt x="3388" y="14795"/>
                    </a:cubicBezTo>
                    <a:cubicBezTo>
                      <a:pt x="3388" y="14795"/>
                      <a:pt x="3388" y="14795"/>
                      <a:pt x="3388" y="14795"/>
                    </a:cubicBezTo>
                    <a:cubicBezTo>
                      <a:pt x="3282" y="14499"/>
                      <a:pt x="3282" y="14499"/>
                      <a:pt x="3282" y="14499"/>
                    </a:cubicBezTo>
                    <a:cubicBezTo>
                      <a:pt x="3282" y="14499"/>
                      <a:pt x="3282" y="14499"/>
                      <a:pt x="3282" y="14499"/>
                    </a:cubicBezTo>
                    <a:close/>
                    <a:moveTo>
                      <a:pt x="2435" y="11540"/>
                    </a:moveTo>
                    <a:cubicBezTo>
                      <a:pt x="2329" y="11836"/>
                      <a:pt x="2329" y="11836"/>
                      <a:pt x="2329" y="11836"/>
                    </a:cubicBezTo>
                    <a:cubicBezTo>
                      <a:pt x="2541" y="12132"/>
                      <a:pt x="2541" y="12132"/>
                      <a:pt x="2541" y="12132"/>
                    </a:cubicBezTo>
                    <a:cubicBezTo>
                      <a:pt x="2435" y="12132"/>
                      <a:pt x="2435" y="12132"/>
                      <a:pt x="2435" y="12132"/>
                    </a:cubicBezTo>
                    <a:cubicBezTo>
                      <a:pt x="2435" y="11836"/>
                      <a:pt x="2435" y="11836"/>
                      <a:pt x="2435" y="11836"/>
                    </a:cubicBezTo>
                    <a:cubicBezTo>
                      <a:pt x="2435" y="11540"/>
                      <a:pt x="2435" y="11540"/>
                      <a:pt x="2435" y="11540"/>
                    </a:cubicBezTo>
                    <a:close/>
                    <a:moveTo>
                      <a:pt x="2224" y="11244"/>
                    </a:moveTo>
                    <a:cubicBezTo>
                      <a:pt x="2329" y="11540"/>
                      <a:pt x="2329" y="11540"/>
                      <a:pt x="2329" y="11540"/>
                    </a:cubicBezTo>
                    <a:cubicBezTo>
                      <a:pt x="2224" y="11540"/>
                      <a:pt x="2224" y="11540"/>
                      <a:pt x="2224" y="11540"/>
                    </a:cubicBezTo>
                    <a:cubicBezTo>
                      <a:pt x="2224" y="11244"/>
                      <a:pt x="2224" y="11244"/>
                      <a:pt x="2224" y="11244"/>
                    </a:cubicBezTo>
                    <a:close/>
                    <a:moveTo>
                      <a:pt x="2118" y="10652"/>
                    </a:moveTo>
                    <a:cubicBezTo>
                      <a:pt x="2012" y="10652"/>
                      <a:pt x="2012" y="10652"/>
                      <a:pt x="2012" y="10652"/>
                    </a:cubicBezTo>
                    <a:cubicBezTo>
                      <a:pt x="2118" y="10948"/>
                      <a:pt x="2118" y="10948"/>
                      <a:pt x="2118" y="10948"/>
                    </a:cubicBezTo>
                    <a:cubicBezTo>
                      <a:pt x="2224" y="10948"/>
                      <a:pt x="2224" y="10948"/>
                      <a:pt x="2224" y="10948"/>
                    </a:cubicBezTo>
                    <a:cubicBezTo>
                      <a:pt x="2118" y="10652"/>
                      <a:pt x="2118" y="10652"/>
                      <a:pt x="2118" y="10652"/>
                    </a:cubicBezTo>
                    <a:close/>
                    <a:moveTo>
                      <a:pt x="1588" y="9468"/>
                    </a:moveTo>
                    <a:cubicBezTo>
                      <a:pt x="1588" y="9764"/>
                      <a:pt x="1588" y="9764"/>
                      <a:pt x="1588" y="9764"/>
                    </a:cubicBezTo>
                    <a:cubicBezTo>
                      <a:pt x="1694" y="9764"/>
                      <a:pt x="1694" y="9764"/>
                      <a:pt x="1694" y="9764"/>
                    </a:cubicBezTo>
                    <a:cubicBezTo>
                      <a:pt x="1800" y="10356"/>
                      <a:pt x="1800" y="10356"/>
                      <a:pt x="1800" y="10356"/>
                    </a:cubicBezTo>
                    <a:cubicBezTo>
                      <a:pt x="1906" y="10356"/>
                      <a:pt x="1906" y="10356"/>
                      <a:pt x="1906" y="10356"/>
                    </a:cubicBezTo>
                    <a:cubicBezTo>
                      <a:pt x="1906" y="10060"/>
                      <a:pt x="1906" y="10060"/>
                      <a:pt x="1906" y="10060"/>
                    </a:cubicBezTo>
                    <a:cubicBezTo>
                      <a:pt x="1800" y="9468"/>
                      <a:pt x="1800" y="9468"/>
                      <a:pt x="1800" y="9468"/>
                    </a:cubicBezTo>
                    <a:cubicBezTo>
                      <a:pt x="1694" y="9468"/>
                      <a:pt x="1694" y="9468"/>
                      <a:pt x="1694" y="9468"/>
                    </a:cubicBezTo>
                    <a:cubicBezTo>
                      <a:pt x="1588" y="9468"/>
                      <a:pt x="1588" y="9468"/>
                      <a:pt x="1588" y="9468"/>
                    </a:cubicBezTo>
                    <a:close/>
                    <a:moveTo>
                      <a:pt x="1482" y="8581"/>
                    </a:moveTo>
                    <a:cubicBezTo>
                      <a:pt x="1482" y="8877"/>
                      <a:pt x="1482" y="8877"/>
                      <a:pt x="1482" y="8877"/>
                    </a:cubicBezTo>
                    <a:cubicBezTo>
                      <a:pt x="1482" y="9173"/>
                      <a:pt x="1482" y="9173"/>
                      <a:pt x="1482" y="9173"/>
                    </a:cubicBezTo>
                    <a:cubicBezTo>
                      <a:pt x="1588" y="8877"/>
                      <a:pt x="1588" y="8877"/>
                      <a:pt x="1588" y="8877"/>
                    </a:cubicBezTo>
                    <a:cubicBezTo>
                      <a:pt x="1588" y="8877"/>
                      <a:pt x="1588" y="8877"/>
                      <a:pt x="1588" y="8877"/>
                    </a:cubicBezTo>
                    <a:cubicBezTo>
                      <a:pt x="1482" y="8581"/>
                      <a:pt x="1482" y="8581"/>
                      <a:pt x="1482" y="8581"/>
                    </a:cubicBezTo>
                    <a:close/>
                    <a:moveTo>
                      <a:pt x="1588" y="7989"/>
                    </a:moveTo>
                    <a:cubicBezTo>
                      <a:pt x="1694" y="7989"/>
                      <a:pt x="1694" y="7989"/>
                      <a:pt x="1694" y="7989"/>
                    </a:cubicBezTo>
                    <a:cubicBezTo>
                      <a:pt x="1694" y="7989"/>
                      <a:pt x="1694" y="7989"/>
                      <a:pt x="1694" y="7989"/>
                    </a:cubicBezTo>
                    <a:cubicBezTo>
                      <a:pt x="1694" y="7989"/>
                      <a:pt x="1694" y="7989"/>
                      <a:pt x="1694" y="7989"/>
                    </a:cubicBezTo>
                    <a:cubicBezTo>
                      <a:pt x="1588" y="7989"/>
                      <a:pt x="1588" y="7989"/>
                      <a:pt x="1588" y="7989"/>
                    </a:cubicBezTo>
                    <a:cubicBezTo>
                      <a:pt x="1588" y="7989"/>
                      <a:pt x="1588" y="7989"/>
                      <a:pt x="1588" y="7989"/>
                    </a:cubicBezTo>
                    <a:close/>
                    <a:moveTo>
                      <a:pt x="847" y="6510"/>
                    </a:moveTo>
                    <a:cubicBezTo>
                      <a:pt x="953" y="6510"/>
                      <a:pt x="953" y="6510"/>
                      <a:pt x="953" y="6510"/>
                    </a:cubicBezTo>
                    <a:cubicBezTo>
                      <a:pt x="1059" y="6214"/>
                      <a:pt x="1059" y="6214"/>
                      <a:pt x="1059" y="6214"/>
                    </a:cubicBezTo>
                    <a:cubicBezTo>
                      <a:pt x="1059" y="6214"/>
                      <a:pt x="1059" y="6214"/>
                      <a:pt x="1059" y="6214"/>
                    </a:cubicBezTo>
                    <a:cubicBezTo>
                      <a:pt x="1165" y="6805"/>
                      <a:pt x="1165" y="6805"/>
                      <a:pt x="1165" y="6805"/>
                    </a:cubicBezTo>
                    <a:cubicBezTo>
                      <a:pt x="1271" y="6805"/>
                      <a:pt x="1271" y="6805"/>
                      <a:pt x="1271" y="6805"/>
                    </a:cubicBezTo>
                    <a:cubicBezTo>
                      <a:pt x="1271" y="7101"/>
                      <a:pt x="1271" y="7101"/>
                      <a:pt x="1271" y="7101"/>
                    </a:cubicBezTo>
                    <a:cubicBezTo>
                      <a:pt x="1271" y="7397"/>
                      <a:pt x="1271" y="7397"/>
                      <a:pt x="1271" y="7397"/>
                    </a:cubicBezTo>
                    <a:cubicBezTo>
                      <a:pt x="1165" y="7397"/>
                      <a:pt x="1165" y="7397"/>
                      <a:pt x="1165" y="7397"/>
                    </a:cubicBezTo>
                    <a:cubicBezTo>
                      <a:pt x="1059" y="7101"/>
                      <a:pt x="1059" y="7101"/>
                      <a:pt x="1059" y="7101"/>
                    </a:cubicBezTo>
                    <a:cubicBezTo>
                      <a:pt x="1059" y="7101"/>
                      <a:pt x="1059" y="7101"/>
                      <a:pt x="1059" y="7101"/>
                    </a:cubicBezTo>
                    <a:cubicBezTo>
                      <a:pt x="953" y="6805"/>
                      <a:pt x="953" y="6805"/>
                      <a:pt x="953" y="6805"/>
                    </a:cubicBezTo>
                    <a:cubicBezTo>
                      <a:pt x="847" y="6510"/>
                      <a:pt x="847" y="6510"/>
                      <a:pt x="847" y="6510"/>
                    </a:cubicBezTo>
                    <a:close/>
                    <a:moveTo>
                      <a:pt x="847" y="5622"/>
                    </a:moveTo>
                    <a:cubicBezTo>
                      <a:pt x="953" y="5622"/>
                      <a:pt x="953" y="5622"/>
                      <a:pt x="953" y="5622"/>
                    </a:cubicBezTo>
                    <a:cubicBezTo>
                      <a:pt x="953" y="5326"/>
                      <a:pt x="953" y="5326"/>
                      <a:pt x="953" y="5326"/>
                    </a:cubicBezTo>
                    <a:cubicBezTo>
                      <a:pt x="847" y="5622"/>
                      <a:pt x="847" y="5622"/>
                      <a:pt x="847" y="5622"/>
                    </a:cubicBezTo>
                    <a:close/>
                    <a:moveTo>
                      <a:pt x="212" y="4438"/>
                    </a:moveTo>
                    <a:cubicBezTo>
                      <a:pt x="212" y="4438"/>
                      <a:pt x="212" y="4438"/>
                      <a:pt x="212" y="4438"/>
                    </a:cubicBezTo>
                    <a:cubicBezTo>
                      <a:pt x="212" y="4734"/>
                      <a:pt x="212" y="4734"/>
                      <a:pt x="212" y="4734"/>
                    </a:cubicBezTo>
                    <a:cubicBezTo>
                      <a:pt x="318" y="4734"/>
                      <a:pt x="318" y="4734"/>
                      <a:pt x="318" y="4734"/>
                    </a:cubicBezTo>
                    <a:cubicBezTo>
                      <a:pt x="424" y="4734"/>
                      <a:pt x="424" y="4734"/>
                      <a:pt x="424" y="4734"/>
                    </a:cubicBezTo>
                    <a:cubicBezTo>
                      <a:pt x="318" y="4734"/>
                      <a:pt x="318" y="4734"/>
                      <a:pt x="318" y="4734"/>
                    </a:cubicBezTo>
                    <a:cubicBezTo>
                      <a:pt x="212" y="4438"/>
                      <a:pt x="212" y="4438"/>
                      <a:pt x="212" y="4438"/>
                    </a:cubicBezTo>
                    <a:close/>
                    <a:moveTo>
                      <a:pt x="0" y="1184"/>
                    </a:moveTo>
                    <a:cubicBezTo>
                      <a:pt x="0" y="1184"/>
                      <a:pt x="0" y="1184"/>
                      <a:pt x="0" y="1184"/>
                    </a:cubicBezTo>
                    <a:cubicBezTo>
                      <a:pt x="0" y="1775"/>
                      <a:pt x="0" y="1775"/>
                      <a:pt x="0" y="1775"/>
                    </a:cubicBezTo>
                    <a:cubicBezTo>
                      <a:pt x="106" y="2367"/>
                      <a:pt x="106" y="2367"/>
                      <a:pt x="106" y="2367"/>
                    </a:cubicBezTo>
                    <a:cubicBezTo>
                      <a:pt x="212" y="2367"/>
                      <a:pt x="212" y="2367"/>
                      <a:pt x="212" y="2367"/>
                    </a:cubicBezTo>
                    <a:cubicBezTo>
                      <a:pt x="424" y="2959"/>
                      <a:pt x="424" y="2959"/>
                      <a:pt x="424" y="2959"/>
                    </a:cubicBezTo>
                    <a:cubicBezTo>
                      <a:pt x="424" y="2959"/>
                      <a:pt x="424" y="2959"/>
                      <a:pt x="424" y="2959"/>
                    </a:cubicBezTo>
                    <a:cubicBezTo>
                      <a:pt x="529" y="3255"/>
                      <a:pt x="529" y="3255"/>
                      <a:pt x="529" y="3255"/>
                    </a:cubicBezTo>
                    <a:cubicBezTo>
                      <a:pt x="635" y="3255"/>
                      <a:pt x="635" y="3255"/>
                      <a:pt x="635" y="3255"/>
                    </a:cubicBezTo>
                    <a:cubicBezTo>
                      <a:pt x="741" y="3255"/>
                      <a:pt x="741" y="3255"/>
                      <a:pt x="741" y="3255"/>
                    </a:cubicBezTo>
                    <a:cubicBezTo>
                      <a:pt x="847" y="3551"/>
                      <a:pt x="847" y="3551"/>
                      <a:pt x="847" y="3551"/>
                    </a:cubicBezTo>
                    <a:cubicBezTo>
                      <a:pt x="1059" y="4438"/>
                      <a:pt x="1059" y="4438"/>
                      <a:pt x="1059" y="4438"/>
                    </a:cubicBezTo>
                    <a:cubicBezTo>
                      <a:pt x="1165" y="4734"/>
                      <a:pt x="1165" y="4734"/>
                      <a:pt x="1165" y="4734"/>
                    </a:cubicBezTo>
                    <a:cubicBezTo>
                      <a:pt x="1271" y="4734"/>
                      <a:pt x="1271" y="4734"/>
                      <a:pt x="1271" y="4734"/>
                    </a:cubicBezTo>
                    <a:cubicBezTo>
                      <a:pt x="1271" y="5030"/>
                      <a:pt x="1271" y="5030"/>
                      <a:pt x="1271" y="5030"/>
                    </a:cubicBezTo>
                    <a:cubicBezTo>
                      <a:pt x="1271" y="5030"/>
                      <a:pt x="1271" y="5030"/>
                      <a:pt x="1271" y="5030"/>
                    </a:cubicBezTo>
                    <a:cubicBezTo>
                      <a:pt x="1271" y="5326"/>
                      <a:pt x="1271" y="5326"/>
                      <a:pt x="1271" y="5326"/>
                    </a:cubicBezTo>
                    <a:cubicBezTo>
                      <a:pt x="1376" y="5622"/>
                      <a:pt x="1376" y="5622"/>
                      <a:pt x="1376" y="5622"/>
                    </a:cubicBezTo>
                    <a:cubicBezTo>
                      <a:pt x="1482" y="5622"/>
                      <a:pt x="1482" y="5622"/>
                      <a:pt x="1482" y="5622"/>
                    </a:cubicBezTo>
                    <a:cubicBezTo>
                      <a:pt x="1588" y="5918"/>
                      <a:pt x="1588" y="5918"/>
                      <a:pt x="1588" y="5918"/>
                    </a:cubicBezTo>
                    <a:cubicBezTo>
                      <a:pt x="1588" y="5918"/>
                      <a:pt x="1588" y="5918"/>
                      <a:pt x="1588" y="5918"/>
                    </a:cubicBezTo>
                    <a:cubicBezTo>
                      <a:pt x="1694" y="5918"/>
                      <a:pt x="1694" y="5918"/>
                      <a:pt x="1694" y="5918"/>
                    </a:cubicBezTo>
                    <a:cubicBezTo>
                      <a:pt x="1694" y="6214"/>
                      <a:pt x="1694" y="6214"/>
                      <a:pt x="1694" y="6214"/>
                    </a:cubicBezTo>
                    <a:cubicBezTo>
                      <a:pt x="1694" y="6214"/>
                      <a:pt x="1694" y="6214"/>
                      <a:pt x="1694" y="6214"/>
                    </a:cubicBezTo>
                    <a:cubicBezTo>
                      <a:pt x="1694" y="6510"/>
                      <a:pt x="1694" y="6510"/>
                      <a:pt x="1694" y="6510"/>
                    </a:cubicBezTo>
                    <a:cubicBezTo>
                      <a:pt x="1800" y="6805"/>
                      <a:pt x="1800" y="6805"/>
                      <a:pt x="1800" y="6805"/>
                    </a:cubicBezTo>
                    <a:cubicBezTo>
                      <a:pt x="1800" y="6805"/>
                      <a:pt x="1800" y="6805"/>
                      <a:pt x="1800" y="6805"/>
                    </a:cubicBezTo>
                    <a:cubicBezTo>
                      <a:pt x="1906" y="7397"/>
                      <a:pt x="1906" y="7397"/>
                      <a:pt x="1906" y="7397"/>
                    </a:cubicBezTo>
                    <a:cubicBezTo>
                      <a:pt x="1906" y="7693"/>
                      <a:pt x="1906" y="7693"/>
                      <a:pt x="1906" y="7693"/>
                    </a:cubicBezTo>
                    <a:cubicBezTo>
                      <a:pt x="2012" y="7989"/>
                      <a:pt x="2012" y="7989"/>
                      <a:pt x="2012" y="7989"/>
                    </a:cubicBezTo>
                    <a:cubicBezTo>
                      <a:pt x="2224" y="8285"/>
                      <a:pt x="2224" y="8285"/>
                      <a:pt x="2224" y="8285"/>
                    </a:cubicBezTo>
                    <a:cubicBezTo>
                      <a:pt x="2224" y="8285"/>
                      <a:pt x="2224" y="8285"/>
                      <a:pt x="2224" y="8285"/>
                    </a:cubicBezTo>
                    <a:cubicBezTo>
                      <a:pt x="2329" y="8877"/>
                      <a:pt x="2329" y="8877"/>
                      <a:pt x="2329" y="8877"/>
                    </a:cubicBezTo>
                    <a:cubicBezTo>
                      <a:pt x="2435" y="9173"/>
                      <a:pt x="2435" y="9173"/>
                      <a:pt x="2435" y="9173"/>
                    </a:cubicBezTo>
                    <a:cubicBezTo>
                      <a:pt x="2435" y="9764"/>
                      <a:pt x="2435" y="9764"/>
                      <a:pt x="2435" y="9764"/>
                    </a:cubicBezTo>
                    <a:cubicBezTo>
                      <a:pt x="2541" y="10356"/>
                      <a:pt x="2541" y="10356"/>
                      <a:pt x="2541" y="10356"/>
                    </a:cubicBezTo>
                    <a:cubicBezTo>
                      <a:pt x="2541" y="10948"/>
                      <a:pt x="2541" y="10948"/>
                      <a:pt x="2541" y="10948"/>
                    </a:cubicBezTo>
                    <a:cubicBezTo>
                      <a:pt x="2647" y="11244"/>
                      <a:pt x="2647" y="11244"/>
                      <a:pt x="2647" y="11244"/>
                    </a:cubicBezTo>
                    <a:cubicBezTo>
                      <a:pt x="2753" y="11540"/>
                      <a:pt x="2753" y="11540"/>
                      <a:pt x="2753" y="11540"/>
                    </a:cubicBezTo>
                    <a:cubicBezTo>
                      <a:pt x="2965" y="12132"/>
                      <a:pt x="2965" y="12132"/>
                      <a:pt x="2965" y="12132"/>
                    </a:cubicBezTo>
                    <a:cubicBezTo>
                      <a:pt x="2965" y="12132"/>
                      <a:pt x="2965" y="12132"/>
                      <a:pt x="2965" y="12132"/>
                    </a:cubicBezTo>
                    <a:cubicBezTo>
                      <a:pt x="3176" y="12427"/>
                      <a:pt x="3176" y="12427"/>
                      <a:pt x="3176" y="12427"/>
                    </a:cubicBezTo>
                    <a:cubicBezTo>
                      <a:pt x="3176" y="12427"/>
                      <a:pt x="3176" y="12427"/>
                      <a:pt x="3176" y="12427"/>
                    </a:cubicBezTo>
                    <a:cubicBezTo>
                      <a:pt x="3282" y="12723"/>
                      <a:pt x="3282" y="12723"/>
                      <a:pt x="3282" y="12723"/>
                    </a:cubicBezTo>
                    <a:cubicBezTo>
                      <a:pt x="3282" y="13019"/>
                      <a:pt x="3282" y="13019"/>
                      <a:pt x="3282" y="13019"/>
                    </a:cubicBezTo>
                    <a:cubicBezTo>
                      <a:pt x="3388" y="13315"/>
                      <a:pt x="3388" y="13315"/>
                      <a:pt x="3388" y="13315"/>
                    </a:cubicBezTo>
                    <a:cubicBezTo>
                      <a:pt x="3600" y="13611"/>
                      <a:pt x="3600" y="13611"/>
                      <a:pt x="3600" y="13611"/>
                    </a:cubicBezTo>
                    <a:cubicBezTo>
                      <a:pt x="3706" y="13907"/>
                      <a:pt x="3706" y="13907"/>
                      <a:pt x="3706" y="13907"/>
                    </a:cubicBezTo>
                    <a:cubicBezTo>
                      <a:pt x="3812" y="14203"/>
                      <a:pt x="3812" y="14203"/>
                      <a:pt x="3812" y="14203"/>
                    </a:cubicBezTo>
                    <a:cubicBezTo>
                      <a:pt x="3918" y="14203"/>
                      <a:pt x="3918" y="14203"/>
                      <a:pt x="3918" y="14203"/>
                    </a:cubicBezTo>
                    <a:cubicBezTo>
                      <a:pt x="4235" y="14795"/>
                      <a:pt x="4235" y="14795"/>
                      <a:pt x="4235" y="14795"/>
                    </a:cubicBezTo>
                    <a:cubicBezTo>
                      <a:pt x="4235" y="15090"/>
                      <a:pt x="4235" y="15090"/>
                      <a:pt x="4235" y="15090"/>
                    </a:cubicBezTo>
                    <a:cubicBezTo>
                      <a:pt x="4341" y="15090"/>
                      <a:pt x="4341" y="15090"/>
                      <a:pt x="4341" y="15090"/>
                    </a:cubicBezTo>
                    <a:cubicBezTo>
                      <a:pt x="4341" y="15386"/>
                      <a:pt x="4341" y="15386"/>
                      <a:pt x="4341" y="15386"/>
                    </a:cubicBezTo>
                    <a:cubicBezTo>
                      <a:pt x="4447" y="15386"/>
                      <a:pt x="4447" y="15386"/>
                      <a:pt x="4447" y="15386"/>
                    </a:cubicBezTo>
                    <a:cubicBezTo>
                      <a:pt x="4447" y="15090"/>
                      <a:pt x="4447" y="15090"/>
                      <a:pt x="4447" y="15090"/>
                    </a:cubicBezTo>
                    <a:cubicBezTo>
                      <a:pt x="4341" y="15090"/>
                      <a:pt x="4341" y="15090"/>
                      <a:pt x="4341" y="15090"/>
                    </a:cubicBezTo>
                    <a:cubicBezTo>
                      <a:pt x="4341" y="14795"/>
                      <a:pt x="4341" y="14795"/>
                      <a:pt x="4341" y="14795"/>
                    </a:cubicBezTo>
                    <a:cubicBezTo>
                      <a:pt x="4447" y="14795"/>
                      <a:pt x="4447" y="14795"/>
                      <a:pt x="4447" y="14795"/>
                    </a:cubicBezTo>
                    <a:cubicBezTo>
                      <a:pt x="4659" y="15386"/>
                      <a:pt x="4659" y="15386"/>
                      <a:pt x="4659" y="15386"/>
                    </a:cubicBezTo>
                    <a:cubicBezTo>
                      <a:pt x="4659" y="15090"/>
                      <a:pt x="4659" y="15090"/>
                      <a:pt x="4659" y="15090"/>
                    </a:cubicBezTo>
                    <a:cubicBezTo>
                      <a:pt x="4659" y="14795"/>
                      <a:pt x="4659" y="14795"/>
                      <a:pt x="4659" y="14795"/>
                    </a:cubicBezTo>
                    <a:cubicBezTo>
                      <a:pt x="4765" y="14795"/>
                      <a:pt x="4765" y="14795"/>
                      <a:pt x="4765" y="14795"/>
                    </a:cubicBezTo>
                    <a:cubicBezTo>
                      <a:pt x="4765" y="14795"/>
                      <a:pt x="4765" y="14795"/>
                      <a:pt x="4765" y="14795"/>
                    </a:cubicBezTo>
                    <a:cubicBezTo>
                      <a:pt x="4871" y="15090"/>
                      <a:pt x="4871" y="15090"/>
                      <a:pt x="4871" y="15090"/>
                    </a:cubicBezTo>
                    <a:cubicBezTo>
                      <a:pt x="4976" y="15090"/>
                      <a:pt x="4976" y="15090"/>
                      <a:pt x="4976" y="15090"/>
                    </a:cubicBezTo>
                    <a:cubicBezTo>
                      <a:pt x="4976" y="15090"/>
                      <a:pt x="4976" y="15090"/>
                      <a:pt x="4976" y="15090"/>
                    </a:cubicBezTo>
                    <a:cubicBezTo>
                      <a:pt x="4976" y="14499"/>
                      <a:pt x="4976" y="14499"/>
                      <a:pt x="4976" y="14499"/>
                    </a:cubicBezTo>
                    <a:cubicBezTo>
                      <a:pt x="5082" y="13907"/>
                      <a:pt x="5082" y="13907"/>
                      <a:pt x="5082" y="13907"/>
                    </a:cubicBezTo>
                    <a:cubicBezTo>
                      <a:pt x="4976" y="13315"/>
                      <a:pt x="4976" y="13315"/>
                      <a:pt x="4976" y="13315"/>
                    </a:cubicBezTo>
                    <a:cubicBezTo>
                      <a:pt x="5082" y="13019"/>
                      <a:pt x="5082" y="13019"/>
                      <a:pt x="5082" y="13019"/>
                    </a:cubicBezTo>
                    <a:cubicBezTo>
                      <a:pt x="4976" y="12723"/>
                      <a:pt x="4976" y="12723"/>
                      <a:pt x="4976" y="12723"/>
                    </a:cubicBezTo>
                    <a:cubicBezTo>
                      <a:pt x="5082" y="12427"/>
                      <a:pt x="5082" y="12427"/>
                      <a:pt x="5082" y="12427"/>
                    </a:cubicBezTo>
                    <a:cubicBezTo>
                      <a:pt x="5082" y="12427"/>
                      <a:pt x="5082" y="12427"/>
                      <a:pt x="5082" y="12427"/>
                    </a:cubicBezTo>
                    <a:cubicBezTo>
                      <a:pt x="5188" y="12132"/>
                      <a:pt x="5188" y="12132"/>
                      <a:pt x="5188" y="12132"/>
                    </a:cubicBezTo>
                    <a:cubicBezTo>
                      <a:pt x="5188" y="11836"/>
                      <a:pt x="5188" y="11836"/>
                      <a:pt x="5188" y="11836"/>
                    </a:cubicBezTo>
                    <a:cubicBezTo>
                      <a:pt x="5082" y="11836"/>
                      <a:pt x="5082" y="11836"/>
                      <a:pt x="5082" y="11836"/>
                    </a:cubicBezTo>
                    <a:cubicBezTo>
                      <a:pt x="4976" y="11540"/>
                      <a:pt x="4976" y="11540"/>
                      <a:pt x="4976" y="11540"/>
                    </a:cubicBezTo>
                    <a:cubicBezTo>
                      <a:pt x="4976" y="11244"/>
                      <a:pt x="4976" y="11244"/>
                      <a:pt x="4976" y="11244"/>
                    </a:cubicBezTo>
                    <a:cubicBezTo>
                      <a:pt x="4871" y="11244"/>
                      <a:pt x="4871" y="11244"/>
                      <a:pt x="4871" y="11244"/>
                    </a:cubicBezTo>
                    <a:cubicBezTo>
                      <a:pt x="4871" y="11244"/>
                      <a:pt x="4871" y="11244"/>
                      <a:pt x="4871" y="11244"/>
                    </a:cubicBezTo>
                    <a:cubicBezTo>
                      <a:pt x="4765" y="10948"/>
                      <a:pt x="4765" y="10948"/>
                      <a:pt x="4765" y="10948"/>
                    </a:cubicBezTo>
                    <a:cubicBezTo>
                      <a:pt x="4659" y="10948"/>
                      <a:pt x="4659" y="10948"/>
                      <a:pt x="4659" y="10948"/>
                    </a:cubicBezTo>
                    <a:cubicBezTo>
                      <a:pt x="4553" y="10948"/>
                      <a:pt x="4553" y="10948"/>
                      <a:pt x="4553" y="10948"/>
                    </a:cubicBezTo>
                    <a:cubicBezTo>
                      <a:pt x="4553" y="10652"/>
                      <a:pt x="4553" y="10652"/>
                      <a:pt x="4553" y="10652"/>
                    </a:cubicBezTo>
                    <a:cubicBezTo>
                      <a:pt x="4447" y="10356"/>
                      <a:pt x="4447" y="10356"/>
                      <a:pt x="4447" y="10356"/>
                    </a:cubicBezTo>
                    <a:cubicBezTo>
                      <a:pt x="4447" y="10652"/>
                      <a:pt x="4447" y="10652"/>
                      <a:pt x="4447" y="10652"/>
                    </a:cubicBezTo>
                    <a:cubicBezTo>
                      <a:pt x="4447" y="10356"/>
                      <a:pt x="4447" y="10356"/>
                      <a:pt x="4447" y="10356"/>
                    </a:cubicBezTo>
                    <a:cubicBezTo>
                      <a:pt x="4447" y="10060"/>
                      <a:pt x="4447" y="10060"/>
                      <a:pt x="4447" y="10060"/>
                    </a:cubicBezTo>
                    <a:cubicBezTo>
                      <a:pt x="4341" y="9468"/>
                      <a:pt x="4341" y="9468"/>
                      <a:pt x="4341" y="9468"/>
                    </a:cubicBezTo>
                    <a:cubicBezTo>
                      <a:pt x="4235" y="9468"/>
                      <a:pt x="4235" y="9468"/>
                      <a:pt x="4235" y="9468"/>
                    </a:cubicBezTo>
                    <a:cubicBezTo>
                      <a:pt x="4235" y="9468"/>
                      <a:pt x="4235" y="9468"/>
                      <a:pt x="4235" y="9468"/>
                    </a:cubicBezTo>
                    <a:cubicBezTo>
                      <a:pt x="4024" y="9468"/>
                      <a:pt x="4024" y="9468"/>
                      <a:pt x="4024" y="9468"/>
                    </a:cubicBezTo>
                    <a:cubicBezTo>
                      <a:pt x="3918" y="9173"/>
                      <a:pt x="3918" y="9173"/>
                      <a:pt x="3918" y="9173"/>
                    </a:cubicBezTo>
                    <a:cubicBezTo>
                      <a:pt x="3918" y="8877"/>
                      <a:pt x="3918" y="8877"/>
                      <a:pt x="3918" y="8877"/>
                    </a:cubicBezTo>
                    <a:cubicBezTo>
                      <a:pt x="4024" y="8877"/>
                      <a:pt x="4024" y="8877"/>
                      <a:pt x="4024" y="8877"/>
                    </a:cubicBezTo>
                    <a:cubicBezTo>
                      <a:pt x="4129" y="8581"/>
                      <a:pt x="4129" y="8581"/>
                      <a:pt x="4129" y="8581"/>
                    </a:cubicBezTo>
                    <a:cubicBezTo>
                      <a:pt x="4024" y="8581"/>
                      <a:pt x="4024" y="8581"/>
                      <a:pt x="4024" y="8581"/>
                    </a:cubicBezTo>
                    <a:cubicBezTo>
                      <a:pt x="3918" y="8581"/>
                      <a:pt x="3918" y="8581"/>
                      <a:pt x="3918" y="8581"/>
                    </a:cubicBezTo>
                    <a:cubicBezTo>
                      <a:pt x="3918" y="8581"/>
                      <a:pt x="3918" y="8581"/>
                      <a:pt x="3918" y="8581"/>
                    </a:cubicBezTo>
                    <a:cubicBezTo>
                      <a:pt x="3812" y="8581"/>
                      <a:pt x="3812" y="8581"/>
                      <a:pt x="3812" y="8581"/>
                    </a:cubicBezTo>
                    <a:cubicBezTo>
                      <a:pt x="3812" y="8581"/>
                      <a:pt x="3812" y="8581"/>
                      <a:pt x="3812" y="8581"/>
                    </a:cubicBezTo>
                    <a:cubicBezTo>
                      <a:pt x="3918" y="8285"/>
                      <a:pt x="3918" y="8285"/>
                      <a:pt x="3918" y="8285"/>
                    </a:cubicBezTo>
                    <a:cubicBezTo>
                      <a:pt x="4129" y="8285"/>
                      <a:pt x="4129" y="8285"/>
                      <a:pt x="4129" y="8285"/>
                    </a:cubicBezTo>
                    <a:cubicBezTo>
                      <a:pt x="4024" y="7989"/>
                      <a:pt x="4024" y="7989"/>
                      <a:pt x="4024" y="7989"/>
                    </a:cubicBezTo>
                    <a:cubicBezTo>
                      <a:pt x="3918" y="7693"/>
                      <a:pt x="3918" y="7693"/>
                      <a:pt x="3918" y="7693"/>
                    </a:cubicBezTo>
                    <a:cubicBezTo>
                      <a:pt x="3812" y="7693"/>
                      <a:pt x="3812" y="7693"/>
                      <a:pt x="3812" y="7693"/>
                    </a:cubicBezTo>
                    <a:cubicBezTo>
                      <a:pt x="3706" y="7693"/>
                      <a:pt x="3706" y="7693"/>
                      <a:pt x="3706" y="7693"/>
                    </a:cubicBezTo>
                    <a:cubicBezTo>
                      <a:pt x="3600" y="7989"/>
                      <a:pt x="3600" y="7989"/>
                      <a:pt x="3600" y="7989"/>
                    </a:cubicBezTo>
                    <a:cubicBezTo>
                      <a:pt x="3494" y="7989"/>
                      <a:pt x="3494" y="7989"/>
                      <a:pt x="3494" y="7989"/>
                    </a:cubicBezTo>
                    <a:cubicBezTo>
                      <a:pt x="3600" y="7989"/>
                      <a:pt x="3600" y="7989"/>
                      <a:pt x="3600" y="7989"/>
                    </a:cubicBezTo>
                    <a:cubicBezTo>
                      <a:pt x="3600" y="7693"/>
                      <a:pt x="3600" y="7693"/>
                      <a:pt x="3600" y="7693"/>
                    </a:cubicBezTo>
                    <a:cubicBezTo>
                      <a:pt x="3706" y="7693"/>
                      <a:pt x="3706" y="7693"/>
                      <a:pt x="3706" y="7693"/>
                    </a:cubicBezTo>
                    <a:cubicBezTo>
                      <a:pt x="3706" y="7693"/>
                      <a:pt x="3706" y="7693"/>
                      <a:pt x="3706" y="7693"/>
                    </a:cubicBezTo>
                    <a:cubicBezTo>
                      <a:pt x="3706" y="7397"/>
                      <a:pt x="3706" y="7397"/>
                      <a:pt x="3706" y="7397"/>
                    </a:cubicBezTo>
                    <a:cubicBezTo>
                      <a:pt x="3600" y="7397"/>
                      <a:pt x="3600" y="7397"/>
                      <a:pt x="3600" y="7397"/>
                    </a:cubicBezTo>
                    <a:cubicBezTo>
                      <a:pt x="3388" y="7397"/>
                      <a:pt x="3388" y="7397"/>
                      <a:pt x="3388" y="7397"/>
                    </a:cubicBezTo>
                    <a:cubicBezTo>
                      <a:pt x="3282" y="7101"/>
                      <a:pt x="3282" y="7101"/>
                      <a:pt x="3282" y="7101"/>
                    </a:cubicBezTo>
                    <a:cubicBezTo>
                      <a:pt x="3282" y="6805"/>
                      <a:pt x="3282" y="6805"/>
                      <a:pt x="3282" y="6805"/>
                    </a:cubicBezTo>
                    <a:cubicBezTo>
                      <a:pt x="3282" y="6510"/>
                      <a:pt x="3282" y="6510"/>
                      <a:pt x="3282" y="6510"/>
                    </a:cubicBezTo>
                    <a:cubicBezTo>
                      <a:pt x="3071" y="6214"/>
                      <a:pt x="3071" y="6214"/>
                      <a:pt x="3071" y="6214"/>
                    </a:cubicBezTo>
                    <a:cubicBezTo>
                      <a:pt x="3071" y="6214"/>
                      <a:pt x="3071" y="6214"/>
                      <a:pt x="3071" y="6214"/>
                    </a:cubicBezTo>
                    <a:cubicBezTo>
                      <a:pt x="2965" y="6214"/>
                      <a:pt x="2965" y="6214"/>
                      <a:pt x="2965" y="6214"/>
                    </a:cubicBezTo>
                    <a:cubicBezTo>
                      <a:pt x="2859" y="5918"/>
                      <a:pt x="2859" y="5918"/>
                      <a:pt x="2859" y="5918"/>
                    </a:cubicBezTo>
                    <a:cubicBezTo>
                      <a:pt x="2859" y="5622"/>
                      <a:pt x="2859" y="5622"/>
                      <a:pt x="2859" y="5622"/>
                    </a:cubicBezTo>
                    <a:cubicBezTo>
                      <a:pt x="2753" y="5326"/>
                      <a:pt x="2753" y="5326"/>
                      <a:pt x="2753" y="5326"/>
                    </a:cubicBezTo>
                    <a:cubicBezTo>
                      <a:pt x="2541" y="5030"/>
                      <a:pt x="2541" y="5030"/>
                      <a:pt x="2541" y="5030"/>
                    </a:cubicBezTo>
                    <a:cubicBezTo>
                      <a:pt x="2435" y="5030"/>
                      <a:pt x="2435" y="5030"/>
                      <a:pt x="2435" y="5030"/>
                    </a:cubicBezTo>
                    <a:cubicBezTo>
                      <a:pt x="2435" y="5030"/>
                      <a:pt x="2435" y="5030"/>
                      <a:pt x="2435" y="5030"/>
                    </a:cubicBezTo>
                    <a:cubicBezTo>
                      <a:pt x="2329" y="5030"/>
                      <a:pt x="2329" y="5030"/>
                      <a:pt x="2329" y="5030"/>
                    </a:cubicBezTo>
                    <a:cubicBezTo>
                      <a:pt x="2329" y="4734"/>
                      <a:pt x="2329" y="4734"/>
                      <a:pt x="2329" y="4734"/>
                    </a:cubicBezTo>
                    <a:cubicBezTo>
                      <a:pt x="2329" y="4734"/>
                      <a:pt x="2329" y="4734"/>
                      <a:pt x="2329" y="4734"/>
                    </a:cubicBezTo>
                    <a:cubicBezTo>
                      <a:pt x="2224" y="4734"/>
                      <a:pt x="2224" y="4734"/>
                      <a:pt x="2224" y="4734"/>
                    </a:cubicBezTo>
                    <a:cubicBezTo>
                      <a:pt x="2224" y="4438"/>
                      <a:pt x="2224" y="4438"/>
                      <a:pt x="2224" y="4438"/>
                    </a:cubicBezTo>
                    <a:cubicBezTo>
                      <a:pt x="2118" y="4142"/>
                      <a:pt x="2118" y="4142"/>
                      <a:pt x="2118" y="4142"/>
                    </a:cubicBezTo>
                    <a:cubicBezTo>
                      <a:pt x="2012" y="3847"/>
                      <a:pt x="2012" y="3847"/>
                      <a:pt x="2012" y="3847"/>
                    </a:cubicBezTo>
                    <a:cubicBezTo>
                      <a:pt x="2012" y="3847"/>
                      <a:pt x="2012" y="3847"/>
                      <a:pt x="2012" y="3847"/>
                    </a:cubicBezTo>
                    <a:cubicBezTo>
                      <a:pt x="1694" y="3255"/>
                      <a:pt x="1694" y="3255"/>
                      <a:pt x="1694" y="3255"/>
                    </a:cubicBezTo>
                    <a:cubicBezTo>
                      <a:pt x="1588" y="3255"/>
                      <a:pt x="1588" y="3255"/>
                      <a:pt x="1588" y="3255"/>
                    </a:cubicBezTo>
                    <a:cubicBezTo>
                      <a:pt x="1482" y="2959"/>
                      <a:pt x="1482" y="2959"/>
                      <a:pt x="1482" y="2959"/>
                    </a:cubicBezTo>
                    <a:cubicBezTo>
                      <a:pt x="1376" y="2959"/>
                      <a:pt x="1376" y="2959"/>
                      <a:pt x="1376" y="2959"/>
                    </a:cubicBezTo>
                    <a:cubicBezTo>
                      <a:pt x="1376" y="2663"/>
                      <a:pt x="1376" y="2663"/>
                      <a:pt x="1376" y="2663"/>
                    </a:cubicBezTo>
                    <a:cubicBezTo>
                      <a:pt x="1376" y="2367"/>
                      <a:pt x="1376" y="2367"/>
                      <a:pt x="1376" y="2367"/>
                    </a:cubicBezTo>
                    <a:cubicBezTo>
                      <a:pt x="1271" y="2367"/>
                      <a:pt x="1271" y="2367"/>
                      <a:pt x="1271" y="2367"/>
                    </a:cubicBezTo>
                    <a:cubicBezTo>
                      <a:pt x="1165" y="2071"/>
                      <a:pt x="1165" y="2071"/>
                      <a:pt x="1165" y="2071"/>
                    </a:cubicBezTo>
                    <a:cubicBezTo>
                      <a:pt x="1165" y="2071"/>
                      <a:pt x="1165" y="2071"/>
                      <a:pt x="1165" y="2071"/>
                    </a:cubicBezTo>
                    <a:cubicBezTo>
                      <a:pt x="1059" y="1775"/>
                      <a:pt x="1059" y="1775"/>
                      <a:pt x="1059" y="1775"/>
                    </a:cubicBezTo>
                    <a:cubicBezTo>
                      <a:pt x="953" y="1479"/>
                      <a:pt x="953" y="1479"/>
                      <a:pt x="953" y="1479"/>
                    </a:cubicBezTo>
                    <a:cubicBezTo>
                      <a:pt x="847" y="1479"/>
                      <a:pt x="847" y="1479"/>
                      <a:pt x="847" y="1479"/>
                    </a:cubicBezTo>
                    <a:cubicBezTo>
                      <a:pt x="847" y="1479"/>
                      <a:pt x="847" y="1479"/>
                      <a:pt x="847" y="1479"/>
                    </a:cubicBezTo>
                    <a:cubicBezTo>
                      <a:pt x="741" y="1479"/>
                      <a:pt x="741" y="1479"/>
                      <a:pt x="741" y="1479"/>
                    </a:cubicBezTo>
                    <a:cubicBezTo>
                      <a:pt x="635" y="1479"/>
                      <a:pt x="635" y="1479"/>
                      <a:pt x="635" y="1479"/>
                    </a:cubicBezTo>
                    <a:cubicBezTo>
                      <a:pt x="529" y="1479"/>
                      <a:pt x="529" y="1479"/>
                      <a:pt x="529" y="1479"/>
                    </a:cubicBezTo>
                    <a:cubicBezTo>
                      <a:pt x="424" y="1479"/>
                      <a:pt x="424" y="1479"/>
                      <a:pt x="424" y="1479"/>
                    </a:cubicBezTo>
                    <a:cubicBezTo>
                      <a:pt x="212" y="1184"/>
                      <a:pt x="212" y="1184"/>
                      <a:pt x="212" y="1184"/>
                    </a:cubicBezTo>
                    <a:cubicBezTo>
                      <a:pt x="0" y="1184"/>
                      <a:pt x="0" y="1184"/>
                      <a:pt x="0" y="1184"/>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5" name="Freeform 21"/>
              <p:cNvSpPr/>
              <p:nvPr/>
            </p:nvSpPr>
            <p:spPr>
              <a:xfrm>
                <a:off x="9238505" y="3922625"/>
                <a:ext cx="101203" cy="27067"/>
              </a:xfrm>
              <a:custGeom>
                <a:avLst/>
                <a:gdLst/>
                <a:ahLst/>
                <a:cxnLst>
                  <a:cxn ang="0">
                    <a:pos x="wd2" y="hd2"/>
                  </a:cxn>
                  <a:cxn ang="5400000">
                    <a:pos x="wd2" y="hd2"/>
                  </a:cxn>
                  <a:cxn ang="10800000">
                    <a:pos x="wd2" y="hd2"/>
                  </a:cxn>
                  <a:cxn ang="16200000">
                    <a:pos x="wd2" y="hd2"/>
                  </a:cxn>
                </a:cxnLst>
                <a:rect l="0" t="0" r="r" b="b"/>
                <a:pathLst>
                  <a:path w="21600" h="21600" extrusionOk="0">
                    <a:moveTo>
                      <a:pt x="0" y="16971"/>
                    </a:moveTo>
                    <a:lnTo>
                      <a:pt x="1662" y="21600"/>
                    </a:lnTo>
                    <a:lnTo>
                      <a:pt x="1662" y="16971"/>
                    </a:lnTo>
                    <a:lnTo>
                      <a:pt x="2908" y="16971"/>
                    </a:lnTo>
                    <a:lnTo>
                      <a:pt x="2908" y="10800"/>
                    </a:lnTo>
                    <a:lnTo>
                      <a:pt x="1662" y="16971"/>
                    </a:lnTo>
                    <a:lnTo>
                      <a:pt x="0" y="16971"/>
                    </a:lnTo>
                    <a:close/>
                    <a:moveTo>
                      <a:pt x="4569" y="10800"/>
                    </a:moveTo>
                    <a:lnTo>
                      <a:pt x="7477" y="21600"/>
                    </a:lnTo>
                    <a:lnTo>
                      <a:pt x="9138" y="21600"/>
                    </a:lnTo>
                    <a:lnTo>
                      <a:pt x="9138" y="16971"/>
                    </a:lnTo>
                    <a:lnTo>
                      <a:pt x="15369" y="16971"/>
                    </a:lnTo>
                    <a:lnTo>
                      <a:pt x="17031" y="10800"/>
                    </a:lnTo>
                    <a:lnTo>
                      <a:pt x="18277" y="10800"/>
                    </a:lnTo>
                    <a:lnTo>
                      <a:pt x="19938" y="4629"/>
                    </a:lnTo>
                    <a:lnTo>
                      <a:pt x="21600" y="0"/>
                    </a:lnTo>
                    <a:lnTo>
                      <a:pt x="9138" y="0"/>
                    </a:lnTo>
                    <a:lnTo>
                      <a:pt x="7477" y="4629"/>
                    </a:lnTo>
                    <a:lnTo>
                      <a:pt x="4569" y="10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6" name="Freeform 22"/>
              <p:cNvSpPr/>
              <p:nvPr/>
            </p:nvSpPr>
            <p:spPr>
              <a:xfrm>
                <a:off x="8473661" y="3441238"/>
                <a:ext cx="613047" cy="201063"/>
              </a:xfrm>
              <a:custGeom>
                <a:avLst/>
                <a:gdLst/>
                <a:ahLst/>
                <a:cxnLst>
                  <a:cxn ang="0">
                    <a:pos x="wd2" y="hd2"/>
                  </a:cxn>
                  <a:cxn ang="5400000">
                    <a:pos x="wd2" y="hd2"/>
                  </a:cxn>
                  <a:cxn ang="10800000">
                    <a:pos x="wd2" y="hd2"/>
                  </a:cxn>
                  <a:cxn ang="16200000">
                    <a:pos x="wd2" y="hd2"/>
                  </a:cxn>
                </a:cxnLst>
                <a:rect l="0" t="0" r="r" b="b"/>
                <a:pathLst>
                  <a:path w="21600" h="21600" extrusionOk="0">
                    <a:moveTo>
                      <a:pt x="13234" y="15369"/>
                    </a:moveTo>
                    <a:lnTo>
                      <a:pt x="13234" y="16200"/>
                    </a:lnTo>
                    <a:lnTo>
                      <a:pt x="12960" y="16200"/>
                    </a:lnTo>
                    <a:lnTo>
                      <a:pt x="13234" y="15369"/>
                    </a:lnTo>
                    <a:close/>
                    <a:moveTo>
                      <a:pt x="0" y="6231"/>
                    </a:moveTo>
                    <a:lnTo>
                      <a:pt x="0" y="6854"/>
                    </a:lnTo>
                    <a:lnTo>
                      <a:pt x="274" y="6854"/>
                    </a:lnTo>
                    <a:lnTo>
                      <a:pt x="274" y="6231"/>
                    </a:lnTo>
                    <a:lnTo>
                      <a:pt x="0" y="6231"/>
                    </a:lnTo>
                    <a:close/>
                    <a:moveTo>
                      <a:pt x="10971" y="17654"/>
                    </a:moveTo>
                    <a:lnTo>
                      <a:pt x="11177" y="19315"/>
                    </a:lnTo>
                    <a:lnTo>
                      <a:pt x="11726" y="20146"/>
                    </a:lnTo>
                    <a:lnTo>
                      <a:pt x="11931" y="20769"/>
                    </a:lnTo>
                    <a:lnTo>
                      <a:pt x="11931" y="21600"/>
                    </a:lnTo>
                    <a:lnTo>
                      <a:pt x="12206" y="21600"/>
                    </a:lnTo>
                    <a:lnTo>
                      <a:pt x="12480" y="20769"/>
                    </a:lnTo>
                    <a:lnTo>
                      <a:pt x="13714" y="20769"/>
                    </a:lnTo>
                    <a:lnTo>
                      <a:pt x="14263" y="20146"/>
                    </a:lnTo>
                    <a:lnTo>
                      <a:pt x="14469" y="19315"/>
                    </a:lnTo>
                    <a:lnTo>
                      <a:pt x="15017" y="19315"/>
                    </a:lnTo>
                    <a:lnTo>
                      <a:pt x="15291" y="20146"/>
                    </a:lnTo>
                    <a:lnTo>
                      <a:pt x="15497" y="20146"/>
                    </a:lnTo>
                    <a:lnTo>
                      <a:pt x="16046" y="19315"/>
                    </a:lnTo>
                    <a:lnTo>
                      <a:pt x="16526" y="19315"/>
                    </a:lnTo>
                    <a:lnTo>
                      <a:pt x="16526" y="18485"/>
                    </a:lnTo>
                    <a:lnTo>
                      <a:pt x="17006" y="17031"/>
                    </a:lnTo>
                    <a:lnTo>
                      <a:pt x="17280" y="15369"/>
                    </a:lnTo>
                    <a:lnTo>
                      <a:pt x="17554" y="14746"/>
                    </a:lnTo>
                    <a:lnTo>
                      <a:pt x="17829" y="11631"/>
                    </a:lnTo>
                    <a:lnTo>
                      <a:pt x="17829" y="10800"/>
                    </a:lnTo>
                    <a:lnTo>
                      <a:pt x="18034" y="9969"/>
                    </a:lnTo>
                    <a:lnTo>
                      <a:pt x="19817" y="9969"/>
                    </a:lnTo>
                    <a:lnTo>
                      <a:pt x="20091" y="10800"/>
                    </a:lnTo>
                    <a:lnTo>
                      <a:pt x="20366" y="10800"/>
                    </a:lnTo>
                    <a:lnTo>
                      <a:pt x="20571" y="9969"/>
                    </a:lnTo>
                    <a:lnTo>
                      <a:pt x="20846" y="9969"/>
                    </a:lnTo>
                    <a:lnTo>
                      <a:pt x="20571" y="9346"/>
                    </a:lnTo>
                    <a:lnTo>
                      <a:pt x="20571" y="7685"/>
                    </a:lnTo>
                    <a:lnTo>
                      <a:pt x="21120" y="8515"/>
                    </a:lnTo>
                    <a:lnTo>
                      <a:pt x="21600" y="7685"/>
                    </a:lnTo>
                    <a:lnTo>
                      <a:pt x="21600" y="6854"/>
                    </a:lnTo>
                    <a:lnTo>
                      <a:pt x="21326" y="6854"/>
                    </a:lnTo>
                    <a:lnTo>
                      <a:pt x="21120" y="6231"/>
                    </a:lnTo>
                    <a:lnTo>
                      <a:pt x="20846" y="6231"/>
                    </a:lnTo>
                    <a:lnTo>
                      <a:pt x="20571" y="5400"/>
                    </a:lnTo>
                    <a:lnTo>
                      <a:pt x="20366" y="5400"/>
                    </a:lnTo>
                    <a:lnTo>
                      <a:pt x="20366" y="6231"/>
                    </a:lnTo>
                    <a:lnTo>
                      <a:pt x="20091" y="6231"/>
                    </a:lnTo>
                    <a:lnTo>
                      <a:pt x="20366" y="5400"/>
                    </a:lnTo>
                    <a:lnTo>
                      <a:pt x="20366" y="4569"/>
                    </a:lnTo>
                    <a:lnTo>
                      <a:pt x="20091" y="4569"/>
                    </a:lnTo>
                    <a:lnTo>
                      <a:pt x="20091" y="5400"/>
                    </a:lnTo>
                    <a:lnTo>
                      <a:pt x="19817" y="5400"/>
                    </a:lnTo>
                    <a:lnTo>
                      <a:pt x="19817" y="3946"/>
                    </a:lnTo>
                    <a:lnTo>
                      <a:pt x="20091" y="3946"/>
                    </a:lnTo>
                    <a:lnTo>
                      <a:pt x="19817" y="3115"/>
                    </a:lnTo>
                    <a:lnTo>
                      <a:pt x="19337" y="3115"/>
                    </a:lnTo>
                    <a:lnTo>
                      <a:pt x="19337" y="1662"/>
                    </a:lnTo>
                    <a:lnTo>
                      <a:pt x="19063" y="1662"/>
                    </a:lnTo>
                    <a:lnTo>
                      <a:pt x="19063" y="2285"/>
                    </a:lnTo>
                    <a:lnTo>
                      <a:pt x="18789" y="3115"/>
                    </a:lnTo>
                    <a:lnTo>
                      <a:pt x="18789" y="1662"/>
                    </a:lnTo>
                    <a:lnTo>
                      <a:pt x="18583" y="3115"/>
                    </a:lnTo>
                    <a:lnTo>
                      <a:pt x="18309" y="3115"/>
                    </a:lnTo>
                    <a:lnTo>
                      <a:pt x="18034" y="4569"/>
                    </a:lnTo>
                    <a:lnTo>
                      <a:pt x="18034" y="5400"/>
                    </a:lnTo>
                    <a:lnTo>
                      <a:pt x="17829" y="6854"/>
                    </a:lnTo>
                    <a:lnTo>
                      <a:pt x="17280" y="6854"/>
                    </a:lnTo>
                    <a:lnTo>
                      <a:pt x="17006" y="7685"/>
                    </a:lnTo>
                    <a:lnTo>
                      <a:pt x="17280" y="7685"/>
                    </a:lnTo>
                    <a:lnTo>
                      <a:pt x="17006" y="7685"/>
                    </a:lnTo>
                    <a:lnTo>
                      <a:pt x="17280" y="7685"/>
                    </a:lnTo>
                    <a:lnTo>
                      <a:pt x="17280" y="8515"/>
                    </a:lnTo>
                    <a:lnTo>
                      <a:pt x="17006" y="8515"/>
                    </a:lnTo>
                    <a:lnTo>
                      <a:pt x="17280" y="8515"/>
                    </a:lnTo>
                    <a:lnTo>
                      <a:pt x="17280" y="9969"/>
                    </a:lnTo>
                    <a:lnTo>
                      <a:pt x="17006" y="9969"/>
                    </a:lnTo>
                    <a:lnTo>
                      <a:pt x="17006" y="8515"/>
                    </a:lnTo>
                    <a:lnTo>
                      <a:pt x="16800" y="8515"/>
                    </a:lnTo>
                    <a:lnTo>
                      <a:pt x="16800" y="10800"/>
                    </a:lnTo>
                    <a:lnTo>
                      <a:pt x="16526" y="9969"/>
                    </a:lnTo>
                    <a:lnTo>
                      <a:pt x="16251" y="9346"/>
                    </a:lnTo>
                    <a:lnTo>
                      <a:pt x="15771" y="9346"/>
                    </a:lnTo>
                    <a:lnTo>
                      <a:pt x="15771" y="9969"/>
                    </a:lnTo>
                    <a:lnTo>
                      <a:pt x="15497" y="10800"/>
                    </a:lnTo>
                    <a:lnTo>
                      <a:pt x="15497" y="11631"/>
                    </a:lnTo>
                    <a:lnTo>
                      <a:pt x="15017" y="12254"/>
                    </a:lnTo>
                    <a:lnTo>
                      <a:pt x="15017" y="13085"/>
                    </a:lnTo>
                    <a:lnTo>
                      <a:pt x="14469" y="14746"/>
                    </a:lnTo>
                    <a:lnTo>
                      <a:pt x="13509" y="15369"/>
                    </a:lnTo>
                    <a:lnTo>
                      <a:pt x="13509" y="16200"/>
                    </a:lnTo>
                    <a:lnTo>
                      <a:pt x="13714" y="16200"/>
                    </a:lnTo>
                    <a:lnTo>
                      <a:pt x="13509" y="16200"/>
                    </a:lnTo>
                    <a:lnTo>
                      <a:pt x="13234" y="17031"/>
                    </a:lnTo>
                    <a:lnTo>
                      <a:pt x="12960" y="17031"/>
                    </a:lnTo>
                    <a:lnTo>
                      <a:pt x="12960" y="18485"/>
                    </a:lnTo>
                    <a:lnTo>
                      <a:pt x="12754" y="19315"/>
                    </a:lnTo>
                    <a:lnTo>
                      <a:pt x="11451" y="19315"/>
                    </a:lnTo>
                    <a:lnTo>
                      <a:pt x="11451" y="18485"/>
                    </a:lnTo>
                    <a:lnTo>
                      <a:pt x="11177" y="17654"/>
                    </a:lnTo>
                    <a:lnTo>
                      <a:pt x="10971" y="17654"/>
                    </a:lnTo>
                    <a:close/>
                    <a:moveTo>
                      <a:pt x="19063" y="0"/>
                    </a:moveTo>
                    <a:lnTo>
                      <a:pt x="18789" y="831"/>
                    </a:lnTo>
                    <a:lnTo>
                      <a:pt x="19063" y="831"/>
                    </a:lnTo>
                    <a:lnTo>
                      <a:pt x="19063" y="0"/>
                    </a:lnTo>
                    <a:close/>
                    <a:moveTo>
                      <a:pt x="19337" y="0"/>
                    </a:moveTo>
                    <a:lnTo>
                      <a:pt x="19063" y="831"/>
                    </a:lnTo>
                    <a:lnTo>
                      <a:pt x="19611" y="831"/>
                    </a:lnTo>
                    <a:lnTo>
                      <a:pt x="19337" y="0"/>
                    </a:lnTo>
                    <a:close/>
                    <a:moveTo>
                      <a:pt x="13234" y="17031"/>
                    </a:moveTo>
                    <a:lnTo>
                      <a:pt x="12960" y="17031"/>
                    </a:lnTo>
                    <a:lnTo>
                      <a:pt x="12960" y="16200"/>
                    </a:lnTo>
                    <a:lnTo>
                      <a:pt x="13234" y="17031"/>
                    </a:lnTo>
                    <a:close/>
                    <a:moveTo>
                      <a:pt x="13234" y="16200"/>
                    </a:moveTo>
                    <a:close/>
                    <a:moveTo>
                      <a:pt x="13509" y="15369"/>
                    </a:moveTo>
                    <a:lnTo>
                      <a:pt x="13509" y="16200"/>
                    </a:lnTo>
                    <a:lnTo>
                      <a:pt x="13234" y="16200"/>
                    </a:lnTo>
                    <a:lnTo>
                      <a:pt x="13234" y="15369"/>
                    </a:lnTo>
                    <a:lnTo>
                      <a:pt x="13509" y="15369"/>
                    </a:lnTo>
                    <a:close/>
                    <a:moveTo>
                      <a:pt x="0" y="3115"/>
                    </a:moveTo>
                    <a:lnTo>
                      <a:pt x="274" y="2285"/>
                    </a:lnTo>
                    <a:lnTo>
                      <a:pt x="549" y="2285"/>
                    </a:lnTo>
                    <a:lnTo>
                      <a:pt x="823" y="3115"/>
                    </a:lnTo>
                    <a:lnTo>
                      <a:pt x="1029" y="3115"/>
                    </a:lnTo>
                    <a:lnTo>
                      <a:pt x="1303" y="3946"/>
                    </a:lnTo>
                    <a:lnTo>
                      <a:pt x="1303" y="4569"/>
                    </a:lnTo>
                    <a:lnTo>
                      <a:pt x="1029" y="4569"/>
                    </a:lnTo>
                    <a:lnTo>
                      <a:pt x="1029" y="5400"/>
                    </a:lnTo>
                    <a:lnTo>
                      <a:pt x="1783" y="5400"/>
                    </a:lnTo>
                    <a:lnTo>
                      <a:pt x="1783" y="4569"/>
                    </a:lnTo>
                    <a:lnTo>
                      <a:pt x="2057" y="5400"/>
                    </a:lnTo>
                    <a:lnTo>
                      <a:pt x="2537" y="3946"/>
                    </a:lnTo>
                    <a:lnTo>
                      <a:pt x="2811" y="4569"/>
                    </a:lnTo>
                    <a:lnTo>
                      <a:pt x="3566" y="6854"/>
                    </a:lnTo>
                    <a:lnTo>
                      <a:pt x="3840" y="8515"/>
                    </a:lnTo>
                    <a:lnTo>
                      <a:pt x="3840" y="13915"/>
                    </a:lnTo>
                    <a:lnTo>
                      <a:pt x="4320" y="15369"/>
                    </a:lnTo>
                    <a:lnTo>
                      <a:pt x="4594" y="15369"/>
                    </a:lnTo>
                    <a:lnTo>
                      <a:pt x="4594" y="17654"/>
                    </a:lnTo>
                    <a:lnTo>
                      <a:pt x="4869" y="17654"/>
                    </a:lnTo>
                    <a:lnTo>
                      <a:pt x="5074" y="18485"/>
                    </a:lnTo>
                    <a:lnTo>
                      <a:pt x="5074" y="19315"/>
                    </a:lnTo>
                    <a:lnTo>
                      <a:pt x="4869" y="19315"/>
                    </a:lnTo>
                    <a:lnTo>
                      <a:pt x="4594" y="18485"/>
                    </a:lnTo>
                    <a:lnTo>
                      <a:pt x="4869" y="19315"/>
                    </a:lnTo>
                    <a:lnTo>
                      <a:pt x="4594" y="19315"/>
                    </a:lnTo>
                    <a:lnTo>
                      <a:pt x="4869" y="19315"/>
                    </a:lnTo>
                    <a:lnTo>
                      <a:pt x="4594" y="20146"/>
                    </a:lnTo>
                    <a:lnTo>
                      <a:pt x="4320" y="19315"/>
                    </a:lnTo>
                    <a:lnTo>
                      <a:pt x="4320" y="20146"/>
                    </a:lnTo>
                    <a:lnTo>
                      <a:pt x="4114" y="19315"/>
                    </a:lnTo>
                    <a:lnTo>
                      <a:pt x="3566" y="18485"/>
                    </a:lnTo>
                    <a:lnTo>
                      <a:pt x="3360" y="18485"/>
                    </a:lnTo>
                    <a:lnTo>
                      <a:pt x="3086" y="17654"/>
                    </a:lnTo>
                    <a:lnTo>
                      <a:pt x="2537" y="17654"/>
                    </a:lnTo>
                    <a:lnTo>
                      <a:pt x="2331" y="17031"/>
                    </a:lnTo>
                    <a:lnTo>
                      <a:pt x="2331" y="16200"/>
                    </a:lnTo>
                    <a:lnTo>
                      <a:pt x="2057" y="15369"/>
                    </a:lnTo>
                    <a:lnTo>
                      <a:pt x="1783" y="15369"/>
                    </a:lnTo>
                    <a:lnTo>
                      <a:pt x="1577" y="14746"/>
                    </a:lnTo>
                    <a:lnTo>
                      <a:pt x="1783" y="13915"/>
                    </a:lnTo>
                    <a:lnTo>
                      <a:pt x="1577" y="13085"/>
                    </a:lnTo>
                    <a:lnTo>
                      <a:pt x="1303" y="13085"/>
                    </a:lnTo>
                    <a:lnTo>
                      <a:pt x="1303" y="12254"/>
                    </a:lnTo>
                    <a:lnTo>
                      <a:pt x="823" y="11631"/>
                    </a:lnTo>
                    <a:lnTo>
                      <a:pt x="823" y="10800"/>
                    </a:lnTo>
                    <a:lnTo>
                      <a:pt x="549" y="9969"/>
                    </a:lnTo>
                    <a:lnTo>
                      <a:pt x="823" y="9346"/>
                    </a:lnTo>
                    <a:lnTo>
                      <a:pt x="823" y="8515"/>
                    </a:lnTo>
                    <a:lnTo>
                      <a:pt x="549" y="7685"/>
                    </a:lnTo>
                    <a:lnTo>
                      <a:pt x="549" y="6854"/>
                    </a:lnTo>
                    <a:lnTo>
                      <a:pt x="274" y="4569"/>
                    </a:lnTo>
                    <a:lnTo>
                      <a:pt x="0" y="311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7" name="Freeform 23"/>
              <p:cNvSpPr/>
              <p:nvPr/>
            </p:nvSpPr>
            <p:spPr>
              <a:xfrm>
                <a:off x="8929065" y="3512770"/>
                <a:ext cx="35032" cy="29001"/>
              </a:xfrm>
              <a:custGeom>
                <a:avLst/>
                <a:gdLst/>
                <a:ahLst/>
                <a:cxnLst>
                  <a:cxn ang="0">
                    <a:pos x="wd2" y="hd2"/>
                  </a:cxn>
                  <a:cxn ang="5400000">
                    <a:pos x="wd2" y="hd2"/>
                  </a:cxn>
                  <a:cxn ang="10800000">
                    <a:pos x="wd2" y="hd2"/>
                  </a:cxn>
                  <a:cxn ang="16200000">
                    <a:pos x="wd2" y="hd2"/>
                  </a:cxn>
                </a:cxnLst>
                <a:rect l="0" t="0" r="r" b="b"/>
                <a:pathLst>
                  <a:path w="21600" h="21600" extrusionOk="0">
                    <a:moveTo>
                      <a:pt x="0" y="11520"/>
                    </a:moveTo>
                    <a:lnTo>
                      <a:pt x="3600" y="11520"/>
                    </a:lnTo>
                    <a:lnTo>
                      <a:pt x="8400" y="15840"/>
                    </a:lnTo>
                    <a:lnTo>
                      <a:pt x="13200" y="21600"/>
                    </a:lnTo>
                    <a:lnTo>
                      <a:pt x="13200" y="5760"/>
                    </a:lnTo>
                    <a:lnTo>
                      <a:pt x="16800" y="5760"/>
                    </a:lnTo>
                    <a:lnTo>
                      <a:pt x="16800" y="0"/>
                    </a:lnTo>
                    <a:lnTo>
                      <a:pt x="13200" y="0"/>
                    </a:lnTo>
                    <a:lnTo>
                      <a:pt x="8400" y="5760"/>
                    </a:lnTo>
                    <a:lnTo>
                      <a:pt x="0" y="11520"/>
                    </a:lnTo>
                    <a:close/>
                    <a:moveTo>
                      <a:pt x="16800" y="5760"/>
                    </a:moveTo>
                    <a:lnTo>
                      <a:pt x="16800" y="15840"/>
                    </a:lnTo>
                    <a:lnTo>
                      <a:pt x="21600" y="15840"/>
                    </a:lnTo>
                    <a:lnTo>
                      <a:pt x="21600" y="5760"/>
                    </a:lnTo>
                    <a:lnTo>
                      <a:pt x="16800" y="57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8" name="Freeform 24"/>
              <p:cNvSpPr/>
              <p:nvPr/>
            </p:nvSpPr>
            <p:spPr>
              <a:xfrm>
                <a:off x="8502851" y="2946318"/>
                <a:ext cx="266628" cy="460121"/>
              </a:xfrm>
              <a:custGeom>
                <a:avLst/>
                <a:gdLst/>
                <a:ahLst/>
                <a:cxnLst>
                  <a:cxn ang="0">
                    <a:pos x="wd2" y="hd2"/>
                  </a:cxn>
                  <a:cxn ang="5400000">
                    <a:pos x="wd2" y="hd2"/>
                  </a:cxn>
                  <a:cxn ang="10800000">
                    <a:pos x="wd2" y="hd2"/>
                  </a:cxn>
                  <a:cxn ang="16200000">
                    <a:pos x="wd2" y="hd2"/>
                  </a:cxn>
                </a:cxnLst>
                <a:rect l="0" t="0" r="r" b="b"/>
                <a:pathLst>
                  <a:path w="21600" h="21600" extrusionOk="0">
                    <a:moveTo>
                      <a:pt x="0" y="1361"/>
                    </a:moveTo>
                    <a:lnTo>
                      <a:pt x="631" y="1361"/>
                    </a:lnTo>
                    <a:lnTo>
                      <a:pt x="631" y="998"/>
                    </a:lnTo>
                    <a:lnTo>
                      <a:pt x="1734" y="998"/>
                    </a:lnTo>
                    <a:lnTo>
                      <a:pt x="1734" y="1361"/>
                    </a:lnTo>
                    <a:lnTo>
                      <a:pt x="2365" y="1361"/>
                    </a:lnTo>
                    <a:lnTo>
                      <a:pt x="2365" y="998"/>
                    </a:lnTo>
                    <a:lnTo>
                      <a:pt x="3469" y="998"/>
                    </a:lnTo>
                    <a:lnTo>
                      <a:pt x="4099" y="1361"/>
                    </a:lnTo>
                    <a:lnTo>
                      <a:pt x="4730" y="998"/>
                    </a:lnTo>
                    <a:lnTo>
                      <a:pt x="4730" y="726"/>
                    </a:lnTo>
                    <a:lnTo>
                      <a:pt x="5361" y="726"/>
                    </a:lnTo>
                    <a:lnTo>
                      <a:pt x="5834" y="998"/>
                    </a:lnTo>
                    <a:lnTo>
                      <a:pt x="6464" y="726"/>
                    </a:lnTo>
                    <a:lnTo>
                      <a:pt x="6464" y="363"/>
                    </a:lnTo>
                    <a:lnTo>
                      <a:pt x="7095" y="0"/>
                    </a:lnTo>
                    <a:lnTo>
                      <a:pt x="8199" y="0"/>
                    </a:lnTo>
                    <a:lnTo>
                      <a:pt x="8829" y="363"/>
                    </a:lnTo>
                    <a:lnTo>
                      <a:pt x="9302" y="363"/>
                    </a:lnTo>
                    <a:lnTo>
                      <a:pt x="9302" y="726"/>
                    </a:lnTo>
                    <a:lnTo>
                      <a:pt x="12298" y="726"/>
                    </a:lnTo>
                    <a:lnTo>
                      <a:pt x="11667" y="998"/>
                    </a:lnTo>
                    <a:lnTo>
                      <a:pt x="11194" y="1724"/>
                    </a:lnTo>
                    <a:lnTo>
                      <a:pt x="11667" y="1724"/>
                    </a:lnTo>
                    <a:lnTo>
                      <a:pt x="11667" y="1997"/>
                    </a:lnTo>
                    <a:lnTo>
                      <a:pt x="12928" y="1997"/>
                    </a:lnTo>
                    <a:lnTo>
                      <a:pt x="12928" y="2360"/>
                    </a:lnTo>
                    <a:lnTo>
                      <a:pt x="13401" y="2360"/>
                    </a:lnTo>
                    <a:lnTo>
                      <a:pt x="14032" y="2723"/>
                    </a:lnTo>
                    <a:lnTo>
                      <a:pt x="14663" y="2360"/>
                    </a:lnTo>
                    <a:lnTo>
                      <a:pt x="14663" y="2723"/>
                    </a:lnTo>
                    <a:lnTo>
                      <a:pt x="15136" y="2360"/>
                    </a:lnTo>
                    <a:lnTo>
                      <a:pt x="15136" y="2723"/>
                    </a:lnTo>
                    <a:lnTo>
                      <a:pt x="15766" y="2723"/>
                    </a:lnTo>
                    <a:lnTo>
                      <a:pt x="15136" y="3086"/>
                    </a:lnTo>
                    <a:lnTo>
                      <a:pt x="13401" y="3086"/>
                    </a:lnTo>
                    <a:lnTo>
                      <a:pt x="13401" y="3721"/>
                    </a:lnTo>
                    <a:lnTo>
                      <a:pt x="11667" y="3721"/>
                    </a:lnTo>
                    <a:lnTo>
                      <a:pt x="11667" y="4719"/>
                    </a:lnTo>
                    <a:lnTo>
                      <a:pt x="11194" y="4719"/>
                    </a:lnTo>
                    <a:lnTo>
                      <a:pt x="11194" y="5082"/>
                    </a:lnTo>
                    <a:lnTo>
                      <a:pt x="10564" y="5082"/>
                    </a:lnTo>
                    <a:lnTo>
                      <a:pt x="10564" y="5355"/>
                    </a:lnTo>
                    <a:lnTo>
                      <a:pt x="9933" y="5355"/>
                    </a:lnTo>
                    <a:lnTo>
                      <a:pt x="9933" y="5718"/>
                    </a:lnTo>
                    <a:lnTo>
                      <a:pt x="10564" y="6081"/>
                    </a:lnTo>
                    <a:lnTo>
                      <a:pt x="9933" y="6444"/>
                    </a:lnTo>
                    <a:lnTo>
                      <a:pt x="9933" y="6716"/>
                    </a:lnTo>
                    <a:lnTo>
                      <a:pt x="10564" y="6716"/>
                    </a:lnTo>
                    <a:lnTo>
                      <a:pt x="9933" y="7079"/>
                    </a:lnTo>
                    <a:lnTo>
                      <a:pt x="11194" y="7442"/>
                    </a:lnTo>
                    <a:lnTo>
                      <a:pt x="12298" y="8077"/>
                    </a:lnTo>
                    <a:lnTo>
                      <a:pt x="12298" y="8803"/>
                    </a:lnTo>
                    <a:lnTo>
                      <a:pt x="13401" y="9076"/>
                    </a:lnTo>
                    <a:lnTo>
                      <a:pt x="14032" y="9439"/>
                    </a:lnTo>
                    <a:lnTo>
                      <a:pt x="15136" y="9802"/>
                    </a:lnTo>
                    <a:lnTo>
                      <a:pt x="17028" y="10437"/>
                    </a:lnTo>
                    <a:lnTo>
                      <a:pt x="18131" y="11163"/>
                    </a:lnTo>
                    <a:lnTo>
                      <a:pt x="18762" y="11435"/>
                    </a:lnTo>
                    <a:lnTo>
                      <a:pt x="18762" y="11798"/>
                    </a:lnTo>
                    <a:lnTo>
                      <a:pt x="19235" y="12161"/>
                    </a:lnTo>
                    <a:lnTo>
                      <a:pt x="19235" y="12434"/>
                    </a:lnTo>
                    <a:lnTo>
                      <a:pt x="19866" y="12797"/>
                    </a:lnTo>
                    <a:lnTo>
                      <a:pt x="19866" y="13523"/>
                    </a:lnTo>
                    <a:lnTo>
                      <a:pt x="20496" y="13795"/>
                    </a:lnTo>
                    <a:lnTo>
                      <a:pt x="20496" y="15156"/>
                    </a:lnTo>
                    <a:lnTo>
                      <a:pt x="21127" y="15156"/>
                    </a:lnTo>
                    <a:lnTo>
                      <a:pt x="21600" y="15519"/>
                    </a:lnTo>
                    <a:lnTo>
                      <a:pt x="21127" y="15792"/>
                    </a:lnTo>
                    <a:lnTo>
                      <a:pt x="21127" y="15519"/>
                    </a:lnTo>
                    <a:lnTo>
                      <a:pt x="21127" y="16155"/>
                    </a:lnTo>
                    <a:lnTo>
                      <a:pt x="20496" y="16155"/>
                    </a:lnTo>
                    <a:lnTo>
                      <a:pt x="20496" y="17153"/>
                    </a:lnTo>
                    <a:lnTo>
                      <a:pt x="19866" y="17516"/>
                    </a:lnTo>
                    <a:lnTo>
                      <a:pt x="19866" y="17879"/>
                    </a:lnTo>
                    <a:lnTo>
                      <a:pt x="19235" y="18151"/>
                    </a:lnTo>
                    <a:lnTo>
                      <a:pt x="18762" y="18151"/>
                    </a:lnTo>
                    <a:lnTo>
                      <a:pt x="18131" y="18514"/>
                    </a:lnTo>
                    <a:lnTo>
                      <a:pt x="17501" y="18514"/>
                    </a:lnTo>
                    <a:lnTo>
                      <a:pt x="17501" y="18877"/>
                    </a:lnTo>
                    <a:lnTo>
                      <a:pt x="16397" y="19240"/>
                    </a:lnTo>
                    <a:lnTo>
                      <a:pt x="14663" y="19240"/>
                    </a:lnTo>
                    <a:lnTo>
                      <a:pt x="14663" y="18877"/>
                    </a:lnTo>
                    <a:lnTo>
                      <a:pt x="14032" y="18877"/>
                    </a:lnTo>
                    <a:lnTo>
                      <a:pt x="14663" y="19240"/>
                    </a:lnTo>
                    <a:lnTo>
                      <a:pt x="14032" y="19240"/>
                    </a:lnTo>
                    <a:lnTo>
                      <a:pt x="14663" y="19240"/>
                    </a:lnTo>
                    <a:lnTo>
                      <a:pt x="14663" y="19513"/>
                    </a:lnTo>
                    <a:lnTo>
                      <a:pt x="14032" y="19876"/>
                    </a:lnTo>
                    <a:lnTo>
                      <a:pt x="13401" y="19513"/>
                    </a:lnTo>
                    <a:lnTo>
                      <a:pt x="14032" y="19876"/>
                    </a:lnTo>
                    <a:lnTo>
                      <a:pt x="14032" y="20239"/>
                    </a:lnTo>
                    <a:lnTo>
                      <a:pt x="13401" y="20239"/>
                    </a:lnTo>
                    <a:lnTo>
                      <a:pt x="13401" y="19876"/>
                    </a:lnTo>
                    <a:lnTo>
                      <a:pt x="12928" y="19876"/>
                    </a:lnTo>
                    <a:lnTo>
                      <a:pt x="13401" y="20239"/>
                    </a:lnTo>
                    <a:lnTo>
                      <a:pt x="12928" y="20239"/>
                    </a:lnTo>
                    <a:lnTo>
                      <a:pt x="12928" y="20511"/>
                    </a:lnTo>
                    <a:lnTo>
                      <a:pt x="12298" y="20511"/>
                    </a:lnTo>
                    <a:lnTo>
                      <a:pt x="12298" y="20874"/>
                    </a:lnTo>
                    <a:lnTo>
                      <a:pt x="11667" y="20874"/>
                    </a:lnTo>
                    <a:lnTo>
                      <a:pt x="11667" y="21237"/>
                    </a:lnTo>
                    <a:lnTo>
                      <a:pt x="11194" y="21237"/>
                    </a:lnTo>
                    <a:lnTo>
                      <a:pt x="9933" y="21600"/>
                    </a:lnTo>
                    <a:lnTo>
                      <a:pt x="9302" y="21600"/>
                    </a:lnTo>
                    <a:lnTo>
                      <a:pt x="9933" y="21600"/>
                    </a:lnTo>
                    <a:lnTo>
                      <a:pt x="9933" y="21237"/>
                    </a:lnTo>
                    <a:lnTo>
                      <a:pt x="10564" y="21237"/>
                    </a:lnTo>
                    <a:lnTo>
                      <a:pt x="9933" y="21237"/>
                    </a:lnTo>
                    <a:lnTo>
                      <a:pt x="9933" y="19876"/>
                    </a:lnTo>
                    <a:lnTo>
                      <a:pt x="11194" y="19513"/>
                    </a:lnTo>
                    <a:lnTo>
                      <a:pt x="11194" y="19240"/>
                    </a:lnTo>
                    <a:lnTo>
                      <a:pt x="10564" y="19513"/>
                    </a:lnTo>
                    <a:lnTo>
                      <a:pt x="9933" y="19513"/>
                    </a:lnTo>
                    <a:lnTo>
                      <a:pt x="9302" y="19240"/>
                    </a:lnTo>
                    <a:lnTo>
                      <a:pt x="9302" y="19513"/>
                    </a:lnTo>
                    <a:lnTo>
                      <a:pt x="8829" y="19240"/>
                    </a:lnTo>
                    <a:lnTo>
                      <a:pt x="8829" y="18877"/>
                    </a:lnTo>
                    <a:lnTo>
                      <a:pt x="9302" y="18514"/>
                    </a:lnTo>
                    <a:lnTo>
                      <a:pt x="9933" y="18514"/>
                    </a:lnTo>
                    <a:lnTo>
                      <a:pt x="9933" y="18151"/>
                    </a:lnTo>
                    <a:lnTo>
                      <a:pt x="12928" y="18151"/>
                    </a:lnTo>
                    <a:lnTo>
                      <a:pt x="12928" y="18514"/>
                    </a:lnTo>
                    <a:lnTo>
                      <a:pt x="13401" y="18514"/>
                    </a:lnTo>
                    <a:lnTo>
                      <a:pt x="13401" y="18151"/>
                    </a:lnTo>
                    <a:lnTo>
                      <a:pt x="12928" y="17879"/>
                    </a:lnTo>
                    <a:lnTo>
                      <a:pt x="12298" y="17879"/>
                    </a:lnTo>
                    <a:lnTo>
                      <a:pt x="12298" y="17153"/>
                    </a:lnTo>
                    <a:lnTo>
                      <a:pt x="14032" y="17153"/>
                    </a:lnTo>
                    <a:lnTo>
                      <a:pt x="14032" y="16881"/>
                    </a:lnTo>
                    <a:lnTo>
                      <a:pt x="14663" y="16518"/>
                    </a:lnTo>
                    <a:lnTo>
                      <a:pt x="15136" y="16518"/>
                    </a:lnTo>
                    <a:lnTo>
                      <a:pt x="16397" y="15792"/>
                    </a:lnTo>
                    <a:lnTo>
                      <a:pt x="16397" y="14521"/>
                    </a:lnTo>
                    <a:lnTo>
                      <a:pt x="15766" y="13795"/>
                    </a:lnTo>
                    <a:lnTo>
                      <a:pt x="15136" y="13795"/>
                    </a:lnTo>
                    <a:lnTo>
                      <a:pt x="15136" y="13523"/>
                    </a:lnTo>
                    <a:lnTo>
                      <a:pt x="15766" y="13160"/>
                    </a:lnTo>
                    <a:lnTo>
                      <a:pt x="15766" y="12797"/>
                    </a:lnTo>
                    <a:lnTo>
                      <a:pt x="15136" y="12434"/>
                    </a:lnTo>
                    <a:lnTo>
                      <a:pt x="15136" y="12161"/>
                    </a:lnTo>
                    <a:lnTo>
                      <a:pt x="15766" y="11798"/>
                    </a:lnTo>
                    <a:lnTo>
                      <a:pt x="15766" y="11435"/>
                    </a:lnTo>
                    <a:lnTo>
                      <a:pt x="15136" y="11435"/>
                    </a:lnTo>
                    <a:lnTo>
                      <a:pt x="15766" y="11163"/>
                    </a:lnTo>
                    <a:lnTo>
                      <a:pt x="15766" y="10800"/>
                    </a:lnTo>
                    <a:lnTo>
                      <a:pt x="15136" y="10800"/>
                    </a:lnTo>
                    <a:lnTo>
                      <a:pt x="14663" y="10437"/>
                    </a:lnTo>
                    <a:lnTo>
                      <a:pt x="14032" y="10437"/>
                    </a:lnTo>
                    <a:lnTo>
                      <a:pt x="14032" y="10074"/>
                    </a:lnTo>
                    <a:lnTo>
                      <a:pt x="13401" y="10074"/>
                    </a:lnTo>
                    <a:lnTo>
                      <a:pt x="12928" y="9802"/>
                    </a:lnTo>
                    <a:lnTo>
                      <a:pt x="12928" y="9439"/>
                    </a:lnTo>
                    <a:lnTo>
                      <a:pt x="11667" y="9439"/>
                    </a:lnTo>
                    <a:lnTo>
                      <a:pt x="11667" y="9076"/>
                    </a:lnTo>
                    <a:lnTo>
                      <a:pt x="8829" y="7442"/>
                    </a:lnTo>
                    <a:lnTo>
                      <a:pt x="8199" y="7442"/>
                    </a:lnTo>
                    <a:lnTo>
                      <a:pt x="7568" y="7079"/>
                    </a:lnTo>
                    <a:lnTo>
                      <a:pt x="6464" y="7079"/>
                    </a:lnTo>
                    <a:lnTo>
                      <a:pt x="6464" y="6716"/>
                    </a:lnTo>
                    <a:lnTo>
                      <a:pt x="5834" y="6716"/>
                    </a:lnTo>
                    <a:lnTo>
                      <a:pt x="5834" y="6444"/>
                    </a:lnTo>
                    <a:lnTo>
                      <a:pt x="6464" y="6444"/>
                    </a:lnTo>
                    <a:lnTo>
                      <a:pt x="5834" y="6081"/>
                    </a:lnTo>
                    <a:lnTo>
                      <a:pt x="5834" y="5718"/>
                    </a:lnTo>
                    <a:lnTo>
                      <a:pt x="6464" y="5718"/>
                    </a:lnTo>
                    <a:lnTo>
                      <a:pt x="7095" y="5355"/>
                    </a:lnTo>
                    <a:lnTo>
                      <a:pt x="7568" y="5355"/>
                    </a:lnTo>
                    <a:lnTo>
                      <a:pt x="7568" y="4719"/>
                    </a:lnTo>
                    <a:lnTo>
                      <a:pt x="8199" y="4719"/>
                    </a:lnTo>
                    <a:lnTo>
                      <a:pt x="7568" y="4356"/>
                    </a:lnTo>
                    <a:lnTo>
                      <a:pt x="7568" y="4084"/>
                    </a:lnTo>
                    <a:lnTo>
                      <a:pt x="6464" y="4084"/>
                    </a:lnTo>
                    <a:lnTo>
                      <a:pt x="6464" y="3721"/>
                    </a:lnTo>
                    <a:lnTo>
                      <a:pt x="5834" y="3721"/>
                    </a:lnTo>
                    <a:lnTo>
                      <a:pt x="5361" y="4084"/>
                    </a:lnTo>
                    <a:lnTo>
                      <a:pt x="4099" y="3721"/>
                    </a:lnTo>
                    <a:lnTo>
                      <a:pt x="3469" y="3721"/>
                    </a:lnTo>
                    <a:lnTo>
                      <a:pt x="2996" y="3358"/>
                    </a:lnTo>
                    <a:lnTo>
                      <a:pt x="1734" y="3086"/>
                    </a:lnTo>
                    <a:lnTo>
                      <a:pt x="1734" y="1997"/>
                    </a:lnTo>
                    <a:lnTo>
                      <a:pt x="1261" y="1724"/>
                    </a:lnTo>
                    <a:lnTo>
                      <a:pt x="0" y="1724"/>
                    </a:lnTo>
                    <a:lnTo>
                      <a:pt x="0" y="1361"/>
                    </a:lnTo>
                    <a:close/>
                    <a:moveTo>
                      <a:pt x="7095" y="19240"/>
                    </a:moveTo>
                    <a:lnTo>
                      <a:pt x="7568" y="19240"/>
                    </a:lnTo>
                    <a:lnTo>
                      <a:pt x="7568" y="19513"/>
                    </a:lnTo>
                    <a:lnTo>
                      <a:pt x="8199" y="19240"/>
                    </a:lnTo>
                    <a:lnTo>
                      <a:pt x="7568" y="19240"/>
                    </a:lnTo>
                    <a:lnTo>
                      <a:pt x="7568" y="18877"/>
                    </a:lnTo>
                    <a:lnTo>
                      <a:pt x="7095" y="1924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49" name="Freeform 25"/>
              <p:cNvSpPr/>
              <p:nvPr/>
            </p:nvSpPr>
            <p:spPr>
              <a:xfrm>
                <a:off x="8539827" y="3218912"/>
                <a:ext cx="165427" cy="129532"/>
              </a:xfrm>
              <a:custGeom>
                <a:avLst/>
                <a:gdLst/>
                <a:ahLst/>
                <a:cxnLst>
                  <a:cxn ang="0">
                    <a:pos x="wd2" y="hd2"/>
                  </a:cxn>
                  <a:cxn ang="5400000">
                    <a:pos x="wd2" y="hd2"/>
                  </a:cxn>
                  <a:cxn ang="10800000">
                    <a:pos x="wd2" y="hd2"/>
                  </a:cxn>
                  <a:cxn ang="16200000">
                    <a:pos x="wd2" y="hd2"/>
                  </a:cxn>
                </a:cxnLst>
                <a:rect l="0" t="0" r="r" b="b"/>
                <a:pathLst>
                  <a:path w="21600" h="21600" extrusionOk="0">
                    <a:moveTo>
                      <a:pt x="9402" y="21600"/>
                    </a:moveTo>
                    <a:lnTo>
                      <a:pt x="10165" y="20310"/>
                    </a:lnTo>
                    <a:lnTo>
                      <a:pt x="11181" y="20310"/>
                    </a:lnTo>
                    <a:lnTo>
                      <a:pt x="11181" y="19021"/>
                    </a:lnTo>
                    <a:lnTo>
                      <a:pt x="16009" y="19021"/>
                    </a:lnTo>
                    <a:lnTo>
                      <a:pt x="16009" y="20310"/>
                    </a:lnTo>
                    <a:lnTo>
                      <a:pt x="16772" y="20310"/>
                    </a:lnTo>
                    <a:lnTo>
                      <a:pt x="16772" y="19021"/>
                    </a:lnTo>
                    <a:lnTo>
                      <a:pt x="16009" y="18054"/>
                    </a:lnTo>
                    <a:lnTo>
                      <a:pt x="14993" y="18054"/>
                    </a:lnTo>
                    <a:lnTo>
                      <a:pt x="14993" y="15475"/>
                    </a:lnTo>
                    <a:lnTo>
                      <a:pt x="17788" y="15475"/>
                    </a:lnTo>
                    <a:lnTo>
                      <a:pt x="17788" y="14507"/>
                    </a:lnTo>
                    <a:lnTo>
                      <a:pt x="18805" y="13218"/>
                    </a:lnTo>
                    <a:lnTo>
                      <a:pt x="19567" y="13218"/>
                    </a:lnTo>
                    <a:lnTo>
                      <a:pt x="21600" y="10639"/>
                    </a:lnTo>
                    <a:lnTo>
                      <a:pt x="21600" y="6125"/>
                    </a:lnTo>
                    <a:lnTo>
                      <a:pt x="20584" y="3546"/>
                    </a:lnTo>
                    <a:lnTo>
                      <a:pt x="19567" y="3546"/>
                    </a:lnTo>
                    <a:lnTo>
                      <a:pt x="19567" y="2579"/>
                    </a:lnTo>
                    <a:lnTo>
                      <a:pt x="18805" y="2579"/>
                    </a:lnTo>
                    <a:lnTo>
                      <a:pt x="16772" y="0"/>
                    </a:lnTo>
                    <a:lnTo>
                      <a:pt x="16009" y="1290"/>
                    </a:lnTo>
                    <a:lnTo>
                      <a:pt x="14993" y="1290"/>
                    </a:lnTo>
                    <a:lnTo>
                      <a:pt x="16009" y="2579"/>
                    </a:lnTo>
                    <a:lnTo>
                      <a:pt x="16009" y="4836"/>
                    </a:lnTo>
                    <a:lnTo>
                      <a:pt x="14993" y="4836"/>
                    </a:lnTo>
                    <a:lnTo>
                      <a:pt x="13976" y="2579"/>
                    </a:lnTo>
                    <a:lnTo>
                      <a:pt x="12198" y="2579"/>
                    </a:lnTo>
                    <a:lnTo>
                      <a:pt x="11181" y="1290"/>
                    </a:lnTo>
                    <a:lnTo>
                      <a:pt x="1779" y="1290"/>
                    </a:lnTo>
                    <a:lnTo>
                      <a:pt x="762" y="3546"/>
                    </a:lnTo>
                    <a:lnTo>
                      <a:pt x="762" y="4836"/>
                    </a:lnTo>
                    <a:lnTo>
                      <a:pt x="0" y="6125"/>
                    </a:lnTo>
                    <a:lnTo>
                      <a:pt x="0" y="9672"/>
                    </a:lnTo>
                    <a:lnTo>
                      <a:pt x="762" y="9672"/>
                    </a:lnTo>
                    <a:lnTo>
                      <a:pt x="762" y="13218"/>
                    </a:lnTo>
                    <a:lnTo>
                      <a:pt x="1779" y="14507"/>
                    </a:lnTo>
                    <a:lnTo>
                      <a:pt x="1779" y="16764"/>
                    </a:lnTo>
                    <a:lnTo>
                      <a:pt x="2795" y="18054"/>
                    </a:lnTo>
                    <a:lnTo>
                      <a:pt x="2795" y="16764"/>
                    </a:lnTo>
                    <a:lnTo>
                      <a:pt x="3812" y="18054"/>
                    </a:lnTo>
                    <a:lnTo>
                      <a:pt x="3812" y="20310"/>
                    </a:lnTo>
                    <a:lnTo>
                      <a:pt x="4574" y="20310"/>
                    </a:lnTo>
                    <a:lnTo>
                      <a:pt x="4574" y="19021"/>
                    </a:lnTo>
                    <a:lnTo>
                      <a:pt x="5591" y="19021"/>
                    </a:lnTo>
                    <a:lnTo>
                      <a:pt x="5591" y="18054"/>
                    </a:lnTo>
                    <a:lnTo>
                      <a:pt x="5591" y="19021"/>
                    </a:lnTo>
                    <a:lnTo>
                      <a:pt x="6607" y="19021"/>
                    </a:lnTo>
                    <a:lnTo>
                      <a:pt x="5591" y="20310"/>
                    </a:lnTo>
                    <a:lnTo>
                      <a:pt x="5591" y="21600"/>
                    </a:lnTo>
                    <a:lnTo>
                      <a:pt x="6607" y="21600"/>
                    </a:lnTo>
                    <a:lnTo>
                      <a:pt x="7369" y="20310"/>
                    </a:lnTo>
                    <a:lnTo>
                      <a:pt x="7369" y="21600"/>
                    </a:lnTo>
                    <a:lnTo>
                      <a:pt x="940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0" name="Freeform 26"/>
              <p:cNvSpPr/>
              <p:nvPr/>
            </p:nvSpPr>
            <p:spPr>
              <a:xfrm>
                <a:off x="8438627" y="2975316"/>
                <a:ext cx="258843" cy="272594"/>
              </a:xfrm>
              <a:custGeom>
                <a:avLst/>
                <a:gdLst/>
                <a:ahLst/>
                <a:cxnLst>
                  <a:cxn ang="0">
                    <a:pos x="wd2" y="hd2"/>
                  </a:cxn>
                  <a:cxn ang="5400000">
                    <a:pos x="wd2" y="hd2"/>
                  </a:cxn>
                  <a:cxn ang="10800000">
                    <a:pos x="wd2" y="hd2"/>
                  </a:cxn>
                  <a:cxn ang="16200000">
                    <a:pos x="wd2" y="hd2"/>
                  </a:cxn>
                </a:cxnLst>
                <a:rect l="0" t="0" r="r" b="b"/>
                <a:pathLst>
                  <a:path w="21600" h="21600" extrusionOk="0">
                    <a:moveTo>
                      <a:pt x="2436" y="2911"/>
                    </a:moveTo>
                    <a:lnTo>
                      <a:pt x="2923" y="2911"/>
                    </a:lnTo>
                    <a:lnTo>
                      <a:pt x="2923" y="3370"/>
                    </a:lnTo>
                    <a:lnTo>
                      <a:pt x="4223" y="2911"/>
                    </a:lnTo>
                    <a:lnTo>
                      <a:pt x="4223" y="0"/>
                    </a:lnTo>
                    <a:lnTo>
                      <a:pt x="5359" y="0"/>
                    </a:lnTo>
                    <a:lnTo>
                      <a:pt x="5359" y="613"/>
                    </a:lnTo>
                    <a:lnTo>
                      <a:pt x="6659" y="613"/>
                    </a:lnTo>
                    <a:lnTo>
                      <a:pt x="7146" y="1072"/>
                    </a:lnTo>
                    <a:lnTo>
                      <a:pt x="7146" y="2911"/>
                    </a:lnTo>
                    <a:lnTo>
                      <a:pt x="8445" y="3370"/>
                    </a:lnTo>
                    <a:lnTo>
                      <a:pt x="8932" y="3983"/>
                    </a:lnTo>
                    <a:lnTo>
                      <a:pt x="9582" y="3983"/>
                    </a:lnTo>
                    <a:lnTo>
                      <a:pt x="10881" y="4596"/>
                    </a:lnTo>
                    <a:lnTo>
                      <a:pt x="11368" y="3983"/>
                    </a:lnTo>
                    <a:lnTo>
                      <a:pt x="12018" y="3983"/>
                    </a:lnTo>
                    <a:lnTo>
                      <a:pt x="12018" y="4596"/>
                    </a:lnTo>
                    <a:lnTo>
                      <a:pt x="13155" y="4596"/>
                    </a:lnTo>
                    <a:lnTo>
                      <a:pt x="13155" y="5055"/>
                    </a:lnTo>
                    <a:lnTo>
                      <a:pt x="13805" y="5668"/>
                    </a:lnTo>
                    <a:lnTo>
                      <a:pt x="13155" y="5668"/>
                    </a:lnTo>
                    <a:lnTo>
                      <a:pt x="13155" y="6740"/>
                    </a:lnTo>
                    <a:lnTo>
                      <a:pt x="12668" y="6740"/>
                    </a:lnTo>
                    <a:lnTo>
                      <a:pt x="12018" y="7353"/>
                    </a:lnTo>
                    <a:lnTo>
                      <a:pt x="11368" y="7353"/>
                    </a:lnTo>
                    <a:lnTo>
                      <a:pt x="11368" y="7966"/>
                    </a:lnTo>
                    <a:lnTo>
                      <a:pt x="12018" y="8579"/>
                    </a:lnTo>
                    <a:lnTo>
                      <a:pt x="11368" y="8579"/>
                    </a:lnTo>
                    <a:lnTo>
                      <a:pt x="11368" y="9038"/>
                    </a:lnTo>
                    <a:lnTo>
                      <a:pt x="12018" y="9038"/>
                    </a:lnTo>
                    <a:lnTo>
                      <a:pt x="12018" y="9651"/>
                    </a:lnTo>
                    <a:lnTo>
                      <a:pt x="13155" y="9651"/>
                    </a:lnTo>
                    <a:lnTo>
                      <a:pt x="13805" y="10264"/>
                    </a:lnTo>
                    <a:lnTo>
                      <a:pt x="14454" y="10264"/>
                    </a:lnTo>
                    <a:lnTo>
                      <a:pt x="17377" y="13021"/>
                    </a:lnTo>
                    <a:lnTo>
                      <a:pt x="17377" y="13634"/>
                    </a:lnTo>
                    <a:lnTo>
                      <a:pt x="18677" y="13634"/>
                    </a:lnTo>
                    <a:lnTo>
                      <a:pt x="18677" y="14247"/>
                    </a:lnTo>
                    <a:lnTo>
                      <a:pt x="19164" y="14706"/>
                    </a:lnTo>
                    <a:lnTo>
                      <a:pt x="19814" y="14706"/>
                    </a:lnTo>
                    <a:lnTo>
                      <a:pt x="19814" y="15319"/>
                    </a:lnTo>
                    <a:lnTo>
                      <a:pt x="20463" y="15319"/>
                    </a:lnTo>
                    <a:lnTo>
                      <a:pt x="20950" y="15932"/>
                    </a:lnTo>
                    <a:lnTo>
                      <a:pt x="21600" y="15932"/>
                    </a:lnTo>
                    <a:lnTo>
                      <a:pt x="21600" y="16545"/>
                    </a:lnTo>
                    <a:lnTo>
                      <a:pt x="20950" y="17004"/>
                    </a:lnTo>
                    <a:lnTo>
                      <a:pt x="21600" y="17004"/>
                    </a:lnTo>
                    <a:lnTo>
                      <a:pt x="21600" y="17617"/>
                    </a:lnTo>
                    <a:lnTo>
                      <a:pt x="20950" y="18230"/>
                    </a:lnTo>
                    <a:lnTo>
                      <a:pt x="20950" y="18689"/>
                    </a:lnTo>
                    <a:lnTo>
                      <a:pt x="21600" y="19302"/>
                    </a:lnTo>
                    <a:lnTo>
                      <a:pt x="21600" y="19915"/>
                    </a:lnTo>
                    <a:lnTo>
                      <a:pt x="20950" y="20528"/>
                    </a:lnTo>
                    <a:lnTo>
                      <a:pt x="20463" y="20528"/>
                    </a:lnTo>
                    <a:lnTo>
                      <a:pt x="19164" y="19302"/>
                    </a:lnTo>
                    <a:lnTo>
                      <a:pt x="18677" y="19915"/>
                    </a:lnTo>
                    <a:lnTo>
                      <a:pt x="18027" y="19915"/>
                    </a:lnTo>
                    <a:lnTo>
                      <a:pt x="18677" y="20528"/>
                    </a:lnTo>
                    <a:lnTo>
                      <a:pt x="18677" y="21600"/>
                    </a:lnTo>
                    <a:lnTo>
                      <a:pt x="18027" y="21600"/>
                    </a:lnTo>
                    <a:lnTo>
                      <a:pt x="17377" y="20528"/>
                    </a:lnTo>
                    <a:lnTo>
                      <a:pt x="16241" y="20528"/>
                    </a:lnTo>
                    <a:lnTo>
                      <a:pt x="15591" y="19915"/>
                    </a:lnTo>
                    <a:lnTo>
                      <a:pt x="16241" y="19915"/>
                    </a:lnTo>
                    <a:lnTo>
                      <a:pt x="16241" y="17617"/>
                    </a:lnTo>
                    <a:lnTo>
                      <a:pt x="16890" y="17004"/>
                    </a:lnTo>
                    <a:lnTo>
                      <a:pt x="16241" y="17004"/>
                    </a:lnTo>
                    <a:lnTo>
                      <a:pt x="15591" y="16545"/>
                    </a:lnTo>
                    <a:lnTo>
                      <a:pt x="16241" y="16545"/>
                    </a:lnTo>
                    <a:lnTo>
                      <a:pt x="15591" y="15932"/>
                    </a:lnTo>
                    <a:lnTo>
                      <a:pt x="14941" y="15932"/>
                    </a:lnTo>
                    <a:lnTo>
                      <a:pt x="14454" y="15319"/>
                    </a:lnTo>
                    <a:lnTo>
                      <a:pt x="13805" y="15319"/>
                    </a:lnTo>
                    <a:lnTo>
                      <a:pt x="13805" y="12562"/>
                    </a:lnTo>
                    <a:lnTo>
                      <a:pt x="13155" y="11949"/>
                    </a:lnTo>
                    <a:lnTo>
                      <a:pt x="12018" y="11336"/>
                    </a:lnTo>
                    <a:lnTo>
                      <a:pt x="11368" y="10723"/>
                    </a:lnTo>
                    <a:lnTo>
                      <a:pt x="10232" y="10264"/>
                    </a:lnTo>
                    <a:lnTo>
                      <a:pt x="9582" y="10723"/>
                    </a:lnTo>
                    <a:lnTo>
                      <a:pt x="8932" y="11336"/>
                    </a:lnTo>
                    <a:lnTo>
                      <a:pt x="7795" y="11949"/>
                    </a:lnTo>
                    <a:lnTo>
                      <a:pt x="7146" y="11336"/>
                    </a:lnTo>
                    <a:lnTo>
                      <a:pt x="6659" y="11336"/>
                    </a:lnTo>
                    <a:lnTo>
                      <a:pt x="6009" y="10723"/>
                    </a:lnTo>
                    <a:lnTo>
                      <a:pt x="5359" y="11336"/>
                    </a:lnTo>
                    <a:lnTo>
                      <a:pt x="4872" y="11949"/>
                    </a:lnTo>
                    <a:lnTo>
                      <a:pt x="3573" y="11949"/>
                    </a:lnTo>
                    <a:lnTo>
                      <a:pt x="3573" y="7353"/>
                    </a:lnTo>
                    <a:lnTo>
                      <a:pt x="2923" y="7353"/>
                    </a:lnTo>
                    <a:lnTo>
                      <a:pt x="2436" y="7966"/>
                    </a:lnTo>
                    <a:lnTo>
                      <a:pt x="1786" y="7966"/>
                    </a:lnTo>
                    <a:lnTo>
                      <a:pt x="1137" y="7353"/>
                    </a:lnTo>
                    <a:lnTo>
                      <a:pt x="1786" y="6740"/>
                    </a:lnTo>
                    <a:lnTo>
                      <a:pt x="1786" y="6281"/>
                    </a:lnTo>
                    <a:lnTo>
                      <a:pt x="1137" y="5668"/>
                    </a:lnTo>
                    <a:lnTo>
                      <a:pt x="650" y="5668"/>
                    </a:lnTo>
                    <a:lnTo>
                      <a:pt x="0" y="5055"/>
                    </a:lnTo>
                    <a:lnTo>
                      <a:pt x="650" y="4596"/>
                    </a:lnTo>
                    <a:lnTo>
                      <a:pt x="1137" y="3983"/>
                    </a:lnTo>
                    <a:lnTo>
                      <a:pt x="1137" y="2911"/>
                    </a:lnTo>
                    <a:lnTo>
                      <a:pt x="2436" y="29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1" name="Freeform 27"/>
              <p:cNvSpPr/>
              <p:nvPr/>
            </p:nvSpPr>
            <p:spPr>
              <a:xfrm>
                <a:off x="8366619" y="3039115"/>
                <a:ext cx="274412" cy="452389"/>
              </a:xfrm>
              <a:custGeom>
                <a:avLst/>
                <a:gdLst/>
                <a:ahLst/>
                <a:cxnLst>
                  <a:cxn ang="0">
                    <a:pos x="wd2" y="hd2"/>
                  </a:cxn>
                  <a:cxn ang="5400000">
                    <a:pos x="wd2" y="hd2"/>
                  </a:cxn>
                  <a:cxn ang="10800000">
                    <a:pos x="wd2" y="hd2"/>
                  </a:cxn>
                  <a:cxn ang="16200000">
                    <a:pos x="wd2" y="hd2"/>
                  </a:cxn>
                </a:cxnLst>
                <a:rect l="0" t="0" r="r" b="b"/>
                <a:pathLst>
                  <a:path w="21600" h="21600" extrusionOk="0">
                    <a:moveTo>
                      <a:pt x="5684" y="0"/>
                    </a:moveTo>
                    <a:cubicBezTo>
                      <a:pt x="6253" y="343"/>
                      <a:pt x="6253" y="343"/>
                      <a:pt x="6253" y="343"/>
                    </a:cubicBezTo>
                    <a:cubicBezTo>
                      <a:pt x="6821" y="343"/>
                      <a:pt x="6821" y="343"/>
                      <a:pt x="6821" y="343"/>
                    </a:cubicBezTo>
                    <a:cubicBezTo>
                      <a:pt x="7389" y="686"/>
                      <a:pt x="7389" y="686"/>
                      <a:pt x="7389" y="686"/>
                    </a:cubicBezTo>
                    <a:cubicBezTo>
                      <a:pt x="7389" y="1029"/>
                      <a:pt x="7389" y="1029"/>
                      <a:pt x="7389" y="1029"/>
                    </a:cubicBezTo>
                    <a:cubicBezTo>
                      <a:pt x="6821" y="1371"/>
                      <a:pt x="6821" y="1371"/>
                      <a:pt x="6821" y="1371"/>
                    </a:cubicBezTo>
                    <a:cubicBezTo>
                      <a:pt x="7389" y="1714"/>
                      <a:pt x="7389" y="1714"/>
                      <a:pt x="7389" y="1714"/>
                    </a:cubicBezTo>
                    <a:cubicBezTo>
                      <a:pt x="7958" y="1714"/>
                      <a:pt x="7958" y="1714"/>
                      <a:pt x="7958" y="1714"/>
                    </a:cubicBezTo>
                    <a:cubicBezTo>
                      <a:pt x="8526" y="1371"/>
                      <a:pt x="8526" y="1371"/>
                      <a:pt x="8526" y="1371"/>
                    </a:cubicBezTo>
                    <a:cubicBezTo>
                      <a:pt x="9095" y="1371"/>
                      <a:pt x="9095" y="1371"/>
                      <a:pt x="9095" y="1371"/>
                    </a:cubicBezTo>
                    <a:cubicBezTo>
                      <a:pt x="9095" y="1714"/>
                      <a:pt x="9095" y="1714"/>
                      <a:pt x="9095" y="1714"/>
                    </a:cubicBezTo>
                    <a:cubicBezTo>
                      <a:pt x="9095" y="2057"/>
                      <a:pt x="9095" y="2057"/>
                      <a:pt x="9095" y="2057"/>
                    </a:cubicBezTo>
                    <a:cubicBezTo>
                      <a:pt x="9095" y="2400"/>
                      <a:pt x="9095" y="2400"/>
                      <a:pt x="9095" y="2400"/>
                    </a:cubicBezTo>
                    <a:cubicBezTo>
                      <a:pt x="9095" y="2400"/>
                      <a:pt x="9095" y="2400"/>
                      <a:pt x="9095" y="2400"/>
                    </a:cubicBezTo>
                    <a:cubicBezTo>
                      <a:pt x="9095" y="2743"/>
                      <a:pt x="9095" y="2743"/>
                      <a:pt x="9095" y="2743"/>
                    </a:cubicBezTo>
                    <a:cubicBezTo>
                      <a:pt x="9095" y="3086"/>
                      <a:pt x="9095" y="3086"/>
                      <a:pt x="9095" y="3086"/>
                    </a:cubicBezTo>
                    <a:cubicBezTo>
                      <a:pt x="9095" y="3429"/>
                      <a:pt x="9095" y="3429"/>
                      <a:pt x="9095" y="3429"/>
                    </a:cubicBezTo>
                    <a:cubicBezTo>
                      <a:pt x="9095" y="4114"/>
                      <a:pt x="9095" y="4114"/>
                      <a:pt x="9095" y="4114"/>
                    </a:cubicBezTo>
                    <a:cubicBezTo>
                      <a:pt x="9663" y="4114"/>
                      <a:pt x="9663" y="4114"/>
                      <a:pt x="9663" y="4114"/>
                    </a:cubicBezTo>
                    <a:cubicBezTo>
                      <a:pt x="10232" y="4114"/>
                      <a:pt x="10232" y="4114"/>
                      <a:pt x="10232" y="4114"/>
                    </a:cubicBezTo>
                    <a:cubicBezTo>
                      <a:pt x="10800" y="3771"/>
                      <a:pt x="10800" y="3771"/>
                      <a:pt x="10800" y="3771"/>
                    </a:cubicBezTo>
                    <a:cubicBezTo>
                      <a:pt x="11368" y="3429"/>
                      <a:pt x="11368" y="3429"/>
                      <a:pt x="11368" y="3429"/>
                    </a:cubicBezTo>
                    <a:cubicBezTo>
                      <a:pt x="11937" y="3771"/>
                      <a:pt x="11937" y="3771"/>
                      <a:pt x="11937" y="3771"/>
                    </a:cubicBezTo>
                    <a:cubicBezTo>
                      <a:pt x="12505" y="3771"/>
                      <a:pt x="12505" y="3771"/>
                      <a:pt x="12505" y="3771"/>
                    </a:cubicBezTo>
                    <a:cubicBezTo>
                      <a:pt x="13074" y="4114"/>
                      <a:pt x="13074" y="4114"/>
                      <a:pt x="13074" y="4114"/>
                    </a:cubicBezTo>
                    <a:cubicBezTo>
                      <a:pt x="14211" y="3771"/>
                      <a:pt x="14211" y="3771"/>
                      <a:pt x="14211" y="3771"/>
                    </a:cubicBezTo>
                    <a:cubicBezTo>
                      <a:pt x="14779" y="3429"/>
                      <a:pt x="14779" y="3429"/>
                      <a:pt x="14779" y="3429"/>
                    </a:cubicBezTo>
                    <a:cubicBezTo>
                      <a:pt x="15347" y="3086"/>
                      <a:pt x="15347" y="3086"/>
                      <a:pt x="15347" y="3086"/>
                    </a:cubicBezTo>
                    <a:cubicBezTo>
                      <a:pt x="16484" y="3429"/>
                      <a:pt x="16484" y="3429"/>
                      <a:pt x="16484" y="3429"/>
                    </a:cubicBezTo>
                    <a:cubicBezTo>
                      <a:pt x="17053" y="3771"/>
                      <a:pt x="17053" y="3771"/>
                      <a:pt x="17053" y="3771"/>
                    </a:cubicBezTo>
                    <a:cubicBezTo>
                      <a:pt x="18189" y="4114"/>
                      <a:pt x="18189" y="4114"/>
                      <a:pt x="18189" y="4114"/>
                    </a:cubicBezTo>
                    <a:cubicBezTo>
                      <a:pt x="18758" y="4457"/>
                      <a:pt x="18758" y="4457"/>
                      <a:pt x="18758" y="4457"/>
                    </a:cubicBezTo>
                    <a:cubicBezTo>
                      <a:pt x="18758" y="4800"/>
                      <a:pt x="18758" y="4800"/>
                      <a:pt x="18758" y="4800"/>
                    </a:cubicBezTo>
                    <a:cubicBezTo>
                      <a:pt x="18758" y="5143"/>
                      <a:pt x="18758" y="5143"/>
                      <a:pt x="18758" y="5143"/>
                    </a:cubicBezTo>
                    <a:cubicBezTo>
                      <a:pt x="18758" y="5143"/>
                      <a:pt x="18758" y="5143"/>
                      <a:pt x="18758" y="5143"/>
                    </a:cubicBezTo>
                    <a:cubicBezTo>
                      <a:pt x="18758" y="5486"/>
                      <a:pt x="18758" y="5486"/>
                      <a:pt x="18758" y="5486"/>
                    </a:cubicBezTo>
                    <a:cubicBezTo>
                      <a:pt x="18758" y="5829"/>
                      <a:pt x="18758" y="5829"/>
                      <a:pt x="18758" y="5829"/>
                    </a:cubicBezTo>
                    <a:cubicBezTo>
                      <a:pt x="18758" y="6171"/>
                      <a:pt x="18758" y="6171"/>
                      <a:pt x="18758" y="6171"/>
                    </a:cubicBezTo>
                    <a:cubicBezTo>
                      <a:pt x="19326" y="6171"/>
                      <a:pt x="19326" y="6171"/>
                      <a:pt x="19326" y="6171"/>
                    </a:cubicBezTo>
                    <a:cubicBezTo>
                      <a:pt x="19895" y="6514"/>
                      <a:pt x="19895" y="6514"/>
                      <a:pt x="19895" y="6514"/>
                    </a:cubicBezTo>
                    <a:cubicBezTo>
                      <a:pt x="20463" y="6514"/>
                      <a:pt x="20463" y="6514"/>
                      <a:pt x="20463" y="6514"/>
                    </a:cubicBezTo>
                    <a:cubicBezTo>
                      <a:pt x="21032" y="6857"/>
                      <a:pt x="21032" y="6857"/>
                      <a:pt x="21032" y="6857"/>
                    </a:cubicBezTo>
                    <a:cubicBezTo>
                      <a:pt x="20463" y="6857"/>
                      <a:pt x="20463" y="6857"/>
                      <a:pt x="20463" y="6857"/>
                    </a:cubicBezTo>
                    <a:cubicBezTo>
                      <a:pt x="21032" y="7200"/>
                      <a:pt x="21032" y="7200"/>
                      <a:pt x="21032" y="7200"/>
                    </a:cubicBezTo>
                    <a:cubicBezTo>
                      <a:pt x="21600" y="7200"/>
                      <a:pt x="21600" y="7200"/>
                      <a:pt x="21600" y="7200"/>
                    </a:cubicBezTo>
                    <a:cubicBezTo>
                      <a:pt x="21032" y="7543"/>
                      <a:pt x="21032" y="7543"/>
                      <a:pt x="21032" y="7543"/>
                    </a:cubicBezTo>
                    <a:cubicBezTo>
                      <a:pt x="21032" y="7886"/>
                      <a:pt x="21032" y="7886"/>
                      <a:pt x="21032" y="7886"/>
                    </a:cubicBezTo>
                    <a:cubicBezTo>
                      <a:pt x="21032" y="7886"/>
                      <a:pt x="21032" y="7886"/>
                      <a:pt x="21032" y="7886"/>
                    </a:cubicBezTo>
                    <a:cubicBezTo>
                      <a:pt x="21032" y="8229"/>
                      <a:pt x="21032" y="8229"/>
                      <a:pt x="21032" y="8229"/>
                    </a:cubicBezTo>
                    <a:cubicBezTo>
                      <a:pt x="21032" y="8571"/>
                      <a:pt x="21032" y="8571"/>
                      <a:pt x="21032" y="8571"/>
                    </a:cubicBezTo>
                    <a:cubicBezTo>
                      <a:pt x="21032" y="8914"/>
                      <a:pt x="21032" y="8914"/>
                      <a:pt x="21032" y="8914"/>
                    </a:cubicBezTo>
                    <a:cubicBezTo>
                      <a:pt x="20463" y="8914"/>
                      <a:pt x="20463" y="8914"/>
                      <a:pt x="20463" y="8914"/>
                    </a:cubicBezTo>
                    <a:cubicBezTo>
                      <a:pt x="19895" y="8914"/>
                      <a:pt x="19895" y="8914"/>
                      <a:pt x="19895" y="8914"/>
                    </a:cubicBezTo>
                    <a:cubicBezTo>
                      <a:pt x="19326" y="8914"/>
                      <a:pt x="19326" y="8914"/>
                      <a:pt x="19326" y="8914"/>
                    </a:cubicBezTo>
                    <a:cubicBezTo>
                      <a:pt x="18758" y="8914"/>
                      <a:pt x="18758" y="8914"/>
                      <a:pt x="18758" y="8914"/>
                    </a:cubicBezTo>
                    <a:cubicBezTo>
                      <a:pt x="18189" y="8914"/>
                      <a:pt x="18189" y="8914"/>
                      <a:pt x="18189" y="8914"/>
                    </a:cubicBezTo>
                    <a:cubicBezTo>
                      <a:pt x="17053" y="8914"/>
                      <a:pt x="17053" y="8914"/>
                      <a:pt x="17053" y="8914"/>
                    </a:cubicBezTo>
                    <a:cubicBezTo>
                      <a:pt x="17053" y="8914"/>
                      <a:pt x="17053" y="8914"/>
                      <a:pt x="17053" y="8914"/>
                    </a:cubicBezTo>
                    <a:cubicBezTo>
                      <a:pt x="16484" y="8914"/>
                      <a:pt x="16484" y="8914"/>
                      <a:pt x="16484" y="8914"/>
                    </a:cubicBezTo>
                    <a:cubicBezTo>
                      <a:pt x="15347" y="8914"/>
                      <a:pt x="15347" y="8914"/>
                      <a:pt x="15347" y="8914"/>
                    </a:cubicBezTo>
                    <a:cubicBezTo>
                      <a:pt x="14779" y="8914"/>
                      <a:pt x="14779" y="8914"/>
                      <a:pt x="14779" y="8914"/>
                    </a:cubicBezTo>
                    <a:cubicBezTo>
                      <a:pt x="14211" y="9600"/>
                      <a:pt x="14211" y="9600"/>
                      <a:pt x="14211" y="9600"/>
                    </a:cubicBezTo>
                    <a:cubicBezTo>
                      <a:pt x="14211" y="9943"/>
                      <a:pt x="14211" y="9943"/>
                      <a:pt x="14211" y="9943"/>
                    </a:cubicBezTo>
                    <a:cubicBezTo>
                      <a:pt x="13642" y="10286"/>
                      <a:pt x="13642" y="10286"/>
                      <a:pt x="13642" y="10286"/>
                    </a:cubicBezTo>
                    <a:cubicBezTo>
                      <a:pt x="13642" y="10629"/>
                      <a:pt x="13642" y="10629"/>
                      <a:pt x="13642" y="10629"/>
                    </a:cubicBezTo>
                    <a:cubicBezTo>
                      <a:pt x="13642" y="11314"/>
                      <a:pt x="13642" y="11314"/>
                      <a:pt x="13642" y="11314"/>
                    </a:cubicBezTo>
                    <a:cubicBezTo>
                      <a:pt x="14211" y="11314"/>
                      <a:pt x="14211" y="11314"/>
                      <a:pt x="14211" y="11314"/>
                    </a:cubicBezTo>
                    <a:cubicBezTo>
                      <a:pt x="14211" y="11657"/>
                      <a:pt x="14211" y="11657"/>
                      <a:pt x="14211" y="11657"/>
                    </a:cubicBezTo>
                    <a:cubicBezTo>
                      <a:pt x="14211" y="12000"/>
                      <a:pt x="14211" y="12000"/>
                      <a:pt x="14211" y="12000"/>
                    </a:cubicBezTo>
                    <a:cubicBezTo>
                      <a:pt x="14211" y="12343"/>
                      <a:pt x="14211" y="12343"/>
                      <a:pt x="14211" y="12343"/>
                    </a:cubicBezTo>
                    <a:cubicBezTo>
                      <a:pt x="14211" y="12343"/>
                      <a:pt x="14211" y="12343"/>
                      <a:pt x="14211" y="12343"/>
                    </a:cubicBezTo>
                    <a:cubicBezTo>
                      <a:pt x="14211" y="12686"/>
                      <a:pt x="14211" y="12686"/>
                      <a:pt x="14211" y="12686"/>
                    </a:cubicBezTo>
                    <a:cubicBezTo>
                      <a:pt x="14211" y="12686"/>
                      <a:pt x="14211" y="12686"/>
                      <a:pt x="14211" y="12686"/>
                    </a:cubicBezTo>
                    <a:cubicBezTo>
                      <a:pt x="13642" y="12343"/>
                      <a:pt x="13642" y="12343"/>
                      <a:pt x="13642" y="12343"/>
                    </a:cubicBezTo>
                    <a:cubicBezTo>
                      <a:pt x="13074" y="12343"/>
                      <a:pt x="13074" y="12343"/>
                      <a:pt x="13074" y="12343"/>
                    </a:cubicBezTo>
                    <a:cubicBezTo>
                      <a:pt x="13074" y="12343"/>
                      <a:pt x="13074" y="12343"/>
                      <a:pt x="13074" y="12343"/>
                    </a:cubicBezTo>
                    <a:cubicBezTo>
                      <a:pt x="13074" y="12000"/>
                      <a:pt x="13074" y="12000"/>
                      <a:pt x="13074" y="12000"/>
                    </a:cubicBezTo>
                    <a:cubicBezTo>
                      <a:pt x="13074" y="12000"/>
                      <a:pt x="13074" y="12000"/>
                      <a:pt x="13074" y="12000"/>
                    </a:cubicBezTo>
                    <a:cubicBezTo>
                      <a:pt x="11937" y="11657"/>
                      <a:pt x="11937" y="11657"/>
                      <a:pt x="11937" y="11657"/>
                    </a:cubicBezTo>
                    <a:cubicBezTo>
                      <a:pt x="11937" y="11657"/>
                      <a:pt x="11937" y="11657"/>
                      <a:pt x="11937" y="11657"/>
                    </a:cubicBezTo>
                    <a:cubicBezTo>
                      <a:pt x="11368" y="11657"/>
                      <a:pt x="11368" y="11657"/>
                      <a:pt x="11368" y="11657"/>
                    </a:cubicBezTo>
                    <a:cubicBezTo>
                      <a:pt x="11368" y="11657"/>
                      <a:pt x="11368" y="11657"/>
                      <a:pt x="11368" y="11657"/>
                    </a:cubicBezTo>
                    <a:cubicBezTo>
                      <a:pt x="11368" y="12000"/>
                      <a:pt x="11368" y="12000"/>
                      <a:pt x="11368" y="12000"/>
                    </a:cubicBezTo>
                    <a:cubicBezTo>
                      <a:pt x="11368" y="11657"/>
                      <a:pt x="11368" y="11657"/>
                      <a:pt x="11368" y="11657"/>
                    </a:cubicBezTo>
                    <a:cubicBezTo>
                      <a:pt x="10800" y="11657"/>
                      <a:pt x="10800" y="11657"/>
                      <a:pt x="10800" y="11657"/>
                    </a:cubicBezTo>
                    <a:cubicBezTo>
                      <a:pt x="10232" y="11657"/>
                      <a:pt x="10232" y="11657"/>
                      <a:pt x="10232" y="11657"/>
                    </a:cubicBezTo>
                    <a:cubicBezTo>
                      <a:pt x="9663" y="11657"/>
                      <a:pt x="9663" y="11657"/>
                      <a:pt x="9663" y="11657"/>
                    </a:cubicBezTo>
                    <a:cubicBezTo>
                      <a:pt x="9663" y="11657"/>
                      <a:pt x="9663" y="11657"/>
                      <a:pt x="9663" y="11657"/>
                    </a:cubicBezTo>
                    <a:cubicBezTo>
                      <a:pt x="9663" y="11657"/>
                      <a:pt x="9663" y="11657"/>
                      <a:pt x="9663" y="11657"/>
                    </a:cubicBezTo>
                    <a:cubicBezTo>
                      <a:pt x="9663" y="11314"/>
                      <a:pt x="9663" y="11314"/>
                      <a:pt x="9663" y="11314"/>
                    </a:cubicBezTo>
                    <a:cubicBezTo>
                      <a:pt x="9663" y="11314"/>
                      <a:pt x="9663" y="11314"/>
                      <a:pt x="9663" y="11314"/>
                    </a:cubicBezTo>
                    <a:cubicBezTo>
                      <a:pt x="9663" y="10971"/>
                      <a:pt x="9663" y="10971"/>
                      <a:pt x="9663" y="10971"/>
                    </a:cubicBezTo>
                    <a:cubicBezTo>
                      <a:pt x="9663" y="10629"/>
                      <a:pt x="9663" y="10629"/>
                      <a:pt x="9663" y="10629"/>
                    </a:cubicBezTo>
                    <a:cubicBezTo>
                      <a:pt x="9663" y="10629"/>
                      <a:pt x="9663" y="10629"/>
                      <a:pt x="9663" y="10629"/>
                    </a:cubicBezTo>
                    <a:cubicBezTo>
                      <a:pt x="9095" y="10629"/>
                      <a:pt x="9095" y="10629"/>
                      <a:pt x="9095" y="10629"/>
                    </a:cubicBezTo>
                    <a:cubicBezTo>
                      <a:pt x="9095" y="10629"/>
                      <a:pt x="9095" y="10629"/>
                      <a:pt x="9095" y="10629"/>
                    </a:cubicBezTo>
                    <a:cubicBezTo>
                      <a:pt x="9095" y="10629"/>
                      <a:pt x="9095" y="10629"/>
                      <a:pt x="9095" y="10629"/>
                    </a:cubicBezTo>
                    <a:cubicBezTo>
                      <a:pt x="8526" y="10286"/>
                      <a:pt x="8526" y="10286"/>
                      <a:pt x="8526" y="10286"/>
                    </a:cubicBezTo>
                    <a:cubicBezTo>
                      <a:pt x="8526" y="10629"/>
                      <a:pt x="8526" y="10629"/>
                      <a:pt x="8526" y="10629"/>
                    </a:cubicBezTo>
                    <a:cubicBezTo>
                      <a:pt x="7958" y="10629"/>
                      <a:pt x="7958" y="10629"/>
                      <a:pt x="7958" y="10629"/>
                    </a:cubicBezTo>
                    <a:cubicBezTo>
                      <a:pt x="7958" y="10629"/>
                      <a:pt x="7958" y="10629"/>
                      <a:pt x="7958" y="10629"/>
                    </a:cubicBezTo>
                    <a:cubicBezTo>
                      <a:pt x="7958" y="10629"/>
                      <a:pt x="7958" y="10629"/>
                      <a:pt x="7958" y="10629"/>
                    </a:cubicBezTo>
                    <a:cubicBezTo>
                      <a:pt x="7389" y="10629"/>
                      <a:pt x="7389" y="10629"/>
                      <a:pt x="7389" y="10629"/>
                    </a:cubicBezTo>
                    <a:cubicBezTo>
                      <a:pt x="7389" y="10629"/>
                      <a:pt x="7389" y="10629"/>
                      <a:pt x="7389" y="10629"/>
                    </a:cubicBezTo>
                    <a:cubicBezTo>
                      <a:pt x="7389" y="10629"/>
                      <a:pt x="7389" y="10629"/>
                      <a:pt x="7389" y="10629"/>
                    </a:cubicBezTo>
                    <a:cubicBezTo>
                      <a:pt x="7389" y="10629"/>
                      <a:pt x="7389" y="10629"/>
                      <a:pt x="7389" y="10629"/>
                    </a:cubicBezTo>
                    <a:cubicBezTo>
                      <a:pt x="7389" y="10971"/>
                      <a:pt x="7389" y="10971"/>
                      <a:pt x="7389" y="10971"/>
                    </a:cubicBezTo>
                    <a:cubicBezTo>
                      <a:pt x="7958" y="11314"/>
                      <a:pt x="7958" y="11314"/>
                      <a:pt x="7958" y="11314"/>
                    </a:cubicBezTo>
                    <a:cubicBezTo>
                      <a:pt x="7389" y="11314"/>
                      <a:pt x="7389" y="11314"/>
                      <a:pt x="7389" y="11314"/>
                    </a:cubicBezTo>
                    <a:cubicBezTo>
                      <a:pt x="7389" y="11657"/>
                      <a:pt x="7389" y="11657"/>
                      <a:pt x="7389" y="11657"/>
                    </a:cubicBezTo>
                    <a:cubicBezTo>
                      <a:pt x="7389" y="12000"/>
                      <a:pt x="7389" y="12000"/>
                      <a:pt x="7389" y="12000"/>
                    </a:cubicBezTo>
                    <a:cubicBezTo>
                      <a:pt x="7389" y="12000"/>
                      <a:pt x="7389" y="12000"/>
                      <a:pt x="7389" y="12000"/>
                    </a:cubicBezTo>
                    <a:cubicBezTo>
                      <a:pt x="7389" y="12343"/>
                      <a:pt x="7389" y="12343"/>
                      <a:pt x="7389" y="12343"/>
                    </a:cubicBezTo>
                    <a:cubicBezTo>
                      <a:pt x="7389" y="12686"/>
                      <a:pt x="7389" y="12686"/>
                      <a:pt x="7389" y="12686"/>
                    </a:cubicBezTo>
                    <a:cubicBezTo>
                      <a:pt x="6821" y="13029"/>
                      <a:pt x="6821" y="13029"/>
                      <a:pt x="6821" y="13029"/>
                    </a:cubicBezTo>
                    <a:cubicBezTo>
                      <a:pt x="6821" y="13029"/>
                      <a:pt x="6821" y="13029"/>
                      <a:pt x="6821" y="13029"/>
                    </a:cubicBezTo>
                    <a:cubicBezTo>
                      <a:pt x="6253" y="14057"/>
                      <a:pt x="6253" y="14057"/>
                      <a:pt x="6253" y="14057"/>
                    </a:cubicBezTo>
                    <a:cubicBezTo>
                      <a:pt x="5684" y="14743"/>
                      <a:pt x="5684" y="14743"/>
                      <a:pt x="5684" y="14743"/>
                    </a:cubicBezTo>
                    <a:cubicBezTo>
                      <a:pt x="5684" y="14743"/>
                      <a:pt x="5684" y="14743"/>
                      <a:pt x="5684" y="14743"/>
                    </a:cubicBezTo>
                    <a:cubicBezTo>
                      <a:pt x="5684" y="15086"/>
                      <a:pt x="5684" y="15086"/>
                      <a:pt x="5684" y="15086"/>
                    </a:cubicBezTo>
                    <a:cubicBezTo>
                      <a:pt x="5684" y="15086"/>
                      <a:pt x="5684" y="15086"/>
                      <a:pt x="5684" y="15086"/>
                    </a:cubicBezTo>
                    <a:cubicBezTo>
                      <a:pt x="6253" y="15429"/>
                      <a:pt x="6253" y="15429"/>
                      <a:pt x="6253" y="15429"/>
                    </a:cubicBezTo>
                    <a:cubicBezTo>
                      <a:pt x="5684" y="15429"/>
                      <a:pt x="5684" y="15429"/>
                      <a:pt x="5684" y="15429"/>
                    </a:cubicBezTo>
                    <a:cubicBezTo>
                      <a:pt x="5684" y="15429"/>
                      <a:pt x="5684" y="15429"/>
                      <a:pt x="5684" y="15429"/>
                    </a:cubicBezTo>
                    <a:cubicBezTo>
                      <a:pt x="5684" y="15771"/>
                      <a:pt x="5684" y="15771"/>
                      <a:pt x="5684" y="15771"/>
                    </a:cubicBezTo>
                    <a:cubicBezTo>
                      <a:pt x="5684" y="16114"/>
                      <a:pt x="5684" y="16114"/>
                      <a:pt x="5684" y="16114"/>
                    </a:cubicBezTo>
                    <a:cubicBezTo>
                      <a:pt x="6253" y="16457"/>
                      <a:pt x="6253" y="16457"/>
                      <a:pt x="6253" y="16457"/>
                    </a:cubicBezTo>
                    <a:cubicBezTo>
                      <a:pt x="6253" y="16800"/>
                      <a:pt x="6253" y="16800"/>
                      <a:pt x="6253" y="16800"/>
                    </a:cubicBezTo>
                    <a:cubicBezTo>
                      <a:pt x="6253" y="16800"/>
                      <a:pt x="6253" y="16800"/>
                      <a:pt x="6253" y="16800"/>
                    </a:cubicBezTo>
                    <a:cubicBezTo>
                      <a:pt x="6821" y="16800"/>
                      <a:pt x="6821" y="16800"/>
                      <a:pt x="6821" y="16800"/>
                    </a:cubicBezTo>
                    <a:cubicBezTo>
                      <a:pt x="6821" y="16800"/>
                      <a:pt x="6821" y="16800"/>
                      <a:pt x="6821" y="16800"/>
                    </a:cubicBezTo>
                    <a:cubicBezTo>
                      <a:pt x="6821" y="16457"/>
                      <a:pt x="6821" y="16457"/>
                      <a:pt x="6821" y="16457"/>
                    </a:cubicBezTo>
                    <a:cubicBezTo>
                      <a:pt x="6821" y="16457"/>
                      <a:pt x="6821" y="16457"/>
                      <a:pt x="6821" y="16457"/>
                    </a:cubicBezTo>
                    <a:cubicBezTo>
                      <a:pt x="7389" y="16457"/>
                      <a:pt x="7389" y="16457"/>
                      <a:pt x="7389" y="16457"/>
                    </a:cubicBezTo>
                    <a:cubicBezTo>
                      <a:pt x="7389" y="16800"/>
                      <a:pt x="7389" y="16800"/>
                      <a:pt x="7389" y="16800"/>
                    </a:cubicBezTo>
                    <a:cubicBezTo>
                      <a:pt x="7958" y="17143"/>
                      <a:pt x="7958" y="17143"/>
                      <a:pt x="7958" y="17143"/>
                    </a:cubicBezTo>
                    <a:cubicBezTo>
                      <a:pt x="7958" y="17143"/>
                      <a:pt x="7958" y="17143"/>
                      <a:pt x="7958" y="17143"/>
                    </a:cubicBezTo>
                    <a:cubicBezTo>
                      <a:pt x="7958" y="17486"/>
                      <a:pt x="7958" y="17486"/>
                      <a:pt x="7958" y="17486"/>
                    </a:cubicBezTo>
                    <a:cubicBezTo>
                      <a:pt x="7958" y="17486"/>
                      <a:pt x="7958" y="17486"/>
                      <a:pt x="7958" y="17486"/>
                    </a:cubicBezTo>
                    <a:cubicBezTo>
                      <a:pt x="8526" y="17829"/>
                      <a:pt x="8526" y="17829"/>
                      <a:pt x="8526" y="17829"/>
                    </a:cubicBezTo>
                    <a:cubicBezTo>
                      <a:pt x="8526" y="17829"/>
                      <a:pt x="8526" y="17829"/>
                      <a:pt x="8526" y="17829"/>
                    </a:cubicBezTo>
                    <a:cubicBezTo>
                      <a:pt x="8526" y="17486"/>
                      <a:pt x="8526" y="17486"/>
                      <a:pt x="8526" y="17486"/>
                    </a:cubicBezTo>
                    <a:cubicBezTo>
                      <a:pt x="8526" y="17486"/>
                      <a:pt x="8526" y="17486"/>
                      <a:pt x="8526" y="17486"/>
                    </a:cubicBezTo>
                    <a:cubicBezTo>
                      <a:pt x="9095" y="17829"/>
                      <a:pt x="9095" y="17829"/>
                      <a:pt x="9095" y="17829"/>
                    </a:cubicBezTo>
                    <a:cubicBezTo>
                      <a:pt x="9095" y="17829"/>
                      <a:pt x="9095" y="17829"/>
                      <a:pt x="9095" y="17829"/>
                    </a:cubicBezTo>
                    <a:cubicBezTo>
                      <a:pt x="9095" y="18171"/>
                      <a:pt x="9095" y="18171"/>
                      <a:pt x="9095" y="18171"/>
                    </a:cubicBezTo>
                    <a:cubicBezTo>
                      <a:pt x="9663" y="18171"/>
                      <a:pt x="9663" y="18171"/>
                      <a:pt x="9663" y="18171"/>
                    </a:cubicBezTo>
                    <a:cubicBezTo>
                      <a:pt x="9663" y="18857"/>
                      <a:pt x="9663" y="18857"/>
                      <a:pt x="9663" y="18857"/>
                    </a:cubicBezTo>
                    <a:cubicBezTo>
                      <a:pt x="9663" y="18857"/>
                      <a:pt x="9663" y="18857"/>
                      <a:pt x="9663" y="18857"/>
                    </a:cubicBezTo>
                    <a:cubicBezTo>
                      <a:pt x="9663" y="18857"/>
                      <a:pt x="9663" y="18857"/>
                      <a:pt x="9663" y="18857"/>
                    </a:cubicBezTo>
                    <a:cubicBezTo>
                      <a:pt x="9095" y="18857"/>
                      <a:pt x="9095" y="18857"/>
                      <a:pt x="9095" y="18857"/>
                    </a:cubicBezTo>
                    <a:cubicBezTo>
                      <a:pt x="9095" y="19200"/>
                      <a:pt x="9095" y="19200"/>
                      <a:pt x="9095" y="19200"/>
                    </a:cubicBezTo>
                    <a:cubicBezTo>
                      <a:pt x="9095" y="19200"/>
                      <a:pt x="9095" y="19200"/>
                      <a:pt x="9095" y="19200"/>
                    </a:cubicBezTo>
                    <a:cubicBezTo>
                      <a:pt x="9663" y="19543"/>
                      <a:pt x="9663" y="19543"/>
                      <a:pt x="9663" y="19543"/>
                    </a:cubicBezTo>
                    <a:cubicBezTo>
                      <a:pt x="9663" y="19200"/>
                      <a:pt x="9663" y="19200"/>
                      <a:pt x="9663" y="19200"/>
                    </a:cubicBezTo>
                    <a:cubicBezTo>
                      <a:pt x="9663" y="19200"/>
                      <a:pt x="9663" y="19200"/>
                      <a:pt x="9663" y="19200"/>
                    </a:cubicBezTo>
                    <a:cubicBezTo>
                      <a:pt x="9663" y="19543"/>
                      <a:pt x="9663" y="19543"/>
                      <a:pt x="9663" y="19543"/>
                    </a:cubicBezTo>
                    <a:cubicBezTo>
                      <a:pt x="10232" y="19543"/>
                      <a:pt x="10232" y="19543"/>
                      <a:pt x="10232" y="19543"/>
                    </a:cubicBezTo>
                    <a:cubicBezTo>
                      <a:pt x="10800" y="19886"/>
                      <a:pt x="10800" y="19886"/>
                      <a:pt x="10800" y="19886"/>
                    </a:cubicBezTo>
                    <a:cubicBezTo>
                      <a:pt x="11368" y="20229"/>
                      <a:pt x="11368" y="20229"/>
                      <a:pt x="11368" y="20229"/>
                    </a:cubicBezTo>
                    <a:cubicBezTo>
                      <a:pt x="11368" y="20229"/>
                      <a:pt x="11368" y="20229"/>
                      <a:pt x="11368" y="20229"/>
                    </a:cubicBezTo>
                    <a:cubicBezTo>
                      <a:pt x="11937" y="20229"/>
                      <a:pt x="11937" y="20229"/>
                      <a:pt x="11937" y="20229"/>
                    </a:cubicBezTo>
                    <a:cubicBezTo>
                      <a:pt x="12505" y="20229"/>
                      <a:pt x="12505" y="20229"/>
                      <a:pt x="12505" y="20229"/>
                    </a:cubicBezTo>
                    <a:cubicBezTo>
                      <a:pt x="12505" y="20571"/>
                      <a:pt x="12505" y="20571"/>
                      <a:pt x="12505" y="20571"/>
                    </a:cubicBezTo>
                    <a:cubicBezTo>
                      <a:pt x="13074" y="20914"/>
                      <a:pt x="13074" y="20914"/>
                      <a:pt x="13074" y="20914"/>
                    </a:cubicBezTo>
                    <a:cubicBezTo>
                      <a:pt x="13642" y="20914"/>
                      <a:pt x="13642" y="20914"/>
                      <a:pt x="13642" y="20914"/>
                    </a:cubicBezTo>
                    <a:cubicBezTo>
                      <a:pt x="13642" y="21257"/>
                      <a:pt x="13642" y="21257"/>
                      <a:pt x="13642" y="21257"/>
                    </a:cubicBezTo>
                    <a:cubicBezTo>
                      <a:pt x="13642" y="21257"/>
                      <a:pt x="13642" y="21257"/>
                      <a:pt x="13642" y="21257"/>
                    </a:cubicBezTo>
                    <a:cubicBezTo>
                      <a:pt x="13642" y="21257"/>
                      <a:pt x="13642" y="21257"/>
                      <a:pt x="13642" y="21257"/>
                    </a:cubicBezTo>
                    <a:cubicBezTo>
                      <a:pt x="13074" y="21600"/>
                      <a:pt x="13074" y="21600"/>
                      <a:pt x="13074" y="21600"/>
                    </a:cubicBezTo>
                    <a:cubicBezTo>
                      <a:pt x="12505" y="21257"/>
                      <a:pt x="12505" y="21257"/>
                      <a:pt x="12505" y="21257"/>
                    </a:cubicBezTo>
                    <a:cubicBezTo>
                      <a:pt x="12505" y="21600"/>
                      <a:pt x="12505" y="21600"/>
                      <a:pt x="12505" y="21600"/>
                    </a:cubicBezTo>
                    <a:cubicBezTo>
                      <a:pt x="11937" y="21600"/>
                      <a:pt x="11937" y="21600"/>
                      <a:pt x="11937" y="21600"/>
                    </a:cubicBezTo>
                    <a:cubicBezTo>
                      <a:pt x="10800" y="21600"/>
                      <a:pt x="10800" y="21600"/>
                      <a:pt x="10800" y="21600"/>
                    </a:cubicBezTo>
                    <a:cubicBezTo>
                      <a:pt x="10800" y="21257"/>
                      <a:pt x="10800" y="21257"/>
                      <a:pt x="10800" y="21257"/>
                    </a:cubicBezTo>
                    <a:cubicBezTo>
                      <a:pt x="11368" y="21257"/>
                      <a:pt x="11368" y="21257"/>
                      <a:pt x="11368" y="21257"/>
                    </a:cubicBezTo>
                    <a:cubicBezTo>
                      <a:pt x="11368" y="20914"/>
                      <a:pt x="11368" y="20914"/>
                      <a:pt x="11368" y="20914"/>
                    </a:cubicBezTo>
                    <a:cubicBezTo>
                      <a:pt x="10800" y="20571"/>
                      <a:pt x="10800" y="20571"/>
                      <a:pt x="10800" y="20571"/>
                    </a:cubicBezTo>
                    <a:cubicBezTo>
                      <a:pt x="10800" y="20571"/>
                      <a:pt x="10800" y="20571"/>
                      <a:pt x="10800" y="20571"/>
                    </a:cubicBezTo>
                    <a:cubicBezTo>
                      <a:pt x="10232" y="20571"/>
                      <a:pt x="10232" y="20571"/>
                      <a:pt x="10232" y="20571"/>
                    </a:cubicBezTo>
                    <a:cubicBezTo>
                      <a:pt x="9663" y="20229"/>
                      <a:pt x="9663" y="20229"/>
                      <a:pt x="9663" y="20229"/>
                    </a:cubicBezTo>
                    <a:cubicBezTo>
                      <a:pt x="9095" y="20229"/>
                      <a:pt x="9095" y="20229"/>
                      <a:pt x="9095" y="20229"/>
                    </a:cubicBezTo>
                    <a:cubicBezTo>
                      <a:pt x="9095" y="20229"/>
                      <a:pt x="9095" y="20229"/>
                      <a:pt x="9095" y="20229"/>
                    </a:cubicBezTo>
                    <a:cubicBezTo>
                      <a:pt x="8526" y="20571"/>
                      <a:pt x="8526" y="20571"/>
                      <a:pt x="8526" y="20571"/>
                    </a:cubicBezTo>
                    <a:cubicBezTo>
                      <a:pt x="8526" y="20571"/>
                      <a:pt x="8526" y="20571"/>
                      <a:pt x="8526" y="20571"/>
                    </a:cubicBezTo>
                    <a:cubicBezTo>
                      <a:pt x="7389" y="20229"/>
                      <a:pt x="7389" y="20229"/>
                      <a:pt x="7389" y="20229"/>
                    </a:cubicBezTo>
                    <a:cubicBezTo>
                      <a:pt x="7389" y="19886"/>
                      <a:pt x="7389" y="19886"/>
                      <a:pt x="7389" y="19886"/>
                    </a:cubicBezTo>
                    <a:cubicBezTo>
                      <a:pt x="7389" y="19886"/>
                      <a:pt x="7389" y="19886"/>
                      <a:pt x="7389" y="19886"/>
                    </a:cubicBezTo>
                    <a:cubicBezTo>
                      <a:pt x="7389" y="19543"/>
                      <a:pt x="7389" y="19543"/>
                      <a:pt x="7389" y="19543"/>
                    </a:cubicBezTo>
                    <a:cubicBezTo>
                      <a:pt x="7389" y="19543"/>
                      <a:pt x="7389" y="19543"/>
                      <a:pt x="7389" y="19543"/>
                    </a:cubicBezTo>
                    <a:cubicBezTo>
                      <a:pt x="7389" y="19543"/>
                      <a:pt x="7389" y="19543"/>
                      <a:pt x="7389" y="19543"/>
                    </a:cubicBezTo>
                    <a:cubicBezTo>
                      <a:pt x="6821" y="19543"/>
                      <a:pt x="6821" y="19543"/>
                      <a:pt x="6821" y="19543"/>
                    </a:cubicBezTo>
                    <a:cubicBezTo>
                      <a:pt x="6821" y="19200"/>
                      <a:pt x="6821" y="19200"/>
                      <a:pt x="6821" y="19200"/>
                    </a:cubicBezTo>
                    <a:cubicBezTo>
                      <a:pt x="6253" y="18857"/>
                      <a:pt x="6253" y="18857"/>
                      <a:pt x="6253" y="18857"/>
                    </a:cubicBezTo>
                    <a:cubicBezTo>
                      <a:pt x="5684" y="18857"/>
                      <a:pt x="5684" y="18857"/>
                      <a:pt x="5684" y="18857"/>
                    </a:cubicBezTo>
                    <a:cubicBezTo>
                      <a:pt x="5684" y="18171"/>
                      <a:pt x="5684" y="18171"/>
                      <a:pt x="5684" y="18171"/>
                    </a:cubicBezTo>
                    <a:cubicBezTo>
                      <a:pt x="5116" y="18171"/>
                      <a:pt x="5116" y="18171"/>
                      <a:pt x="5116" y="18171"/>
                    </a:cubicBezTo>
                    <a:cubicBezTo>
                      <a:pt x="5116" y="18171"/>
                      <a:pt x="5116" y="18171"/>
                      <a:pt x="5116" y="18171"/>
                    </a:cubicBezTo>
                    <a:cubicBezTo>
                      <a:pt x="4547" y="17829"/>
                      <a:pt x="4547" y="17829"/>
                      <a:pt x="4547" y="17829"/>
                    </a:cubicBezTo>
                    <a:cubicBezTo>
                      <a:pt x="4547" y="17829"/>
                      <a:pt x="4547" y="17829"/>
                      <a:pt x="4547" y="17829"/>
                    </a:cubicBezTo>
                    <a:cubicBezTo>
                      <a:pt x="4547" y="17829"/>
                      <a:pt x="4547" y="17829"/>
                      <a:pt x="4547" y="17829"/>
                    </a:cubicBezTo>
                    <a:cubicBezTo>
                      <a:pt x="4547" y="18171"/>
                      <a:pt x="4547" y="18171"/>
                      <a:pt x="4547" y="18171"/>
                    </a:cubicBezTo>
                    <a:cubicBezTo>
                      <a:pt x="3979" y="18171"/>
                      <a:pt x="3979" y="18171"/>
                      <a:pt x="3979" y="18171"/>
                    </a:cubicBezTo>
                    <a:cubicBezTo>
                      <a:pt x="3979" y="17829"/>
                      <a:pt x="3979" y="17829"/>
                      <a:pt x="3979" y="17829"/>
                    </a:cubicBezTo>
                    <a:cubicBezTo>
                      <a:pt x="3411" y="17486"/>
                      <a:pt x="3411" y="17486"/>
                      <a:pt x="3411" y="17486"/>
                    </a:cubicBezTo>
                    <a:cubicBezTo>
                      <a:pt x="3979" y="17486"/>
                      <a:pt x="3979" y="17486"/>
                      <a:pt x="3979" y="17486"/>
                    </a:cubicBezTo>
                    <a:cubicBezTo>
                      <a:pt x="3411" y="17143"/>
                      <a:pt x="3411" y="17143"/>
                      <a:pt x="3411" y="17143"/>
                    </a:cubicBezTo>
                    <a:cubicBezTo>
                      <a:pt x="3979" y="16800"/>
                      <a:pt x="3979" y="16800"/>
                      <a:pt x="3979" y="16800"/>
                    </a:cubicBezTo>
                    <a:cubicBezTo>
                      <a:pt x="3979" y="16457"/>
                      <a:pt x="3979" y="16457"/>
                      <a:pt x="3979" y="16457"/>
                    </a:cubicBezTo>
                    <a:cubicBezTo>
                      <a:pt x="3979" y="16457"/>
                      <a:pt x="3979" y="16457"/>
                      <a:pt x="3979" y="16457"/>
                    </a:cubicBezTo>
                    <a:cubicBezTo>
                      <a:pt x="4547" y="16114"/>
                      <a:pt x="4547" y="16114"/>
                      <a:pt x="4547" y="16114"/>
                    </a:cubicBezTo>
                    <a:cubicBezTo>
                      <a:pt x="3979" y="16114"/>
                      <a:pt x="3979" y="16114"/>
                      <a:pt x="3979" y="16114"/>
                    </a:cubicBezTo>
                    <a:cubicBezTo>
                      <a:pt x="4547" y="15771"/>
                      <a:pt x="4547" y="15771"/>
                      <a:pt x="4547" y="15771"/>
                    </a:cubicBezTo>
                    <a:cubicBezTo>
                      <a:pt x="4547" y="15771"/>
                      <a:pt x="4547" y="15771"/>
                      <a:pt x="4547" y="15771"/>
                    </a:cubicBezTo>
                    <a:cubicBezTo>
                      <a:pt x="4547" y="15429"/>
                      <a:pt x="4547" y="15429"/>
                      <a:pt x="4547" y="15429"/>
                    </a:cubicBezTo>
                    <a:cubicBezTo>
                      <a:pt x="4547" y="15429"/>
                      <a:pt x="4547" y="15429"/>
                      <a:pt x="4547" y="15429"/>
                    </a:cubicBezTo>
                    <a:cubicBezTo>
                      <a:pt x="4547" y="15086"/>
                      <a:pt x="4547" y="15086"/>
                      <a:pt x="4547" y="15086"/>
                    </a:cubicBezTo>
                    <a:cubicBezTo>
                      <a:pt x="4547" y="14743"/>
                      <a:pt x="4547" y="14743"/>
                      <a:pt x="4547" y="14743"/>
                    </a:cubicBezTo>
                    <a:cubicBezTo>
                      <a:pt x="5116" y="14743"/>
                      <a:pt x="5116" y="14743"/>
                      <a:pt x="5116" y="14743"/>
                    </a:cubicBezTo>
                    <a:cubicBezTo>
                      <a:pt x="5116" y="14400"/>
                      <a:pt x="5116" y="14400"/>
                      <a:pt x="5116" y="14400"/>
                    </a:cubicBezTo>
                    <a:cubicBezTo>
                      <a:pt x="5684" y="14057"/>
                      <a:pt x="5684" y="14057"/>
                      <a:pt x="5684" y="14057"/>
                    </a:cubicBezTo>
                    <a:cubicBezTo>
                      <a:pt x="6253" y="13029"/>
                      <a:pt x="6253" y="13029"/>
                      <a:pt x="6253" y="13029"/>
                    </a:cubicBezTo>
                    <a:cubicBezTo>
                      <a:pt x="6253" y="13029"/>
                      <a:pt x="6253" y="13029"/>
                      <a:pt x="6253" y="13029"/>
                    </a:cubicBezTo>
                    <a:cubicBezTo>
                      <a:pt x="6253" y="12686"/>
                      <a:pt x="6253" y="12686"/>
                      <a:pt x="6253" y="12686"/>
                    </a:cubicBezTo>
                    <a:cubicBezTo>
                      <a:pt x="6253" y="12343"/>
                      <a:pt x="6253" y="12343"/>
                      <a:pt x="6253" y="12343"/>
                    </a:cubicBezTo>
                    <a:cubicBezTo>
                      <a:pt x="6253" y="12000"/>
                      <a:pt x="6253" y="12000"/>
                      <a:pt x="6253" y="12000"/>
                    </a:cubicBezTo>
                    <a:cubicBezTo>
                      <a:pt x="5684" y="11657"/>
                      <a:pt x="5684" y="11657"/>
                      <a:pt x="5684" y="11657"/>
                    </a:cubicBezTo>
                    <a:cubicBezTo>
                      <a:pt x="5684" y="11314"/>
                      <a:pt x="5684" y="11314"/>
                      <a:pt x="5684" y="11314"/>
                    </a:cubicBezTo>
                    <a:cubicBezTo>
                      <a:pt x="5684" y="10971"/>
                      <a:pt x="5684" y="10971"/>
                      <a:pt x="5684" y="10971"/>
                    </a:cubicBezTo>
                    <a:cubicBezTo>
                      <a:pt x="5684" y="10629"/>
                      <a:pt x="5684" y="10629"/>
                      <a:pt x="5684" y="10629"/>
                    </a:cubicBezTo>
                    <a:cubicBezTo>
                      <a:pt x="5684" y="10629"/>
                      <a:pt x="5684" y="10629"/>
                      <a:pt x="5684" y="10629"/>
                    </a:cubicBezTo>
                    <a:cubicBezTo>
                      <a:pt x="5684" y="10286"/>
                      <a:pt x="5684" y="10286"/>
                      <a:pt x="5684" y="10286"/>
                    </a:cubicBezTo>
                    <a:cubicBezTo>
                      <a:pt x="5116" y="9600"/>
                      <a:pt x="5116" y="9600"/>
                      <a:pt x="5116" y="9600"/>
                    </a:cubicBezTo>
                    <a:cubicBezTo>
                      <a:pt x="4547" y="9257"/>
                      <a:pt x="4547" y="9257"/>
                      <a:pt x="4547" y="9257"/>
                    </a:cubicBezTo>
                    <a:cubicBezTo>
                      <a:pt x="3979" y="8914"/>
                      <a:pt x="3979" y="8914"/>
                      <a:pt x="3979" y="8914"/>
                    </a:cubicBezTo>
                    <a:cubicBezTo>
                      <a:pt x="3411" y="8571"/>
                      <a:pt x="3411" y="8571"/>
                      <a:pt x="3411" y="8571"/>
                    </a:cubicBezTo>
                    <a:cubicBezTo>
                      <a:pt x="3411" y="8229"/>
                      <a:pt x="3411" y="8229"/>
                      <a:pt x="3411" y="8229"/>
                    </a:cubicBezTo>
                    <a:cubicBezTo>
                      <a:pt x="2842" y="7886"/>
                      <a:pt x="2842" y="7886"/>
                      <a:pt x="2842" y="7886"/>
                    </a:cubicBezTo>
                    <a:cubicBezTo>
                      <a:pt x="3411" y="7543"/>
                      <a:pt x="3411" y="7543"/>
                      <a:pt x="3411" y="7543"/>
                    </a:cubicBezTo>
                    <a:cubicBezTo>
                      <a:pt x="3411" y="7543"/>
                      <a:pt x="3411" y="7543"/>
                      <a:pt x="3411" y="7543"/>
                    </a:cubicBezTo>
                    <a:cubicBezTo>
                      <a:pt x="3411" y="6857"/>
                      <a:pt x="3411" y="6857"/>
                      <a:pt x="3411" y="6857"/>
                    </a:cubicBezTo>
                    <a:cubicBezTo>
                      <a:pt x="3411" y="6514"/>
                      <a:pt x="3411" y="6514"/>
                      <a:pt x="3411" y="6514"/>
                    </a:cubicBezTo>
                    <a:cubicBezTo>
                      <a:pt x="3979" y="6514"/>
                      <a:pt x="3979" y="6514"/>
                      <a:pt x="3979" y="6514"/>
                    </a:cubicBezTo>
                    <a:cubicBezTo>
                      <a:pt x="3979" y="6171"/>
                      <a:pt x="3979" y="6171"/>
                      <a:pt x="3979" y="6171"/>
                    </a:cubicBezTo>
                    <a:cubicBezTo>
                      <a:pt x="3411" y="6171"/>
                      <a:pt x="3411" y="6171"/>
                      <a:pt x="3411" y="6171"/>
                    </a:cubicBezTo>
                    <a:cubicBezTo>
                      <a:pt x="3411" y="5829"/>
                      <a:pt x="3411" y="5829"/>
                      <a:pt x="3411" y="5829"/>
                    </a:cubicBezTo>
                    <a:cubicBezTo>
                      <a:pt x="2842" y="5486"/>
                      <a:pt x="2842" y="5486"/>
                      <a:pt x="2842" y="5486"/>
                    </a:cubicBezTo>
                    <a:cubicBezTo>
                      <a:pt x="2274" y="5143"/>
                      <a:pt x="2274" y="5143"/>
                      <a:pt x="2274" y="5143"/>
                    </a:cubicBezTo>
                    <a:cubicBezTo>
                      <a:pt x="1705" y="4457"/>
                      <a:pt x="1705" y="4457"/>
                      <a:pt x="1705" y="4457"/>
                    </a:cubicBezTo>
                    <a:cubicBezTo>
                      <a:pt x="1137" y="4457"/>
                      <a:pt x="1137" y="4457"/>
                      <a:pt x="1137" y="4457"/>
                    </a:cubicBezTo>
                    <a:cubicBezTo>
                      <a:pt x="1137" y="4114"/>
                      <a:pt x="1137" y="4114"/>
                      <a:pt x="1137" y="4114"/>
                    </a:cubicBezTo>
                    <a:cubicBezTo>
                      <a:pt x="568" y="3771"/>
                      <a:pt x="568" y="3771"/>
                      <a:pt x="568" y="3771"/>
                    </a:cubicBezTo>
                    <a:cubicBezTo>
                      <a:pt x="0" y="3429"/>
                      <a:pt x="0" y="3429"/>
                      <a:pt x="0" y="3429"/>
                    </a:cubicBezTo>
                    <a:cubicBezTo>
                      <a:pt x="0" y="3429"/>
                      <a:pt x="0" y="3429"/>
                      <a:pt x="0" y="3429"/>
                    </a:cubicBezTo>
                    <a:cubicBezTo>
                      <a:pt x="0" y="3429"/>
                      <a:pt x="0" y="3429"/>
                      <a:pt x="0" y="3429"/>
                    </a:cubicBezTo>
                    <a:cubicBezTo>
                      <a:pt x="568" y="3086"/>
                      <a:pt x="568" y="3086"/>
                      <a:pt x="568" y="3086"/>
                    </a:cubicBezTo>
                    <a:cubicBezTo>
                      <a:pt x="1137" y="3086"/>
                      <a:pt x="1137" y="3086"/>
                      <a:pt x="1137" y="3086"/>
                    </a:cubicBezTo>
                    <a:cubicBezTo>
                      <a:pt x="568" y="2743"/>
                      <a:pt x="568" y="2743"/>
                      <a:pt x="568" y="2743"/>
                    </a:cubicBezTo>
                    <a:cubicBezTo>
                      <a:pt x="568" y="2400"/>
                      <a:pt x="568" y="2400"/>
                      <a:pt x="568" y="2400"/>
                    </a:cubicBezTo>
                    <a:cubicBezTo>
                      <a:pt x="1137" y="2057"/>
                      <a:pt x="1137" y="2057"/>
                      <a:pt x="1137" y="2057"/>
                    </a:cubicBezTo>
                    <a:cubicBezTo>
                      <a:pt x="1137" y="1714"/>
                      <a:pt x="1137" y="1714"/>
                      <a:pt x="1137" y="1714"/>
                    </a:cubicBezTo>
                    <a:cubicBezTo>
                      <a:pt x="1137" y="1371"/>
                      <a:pt x="1137" y="1371"/>
                      <a:pt x="1137" y="1371"/>
                    </a:cubicBezTo>
                    <a:cubicBezTo>
                      <a:pt x="2274" y="1371"/>
                      <a:pt x="2274" y="1371"/>
                      <a:pt x="2274" y="1371"/>
                    </a:cubicBezTo>
                    <a:cubicBezTo>
                      <a:pt x="2842" y="1371"/>
                      <a:pt x="2842" y="1371"/>
                      <a:pt x="2842" y="1371"/>
                    </a:cubicBezTo>
                    <a:cubicBezTo>
                      <a:pt x="3411" y="1371"/>
                      <a:pt x="3411" y="1371"/>
                      <a:pt x="3411" y="1371"/>
                    </a:cubicBezTo>
                    <a:cubicBezTo>
                      <a:pt x="3411" y="1029"/>
                      <a:pt x="3411" y="1029"/>
                      <a:pt x="3411" y="1029"/>
                    </a:cubicBezTo>
                    <a:cubicBezTo>
                      <a:pt x="3411" y="686"/>
                      <a:pt x="3411" y="686"/>
                      <a:pt x="3411" y="686"/>
                    </a:cubicBezTo>
                    <a:cubicBezTo>
                      <a:pt x="3979" y="686"/>
                      <a:pt x="3979" y="686"/>
                      <a:pt x="3979" y="686"/>
                    </a:cubicBezTo>
                    <a:cubicBezTo>
                      <a:pt x="4547" y="686"/>
                      <a:pt x="4547" y="686"/>
                      <a:pt x="4547" y="686"/>
                    </a:cubicBezTo>
                    <a:cubicBezTo>
                      <a:pt x="5116" y="686"/>
                      <a:pt x="5116" y="686"/>
                      <a:pt x="5116" y="686"/>
                    </a:cubicBezTo>
                    <a:cubicBezTo>
                      <a:pt x="4547" y="343"/>
                      <a:pt x="4547" y="343"/>
                      <a:pt x="4547" y="343"/>
                    </a:cubicBezTo>
                    <a:cubicBezTo>
                      <a:pt x="4547" y="343"/>
                      <a:pt x="4547" y="343"/>
                      <a:pt x="4547" y="343"/>
                    </a:cubicBezTo>
                    <a:cubicBezTo>
                      <a:pt x="5116" y="0"/>
                      <a:pt x="5116" y="0"/>
                      <a:pt x="5116" y="0"/>
                    </a:cubicBezTo>
                    <a:cubicBezTo>
                      <a:pt x="5684" y="0"/>
                      <a:pt x="5684" y="0"/>
                      <a:pt x="5684" y="0"/>
                    </a:cubicBezTo>
                    <a:cubicBezTo>
                      <a:pt x="5684" y="0"/>
                      <a:pt x="5684" y="0"/>
                      <a:pt x="5684" y="0"/>
                    </a:cubicBezTo>
                    <a:close/>
                    <a:moveTo>
                      <a:pt x="7389" y="20229"/>
                    </a:moveTo>
                    <a:cubicBezTo>
                      <a:pt x="7389" y="20571"/>
                      <a:pt x="7389" y="20571"/>
                      <a:pt x="7389" y="20571"/>
                    </a:cubicBezTo>
                    <a:cubicBezTo>
                      <a:pt x="7389" y="20571"/>
                      <a:pt x="7389" y="20571"/>
                      <a:pt x="7389" y="20571"/>
                    </a:cubicBezTo>
                    <a:cubicBezTo>
                      <a:pt x="7389" y="20229"/>
                      <a:pt x="7389" y="20229"/>
                      <a:pt x="7389" y="20229"/>
                    </a:cubicBezTo>
                    <a:cubicBezTo>
                      <a:pt x="7389" y="20229"/>
                      <a:pt x="7389" y="20229"/>
                      <a:pt x="7389" y="20229"/>
                    </a:cubicBezTo>
                    <a:cubicBezTo>
                      <a:pt x="7389" y="20229"/>
                      <a:pt x="7389" y="20229"/>
                      <a:pt x="7389" y="20229"/>
                    </a:cubicBezTo>
                    <a:close/>
                    <a:moveTo>
                      <a:pt x="5684" y="18857"/>
                    </a:moveTo>
                    <a:cubicBezTo>
                      <a:pt x="5684" y="19200"/>
                      <a:pt x="5684" y="19200"/>
                      <a:pt x="5684" y="19200"/>
                    </a:cubicBezTo>
                    <a:cubicBezTo>
                      <a:pt x="5684" y="19200"/>
                      <a:pt x="5684" y="19200"/>
                      <a:pt x="5684" y="19200"/>
                    </a:cubicBezTo>
                    <a:cubicBezTo>
                      <a:pt x="5684" y="18857"/>
                      <a:pt x="5684" y="18857"/>
                      <a:pt x="5684" y="18857"/>
                    </a:cubicBezTo>
                    <a:cubicBezTo>
                      <a:pt x="5684" y="18857"/>
                      <a:pt x="5684" y="18857"/>
                      <a:pt x="5684" y="18857"/>
                    </a:cubicBezTo>
                    <a:close/>
                    <a:moveTo>
                      <a:pt x="3979" y="18171"/>
                    </a:moveTo>
                    <a:cubicBezTo>
                      <a:pt x="3979" y="18514"/>
                      <a:pt x="3979" y="18514"/>
                      <a:pt x="3979" y="18514"/>
                    </a:cubicBezTo>
                    <a:cubicBezTo>
                      <a:pt x="3979" y="18514"/>
                      <a:pt x="3979" y="18514"/>
                      <a:pt x="3979" y="18514"/>
                    </a:cubicBezTo>
                    <a:cubicBezTo>
                      <a:pt x="3979" y="18857"/>
                      <a:pt x="3979" y="18857"/>
                      <a:pt x="3979" y="18857"/>
                    </a:cubicBezTo>
                    <a:cubicBezTo>
                      <a:pt x="3979" y="18514"/>
                      <a:pt x="3979" y="18514"/>
                      <a:pt x="3979" y="18514"/>
                    </a:cubicBezTo>
                    <a:cubicBezTo>
                      <a:pt x="3979" y="18171"/>
                      <a:pt x="3979" y="18171"/>
                      <a:pt x="3979" y="18171"/>
                    </a:cubicBezTo>
                    <a:cubicBezTo>
                      <a:pt x="3979" y="18171"/>
                      <a:pt x="3979" y="18171"/>
                      <a:pt x="3979" y="18171"/>
                    </a:cubicBezTo>
                    <a:close/>
                    <a:moveTo>
                      <a:pt x="13074" y="12343"/>
                    </a:moveTo>
                    <a:cubicBezTo>
                      <a:pt x="13074" y="12686"/>
                      <a:pt x="13074" y="12686"/>
                      <a:pt x="13074" y="12686"/>
                    </a:cubicBezTo>
                    <a:cubicBezTo>
                      <a:pt x="13642" y="12686"/>
                      <a:pt x="13642" y="12686"/>
                      <a:pt x="13642" y="12686"/>
                    </a:cubicBezTo>
                    <a:cubicBezTo>
                      <a:pt x="13642" y="12686"/>
                      <a:pt x="13642" y="12686"/>
                      <a:pt x="13642" y="12686"/>
                    </a:cubicBezTo>
                    <a:cubicBezTo>
                      <a:pt x="13074" y="12343"/>
                      <a:pt x="13074" y="12343"/>
                      <a:pt x="13074" y="12343"/>
                    </a:cubicBezTo>
                    <a:close/>
                    <a:moveTo>
                      <a:pt x="7958" y="15771"/>
                    </a:moveTo>
                    <a:cubicBezTo>
                      <a:pt x="7389" y="15771"/>
                      <a:pt x="7389" y="15771"/>
                      <a:pt x="7389" y="15771"/>
                    </a:cubicBezTo>
                    <a:cubicBezTo>
                      <a:pt x="7958" y="15771"/>
                      <a:pt x="7958" y="15771"/>
                      <a:pt x="7958" y="15771"/>
                    </a:cubicBezTo>
                    <a:cubicBezTo>
                      <a:pt x="7958" y="15771"/>
                      <a:pt x="7958" y="15771"/>
                      <a:pt x="7958" y="15771"/>
                    </a:cubicBezTo>
                    <a:close/>
                    <a:moveTo>
                      <a:pt x="7958" y="16114"/>
                    </a:moveTo>
                    <a:cubicBezTo>
                      <a:pt x="7958" y="16114"/>
                      <a:pt x="7958" y="16114"/>
                      <a:pt x="7958" y="16114"/>
                    </a:cubicBezTo>
                    <a:cubicBezTo>
                      <a:pt x="7958" y="16457"/>
                      <a:pt x="7958" y="16457"/>
                      <a:pt x="7958" y="16457"/>
                    </a:cubicBezTo>
                    <a:cubicBezTo>
                      <a:pt x="8526" y="16457"/>
                      <a:pt x="8526" y="16457"/>
                      <a:pt x="8526" y="16457"/>
                    </a:cubicBezTo>
                    <a:cubicBezTo>
                      <a:pt x="8526" y="16114"/>
                      <a:pt x="8526" y="16114"/>
                      <a:pt x="8526" y="16114"/>
                    </a:cubicBezTo>
                    <a:lnTo>
                      <a:pt x="7958" y="161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2" name="Freeform 28"/>
              <p:cNvSpPr/>
              <p:nvPr/>
            </p:nvSpPr>
            <p:spPr>
              <a:xfrm>
                <a:off x="8185624" y="2795522"/>
                <a:ext cx="288035" cy="574186"/>
              </a:xfrm>
              <a:custGeom>
                <a:avLst/>
                <a:gdLst/>
                <a:ahLst/>
                <a:cxnLst>
                  <a:cxn ang="0">
                    <a:pos x="wd2" y="hd2"/>
                  </a:cxn>
                  <a:cxn ang="5400000">
                    <a:pos x="wd2" y="hd2"/>
                  </a:cxn>
                  <a:cxn ang="10800000">
                    <a:pos x="wd2" y="hd2"/>
                  </a:cxn>
                  <a:cxn ang="16200000">
                    <a:pos x="wd2" y="hd2"/>
                  </a:cxn>
                </a:cxnLst>
                <a:rect l="0" t="0" r="r" b="b"/>
                <a:pathLst>
                  <a:path w="21600" h="21600" extrusionOk="0">
                    <a:moveTo>
                      <a:pt x="9778" y="0"/>
                    </a:moveTo>
                    <a:lnTo>
                      <a:pt x="11968" y="0"/>
                    </a:lnTo>
                    <a:lnTo>
                      <a:pt x="11968" y="291"/>
                    </a:lnTo>
                    <a:lnTo>
                      <a:pt x="12405" y="291"/>
                    </a:lnTo>
                    <a:lnTo>
                      <a:pt x="12405" y="800"/>
                    </a:lnTo>
                    <a:lnTo>
                      <a:pt x="12989" y="582"/>
                    </a:lnTo>
                    <a:lnTo>
                      <a:pt x="13573" y="800"/>
                    </a:lnTo>
                    <a:lnTo>
                      <a:pt x="13573" y="1091"/>
                    </a:lnTo>
                    <a:lnTo>
                      <a:pt x="14157" y="1600"/>
                    </a:lnTo>
                    <a:lnTo>
                      <a:pt x="14157" y="2691"/>
                    </a:lnTo>
                    <a:lnTo>
                      <a:pt x="13573" y="2691"/>
                    </a:lnTo>
                    <a:lnTo>
                      <a:pt x="12989" y="2982"/>
                    </a:lnTo>
                    <a:lnTo>
                      <a:pt x="12989" y="3491"/>
                    </a:lnTo>
                    <a:lnTo>
                      <a:pt x="12405" y="3491"/>
                    </a:lnTo>
                    <a:lnTo>
                      <a:pt x="11968" y="3782"/>
                    </a:lnTo>
                    <a:lnTo>
                      <a:pt x="12405" y="4073"/>
                    </a:lnTo>
                    <a:lnTo>
                      <a:pt x="11968" y="4073"/>
                    </a:lnTo>
                    <a:lnTo>
                      <a:pt x="11968" y="4364"/>
                    </a:lnTo>
                    <a:lnTo>
                      <a:pt x="12405" y="4364"/>
                    </a:lnTo>
                    <a:lnTo>
                      <a:pt x="12405" y="4582"/>
                    </a:lnTo>
                    <a:lnTo>
                      <a:pt x="12989" y="4582"/>
                    </a:lnTo>
                    <a:lnTo>
                      <a:pt x="12989" y="5164"/>
                    </a:lnTo>
                    <a:lnTo>
                      <a:pt x="13573" y="4873"/>
                    </a:lnTo>
                    <a:lnTo>
                      <a:pt x="14595" y="4873"/>
                    </a:lnTo>
                    <a:lnTo>
                      <a:pt x="14595" y="5164"/>
                    </a:lnTo>
                    <a:lnTo>
                      <a:pt x="15178" y="5382"/>
                    </a:lnTo>
                    <a:lnTo>
                      <a:pt x="15762" y="5164"/>
                    </a:lnTo>
                    <a:lnTo>
                      <a:pt x="15762" y="5673"/>
                    </a:lnTo>
                    <a:lnTo>
                      <a:pt x="16200" y="5964"/>
                    </a:lnTo>
                    <a:lnTo>
                      <a:pt x="17368" y="5964"/>
                    </a:lnTo>
                    <a:lnTo>
                      <a:pt x="17805" y="6255"/>
                    </a:lnTo>
                    <a:lnTo>
                      <a:pt x="17805" y="6473"/>
                    </a:lnTo>
                    <a:lnTo>
                      <a:pt x="17368" y="7055"/>
                    </a:lnTo>
                    <a:lnTo>
                      <a:pt x="16784" y="7055"/>
                    </a:lnTo>
                    <a:lnTo>
                      <a:pt x="16784" y="7273"/>
                    </a:lnTo>
                    <a:lnTo>
                      <a:pt x="18389" y="7273"/>
                    </a:lnTo>
                    <a:lnTo>
                      <a:pt x="18389" y="7855"/>
                    </a:lnTo>
                    <a:lnTo>
                      <a:pt x="18973" y="8145"/>
                    </a:lnTo>
                    <a:lnTo>
                      <a:pt x="19557" y="7855"/>
                    </a:lnTo>
                    <a:lnTo>
                      <a:pt x="19995" y="7855"/>
                    </a:lnTo>
                    <a:lnTo>
                      <a:pt x="21162" y="7564"/>
                    </a:lnTo>
                    <a:lnTo>
                      <a:pt x="21600" y="7855"/>
                    </a:lnTo>
                    <a:lnTo>
                      <a:pt x="21162" y="8145"/>
                    </a:lnTo>
                    <a:lnTo>
                      <a:pt x="19995" y="8145"/>
                    </a:lnTo>
                    <a:lnTo>
                      <a:pt x="19995" y="8655"/>
                    </a:lnTo>
                    <a:lnTo>
                      <a:pt x="19557" y="8945"/>
                    </a:lnTo>
                    <a:lnTo>
                      <a:pt x="18973" y="9164"/>
                    </a:lnTo>
                    <a:lnTo>
                      <a:pt x="18389" y="9164"/>
                    </a:lnTo>
                    <a:lnTo>
                      <a:pt x="17805" y="9455"/>
                    </a:lnTo>
                    <a:lnTo>
                      <a:pt x="18389" y="9745"/>
                    </a:lnTo>
                    <a:lnTo>
                      <a:pt x="16784" y="9745"/>
                    </a:lnTo>
                    <a:lnTo>
                      <a:pt x="16784" y="10255"/>
                    </a:lnTo>
                    <a:lnTo>
                      <a:pt x="14595" y="10255"/>
                    </a:lnTo>
                    <a:lnTo>
                      <a:pt x="14595" y="10836"/>
                    </a:lnTo>
                    <a:lnTo>
                      <a:pt x="14157" y="11055"/>
                    </a:lnTo>
                    <a:lnTo>
                      <a:pt x="14157" y="11345"/>
                    </a:lnTo>
                    <a:lnTo>
                      <a:pt x="14595" y="11636"/>
                    </a:lnTo>
                    <a:lnTo>
                      <a:pt x="14157" y="11636"/>
                    </a:lnTo>
                    <a:lnTo>
                      <a:pt x="13573" y="11855"/>
                    </a:lnTo>
                    <a:lnTo>
                      <a:pt x="14157" y="12145"/>
                    </a:lnTo>
                    <a:lnTo>
                      <a:pt x="14595" y="12436"/>
                    </a:lnTo>
                    <a:lnTo>
                      <a:pt x="14595" y="12727"/>
                    </a:lnTo>
                    <a:lnTo>
                      <a:pt x="15178" y="12727"/>
                    </a:lnTo>
                    <a:lnTo>
                      <a:pt x="15762" y="13236"/>
                    </a:lnTo>
                    <a:lnTo>
                      <a:pt x="16200" y="13527"/>
                    </a:lnTo>
                    <a:lnTo>
                      <a:pt x="16784" y="13745"/>
                    </a:lnTo>
                    <a:lnTo>
                      <a:pt x="16784" y="14036"/>
                    </a:lnTo>
                    <a:lnTo>
                      <a:pt x="17368" y="14036"/>
                    </a:lnTo>
                    <a:lnTo>
                      <a:pt x="17368" y="14327"/>
                    </a:lnTo>
                    <a:lnTo>
                      <a:pt x="16784" y="14327"/>
                    </a:lnTo>
                    <a:lnTo>
                      <a:pt x="16784" y="15127"/>
                    </a:lnTo>
                    <a:lnTo>
                      <a:pt x="16200" y="15418"/>
                    </a:lnTo>
                    <a:lnTo>
                      <a:pt x="16784" y="15636"/>
                    </a:lnTo>
                    <a:lnTo>
                      <a:pt x="16784" y="15927"/>
                    </a:lnTo>
                    <a:lnTo>
                      <a:pt x="17368" y="16218"/>
                    </a:lnTo>
                    <a:lnTo>
                      <a:pt x="17805" y="16509"/>
                    </a:lnTo>
                    <a:lnTo>
                      <a:pt x="18389" y="16727"/>
                    </a:lnTo>
                    <a:lnTo>
                      <a:pt x="18973" y="17309"/>
                    </a:lnTo>
                    <a:lnTo>
                      <a:pt x="18973" y="18327"/>
                    </a:lnTo>
                    <a:lnTo>
                      <a:pt x="19557" y="18618"/>
                    </a:lnTo>
                    <a:lnTo>
                      <a:pt x="19557" y="19418"/>
                    </a:lnTo>
                    <a:lnTo>
                      <a:pt x="18973" y="20218"/>
                    </a:lnTo>
                    <a:lnTo>
                      <a:pt x="18389" y="20509"/>
                    </a:lnTo>
                    <a:lnTo>
                      <a:pt x="18389" y="20800"/>
                    </a:lnTo>
                    <a:lnTo>
                      <a:pt x="17805" y="20800"/>
                    </a:lnTo>
                    <a:lnTo>
                      <a:pt x="17805" y="21309"/>
                    </a:lnTo>
                    <a:lnTo>
                      <a:pt x="17368" y="21600"/>
                    </a:lnTo>
                    <a:lnTo>
                      <a:pt x="17368" y="20509"/>
                    </a:lnTo>
                    <a:lnTo>
                      <a:pt x="17805" y="20218"/>
                    </a:lnTo>
                    <a:lnTo>
                      <a:pt x="17805" y="19200"/>
                    </a:lnTo>
                    <a:lnTo>
                      <a:pt x="17368" y="18909"/>
                    </a:lnTo>
                    <a:lnTo>
                      <a:pt x="17368" y="18618"/>
                    </a:lnTo>
                    <a:lnTo>
                      <a:pt x="17805" y="18618"/>
                    </a:lnTo>
                    <a:lnTo>
                      <a:pt x="17368" y="18327"/>
                    </a:lnTo>
                    <a:lnTo>
                      <a:pt x="17368" y="17527"/>
                    </a:lnTo>
                    <a:lnTo>
                      <a:pt x="16784" y="17527"/>
                    </a:lnTo>
                    <a:lnTo>
                      <a:pt x="16784" y="17309"/>
                    </a:lnTo>
                    <a:lnTo>
                      <a:pt x="16200" y="17018"/>
                    </a:lnTo>
                    <a:lnTo>
                      <a:pt x="16200" y="17309"/>
                    </a:lnTo>
                    <a:lnTo>
                      <a:pt x="15762" y="17018"/>
                    </a:lnTo>
                    <a:lnTo>
                      <a:pt x="15762" y="15927"/>
                    </a:lnTo>
                    <a:lnTo>
                      <a:pt x="15178" y="15927"/>
                    </a:lnTo>
                    <a:lnTo>
                      <a:pt x="15178" y="15418"/>
                    </a:lnTo>
                    <a:lnTo>
                      <a:pt x="14595" y="14618"/>
                    </a:lnTo>
                    <a:lnTo>
                      <a:pt x="14595" y="14327"/>
                    </a:lnTo>
                    <a:lnTo>
                      <a:pt x="14157" y="14036"/>
                    </a:lnTo>
                    <a:lnTo>
                      <a:pt x="14595" y="13745"/>
                    </a:lnTo>
                    <a:lnTo>
                      <a:pt x="14157" y="14036"/>
                    </a:lnTo>
                    <a:lnTo>
                      <a:pt x="13573" y="14036"/>
                    </a:lnTo>
                    <a:lnTo>
                      <a:pt x="13573" y="13745"/>
                    </a:lnTo>
                    <a:lnTo>
                      <a:pt x="12989" y="13527"/>
                    </a:lnTo>
                    <a:lnTo>
                      <a:pt x="12405" y="13236"/>
                    </a:lnTo>
                    <a:lnTo>
                      <a:pt x="12405" y="12945"/>
                    </a:lnTo>
                    <a:lnTo>
                      <a:pt x="11968" y="12727"/>
                    </a:lnTo>
                    <a:lnTo>
                      <a:pt x="12405" y="12945"/>
                    </a:lnTo>
                    <a:lnTo>
                      <a:pt x="11968" y="12945"/>
                    </a:lnTo>
                    <a:lnTo>
                      <a:pt x="11968" y="13236"/>
                    </a:lnTo>
                    <a:lnTo>
                      <a:pt x="12405" y="13236"/>
                    </a:lnTo>
                    <a:lnTo>
                      <a:pt x="12405" y="13527"/>
                    </a:lnTo>
                    <a:lnTo>
                      <a:pt x="11968" y="13527"/>
                    </a:lnTo>
                    <a:lnTo>
                      <a:pt x="12405" y="13745"/>
                    </a:lnTo>
                    <a:lnTo>
                      <a:pt x="11384" y="14036"/>
                    </a:lnTo>
                    <a:lnTo>
                      <a:pt x="11384" y="13745"/>
                    </a:lnTo>
                    <a:lnTo>
                      <a:pt x="10800" y="13745"/>
                    </a:lnTo>
                    <a:lnTo>
                      <a:pt x="10800" y="14036"/>
                    </a:lnTo>
                    <a:lnTo>
                      <a:pt x="11384" y="14036"/>
                    </a:lnTo>
                    <a:lnTo>
                      <a:pt x="10362" y="14036"/>
                    </a:lnTo>
                    <a:lnTo>
                      <a:pt x="10362" y="14327"/>
                    </a:lnTo>
                    <a:lnTo>
                      <a:pt x="9195" y="14618"/>
                    </a:lnTo>
                    <a:lnTo>
                      <a:pt x="7005" y="14618"/>
                    </a:lnTo>
                    <a:lnTo>
                      <a:pt x="7005" y="14836"/>
                    </a:lnTo>
                    <a:lnTo>
                      <a:pt x="6568" y="14836"/>
                    </a:lnTo>
                    <a:lnTo>
                      <a:pt x="6568" y="14618"/>
                    </a:lnTo>
                    <a:lnTo>
                      <a:pt x="7589" y="14327"/>
                    </a:lnTo>
                    <a:lnTo>
                      <a:pt x="7589" y="14036"/>
                    </a:lnTo>
                    <a:lnTo>
                      <a:pt x="7005" y="14327"/>
                    </a:lnTo>
                    <a:lnTo>
                      <a:pt x="6568" y="14327"/>
                    </a:lnTo>
                    <a:lnTo>
                      <a:pt x="5984" y="14618"/>
                    </a:lnTo>
                    <a:lnTo>
                      <a:pt x="5984" y="14327"/>
                    </a:lnTo>
                    <a:lnTo>
                      <a:pt x="6568" y="13236"/>
                    </a:lnTo>
                    <a:lnTo>
                      <a:pt x="7005" y="12945"/>
                    </a:lnTo>
                    <a:lnTo>
                      <a:pt x="6568" y="12436"/>
                    </a:lnTo>
                    <a:lnTo>
                      <a:pt x="6568" y="12145"/>
                    </a:lnTo>
                    <a:lnTo>
                      <a:pt x="5984" y="11855"/>
                    </a:lnTo>
                    <a:lnTo>
                      <a:pt x="5984" y="11636"/>
                    </a:lnTo>
                    <a:lnTo>
                      <a:pt x="5400" y="11345"/>
                    </a:lnTo>
                    <a:lnTo>
                      <a:pt x="4962" y="11055"/>
                    </a:lnTo>
                    <a:lnTo>
                      <a:pt x="4962" y="10836"/>
                    </a:lnTo>
                    <a:lnTo>
                      <a:pt x="4378" y="10836"/>
                    </a:lnTo>
                    <a:lnTo>
                      <a:pt x="4962" y="10836"/>
                    </a:lnTo>
                    <a:lnTo>
                      <a:pt x="4962" y="11345"/>
                    </a:lnTo>
                    <a:lnTo>
                      <a:pt x="3795" y="11055"/>
                    </a:lnTo>
                    <a:lnTo>
                      <a:pt x="3357" y="11055"/>
                    </a:lnTo>
                    <a:lnTo>
                      <a:pt x="3357" y="10545"/>
                    </a:lnTo>
                    <a:lnTo>
                      <a:pt x="2773" y="10545"/>
                    </a:lnTo>
                    <a:lnTo>
                      <a:pt x="3357" y="10545"/>
                    </a:lnTo>
                    <a:lnTo>
                      <a:pt x="3795" y="10836"/>
                    </a:lnTo>
                    <a:lnTo>
                      <a:pt x="4378" y="10836"/>
                    </a:lnTo>
                    <a:lnTo>
                      <a:pt x="3795" y="10836"/>
                    </a:lnTo>
                    <a:lnTo>
                      <a:pt x="3795" y="10545"/>
                    </a:lnTo>
                    <a:lnTo>
                      <a:pt x="4378" y="10545"/>
                    </a:lnTo>
                    <a:lnTo>
                      <a:pt x="4378" y="10255"/>
                    </a:lnTo>
                    <a:lnTo>
                      <a:pt x="3795" y="9964"/>
                    </a:lnTo>
                    <a:lnTo>
                      <a:pt x="3357" y="9964"/>
                    </a:lnTo>
                    <a:lnTo>
                      <a:pt x="3357" y="9745"/>
                    </a:lnTo>
                    <a:lnTo>
                      <a:pt x="2189" y="9745"/>
                    </a:lnTo>
                    <a:lnTo>
                      <a:pt x="2189" y="9455"/>
                    </a:lnTo>
                    <a:lnTo>
                      <a:pt x="1605" y="9455"/>
                    </a:lnTo>
                    <a:lnTo>
                      <a:pt x="1605" y="9745"/>
                    </a:lnTo>
                    <a:lnTo>
                      <a:pt x="584" y="9164"/>
                    </a:lnTo>
                    <a:lnTo>
                      <a:pt x="584" y="8655"/>
                    </a:lnTo>
                    <a:lnTo>
                      <a:pt x="0" y="8655"/>
                    </a:lnTo>
                    <a:lnTo>
                      <a:pt x="584" y="8364"/>
                    </a:lnTo>
                    <a:lnTo>
                      <a:pt x="584" y="8145"/>
                    </a:lnTo>
                    <a:lnTo>
                      <a:pt x="1168" y="8364"/>
                    </a:lnTo>
                    <a:lnTo>
                      <a:pt x="1168" y="7564"/>
                    </a:lnTo>
                    <a:lnTo>
                      <a:pt x="1605" y="7564"/>
                    </a:lnTo>
                    <a:lnTo>
                      <a:pt x="1605" y="7273"/>
                    </a:lnTo>
                    <a:lnTo>
                      <a:pt x="2189" y="7055"/>
                    </a:lnTo>
                    <a:lnTo>
                      <a:pt x="2189" y="6255"/>
                    </a:lnTo>
                    <a:lnTo>
                      <a:pt x="2773" y="6255"/>
                    </a:lnTo>
                    <a:lnTo>
                      <a:pt x="2773" y="5673"/>
                    </a:lnTo>
                    <a:lnTo>
                      <a:pt x="2189" y="5164"/>
                    </a:lnTo>
                    <a:lnTo>
                      <a:pt x="3795" y="5164"/>
                    </a:lnTo>
                    <a:lnTo>
                      <a:pt x="4378" y="4873"/>
                    </a:lnTo>
                    <a:lnTo>
                      <a:pt x="4378" y="4364"/>
                    </a:lnTo>
                    <a:lnTo>
                      <a:pt x="4962" y="3782"/>
                    </a:lnTo>
                    <a:lnTo>
                      <a:pt x="4378" y="3491"/>
                    </a:lnTo>
                    <a:lnTo>
                      <a:pt x="4962" y="2982"/>
                    </a:lnTo>
                    <a:lnTo>
                      <a:pt x="5400" y="2473"/>
                    </a:lnTo>
                    <a:lnTo>
                      <a:pt x="4962" y="2473"/>
                    </a:lnTo>
                    <a:lnTo>
                      <a:pt x="5400" y="2182"/>
                    </a:lnTo>
                    <a:lnTo>
                      <a:pt x="5984" y="1600"/>
                    </a:lnTo>
                    <a:lnTo>
                      <a:pt x="6568" y="1600"/>
                    </a:lnTo>
                    <a:lnTo>
                      <a:pt x="7005" y="1091"/>
                    </a:lnTo>
                    <a:lnTo>
                      <a:pt x="7589" y="800"/>
                    </a:lnTo>
                    <a:lnTo>
                      <a:pt x="8173" y="800"/>
                    </a:lnTo>
                    <a:lnTo>
                      <a:pt x="8757" y="582"/>
                    </a:lnTo>
                    <a:lnTo>
                      <a:pt x="9195" y="800"/>
                    </a:lnTo>
                    <a:lnTo>
                      <a:pt x="9778" y="800"/>
                    </a:lnTo>
                    <a:lnTo>
                      <a:pt x="9778" y="291"/>
                    </a:lnTo>
                    <a:lnTo>
                      <a:pt x="10362" y="291"/>
                    </a:lnTo>
                    <a:lnTo>
                      <a:pt x="9778" y="0"/>
                    </a:lnTo>
                    <a:close/>
                    <a:moveTo>
                      <a:pt x="3357" y="11345"/>
                    </a:moveTo>
                    <a:lnTo>
                      <a:pt x="3795" y="11636"/>
                    </a:lnTo>
                    <a:lnTo>
                      <a:pt x="4378" y="11636"/>
                    </a:lnTo>
                    <a:lnTo>
                      <a:pt x="3795" y="11345"/>
                    </a:lnTo>
                    <a:lnTo>
                      <a:pt x="3357" y="113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3" name="Freeform 29"/>
              <p:cNvSpPr/>
              <p:nvPr/>
            </p:nvSpPr>
            <p:spPr>
              <a:xfrm>
                <a:off x="7817797" y="3369707"/>
                <a:ext cx="72010" cy="121798"/>
              </a:xfrm>
              <a:custGeom>
                <a:avLst/>
                <a:gdLst/>
                <a:ahLst/>
                <a:cxnLst>
                  <a:cxn ang="0">
                    <a:pos x="wd2" y="hd2"/>
                  </a:cxn>
                  <a:cxn ang="5400000">
                    <a:pos x="wd2" y="hd2"/>
                  </a:cxn>
                  <a:cxn ang="10800000">
                    <a:pos x="wd2" y="hd2"/>
                  </a:cxn>
                  <a:cxn ang="16200000">
                    <a:pos x="wd2" y="hd2"/>
                  </a:cxn>
                </a:cxnLst>
                <a:rect l="0" t="0" r="r" b="b"/>
                <a:pathLst>
                  <a:path w="21600" h="21600" extrusionOk="0">
                    <a:moveTo>
                      <a:pt x="0" y="10286"/>
                    </a:moveTo>
                    <a:lnTo>
                      <a:pt x="0" y="8914"/>
                    </a:lnTo>
                    <a:lnTo>
                      <a:pt x="2335" y="7543"/>
                    </a:lnTo>
                    <a:lnTo>
                      <a:pt x="0" y="8914"/>
                    </a:lnTo>
                    <a:lnTo>
                      <a:pt x="0" y="10286"/>
                    </a:lnTo>
                    <a:close/>
                    <a:moveTo>
                      <a:pt x="4670" y="1371"/>
                    </a:moveTo>
                    <a:lnTo>
                      <a:pt x="2335" y="1371"/>
                    </a:lnTo>
                    <a:lnTo>
                      <a:pt x="0" y="0"/>
                    </a:lnTo>
                    <a:lnTo>
                      <a:pt x="4670" y="0"/>
                    </a:lnTo>
                    <a:lnTo>
                      <a:pt x="4670" y="1371"/>
                    </a:lnTo>
                    <a:close/>
                    <a:moveTo>
                      <a:pt x="7005" y="1371"/>
                    </a:moveTo>
                    <a:lnTo>
                      <a:pt x="8757" y="2400"/>
                    </a:lnTo>
                    <a:lnTo>
                      <a:pt x="11092" y="2400"/>
                    </a:lnTo>
                    <a:lnTo>
                      <a:pt x="7005" y="2400"/>
                    </a:lnTo>
                    <a:lnTo>
                      <a:pt x="4670" y="1371"/>
                    </a:lnTo>
                    <a:lnTo>
                      <a:pt x="7005" y="1371"/>
                    </a:lnTo>
                    <a:lnTo>
                      <a:pt x="4670" y="1371"/>
                    </a:lnTo>
                    <a:lnTo>
                      <a:pt x="7005" y="1371"/>
                    </a:lnTo>
                    <a:close/>
                    <a:moveTo>
                      <a:pt x="4670" y="2400"/>
                    </a:moveTo>
                    <a:lnTo>
                      <a:pt x="4670" y="3771"/>
                    </a:lnTo>
                    <a:lnTo>
                      <a:pt x="2335" y="5143"/>
                    </a:lnTo>
                    <a:lnTo>
                      <a:pt x="2335" y="3771"/>
                    </a:lnTo>
                    <a:lnTo>
                      <a:pt x="0" y="3771"/>
                    </a:lnTo>
                    <a:lnTo>
                      <a:pt x="0" y="5143"/>
                    </a:lnTo>
                    <a:lnTo>
                      <a:pt x="2335" y="5143"/>
                    </a:lnTo>
                    <a:lnTo>
                      <a:pt x="2335" y="8914"/>
                    </a:lnTo>
                    <a:lnTo>
                      <a:pt x="0" y="10286"/>
                    </a:lnTo>
                    <a:lnTo>
                      <a:pt x="0" y="11314"/>
                    </a:lnTo>
                    <a:lnTo>
                      <a:pt x="2335" y="14057"/>
                    </a:lnTo>
                    <a:lnTo>
                      <a:pt x="0" y="14057"/>
                    </a:lnTo>
                    <a:lnTo>
                      <a:pt x="2335" y="16457"/>
                    </a:lnTo>
                    <a:lnTo>
                      <a:pt x="4670" y="19200"/>
                    </a:lnTo>
                    <a:lnTo>
                      <a:pt x="4670" y="20229"/>
                    </a:lnTo>
                    <a:lnTo>
                      <a:pt x="7005" y="21600"/>
                    </a:lnTo>
                    <a:lnTo>
                      <a:pt x="8757" y="20229"/>
                    </a:lnTo>
                    <a:lnTo>
                      <a:pt x="15178" y="20229"/>
                    </a:lnTo>
                    <a:lnTo>
                      <a:pt x="19849" y="19200"/>
                    </a:lnTo>
                    <a:lnTo>
                      <a:pt x="19849" y="16457"/>
                    </a:lnTo>
                    <a:lnTo>
                      <a:pt x="21600" y="16457"/>
                    </a:lnTo>
                    <a:lnTo>
                      <a:pt x="21600" y="14057"/>
                    </a:lnTo>
                    <a:lnTo>
                      <a:pt x="19849" y="12686"/>
                    </a:lnTo>
                    <a:lnTo>
                      <a:pt x="21600" y="12686"/>
                    </a:lnTo>
                    <a:lnTo>
                      <a:pt x="19849" y="11314"/>
                    </a:lnTo>
                    <a:lnTo>
                      <a:pt x="17514" y="8914"/>
                    </a:lnTo>
                    <a:lnTo>
                      <a:pt x="17514" y="7543"/>
                    </a:lnTo>
                    <a:lnTo>
                      <a:pt x="15178" y="7543"/>
                    </a:lnTo>
                    <a:lnTo>
                      <a:pt x="15178" y="6514"/>
                    </a:lnTo>
                    <a:lnTo>
                      <a:pt x="13427" y="6514"/>
                    </a:lnTo>
                    <a:lnTo>
                      <a:pt x="13427" y="5143"/>
                    </a:lnTo>
                    <a:lnTo>
                      <a:pt x="11092" y="5143"/>
                    </a:lnTo>
                    <a:lnTo>
                      <a:pt x="11092" y="3771"/>
                    </a:lnTo>
                    <a:lnTo>
                      <a:pt x="8757" y="2400"/>
                    </a:lnTo>
                    <a:lnTo>
                      <a:pt x="4670" y="2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4" name="Freeform 30"/>
              <p:cNvSpPr/>
              <p:nvPr/>
            </p:nvSpPr>
            <p:spPr>
              <a:xfrm>
                <a:off x="7422724" y="2631194"/>
                <a:ext cx="901083" cy="796513"/>
              </a:xfrm>
              <a:custGeom>
                <a:avLst/>
                <a:gdLst/>
                <a:ahLst/>
                <a:cxnLst>
                  <a:cxn ang="0">
                    <a:pos x="wd2" y="hd2"/>
                  </a:cxn>
                  <a:cxn ang="5400000">
                    <a:pos x="wd2" y="hd2"/>
                  </a:cxn>
                  <a:cxn ang="10800000">
                    <a:pos x="wd2" y="hd2"/>
                  </a:cxn>
                  <a:cxn ang="16200000">
                    <a:pos x="wd2" y="hd2"/>
                  </a:cxn>
                </a:cxnLst>
                <a:rect l="0" t="0" r="r" b="b"/>
                <a:pathLst>
                  <a:path w="21600" h="21600" extrusionOk="0">
                    <a:moveTo>
                      <a:pt x="6905" y="786"/>
                    </a:moveTo>
                    <a:lnTo>
                      <a:pt x="6905" y="944"/>
                    </a:lnTo>
                    <a:lnTo>
                      <a:pt x="7091" y="1153"/>
                    </a:lnTo>
                    <a:lnTo>
                      <a:pt x="7091" y="1363"/>
                    </a:lnTo>
                    <a:lnTo>
                      <a:pt x="7231" y="1573"/>
                    </a:lnTo>
                    <a:lnTo>
                      <a:pt x="7091" y="1573"/>
                    </a:lnTo>
                    <a:lnTo>
                      <a:pt x="7231" y="1730"/>
                    </a:lnTo>
                    <a:lnTo>
                      <a:pt x="7231" y="1940"/>
                    </a:lnTo>
                    <a:lnTo>
                      <a:pt x="7418" y="1940"/>
                    </a:lnTo>
                    <a:lnTo>
                      <a:pt x="7418" y="2150"/>
                    </a:lnTo>
                    <a:lnTo>
                      <a:pt x="8117" y="2150"/>
                    </a:lnTo>
                    <a:lnTo>
                      <a:pt x="8304" y="2307"/>
                    </a:lnTo>
                    <a:lnTo>
                      <a:pt x="8444" y="2307"/>
                    </a:lnTo>
                    <a:lnTo>
                      <a:pt x="8444" y="2517"/>
                    </a:lnTo>
                    <a:lnTo>
                      <a:pt x="8631" y="2517"/>
                    </a:lnTo>
                    <a:lnTo>
                      <a:pt x="8631" y="3670"/>
                    </a:lnTo>
                    <a:lnTo>
                      <a:pt x="8444" y="3880"/>
                    </a:lnTo>
                    <a:lnTo>
                      <a:pt x="8444" y="4089"/>
                    </a:lnTo>
                    <a:lnTo>
                      <a:pt x="8631" y="4089"/>
                    </a:lnTo>
                    <a:lnTo>
                      <a:pt x="8817" y="4299"/>
                    </a:lnTo>
                    <a:lnTo>
                      <a:pt x="8957" y="4299"/>
                    </a:lnTo>
                    <a:lnTo>
                      <a:pt x="9330" y="4456"/>
                    </a:lnTo>
                    <a:lnTo>
                      <a:pt x="9657" y="4666"/>
                    </a:lnTo>
                    <a:lnTo>
                      <a:pt x="9844" y="4876"/>
                    </a:lnTo>
                    <a:lnTo>
                      <a:pt x="10170" y="5033"/>
                    </a:lnTo>
                    <a:lnTo>
                      <a:pt x="10543" y="5033"/>
                    </a:lnTo>
                    <a:lnTo>
                      <a:pt x="10683" y="5243"/>
                    </a:lnTo>
                    <a:lnTo>
                      <a:pt x="11197" y="5243"/>
                    </a:lnTo>
                    <a:lnTo>
                      <a:pt x="11197" y="5452"/>
                    </a:lnTo>
                    <a:lnTo>
                      <a:pt x="11756" y="5243"/>
                    </a:lnTo>
                    <a:lnTo>
                      <a:pt x="12083" y="5452"/>
                    </a:lnTo>
                    <a:lnTo>
                      <a:pt x="12083" y="5610"/>
                    </a:lnTo>
                    <a:lnTo>
                      <a:pt x="12270" y="5610"/>
                    </a:lnTo>
                    <a:lnTo>
                      <a:pt x="12783" y="5819"/>
                    </a:lnTo>
                    <a:lnTo>
                      <a:pt x="13109" y="5819"/>
                    </a:lnTo>
                    <a:lnTo>
                      <a:pt x="13809" y="6029"/>
                    </a:lnTo>
                    <a:lnTo>
                      <a:pt x="13996" y="5819"/>
                    </a:lnTo>
                    <a:lnTo>
                      <a:pt x="14136" y="6029"/>
                    </a:lnTo>
                    <a:lnTo>
                      <a:pt x="14695" y="6029"/>
                    </a:lnTo>
                    <a:lnTo>
                      <a:pt x="14835" y="5610"/>
                    </a:lnTo>
                    <a:lnTo>
                      <a:pt x="14695" y="5243"/>
                    </a:lnTo>
                    <a:lnTo>
                      <a:pt x="14695" y="4876"/>
                    </a:lnTo>
                    <a:lnTo>
                      <a:pt x="14835" y="4666"/>
                    </a:lnTo>
                    <a:lnTo>
                      <a:pt x="15022" y="4666"/>
                    </a:lnTo>
                    <a:lnTo>
                      <a:pt x="15022" y="5033"/>
                    </a:lnTo>
                    <a:lnTo>
                      <a:pt x="15209" y="5033"/>
                    </a:lnTo>
                    <a:lnTo>
                      <a:pt x="15209" y="5452"/>
                    </a:lnTo>
                    <a:lnTo>
                      <a:pt x="15349" y="5610"/>
                    </a:lnTo>
                    <a:lnTo>
                      <a:pt x="15722" y="5610"/>
                    </a:lnTo>
                    <a:lnTo>
                      <a:pt x="16048" y="5819"/>
                    </a:lnTo>
                    <a:lnTo>
                      <a:pt x="16235" y="5819"/>
                    </a:lnTo>
                    <a:lnTo>
                      <a:pt x="16422" y="5610"/>
                    </a:lnTo>
                    <a:lnTo>
                      <a:pt x="17261" y="5610"/>
                    </a:lnTo>
                    <a:lnTo>
                      <a:pt x="17588" y="5452"/>
                    </a:lnTo>
                    <a:lnTo>
                      <a:pt x="17448" y="5452"/>
                    </a:lnTo>
                    <a:lnTo>
                      <a:pt x="17448" y="5243"/>
                    </a:lnTo>
                    <a:lnTo>
                      <a:pt x="17261" y="5033"/>
                    </a:lnTo>
                    <a:lnTo>
                      <a:pt x="17261" y="4666"/>
                    </a:lnTo>
                    <a:lnTo>
                      <a:pt x="17775" y="4666"/>
                    </a:lnTo>
                    <a:lnTo>
                      <a:pt x="17961" y="4456"/>
                    </a:lnTo>
                    <a:lnTo>
                      <a:pt x="18148" y="4456"/>
                    </a:lnTo>
                    <a:lnTo>
                      <a:pt x="18148" y="4299"/>
                    </a:lnTo>
                    <a:lnTo>
                      <a:pt x="18288" y="4299"/>
                    </a:lnTo>
                    <a:lnTo>
                      <a:pt x="18288" y="4089"/>
                    </a:lnTo>
                    <a:lnTo>
                      <a:pt x="18474" y="3880"/>
                    </a:lnTo>
                    <a:lnTo>
                      <a:pt x="18987" y="3880"/>
                    </a:lnTo>
                    <a:lnTo>
                      <a:pt x="19174" y="3670"/>
                    </a:lnTo>
                    <a:lnTo>
                      <a:pt x="19174" y="3513"/>
                    </a:lnTo>
                    <a:lnTo>
                      <a:pt x="19361" y="3303"/>
                    </a:lnTo>
                    <a:lnTo>
                      <a:pt x="19501" y="3513"/>
                    </a:lnTo>
                    <a:lnTo>
                      <a:pt x="20014" y="3513"/>
                    </a:lnTo>
                    <a:lnTo>
                      <a:pt x="20014" y="3303"/>
                    </a:lnTo>
                    <a:lnTo>
                      <a:pt x="20387" y="3093"/>
                    </a:lnTo>
                    <a:lnTo>
                      <a:pt x="20527" y="3093"/>
                    </a:lnTo>
                    <a:lnTo>
                      <a:pt x="20527" y="3303"/>
                    </a:lnTo>
                    <a:lnTo>
                      <a:pt x="20714" y="3303"/>
                    </a:lnTo>
                    <a:lnTo>
                      <a:pt x="20527" y="3513"/>
                    </a:lnTo>
                    <a:lnTo>
                      <a:pt x="20714" y="3670"/>
                    </a:lnTo>
                    <a:lnTo>
                      <a:pt x="20900" y="3670"/>
                    </a:lnTo>
                    <a:lnTo>
                      <a:pt x="21087" y="3880"/>
                    </a:lnTo>
                    <a:lnTo>
                      <a:pt x="21087" y="4089"/>
                    </a:lnTo>
                    <a:lnTo>
                      <a:pt x="20900" y="4089"/>
                    </a:lnTo>
                    <a:lnTo>
                      <a:pt x="20900" y="4299"/>
                    </a:lnTo>
                    <a:lnTo>
                      <a:pt x="21413" y="4299"/>
                    </a:lnTo>
                    <a:lnTo>
                      <a:pt x="21413" y="4456"/>
                    </a:lnTo>
                    <a:lnTo>
                      <a:pt x="21600" y="4666"/>
                    </a:lnTo>
                    <a:lnTo>
                      <a:pt x="21413" y="4666"/>
                    </a:lnTo>
                    <a:lnTo>
                      <a:pt x="21413" y="5033"/>
                    </a:lnTo>
                    <a:lnTo>
                      <a:pt x="21227" y="5033"/>
                    </a:lnTo>
                    <a:lnTo>
                      <a:pt x="21087" y="4876"/>
                    </a:lnTo>
                    <a:lnTo>
                      <a:pt x="20900" y="5033"/>
                    </a:lnTo>
                    <a:lnTo>
                      <a:pt x="20714" y="5033"/>
                    </a:lnTo>
                    <a:lnTo>
                      <a:pt x="20527" y="5243"/>
                    </a:lnTo>
                    <a:lnTo>
                      <a:pt x="20387" y="5610"/>
                    </a:lnTo>
                    <a:lnTo>
                      <a:pt x="20200" y="5610"/>
                    </a:lnTo>
                    <a:lnTo>
                      <a:pt x="20014" y="6029"/>
                    </a:lnTo>
                    <a:lnTo>
                      <a:pt x="19874" y="6239"/>
                    </a:lnTo>
                    <a:lnTo>
                      <a:pt x="20014" y="6239"/>
                    </a:lnTo>
                    <a:lnTo>
                      <a:pt x="19874" y="6606"/>
                    </a:lnTo>
                    <a:lnTo>
                      <a:pt x="19687" y="6973"/>
                    </a:lnTo>
                    <a:lnTo>
                      <a:pt x="19874" y="7183"/>
                    </a:lnTo>
                    <a:lnTo>
                      <a:pt x="19687" y="7602"/>
                    </a:lnTo>
                    <a:lnTo>
                      <a:pt x="19687" y="7969"/>
                    </a:lnTo>
                    <a:lnTo>
                      <a:pt x="19501" y="8179"/>
                    </a:lnTo>
                    <a:lnTo>
                      <a:pt x="18987" y="8179"/>
                    </a:lnTo>
                    <a:lnTo>
                      <a:pt x="19174" y="8546"/>
                    </a:lnTo>
                    <a:lnTo>
                      <a:pt x="19174" y="8965"/>
                    </a:lnTo>
                    <a:lnTo>
                      <a:pt x="18987" y="8965"/>
                    </a:lnTo>
                    <a:lnTo>
                      <a:pt x="18987" y="9542"/>
                    </a:lnTo>
                    <a:lnTo>
                      <a:pt x="18801" y="9699"/>
                    </a:lnTo>
                    <a:lnTo>
                      <a:pt x="18801" y="9909"/>
                    </a:lnTo>
                    <a:lnTo>
                      <a:pt x="18661" y="9909"/>
                    </a:lnTo>
                    <a:lnTo>
                      <a:pt x="18661" y="10118"/>
                    </a:lnTo>
                    <a:lnTo>
                      <a:pt x="18661" y="9909"/>
                    </a:lnTo>
                    <a:lnTo>
                      <a:pt x="18474" y="9699"/>
                    </a:lnTo>
                    <a:lnTo>
                      <a:pt x="18474" y="9122"/>
                    </a:lnTo>
                    <a:lnTo>
                      <a:pt x="18288" y="9122"/>
                    </a:lnTo>
                    <a:lnTo>
                      <a:pt x="18288" y="8546"/>
                    </a:lnTo>
                    <a:lnTo>
                      <a:pt x="18148" y="8546"/>
                    </a:lnTo>
                    <a:lnTo>
                      <a:pt x="17961" y="8336"/>
                    </a:lnTo>
                    <a:lnTo>
                      <a:pt x="17961" y="8755"/>
                    </a:lnTo>
                    <a:lnTo>
                      <a:pt x="17775" y="8965"/>
                    </a:lnTo>
                    <a:lnTo>
                      <a:pt x="17961" y="8965"/>
                    </a:lnTo>
                    <a:lnTo>
                      <a:pt x="17588" y="8965"/>
                    </a:lnTo>
                    <a:lnTo>
                      <a:pt x="17588" y="8755"/>
                    </a:lnTo>
                    <a:lnTo>
                      <a:pt x="17448" y="8546"/>
                    </a:lnTo>
                    <a:lnTo>
                      <a:pt x="17448" y="8179"/>
                    </a:lnTo>
                    <a:lnTo>
                      <a:pt x="17588" y="7969"/>
                    </a:lnTo>
                    <a:lnTo>
                      <a:pt x="17588" y="8179"/>
                    </a:lnTo>
                    <a:lnTo>
                      <a:pt x="17775" y="8179"/>
                    </a:lnTo>
                    <a:lnTo>
                      <a:pt x="17775" y="7969"/>
                    </a:lnTo>
                    <a:lnTo>
                      <a:pt x="17961" y="7759"/>
                    </a:lnTo>
                    <a:lnTo>
                      <a:pt x="17961" y="7392"/>
                    </a:lnTo>
                    <a:lnTo>
                      <a:pt x="18148" y="7183"/>
                    </a:lnTo>
                    <a:lnTo>
                      <a:pt x="17961" y="7183"/>
                    </a:lnTo>
                    <a:lnTo>
                      <a:pt x="17961" y="6973"/>
                    </a:lnTo>
                    <a:lnTo>
                      <a:pt x="17775" y="7183"/>
                    </a:lnTo>
                    <a:lnTo>
                      <a:pt x="17775" y="6973"/>
                    </a:lnTo>
                    <a:lnTo>
                      <a:pt x="16235" y="6973"/>
                    </a:lnTo>
                    <a:lnTo>
                      <a:pt x="16235" y="6816"/>
                    </a:lnTo>
                    <a:lnTo>
                      <a:pt x="16048" y="6606"/>
                    </a:lnTo>
                    <a:lnTo>
                      <a:pt x="16048" y="6239"/>
                    </a:lnTo>
                    <a:lnTo>
                      <a:pt x="15722" y="6239"/>
                    </a:lnTo>
                    <a:lnTo>
                      <a:pt x="15535" y="6029"/>
                    </a:lnTo>
                    <a:lnTo>
                      <a:pt x="15349" y="6239"/>
                    </a:lnTo>
                    <a:lnTo>
                      <a:pt x="15535" y="6239"/>
                    </a:lnTo>
                    <a:lnTo>
                      <a:pt x="15349" y="6239"/>
                    </a:lnTo>
                    <a:lnTo>
                      <a:pt x="15209" y="6029"/>
                    </a:lnTo>
                    <a:lnTo>
                      <a:pt x="15209" y="5819"/>
                    </a:lnTo>
                    <a:lnTo>
                      <a:pt x="15022" y="5819"/>
                    </a:lnTo>
                    <a:lnTo>
                      <a:pt x="15022" y="6239"/>
                    </a:lnTo>
                    <a:lnTo>
                      <a:pt x="14835" y="6396"/>
                    </a:lnTo>
                    <a:lnTo>
                      <a:pt x="14835" y="6606"/>
                    </a:lnTo>
                    <a:lnTo>
                      <a:pt x="15209" y="6816"/>
                    </a:lnTo>
                    <a:lnTo>
                      <a:pt x="15349" y="6816"/>
                    </a:lnTo>
                    <a:lnTo>
                      <a:pt x="15535" y="6973"/>
                    </a:lnTo>
                    <a:lnTo>
                      <a:pt x="15349" y="7183"/>
                    </a:lnTo>
                    <a:lnTo>
                      <a:pt x="15349" y="6973"/>
                    </a:lnTo>
                    <a:lnTo>
                      <a:pt x="15209" y="7183"/>
                    </a:lnTo>
                    <a:lnTo>
                      <a:pt x="15209" y="7392"/>
                    </a:lnTo>
                    <a:lnTo>
                      <a:pt x="15022" y="7392"/>
                    </a:lnTo>
                    <a:lnTo>
                      <a:pt x="15022" y="7759"/>
                    </a:lnTo>
                    <a:lnTo>
                      <a:pt x="15209" y="7969"/>
                    </a:lnTo>
                    <a:lnTo>
                      <a:pt x="15349" y="7969"/>
                    </a:lnTo>
                    <a:lnTo>
                      <a:pt x="15535" y="8179"/>
                    </a:lnTo>
                    <a:lnTo>
                      <a:pt x="15535" y="9122"/>
                    </a:lnTo>
                    <a:lnTo>
                      <a:pt x="15862" y="9332"/>
                    </a:lnTo>
                    <a:lnTo>
                      <a:pt x="15862" y="10328"/>
                    </a:lnTo>
                    <a:lnTo>
                      <a:pt x="15722" y="10118"/>
                    </a:lnTo>
                    <a:lnTo>
                      <a:pt x="15722" y="10328"/>
                    </a:lnTo>
                    <a:lnTo>
                      <a:pt x="15722" y="10118"/>
                    </a:lnTo>
                    <a:lnTo>
                      <a:pt x="15535" y="10118"/>
                    </a:lnTo>
                    <a:lnTo>
                      <a:pt x="15535" y="9909"/>
                    </a:lnTo>
                    <a:lnTo>
                      <a:pt x="15535" y="10118"/>
                    </a:lnTo>
                    <a:lnTo>
                      <a:pt x="15209" y="10118"/>
                    </a:lnTo>
                    <a:lnTo>
                      <a:pt x="15209" y="9699"/>
                    </a:lnTo>
                    <a:lnTo>
                      <a:pt x="15022" y="9699"/>
                    </a:lnTo>
                    <a:lnTo>
                      <a:pt x="15209" y="9699"/>
                    </a:lnTo>
                    <a:lnTo>
                      <a:pt x="15022" y="9909"/>
                    </a:lnTo>
                    <a:lnTo>
                      <a:pt x="15022" y="10118"/>
                    </a:lnTo>
                    <a:lnTo>
                      <a:pt x="14835" y="10118"/>
                    </a:lnTo>
                    <a:lnTo>
                      <a:pt x="14509" y="10328"/>
                    </a:lnTo>
                    <a:lnTo>
                      <a:pt x="14322" y="10485"/>
                    </a:lnTo>
                    <a:lnTo>
                      <a:pt x="14322" y="11062"/>
                    </a:lnTo>
                    <a:lnTo>
                      <a:pt x="14136" y="11272"/>
                    </a:lnTo>
                    <a:lnTo>
                      <a:pt x="14136" y="11482"/>
                    </a:lnTo>
                    <a:lnTo>
                      <a:pt x="13809" y="11639"/>
                    </a:lnTo>
                    <a:lnTo>
                      <a:pt x="13483" y="12058"/>
                    </a:lnTo>
                    <a:lnTo>
                      <a:pt x="13483" y="11849"/>
                    </a:lnTo>
                    <a:lnTo>
                      <a:pt x="13109" y="11849"/>
                    </a:lnTo>
                    <a:lnTo>
                      <a:pt x="13109" y="12058"/>
                    </a:lnTo>
                    <a:lnTo>
                      <a:pt x="13296" y="12058"/>
                    </a:lnTo>
                    <a:lnTo>
                      <a:pt x="12783" y="12425"/>
                    </a:lnTo>
                    <a:lnTo>
                      <a:pt x="12596" y="12845"/>
                    </a:lnTo>
                    <a:lnTo>
                      <a:pt x="11896" y="13421"/>
                    </a:lnTo>
                    <a:lnTo>
                      <a:pt x="11896" y="13631"/>
                    </a:lnTo>
                    <a:lnTo>
                      <a:pt x="11756" y="13788"/>
                    </a:lnTo>
                    <a:lnTo>
                      <a:pt x="11383" y="13998"/>
                    </a:lnTo>
                    <a:lnTo>
                      <a:pt x="11197" y="13998"/>
                    </a:lnTo>
                    <a:lnTo>
                      <a:pt x="11197" y="14365"/>
                    </a:lnTo>
                    <a:lnTo>
                      <a:pt x="11057" y="14575"/>
                    </a:lnTo>
                    <a:lnTo>
                      <a:pt x="10870" y="14784"/>
                    </a:lnTo>
                    <a:lnTo>
                      <a:pt x="10357" y="14784"/>
                    </a:lnTo>
                    <a:lnTo>
                      <a:pt x="10357" y="14994"/>
                    </a:lnTo>
                    <a:lnTo>
                      <a:pt x="10170" y="15151"/>
                    </a:lnTo>
                    <a:lnTo>
                      <a:pt x="9844" y="15151"/>
                    </a:lnTo>
                    <a:lnTo>
                      <a:pt x="9657" y="15361"/>
                    </a:lnTo>
                    <a:lnTo>
                      <a:pt x="9657" y="17091"/>
                    </a:lnTo>
                    <a:lnTo>
                      <a:pt x="9844" y="17301"/>
                    </a:lnTo>
                    <a:lnTo>
                      <a:pt x="9844" y="17511"/>
                    </a:lnTo>
                    <a:lnTo>
                      <a:pt x="9657" y="18087"/>
                    </a:lnTo>
                    <a:lnTo>
                      <a:pt x="9470" y="18454"/>
                    </a:lnTo>
                    <a:lnTo>
                      <a:pt x="9470" y="18874"/>
                    </a:lnTo>
                    <a:lnTo>
                      <a:pt x="9657" y="19450"/>
                    </a:lnTo>
                    <a:lnTo>
                      <a:pt x="9657" y="19660"/>
                    </a:lnTo>
                    <a:lnTo>
                      <a:pt x="9470" y="19817"/>
                    </a:lnTo>
                    <a:lnTo>
                      <a:pt x="9330" y="19660"/>
                    </a:lnTo>
                    <a:lnTo>
                      <a:pt x="9144" y="19817"/>
                    </a:lnTo>
                    <a:lnTo>
                      <a:pt x="9144" y="20027"/>
                    </a:lnTo>
                    <a:lnTo>
                      <a:pt x="8817" y="20394"/>
                    </a:lnTo>
                    <a:lnTo>
                      <a:pt x="8957" y="20394"/>
                    </a:lnTo>
                    <a:lnTo>
                      <a:pt x="9144" y="20604"/>
                    </a:lnTo>
                    <a:lnTo>
                      <a:pt x="8631" y="20604"/>
                    </a:lnTo>
                    <a:lnTo>
                      <a:pt x="8444" y="20814"/>
                    </a:lnTo>
                    <a:lnTo>
                      <a:pt x="8304" y="21023"/>
                    </a:lnTo>
                    <a:lnTo>
                      <a:pt x="8304" y="21390"/>
                    </a:lnTo>
                    <a:lnTo>
                      <a:pt x="7931" y="21600"/>
                    </a:lnTo>
                    <a:lnTo>
                      <a:pt x="7604" y="21390"/>
                    </a:lnTo>
                    <a:lnTo>
                      <a:pt x="7418" y="21390"/>
                    </a:lnTo>
                    <a:lnTo>
                      <a:pt x="7231" y="21023"/>
                    </a:lnTo>
                    <a:lnTo>
                      <a:pt x="6905" y="20394"/>
                    </a:lnTo>
                    <a:lnTo>
                      <a:pt x="6905" y="19817"/>
                    </a:lnTo>
                    <a:lnTo>
                      <a:pt x="6718" y="19450"/>
                    </a:lnTo>
                    <a:lnTo>
                      <a:pt x="6578" y="19450"/>
                    </a:lnTo>
                    <a:lnTo>
                      <a:pt x="6578" y="19031"/>
                    </a:lnTo>
                    <a:lnTo>
                      <a:pt x="6391" y="18874"/>
                    </a:lnTo>
                    <a:lnTo>
                      <a:pt x="6018" y="18454"/>
                    </a:lnTo>
                    <a:lnTo>
                      <a:pt x="5878" y="18087"/>
                    </a:lnTo>
                    <a:lnTo>
                      <a:pt x="5692" y="17878"/>
                    </a:lnTo>
                    <a:lnTo>
                      <a:pt x="5692" y="17511"/>
                    </a:lnTo>
                    <a:lnTo>
                      <a:pt x="5505" y="17511"/>
                    </a:lnTo>
                    <a:lnTo>
                      <a:pt x="5365" y="17091"/>
                    </a:lnTo>
                    <a:lnTo>
                      <a:pt x="5365" y="16724"/>
                    </a:lnTo>
                    <a:lnTo>
                      <a:pt x="5178" y="16515"/>
                    </a:lnTo>
                    <a:lnTo>
                      <a:pt x="5178" y="16357"/>
                    </a:lnTo>
                    <a:lnTo>
                      <a:pt x="4992" y="15938"/>
                    </a:lnTo>
                    <a:lnTo>
                      <a:pt x="4805" y="15938"/>
                    </a:lnTo>
                    <a:lnTo>
                      <a:pt x="4665" y="15571"/>
                    </a:lnTo>
                    <a:lnTo>
                      <a:pt x="4665" y="15361"/>
                    </a:lnTo>
                    <a:lnTo>
                      <a:pt x="4479" y="15151"/>
                    </a:lnTo>
                    <a:lnTo>
                      <a:pt x="4292" y="14784"/>
                    </a:lnTo>
                    <a:lnTo>
                      <a:pt x="4292" y="14365"/>
                    </a:lnTo>
                    <a:lnTo>
                      <a:pt x="3965" y="13631"/>
                    </a:lnTo>
                    <a:lnTo>
                      <a:pt x="3965" y="13421"/>
                    </a:lnTo>
                    <a:lnTo>
                      <a:pt x="3779" y="13212"/>
                    </a:lnTo>
                    <a:lnTo>
                      <a:pt x="3965" y="13212"/>
                    </a:lnTo>
                    <a:lnTo>
                      <a:pt x="3779" y="13002"/>
                    </a:lnTo>
                    <a:lnTo>
                      <a:pt x="3779" y="12845"/>
                    </a:lnTo>
                    <a:lnTo>
                      <a:pt x="3965" y="12845"/>
                    </a:lnTo>
                    <a:lnTo>
                      <a:pt x="3779" y="12635"/>
                    </a:lnTo>
                    <a:lnTo>
                      <a:pt x="3779" y="12425"/>
                    </a:lnTo>
                    <a:lnTo>
                      <a:pt x="3639" y="12058"/>
                    </a:lnTo>
                    <a:lnTo>
                      <a:pt x="3452" y="11849"/>
                    </a:lnTo>
                    <a:lnTo>
                      <a:pt x="3639" y="11639"/>
                    </a:lnTo>
                    <a:lnTo>
                      <a:pt x="3639" y="10905"/>
                    </a:lnTo>
                    <a:lnTo>
                      <a:pt x="3452" y="10905"/>
                    </a:lnTo>
                    <a:lnTo>
                      <a:pt x="3452" y="10485"/>
                    </a:lnTo>
                    <a:lnTo>
                      <a:pt x="3639" y="10328"/>
                    </a:lnTo>
                    <a:lnTo>
                      <a:pt x="3779" y="10328"/>
                    </a:lnTo>
                    <a:lnTo>
                      <a:pt x="3266" y="10328"/>
                    </a:lnTo>
                    <a:lnTo>
                      <a:pt x="3266" y="9909"/>
                    </a:lnTo>
                    <a:lnTo>
                      <a:pt x="3452" y="9909"/>
                    </a:lnTo>
                    <a:lnTo>
                      <a:pt x="3639" y="9699"/>
                    </a:lnTo>
                    <a:lnTo>
                      <a:pt x="3266" y="9699"/>
                    </a:lnTo>
                    <a:lnTo>
                      <a:pt x="3079" y="9542"/>
                    </a:lnTo>
                    <a:lnTo>
                      <a:pt x="3079" y="9909"/>
                    </a:lnTo>
                    <a:lnTo>
                      <a:pt x="2939" y="10118"/>
                    </a:lnTo>
                    <a:lnTo>
                      <a:pt x="3079" y="10328"/>
                    </a:lnTo>
                    <a:lnTo>
                      <a:pt x="3079" y="10485"/>
                    </a:lnTo>
                    <a:lnTo>
                      <a:pt x="2939" y="10695"/>
                    </a:lnTo>
                    <a:lnTo>
                      <a:pt x="2752" y="10905"/>
                    </a:lnTo>
                    <a:lnTo>
                      <a:pt x="2239" y="11062"/>
                    </a:lnTo>
                    <a:lnTo>
                      <a:pt x="2053" y="11272"/>
                    </a:lnTo>
                    <a:lnTo>
                      <a:pt x="1913" y="11062"/>
                    </a:lnTo>
                    <a:lnTo>
                      <a:pt x="1213" y="10695"/>
                    </a:lnTo>
                    <a:lnTo>
                      <a:pt x="1026" y="10328"/>
                    </a:lnTo>
                    <a:lnTo>
                      <a:pt x="840" y="10328"/>
                    </a:lnTo>
                    <a:lnTo>
                      <a:pt x="513" y="9909"/>
                    </a:lnTo>
                    <a:lnTo>
                      <a:pt x="513" y="9699"/>
                    </a:lnTo>
                    <a:lnTo>
                      <a:pt x="700" y="9699"/>
                    </a:lnTo>
                    <a:lnTo>
                      <a:pt x="700" y="9909"/>
                    </a:lnTo>
                    <a:lnTo>
                      <a:pt x="840" y="9909"/>
                    </a:lnTo>
                    <a:lnTo>
                      <a:pt x="1026" y="9699"/>
                    </a:lnTo>
                    <a:lnTo>
                      <a:pt x="1026" y="9909"/>
                    </a:lnTo>
                    <a:lnTo>
                      <a:pt x="1026" y="9699"/>
                    </a:lnTo>
                    <a:lnTo>
                      <a:pt x="1353" y="9542"/>
                    </a:lnTo>
                    <a:lnTo>
                      <a:pt x="1540" y="9542"/>
                    </a:lnTo>
                    <a:lnTo>
                      <a:pt x="1726" y="9332"/>
                    </a:lnTo>
                    <a:lnTo>
                      <a:pt x="1726" y="9122"/>
                    </a:lnTo>
                    <a:lnTo>
                      <a:pt x="1540" y="9122"/>
                    </a:lnTo>
                    <a:lnTo>
                      <a:pt x="1540" y="9332"/>
                    </a:lnTo>
                    <a:lnTo>
                      <a:pt x="1026" y="9332"/>
                    </a:lnTo>
                    <a:lnTo>
                      <a:pt x="840" y="9542"/>
                    </a:lnTo>
                    <a:lnTo>
                      <a:pt x="327" y="9332"/>
                    </a:lnTo>
                    <a:lnTo>
                      <a:pt x="187" y="8965"/>
                    </a:lnTo>
                    <a:lnTo>
                      <a:pt x="0" y="8965"/>
                    </a:lnTo>
                    <a:lnTo>
                      <a:pt x="187" y="8755"/>
                    </a:lnTo>
                    <a:lnTo>
                      <a:pt x="187" y="8546"/>
                    </a:lnTo>
                    <a:lnTo>
                      <a:pt x="327" y="8546"/>
                    </a:lnTo>
                    <a:lnTo>
                      <a:pt x="187" y="8546"/>
                    </a:lnTo>
                    <a:lnTo>
                      <a:pt x="0" y="8755"/>
                    </a:lnTo>
                    <a:lnTo>
                      <a:pt x="0" y="8546"/>
                    </a:lnTo>
                    <a:lnTo>
                      <a:pt x="327" y="8179"/>
                    </a:lnTo>
                    <a:lnTo>
                      <a:pt x="1026" y="8179"/>
                    </a:lnTo>
                    <a:lnTo>
                      <a:pt x="1353" y="7969"/>
                    </a:lnTo>
                    <a:lnTo>
                      <a:pt x="1540" y="7969"/>
                    </a:lnTo>
                    <a:lnTo>
                      <a:pt x="1726" y="8179"/>
                    </a:lnTo>
                    <a:lnTo>
                      <a:pt x="1913" y="7969"/>
                    </a:lnTo>
                    <a:lnTo>
                      <a:pt x="1913" y="7759"/>
                    </a:lnTo>
                    <a:lnTo>
                      <a:pt x="1726" y="7183"/>
                    </a:lnTo>
                    <a:lnTo>
                      <a:pt x="1540" y="6973"/>
                    </a:lnTo>
                    <a:lnTo>
                      <a:pt x="1540" y="6816"/>
                    </a:lnTo>
                    <a:lnTo>
                      <a:pt x="1213" y="6816"/>
                    </a:lnTo>
                    <a:lnTo>
                      <a:pt x="1026" y="6396"/>
                    </a:lnTo>
                    <a:lnTo>
                      <a:pt x="1026" y="6029"/>
                    </a:lnTo>
                    <a:lnTo>
                      <a:pt x="513" y="6029"/>
                    </a:lnTo>
                    <a:lnTo>
                      <a:pt x="513" y="5452"/>
                    </a:lnTo>
                    <a:lnTo>
                      <a:pt x="700" y="5452"/>
                    </a:lnTo>
                    <a:lnTo>
                      <a:pt x="840" y="5033"/>
                    </a:lnTo>
                    <a:lnTo>
                      <a:pt x="1026" y="4876"/>
                    </a:lnTo>
                    <a:lnTo>
                      <a:pt x="1353" y="4876"/>
                    </a:lnTo>
                    <a:lnTo>
                      <a:pt x="1353" y="5033"/>
                    </a:lnTo>
                    <a:lnTo>
                      <a:pt x="1726" y="5033"/>
                    </a:lnTo>
                    <a:lnTo>
                      <a:pt x="2239" y="4876"/>
                    </a:lnTo>
                    <a:lnTo>
                      <a:pt x="2426" y="4666"/>
                    </a:lnTo>
                    <a:lnTo>
                      <a:pt x="2566" y="4299"/>
                    </a:lnTo>
                    <a:lnTo>
                      <a:pt x="2939" y="3880"/>
                    </a:lnTo>
                    <a:lnTo>
                      <a:pt x="2939" y="3670"/>
                    </a:lnTo>
                    <a:lnTo>
                      <a:pt x="3452" y="3093"/>
                    </a:lnTo>
                    <a:lnTo>
                      <a:pt x="3639" y="2936"/>
                    </a:lnTo>
                    <a:lnTo>
                      <a:pt x="3452" y="2726"/>
                    </a:lnTo>
                    <a:lnTo>
                      <a:pt x="3639" y="2517"/>
                    </a:lnTo>
                    <a:lnTo>
                      <a:pt x="3779" y="2307"/>
                    </a:lnTo>
                    <a:lnTo>
                      <a:pt x="3779" y="1573"/>
                    </a:lnTo>
                    <a:lnTo>
                      <a:pt x="3965" y="1153"/>
                    </a:lnTo>
                    <a:lnTo>
                      <a:pt x="4292" y="1153"/>
                    </a:lnTo>
                    <a:lnTo>
                      <a:pt x="4992" y="367"/>
                    </a:lnTo>
                    <a:lnTo>
                      <a:pt x="5178" y="210"/>
                    </a:lnTo>
                    <a:lnTo>
                      <a:pt x="5365" y="0"/>
                    </a:lnTo>
                    <a:lnTo>
                      <a:pt x="5505" y="0"/>
                    </a:lnTo>
                    <a:lnTo>
                      <a:pt x="5878" y="367"/>
                    </a:lnTo>
                    <a:lnTo>
                      <a:pt x="6018" y="210"/>
                    </a:lnTo>
                    <a:lnTo>
                      <a:pt x="6391" y="367"/>
                    </a:lnTo>
                    <a:lnTo>
                      <a:pt x="6391" y="577"/>
                    </a:lnTo>
                    <a:lnTo>
                      <a:pt x="6578" y="577"/>
                    </a:lnTo>
                    <a:lnTo>
                      <a:pt x="6905" y="786"/>
                    </a:lnTo>
                    <a:close/>
                    <a:moveTo>
                      <a:pt x="15535" y="10328"/>
                    </a:moveTo>
                    <a:close/>
                    <a:moveTo>
                      <a:pt x="15535" y="10118"/>
                    </a:moveTo>
                    <a:lnTo>
                      <a:pt x="15349" y="10118"/>
                    </a:lnTo>
                    <a:lnTo>
                      <a:pt x="15349" y="10328"/>
                    </a:lnTo>
                    <a:lnTo>
                      <a:pt x="15535" y="10328"/>
                    </a:lnTo>
                    <a:lnTo>
                      <a:pt x="15535" y="10118"/>
                    </a:lnTo>
                    <a:close/>
                    <a:moveTo>
                      <a:pt x="15349" y="10118"/>
                    </a:moveTo>
                    <a:lnTo>
                      <a:pt x="15349" y="10328"/>
                    </a:lnTo>
                    <a:lnTo>
                      <a:pt x="15349" y="10118"/>
                    </a:lnTo>
                    <a:close/>
                    <a:moveTo>
                      <a:pt x="15022" y="10328"/>
                    </a:moveTo>
                    <a:lnTo>
                      <a:pt x="15209" y="10328"/>
                    </a:lnTo>
                    <a:lnTo>
                      <a:pt x="15209" y="10118"/>
                    </a:lnTo>
                    <a:lnTo>
                      <a:pt x="15022" y="1032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5" name="Freeform 31"/>
              <p:cNvSpPr/>
              <p:nvPr/>
            </p:nvSpPr>
            <p:spPr>
              <a:xfrm>
                <a:off x="8041609" y="2845787"/>
                <a:ext cx="159588" cy="193329"/>
              </a:xfrm>
              <a:custGeom>
                <a:avLst/>
                <a:gdLst/>
                <a:ahLst/>
                <a:cxnLst>
                  <a:cxn ang="0">
                    <a:pos x="wd2" y="hd2"/>
                  </a:cxn>
                  <a:cxn ang="5400000">
                    <a:pos x="wd2" y="hd2"/>
                  </a:cxn>
                  <a:cxn ang="10800000">
                    <a:pos x="wd2" y="hd2"/>
                  </a:cxn>
                  <a:cxn ang="16200000">
                    <a:pos x="wd2" y="hd2"/>
                  </a:cxn>
                </a:cxnLst>
                <a:rect l="0" t="0" r="r" b="b"/>
                <a:pathLst>
                  <a:path w="21600" h="21600" extrusionOk="0">
                    <a:moveTo>
                      <a:pt x="21600" y="17600"/>
                    </a:moveTo>
                    <a:cubicBezTo>
                      <a:pt x="21600" y="18400"/>
                      <a:pt x="21600" y="18400"/>
                      <a:pt x="21600" y="18400"/>
                    </a:cubicBezTo>
                    <a:cubicBezTo>
                      <a:pt x="21600" y="19200"/>
                      <a:pt x="21600" y="19200"/>
                      <a:pt x="21600" y="19200"/>
                    </a:cubicBezTo>
                    <a:cubicBezTo>
                      <a:pt x="20618" y="18400"/>
                      <a:pt x="20618" y="18400"/>
                      <a:pt x="20618" y="18400"/>
                    </a:cubicBezTo>
                    <a:cubicBezTo>
                      <a:pt x="20618" y="19200"/>
                      <a:pt x="20618" y="19200"/>
                      <a:pt x="20618" y="19200"/>
                    </a:cubicBezTo>
                    <a:cubicBezTo>
                      <a:pt x="19636" y="20000"/>
                      <a:pt x="19636" y="20000"/>
                      <a:pt x="19636" y="20000"/>
                    </a:cubicBezTo>
                    <a:cubicBezTo>
                      <a:pt x="20618" y="20000"/>
                      <a:pt x="20618" y="20000"/>
                      <a:pt x="20618" y="20000"/>
                    </a:cubicBezTo>
                    <a:cubicBezTo>
                      <a:pt x="19636" y="20800"/>
                      <a:pt x="19636" y="20800"/>
                      <a:pt x="19636" y="20800"/>
                    </a:cubicBezTo>
                    <a:cubicBezTo>
                      <a:pt x="20618" y="21600"/>
                      <a:pt x="20618" y="21600"/>
                      <a:pt x="20618" y="21600"/>
                    </a:cubicBezTo>
                    <a:cubicBezTo>
                      <a:pt x="20618" y="21600"/>
                      <a:pt x="20618" y="21600"/>
                      <a:pt x="20618" y="21600"/>
                    </a:cubicBezTo>
                    <a:cubicBezTo>
                      <a:pt x="19636" y="20000"/>
                      <a:pt x="19636" y="20000"/>
                      <a:pt x="19636" y="20000"/>
                    </a:cubicBezTo>
                    <a:cubicBezTo>
                      <a:pt x="18655" y="19200"/>
                      <a:pt x="18655" y="19200"/>
                      <a:pt x="18655" y="19200"/>
                    </a:cubicBezTo>
                    <a:cubicBezTo>
                      <a:pt x="18655" y="19200"/>
                      <a:pt x="18655" y="19200"/>
                      <a:pt x="18655" y="19200"/>
                    </a:cubicBezTo>
                    <a:cubicBezTo>
                      <a:pt x="18655" y="18400"/>
                      <a:pt x="18655" y="18400"/>
                      <a:pt x="18655" y="18400"/>
                    </a:cubicBezTo>
                    <a:cubicBezTo>
                      <a:pt x="18655" y="18400"/>
                      <a:pt x="18655" y="18400"/>
                      <a:pt x="18655" y="18400"/>
                    </a:cubicBezTo>
                    <a:cubicBezTo>
                      <a:pt x="18655" y="18400"/>
                      <a:pt x="18655" y="18400"/>
                      <a:pt x="18655" y="18400"/>
                    </a:cubicBezTo>
                    <a:cubicBezTo>
                      <a:pt x="17673" y="18400"/>
                      <a:pt x="17673" y="18400"/>
                      <a:pt x="17673" y="18400"/>
                    </a:cubicBezTo>
                    <a:cubicBezTo>
                      <a:pt x="17673" y="18400"/>
                      <a:pt x="17673" y="18400"/>
                      <a:pt x="17673" y="18400"/>
                    </a:cubicBezTo>
                    <a:cubicBezTo>
                      <a:pt x="17673" y="17600"/>
                      <a:pt x="17673" y="17600"/>
                      <a:pt x="17673" y="17600"/>
                    </a:cubicBezTo>
                    <a:cubicBezTo>
                      <a:pt x="17673" y="17600"/>
                      <a:pt x="17673" y="17600"/>
                      <a:pt x="17673" y="17600"/>
                    </a:cubicBezTo>
                    <a:cubicBezTo>
                      <a:pt x="17673" y="16800"/>
                      <a:pt x="17673" y="16800"/>
                      <a:pt x="17673" y="16800"/>
                    </a:cubicBezTo>
                    <a:cubicBezTo>
                      <a:pt x="17673" y="16000"/>
                      <a:pt x="17673" y="16000"/>
                      <a:pt x="17673" y="16000"/>
                    </a:cubicBezTo>
                    <a:cubicBezTo>
                      <a:pt x="17673" y="16000"/>
                      <a:pt x="17673" y="16000"/>
                      <a:pt x="17673" y="16000"/>
                    </a:cubicBezTo>
                    <a:cubicBezTo>
                      <a:pt x="15709" y="13600"/>
                      <a:pt x="15709" y="13600"/>
                      <a:pt x="15709" y="13600"/>
                    </a:cubicBezTo>
                    <a:cubicBezTo>
                      <a:pt x="15709" y="13600"/>
                      <a:pt x="15709" y="13600"/>
                      <a:pt x="15709" y="13600"/>
                    </a:cubicBezTo>
                    <a:cubicBezTo>
                      <a:pt x="15709" y="13600"/>
                      <a:pt x="15709" y="13600"/>
                      <a:pt x="15709" y="13600"/>
                    </a:cubicBezTo>
                    <a:cubicBezTo>
                      <a:pt x="15709" y="13600"/>
                      <a:pt x="15709" y="13600"/>
                      <a:pt x="15709" y="13600"/>
                    </a:cubicBezTo>
                    <a:cubicBezTo>
                      <a:pt x="14727" y="14400"/>
                      <a:pt x="14727" y="14400"/>
                      <a:pt x="14727" y="14400"/>
                    </a:cubicBezTo>
                    <a:cubicBezTo>
                      <a:pt x="12764" y="13600"/>
                      <a:pt x="12764" y="13600"/>
                      <a:pt x="12764" y="13600"/>
                    </a:cubicBezTo>
                    <a:cubicBezTo>
                      <a:pt x="12764" y="13600"/>
                      <a:pt x="12764" y="13600"/>
                      <a:pt x="12764" y="13600"/>
                    </a:cubicBezTo>
                    <a:cubicBezTo>
                      <a:pt x="12764" y="13600"/>
                      <a:pt x="12764" y="13600"/>
                      <a:pt x="12764" y="13600"/>
                    </a:cubicBezTo>
                    <a:cubicBezTo>
                      <a:pt x="11782" y="12800"/>
                      <a:pt x="11782" y="12800"/>
                      <a:pt x="11782" y="12800"/>
                    </a:cubicBezTo>
                    <a:cubicBezTo>
                      <a:pt x="10800" y="12000"/>
                      <a:pt x="10800" y="12000"/>
                      <a:pt x="10800" y="12000"/>
                    </a:cubicBezTo>
                    <a:cubicBezTo>
                      <a:pt x="11782" y="12800"/>
                      <a:pt x="11782" y="12800"/>
                      <a:pt x="11782" y="12800"/>
                    </a:cubicBezTo>
                    <a:cubicBezTo>
                      <a:pt x="11782" y="13600"/>
                      <a:pt x="11782" y="13600"/>
                      <a:pt x="11782" y="13600"/>
                    </a:cubicBezTo>
                    <a:cubicBezTo>
                      <a:pt x="11782" y="14400"/>
                      <a:pt x="11782" y="14400"/>
                      <a:pt x="11782" y="14400"/>
                    </a:cubicBezTo>
                    <a:cubicBezTo>
                      <a:pt x="10800" y="14400"/>
                      <a:pt x="10800" y="14400"/>
                      <a:pt x="10800" y="14400"/>
                    </a:cubicBezTo>
                    <a:cubicBezTo>
                      <a:pt x="11782" y="14400"/>
                      <a:pt x="11782" y="14400"/>
                      <a:pt x="11782" y="14400"/>
                    </a:cubicBezTo>
                    <a:cubicBezTo>
                      <a:pt x="11782" y="15200"/>
                      <a:pt x="11782" y="15200"/>
                      <a:pt x="11782" y="15200"/>
                    </a:cubicBezTo>
                    <a:cubicBezTo>
                      <a:pt x="11782" y="16000"/>
                      <a:pt x="11782" y="16000"/>
                      <a:pt x="11782" y="16000"/>
                    </a:cubicBezTo>
                    <a:cubicBezTo>
                      <a:pt x="10800" y="16000"/>
                      <a:pt x="10800" y="16000"/>
                      <a:pt x="10800" y="16000"/>
                    </a:cubicBezTo>
                    <a:cubicBezTo>
                      <a:pt x="10800" y="17600"/>
                      <a:pt x="10800" y="17600"/>
                      <a:pt x="10800" y="17600"/>
                    </a:cubicBezTo>
                    <a:cubicBezTo>
                      <a:pt x="9818" y="16800"/>
                      <a:pt x="9818" y="16800"/>
                      <a:pt x="9818" y="16800"/>
                    </a:cubicBezTo>
                    <a:cubicBezTo>
                      <a:pt x="9818" y="16000"/>
                      <a:pt x="9818" y="16000"/>
                      <a:pt x="9818" y="16000"/>
                    </a:cubicBezTo>
                    <a:cubicBezTo>
                      <a:pt x="10800" y="16000"/>
                      <a:pt x="10800" y="16000"/>
                      <a:pt x="10800" y="16000"/>
                    </a:cubicBezTo>
                    <a:cubicBezTo>
                      <a:pt x="10800" y="16000"/>
                      <a:pt x="10800" y="16000"/>
                      <a:pt x="10800" y="16000"/>
                    </a:cubicBezTo>
                    <a:cubicBezTo>
                      <a:pt x="9818" y="16000"/>
                      <a:pt x="9818" y="16000"/>
                      <a:pt x="9818" y="16000"/>
                    </a:cubicBezTo>
                    <a:cubicBezTo>
                      <a:pt x="9818" y="16800"/>
                      <a:pt x="9818" y="16800"/>
                      <a:pt x="9818" y="16800"/>
                    </a:cubicBezTo>
                    <a:cubicBezTo>
                      <a:pt x="8836" y="16000"/>
                      <a:pt x="8836" y="16000"/>
                      <a:pt x="8836" y="16000"/>
                    </a:cubicBezTo>
                    <a:cubicBezTo>
                      <a:pt x="9818" y="15200"/>
                      <a:pt x="9818" y="15200"/>
                      <a:pt x="9818" y="15200"/>
                    </a:cubicBezTo>
                    <a:cubicBezTo>
                      <a:pt x="9818" y="15200"/>
                      <a:pt x="9818" y="15200"/>
                      <a:pt x="9818" y="15200"/>
                    </a:cubicBezTo>
                    <a:cubicBezTo>
                      <a:pt x="8836" y="14400"/>
                      <a:pt x="8836" y="14400"/>
                      <a:pt x="8836" y="14400"/>
                    </a:cubicBezTo>
                    <a:cubicBezTo>
                      <a:pt x="9818" y="15200"/>
                      <a:pt x="9818" y="15200"/>
                      <a:pt x="9818" y="15200"/>
                    </a:cubicBezTo>
                    <a:cubicBezTo>
                      <a:pt x="8836" y="15200"/>
                      <a:pt x="8836" y="15200"/>
                      <a:pt x="8836" y="15200"/>
                    </a:cubicBezTo>
                    <a:cubicBezTo>
                      <a:pt x="8836" y="16000"/>
                      <a:pt x="8836" y="16000"/>
                      <a:pt x="8836" y="16000"/>
                    </a:cubicBezTo>
                    <a:cubicBezTo>
                      <a:pt x="8836" y="16000"/>
                      <a:pt x="8836" y="16000"/>
                      <a:pt x="8836" y="16000"/>
                    </a:cubicBezTo>
                    <a:cubicBezTo>
                      <a:pt x="8836" y="16800"/>
                      <a:pt x="8836" y="16800"/>
                      <a:pt x="8836" y="16800"/>
                    </a:cubicBezTo>
                    <a:cubicBezTo>
                      <a:pt x="8836" y="17600"/>
                      <a:pt x="8836" y="17600"/>
                      <a:pt x="8836" y="17600"/>
                    </a:cubicBezTo>
                    <a:cubicBezTo>
                      <a:pt x="8836" y="17600"/>
                      <a:pt x="8836" y="17600"/>
                      <a:pt x="8836" y="17600"/>
                    </a:cubicBezTo>
                    <a:cubicBezTo>
                      <a:pt x="8836" y="17600"/>
                      <a:pt x="8836" y="17600"/>
                      <a:pt x="8836" y="17600"/>
                    </a:cubicBezTo>
                    <a:cubicBezTo>
                      <a:pt x="7855" y="17600"/>
                      <a:pt x="7855" y="17600"/>
                      <a:pt x="7855" y="17600"/>
                    </a:cubicBezTo>
                    <a:cubicBezTo>
                      <a:pt x="7855" y="17600"/>
                      <a:pt x="7855" y="17600"/>
                      <a:pt x="7855" y="17600"/>
                    </a:cubicBezTo>
                    <a:cubicBezTo>
                      <a:pt x="7855" y="17600"/>
                      <a:pt x="7855" y="17600"/>
                      <a:pt x="7855" y="17600"/>
                    </a:cubicBezTo>
                    <a:cubicBezTo>
                      <a:pt x="6873" y="17600"/>
                      <a:pt x="6873" y="17600"/>
                      <a:pt x="6873" y="17600"/>
                    </a:cubicBezTo>
                    <a:cubicBezTo>
                      <a:pt x="6873" y="17600"/>
                      <a:pt x="6873" y="17600"/>
                      <a:pt x="6873" y="17600"/>
                    </a:cubicBezTo>
                    <a:cubicBezTo>
                      <a:pt x="6873" y="16800"/>
                      <a:pt x="6873" y="16800"/>
                      <a:pt x="6873" y="16800"/>
                    </a:cubicBezTo>
                    <a:cubicBezTo>
                      <a:pt x="5891" y="16800"/>
                      <a:pt x="5891" y="16800"/>
                      <a:pt x="5891" y="16800"/>
                    </a:cubicBezTo>
                    <a:cubicBezTo>
                      <a:pt x="5891" y="16000"/>
                      <a:pt x="5891" y="16000"/>
                      <a:pt x="5891" y="16000"/>
                    </a:cubicBezTo>
                    <a:cubicBezTo>
                      <a:pt x="5891" y="15200"/>
                      <a:pt x="5891" y="15200"/>
                      <a:pt x="5891" y="15200"/>
                    </a:cubicBezTo>
                    <a:cubicBezTo>
                      <a:pt x="5891" y="14400"/>
                      <a:pt x="5891" y="14400"/>
                      <a:pt x="5891" y="14400"/>
                    </a:cubicBezTo>
                    <a:cubicBezTo>
                      <a:pt x="3927" y="13600"/>
                      <a:pt x="3927" y="13600"/>
                      <a:pt x="3927" y="13600"/>
                    </a:cubicBezTo>
                    <a:cubicBezTo>
                      <a:pt x="3927" y="12000"/>
                      <a:pt x="3927" y="12000"/>
                      <a:pt x="3927" y="12000"/>
                    </a:cubicBezTo>
                    <a:cubicBezTo>
                      <a:pt x="3927" y="12000"/>
                      <a:pt x="3927" y="12000"/>
                      <a:pt x="3927" y="12000"/>
                    </a:cubicBezTo>
                    <a:cubicBezTo>
                      <a:pt x="3927" y="11200"/>
                      <a:pt x="3927" y="11200"/>
                      <a:pt x="3927" y="11200"/>
                    </a:cubicBezTo>
                    <a:cubicBezTo>
                      <a:pt x="3927" y="9600"/>
                      <a:pt x="3927" y="9600"/>
                      <a:pt x="3927" y="9600"/>
                    </a:cubicBezTo>
                    <a:cubicBezTo>
                      <a:pt x="2945" y="8800"/>
                      <a:pt x="2945" y="8800"/>
                      <a:pt x="2945" y="8800"/>
                    </a:cubicBezTo>
                    <a:cubicBezTo>
                      <a:pt x="1964" y="8800"/>
                      <a:pt x="1964" y="8800"/>
                      <a:pt x="1964" y="8800"/>
                    </a:cubicBezTo>
                    <a:cubicBezTo>
                      <a:pt x="982" y="8000"/>
                      <a:pt x="982" y="8000"/>
                      <a:pt x="982" y="8000"/>
                    </a:cubicBezTo>
                    <a:cubicBezTo>
                      <a:pt x="982" y="6400"/>
                      <a:pt x="982" y="6400"/>
                      <a:pt x="982" y="6400"/>
                    </a:cubicBezTo>
                    <a:cubicBezTo>
                      <a:pt x="1964" y="6400"/>
                      <a:pt x="1964" y="6400"/>
                      <a:pt x="1964" y="6400"/>
                    </a:cubicBezTo>
                    <a:cubicBezTo>
                      <a:pt x="1964" y="5600"/>
                      <a:pt x="1964" y="5600"/>
                      <a:pt x="1964" y="5600"/>
                    </a:cubicBezTo>
                    <a:cubicBezTo>
                      <a:pt x="2945" y="4800"/>
                      <a:pt x="2945" y="4800"/>
                      <a:pt x="2945" y="4800"/>
                    </a:cubicBezTo>
                    <a:cubicBezTo>
                      <a:pt x="2945" y="5600"/>
                      <a:pt x="2945" y="5600"/>
                      <a:pt x="2945" y="5600"/>
                    </a:cubicBezTo>
                    <a:cubicBezTo>
                      <a:pt x="3927" y="4800"/>
                      <a:pt x="3927" y="4800"/>
                      <a:pt x="3927" y="4800"/>
                    </a:cubicBezTo>
                    <a:cubicBezTo>
                      <a:pt x="2945" y="4000"/>
                      <a:pt x="2945" y="4000"/>
                      <a:pt x="2945" y="4000"/>
                    </a:cubicBezTo>
                    <a:cubicBezTo>
                      <a:pt x="3927" y="4000"/>
                      <a:pt x="3927" y="4000"/>
                      <a:pt x="3927" y="4000"/>
                    </a:cubicBezTo>
                    <a:cubicBezTo>
                      <a:pt x="2945" y="4000"/>
                      <a:pt x="2945" y="4000"/>
                      <a:pt x="2945" y="4000"/>
                    </a:cubicBezTo>
                    <a:cubicBezTo>
                      <a:pt x="1964" y="4000"/>
                      <a:pt x="1964" y="4000"/>
                      <a:pt x="1964" y="4000"/>
                    </a:cubicBezTo>
                    <a:cubicBezTo>
                      <a:pt x="0" y="3200"/>
                      <a:pt x="0" y="3200"/>
                      <a:pt x="0" y="3200"/>
                    </a:cubicBezTo>
                    <a:cubicBezTo>
                      <a:pt x="0" y="2400"/>
                      <a:pt x="0" y="2400"/>
                      <a:pt x="0" y="2400"/>
                    </a:cubicBezTo>
                    <a:cubicBezTo>
                      <a:pt x="982" y="1600"/>
                      <a:pt x="982" y="1600"/>
                      <a:pt x="982" y="1600"/>
                    </a:cubicBezTo>
                    <a:cubicBezTo>
                      <a:pt x="982" y="800"/>
                      <a:pt x="982" y="800"/>
                      <a:pt x="982" y="800"/>
                    </a:cubicBezTo>
                    <a:cubicBezTo>
                      <a:pt x="982" y="800"/>
                      <a:pt x="982" y="800"/>
                      <a:pt x="982" y="800"/>
                    </a:cubicBezTo>
                    <a:cubicBezTo>
                      <a:pt x="982" y="0"/>
                      <a:pt x="982" y="0"/>
                      <a:pt x="982" y="0"/>
                    </a:cubicBezTo>
                    <a:cubicBezTo>
                      <a:pt x="982" y="0"/>
                      <a:pt x="982" y="0"/>
                      <a:pt x="982" y="0"/>
                    </a:cubicBezTo>
                    <a:cubicBezTo>
                      <a:pt x="982" y="0"/>
                      <a:pt x="982" y="0"/>
                      <a:pt x="982" y="0"/>
                    </a:cubicBezTo>
                    <a:cubicBezTo>
                      <a:pt x="1964" y="0"/>
                      <a:pt x="1964" y="0"/>
                      <a:pt x="1964" y="0"/>
                    </a:cubicBezTo>
                    <a:cubicBezTo>
                      <a:pt x="1964" y="800"/>
                      <a:pt x="1964" y="800"/>
                      <a:pt x="1964" y="800"/>
                    </a:cubicBezTo>
                    <a:cubicBezTo>
                      <a:pt x="1964" y="800"/>
                      <a:pt x="1964" y="800"/>
                      <a:pt x="1964" y="800"/>
                    </a:cubicBezTo>
                    <a:cubicBezTo>
                      <a:pt x="2945" y="1600"/>
                      <a:pt x="2945" y="1600"/>
                      <a:pt x="2945" y="1600"/>
                    </a:cubicBezTo>
                    <a:cubicBezTo>
                      <a:pt x="3927" y="1600"/>
                      <a:pt x="3927" y="1600"/>
                      <a:pt x="3927" y="1600"/>
                    </a:cubicBezTo>
                    <a:cubicBezTo>
                      <a:pt x="3927" y="1600"/>
                      <a:pt x="3927" y="1600"/>
                      <a:pt x="3927" y="1600"/>
                    </a:cubicBezTo>
                    <a:cubicBezTo>
                      <a:pt x="2945" y="1600"/>
                      <a:pt x="2945" y="1600"/>
                      <a:pt x="2945" y="1600"/>
                    </a:cubicBezTo>
                    <a:cubicBezTo>
                      <a:pt x="3927" y="800"/>
                      <a:pt x="3927" y="800"/>
                      <a:pt x="3927" y="800"/>
                    </a:cubicBezTo>
                    <a:cubicBezTo>
                      <a:pt x="3927" y="800"/>
                      <a:pt x="3927" y="800"/>
                      <a:pt x="3927" y="800"/>
                    </a:cubicBezTo>
                    <a:cubicBezTo>
                      <a:pt x="4909" y="1600"/>
                      <a:pt x="4909" y="1600"/>
                      <a:pt x="4909" y="1600"/>
                    </a:cubicBezTo>
                    <a:cubicBezTo>
                      <a:pt x="4909" y="1600"/>
                      <a:pt x="4909" y="1600"/>
                      <a:pt x="4909" y="1600"/>
                    </a:cubicBezTo>
                    <a:cubicBezTo>
                      <a:pt x="5891" y="1600"/>
                      <a:pt x="5891" y="1600"/>
                      <a:pt x="5891" y="1600"/>
                    </a:cubicBezTo>
                    <a:cubicBezTo>
                      <a:pt x="5891" y="1600"/>
                      <a:pt x="5891" y="1600"/>
                      <a:pt x="5891" y="1600"/>
                    </a:cubicBezTo>
                    <a:cubicBezTo>
                      <a:pt x="6873" y="1600"/>
                      <a:pt x="6873" y="1600"/>
                      <a:pt x="6873" y="1600"/>
                    </a:cubicBezTo>
                    <a:cubicBezTo>
                      <a:pt x="6873" y="2400"/>
                      <a:pt x="6873" y="2400"/>
                      <a:pt x="6873" y="2400"/>
                    </a:cubicBezTo>
                    <a:cubicBezTo>
                      <a:pt x="6873" y="3200"/>
                      <a:pt x="6873" y="3200"/>
                      <a:pt x="6873" y="3200"/>
                    </a:cubicBezTo>
                    <a:cubicBezTo>
                      <a:pt x="6873" y="3200"/>
                      <a:pt x="6873" y="3200"/>
                      <a:pt x="6873" y="3200"/>
                    </a:cubicBezTo>
                    <a:cubicBezTo>
                      <a:pt x="7855" y="4000"/>
                      <a:pt x="7855" y="4000"/>
                      <a:pt x="7855" y="4000"/>
                    </a:cubicBezTo>
                    <a:cubicBezTo>
                      <a:pt x="7855" y="4800"/>
                      <a:pt x="7855" y="4800"/>
                      <a:pt x="7855" y="4800"/>
                    </a:cubicBezTo>
                    <a:cubicBezTo>
                      <a:pt x="8836" y="4800"/>
                      <a:pt x="8836" y="4800"/>
                      <a:pt x="8836" y="4800"/>
                    </a:cubicBezTo>
                    <a:cubicBezTo>
                      <a:pt x="8836" y="4800"/>
                      <a:pt x="8836" y="4800"/>
                      <a:pt x="8836" y="4800"/>
                    </a:cubicBezTo>
                    <a:cubicBezTo>
                      <a:pt x="9818" y="4800"/>
                      <a:pt x="9818" y="4800"/>
                      <a:pt x="9818" y="4800"/>
                    </a:cubicBezTo>
                    <a:cubicBezTo>
                      <a:pt x="11782" y="4800"/>
                      <a:pt x="11782" y="4800"/>
                      <a:pt x="11782" y="4800"/>
                    </a:cubicBezTo>
                    <a:cubicBezTo>
                      <a:pt x="12764" y="4800"/>
                      <a:pt x="12764" y="4800"/>
                      <a:pt x="12764" y="4800"/>
                    </a:cubicBezTo>
                    <a:cubicBezTo>
                      <a:pt x="14727" y="4800"/>
                      <a:pt x="14727" y="4800"/>
                      <a:pt x="14727" y="4800"/>
                    </a:cubicBezTo>
                    <a:cubicBezTo>
                      <a:pt x="15709" y="4800"/>
                      <a:pt x="15709" y="4800"/>
                      <a:pt x="15709" y="4800"/>
                    </a:cubicBezTo>
                    <a:cubicBezTo>
                      <a:pt x="16691" y="4800"/>
                      <a:pt x="16691" y="4800"/>
                      <a:pt x="16691" y="4800"/>
                    </a:cubicBezTo>
                    <a:cubicBezTo>
                      <a:pt x="16691" y="5600"/>
                      <a:pt x="16691" y="5600"/>
                      <a:pt x="16691" y="5600"/>
                    </a:cubicBezTo>
                    <a:cubicBezTo>
                      <a:pt x="17673" y="4800"/>
                      <a:pt x="17673" y="4800"/>
                      <a:pt x="17673" y="4800"/>
                    </a:cubicBezTo>
                    <a:cubicBezTo>
                      <a:pt x="17673" y="5600"/>
                      <a:pt x="17673" y="5600"/>
                      <a:pt x="17673" y="5600"/>
                    </a:cubicBezTo>
                    <a:cubicBezTo>
                      <a:pt x="18655" y="5600"/>
                      <a:pt x="18655" y="5600"/>
                      <a:pt x="18655" y="5600"/>
                    </a:cubicBezTo>
                    <a:cubicBezTo>
                      <a:pt x="17673" y="6400"/>
                      <a:pt x="17673" y="6400"/>
                      <a:pt x="17673" y="6400"/>
                    </a:cubicBezTo>
                    <a:cubicBezTo>
                      <a:pt x="17673" y="7200"/>
                      <a:pt x="17673" y="7200"/>
                      <a:pt x="17673" y="7200"/>
                    </a:cubicBezTo>
                    <a:cubicBezTo>
                      <a:pt x="17673" y="8000"/>
                      <a:pt x="17673" y="8000"/>
                      <a:pt x="17673" y="8000"/>
                    </a:cubicBezTo>
                    <a:cubicBezTo>
                      <a:pt x="16691" y="8800"/>
                      <a:pt x="16691" y="8800"/>
                      <a:pt x="16691" y="8800"/>
                    </a:cubicBezTo>
                    <a:cubicBezTo>
                      <a:pt x="16691" y="8800"/>
                      <a:pt x="16691" y="8800"/>
                      <a:pt x="16691" y="8800"/>
                    </a:cubicBezTo>
                    <a:cubicBezTo>
                      <a:pt x="16691" y="9600"/>
                      <a:pt x="16691" y="9600"/>
                      <a:pt x="16691" y="9600"/>
                    </a:cubicBezTo>
                    <a:cubicBezTo>
                      <a:pt x="15709" y="9600"/>
                      <a:pt x="15709" y="9600"/>
                      <a:pt x="15709" y="9600"/>
                    </a:cubicBezTo>
                    <a:cubicBezTo>
                      <a:pt x="15709" y="8800"/>
                      <a:pt x="15709" y="8800"/>
                      <a:pt x="15709" y="8800"/>
                    </a:cubicBezTo>
                    <a:cubicBezTo>
                      <a:pt x="14727" y="9600"/>
                      <a:pt x="14727" y="9600"/>
                      <a:pt x="14727" y="9600"/>
                    </a:cubicBezTo>
                    <a:cubicBezTo>
                      <a:pt x="14727" y="9600"/>
                      <a:pt x="14727" y="9600"/>
                      <a:pt x="14727" y="9600"/>
                    </a:cubicBezTo>
                    <a:cubicBezTo>
                      <a:pt x="14727" y="10400"/>
                      <a:pt x="14727" y="10400"/>
                      <a:pt x="14727" y="10400"/>
                    </a:cubicBezTo>
                    <a:cubicBezTo>
                      <a:pt x="14727" y="10400"/>
                      <a:pt x="14727" y="10400"/>
                      <a:pt x="14727" y="10400"/>
                    </a:cubicBezTo>
                    <a:cubicBezTo>
                      <a:pt x="14727" y="11200"/>
                      <a:pt x="14727" y="11200"/>
                      <a:pt x="14727" y="11200"/>
                    </a:cubicBezTo>
                    <a:cubicBezTo>
                      <a:pt x="15709" y="12000"/>
                      <a:pt x="15709" y="12000"/>
                      <a:pt x="15709" y="12000"/>
                    </a:cubicBezTo>
                    <a:cubicBezTo>
                      <a:pt x="15709" y="12000"/>
                      <a:pt x="15709" y="12000"/>
                      <a:pt x="15709" y="12000"/>
                    </a:cubicBezTo>
                    <a:cubicBezTo>
                      <a:pt x="15709" y="12800"/>
                      <a:pt x="15709" y="12800"/>
                      <a:pt x="15709" y="12800"/>
                    </a:cubicBezTo>
                    <a:cubicBezTo>
                      <a:pt x="16691" y="12800"/>
                      <a:pt x="16691" y="12800"/>
                      <a:pt x="16691" y="12800"/>
                    </a:cubicBezTo>
                    <a:cubicBezTo>
                      <a:pt x="17673" y="12800"/>
                      <a:pt x="17673" y="12800"/>
                      <a:pt x="17673" y="12800"/>
                    </a:cubicBezTo>
                    <a:cubicBezTo>
                      <a:pt x="17673" y="12800"/>
                      <a:pt x="17673" y="12800"/>
                      <a:pt x="17673" y="12800"/>
                    </a:cubicBezTo>
                    <a:cubicBezTo>
                      <a:pt x="16691" y="12800"/>
                      <a:pt x="16691" y="12800"/>
                      <a:pt x="16691" y="12800"/>
                    </a:cubicBezTo>
                    <a:cubicBezTo>
                      <a:pt x="17673" y="12000"/>
                      <a:pt x="17673" y="12000"/>
                      <a:pt x="17673" y="12000"/>
                    </a:cubicBezTo>
                    <a:cubicBezTo>
                      <a:pt x="17673" y="11200"/>
                      <a:pt x="17673" y="11200"/>
                      <a:pt x="17673" y="11200"/>
                    </a:cubicBezTo>
                    <a:cubicBezTo>
                      <a:pt x="17673" y="11200"/>
                      <a:pt x="17673" y="11200"/>
                      <a:pt x="17673" y="11200"/>
                    </a:cubicBezTo>
                    <a:cubicBezTo>
                      <a:pt x="17673" y="11200"/>
                      <a:pt x="17673" y="11200"/>
                      <a:pt x="17673" y="11200"/>
                    </a:cubicBezTo>
                    <a:cubicBezTo>
                      <a:pt x="17673" y="10400"/>
                      <a:pt x="17673" y="10400"/>
                      <a:pt x="17673" y="10400"/>
                    </a:cubicBezTo>
                    <a:cubicBezTo>
                      <a:pt x="18655" y="11200"/>
                      <a:pt x="18655" y="11200"/>
                      <a:pt x="18655" y="11200"/>
                    </a:cubicBezTo>
                    <a:cubicBezTo>
                      <a:pt x="19636" y="11200"/>
                      <a:pt x="19636" y="11200"/>
                      <a:pt x="19636" y="11200"/>
                    </a:cubicBezTo>
                    <a:cubicBezTo>
                      <a:pt x="19636" y="11200"/>
                      <a:pt x="19636" y="11200"/>
                      <a:pt x="19636" y="11200"/>
                    </a:cubicBezTo>
                    <a:cubicBezTo>
                      <a:pt x="19636" y="12000"/>
                      <a:pt x="19636" y="12000"/>
                      <a:pt x="19636" y="12000"/>
                    </a:cubicBezTo>
                    <a:cubicBezTo>
                      <a:pt x="19636" y="12800"/>
                      <a:pt x="19636" y="12800"/>
                      <a:pt x="19636" y="12800"/>
                    </a:cubicBezTo>
                    <a:cubicBezTo>
                      <a:pt x="19636" y="13600"/>
                      <a:pt x="19636" y="13600"/>
                      <a:pt x="19636" y="13600"/>
                    </a:cubicBezTo>
                    <a:cubicBezTo>
                      <a:pt x="20618" y="13600"/>
                      <a:pt x="20618" y="13600"/>
                      <a:pt x="20618" y="13600"/>
                    </a:cubicBezTo>
                    <a:cubicBezTo>
                      <a:pt x="20618" y="15200"/>
                      <a:pt x="20618" y="15200"/>
                      <a:pt x="20618" y="15200"/>
                    </a:cubicBezTo>
                    <a:cubicBezTo>
                      <a:pt x="20618" y="16000"/>
                      <a:pt x="20618" y="16000"/>
                      <a:pt x="20618" y="16000"/>
                    </a:cubicBezTo>
                    <a:cubicBezTo>
                      <a:pt x="21600" y="16800"/>
                      <a:pt x="21600" y="16800"/>
                      <a:pt x="21600" y="16800"/>
                    </a:cubicBezTo>
                    <a:cubicBezTo>
                      <a:pt x="21600" y="16800"/>
                      <a:pt x="21600" y="16800"/>
                      <a:pt x="21600" y="16800"/>
                    </a:cubicBezTo>
                    <a:cubicBezTo>
                      <a:pt x="21600" y="16800"/>
                      <a:pt x="21600" y="16800"/>
                      <a:pt x="21600" y="16800"/>
                    </a:cubicBezTo>
                    <a:cubicBezTo>
                      <a:pt x="21600" y="17600"/>
                      <a:pt x="21600" y="17600"/>
                      <a:pt x="21600" y="17600"/>
                    </a:cubicBezTo>
                    <a:cubicBezTo>
                      <a:pt x="21600" y="17600"/>
                      <a:pt x="21600" y="17600"/>
                      <a:pt x="21600" y="17600"/>
                    </a:cubicBezTo>
                    <a:close/>
                    <a:moveTo>
                      <a:pt x="15709" y="15200"/>
                    </a:moveTo>
                    <a:cubicBezTo>
                      <a:pt x="15709" y="14400"/>
                      <a:pt x="15709" y="14400"/>
                      <a:pt x="15709" y="14400"/>
                    </a:cubicBezTo>
                    <a:cubicBezTo>
                      <a:pt x="15709" y="14400"/>
                      <a:pt x="15709" y="14400"/>
                      <a:pt x="15709" y="14400"/>
                    </a:cubicBezTo>
                    <a:cubicBezTo>
                      <a:pt x="15709" y="15200"/>
                      <a:pt x="15709" y="15200"/>
                      <a:pt x="15709" y="15200"/>
                    </a:cubicBezTo>
                    <a:cubicBezTo>
                      <a:pt x="15709" y="15200"/>
                      <a:pt x="15709" y="15200"/>
                      <a:pt x="15709" y="15200"/>
                    </a:cubicBezTo>
                    <a:cubicBezTo>
                      <a:pt x="15709" y="15200"/>
                      <a:pt x="15709" y="15200"/>
                      <a:pt x="15709" y="15200"/>
                    </a:cubicBezTo>
                    <a:close/>
                    <a:moveTo>
                      <a:pt x="13745" y="14400"/>
                    </a:moveTo>
                    <a:cubicBezTo>
                      <a:pt x="13745" y="15200"/>
                      <a:pt x="13745" y="15200"/>
                      <a:pt x="13745" y="15200"/>
                    </a:cubicBezTo>
                    <a:cubicBezTo>
                      <a:pt x="13745" y="16000"/>
                      <a:pt x="13745" y="16000"/>
                      <a:pt x="13745" y="16000"/>
                    </a:cubicBezTo>
                    <a:cubicBezTo>
                      <a:pt x="14727" y="16000"/>
                      <a:pt x="14727" y="16000"/>
                      <a:pt x="14727" y="16000"/>
                    </a:cubicBezTo>
                    <a:cubicBezTo>
                      <a:pt x="14727" y="15200"/>
                      <a:pt x="14727" y="15200"/>
                      <a:pt x="14727" y="15200"/>
                    </a:cubicBezTo>
                    <a:cubicBezTo>
                      <a:pt x="14727" y="15200"/>
                      <a:pt x="14727" y="15200"/>
                      <a:pt x="14727" y="15200"/>
                    </a:cubicBezTo>
                    <a:cubicBezTo>
                      <a:pt x="13745" y="14400"/>
                      <a:pt x="13745" y="14400"/>
                      <a:pt x="13745" y="14400"/>
                    </a:cubicBezTo>
                    <a:cubicBezTo>
                      <a:pt x="13745" y="14400"/>
                      <a:pt x="13745" y="14400"/>
                      <a:pt x="13745" y="14400"/>
                    </a:cubicBezTo>
                    <a:close/>
                    <a:moveTo>
                      <a:pt x="12764" y="14400"/>
                    </a:moveTo>
                    <a:cubicBezTo>
                      <a:pt x="11782" y="14400"/>
                      <a:pt x="11782" y="14400"/>
                      <a:pt x="11782" y="14400"/>
                    </a:cubicBezTo>
                    <a:cubicBezTo>
                      <a:pt x="11782" y="14400"/>
                      <a:pt x="11782" y="14400"/>
                      <a:pt x="11782" y="14400"/>
                    </a:cubicBezTo>
                    <a:cubicBezTo>
                      <a:pt x="12764" y="16000"/>
                      <a:pt x="12764" y="16000"/>
                      <a:pt x="12764" y="16000"/>
                    </a:cubicBezTo>
                    <a:cubicBezTo>
                      <a:pt x="13745" y="16000"/>
                      <a:pt x="13745" y="16000"/>
                      <a:pt x="13745" y="16000"/>
                    </a:cubicBezTo>
                    <a:cubicBezTo>
                      <a:pt x="13745" y="14400"/>
                      <a:pt x="13745" y="14400"/>
                      <a:pt x="13745" y="14400"/>
                    </a:cubicBezTo>
                    <a:lnTo>
                      <a:pt x="12764" y="14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6" name="Freeform 32"/>
              <p:cNvSpPr/>
              <p:nvPr/>
            </p:nvSpPr>
            <p:spPr>
              <a:xfrm>
                <a:off x="8057179" y="2795522"/>
                <a:ext cx="99257" cy="50266"/>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271" y="9138"/>
                    </a:lnTo>
                    <a:lnTo>
                      <a:pt x="2965" y="3323"/>
                    </a:lnTo>
                    <a:lnTo>
                      <a:pt x="5929" y="0"/>
                    </a:lnTo>
                    <a:lnTo>
                      <a:pt x="9318" y="0"/>
                    </a:lnTo>
                    <a:lnTo>
                      <a:pt x="12282" y="3323"/>
                    </a:lnTo>
                    <a:lnTo>
                      <a:pt x="18635" y="3323"/>
                    </a:lnTo>
                    <a:lnTo>
                      <a:pt x="18635" y="9138"/>
                    </a:lnTo>
                    <a:lnTo>
                      <a:pt x="20329" y="12462"/>
                    </a:lnTo>
                    <a:lnTo>
                      <a:pt x="20329" y="15785"/>
                    </a:lnTo>
                    <a:lnTo>
                      <a:pt x="21600" y="15785"/>
                    </a:lnTo>
                    <a:lnTo>
                      <a:pt x="18635" y="18277"/>
                    </a:lnTo>
                    <a:lnTo>
                      <a:pt x="11012" y="18277"/>
                    </a:lnTo>
                    <a:lnTo>
                      <a:pt x="9318" y="21600"/>
                    </a:lnTo>
                    <a:lnTo>
                      <a:pt x="7624" y="21600"/>
                    </a:lnTo>
                    <a:lnTo>
                      <a:pt x="4659" y="18277"/>
                    </a:lnTo>
                    <a:lnTo>
                      <a:pt x="1271" y="18277"/>
                    </a:lnTo>
                    <a:lnTo>
                      <a:pt x="0" y="15785"/>
                    </a:lnTo>
                    <a:lnTo>
                      <a:pt x="0" y="913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7" name="Freeform 33"/>
              <p:cNvSpPr/>
              <p:nvPr/>
            </p:nvSpPr>
            <p:spPr>
              <a:xfrm>
                <a:off x="7774981" y="2731725"/>
                <a:ext cx="266628" cy="121798"/>
              </a:xfrm>
              <a:custGeom>
                <a:avLst/>
                <a:gdLst/>
                <a:ahLst/>
                <a:cxnLst>
                  <a:cxn ang="0">
                    <a:pos x="wd2" y="hd2"/>
                  </a:cxn>
                  <a:cxn ang="5400000">
                    <a:pos x="wd2" y="hd2"/>
                  </a:cxn>
                  <a:cxn ang="10800000">
                    <a:pos x="wd2" y="hd2"/>
                  </a:cxn>
                  <a:cxn ang="16200000">
                    <a:pos x="wd2" y="hd2"/>
                  </a:cxn>
                </a:cxnLst>
                <a:rect l="0" t="0" r="r" b="b"/>
                <a:pathLst>
                  <a:path w="21600" h="21600" extrusionOk="0">
                    <a:moveTo>
                      <a:pt x="631" y="0"/>
                    </a:moveTo>
                    <a:lnTo>
                      <a:pt x="1734" y="0"/>
                    </a:lnTo>
                    <a:lnTo>
                      <a:pt x="1734" y="1371"/>
                    </a:lnTo>
                    <a:lnTo>
                      <a:pt x="2365" y="1371"/>
                    </a:lnTo>
                    <a:lnTo>
                      <a:pt x="2996" y="0"/>
                    </a:lnTo>
                    <a:lnTo>
                      <a:pt x="3469" y="0"/>
                    </a:lnTo>
                    <a:lnTo>
                      <a:pt x="4730" y="1371"/>
                    </a:lnTo>
                    <a:lnTo>
                      <a:pt x="5834" y="1371"/>
                    </a:lnTo>
                    <a:lnTo>
                      <a:pt x="6464" y="3771"/>
                    </a:lnTo>
                    <a:lnTo>
                      <a:pt x="7568" y="3771"/>
                    </a:lnTo>
                    <a:lnTo>
                      <a:pt x="8199" y="5143"/>
                    </a:lnTo>
                    <a:lnTo>
                      <a:pt x="8199" y="6171"/>
                    </a:lnTo>
                    <a:lnTo>
                      <a:pt x="8829" y="6171"/>
                    </a:lnTo>
                    <a:lnTo>
                      <a:pt x="8829" y="5143"/>
                    </a:lnTo>
                    <a:lnTo>
                      <a:pt x="10564" y="5143"/>
                    </a:lnTo>
                    <a:lnTo>
                      <a:pt x="10564" y="7543"/>
                    </a:lnTo>
                    <a:lnTo>
                      <a:pt x="12928" y="7543"/>
                    </a:lnTo>
                    <a:lnTo>
                      <a:pt x="12298" y="10286"/>
                    </a:lnTo>
                    <a:lnTo>
                      <a:pt x="12928" y="11314"/>
                    </a:lnTo>
                    <a:lnTo>
                      <a:pt x="14663" y="11314"/>
                    </a:lnTo>
                    <a:lnTo>
                      <a:pt x="15293" y="10286"/>
                    </a:lnTo>
                    <a:lnTo>
                      <a:pt x="17028" y="10286"/>
                    </a:lnTo>
                    <a:lnTo>
                      <a:pt x="17028" y="11314"/>
                    </a:lnTo>
                    <a:lnTo>
                      <a:pt x="18131" y="12686"/>
                    </a:lnTo>
                    <a:lnTo>
                      <a:pt x="18131" y="14057"/>
                    </a:lnTo>
                    <a:lnTo>
                      <a:pt x="19866" y="14057"/>
                    </a:lnTo>
                    <a:lnTo>
                      <a:pt x="20496" y="12686"/>
                    </a:lnTo>
                    <a:lnTo>
                      <a:pt x="21127" y="14057"/>
                    </a:lnTo>
                    <a:lnTo>
                      <a:pt x="21127" y="16457"/>
                    </a:lnTo>
                    <a:lnTo>
                      <a:pt x="21600" y="18857"/>
                    </a:lnTo>
                    <a:lnTo>
                      <a:pt x="21127" y="21600"/>
                    </a:lnTo>
                    <a:lnTo>
                      <a:pt x="19235" y="21600"/>
                    </a:lnTo>
                    <a:lnTo>
                      <a:pt x="18762" y="20229"/>
                    </a:lnTo>
                    <a:lnTo>
                      <a:pt x="18131" y="21600"/>
                    </a:lnTo>
                    <a:lnTo>
                      <a:pt x="15766" y="20229"/>
                    </a:lnTo>
                    <a:lnTo>
                      <a:pt x="14663" y="20229"/>
                    </a:lnTo>
                    <a:lnTo>
                      <a:pt x="12928" y="18857"/>
                    </a:lnTo>
                    <a:lnTo>
                      <a:pt x="12298" y="18857"/>
                    </a:lnTo>
                    <a:lnTo>
                      <a:pt x="12298" y="17829"/>
                    </a:lnTo>
                    <a:lnTo>
                      <a:pt x="11194" y="16457"/>
                    </a:lnTo>
                    <a:lnTo>
                      <a:pt x="9302" y="17829"/>
                    </a:lnTo>
                    <a:lnTo>
                      <a:pt x="9302" y="16457"/>
                    </a:lnTo>
                    <a:lnTo>
                      <a:pt x="7568" y="16457"/>
                    </a:lnTo>
                    <a:lnTo>
                      <a:pt x="7095" y="15086"/>
                    </a:lnTo>
                    <a:lnTo>
                      <a:pt x="5834" y="15086"/>
                    </a:lnTo>
                    <a:lnTo>
                      <a:pt x="4730" y="14057"/>
                    </a:lnTo>
                    <a:lnTo>
                      <a:pt x="4099" y="12686"/>
                    </a:lnTo>
                    <a:lnTo>
                      <a:pt x="2996" y="11314"/>
                    </a:lnTo>
                    <a:lnTo>
                      <a:pt x="1734" y="10286"/>
                    </a:lnTo>
                    <a:lnTo>
                      <a:pt x="1261" y="10286"/>
                    </a:lnTo>
                    <a:lnTo>
                      <a:pt x="631" y="8914"/>
                    </a:lnTo>
                    <a:lnTo>
                      <a:pt x="0" y="8914"/>
                    </a:lnTo>
                    <a:lnTo>
                      <a:pt x="0" y="7543"/>
                    </a:lnTo>
                    <a:lnTo>
                      <a:pt x="631" y="6171"/>
                    </a:lnTo>
                    <a:lnTo>
                      <a:pt x="631"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8" name="Freeform 34"/>
              <p:cNvSpPr/>
              <p:nvPr/>
            </p:nvSpPr>
            <p:spPr>
              <a:xfrm>
                <a:off x="7163881" y="2517130"/>
                <a:ext cx="445676" cy="436923"/>
              </a:xfrm>
              <a:custGeom>
                <a:avLst/>
                <a:gdLst/>
                <a:ahLst/>
                <a:cxnLst>
                  <a:cxn ang="0">
                    <a:pos x="wd2" y="hd2"/>
                  </a:cxn>
                  <a:cxn ang="5400000">
                    <a:pos x="wd2" y="hd2"/>
                  </a:cxn>
                  <a:cxn ang="10800000">
                    <a:pos x="wd2" y="hd2"/>
                  </a:cxn>
                  <a:cxn ang="16200000">
                    <a:pos x="wd2" y="hd2"/>
                  </a:cxn>
                </a:cxnLst>
                <a:rect l="0" t="0" r="r" b="b"/>
                <a:pathLst>
                  <a:path w="21600" h="21600" extrusionOk="0">
                    <a:moveTo>
                      <a:pt x="12545" y="21600"/>
                    </a:moveTo>
                    <a:lnTo>
                      <a:pt x="12545" y="21218"/>
                    </a:lnTo>
                    <a:lnTo>
                      <a:pt x="13205" y="20549"/>
                    </a:lnTo>
                    <a:lnTo>
                      <a:pt x="14620" y="20549"/>
                    </a:lnTo>
                    <a:lnTo>
                      <a:pt x="15280" y="20166"/>
                    </a:lnTo>
                    <a:lnTo>
                      <a:pt x="15658" y="20166"/>
                    </a:lnTo>
                    <a:lnTo>
                      <a:pt x="16035" y="20549"/>
                    </a:lnTo>
                    <a:lnTo>
                      <a:pt x="16412" y="20166"/>
                    </a:lnTo>
                    <a:lnTo>
                      <a:pt x="16412" y="19784"/>
                    </a:lnTo>
                    <a:lnTo>
                      <a:pt x="16035" y="18733"/>
                    </a:lnTo>
                    <a:lnTo>
                      <a:pt x="15658" y="18350"/>
                    </a:lnTo>
                    <a:lnTo>
                      <a:pt x="15658" y="18064"/>
                    </a:lnTo>
                    <a:lnTo>
                      <a:pt x="14997" y="18064"/>
                    </a:lnTo>
                    <a:lnTo>
                      <a:pt x="14620" y="17299"/>
                    </a:lnTo>
                    <a:lnTo>
                      <a:pt x="14620" y="16630"/>
                    </a:lnTo>
                    <a:lnTo>
                      <a:pt x="13583" y="16630"/>
                    </a:lnTo>
                    <a:lnTo>
                      <a:pt x="13583" y="15579"/>
                    </a:lnTo>
                    <a:lnTo>
                      <a:pt x="13960" y="15579"/>
                    </a:lnTo>
                    <a:lnTo>
                      <a:pt x="14243" y="14814"/>
                    </a:lnTo>
                    <a:lnTo>
                      <a:pt x="14620" y="14527"/>
                    </a:lnTo>
                    <a:lnTo>
                      <a:pt x="15280" y="14527"/>
                    </a:lnTo>
                    <a:lnTo>
                      <a:pt x="15280" y="14814"/>
                    </a:lnTo>
                    <a:lnTo>
                      <a:pt x="16035" y="14814"/>
                    </a:lnTo>
                    <a:lnTo>
                      <a:pt x="17072" y="14527"/>
                    </a:lnTo>
                    <a:lnTo>
                      <a:pt x="17450" y="14145"/>
                    </a:lnTo>
                    <a:lnTo>
                      <a:pt x="17733" y="13476"/>
                    </a:lnTo>
                    <a:lnTo>
                      <a:pt x="18487" y="12712"/>
                    </a:lnTo>
                    <a:lnTo>
                      <a:pt x="18487" y="12329"/>
                    </a:lnTo>
                    <a:lnTo>
                      <a:pt x="19525" y="11278"/>
                    </a:lnTo>
                    <a:lnTo>
                      <a:pt x="19902" y="10991"/>
                    </a:lnTo>
                    <a:lnTo>
                      <a:pt x="19525" y="10609"/>
                    </a:lnTo>
                    <a:lnTo>
                      <a:pt x="19902" y="10227"/>
                    </a:lnTo>
                    <a:lnTo>
                      <a:pt x="20185" y="9844"/>
                    </a:lnTo>
                    <a:lnTo>
                      <a:pt x="20185" y="8506"/>
                    </a:lnTo>
                    <a:lnTo>
                      <a:pt x="20562" y="7742"/>
                    </a:lnTo>
                    <a:lnTo>
                      <a:pt x="21223" y="7742"/>
                    </a:lnTo>
                    <a:lnTo>
                      <a:pt x="21600" y="7359"/>
                    </a:lnTo>
                    <a:lnTo>
                      <a:pt x="21600" y="7073"/>
                    </a:lnTo>
                    <a:lnTo>
                      <a:pt x="20185" y="7073"/>
                    </a:lnTo>
                    <a:lnTo>
                      <a:pt x="20185" y="6690"/>
                    </a:lnTo>
                    <a:lnTo>
                      <a:pt x="19525" y="6308"/>
                    </a:lnTo>
                    <a:lnTo>
                      <a:pt x="19148" y="6308"/>
                    </a:lnTo>
                    <a:lnTo>
                      <a:pt x="18487" y="6021"/>
                    </a:lnTo>
                    <a:lnTo>
                      <a:pt x="18487" y="5257"/>
                    </a:lnTo>
                    <a:lnTo>
                      <a:pt x="18110" y="4588"/>
                    </a:lnTo>
                    <a:lnTo>
                      <a:pt x="17733" y="3823"/>
                    </a:lnTo>
                    <a:lnTo>
                      <a:pt x="17733" y="3536"/>
                    </a:lnTo>
                    <a:lnTo>
                      <a:pt x="18110" y="3536"/>
                    </a:lnTo>
                    <a:lnTo>
                      <a:pt x="18110" y="3154"/>
                    </a:lnTo>
                    <a:lnTo>
                      <a:pt x="18487" y="2772"/>
                    </a:lnTo>
                    <a:lnTo>
                      <a:pt x="18487" y="2485"/>
                    </a:lnTo>
                    <a:lnTo>
                      <a:pt x="18110" y="2485"/>
                    </a:lnTo>
                    <a:lnTo>
                      <a:pt x="18110" y="2103"/>
                    </a:lnTo>
                    <a:lnTo>
                      <a:pt x="17733" y="2103"/>
                    </a:lnTo>
                    <a:lnTo>
                      <a:pt x="17072" y="1720"/>
                    </a:lnTo>
                    <a:lnTo>
                      <a:pt x="17072" y="1338"/>
                    </a:lnTo>
                    <a:lnTo>
                      <a:pt x="16035" y="1338"/>
                    </a:lnTo>
                    <a:lnTo>
                      <a:pt x="16035" y="669"/>
                    </a:lnTo>
                    <a:lnTo>
                      <a:pt x="16695" y="287"/>
                    </a:lnTo>
                    <a:lnTo>
                      <a:pt x="16695" y="0"/>
                    </a:lnTo>
                    <a:lnTo>
                      <a:pt x="15280" y="0"/>
                    </a:lnTo>
                    <a:lnTo>
                      <a:pt x="14997" y="287"/>
                    </a:lnTo>
                    <a:lnTo>
                      <a:pt x="14620" y="287"/>
                    </a:lnTo>
                    <a:lnTo>
                      <a:pt x="14243" y="669"/>
                    </a:lnTo>
                    <a:lnTo>
                      <a:pt x="13960" y="1051"/>
                    </a:lnTo>
                    <a:lnTo>
                      <a:pt x="14620" y="2103"/>
                    </a:lnTo>
                    <a:lnTo>
                      <a:pt x="14997" y="2485"/>
                    </a:lnTo>
                    <a:lnTo>
                      <a:pt x="13960" y="3536"/>
                    </a:lnTo>
                    <a:lnTo>
                      <a:pt x="14243" y="3823"/>
                    </a:lnTo>
                    <a:lnTo>
                      <a:pt x="14243" y="4205"/>
                    </a:lnTo>
                    <a:lnTo>
                      <a:pt x="13960" y="4588"/>
                    </a:lnTo>
                    <a:lnTo>
                      <a:pt x="12545" y="4588"/>
                    </a:lnTo>
                    <a:lnTo>
                      <a:pt x="12545" y="5257"/>
                    </a:lnTo>
                    <a:lnTo>
                      <a:pt x="12922" y="5257"/>
                    </a:lnTo>
                    <a:lnTo>
                      <a:pt x="13205" y="5639"/>
                    </a:lnTo>
                    <a:lnTo>
                      <a:pt x="13205" y="6021"/>
                    </a:lnTo>
                    <a:lnTo>
                      <a:pt x="12545" y="6021"/>
                    </a:lnTo>
                    <a:lnTo>
                      <a:pt x="12168" y="6308"/>
                    </a:lnTo>
                    <a:lnTo>
                      <a:pt x="12168" y="8124"/>
                    </a:lnTo>
                    <a:lnTo>
                      <a:pt x="11790" y="8506"/>
                    </a:lnTo>
                    <a:lnTo>
                      <a:pt x="11507" y="8124"/>
                    </a:lnTo>
                    <a:lnTo>
                      <a:pt x="11507" y="8506"/>
                    </a:lnTo>
                    <a:lnTo>
                      <a:pt x="10753" y="8506"/>
                    </a:lnTo>
                    <a:lnTo>
                      <a:pt x="10753" y="8124"/>
                    </a:lnTo>
                    <a:lnTo>
                      <a:pt x="10470" y="8506"/>
                    </a:lnTo>
                    <a:lnTo>
                      <a:pt x="9715" y="8793"/>
                    </a:lnTo>
                    <a:lnTo>
                      <a:pt x="10093" y="8793"/>
                    </a:lnTo>
                    <a:lnTo>
                      <a:pt x="9338" y="9558"/>
                    </a:lnTo>
                    <a:lnTo>
                      <a:pt x="9055" y="9175"/>
                    </a:lnTo>
                    <a:lnTo>
                      <a:pt x="8678" y="9558"/>
                    </a:lnTo>
                    <a:lnTo>
                      <a:pt x="8300" y="9844"/>
                    </a:lnTo>
                    <a:lnTo>
                      <a:pt x="8017" y="10227"/>
                    </a:lnTo>
                    <a:lnTo>
                      <a:pt x="8017" y="11278"/>
                    </a:lnTo>
                    <a:lnTo>
                      <a:pt x="8300" y="11660"/>
                    </a:lnTo>
                    <a:lnTo>
                      <a:pt x="8017" y="11660"/>
                    </a:lnTo>
                    <a:lnTo>
                      <a:pt x="7640" y="12042"/>
                    </a:lnTo>
                    <a:lnTo>
                      <a:pt x="5565" y="12042"/>
                    </a:lnTo>
                    <a:lnTo>
                      <a:pt x="5188" y="12329"/>
                    </a:lnTo>
                    <a:lnTo>
                      <a:pt x="3773" y="12329"/>
                    </a:lnTo>
                    <a:lnTo>
                      <a:pt x="2075" y="12712"/>
                    </a:lnTo>
                    <a:lnTo>
                      <a:pt x="0" y="12042"/>
                    </a:lnTo>
                    <a:lnTo>
                      <a:pt x="1038" y="13094"/>
                    </a:lnTo>
                    <a:lnTo>
                      <a:pt x="1038" y="13476"/>
                    </a:lnTo>
                    <a:lnTo>
                      <a:pt x="1321" y="13763"/>
                    </a:lnTo>
                    <a:lnTo>
                      <a:pt x="1698" y="13763"/>
                    </a:lnTo>
                    <a:lnTo>
                      <a:pt x="2075" y="14145"/>
                    </a:lnTo>
                    <a:lnTo>
                      <a:pt x="2735" y="14145"/>
                    </a:lnTo>
                    <a:lnTo>
                      <a:pt x="2735" y="14527"/>
                    </a:lnTo>
                    <a:lnTo>
                      <a:pt x="3113" y="14527"/>
                    </a:lnTo>
                    <a:lnTo>
                      <a:pt x="3113" y="14814"/>
                    </a:lnTo>
                    <a:lnTo>
                      <a:pt x="3490" y="15196"/>
                    </a:lnTo>
                    <a:lnTo>
                      <a:pt x="3490" y="15865"/>
                    </a:lnTo>
                    <a:lnTo>
                      <a:pt x="4150" y="15865"/>
                    </a:lnTo>
                    <a:lnTo>
                      <a:pt x="4150" y="17012"/>
                    </a:lnTo>
                    <a:lnTo>
                      <a:pt x="3773" y="16630"/>
                    </a:lnTo>
                    <a:lnTo>
                      <a:pt x="2735" y="17012"/>
                    </a:lnTo>
                    <a:lnTo>
                      <a:pt x="2358" y="17299"/>
                    </a:lnTo>
                    <a:lnTo>
                      <a:pt x="2075" y="17299"/>
                    </a:lnTo>
                    <a:lnTo>
                      <a:pt x="2075" y="19497"/>
                    </a:lnTo>
                    <a:lnTo>
                      <a:pt x="2358" y="19497"/>
                    </a:lnTo>
                    <a:lnTo>
                      <a:pt x="2735" y="19115"/>
                    </a:lnTo>
                    <a:lnTo>
                      <a:pt x="4528" y="19115"/>
                    </a:lnTo>
                    <a:lnTo>
                      <a:pt x="4528" y="18733"/>
                    </a:lnTo>
                    <a:lnTo>
                      <a:pt x="4810" y="18733"/>
                    </a:lnTo>
                    <a:lnTo>
                      <a:pt x="5188" y="19115"/>
                    </a:lnTo>
                    <a:lnTo>
                      <a:pt x="5188" y="18733"/>
                    </a:lnTo>
                    <a:lnTo>
                      <a:pt x="5565" y="18733"/>
                    </a:lnTo>
                    <a:lnTo>
                      <a:pt x="5565" y="19115"/>
                    </a:lnTo>
                    <a:lnTo>
                      <a:pt x="6225" y="19115"/>
                    </a:lnTo>
                    <a:lnTo>
                      <a:pt x="6603" y="18733"/>
                    </a:lnTo>
                    <a:lnTo>
                      <a:pt x="9338" y="18733"/>
                    </a:lnTo>
                    <a:lnTo>
                      <a:pt x="9715" y="19115"/>
                    </a:lnTo>
                    <a:lnTo>
                      <a:pt x="9715" y="19497"/>
                    </a:lnTo>
                    <a:lnTo>
                      <a:pt x="10470" y="19497"/>
                    </a:lnTo>
                    <a:lnTo>
                      <a:pt x="10470" y="19784"/>
                    </a:lnTo>
                    <a:lnTo>
                      <a:pt x="10753" y="20166"/>
                    </a:lnTo>
                    <a:lnTo>
                      <a:pt x="10753" y="20835"/>
                    </a:lnTo>
                    <a:lnTo>
                      <a:pt x="11130" y="21218"/>
                    </a:lnTo>
                    <a:lnTo>
                      <a:pt x="11790" y="21218"/>
                    </a:lnTo>
                    <a:lnTo>
                      <a:pt x="12168" y="21600"/>
                    </a:lnTo>
                    <a:lnTo>
                      <a:pt x="125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59" name="Freeform 35"/>
              <p:cNvSpPr/>
              <p:nvPr/>
            </p:nvSpPr>
            <p:spPr>
              <a:xfrm>
                <a:off x="7494734" y="2493929"/>
                <a:ext cx="237434" cy="172065"/>
              </a:xfrm>
              <a:custGeom>
                <a:avLst/>
                <a:gdLst/>
                <a:ahLst/>
                <a:cxnLst>
                  <a:cxn ang="0">
                    <a:pos x="wd2" y="hd2"/>
                  </a:cxn>
                  <a:cxn ang="5400000">
                    <a:pos x="wd2" y="hd2"/>
                  </a:cxn>
                  <a:cxn ang="10800000">
                    <a:pos x="wd2" y="hd2"/>
                  </a:cxn>
                  <a:cxn ang="16200000">
                    <a:pos x="wd2" y="hd2"/>
                  </a:cxn>
                </a:cxnLst>
                <a:rect l="0" t="0" r="r" b="b"/>
                <a:pathLst>
                  <a:path w="21600" h="21600" extrusionOk="0">
                    <a:moveTo>
                      <a:pt x="10446" y="21600"/>
                    </a:moveTo>
                    <a:lnTo>
                      <a:pt x="12393" y="18930"/>
                    </a:lnTo>
                    <a:lnTo>
                      <a:pt x="13102" y="18202"/>
                    </a:lnTo>
                    <a:lnTo>
                      <a:pt x="13810" y="17231"/>
                    </a:lnTo>
                    <a:lnTo>
                      <a:pt x="14341" y="17231"/>
                    </a:lnTo>
                    <a:lnTo>
                      <a:pt x="15757" y="18930"/>
                    </a:lnTo>
                    <a:lnTo>
                      <a:pt x="16289" y="18202"/>
                    </a:lnTo>
                    <a:lnTo>
                      <a:pt x="17705" y="18930"/>
                    </a:lnTo>
                    <a:lnTo>
                      <a:pt x="17705" y="19901"/>
                    </a:lnTo>
                    <a:lnTo>
                      <a:pt x="18413" y="19901"/>
                    </a:lnTo>
                    <a:lnTo>
                      <a:pt x="19652" y="20872"/>
                    </a:lnTo>
                    <a:lnTo>
                      <a:pt x="20361" y="19901"/>
                    </a:lnTo>
                    <a:lnTo>
                      <a:pt x="21600" y="19901"/>
                    </a:lnTo>
                    <a:lnTo>
                      <a:pt x="20892" y="18202"/>
                    </a:lnTo>
                    <a:lnTo>
                      <a:pt x="20892" y="16261"/>
                    </a:lnTo>
                    <a:lnTo>
                      <a:pt x="20361" y="16261"/>
                    </a:lnTo>
                    <a:lnTo>
                      <a:pt x="19652" y="14562"/>
                    </a:lnTo>
                    <a:lnTo>
                      <a:pt x="19652" y="12620"/>
                    </a:lnTo>
                    <a:lnTo>
                      <a:pt x="18944" y="11892"/>
                    </a:lnTo>
                    <a:lnTo>
                      <a:pt x="18413" y="11892"/>
                    </a:lnTo>
                    <a:lnTo>
                      <a:pt x="17705" y="9951"/>
                    </a:lnTo>
                    <a:lnTo>
                      <a:pt x="16997" y="9222"/>
                    </a:lnTo>
                    <a:lnTo>
                      <a:pt x="15757" y="8252"/>
                    </a:lnTo>
                    <a:lnTo>
                      <a:pt x="14341" y="6310"/>
                    </a:lnTo>
                    <a:lnTo>
                      <a:pt x="11685" y="6310"/>
                    </a:lnTo>
                    <a:lnTo>
                      <a:pt x="11685" y="5582"/>
                    </a:lnTo>
                    <a:lnTo>
                      <a:pt x="11154" y="5582"/>
                    </a:lnTo>
                    <a:lnTo>
                      <a:pt x="11154" y="4611"/>
                    </a:lnTo>
                    <a:lnTo>
                      <a:pt x="9207" y="1942"/>
                    </a:lnTo>
                    <a:lnTo>
                      <a:pt x="8498" y="0"/>
                    </a:lnTo>
                    <a:lnTo>
                      <a:pt x="6551" y="0"/>
                    </a:lnTo>
                    <a:lnTo>
                      <a:pt x="6551" y="971"/>
                    </a:lnTo>
                    <a:lnTo>
                      <a:pt x="5843" y="0"/>
                    </a:lnTo>
                    <a:lnTo>
                      <a:pt x="5134" y="0"/>
                    </a:lnTo>
                    <a:lnTo>
                      <a:pt x="4603" y="1942"/>
                    </a:lnTo>
                    <a:lnTo>
                      <a:pt x="3187" y="1942"/>
                    </a:lnTo>
                    <a:lnTo>
                      <a:pt x="1239" y="2912"/>
                    </a:lnTo>
                    <a:lnTo>
                      <a:pt x="1239" y="3640"/>
                    </a:lnTo>
                    <a:lnTo>
                      <a:pt x="0" y="4611"/>
                    </a:lnTo>
                    <a:lnTo>
                      <a:pt x="0" y="6310"/>
                    </a:lnTo>
                    <a:lnTo>
                      <a:pt x="1948" y="6310"/>
                    </a:lnTo>
                    <a:lnTo>
                      <a:pt x="1948" y="7281"/>
                    </a:lnTo>
                    <a:lnTo>
                      <a:pt x="3187" y="8252"/>
                    </a:lnTo>
                    <a:lnTo>
                      <a:pt x="3895" y="8252"/>
                    </a:lnTo>
                    <a:lnTo>
                      <a:pt x="3895" y="9222"/>
                    </a:lnTo>
                    <a:lnTo>
                      <a:pt x="4603" y="9222"/>
                    </a:lnTo>
                    <a:lnTo>
                      <a:pt x="4603" y="9951"/>
                    </a:lnTo>
                    <a:lnTo>
                      <a:pt x="3895" y="10921"/>
                    </a:lnTo>
                    <a:lnTo>
                      <a:pt x="3895" y="11892"/>
                    </a:lnTo>
                    <a:lnTo>
                      <a:pt x="3187" y="11892"/>
                    </a:lnTo>
                    <a:lnTo>
                      <a:pt x="3187" y="12620"/>
                    </a:lnTo>
                    <a:lnTo>
                      <a:pt x="3895" y="14562"/>
                    </a:lnTo>
                    <a:lnTo>
                      <a:pt x="4603" y="16261"/>
                    </a:lnTo>
                    <a:lnTo>
                      <a:pt x="4603" y="18202"/>
                    </a:lnTo>
                    <a:lnTo>
                      <a:pt x="5843" y="18930"/>
                    </a:lnTo>
                    <a:lnTo>
                      <a:pt x="6551" y="18930"/>
                    </a:lnTo>
                    <a:lnTo>
                      <a:pt x="7790" y="19901"/>
                    </a:lnTo>
                    <a:lnTo>
                      <a:pt x="7790" y="20872"/>
                    </a:lnTo>
                    <a:lnTo>
                      <a:pt x="10446" y="20872"/>
                    </a:lnTo>
                    <a:lnTo>
                      <a:pt x="10446"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0" name="Freeform 36"/>
              <p:cNvSpPr/>
              <p:nvPr/>
            </p:nvSpPr>
            <p:spPr>
              <a:xfrm>
                <a:off x="7134690" y="2451399"/>
                <a:ext cx="424269" cy="322859"/>
              </a:xfrm>
              <a:custGeom>
                <a:avLst/>
                <a:gdLst/>
                <a:ahLst/>
                <a:cxnLst>
                  <a:cxn ang="0">
                    <a:pos x="wd2" y="hd2"/>
                  </a:cxn>
                  <a:cxn ang="5400000">
                    <a:pos x="wd2" y="hd2"/>
                  </a:cxn>
                  <a:cxn ang="10800000">
                    <a:pos x="wd2" y="hd2"/>
                  </a:cxn>
                  <a:cxn ang="16200000">
                    <a:pos x="wd2" y="hd2"/>
                  </a:cxn>
                </a:cxnLst>
                <a:rect l="0" t="0" r="r" b="b"/>
                <a:pathLst>
                  <a:path w="21600" h="21600" extrusionOk="0">
                    <a:moveTo>
                      <a:pt x="18727" y="2846"/>
                    </a:moveTo>
                    <a:lnTo>
                      <a:pt x="19420" y="2457"/>
                    </a:lnTo>
                    <a:lnTo>
                      <a:pt x="19817" y="1940"/>
                    </a:lnTo>
                    <a:lnTo>
                      <a:pt x="19817" y="2457"/>
                    </a:lnTo>
                    <a:lnTo>
                      <a:pt x="20510" y="2457"/>
                    </a:lnTo>
                    <a:lnTo>
                      <a:pt x="20906" y="1940"/>
                    </a:lnTo>
                    <a:lnTo>
                      <a:pt x="21600" y="1940"/>
                    </a:lnTo>
                    <a:lnTo>
                      <a:pt x="21600" y="2457"/>
                    </a:lnTo>
                    <a:lnTo>
                      <a:pt x="20906" y="2846"/>
                    </a:lnTo>
                    <a:lnTo>
                      <a:pt x="21204" y="2846"/>
                    </a:lnTo>
                    <a:lnTo>
                      <a:pt x="20906" y="3880"/>
                    </a:lnTo>
                    <a:lnTo>
                      <a:pt x="20114" y="3880"/>
                    </a:lnTo>
                    <a:lnTo>
                      <a:pt x="18727" y="4398"/>
                    </a:lnTo>
                    <a:lnTo>
                      <a:pt x="17538" y="4398"/>
                    </a:lnTo>
                    <a:lnTo>
                      <a:pt x="17240" y="4786"/>
                    </a:lnTo>
                    <a:lnTo>
                      <a:pt x="16844" y="4786"/>
                    </a:lnTo>
                    <a:lnTo>
                      <a:pt x="16448" y="5303"/>
                    </a:lnTo>
                    <a:lnTo>
                      <a:pt x="16150" y="5820"/>
                    </a:lnTo>
                    <a:lnTo>
                      <a:pt x="16844" y="7243"/>
                    </a:lnTo>
                    <a:lnTo>
                      <a:pt x="17240" y="7760"/>
                    </a:lnTo>
                    <a:lnTo>
                      <a:pt x="16150" y="9183"/>
                    </a:lnTo>
                    <a:lnTo>
                      <a:pt x="16448" y="9571"/>
                    </a:lnTo>
                    <a:lnTo>
                      <a:pt x="16448" y="10089"/>
                    </a:lnTo>
                    <a:lnTo>
                      <a:pt x="16150" y="10606"/>
                    </a:lnTo>
                    <a:lnTo>
                      <a:pt x="14664" y="10606"/>
                    </a:lnTo>
                    <a:lnTo>
                      <a:pt x="14664" y="11511"/>
                    </a:lnTo>
                    <a:lnTo>
                      <a:pt x="15061" y="11511"/>
                    </a:lnTo>
                    <a:lnTo>
                      <a:pt x="15358" y="12029"/>
                    </a:lnTo>
                    <a:lnTo>
                      <a:pt x="15358" y="12546"/>
                    </a:lnTo>
                    <a:lnTo>
                      <a:pt x="14664" y="12546"/>
                    </a:lnTo>
                    <a:lnTo>
                      <a:pt x="14268" y="12934"/>
                    </a:lnTo>
                    <a:lnTo>
                      <a:pt x="14268" y="15392"/>
                    </a:lnTo>
                    <a:lnTo>
                      <a:pt x="13872" y="15909"/>
                    </a:lnTo>
                    <a:lnTo>
                      <a:pt x="13574" y="15392"/>
                    </a:lnTo>
                    <a:lnTo>
                      <a:pt x="13574" y="15909"/>
                    </a:lnTo>
                    <a:lnTo>
                      <a:pt x="12782" y="15909"/>
                    </a:lnTo>
                    <a:lnTo>
                      <a:pt x="12782" y="15392"/>
                    </a:lnTo>
                    <a:lnTo>
                      <a:pt x="12484" y="15909"/>
                    </a:lnTo>
                    <a:lnTo>
                      <a:pt x="11692" y="16297"/>
                    </a:lnTo>
                    <a:lnTo>
                      <a:pt x="12088" y="16297"/>
                    </a:lnTo>
                    <a:lnTo>
                      <a:pt x="11295" y="17332"/>
                    </a:lnTo>
                    <a:lnTo>
                      <a:pt x="10998" y="16814"/>
                    </a:lnTo>
                    <a:lnTo>
                      <a:pt x="10602" y="17332"/>
                    </a:lnTo>
                    <a:lnTo>
                      <a:pt x="10206" y="17720"/>
                    </a:lnTo>
                    <a:lnTo>
                      <a:pt x="9908" y="18237"/>
                    </a:lnTo>
                    <a:lnTo>
                      <a:pt x="9908" y="19660"/>
                    </a:lnTo>
                    <a:lnTo>
                      <a:pt x="10206" y="20177"/>
                    </a:lnTo>
                    <a:lnTo>
                      <a:pt x="9908" y="20177"/>
                    </a:lnTo>
                    <a:lnTo>
                      <a:pt x="9512" y="20695"/>
                    </a:lnTo>
                    <a:lnTo>
                      <a:pt x="7332" y="20695"/>
                    </a:lnTo>
                    <a:lnTo>
                      <a:pt x="6936" y="21083"/>
                    </a:lnTo>
                    <a:lnTo>
                      <a:pt x="5450" y="21083"/>
                    </a:lnTo>
                    <a:lnTo>
                      <a:pt x="3666" y="21600"/>
                    </a:lnTo>
                    <a:lnTo>
                      <a:pt x="1486" y="20695"/>
                    </a:lnTo>
                    <a:lnTo>
                      <a:pt x="2873" y="18754"/>
                    </a:lnTo>
                    <a:lnTo>
                      <a:pt x="2873" y="18237"/>
                    </a:lnTo>
                    <a:lnTo>
                      <a:pt x="2576" y="17720"/>
                    </a:lnTo>
                    <a:lnTo>
                      <a:pt x="2873" y="17332"/>
                    </a:lnTo>
                    <a:lnTo>
                      <a:pt x="2576" y="16297"/>
                    </a:lnTo>
                    <a:lnTo>
                      <a:pt x="1090" y="16297"/>
                    </a:lnTo>
                    <a:lnTo>
                      <a:pt x="1090" y="15909"/>
                    </a:lnTo>
                    <a:lnTo>
                      <a:pt x="694" y="15392"/>
                    </a:lnTo>
                    <a:lnTo>
                      <a:pt x="1090" y="15392"/>
                    </a:lnTo>
                    <a:lnTo>
                      <a:pt x="694" y="14357"/>
                    </a:lnTo>
                    <a:lnTo>
                      <a:pt x="297" y="13451"/>
                    </a:lnTo>
                    <a:lnTo>
                      <a:pt x="297" y="12934"/>
                    </a:lnTo>
                    <a:lnTo>
                      <a:pt x="694" y="12029"/>
                    </a:lnTo>
                    <a:lnTo>
                      <a:pt x="297" y="12029"/>
                    </a:lnTo>
                    <a:lnTo>
                      <a:pt x="297" y="11511"/>
                    </a:lnTo>
                    <a:lnTo>
                      <a:pt x="0" y="10994"/>
                    </a:lnTo>
                    <a:lnTo>
                      <a:pt x="0" y="10606"/>
                    </a:lnTo>
                    <a:lnTo>
                      <a:pt x="297" y="10089"/>
                    </a:lnTo>
                    <a:lnTo>
                      <a:pt x="0" y="10089"/>
                    </a:lnTo>
                    <a:lnTo>
                      <a:pt x="0" y="9571"/>
                    </a:lnTo>
                    <a:lnTo>
                      <a:pt x="297" y="9571"/>
                    </a:lnTo>
                    <a:lnTo>
                      <a:pt x="694" y="9183"/>
                    </a:lnTo>
                    <a:lnTo>
                      <a:pt x="297" y="8666"/>
                    </a:lnTo>
                    <a:lnTo>
                      <a:pt x="694" y="8149"/>
                    </a:lnTo>
                    <a:lnTo>
                      <a:pt x="694" y="7243"/>
                    </a:lnTo>
                    <a:lnTo>
                      <a:pt x="1090" y="7760"/>
                    </a:lnTo>
                    <a:lnTo>
                      <a:pt x="2576" y="7760"/>
                    </a:lnTo>
                    <a:lnTo>
                      <a:pt x="2576" y="8149"/>
                    </a:lnTo>
                    <a:lnTo>
                      <a:pt x="3270" y="8149"/>
                    </a:lnTo>
                    <a:lnTo>
                      <a:pt x="3666" y="7760"/>
                    </a:lnTo>
                    <a:lnTo>
                      <a:pt x="3666" y="7243"/>
                    </a:lnTo>
                    <a:lnTo>
                      <a:pt x="3963" y="7243"/>
                    </a:lnTo>
                    <a:lnTo>
                      <a:pt x="3666" y="6726"/>
                    </a:lnTo>
                    <a:lnTo>
                      <a:pt x="4360" y="6726"/>
                    </a:lnTo>
                    <a:lnTo>
                      <a:pt x="5152" y="6208"/>
                    </a:lnTo>
                    <a:lnTo>
                      <a:pt x="5152" y="5820"/>
                    </a:lnTo>
                    <a:lnTo>
                      <a:pt x="5450" y="5820"/>
                    </a:lnTo>
                    <a:lnTo>
                      <a:pt x="5450" y="4786"/>
                    </a:lnTo>
                    <a:lnTo>
                      <a:pt x="5846" y="4398"/>
                    </a:lnTo>
                    <a:lnTo>
                      <a:pt x="5846" y="3363"/>
                    </a:lnTo>
                    <a:lnTo>
                      <a:pt x="6539" y="3363"/>
                    </a:lnTo>
                    <a:lnTo>
                      <a:pt x="7332" y="2846"/>
                    </a:lnTo>
                    <a:lnTo>
                      <a:pt x="9116" y="2846"/>
                    </a:lnTo>
                    <a:lnTo>
                      <a:pt x="9512" y="3363"/>
                    </a:lnTo>
                    <a:lnTo>
                      <a:pt x="9908" y="3363"/>
                    </a:lnTo>
                    <a:lnTo>
                      <a:pt x="9908" y="2846"/>
                    </a:lnTo>
                    <a:lnTo>
                      <a:pt x="10206" y="3363"/>
                    </a:lnTo>
                    <a:lnTo>
                      <a:pt x="10602" y="3880"/>
                    </a:lnTo>
                    <a:lnTo>
                      <a:pt x="11295" y="3880"/>
                    </a:lnTo>
                    <a:lnTo>
                      <a:pt x="11692" y="3363"/>
                    </a:lnTo>
                    <a:lnTo>
                      <a:pt x="12088" y="3363"/>
                    </a:lnTo>
                    <a:lnTo>
                      <a:pt x="12088" y="2846"/>
                    </a:lnTo>
                    <a:lnTo>
                      <a:pt x="12484" y="2846"/>
                    </a:lnTo>
                    <a:lnTo>
                      <a:pt x="12782" y="3363"/>
                    </a:lnTo>
                    <a:lnTo>
                      <a:pt x="13178" y="3363"/>
                    </a:lnTo>
                    <a:lnTo>
                      <a:pt x="13178" y="2457"/>
                    </a:lnTo>
                    <a:lnTo>
                      <a:pt x="14268" y="2457"/>
                    </a:lnTo>
                    <a:lnTo>
                      <a:pt x="14268" y="1423"/>
                    </a:lnTo>
                    <a:lnTo>
                      <a:pt x="14664" y="1035"/>
                    </a:lnTo>
                    <a:lnTo>
                      <a:pt x="14664" y="0"/>
                    </a:lnTo>
                    <a:lnTo>
                      <a:pt x="15358" y="0"/>
                    </a:lnTo>
                    <a:lnTo>
                      <a:pt x="15358" y="517"/>
                    </a:lnTo>
                    <a:lnTo>
                      <a:pt x="15754" y="517"/>
                    </a:lnTo>
                    <a:lnTo>
                      <a:pt x="15754" y="1423"/>
                    </a:lnTo>
                    <a:lnTo>
                      <a:pt x="16150" y="1423"/>
                    </a:lnTo>
                    <a:lnTo>
                      <a:pt x="16150" y="3880"/>
                    </a:lnTo>
                    <a:lnTo>
                      <a:pt x="16448" y="3880"/>
                    </a:lnTo>
                    <a:lnTo>
                      <a:pt x="16448" y="4398"/>
                    </a:lnTo>
                    <a:lnTo>
                      <a:pt x="17538" y="4398"/>
                    </a:lnTo>
                    <a:lnTo>
                      <a:pt x="17538" y="3880"/>
                    </a:lnTo>
                    <a:lnTo>
                      <a:pt x="17934" y="3880"/>
                    </a:lnTo>
                    <a:lnTo>
                      <a:pt x="18330" y="3363"/>
                    </a:lnTo>
                    <a:lnTo>
                      <a:pt x="18330" y="2846"/>
                    </a:lnTo>
                    <a:lnTo>
                      <a:pt x="18727" y="284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1" name="Freeform 37"/>
              <p:cNvSpPr/>
              <p:nvPr/>
            </p:nvSpPr>
            <p:spPr>
              <a:xfrm>
                <a:off x="5476543" y="1770884"/>
                <a:ext cx="202404" cy="143064"/>
              </a:xfrm>
              <a:custGeom>
                <a:avLst/>
                <a:gdLst/>
                <a:ahLst/>
                <a:cxnLst>
                  <a:cxn ang="0">
                    <a:pos x="wd2" y="hd2"/>
                  </a:cxn>
                  <a:cxn ang="5400000">
                    <a:pos x="wd2" y="hd2"/>
                  </a:cxn>
                  <a:cxn ang="10800000">
                    <a:pos x="wd2" y="hd2"/>
                  </a:cxn>
                  <a:cxn ang="16200000">
                    <a:pos x="wd2" y="hd2"/>
                  </a:cxn>
                </a:cxnLst>
                <a:rect l="0" t="0" r="r" b="b"/>
                <a:pathLst>
                  <a:path w="21600" h="21600" extrusionOk="0">
                    <a:moveTo>
                      <a:pt x="15429" y="20520"/>
                    </a:moveTo>
                    <a:cubicBezTo>
                      <a:pt x="15429" y="21600"/>
                      <a:pt x="15429" y="21600"/>
                      <a:pt x="15429" y="21600"/>
                    </a:cubicBezTo>
                    <a:cubicBezTo>
                      <a:pt x="16200" y="21600"/>
                      <a:pt x="16200" y="21600"/>
                      <a:pt x="16200" y="21600"/>
                    </a:cubicBezTo>
                    <a:cubicBezTo>
                      <a:pt x="16971" y="20520"/>
                      <a:pt x="16971" y="20520"/>
                      <a:pt x="16971" y="20520"/>
                    </a:cubicBezTo>
                    <a:cubicBezTo>
                      <a:pt x="16971" y="20520"/>
                      <a:pt x="16971" y="20520"/>
                      <a:pt x="16971" y="20520"/>
                    </a:cubicBezTo>
                    <a:cubicBezTo>
                      <a:pt x="16971" y="20520"/>
                      <a:pt x="16971" y="20520"/>
                      <a:pt x="16971" y="20520"/>
                    </a:cubicBezTo>
                    <a:cubicBezTo>
                      <a:pt x="16971" y="19440"/>
                      <a:pt x="16971" y="19440"/>
                      <a:pt x="16971" y="19440"/>
                    </a:cubicBezTo>
                    <a:cubicBezTo>
                      <a:pt x="16971" y="19440"/>
                      <a:pt x="16971" y="19440"/>
                      <a:pt x="16971" y="19440"/>
                    </a:cubicBezTo>
                    <a:cubicBezTo>
                      <a:pt x="16200" y="19440"/>
                      <a:pt x="16200" y="19440"/>
                      <a:pt x="16200" y="19440"/>
                    </a:cubicBezTo>
                    <a:cubicBezTo>
                      <a:pt x="16200" y="19440"/>
                      <a:pt x="16200" y="19440"/>
                      <a:pt x="16200" y="19440"/>
                    </a:cubicBezTo>
                    <a:cubicBezTo>
                      <a:pt x="16200" y="19440"/>
                      <a:pt x="16200" y="19440"/>
                      <a:pt x="16200" y="19440"/>
                    </a:cubicBezTo>
                    <a:cubicBezTo>
                      <a:pt x="15429" y="19440"/>
                      <a:pt x="15429" y="19440"/>
                      <a:pt x="15429" y="19440"/>
                    </a:cubicBezTo>
                    <a:cubicBezTo>
                      <a:pt x="15429" y="19440"/>
                      <a:pt x="15429" y="19440"/>
                      <a:pt x="15429" y="19440"/>
                    </a:cubicBezTo>
                    <a:cubicBezTo>
                      <a:pt x="16200" y="19440"/>
                      <a:pt x="16200" y="19440"/>
                      <a:pt x="16200" y="19440"/>
                    </a:cubicBezTo>
                    <a:cubicBezTo>
                      <a:pt x="16200" y="19440"/>
                      <a:pt x="16200" y="19440"/>
                      <a:pt x="16200" y="19440"/>
                    </a:cubicBezTo>
                    <a:cubicBezTo>
                      <a:pt x="15429" y="20520"/>
                      <a:pt x="15429" y="20520"/>
                      <a:pt x="15429" y="20520"/>
                    </a:cubicBezTo>
                    <a:cubicBezTo>
                      <a:pt x="15429" y="20520"/>
                      <a:pt x="15429" y="20520"/>
                      <a:pt x="15429" y="20520"/>
                    </a:cubicBezTo>
                    <a:close/>
                    <a:moveTo>
                      <a:pt x="20057" y="15120"/>
                    </a:moveTo>
                    <a:cubicBezTo>
                      <a:pt x="20057" y="16200"/>
                      <a:pt x="20057" y="16200"/>
                      <a:pt x="20057" y="16200"/>
                    </a:cubicBezTo>
                    <a:cubicBezTo>
                      <a:pt x="20057" y="17280"/>
                      <a:pt x="20057" y="17280"/>
                      <a:pt x="20057" y="17280"/>
                    </a:cubicBezTo>
                    <a:cubicBezTo>
                      <a:pt x="21600" y="17280"/>
                      <a:pt x="21600" y="17280"/>
                      <a:pt x="21600" y="17280"/>
                    </a:cubicBezTo>
                    <a:cubicBezTo>
                      <a:pt x="21600" y="16200"/>
                      <a:pt x="21600" y="16200"/>
                      <a:pt x="21600" y="16200"/>
                    </a:cubicBezTo>
                    <a:cubicBezTo>
                      <a:pt x="20829" y="15120"/>
                      <a:pt x="20829" y="15120"/>
                      <a:pt x="20829" y="15120"/>
                    </a:cubicBezTo>
                    <a:cubicBezTo>
                      <a:pt x="20057" y="15120"/>
                      <a:pt x="20057" y="15120"/>
                      <a:pt x="20057" y="15120"/>
                    </a:cubicBezTo>
                    <a:close/>
                    <a:moveTo>
                      <a:pt x="13886" y="12960"/>
                    </a:moveTo>
                    <a:cubicBezTo>
                      <a:pt x="13114" y="14040"/>
                      <a:pt x="13114" y="14040"/>
                      <a:pt x="13114" y="14040"/>
                    </a:cubicBezTo>
                    <a:cubicBezTo>
                      <a:pt x="13886" y="14040"/>
                      <a:pt x="13886" y="14040"/>
                      <a:pt x="13886" y="14040"/>
                    </a:cubicBezTo>
                    <a:cubicBezTo>
                      <a:pt x="13886" y="12960"/>
                      <a:pt x="13886" y="12960"/>
                      <a:pt x="13886" y="12960"/>
                    </a:cubicBezTo>
                    <a:close/>
                    <a:moveTo>
                      <a:pt x="11571" y="17280"/>
                    </a:moveTo>
                    <a:cubicBezTo>
                      <a:pt x="11571" y="17280"/>
                      <a:pt x="11571" y="17280"/>
                      <a:pt x="11571" y="17280"/>
                    </a:cubicBezTo>
                    <a:cubicBezTo>
                      <a:pt x="10800" y="17280"/>
                      <a:pt x="10800" y="17280"/>
                      <a:pt x="10800" y="17280"/>
                    </a:cubicBezTo>
                    <a:cubicBezTo>
                      <a:pt x="11571" y="16200"/>
                      <a:pt x="11571" y="16200"/>
                      <a:pt x="11571" y="16200"/>
                    </a:cubicBezTo>
                    <a:cubicBezTo>
                      <a:pt x="11571" y="16200"/>
                      <a:pt x="11571" y="16200"/>
                      <a:pt x="11571" y="16200"/>
                    </a:cubicBezTo>
                    <a:cubicBezTo>
                      <a:pt x="10800" y="16200"/>
                      <a:pt x="10800" y="16200"/>
                      <a:pt x="10800" y="16200"/>
                    </a:cubicBezTo>
                    <a:cubicBezTo>
                      <a:pt x="10029" y="16200"/>
                      <a:pt x="10029" y="16200"/>
                      <a:pt x="10029" y="16200"/>
                    </a:cubicBezTo>
                    <a:cubicBezTo>
                      <a:pt x="10029" y="15120"/>
                      <a:pt x="10029" y="15120"/>
                      <a:pt x="10029" y="15120"/>
                    </a:cubicBezTo>
                    <a:cubicBezTo>
                      <a:pt x="10029" y="14040"/>
                      <a:pt x="10029" y="14040"/>
                      <a:pt x="10029" y="14040"/>
                    </a:cubicBezTo>
                    <a:cubicBezTo>
                      <a:pt x="9257" y="14040"/>
                      <a:pt x="9257" y="14040"/>
                      <a:pt x="9257" y="14040"/>
                    </a:cubicBezTo>
                    <a:cubicBezTo>
                      <a:pt x="9257" y="12960"/>
                      <a:pt x="9257" y="12960"/>
                      <a:pt x="9257" y="12960"/>
                    </a:cubicBezTo>
                    <a:cubicBezTo>
                      <a:pt x="10029" y="12960"/>
                      <a:pt x="10029" y="12960"/>
                      <a:pt x="10029" y="12960"/>
                    </a:cubicBezTo>
                    <a:cubicBezTo>
                      <a:pt x="10029" y="11880"/>
                      <a:pt x="10029" y="11880"/>
                      <a:pt x="10029" y="11880"/>
                    </a:cubicBezTo>
                    <a:cubicBezTo>
                      <a:pt x="10029" y="11880"/>
                      <a:pt x="10029" y="11880"/>
                      <a:pt x="10029" y="11880"/>
                    </a:cubicBezTo>
                    <a:cubicBezTo>
                      <a:pt x="10800" y="12960"/>
                      <a:pt x="10800" y="12960"/>
                      <a:pt x="10800" y="12960"/>
                    </a:cubicBezTo>
                    <a:cubicBezTo>
                      <a:pt x="10800" y="12960"/>
                      <a:pt x="10800" y="12960"/>
                      <a:pt x="10800" y="12960"/>
                    </a:cubicBezTo>
                    <a:cubicBezTo>
                      <a:pt x="11571" y="12960"/>
                      <a:pt x="11571" y="12960"/>
                      <a:pt x="11571" y="12960"/>
                    </a:cubicBezTo>
                    <a:cubicBezTo>
                      <a:pt x="11571" y="12960"/>
                      <a:pt x="11571" y="12960"/>
                      <a:pt x="11571" y="12960"/>
                    </a:cubicBezTo>
                    <a:cubicBezTo>
                      <a:pt x="11571" y="12960"/>
                      <a:pt x="11571" y="12960"/>
                      <a:pt x="11571" y="12960"/>
                    </a:cubicBezTo>
                    <a:cubicBezTo>
                      <a:pt x="11571" y="12960"/>
                      <a:pt x="11571" y="12960"/>
                      <a:pt x="11571" y="12960"/>
                    </a:cubicBezTo>
                    <a:cubicBezTo>
                      <a:pt x="11571" y="11880"/>
                      <a:pt x="11571" y="11880"/>
                      <a:pt x="11571" y="11880"/>
                    </a:cubicBezTo>
                    <a:cubicBezTo>
                      <a:pt x="10800" y="11880"/>
                      <a:pt x="10800" y="11880"/>
                      <a:pt x="10800" y="11880"/>
                    </a:cubicBezTo>
                    <a:cubicBezTo>
                      <a:pt x="11571" y="10800"/>
                      <a:pt x="11571" y="10800"/>
                      <a:pt x="11571" y="10800"/>
                    </a:cubicBezTo>
                    <a:cubicBezTo>
                      <a:pt x="12343" y="10800"/>
                      <a:pt x="12343" y="10800"/>
                      <a:pt x="12343" y="10800"/>
                    </a:cubicBezTo>
                    <a:cubicBezTo>
                      <a:pt x="13114" y="10800"/>
                      <a:pt x="13114" y="10800"/>
                      <a:pt x="13114" y="10800"/>
                    </a:cubicBezTo>
                    <a:cubicBezTo>
                      <a:pt x="13114" y="11880"/>
                      <a:pt x="13114" y="11880"/>
                      <a:pt x="13114" y="11880"/>
                    </a:cubicBezTo>
                    <a:cubicBezTo>
                      <a:pt x="13114" y="12960"/>
                      <a:pt x="13114" y="12960"/>
                      <a:pt x="13114" y="12960"/>
                    </a:cubicBezTo>
                    <a:cubicBezTo>
                      <a:pt x="13114" y="14040"/>
                      <a:pt x="13114" y="14040"/>
                      <a:pt x="13114" y="14040"/>
                    </a:cubicBezTo>
                    <a:cubicBezTo>
                      <a:pt x="12343" y="14040"/>
                      <a:pt x="12343" y="14040"/>
                      <a:pt x="12343" y="14040"/>
                    </a:cubicBezTo>
                    <a:cubicBezTo>
                      <a:pt x="12343" y="14040"/>
                      <a:pt x="12343" y="14040"/>
                      <a:pt x="12343" y="14040"/>
                    </a:cubicBezTo>
                    <a:cubicBezTo>
                      <a:pt x="13114" y="15120"/>
                      <a:pt x="13114" y="15120"/>
                      <a:pt x="13114" y="15120"/>
                    </a:cubicBezTo>
                    <a:cubicBezTo>
                      <a:pt x="13114" y="15120"/>
                      <a:pt x="13114" y="15120"/>
                      <a:pt x="13114" y="15120"/>
                    </a:cubicBezTo>
                    <a:cubicBezTo>
                      <a:pt x="13114" y="16200"/>
                      <a:pt x="13114" y="16200"/>
                      <a:pt x="13114" y="16200"/>
                    </a:cubicBezTo>
                    <a:cubicBezTo>
                      <a:pt x="12343" y="16200"/>
                      <a:pt x="12343" y="16200"/>
                      <a:pt x="12343" y="16200"/>
                    </a:cubicBezTo>
                    <a:cubicBezTo>
                      <a:pt x="12343" y="17280"/>
                      <a:pt x="12343" y="17280"/>
                      <a:pt x="12343" y="17280"/>
                    </a:cubicBezTo>
                    <a:cubicBezTo>
                      <a:pt x="11571" y="17280"/>
                      <a:pt x="11571" y="17280"/>
                      <a:pt x="11571" y="17280"/>
                    </a:cubicBezTo>
                    <a:close/>
                    <a:moveTo>
                      <a:pt x="12343" y="17280"/>
                    </a:moveTo>
                    <a:cubicBezTo>
                      <a:pt x="12343" y="17280"/>
                      <a:pt x="12343" y="17280"/>
                      <a:pt x="12343" y="17280"/>
                    </a:cubicBezTo>
                    <a:cubicBezTo>
                      <a:pt x="12343" y="17280"/>
                      <a:pt x="12343" y="17280"/>
                      <a:pt x="12343" y="17280"/>
                    </a:cubicBezTo>
                    <a:cubicBezTo>
                      <a:pt x="13114" y="17280"/>
                      <a:pt x="13114" y="17280"/>
                      <a:pt x="13114" y="17280"/>
                    </a:cubicBezTo>
                    <a:cubicBezTo>
                      <a:pt x="13114" y="16200"/>
                      <a:pt x="13114" y="16200"/>
                      <a:pt x="13114" y="16200"/>
                    </a:cubicBezTo>
                    <a:cubicBezTo>
                      <a:pt x="12343" y="17280"/>
                      <a:pt x="12343" y="17280"/>
                      <a:pt x="12343" y="17280"/>
                    </a:cubicBezTo>
                    <a:cubicBezTo>
                      <a:pt x="12343" y="17280"/>
                      <a:pt x="12343" y="17280"/>
                      <a:pt x="12343" y="17280"/>
                    </a:cubicBezTo>
                    <a:close/>
                    <a:moveTo>
                      <a:pt x="10029" y="17280"/>
                    </a:moveTo>
                    <a:cubicBezTo>
                      <a:pt x="10029" y="18360"/>
                      <a:pt x="10029" y="18360"/>
                      <a:pt x="10029" y="18360"/>
                    </a:cubicBezTo>
                    <a:cubicBezTo>
                      <a:pt x="10800" y="18360"/>
                      <a:pt x="10800" y="18360"/>
                      <a:pt x="10800" y="18360"/>
                    </a:cubicBezTo>
                    <a:cubicBezTo>
                      <a:pt x="10800" y="18360"/>
                      <a:pt x="10800" y="18360"/>
                      <a:pt x="10800" y="18360"/>
                    </a:cubicBezTo>
                    <a:cubicBezTo>
                      <a:pt x="11571" y="17280"/>
                      <a:pt x="11571" y="17280"/>
                      <a:pt x="11571" y="17280"/>
                    </a:cubicBezTo>
                    <a:cubicBezTo>
                      <a:pt x="11571" y="17280"/>
                      <a:pt x="11571" y="17280"/>
                      <a:pt x="11571" y="17280"/>
                    </a:cubicBezTo>
                    <a:cubicBezTo>
                      <a:pt x="12343" y="17280"/>
                      <a:pt x="12343" y="17280"/>
                      <a:pt x="12343" y="17280"/>
                    </a:cubicBezTo>
                    <a:cubicBezTo>
                      <a:pt x="12343" y="18360"/>
                      <a:pt x="12343" y="18360"/>
                      <a:pt x="12343" y="18360"/>
                    </a:cubicBezTo>
                    <a:cubicBezTo>
                      <a:pt x="11571" y="18360"/>
                      <a:pt x="11571" y="18360"/>
                      <a:pt x="11571" y="18360"/>
                    </a:cubicBezTo>
                    <a:cubicBezTo>
                      <a:pt x="11571" y="19440"/>
                      <a:pt x="11571" y="19440"/>
                      <a:pt x="11571" y="19440"/>
                    </a:cubicBezTo>
                    <a:cubicBezTo>
                      <a:pt x="11571" y="19440"/>
                      <a:pt x="11571" y="19440"/>
                      <a:pt x="11571" y="19440"/>
                    </a:cubicBezTo>
                    <a:cubicBezTo>
                      <a:pt x="11571" y="18360"/>
                      <a:pt x="11571" y="18360"/>
                      <a:pt x="11571" y="18360"/>
                    </a:cubicBezTo>
                    <a:cubicBezTo>
                      <a:pt x="10800" y="19440"/>
                      <a:pt x="10800" y="19440"/>
                      <a:pt x="10800" y="19440"/>
                    </a:cubicBezTo>
                    <a:cubicBezTo>
                      <a:pt x="10029" y="19440"/>
                      <a:pt x="10029" y="19440"/>
                      <a:pt x="10029" y="19440"/>
                    </a:cubicBezTo>
                    <a:cubicBezTo>
                      <a:pt x="9257" y="19440"/>
                      <a:pt x="9257" y="19440"/>
                      <a:pt x="9257" y="19440"/>
                    </a:cubicBezTo>
                    <a:cubicBezTo>
                      <a:pt x="9257" y="18360"/>
                      <a:pt x="9257" y="18360"/>
                      <a:pt x="9257" y="18360"/>
                    </a:cubicBezTo>
                    <a:cubicBezTo>
                      <a:pt x="9257" y="18360"/>
                      <a:pt x="9257" y="18360"/>
                      <a:pt x="9257" y="18360"/>
                    </a:cubicBezTo>
                    <a:cubicBezTo>
                      <a:pt x="9257" y="18360"/>
                      <a:pt x="9257" y="18360"/>
                      <a:pt x="9257" y="18360"/>
                    </a:cubicBezTo>
                    <a:cubicBezTo>
                      <a:pt x="9257" y="17280"/>
                      <a:pt x="9257" y="17280"/>
                      <a:pt x="9257" y="17280"/>
                    </a:cubicBezTo>
                    <a:cubicBezTo>
                      <a:pt x="10029" y="17280"/>
                      <a:pt x="10029" y="17280"/>
                      <a:pt x="10029" y="17280"/>
                    </a:cubicBezTo>
                    <a:close/>
                    <a:moveTo>
                      <a:pt x="6943" y="12960"/>
                    </a:moveTo>
                    <a:cubicBezTo>
                      <a:pt x="7714" y="11880"/>
                      <a:pt x="7714" y="11880"/>
                      <a:pt x="7714" y="11880"/>
                    </a:cubicBezTo>
                    <a:cubicBezTo>
                      <a:pt x="7714" y="10800"/>
                      <a:pt x="7714" y="10800"/>
                      <a:pt x="7714" y="10800"/>
                    </a:cubicBezTo>
                    <a:cubicBezTo>
                      <a:pt x="7714" y="11880"/>
                      <a:pt x="7714" y="11880"/>
                      <a:pt x="7714" y="11880"/>
                    </a:cubicBezTo>
                    <a:cubicBezTo>
                      <a:pt x="7714" y="12960"/>
                      <a:pt x="7714" y="12960"/>
                      <a:pt x="7714" y="12960"/>
                    </a:cubicBezTo>
                    <a:cubicBezTo>
                      <a:pt x="6943" y="12960"/>
                      <a:pt x="6943" y="12960"/>
                      <a:pt x="6943" y="12960"/>
                    </a:cubicBezTo>
                    <a:close/>
                    <a:moveTo>
                      <a:pt x="6943" y="17280"/>
                    </a:moveTo>
                    <a:cubicBezTo>
                      <a:pt x="7714" y="18360"/>
                      <a:pt x="7714" y="18360"/>
                      <a:pt x="7714" y="18360"/>
                    </a:cubicBezTo>
                    <a:cubicBezTo>
                      <a:pt x="7714" y="18360"/>
                      <a:pt x="7714" y="18360"/>
                      <a:pt x="7714" y="18360"/>
                    </a:cubicBezTo>
                    <a:cubicBezTo>
                      <a:pt x="6943" y="17280"/>
                      <a:pt x="6943" y="17280"/>
                      <a:pt x="6943" y="17280"/>
                    </a:cubicBezTo>
                    <a:close/>
                    <a:moveTo>
                      <a:pt x="8486" y="16200"/>
                    </a:moveTo>
                    <a:cubicBezTo>
                      <a:pt x="8486" y="17280"/>
                      <a:pt x="8486" y="17280"/>
                      <a:pt x="8486" y="17280"/>
                    </a:cubicBezTo>
                    <a:cubicBezTo>
                      <a:pt x="7714" y="18360"/>
                      <a:pt x="7714" y="18360"/>
                      <a:pt x="7714" y="18360"/>
                    </a:cubicBezTo>
                    <a:cubicBezTo>
                      <a:pt x="8486" y="18360"/>
                      <a:pt x="8486" y="18360"/>
                      <a:pt x="8486" y="18360"/>
                    </a:cubicBezTo>
                    <a:cubicBezTo>
                      <a:pt x="8486" y="18360"/>
                      <a:pt x="8486" y="18360"/>
                      <a:pt x="8486" y="18360"/>
                    </a:cubicBezTo>
                    <a:cubicBezTo>
                      <a:pt x="9257" y="17280"/>
                      <a:pt x="9257" y="17280"/>
                      <a:pt x="9257" y="17280"/>
                    </a:cubicBezTo>
                    <a:cubicBezTo>
                      <a:pt x="9257" y="17280"/>
                      <a:pt x="8486" y="16200"/>
                      <a:pt x="8486" y="16200"/>
                    </a:cubicBezTo>
                    <a:close/>
                    <a:moveTo>
                      <a:pt x="5400" y="14040"/>
                    </a:moveTo>
                    <a:cubicBezTo>
                      <a:pt x="6171" y="14040"/>
                      <a:pt x="6171" y="14040"/>
                      <a:pt x="6171" y="14040"/>
                    </a:cubicBezTo>
                    <a:cubicBezTo>
                      <a:pt x="6943" y="14040"/>
                      <a:pt x="6943" y="14040"/>
                      <a:pt x="6943" y="14040"/>
                    </a:cubicBezTo>
                    <a:cubicBezTo>
                      <a:pt x="7714" y="14040"/>
                      <a:pt x="7714" y="14040"/>
                      <a:pt x="7714" y="14040"/>
                    </a:cubicBezTo>
                    <a:cubicBezTo>
                      <a:pt x="7714" y="15120"/>
                      <a:pt x="7714" y="15120"/>
                      <a:pt x="7714" y="15120"/>
                    </a:cubicBezTo>
                    <a:cubicBezTo>
                      <a:pt x="8486" y="16200"/>
                      <a:pt x="8486" y="16200"/>
                      <a:pt x="8486" y="16200"/>
                    </a:cubicBezTo>
                    <a:cubicBezTo>
                      <a:pt x="7714" y="17280"/>
                      <a:pt x="7714" y="17280"/>
                      <a:pt x="7714" y="17280"/>
                    </a:cubicBezTo>
                    <a:cubicBezTo>
                      <a:pt x="6943" y="17280"/>
                      <a:pt x="6943" y="17280"/>
                      <a:pt x="6943" y="17280"/>
                    </a:cubicBezTo>
                    <a:cubicBezTo>
                      <a:pt x="6943" y="17280"/>
                      <a:pt x="6943" y="17280"/>
                      <a:pt x="6943" y="17280"/>
                    </a:cubicBezTo>
                    <a:cubicBezTo>
                      <a:pt x="6171" y="17280"/>
                      <a:pt x="6171" y="17280"/>
                      <a:pt x="6171" y="17280"/>
                    </a:cubicBezTo>
                    <a:cubicBezTo>
                      <a:pt x="5400" y="16200"/>
                      <a:pt x="5400" y="16200"/>
                      <a:pt x="5400" y="16200"/>
                    </a:cubicBezTo>
                    <a:cubicBezTo>
                      <a:pt x="5400" y="15120"/>
                      <a:pt x="5400" y="15120"/>
                      <a:pt x="5400" y="15120"/>
                    </a:cubicBezTo>
                    <a:cubicBezTo>
                      <a:pt x="5400" y="14040"/>
                      <a:pt x="5400" y="14040"/>
                      <a:pt x="5400" y="14040"/>
                    </a:cubicBezTo>
                    <a:close/>
                    <a:moveTo>
                      <a:pt x="8486" y="3240"/>
                    </a:moveTo>
                    <a:cubicBezTo>
                      <a:pt x="8486" y="2160"/>
                      <a:pt x="8486" y="2160"/>
                      <a:pt x="8486" y="2160"/>
                    </a:cubicBezTo>
                    <a:cubicBezTo>
                      <a:pt x="9257" y="2160"/>
                      <a:pt x="9257" y="2160"/>
                      <a:pt x="9257" y="2160"/>
                    </a:cubicBezTo>
                    <a:cubicBezTo>
                      <a:pt x="8486" y="3240"/>
                      <a:pt x="8486" y="3240"/>
                      <a:pt x="8486" y="3240"/>
                    </a:cubicBezTo>
                    <a:cubicBezTo>
                      <a:pt x="8486" y="3240"/>
                      <a:pt x="8486" y="3240"/>
                      <a:pt x="8486" y="3240"/>
                    </a:cubicBezTo>
                    <a:close/>
                    <a:moveTo>
                      <a:pt x="2314" y="7560"/>
                    </a:moveTo>
                    <a:cubicBezTo>
                      <a:pt x="2314" y="6480"/>
                      <a:pt x="2314" y="6480"/>
                      <a:pt x="2314" y="6480"/>
                    </a:cubicBezTo>
                    <a:cubicBezTo>
                      <a:pt x="2314" y="5400"/>
                      <a:pt x="2314" y="5400"/>
                      <a:pt x="2314" y="5400"/>
                    </a:cubicBezTo>
                    <a:cubicBezTo>
                      <a:pt x="3086" y="5400"/>
                      <a:pt x="3086" y="5400"/>
                      <a:pt x="3086" y="5400"/>
                    </a:cubicBezTo>
                    <a:cubicBezTo>
                      <a:pt x="3086" y="6480"/>
                      <a:pt x="3086" y="6480"/>
                      <a:pt x="3086" y="6480"/>
                    </a:cubicBezTo>
                    <a:cubicBezTo>
                      <a:pt x="2314" y="7560"/>
                      <a:pt x="2314" y="7560"/>
                      <a:pt x="2314" y="7560"/>
                    </a:cubicBezTo>
                    <a:cubicBezTo>
                      <a:pt x="2314" y="7560"/>
                      <a:pt x="2314" y="7560"/>
                      <a:pt x="2314" y="7560"/>
                    </a:cubicBezTo>
                    <a:close/>
                    <a:moveTo>
                      <a:pt x="1543" y="7560"/>
                    </a:moveTo>
                    <a:cubicBezTo>
                      <a:pt x="1543" y="6480"/>
                      <a:pt x="1543" y="6480"/>
                      <a:pt x="1543" y="6480"/>
                    </a:cubicBezTo>
                    <a:cubicBezTo>
                      <a:pt x="1543" y="6480"/>
                      <a:pt x="1543" y="6480"/>
                      <a:pt x="1543" y="6480"/>
                    </a:cubicBezTo>
                    <a:cubicBezTo>
                      <a:pt x="3086" y="5400"/>
                      <a:pt x="3086" y="5400"/>
                      <a:pt x="3086" y="5400"/>
                    </a:cubicBezTo>
                    <a:cubicBezTo>
                      <a:pt x="3086" y="5400"/>
                      <a:pt x="3086" y="5400"/>
                      <a:pt x="3086" y="5400"/>
                    </a:cubicBezTo>
                    <a:cubicBezTo>
                      <a:pt x="3857" y="5400"/>
                      <a:pt x="3857" y="5400"/>
                      <a:pt x="3857" y="5400"/>
                    </a:cubicBezTo>
                    <a:cubicBezTo>
                      <a:pt x="4629" y="5400"/>
                      <a:pt x="4629" y="5400"/>
                      <a:pt x="4629" y="5400"/>
                    </a:cubicBezTo>
                    <a:cubicBezTo>
                      <a:pt x="4629" y="5400"/>
                      <a:pt x="4629" y="5400"/>
                      <a:pt x="4629" y="5400"/>
                    </a:cubicBezTo>
                    <a:cubicBezTo>
                      <a:pt x="5400" y="5400"/>
                      <a:pt x="5400" y="5400"/>
                      <a:pt x="5400" y="5400"/>
                    </a:cubicBezTo>
                    <a:cubicBezTo>
                      <a:pt x="6171" y="5400"/>
                      <a:pt x="6171" y="5400"/>
                      <a:pt x="6171" y="5400"/>
                    </a:cubicBezTo>
                    <a:cubicBezTo>
                      <a:pt x="6171" y="5400"/>
                      <a:pt x="6171" y="5400"/>
                      <a:pt x="6171" y="5400"/>
                    </a:cubicBezTo>
                    <a:cubicBezTo>
                      <a:pt x="6943" y="3240"/>
                      <a:pt x="6943" y="3240"/>
                      <a:pt x="6943" y="3240"/>
                    </a:cubicBezTo>
                    <a:cubicBezTo>
                      <a:pt x="6943" y="3240"/>
                      <a:pt x="6943" y="3240"/>
                      <a:pt x="6943" y="3240"/>
                    </a:cubicBezTo>
                    <a:cubicBezTo>
                      <a:pt x="6943" y="2160"/>
                      <a:pt x="6943" y="2160"/>
                      <a:pt x="6943" y="2160"/>
                    </a:cubicBezTo>
                    <a:cubicBezTo>
                      <a:pt x="6943" y="1080"/>
                      <a:pt x="6943" y="1080"/>
                      <a:pt x="6943" y="1080"/>
                    </a:cubicBezTo>
                    <a:cubicBezTo>
                      <a:pt x="7714" y="0"/>
                      <a:pt x="7714" y="0"/>
                      <a:pt x="7714" y="0"/>
                    </a:cubicBezTo>
                    <a:cubicBezTo>
                      <a:pt x="7714" y="0"/>
                      <a:pt x="7714" y="0"/>
                      <a:pt x="7714" y="0"/>
                    </a:cubicBezTo>
                    <a:cubicBezTo>
                      <a:pt x="6171" y="1080"/>
                      <a:pt x="6171" y="1080"/>
                      <a:pt x="6171" y="1080"/>
                    </a:cubicBezTo>
                    <a:cubicBezTo>
                      <a:pt x="5400" y="2160"/>
                      <a:pt x="5400" y="2160"/>
                      <a:pt x="5400" y="2160"/>
                    </a:cubicBezTo>
                    <a:cubicBezTo>
                      <a:pt x="4629" y="2160"/>
                      <a:pt x="4629" y="2160"/>
                      <a:pt x="4629" y="2160"/>
                    </a:cubicBezTo>
                    <a:cubicBezTo>
                      <a:pt x="4629" y="2160"/>
                      <a:pt x="4629" y="2160"/>
                      <a:pt x="4629" y="2160"/>
                    </a:cubicBezTo>
                    <a:cubicBezTo>
                      <a:pt x="3857" y="3240"/>
                      <a:pt x="3857" y="3240"/>
                      <a:pt x="3857" y="3240"/>
                    </a:cubicBezTo>
                    <a:cubicBezTo>
                      <a:pt x="3857" y="4320"/>
                      <a:pt x="3857" y="4320"/>
                      <a:pt x="3857" y="4320"/>
                    </a:cubicBezTo>
                    <a:cubicBezTo>
                      <a:pt x="3086" y="4320"/>
                      <a:pt x="3086" y="4320"/>
                      <a:pt x="3086" y="4320"/>
                    </a:cubicBezTo>
                    <a:cubicBezTo>
                      <a:pt x="2314" y="5400"/>
                      <a:pt x="2314" y="5400"/>
                      <a:pt x="2314" y="5400"/>
                    </a:cubicBezTo>
                    <a:cubicBezTo>
                      <a:pt x="1543" y="5400"/>
                      <a:pt x="1543" y="5400"/>
                      <a:pt x="1543" y="5400"/>
                    </a:cubicBezTo>
                    <a:cubicBezTo>
                      <a:pt x="1543" y="5400"/>
                      <a:pt x="1543" y="5400"/>
                      <a:pt x="1543" y="5400"/>
                    </a:cubicBezTo>
                    <a:cubicBezTo>
                      <a:pt x="771" y="5400"/>
                      <a:pt x="771" y="5400"/>
                      <a:pt x="771" y="5400"/>
                    </a:cubicBezTo>
                    <a:cubicBezTo>
                      <a:pt x="771" y="6480"/>
                      <a:pt x="771" y="6480"/>
                      <a:pt x="771" y="6480"/>
                    </a:cubicBezTo>
                    <a:cubicBezTo>
                      <a:pt x="771" y="6480"/>
                      <a:pt x="771" y="6480"/>
                      <a:pt x="771" y="6480"/>
                    </a:cubicBezTo>
                    <a:cubicBezTo>
                      <a:pt x="771" y="6480"/>
                      <a:pt x="771" y="6480"/>
                      <a:pt x="771" y="6480"/>
                    </a:cubicBezTo>
                    <a:cubicBezTo>
                      <a:pt x="1543" y="7560"/>
                      <a:pt x="1543" y="7560"/>
                      <a:pt x="1543" y="7560"/>
                    </a:cubicBezTo>
                    <a:close/>
                    <a:moveTo>
                      <a:pt x="4629" y="18360"/>
                    </a:moveTo>
                    <a:cubicBezTo>
                      <a:pt x="4629" y="18360"/>
                      <a:pt x="4629" y="18360"/>
                      <a:pt x="4629" y="18360"/>
                    </a:cubicBezTo>
                    <a:cubicBezTo>
                      <a:pt x="4629" y="17280"/>
                      <a:pt x="4629" y="17280"/>
                      <a:pt x="4629" y="17280"/>
                    </a:cubicBezTo>
                    <a:cubicBezTo>
                      <a:pt x="4629" y="17280"/>
                      <a:pt x="4629" y="17280"/>
                      <a:pt x="4629" y="17280"/>
                    </a:cubicBezTo>
                    <a:cubicBezTo>
                      <a:pt x="3857" y="17280"/>
                      <a:pt x="3857" y="17280"/>
                      <a:pt x="3857" y="17280"/>
                    </a:cubicBezTo>
                    <a:cubicBezTo>
                      <a:pt x="3857" y="16200"/>
                      <a:pt x="3857" y="16200"/>
                      <a:pt x="3857" y="16200"/>
                    </a:cubicBezTo>
                    <a:cubicBezTo>
                      <a:pt x="4629" y="16200"/>
                      <a:pt x="4629" y="16200"/>
                      <a:pt x="4629" y="16200"/>
                    </a:cubicBezTo>
                    <a:cubicBezTo>
                      <a:pt x="4629" y="15120"/>
                      <a:pt x="4629" y="15120"/>
                      <a:pt x="4629" y="15120"/>
                    </a:cubicBezTo>
                    <a:cubicBezTo>
                      <a:pt x="4629" y="15120"/>
                      <a:pt x="4629" y="15120"/>
                      <a:pt x="4629" y="15120"/>
                    </a:cubicBezTo>
                    <a:cubicBezTo>
                      <a:pt x="4629" y="14040"/>
                      <a:pt x="4629" y="14040"/>
                      <a:pt x="4629" y="14040"/>
                    </a:cubicBezTo>
                    <a:cubicBezTo>
                      <a:pt x="5400" y="12960"/>
                      <a:pt x="5400" y="12960"/>
                      <a:pt x="5400" y="12960"/>
                    </a:cubicBezTo>
                    <a:cubicBezTo>
                      <a:pt x="5400" y="12960"/>
                      <a:pt x="5400" y="12960"/>
                      <a:pt x="5400" y="12960"/>
                    </a:cubicBezTo>
                    <a:cubicBezTo>
                      <a:pt x="6171" y="12960"/>
                      <a:pt x="6171" y="12960"/>
                      <a:pt x="6171" y="12960"/>
                    </a:cubicBezTo>
                    <a:cubicBezTo>
                      <a:pt x="6171" y="12960"/>
                      <a:pt x="6171" y="12960"/>
                      <a:pt x="6171" y="12960"/>
                    </a:cubicBezTo>
                    <a:cubicBezTo>
                      <a:pt x="6943" y="11880"/>
                      <a:pt x="6943" y="11880"/>
                      <a:pt x="6943" y="11880"/>
                    </a:cubicBezTo>
                    <a:cubicBezTo>
                      <a:pt x="6943" y="10800"/>
                      <a:pt x="6943" y="10800"/>
                      <a:pt x="6943" y="10800"/>
                    </a:cubicBezTo>
                    <a:cubicBezTo>
                      <a:pt x="6171" y="10800"/>
                      <a:pt x="6171" y="10800"/>
                      <a:pt x="6171" y="10800"/>
                    </a:cubicBezTo>
                    <a:cubicBezTo>
                      <a:pt x="6943" y="9720"/>
                      <a:pt x="6943" y="9720"/>
                      <a:pt x="6943" y="9720"/>
                    </a:cubicBezTo>
                    <a:cubicBezTo>
                      <a:pt x="7714" y="9720"/>
                      <a:pt x="7714" y="9720"/>
                      <a:pt x="7714" y="9720"/>
                    </a:cubicBezTo>
                    <a:cubicBezTo>
                      <a:pt x="7714" y="10800"/>
                      <a:pt x="7714" y="10800"/>
                      <a:pt x="7714" y="10800"/>
                    </a:cubicBezTo>
                    <a:cubicBezTo>
                      <a:pt x="8486" y="9720"/>
                      <a:pt x="8486" y="9720"/>
                      <a:pt x="8486" y="9720"/>
                    </a:cubicBezTo>
                    <a:cubicBezTo>
                      <a:pt x="8486" y="10800"/>
                      <a:pt x="8486" y="10800"/>
                      <a:pt x="8486" y="10800"/>
                    </a:cubicBezTo>
                    <a:cubicBezTo>
                      <a:pt x="8486" y="9720"/>
                      <a:pt x="8486" y="9720"/>
                      <a:pt x="8486" y="9720"/>
                    </a:cubicBezTo>
                    <a:cubicBezTo>
                      <a:pt x="8486" y="8640"/>
                      <a:pt x="8486" y="8640"/>
                      <a:pt x="8486" y="8640"/>
                    </a:cubicBezTo>
                    <a:cubicBezTo>
                      <a:pt x="8486" y="8640"/>
                      <a:pt x="8486" y="8640"/>
                      <a:pt x="8486" y="8640"/>
                    </a:cubicBezTo>
                    <a:cubicBezTo>
                      <a:pt x="7714" y="8640"/>
                      <a:pt x="7714" y="8640"/>
                      <a:pt x="7714" y="8640"/>
                    </a:cubicBezTo>
                    <a:cubicBezTo>
                      <a:pt x="6943" y="8640"/>
                      <a:pt x="6943" y="8640"/>
                      <a:pt x="6943" y="8640"/>
                    </a:cubicBezTo>
                    <a:cubicBezTo>
                      <a:pt x="6943" y="7560"/>
                      <a:pt x="6943" y="7560"/>
                      <a:pt x="6943" y="7560"/>
                    </a:cubicBezTo>
                    <a:cubicBezTo>
                      <a:pt x="6171" y="7560"/>
                      <a:pt x="6171" y="7560"/>
                      <a:pt x="6171" y="7560"/>
                    </a:cubicBezTo>
                    <a:cubicBezTo>
                      <a:pt x="6171" y="7560"/>
                      <a:pt x="6171" y="7560"/>
                      <a:pt x="6171" y="7560"/>
                    </a:cubicBezTo>
                    <a:cubicBezTo>
                      <a:pt x="6171" y="6480"/>
                      <a:pt x="6171" y="6480"/>
                      <a:pt x="6171" y="6480"/>
                    </a:cubicBezTo>
                    <a:cubicBezTo>
                      <a:pt x="6171" y="6480"/>
                      <a:pt x="6171" y="6480"/>
                      <a:pt x="6171" y="6480"/>
                    </a:cubicBezTo>
                    <a:cubicBezTo>
                      <a:pt x="5400" y="5400"/>
                      <a:pt x="5400" y="5400"/>
                      <a:pt x="5400" y="5400"/>
                    </a:cubicBezTo>
                    <a:cubicBezTo>
                      <a:pt x="4629" y="5400"/>
                      <a:pt x="4629" y="5400"/>
                      <a:pt x="4629" y="5400"/>
                    </a:cubicBezTo>
                    <a:cubicBezTo>
                      <a:pt x="3857" y="5400"/>
                      <a:pt x="3857" y="5400"/>
                      <a:pt x="3857" y="5400"/>
                    </a:cubicBezTo>
                    <a:cubicBezTo>
                      <a:pt x="3857" y="5400"/>
                      <a:pt x="3857" y="5400"/>
                      <a:pt x="3857" y="5400"/>
                    </a:cubicBezTo>
                    <a:cubicBezTo>
                      <a:pt x="3086" y="6480"/>
                      <a:pt x="3086" y="6480"/>
                      <a:pt x="3086" y="6480"/>
                    </a:cubicBezTo>
                    <a:cubicBezTo>
                      <a:pt x="3857" y="6480"/>
                      <a:pt x="3857" y="6480"/>
                      <a:pt x="3857" y="6480"/>
                    </a:cubicBezTo>
                    <a:cubicBezTo>
                      <a:pt x="3857" y="7560"/>
                      <a:pt x="3857" y="7560"/>
                      <a:pt x="3857" y="7560"/>
                    </a:cubicBezTo>
                    <a:cubicBezTo>
                      <a:pt x="4629" y="8640"/>
                      <a:pt x="4629" y="8640"/>
                      <a:pt x="4629" y="8640"/>
                    </a:cubicBezTo>
                    <a:cubicBezTo>
                      <a:pt x="4629" y="8640"/>
                      <a:pt x="4629" y="8640"/>
                      <a:pt x="4629" y="8640"/>
                    </a:cubicBezTo>
                    <a:cubicBezTo>
                      <a:pt x="3857" y="8640"/>
                      <a:pt x="3857" y="8640"/>
                      <a:pt x="3857" y="8640"/>
                    </a:cubicBezTo>
                    <a:cubicBezTo>
                      <a:pt x="3086" y="8640"/>
                      <a:pt x="3086" y="8640"/>
                      <a:pt x="3086" y="8640"/>
                    </a:cubicBezTo>
                    <a:cubicBezTo>
                      <a:pt x="3086" y="7560"/>
                      <a:pt x="3086" y="7560"/>
                      <a:pt x="3086" y="7560"/>
                    </a:cubicBezTo>
                    <a:cubicBezTo>
                      <a:pt x="3086" y="7560"/>
                      <a:pt x="3086" y="7560"/>
                      <a:pt x="3086" y="7560"/>
                    </a:cubicBezTo>
                    <a:cubicBezTo>
                      <a:pt x="3086" y="6480"/>
                      <a:pt x="3086" y="6480"/>
                      <a:pt x="3086" y="6480"/>
                    </a:cubicBezTo>
                    <a:cubicBezTo>
                      <a:pt x="3086" y="6480"/>
                      <a:pt x="3086" y="6480"/>
                      <a:pt x="3086" y="6480"/>
                    </a:cubicBezTo>
                    <a:cubicBezTo>
                      <a:pt x="2314" y="7560"/>
                      <a:pt x="2314" y="7560"/>
                      <a:pt x="2314" y="7560"/>
                    </a:cubicBezTo>
                    <a:cubicBezTo>
                      <a:pt x="2314" y="8640"/>
                      <a:pt x="2314" y="8640"/>
                      <a:pt x="2314" y="8640"/>
                    </a:cubicBezTo>
                    <a:cubicBezTo>
                      <a:pt x="2314" y="8640"/>
                      <a:pt x="2314" y="8640"/>
                      <a:pt x="2314" y="8640"/>
                    </a:cubicBezTo>
                    <a:cubicBezTo>
                      <a:pt x="1543" y="8640"/>
                      <a:pt x="1543" y="8640"/>
                      <a:pt x="1543" y="8640"/>
                    </a:cubicBezTo>
                    <a:cubicBezTo>
                      <a:pt x="771" y="8640"/>
                      <a:pt x="771" y="8640"/>
                      <a:pt x="771" y="8640"/>
                    </a:cubicBezTo>
                    <a:cubicBezTo>
                      <a:pt x="771" y="7560"/>
                      <a:pt x="771" y="7560"/>
                      <a:pt x="771" y="7560"/>
                    </a:cubicBezTo>
                    <a:cubicBezTo>
                      <a:pt x="0" y="8640"/>
                      <a:pt x="0" y="8640"/>
                      <a:pt x="0" y="8640"/>
                    </a:cubicBezTo>
                    <a:cubicBezTo>
                      <a:pt x="771" y="9720"/>
                      <a:pt x="771" y="9720"/>
                      <a:pt x="771" y="9720"/>
                    </a:cubicBezTo>
                    <a:cubicBezTo>
                      <a:pt x="771" y="9720"/>
                      <a:pt x="771" y="9720"/>
                      <a:pt x="771" y="9720"/>
                    </a:cubicBezTo>
                    <a:cubicBezTo>
                      <a:pt x="771" y="9720"/>
                      <a:pt x="771" y="9720"/>
                      <a:pt x="771" y="9720"/>
                    </a:cubicBezTo>
                    <a:cubicBezTo>
                      <a:pt x="0" y="9720"/>
                      <a:pt x="0" y="9720"/>
                      <a:pt x="0" y="9720"/>
                    </a:cubicBezTo>
                    <a:cubicBezTo>
                      <a:pt x="0" y="10800"/>
                      <a:pt x="0" y="10800"/>
                      <a:pt x="0" y="10800"/>
                    </a:cubicBezTo>
                    <a:cubicBezTo>
                      <a:pt x="771" y="10800"/>
                      <a:pt x="771" y="10800"/>
                      <a:pt x="771" y="10800"/>
                    </a:cubicBezTo>
                    <a:cubicBezTo>
                      <a:pt x="771" y="11880"/>
                      <a:pt x="771" y="11880"/>
                      <a:pt x="771" y="11880"/>
                    </a:cubicBezTo>
                    <a:cubicBezTo>
                      <a:pt x="1543" y="12960"/>
                      <a:pt x="1543" y="12960"/>
                      <a:pt x="1543" y="12960"/>
                    </a:cubicBezTo>
                    <a:cubicBezTo>
                      <a:pt x="0" y="12960"/>
                      <a:pt x="0" y="12960"/>
                      <a:pt x="0" y="12960"/>
                    </a:cubicBezTo>
                    <a:cubicBezTo>
                      <a:pt x="0" y="14040"/>
                      <a:pt x="0" y="14040"/>
                      <a:pt x="0" y="14040"/>
                    </a:cubicBezTo>
                    <a:cubicBezTo>
                      <a:pt x="0" y="15120"/>
                      <a:pt x="0" y="15120"/>
                      <a:pt x="0" y="15120"/>
                    </a:cubicBezTo>
                    <a:cubicBezTo>
                      <a:pt x="771" y="14040"/>
                      <a:pt x="771" y="14040"/>
                      <a:pt x="771" y="14040"/>
                    </a:cubicBezTo>
                    <a:cubicBezTo>
                      <a:pt x="1543" y="15120"/>
                      <a:pt x="1543" y="15120"/>
                      <a:pt x="1543" y="15120"/>
                    </a:cubicBezTo>
                    <a:cubicBezTo>
                      <a:pt x="1543" y="16200"/>
                      <a:pt x="1543" y="16200"/>
                      <a:pt x="1543" y="16200"/>
                    </a:cubicBezTo>
                    <a:cubicBezTo>
                      <a:pt x="1543" y="17280"/>
                      <a:pt x="1543" y="17280"/>
                      <a:pt x="1543" y="17280"/>
                    </a:cubicBezTo>
                    <a:cubicBezTo>
                      <a:pt x="1543" y="17280"/>
                      <a:pt x="1543" y="17280"/>
                      <a:pt x="1543" y="17280"/>
                    </a:cubicBezTo>
                    <a:cubicBezTo>
                      <a:pt x="2314" y="17280"/>
                      <a:pt x="2314" y="17280"/>
                      <a:pt x="2314" y="17280"/>
                    </a:cubicBezTo>
                    <a:cubicBezTo>
                      <a:pt x="3857" y="18360"/>
                      <a:pt x="3857" y="18360"/>
                      <a:pt x="3857" y="18360"/>
                    </a:cubicBezTo>
                    <a:cubicBezTo>
                      <a:pt x="3857" y="18360"/>
                      <a:pt x="3857" y="18360"/>
                      <a:pt x="3857" y="18360"/>
                    </a:cubicBezTo>
                    <a:lnTo>
                      <a:pt x="4629" y="183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2" name="Freeform 38"/>
              <p:cNvSpPr/>
              <p:nvPr/>
            </p:nvSpPr>
            <p:spPr>
              <a:xfrm>
                <a:off x="5375343" y="1088437"/>
                <a:ext cx="648078" cy="674717"/>
              </a:xfrm>
              <a:custGeom>
                <a:avLst/>
                <a:gdLst/>
                <a:ahLst/>
                <a:cxnLst>
                  <a:cxn ang="0">
                    <a:pos x="wd2" y="hd2"/>
                  </a:cxn>
                  <a:cxn ang="5400000">
                    <a:pos x="wd2" y="hd2"/>
                  </a:cxn>
                  <a:cxn ang="10800000">
                    <a:pos x="wd2" y="hd2"/>
                  </a:cxn>
                  <a:cxn ang="16200000">
                    <a:pos x="wd2" y="hd2"/>
                  </a:cxn>
                </a:cxnLst>
                <a:rect l="0" t="0" r="r" b="b"/>
                <a:pathLst>
                  <a:path w="21600" h="21600" extrusionOk="0">
                    <a:moveTo>
                      <a:pt x="19920" y="3906"/>
                    </a:moveTo>
                    <a:cubicBezTo>
                      <a:pt x="20160" y="3906"/>
                      <a:pt x="20160" y="3906"/>
                      <a:pt x="20160" y="3906"/>
                    </a:cubicBezTo>
                    <a:cubicBezTo>
                      <a:pt x="20160" y="3677"/>
                      <a:pt x="20160" y="3677"/>
                      <a:pt x="20160" y="3677"/>
                    </a:cubicBezTo>
                    <a:cubicBezTo>
                      <a:pt x="20400" y="3447"/>
                      <a:pt x="20400" y="3447"/>
                      <a:pt x="20400" y="3447"/>
                    </a:cubicBezTo>
                    <a:cubicBezTo>
                      <a:pt x="20640" y="3447"/>
                      <a:pt x="20640" y="3447"/>
                      <a:pt x="20640" y="3447"/>
                    </a:cubicBezTo>
                    <a:cubicBezTo>
                      <a:pt x="20880" y="3217"/>
                      <a:pt x="20880" y="3217"/>
                      <a:pt x="20880" y="3217"/>
                    </a:cubicBezTo>
                    <a:cubicBezTo>
                      <a:pt x="20880" y="2987"/>
                      <a:pt x="20880" y="2987"/>
                      <a:pt x="20880" y="2987"/>
                    </a:cubicBezTo>
                    <a:cubicBezTo>
                      <a:pt x="21120" y="2987"/>
                      <a:pt x="21120" y="2987"/>
                      <a:pt x="21120" y="2987"/>
                    </a:cubicBezTo>
                    <a:cubicBezTo>
                      <a:pt x="21360" y="2987"/>
                      <a:pt x="21360" y="2987"/>
                      <a:pt x="21360" y="2987"/>
                    </a:cubicBezTo>
                    <a:cubicBezTo>
                      <a:pt x="21360" y="2757"/>
                      <a:pt x="21360" y="2757"/>
                      <a:pt x="21360" y="2757"/>
                    </a:cubicBezTo>
                    <a:cubicBezTo>
                      <a:pt x="21360" y="2528"/>
                      <a:pt x="21360" y="2528"/>
                      <a:pt x="21360" y="2528"/>
                    </a:cubicBezTo>
                    <a:cubicBezTo>
                      <a:pt x="21360" y="2528"/>
                      <a:pt x="21360" y="2528"/>
                      <a:pt x="21360" y="2528"/>
                    </a:cubicBezTo>
                    <a:cubicBezTo>
                      <a:pt x="21120" y="2528"/>
                      <a:pt x="21120" y="2528"/>
                      <a:pt x="21120" y="2528"/>
                    </a:cubicBezTo>
                    <a:cubicBezTo>
                      <a:pt x="21120" y="2528"/>
                      <a:pt x="21120" y="2528"/>
                      <a:pt x="21120" y="2528"/>
                    </a:cubicBezTo>
                    <a:cubicBezTo>
                      <a:pt x="20880" y="2528"/>
                      <a:pt x="20880" y="2528"/>
                      <a:pt x="20880" y="2528"/>
                    </a:cubicBezTo>
                    <a:cubicBezTo>
                      <a:pt x="20880" y="2757"/>
                      <a:pt x="20880" y="2757"/>
                      <a:pt x="20880" y="2757"/>
                    </a:cubicBezTo>
                    <a:cubicBezTo>
                      <a:pt x="20880" y="2528"/>
                      <a:pt x="20880" y="2528"/>
                      <a:pt x="20880" y="2528"/>
                    </a:cubicBezTo>
                    <a:cubicBezTo>
                      <a:pt x="20880" y="2528"/>
                      <a:pt x="20880" y="2528"/>
                      <a:pt x="20880" y="2528"/>
                    </a:cubicBezTo>
                    <a:cubicBezTo>
                      <a:pt x="20640" y="2528"/>
                      <a:pt x="20640" y="2528"/>
                      <a:pt x="20640" y="2528"/>
                    </a:cubicBezTo>
                    <a:cubicBezTo>
                      <a:pt x="20640" y="2528"/>
                      <a:pt x="20640" y="2528"/>
                      <a:pt x="20640" y="2528"/>
                    </a:cubicBezTo>
                    <a:cubicBezTo>
                      <a:pt x="20640" y="2757"/>
                      <a:pt x="20640" y="2757"/>
                      <a:pt x="20640" y="2757"/>
                    </a:cubicBezTo>
                    <a:cubicBezTo>
                      <a:pt x="20640" y="2757"/>
                      <a:pt x="20640" y="2757"/>
                      <a:pt x="20640" y="2757"/>
                    </a:cubicBezTo>
                    <a:cubicBezTo>
                      <a:pt x="20640" y="2528"/>
                      <a:pt x="20640" y="2528"/>
                      <a:pt x="20640" y="2528"/>
                    </a:cubicBezTo>
                    <a:cubicBezTo>
                      <a:pt x="20400" y="2757"/>
                      <a:pt x="20400" y="2757"/>
                      <a:pt x="20400" y="2757"/>
                    </a:cubicBezTo>
                    <a:cubicBezTo>
                      <a:pt x="20400" y="2757"/>
                      <a:pt x="20400" y="2757"/>
                      <a:pt x="20400" y="2757"/>
                    </a:cubicBezTo>
                    <a:cubicBezTo>
                      <a:pt x="20400" y="2757"/>
                      <a:pt x="20400" y="2757"/>
                      <a:pt x="20400" y="2757"/>
                    </a:cubicBezTo>
                    <a:cubicBezTo>
                      <a:pt x="20160" y="2528"/>
                      <a:pt x="20160" y="2528"/>
                      <a:pt x="20160" y="2528"/>
                    </a:cubicBezTo>
                    <a:cubicBezTo>
                      <a:pt x="20160" y="2528"/>
                      <a:pt x="20160" y="2528"/>
                      <a:pt x="20160" y="2528"/>
                    </a:cubicBezTo>
                    <a:cubicBezTo>
                      <a:pt x="20160" y="2298"/>
                      <a:pt x="20160" y="2298"/>
                      <a:pt x="20160" y="2298"/>
                    </a:cubicBezTo>
                    <a:cubicBezTo>
                      <a:pt x="19920" y="2298"/>
                      <a:pt x="19920" y="2298"/>
                      <a:pt x="19920" y="2298"/>
                    </a:cubicBezTo>
                    <a:cubicBezTo>
                      <a:pt x="19920" y="2298"/>
                      <a:pt x="19920" y="2298"/>
                      <a:pt x="19920" y="2298"/>
                    </a:cubicBezTo>
                    <a:cubicBezTo>
                      <a:pt x="19680" y="2068"/>
                      <a:pt x="19680" y="2068"/>
                      <a:pt x="19680" y="2068"/>
                    </a:cubicBezTo>
                    <a:cubicBezTo>
                      <a:pt x="19440" y="2068"/>
                      <a:pt x="19440" y="2068"/>
                      <a:pt x="19440" y="2068"/>
                    </a:cubicBezTo>
                    <a:cubicBezTo>
                      <a:pt x="19200" y="2068"/>
                      <a:pt x="19200" y="2068"/>
                      <a:pt x="19200" y="2068"/>
                    </a:cubicBezTo>
                    <a:cubicBezTo>
                      <a:pt x="19440" y="2068"/>
                      <a:pt x="19440" y="2068"/>
                      <a:pt x="19440" y="2068"/>
                    </a:cubicBezTo>
                    <a:cubicBezTo>
                      <a:pt x="19680" y="2068"/>
                      <a:pt x="19680" y="2068"/>
                      <a:pt x="19680" y="2068"/>
                    </a:cubicBezTo>
                    <a:cubicBezTo>
                      <a:pt x="19920" y="2068"/>
                      <a:pt x="19920" y="2068"/>
                      <a:pt x="19920" y="2068"/>
                    </a:cubicBezTo>
                    <a:cubicBezTo>
                      <a:pt x="20160" y="2068"/>
                      <a:pt x="20160" y="2068"/>
                      <a:pt x="20160" y="2068"/>
                    </a:cubicBezTo>
                    <a:cubicBezTo>
                      <a:pt x="20640" y="2068"/>
                      <a:pt x="20640" y="2068"/>
                      <a:pt x="20640" y="2068"/>
                    </a:cubicBezTo>
                    <a:cubicBezTo>
                      <a:pt x="20880" y="2068"/>
                      <a:pt x="20880" y="2068"/>
                      <a:pt x="20880" y="2068"/>
                    </a:cubicBezTo>
                    <a:cubicBezTo>
                      <a:pt x="21120" y="1609"/>
                      <a:pt x="21120" y="1609"/>
                      <a:pt x="21120" y="1609"/>
                    </a:cubicBezTo>
                    <a:cubicBezTo>
                      <a:pt x="21360" y="1609"/>
                      <a:pt x="21360" y="1609"/>
                      <a:pt x="21360" y="1609"/>
                    </a:cubicBezTo>
                    <a:cubicBezTo>
                      <a:pt x="21600" y="1379"/>
                      <a:pt x="21600" y="1379"/>
                      <a:pt x="21600" y="1379"/>
                    </a:cubicBezTo>
                    <a:cubicBezTo>
                      <a:pt x="21600" y="1379"/>
                      <a:pt x="21600" y="1379"/>
                      <a:pt x="21600" y="1379"/>
                    </a:cubicBezTo>
                    <a:cubicBezTo>
                      <a:pt x="21360" y="1379"/>
                      <a:pt x="21360" y="1379"/>
                      <a:pt x="21360" y="1379"/>
                    </a:cubicBezTo>
                    <a:cubicBezTo>
                      <a:pt x="21360" y="1379"/>
                      <a:pt x="21360" y="1379"/>
                      <a:pt x="21360" y="1379"/>
                    </a:cubicBezTo>
                    <a:cubicBezTo>
                      <a:pt x="21360" y="1149"/>
                      <a:pt x="21360" y="1149"/>
                      <a:pt x="21360" y="1149"/>
                    </a:cubicBezTo>
                    <a:cubicBezTo>
                      <a:pt x="21120" y="1379"/>
                      <a:pt x="21120" y="1379"/>
                      <a:pt x="21120" y="1379"/>
                    </a:cubicBezTo>
                    <a:cubicBezTo>
                      <a:pt x="20880" y="1149"/>
                      <a:pt x="20880" y="1149"/>
                      <a:pt x="20880" y="1149"/>
                    </a:cubicBezTo>
                    <a:cubicBezTo>
                      <a:pt x="20640" y="1149"/>
                      <a:pt x="20640" y="1149"/>
                      <a:pt x="20640" y="1149"/>
                    </a:cubicBezTo>
                    <a:cubicBezTo>
                      <a:pt x="20640" y="1379"/>
                      <a:pt x="20640" y="1379"/>
                      <a:pt x="20640" y="1379"/>
                    </a:cubicBezTo>
                    <a:cubicBezTo>
                      <a:pt x="20400" y="1379"/>
                      <a:pt x="20400" y="1379"/>
                      <a:pt x="20400" y="1379"/>
                    </a:cubicBezTo>
                    <a:cubicBezTo>
                      <a:pt x="20400" y="1149"/>
                      <a:pt x="20400" y="1149"/>
                      <a:pt x="20400" y="1149"/>
                    </a:cubicBezTo>
                    <a:cubicBezTo>
                      <a:pt x="20640" y="1149"/>
                      <a:pt x="20640" y="1149"/>
                      <a:pt x="20640" y="1149"/>
                    </a:cubicBezTo>
                    <a:cubicBezTo>
                      <a:pt x="20640" y="919"/>
                      <a:pt x="20640" y="919"/>
                      <a:pt x="20640" y="919"/>
                    </a:cubicBezTo>
                    <a:cubicBezTo>
                      <a:pt x="20400" y="919"/>
                      <a:pt x="20400" y="919"/>
                      <a:pt x="20400" y="919"/>
                    </a:cubicBezTo>
                    <a:cubicBezTo>
                      <a:pt x="20400" y="919"/>
                      <a:pt x="20400" y="919"/>
                      <a:pt x="20400" y="919"/>
                    </a:cubicBezTo>
                    <a:cubicBezTo>
                      <a:pt x="20160" y="919"/>
                      <a:pt x="20160" y="919"/>
                      <a:pt x="20160" y="919"/>
                    </a:cubicBezTo>
                    <a:cubicBezTo>
                      <a:pt x="20160" y="1149"/>
                      <a:pt x="20160" y="1149"/>
                      <a:pt x="20160" y="1149"/>
                    </a:cubicBezTo>
                    <a:cubicBezTo>
                      <a:pt x="19920" y="1149"/>
                      <a:pt x="19920" y="1149"/>
                      <a:pt x="19920" y="1149"/>
                    </a:cubicBezTo>
                    <a:cubicBezTo>
                      <a:pt x="19920" y="919"/>
                      <a:pt x="19920" y="919"/>
                      <a:pt x="19920" y="919"/>
                    </a:cubicBezTo>
                    <a:cubicBezTo>
                      <a:pt x="19920" y="919"/>
                      <a:pt x="19920" y="919"/>
                      <a:pt x="19920" y="919"/>
                    </a:cubicBezTo>
                    <a:cubicBezTo>
                      <a:pt x="19920" y="1149"/>
                      <a:pt x="19920" y="1149"/>
                      <a:pt x="19920" y="1149"/>
                    </a:cubicBezTo>
                    <a:cubicBezTo>
                      <a:pt x="19680" y="1149"/>
                      <a:pt x="19680" y="1149"/>
                      <a:pt x="19680" y="1149"/>
                    </a:cubicBezTo>
                    <a:cubicBezTo>
                      <a:pt x="19680" y="919"/>
                      <a:pt x="19680" y="919"/>
                      <a:pt x="19680" y="919"/>
                    </a:cubicBezTo>
                    <a:cubicBezTo>
                      <a:pt x="19920" y="919"/>
                      <a:pt x="19920" y="919"/>
                      <a:pt x="19920" y="919"/>
                    </a:cubicBezTo>
                    <a:cubicBezTo>
                      <a:pt x="19920" y="689"/>
                      <a:pt x="19920" y="689"/>
                      <a:pt x="19920" y="689"/>
                    </a:cubicBezTo>
                    <a:cubicBezTo>
                      <a:pt x="19680" y="689"/>
                      <a:pt x="19680" y="689"/>
                      <a:pt x="19680" y="689"/>
                    </a:cubicBezTo>
                    <a:cubicBezTo>
                      <a:pt x="19440" y="689"/>
                      <a:pt x="19440" y="689"/>
                      <a:pt x="19440" y="689"/>
                    </a:cubicBezTo>
                    <a:cubicBezTo>
                      <a:pt x="19200" y="689"/>
                      <a:pt x="19200" y="689"/>
                      <a:pt x="19200" y="689"/>
                    </a:cubicBezTo>
                    <a:cubicBezTo>
                      <a:pt x="19200" y="919"/>
                      <a:pt x="19200" y="919"/>
                      <a:pt x="19200" y="919"/>
                    </a:cubicBezTo>
                    <a:cubicBezTo>
                      <a:pt x="19200" y="919"/>
                      <a:pt x="19200" y="919"/>
                      <a:pt x="19200" y="919"/>
                    </a:cubicBezTo>
                    <a:cubicBezTo>
                      <a:pt x="19200" y="1149"/>
                      <a:pt x="19200" y="1149"/>
                      <a:pt x="19200" y="1149"/>
                    </a:cubicBezTo>
                    <a:cubicBezTo>
                      <a:pt x="19200" y="1379"/>
                      <a:pt x="19200" y="1379"/>
                      <a:pt x="19200" y="1379"/>
                    </a:cubicBezTo>
                    <a:cubicBezTo>
                      <a:pt x="19200" y="1379"/>
                      <a:pt x="19200" y="1379"/>
                      <a:pt x="19200" y="1379"/>
                    </a:cubicBezTo>
                    <a:cubicBezTo>
                      <a:pt x="19200" y="1609"/>
                      <a:pt x="19200" y="1609"/>
                      <a:pt x="19200" y="1609"/>
                    </a:cubicBezTo>
                    <a:cubicBezTo>
                      <a:pt x="18960" y="1379"/>
                      <a:pt x="18960" y="1379"/>
                      <a:pt x="18960" y="1379"/>
                    </a:cubicBezTo>
                    <a:cubicBezTo>
                      <a:pt x="18960" y="1379"/>
                      <a:pt x="18960" y="1379"/>
                      <a:pt x="18960" y="1379"/>
                    </a:cubicBezTo>
                    <a:cubicBezTo>
                      <a:pt x="18960" y="1379"/>
                      <a:pt x="18960" y="1379"/>
                      <a:pt x="18960" y="1379"/>
                    </a:cubicBezTo>
                    <a:cubicBezTo>
                      <a:pt x="18720" y="1379"/>
                      <a:pt x="18720" y="1379"/>
                      <a:pt x="18720" y="1379"/>
                    </a:cubicBezTo>
                    <a:cubicBezTo>
                      <a:pt x="18480" y="1609"/>
                      <a:pt x="18480" y="1609"/>
                      <a:pt x="18480" y="1609"/>
                    </a:cubicBezTo>
                    <a:cubicBezTo>
                      <a:pt x="18720" y="1379"/>
                      <a:pt x="18720" y="1379"/>
                      <a:pt x="18720" y="1379"/>
                    </a:cubicBezTo>
                    <a:cubicBezTo>
                      <a:pt x="18720" y="1149"/>
                      <a:pt x="18720" y="1149"/>
                      <a:pt x="18720" y="1149"/>
                    </a:cubicBezTo>
                    <a:cubicBezTo>
                      <a:pt x="18960" y="1149"/>
                      <a:pt x="18960" y="1149"/>
                      <a:pt x="18960" y="1149"/>
                    </a:cubicBezTo>
                    <a:cubicBezTo>
                      <a:pt x="18960" y="919"/>
                      <a:pt x="18960" y="919"/>
                      <a:pt x="18960" y="919"/>
                    </a:cubicBezTo>
                    <a:cubicBezTo>
                      <a:pt x="18720" y="919"/>
                      <a:pt x="18720" y="919"/>
                      <a:pt x="18720" y="919"/>
                    </a:cubicBezTo>
                    <a:cubicBezTo>
                      <a:pt x="18480" y="1149"/>
                      <a:pt x="18480" y="1149"/>
                      <a:pt x="18480" y="1149"/>
                    </a:cubicBezTo>
                    <a:cubicBezTo>
                      <a:pt x="18480" y="1149"/>
                      <a:pt x="18480" y="1149"/>
                      <a:pt x="18480" y="1149"/>
                    </a:cubicBezTo>
                    <a:cubicBezTo>
                      <a:pt x="18480" y="919"/>
                      <a:pt x="18480" y="919"/>
                      <a:pt x="18480" y="919"/>
                    </a:cubicBezTo>
                    <a:cubicBezTo>
                      <a:pt x="18720" y="919"/>
                      <a:pt x="18720" y="919"/>
                      <a:pt x="18720" y="919"/>
                    </a:cubicBezTo>
                    <a:cubicBezTo>
                      <a:pt x="18720" y="919"/>
                      <a:pt x="18720" y="919"/>
                      <a:pt x="18720" y="919"/>
                    </a:cubicBezTo>
                    <a:cubicBezTo>
                      <a:pt x="18480" y="919"/>
                      <a:pt x="18480" y="919"/>
                      <a:pt x="18480" y="919"/>
                    </a:cubicBezTo>
                    <a:cubicBezTo>
                      <a:pt x="18480" y="689"/>
                      <a:pt x="18480" y="689"/>
                      <a:pt x="18480" y="689"/>
                    </a:cubicBezTo>
                    <a:cubicBezTo>
                      <a:pt x="18480" y="689"/>
                      <a:pt x="18480" y="689"/>
                      <a:pt x="18480" y="689"/>
                    </a:cubicBezTo>
                    <a:cubicBezTo>
                      <a:pt x="18720" y="689"/>
                      <a:pt x="18720" y="689"/>
                      <a:pt x="18720" y="689"/>
                    </a:cubicBezTo>
                    <a:cubicBezTo>
                      <a:pt x="18960" y="689"/>
                      <a:pt x="18960" y="689"/>
                      <a:pt x="18960" y="689"/>
                    </a:cubicBezTo>
                    <a:cubicBezTo>
                      <a:pt x="18960" y="460"/>
                      <a:pt x="18960" y="460"/>
                      <a:pt x="18960" y="460"/>
                    </a:cubicBezTo>
                    <a:cubicBezTo>
                      <a:pt x="18960" y="460"/>
                      <a:pt x="18960" y="460"/>
                      <a:pt x="18960" y="460"/>
                    </a:cubicBezTo>
                    <a:cubicBezTo>
                      <a:pt x="18720" y="460"/>
                      <a:pt x="18720" y="460"/>
                      <a:pt x="18720" y="460"/>
                    </a:cubicBezTo>
                    <a:cubicBezTo>
                      <a:pt x="18720" y="460"/>
                      <a:pt x="18720" y="460"/>
                      <a:pt x="18720" y="460"/>
                    </a:cubicBezTo>
                    <a:cubicBezTo>
                      <a:pt x="18720" y="230"/>
                      <a:pt x="18720" y="230"/>
                      <a:pt x="18720" y="230"/>
                    </a:cubicBezTo>
                    <a:cubicBezTo>
                      <a:pt x="18720" y="0"/>
                      <a:pt x="18720" y="0"/>
                      <a:pt x="18720" y="0"/>
                    </a:cubicBezTo>
                    <a:cubicBezTo>
                      <a:pt x="18480" y="230"/>
                      <a:pt x="18480" y="230"/>
                      <a:pt x="18480" y="230"/>
                    </a:cubicBezTo>
                    <a:cubicBezTo>
                      <a:pt x="18480" y="230"/>
                      <a:pt x="18480" y="230"/>
                      <a:pt x="18480" y="230"/>
                    </a:cubicBezTo>
                    <a:cubicBezTo>
                      <a:pt x="18240" y="0"/>
                      <a:pt x="18240" y="0"/>
                      <a:pt x="18240" y="0"/>
                    </a:cubicBezTo>
                    <a:cubicBezTo>
                      <a:pt x="18000" y="230"/>
                      <a:pt x="18000" y="230"/>
                      <a:pt x="18000" y="230"/>
                    </a:cubicBezTo>
                    <a:cubicBezTo>
                      <a:pt x="18000" y="230"/>
                      <a:pt x="18000" y="230"/>
                      <a:pt x="18000" y="230"/>
                    </a:cubicBezTo>
                    <a:cubicBezTo>
                      <a:pt x="18240" y="460"/>
                      <a:pt x="18240" y="460"/>
                      <a:pt x="18240" y="460"/>
                    </a:cubicBezTo>
                    <a:cubicBezTo>
                      <a:pt x="18240" y="460"/>
                      <a:pt x="18240" y="460"/>
                      <a:pt x="18240" y="460"/>
                    </a:cubicBezTo>
                    <a:cubicBezTo>
                      <a:pt x="18000" y="460"/>
                      <a:pt x="18000" y="460"/>
                      <a:pt x="18000" y="460"/>
                    </a:cubicBezTo>
                    <a:cubicBezTo>
                      <a:pt x="18000" y="460"/>
                      <a:pt x="18000" y="460"/>
                      <a:pt x="18000" y="460"/>
                    </a:cubicBezTo>
                    <a:cubicBezTo>
                      <a:pt x="17760" y="460"/>
                      <a:pt x="17760" y="460"/>
                      <a:pt x="17760" y="460"/>
                    </a:cubicBezTo>
                    <a:cubicBezTo>
                      <a:pt x="17760" y="689"/>
                      <a:pt x="17760" y="689"/>
                      <a:pt x="17760" y="689"/>
                    </a:cubicBezTo>
                    <a:cubicBezTo>
                      <a:pt x="17760" y="689"/>
                      <a:pt x="17760" y="689"/>
                      <a:pt x="17760" y="689"/>
                    </a:cubicBezTo>
                    <a:cubicBezTo>
                      <a:pt x="18000" y="689"/>
                      <a:pt x="18000" y="689"/>
                      <a:pt x="18000" y="689"/>
                    </a:cubicBezTo>
                    <a:cubicBezTo>
                      <a:pt x="18000" y="689"/>
                      <a:pt x="18000" y="689"/>
                      <a:pt x="18000" y="689"/>
                    </a:cubicBezTo>
                    <a:cubicBezTo>
                      <a:pt x="18000" y="919"/>
                      <a:pt x="18000" y="919"/>
                      <a:pt x="18000" y="919"/>
                    </a:cubicBezTo>
                    <a:cubicBezTo>
                      <a:pt x="18000" y="919"/>
                      <a:pt x="18000" y="919"/>
                      <a:pt x="18000" y="919"/>
                    </a:cubicBezTo>
                    <a:cubicBezTo>
                      <a:pt x="18000" y="919"/>
                      <a:pt x="18000" y="919"/>
                      <a:pt x="18000" y="919"/>
                    </a:cubicBezTo>
                    <a:cubicBezTo>
                      <a:pt x="17760" y="1149"/>
                      <a:pt x="17760" y="1149"/>
                      <a:pt x="17760" y="1149"/>
                    </a:cubicBezTo>
                    <a:cubicBezTo>
                      <a:pt x="17760" y="1149"/>
                      <a:pt x="17760" y="1149"/>
                      <a:pt x="17760" y="1149"/>
                    </a:cubicBezTo>
                    <a:cubicBezTo>
                      <a:pt x="17760" y="1149"/>
                      <a:pt x="17760" y="1149"/>
                      <a:pt x="17760" y="1149"/>
                    </a:cubicBezTo>
                    <a:cubicBezTo>
                      <a:pt x="17760" y="1379"/>
                      <a:pt x="17760" y="1379"/>
                      <a:pt x="17760" y="1379"/>
                    </a:cubicBezTo>
                    <a:cubicBezTo>
                      <a:pt x="17760" y="1379"/>
                      <a:pt x="17760" y="1379"/>
                      <a:pt x="17760" y="1379"/>
                    </a:cubicBezTo>
                    <a:cubicBezTo>
                      <a:pt x="17760" y="1609"/>
                      <a:pt x="17760" y="1609"/>
                      <a:pt x="17760" y="1609"/>
                    </a:cubicBezTo>
                    <a:cubicBezTo>
                      <a:pt x="17520" y="1379"/>
                      <a:pt x="17520" y="1379"/>
                      <a:pt x="17520" y="1379"/>
                    </a:cubicBezTo>
                    <a:cubicBezTo>
                      <a:pt x="17520" y="1609"/>
                      <a:pt x="17520" y="1609"/>
                      <a:pt x="17520" y="1609"/>
                    </a:cubicBezTo>
                    <a:cubicBezTo>
                      <a:pt x="17520" y="1609"/>
                      <a:pt x="17520" y="1609"/>
                      <a:pt x="17520" y="1609"/>
                    </a:cubicBezTo>
                    <a:cubicBezTo>
                      <a:pt x="17280" y="1609"/>
                      <a:pt x="17280" y="1609"/>
                      <a:pt x="17280" y="1609"/>
                    </a:cubicBezTo>
                    <a:cubicBezTo>
                      <a:pt x="17280" y="1609"/>
                      <a:pt x="17280" y="1609"/>
                      <a:pt x="17280" y="1609"/>
                    </a:cubicBezTo>
                    <a:cubicBezTo>
                      <a:pt x="17520" y="1149"/>
                      <a:pt x="17520" y="1149"/>
                      <a:pt x="17520" y="1149"/>
                    </a:cubicBezTo>
                    <a:cubicBezTo>
                      <a:pt x="17280" y="1149"/>
                      <a:pt x="17280" y="1149"/>
                      <a:pt x="17280" y="1149"/>
                    </a:cubicBezTo>
                    <a:cubicBezTo>
                      <a:pt x="17280" y="1149"/>
                      <a:pt x="17280" y="1149"/>
                      <a:pt x="17280" y="1149"/>
                    </a:cubicBezTo>
                    <a:cubicBezTo>
                      <a:pt x="17280" y="919"/>
                      <a:pt x="17280" y="919"/>
                      <a:pt x="17280" y="919"/>
                    </a:cubicBezTo>
                    <a:cubicBezTo>
                      <a:pt x="17280" y="689"/>
                      <a:pt x="17280" y="689"/>
                      <a:pt x="17280" y="689"/>
                    </a:cubicBezTo>
                    <a:cubicBezTo>
                      <a:pt x="17280" y="689"/>
                      <a:pt x="17280" y="689"/>
                      <a:pt x="17280" y="689"/>
                    </a:cubicBezTo>
                    <a:cubicBezTo>
                      <a:pt x="17280" y="689"/>
                      <a:pt x="17280" y="689"/>
                      <a:pt x="17280" y="689"/>
                    </a:cubicBezTo>
                    <a:cubicBezTo>
                      <a:pt x="17040" y="919"/>
                      <a:pt x="17040" y="919"/>
                      <a:pt x="17040" y="919"/>
                    </a:cubicBezTo>
                    <a:cubicBezTo>
                      <a:pt x="17040" y="1149"/>
                      <a:pt x="17040" y="1149"/>
                      <a:pt x="17040" y="1149"/>
                    </a:cubicBezTo>
                    <a:cubicBezTo>
                      <a:pt x="16800" y="1379"/>
                      <a:pt x="16800" y="1379"/>
                      <a:pt x="16800" y="1379"/>
                    </a:cubicBezTo>
                    <a:cubicBezTo>
                      <a:pt x="16560" y="1609"/>
                      <a:pt x="16560" y="1609"/>
                      <a:pt x="16560" y="1609"/>
                    </a:cubicBezTo>
                    <a:cubicBezTo>
                      <a:pt x="16800" y="1838"/>
                      <a:pt x="16800" y="1838"/>
                      <a:pt x="16800" y="1838"/>
                    </a:cubicBezTo>
                    <a:cubicBezTo>
                      <a:pt x="16560" y="2068"/>
                      <a:pt x="16560" y="2068"/>
                      <a:pt x="16560" y="2068"/>
                    </a:cubicBezTo>
                    <a:cubicBezTo>
                      <a:pt x="16320" y="2298"/>
                      <a:pt x="16320" y="2298"/>
                      <a:pt x="16320" y="2298"/>
                    </a:cubicBezTo>
                    <a:cubicBezTo>
                      <a:pt x="16320" y="2298"/>
                      <a:pt x="16320" y="2298"/>
                      <a:pt x="16320" y="2298"/>
                    </a:cubicBezTo>
                    <a:cubicBezTo>
                      <a:pt x="16320" y="2068"/>
                      <a:pt x="16320" y="2068"/>
                      <a:pt x="16320" y="2068"/>
                    </a:cubicBezTo>
                    <a:cubicBezTo>
                      <a:pt x="16080" y="2068"/>
                      <a:pt x="16080" y="2068"/>
                      <a:pt x="16080" y="2068"/>
                    </a:cubicBezTo>
                    <a:cubicBezTo>
                      <a:pt x="16320" y="1838"/>
                      <a:pt x="16320" y="1838"/>
                      <a:pt x="16320" y="1838"/>
                    </a:cubicBezTo>
                    <a:cubicBezTo>
                      <a:pt x="16320" y="1609"/>
                      <a:pt x="16320" y="1609"/>
                      <a:pt x="16320" y="1609"/>
                    </a:cubicBezTo>
                    <a:cubicBezTo>
                      <a:pt x="16320" y="1609"/>
                      <a:pt x="16320" y="1609"/>
                      <a:pt x="16320" y="1609"/>
                    </a:cubicBezTo>
                    <a:cubicBezTo>
                      <a:pt x="16320" y="1379"/>
                      <a:pt x="16320" y="1379"/>
                      <a:pt x="16320" y="1379"/>
                    </a:cubicBezTo>
                    <a:cubicBezTo>
                      <a:pt x="16560" y="1149"/>
                      <a:pt x="16560" y="1149"/>
                      <a:pt x="16560" y="1149"/>
                    </a:cubicBezTo>
                    <a:cubicBezTo>
                      <a:pt x="16560" y="919"/>
                      <a:pt x="16560" y="919"/>
                      <a:pt x="16560" y="919"/>
                    </a:cubicBezTo>
                    <a:cubicBezTo>
                      <a:pt x="16800" y="919"/>
                      <a:pt x="16800" y="919"/>
                      <a:pt x="16800" y="919"/>
                    </a:cubicBezTo>
                    <a:cubicBezTo>
                      <a:pt x="16800" y="689"/>
                      <a:pt x="16800" y="689"/>
                      <a:pt x="16800" y="689"/>
                    </a:cubicBezTo>
                    <a:cubicBezTo>
                      <a:pt x="16560" y="689"/>
                      <a:pt x="16560" y="689"/>
                      <a:pt x="16560" y="689"/>
                    </a:cubicBezTo>
                    <a:cubicBezTo>
                      <a:pt x="16320" y="689"/>
                      <a:pt x="16320" y="689"/>
                      <a:pt x="16320" y="689"/>
                    </a:cubicBezTo>
                    <a:cubicBezTo>
                      <a:pt x="16320" y="689"/>
                      <a:pt x="16320" y="689"/>
                      <a:pt x="16320" y="689"/>
                    </a:cubicBezTo>
                    <a:cubicBezTo>
                      <a:pt x="16320" y="689"/>
                      <a:pt x="16320" y="689"/>
                      <a:pt x="16320" y="689"/>
                    </a:cubicBezTo>
                    <a:cubicBezTo>
                      <a:pt x="16080" y="919"/>
                      <a:pt x="16080" y="919"/>
                      <a:pt x="16080" y="919"/>
                    </a:cubicBezTo>
                    <a:cubicBezTo>
                      <a:pt x="16080" y="689"/>
                      <a:pt x="16080" y="689"/>
                      <a:pt x="16080" y="689"/>
                    </a:cubicBezTo>
                    <a:cubicBezTo>
                      <a:pt x="16080" y="689"/>
                      <a:pt x="16080" y="689"/>
                      <a:pt x="16080" y="689"/>
                    </a:cubicBezTo>
                    <a:cubicBezTo>
                      <a:pt x="15840" y="689"/>
                      <a:pt x="15840" y="689"/>
                      <a:pt x="15840" y="689"/>
                    </a:cubicBezTo>
                    <a:cubicBezTo>
                      <a:pt x="15840" y="689"/>
                      <a:pt x="15840" y="689"/>
                      <a:pt x="15840" y="689"/>
                    </a:cubicBezTo>
                    <a:cubicBezTo>
                      <a:pt x="15840" y="919"/>
                      <a:pt x="15840" y="919"/>
                      <a:pt x="15840" y="919"/>
                    </a:cubicBezTo>
                    <a:cubicBezTo>
                      <a:pt x="15600" y="919"/>
                      <a:pt x="15600" y="919"/>
                      <a:pt x="15600" y="919"/>
                    </a:cubicBezTo>
                    <a:cubicBezTo>
                      <a:pt x="15600" y="919"/>
                      <a:pt x="15600" y="919"/>
                      <a:pt x="15600" y="919"/>
                    </a:cubicBezTo>
                    <a:cubicBezTo>
                      <a:pt x="15600" y="919"/>
                      <a:pt x="15600" y="919"/>
                      <a:pt x="15600" y="919"/>
                    </a:cubicBezTo>
                    <a:cubicBezTo>
                      <a:pt x="15360" y="919"/>
                      <a:pt x="15360" y="919"/>
                      <a:pt x="15360" y="919"/>
                    </a:cubicBezTo>
                    <a:cubicBezTo>
                      <a:pt x="15360" y="919"/>
                      <a:pt x="15360" y="919"/>
                      <a:pt x="15360" y="919"/>
                    </a:cubicBezTo>
                    <a:cubicBezTo>
                      <a:pt x="15600" y="1149"/>
                      <a:pt x="15600" y="1149"/>
                      <a:pt x="15600" y="1149"/>
                    </a:cubicBezTo>
                    <a:cubicBezTo>
                      <a:pt x="15840" y="1149"/>
                      <a:pt x="15840" y="1149"/>
                      <a:pt x="15840" y="1149"/>
                    </a:cubicBezTo>
                    <a:cubicBezTo>
                      <a:pt x="15600" y="1379"/>
                      <a:pt x="15600" y="1379"/>
                      <a:pt x="15600" y="1379"/>
                    </a:cubicBezTo>
                    <a:cubicBezTo>
                      <a:pt x="15600" y="1149"/>
                      <a:pt x="15600" y="1149"/>
                      <a:pt x="15600" y="1149"/>
                    </a:cubicBezTo>
                    <a:cubicBezTo>
                      <a:pt x="15360" y="1379"/>
                      <a:pt x="15360" y="1379"/>
                      <a:pt x="15360" y="1379"/>
                    </a:cubicBezTo>
                    <a:cubicBezTo>
                      <a:pt x="15360" y="1379"/>
                      <a:pt x="15360" y="1379"/>
                      <a:pt x="15360" y="1379"/>
                    </a:cubicBezTo>
                    <a:cubicBezTo>
                      <a:pt x="15600" y="1379"/>
                      <a:pt x="15600" y="1379"/>
                      <a:pt x="15600" y="1379"/>
                    </a:cubicBezTo>
                    <a:cubicBezTo>
                      <a:pt x="15360" y="1609"/>
                      <a:pt x="15360" y="1609"/>
                      <a:pt x="15360" y="1609"/>
                    </a:cubicBezTo>
                    <a:cubicBezTo>
                      <a:pt x="15120" y="1379"/>
                      <a:pt x="15120" y="1379"/>
                      <a:pt x="15120" y="1379"/>
                    </a:cubicBezTo>
                    <a:cubicBezTo>
                      <a:pt x="15120" y="1379"/>
                      <a:pt x="15120" y="1379"/>
                      <a:pt x="15120" y="1379"/>
                    </a:cubicBezTo>
                    <a:cubicBezTo>
                      <a:pt x="15120" y="1609"/>
                      <a:pt x="15120" y="1609"/>
                      <a:pt x="15120" y="1609"/>
                    </a:cubicBezTo>
                    <a:cubicBezTo>
                      <a:pt x="14880" y="1609"/>
                      <a:pt x="14880" y="1609"/>
                      <a:pt x="14880" y="1609"/>
                    </a:cubicBezTo>
                    <a:cubicBezTo>
                      <a:pt x="14880" y="1838"/>
                      <a:pt x="14880" y="1838"/>
                      <a:pt x="14880" y="1838"/>
                    </a:cubicBezTo>
                    <a:cubicBezTo>
                      <a:pt x="14880" y="1838"/>
                      <a:pt x="14880" y="1838"/>
                      <a:pt x="14880" y="1838"/>
                    </a:cubicBezTo>
                    <a:cubicBezTo>
                      <a:pt x="14880" y="1838"/>
                      <a:pt x="14880" y="1838"/>
                      <a:pt x="14880" y="1838"/>
                    </a:cubicBezTo>
                    <a:cubicBezTo>
                      <a:pt x="14640" y="2068"/>
                      <a:pt x="14640" y="2068"/>
                      <a:pt x="14640" y="2068"/>
                    </a:cubicBezTo>
                    <a:cubicBezTo>
                      <a:pt x="14880" y="2298"/>
                      <a:pt x="14880" y="2298"/>
                      <a:pt x="14880" y="2298"/>
                    </a:cubicBezTo>
                    <a:cubicBezTo>
                      <a:pt x="14880" y="2298"/>
                      <a:pt x="14880" y="2298"/>
                      <a:pt x="14880" y="2298"/>
                    </a:cubicBezTo>
                    <a:cubicBezTo>
                      <a:pt x="14880" y="2298"/>
                      <a:pt x="14880" y="2298"/>
                      <a:pt x="14880" y="2298"/>
                    </a:cubicBezTo>
                    <a:cubicBezTo>
                      <a:pt x="15120" y="2528"/>
                      <a:pt x="15120" y="2528"/>
                      <a:pt x="15120" y="2528"/>
                    </a:cubicBezTo>
                    <a:cubicBezTo>
                      <a:pt x="14880" y="2528"/>
                      <a:pt x="14880" y="2528"/>
                      <a:pt x="14880" y="2528"/>
                    </a:cubicBezTo>
                    <a:cubicBezTo>
                      <a:pt x="14640" y="2528"/>
                      <a:pt x="14640" y="2528"/>
                      <a:pt x="14640" y="2528"/>
                    </a:cubicBezTo>
                    <a:cubicBezTo>
                      <a:pt x="14640" y="2298"/>
                      <a:pt x="14640" y="2298"/>
                      <a:pt x="14640" y="2298"/>
                    </a:cubicBezTo>
                    <a:cubicBezTo>
                      <a:pt x="14400" y="2298"/>
                      <a:pt x="14400" y="2298"/>
                      <a:pt x="14400" y="2298"/>
                    </a:cubicBezTo>
                    <a:cubicBezTo>
                      <a:pt x="14640" y="2068"/>
                      <a:pt x="14640" y="2068"/>
                      <a:pt x="14640" y="2068"/>
                    </a:cubicBezTo>
                    <a:cubicBezTo>
                      <a:pt x="14400" y="2068"/>
                      <a:pt x="14400" y="2068"/>
                      <a:pt x="14400" y="2068"/>
                    </a:cubicBezTo>
                    <a:cubicBezTo>
                      <a:pt x="14160" y="2068"/>
                      <a:pt x="14160" y="2068"/>
                      <a:pt x="14160" y="2068"/>
                    </a:cubicBezTo>
                    <a:cubicBezTo>
                      <a:pt x="13920" y="2068"/>
                      <a:pt x="13920" y="2068"/>
                      <a:pt x="13920" y="2068"/>
                    </a:cubicBezTo>
                    <a:cubicBezTo>
                      <a:pt x="13680" y="1838"/>
                      <a:pt x="13680" y="1838"/>
                      <a:pt x="13680" y="1838"/>
                    </a:cubicBezTo>
                    <a:cubicBezTo>
                      <a:pt x="13680" y="1838"/>
                      <a:pt x="13680" y="1838"/>
                      <a:pt x="13680" y="1838"/>
                    </a:cubicBezTo>
                    <a:cubicBezTo>
                      <a:pt x="13440" y="1838"/>
                      <a:pt x="13440" y="1838"/>
                      <a:pt x="13440" y="1838"/>
                    </a:cubicBezTo>
                    <a:cubicBezTo>
                      <a:pt x="13440" y="1838"/>
                      <a:pt x="13440" y="1838"/>
                      <a:pt x="13440" y="1838"/>
                    </a:cubicBezTo>
                    <a:cubicBezTo>
                      <a:pt x="13200" y="1838"/>
                      <a:pt x="13200" y="1838"/>
                      <a:pt x="13200" y="1838"/>
                    </a:cubicBezTo>
                    <a:cubicBezTo>
                      <a:pt x="12960" y="2068"/>
                      <a:pt x="12960" y="2068"/>
                      <a:pt x="12960" y="2068"/>
                    </a:cubicBezTo>
                    <a:cubicBezTo>
                      <a:pt x="12960" y="2068"/>
                      <a:pt x="12960" y="2068"/>
                      <a:pt x="12960" y="2068"/>
                    </a:cubicBezTo>
                    <a:cubicBezTo>
                      <a:pt x="13200" y="2298"/>
                      <a:pt x="13200" y="2298"/>
                      <a:pt x="13200" y="2298"/>
                    </a:cubicBezTo>
                    <a:cubicBezTo>
                      <a:pt x="13440" y="2298"/>
                      <a:pt x="13440" y="2298"/>
                      <a:pt x="13440" y="2298"/>
                    </a:cubicBezTo>
                    <a:cubicBezTo>
                      <a:pt x="13440" y="2298"/>
                      <a:pt x="13440" y="2298"/>
                      <a:pt x="13440" y="2298"/>
                    </a:cubicBezTo>
                    <a:cubicBezTo>
                      <a:pt x="13680" y="2298"/>
                      <a:pt x="13680" y="2298"/>
                      <a:pt x="13680" y="2298"/>
                    </a:cubicBezTo>
                    <a:cubicBezTo>
                      <a:pt x="13680" y="2528"/>
                      <a:pt x="13680" y="2528"/>
                      <a:pt x="13680" y="2528"/>
                    </a:cubicBezTo>
                    <a:cubicBezTo>
                      <a:pt x="13680" y="2757"/>
                      <a:pt x="13680" y="2757"/>
                      <a:pt x="13680" y="2757"/>
                    </a:cubicBezTo>
                    <a:cubicBezTo>
                      <a:pt x="13920" y="2987"/>
                      <a:pt x="13920" y="2987"/>
                      <a:pt x="13920" y="2987"/>
                    </a:cubicBezTo>
                    <a:cubicBezTo>
                      <a:pt x="13920" y="2987"/>
                      <a:pt x="13920" y="2987"/>
                      <a:pt x="13920" y="2987"/>
                    </a:cubicBezTo>
                    <a:cubicBezTo>
                      <a:pt x="13680" y="2987"/>
                      <a:pt x="13680" y="2987"/>
                      <a:pt x="13680" y="2987"/>
                    </a:cubicBezTo>
                    <a:cubicBezTo>
                      <a:pt x="13440" y="2757"/>
                      <a:pt x="13440" y="2757"/>
                      <a:pt x="13440" y="2757"/>
                    </a:cubicBezTo>
                    <a:cubicBezTo>
                      <a:pt x="13440" y="2757"/>
                      <a:pt x="13440" y="2757"/>
                      <a:pt x="13440" y="2757"/>
                    </a:cubicBezTo>
                    <a:cubicBezTo>
                      <a:pt x="13200" y="2528"/>
                      <a:pt x="13200" y="2528"/>
                      <a:pt x="13200" y="2528"/>
                    </a:cubicBezTo>
                    <a:cubicBezTo>
                      <a:pt x="13200" y="2757"/>
                      <a:pt x="13200" y="2757"/>
                      <a:pt x="13200" y="2757"/>
                    </a:cubicBezTo>
                    <a:cubicBezTo>
                      <a:pt x="12960" y="2757"/>
                      <a:pt x="12960" y="2757"/>
                      <a:pt x="12960" y="2757"/>
                    </a:cubicBezTo>
                    <a:cubicBezTo>
                      <a:pt x="12960" y="2528"/>
                      <a:pt x="12960" y="2528"/>
                      <a:pt x="12960" y="2528"/>
                    </a:cubicBezTo>
                    <a:cubicBezTo>
                      <a:pt x="12720" y="2757"/>
                      <a:pt x="12720" y="2757"/>
                      <a:pt x="12720" y="2757"/>
                    </a:cubicBezTo>
                    <a:cubicBezTo>
                      <a:pt x="12720" y="2757"/>
                      <a:pt x="12720" y="2757"/>
                      <a:pt x="12720" y="2757"/>
                    </a:cubicBezTo>
                    <a:cubicBezTo>
                      <a:pt x="12720" y="2987"/>
                      <a:pt x="12720" y="2987"/>
                      <a:pt x="12720" y="2987"/>
                    </a:cubicBezTo>
                    <a:cubicBezTo>
                      <a:pt x="12720" y="3217"/>
                      <a:pt x="12720" y="3217"/>
                      <a:pt x="12720" y="3217"/>
                    </a:cubicBezTo>
                    <a:cubicBezTo>
                      <a:pt x="12960" y="3217"/>
                      <a:pt x="12960" y="3217"/>
                      <a:pt x="12960" y="3217"/>
                    </a:cubicBezTo>
                    <a:cubicBezTo>
                      <a:pt x="12960" y="3447"/>
                      <a:pt x="12960" y="3447"/>
                      <a:pt x="12960" y="3447"/>
                    </a:cubicBezTo>
                    <a:cubicBezTo>
                      <a:pt x="12720" y="3447"/>
                      <a:pt x="12720" y="3447"/>
                      <a:pt x="12720" y="3447"/>
                    </a:cubicBezTo>
                    <a:cubicBezTo>
                      <a:pt x="12720" y="3217"/>
                      <a:pt x="12720" y="3217"/>
                      <a:pt x="12720" y="3217"/>
                    </a:cubicBezTo>
                    <a:cubicBezTo>
                      <a:pt x="12480" y="3447"/>
                      <a:pt x="12480" y="3447"/>
                      <a:pt x="12480" y="3447"/>
                    </a:cubicBezTo>
                    <a:cubicBezTo>
                      <a:pt x="12480" y="3677"/>
                      <a:pt x="12480" y="3677"/>
                      <a:pt x="12480" y="3677"/>
                    </a:cubicBezTo>
                    <a:cubicBezTo>
                      <a:pt x="12240" y="3677"/>
                      <a:pt x="12240" y="3677"/>
                      <a:pt x="12240" y="3677"/>
                    </a:cubicBezTo>
                    <a:cubicBezTo>
                      <a:pt x="12240" y="3677"/>
                      <a:pt x="12240" y="3677"/>
                      <a:pt x="12240" y="3677"/>
                    </a:cubicBezTo>
                    <a:cubicBezTo>
                      <a:pt x="12480" y="3447"/>
                      <a:pt x="12480" y="3447"/>
                      <a:pt x="12480" y="3447"/>
                    </a:cubicBezTo>
                    <a:cubicBezTo>
                      <a:pt x="12480" y="3447"/>
                      <a:pt x="12480" y="3447"/>
                      <a:pt x="12480" y="3447"/>
                    </a:cubicBezTo>
                    <a:cubicBezTo>
                      <a:pt x="12480" y="3217"/>
                      <a:pt x="12480" y="3217"/>
                      <a:pt x="12480" y="3217"/>
                    </a:cubicBezTo>
                    <a:cubicBezTo>
                      <a:pt x="12480" y="2757"/>
                      <a:pt x="12480" y="2757"/>
                      <a:pt x="12480" y="2757"/>
                    </a:cubicBezTo>
                    <a:cubicBezTo>
                      <a:pt x="12240" y="2757"/>
                      <a:pt x="12240" y="2757"/>
                      <a:pt x="12240" y="2757"/>
                    </a:cubicBezTo>
                    <a:cubicBezTo>
                      <a:pt x="12000" y="2987"/>
                      <a:pt x="12000" y="2987"/>
                      <a:pt x="12000" y="2987"/>
                    </a:cubicBezTo>
                    <a:cubicBezTo>
                      <a:pt x="12000" y="3217"/>
                      <a:pt x="12000" y="3217"/>
                      <a:pt x="12000" y="3217"/>
                    </a:cubicBezTo>
                    <a:cubicBezTo>
                      <a:pt x="12000" y="3447"/>
                      <a:pt x="12000" y="3447"/>
                      <a:pt x="12000" y="3447"/>
                    </a:cubicBezTo>
                    <a:cubicBezTo>
                      <a:pt x="12000" y="3677"/>
                      <a:pt x="12000" y="3677"/>
                      <a:pt x="12000" y="3677"/>
                    </a:cubicBezTo>
                    <a:cubicBezTo>
                      <a:pt x="11760" y="3447"/>
                      <a:pt x="11760" y="3447"/>
                      <a:pt x="11760" y="3447"/>
                    </a:cubicBezTo>
                    <a:cubicBezTo>
                      <a:pt x="12000" y="3217"/>
                      <a:pt x="12000" y="3217"/>
                      <a:pt x="12000" y="3217"/>
                    </a:cubicBezTo>
                    <a:cubicBezTo>
                      <a:pt x="12000" y="2987"/>
                      <a:pt x="12000" y="2987"/>
                      <a:pt x="12000" y="2987"/>
                    </a:cubicBezTo>
                    <a:cubicBezTo>
                      <a:pt x="11760" y="2987"/>
                      <a:pt x="11760" y="2987"/>
                      <a:pt x="11760" y="2987"/>
                    </a:cubicBezTo>
                    <a:cubicBezTo>
                      <a:pt x="11520" y="2987"/>
                      <a:pt x="11520" y="2987"/>
                      <a:pt x="11520" y="2987"/>
                    </a:cubicBezTo>
                    <a:cubicBezTo>
                      <a:pt x="11520" y="3217"/>
                      <a:pt x="11520" y="3217"/>
                      <a:pt x="11520" y="3217"/>
                    </a:cubicBezTo>
                    <a:cubicBezTo>
                      <a:pt x="11520" y="3447"/>
                      <a:pt x="11520" y="3447"/>
                      <a:pt x="11520" y="3447"/>
                    </a:cubicBezTo>
                    <a:cubicBezTo>
                      <a:pt x="11520" y="3677"/>
                      <a:pt x="11520" y="3677"/>
                      <a:pt x="11520" y="3677"/>
                    </a:cubicBezTo>
                    <a:cubicBezTo>
                      <a:pt x="11760" y="3677"/>
                      <a:pt x="11760" y="3677"/>
                      <a:pt x="11760" y="3677"/>
                    </a:cubicBezTo>
                    <a:cubicBezTo>
                      <a:pt x="12000" y="3906"/>
                      <a:pt x="12000" y="3906"/>
                      <a:pt x="12000" y="3906"/>
                    </a:cubicBezTo>
                    <a:cubicBezTo>
                      <a:pt x="11760" y="4136"/>
                      <a:pt x="11760" y="4136"/>
                      <a:pt x="11760" y="4136"/>
                    </a:cubicBezTo>
                    <a:cubicBezTo>
                      <a:pt x="11760" y="3906"/>
                      <a:pt x="11760" y="3906"/>
                      <a:pt x="11760" y="3906"/>
                    </a:cubicBezTo>
                    <a:cubicBezTo>
                      <a:pt x="11520" y="3677"/>
                      <a:pt x="11520" y="3677"/>
                      <a:pt x="11520" y="3677"/>
                    </a:cubicBezTo>
                    <a:cubicBezTo>
                      <a:pt x="11280" y="3447"/>
                      <a:pt x="11280" y="3447"/>
                      <a:pt x="11280" y="3447"/>
                    </a:cubicBezTo>
                    <a:cubicBezTo>
                      <a:pt x="11280" y="3447"/>
                      <a:pt x="11280" y="3447"/>
                      <a:pt x="11280" y="3447"/>
                    </a:cubicBezTo>
                    <a:cubicBezTo>
                      <a:pt x="11040" y="3447"/>
                      <a:pt x="11040" y="3447"/>
                      <a:pt x="11040" y="3447"/>
                    </a:cubicBezTo>
                    <a:cubicBezTo>
                      <a:pt x="11040" y="3677"/>
                      <a:pt x="11040" y="3677"/>
                      <a:pt x="11040" y="3677"/>
                    </a:cubicBezTo>
                    <a:cubicBezTo>
                      <a:pt x="11280" y="3906"/>
                      <a:pt x="11280" y="3906"/>
                      <a:pt x="11280" y="3906"/>
                    </a:cubicBezTo>
                    <a:cubicBezTo>
                      <a:pt x="11280" y="3906"/>
                      <a:pt x="11280" y="3906"/>
                      <a:pt x="11280" y="3906"/>
                    </a:cubicBezTo>
                    <a:cubicBezTo>
                      <a:pt x="11520" y="3906"/>
                      <a:pt x="11520" y="3906"/>
                      <a:pt x="11520" y="3906"/>
                    </a:cubicBezTo>
                    <a:cubicBezTo>
                      <a:pt x="11280" y="3906"/>
                      <a:pt x="11280" y="3906"/>
                      <a:pt x="11280" y="3906"/>
                    </a:cubicBezTo>
                    <a:cubicBezTo>
                      <a:pt x="11040" y="3906"/>
                      <a:pt x="11040" y="3906"/>
                      <a:pt x="11040" y="3906"/>
                    </a:cubicBezTo>
                    <a:cubicBezTo>
                      <a:pt x="11280" y="4136"/>
                      <a:pt x="11280" y="4136"/>
                      <a:pt x="11280" y="4136"/>
                    </a:cubicBezTo>
                    <a:cubicBezTo>
                      <a:pt x="11040" y="3906"/>
                      <a:pt x="11040" y="3906"/>
                      <a:pt x="11040" y="3906"/>
                    </a:cubicBezTo>
                    <a:cubicBezTo>
                      <a:pt x="11040" y="3677"/>
                      <a:pt x="11040" y="3677"/>
                      <a:pt x="11040" y="3677"/>
                    </a:cubicBezTo>
                    <a:cubicBezTo>
                      <a:pt x="10800" y="3677"/>
                      <a:pt x="10800" y="3677"/>
                      <a:pt x="10800" y="3677"/>
                    </a:cubicBezTo>
                    <a:cubicBezTo>
                      <a:pt x="10800" y="3677"/>
                      <a:pt x="10800" y="3677"/>
                      <a:pt x="10800" y="3677"/>
                    </a:cubicBezTo>
                    <a:cubicBezTo>
                      <a:pt x="10800" y="3677"/>
                      <a:pt x="10800" y="3677"/>
                      <a:pt x="10800" y="3677"/>
                    </a:cubicBezTo>
                    <a:cubicBezTo>
                      <a:pt x="10560" y="3906"/>
                      <a:pt x="10560" y="3906"/>
                      <a:pt x="10560" y="3906"/>
                    </a:cubicBezTo>
                    <a:cubicBezTo>
                      <a:pt x="10800" y="3906"/>
                      <a:pt x="10800" y="3906"/>
                      <a:pt x="10800" y="3906"/>
                    </a:cubicBezTo>
                    <a:cubicBezTo>
                      <a:pt x="10800" y="4136"/>
                      <a:pt x="10800" y="4136"/>
                      <a:pt x="10800" y="4136"/>
                    </a:cubicBezTo>
                    <a:cubicBezTo>
                      <a:pt x="10560" y="4136"/>
                      <a:pt x="10560" y="4136"/>
                      <a:pt x="10560" y="4136"/>
                    </a:cubicBezTo>
                    <a:cubicBezTo>
                      <a:pt x="10320" y="4136"/>
                      <a:pt x="10320" y="4136"/>
                      <a:pt x="10320" y="4136"/>
                    </a:cubicBezTo>
                    <a:cubicBezTo>
                      <a:pt x="10080" y="4366"/>
                      <a:pt x="10080" y="4366"/>
                      <a:pt x="10080" y="4366"/>
                    </a:cubicBezTo>
                    <a:cubicBezTo>
                      <a:pt x="10320" y="4366"/>
                      <a:pt x="10320" y="4366"/>
                      <a:pt x="10320" y="4366"/>
                    </a:cubicBezTo>
                    <a:cubicBezTo>
                      <a:pt x="10320" y="4366"/>
                      <a:pt x="10320" y="4366"/>
                      <a:pt x="10320" y="4366"/>
                    </a:cubicBezTo>
                    <a:cubicBezTo>
                      <a:pt x="10560" y="4596"/>
                      <a:pt x="10560" y="4596"/>
                      <a:pt x="10560" y="4596"/>
                    </a:cubicBezTo>
                    <a:cubicBezTo>
                      <a:pt x="10320" y="4596"/>
                      <a:pt x="10320" y="4596"/>
                      <a:pt x="10320" y="4596"/>
                    </a:cubicBezTo>
                    <a:cubicBezTo>
                      <a:pt x="10320" y="4596"/>
                      <a:pt x="10320" y="4596"/>
                      <a:pt x="10320" y="4596"/>
                    </a:cubicBezTo>
                    <a:cubicBezTo>
                      <a:pt x="10320" y="4596"/>
                      <a:pt x="10320" y="4596"/>
                      <a:pt x="10320" y="4596"/>
                    </a:cubicBezTo>
                    <a:cubicBezTo>
                      <a:pt x="10320" y="4826"/>
                      <a:pt x="10320" y="4826"/>
                      <a:pt x="10320" y="4826"/>
                    </a:cubicBezTo>
                    <a:cubicBezTo>
                      <a:pt x="10080" y="4826"/>
                      <a:pt x="10080" y="4826"/>
                      <a:pt x="10080" y="4826"/>
                    </a:cubicBezTo>
                    <a:cubicBezTo>
                      <a:pt x="10080" y="4826"/>
                      <a:pt x="10080" y="4826"/>
                      <a:pt x="10080" y="4826"/>
                    </a:cubicBezTo>
                    <a:cubicBezTo>
                      <a:pt x="10080" y="4826"/>
                      <a:pt x="10080" y="4826"/>
                      <a:pt x="10080" y="4826"/>
                    </a:cubicBezTo>
                    <a:cubicBezTo>
                      <a:pt x="10080" y="4826"/>
                      <a:pt x="10080" y="4826"/>
                      <a:pt x="10080" y="4826"/>
                    </a:cubicBezTo>
                    <a:cubicBezTo>
                      <a:pt x="9840" y="4826"/>
                      <a:pt x="9840" y="4826"/>
                      <a:pt x="9840" y="4826"/>
                    </a:cubicBezTo>
                    <a:cubicBezTo>
                      <a:pt x="9840" y="4826"/>
                      <a:pt x="9840" y="4826"/>
                      <a:pt x="9840" y="4826"/>
                    </a:cubicBezTo>
                    <a:cubicBezTo>
                      <a:pt x="9600" y="5055"/>
                      <a:pt x="9600" y="5055"/>
                      <a:pt x="9600" y="5055"/>
                    </a:cubicBezTo>
                    <a:cubicBezTo>
                      <a:pt x="9600" y="5055"/>
                      <a:pt x="9600" y="5055"/>
                      <a:pt x="9600" y="5055"/>
                    </a:cubicBezTo>
                    <a:cubicBezTo>
                      <a:pt x="9600" y="5055"/>
                      <a:pt x="9600" y="5055"/>
                      <a:pt x="9600" y="5055"/>
                    </a:cubicBezTo>
                    <a:cubicBezTo>
                      <a:pt x="9360" y="5055"/>
                      <a:pt x="9360" y="5055"/>
                      <a:pt x="9360" y="5055"/>
                    </a:cubicBezTo>
                    <a:cubicBezTo>
                      <a:pt x="9360" y="5285"/>
                      <a:pt x="9360" y="5285"/>
                      <a:pt x="9360" y="5285"/>
                    </a:cubicBezTo>
                    <a:cubicBezTo>
                      <a:pt x="9600" y="5285"/>
                      <a:pt x="9600" y="5285"/>
                      <a:pt x="9600" y="5285"/>
                    </a:cubicBezTo>
                    <a:cubicBezTo>
                      <a:pt x="10080" y="5285"/>
                      <a:pt x="10080" y="5285"/>
                      <a:pt x="10080" y="5285"/>
                    </a:cubicBezTo>
                    <a:cubicBezTo>
                      <a:pt x="10080" y="5285"/>
                      <a:pt x="10080" y="5285"/>
                      <a:pt x="10080" y="5285"/>
                    </a:cubicBezTo>
                    <a:cubicBezTo>
                      <a:pt x="10320" y="5285"/>
                      <a:pt x="10320" y="5285"/>
                      <a:pt x="10320" y="5285"/>
                    </a:cubicBezTo>
                    <a:cubicBezTo>
                      <a:pt x="10320" y="5285"/>
                      <a:pt x="10320" y="5285"/>
                      <a:pt x="10320" y="5285"/>
                    </a:cubicBezTo>
                    <a:cubicBezTo>
                      <a:pt x="10320" y="5285"/>
                      <a:pt x="10320" y="5285"/>
                      <a:pt x="10320" y="5285"/>
                    </a:cubicBezTo>
                    <a:cubicBezTo>
                      <a:pt x="10320" y="5515"/>
                      <a:pt x="10320" y="5515"/>
                      <a:pt x="10320" y="5515"/>
                    </a:cubicBezTo>
                    <a:cubicBezTo>
                      <a:pt x="10320" y="5745"/>
                      <a:pt x="10320" y="5745"/>
                      <a:pt x="10320" y="5745"/>
                    </a:cubicBezTo>
                    <a:cubicBezTo>
                      <a:pt x="10080" y="5745"/>
                      <a:pt x="10080" y="5745"/>
                      <a:pt x="10080" y="5745"/>
                    </a:cubicBezTo>
                    <a:cubicBezTo>
                      <a:pt x="10080" y="5745"/>
                      <a:pt x="10080" y="5745"/>
                      <a:pt x="10080" y="5745"/>
                    </a:cubicBezTo>
                    <a:cubicBezTo>
                      <a:pt x="10080" y="5515"/>
                      <a:pt x="10080" y="5515"/>
                      <a:pt x="10080" y="5515"/>
                    </a:cubicBezTo>
                    <a:cubicBezTo>
                      <a:pt x="9840" y="5515"/>
                      <a:pt x="9840" y="5515"/>
                      <a:pt x="9840" y="5515"/>
                    </a:cubicBezTo>
                    <a:cubicBezTo>
                      <a:pt x="9840" y="5515"/>
                      <a:pt x="9840" y="5515"/>
                      <a:pt x="9840" y="5515"/>
                    </a:cubicBezTo>
                    <a:cubicBezTo>
                      <a:pt x="9600" y="5515"/>
                      <a:pt x="9600" y="5515"/>
                      <a:pt x="9600" y="5515"/>
                    </a:cubicBezTo>
                    <a:cubicBezTo>
                      <a:pt x="9600" y="5515"/>
                      <a:pt x="9600" y="5515"/>
                      <a:pt x="9600" y="5515"/>
                    </a:cubicBezTo>
                    <a:cubicBezTo>
                      <a:pt x="9600" y="5745"/>
                      <a:pt x="9600" y="5745"/>
                      <a:pt x="9600" y="5745"/>
                    </a:cubicBezTo>
                    <a:cubicBezTo>
                      <a:pt x="9360" y="5515"/>
                      <a:pt x="9360" y="5515"/>
                      <a:pt x="9360" y="5515"/>
                    </a:cubicBezTo>
                    <a:cubicBezTo>
                      <a:pt x="9360" y="5515"/>
                      <a:pt x="9360" y="5515"/>
                      <a:pt x="9360" y="5515"/>
                    </a:cubicBezTo>
                    <a:cubicBezTo>
                      <a:pt x="9600" y="5745"/>
                      <a:pt x="9600" y="5745"/>
                      <a:pt x="9600" y="5745"/>
                    </a:cubicBezTo>
                    <a:cubicBezTo>
                      <a:pt x="9600" y="5974"/>
                      <a:pt x="9600" y="5974"/>
                      <a:pt x="9600" y="5974"/>
                    </a:cubicBezTo>
                    <a:cubicBezTo>
                      <a:pt x="9360" y="5974"/>
                      <a:pt x="9360" y="5974"/>
                      <a:pt x="9360" y="5974"/>
                    </a:cubicBezTo>
                    <a:cubicBezTo>
                      <a:pt x="9360" y="5974"/>
                      <a:pt x="9360" y="5974"/>
                      <a:pt x="9360" y="5974"/>
                    </a:cubicBezTo>
                    <a:cubicBezTo>
                      <a:pt x="9360" y="6204"/>
                      <a:pt x="9360" y="6204"/>
                      <a:pt x="9360" y="6204"/>
                    </a:cubicBezTo>
                    <a:cubicBezTo>
                      <a:pt x="9360" y="6204"/>
                      <a:pt x="9360" y="6204"/>
                      <a:pt x="9360" y="6204"/>
                    </a:cubicBezTo>
                    <a:cubicBezTo>
                      <a:pt x="9360" y="5974"/>
                      <a:pt x="9360" y="5974"/>
                      <a:pt x="9360" y="5974"/>
                    </a:cubicBezTo>
                    <a:cubicBezTo>
                      <a:pt x="9360" y="5974"/>
                      <a:pt x="9360" y="5974"/>
                      <a:pt x="9360" y="5974"/>
                    </a:cubicBezTo>
                    <a:cubicBezTo>
                      <a:pt x="9120" y="5745"/>
                      <a:pt x="9120" y="5745"/>
                      <a:pt x="9120" y="5745"/>
                    </a:cubicBezTo>
                    <a:cubicBezTo>
                      <a:pt x="9120" y="5974"/>
                      <a:pt x="9120" y="5974"/>
                      <a:pt x="9120" y="5974"/>
                    </a:cubicBezTo>
                    <a:cubicBezTo>
                      <a:pt x="8880" y="5974"/>
                      <a:pt x="8880" y="5974"/>
                      <a:pt x="8880" y="5974"/>
                    </a:cubicBezTo>
                    <a:cubicBezTo>
                      <a:pt x="8880" y="5745"/>
                      <a:pt x="8880" y="5745"/>
                      <a:pt x="8880" y="5745"/>
                    </a:cubicBezTo>
                    <a:cubicBezTo>
                      <a:pt x="8880" y="5745"/>
                      <a:pt x="8880" y="5745"/>
                      <a:pt x="8880" y="5745"/>
                    </a:cubicBezTo>
                    <a:cubicBezTo>
                      <a:pt x="8640" y="5745"/>
                      <a:pt x="8640" y="5745"/>
                      <a:pt x="8640" y="5745"/>
                    </a:cubicBezTo>
                    <a:cubicBezTo>
                      <a:pt x="8640" y="5974"/>
                      <a:pt x="8640" y="5974"/>
                      <a:pt x="8640" y="5974"/>
                    </a:cubicBezTo>
                    <a:cubicBezTo>
                      <a:pt x="8640" y="5974"/>
                      <a:pt x="8640" y="5974"/>
                      <a:pt x="8640" y="5974"/>
                    </a:cubicBezTo>
                    <a:cubicBezTo>
                      <a:pt x="8880" y="5974"/>
                      <a:pt x="8880" y="5974"/>
                      <a:pt x="8880" y="5974"/>
                    </a:cubicBezTo>
                    <a:cubicBezTo>
                      <a:pt x="9120" y="6204"/>
                      <a:pt x="9120" y="6204"/>
                      <a:pt x="9120" y="6204"/>
                    </a:cubicBezTo>
                    <a:cubicBezTo>
                      <a:pt x="9120" y="6204"/>
                      <a:pt x="9120" y="6204"/>
                      <a:pt x="9120" y="6204"/>
                    </a:cubicBezTo>
                    <a:cubicBezTo>
                      <a:pt x="8640" y="6204"/>
                      <a:pt x="8640" y="6204"/>
                      <a:pt x="8640" y="6204"/>
                    </a:cubicBezTo>
                    <a:cubicBezTo>
                      <a:pt x="8640" y="6204"/>
                      <a:pt x="8640" y="6204"/>
                      <a:pt x="8640" y="6204"/>
                    </a:cubicBezTo>
                    <a:cubicBezTo>
                      <a:pt x="8400" y="6204"/>
                      <a:pt x="8400" y="6204"/>
                      <a:pt x="8400" y="6204"/>
                    </a:cubicBezTo>
                    <a:cubicBezTo>
                      <a:pt x="8400" y="6434"/>
                      <a:pt x="8400" y="6434"/>
                      <a:pt x="8400" y="6434"/>
                    </a:cubicBezTo>
                    <a:cubicBezTo>
                      <a:pt x="8400" y="6434"/>
                      <a:pt x="8400" y="6434"/>
                      <a:pt x="8400" y="6434"/>
                    </a:cubicBezTo>
                    <a:cubicBezTo>
                      <a:pt x="8400" y="6664"/>
                      <a:pt x="8400" y="6664"/>
                      <a:pt x="8400" y="6664"/>
                    </a:cubicBezTo>
                    <a:cubicBezTo>
                      <a:pt x="8400" y="6664"/>
                      <a:pt x="8400" y="6664"/>
                      <a:pt x="8400" y="6664"/>
                    </a:cubicBezTo>
                    <a:cubicBezTo>
                      <a:pt x="8640" y="6434"/>
                      <a:pt x="8640" y="6434"/>
                      <a:pt x="8640" y="6434"/>
                    </a:cubicBezTo>
                    <a:cubicBezTo>
                      <a:pt x="8880" y="6434"/>
                      <a:pt x="8880" y="6434"/>
                      <a:pt x="8880" y="6434"/>
                    </a:cubicBezTo>
                    <a:cubicBezTo>
                      <a:pt x="8880" y="6664"/>
                      <a:pt x="8880" y="6664"/>
                      <a:pt x="8880" y="6664"/>
                    </a:cubicBezTo>
                    <a:cubicBezTo>
                      <a:pt x="8640" y="6664"/>
                      <a:pt x="8640" y="6664"/>
                      <a:pt x="8640" y="6664"/>
                    </a:cubicBezTo>
                    <a:cubicBezTo>
                      <a:pt x="8640" y="6664"/>
                      <a:pt x="8640" y="6664"/>
                      <a:pt x="8640" y="6664"/>
                    </a:cubicBezTo>
                    <a:cubicBezTo>
                      <a:pt x="8640" y="6894"/>
                      <a:pt x="8640" y="6894"/>
                      <a:pt x="8640" y="6894"/>
                    </a:cubicBezTo>
                    <a:cubicBezTo>
                      <a:pt x="8880" y="7123"/>
                      <a:pt x="8880" y="7123"/>
                      <a:pt x="8880" y="7123"/>
                    </a:cubicBezTo>
                    <a:cubicBezTo>
                      <a:pt x="8880" y="7123"/>
                      <a:pt x="8880" y="7123"/>
                      <a:pt x="8880" y="7123"/>
                    </a:cubicBezTo>
                    <a:cubicBezTo>
                      <a:pt x="8880" y="7123"/>
                      <a:pt x="8880" y="7123"/>
                      <a:pt x="8880" y="7123"/>
                    </a:cubicBezTo>
                    <a:cubicBezTo>
                      <a:pt x="8640" y="7123"/>
                      <a:pt x="8640" y="7123"/>
                      <a:pt x="8640" y="7123"/>
                    </a:cubicBezTo>
                    <a:cubicBezTo>
                      <a:pt x="8400" y="6894"/>
                      <a:pt x="8400" y="6894"/>
                      <a:pt x="8400" y="6894"/>
                    </a:cubicBezTo>
                    <a:cubicBezTo>
                      <a:pt x="8400" y="6894"/>
                      <a:pt x="8400" y="6894"/>
                      <a:pt x="8400" y="6894"/>
                    </a:cubicBezTo>
                    <a:cubicBezTo>
                      <a:pt x="8160" y="7123"/>
                      <a:pt x="8160" y="7123"/>
                      <a:pt x="8160" y="7123"/>
                    </a:cubicBezTo>
                    <a:cubicBezTo>
                      <a:pt x="8400" y="7123"/>
                      <a:pt x="8400" y="7123"/>
                      <a:pt x="8400" y="7123"/>
                    </a:cubicBezTo>
                    <a:cubicBezTo>
                      <a:pt x="8160" y="7123"/>
                      <a:pt x="8160" y="7123"/>
                      <a:pt x="8160" y="7123"/>
                    </a:cubicBezTo>
                    <a:cubicBezTo>
                      <a:pt x="7920" y="7353"/>
                      <a:pt x="7920" y="7353"/>
                      <a:pt x="7920" y="7353"/>
                    </a:cubicBezTo>
                    <a:cubicBezTo>
                      <a:pt x="7920" y="7353"/>
                      <a:pt x="7920" y="7353"/>
                      <a:pt x="7920" y="7353"/>
                    </a:cubicBezTo>
                    <a:cubicBezTo>
                      <a:pt x="8160" y="7353"/>
                      <a:pt x="8160" y="7353"/>
                      <a:pt x="8160" y="7353"/>
                    </a:cubicBezTo>
                    <a:cubicBezTo>
                      <a:pt x="8400" y="7353"/>
                      <a:pt x="8400" y="7353"/>
                      <a:pt x="8400" y="7353"/>
                    </a:cubicBezTo>
                    <a:cubicBezTo>
                      <a:pt x="8400" y="7353"/>
                      <a:pt x="8400" y="7353"/>
                      <a:pt x="8400" y="7353"/>
                    </a:cubicBezTo>
                    <a:cubicBezTo>
                      <a:pt x="8640" y="7353"/>
                      <a:pt x="8640" y="7353"/>
                      <a:pt x="8640" y="7353"/>
                    </a:cubicBezTo>
                    <a:cubicBezTo>
                      <a:pt x="8640" y="7583"/>
                      <a:pt x="8640" y="7583"/>
                      <a:pt x="8640" y="7583"/>
                    </a:cubicBezTo>
                    <a:cubicBezTo>
                      <a:pt x="8880" y="7583"/>
                      <a:pt x="8880" y="7583"/>
                      <a:pt x="8880" y="7583"/>
                    </a:cubicBezTo>
                    <a:cubicBezTo>
                      <a:pt x="8880" y="7813"/>
                      <a:pt x="8880" y="7813"/>
                      <a:pt x="8880" y="7813"/>
                    </a:cubicBezTo>
                    <a:cubicBezTo>
                      <a:pt x="8640" y="7583"/>
                      <a:pt x="8640" y="7583"/>
                      <a:pt x="8640" y="7583"/>
                    </a:cubicBezTo>
                    <a:cubicBezTo>
                      <a:pt x="8400" y="7583"/>
                      <a:pt x="8400" y="7583"/>
                      <a:pt x="8400" y="7583"/>
                    </a:cubicBezTo>
                    <a:cubicBezTo>
                      <a:pt x="8160" y="7583"/>
                      <a:pt x="8160" y="7583"/>
                      <a:pt x="8160" y="7583"/>
                    </a:cubicBezTo>
                    <a:cubicBezTo>
                      <a:pt x="7920" y="7583"/>
                      <a:pt x="7920" y="7583"/>
                      <a:pt x="7920" y="7583"/>
                    </a:cubicBezTo>
                    <a:cubicBezTo>
                      <a:pt x="7920" y="7813"/>
                      <a:pt x="7920" y="7813"/>
                      <a:pt x="7920" y="7813"/>
                    </a:cubicBezTo>
                    <a:cubicBezTo>
                      <a:pt x="7680" y="7813"/>
                      <a:pt x="7680" y="7813"/>
                      <a:pt x="7680" y="7813"/>
                    </a:cubicBezTo>
                    <a:cubicBezTo>
                      <a:pt x="7680" y="7813"/>
                      <a:pt x="7680" y="7813"/>
                      <a:pt x="7680" y="7813"/>
                    </a:cubicBezTo>
                    <a:cubicBezTo>
                      <a:pt x="7440" y="8043"/>
                      <a:pt x="7440" y="8043"/>
                      <a:pt x="7440" y="8043"/>
                    </a:cubicBezTo>
                    <a:cubicBezTo>
                      <a:pt x="7200" y="8043"/>
                      <a:pt x="7200" y="8043"/>
                      <a:pt x="7200" y="8043"/>
                    </a:cubicBezTo>
                    <a:cubicBezTo>
                      <a:pt x="7200" y="8043"/>
                      <a:pt x="7200" y="8043"/>
                      <a:pt x="7200" y="8043"/>
                    </a:cubicBezTo>
                    <a:cubicBezTo>
                      <a:pt x="7440" y="8043"/>
                      <a:pt x="7440" y="8043"/>
                      <a:pt x="7440" y="8043"/>
                    </a:cubicBezTo>
                    <a:cubicBezTo>
                      <a:pt x="7680" y="8272"/>
                      <a:pt x="7680" y="8272"/>
                      <a:pt x="7680" y="8272"/>
                    </a:cubicBezTo>
                    <a:cubicBezTo>
                      <a:pt x="7440" y="8272"/>
                      <a:pt x="7440" y="8272"/>
                      <a:pt x="7440" y="8272"/>
                    </a:cubicBezTo>
                    <a:cubicBezTo>
                      <a:pt x="7440" y="8272"/>
                      <a:pt x="7440" y="8272"/>
                      <a:pt x="7440" y="8272"/>
                    </a:cubicBezTo>
                    <a:cubicBezTo>
                      <a:pt x="7200" y="8272"/>
                      <a:pt x="7200" y="8272"/>
                      <a:pt x="7200" y="8272"/>
                    </a:cubicBezTo>
                    <a:cubicBezTo>
                      <a:pt x="7440" y="8272"/>
                      <a:pt x="7440" y="8272"/>
                      <a:pt x="7440" y="8272"/>
                    </a:cubicBezTo>
                    <a:cubicBezTo>
                      <a:pt x="7440" y="8502"/>
                      <a:pt x="7440" y="8502"/>
                      <a:pt x="7440" y="8502"/>
                    </a:cubicBezTo>
                    <a:cubicBezTo>
                      <a:pt x="7200" y="8502"/>
                      <a:pt x="7200" y="8502"/>
                      <a:pt x="7200" y="8502"/>
                    </a:cubicBezTo>
                    <a:cubicBezTo>
                      <a:pt x="7200" y="8272"/>
                      <a:pt x="7200" y="8272"/>
                      <a:pt x="7200" y="8272"/>
                    </a:cubicBezTo>
                    <a:cubicBezTo>
                      <a:pt x="7200" y="8502"/>
                      <a:pt x="7200" y="8502"/>
                      <a:pt x="7200" y="8502"/>
                    </a:cubicBezTo>
                    <a:cubicBezTo>
                      <a:pt x="7200" y="8502"/>
                      <a:pt x="7200" y="8502"/>
                      <a:pt x="7200" y="8502"/>
                    </a:cubicBezTo>
                    <a:cubicBezTo>
                      <a:pt x="7200" y="8502"/>
                      <a:pt x="7200" y="8502"/>
                      <a:pt x="7200" y="8502"/>
                    </a:cubicBezTo>
                    <a:cubicBezTo>
                      <a:pt x="7200" y="8732"/>
                      <a:pt x="7200" y="8732"/>
                      <a:pt x="7200" y="8732"/>
                    </a:cubicBezTo>
                    <a:cubicBezTo>
                      <a:pt x="7200" y="8732"/>
                      <a:pt x="7200" y="8732"/>
                      <a:pt x="7200" y="8732"/>
                    </a:cubicBezTo>
                    <a:cubicBezTo>
                      <a:pt x="7200" y="8732"/>
                      <a:pt x="7200" y="8732"/>
                      <a:pt x="7200" y="8732"/>
                    </a:cubicBezTo>
                    <a:cubicBezTo>
                      <a:pt x="6960" y="8732"/>
                      <a:pt x="6960" y="8732"/>
                      <a:pt x="6960" y="8732"/>
                    </a:cubicBezTo>
                    <a:cubicBezTo>
                      <a:pt x="6960" y="8732"/>
                      <a:pt x="6960" y="8732"/>
                      <a:pt x="6960" y="8732"/>
                    </a:cubicBezTo>
                    <a:cubicBezTo>
                      <a:pt x="6960" y="8732"/>
                      <a:pt x="6960" y="8732"/>
                      <a:pt x="6960" y="8732"/>
                    </a:cubicBezTo>
                    <a:cubicBezTo>
                      <a:pt x="6960" y="8962"/>
                      <a:pt x="6960" y="8962"/>
                      <a:pt x="6960" y="8962"/>
                    </a:cubicBezTo>
                    <a:cubicBezTo>
                      <a:pt x="6960" y="8962"/>
                      <a:pt x="6960" y="8962"/>
                      <a:pt x="6960" y="8962"/>
                    </a:cubicBezTo>
                    <a:cubicBezTo>
                      <a:pt x="7200" y="8962"/>
                      <a:pt x="7200" y="8962"/>
                      <a:pt x="7200" y="8962"/>
                    </a:cubicBezTo>
                    <a:cubicBezTo>
                      <a:pt x="7440" y="9191"/>
                      <a:pt x="7440" y="9191"/>
                      <a:pt x="7440" y="9191"/>
                    </a:cubicBezTo>
                    <a:cubicBezTo>
                      <a:pt x="7440" y="9191"/>
                      <a:pt x="7440" y="9191"/>
                      <a:pt x="7440" y="9191"/>
                    </a:cubicBezTo>
                    <a:cubicBezTo>
                      <a:pt x="7680" y="9191"/>
                      <a:pt x="7680" y="9191"/>
                      <a:pt x="7680" y="9191"/>
                    </a:cubicBezTo>
                    <a:cubicBezTo>
                      <a:pt x="7440" y="9191"/>
                      <a:pt x="7440" y="9191"/>
                      <a:pt x="7440" y="9191"/>
                    </a:cubicBezTo>
                    <a:cubicBezTo>
                      <a:pt x="7440" y="9191"/>
                      <a:pt x="7440" y="9191"/>
                      <a:pt x="7440" y="9191"/>
                    </a:cubicBezTo>
                    <a:cubicBezTo>
                      <a:pt x="7200" y="9191"/>
                      <a:pt x="7200" y="9191"/>
                      <a:pt x="7200" y="9191"/>
                    </a:cubicBezTo>
                    <a:cubicBezTo>
                      <a:pt x="7200" y="9191"/>
                      <a:pt x="7200" y="9191"/>
                      <a:pt x="7200" y="9191"/>
                    </a:cubicBezTo>
                    <a:cubicBezTo>
                      <a:pt x="6960" y="9191"/>
                      <a:pt x="6960" y="9191"/>
                      <a:pt x="6960" y="9191"/>
                    </a:cubicBezTo>
                    <a:cubicBezTo>
                      <a:pt x="6720" y="9421"/>
                      <a:pt x="6720" y="9421"/>
                      <a:pt x="6720" y="9421"/>
                    </a:cubicBezTo>
                    <a:cubicBezTo>
                      <a:pt x="6720" y="9421"/>
                      <a:pt x="6720" y="9421"/>
                      <a:pt x="6720" y="9421"/>
                    </a:cubicBezTo>
                    <a:cubicBezTo>
                      <a:pt x="6960" y="9421"/>
                      <a:pt x="6960" y="9421"/>
                      <a:pt x="6960" y="9421"/>
                    </a:cubicBezTo>
                    <a:cubicBezTo>
                      <a:pt x="6960" y="9651"/>
                      <a:pt x="6960" y="9651"/>
                      <a:pt x="6960" y="9651"/>
                    </a:cubicBezTo>
                    <a:cubicBezTo>
                      <a:pt x="7200" y="9651"/>
                      <a:pt x="7200" y="9651"/>
                      <a:pt x="7200" y="9651"/>
                    </a:cubicBezTo>
                    <a:cubicBezTo>
                      <a:pt x="7200" y="9881"/>
                      <a:pt x="7200" y="9881"/>
                      <a:pt x="7200" y="9881"/>
                    </a:cubicBezTo>
                    <a:cubicBezTo>
                      <a:pt x="6960" y="9651"/>
                      <a:pt x="6960" y="9651"/>
                      <a:pt x="6960" y="9651"/>
                    </a:cubicBezTo>
                    <a:cubicBezTo>
                      <a:pt x="6960" y="9651"/>
                      <a:pt x="6960" y="9651"/>
                      <a:pt x="6960" y="9651"/>
                    </a:cubicBezTo>
                    <a:cubicBezTo>
                      <a:pt x="6720" y="9881"/>
                      <a:pt x="6720" y="9881"/>
                      <a:pt x="6720" y="9881"/>
                    </a:cubicBezTo>
                    <a:cubicBezTo>
                      <a:pt x="6720" y="9881"/>
                      <a:pt x="6720" y="9881"/>
                      <a:pt x="6720" y="9881"/>
                    </a:cubicBezTo>
                    <a:cubicBezTo>
                      <a:pt x="6720" y="9881"/>
                      <a:pt x="6720" y="9881"/>
                      <a:pt x="6720" y="9881"/>
                    </a:cubicBezTo>
                    <a:cubicBezTo>
                      <a:pt x="6960" y="10111"/>
                      <a:pt x="6960" y="10111"/>
                      <a:pt x="6960" y="10111"/>
                    </a:cubicBezTo>
                    <a:cubicBezTo>
                      <a:pt x="6960" y="10111"/>
                      <a:pt x="6960" y="10111"/>
                      <a:pt x="6960" y="10111"/>
                    </a:cubicBezTo>
                    <a:cubicBezTo>
                      <a:pt x="6720" y="10111"/>
                      <a:pt x="6720" y="10111"/>
                      <a:pt x="6720" y="10111"/>
                    </a:cubicBezTo>
                    <a:cubicBezTo>
                      <a:pt x="6720" y="10111"/>
                      <a:pt x="6720" y="10111"/>
                      <a:pt x="6720" y="10111"/>
                    </a:cubicBezTo>
                    <a:cubicBezTo>
                      <a:pt x="6720" y="10111"/>
                      <a:pt x="6720" y="10111"/>
                      <a:pt x="6720" y="10111"/>
                    </a:cubicBezTo>
                    <a:cubicBezTo>
                      <a:pt x="6720" y="10340"/>
                      <a:pt x="6720" y="10340"/>
                      <a:pt x="6720" y="10340"/>
                    </a:cubicBezTo>
                    <a:cubicBezTo>
                      <a:pt x="6720" y="10340"/>
                      <a:pt x="6720" y="10340"/>
                      <a:pt x="6720" y="10340"/>
                    </a:cubicBezTo>
                    <a:cubicBezTo>
                      <a:pt x="6720" y="10340"/>
                      <a:pt x="6720" y="10340"/>
                      <a:pt x="6720" y="10340"/>
                    </a:cubicBezTo>
                    <a:cubicBezTo>
                      <a:pt x="6720" y="10570"/>
                      <a:pt x="6720" y="10570"/>
                      <a:pt x="6720" y="10570"/>
                    </a:cubicBezTo>
                    <a:cubicBezTo>
                      <a:pt x="6480" y="10340"/>
                      <a:pt x="6480" y="10340"/>
                      <a:pt x="6480" y="10340"/>
                    </a:cubicBezTo>
                    <a:cubicBezTo>
                      <a:pt x="6480" y="10340"/>
                      <a:pt x="6480" y="10340"/>
                      <a:pt x="6480" y="10340"/>
                    </a:cubicBezTo>
                    <a:cubicBezTo>
                      <a:pt x="6480" y="10570"/>
                      <a:pt x="6480" y="10570"/>
                      <a:pt x="6480" y="10570"/>
                    </a:cubicBezTo>
                    <a:cubicBezTo>
                      <a:pt x="6480" y="10570"/>
                      <a:pt x="6480" y="10570"/>
                      <a:pt x="6480" y="10570"/>
                    </a:cubicBezTo>
                    <a:cubicBezTo>
                      <a:pt x="6480" y="10800"/>
                      <a:pt x="6480" y="10800"/>
                      <a:pt x="6480" y="10800"/>
                    </a:cubicBezTo>
                    <a:cubicBezTo>
                      <a:pt x="6720" y="10800"/>
                      <a:pt x="6720" y="10800"/>
                      <a:pt x="6720" y="10800"/>
                    </a:cubicBezTo>
                    <a:cubicBezTo>
                      <a:pt x="6720" y="10800"/>
                      <a:pt x="6720" y="10800"/>
                      <a:pt x="6720" y="10800"/>
                    </a:cubicBezTo>
                    <a:cubicBezTo>
                      <a:pt x="6720" y="10800"/>
                      <a:pt x="6720" y="10800"/>
                      <a:pt x="6720" y="10800"/>
                    </a:cubicBezTo>
                    <a:cubicBezTo>
                      <a:pt x="6960" y="10800"/>
                      <a:pt x="6960" y="10800"/>
                      <a:pt x="6960" y="10800"/>
                    </a:cubicBezTo>
                    <a:cubicBezTo>
                      <a:pt x="6720" y="11030"/>
                      <a:pt x="6720" y="11030"/>
                      <a:pt x="6720" y="11030"/>
                    </a:cubicBezTo>
                    <a:cubicBezTo>
                      <a:pt x="6720" y="11030"/>
                      <a:pt x="6720" y="11030"/>
                      <a:pt x="6720" y="11030"/>
                    </a:cubicBezTo>
                    <a:cubicBezTo>
                      <a:pt x="6480" y="11030"/>
                      <a:pt x="6480" y="11030"/>
                      <a:pt x="6480" y="11030"/>
                    </a:cubicBezTo>
                    <a:cubicBezTo>
                      <a:pt x="6480" y="11030"/>
                      <a:pt x="6480" y="11030"/>
                      <a:pt x="6480" y="11030"/>
                    </a:cubicBezTo>
                    <a:cubicBezTo>
                      <a:pt x="6240" y="11260"/>
                      <a:pt x="6240" y="11260"/>
                      <a:pt x="6240" y="11260"/>
                    </a:cubicBezTo>
                    <a:cubicBezTo>
                      <a:pt x="6240" y="11260"/>
                      <a:pt x="6240" y="11260"/>
                      <a:pt x="6240" y="11260"/>
                    </a:cubicBezTo>
                    <a:cubicBezTo>
                      <a:pt x="6000" y="11260"/>
                      <a:pt x="6000" y="11260"/>
                      <a:pt x="6000" y="11260"/>
                    </a:cubicBezTo>
                    <a:cubicBezTo>
                      <a:pt x="6000" y="11489"/>
                      <a:pt x="6000" y="11489"/>
                      <a:pt x="6000" y="11489"/>
                    </a:cubicBezTo>
                    <a:cubicBezTo>
                      <a:pt x="6000" y="11489"/>
                      <a:pt x="6000" y="11489"/>
                      <a:pt x="6000" y="11489"/>
                    </a:cubicBezTo>
                    <a:cubicBezTo>
                      <a:pt x="6000" y="11489"/>
                      <a:pt x="6000" y="11489"/>
                      <a:pt x="6000" y="11489"/>
                    </a:cubicBezTo>
                    <a:cubicBezTo>
                      <a:pt x="5760" y="11489"/>
                      <a:pt x="5760" y="11489"/>
                      <a:pt x="5760" y="11489"/>
                    </a:cubicBezTo>
                    <a:cubicBezTo>
                      <a:pt x="5520" y="11719"/>
                      <a:pt x="5520" y="11719"/>
                      <a:pt x="5520" y="11719"/>
                    </a:cubicBezTo>
                    <a:cubicBezTo>
                      <a:pt x="5760" y="11719"/>
                      <a:pt x="5760" y="11719"/>
                      <a:pt x="5760" y="11719"/>
                    </a:cubicBezTo>
                    <a:cubicBezTo>
                      <a:pt x="5760" y="11949"/>
                      <a:pt x="5760" y="11949"/>
                      <a:pt x="5760" y="11949"/>
                    </a:cubicBezTo>
                    <a:cubicBezTo>
                      <a:pt x="5760" y="11949"/>
                      <a:pt x="5760" y="11949"/>
                      <a:pt x="5760" y="11949"/>
                    </a:cubicBezTo>
                    <a:cubicBezTo>
                      <a:pt x="5520" y="12179"/>
                      <a:pt x="5520" y="12179"/>
                      <a:pt x="5520" y="12179"/>
                    </a:cubicBezTo>
                    <a:cubicBezTo>
                      <a:pt x="5520" y="12179"/>
                      <a:pt x="5520" y="12179"/>
                      <a:pt x="5520" y="12179"/>
                    </a:cubicBezTo>
                    <a:cubicBezTo>
                      <a:pt x="5520" y="11949"/>
                      <a:pt x="5520" y="11949"/>
                      <a:pt x="5520" y="11949"/>
                    </a:cubicBezTo>
                    <a:cubicBezTo>
                      <a:pt x="5280" y="11949"/>
                      <a:pt x="5280" y="11949"/>
                      <a:pt x="5280" y="11949"/>
                    </a:cubicBezTo>
                    <a:cubicBezTo>
                      <a:pt x="5280" y="11949"/>
                      <a:pt x="5280" y="11949"/>
                      <a:pt x="5280" y="11949"/>
                    </a:cubicBezTo>
                    <a:cubicBezTo>
                      <a:pt x="5040" y="11949"/>
                      <a:pt x="5040" y="11949"/>
                      <a:pt x="5040" y="11949"/>
                    </a:cubicBezTo>
                    <a:cubicBezTo>
                      <a:pt x="5280" y="12179"/>
                      <a:pt x="5280" y="12179"/>
                      <a:pt x="5280" y="12179"/>
                    </a:cubicBezTo>
                    <a:cubicBezTo>
                      <a:pt x="5040" y="12179"/>
                      <a:pt x="5040" y="12179"/>
                      <a:pt x="5040" y="12179"/>
                    </a:cubicBezTo>
                    <a:cubicBezTo>
                      <a:pt x="5040" y="12179"/>
                      <a:pt x="5040" y="12179"/>
                      <a:pt x="5040" y="12179"/>
                    </a:cubicBezTo>
                    <a:cubicBezTo>
                      <a:pt x="5040" y="12409"/>
                      <a:pt x="5040" y="12409"/>
                      <a:pt x="5040" y="12409"/>
                    </a:cubicBezTo>
                    <a:cubicBezTo>
                      <a:pt x="4800" y="12409"/>
                      <a:pt x="4800" y="12409"/>
                      <a:pt x="4800" y="12409"/>
                    </a:cubicBezTo>
                    <a:cubicBezTo>
                      <a:pt x="4800" y="12409"/>
                      <a:pt x="4800" y="12409"/>
                      <a:pt x="4800" y="12409"/>
                    </a:cubicBezTo>
                    <a:cubicBezTo>
                      <a:pt x="4800" y="12638"/>
                      <a:pt x="4800" y="12638"/>
                      <a:pt x="4800" y="12638"/>
                    </a:cubicBezTo>
                    <a:cubicBezTo>
                      <a:pt x="4560" y="12638"/>
                      <a:pt x="4560" y="12638"/>
                      <a:pt x="4560" y="12638"/>
                    </a:cubicBezTo>
                    <a:cubicBezTo>
                      <a:pt x="4560" y="12638"/>
                      <a:pt x="4560" y="12638"/>
                      <a:pt x="4560" y="12638"/>
                    </a:cubicBezTo>
                    <a:cubicBezTo>
                      <a:pt x="4560" y="12868"/>
                      <a:pt x="4560" y="12868"/>
                      <a:pt x="4560" y="12868"/>
                    </a:cubicBezTo>
                    <a:cubicBezTo>
                      <a:pt x="4560" y="13098"/>
                      <a:pt x="4560" y="13098"/>
                      <a:pt x="4560" y="13098"/>
                    </a:cubicBezTo>
                    <a:cubicBezTo>
                      <a:pt x="4320" y="13098"/>
                      <a:pt x="4320" y="13098"/>
                      <a:pt x="4320" y="13098"/>
                    </a:cubicBezTo>
                    <a:cubicBezTo>
                      <a:pt x="4320" y="13328"/>
                      <a:pt x="4320" y="13328"/>
                      <a:pt x="4320" y="13328"/>
                    </a:cubicBezTo>
                    <a:cubicBezTo>
                      <a:pt x="4560" y="13098"/>
                      <a:pt x="4560" y="13098"/>
                      <a:pt x="4560" y="13098"/>
                    </a:cubicBezTo>
                    <a:cubicBezTo>
                      <a:pt x="4560" y="13098"/>
                      <a:pt x="4560" y="13098"/>
                      <a:pt x="4560" y="13098"/>
                    </a:cubicBezTo>
                    <a:cubicBezTo>
                      <a:pt x="4560" y="13328"/>
                      <a:pt x="4560" y="13328"/>
                      <a:pt x="4560" y="13328"/>
                    </a:cubicBezTo>
                    <a:cubicBezTo>
                      <a:pt x="4560" y="13328"/>
                      <a:pt x="4560" y="13328"/>
                      <a:pt x="4560" y="13328"/>
                    </a:cubicBezTo>
                    <a:cubicBezTo>
                      <a:pt x="4560" y="13557"/>
                      <a:pt x="4560" y="13557"/>
                      <a:pt x="4560" y="13557"/>
                    </a:cubicBezTo>
                    <a:cubicBezTo>
                      <a:pt x="4560" y="13557"/>
                      <a:pt x="4560" y="13557"/>
                      <a:pt x="4560" y="13557"/>
                    </a:cubicBezTo>
                    <a:cubicBezTo>
                      <a:pt x="4800" y="13557"/>
                      <a:pt x="4800" y="13557"/>
                      <a:pt x="4800" y="13557"/>
                    </a:cubicBezTo>
                    <a:cubicBezTo>
                      <a:pt x="5040" y="13557"/>
                      <a:pt x="5040" y="13557"/>
                      <a:pt x="5040" y="13557"/>
                    </a:cubicBezTo>
                    <a:cubicBezTo>
                      <a:pt x="5280" y="13098"/>
                      <a:pt x="5280" y="13098"/>
                      <a:pt x="5280" y="13098"/>
                    </a:cubicBezTo>
                    <a:cubicBezTo>
                      <a:pt x="5280" y="13098"/>
                      <a:pt x="5280" y="13098"/>
                      <a:pt x="5280" y="13098"/>
                    </a:cubicBezTo>
                    <a:cubicBezTo>
                      <a:pt x="5280" y="13098"/>
                      <a:pt x="5280" y="13098"/>
                      <a:pt x="5280" y="13098"/>
                    </a:cubicBezTo>
                    <a:cubicBezTo>
                      <a:pt x="5280" y="12868"/>
                      <a:pt x="5280" y="12868"/>
                      <a:pt x="5280" y="12868"/>
                    </a:cubicBezTo>
                    <a:cubicBezTo>
                      <a:pt x="5280" y="12868"/>
                      <a:pt x="5280" y="12868"/>
                      <a:pt x="5280" y="12868"/>
                    </a:cubicBezTo>
                    <a:cubicBezTo>
                      <a:pt x="5520" y="12638"/>
                      <a:pt x="5520" y="12638"/>
                      <a:pt x="5520" y="12638"/>
                    </a:cubicBezTo>
                    <a:cubicBezTo>
                      <a:pt x="5520" y="12638"/>
                      <a:pt x="5520" y="12638"/>
                      <a:pt x="5520" y="12638"/>
                    </a:cubicBezTo>
                    <a:cubicBezTo>
                      <a:pt x="5760" y="12638"/>
                      <a:pt x="5760" y="12638"/>
                      <a:pt x="5760" y="12638"/>
                    </a:cubicBezTo>
                    <a:cubicBezTo>
                      <a:pt x="5760" y="12638"/>
                      <a:pt x="5760" y="12638"/>
                      <a:pt x="5760" y="12638"/>
                    </a:cubicBezTo>
                    <a:cubicBezTo>
                      <a:pt x="5520" y="12868"/>
                      <a:pt x="5520" y="12868"/>
                      <a:pt x="5520" y="12868"/>
                    </a:cubicBezTo>
                    <a:cubicBezTo>
                      <a:pt x="5520" y="12868"/>
                      <a:pt x="5520" y="12868"/>
                      <a:pt x="5520" y="12868"/>
                    </a:cubicBezTo>
                    <a:cubicBezTo>
                      <a:pt x="5760" y="13098"/>
                      <a:pt x="5760" y="13098"/>
                      <a:pt x="5760" y="13098"/>
                    </a:cubicBezTo>
                    <a:cubicBezTo>
                      <a:pt x="5760" y="13098"/>
                      <a:pt x="5760" y="13098"/>
                      <a:pt x="5760" y="13098"/>
                    </a:cubicBezTo>
                    <a:cubicBezTo>
                      <a:pt x="5520" y="13098"/>
                      <a:pt x="5520" y="13098"/>
                      <a:pt x="5520" y="13098"/>
                    </a:cubicBezTo>
                    <a:cubicBezTo>
                      <a:pt x="5280" y="13557"/>
                      <a:pt x="5280" y="13557"/>
                      <a:pt x="5280" y="13557"/>
                    </a:cubicBezTo>
                    <a:cubicBezTo>
                      <a:pt x="5520" y="13557"/>
                      <a:pt x="5520" y="13557"/>
                      <a:pt x="5520" y="13557"/>
                    </a:cubicBezTo>
                    <a:cubicBezTo>
                      <a:pt x="5280" y="13557"/>
                      <a:pt x="5280" y="13557"/>
                      <a:pt x="5280" y="13557"/>
                    </a:cubicBezTo>
                    <a:cubicBezTo>
                      <a:pt x="5280" y="13787"/>
                      <a:pt x="5280" y="13787"/>
                      <a:pt x="5280" y="13787"/>
                    </a:cubicBezTo>
                    <a:cubicBezTo>
                      <a:pt x="5280" y="13787"/>
                      <a:pt x="5280" y="13787"/>
                      <a:pt x="5280" y="13787"/>
                    </a:cubicBezTo>
                    <a:cubicBezTo>
                      <a:pt x="5040" y="13557"/>
                      <a:pt x="5040" y="13557"/>
                      <a:pt x="5040" y="13557"/>
                    </a:cubicBezTo>
                    <a:cubicBezTo>
                      <a:pt x="4800" y="13787"/>
                      <a:pt x="4800" y="13787"/>
                      <a:pt x="4800" y="13787"/>
                    </a:cubicBezTo>
                    <a:cubicBezTo>
                      <a:pt x="4800" y="13787"/>
                      <a:pt x="4800" y="13787"/>
                      <a:pt x="4800" y="13787"/>
                    </a:cubicBezTo>
                    <a:cubicBezTo>
                      <a:pt x="4800" y="14017"/>
                      <a:pt x="4800" y="14017"/>
                      <a:pt x="4800" y="14017"/>
                    </a:cubicBezTo>
                    <a:cubicBezTo>
                      <a:pt x="4560" y="14017"/>
                      <a:pt x="4560" y="14017"/>
                      <a:pt x="4560" y="14017"/>
                    </a:cubicBezTo>
                    <a:cubicBezTo>
                      <a:pt x="4320" y="14017"/>
                      <a:pt x="4320" y="14017"/>
                      <a:pt x="4320" y="14017"/>
                    </a:cubicBezTo>
                    <a:cubicBezTo>
                      <a:pt x="4560" y="14017"/>
                      <a:pt x="4560" y="14017"/>
                      <a:pt x="4560" y="14017"/>
                    </a:cubicBezTo>
                    <a:cubicBezTo>
                      <a:pt x="4560" y="14017"/>
                      <a:pt x="4560" y="14017"/>
                      <a:pt x="4560" y="14017"/>
                    </a:cubicBezTo>
                    <a:cubicBezTo>
                      <a:pt x="4560" y="13787"/>
                      <a:pt x="4560" y="13787"/>
                      <a:pt x="4560" y="13787"/>
                    </a:cubicBezTo>
                    <a:cubicBezTo>
                      <a:pt x="4560" y="13557"/>
                      <a:pt x="4560" y="13557"/>
                      <a:pt x="4560" y="13557"/>
                    </a:cubicBezTo>
                    <a:cubicBezTo>
                      <a:pt x="4320" y="13328"/>
                      <a:pt x="4320" y="13328"/>
                      <a:pt x="4320" y="13328"/>
                    </a:cubicBezTo>
                    <a:cubicBezTo>
                      <a:pt x="4080" y="13328"/>
                      <a:pt x="4080" y="13328"/>
                      <a:pt x="4080" y="13328"/>
                    </a:cubicBezTo>
                    <a:cubicBezTo>
                      <a:pt x="4080" y="13557"/>
                      <a:pt x="4080" y="13557"/>
                      <a:pt x="4080" y="13557"/>
                    </a:cubicBezTo>
                    <a:cubicBezTo>
                      <a:pt x="3840" y="13557"/>
                      <a:pt x="3840" y="13557"/>
                      <a:pt x="3840" y="13557"/>
                    </a:cubicBezTo>
                    <a:cubicBezTo>
                      <a:pt x="3840" y="13557"/>
                      <a:pt x="3840" y="13557"/>
                      <a:pt x="3840" y="13557"/>
                    </a:cubicBezTo>
                    <a:cubicBezTo>
                      <a:pt x="4080" y="13557"/>
                      <a:pt x="4080" y="13557"/>
                      <a:pt x="4080" y="13557"/>
                    </a:cubicBezTo>
                    <a:cubicBezTo>
                      <a:pt x="3840" y="13787"/>
                      <a:pt x="3840" y="13787"/>
                      <a:pt x="3840" y="13787"/>
                    </a:cubicBezTo>
                    <a:cubicBezTo>
                      <a:pt x="3600" y="13787"/>
                      <a:pt x="3600" y="13787"/>
                      <a:pt x="3600" y="13787"/>
                    </a:cubicBezTo>
                    <a:cubicBezTo>
                      <a:pt x="3600" y="13787"/>
                      <a:pt x="3600" y="13787"/>
                      <a:pt x="3600" y="13787"/>
                    </a:cubicBezTo>
                    <a:cubicBezTo>
                      <a:pt x="3360" y="14017"/>
                      <a:pt x="3360" y="14017"/>
                      <a:pt x="3360" y="14017"/>
                    </a:cubicBezTo>
                    <a:cubicBezTo>
                      <a:pt x="3360" y="14017"/>
                      <a:pt x="3360" y="14017"/>
                      <a:pt x="3360" y="14017"/>
                    </a:cubicBezTo>
                    <a:cubicBezTo>
                      <a:pt x="3600" y="14017"/>
                      <a:pt x="3600" y="14017"/>
                      <a:pt x="3600" y="14017"/>
                    </a:cubicBezTo>
                    <a:cubicBezTo>
                      <a:pt x="3600" y="14017"/>
                      <a:pt x="3600" y="14017"/>
                      <a:pt x="3600" y="14017"/>
                    </a:cubicBezTo>
                    <a:cubicBezTo>
                      <a:pt x="3360" y="14017"/>
                      <a:pt x="3360" y="14017"/>
                      <a:pt x="3360" y="14017"/>
                    </a:cubicBezTo>
                    <a:cubicBezTo>
                      <a:pt x="3360" y="14247"/>
                      <a:pt x="3360" y="14247"/>
                      <a:pt x="3360" y="14247"/>
                    </a:cubicBezTo>
                    <a:cubicBezTo>
                      <a:pt x="3120" y="14017"/>
                      <a:pt x="3120" y="14017"/>
                      <a:pt x="3120" y="14017"/>
                    </a:cubicBezTo>
                    <a:cubicBezTo>
                      <a:pt x="3120" y="14017"/>
                      <a:pt x="3120" y="14017"/>
                      <a:pt x="3120" y="14017"/>
                    </a:cubicBezTo>
                    <a:cubicBezTo>
                      <a:pt x="3120" y="14247"/>
                      <a:pt x="3120" y="14247"/>
                      <a:pt x="3120" y="14247"/>
                    </a:cubicBezTo>
                    <a:cubicBezTo>
                      <a:pt x="3360" y="14247"/>
                      <a:pt x="3360" y="14247"/>
                      <a:pt x="3360" y="14247"/>
                    </a:cubicBezTo>
                    <a:cubicBezTo>
                      <a:pt x="3600" y="14247"/>
                      <a:pt x="3600" y="14247"/>
                      <a:pt x="3600" y="14247"/>
                    </a:cubicBezTo>
                    <a:cubicBezTo>
                      <a:pt x="3360" y="14477"/>
                      <a:pt x="3360" y="14477"/>
                      <a:pt x="3360" y="14477"/>
                    </a:cubicBezTo>
                    <a:cubicBezTo>
                      <a:pt x="3600" y="14477"/>
                      <a:pt x="3600" y="14477"/>
                      <a:pt x="3600" y="14477"/>
                    </a:cubicBezTo>
                    <a:cubicBezTo>
                      <a:pt x="3600" y="14706"/>
                      <a:pt x="3600" y="14706"/>
                      <a:pt x="3600" y="14706"/>
                    </a:cubicBezTo>
                    <a:cubicBezTo>
                      <a:pt x="3360" y="14477"/>
                      <a:pt x="3360" y="14477"/>
                      <a:pt x="3360" y="14477"/>
                    </a:cubicBezTo>
                    <a:cubicBezTo>
                      <a:pt x="3360" y="14477"/>
                      <a:pt x="3360" y="14477"/>
                      <a:pt x="3360" y="14477"/>
                    </a:cubicBezTo>
                    <a:cubicBezTo>
                      <a:pt x="3120" y="14477"/>
                      <a:pt x="3120" y="14477"/>
                      <a:pt x="3120" y="14477"/>
                    </a:cubicBezTo>
                    <a:cubicBezTo>
                      <a:pt x="2880" y="14247"/>
                      <a:pt x="2880" y="14247"/>
                      <a:pt x="2880" y="14247"/>
                    </a:cubicBezTo>
                    <a:cubicBezTo>
                      <a:pt x="2880" y="14247"/>
                      <a:pt x="2880" y="14247"/>
                      <a:pt x="2880" y="14247"/>
                    </a:cubicBezTo>
                    <a:cubicBezTo>
                      <a:pt x="2880" y="14247"/>
                      <a:pt x="2880" y="14247"/>
                      <a:pt x="2880" y="14247"/>
                    </a:cubicBezTo>
                    <a:cubicBezTo>
                      <a:pt x="2880" y="14247"/>
                      <a:pt x="2880" y="14247"/>
                      <a:pt x="2880" y="14247"/>
                    </a:cubicBezTo>
                    <a:cubicBezTo>
                      <a:pt x="2880" y="14477"/>
                      <a:pt x="2880" y="14477"/>
                      <a:pt x="2880" y="14477"/>
                    </a:cubicBezTo>
                    <a:cubicBezTo>
                      <a:pt x="3120" y="14706"/>
                      <a:pt x="3120" y="14706"/>
                      <a:pt x="3120" y="14706"/>
                    </a:cubicBezTo>
                    <a:cubicBezTo>
                      <a:pt x="3360" y="14706"/>
                      <a:pt x="3360" y="14706"/>
                      <a:pt x="3360" y="14706"/>
                    </a:cubicBezTo>
                    <a:cubicBezTo>
                      <a:pt x="3360" y="14706"/>
                      <a:pt x="3360" y="14706"/>
                      <a:pt x="3360" y="14706"/>
                    </a:cubicBezTo>
                    <a:cubicBezTo>
                      <a:pt x="3360" y="14706"/>
                      <a:pt x="3360" y="14706"/>
                      <a:pt x="3360" y="14706"/>
                    </a:cubicBezTo>
                    <a:cubicBezTo>
                      <a:pt x="2880" y="14706"/>
                      <a:pt x="2880" y="14706"/>
                      <a:pt x="2880" y="14706"/>
                    </a:cubicBezTo>
                    <a:cubicBezTo>
                      <a:pt x="2640" y="14477"/>
                      <a:pt x="2640" y="14477"/>
                      <a:pt x="2640" y="14477"/>
                    </a:cubicBezTo>
                    <a:cubicBezTo>
                      <a:pt x="2640" y="14477"/>
                      <a:pt x="2640" y="14477"/>
                      <a:pt x="2640" y="14477"/>
                    </a:cubicBezTo>
                    <a:cubicBezTo>
                      <a:pt x="2400" y="14477"/>
                      <a:pt x="2400" y="14477"/>
                      <a:pt x="2400" y="14477"/>
                    </a:cubicBezTo>
                    <a:cubicBezTo>
                      <a:pt x="2160" y="14477"/>
                      <a:pt x="2160" y="14477"/>
                      <a:pt x="2160" y="14477"/>
                    </a:cubicBezTo>
                    <a:cubicBezTo>
                      <a:pt x="2160" y="14247"/>
                      <a:pt x="2160" y="14247"/>
                      <a:pt x="2160" y="14247"/>
                    </a:cubicBezTo>
                    <a:cubicBezTo>
                      <a:pt x="1920" y="14477"/>
                      <a:pt x="1920" y="14477"/>
                      <a:pt x="1920" y="14477"/>
                    </a:cubicBezTo>
                    <a:cubicBezTo>
                      <a:pt x="1920" y="14477"/>
                      <a:pt x="1920" y="14477"/>
                      <a:pt x="1920" y="14477"/>
                    </a:cubicBezTo>
                    <a:cubicBezTo>
                      <a:pt x="1920" y="14706"/>
                      <a:pt x="1920" y="14706"/>
                      <a:pt x="1920" y="14706"/>
                    </a:cubicBezTo>
                    <a:cubicBezTo>
                      <a:pt x="2160" y="14706"/>
                      <a:pt x="2160" y="14706"/>
                      <a:pt x="2160" y="14706"/>
                    </a:cubicBezTo>
                    <a:cubicBezTo>
                      <a:pt x="2400" y="14706"/>
                      <a:pt x="2400" y="14706"/>
                      <a:pt x="2400" y="14706"/>
                    </a:cubicBezTo>
                    <a:cubicBezTo>
                      <a:pt x="2400" y="14706"/>
                      <a:pt x="2400" y="14706"/>
                      <a:pt x="2400" y="14706"/>
                    </a:cubicBezTo>
                    <a:cubicBezTo>
                      <a:pt x="2400" y="14706"/>
                      <a:pt x="2400" y="14706"/>
                      <a:pt x="2400" y="14706"/>
                    </a:cubicBezTo>
                    <a:cubicBezTo>
                      <a:pt x="2400" y="14936"/>
                      <a:pt x="2400" y="14936"/>
                      <a:pt x="2400" y="14936"/>
                    </a:cubicBezTo>
                    <a:cubicBezTo>
                      <a:pt x="2640" y="14706"/>
                      <a:pt x="2640" y="14706"/>
                      <a:pt x="2640" y="14706"/>
                    </a:cubicBezTo>
                    <a:cubicBezTo>
                      <a:pt x="2880" y="14706"/>
                      <a:pt x="2880" y="14706"/>
                      <a:pt x="2880" y="14706"/>
                    </a:cubicBezTo>
                    <a:cubicBezTo>
                      <a:pt x="2640" y="14936"/>
                      <a:pt x="2640" y="14936"/>
                      <a:pt x="2640" y="14936"/>
                    </a:cubicBezTo>
                    <a:cubicBezTo>
                      <a:pt x="2400" y="14936"/>
                      <a:pt x="2400" y="14936"/>
                      <a:pt x="2400" y="14936"/>
                    </a:cubicBezTo>
                    <a:cubicBezTo>
                      <a:pt x="2400" y="15166"/>
                      <a:pt x="2400" y="15166"/>
                      <a:pt x="2400" y="15166"/>
                    </a:cubicBezTo>
                    <a:cubicBezTo>
                      <a:pt x="2160" y="15166"/>
                      <a:pt x="2160" y="15166"/>
                      <a:pt x="2160" y="15166"/>
                    </a:cubicBezTo>
                    <a:cubicBezTo>
                      <a:pt x="1920" y="14936"/>
                      <a:pt x="1920" y="14936"/>
                      <a:pt x="1920" y="14936"/>
                    </a:cubicBezTo>
                    <a:cubicBezTo>
                      <a:pt x="1920" y="14936"/>
                      <a:pt x="1920" y="14936"/>
                      <a:pt x="1920" y="14936"/>
                    </a:cubicBezTo>
                    <a:cubicBezTo>
                      <a:pt x="1680" y="14936"/>
                      <a:pt x="1680" y="14936"/>
                      <a:pt x="1680" y="14936"/>
                    </a:cubicBezTo>
                    <a:cubicBezTo>
                      <a:pt x="1680" y="14706"/>
                      <a:pt x="1680" y="14706"/>
                      <a:pt x="1680" y="14706"/>
                    </a:cubicBezTo>
                    <a:cubicBezTo>
                      <a:pt x="1440" y="14936"/>
                      <a:pt x="1440" y="14936"/>
                      <a:pt x="1440" y="14936"/>
                    </a:cubicBezTo>
                    <a:cubicBezTo>
                      <a:pt x="1440" y="14936"/>
                      <a:pt x="1440" y="14936"/>
                      <a:pt x="1440" y="14936"/>
                    </a:cubicBezTo>
                    <a:cubicBezTo>
                      <a:pt x="1200" y="14936"/>
                      <a:pt x="1200" y="14936"/>
                      <a:pt x="1200" y="14936"/>
                    </a:cubicBezTo>
                    <a:cubicBezTo>
                      <a:pt x="1200" y="14936"/>
                      <a:pt x="1200" y="14936"/>
                      <a:pt x="1200" y="14936"/>
                    </a:cubicBezTo>
                    <a:cubicBezTo>
                      <a:pt x="1680" y="14936"/>
                      <a:pt x="1680" y="14936"/>
                      <a:pt x="1680" y="14936"/>
                    </a:cubicBezTo>
                    <a:cubicBezTo>
                      <a:pt x="1680" y="15166"/>
                      <a:pt x="1680" y="15166"/>
                      <a:pt x="1680" y="15166"/>
                    </a:cubicBezTo>
                    <a:cubicBezTo>
                      <a:pt x="1920" y="15166"/>
                      <a:pt x="1920" y="15166"/>
                      <a:pt x="1920" y="15166"/>
                    </a:cubicBezTo>
                    <a:cubicBezTo>
                      <a:pt x="1920" y="15396"/>
                      <a:pt x="1920" y="15396"/>
                      <a:pt x="1920" y="15396"/>
                    </a:cubicBezTo>
                    <a:cubicBezTo>
                      <a:pt x="2160" y="15626"/>
                      <a:pt x="2160" y="15626"/>
                      <a:pt x="2160" y="15626"/>
                    </a:cubicBezTo>
                    <a:cubicBezTo>
                      <a:pt x="1920" y="15626"/>
                      <a:pt x="1920" y="15626"/>
                      <a:pt x="1920" y="15626"/>
                    </a:cubicBezTo>
                    <a:cubicBezTo>
                      <a:pt x="1920" y="15626"/>
                      <a:pt x="1920" y="15626"/>
                      <a:pt x="1920" y="15626"/>
                    </a:cubicBezTo>
                    <a:cubicBezTo>
                      <a:pt x="1920" y="15396"/>
                      <a:pt x="1920" y="15396"/>
                      <a:pt x="1920" y="15396"/>
                    </a:cubicBezTo>
                    <a:cubicBezTo>
                      <a:pt x="1680" y="15166"/>
                      <a:pt x="1680" y="15166"/>
                      <a:pt x="1680" y="15166"/>
                    </a:cubicBezTo>
                    <a:cubicBezTo>
                      <a:pt x="1440" y="15166"/>
                      <a:pt x="1440" y="15166"/>
                      <a:pt x="1440" y="15166"/>
                    </a:cubicBezTo>
                    <a:cubicBezTo>
                      <a:pt x="1440" y="15396"/>
                      <a:pt x="1440" y="15396"/>
                      <a:pt x="1440" y="15396"/>
                    </a:cubicBezTo>
                    <a:cubicBezTo>
                      <a:pt x="1440" y="15396"/>
                      <a:pt x="1440" y="15396"/>
                      <a:pt x="1440" y="15396"/>
                    </a:cubicBezTo>
                    <a:cubicBezTo>
                      <a:pt x="1200" y="15396"/>
                      <a:pt x="1200" y="15396"/>
                      <a:pt x="1200" y="15396"/>
                    </a:cubicBezTo>
                    <a:cubicBezTo>
                      <a:pt x="960" y="15626"/>
                      <a:pt x="960" y="15626"/>
                      <a:pt x="960" y="15626"/>
                    </a:cubicBezTo>
                    <a:cubicBezTo>
                      <a:pt x="1200" y="15626"/>
                      <a:pt x="1200" y="15626"/>
                      <a:pt x="1200" y="15626"/>
                    </a:cubicBezTo>
                    <a:cubicBezTo>
                      <a:pt x="1200" y="15626"/>
                      <a:pt x="1200" y="15626"/>
                      <a:pt x="1200" y="15626"/>
                    </a:cubicBezTo>
                    <a:cubicBezTo>
                      <a:pt x="960" y="15626"/>
                      <a:pt x="960" y="15626"/>
                      <a:pt x="960" y="15626"/>
                    </a:cubicBezTo>
                    <a:cubicBezTo>
                      <a:pt x="960" y="15626"/>
                      <a:pt x="960" y="15626"/>
                      <a:pt x="960" y="15626"/>
                    </a:cubicBezTo>
                    <a:cubicBezTo>
                      <a:pt x="720" y="15626"/>
                      <a:pt x="720" y="15626"/>
                      <a:pt x="720" y="15626"/>
                    </a:cubicBezTo>
                    <a:cubicBezTo>
                      <a:pt x="720" y="15626"/>
                      <a:pt x="720" y="15626"/>
                      <a:pt x="720" y="15626"/>
                    </a:cubicBezTo>
                    <a:cubicBezTo>
                      <a:pt x="480" y="15855"/>
                      <a:pt x="480" y="15855"/>
                      <a:pt x="480" y="15855"/>
                    </a:cubicBezTo>
                    <a:cubicBezTo>
                      <a:pt x="480" y="15626"/>
                      <a:pt x="480" y="15626"/>
                      <a:pt x="480" y="15626"/>
                    </a:cubicBezTo>
                    <a:cubicBezTo>
                      <a:pt x="240" y="15396"/>
                      <a:pt x="240" y="15396"/>
                      <a:pt x="240" y="15396"/>
                    </a:cubicBezTo>
                    <a:cubicBezTo>
                      <a:pt x="240" y="15396"/>
                      <a:pt x="240" y="15396"/>
                      <a:pt x="240" y="15396"/>
                    </a:cubicBezTo>
                    <a:cubicBezTo>
                      <a:pt x="240" y="15626"/>
                      <a:pt x="240" y="15626"/>
                      <a:pt x="240" y="15626"/>
                    </a:cubicBezTo>
                    <a:cubicBezTo>
                      <a:pt x="480" y="15855"/>
                      <a:pt x="480" y="15855"/>
                      <a:pt x="480" y="15855"/>
                    </a:cubicBezTo>
                    <a:cubicBezTo>
                      <a:pt x="480" y="15855"/>
                      <a:pt x="480" y="15855"/>
                      <a:pt x="480" y="15855"/>
                    </a:cubicBezTo>
                    <a:cubicBezTo>
                      <a:pt x="480" y="15855"/>
                      <a:pt x="480" y="15855"/>
                      <a:pt x="480" y="15855"/>
                    </a:cubicBezTo>
                    <a:cubicBezTo>
                      <a:pt x="720" y="15855"/>
                      <a:pt x="720" y="15855"/>
                      <a:pt x="720" y="15855"/>
                    </a:cubicBezTo>
                    <a:cubicBezTo>
                      <a:pt x="960" y="15855"/>
                      <a:pt x="960" y="15855"/>
                      <a:pt x="960" y="15855"/>
                    </a:cubicBezTo>
                    <a:cubicBezTo>
                      <a:pt x="1200" y="16085"/>
                      <a:pt x="1200" y="16085"/>
                      <a:pt x="1200" y="16085"/>
                    </a:cubicBezTo>
                    <a:cubicBezTo>
                      <a:pt x="1440" y="16085"/>
                      <a:pt x="1440" y="16085"/>
                      <a:pt x="1440" y="16085"/>
                    </a:cubicBezTo>
                    <a:cubicBezTo>
                      <a:pt x="1680" y="16085"/>
                      <a:pt x="1680" y="16085"/>
                      <a:pt x="1680" y="16085"/>
                    </a:cubicBezTo>
                    <a:cubicBezTo>
                      <a:pt x="1680" y="16085"/>
                      <a:pt x="1680" y="16085"/>
                      <a:pt x="1680" y="16085"/>
                    </a:cubicBezTo>
                    <a:cubicBezTo>
                      <a:pt x="1680" y="16085"/>
                      <a:pt x="1680" y="16085"/>
                      <a:pt x="1680" y="16085"/>
                    </a:cubicBezTo>
                    <a:cubicBezTo>
                      <a:pt x="1200" y="16085"/>
                      <a:pt x="1200" y="16085"/>
                      <a:pt x="1200" y="16085"/>
                    </a:cubicBezTo>
                    <a:cubicBezTo>
                      <a:pt x="1200" y="16085"/>
                      <a:pt x="1200" y="16085"/>
                      <a:pt x="1200" y="16085"/>
                    </a:cubicBezTo>
                    <a:cubicBezTo>
                      <a:pt x="960" y="16085"/>
                      <a:pt x="960" y="16085"/>
                      <a:pt x="960" y="16085"/>
                    </a:cubicBezTo>
                    <a:cubicBezTo>
                      <a:pt x="720" y="16085"/>
                      <a:pt x="720" y="16085"/>
                      <a:pt x="720" y="16085"/>
                    </a:cubicBezTo>
                    <a:cubicBezTo>
                      <a:pt x="480" y="16085"/>
                      <a:pt x="480" y="16085"/>
                      <a:pt x="480" y="16085"/>
                    </a:cubicBezTo>
                    <a:cubicBezTo>
                      <a:pt x="480" y="16085"/>
                      <a:pt x="480" y="16085"/>
                      <a:pt x="480" y="16085"/>
                    </a:cubicBezTo>
                    <a:cubicBezTo>
                      <a:pt x="240" y="16085"/>
                      <a:pt x="240" y="16085"/>
                      <a:pt x="240" y="16085"/>
                    </a:cubicBezTo>
                    <a:cubicBezTo>
                      <a:pt x="240" y="16315"/>
                      <a:pt x="240" y="16315"/>
                      <a:pt x="240" y="16315"/>
                    </a:cubicBezTo>
                    <a:cubicBezTo>
                      <a:pt x="480" y="16315"/>
                      <a:pt x="480" y="16315"/>
                      <a:pt x="480" y="16315"/>
                    </a:cubicBezTo>
                    <a:cubicBezTo>
                      <a:pt x="480" y="16545"/>
                      <a:pt x="480" y="16545"/>
                      <a:pt x="480" y="16545"/>
                    </a:cubicBezTo>
                    <a:cubicBezTo>
                      <a:pt x="480" y="16545"/>
                      <a:pt x="480" y="16545"/>
                      <a:pt x="480" y="16545"/>
                    </a:cubicBezTo>
                    <a:cubicBezTo>
                      <a:pt x="720" y="16545"/>
                      <a:pt x="720" y="16545"/>
                      <a:pt x="720" y="16545"/>
                    </a:cubicBezTo>
                    <a:cubicBezTo>
                      <a:pt x="960" y="16545"/>
                      <a:pt x="960" y="16545"/>
                      <a:pt x="960" y="16545"/>
                    </a:cubicBezTo>
                    <a:cubicBezTo>
                      <a:pt x="720" y="16545"/>
                      <a:pt x="720" y="16545"/>
                      <a:pt x="720" y="16545"/>
                    </a:cubicBezTo>
                    <a:cubicBezTo>
                      <a:pt x="480" y="16545"/>
                      <a:pt x="480" y="16545"/>
                      <a:pt x="480" y="16545"/>
                    </a:cubicBezTo>
                    <a:cubicBezTo>
                      <a:pt x="480" y="16545"/>
                      <a:pt x="480" y="16545"/>
                      <a:pt x="480" y="16545"/>
                    </a:cubicBezTo>
                    <a:cubicBezTo>
                      <a:pt x="240" y="16545"/>
                      <a:pt x="240" y="16545"/>
                      <a:pt x="240" y="16545"/>
                    </a:cubicBezTo>
                    <a:cubicBezTo>
                      <a:pt x="240" y="16774"/>
                      <a:pt x="240" y="16774"/>
                      <a:pt x="240" y="16774"/>
                    </a:cubicBezTo>
                    <a:cubicBezTo>
                      <a:pt x="480" y="16774"/>
                      <a:pt x="480" y="16774"/>
                      <a:pt x="480" y="16774"/>
                    </a:cubicBezTo>
                    <a:cubicBezTo>
                      <a:pt x="480" y="16774"/>
                      <a:pt x="480" y="16774"/>
                      <a:pt x="480" y="16774"/>
                    </a:cubicBezTo>
                    <a:cubicBezTo>
                      <a:pt x="240" y="16774"/>
                      <a:pt x="240" y="16774"/>
                      <a:pt x="240" y="16774"/>
                    </a:cubicBezTo>
                    <a:cubicBezTo>
                      <a:pt x="240" y="16774"/>
                      <a:pt x="240" y="16774"/>
                      <a:pt x="240" y="16774"/>
                    </a:cubicBezTo>
                    <a:cubicBezTo>
                      <a:pt x="240" y="17004"/>
                      <a:pt x="240" y="17004"/>
                      <a:pt x="240" y="17004"/>
                    </a:cubicBezTo>
                    <a:cubicBezTo>
                      <a:pt x="480" y="17004"/>
                      <a:pt x="480" y="17004"/>
                      <a:pt x="480" y="17004"/>
                    </a:cubicBezTo>
                    <a:cubicBezTo>
                      <a:pt x="480" y="17004"/>
                      <a:pt x="480" y="17004"/>
                      <a:pt x="480" y="17004"/>
                    </a:cubicBezTo>
                    <a:cubicBezTo>
                      <a:pt x="720" y="17004"/>
                      <a:pt x="720" y="17004"/>
                      <a:pt x="720" y="17004"/>
                    </a:cubicBezTo>
                    <a:cubicBezTo>
                      <a:pt x="720" y="17004"/>
                      <a:pt x="720" y="17004"/>
                      <a:pt x="720" y="17004"/>
                    </a:cubicBezTo>
                    <a:cubicBezTo>
                      <a:pt x="1200" y="17004"/>
                      <a:pt x="1200" y="17004"/>
                      <a:pt x="1200" y="17004"/>
                    </a:cubicBezTo>
                    <a:cubicBezTo>
                      <a:pt x="1440" y="17004"/>
                      <a:pt x="1440" y="17004"/>
                      <a:pt x="1440" y="17004"/>
                    </a:cubicBezTo>
                    <a:cubicBezTo>
                      <a:pt x="1440" y="17004"/>
                      <a:pt x="1440" y="17004"/>
                      <a:pt x="1440" y="17004"/>
                    </a:cubicBezTo>
                    <a:cubicBezTo>
                      <a:pt x="1680" y="17004"/>
                      <a:pt x="1680" y="17004"/>
                      <a:pt x="1680" y="17004"/>
                    </a:cubicBezTo>
                    <a:cubicBezTo>
                      <a:pt x="1680" y="16774"/>
                      <a:pt x="1680" y="16774"/>
                      <a:pt x="1680" y="16774"/>
                    </a:cubicBezTo>
                    <a:cubicBezTo>
                      <a:pt x="1680" y="16774"/>
                      <a:pt x="1680" y="16774"/>
                      <a:pt x="1680" y="16774"/>
                    </a:cubicBezTo>
                    <a:cubicBezTo>
                      <a:pt x="1680" y="17004"/>
                      <a:pt x="1680" y="17004"/>
                      <a:pt x="1680" y="17004"/>
                    </a:cubicBezTo>
                    <a:cubicBezTo>
                      <a:pt x="1920" y="17004"/>
                      <a:pt x="1920" y="17004"/>
                      <a:pt x="1920" y="17004"/>
                    </a:cubicBezTo>
                    <a:cubicBezTo>
                      <a:pt x="2160" y="16774"/>
                      <a:pt x="2160" y="16774"/>
                      <a:pt x="2160" y="16774"/>
                    </a:cubicBezTo>
                    <a:cubicBezTo>
                      <a:pt x="2400" y="16774"/>
                      <a:pt x="2400" y="16774"/>
                      <a:pt x="2400" y="16774"/>
                    </a:cubicBezTo>
                    <a:cubicBezTo>
                      <a:pt x="2160" y="16774"/>
                      <a:pt x="2160" y="16774"/>
                      <a:pt x="2160" y="16774"/>
                    </a:cubicBezTo>
                    <a:cubicBezTo>
                      <a:pt x="2160" y="17004"/>
                      <a:pt x="2160" y="17004"/>
                      <a:pt x="2160" y="17004"/>
                    </a:cubicBezTo>
                    <a:cubicBezTo>
                      <a:pt x="2400" y="17004"/>
                      <a:pt x="2400" y="17004"/>
                      <a:pt x="2400" y="17004"/>
                    </a:cubicBezTo>
                    <a:cubicBezTo>
                      <a:pt x="2400" y="17004"/>
                      <a:pt x="2400" y="17004"/>
                      <a:pt x="2400" y="17004"/>
                    </a:cubicBezTo>
                    <a:cubicBezTo>
                      <a:pt x="2400" y="16774"/>
                      <a:pt x="2400" y="16774"/>
                      <a:pt x="2400" y="16774"/>
                    </a:cubicBezTo>
                    <a:cubicBezTo>
                      <a:pt x="2640" y="16545"/>
                      <a:pt x="2640" y="16545"/>
                      <a:pt x="2640" y="16545"/>
                    </a:cubicBezTo>
                    <a:cubicBezTo>
                      <a:pt x="2400" y="16774"/>
                      <a:pt x="2400" y="16774"/>
                      <a:pt x="2400" y="16774"/>
                    </a:cubicBezTo>
                    <a:cubicBezTo>
                      <a:pt x="2640" y="17004"/>
                      <a:pt x="2640" y="17004"/>
                      <a:pt x="2640" y="17004"/>
                    </a:cubicBezTo>
                    <a:cubicBezTo>
                      <a:pt x="2640" y="17004"/>
                      <a:pt x="2640" y="17004"/>
                      <a:pt x="2640" y="17004"/>
                    </a:cubicBezTo>
                    <a:cubicBezTo>
                      <a:pt x="2160" y="17234"/>
                      <a:pt x="2160" y="17234"/>
                      <a:pt x="2160" y="17234"/>
                    </a:cubicBezTo>
                    <a:cubicBezTo>
                      <a:pt x="2160" y="17234"/>
                      <a:pt x="2160" y="17234"/>
                      <a:pt x="2160" y="17234"/>
                    </a:cubicBezTo>
                    <a:cubicBezTo>
                      <a:pt x="2160" y="17234"/>
                      <a:pt x="2160" y="17234"/>
                      <a:pt x="2160" y="17234"/>
                    </a:cubicBezTo>
                    <a:cubicBezTo>
                      <a:pt x="2160" y="17464"/>
                      <a:pt x="2160" y="17464"/>
                      <a:pt x="2160" y="17464"/>
                    </a:cubicBezTo>
                    <a:cubicBezTo>
                      <a:pt x="1920" y="17464"/>
                      <a:pt x="1920" y="17464"/>
                      <a:pt x="1920" y="17464"/>
                    </a:cubicBezTo>
                    <a:cubicBezTo>
                      <a:pt x="1920" y="17234"/>
                      <a:pt x="1920" y="17234"/>
                      <a:pt x="1920" y="17234"/>
                    </a:cubicBezTo>
                    <a:cubicBezTo>
                      <a:pt x="1920" y="17234"/>
                      <a:pt x="1920" y="17234"/>
                      <a:pt x="1920" y="17234"/>
                    </a:cubicBezTo>
                    <a:cubicBezTo>
                      <a:pt x="1920" y="17004"/>
                      <a:pt x="1920" y="17004"/>
                      <a:pt x="1920" y="17004"/>
                    </a:cubicBezTo>
                    <a:cubicBezTo>
                      <a:pt x="1680" y="17004"/>
                      <a:pt x="1680" y="17004"/>
                      <a:pt x="1680" y="17004"/>
                    </a:cubicBezTo>
                    <a:cubicBezTo>
                      <a:pt x="1440" y="17234"/>
                      <a:pt x="1440" y="17234"/>
                      <a:pt x="1440" y="17234"/>
                    </a:cubicBezTo>
                    <a:cubicBezTo>
                      <a:pt x="1440" y="17234"/>
                      <a:pt x="1440" y="17234"/>
                      <a:pt x="1440" y="17234"/>
                    </a:cubicBezTo>
                    <a:cubicBezTo>
                      <a:pt x="1440" y="17234"/>
                      <a:pt x="1440" y="17234"/>
                      <a:pt x="1440" y="17234"/>
                    </a:cubicBezTo>
                    <a:cubicBezTo>
                      <a:pt x="1200" y="17234"/>
                      <a:pt x="1200" y="17234"/>
                      <a:pt x="1200" y="17234"/>
                    </a:cubicBezTo>
                    <a:cubicBezTo>
                      <a:pt x="960" y="17234"/>
                      <a:pt x="960" y="17234"/>
                      <a:pt x="960" y="17234"/>
                    </a:cubicBezTo>
                    <a:cubicBezTo>
                      <a:pt x="720" y="17234"/>
                      <a:pt x="720" y="17234"/>
                      <a:pt x="720" y="17234"/>
                    </a:cubicBezTo>
                    <a:cubicBezTo>
                      <a:pt x="480" y="17234"/>
                      <a:pt x="480" y="17234"/>
                      <a:pt x="480" y="17234"/>
                    </a:cubicBezTo>
                    <a:cubicBezTo>
                      <a:pt x="480" y="17234"/>
                      <a:pt x="480" y="17234"/>
                      <a:pt x="480" y="17234"/>
                    </a:cubicBezTo>
                    <a:cubicBezTo>
                      <a:pt x="240" y="17234"/>
                      <a:pt x="240" y="17234"/>
                      <a:pt x="240" y="17234"/>
                    </a:cubicBezTo>
                    <a:cubicBezTo>
                      <a:pt x="240" y="17234"/>
                      <a:pt x="240" y="17234"/>
                      <a:pt x="240" y="17234"/>
                    </a:cubicBezTo>
                    <a:cubicBezTo>
                      <a:pt x="240" y="17464"/>
                      <a:pt x="240" y="17464"/>
                      <a:pt x="240" y="17464"/>
                    </a:cubicBezTo>
                    <a:cubicBezTo>
                      <a:pt x="240" y="17464"/>
                      <a:pt x="240" y="17464"/>
                      <a:pt x="240" y="17464"/>
                    </a:cubicBezTo>
                    <a:cubicBezTo>
                      <a:pt x="240" y="17464"/>
                      <a:pt x="240" y="17464"/>
                      <a:pt x="240" y="17464"/>
                    </a:cubicBezTo>
                    <a:cubicBezTo>
                      <a:pt x="480" y="17464"/>
                      <a:pt x="480" y="17464"/>
                      <a:pt x="480" y="17464"/>
                    </a:cubicBezTo>
                    <a:cubicBezTo>
                      <a:pt x="480" y="17464"/>
                      <a:pt x="480" y="17464"/>
                      <a:pt x="480" y="17464"/>
                    </a:cubicBezTo>
                    <a:cubicBezTo>
                      <a:pt x="720" y="17464"/>
                      <a:pt x="720" y="17464"/>
                      <a:pt x="720" y="17464"/>
                    </a:cubicBezTo>
                    <a:cubicBezTo>
                      <a:pt x="480" y="17464"/>
                      <a:pt x="480" y="17464"/>
                      <a:pt x="480" y="17464"/>
                    </a:cubicBezTo>
                    <a:cubicBezTo>
                      <a:pt x="480" y="17694"/>
                      <a:pt x="480" y="17694"/>
                      <a:pt x="480" y="17694"/>
                    </a:cubicBezTo>
                    <a:cubicBezTo>
                      <a:pt x="480" y="17694"/>
                      <a:pt x="480" y="17694"/>
                      <a:pt x="480" y="17694"/>
                    </a:cubicBezTo>
                    <a:cubicBezTo>
                      <a:pt x="240" y="17694"/>
                      <a:pt x="240" y="17694"/>
                      <a:pt x="240" y="17694"/>
                    </a:cubicBezTo>
                    <a:cubicBezTo>
                      <a:pt x="480" y="17923"/>
                      <a:pt x="480" y="17923"/>
                      <a:pt x="480" y="17923"/>
                    </a:cubicBezTo>
                    <a:cubicBezTo>
                      <a:pt x="480" y="17923"/>
                      <a:pt x="480" y="17923"/>
                      <a:pt x="480" y="17923"/>
                    </a:cubicBezTo>
                    <a:cubicBezTo>
                      <a:pt x="720" y="17694"/>
                      <a:pt x="720" y="17694"/>
                      <a:pt x="720" y="17694"/>
                    </a:cubicBezTo>
                    <a:cubicBezTo>
                      <a:pt x="960" y="17694"/>
                      <a:pt x="960" y="17694"/>
                      <a:pt x="960" y="17694"/>
                    </a:cubicBezTo>
                    <a:cubicBezTo>
                      <a:pt x="960" y="17923"/>
                      <a:pt x="960" y="17923"/>
                      <a:pt x="960" y="17923"/>
                    </a:cubicBezTo>
                    <a:cubicBezTo>
                      <a:pt x="960" y="17923"/>
                      <a:pt x="960" y="17923"/>
                      <a:pt x="960" y="17923"/>
                    </a:cubicBezTo>
                    <a:cubicBezTo>
                      <a:pt x="720" y="18153"/>
                      <a:pt x="720" y="18153"/>
                      <a:pt x="720" y="18153"/>
                    </a:cubicBezTo>
                    <a:cubicBezTo>
                      <a:pt x="720" y="18153"/>
                      <a:pt x="720" y="18153"/>
                      <a:pt x="720" y="18153"/>
                    </a:cubicBezTo>
                    <a:cubicBezTo>
                      <a:pt x="960" y="18153"/>
                      <a:pt x="960" y="18153"/>
                      <a:pt x="960" y="18153"/>
                    </a:cubicBezTo>
                    <a:cubicBezTo>
                      <a:pt x="960" y="18383"/>
                      <a:pt x="960" y="18383"/>
                      <a:pt x="960" y="18383"/>
                    </a:cubicBezTo>
                    <a:cubicBezTo>
                      <a:pt x="960" y="18383"/>
                      <a:pt x="960" y="18383"/>
                      <a:pt x="960" y="18383"/>
                    </a:cubicBezTo>
                    <a:cubicBezTo>
                      <a:pt x="960" y="18613"/>
                      <a:pt x="960" y="18613"/>
                      <a:pt x="960" y="18613"/>
                    </a:cubicBezTo>
                    <a:cubicBezTo>
                      <a:pt x="960" y="18613"/>
                      <a:pt x="960" y="18613"/>
                      <a:pt x="960" y="18613"/>
                    </a:cubicBezTo>
                    <a:cubicBezTo>
                      <a:pt x="1200" y="18383"/>
                      <a:pt x="1200" y="18383"/>
                      <a:pt x="1200" y="18383"/>
                    </a:cubicBezTo>
                    <a:cubicBezTo>
                      <a:pt x="1200" y="18383"/>
                      <a:pt x="1200" y="18383"/>
                      <a:pt x="1200" y="18383"/>
                    </a:cubicBezTo>
                    <a:cubicBezTo>
                      <a:pt x="1200" y="18153"/>
                      <a:pt x="1200" y="18153"/>
                      <a:pt x="1200" y="18153"/>
                    </a:cubicBezTo>
                    <a:cubicBezTo>
                      <a:pt x="1680" y="17923"/>
                      <a:pt x="1680" y="17923"/>
                      <a:pt x="1680" y="17923"/>
                    </a:cubicBezTo>
                    <a:cubicBezTo>
                      <a:pt x="1920" y="17923"/>
                      <a:pt x="1920" y="17923"/>
                      <a:pt x="1920" y="17923"/>
                    </a:cubicBezTo>
                    <a:cubicBezTo>
                      <a:pt x="1920" y="17923"/>
                      <a:pt x="1920" y="17923"/>
                      <a:pt x="1920" y="17923"/>
                    </a:cubicBezTo>
                    <a:cubicBezTo>
                      <a:pt x="1920" y="18153"/>
                      <a:pt x="1920" y="18153"/>
                      <a:pt x="1920" y="18153"/>
                    </a:cubicBezTo>
                    <a:cubicBezTo>
                      <a:pt x="1680" y="18153"/>
                      <a:pt x="1680" y="18153"/>
                      <a:pt x="1680" y="18153"/>
                    </a:cubicBezTo>
                    <a:cubicBezTo>
                      <a:pt x="1680" y="18383"/>
                      <a:pt x="1680" y="18383"/>
                      <a:pt x="1680" y="18383"/>
                    </a:cubicBezTo>
                    <a:cubicBezTo>
                      <a:pt x="1680" y="18613"/>
                      <a:pt x="1680" y="18613"/>
                      <a:pt x="1680" y="18613"/>
                    </a:cubicBezTo>
                    <a:cubicBezTo>
                      <a:pt x="1680" y="18383"/>
                      <a:pt x="1680" y="18383"/>
                      <a:pt x="1680" y="18383"/>
                    </a:cubicBezTo>
                    <a:cubicBezTo>
                      <a:pt x="1680" y="18153"/>
                      <a:pt x="1680" y="18153"/>
                      <a:pt x="1680" y="18153"/>
                    </a:cubicBezTo>
                    <a:cubicBezTo>
                      <a:pt x="1440" y="18153"/>
                      <a:pt x="1440" y="18153"/>
                      <a:pt x="1440" y="18153"/>
                    </a:cubicBezTo>
                    <a:cubicBezTo>
                      <a:pt x="1440" y="18383"/>
                      <a:pt x="1440" y="18383"/>
                      <a:pt x="1440" y="18383"/>
                    </a:cubicBezTo>
                    <a:cubicBezTo>
                      <a:pt x="1200" y="18383"/>
                      <a:pt x="1200" y="18383"/>
                      <a:pt x="1200" y="18383"/>
                    </a:cubicBezTo>
                    <a:cubicBezTo>
                      <a:pt x="1440" y="18613"/>
                      <a:pt x="1440" y="18613"/>
                      <a:pt x="1440" y="18613"/>
                    </a:cubicBezTo>
                    <a:cubicBezTo>
                      <a:pt x="1200" y="18613"/>
                      <a:pt x="1200" y="18613"/>
                      <a:pt x="1200" y="18613"/>
                    </a:cubicBezTo>
                    <a:cubicBezTo>
                      <a:pt x="1200" y="18613"/>
                      <a:pt x="1200" y="18613"/>
                      <a:pt x="1200" y="18613"/>
                    </a:cubicBezTo>
                    <a:cubicBezTo>
                      <a:pt x="960" y="18843"/>
                      <a:pt x="960" y="18843"/>
                      <a:pt x="960" y="18843"/>
                    </a:cubicBezTo>
                    <a:cubicBezTo>
                      <a:pt x="1200" y="18843"/>
                      <a:pt x="1200" y="18843"/>
                      <a:pt x="1200" y="18843"/>
                    </a:cubicBezTo>
                    <a:cubicBezTo>
                      <a:pt x="1440" y="18843"/>
                      <a:pt x="1440" y="18843"/>
                      <a:pt x="1440" y="18843"/>
                    </a:cubicBezTo>
                    <a:cubicBezTo>
                      <a:pt x="1440" y="19072"/>
                      <a:pt x="1440" y="19072"/>
                      <a:pt x="1440" y="19072"/>
                    </a:cubicBezTo>
                    <a:cubicBezTo>
                      <a:pt x="1200" y="19072"/>
                      <a:pt x="1200" y="19072"/>
                      <a:pt x="1200" y="19072"/>
                    </a:cubicBezTo>
                    <a:cubicBezTo>
                      <a:pt x="1200" y="19072"/>
                      <a:pt x="1200" y="19072"/>
                      <a:pt x="1200" y="19072"/>
                    </a:cubicBezTo>
                    <a:cubicBezTo>
                      <a:pt x="1200" y="19302"/>
                      <a:pt x="1200" y="19302"/>
                      <a:pt x="1200" y="19302"/>
                    </a:cubicBezTo>
                    <a:cubicBezTo>
                      <a:pt x="960" y="19072"/>
                      <a:pt x="960" y="19072"/>
                      <a:pt x="960" y="19072"/>
                    </a:cubicBezTo>
                    <a:cubicBezTo>
                      <a:pt x="960" y="19072"/>
                      <a:pt x="960" y="19072"/>
                      <a:pt x="960" y="19072"/>
                    </a:cubicBezTo>
                    <a:cubicBezTo>
                      <a:pt x="960" y="19302"/>
                      <a:pt x="960" y="19302"/>
                      <a:pt x="960" y="19302"/>
                    </a:cubicBezTo>
                    <a:cubicBezTo>
                      <a:pt x="720" y="19072"/>
                      <a:pt x="720" y="19072"/>
                      <a:pt x="720" y="19072"/>
                    </a:cubicBezTo>
                    <a:cubicBezTo>
                      <a:pt x="720" y="19302"/>
                      <a:pt x="720" y="19302"/>
                      <a:pt x="720" y="19302"/>
                    </a:cubicBezTo>
                    <a:cubicBezTo>
                      <a:pt x="480" y="19302"/>
                      <a:pt x="480" y="19302"/>
                      <a:pt x="480" y="19302"/>
                    </a:cubicBezTo>
                    <a:cubicBezTo>
                      <a:pt x="480" y="19532"/>
                      <a:pt x="480" y="19532"/>
                      <a:pt x="480" y="19532"/>
                    </a:cubicBezTo>
                    <a:cubicBezTo>
                      <a:pt x="720" y="19762"/>
                      <a:pt x="720" y="19762"/>
                      <a:pt x="720" y="19762"/>
                    </a:cubicBezTo>
                    <a:cubicBezTo>
                      <a:pt x="960" y="19762"/>
                      <a:pt x="960" y="19762"/>
                      <a:pt x="960" y="19762"/>
                    </a:cubicBezTo>
                    <a:cubicBezTo>
                      <a:pt x="960" y="19762"/>
                      <a:pt x="960" y="19762"/>
                      <a:pt x="960" y="19762"/>
                    </a:cubicBezTo>
                    <a:cubicBezTo>
                      <a:pt x="1200" y="19762"/>
                      <a:pt x="1200" y="19762"/>
                      <a:pt x="1200" y="19762"/>
                    </a:cubicBezTo>
                    <a:cubicBezTo>
                      <a:pt x="960" y="19532"/>
                      <a:pt x="960" y="19532"/>
                      <a:pt x="960" y="19532"/>
                    </a:cubicBezTo>
                    <a:cubicBezTo>
                      <a:pt x="1200" y="19532"/>
                      <a:pt x="1200" y="19532"/>
                      <a:pt x="1200" y="19532"/>
                    </a:cubicBezTo>
                    <a:cubicBezTo>
                      <a:pt x="1440" y="19532"/>
                      <a:pt x="1440" y="19532"/>
                      <a:pt x="1440" y="19532"/>
                    </a:cubicBezTo>
                    <a:cubicBezTo>
                      <a:pt x="1200" y="19532"/>
                      <a:pt x="1200" y="19532"/>
                      <a:pt x="1200" y="19532"/>
                    </a:cubicBezTo>
                    <a:cubicBezTo>
                      <a:pt x="1440" y="19762"/>
                      <a:pt x="1440" y="19762"/>
                      <a:pt x="1440" y="19762"/>
                    </a:cubicBezTo>
                    <a:cubicBezTo>
                      <a:pt x="1440" y="19991"/>
                      <a:pt x="1440" y="19991"/>
                      <a:pt x="1440" y="19991"/>
                    </a:cubicBezTo>
                    <a:cubicBezTo>
                      <a:pt x="1200" y="19991"/>
                      <a:pt x="1200" y="19991"/>
                      <a:pt x="1200" y="19991"/>
                    </a:cubicBezTo>
                    <a:cubicBezTo>
                      <a:pt x="1440" y="20221"/>
                      <a:pt x="1440" y="20221"/>
                      <a:pt x="1440" y="20221"/>
                    </a:cubicBezTo>
                    <a:cubicBezTo>
                      <a:pt x="1440" y="20221"/>
                      <a:pt x="1440" y="20221"/>
                      <a:pt x="1440" y="20221"/>
                    </a:cubicBezTo>
                    <a:cubicBezTo>
                      <a:pt x="1680" y="19991"/>
                      <a:pt x="1680" y="19991"/>
                      <a:pt x="1680" y="19991"/>
                    </a:cubicBezTo>
                    <a:cubicBezTo>
                      <a:pt x="1920" y="20221"/>
                      <a:pt x="1920" y="20221"/>
                      <a:pt x="1920" y="20221"/>
                    </a:cubicBezTo>
                    <a:cubicBezTo>
                      <a:pt x="1680" y="20221"/>
                      <a:pt x="1680" y="20221"/>
                      <a:pt x="1680" y="20221"/>
                    </a:cubicBezTo>
                    <a:cubicBezTo>
                      <a:pt x="1440" y="20221"/>
                      <a:pt x="1440" y="20221"/>
                      <a:pt x="1440" y="20221"/>
                    </a:cubicBezTo>
                    <a:cubicBezTo>
                      <a:pt x="1680" y="20451"/>
                      <a:pt x="1680" y="20451"/>
                      <a:pt x="1680" y="20451"/>
                    </a:cubicBezTo>
                    <a:cubicBezTo>
                      <a:pt x="1680" y="20451"/>
                      <a:pt x="1680" y="20451"/>
                      <a:pt x="1680" y="20451"/>
                    </a:cubicBezTo>
                    <a:cubicBezTo>
                      <a:pt x="1200" y="20221"/>
                      <a:pt x="1200" y="20221"/>
                      <a:pt x="1200" y="20221"/>
                    </a:cubicBezTo>
                    <a:cubicBezTo>
                      <a:pt x="960" y="20221"/>
                      <a:pt x="960" y="20221"/>
                      <a:pt x="960" y="20221"/>
                    </a:cubicBezTo>
                    <a:cubicBezTo>
                      <a:pt x="960" y="20221"/>
                      <a:pt x="960" y="20221"/>
                      <a:pt x="960" y="20221"/>
                    </a:cubicBezTo>
                    <a:cubicBezTo>
                      <a:pt x="720" y="20221"/>
                      <a:pt x="720" y="20221"/>
                      <a:pt x="720" y="20221"/>
                    </a:cubicBezTo>
                    <a:cubicBezTo>
                      <a:pt x="720" y="20451"/>
                      <a:pt x="720" y="20451"/>
                      <a:pt x="720" y="20451"/>
                    </a:cubicBezTo>
                    <a:cubicBezTo>
                      <a:pt x="720" y="20451"/>
                      <a:pt x="720" y="20451"/>
                      <a:pt x="720" y="20451"/>
                    </a:cubicBezTo>
                    <a:cubicBezTo>
                      <a:pt x="960" y="20911"/>
                      <a:pt x="960" y="20911"/>
                      <a:pt x="960" y="20911"/>
                    </a:cubicBezTo>
                    <a:cubicBezTo>
                      <a:pt x="1200" y="20911"/>
                      <a:pt x="1200" y="20911"/>
                      <a:pt x="1200" y="20911"/>
                    </a:cubicBezTo>
                    <a:cubicBezTo>
                      <a:pt x="1440" y="21140"/>
                      <a:pt x="1440" y="21140"/>
                      <a:pt x="1440" y="21140"/>
                    </a:cubicBezTo>
                    <a:cubicBezTo>
                      <a:pt x="1920" y="21140"/>
                      <a:pt x="1920" y="21140"/>
                      <a:pt x="1920" y="21140"/>
                    </a:cubicBezTo>
                    <a:cubicBezTo>
                      <a:pt x="1920" y="21370"/>
                      <a:pt x="1920" y="21370"/>
                      <a:pt x="1920" y="21370"/>
                    </a:cubicBezTo>
                    <a:cubicBezTo>
                      <a:pt x="1680" y="21370"/>
                      <a:pt x="1680" y="21370"/>
                      <a:pt x="1680" y="21370"/>
                    </a:cubicBezTo>
                    <a:cubicBezTo>
                      <a:pt x="1920" y="21600"/>
                      <a:pt x="1920" y="21600"/>
                      <a:pt x="1920" y="21600"/>
                    </a:cubicBezTo>
                    <a:cubicBezTo>
                      <a:pt x="2160" y="21370"/>
                      <a:pt x="2160" y="21370"/>
                      <a:pt x="2160" y="21370"/>
                    </a:cubicBezTo>
                    <a:cubicBezTo>
                      <a:pt x="1920" y="21370"/>
                      <a:pt x="1920" y="21370"/>
                      <a:pt x="1920" y="21370"/>
                    </a:cubicBezTo>
                    <a:cubicBezTo>
                      <a:pt x="2160" y="21370"/>
                      <a:pt x="2160" y="21370"/>
                      <a:pt x="2160" y="21370"/>
                    </a:cubicBezTo>
                    <a:cubicBezTo>
                      <a:pt x="2400" y="21370"/>
                      <a:pt x="2400" y="21370"/>
                      <a:pt x="2400" y="21370"/>
                    </a:cubicBezTo>
                    <a:cubicBezTo>
                      <a:pt x="2160" y="21370"/>
                      <a:pt x="2160" y="21370"/>
                      <a:pt x="2160" y="21370"/>
                    </a:cubicBezTo>
                    <a:cubicBezTo>
                      <a:pt x="2400" y="21600"/>
                      <a:pt x="2400" y="21600"/>
                      <a:pt x="2400" y="21600"/>
                    </a:cubicBezTo>
                    <a:cubicBezTo>
                      <a:pt x="2640" y="21600"/>
                      <a:pt x="2640" y="21600"/>
                      <a:pt x="2640" y="21600"/>
                    </a:cubicBezTo>
                    <a:cubicBezTo>
                      <a:pt x="2640" y="21600"/>
                      <a:pt x="2640" y="21600"/>
                      <a:pt x="2640" y="21600"/>
                    </a:cubicBezTo>
                    <a:cubicBezTo>
                      <a:pt x="2880" y="21600"/>
                      <a:pt x="2880" y="21600"/>
                      <a:pt x="2880" y="21600"/>
                    </a:cubicBezTo>
                    <a:cubicBezTo>
                      <a:pt x="3120" y="21370"/>
                      <a:pt x="3120" y="21370"/>
                      <a:pt x="3120" y="21370"/>
                    </a:cubicBezTo>
                    <a:cubicBezTo>
                      <a:pt x="3120" y="21370"/>
                      <a:pt x="3120" y="21370"/>
                      <a:pt x="3120" y="21370"/>
                    </a:cubicBezTo>
                    <a:cubicBezTo>
                      <a:pt x="3360" y="21140"/>
                      <a:pt x="3360" y="21140"/>
                      <a:pt x="3360" y="21140"/>
                    </a:cubicBezTo>
                    <a:cubicBezTo>
                      <a:pt x="3360" y="21140"/>
                      <a:pt x="3360" y="21140"/>
                      <a:pt x="3360" y="21140"/>
                    </a:cubicBezTo>
                    <a:cubicBezTo>
                      <a:pt x="3360" y="21370"/>
                      <a:pt x="3360" y="21370"/>
                      <a:pt x="3360" y="21370"/>
                    </a:cubicBezTo>
                    <a:cubicBezTo>
                      <a:pt x="3360" y="21370"/>
                      <a:pt x="3360" y="21370"/>
                      <a:pt x="3360" y="21370"/>
                    </a:cubicBezTo>
                    <a:cubicBezTo>
                      <a:pt x="3840" y="21140"/>
                      <a:pt x="3840" y="21140"/>
                      <a:pt x="3840" y="21140"/>
                    </a:cubicBezTo>
                    <a:cubicBezTo>
                      <a:pt x="3840" y="20911"/>
                      <a:pt x="3840" y="20911"/>
                      <a:pt x="3840" y="20911"/>
                    </a:cubicBezTo>
                    <a:cubicBezTo>
                      <a:pt x="3600" y="20681"/>
                      <a:pt x="3600" y="20681"/>
                      <a:pt x="3600" y="20681"/>
                    </a:cubicBezTo>
                    <a:cubicBezTo>
                      <a:pt x="3840" y="20911"/>
                      <a:pt x="3840" y="20911"/>
                      <a:pt x="3840" y="20911"/>
                    </a:cubicBezTo>
                    <a:cubicBezTo>
                      <a:pt x="4080" y="20681"/>
                      <a:pt x="4080" y="20681"/>
                      <a:pt x="4080" y="20681"/>
                    </a:cubicBezTo>
                    <a:cubicBezTo>
                      <a:pt x="4080" y="20681"/>
                      <a:pt x="4080" y="20681"/>
                      <a:pt x="4080" y="20681"/>
                    </a:cubicBezTo>
                    <a:cubicBezTo>
                      <a:pt x="4320" y="20681"/>
                      <a:pt x="4320" y="20681"/>
                      <a:pt x="4320" y="20681"/>
                    </a:cubicBezTo>
                    <a:cubicBezTo>
                      <a:pt x="4320" y="20451"/>
                      <a:pt x="4320" y="20451"/>
                      <a:pt x="4320" y="20451"/>
                    </a:cubicBezTo>
                    <a:cubicBezTo>
                      <a:pt x="4320" y="20451"/>
                      <a:pt x="4320" y="20451"/>
                      <a:pt x="4320" y="20451"/>
                    </a:cubicBezTo>
                    <a:cubicBezTo>
                      <a:pt x="4560" y="20451"/>
                      <a:pt x="4560" y="20451"/>
                      <a:pt x="4560" y="20451"/>
                    </a:cubicBezTo>
                    <a:cubicBezTo>
                      <a:pt x="4560" y="20221"/>
                      <a:pt x="4560" y="20221"/>
                      <a:pt x="4560" y="20221"/>
                    </a:cubicBezTo>
                    <a:cubicBezTo>
                      <a:pt x="4320" y="19991"/>
                      <a:pt x="4320" y="19991"/>
                      <a:pt x="4320" y="19991"/>
                    </a:cubicBezTo>
                    <a:cubicBezTo>
                      <a:pt x="4560" y="19991"/>
                      <a:pt x="4560" y="19991"/>
                      <a:pt x="4560" y="19991"/>
                    </a:cubicBezTo>
                    <a:cubicBezTo>
                      <a:pt x="4320" y="19762"/>
                      <a:pt x="4320" y="19762"/>
                      <a:pt x="4320" y="19762"/>
                    </a:cubicBezTo>
                    <a:cubicBezTo>
                      <a:pt x="4080" y="19762"/>
                      <a:pt x="4080" y="19762"/>
                      <a:pt x="4080" y="19762"/>
                    </a:cubicBezTo>
                    <a:cubicBezTo>
                      <a:pt x="4080" y="19532"/>
                      <a:pt x="4080" y="19532"/>
                      <a:pt x="4080" y="19532"/>
                    </a:cubicBezTo>
                    <a:cubicBezTo>
                      <a:pt x="4320" y="19532"/>
                      <a:pt x="4320" y="19532"/>
                      <a:pt x="4320" y="19532"/>
                    </a:cubicBezTo>
                    <a:cubicBezTo>
                      <a:pt x="4560" y="19762"/>
                      <a:pt x="4560" y="19762"/>
                      <a:pt x="4560" y="19762"/>
                    </a:cubicBezTo>
                    <a:cubicBezTo>
                      <a:pt x="4560" y="19991"/>
                      <a:pt x="4560" y="19991"/>
                      <a:pt x="4560" y="19991"/>
                    </a:cubicBezTo>
                    <a:cubicBezTo>
                      <a:pt x="4560" y="19991"/>
                      <a:pt x="4560" y="19991"/>
                      <a:pt x="4560" y="19991"/>
                    </a:cubicBezTo>
                    <a:cubicBezTo>
                      <a:pt x="4800" y="19991"/>
                      <a:pt x="4800" y="19991"/>
                      <a:pt x="4800" y="19991"/>
                    </a:cubicBezTo>
                    <a:cubicBezTo>
                      <a:pt x="4800" y="20221"/>
                      <a:pt x="4800" y="20221"/>
                      <a:pt x="4800" y="20221"/>
                    </a:cubicBezTo>
                    <a:cubicBezTo>
                      <a:pt x="4800" y="20221"/>
                      <a:pt x="4800" y="20221"/>
                      <a:pt x="4800" y="20221"/>
                    </a:cubicBezTo>
                    <a:cubicBezTo>
                      <a:pt x="5040" y="20221"/>
                      <a:pt x="5040" y="20221"/>
                      <a:pt x="5040" y="20221"/>
                    </a:cubicBezTo>
                    <a:cubicBezTo>
                      <a:pt x="5040" y="20221"/>
                      <a:pt x="5040" y="20221"/>
                      <a:pt x="5040" y="20221"/>
                    </a:cubicBezTo>
                    <a:cubicBezTo>
                      <a:pt x="4800" y="19991"/>
                      <a:pt x="4800" y="19991"/>
                      <a:pt x="4800" y="19991"/>
                    </a:cubicBezTo>
                    <a:cubicBezTo>
                      <a:pt x="5040" y="19991"/>
                      <a:pt x="5040" y="19991"/>
                      <a:pt x="5040" y="19991"/>
                    </a:cubicBezTo>
                    <a:cubicBezTo>
                      <a:pt x="5040" y="19991"/>
                      <a:pt x="5040" y="19991"/>
                      <a:pt x="5040" y="19991"/>
                    </a:cubicBezTo>
                    <a:cubicBezTo>
                      <a:pt x="5040" y="20221"/>
                      <a:pt x="5040" y="20221"/>
                      <a:pt x="5040" y="20221"/>
                    </a:cubicBezTo>
                    <a:cubicBezTo>
                      <a:pt x="5520" y="19991"/>
                      <a:pt x="5520" y="19991"/>
                      <a:pt x="5520" y="19991"/>
                    </a:cubicBezTo>
                    <a:cubicBezTo>
                      <a:pt x="5520" y="19762"/>
                      <a:pt x="5520" y="19762"/>
                      <a:pt x="5520" y="19762"/>
                    </a:cubicBezTo>
                    <a:cubicBezTo>
                      <a:pt x="5520" y="19532"/>
                      <a:pt x="5520" y="19532"/>
                      <a:pt x="5520" y="19532"/>
                    </a:cubicBezTo>
                    <a:cubicBezTo>
                      <a:pt x="5280" y="19532"/>
                      <a:pt x="5280" y="19532"/>
                      <a:pt x="5280" y="19532"/>
                    </a:cubicBezTo>
                    <a:cubicBezTo>
                      <a:pt x="5280" y="19302"/>
                      <a:pt x="5280" y="19302"/>
                      <a:pt x="5280" y="19302"/>
                    </a:cubicBezTo>
                    <a:cubicBezTo>
                      <a:pt x="5280" y="19302"/>
                      <a:pt x="5280" y="19302"/>
                      <a:pt x="5280" y="19302"/>
                    </a:cubicBezTo>
                    <a:cubicBezTo>
                      <a:pt x="5280" y="19302"/>
                      <a:pt x="5280" y="19302"/>
                      <a:pt x="5280" y="19302"/>
                    </a:cubicBezTo>
                    <a:cubicBezTo>
                      <a:pt x="5520" y="19302"/>
                      <a:pt x="5520" y="19302"/>
                      <a:pt x="5520" y="19302"/>
                    </a:cubicBezTo>
                    <a:cubicBezTo>
                      <a:pt x="5520" y="19072"/>
                      <a:pt x="5520" y="19072"/>
                      <a:pt x="5520" y="19072"/>
                    </a:cubicBezTo>
                    <a:cubicBezTo>
                      <a:pt x="5280" y="19072"/>
                      <a:pt x="5280" y="19072"/>
                      <a:pt x="5280" y="19072"/>
                    </a:cubicBezTo>
                    <a:cubicBezTo>
                      <a:pt x="5280" y="18843"/>
                      <a:pt x="5280" y="18843"/>
                      <a:pt x="5280" y="18843"/>
                    </a:cubicBezTo>
                    <a:cubicBezTo>
                      <a:pt x="5520" y="18843"/>
                      <a:pt x="5520" y="18843"/>
                      <a:pt x="5520" y="18843"/>
                    </a:cubicBezTo>
                    <a:cubicBezTo>
                      <a:pt x="5760" y="18843"/>
                      <a:pt x="5760" y="18843"/>
                      <a:pt x="5760" y="18843"/>
                    </a:cubicBezTo>
                    <a:cubicBezTo>
                      <a:pt x="5520" y="19072"/>
                      <a:pt x="5520" y="19072"/>
                      <a:pt x="5520" y="19072"/>
                    </a:cubicBezTo>
                    <a:cubicBezTo>
                      <a:pt x="5520" y="19302"/>
                      <a:pt x="5520" y="19302"/>
                      <a:pt x="5520" y="19302"/>
                    </a:cubicBezTo>
                    <a:cubicBezTo>
                      <a:pt x="5520" y="19532"/>
                      <a:pt x="5520" y="19532"/>
                      <a:pt x="5520" y="19532"/>
                    </a:cubicBezTo>
                    <a:cubicBezTo>
                      <a:pt x="5760" y="19532"/>
                      <a:pt x="5760" y="19532"/>
                      <a:pt x="5760" y="19532"/>
                    </a:cubicBezTo>
                    <a:cubicBezTo>
                      <a:pt x="5760" y="19762"/>
                      <a:pt x="5760" y="19762"/>
                      <a:pt x="5760" y="19762"/>
                    </a:cubicBezTo>
                    <a:cubicBezTo>
                      <a:pt x="6000" y="19991"/>
                      <a:pt x="6000" y="19991"/>
                      <a:pt x="6000" y="19991"/>
                    </a:cubicBezTo>
                    <a:cubicBezTo>
                      <a:pt x="6240" y="19991"/>
                      <a:pt x="6240" y="19991"/>
                      <a:pt x="6240" y="19991"/>
                    </a:cubicBezTo>
                    <a:cubicBezTo>
                      <a:pt x="6240" y="19991"/>
                      <a:pt x="6240" y="19991"/>
                      <a:pt x="6240" y="19991"/>
                    </a:cubicBezTo>
                    <a:cubicBezTo>
                      <a:pt x="6240" y="19991"/>
                      <a:pt x="6240" y="19991"/>
                      <a:pt x="6240" y="19991"/>
                    </a:cubicBezTo>
                    <a:cubicBezTo>
                      <a:pt x="6480" y="20221"/>
                      <a:pt x="6480" y="20221"/>
                      <a:pt x="6480" y="20221"/>
                    </a:cubicBezTo>
                    <a:cubicBezTo>
                      <a:pt x="6480" y="20221"/>
                      <a:pt x="6480" y="20221"/>
                      <a:pt x="6480" y="20221"/>
                    </a:cubicBezTo>
                    <a:cubicBezTo>
                      <a:pt x="6720" y="20221"/>
                      <a:pt x="6720" y="20221"/>
                      <a:pt x="6720" y="20221"/>
                    </a:cubicBezTo>
                    <a:cubicBezTo>
                      <a:pt x="6480" y="19532"/>
                      <a:pt x="6480" y="19532"/>
                      <a:pt x="6480" y="19532"/>
                    </a:cubicBezTo>
                    <a:cubicBezTo>
                      <a:pt x="6480" y="19302"/>
                      <a:pt x="6480" y="19302"/>
                      <a:pt x="6480" y="19302"/>
                    </a:cubicBezTo>
                    <a:cubicBezTo>
                      <a:pt x="6480" y="19072"/>
                      <a:pt x="6480" y="19072"/>
                      <a:pt x="6480" y="19072"/>
                    </a:cubicBezTo>
                    <a:cubicBezTo>
                      <a:pt x="6720" y="19072"/>
                      <a:pt x="6720" y="19072"/>
                      <a:pt x="6720" y="19072"/>
                    </a:cubicBezTo>
                    <a:cubicBezTo>
                      <a:pt x="6480" y="18843"/>
                      <a:pt x="6480" y="18843"/>
                      <a:pt x="6480" y="18843"/>
                    </a:cubicBezTo>
                    <a:cubicBezTo>
                      <a:pt x="6480" y="18843"/>
                      <a:pt x="6480" y="18843"/>
                      <a:pt x="6480" y="18843"/>
                    </a:cubicBezTo>
                    <a:cubicBezTo>
                      <a:pt x="6960" y="18843"/>
                      <a:pt x="6960" y="18843"/>
                      <a:pt x="6960" y="18843"/>
                    </a:cubicBezTo>
                    <a:cubicBezTo>
                      <a:pt x="6960" y="18613"/>
                      <a:pt x="6960" y="18613"/>
                      <a:pt x="6960" y="18613"/>
                    </a:cubicBezTo>
                    <a:cubicBezTo>
                      <a:pt x="6960" y="18383"/>
                      <a:pt x="6960" y="18383"/>
                      <a:pt x="6960" y="18383"/>
                    </a:cubicBezTo>
                    <a:cubicBezTo>
                      <a:pt x="7200" y="18153"/>
                      <a:pt x="7200" y="18153"/>
                      <a:pt x="7200" y="18153"/>
                    </a:cubicBezTo>
                    <a:cubicBezTo>
                      <a:pt x="6960" y="17923"/>
                      <a:pt x="6960" y="17923"/>
                      <a:pt x="6960" y="17923"/>
                    </a:cubicBezTo>
                    <a:cubicBezTo>
                      <a:pt x="6960" y="17464"/>
                      <a:pt x="6960" y="17464"/>
                      <a:pt x="6960" y="17464"/>
                    </a:cubicBezTo>
                    <a:cubicBezTo>
                      <a:pt x="6720" y="17234"/>
                      <a:pt x="6720" y="17234"/>
                      <a:pt x="6720" y="17234"/>
                    </a:cubicBezTo>
                    <a:cubicBezTo>
                      <a:pt x="6720" y="17004"/>
                      <a:pt x="6720" y="17004"/>
                      <a:pt x="6720" y="17004"/>
                    </a:cubicBezTo>
                    <a:cubicBezTo>
                      <a:pt x="7200" y="17004"/>
                      <a:pt x="7200" y="17004"/>
                      <a:pt x="7200" y="17004"/>
                    </a:cubicBezTo>
                    <a:cubicBezTo>
                      <a:pt x="7200" y="16545"/>
                      <a:pt x="7200" y="16545"/>
                      <a:pt x="7200" y="16545"/>
                    </a:cubicBezTo>
                    <a:cubicBezTo>
                      <a:pt x="7440" y="16315"/>
                      <a:pt x="7440" y="16315"/>
                      <a:pt x="7440" y="16315"/>
                    </a:cubicBezTo>
                    <a:cubicBezTo>
                      <a:pt x="6960" y="16085"/>
                      <a:pt x="6960" y="16085"/>
                      <a:pt x="6960" y="16085"/>
                    </a:cubicBezTo>
                    <a:cubicBezTo>
                      <a:pt x="6720" y="15855"/>
                      <a:pt x="6720" y="15855"/>
                      <a:pt x="6720" y="15855"/>
                    </a:cubicBezTo>
                    <a:cubicBezTo>
                      <a:pt x="6720" y="15626"/>
                      <a:pt x="6720" y="15626"/>
                      <a:pt x="6720" y="15626"/>
                    </a:cubicBezTo>
                    <a:cubicBezTo>
                      <a:pt x="6720" y="15166"/>
                      <a:pt x="6720" y="15166"/>
                      <a:pt x="6720" y="15166"/>
                    </a:cubicBezTo>
                    <a:cubicBezTo>
                      <a:pt x="6720" y="14936"/>
                      <a:pt x="6720" y="14936"/>
                      <a:pt x="6720" y="14936"/>
                    </a:cubicBezTo>
                    <a:cubicBezTo>
                      <a:pt x="6480" y="14706"/>
                      <a:pt x="6480" y="14706"/>
                      <a:pt x="6480" y="14706"/>
                    </a:cubicBezTo>
                    <a:cubicBezTo>
                      <a:pt x="6720" y="14247"/>
                      <a:pt x="6720" y="14247"/>
                      <a:pt x="6720" y="14247"/>
                    </a:cubicBezTo>
                    <a:cubicBezTo>
                      <a:pt x="6480" y="13787"/>
                      <a:pt x="6480" y="13787"/>
                      <a:pt x="6480" y="13787"/>
                    </a:cubicBezTo>
                    <a:cubicBezTo>
                      <a:pt x="6480" y="13328"/>
                      <a:pt x="6480" y="13328"/>
                      <a:pt x="6480" y="13328"/>
                    </a:cubicBezTo>
                    <a:cubicBezTo>
                      <a:pt x="6480" y="12868"/>
                      <a:pt x="6480" y="12868"/>
                      <a:pt x="6480" y="12868"/>
                    </a:cubicBezTo>
                    <a:cubicBezTo>
                      <a:pt x="6720" y="12638"/>
                      <a:pt x="6720" y="12638"/>
                      <a:pt x="6720" y="12638"/>
                    </a:cubicBezTo>
                    <a:cubicBezTo>
                      <a:pt x="6960" y="12409"/>
                      <a:pt x="6960" y="12409"/>
                      <a:pt x="6960" y="12409"/>
                    </a:cubicBezTo>
                    <a:cubicBezTo>
                      <a:pt x="7200" y="12638"/>
                      <a:pt x="7200" y="12638"/>
                      <a:pt x="7200" y="12638"/>
                    </a:cubicBezTo>
                    <a:cubicBezTo>
                      <a:pt x="7680" y="12638"/>
                      <a:pt x="7680" y="12638"/>
                      <a:pt x="7680" y="12638"/>
                    </a:cubicBezTo>
                    <a:cubicBezTo>
                      <a:pt x="7920" y="12409"/>
                      <a:pt x="7920" y="12409"/>
                      <a:pt x="7920" y="12409"/>
                    </a:cubicBezTo>
                    <a:cubicBezTo>
                      <a:pt x="7920" y="11949"/>
                      <a:pt x="7920" y="11949"/>
                      <a:pt x="7920" y="11949"/>
                    </a:cubicBezTo>
                    <a:cubicBezTo>
                      <a:pt x="7680" y="11949"/>
                      <a:pt x="7680" y="11949"/>
                      <a:pt x="7680" y="11949"/>
                    </a:cubicBezTo>
                    <a:cubicBezTo>
                      <a:pt x="7680" y="11719"/>
                      <a:pt x="7680" y="11719"/>
                      <a:pt x="7680" y="11719"/>
                    </a:cubicBezTo>
                    <a:cubicBezTo>
                      <a:pt x="8160" y="10800"/>
                      <a:pt x="8160" y="10800"/>
                      <a:pt x="8160" y="10800"/>
                    </a:cubicBezTo>
                    <a:cubicBezTo>
                      <a:pt x="8160" y="10340"/>
                      <a:pt x="8160" y="10340"/>
                      <a:pt x="8160" y="10340"/>
                    </a:cubicBezTo>
                    <a:cubicBezTo>
                      <a:pt x="8160" y="10111"/>
                      <a:pt x="8160" y="10111"/>
                      <a:pt x="8160" y="10111"/>
                    </a:cubicBezTo>
                    <a:cubicBezTo>
                      <a:pt x="8400" y="9881"/>
                      <a:pt x="8400" y="9881"/>
                      <a:pt x="8400" y="9881"/>
                    </a:cubicBezTo>
                    <a:cubicBezTo>
                      <a:pt x="8400" y="9421"/>
                      <a:pt x="8400" y="9421"/>
                      <a:pt x="8400" y="9421"/>
                    </a:cubicBezTo>
                    <a:cubicBezTo>
                      <a:pt x="8160" y="9421"/>
                      <a:pt x="8160" y="9421"/>
                      <a:pt x="8160" y="9421"/>
                    </a:cubicBezTo>
                    <a:cubicBezTo>
                      <a:pt x="8160" y="9191"/>
                      <a:pt x="8160" y="9191"/>
                      <a:pt x="8160" y="9191"/>
                    </a:cubicBezTo>
                    <a:cubicBezTo>
                      <a:pt x="8400" y="8962"/>
                      <a:pt x="8400" y="8962"/>
                      <a:pt x="8400" y="8962"/>
                    </a:cubicBezTo>
                    <a:cubicBezTo>
                      <a:pt x="8880" y="8962"/>
                      <a:pt x="8880" y="8962"/>
                      <a:pt x="8880" y="8962"/>
                    </a:cubicBezTo>
                    <a:cubicBezTo>
                      <a:pt x="9120" y="8732"/>
                      <a:pt x="9120" y="8732"/>
                      <a:pt x="9120" y="8732"/>
                    </a:cubicBezTo>
                    <a:cubicBezTo>
                      <a:pt x="9120" y="8732"/>
                      <a:pt x="9120" y="8732"/>
                      <a:pt x="9120" y="8732"/>
                    </a:cubicBezTo>
                    <a:cubicBezTo>
                      <a:pt x="9360" y="8272"/>
                      <a:pt x="9360" y="8272"/>
                      <a:pt x="9360" y="8272"/>
                    </a:cubicBezTo>
                    <a:cubicBezTo>
                      <a:pt x="9600" y="7813"/>
                      <a:pt x="9600" y="7813"/>
                      <a:pt x="9600" y="7813"/>
                    </a:cubicBezTo>
                    <a:cubicBezTo>
                      <a:pt x="9840" y="7583"/>
                      <a:pt x="9840" y="7583"/>
                      <a:pt x="9840" y="7583"/>
                    </a:cubicBezTo>
                    <a:cubicBezTo>
                      <a:pt x="9600" y="7353"/>
                      <a:pt x="9600" y="7353"/>
                      <a:pt x="9600" y="7353"/>
                    </a:cubicBezTo>
                    <a:cubicBezTo>
                      <a:pt x="9600" y="7353"/>
                      <a:pt x="9600" y="7353"/>
                      <a:pt x="9600" y="7353"/>
                    </a:cubicBezTo>
                    <a:cubicBezTo>
                      <a:pt x="9600" y="6894"/>
                      <a:pt x="9600" y="6894"/>
                      <a:pt x="9600" y="6894"/>
                    </a:cubicBezTo>
                    <a:cubicBezTo>
                      <a:pt x="9600" y="6664"/>
                      <a:pt x="9600" y="6664"/>
                      <a:pt x="9600" y="6664"/>
                    </a:cubicBezTo>
                    <a:cubicBezTo>
                      <a:pt x="9840" y="6664"/>
                      <a:pt x="9840" y="6664"/>
                      <a:pt x="9840" y="6664"/>
                    </a:cubicBezTo>
                    <a:cubicBezTo>
                      <a:pt x="9840" y="6434"/>
                      <a:pt x="9840" y="6434"/>
                      <a:pt x="9840" y="6434"/>
                    </a:cubicBezTo>
                    <a:cubicBezTo>
                      <a:pt x="10080" y="6204"/>
                      <a:pt x="10080" y="6204"/>
                      <a:pt x="10080" y="6204"/>
                    </a:cubicBezTo>
                    <a:cubicBezTo>
                      <a:pt x="10080" y="5974"/>
                      <a:pt x="10080" y="5974"/>
                      <a:pt x="10080" y="5974"/>
                    </a:cubicBezTo>
                    <a:cubicBezTo>
                      <a:pt x="10320" y="5974"/>
                      <a:pt x="10320" y="5974"/>
                      <a:pt x="10320" y="5974"/>
                    </a:cubicBezTo>
                    <a:cubicBezTo>
                      <a:pt x="10560" y="5974"/>
                      <a:pt x="10560" y="5974"/>
                      <a:pt x="10560" y="5974"/>
                    </a:cubicBezTo>
                    <a:cubicBezTo>
                      <a:pt x="10800" y="5974"/>
                      <a:pt x="10800" y="5974"/>
                      <a:pt x="10800" y="5974"/>
                    </a:cubicBezTo>
                    <a:cubicBezTo>
                      <a:pt x="10800" y="5974"/>
                      <a:pt x="10800" y="5974"/>
                      <a:pt x="10800" y="5974"/>
                    </a:cubicBezTo>
                    <a:cubicBezTo>
                      <a:pt x="11040" y="5974"/>
                      <a:pt x="11040" y="5974"/>
                      <a:pt x="11040" y="5974"/>
                    </a:cubicBezTo>
                    <a:cubicBezTo>
                      <a:pt x="10800" y="5745"/>
                      <a:pt x="10800" y="5745"/>
                      <a:pt x="10800" y="5745"/>
                    </a:cubicBezTo>
                    <a:cubicBezTo>
                      <a:pt x="11040" y="5515"/>
                      <a:pt x="11040" y="5515"/>
                      <a:pt x="11040" y="5515"/>
                    </a:cubicBezTo>
                    <a:cubicBezTo>
                      <a:pt x="11040" y="5515"/>
                      <a:pt x="11040" y="5515"/>
                      <a:pt x="11040" y="5515"/>
                    </a:cubicBezTo>
                    <a:cubicBezTo>
                      <a:pt x="11040" y="5515"/>
                      <a:pt x="11040" y="5515"/>
                      <a:pt x="11040" y="5515"/>
                    </a:cubicBezTo>
                    <a:cubicBezTo>
                      <a:pt x="10800" y="5285"/>
                      <a:pt x="10800" y="5285"/>
                      <a:pt x="10800" y="5285"/>
                    </a:cubicBezTo>
                    <a:cubicBezTo>
                      <a:pt x="11040" y="5055"/>
                      <a:pt x="11040" y="5055"/>
                      <a:pt x="11040" y="5055"/>
                    </a:cubicBezTo>
                    <a:cubicBezTo>
                      <a:pt x="11280" y="5055"/>
                      <a:pt x="11280" y="5055"/>
                      <a:pt x="11280" y="5055"/>
                    </a:cubicBezTo>
                    <a:cubicBezTo>
                      <a:pt x="11520" y="5055"/>
                      <a:pt x="11520" y="5055"/>
                      <a:pt x="11520" y="5055"/>
                    </a:cubicBezTo>
                    <a:cubicBezTo>
                      <a:pt x="11760" y="5055"/>
                      <a:pt x="11760" y="5055"/>
                      <a:pt x="11760" y="5055"/>
                    </a:cubicBezTo>
                    <a:cubicBezTo>
                      <a:pt x="12000" y="5285"/>
                      <a:pt x="12000" y="5285"/>
                      <a:pt x="12000" y="5285"/>
                    </a:cubicBezTo>
                    <a:cubicBezTo>
                      <a:pt x="12240" y="5285"/>
                      <a:pt x="12240" y="5285"/>
                      <a:pt x="12240" y="5285"/>
                    </a:cubicBezTo>
                    <a:cubicBezTo>
                      <a:pt x="12480" y="5285"/>
                      <a:pt x="12480" y="5285"/>
                      <a:pt x="12480" y="5285"/>
                    </a:cubicBezTo>
                    <a:cubicBezTo>
                      <a:pt x="12480" y="5285"/>
                      <a:pt x="12480" y="5285"/>
                      <a:pt x="12480" y="5285"/>
                    </a:cubicBezTo>
                    <a:cubicBezTo>
                      <a:pt x="12720" y="5285"/>
                      <a:pt x="12720" y="5285"/>
                      <a:pt x="12720" y="5285"/>
                    </a:cubicBezTo>
                    <a:cubicBezTo>
                      <a:pt x="12720" y="5055"/>
                      <a:pt x="12720" y="5055"/>
                      <a:pt x="12720" y="5055"/>
                    </a:cubicBezTo>
                    <a:cubicBezTo>
                      <a:pt x="12480" y="5055"/>
                      <a:pt x="12480" y="5055"/>
                      <a:pt x="12480" y="5055"/>
                    </a:cubicBezTo>
                    <a:cubicBezTo>
                      <a:pt x="12480" y="4826"/>
                      <a:pt x="12480" y="4826"/>
                      <a:pt x="12480" y="4826"/>
                    </a:cubicBezTo>
                    <a:cubicBezTo>
                      <a:pt x="12720" y="4596"/>
                      <a:pt x="12720" y="4596"/>
                      <a:pt x="12720" y="4596"/>
                    </a:cubicBezTo>
                    <a:cubicBezTo>
                      <a:pt x="12720" y="4366"/>
                      <a:pt x="12720" y="4366"/>
                      <a:pt x="12720" y="4366"/>
                    </a:cubicBezTo>
                    <a:cubicBezTo>
                      <a:pt x="12480" y="4366"/>
                      <a:pt x="12480" y="4366"/>
                      <a:pt x="12480" y="4366"/>
                    </a:cubicBezTo>
                    <a:cubicBezTo>
                      <a:pt x="12480" y="4136"/>
                      <a:pt x="12480" y="4136"/>
                      <a:pt x="12480" y="4136"/>
                    </a:cubicBezTo>
                    <a:cubicBezTo>
                      <a:pt x="12720" y="4136"/>
                      <a:pt x="12720" y="4136"/>
                      <a:pt x="12720" y="4136"/>
                    </a:cubicBezTo>
                    <a:cubicBezTo>
                      <a:pt x="12960" y="4136"/>
                      <a:pt x="12960" y="4136"/>
                      <a:pt x="12960" y="4136"/>
                    </a:cubicBezTo>
                    <a:cubicBezTo>
                      <a:pt x="12960" y="4136"/>
                      <a:pt x="12960" y="4136"/>
                      <a:pt x="12960" y="4136"/>
                    </a:cubicBezTo>
                    <a:cubicBezTo>
                      <a:pt x="12960" y="4136"/>
                      <a:pt x="12960" y="4136"/>
                      <a:pt x="12960" y="4136"/>
                    </a:cubicBezTo>
                    <a:cubicBezTo>
                      <a:pt x="13200" y="4136"/>
                      <a:pt x="13200" y="4136"/>
                      <a:pt x="13200" y="4136"/>
                    </a:cubicBezTo>
                    <a:cubicBezTo>
                      <a:pt x="13200" y="4136"/>
                      <a:pt x="13200" y="4136"/>
                      <a:pt x="13200" y="4136"/>
                    </a:cubicBezTo>
                    <a:cubicBezTo>
                      <a:pt x="13200" y="4136"/>
                      <a:pt x="13200" y="4136"/>
                      <a:pt x="13200" y="4136"/>
                    </a:cubicBezTo>
                    <a:cubicBezTo>
                      <a:pt x="13200" y="3906"/>
                      <a:pt x="13200" y="3906"/>
                      <a:pt x="13200" y="3906"/>
                    </a:cubicBezTo>
                    <a:cubicBezTo>
                      <a:pt x="13200" y="3906"/>
                      <a:pt x="13200" y="3906"/>
                      <a:pt x="13200" y="3906"/>
                    </a:cubicBezTo>
                    <a:cubicBezTo>
                      <a:pt x="13440" y="3677"/>
                      <a:pt x="13440" y="3677"/>
                      <a:pt x="13440" y="3677"/>
                    </a:cubicBezTo>
                    <a:cubicBezTo>
                      <a:pt x="13680" y="3677"/>
                      <a:pt x="13680" y="3677"/>
                      <a:pt x="13680" y="3677"/>
                    </a:cubicBezTo>
                    <a:cubicBezTo>
                      <a:pt x="13680" y="3906"/>
                      <a:pt x="13680" y="3906"/>
                      <a:pt x="13680" y="3906"/>
                    </a:cubicBezTo>
                    <a:cubicBezTo>
                      <a:pt x="14160" y="4366"/>
                      <a:pt x="14160" y="4366"/>
                      <a:pt x="14160" y="4366"/>
                    </a:cubicBezTo>
                    <a:cubicBezTo>
                      <a:pt x="14400" y="4366"/>
                      <a:pt x="14400" y="4366"/>
                      <a:pt x="14400" y="4366"/>
                    </a:cubicBezTo>
                    <a:cubicBezTo>
                      <a:pt x="14400" y="4596"/>
                      <a:pt x="14400" y="4596"/>
                      <a:pt x="14400" y="4596"/>
                    </a:cubicBezTo>
                    <a:cubicBezTo>
                      <a:pt x="14880" y="4826"/>
                      <a:pt x="14880" y="4826"/>
                      <a:pt x="14880" y="4826"/>
                    </a:cubicBezTo>
                    <a:cubicBezTo>
                      <a:pt x="15360" y="4826"/>
                      <a:pt x="15360" y="4826"/>
                      <a:pt x="15360" y="4826"/>
                    </a:cubicBezTo>
                    <a:cubicBezTo>
                      <a:pt x="15600" y="4596"/>
                      <a:pt x="15600" y="4596"/>
                      <a:pt x="15600" y="4596"/>
                    </a:cubicBezTo>
                    <a:cubicBezTo>
                      <a:pt x="15600" y="4366"/>
                      <a:pt x="15600" y="4366"/>
                      <a:pt x="15600" y="4366"/>
                    </a:cubicBezTo>
                    <a:cubicBezTo>
                      <a:pt x="15840" y="4366"/>
                      <a:pt x="15840" y="4366"/>
                      <a:pt x="15840" y="4366"/>
                    </a:cubicBezTo>
                    <a:cubicBezTo>
                      <a:pt x="16320" y="4596"/>
                      <a:pt x="16320" y="4596"/>
                      <a:pt x="16320" y="4596"/>
                    </a:cubicBezTo>
                    <a:cubicBezTo>
                      <a:pt x="16560" y="4596"/>
                      <a:pt x="16560" y="4596"/>
                      <a:pt x="16560" y="4596"/>
                    </a:cubicBezTo>
                    <a:cubicBezTo>
                      <a:pt x="16560" y="4366"/>
                      <a:pt x="16560" y="4366"/>
                      <a:pt x="16560" y="4366"/>
                    </a:cubicBezTo>
                    <a:cubicBezTo>
                      <a:pt x="16800" y="4366"/>
                      <a:pt x="16800" y="4366"/>
                      <a:pt x="16800" y="4366"/>
                    </a:cubicBezTo>
                    <a:cubicBezTo>
                      <a:pt x="16800" y="4366"/>
                      <a:pt x="16800" y="4366"/>
                      <a:pt x="16800" y="4366"/>
                    </a:cubicBezTo>
                    <a:cubicBezTo>
                      <a:pt x="17040" y="4366"/>
                      <a:pt x="17040" y="4366"/>
                      <a:pt x="17040" y="4366"/>
                    </a:cubicBezTo>
                    <a:cubicBezTo>
                      <a:pt x="17280" y="4136"/>
                      <a:pt x="17280" y="4136"/>
                      <a:pt x="17280" y="4136"/>
                    </a:cubicBezTo>
                    <a:cubicBezTo>
                      <a:pt x="17280" y="4136"/>
                      <a:pt x="17280" y="4136"/>
                      <a:pt x="17280" y="4136"/>
                    </a:cubicBezTo>
                    <a:cubicBezTo>
                      <a:pt x="17280" y="3906"/>
                      <a:pt x="17280" y="3906"/>
                      <a:pt x="17280" y="3906"/>
                    </a:cubicBezTo>
                    <a:cubicBezTo>
                      <a:pt x="17280" y="3677"/>
                      <a:pt x="17280" y="3677"/>
                      <a:pt x="17280" y="3677"/>
                    </a:cubicBezTo>
                    <a:cubicBezTo>
                      <a:pt x="17280" y="3217"/>
                      <a:pt x="17280" y="3217"/>
                      <a:pt x="17280" y="3217"/>
                    </a:cubicBezTo>
                    <a:cubicBezTo>
                      <a:pt x="17280" y="2987"/>
                      <a:pt x="17280" y="2987"/>
                      <a:pt x="17280" y="2987"/>
                    </a:cubicBezTo>
                    <a:cubicBezTo>
                      <a:pt x="17280" y="2757"/>
                      <a:pt x="17280" y="2757"/>
                      <a:pt x="17280" y="2757"/>
                    </a:cubicBezTo>
                    <a:cubicBezTo>
                      <a:pt x="17280" y="2757"/>
                      <a:pt x="17280" y="2757"/>
                      <a:pt x="17280" y="2757"/>
                    </a:cubicBezTo>
                    <a:cubicBezTo>
                      <a:pt x="17520" y="2528"/>
                      <a:pt x="17520" y="2528"/>
                      <a:pt x="17520" y="2528"/>
                    </a:cubicBezTo>
                    <a:cubicBezTo>
                      <a:pt x="17520" y="2528"/>
                      <a:pt x="17520" y="2528"/>
                      <a:pt x="17520" y="2528"/>
                    </a:cubicBezTo>
                    <a:cubicBezTo>
                      <a:pt x="17760" y="2298"/>
                      <a:pt x="17760" y="2298"/>
                      <a:pt x="17760" y="2298"/>
                    </a:cubicBezTo>
                    <a:cubicBezTo>
                      <a:pt x="18000" y="2528"/>
                      <a:pt x="18000" y="2528"/>
                      <a:pt x="18000" y="2528"/>
                    </a:cubicBezTo>
                    <a:cubicBezTo>
                      <a:pt x="18240" y="2528"/>
                      <a:pt x="18240" y="2528"/>
                      <a:pt x="18240" y="2528"/>
                    </a:cubicBezTo>
                    <a:cubicBezTo>
                      <a:pt x="18240" y="2298"/>
                      <a:pt x="18240" y="2298"/>
                      <a:pt x="18240" y="2298"/>
                    </a:cubicBezTo>
                    <a:cubicBezTo>
                      <a:pt x="18240" y="2068"/>
                      <a:pt x="18240" y="2068"/>
                      <a:pt x="18240" y="2068"/>
                    </a:cubicBezTo>
                    <a:cubicBezTo>
                      <a:pt x="18720" y="2068"/>
                      <a:pt x="18720" y="2068"/>
                      <a:pt x="18720" y="2068"/>
                    </a:cubicBezTo>
                    <a:cubicBezTo>
                      <a:pt x="18960" y="2298"/>
                      <a:pt x="18960" y="2298"/>
                      <a:pt x="18960" y="2298"/>
                    </a:cubicBezTo>
                    <a:cubicBezTo>
                      <a:pt x="19200" y="2528"/>
                      <a:pt x="19200" y="2528"/>
                      <a:pt x="19200" y="2528"/>
                    </a:cubicBezTo>
                    <a:cubicBezTo>
                      <a:pt x="19440" y="2757"/>
                      <a:pt x="19440" y="2757"/>
                      <a:pt x="19440" y="2757"/>
                    </a:cubicBezTo>
                    <a:cubicBezTo>
                      <a:pt x="19680" y="2757"/>
                      <a:pt x="19680" y="2757"/>
                      <a:pt x="19680" y="2757"/>
                    </a:cubicBezTo>
                    <a:cubicBezTo>
                      <a:pt x="19920" y="2757"/>
                      <a:pt x="19920" y="2757"/>
                      <a:pt x="19920" y="2757"/>
                    </a:cubicBezTo>
                    <a:cubicBezTo>
                      <a:pt x="19920" y="2987"/>
                      <a:pt x="19920" y="2987"/>
                      <a:pt x="19920" y="2987"/>
                    </a:cubicBezTo>
                    <a:cubicBezTo>
                      <a:pt x="20160" y="3217"/>
                      <a:pt x="20160" y="3217"/>
                      <a:pt x="20160" y="3217"/>
                    </a:cubicBezTo>
                    <a:cubicBezTo>
                      <a:pt x="20160" y="3447"/>
                      <a:pt x="20160" y="3447"/>
                      <a:pt x="20160" y="3447"/>
                    </a:cubicBezTo>
                    <a:cubicBezTo>
                      <a:pt x="19920" y="3677"/>
                      <a:pt x="19920" y="3677"/>
                      <a:pt x="19920" y="3677"/>
                    </a:cubicBezTo>
                    <a:cubicBezTo>
                      <a:pt x="19920" y="3906"/>
                      <a:pt x="19920" y="3906"/>
                      <a:pt x="19920" y="3906"/>
                    </a:cubicBezTo>
                    <a:close/>
                    <a:moveTo>
                      <a:pt x="960" y="19991"/>
                    </a:moveTo>
                    <a:cubicBezTo>
                      <a:pt x="960" y="19991"/>
                      <a:pt x="960" y="19991"/>
                      <a:pt x="960" y="19991"/>
                    </a:cubicBezTo>
                    <a:cubicBezTo>
                      <a:pt x="960" y="20221"/>
                      <a:pt x="960" y="20221"/>
                      <a:pt x="960" y="20221"/>
                    </a:cubicBezTo>
                    <a:cubicBezTo>
                      <a:pt x="960" y="19991"/>
                      <a:pt x="960" y="19991"/>
                      <a:pt x="960" y="19991"/>
                    </a:cubicBezTo>
                    <a:close/>
                    <a:moveTo>
                      <a:pt x="480" y="18843"/>
                    </a:moveTo>
                    <a:cubicBezTo>
                      <a:pt x="480" y="18843"/>
                      <a:pt x="480" y="18843"/>
                      <a:pt x="480" y="18843"/>
                    </a:cubicBezTo>
                    <a:cubicBezTo>
                      <a:pt x="720" y="19072"/>
                      <a:pt x="720" y="19072"/>
                      <a:pt x="720" y="19072"/>
                    </a:cubicBezTo>
                    <a:cubicBezTo>
                      <a:pt x="480" y="19072"/>
                      <a:pt x="480" y="19072"/>
                      <a:pt x="480" y="19072"/>
                    </a:cubicBezTo>
                    <a:cubicBezTo>
                      <a:pt x="480" y="18843"/>
                      <a:pt x="480" y="18843"/>
                      <a:pt x="480" y="18843"/>
                    </a:cubicBezTo>
                    <a:close/>
                    <a:moveTo>
                      <a:pt x="720" y="18613"/>
                    </a:moveTo>
                    <a:cubicBezTo>
                      <a:pt x="720" y="18613"/>
                      <a:pt x="720" y="18613"/>
                      <a:pt x="720" y="18613"/>
                    </a:cubicBezTo>
                    <a:cubicBezTo>
                      <a:pt x="720" y="18613"/>
                      <a:pt x="720" y="18613"/>
                      <a:pt x="720" y="18613"/>
                    </a:cubicBezTo>
                    <a:cubicBezTo>
                      <a:pt x="720" y="18613"/>
                      <a:pt x="720" y="18613"/>
                      <a:pt x="720" y="18613"/>
                    </a:cubicBezTo>
                    <a:close/>
                    <a:moveTo>
                      <a:pt x="480" y="18383"/>
                    </a:moveTo>
                    <a:cubicBezTo>
                      <a:pt x="480" y="18613"/>
                      <a:pt x="480" y="18613"/>
                      <a:pt x="480" y="18613"/>
                    </a:cubicBezTo>
                    <a:cubicBezTo>
                      <a:pt x="480" y="18613"/>
                      <a:pt x="480" y="18613"/>
                      <a:pt x="480" y="18613"/>
                    </a:cubicBezTo>
                    <a:cubicBezTo>
                      <a:pt x="480" y="18383"/>
                      <a:pt x="480" y="18383"/>
                      <a:pt x="480" y="18383"/>
                    </a:cubicBezTo>
                    <a:close/>
                    <a:moveTo>
                      <a:pt x="240" y="17694"/>
                    </a:moveTo>
                    <a:cubicBezTo>
                      <a:pt x="0" y="17694"/>
                      <a:pt x="0" y="17694"/>
                      <a:pt x="0" y="17694"/>
                    </a:cubicBezTo>
                    <a:cubicBezTo>
                      <a:pt x="240" y="17464"/>
                      <a:pt x="240" y="17464"/>
                      <a:pt x="240" y="17464"/>
                    </a:cubicBezTo>
                    <a:cubicBezTo>
                      <a:pt x="240" y="17464"/>
                      <a:pt x="240" y="17694"/>
                      <a:pt x="240" y="17694"/>
                    </a:cubicBezTo>
                    <a:close/>
                    <a:moveTo>
                      <a:pt x="240" y="17923"/>
                    </a:moveTo>
                    <a:cubicBezTo>
                      <a:pt x="240" y="17923"/>
                      <a:pt x="240" y="17923"/>
                      <a:pt x="240" y="17923"/>
                    </a:cubicBezTo>
                    <a:cubicBezTo>
                      <a:pt x="240" y="17923"/>
                      <a:pt x="240" y="17923"/>
                      <a:pt x="240" y="17923"/>
                    </a:cubicBezTo>
                    <a:cubicBezTo>
                      <a:pt x="240" y="17923"/>
                      <a:pt x="240" y="17923"/>
                      <a:pt x="240" y="17923"/>
                    </a:cubicBezTo>
                    <a:close/>
                    <a:moveTo>
                      <a:pt x="480" y="18153"/>
                    </a:moveTo>
                    <a:cubicBezTo>
                      <a:pt x="480" y="18153"/>
                      <a:pt x="720" y="18153"/>
                      <a:pt x="720" y="18153"/>
                    </a:cubicBezTo>
                    <a:cubicBezTo>
                      <a:pt x="720" y="18383"/>
                      <a:pt x="720" y="18383"/>
                      <a:pt x="720" y="18383"/>
                    </a:cubicBezTo>
                    <a:cubicBezTo>
                      <a:pt x="480" y="18153"/>
                      <a:pt x="480" y="18153"/>
                      <a:pt x="480" y="18153"/>
                    </a:cubicBezTo>
                    <a:close/>
                    <a:moveTo>
                      <a:pt x="240" y="18383"/>
                    </a:moveTo>
                    <a:cubicBezTo>
                      <a:pt x="0" y="18153"/>
                      <a:pt x="0" y="18153"/>
                      <a:pt x="0" y="18153"/>
                    </a:cubicBezTo>
                    <a:cubicBezTo>
                      <a:pt x="240" y="18153"/>
                      <a:pt x="240" y="18153"/>
                      <a:pt x="240" y="18153"/>
                    </a:cubicBezTo>
                    <a:cubicBezTo>
                      <a:pt x="240" y="18383"/>
                      <a:pt x="240" y="18383"/>
                      <a:pt x="240" y="18383"/>
                    </a:cubicBezTo>
                    <a:close/>
                    <a:moveTo>
                      <a:pt x="0" y="17234"/>
                    </a:moveTo>
                    <a:cubicBezTo>
                      <a:pt x="0" y="17464"/>
                      <a:pt x="0" y="17464"/>
                      <a:pt x="0" y="17464"/>
                    </a:cubicBezTo>
                    <a:cubicBezTo>
                      <a:pt x="0" y="17464"/>
                      <a:pt x="0" y="17464"/>
                      <a:pt x="0" y="17464"/>
                    </a:cubicBezTo>
                    <a:cubicBezTo>
                      <a:pt x="240" y="17234"/>
                      <a:pt x="240" y="17234"/>
                      <a:pt x="240" y="17234"/>
                    </a:cubicBezTo>
                    <a:cubicBezTo>
                      <a:pt x="0" y="17234"/>
                      <a:pt x="0" y="17234"/>
                      <a:pt x="0" y="17234"/>
                    </a:cubicBezTo>
                    <a:close/>
                    <a:moveTo>
                      <a:pt x="0" y="15855"/>
                    </a:moveTo>
                    <a:cubicBezTo>
                      <a:pt x="240" y="16085"/>
                      <a:pt x="240" y="16085"/>
                      <a:pt x="240" y="16085"/>
                    </a:cubicBezTo>
                    <a:cubicBezTo>
                      <a:pt x="0" y="16085"/>
                      <a:pt x="0" y="16085"/>
                      <a:pt x="0" y="16085"/>
                    </a:cubicBezTo>
                    <a:cubicBezTo>
                      <a:pt x="0" y="15855"/>
                      <a:pt x="0" y="15855"/>
                      <a:pt x="0" y="15855"/>
                    </a:cubicBezTo>
                    <a:close/>
                    <a:moveTo>
                      <a:pt x="0" y="15626"/>
                    </a:moveTo>
                    <a:cubicBezTo>
                      <a:pt x="240" y="15855"/>
                      <a:pt x="240" y="15855"/>
                      <a:pt x="240" y="15855"/>
                    </a:cubicBezTo>
                    <a:cubicBezTo>
                      <a:pt x="240" y="15855"/>
                      <a:pt x="240" y="15855"/>
                      <a:pt x="240" y="15855"/>
                    </a:cubicBezTo>
                    <a:cubicBezTo>
                      <a:pt x="0" y="15626"/>
                      <a:pt x="0" y="15626"/>
                      <a:pt x="0" y="15626"/>
                    </a:cubicBezTo>
                    <a:close/>
                    <a:moveTo>
                      <a:pt x="720" y="15166"/>
                    </a:moveTo>
                    <a:cubicBezTo>
                      <a:pt x="720" y="15396"/>
                      <a:pt x="720" y="15396"/>
                      <a:pt x="720" y="15396"/>
                    </a:cubicBezTo>
                    <a:cubicBezTo>
                      <a:pt x="480" y="15396"/>
                      <a:pt x="480" y="15396"/>
                      <a:pt x="480" y="15396"/>
                    </a:cubicBezTo>
                    <a:cubicBezTo>
                      <a:pt x="720" y="15166"/>
                      <a:pt x="720" y="15166"/>
                      <a:pt x="720" y="15166"/>
                    </a:cubicBezTo>
                    <a:close/>
                    <a:moveTo>
                      <a:pt x="960" y="15166"/>
                    </a:moveTo>
                    <a:cubicBezTo>
                      <a:pt x="960" y="15166"/>
                      <a:pt x="960" y="15166"/>
                      <a:pt x="960" y="15166"/>
                    </a:cubicBezTo>
                    <a:cubicBezTo>
                      <a:pt x="1200" y="15396"/>
                      <a:pt x="1200" y="15396"/>
                      <a:pt x="1200" y="15396"/>
                    </a:cubicBezTo>
                    <a:cubicBezTo>
                      <a:pt x="960" y="15396"/>
                      <a:pt x="960" y="15396"/>
                      <a:pt x="960" y="15396"/>
                    </a:cubicBezTo>
                    <a:cubicBezTo>
                      <a:pt x="960" y="15166"/>
                      <a:pt x="960" y="15166"/>
                      <a:pt x="960" y="15166"/>
                    </a:cubicBezTo>
                    <a:close/>
                    <a:moveTo>
                      <a:pt x="2880" y="14017"/>
                    </a:moveTo>
                    <a:cubicBezTo>
                      <a:pt x="2880" y="14017"/>
                      <a:pt x="2880" y="13787"/>
                      <a:pt x="2880" y="13787"/>
                    </a:cubicBezTo>
                    <a:cubicBezTo>
                      <a:pt x="3120" y="14017"/>
                      <a:pt x="3120" y="14017"/>
                      <a:pt x="3120" y="14017"/>
                    </a:cubicBezTo>
                    <a:cubicBezTo>
                      <a:pt x="2880" y="14017"/>
                      <a:pt x="2880" y="14017"/>
                      <a:pt x="2880" y="14017"/>
                    </a:cubicBezTo>
                    <a:cubicBezTo>
                      <a:pt x="2880" y="14017"/>
                      <a:pt x="2880" y="14017"/>
                      <a:pt x="2880" y="14017"/>
                    </a:cubicBezTo>
                    <a:close/>
                    <a:moveTo>
                      <a:pt x="2880" y="13787"/>
                    </a:moveTo>
                    <a:cubicBezTo>
                      <a:pt x="2880" y="13787"/>
                      <a:pt x="2880" y="13787"/>
                      <a:pt x="2880" y="13787"/>
                    </a:cubicBezTo>
                    <a:cubicBezTo>
                      <a:pt x="2640" y="13557"/>
                      <a:pt x="2640" y="13557"/>
                      <a:pt x="2640" y="13557"/>
                    </a:cubicBezTo>
                    <a:cubicBezTo>
                      <a:pt x="2880" y="13557"/>
                      <a:pt x="2880" y="13557"/>
                      <a:pt x="2880" y="13557"/>
                    </a:cubicBezTo>
                    <a:cubicBezTo>
                      <a:pt x="2880" y="13787"/>
                      <a:pt x="2880" y="13787"/>
                      <a:pt x="2880" y="13787"/>
                    </a:cubicBezTo>
                    <a:close/>
                    <a:moveTo>
                      <a:pt x="3120" y="13328"/>
                    </a:moveTo>
                    <a:cubicBezTo>
                      <a:pt x="3360" y="13098"/>
                      <a:pt x="3360" y="13098"/>
                      <a:pt x="3360" y="13098"/>
                    </a:cubicBezTo>
                    <a:cubicBezTo>
                      <a:pt x="3600" y="13098"/>
                      <a:pt x="3600" y="13098"/>
                      <a:pt x="3600" y="13098"/>
                    </a:cubicBezTo>
                    <a:cubicBezTo>
                      <a:pt x="3360" y="13328"/>
                      <a:pt x="3360" y="13328"/>
                      <a:pt x="3360" y="13328"/>
                    </a:cubicBezTo>
                    <a:cubicBezTo>
                      <a:pt x="3120" y="13328"/>
                      <a:pt x="3120" y="13328"/>
                      <a:pt x="3120" y="13328"/>
                    </a:cubicBezTo>
                    <a:close/>
                    <a:moveTo>
                      <a:pt x="3120" y="13787"/>
                    </a:moveTo>
                    <a:cubicBezTo>
                      <a:pt x="3120" y="13557"/>
                      <a:pt x="3120" y="13557"/>
                      <a:pt x="3120" y="13557"/>
                    </a:cubicBezTo>
                    <a:cubicBezTo>
                      <a:pt x="3360" y="13557"/>
                      <a:pt x="3360" y="13557"/>
                      <a:pt x="3360" y="13557"/>
                    </a:cubicBezTo>
                    <a:cubicBezTo>
                      <a:pt x="3600" y="13328"/>
                      <a:pt x="3600" y="13328"/>
                      <a:pt x="3600" y="13328"/>
                    </a:cubicBezTo>
                    <a:cubicBezTo>
                      <a:pt x="3600" y="13328"/>
                      <a:pt x="3600" y="13328"/>
                      <a:pt x="3600" y="13328"/>
                    </a:cubicBezTo>
                    <a:cubicBezTo>
                      <a:pt x="3840" y="13557"/>
                      <a:pt x="3840" y="13557"/>
                      <a:pt x="3840" y="13557"/>
                    </a:cubicBezTo>
                    <a:cubicBezTo>
                      <a:pt x="3600" y="13557"/>
                      <a:pt x="3600" y="13557"/>
                      <a:pt x="3600" y="13557"/>
                    </a:cubicBezTo>
                    <a:cubicBezTo>
                      <a:pt x="3360" y="13557"/>
                      <a:pt x="3360" y="13557"/>
                      <a:pt x="3360" y="13557"/>
                    </a:cubicBezTo>
                    <a:cubicBezTo>
                      <a:pt x="3360" y="13787"/>
                      <a:pt x="3360" y="13787"/>
                      <a:pt x="3360" y="13787"/>
                    </a:cubicBezTo>
                    <a:cubicBezTo>
                      <a:pt x="3120" y="13787"/>
                      <a:pt x="3120" y="13787"/>
                      <a:pt x="3120" y="13787"/>
                    </a:cubicBezTo>
                    <a:close/>
                    <a:moveTo>
                      <a:pt x="5760" y="11030"/>
                    </a:moveTo>
                    <a:cubicBezTo>
                      <a:pt x="6000" y="11030"/>
                      <a:pt x="6000" y="11030"/>
                      <a:pt x="6000" y="11030"/>
                    </a:cubicBezTo>
                    <a:cubicBezTo>
                      <a:pt x="6240" y="10800"/>
                      <a:pt x="6240" y="10800"/>
                      <a:pt x="6240" y="10800"/>
                    </a:cubicBezTo>
                    <a:cubicBezTo>
                      <a:pt x="6000" y="11030"/>
                      <a:pt x="6000" y="11030"/>
                      <a:pt x="6000" y="11030"/>
                    </a:cubicBezTo>
                    <a:cubicBezTo>
                      <a:pt x="5760" y="11030"/>
                      <a:pt x="5760" y="11030"/>
                      <a:pt x="5760" y="11030"/>
                    </a:cubicBezTo>
                    <a:close/>
                    <a:moveTo>
                      <a:pt x="5760" y="11489"/>
                    </a:moveTo>
                    <a:cubicBezTo>
                      <a:pt x="5520" y="11489"/>
                      <a:pt x="5520" y="11489"/>
                      <a:pt x="5520" y="11489"/>
                    </a:cubicBezTo>
                    <a:cubicBezTo>
                      <a:pt x="5280" y="11489"/>
                      <a:pt x="5280" y="11489"/>
                      <a:pt x="5280" y="11489"/>
                    </a:cubicBezTo>
                    <a:cubicBezTo>
                      <a:pt x="5520" y="11260"/>
                      <a:pt x="5520" y="11260"/>
                      <a:pt x="5520" y="11260"/>
                    </a:cubicBezTo>
                    <a:cubicBezTo>
                      <a:pt x="5760" y="11260"/>
                      <a:pt x="5760" y="11260"/>
                      <a:pt x="5760" y="11260"/>
                    </a:cubicBezTo>
                    <a:cubicBezTo>
                      <a:pt x="6000" y="11260"/>
                      <a:pt x="6000" y="11260"/>
                      <a:pt x="6000" y="11260"/>
                    </a:cubicBezTo>
                    <a:cubicBezTo>
                      <a:pt x="5760" y="11489"/>
                      <a:pt x="5760" y="11489"/>
                      <a:pt x="5760" y="11489"/>
                    </a:cubicBezTo>
                    <a:cubicBezTo>
                      <a:pt x="5760" y="11489"/>
                      <a:pt x="5760" y="11489"/>
                      <a:pt x="5760" y="11489"/>
                    </a:cubicBezTo>
                    <a:close/>
                    <a:moveTo>
                      <a:pt x="6240" y="9881"/>
                    </a:moveTo>
                    <a:cubicBezTo>
                      <a:pt x="6240" y="10111"/>
                      <a:pt x="6240" y="10111"/>
                      <a:pt x="6240" y="10111"/>
                    </a:cubicBezTo>
                    <a:cubicBezTo>
                      <a:pt x="6240" y="10111"/>
                      <a:pt x="6240" y="10111"/>
                      <a:pt x="6240" y="10111"/>
                    </a:cubicBezTo>
                    <a:cubicBezTo>
                      <a:pt x="6240" y="10111"/>
                      <a:pt x="6240" y="10111"/>
                      <a:pt x="6240" y="10111"/>
                    </a:cubicBezTo>
                    <a:cubicBezTo>
                      <a:pt x="6000" y="10111"/>
                      <a:pt x="6000" y="10111"/>
                      <a:pt x="6000" y="10111"/>
                    </a:cubicBezTo>
                    <a:cubicBezTo>
                      <a:pt x="6240" y="9881"/>
                      <a:pt x="6240" y="9881"/>
                      <a:pt x="6240" y="9881"/>
                    </a:cubicBezTo>
                    <a:close/>
                    <a:moveTo>
                      <a:pt x="6480" y="9651"/>
                    </a:moveTo>
                    <a:cubicBezTo>
                      <a:pt x="6720" y="9421"/>
                      <a:pt x="6720" y="9421"/>
                      <a:pt x="6720" y="9421"/>
                    </a:cubicBezTo>
                    <a:cubicBezTo>
                      <a:pt x="6960" y="9651"/>
                      <a:pt x="6960" y="9651"/>
                      <a:pt x="6960" y="9651"/>
                    </a:cubicBezTo>
                    <a:cubicBezTo>
                      <a:pt x="6480" y="9651"/>
                      <a:pt x="6480" y="9651"/>
                      <a:pt x="6480" y="9651"/>
                    </a:cubicBezTo>
                    <a:cubicBezTo>
                      <a:pt x="6480" y="9651"/>
                      <a:pt x="6480" y="9651"/>
                      <a:pt x="6480" y="9651"/>
                    </a:cubicBezTo>
                    <a:close/>
                    <a:moveTo>
                      <a:pt x="6480" y="9191"/>
                    </a:moveTo>
                    <a:cubicBezTo>
                      <a:pt x="6720" y="9191"/>
                      <a:pt x="6720" y="9191"/>
                      <a:pt x="6720" y="9191"/>
                    </a:cubicBezTo>
                    <a:cubicBezTo>
                      <a:pt x="6720" y="9191"/>
                      <a:pt x="6720" y="9191"/>
                      <a:pt x="6720" y="9191"/>
                    </a:cubicBezTo>
                    <a:cubicBezTo>
                      <a:pt x="6480" y="9421"/>
                      <a:pt x="6480" y="9421"/>
                      <a:pt x="6480" y="9421"/>
                    </a:cubicBezTo>
                    <a:cubicBezTo>
                      <a:pt x="6480" y="9191"/>
                      <a:pt x="6480" y="9191"/>
                      <a:pt x="6480" y="9191"/>
                    </a:cubicBezTo>
                    <a:close/>
                    <a:moveTo>
                      <a:pt x="7680" y="7583"/>
                    </a:moveTo>
                    <a:cubicBezTo>
                      <a:pt x="7920" y="7583"/>
                      <a:pt x="7920" y="7583"/>
                      <a:pt x="7920" y="7583"/>
                    </a:cubicBezTo>
                    <a:cubicBezTo>
                      <a:pt x="7920" y="7583"/>
                      <a:pt x="7920" y="7583"/>
                      <a:pt x="7920" y="7583"/>
                    </a:cubicBezTo>
                    <a:cubicBezTo>
                      <a:pt x="7920" y="7813"/>
                      <a:pt x="7920" y="7813"/>
                      <a:pt x="7920" y="7813"/>
                    </a:cubicBezTo>
                    <a:cubicBezTo>
                      <a:pt x="7680" y="7583"/>
                      <a:pt x="7680" y="7583"/>
                      <a:pt x="7680" y="7583"/>
                    </a:cubicBezTo>
                    <a:close/>
                    <a:moveTo>
                      <a:pt x="6480" y="6664"/>
                    </a:moveTo>
                    <a:cubicBezTo>
                      <a:pt x="6480" y="6664"/>
                      <a:pt x="6480" y="6664"/>
                      <a:pt x="6480" y="6664"/>
                    </a:cubicBezTo>
                    <a:cubicBezTo>
                      <a:pt x="6480" y="6894"/>
                      <a:pt x="6480" y="6894"/>
                      <a:pt x="6480" y="6894"/>
                    </a:cubicBezTo>
                    <a:cubicBezTo>
                      <a:pt x="6480" y="6894"/>
                      <a:pt x="6480" y="6894"/>
                      <a:pt x="6480" y="6894"/>
                    </a:cubicBezTo>
                    <a:cubicBezTo>
                      <a:pt x="6480" y="6664"/>
                      <a:pt x="6480" y="6664"/>
                      <a:pt x="6480" y="6664"/>
                    </a:cubicBezTo>
                    <a:close/>
                    <a:moveTo>
                      <a:pt x="6720" y="6204"/>
                    </a:moveTo>
                    <a:cubicBezTo>
                      <a:pt x="6480" y="6434"/>
                      <a:pt x="6480" y="6434"/>
                      <a:pt x="6480" y="6434"/>
                    </a:cubicBezTo>
                    <a:cubicBezTo>
                      <a:pt x="6480" y="6204"/>
                      <a:pt x="6480" y="6204"/>
                      <a:pt x="6480" y="6204"/>
                    </a:cubicBezTo>
                    <a:cubicBezTo>
                      <a:pt x="6720" y="5974"/>
                      <a:pt x="6720" y="5974"/>
                      <a:pt x="6720" y="5974"/>
                    </a:cubicBezTo>
                    <a:cubicBezTo>
                      <a:pt x="6720" y="6204"/>
                      <a:pt x="6720" y="6204"/>
                      <a:pt x="6720" y="6204"/>
                    </a:cubicBezTo>
                    <a:close/>
                    <a:moveTo>
                      <a:pt x="6960" y="5974"/>
                    </a:moveTo>
                    <a:cubicBezTo>
                      <a:pt x="6960" y="5974"/>
                      <a:pt x="6960" y="5974"/>
                      <a:pt x="6960" y="5974"/>
                    </a:cubicBezTo>
                    <a:cubicBezTo>
                      <a:pt x="6960" y="5974"/>
                      <a:pt x="6960" y="5974"/>
                      <a:pt x="6960" y="5974"/>
                    </a:cubicBezTo>
                    <a:cubicBezTo>
                      <a:pt x="6960" y="5974"/>
                      <a:pt x="6960" y="5974"/>
                      <a:pt x="6960" y="5974"/>
                    </a:cubicBezTo>
                    <a:cubicBezTo>
                      <a:pt x="6960" y="5974"/>
                      <a:pt x="6960" y="5974"/>
                      <a:pt x="6960" y="5974"/>
                    </a:cubicBezTo>
                    <a:close/>
                    <a:moveTo>
                      <a:pt x="7680" y="5745"/>
                    </a:moveTo>
                    <a:cubicBezTo>
                      <a:pt x="7680" y="5745"/>
                      <a:pt x="7680" y="5745"/>
                      <a:pt x="7680" y="5745"/>
                    </a:cubicBezTo>
                    <a:cubicBezTo>
                      <a:pt x="7200" y="5974"/>
                      <a:pt x="7200" y="5974"/>
                      <a:pt x="7200" y="5974"/>
                    </a:cubicBezTo>
                    <a:cubicBezTo>
                      <a:pt x="7200" y="5745"/>
                      <a:pt x="7200" y="5745"/>
                      <a:pt x="7200" y="5745"/>
                    </a:cubicBezTo>
                    <a:cubicBezTo>
                      <a:pt x="7680" y="5745"/>
                      <a:pt x="7680" y="5745"/>
                      <a:pt x="7680" y="5745"/>
                    </a:cubicBezTo>
                    <a:close/>
                    <a:moveTo>
                      <a:pt x="7920" y="5285"/>
                    </a:moveTo>
                    <a:cubicBezTo>
                      <a:pt x="8160" y="5055"/>
                      <a:pt x="8160" y="5055"/>
                      <a:pt x="8160" y="5055"/>
                    </a:cubicBezTo>
                    <a:cubicBezTo>
                      <a:pt x="8160" y="5285"/>
                      <a:pt x="8160" y="5285"/>
                      <a:pt x="8160" y="5285"/>
                    </a:cubicBezTo>
                    <a:cubicBezTo>
                      <a:pt x="7920" y="5285"/>
                      <a:pt x="7920" y="5285"/>
                      <a:pt x="7920" y="5285"/>
                    </a:cubicBezTo>
                    <a:close/>
                    <a:moveTo>
                      <a:pt x="8160" y="5285"/>
                    </a:moveTo>
                    <a:cubicBezTo>
                      <a:pt x="8160" y="5745"/>
                      <a:pt x="8160" y="5745"/>
                      <a:pt x="8160" y="5745"/>
                    </a:cubicBezTo>
                    <a:cubicBezTo>
                      <a:pt x="7920" y="5515"/>
                      <a:pt x="7920" y="5515"/>
                      <a:pt x="7920" y="5515"/>
                    </a:cubicBezTo>
                    <a:cubicBezTo>
                      <a:pt x="7680" y="5745"/>
                      <a:pt x="7680" y="5745"/>
                      <a:pt x="7680" y="5745"/>
                    </a:cubicBezTo>
                    <a:cubicBezTo>
                      <a:pt x="7680" y="5515"/>
                      <a:pt x="7680" y="5515"/>
                      <a:pt x="7680" y="5515"/>
                    </a:cubicBezTo>
                    <a:cubicBezTo>
                      <a:pt x="8160" y="5285"/>
                      <a:pt x="8160" y="5285"/>
                      <a:pt x="8160" y="5285"/>
                    </a:cubicBezTo>
                    <a:close/>
                    <a:moveTo>
                      <a:pt x="8400" y="4366"/>
                    </a:moveTo>
                    <a:cubicBezTo>
                      <a:pt x="8400" y="4596"/>
                      <a:pt x="8400" y="4596"/>
                      <a:pt x="8400" y="4596"/>
                    </a:cubicBezTo>
                    <a:cubicBezTo>
                      <a:pt x="8400" y="5055"/>
                      <a:pt x="8400" y="5055"/>
                      <a:pt x="8400" y="5055"/>
                    </a:cubicBezTo>
                    <a:cubicBezTo>
                      <a:pt x="8160" y="5055"/>
                      <a:pt x="8160" y="5055"/>
                      <a:pt x="8160" y="5055"/>
                    </a:cubicBezTo>
                    <a:cubicBezTo>
                      <a:pt x="7920" y="5055"/>
                      <a:pt x="7920" y="5055"/>
                      <a:pt x="7920" y="5055"/>
                    </a:cubicBezTo>
                    <a:cubicBezTo>
                      <a:pt x="8400" y="4826"/>
                      <a:pt x="8400" y="4826"/>
                      <a:pt x="8400" y="4826"/>
                    </a:cubicBezTo>
                    <a:cubicBezTo>
                      <a:pt x="8160" y="4826"/>
                      <a:pt x="8160" y="4826"/>
                      <a:pt x="8160" y="4826"/>
                    </a:cubicBezTo>
                    <a:cubicBezTo>
                      <a:pt x="7920" y="5055"/>
                      <a:pt x="7920" y="5055"/>
                      <a:pt x="7920" y="5055"/>
                    </a:cubicBezTo>
                    <a:cubicBezTo>
                      <a:pt x="7680" y="4826"/>
                      <a:pt x="7680" y="4826"/>
                      <a:pt x="7680" y="4826"/>
                    </a:cubicBezTo>
                    <a:cubicBezTo>
                      <a:pt x="7920" y="4596"/>
                      <a:pt x="7920" y="4596"/>
                      <a:pt x="7920" y="4596"/>
                    </a:cubicBezTo>
                    <a:cubicBezTo>
                      <a:pt x="8160" y="4826"/>
                      <a:pt x="8160" y="4826"/>
                      <a:pt x="8160" y="4826"/>
                    </a:cubicBezTo>
                    <a:cubicBezTo>
                      <a:pt x="8160" y="4596"/>
                      <a:pt x="8160" y="4596"/>
                      <a:pt x="8160" y="4596"/>
                    </a:cubicBezTo>
                    <a:cubicBezTo>
                      <a:pt x="8160" y="4366"/>
                      <a:pt x="8160" y="4366"/>
                      <a:pt x="8160" y="4366"/>
                    </a:cubicBezTo>
                    <a:cubicBezTo>
                      <a:pt x="8400" y="4366"/>
                      <a:pt x="8400" y="4366"/>
                      <a:pt x="8400" y="4366"/>
                    </a:cubicBezTo>
                    <a:close/>
                    <a:moveTo>
                      <a:pt x="8640" y="4596"/>
                    </a:moveTo>
                    <a:cubicBezTo>
                      <a:pt x="8400" y="4366"/>
                      <a:pt x="8400" y="4366"/>
                      <a:pt x="8400" y="4366"/>
                    </a:cubicBezTo>
                    <a:cubicBezTo>
                      <a:pt x="8400" y="4136"/>
                      <a:pt x="8400" y="4136"/>
                      <a:pt x="8400" y="4136"/>
                    </a:cubicBezTo>
                    <a:cubicBezTo>
                      <a:pt x="8880" y="3906"/>
                      <a:pt x="8880" y="3906"/>
                      <a:pt x="8880" y="3906"/>
                    </a:cubicBezTo>
                    <a:cubicBezTo>
                      <a:pt x="8880" y="3906"/>
                      <a:pt x="8880" y="3906"/>
                      <a:pt x="8880" y="3906"/>
                    </a:cubicBezTo>
                    <a:cubicBezTo>
                      <a:pt x="9120" y="3677"/>
                      <a:pt x="9120" y="3677"/>
                      <a:pt x="9120" y="3677"/>
                    </a:cubicBezTo>
                    <a:cubicBezTo>
                      <a:pt x="9120" y="3906"/>
                      <a:pt x="9120" y="3906"/>
                      <a:pt x="9120" y="3906"/>
                    </a:cubicBezTo>
                    <a:cubicBezTo>
                      <a:pt x="8880" y="4136"/>
                      <a:pt x="8880" y="4136"/>
                      <a:pt x="8880" y="4136"/>
                    </a:cubicBezTo>
                    <a:cubicBezTo>
                      <a:pt x="8880" y="4136"/>
                      <a:pt x="8880" y="4136"/>
                      <a:pt x="8880" y="4136"/>
                    </a:cubicBezTo>
                    <a:cubicBezTo>
                      <a:pt x="8640" y="4596"/>
                      <a:pt x="8640" y="4596"/>
                      <a:pt x="8640" y="4596"/>
                    </a:cubicBezTo>
                    <a:close/>
                    <a:moveTo>
                      <a:pt x="9360" y="4596"/>
                    </a:moveTo>
                    <a:cubicBezTo>
                      <a:pt x="9600" y="4826"/>
                      <a:pt x="9600" y="4826"/>
                      <a:pt x="9600" y="4826"/>
                    </a:cubicBezTo>
                    <a:cubicBezTo>
                      <a:pt x="9120" y="5285"/>
                      <a:pt x="9120" y="5285"/>
                      <a:pt x="9120" y="5285"/>
                    </a:cubicBezTo>
                    <a:cubicBezTo>
                      <a:pt x="8880" y="5285"/>
                      <a:pt x="8880" y="5285"/>
                      <a:pt x="8880" y="5285"/>
                    </a:cubicBezTo>
                    <a:cubicBezTo>
                      <a:pt x="8880" y="5515"/>
                      <a:pt x="8880" y="5515"/>
                      <a:pt x="8880" y="5515"/>
                    </a:cubicBezTo>
                    <a:cubicBezTo>
                      <a:pt x="8640" y="5515"/>
                      <a:pt x="8640" y="5515"/>
                      <a:pt x="8640" y="5515"/>
                    </a:cubicBezTo>
                    <a:cubicBezTo>
                      <a:pt x="8640" y="5285"/>
                      <a:pt x="8640" y="5285"/>
                      <a:pt x="8640" y="5285"/>
                    </a:cubicBezTo>
                    <a:cubicBezTo>
                      <a:pt x="8400" y="5515"/>
                      <a:pt x="8400" y="5515"/>
                      <a:pt x="8400" y="5515"/>
                    </a:cubicBezTo>
                    <a:cubicBezTo>
                      <a:pt x="8400" y="5515"/>
                      <a:pt x="8400" y="5515"/>
                      <a:pt x="8400" y="5515"/>
                    </a:cubicBezTo>
                    <a:cubicBezTo>
                      <a:pt x="8400" y="5285"/>
                      <a:pt x="8400" y="5285"/>
                      <a:pt x="8400" y="5285"/>
                    </a:cubicBezTo>
                    <a:cubicBezTo>
                      <a:pt x="8400" y="5285"/>
                      <a:pt x="8400" y="5285"/>
                      <a:pt x="8400" y="5285"/>
                    </a:cubicBezTo>
                    <a:cubicBezTo>
                      <a:pt x="8400" y="5055"/>
                      <a:pt x="8400" y="5055"/>
                      <a:pt x="8400" y="5055"/>
                    </a:cubicBezTo>
                    <a:cubicBezTo>
                      <a:pt x="8640" y="4826"/>
                      <a:pt x="8640" y="4826"/>
                      <a:pt x="8640" y="4826"/>
                    </a:cubicBezTo>
                    <a:cubicBezTo>
                      <a:pt x="8640" y="4826"/>
                      <a:pt x="8640" y="4826"/>
                      <a:pt x="8640" y="4826"/>
                    </a:cubicBezTo>
                    <a:cubicBezTo>
                      <a:pt x="8880" y="4366"/>
                      <a:pt x="8880" y="4366"/>
                      <a:pt x="8880" y="4366"/>
                    </a:cubicBezTo>
                    <a:cubicBezTo>
                      <a:pt x="8640" y="4826"/>
                      <a:pt x="8640" y="4826"/>
                      <a:pt x="8640" y="4826"/>
                    </a:cubicBezTo>
                    <a:cubicBezTo>
                      <a:pt x="8880" y="5055"/>
                      <a:pt x="8880" y="5055"/>
                      <a:pt x="8880" y="5055"/>
                    </a:cubicBezTo>
                    <a:cubicBezTo>
                      <a:pt x="8880" y="4826"/>
                      <a:pt x="8880" y="4826"/>
                      <a:pt x="8880" y="4826"/>
                    </a:cubicBezTo>
                    <a:cubicBezTo>
                      <a:pt x="9360" y="4826"/>
                      <a:pt x="9360" y="4826"/>
                      <a:pt x="9360" y="4826"/>
                    </a:cubicBezTo>
                    <a:cubicBezTo>
                      <a:pt x="9120" y="4596"/>
                      <a:pt x="9120" y="4596"/>
                      <a:pt x="9120" y="4596"/>
                    </a:cubicBezTo>
                    <a:cubicBezTo>
                      <a:pt x="9120" y="4596"/>
                      <a:pt x="9120" y="4596"/>
                      <a:pt x="9120" y="4596"/>
                    </a:cubicBezTo>
                    <a:cubicBezTo>
                      <a:pt x="9360" y="4596"/>
                      <a:pt x="9360" y="4596"/>
                      <a:pt x="9360" y="4596"/>
                    </a:cubicBezTo>
                    <a:close/>
                    <a:moveTo>
                      <a:pt x="9360" y="4366"/>
                    </a:moveTo>
                    <a:cubicBezTo>
                      <a:pt x="9120" y="4366"/>
                      <a:pt x="9120" y="4366"/>
                      <a:pt x="9120" y="4366"/>
                    </a:cubicBezTo>
                    <a:cubicBezTo>
                      <a:pt x="9360" y="4366"/>
                      <a:pt x="9360" y="4366"/>
                      <a:pt x="9360" y="4366"/>
                    </a:cubicBezTo>
                    <a:cubicBezTo>
                      <a:pt x="9600" y="4366"/>
                      <a:pt x="9600" y="4366"/>
                      <a:pt x="9600" y="4366"/>
                    </a:cubicBezTo>
                    <a:cubicBezTo>
                      <a:pt x="9600" y="4596"/>
                      <a:pt x="9600" y="4596"/>
                      <a:pt x="9600" y="4596"/>
                    </a:cubicBezTo>
                    <a:cubicBezTo>
                      <a:pt x="9360" y="4366"/>
                      <a:pt x="9360" y="4366"/>
                      <a:pt x="9360" y="4366"/>
                    </a:cubicBezTo>
                    <a:close/>
                    <a:moveTo>
                      <a:pt x="9840" y="4826"/>
                    </a:moveTo>
                    <a:cubicBezTo>
                      <a:pt x="9840" y="4596"/>
                      <a:pt x="9840" y="4596"/>
                      <a:pt x="9840" y="4596"/>
                    </a:cubicBezTo>
                    <a:cubicBezTo>
                      <a:pt x="10080" y="4596"/>
                      <a:pt x="10080" y="4596"/>
                      <a:pt x="10080" y="4596"/>
                    </a:cubicBezTo>
                    <a:cubicBezTo>
                      <a:pt x="9840" y="4826"/>
                      <a:pt x="9840" y="4826"/>
                      <a:pt x="9840" y="4826"/>
                    </a:cubicBezTo>
                    <a:close/>
                    <a:moveTo>
                      <a:pt x="10560" y="3677"/>
                    </a:moveTo>
                    <a:cubicBezTo>
                      <a:pt x="10560" y="3906"/>
                      <a:pt x="10560" y="3906"/>
                      <a:pt x="10560" y="3906"/>
                    </a:cubicBezTo>
                    <a:cubicBezTo>
                      <a:pt x="10560" y="3906"/>
                      <a:pt x="10560" y="3906"/>
                      <a:pt x="10560" y="3906"/>
                    </a:cubicBezTo>
                    <a:cubicBezTo>
                      <a:pt x="10320" y="3906"/>
                      <a:pt x="10320" y="3906"/>
                      <a:pt x="10320" y="3906"/>
                    </a:cubicBezTo>
                    <a:cubicBezTo>
                      <a:pt x="10320" y="4136"/>
                      <a:pt x="10320" y="4136"/>
                      <a:pt x="10320" y="4136"/>
                    </a:cubicBezTo>
                    <a:cubicBezTo>
                      <a:pt x="10080" y="4136"/>
                      <a:pt x="10080" y="4136"/>
                      <a:pt x="10080" y="4136"/>
                    </a:cubicBezTo>
                    <a:cubicBezTo>
                      <a:pt x="9840" y="4366"/>
                      <a:pt x="9840" y="4366"/>
                      <a:pt x="9840" y="4366"/>
                    </a:cubicBezTo>
                    <a:cubicBezTo>
                      <a:pt x="9840" y="4366"/>
                      <a:pt x="9840" y="4366"/>
                      <a:pt x="9840" y="4366"/>
                    </a:cubicBezTo>
                    <a:cubicBezTo>
                      <a:pt x="9840" y="4136"/>
                      <a:pt x="9840" y="4136"/>
                      <a:pt x="9840" y="4136"/>
                    </a:cubicBezTo>
                    <a:cubicBezTo>
                      <a:pt x="9600" y="4136"/>
                      <a:pt x="9600" y="4136"/>
                      <a:pt x="9600" y="4136"/>
                    </a:cubicBezTo>
                    <a:cubicBezTo>
                      <a:pt x="9840" y="3906"/>
                      <a:pt x="9840" y="3906"/>
                      <a:pt x="9840" y="3906"/>
                    </a:cubicBezTo>
                    <a:cubicBezTo>
                      <a:pt x="9600" y="3906"/>
                      <a:pt x="9600" y="3906"/>
                      <a:pt x="9600" y="3906"/>
                    </a:cubicBezTo>
                    <a:cubicBezTo>
                      <a:pt x="9840" y="3677"/>
                      <a:pt x="9840" y="3677"/>
                      <a:pt x="9840" y="3677"/>
                    </a:cubicBezTo>
                    <a:cubicBezTo>
                      <a:pt x="10080" y="3677"/>
                      <a:pt x="10080" y="3677"/>
                      <a:pt x="10080" y="3677"/>
                    </a:cubicBezTo>
                    <a:cubicBezTo>
                      <a:pt x="9840" y="3677"/>
                      <a:pt x="9840" y="3677"/>
                      <a:pt x="9840" y="3677"/>
                    </a:cubicBezTo>
                    <a:cubicBezTo>
                      <a:pt x="9840" y="3447"/>
                      <a:pt x="9840" y="3447"/>
                      <a:pt x="9840" y="3447"/>
                    </a:cubicBezTo>
                    <a:cubicBezTo>
                      <a:pt x="10080" y="3447"/>
                      <a:pt x="10080" y="3447"/>
                      <a:pt x="10080" y="3447"/>
                    </a:cubicBezTo>
                    <a:cubicBezTo>
                      <a:pt x="10080" y="3217"/>
                      <a:pt x="10080" y="3217"/>
                      <a:pt x="10080" y="3217"/>
                    </a:cubicBezTo>
                    <a:cubicBezTo>
                      <a:pt x="10320" y="3217"/>
                      <a:pt x="10320" y="3217"/>
                      <a:pt x="10320" y="3217"/>
                    </a:cubicBezTo>
                    <a:cubicBezTo>
                      <a:pt x="10320" y="3447"/>
                      <a:pt x="10320" y="3447"/>
                      <a:pt x="10320" y="3447"/>
                    </a:cubicBezTo>
                    <a:cubicBezTo>
                      <a:pt x="10560" y="3447"/>
                      <a:pt x="10560" y="3447"/>
                      <a:pt x="10560" y="3447"/>
                    </a:cubicBezTo>
                    <a:cubicBezTo>
                      <a:pt x="10560" y="3677"/>
                      <a:pt x="10560" y="3677"/>
                      <a:pt x="10560" y="3677"/>
                    </a:cubicBezTo>
                    <a:close/>
                    <a:moveTo>
                      <a:pt x="10560" y="3217"/>
                    </a:moveTo>
                    <a:cubicBezTo>
                      <a:pt x="10800" y="3217"/>
                      <a:pt x="10800" y="3217"/>
                      <a:pt x="10800" y="3217"/>
                    </a:cubicBezTo>
                    <a:cubicBezTo>
                      <a:pt x="10800" y="2987"/>
                      <a:pt x="10800" y="2987"/>
                      <a:pt x="10800" y="2987"/>
                    </a:cubicBezTo>
                    <a:cubicBezTo>
                      <a:pt x="11040" y="2987"/>
                      <a:pt x="11040" y="2987"/>
                      <a:pt x="11040" y="2987"/>
                    </a:cubicBezTo>
                    <a:cubicBezTo>
                      <a:pt x="11280" y="2987"/>
                      <a:pt x="11280" y="2987"/>
                      <a:pt x="11280" y="2987"/>
                    </a:cubicBezTo>
                    <a:cubicBezTo>
                      <a:pt x="11280" y="2987"/>
                      <a:pt x="11280" y="2987"/>
                      <a:pt x="11280" y="2987"/>
                    </a:cubicBezTo>
                    <a:cubicBezTo>
                      <a:pt x="11280" y="3217"/>
                      <a:pt x="11280" y="3217"/>
                      <a:pt x="11280" y="3217"/>
                    </a:cubicBezTo>
                    <a:cubicBezTo>
                      <a:pt x="11280" y="3447"/>
                      <a:pt x="11280" y="3447"/>
                      <a:pt x="11280" y="3447"/>
                    </a:cubicBezTo>
                    <a:cubicBezTo>
                      <a:pt x="11040" y="3447"/>
                      <a:pt x="11040" y="3447"/>
                      <a:pt x="11040" y="3447"/>
                    </a:cubicBezTo>
                    <a:cubicBezTo>
                      <a:pt x="10800" y="3447"/>
                      <a:pt x="10800" y="3447"/>
                      <a:pt x="10800" y="3447"/>
                    </a:cubicBezTo>
                    <a:cubicBezTo>
                      <a:pt x="10560" y="3217"/>
                      <a:pt x="10560" y="3217"/>
                      <a:pt x="10560" y="3217"/>
                    </a:cubicBezTo>
                    <a:close/>
                    <a:moveTo>
                      <a:pt x="11520" y="2068"/>
                    </a:moveTo>
                    <a:cubicBezTo>
                      <a:pt x="11280" y="2068"/>
                      <a:pt x="11280" y="2068"/>
                      <a:pt x="11280" y="2068"/>
                    </a:cubicBezTo>
                    <a:cubicBezTo>
                      <a:pt x="11520" y="2068"/>
                      <a:pt x="11520" y="2068"/>
                      <a:pt x="11520" y="2068"/>
                    </a:cubicBezTo>
                    <a:cubicBezTo>
                      <a:pt x="11520" y="2068"/>
                      <a:pt x="11520" y="2068"/>
                      <a:pt x="11520" y="2068"/>
                    </a:cubicBezTo>
                    <a:close/>
                    <a:moveTo>
                      <a:pt x="11040" y="2528"/>
                    </a:moveTo>
                    <a:cubicBezTo>
                      <a:pt x="11040" y="2298"/>
                      <a:pt x="11040" y="2298"/>
                      <a:pt x="11040" y="2298"/>
                    </a:cubicBezTo>
                    <a:cubicBezTo>
                      <a:pt x="11280" y="2298"/>
                      <a:pt x="11280" y="2298"/>
                      <a:pt x="11280" y="2298"/>
                    </a:cubicBezTo>
                    <a:cubicBezTo>
                      <a:pt x="11280" y="2298"/>
                      <a:pt x="11280" y="2298"/>
                      <a:pt x="11280" y="2298"/>
                    </a:cubicBezTo>
                    <a:cubicBezTo>
                      <a:pt x="11280" y="2298"/>
                      <a:pt x="11040" y="2528"/>
                      <a:pt x="11040" y="2528"/>
                    </a:cubicBezTo>
                    <a:close/>
                    <a:moveTo>
                      <a:pt x="11760" y="2757"/>
                    </a:moveTo>
                    <a:cubicBezTo>
                      <a:pt x="11760" y="2528"/>
                      <a:pt x="11760" y="2528"/>
                      <a:pt x="11760" y="2528"/>
                    </a:cubicBezTo>
                    <a:cubicBezTo>
                      <a:pt x="12000" y="2757"/>
                      <a:pt x="12000" y="2757"/>
                      <a:pt x="12000" y="2757"/>
                    </a:cubicBezTo>
                    <a:cubicBezTo>
                      <a:pt x="11760" y="2757"/>
                      <a:pt x="11760" y="2757"/>
                      <a:pt x="11760" y="2757"/>
                    </a:cubicBezTo>
                    <a:close/>
                    <a:moveTo>
                      <a:pt x="11520" y="2757"/>
                    </a:moveTo>
                    <a:cubicBezTo>
                      <a:pt x="11520" y="2987"/>
                      <a:pt x="11520" y="2987"/>
                      <a:pt x="11520" y="2987"/>
                    </a:cubicBezTo>
                    <a:cubicBezTo>
                      <a:pt x="11520" y="2987"/>
                      <a:pt x="11520" y="2987"/>
                      <a:pt x="11520" y="2987"/>
                    </a:cubicBezTo>
                    <a:cubicBezTo>
                      <a:pt x="11040" y="2528"/>
                      <a:pt x="11040" y="2528"/>
                      <a:pt x="11040" y="2528"/>
                    </a:cubicBezTo>
                    <a:cubicBezTo>
                      <a:pt x="11520" y="2298"/>
                      <a:pt x="11520" y="2298"/>
                      <a:pt x="11520" y="2298"/>
                    </a:cubicBezTo>
                    <a:cubicBezTo>
                      <a:pt x="11520" y="2528"/>
                      <a:pt x="11520" y="2528"/>
                      <a:pt x="11520" y="2528"/>
                    </a:cubicBezTo>
                    <a:cubicBezTo>
                      <a:pt x="11760" y="2528"/>
                      <a:pt x="11760" y="2528"/>
                      <a:pt x="11760" y="2528"/>
                    </a:cubicBezTo>
                    <a:cubicBezTo>
                      <a:pt x="11760" y="2528"/>
                      <a:pt x="11760" y="2528"/>
                      <a:pt x="11760" y="2528"/>
                    </a:cubicBezTo>
                    <a:cubicBezTo>
                      <a:pt x="11520" y="2528"/>
                      <a:pt x="11520" y="2528"/>
                      <a:pt x="11520" y="2528"/>
                    </a:cubicBezTo>
                    <a:cubicBezTo>
                      <a:pt x="11520" y="2757"/>
                      <a:pt x="11520" y="2757"/>
                      <a:pt x="11520" y="2757"/>
                    </a:cubicBezTo>
                    <a:close/>
                    <a:moveTo>
                      <a:pt x="12240" y="2298"/>
                    </a:moveTo>
                    <a:cubicBezTo>
                      <a:pt x="12000" y="2528"/>
                      <a:pt x="12000" y="2528"/>
                      <a:pt x="12000" y="2528"/>
                    </a:cubicBezTo>
                    <a:cubicBezTo>
                      <a:pt x="11760" y="2298"/>
                      <a:pt x="11760" y="2298"/>
                      <a:pt x="11760" y="2298"/>
                    </a:cubicBezTo>
                    <a:cubicBezTo>
                      <a:pt x="11760" y="2068"/>
                      <a:pt x="11760" y="2068"/>
                      <a:pt x="11760" y="2068"/>
                    </a:cubicBezTo>
                    <a:cubicBezTo>
                      <a:pt x="11760" y="1838"/>
                      <a:pt x="11760" y="1838"/>
                      <a:pt x="11760" y="1838"/>
                    </a:cubicBezTo>
                    <a:cubicBezTo>
                      <a:pt x="12000" y="1838"/>
                      <a:pt x="12000" y="1838"/>
                      <a:pt x="12000" y="1838"/>
                    </a:cubicBezTo>
                    <a:cubicBezTo>
                      <a:pt x="12000" y="2068"/>
                      <a:pt x="12000" y="2068"/>
                      <a:pt x="12000" y="2068"/>
                    </a:cubicBezTo>
                    <a:cubicBezTo>
                      <a:pt x="12240" y="2298"/>
                      <a:pt x="12240" y="2298"/>
                      <a:pt x="12240" y="2298"/>
                    </a:cubicBezTo>
                    <a:cubicBezTo>
                      <a:pt x="12240" y="2298"/>
                      <a:pt x="12240" y="2298"/>
                      <a:pt x="12240" y="2298"/>
                    </a:cubicBezTo>
                    <a:close/>
                    <a:moveTo>
                      <a:pt x="12720" y="2528"/>
                    </a:moveTo>
                    <a:cubicBezTo>
                      <a:pt x="12720" y="2528"/>
                      <a:pt x="12720" y="2528"/>
                      <a:pt x="12720" y="2528"/>
                    </a:cubicBezTo>
                    <a:cubicBezTo>
                      <a:pt x="12480" y="2528"/>
                      <a:pt x="12480" y="2528"/>
                      <a:pt x="12480" y="2528"/>
                    </a:cubicBezTo>
                    <a:cubicBezTo>
                      <a:pt x="12480" y="2068"/>
                      <a:pt x="12480" y="2068"/>
                      <a:pt x="12480" y="2068"/>
                    </a:cubicBezTo>
                    <a:cubicBezTo>
                      <a:pt x="12720" y="2068"/>
                      <a:pt x="12720" y="2068"/>
                      <a:pt x="12720" y="2068"/>
                    </a:cubicBezTo>
                    <a:cubicBezTo>
                      <a:pt x="12960" y="2068"/>
                      <a:pt x="12960" y="2068"/>
                      <a:pt x="12960" y="2068"/>
                    </a:cubicBezTo>
                    <a:cubicBezTo>
                      <a:pt x="12720" y="2298"/>
                      <a:pt x="12720" y="2298"/>
                      <a:pt x="12720" y="2298"/>
                    </a:cubicBezTo>
                    <a:cubicBezTo>
                      <a:pt x="12960" y="2528"/>
                      <a:pt x="12960" y="2528"/>
                      <a:pt x="12960" y="2528"/>
                    </a:cubicBezTo>
                    <a:cubicBezTo>
                      <a:pt x="12720" y="2528"/>
                      <a:pt x="12720" y="2528"/>
                      <a:pt x="12720" y="2528"/>
                    </a:cubicBezTo>
                    <a:close/>
                    <a:moveTo>
                      <a:pt x="14400" y="1838"/>
                    </a:moveTo>
                    <a:cubicBezTo>
                      <a:pt x="14160" y="1838"/>
                      <a:pt x="14160" y="1838"/>
                      <a:pt x="14160" y="1838"/>
                    </a:cubicBezTo>
                    <a:cubicBezTo>
                      <a:pt x="13920" y="1838"/>
                      <a:pt x="13920" y="1838"/>
                      <a:pt x="13920" y="1838"/>
                    </a:cubicBezTo>
                    <a:cubicBezTo>
                      <a:pt x="14160" y="1609"/>
                      <a:pt x="14160" y="1609"/>
                      <a:pt x="14160" y="1609"/>
                    </a:cubicBezTo>
                    <a:cubicBezTo>
                      <a:pt x="14400" y="1609"/>
                      <a:pt x="14400" y="1609"/>
                      <a:pt x="14400" y="1609"/>
                    </a:cubicBezTo>
                    <a:cubicBezTo>
                      <a:pt x="14400" y="1838"/>
                      <a:pt x="14400" y="1838"/>
                      <a:pt x="14400" y="1838"/>
                    </a:cubicBezTo>
                    <a:cubicBezTo>
                      <a:pt x="14400" y="1838"/>
                      <a:pt x="14400" y="1838"/>
                      <a:pt x="14400" y="1838"/>
                    </a:cubicBezTo>
                    <a:close/>
                    <a:moveTo>
                      <a:pt x="14640" y="1838"/>
                    </a:moveTo>
                    <a:cubicBezTo>
                      <a:pt x="14400" y="1609"/>
                      <a:pt x="14400" y="1609"/>
                      <a:pt x="14400" y="1609"/>
                    </a:cubicBezTo>
                    <a:cubicBezTo>
                      <a:pt x="14880" y="1149"/>
                      <a:pt x="14880" y="1149"/>
                      <a:pt x="14880" y="1149"/>
                    </a:cubicBezTo>
                    <a:cubicBezTo>
                      <a:pt x="14880" y="1379"/>
                      <a:pt x="14880" y="1379"/>
                      <a:pt x="14880" y="1379"/>
                    </a:cubicBezTo>
                    <a:cubicBezTo>
                      <a:pt x="14640" y="1609"/>
                      <a:pt x="14640" y="1609"/>
                      <a:pt x="14640" y="1609"/>
                    </a:cubicBezTo>
                    <a:cubicBezTo>
                      <a:pt x="14640" y="1838"/>
                      <a:pt x="14640" y="1838"/>
                      <a:pt x="14640" y="1838"/>
                    </a:cubicBezTo>
                    <a:close/>
                    <a:moveTo>
                      <a:pt x="14160" y="1379"/>
                    </a:moveTo>
                    <a:cubicBezTo>
                      <a:pt x="14160" y="1379"/>
                      <a:pt x="14160" y="1379"/>
                      <a:pt x="14160" y="1379"/>
                    </a:cubicBezTo>
                    <a:cubicBezTo>
                      <a:pt x="13680" y="1379"/>
                      <a:pt x="13680" y="1379"/>
                      <a:pt x="13680" y="1379"/>
                    </a:cubicBezTo>
                    <a:cubicBezTo>
                      <a:pt x="13680" y="1149"/>
                      <a:pt x="13680" y="1149"/>
                      <a:pt x="13680" y="1149"/>
                    </a:cubicBezTo>
                    <a:cubicBezTo>
                      <a:pt x="13920" y="1149"/>
                      <a:pt x="13920" y="1149"/>
                      <a:pt x="13920" y="1149"/>
                    </a:cubicBezTo>
                    <a:cubicBezTo>
                      <a:pt x="13920" y="1149"/>
                      <a:pt x="13920" y="1149"/>
                      <a:pt x="13920" y="1149"/>
                    </a:cubicBezTo>
                    <a:cubicBezTo>
                      <a:pt x="14160" y="1149"/>
                      <a:pt x="14160" y="1149"/>
                      <a:pt x="14160" y="1149"/>
                    </a:cubicBezTo>
                    <a:cubicBezTo>
                      <a:pt x="14160" y="1149"/>
                      <a:pt x="14160" y="1149"/>
                      <a:pt x="14160" y="1149"/>
                    </a:cubicBezTo>
                    <a:cubicBezTo>
                      <a:pt x="14400" y="1149"/>
                      <a:pt x="14400" y="1149"/>
                      <a:pt x="14400" y="1149"/>
                    </a:cubicBezTo>
                    <a:cubicBezTo>
                      <a:pt x="14640" y="919"/>
                      <a:pt x="14640" y="919"/>
                      <a:pt x="14640" y="919"/>
                    </a:cubicBezTo>
                    <a:cubicBezTo>
                      <a:pt x="14640" y="919"/>
                      <a:pt x="14640" y="919"/>
                      <a:pt x="14640" y="919"/>
                    </a:cubicBezTo>
                    <a:cubicBezTo>
                      <a:pt x="14160" y="1379"/>
                      <a:pt x="14160" y="1379"/>
                      <a:pt x="14160" y="1379"/>
                    </a:cubicBezTo>
                    <a:close/>
                    <a:moveTo>
                      <a:pt x="14880" y="1149"/>
                    </a:moveTo>
                    <a:cubicBezTo>
                      <a:pt x="14880" y="1149"/>
                      <a:pt x="15120" y="919"/>
                      <a:pt x="15120" y="919"/>
                    </a:cubicBezTo>
                    <a:cubicBezTo>
                      <a:pt x="15360" y="1149"/>
                      <a:pt x="15360" y="1149"/>
                      <a:pt x="15360" y="1149"/>
                    </a:cubicBezTo>
                    <a:cubicBezTo>
                      <a:pt x="15360" y="1379"/>
                      <a:pt x="15360" y="1379"/>
                      <a:pt x="15360" y="1379"/>
                    </a:cubicBezTo>
                    <a:cubicBezTo>
                      <a:pt x="15120" y="1379"/>
                      <a:pt x="15120" y="1379"/>
                      <a:pt x="15120" y="1379"/>
                    </a:cubicBezTo>
                    <a:cubicBezTo>
                      <a:pt x="15120" y="1149"/>
                      <a:pt x="15120" y="1149"/>
                      <a:pt x="15120" y="1149"/>
                    </a:cubicBezTo>
                    <a:cubicBezTo>
                      <a:pt x="14880" y="1149"/>
                      <a:pt x="14880" y="1149"/>
                      <a:pt x="14880" y="1149"/>
                    </a:cubicBezTo>
                    <a:close/>
                    <a:moveTo>
                      <a:pt x="15360" y="689"/>
                    </a:moveTo>
                    <a:cubicBezTo>
                      <a:pt x="15360" y="689"/>
                      <a:pt x="15360" y="689"/>
                      <a:pt x="15360" y="689"/>
                    </a:cubicBezTo>
                    <a:cubicBezTo>
                      <a:pt x="15360" y="689"/>
                      <a:pt x="15360" y="689"/>
                      <a:pt x="15360" y="689"/>
                    </a:cubicBezTo>
                    <a:cubicBezTo>
                      <a:pt x="15120" y="460"/>
                      <a:pt x="15120" y="460"/>
                      <a:pt x="15120" y="460"/>
                    </a:cubicBezTo>
                    <a:cubicBezTo>
                      <a:pt x="15360" y="460"/>
                      <a:pt x="15360" y="460"/>
                      <a:pt x="15360" y="460"/>
                    </a:cubicBezTo>
                    <a:cubicBezTo>
                      <a:pt x="15360" y="689"/>
                      <a:pt x="15360" y="689"/>
                      <a:pt x="15360" y="689"/>
                    </a:cubicBezTo>
                    <a:close/>
                    <a:moveTo>
                      <a:pt x="15840" y="230"/>
                    </a:moveTo>
                    <a:cubicBezTo>
                      <a:pt x="15840" y="230"/>
                      <a:pt x="15840" y="230"/>
                      <a:pt x="15840" y="230"/>
                    </a:cubicBezTo>
                    <a:cubicBezTo>
                      <a:pt x="15840" y="230"/>
                      <a:pt x="15840" y="230"/>
                      <a:pt x="15840" y="230"/>
                    </a:cubicBezTo>
                    <a:cubicBezTo>
                      <a:pt x="16080" y="230"/>
                      <a:pt x="16080" y="230"/>
                      <a:pt x="16080" y="230"/>
                    </a:cubicBezTo>
                    <a:cubicBezTo>
                      <a:pt x="15840" y="230"/>
                      <a:pt x="15840" y="230"/>
                      <a:pt x="15840" y="230"/>
                    </a:cubicBezTo>
                    <a:close/>
                    <a:moveTo>
                      <a:pt x="16080" y="460"/>
                    </a:moveTo>
                    <a:cubicBezTo>
                      <a:pt x="16080" y="460"/>
                      <a:pt x="16080" y="460"/>
                      <a:pt x="16080" y="460"/>
                    </a:cubicBezTo>
                    <a:cubicBezTo>
                      <a:pt x="16320" y="230"/>
                      <a:pt x="16320" y="230"/>
                      <a:pt x="16320" y="230"/>
                    </a:cubicBezTo>
                    <a:cubicBezTo>
                      <a:pt x="16320" y="230"/>
                      <a:pt x="16320" y="230"/>
                      <a:pt x="16320" y="230"/>
                    </a:cubicBezTo>
                    <a:cubicBezTo>
                      <a:pt x="16560" y="230"/>
                      <a:pt x="16560" y="230"/>
                      <a:pt x="16560" y="230"/>
                    </a:cubicBezTo>
                    <a:cubicBezTo>
                      <a:pt x="16560" y="0"/>
                      <a:pt x="16560" y="0"/>
                      <a:pt x="16560" y="0"/>
                    </a:cubicBezTo>
                    <a:cubicBezTo>
                      <a:pt x="16560" y="230"/>
                      <a:pt x="16560" y="230"/>
                      <a:pt x="16560" y="230"/>
                    </a:cubicBezTo>
                    <a:cubicBezTo>
                      <a:pt x="16800" y="230"/>
                      <a:pt x="16800" y="230"/>
                      <a:pt x="16800" y="230"/>
                    </a:cubicBezTo>
                    <a:cubicBezTo>
                      <a:pt x="16800" y="460"/>
                      <a:pt x="16800" y="460"/>
                      <a:pt x="16800" y="460"/>
                    </a:cubicBezTo>
                    <a:cubicBezTo>
                      <a:pt x="17040" y="460"/>
                      <a:pt x="17040" y="460"/>
                      <a:pt x="17040" y="460"/>
                    </a:cubicBezTo>
                    <a:cubicBezTo>
                      <a:pt x="16800" y="689"/>
                      <a:pt x="16800" y="689"/>
                      <a:pt x="16800" y="689"/>
                    </a:cubicBezTo>
                    <a:cubicBezTo>
                      <a:pt x="16560" y="689"/>
                      <a:pt x="16560" y="689"/>
                      <a:pt x="16560" y="689"/>
                    </a:cubicBezTo>
                    <a:cubicBezTo>
                      <a:pt x="16320" y="460"/>
                      <a:pt x="16320" y="460"/>
                      <a:pt x="16320" y="460"/>
                    </a:cubicBezTo>
                    <a:lnTo>
                      <a:pt x="16080" y="4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3" name="Freeform 39"/>
              <p:cNvSpPr/>
              <p:nvPr/>
            </p:nvSpPr>
            <p:spPr>
              <a:xfrm>
                <a:off x="5556340" y="1217965"/>
                <a:ext cx="323067" cy="653450"/>
              </a:xfrm>
              <a:custGeom>
                <a:avLst/>
                <a:gdLst/>
                <a:ahLst/>
                <a:cxnLst>
                  <a:cxn ang="0">
                    <a:pos x="wd2" y="hd2"/>
                  </a:cxn>
                  <a:cxn ang="5400000">
                    <a:pos x="wd2" y="hd2"/>
                  </a:cxn>
                  <a:cxn ang="10800000">
                    <a:pos x="wd2" y="hd2"/>
                  </a:cxn>
                  <a:cxn ang="16200000">
                    <a:pos x="wd2" y="hd2"/>
                  </a:cxn>
                </a:cxnLst>
                <a:rect l="0" t="0" r="r" b="b"/>
                <a:pathLst>
                  <a:path w="21600" h="21600" extrusionOk="0">
                    <a:moveTo>
                      <a:pt x="520" y="16360"/>
                    </a:moveTo>
                    <a:lnTo>
                      <a:pt x="911" y="16615"/>
                    </a:lnTo>
                    <a:lnTo>
                      <a:pt x="1431" y="16615"/>
                    </a:lnTo>
                    <a:lnTo>
                      <a:pt x="911" y="15912"/>
                    </a:lnTo>
                    <a:lnTo>
                      <a:pt x="911" y="15401"/>
                    </a:lnTo>
                    <a:lnTo>
                      <a:pt x="1431" y="15401"/>
                    </a:lnTo>
                    <a:lnTo>
                      <a:pt x="911" y="15209"/>
                    </a:lnTo>
                    <a:lnTo>
                      <a:pt x="1952" y="15209"/>
                    </a:lnTo>
                    <a:lnTo>
                      <a:pt x="1952" y="14698"/>
                    </a:lnTo>
                    <a:lnTo>
                      <a:pt x="2342" y="14443"/>
                    </a:lnTo>
                    <a:lnTo>
                      <a:pt x="1952" y="14251"/>
                    </a:lnTo>
                    <a:lnTo>
                      <a:pt x="1952" y="13740"/>
                    </a:lnTo>
                    <a:lnTo>
                      <a:pt x="1431" y="13548"/>
                    </a:lnTo>
                    <a:lnTo>
                      <a:pt x="1431" y="13292"/>
                    </a:lnTo>
                    <a:lnTo>
                      <a:pt x="2342" y="13292"/>
                    </a:lnTo>
                    <a:lnTo>
                      <a:pt x="2342" y="12781"/>
                    </a:lnTo>
                    <a:lnTo>
                      <a:pt x="2863" y="12589"/>
                    </a:lnTo>
                    <a:lnTo>
                      <a:pt x="1952" y="12334"/>
                    </a:lnTo>
                    <a:lnTo>
                      <a:pt x="1431" y="12078"/>
                    </a:lnTo>
                    <a:lnTo>
                      <a:pt x="1431" y="11120"/>
                    </a:lnTo>
                    <a:lnTo>
                      <a:pt x="911" y="10928"/>
                    </a:lnTo>
                    <a:lnTo>
                      <a:pt x="1431" y="10417"/>
                    </a:lnTo>
                    <a:lnTo>
                      <a:pt x="911" y="9969"/>
                    </a:lnTo>
                    <a:lnTo>
                      <a:pt x="911" y="9011"/>
                    </a:lnTo>
                    <a:lnTo>
                      <a:pt x="1431" y="8755"/>
                    </a:lnTo>
                    <a:lnTo>
                      <a:pt x="1952" y="8563"/>
                    </a:lnTo>
                    <a:lnTo>
                      <a:pt x="2342" y="8755"/>
                    </a:lnTo>
                    <a:lnTo>
                      <a:pt x="3383" y="8755"/>
                    </a:lnTo>
                    <a:lnTo>
                      <a:pt x="3773" y="8563"/>
                    </a:lnTo>
                    <a:lnTo>
                      <a:pt x="3773" y="8052"/>
                    </a:lnTo>
                    <a:lnTo>
                      <a:pt x="3383" y="8052"/>
                    </a:lnTo>
                    <a:lnTo>
                      <a:pt x="3383" y="7860"/>
                    </a:lnTo>
                    <a:lnTo>
                      <a:pt x="4294" y="6902"/>
                    </a:lnTo>
                    <a:lnTo>
                      <a:pt x="4294" y="6199"/>
                    </a:lnTo>
                    <a:lnTo>
                      <a:pt x="4814" y="5943"/>
                    </a:lnTo>
                    <a:lnTo>
                      <a:pt x="4814" y="5432"/>
                    </a:lnTo>
                    <a:lnTo>
                      <a:pt x="4294" y="5432"/>
                    </a:lnTo>
                    <a:lnTo>
                      <a:pt x="4294" y="5240"/>
                    </a:lnTo>
                    <a:lnTo>
                      <a:pt x="4814" y="4985"/>
                    </a:lnTo>
                    <a:lnTo>
                      <a:pt x="5725" y="4985"/>
                    </a:lnTo>
                    <a:lnTo>
                      <a:pt x="6246" y="4729"/>
                    </a:lnTo>
                    <a:lnTo>
                      <a:pt x="6766" y="4282"/>
                    </a:lnTo>
                    <a:lnTo>
                      <a:pt x="7157" y="3770"/>
                    </a:lnTo>
                    <a:lnTo>
                      <a:pt x="7677" y="3579"/>
                    </a:lnTo>
                    <a:lnTo>
                      <a:pt x="7157" y="3323"/>
                    </a:lnTo>
                    <a:lnTo>
                      <a:pt x="7157" y="2620"/>
                    </a:lnTo>
                    <a:lnTo>
                      <a:pt x="7677" y="2620"/>
                    </a:lnTo>
                    <a:lnTo>
                      <a:pt x="7677" y="2364"/>
                    </a:lnTo>
                    <a:lnTo>
                      <a:pt x="8198" y="2173"/>
                    </a:lnTo>
                    <a:lnTo>
                      <a:pt x="8198" y="1917"/>
                    </a:lnTo>
                    <a:lnTo>
                      <a:pt x="10149" y="1917"/>
                    </a:lnTo>
                    <a:lnTo>
                      <a:pt x="9629" y="1662"/>
                    </a:lnTo>
                    <a:lnTo>
                      <a:pt x="10149" y="1406"/>
                    </a:lnTo>
                    <a:lnTo>
                      <a:pt x="9629" y="1214"/>
                    </a:lnTo>
                    <a:lnTo>
                      <a:pt x="10149" y="959"/>
                    </a:lnTo>
                    <a:lnTo>
                      <a:pt x="11581" y="959"/>
                    </a:lnTo>
                    <a:lnTo>
                      <a:pt x="11971" y="1214"/>
                    </a:lnTo>
                    <a:lnTo>
                      <a:pt x="13402" y="1214"/>
                    </a:lnTo>
                    <a:lnTo>
                      <a:pt x="13402" y="959"/>
                    </a:lnTo>
                    <a:lnTo>
                      <a:pt x="13012" y="959"/>
                    </a:lnTo>
                    <a:lnTo>
                      <a:pt x="13012" y="703"/>
                    </a:lnTo>
                    <a:lnTo>
                      <a:pt x="13402" y="511"/>
                    </a:lnTo>
                    <a:lnTo>
                      <a:pt x="13402" y="256"/>
                    </a:lnTo>
                    <a:lnTo>
                      <a:pt x="13012" y="256"/>
                    </a:lnTo>
                    <a:lnTo>
                      <a:pt x="13012" y="0"/>
                    </a:lnTo>
                    <a:lnTo>
                      <a:pt x="13923" y="0"/>
                    </a:lnTo>
                    <a:lnTo>
                      <a:pt x="14443" y="256"/>
                    </a:lnTo>
                    <a:lnTo>
                      <a:pt x="14964" y="256"/>
                    </a:lnTo>
                    <a:lnTo>
                      <a:pt x="16395" y="959"/>
                    </a:lnTo>
                    <a:lnTo>
                      <a:pt x="17306" y="959"/>
                    </a:lnTo>
                    <a:lnTo>
                      <a:pt x="17827" y="1214"/>
                    </a:lnTo>
                    <a:lnTo>
                      <a:pt x="18347" y="1214"/>
                    </a:lnTo>
                    <a:lnTo>
                      <a:pt x="18347" y="1406"/>
                    </a:lnTo>
                    <a:lnTo>
                      <a:pt x="18737" y="1406"/>
                    </a:lnTo>
                    <a:lnTo>
                      <a:pt x="19778" y="1917"/>
                    </a:lnTo>
                    <a:lnTo>
                      <a:pt x="19258" y="1917"/>
                    </a:lnTo>
                    <a:lnTo>
                      <a:pt x="19778" y="2364"/>
                    </a:lnTo>
                    <a:lnTo>
                      <a:pt x="19258" y="2620"/>
                    </a:lnTo>
                    <a:lnTo>
                      <a:pt x="20169" y="2620"/>
                    </a:lnTo>
                    <a:lnTo>
                      <a:pt x="20169" y="2876"/>
                    </a:lnTo>
                    <a:lnTo>
                      <a:pt x="19778" y="3067"/>
                    </a:lnTo>
                    <a:lnTo>
                      <a:pt x="20169" y="3323"/>
                    </a:lnTo>
                    <a:lnTo>
                      <a:pt x="20169" y="4985"/>
                    </a:lnTo>
                    <a:lnTo>
                      <a:pt x="20689" y="4985"/>
                    </a:lnTo>
                    <a:lnTo>
                      <a:pt x="21600" y="5432"/>
                    </a:lnTo>
                    <a:lnTo>
                      <a:pt x="21210" y="5688"/>
                    </a:lnTo>
                    <a:lnTo>
                      <a:pt x="20689" y="5688"/>
                    </a:lnTo>
                    <a:lnTo>
                      <a:pt x="20689" y="5432"/>
                    </a:lnTo>
                    <a:lnTo>
                      <a:pt x="20169" y="5688"/>
                    </a:lnTo>
                    <a:lnTo>
                      <a:pt x="19258" y="5688"/>
                    </a:lnTo>
                    <a:lnTo>
                      <a:pt x="18737" y="5432"/>
                    </a:lnTo>
                    <a:lnTo>
                      <a:pt x="18737" y="5688"/>
                    </a:lnTo>
                    <a:lnTo>
                      <a:pt x="18347" y="5432"/>
                    </a:lnTo>
                    <a:lnTo>
                      <a:pt x="18347" y="5688"/>
                    </a:lnTo>
                    <a:lnTo>
                      <a:pt x="17827" y="5943"/>
                    </a:lnTo>
                    <a:lnTo>
                      <a:pt x="17306" y="5943"/>
                    </a:lnTo>
                    <a:lnTo>
                      <a:pt x="17306" y="6199"/>
                    </a:lnTo>
                    <a:lnTo>
                      <a:pt x="17827" y="6199"/>
                    </a:lnTo>
                    <a:lnTo>
                      <a:pt x="17306" y="6391"/>
                    </a:lnTo>
                    <a:lnTo>
                      <a:pt x="16786" y="6199"/>
                    </a:lnTo>
                    <a:lnTo>
                      <a:pt x="16786" y="6391"/>
                    </a:lnTo>
                    <a:lnTo>
                      <a:pt x="16395" y="6391"/>
                    </a:lnTo>
                    <a:lnTo>
                      <a:pt x="16395" y="6646"/>
                    </a:lnTo>
                    <a:lnTo>
                      <a:pt x="16786" y="6646"/>
                    </a:lnTo>
                    <a:lnTo>
                      <a:pt x="16786" y="7349"/>
                    </a:lnTo>
                    <a:lnTo>
                      <a:pt x="16395" y="7349"/>
                    </a:lnTo>
                    <a:lnTo>
                      <a:pt x="16786" y="7605"/>
                    </a:lnTo>
                    <a:lnTo>
                      <a:pt x="17306" y="7605"/>
                    </a:lnTo>
                    <a:lnTo>
                      <a:pt x="16786" y="7860"/>
                    </a:lnTo>
                    <a:lnTo>
                      <a:pt x="17306" y="7860"/>
                    </a:lnTo>
                    <a:lnTo>
                      <a:pt x="16786" y="8052"/>
                    </a:lnTo>
                    <a:lnTo>
                      <a:pt x="16395" y="8308"/>
                    </a:lnTo>
                    <a:lnTo>
                      <a:pt x="16395" y="8563"/>
                    </a:lnTo>
                    <a:lnTo>
                      <a:pt x="15875" y="9011"/>
                    </a:lnTo>
                    <a:lnTo>
                      <a:pt x="14964" y="9011"/>
                    </a:lnTo>
                    <a:lnTo>
                      <a:pt x="14964" y="9266"/>
                    </a:lnTo>
                    <a:lnTo>
                      <a:pt x="15354" y="9266"/>
                    </a:lnTo>
                    <a:lnTo>
                      <a:pt x="14964" y="9522"/>
                    </a:lnTo>
                    <a:lnTo>
                      <a:pt x="14443" y="9714"/>
                    </a:lnTo>
                    <a:lnTo>
                      <a:pt x="13923" y="9522"/>
                    </a:lnTo>
                    <a:lnTo>
                      <a:pt x="13402" y="9714"/>
                    </a:lnTo>
                    <a:lnTo>
                      <a:pt x="13402" y="9969"/>
                    </a:lnTo>
                    <a:lnTo>
                      <a:pt x="13012" y="9969"/>
                    </a:lnTo>
                    <a:lnTo>
                      <a:pt x="13012" y="10225"/>
                    </a:lnTo>
                    <a:lnTo>
                      <a:pt x="12492" y="10225"/>
                    </a:lnTo>
                    <a:lnTo>
                      <a:pt x="12492" y="9969"/>
                    </a:lnTo>
                    <a:lnTo>
                      <a:pt x="11971" y="10225"/>
                    </a:lnTo>
                    <a:lnTo>
                      <a:pt x="12492" y="10417"/>
                    </a:lnTo>
                    <a:lnTo>
                      <a:pt x="11581" y="10672"/>
                    </a:lnTo>
                    <a:lnTo>
                      <a:pt x="11060" y="10672"/>
                    </a:lnTo>
                    <a:lnTo>
                      <a:pt x="11581" y="10928"/>
                    </a:lnTo>
                    <a:lnTo>
                      <a:pt x="11060" y="11120"/>
                    </a:lnTo>
                    <a:lnTo>
                      <a:pt x="10149" y="11120"/>
                    </a:lnTo>
                    <a:lnTo>
                      <a:pt x="10540" y="11375"/>
                    </a:lnTo>
                    <a:lnTo>
                      <a:pt x="10540" y="12078"/>
                    </a:lnTo>
                    <a:lnTo>
                      <a:pt x="11060" y="12334"/>
                    </a:lnTo>
                    <a:lnTo>
                      <a:pt x="11060" y="12589"/>
                    </a:lnTo>
                    <a:lnTo>
                      <a:pt x="10540" y="12334"/>
                    </a:lnTo>
                    <a:lnTo>
                      <a:pt x="10540" y="12781"/>
                    </a:lnTo>
                    <a:lnTo>
                      <a:pt x="10149" y="13037"/>
                    </a:lnTo>
                    <a:lnTo>
                      <a:pt x="10540" y="13037"/>
                    </a:lnTo>
                    <a:lnTo>
                      <a:pt x="10540" y="13292"/>
                    </a:lnTo>
                    <a:lnTo>
                      <a:pt x="10149" y="13548"/>
                    </a:lnTo>
                    <a:lnTo>
                      <a:pt x="10540" y="13740"/>
                    </a:lnTo>
                    <a:lnTo>
                      <a:pt x="11060" y="13740"/>
                    </a:lnTo>
                    <a:lnTo>
                      <a:pt x="11060" y="13995"/>
                    </a:lnTo>
                    <a:lnTo>
                      <a:pt x="11971" y="13995"/>
                    </a:lnTo>
                    <a:lnTo>
                      <a:pt x="12492" y="14251"/>
                    </a:lnTo>
                    <a:lnTo>
                      <a:pt x="13012" y="14443"/>
                    </a:lnTo>
                    <a:lnTo>
                      <a:pt x="13402" y="14698"/>
                    </a:lnTo>
                    <a:lnTo>
                      <a:pt x="13402" y="14954"/>
                    </a:lnTo>
                    <a:lnTo>
                      <a:pt x="13923" y="14954"/>
                    </a:lnTo>
                    <a:lnTo>
                      <a:pt x="13402" y="15401"/>
                    </a:lnTo>
                    <a:lnTo>
                      <a:pt x="13012" y="15657"/>
                    </a:lnTo>
                    <a:lnTo>
                      <a:pt x="13012" y="15912"/>
                    </a:lnTo>
                    <a:lnTo>
                      <a:pt x="12492" y="15912"/>
                    </a:lnTo>
                    <a:lnTo>
                      <a:pt x="11971" y="15657"/>
                    </a:lnTo>
                    <a:lnTo>
                      <a:pt x="11581" y="15657"/>
                    </a:lnTo>
                    <a:lnTo>
                      <a:pt x="11581" y="15401"/>
                    </a:lnTo>
                    <a:lnTo>
                      <a:pt x="11581" y="15657"/>
                    </a:lnTo>
                    <a:lnTo>
                      <a:pt x="11060" y="15657"/>
                    </a:lnTo>
                    <a:lnTo>
                      <a:pt x="11060" y="15401"/>
                    </a:lnTo>
                    <a:lnTo>
                      <a:pt x="10540" y="15401"/>
                    </a:lnTo>
                    <a:lnTo>
                      <a:pt x="10540" y="15657"/>
                    </a:lnTo>
                    <a:lnTo>
                      <a:pt x="9108" y="15657"/>
                    </a:lnTo>
                    <a:lnTo>
                      <a:pt x="9108" y="15912"/>
                    </a:lnTo>
                    <a:lnTo>
                      <a:pt x="9629" y="15912"/>
                    </a:lnTo>
                    <a:lnTo>
                      <a:pt x="10149" y="15657"/>
                    </a:lnTo>
                    <a:lnTo>
                      <a:pt x="10540" y="15657"/>
                    </a:lnTo>
                    <a:lnTo>
                      <a:pt x="10540" y="15912"/>
                    </a:lnTo>
                    <a:lnTo>
                      <a:pt x="11060" y="15912"/>
                    </a:lnTo>
                    <a:lnTo>
                      <a:pt x="11581" y="16104"/>
                    </a:lnTo>
                    <a:lnTo>
                      <a:pt x="11581" y="15912"/>
                    </a:lnTo>
                    <a:lnTo>
                      <a:pt x="13012" y="15912"/>
                    </a:lnTo>
                    <a:lnTo>
                      <a:pt x="13012" y="16360"/>
                    </a:lnTo>
                    <a:lnTo>
                      <a:pt x="12492" y="16360"/>
                    </a:lnTo>
                    <a:lnTo>
                      <a:pt x="11971" y="16615"/>
                    </a:lnTo>
                    <a:lnTo>
                      <a:pt x="11971" y="16360"/>
                    </a:lnTo>
                    <a:lnTo>
                      <a:pt x="11581" y="16360"/>
                    </a:lnTo>
                    <a:lnTo>
                      <a:pt x="11971" y="16615"/>
                    </a:lnTo>
                    <a:lnTo>
                      <a:pt x="11581" y="16615"/>
                    </a:lnTo>
                    <a:lnTo>
                      <a:pt x="11060" y="16871"/>
                    </a:lnTo>
                    <a:lnTo>
                      <a:pt x="10540" y="17063"/>
                    </a:lnTo>
                    <a:lnTo>
                      <a:pt x="10149" y="17063"/>
                    </a:lnTo>
                    <a:lnTo>
                      <a:pt x="10540" y="17063"/>
                    </a:lnTo>
                    <a:lnTo>
                      <a:pt x="11060" y="17318"/>
                    </a:lnTo>
                    <a:lnTo>
                      <a:pt x="10149" y="17318"/>
                    </a:lnTo>
                    <a:lnTo>
                      <a:pt x="10540" y="17574"/>
                    </a:lnTo>
                    <a:lnTo>
                      <a:pt x="10540" y="17766"/>
                    </a:lnTo>
                    <a:lnTo>
                      <a:pt x="11060" y="18021"/>
                    </a:lnTo>
                    <a:lnTo>
                      <a:pt x="10149" y="18021"/>
                    </a:lnTo>
                    <a:lnTo>
                      <a:pt x="10149" y="18277"/>
                    </a:lnTo>
                    <a:lnTo>
                      <a:pt x="10540" y="18469"/>
                    </a:lnTo>
                    <a:lnTo>
                      <a:pt x="10149" y="18469"/>
                    </a:lnTo>
                    <a:lnTo>
                      <a:pt x="10540" y="18724"/>
                    </a:lnTo>
                    <a:lnTo>
                      <a:pt x="10149" y="18980"/>
                    </a:lnTo>
                    <a:lnTo>
                      <a:pt x="10149" y="19236"/>
                    </a:lnTo>
                    <a:lnTo>
                      <a:pt x="10540" y="19236"/>
                    </a:lnTo>
                    <a:lnTo>
                      <a:pt x="10149" y="19427"/>
                    </a:lnTo>
                    <a:lnTo>
                      <a:pt x="10149" y="19938"/>
                    </a:lnTo>
                    <a:lnTo>
                      <a:pt x="9629" y="19938"/>
                    </a:lnTo>
                    <a:lnTo>
                      <a:pt x="9629" y="20386"/>
                    </a:lnTo>
                    <a:lnTo>
                      <a:pt x="9108" y="20641"/>
                    </a:lnTo>
                    <a:lnTo>
                      <a:pt x="8588" y="20386"/>
                    </a:lnTo>
                    <a:lnTo>
                      <a:pt x="8198" y="20641"/>
                    </a:lnTo>
                    <a:lnTo>
                      <a:pt x="7157" y="20386"/>
                    </a:lnTo>
                    <a:lnTo>
                      <a:pt x="7157" y="20641"/>
                    </a:lnTo>
                    <a:lnTo>
                      <a:pt x="6246" y="20641"/>
                    </a:lnTo>
                    <a:lnTo>
                      <a:pt x="6246" y="21344"/>
                    </a:lnTo>
                    <a:lnTo>
                      <a:pt x="5335" y="21344"/>
                    </a:lnTo>
                    <a:lnTo>
                      <a:pt x="4294" y="21600"/>
                    </a:lnTo>
                    <a:lnTo>
                      <a:pt x="3773" y="21600"/>
                    </a:lnTo>
                    <a:lnTo>
                      <a:pt x="3773" y="20897"/>
                    </a:lnTo>
                    <a:lnTo>
                      <a:pt x="3383" y="20641"/>
                    </a:lnTo>
                    <a:lnTo>
                      <a:pt x="2863" y="20386"/>
                    </a:lnTo>
                    <a:lnTo>
                      <a:pt x="3773" y="20386"/>
                    </a:lnTo>
                    <a:lnTo>
                      <a:pt x="3773" y="19938"/>
                    </a:lnTo>
                    <a:lnTo>
                      <a:pt x="3383" y="19938"/>
                    </a:lnTo>
                    <a:lnTo>
                      <a:pt x="2342" y="19427"/>
                    </a:lnTo>
                    <a:lnTo>
                      <a:pt x="2342" y="19236"/>
                    </a:lnTo>
                    <a:lnTo>
                      <a:pt x="1952" y="18980"/>
                    </a:lnTo>
                    <a:lnTo>
                      <a:pt x="1952" y="18724"/>
                    </a:lnTo>
                    <a:lnTo>
                      <a:pt x="1431" y="18469"/>
                    </a:lnTo>
                    <a:lnTo>
                      <a:pt x="911" y="18469"/>
                    </a:lnTo>
                    <a:lnTo>
                      <a:pt x="911" y="17766"/>
                    </a:lnTo>
                    <a:lnTo>
                      <a:pt x="1431" y="17574"/>
                    </a:lnTo>
                    <a:lnTo>
                      <a:pt x="911" y="17574"/>
                    </a:lnTo>
                    <a:lnTo>
                      <a:pt x="911" y="17318"/>
                    </a:lnTo>
                    <a:lnTo>
                      <a:pt x="911" y="17574"/>
                    </a:lnTo>
                    <a:lnTo>
                      <a:pt x="1431" y="17574"/>
                    </a:lnTo>
                    <a:lnTo>
                      <a:pt x="911" y="17766"/>
                    </a:lnTo>
                    <a:lnTo>
                      <a:pt x="911" y="17574"/>
                    </a:lnTo>
                    <a:lnTo>
                      <a:pt x="520" y="17574"/>
                    </a:lnTo>
                    <a:lnTo>
                      <a:pt x="520" y="17063"/>
                    </a:lnTo>
                    <a:lnTo>
                      <a:pt x="0" y="16871"/>
                    </a:lnTo>
                    <a:lnTo>
                      <a:pt x="0" y="16615"/>
                    </a:lnTo>
                    <a:lnTo>
                      <a:pt x="520" y="16360"/>
                    </a:lnTo>
                    <a:close/>
                    <a:moveTo>
                      <a:pt x="13012" y="15912"/>
                    </a:moveTo>
                    <a:lnTo>
                      <a:pt x="13402" y="16104"/>
                    </a:lnTo>
                    <a:lnTo>
                      <a:pt x="13402" y="15912"/>
                    </a:lnTo>
                    <a:lnTo>
                      <a:pt x="13923" y="15657"/>
                    </a:lnTo>
                    <a:lnTo>
                      <a:pt x="13402" y="15657"/>
                    </a:lnTo>
                    <a:lnTo>
                      <a:pt x="13012" y="15912"/>
                    </a:lnTo>
                    <a:close/>
                    <a:moveTo>
                      <a:pt x="520" y="17766"/>
                    </a:moveTo>
                    <a:lnTo>
                      <a:pt x="520" y="18021"/>
                    </a:lnTo>
                    <a:lnTo>
                      <a:pt x="911" y="18021"/>
                    </a:lnTo>
                    <a:lnTo>
                      <a:pt x="911" y="17766"/>
                    </a:lnTo>
                    <a:lnTo>
                      <a:pt x="520" y="17766"/>
                    </a:lnTo>
                    <a:close/>
                    <a:moveTo>
                      <a:pt x="14964" y="17063"/>
                    </a:moveTo>
                    <a:lnTo>
                      <a:pt x="14964" y="17318"/>
                    </a:lnTo>
                    <a:lnTo>
                      <a:pt x="15354" y="17318"/>
                    </a:lnTo>
                    <a:lnTo>
                      <a:pt x="14964" y="17063"/>
                    </a:lnTo>
                    <a:close/>
                    <a:moveTo>
                      <a:pt x="14964" y="18021"/>
                    </a:moveTo>
                    <a:lnTo>
                      <a:pt x="15354" y="18277"/>
                    </a:lnTo>
                    <a:lnTo>
                      <a:pt x="15354" y="18021"/>
                    </a:lnTo>
                    <a:lnTo>
                      <a:pt x="15875" y="18021"/>
                    </a:lnTo>
                    <a:lnTo>
                      <a:pt x="14964" y="18021"/>
                    </a:lnTo>
                    <a:close/>
                    <a:moveTo>
                      <a:pt x="13402" y="19427"/>
                    </a:moveTo>
                    <a:lnTo>
                      <a:pt x="13923" y="19427"/>
                    </a:lnTo>
                    <a:lnTo>
                      <a:pt x="13923" y="19236"/>
                    </a:lnTo>
                    <a:lnTo>
                      <a:pt x="14964" y="18724"/>
                    </a:lnTo>
                    <a:lnTo>
                      <a:pt x="14443" y="18469"/>
                    </a:lnTo>
                    <a:lnTo>
                      <a:pt x="14964" y="18277"/>
                    </a:lnTo>
                    <a:lnTo>
                      <a:pt x="14964" y="18021"/>
                    </a:lnTo>
                    <a:lnTo>
                      <a:pt x="14443" y="18277"/>
                    </a:lnTo>
                    <a:lnTo>
                      <a:pt x="13923" y="18277"/>
                    </a:lnTo>
                    <a:lnTo>
                      <a:pt x="13402" y="18469"/>
                    </a:lnTo>
                    <a:lnTo>
                      <a:pt x="13402" y="19236"/>
                    </a:lnTo>
                    <a:lnTo>
                      <a:pt x="13923" y="19236"/>
                    </a:lnTo>
                    <a:lnTo>
                      <a:pt x="13402" y="19427"/>
                    </a:lnTo>
                    <a:close/>
                    <a:moveTo>
                      <a:pt x="10540" y="20130"/>
                    </a:moveTo>
                    <a:lnTo>
                      <a:pt x="10540" y="20386"/>
                    </a:lnTo>
                    <a:lnTo>
                      <a:pt x="11060" y="19938"/>
                    </a:lnTo>
                    <a:lnTo>
                      <a:pt x="11060" y="19427"/>
                    </a:lnTo>
                    <a:lnTo>
                      <a:pt x="11581" y="18980"/>
                    </a:lnTo>
                    <a:lnTo>
                      <a:pt x="11060" y="18980"/>
                    </a:lnTo>
                    <a:lnTo>
                      <a:pt x="11060" y="19236"/>
                    </a:lnTo>
                    <a:lnTo>
                      <a:pt x="10540" y="19427"/>
                    </a:lnTo>
                    <a:lnTo>
                      <a:pt x="10540" y="2013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4" name="Freeform 40"/>
              <p:cNvSpPr/>
              <p:nvPr/>
            </p:nvSpPr>
            <p:spPr>
              <a:xfrm>
                <a:off x="5764580" y="1154168"/>
                <a:ext cx="325014" cy="516188"/>
              </a:xfrm>
              <a:custGeom>
                <a:avLst/>
                <a:gdLst/>
                <a:ahLst/>
                <a:cxnLst>
                  <a:cxn ang="0">
                    <a:pos x="wd2" y="hd2"/>
                  </a:cxn>
                  <a:cxn ang="5400000">
                    <a:pos x="wd2" y="hd2"/>
                  </a:cxn>
                  <a:cxn ang="10800000">
                    <a:pos x="wd2" y="hd2"/>
                  </a:cxn>
                  <a:cxn ang="16200000">
                    <a:pos x="wd2" y="hd2"/>
                  </a:cxn>
                </a:cxnLst>
                <a:rect l="0" t="0" r="r" b="b"/>
                <a:pathLst>
                  <a:path w="21600" h="21600" extrusionOk="0">
                    <a:moveTo>
                      <a:pt x="17280" y="20100"/>
                    </a:moveTo>
                    <a:cubicBezTo>
                      <a:pt x="16800" y="19800"/>
                      <a:pt x="16800" y="19800"/>
                      <a:pt x="16800" y="19800"/>
                    </a:cubicBezTo>
                    <a:cubicBezTo>
                      <a:pt x="17760" y="19200"/>
                      <a:pt x="17760" y="19200"/>
                      <a:pt x="17760" y="19200"/>
                    </a:cubicBezTo>
                    <a:cubicBezTo>
                      <a:pt x="18720" y="19200"/>
                      <a:pt x="18720" y="19200"/>
                      <a:pt x="18720" y="19200"/>
                    </a:cubicBezTo>
                    <a:cubicBezTo>
                      <a:pt x="19200" y="18600"/>
                      <a:pt x="19200" y="18600"/>
                      <a:pt x="19200" y="18600"/>
                    </a:cubicBezTo>
                    <a:cubicBezTo>
                      <a:pt x="19680" y="18000"/>
                      <a:pt x="19680" y="18000"/>
                      <a:pt x="19680" y="18000"/>
                    </a:cubicBezTo>
                    <a:cubicBezTo>
                      <a:pt x="20160" y="17400"/>
                      <a:pt x="20160" y="17400"/>
                      <a:pt x="20160" y="17400"/>
                    </a:cubicBezTo>
                    <a:cubicBezTo>
                      <a:pt x="21120" y="16500"/>
                      <a:pt x="21120" y="16500"/>
                      <a:pt x="21120" y="16500"/>
                    </a:cubicBezTo>
                    <a:cubicBezTo>
                      <a:pt x="21600" y="15900"/>
                      <a:pt x="21600" y="15900"/>
                      <a:pt x="21600" y="15900"/>
                    </a:cubicBezTo>
                    <a:cubicBezTo>
                      <a:pt x="21600" y="15300"/>
                      <a:pt x="21600" y="15300"/>
                      <a:pt x="21600" y="15300"/>
                    </a:cubicBezTo>
                    <a:cubicBezTo>
                      <a:pt x="20640" y="14700"/>
                      <a:pt x="20640" y="14700"/>
                      <a:pt x="20640" y="14700"/>
                    </a:cubicBezTo>
                    <a:cubicBezTo>
                      <a:pt x="20160" y="14700"/>
                      <a:pt x="20160" y="14700"/>
                      <a:pt x="20160" y="14700"/>
                    </a:cubicBezTo>
                    <a:cubicBezTo>
                      <a:pt x="19200" y="13800"/>
                      <a:pt x="19200" y="13800"/>
                      <a:pt x="19200" y="13800"/>
                    </a:cubicBezTo>
                    <a:cubicBezTo>
                      <a:pt x="19200" y="13500"/>
                      <a:pt x="19200" y="13500"/>
                      <a:pt x="19200" y="13500"/>
                    </a:cubicBezTo>
                    <a:cubicBezTo>
                      <a:pt x="19680" y="13200"/>
                      <a:pt x="19680" y="13200"/>
                      <a:pt x="19680" y="13200"/>
                    </a:cubicBezTo>
                    <a:cubicBezTo>
                      <a:pt x="19680" y="12900"/>
                      <a:pt x="19680" y="12900"/>
                      <a:pt x="19680" y="12900"/>
                    </a:cubicBezTo>
                    <a:cubicBezTo>
                      <a:pt x="18720" y="12600"/>
                      <a:pt x="18720" y="12600"/>
                      <a:pt x="18720" y="12600"/>
                    </a:cubicBezTo>
                    <a:cubicBezTo>
                      <a:pt x="18720" y="12300"/>
                      <a:pt x="18720" y="12300"/>
                      <a:pt x="18720" y="12300"/>
                    </a:cubicBezTo>
                    <a:cubicBezTo>
                      <a:pt x="18720" y="12000"/>
                      <a:pt x="18720" y="12000"/>
                      <a:pt x="18720" y="12000"/>
                    </a:cubicBezTo>
                    <a:cubicBezTo>
                      <a:pt x="18720" y="11700"/>
                      <a:pt x="18720" y="11700"/>
                      <a:pt x="18720" y="11700"/>
                    </a:cubicBezTo>
                    <a:cubicBezTo>
                      <a:pt x="18720" y="11700"/>
                      <a:pt x="18720" y="11700"/>
                      <a:pt x="18720" y="11700"/>
                    </a:cubicBezTo>
                    <a:cubicBezTo>
                      <a:pt x="18240" y="11400"/>
                      <a:pt x="18240" y="11400"/>
                      <a:pt x="18240" y="11400"/>
                    </a:cubicBezTo>
                    <a:cubicBezTo>
                      <a:pt x="17760" y="11400"/>
                      <a:pt x="17760" y="11400"/>
                      <a:pt x="17760" y="11400"/>
                    </a:cubicBezTo>
                    <a:cubicBezTo>
                      <a:pt x="17760" y="10800"/>
                      <a:pt x="17760" y="10800"/>
                      <a:pt x="17760" y="10800"/>
                    </a:cubicBezTo>
                    <a:cubicBezTo>
                      <a:pt x="18240" y="10800"/>
                      <a:pt x="18240" y="10800"/>
                      <a:pt x="18240" y="10800"/>
                    </a:cubicBezTo>
                    <a:cubicBezTo>
                      <a:pt x="17760" y="10800"/>
                      <a:pt x="17760" y="10800"/>
                      <a:pt x="17760" y="10800"/>
                    </a:cubicBezTo>
                    <a:cubicBezTo>
                      <a:pt x="17760" y="10500"/>
                      <a:pt x="17760" y="10500"/>
                      <a:pt x="17760" y="10500"/>
                    </a:cubicBezTo>
                    <a:cubicBezTo>
                      <a:pt x="17760" y="9600"/>
                      <a:pt x="17760" y="9600"/>
                      <a:pt x="17760" y="9600"/>
                    </a:cubicBezTo>
                    <a:cubicBezTo>
                      <a:pt x="18240" y="9600"/>
                      <a:pt x="18240" y="9600"/>
                      <a:pt x="18240" y="9600"/>
                    </a:cubicBezTo>
                    <a:cubicBezTo>
                      <a:pt x="17280" y="8400"/>
                      <a:pt x="17280" y="8400"/>
                      <a:pt x="17280" y="8400"/>
                    </a:cubicBezTo>
                    <a:cubicBezTo>
                      <a:pt x="16320" y="7500"/>
                      <a:pt x="16320" y="7500"/>
                      <a:pt x="16320" y="7500"/>
                    </a:cubicBezTo>
                    <a:cubicBezTo>
                      <a:pt x="16320" y="7200"/>
                      <a:pt x="16320" y="7200"/>
                      <a:pt x="16320" y="7200"/>
                    </a:cubicBezTo>
                    <a:cubicBezTo>
                      <a:pt x="15840" y="6900"/>
                      <a:pt x="15840" y="6900"/>
                      <a:pt x="15840" y="6900"/>
                    </a:cubicBezTo>
                    <a:cubicBezTo>
                      <a:pt x="15840" y="6300"/>
                      <a:pt x="15840" y="6300"/>
                      <a:pt x="15840" y="6300"/>
                    </a:cubicBezTo>
                    <a:cubicBezTo>
                      <a:pt x="16320" y="5700"/>
                      <a:pt x="16320" y="5700"/>
                      <a:pt x="16320" y="5700"/>
                    </a:cubicBezTo>
                    <a:cubicBezTo>
                      <a:pt x="16800" y="5400"/>
                      <a:pt x="16800" y="5400"/>
                      <a:pt x="16800" y="5400"/>
                    </a:cubicBezTo>
                    <a:cubicBezTo>
                      <a:pt x="16320" y="5400"/>
                      <a:pt x="16320" y="5400"/>
                      <a:pt x="16320" y="5400"/>
                    </a:cubicBezTo>
                    <a:cubicBezTo>
                      <a:pt x="15360" y="5100"/>
                      <a:pt x="15360" y="5100"/>
                      <a:pt x="15360" y="5100"/>
                    </a:cubicBezTo>
                    <a:cubicBezTo>
                      <a:pt x="15360" y="4800"/>
                      <a:pt x="15360" y="4800"/>
                      <a:pt x="15360" y="4800"/>
                    </a:cubicBezTo>
                    <a:cubicBezTo>
                      <a:pt x="14880" y="4500"/>
                      <a:pt x="14880" y="4500"/>
                      <a:pt x="14880" y="4500"/>
                    </a:cubicBezTo>
                    <a:cubicBezTo>
                      <a:pt x="14400" y="4200"/>
                      <a:pt x="14400" y="4200"/>
                      <a:pt x="14400" y="4200"/>
                    </a:cubicBezTo>
                    <a:cubicBezTo>
                      <a:pt x="13920" y="4200"/>
                      <a:pt x="13920" y="4200"/>
                      <a:pt x="13920" y="4200"/>
                    </a:cubicBezTo>
                    <a:cubicBezTo>
                      <a:pt x="13440" y="3600"/>
                      <a:pt x="13440" y="3600"/>
                      <a:pt x="13440" y="3600"/>
                    </a:cubicBezTo>
                    <a:cubicBezTo>
                      <a:pt x="13440" y="3600"/>
                      <a:pt x="13440" y="3600"/>
                      <a:pt x="13440" y="3600"/>
                    </a:cubicBezTo>
                    <a:cubicBezTo>
                      <a:pt x="13440" y="3000"/>
                      <a:pt x="13440" y="3000"/>
                      <a:pt x="13440" y="3000"/>
                    </a:cubicBezTo>
                    <a:cubicBezTo>
                      <a:pt x="13440" y="2700"/>
                      <a:pt x="13440" y="2700"/>
                      <a:pt x="13440" y="2700"/>
                    </a:cubicBezTo>
                    <a:cubicBezTo>
                      <a:pt x="13440" y="2700"/>
                      <a:pt x="13440" y="2700"/>
                      <a:pt x="13440" y="2700"/>
                    </a:cubicBezTo>
                    <a:cubicBezTo>
                      <a:pt x="13440" y="2700"/>
                      <a:pt x="13440" y="2700"/>
                      <a:pt x="13440" y="2700"/>
                    </a:cubicBezTo>
                    <a:cubicBezTo>
                      <a:pt x="13920" y="2400"/>
                      <a:pt x="13920" y="2400"/>
                      <a:pt x="13920" y="2400"/>
                    </a:cubicBezTo>
                    <a:cubicBezTo>
                      <a:pt x="13920" y="2100"/>
                      <a:pt x="13920" y="2100"/>
                      <a:pt x="13920" y="2100"/>
                    </a:cubicBezTo>
                    <a:cubicBezTo>
                      <a:pt x="14400" y="1800"/>
                      <a:pt x="14400" y="1800"/>
                      <a:pt x="14400" y="1800"/>
                    </a:cubicBezTo>
                    <a:cubicBezTo>
                      <a:pt x="14400" y="1500"/>
                      <a:pt x="14400" y="1500"/>
                      <a:pt x="14400" y="1500"/>
                    </a:cubicBezTo>
                    <a:cubicBezTo>
                      <a:pt x="13920" y="1200"/>
                      <a:pt x="13920" y="1200"/>
                      <a:pt x="13920" y="1200"/>
                    </a:cubicBezTo>
                    <a:cubicBezTo>
                      <a:pt x="13920" y="900"/>
                      <a:pt x="13920" y="900"/>
                      <a:pt x="13920" y="900"/>
                    </a:cubicBezTo>
                    <a:cubicBezTo>
                      <a:pt x="13440" y="900"/>
                      <a:pt x="13440" y="900"/>
                      <a:pt x="13440" y="900"/>
                    </a:cubicBezTo>
                    <a:cubicBezTo>
                      <a:pt x="12960" y="900"/>
                      <a:pt x="12960" y="900"/>
                      <a:pt x="12960" y="900"/>
                    </a:cubicBezTo>
                    <a:cubicBezTo>
                      <a:pt x="12480" y="600"/>
                      <a:pt x="12480" y="600"/>
                      <a:pt x="12480" y="600"/>
                    </a:cubicBezTo>
                    <a:cubicBezTo>
                      <a:pt x="12000" y="300"/>
                      <a:pt x="12000" y="300"/>
                      <a:pt x="12000" y="300"/>
                    </a:cubicBezTo>
                    <a:cubicBezTo>
                      <a:pt x="11520" y="0"/>
                      <a:pt x="11520" y="0"/>
                      <a:pt x="11520" y="0"/>
                    </a:cubicBezTo>
                    <a:cubicBezTo>
                      <a:pt x="10560" y="0"/>
                      <a:pt x="10560" y="0"/>
                      <a:pt x="10560" y="0"/>
                    </a:cubicBezTo>
                    <a:cubicBezTo>
                      <a:pt x="10560" y="300"/>
                      <a:pt x="10560" y="300"/>
                      <a:pt x="10560" y="300"/>
                    </a:cubicBezTo>
                    <a:cubicBezTo>
                      <a:pt x="10560" y="600"/>
                      <a:pt x="10560" y="600"/>
                      <a:pt x="10560" y="600"/>
                    </a:cubicBezTo>
                    <a:cubicBezTo>
                      <a:pt x="10080" y="600"/>
                      <a:pt x="10080" y="600"/>
                      <a:pt x="10080" y="600"/>
                    </a:cubicBezTo>
                    <a:cubicBezTo>
                      <a:pt x="9600" y="300"/>
                      <a:pt x="9600" y="300"/>
                      <a:pt x="9600" y="300"/>
                    </a:cubicBezTo>
                    <a:cubicBezTo>
                      <a:pt x="9120" y="600"/>
                      <a:pt x="9120" y="600"/>
                      <a:pt x="9120" y="600"/>
                    </a:cubicBezTo>
                    <a:cubicBezTo>
                      <a:pt x="9120" y="600"/>
                      <a:pt x="9120" y="600"/>
                      <a:pt x="9120" y="600"/>
                    </a:cubicBezTo>
                    <a:cubicBezTo>
                      <a:pt x="8640" y="900"/>
                      <a:pt x="8640" y="900"/>
                      <a:pt x="8640" y="900"/>
                    </a:cubicBezTo>
                    <a:cubicBezTo>
                      <a:pt x="8640" y="900"/>
                      <a:pt x="8640" y="900"/>
                      <a:pt x="8640" y="900"/>
                    </a:cubicBezTo>
                    <a:cubicBezTo>
                      <a:pt x="8640" y="1200"/>
                      <a:pt x="8640" y="1200"/>
                      <a:pt x="8640" y="1200"/>
                    </a:cubicBezTo>
                    <a:cubicBezTo>
                      <a:pt x="8640" y="1500"/>
                      <a:pt x="8640" y="1500"/>
                      <a:pt x="8640" y="1500"/>
                    </a:cubicBezTo>
                    <a:cubicBezTo>
                      <a:pt x="8640" y="2100"/>
                      <a:pt x="8640" y="2100"/>
                      <a:pt x="8640" y="2100"/>
                    </a:cubicBezTo>
                    <a:cubicBezTo>
                      <a:pt x="8640" y="2400"/>
                      <a:pt x="8640" y="2400"/>
                      <a:pt x="8640" y="2400"/>
                    </a:cubicBezTo>
                    <a:cubicBezTo>
                      <a:pt x="8640" y="2700"/>
                      <a:pt x="8640" y="2700"/>
                      <a:pt x="8640" y="2700"/>
                    </a:cubicBezTo>
                    <a:cubicBezTo>
                      <a:pt x="8640" y="2700"/>
                      <a:pt x="8640" y="2700"/>
                      <a:pt x="8640" y="2700"/>
                    </a:cubicBezTo>
                    <a:cubicBezTo>
                      <a:pt x="8160" y="3000"/>
                      <a:pt x="8160" y="3000"/>
                      <a:pt x="8160" y="3000"/>
                    </a:cubicBezTo>
                    <a:cubicBezTo>
                      <a:pt x="7680" y="3000"/>
                      <a:pt x="7680" y="3000"/>
                      <a:pt x="7680" y="3000"/>
                    </a:cubicBezTo>
                    <a:cubicBezTo>
                      <a:pt x="7680" y="3000"/>
                      <a:pt x="7680" y="3000"/>
                      <a:pt x="7680" y="3000"/>
                    </a:cubicBezTo>
                    <a:cubicBezTo>
                      <a:pt x="7200" y="3000"/>
                      <a:pt x="7200" y="3000"/>
                      <a:pt x="7200" y="3000"/>
                    </a:cubicBezTo>
                    <a:cubicBezTo>
                      <a:pt x="7200" y="3300"/>
                      <a:pt x="7200" y="3300"/>
                      <a:pt x="7200" y="3300"/>
                    </a:cubicBezTo>
                    <a:cubicBezTo>
                      <a:pt x="6720" y="3300"/>
                      <a:pt x="6720" y="3300"/>
                      <a:pt x="6720" y="3300"/>
                    </a:cubicBezTo>
                    <a:cubicBezTo>
                      <a:pt x="5760" y="3000"/>
                      <a:pt x="5760" y="3000"/>
                      <a:pt x="5760" y="3000"/>
                    </a:cubicBezTo>
                    <a:cubicBezTo>
                      <a:pt x="5280" y="3000"/>
                      <a:pt x="5280" y="3000"/>
                      <a:pt x="5280" y="3000"/>
                    </a:cubicBezTo>
                    <a:cubicBezTo>
                      <a:pt x="5280" y="3300"/>
                      <a:pt x="5280" y="3300"/>
                      <a:pt x="5280" y="3300"/>
                    </a:cubicBezTo>
                    <a:cubicBezTo>
                      <a:pt x="4800" y="3600"/>
                      <a:pt x="4800" y="3600"/>
                      <a:pt x="4800" y="3600"/>
                    </a:cubicBezTo>
                    <a:cubicBezTo>
                      <a:pt x="3840" y="3600"/>
                      <a:pt x="3840" y="3600"/>
                      <a:pt x="3840" y="3600"/>
                    </a:cubicBezTo>
                    <a:cubicBezTo>
                      <a:pt x="2880" y="3300"/>
                      <a:pt x="2880" y="3300"/>
                      <a:pt x="2880" y="3300"/>
                    </a:cubicBezTo>
                    <a:cubicBezTo>
                      <a:pt x="2880" y="3000"/>
                      <a:pt x="2880" y="3000"/>
                      <a:pt x="2880" y="3000"/>
                    </a:cubicBezTo>
                    <a:cubicBezTo>
                      <a:pt x="2400" y="3000"/>
                      <a:pt x="2400" y="3000"/>
                      <a:pt x="2400" y="3000"/>
                    </a:cubicBezTo>
                    <a:cubicBezTo>
                      <a:pt x="1440" y="2400"/>
                      <a:pt x="1440" y="2400"/>
                      <a:pt x="1440" y="2400"/>
                    </a:cubicBezTo>
                    <a:cubicBezTo>
                      <a:pt x="1440" y="2100"/>
                      <a:pt x="1440" y="2100"/>
                      <a:pt x="1440" y="2100"/>
                    </a:cubicBezTo>
                    <a:cubicBezTo>
                      <a:pt x="960" y="2100"/>
                      <a:pt x="960" y="2100"/>
                      <a:pt x="960" y="2100"/>
                    </a:cubicBezTo>
                    <a:cubicBezTo>
                      <a:pt x="480" y="2400"/>
                      <a:pt x="480" y="2400"/>
                      <a:pt x="480" y="2400"/>
                    </a:cubicBezTo>
                    <a:cubicBezTo>
                      <a:pt x="480" y="2400"/>
                      <a:pt x="480" y="2400"/>
                      <a:pt x="480" y="2400"/>
                    </a:cubicBezTo>
                    <a:cubicBezTo>
                      <a:pt x="480" y="2700"/>
                      <a:pt x="480" y="2700"/>
                      <a:pt x="480" y="2700"/>
                    </a:cubicBezTo>
                    <a:cubicBezTo>
                      <a:pt x="480" y="2700"/>
                      <a:pt x="480" y="2700"/>
                      <a:pt x="480" y="2700"/>
                    </a:cubicBezTo>
                    <a:cubicBezTo>
                      <a:pt x="480" y="2700"/>
                      <a:pt x="480" y="2700"/>
                      <a:pt x="480" y="2700"/>
                    </a:cubicBezTo>
                    <a:cubicBezTo>
                      <a:pt x="0" y="2700"/>
                      <a:pt x="0" y="2700"/>
                      <a:pt x="0" y="2700"/>
                    </a:cubicBezTo>
                    <a:cubicBezTo>
                      <a:pt x="480" y="3000"/>
                      <a:pt x="480" y="3000"/>
                      <a:pt x="480" y="3000"/>
                    </a:cubicBezTo>
                    <a:cubicBezTo>
                      <a:pt x="960" y="3000"/>
                      <a:pt x="960" y="3000"/>
                      <a:pt x="960" y="3000"/>
                    </a:cubicBezTo>
                    <a:cubicBezTo>
                      <a:pt x="1920" y="3600"/>
                      <a:pt x="1920" y="3600"/>
                      <a:pt x="1920" y="3600"/>
                    </a:cubicBezTo>
                    <a:cubicBezTo>
                      <a:pt x="2400" y="3900"/>
                      <a:pt x="2400" y="3900"/>
                      <a:pt x="2400" y="3900"/>
                    </a:cubicBezTo>
                    <a:cubicBezTo>
                      <a:pt x="3360" y="3900"/>
                      <a:pt x="3360" y="3900"/>
                      <a:pt x="3360" y="3900"/>
                    </a:cubicBezTo>
                    <a:cubicBezTo>
                      <a:pt x="3360" y="3900"/>
                      <a:pt x="3360" y="3900"/>
                      <a:pt x="3360" y="3900"/>
                    </a:cubicBezTo>
                    <a:cubicBezTo>
                      <a:pt x="3840" y="4200"/>
                      <a:pt x="3840" y="4200"/>
                      <a:pt x="3840" y="4200"/>
                    </a:cubicBezTo>
                    <a:cubicBezTo>
                      <a:pt x="4320" y="4200"/>
                      <a:pt x="4320" y="4200"/>
                      <a:pt x="4320" y="4200"/>
                    </a:cubicBezTo>
                    <a:cubicBezTo>
                      <a:pt x="4320" y="4500"/>
                      <a:pt x="4320" y="4500"/>
                      <a:pt x="4320" y="4500"/>
                    </a:cubicBezTo>
                    <a:cubicBezTo>
                      <a:pt x="4800" y="4500"/>
                      <a:pt x="4800" y="4500"/>
                      <a:pt x="4800" y="4500"/>
                    </a:cubicBezTo>
                    <a:cubicBezTo>
                      <a:pt x="4800" y="4500"/>
                      <a:pt x="4800" y="4500"/>
                      <a:pt x="4800" y="4500"/>
                    </a:cubicBezTo>
                    <a:cubicBezTo>
                      <a:pt x="5280" y="4800"/>
                      <a:pt x="5280" y="4800"/>
                      <a:pt x="5280" y="4800"/>
                    </a:cubicBezTo>
                    <a:cubicBezTo>
                      <a:pt x="5280" y="4800"/>
                      <a:pt x="5280" y="4800"/>
                      <a:pt x="5280" y="4800"/>
                    </a:cubicBezTo>
                    <a:cubicBezTo>
                      <a:pt x="5760" y="5100"/>
                      <a:pt x="5760" y="5100"/>
                      <a:pt x="5760" y="5100"/>
                    </a:cubicBezTo>
                    <a:cubicBezTo>
                      <a:pt x="5280" y="5100"/>
                      <a:pt x="5280" y="5100"/>
                      <a:pt x="5280" y="5100"/>
                    </a:cubicBezTo>
                    <a:cubicBezTo>
                      <a:pt x="5760" y="5700"/>
                      <a:pt x="5760" y="5700"/>
                      <a:pt x="5760" y="5700"/>
                    </a:cubicBezTo>
                    <a:cubicBezTo>
                      <a:pt x="5280" y="6000"/>
                      <a:pt x="5280" y="6000"/>
                      <a:pt x="5280" y="6000"/>
                    </a:cubicBezTo>
                    <a:cubicBezTo>
                      <a:pt x="5280" y="6000"/>
                      <a:pt x="5280" y="6000"/>
                      <a:pt x="5280" y="6000"/>
                    </a:cubicBezTo>
                    <a:cubicBezTo>
                      <a:pt x="6240" y="6000"/>
                      <a:pt x="6240" y="6000"/>
                      <a:pt x="6240" y="6000"/>
                    </a:cubicBezTo>
                    <a:cubicBezTo>
                      <a:pt x="6240" y="6300"/>
                      <a:pt x="6240" y="6300"/>
                      <a:pt x="6240" y="6300"/>
                    </a:cubicBezTo>
                    <a:cubicBezTo>
                      <a:pt x="5760" y="6600"/>
                      <a:pt x="5760" y="6600"/>
                      <a:pt x="5760" y="6600"/>
                    </a:cubicBezTo>
                    <a:cubicBezTo>
                      <a:pt x="6240" y="6900"/>
                      <a:pt x="6240" y="6900"/>
                      <a:pt x="6240" y="6900"/>
                    </a:cubicBezTo>
                    <a:cubicBezTo>
                      <a:pt x="6240" y="7200"/>
                      <a:pt x="6240" y="7200"/>
                      <a:pt x="6240" y="7200"/>
                    </a:cubicBezTo>
                    <a:cubicBezTo>
                      <a:pt x="6240" y="7500"/>
                      <a:pt x="6240" y="7500"/>
                      <a:pt x="6240" y="7500"/>
                    </a:cubicBezTo>
                    <a:cubicBezTo>
                      <a:pt x="6240" y="7800"/>
                      <a:pt x="6240" y="7800"/>
                      <a:pt x="6240" y="7800"/>
                    </a:cubicBezTo>
                    <a:cubicBezTo>
                      <a:pt x="6240" y="7800"/>
                      <a:pt x="6240" y="7800"/>
                      <a:pt x="6240" y="7800"/>
                    </a:cubicBezTo>
                    <a:cubicBezTo>
                      <a:pt x="6240" y="8400"/>
                      <a:pt x="6240" y="8400"/>
                      <a:pt x="6240" y="8400"/>
                    </a:cubicBezTo>
                    <a:cubicBezTo>
                      <a:pt x="6240" y="8700"/>
                      <a:pt x="6240" y="8700"/>
                      <a:pt x="6240" y="8700"/>
                    </a:cubicBezTo>
                    <a:cubicBezTo>
                      <a:pt x="6240" y="9000"/>
                      <a:pt x="6240" y="9000"/>
                      <a:pt x="6240" y="9000"/>
                    </a:cubicBezTo>
                    <a:cubicBezTo>
                      <a:pt x="6720" y="9000"/>
                      <a:pt x="6720" y="9000"/>
                      <a:pt x="6720" y="9000"/>
                    </a:cubicBezTo>
                    <a:cubicBezTo>
                      <a:pt x="7200" y="9300"/>
                      <a:pt x="7200" y="9300"/>
                      <a:pt x="7200" y="9300"/>
                    </a:cubicBezTo>
                    <a:cubicBezTo>
                      <a:pt x="7680" y="9600"/>
                      <a:pt x="7680" y="9600"/>
                      <a:pt x="7680" y="9600"/>
                    </a:cubicBezTo>
                    <a:cubicBezTo>
                      <a:pt x="7200" y="9900"/>
                      <a:pt x="7200" y="9900"/>
                      <a:pt x="7200" y="9900"/>
                    </a:cubicBezTo>
                    <a:cubicBezTo>
                      <a:pt x="7680" y="9900"/>
                      <a:pt x="7680" y="9900"/>
                      <a:pt x="7680" y="9900"/>
                    </a:cubicBezTo>
                    <a:cubicBezTo>
                      <a:pt x="8160" y="9900"/>
                      <a:pt x="8160" y="9900"/>
                      <a:pt x="8160" y="9900"/>
                    </a:cubicBezTo>
                    <a:cubicBezTo>
                      <a:pt x="8160" y="10200"/>
                      <a:pt x="8160" y="10200"/>
                      <a:pt x="8160" y="10200"/>
                    </a:cubicBezTo>
                    <a:cubicBezTo>
                      <a:pt x="9120" y="10200"/>
                      <a:pt x="9120" y="10200"/>
                      <a:pt x="9120" y="10200"/>
                    </a:cubicBezTo>
                    <a:cubicBezTo>
                      <a:pt x="9600" y="10500"/>
                      <a:pt x="9600" y="10500"/>
                      <a:pt x="9600" y="10500"/>
                    </a:cubicBezTo>
                    <a:cubicBezTo>
                      <a:pt x="9600" y="10500"/>
                      <a:pt x="9600" y="10500"/>
                      <a:pt x="9600" y="10500"/>
                    </a:cubicBezTo>
                    <a:cubicBezTo>
                      <a:pt x="9600" y="10800"/>
                      <a:pt x="9600" y="10800"/>
                      <a:pt x="9600" y="10800"/>
                    </a:cubicBezTo>
                    <a:cubicBezTo>
                      <a:pt x="9600" y="11100"/>
                      <a:pt x="9600" y="11100"/>
                      <a:pt x="9600" y="11100"/>
                    </a:cubicBezTo>
                    <a:cubicBezTo>
                      <a:pt x="9600" y="11100"/>
                      <a:pt x="9600" y="11100"/>
                      <a:pt x="9600" y="11100"/>
                    </a:cubicBezTo>
                    <a:cubicBezTo>
                      <a:pt x="10080" y="11400"/>
                      <a:pt x="10080" y="11400"/>
                      <a:pt x="10080" y="11400"/>
                    </a:cubicBezTo>
                    <a:cubicBezTo>
                      <a:pt x="9600" y="11400"/>
                      <a:pt x="9600" y="11400"/>
                      <a:pt x="9600" y="11400"/>
                    </a:cubicBezTo>
                    <a:cubicBezTo>
                      <a:pt x="9600" y="11400"/>
                      <a:pt x="9600" y="11400"/>
                      <a:pt x="9600" y="11400"/>
                    </a:cubicBezTo>
                    <a:cubicBezTo>
                      <a:pt x="10080" y="11700"/>
                      <a:pt x="10080" y="11700"/>
                      <a:pt x="10080" y="11700"/>
                    </a:cubicBezTo>
                    <a:cubicBezTo>
                      <a:pt x="10080" y="12000"/>
                      <a:pt x="10080" y="12000"/>
                      <a:pt x="10080" y="12000"/>
                    </a:cubicBezTo>
                    <a:cubicBezTo>
                      <a:pt x="9600" y="11700"/>
                      <a:pt x="9600" y="11700"/>
                      <a:pt x="9600" y="11700"/>
                    </a:cubicBezTo>
                    <a:cubicBezTo>
                      <a:pt x="9120" y="11700"/>
                      <a:pt x="9120" y="11700"/>
                      <a:pt x="9120" y="11700"/>
                    </a:cubicBezTo>
                    <a:cubicBezTo>
                      <a:pt x="8160" y="12000"/>
                      <a:pt x="8160" y="12000"/>
                      <a:pt x="8160" y="12000"/>
                    </a:cubicBezTo>
                    <a:cubicBezTo>
                      <a:pt x="8160" y="12000"/>
                      <a:pt x="8160" y="12000"/>
                      <a:pt x="8160" y="12000"/>
                    </a:cubicBezTo>
                    <a:cubicBezTo>
                      <a:pt x="8160" y="12300"/>
                      <a:pt x="8160" y="12300"/>
                      <a:pt x="8160" y="12300"/>
                    </a:cubicBezTo>
                    <a:cubicBezTo>
                      <a:pt x="8160" y="12600"/>
                      <a:pt x="8160" y="12600"/>
                      <a:pt x="8160" y="12600"/>
                    </a:cubicBezTo>
                    <a:cubicBezTo>
                      <a:pt x="7680" y="12600"/>
                      <a:pt x="7680" y="12600"/>
                      <a:pt x="7680" y="12600"/>
                    </a:cubicBezTo>
                    <a:cubicBezTo>
                      <a:pt x="7200" y="12900"/>
                      <a:pt x="7200" y="12900"/>
                      <a:pt x="7200" y="12900"/>
                    </a:cubicBezTo>
                    <a:cubicBezTo>
                      <a:pt x="7200" y="13200"/>
                      <a:pt x="7200" y="13200"/>
                      <a:pt x="7200" y="13200"/>
                    </a:cubicBezTo>
                    <a:cubicBezTo>
                      <a:pt x="6720" y="13200"/>
                      <a:pt x="6720" y="13200"/>
                      <a:pt x="6720" y="13200"/>
                    </a:cubicBezTo>
                    <a:cubicBezTo>
                      <a:pt x="6720" y="13200"/>
                      <a:pt x="6720" y="13200"/>
                      <a:pt x="6720" y="13200"/>
                    </a:cubicBezTo>
                    <a:cubicBezTo>
                      <a:pt x="6720" y="13200"/>
                      <a:pt x="6720" y="13200"/>
                      <a:pt x="6720" y="13200"/>
                    </a:cubicBezTo>
                    <a:cubicBezTo>
                      <a:pt x="6720" y="13500"/>
                      <a:pt x="6720" y="13500"/>
                      <a:pt x="6720" y="13500"/>
                    </a:cubicBezTo>
                    <a:cubicBezTo>
                      <a:pt x="6720" y="13800"/>
                      <a:pt x="6720" y="13800"/>
                      <a:pt x="6720" y="13800"/>
                    </a:cubicBezTo>
                    <a:cubicBezTo>
                      <a:pt x="6240" y="13800"/>
                      <a:pt x="6240" y="13800"/>
                      <a:pt x="6240" y="13800"/>
                    </a:cubicBezTo>
                    <a:cubicBezTo>
                      <a:pt x="5760" y="13800"/>
                      <a:pt x="5760" y="13800"/>
                      <a:pt x="5760" y="13800"/>
                    </a:cubicBezTo>
                    <a:cubicBezTo>
                      <a:pt x="6240" y="14100"/>
                      <a:pt x="6240" y="14100"/>
                      <a:pt x="6240" y="14100"/>
                    </a:cubicBezTo>
                    <a:cubicBezTo>
                      <a:pt x="6240" y="14400"/>
                      <a:pt x="6240" y="14400"/>
                      <a:pt x="6240" y="14400"/>
                    </a:cubicBezTo>
                    <a:cubicBezTo>
                      <a:pt x="5760" y="14100"/>
                      <a:pt x="5760" y="14100"/>
                      <a:pt x="5760" y="14100"/>
                    </a:cubicBezTo>
                    <a:cubicBezTo>
                      <a:pt x="5760" y="14100"/>
                      <a:pt x="5760" y="14100"/>
                      <a:pt x="5760" y="14100"/>
                    </a:cubicBezTo>
                    <a:cubicBezTo>
                      <a:pt x="5280" y="14100"/>
                      <a:pt x="5280" y="14100"/>
                      <a:pt x="5280" y="14100"/>
                    </a:cubicBezTo>
                    <a:cubicBezTo>
                      <a:pt x="5280" y="14400"/>
                      <a:pt x="5280" y="14400"/>
                      <a:pt x="5280" y="14400"/>
                    </a:cubicBezTo>
                    <a:cubicBezTo>
                      <a:pt x="5280" y="14400"/>
                      <a:pt x="5280" y="14400"/>
                      <a:pt x="5280" y="14400"/>
                    </a:cubicBezTo>
                    <a:cubicBezTo>
                      <a:pt x="4800" y="14400"/>
                      <a:pt x="4800" y="14400"/>
                      <a:pt x="4800" y="14400"/>
                    </a:cubicBezTo>
                    <a:cubicBezTo>
                      <a:pt x="4800" y="14700"/>
                      <a:pt x="4800" y="14700"/>
                      <a:pt x="4800" y="14700"/>
                    </a:cubicBezTo>
                    <a:cubicBezTo>
                      <a:pt x="5280" y="14700"/>
                      <a:pt x="5280" y="14700"/>
                      <a:pt x="5280" y="14700"/>
                    </a:cubicBezTo>
                    <a:cubicBezTo>
                      <a:pt x="5280" y="14700"/>
                      <a:pt x="5280" y="14700"/>
                      <a:pt x="5280" y="14700"/>
                    </a:cubicBezTo>
                    <a:cubicBezTo>
                      <a:pt x="4800" y="15000"/>
                      <a:pt x="4800" y="15000"/>
                      <a:pt x="4800" y="15000"/>
                    </a:cubicBezTo>
                    <a:cubicBezTo>
                      <a:pt x="4800" y="15000"/>
                      <a:pt x="4800" y="15000"/>
                      <a:pt x="4800" y="15000"/>
                    </a:cubicBezTo>
                    <a:cubicBezTo>
                      <a:pt x="4320" y="15300"/>
                      <a:pt x="4320" y="15300"/>
                      <a:pt x="4320" y="15300"/>
                    </a:cubicBezTo>
                    <a:cubicBezTo>
                      <a:pt x="4320" y="15300"/>
                      <a:pt x="4320" y="15300"/>
                      <a:pt x="4320" y="15300"/>
                    </a:cubicBezTo>
                    <a:cubicBezTo>
                      <a:pt x="4320" y="15000"/>
                      <a:pt x="4320" y="15000"/>
                      <a:pt x="4320" y="15000"/>
                    </a:cubicBezTo>
                    <a:cubicBezTo>
                      <a:pt x="3840" y="15000"/>
                      <a:pt x="3840" y="15000"/>
                      <a:pt x="3840" y="15000"/>
                    </a:cubicBezTo>
                    <a:cubicBezTo>
                      <a:pt x="3360" y="15000"/>
                      <a:pt x="3360" y="15000"/>
                      <a:pt x="3360" y="15000"/>
                    </a:cubicBezTo>
                    <a:cubicBezTo>
                      <a:pt x="3840" y="15300"/>
                      <a:pt x="3840" y="15300"/>
                      <a:pt x="3840" y="15300"/>
                    </a:cubicBezTo>
                    <a:cubicBezTo>
                      <a:pt x="3360" y="15300"/>
                      <a:pt x="3360" y="15300"/>
                      <a:pt x="3360" y="15300"/>
                    </a:cubicBezTo>
                    <a:cubicBezTo>
                      <a:pt x="3840" y="15600"/>
                      <a:pt x="3840" y="15600"/>
                      <a:pt x="3840" y="15600"/>
                    </a:cubicBezTo>
                    <a:cubicBezTo>
                      <a:pt x="3360" y="15900"/>
                      <a:pt x="3360" y="15900"/>
                      <a:pt x="3360" y="15900"/>
                    </a:cubicBezTo>
                    <a:cubicBezTo>
                      <a:pt x="3360" y="15900"/>
                      <a:pt x="3360" y="15900"/>
                      <a:pt x="3360" y="15900"/>
                    </a:cubicBezTo>
                    <a:cubicBezTo>
                      <a:pt x="2880" y="16200"/>
                      <a:pt x="2880" y="16200"/>
                      <a:pt x="2880" y="16200"/>
                    </a:cubicBezTo>
                    <a:cubicBezTo>
                      <a:pt x="3360" y="16500"/>
                      <a:pt x="3360" y="16500"/>
                      <a:pt x="3360" y="16500"/>
                    </a:cubicBezTo>
                    <a:cubicBezTo>
                      <a:pt x="3360" y="16500"/>
                      <a:pt x="3360" y="16500"/>
                      <a:pt x="3360" y="16500"/>
                    </a:cubicBezTo>
                    <a:cubicBezTo>
                      <a:pt x="3360" y="16500"/>
                      <a:pt x="3360" y="16500"/>
                      <a:pt x="3360" y="16500"/>
                    </a:cubicBezTo>
                    <a:cubicBezTo>
                      <a:pt x="3360" y="16800"/>
                      <a:pt x="3360" y="16800"/>
                      <a:pt x="3360" y="16800"/>
                    </a:cubicBezTo>
                    <a:cubicBezTo>
                      <a:pt x="3360" y="16800"/>
                      <a:pt x="3360" y="16800"/>
                      <a:pt x="3360" y="16800"/>
                    </a:cubicBezTo>
                    <a:cubicBezTo>
                      <a:pt x="3840" y="16800"/>
                      <a:pt x="3840" y="16800"/>
                      <a:pt x="3840" y="16800"/>
                    </a:cubicBezTo>
                    <a:cubicBezTo>
                      <a:pt x="3840" y="17100"/>
                      <a:pt x="3840" y="17100"/>
                      <a:pt x="3840" y="17100"/>
                    </a:cubicBezTo>
                    <a:cubicBezTo>
                      <a:pt x="3360" y="17100"/>
                      <a:pt x="3360" y="17100"/>
                      <a:pt x="3360" y="17100"/>
                    </a:cubicBezTo>
                    <a:cubicBezTo>
                      <a:pt x="3840" y="17400"/>
                      <a:pt x="3840" y="17400"/>
                      <a:pt x="3840" y="17400"/>
                    </a:cubicBezTo>
                    <a:cubicBezTo>
                      <a:pt x="3840" y="17700"/>
                      <a:pt x="3840" y="17700"/>
                      <a:pt x="3840" y="17700"/>
                    </a:cubicBezTo>
                    <a:cubicBezTo>
                      <a:pt x="3840" y="18000"/>
                      <a:pt x="3840" y="18000"/>
                      <a:pt x="3840" y="18000"/>
                    </a:cubicBezTo>
                    <a:cubicBezTo>
                      <a:pt x="4320" y="18000"/>
                      <a:pt x="4320" y="18000"/>
                      <a:pt x="4320" y="18000"/>
                    </a:cubicBezTo>
                    <a:cubicBezTo>
                      <a:pt x="4320" y="18300"/>
                      <a:pt x="4320" y="18300"/>
                      <a:pt x="4320" y="18300"/>
                    </a:cubicBezTo>
                    <a:cubicBezTo>
                      <a:pt x="4320" y="18600"/>
                      <a:pt x="4320" y="18600"/>
                      <a:pt x="4320" y="18600"/>
                    </a:cubicBezTo>
                    <a:cubicBezTo>
                      <a:pt x="4320" y="18600"/>
                      <a:pt x="4320" y="18600"/>
                      <a:pt x="4320" y="18600"/>
                    </a:cubicBezTo>
                    <a:cubicBezTo>
                      <a:pt x="4320" y="18900"/>
                      <a:pt x="4320" y="18900"/>
                      <a:pt x="4320" y="18900"/>
                    </a:cubicBezTo>
                    <a:cubicBezTo>
                      <a:pt x="3840" y="19200"/>
                      <a:pt x="3840" y="19200"/>
                      <a:pt x="3840" y="19200"/>
                    </a:cubicBezTo>
                    <a:cubicBezTo>
                      <a:pt x="3840" y="19500"/>
                      <a:pt x="3840" y="19500"/>
                      <a:pt x="3840" y="19500"/>
                    </a:cubicBezTo>
                    <a:cubicBezTo>
                      <a:pt x="4320" y="19800"/>
                      <a:pt x="4320" y="19800"/>
                      <a:pt x="4320" y="19800"/>
                    </a:cubicBezTo>
                    <a:cubicBezTo>
                      <a:pt x="3840" y="20100"/>
                      <a:pt x="3840" y="20100"/>
                      <a:pt x="3840" y="20100"/>
                    </a:cubicBezTo>
                    <a:cubicBezTo>
                      <a:pt x="3840" y="20100"/>
                      <a:pt x="3840" y="20100"/>
                      <a:pt x="3840" y="20100"/>
                    </a:cubicBezTo>
                    <a:cubicBezTo>
                      <a:pt x="4320" y="20400"/>
                      <a:pt x="4320" y="20400"/>
                      <a:pt x="4320" y="20400"/>
                    </a:cubicBezTo>
                    <a:cubicBezTo>
                      <a:pt x="4800" y="20100"/>
                      <a:pt x="4800" y="20100"/>
                      <a:pt x="4800" y="20100"/>
                    </a:cubicBezTo>
                    <a:cubicBezTo>
                      <a:pt x="4800" y="20400"/>
                      <a:pt x="4800" y="20400"/>
                      <a:pt x="4800" y="20400"/>
                    </a:cubicBezTo>
                    <a:cubicBezTo>
                      <a:pt x="5280" y="20100"/>
                      <a:pt x="5280" y="20100"/>
                      <a:pt x="5280" y="20100"/>
                    </a:cubicBezTo>
                    <a:cubicBezTo>
                      <a:pt x="5760" y="20400"/>
                      <a:pt x="5760" y="20400"/>
                      <a:pt x="5760" y="20400"/>
                    </a:cubicBezTo>
                    <a:cubicBezTo>
                      <a:pt x="5760" y="20400"/>
                      <a:pt x="5760" y="20400"/>
                      <a:pt x="5760" y="20400"/>
                    </a:cubicBezTo>
                    <a:cubicBezTo>
                      <a:pt x="6240" y="20400"/>
                      <a:pt x="6240" y="20400"/>
                      <a:pt x="6240" y="20400"/>
                    </a:cubicBezTo>
                    <a:cubicBezTo>
                      <a:pt x="6720" y="20400"/>
                      <a:pt x="6720" y="20400"/>
                      <a:pt x="6720" y="20400"/>
                    </a:cubicBezTo>
                    <a:cubicBezTo>
                      <a:pt x="6720" y="20400"/>
                      <a:pt x="6720" y="20400"/>
                      <a:pt x="6720" y="20400"/>
                    </a:cubicBezTo>
                    <a:cubicBezTo>
                      <a:pt x="6720" y="20700"/>
                      <a:pt x="6720" y="20700"/>
                      <a:pt x="6720" y="20700"/>
                    </a:cubicBezTo>
                    <a:cubicBezTo>
                      <a:pt x="7200" y="20700"/>
                      <a:pt x="7200" y="20700"/>
                      <a:pt x="7200" y="20700"/>
                    </a:cubicBezTo>
                    <a:cubicBezTo>
                      <a:pt x="7680" y="20400"/>
                      <a:pt x="7680" y="20400"/>
                      <a:pt x="7680" y="20400"/>
                    </a:cubicBezTo>
                    <a:cubicBezTo>
                      <a:pt x="7680" y="20700"/>
                      <a:pt x="7680" y="20700"/>
                      <a:pt x="7680" y="20700"/>
                    </a:cubicBezTo>
                    <a:cubicBezTo>
                      <a:pt x="7200" y="21000"/>
                      <a:pt x="7200" y="21000"/>
                      <a:pt x="7200" y="21000"/>
                    </a:cubicBezTo>
                    <a:cubicBezTo>
                      <a:pt x="7680" y="21300"/>
                      <a:pt x="7680" y="21300"/>
                      <a:pt x="7680" y="21300"/>
                    </a:cubicBezTo>
                    <a:cubicBezTo>
                      <a:pt x="8160" y="21300"/>
                      <a:pt x="8160" y="21300"/>
                      <a:pt x="8160" y="21300"/>
                    </a:cubicBezTo>
                    <a:cubicBezTo>
                      <a:pt x="7680" y="21600"/>
                      <a:pt x="7680" y="21600"/>
                      <a:pt x="7680" y="21600"/>
                    </a:cubicBezTo>
                    <a:cubicBezTo>
                      <a:pt x="8160" y="21600"/>
                      <a:pt x="8160" y="21600"/>
                      <a:pt x="8160" y="21600"/>
                    </a:cubicBezTo>
                    <a:cubicBezTo>
                      <a:pt x="8160" y="21300"/>
                      <a:pt x="8160" y="21300"/>
                      <a:pt x="8160" y="21300"/>
                    </a:cubicBezTo>
                    <a:cubicBezTo>
                      <a:pt x="8160" y="21300"/>
                      <a:pt x="8160" y="21300"/>
                      <a:pt x="8160" y="21300"/>
                    </a:cubicBezTo>
                    <a:cubicBezTo>
                      <a:pt x="8640" y="21600"/>
                      <a:pt x="8640" y="21600"/>
                      <a:pt x="8640" y="21600"/>
                    </a:cubicBezTo>
                    <a:cubicBezTo>
                      <a:pt x="8640" y="21300"/>
                      <a:pt x="8640" y="21300"/>
                      <a:pt x="8640" y="21300"/>
                    </a:cubicBezTo>
                    <a:cubicBezTo>
                      <a:pt x="9120" y="21300"/>
                      <a:pt x="9120" y="21300"/>
                      <a:pt x="9120" y="21300"/>
                    </a:cubicBezTo>
                    <a:cubicBezTo>
                      <a:pt x="9600" y="21000"/>
                      <a:pt x="9600" y="21000"/>
                      <a:pt x="9600" y="21000"/>
                    </a:cubicBezTo>
                    <a:cubicBezTo>
                      <a:pt x="10080" y="21000"/>
                      <a:pt x="10080" y="21000"/>
                      <a:pt x="10080" y="21000"/>
                    </a:cubicBezTo>
                    <a:cubicBezTo>
                      <a:pt x="11040" y="20700"/>
                      <a:pt x="11040" y="20700"/>
                      <a:pt x="11040" y="20700"/>
                    </a:cubicBezTo>
                    <a:cubicBezTo>
                      <a:pt x="11040" y="20700"/>
                      <a:pt x="11040" y="20700"/>
                      <a:pt x="11040" y="20700"/>
                    </a:cubicBezTo>
                    <a:cubicBezTo>
                      <a:pt x="11520" y="20700"/>
                      <a:pt x="11520" y="20700"/>
                      <a:pt x="11520" y="20700"/>
                    </a:cubicBezTo>
                    <a:cubicBezTo>
                      <a:pt x="12000" y="20700"/>
                      <a:pt x="12000" y="20700"/>
                      <a:pt x="12000" y="20700"/>
                    </a:cubicBezTo>
                    <a:cubicBezTo>
                      <a:pt x="12480" y="20400"/>
                      <a:pt x="12480" y="20400"/>
                      <a:pt x="12480" y="20400"/>
                    </a:cubicBezTo>
                    <a:cubicBezTo>
                      <a:pt x="12480" y="20400"/>
                      <a:pt x="12480" y="20400"/>
                      <a:pt x="12480" y="20400"/>
                    </a:cubicBezTo>
                    <a:cubicBezTo>
                      <a:pt x="12480" y="20700"/>
                      <a:pt x="12480" y="20700"/>
                      <a:pt x="12480" y="20700"/>
                    </a:cubicBezTo>
                    <a:cubicBezTo>
                      <a:pt x="12480" y="20700"/>
                      <a:pt x="12480" y="20700"/>
                      <a:pt x="12480" y="20700"/>
                    </a:cubicBezTo>
                    <a:cubicBezTo>
                      <a:pt x="12480" y="20400"/>
                      <a:pt x="12480" y="20400"/>
                      <a:pt x="12480" y="20400"/>
                    </a:cubicBezTo>
                    <a:cubicBezTo>
                      <a:pt x="12960" y="20400"/>
                      <a:pt x="12960" y="20400"/>
                      <a:pt x="12960" y="20400"/>
                    </a:cubicBezTo>
                    <a:cubicBezTo>
                      <a:pt x="12480" y="20400"/>
                      <a:pt x="12480" y="20400"/>
                      <a:pt x="12480" y="20400"/>
                    </a:cubicBezTo>
                    <a:cubicBezTo>
                      <a:pt x="12960" y="20100"/>
                      <a:pt x="12960" y="20100"/>
                      <a:pt x="12960" y="20100"/>
                    </a:cubicBezTo>
                    <a:cubicBezTo>
                      <a:pt x="12960" y="20400"/>
                      <a:pt x="12960" y="20400"/>
                      <a:pt x="12960" y="20400"/>
                    </a:cubicBezTo>
                    <a:cubicBezTo>
                      <a:pt x="13440" y="20400"/>
                      <a:pt x="13440" y="20400"/>
                      <a:pt x="13440" y="20400"/>
                    </a:cubicBezTo>
                    <a:cubicBezTo>
                      <a:pt x="13440" y="20100"/>
                      <a:pt x="13440" y="20100"/>
                      <a:pt x="13440" y="20100"/>
                    </a:cubicBezTo>
                    <a:cubicBezTo>
                      <a:pt x="13440" y="20400"/>
                      <a:pt x="13440" y="20400"/>
                      <a:pt x="13440" y="20400"/>
                    </a:cubicBezTo>
                    <a:cubicBezTo>
                      <a:pt x="13920" y="20400"/>
                      <a:pt x="13920" y="20400"/>
                      <a:pt x="13920" y="20400"/>
                    </a:cubicBezTo>
                    <a:cubicBezTo>
                      <a:pt x="13920" y="20400"/>
                      <a:pt x="13920" y="20400"/>
                      <a:pt x="13920" y="20400"/>
                    </a:cubicBezTo>
                    <a:cubicBezTo>
                      <a:pt x="14400" y="20400"/>
                      <a:pt x="14400" y="20400"/>
                      <a:pt x="14400" y="20400"/>
                    </a:cubicBezTo>
                    <a:cubicBezTo>
                      <a:pt x="14400" y="20400"/>
                      <a:pt x="14400" y="20400"/>
                      <a:pt x="14400" y="20400"/>
                    </a:cubicBezTo>
                    <a:cubicBezTo>
                      <a:pt x="14400" y="20400"/>
                      <a:pt x="14400" y="20400"/>
                      <a:pt x="14400" y="20400"/>
                    </a:cubicBezTo>
                    <a:cubicBezTo>
                      <a:pt x="14880" y="20100"/>
                      <a:pt x="14880" y="20100"/>
                      <a:pt x="14880" y="20100"/>
                    </a:cubicBezTo>
                    <a:cubicBezTo>
                      <a:pt x="15360" y="20400"/>
                      <a:pt x="15360" y="20400"/>
                      <a:pt x="15360" y="20400"/>
                    </a:cubicBezTo>
                    <a:cubicBezTo>
                      <a:pt x="15840" y="20400"/>
                      <a:pt x="15840" y="20400"/>
                      <a:pt x="15840" y="20400"/>
                    </a:cubicBezTo>
                    <a:cubicBezTo>
                      <a:pt x="16320" y="20100"/>
                      <a:pt x="16320" y="20100"/>
                      <a:pt x="16320" y="20100"/>
                    </a:cubicBezTo>
                    <a:cubicBezTo>
                      <a:pt x="15840" y="20100"/>
                      <a:pt x="15840" y="20100"/>
                      <a:pt x="15840" y="20100"/>
                    </a:cubicBezTo>
                    <a:cubicBezTo>
                      <a:pt x="16320" y="20100"/>
                      <a:pt x="16320" y="20100"/>
                      <a:pt x="16320" y="20100"/>
                    </a:cubicBezTo>
                    <a:cubicBezTo>
                      <a:pt x="16320" y="20100"/>
                      <a:pt x="16320" y="20100"/>
                      <a:pt x="16320" y="20100"/>
                    </a:cubicBezTo>
                    <a:cubicBezTo>
                      <a:pt x="16320" y="20400"/>
                      <a:pt x="16320" y="20400"/>
                      <a:pt x="16320" y="20400"/>
                    </a:cubicBezTo>
                    <a:cubicBezTo>
                      <a:pt x="16800" y="20400"/>
                      <a:pt x="16800" y="20400"/>
                      <a:pt x="16800" y="20400"/>
                    </a:cubicBezTo>
                    <a:cubicBezTo>
                      <a:pt x="16800" y="20400"/>
                      <a:pt x="16800" y="20100"/>
                      <a:pt x="17280" y="20100"/>
                    </a:cubicBezTo>
                    <a:close/>
                    <a:moveTo>
                      <a:pt x="9120" y="11400"/>
                    </a:moveTo>
                    <a:cubicBezTo>
                      <a:pt x="9120" y="11400"/>
                      <a:pt x="9120" y="11400"/>
                      <a:pt x="9120" y="11400"/>
                    </a:cubicBezTo>
                    <a:cubicBezTo>
                      <a:pt x="8640" y="11400"/>
                      <a:pt x="8640" y="11400"/>
                      <a:pt x="8640" y="11400"/>
                    </a:cubicBezTo>
                    <a:cubicBezTo>
                      <a:pt x="8160" y="11100"/>
                      <a:pt x="8160" y="11100"/>
                      <a:pt x="8160" y="11100"/>
                    </a:cubicBezTo>
                    <a:cubicBezTo>
                      <a:pt x="8640" y="11100"/>
                      <a:pt x="8640" y="11100"/>
                      <a:pt x="8640" y="11100"/>
                    </a:cubicBezTo>
                    <a:cubicBezTo>
                      <a:pt x="9120" y="11100"/>
                      <a:pt x="9120" y="11100"/>
                      <a:pt x="9120" y="11100"/>
                    </a:cubicBezTo>
                    <a:cubicBezTo>
                      <a:pt x="9120" y="11100"/>
                      <a:pt x="9120" y="11100"/>
                      <a:pt x="9120" y="11100"/>
                    </a:cubicBezTo>
                    <a:cubicBezTo>
                      <a:pt x="9120" y="11100"/>
                      <a:pt x="9120" y="11100"/>
                      <a:pt x="9120" y="11100"/>
                    </a:cubicBezTo>
                    <a:cubicBezTo>
                      <a:pt x="9120" y="11400"/>
                      <a:pt x="9120" y="11400"/>
                      <a:pt x="9120" y="11400"/>
                    </a:cubicBezTo>
                    <a:close/>
                    <a:moveTo>
                      <a:pt x="3360" y="14700"/>
                    </a:moveTo>
                    <a:cubicBezTo>
                      <a:pt x="3360" y="14700"/>
                      <a:pt x="3360" y="14700"/>
                      <a:pt x="3360" y="14700"/>
                    </a:cubicBezTo>
                    <a:cubicBezTo>
                      <a:pt x="3360" y="14700"/>
                      <a:pt x="3360" y="14700"/>
                      <a:pt x="3360" y="14700"/>
                    </a:cubicBezTo>
                    <a:cubicBezTo>
                      <a:pt x="3360" y="15000"/>
                      <a:pt x="3360" y="15000"/>
                      <a:pt x="3360" y="15000"/>
                    </a:cubicBezTo>
                    <a:cubicBezTo>
                      <a:pt x="3360" y="14700"/>
                      <a:pt x="3360" y="14700"/>
                      <a:pt x="3360" y="14700"/>
                    </a:cubicBezTo>
                    <a:close/>
                    <a:moveTo>
                      <a:pt x="2880" y="15000"/>
                    </a:moveTo>
                    <a:cubicBezTo>
                      <a:pt x="3360" y="15000"/>
                      <a:pt x="3360" y="15000"/>
                      <a:pt x="3360" y="15000"/>
                    </a:cubicBezTo>
                    <a:cubicBezTo>
                      <a:pt x="3360" y="15000"/>
                      <a:pt x="3360" y="15000"/>
                      <a:pt x="3360" y="15000"/>
                    </a:cubicBezTo>
                    <a:cubicBezTo>
                      <a:pt x="3360" y="15300"/>
                      <a:pt x="3360" y="15300"/>
                      <a:pt x="3360" y="15300"/>
                    </a:cubicBezTo>
                    <a:cubicBezTo>
                      <a:pt x="2880" y="15300"/>
                      <a:pt x="2880" y="15300"/>
                      <a:pt x="2880" y="15300"/>
                    </a:cubicBezTo>
                    <a:cubicBezTo>
                      <a:pt x="2880" y="15000"/>
                      <a:pt x="2880" y="15000"/>
                      <a:pt x="2880" y="15000"/>
                    </a:cubicBezTo>
                    <a:cubicBezTo>
                      <a:pt x="2880" y="15000"/>
                      <a:pt x="2880" y="15000"/>
                      <a:pt x="2880" y="15000"/>
                    </a:cubicBezTo>
                    <a:close/>
                    <a:moveTo>
                      <a:pt x="7200" y="21300"/>
                    </a:moveTo>
                    <a:cubicBezTo>
                      <a:pt x="7680" y="21300"/>
                      <a:pt x="7680" y="21300"/>
                      <a:pt x="7680" y="21300"/>
                    </a:cubicBezTo>
                    <a:cubicBezTo>
                      <a:pt x="7200" y="21600"/>
                      <a:pt x="7200" y="21600"/>
                      <a:pt x="7200" y="21600"/>
                    </a:cubicBezTo>
                    <a:cubicBezTo>
                      <a:pt x="7200" y="21300"/>
                      <a:pt x="7200" y="21300"/>
                      <a:pt x="7200" y="21300"/>
                    </a:cubicBezTo>
                    <a:cubicBezTo>
                      <a:pt x="7200" y="21300"/>
                      <a:pt x="7200" y="21300"/>
                      <a:pt x="7200" y="21300"/>
                    </a:cubicBezTo>
                    <a:cubicBezTo>
                      <a:pt x="7200" y="21300"/>
                      <a:pt x="7200" y="21300"/>
                      <a:pt x="7200" y="21300"/>
                    </a:cubicBezTo>
                    <a:close/>
                    <a:moveTo>
                      <a:pt x="6720" y="21000"/>
                    </a:moveTo>
                    <a:cubicBezTo>
                      <a:pt x="6720" y="21000"/>
                      <a:pt x="6720" y="21300"/>
                      <a:pt x="6720" y="21300"/>
                    </a:cubicBezTo>
                    <a:cubicBezTo>
                      <a:pt x="6720" y="21300"/>
                      <a:pt x="6720" y="21300"/>
                      <a:pt x="6720" y="21300"/>
                    </a:cubicBezTo>
                    <a:cubicBezTo>
                      <a:pt x="6720" y="21000"/>
                      <a:pt x="6720" y="21000"/>
                      <a:pt x="6720" y="21000"/>
                    </a:cubicBezTo>
                    <a:close/>
                    <a:moveTo>
                      <a:pt x="5760" y="20700"/>
                    </a:moveTo>
                    <a:cubicBezTo>
                      <a:pt x="6720" y="20700"/>
                      <a:pt x="6720" y="20700"/>
                      <a:pt x="6720" y="20700"/>
                    </a:cubicBezTo>
                    <a:cubicBezTo>
                      <a:pt x="6720" y="20700"/>
                      <a:pt x="6720" y="20700"/>
                      <a:pt x="6720" y="20700"/>
                    </a:cubicBezTo>
                    <a:cubicBezTo>
                      <a:pt x="6240" y="21000"/>
                      <a:pt x="6240" y="21000"/>
                      <a:pt x="6240" y="21000"/>
                    </a:cubicBezTo>
                    <a:cubicBezTo>
                      <a:pt x="5760" y="21000"/>
                      <a:pt x="5760" y="21000"/>
                      <a:pt x="5760" y="21000"/>
                    </a:cubicBezTo>
                    <a:cubicBezTo>
                      <a:pt x="5760" y="20700"/>
                      <a:pt x="5760" y="20700"/>
                      <a:pt x="5760" y="20700"/>
                    </a:cubicBezTo>
                    <a:close/>
                    <a:moveTo>
                      <a:pt x="5280" y="20400"/>
                    </a:moveTo>
                    <a:cubicBezTo>
                      <a:pt x="5280" y="20700"/>
                      <a:pt x="5280" y="20700"/>
                      <a:pt x="5280" y="20700"/>
                    </a:cubicBezTo>
                    <a:cubicBezTo>
                      <a:pt x="5280" y="20700"/>
                      <a:pt x="5280" y="20700"/>
                      <a:pt x="5280" y="20700"/>
                    </a:cubicBezTo>
                    <a:cubicBezTo>
                      <a:pt x="5280" y="20400"/>
                      <a:pt x="5280" y="20400"/>
                      <a:pt x="5280" y="20400"/>
                    </a:cubicBezTo>
                    <a:cubicBezTo>
                      <a:pt x="5280" y="20400"/>
                      <a:pt x="5280" y="20400"/>
                      <a:pt x="5280" y="20400"/>
                    </a:cubicBezTo>
                    <a:close/>
                    <a:moveTo>
                      <a:pt x="4320" y="20400"/>
                    </a:moveTo>
                    <a:cubicBezTo>
                      <a:pt x="4320" y="20400"/>
                      <a:pt x="4320" y="20400"/>
                      <a:pt x="4320" y="20400"/>
                    </a:cubicBezTo>
                    <a:cubicBezTo>
                      <a:pt x="4320" y="20400"/>
                      <a:pt x="4320" y="20400"/>
                      <a:pt x="4320" y="20400"/>
                    </a:cubicBezTo>
                    <a:cubicBezTo>
                      <a:pt x="4320" y="20400"/>
                      <a:pt x="4320" y="20400"/>
                      <a:pt x="4320" y="20400"/>
                    </a:cubicBezTo>
                    <a:close/>
                    <a:moveTo>
                      <a:pt x="1440" y="20700"/>
                    </a:moveTo>
                    <a:cubicBezTo>
                      <a:pt x="1920" y="21000"/>
                      <a:pt x="1920" y="21000"/>
                      <a:pt x="1920" y="21000"/>
                    </a:cubicBezTo>
                    <a:cubicBezTo>
                      <a:pt x="1920" y="20700"/>
                      <a:pt x="1920" y="20700"/>
                      <a:pt x="1920" y="20700"/>
                    </a:cubicBezTo>
                    <a:cubicBezTo>
                      <a:pt x="1440" y="20700"/>
                      <a:pt x="1440" y="20700"/>
                      <a:pt x="1440" y="20700"/>
                    </a:cubicBezTo>
                    <a:cubicBezTo>
                      <a:pt x="1440" y="20400"/>
                      <a:pt x="1440" y="20400"/>
                      <a:pt x="1440" y="20400"/>
                    </a:cubicBezTo>
                    <a:cubicBezTo>
                      <a:pt x="1920" y="20400"/>
                      <a:pt x="1920" y="20400"/>
                      <a:pt x="1920" y="20400"/>
                    </a:cubicBezTo>
                    <a:cubicBezTo>
                      <a:pt x="2400" y="20700"/>
                      <a:pt x="2400" y="20700"/>
                      <a:pt x="2400" y="20700"/>
                    </a:cubicBezTo>
                    <a:cubicBezTo>
                      <a:pt x="2400" y="21000"/>
                      <a:pt x="2400" y="21000"/>
                      <a:pt x="2400" y="21000"/>
                    </a:cubicBezTo>
                    <a:cubicBezTo>
                      <a:pt x="2400" y="21000"/>
                      <a:pt x="2400" y="21000"/>
                      <a:pt x="2400" y="21000"/>
                    </a:cubicBezTo>
                    <a:cubicBezTo>
                      <a:pt x="1920" y="21000"/>
                      <a:pt x="1920" y="21000"/>
                      <a:pt x="1920" y="21000"/>
                    </a:cubicBezTo>
                    <a:cubicBezTo>
                      <a:pt x="2400" y="21300"/>
                      <a:pt x="2400" y="21300"/>
                      <a:pt x="2400" y="21300"/>
                    </a:cubicBezTo>
                    <a:cubicBezTo>
                      <a:pt x="2400" y="21000"/>
                      <a:pt x="2400" y="21000"/>
                      <a:pt x="2400" y="21000"/>
                    </a:cubicBezTo>
                    <a:cubicBezTo>
                      <a:pt x="2880" y="21300"/>
                      <a:pt x="2880" y="21300"/>
                      <a:pt x="2880" y="21300"/>
                    </a:cubicBezTo>
                    <a:cubicBezTo>
                      <a:pt x="2400" y="21300"/>
                      <a:pt x="2400" y="21300"/>
                      <a:pt x="2400" y="21300"/>
                    </a:cubicBezTo>
                    <a:cubicBezTo>
                      <a:pt x="1920" y="21300"/>
                      <a:pt x="1920" y="21300"/>
                      <a:pt x="1920" y="21300"/>
                    </a:cubicBezTo>
                    <a:cubicBezTo>
                      <a:pt x="1440" y="21300"/>
                      <a:pt x="1440" y="21300"/>
                      <a:pt x="1440" y="21300"/>
                    </a:cubicBezTo>
                    <a:cubicBezTo>
                      <a:pt x="1440" y="21000"/>
                      <a:pt x="1440" y="21000"/>
                      <a:pt x="1440" y="21000"/>
                    </a:cubicBezTo>
                    <a:cubicBezTo>
                      <a:pt x="960" y="21000"/>
                      <a:pt x="960" y="21000"/>
                      <a:pt x="960" y="21000"/>
                    </a:cubicBezTo>
                    <a:lnTo>
                      <a:pt x="1440" y="207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5" name="Freeform 41"/>
              <p:cNvSpPr/>
              <p:nvPr/>
            </p:nvSpPr>
            <p:spPr>
              <a:xfrm>
                <a:off x="5857995" y="1678087"/>
                <a:ext cx="165426" cy="98600"/>
              </a:xfrm>
              <a:custGeom>
                <a:avLst/>
                <a:gdLst/>
                <a:ahLst/>
                <a:cxnLst>
                  <a:cxn ang="0">
                    <a:pos x="wd2" y="hd2"/>
                  </a:cxn>
                  <a:cxn ang="5400000">
                    <a:pos x="wd2" y="hd2"/>
                  </a:cxn>
                  <a:cxn ang="10800000">
                    <a:pos x="wd2" y="hd2"/>
                  </a:cxn>
                  <a:cxn ang="16200000">
                    <a:pos x="wd2" y="hd2"/>
                  </a:cxn>
                </a:cxnLst>
                <a:rect l="0" t="0" r="r" b="b"/>
                <a:pathLst>
                  <a:path w="21600" h="21600" extrusionOk="0">
                    <a:moveTo>
                      <a:pt x="20838" y="21600"/>
                    </a:moveTo>
                    <a:lnTo>
                      <a:pt x="21600" y="20329"/>
                    </a:lnTo>
                    <a:lnTo>
                      <a:pt x="20838" y="18635"/>
                    </a:lnTo>
                    <a:lnTo>
                      <a:pt x="21600" y="18635"/>
                    </a:lnTo>
                    <a:lnTo>
                      <a:pt x="21600" y="16941"/>
                    </a:lnTo>
                    <a:lnTo>
                      <a:pt x="19821" y="12282"/>
                    </a:lnTo>
                    <a:lnTo>
                      <a:pt x="19821" y="7624"/>
                    </a:lnTo>
                    <a:lnTo>
                      <a:pt x="20838" y="5929"/>
                    </a:lnTo>
                    <a:lnTo>
                      <a:pt x="20838" y="4659"/>
                    </a:lnTo>
                    <a:lnTo>
                      <a:pt x="21600" y="2965"/>
                    </a:lnTo>
                    <a:lnTo>
                      <a:pt x="21600" y="1271"/>
                    </a:lnTo>
                    <a:lnTo>
                      <a:pt x="21600" y="2965"/>
                    </a:lnTo>
                    <a:lnTo>
                      <a:pt x="18042" y="2965"/>
                    </a:lnTo>
                    <a:lnTo>
                      <a:pt x="16009" y="1271"/>
                    </a:lnTo>
                    <a:lnTo>
                      <a:pt x="15247" y="1271"/>
                    </a:lnTo>
                    <a:lnTo>
                      <a:pt x="14231" y="0"/>
                    </a:lnTo>
                    <a:lnTo>
                      <a:pt x="13214" y="1271"/>
                    </a:lnTo>
                    <a:lnTo>
                      <a:pt x="12198" y="0"/>
                    </a:lnTo>
                    <a:lnTo>
                      <a:pt x="12198" y="1271"/>
                    </a:lnTo>
                    <a:lnTo>
                      <a:pt x="11435" y="2965"/>
                    </a:lnTo>
                    <a:lnTo>
                      <a:pt x="11435" y="1271"/>
                    </a:lnTo>
                    <a:lnTo>
                      <a:pt x="9402" y="1271"/>
                    </a:lnTo>
                    <a:lnTo>
                      <a:pt x="9402" y="2965"/>
                    </a:lnTo>
                    <a:lnTo>
                      <a:pt x="6607" y="2965"/>
                    </a:lnTo>
                    <a:lnTo>
                      <a:pt x="5845" y="4659"/>
                    </a:lnTo>
                    <a:lnTo>
                      <a:pt x="4828" y="5929"/>
                    </a:lnTo>
                    <a:lnTo>
                      <a:pt x="5845" y="9318"/>
                    </a:lnTo>
                    <a:lnTo>
                      <a:pt x="6607" y="9318"/>
                    </a:lnTo>
                    <a:lnTo>
                      <a:pt x="6607" y="11012"/>
                    </a:lnTo>
                    <a:lnTo>
                      <a:pt x="5845" y="11012"/>
                    </a:lnTo>
                    <a:lnTo>
                      <a:pt x="5845" y="12282"/>
                    </a:lnTo>
                    <a:lnTo>
                      <a:pt x="6607" y="13976"/>
                    </a:lnTo>
                    <a:lnTo>
                      <a:pt x="7624" y="15671"/>
                    </a:lnTo>
                    <a:lnTo>
                      <a:pt x="8640" y="15671"/>
                    </a:lnTo>
                    <a:lnTo>
                      <a:pt x="8640" y="13976"/>
                    </a:lnTo>
                    <a:lnTo>
                      <a:pt x="9402" y="12282"/>
                    </a:lnTo>
                    <a:lnTo>
                      <a:pt x="9402" y="13976"/>
                    </a:lnTo>
                    <a:lnTo>
                      <a:pt x="8640" y="16941"/>
                    </a:lnTo>
                    <a:lnTo>
                      <a:pt x="8640" y="18635"/>
                    </a:lnTo>
                    <a:lnTo>
                      <a:pt x="9402" y="16941"/>
                    </a:lnTo>
                    <a:lnTo>
                      <a:pt x="10419" y="16941"/>
                    </a:lnTo>
                    <a:lnTo>
                      <a:pt x="11435" y="15671"/>
                    </a:lnTo>
                    <a:lnTo>
                      <a:pt x="12198" y="16941"/>
                    </a:lnTo>
                    <a:lnTo>
                      <a:pt x="13214" y="16941"/>
                    </a:lnTo>
                    <a:lnTo>
                      <a:pt x="13214" y="15671"/>
                    </a:lnTo>
                    <a:lnTo>
                      <a:pt x="14231" y="16941"/>
                    </a:lnTo>
                    <a:lnTo>
                      <a:pt x="15247" y="18635"/>
                    </a:lnTo>
                    <a:lnTo>
                      <a:pt x="16009" y="18635"/>
                    </a:lnTo>
                    <a:lnTo>
                      <a:pt x="17026" y="20329"/>
                    </a:lnTo>
                    <a:lnTo>
                      <a:pt x="17026" y="21600"/>
                    </a:lnTo>
                    <a:lnTo>
                      <a:pt x="20838" y="21600"/>
                    </a:lnTo>
                    <a:close/>
                    <a:moveTo>
                      <a:pt x="3812" y="7624"/>
                    </a:moveTo>
                    <a:lnTo>
                      <a:pt x="4828" y="7624"/>
                    </a:lnTo>
                    <a:lnTo>
                      <a:pt x="3812" y="7624"/>
                    </a:lnTo>
                    <a:close/>
                    <a:moveTo>
                      <a:pt x="2033" y="11012"/>
                    </a:moveTo>
                    <a:lnTo>
                      <a:pt x="2033" y="9318"/>
                    </a:lnTo>
                    <a:lnTo>
                      <a:pt x="0" y="9318"/>
                    </a:lnTo>
                    <a:lnTo>
                      <a:pt x="1016" y="7624"/>
                    </a:lnTo>
                    <a:lnTo>
                      <a:pt x="3812" y="7624"/>
                    </a:lnTo>
                    <a:lnTo>
                      <a:pt x="3812" y="9318"/>
                    </a:lnTo>
                    <a:lnTo>
                      <a:pt x="2795" y="9318"/>
                    </a:lnTo>
                    <a:lnTo>
                      <a:pt x="2033" y="11012"/>
                    </a:lnTo>
                    <a:close/>
                    <a:moveTo>
                      <a:pt x="3812" y="11012"/>
                    </a:moveTo>
                    <a:lnTo>
                      <a:pt x="4828" y="11012"/>
                    </a:lnTo>
                    <a:lnTo>
                      <a:pt x="5845" y="12282"/>
                    </a:lnTo>
                    <a:lnTo>
                      <a:pt x="4828" y="12282"/>
                    </a:lnTo>
                    <a:lnTo>
                      <a:pt x="3812" y="11012"/>
                    </a:lnTo>
                    <a:close/>
                    <a:moveTo>
                      <a:pt x="0" y="18635"/>
                    </a:moveTo>
                    <a:lnTo>
                      <a:pt x="1016" y="16941"/>
                    </a:lnTo>
                    <a:lnTo>
                      <a:pt x="2033" y="15671"/>
                    </a:lnTo>
                    <a:lnTo>
                      <a:pt x="2795" y="15671"/>
                    </a:lnTo>
                    <a:lnTo>
                      <a:pt x="3812" y="13976"/>
                    </a:lnTo>
                    <a:lnTo>
                      <a:pt x="3812" y="12282"/>
                    </a:lnTo>
                    <a:lnTo>
                      <a:pt x="4828" y="12282"/>
                    </a:lnTo>
                    <a:lnTo>
                      <a:pt x="3812" y="12282"/>
                    </a:lnTo>
                    <a:lnTo>
                      <a:pt x="3812" y="11012"/>
                    </a:lnTo>
                    <a:lnTo>
                      <a:pt x="2033" y="11012"/>
                    </a:lnTo>
                    <a:lnTo>
                      <a:pt x="1016" y="12282"/>
                    </a:lnTo>
                    <a:lnTo>
                      <a:pt x="0" y="12282"/>
                    </a:lnTo>
                    <a:lnTo>
                      <a:pt x="0" y="15671"/>
                    </a:lnTo>
                    <a:lnTo>
                      <a:pt x="1016" y="15671"/>
                    </a:lnTo>
                    <a:lnTo>
                      <a:pt x="1016" y="16941"/>
                    </a:lnTo>
                    <a:lnTo>
                      <a:pt x="0" y="16941"/>
                    </a:lnTo>
                    <a:lnTo>
                      <a:pt x="0" y="186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6" name="Freeform 42"/>
              <p:cNvSpPr/>
              <p:nvPr/>
            </p:nvSpPr>
            <p:spPr>
              <a:xfrm>
                <a:off x="5836587" y="1749618"/>
                <a:ext cx="202404" cy="100532"/>
              </a:xfrm>
              <a:custGeom>
                <a:avLst/>
                <a:gdLst/>
                <a:ahLst/>
                <a:cxnLst>
                  <a:cxn ang="0">
                    <a:pos x="wd2" y="hd2"/>
                  </a:cxn>
                  <a:cxn ang="5400000">
                    <a:pos x="wd2" y="hd2"/>
                  </a:cxn>
                  <a:cxn ang="10800000">
                    <a:pos x="wd2" y="hd2"/>
                  </a:cxn>
                  <a:cxn ang="16200000">
                    <a:pos x="wd2" y="hd2"/>
                  </a:cxn>
                </a:cxnLst>
                <a:rect l="0" t="0" r="r" b="b"/>
                <a:pathLst>
                  <a:path w="21600" h="21600" extrusionOk="0">
                    <a:moveTo>
                      <a:pt x="21600" y="16615"/>
                    </a:moveTo>
                    <a:lnTo>
                      <a:pt x="21600" y="13708"/>
                    </a:lnTo>
                    <a:lnTo>
                      <a:pt x="20769" y="12046"/>
                    </a:lnTo>
                    <a:lnTo>
                      <a:pt x="19938" y="10800"/>
                    </a:lnTo>
                    <a:lnTo>
                      <a:pt x="19938" y="5815"/>
                    </a:lnTo>
                    <a:lnTo>
                      <a:pt x="16200" y="5815"/>
                    </a:lnTo>
                    <a:lnTo>
                      <a:pt x="16200" y="4569"/>
                    </a:lnTo>
                    <a:lnTo>
                      <a:pt x="15369" y="2908"/>
                    </a:lnTo>
                    <a:lnTo>
                      <a:pt x="14746" y="2908"/>
                    </a:lnTo>
                    <a:lnTo>
                      <a:pt x="13915" y="1246"/>
                    </a:lnTo>
                    <a:lnTo>
                      <a:pt x="13085" y="0"/>
                    </a:lnTo>
                    <a:lnTo>
                      <a:pt x="13085" y="1246"/>
                    </a:lnTo>
                    <a:lnTo>
                      <a:pt x="12254" y="1246"/>
                    </a:lnTo>
                    <a:lnTo>
                      <a:pt x="11631" y="0"/>
                    </a:lnTo>
                    <a:lnTo>
                      <a:pt x="10800" y="1246"/>
                    </a:lnTo>
                    <a:lnTo>
                      <a:pt x="9969" y="1246"/>
                    </a:lnTo>
                    <a:lnTo>
                      <a:pt x="9346" y="2908"/>
                    </a:lnTo>
                    <a:lnTo>
                      <a:pt x="9346" y="4569"/>
                    </a:lnTo>
                    <a:lnTo>
                      <a:pt x="9969" y="5815"/>
                    </a:lnTo>
                    <a:lnTo>
                      <a:pt x="9346" y="9138"/>
                    </a:lnTo>
                    <a:lnTo>
                      <a:pt x="8515" y="10800"/>
                    </a:lnTo>
                    <a:lnTo>
                      <a:pt x="7685" y="10800"/>
                    </a:lnTo>
                    <a:lnTo>
                      <a:pt x="7062" y="9138"/>
                    </a:lnTo>
                    <a:lnTo>
                      <a:pt x="7062" y="7477"/>
                    </a:lnTo>
                    <a:lnTo>
                      <a:pt x="5400" y="4569"/>
                    </a:lnTo>
                    <a:lnTo>
                      <a:pt x="5400" y="2908"/>
                    </a:lnTo>
                    <a:lnTo>
                      <a:pt x="4569" y="2908"/>
                    </a:lnTo>
                    <a:lnTo>
                      <a:pt x="3946" y="4569"/>
                    </a:lnTo>
                    <a:lnTo>
                      <a:pt x="3115" y="4569"/>
                    </a:lnTo>
                    <a:lnTo>
                      <a:pt x="3115" y="5815"/>
                    </a:lnTo>
                    <a:lnTo>
                      <a:pt x="2285" y="5815"/>
                    </a:lnTo>
                    <a:lnTo>
                      <a:pt x="1662" y="7477"/>
                    </a:lnTo>
                    <a:lnTo>
                      <a:pt x="1662" y="10800"/>
                    </a:lnTo>
                    <a:lnTo>
                      <a:pt x="831" y="12046"/>
                    </a:lnTo>
                    <a:lnTo>
                      <a:pt x="831" y="15369"/>
                    </a:lnTo>
                    <a:lnTo>
                      <a:pt x="0" y="15369"/>
                    </a:lnTo>
                    <a:lnTo>
                      <a:pt x="831" y="18277"/>
                    </a:lnTo>
                    <a:lnTo>
                      <a:pt x="831" y="19938"/>
                    </a:lnTo>
                    <a:lnTo>
                      <a:pt x="1662" y="18277"/>
                    </a:lnTo>
                    <a:lnTo>
                      <a:pt x="2285" y="16615"/>
                    </a:lnTo>
                    <a:lnTo>
                      <a:pt x="3946" y="15369"/>
                    </a:lnTo>
                    <a:lnTo>
                      <a:pt x="6231" y="15369"/>
                    </a:lnTo>
                    <a:lnTo>
                      <a:pt x="7062" y="16615"/>
                    </a:lnTo>
                    <a:lnTo>
                      <a:pt x="7685" y="15369"/>
                    </a:lnTo>
                    <a:lnTo>
                      <a:pt x="8515" y="15369"/>
                    </a:lnTo>
                    <a:lnTo>
                      <a:pt x="9346" y="16615"/>
                    </a:lnTo>
                    <a:lnTo>
                      <a:pt x="10800" y="16615"/>
                    </a:lnTo>
                    <a:lnTo>
                      <a:pt x="11631" y="15369"/>
                    </a:lnTo>
                    <a:lnTo>
                      <a:pt x="13085" y="16615"/>
                    </a:lnTo>
                    <a:lnTo>
                      <a:pt x="13915" y="16615"/>
                    </a:lnTo>
                    <a:lnTo>
                      <a:pt x="14746" y="19938"/>
                    </a:lnTo>
                    <a:lnTo>
                      <a:pt x="15369" y="19938"/>
                    </a:lnTo>
                    <a:lnTo>
                      <a:pt x="16200" y="21600"/>
                    </a:lnTo>
                    <a:lnTo>
                      <a:pt x="19315" y="21600"/>
                    </a:lnTo>
                    <a:lnTo>
                      <a:pt x="19938" y="19938"/>
                    </a:lnTo>
                    <a:lnTo>
                      <a:pt x="21600" y="1661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7" name="Freeform 43"/>
              <p:cNvSpPr/>
              <p:nvPr/>
            </p:nvSpPr>
            <p:spPr>
              <a:xfrm>
                <a:off x="5844372" y="1821149"/>
                <a:ext cx="157643" cy="100532"/>
              </a:xfrm>
              <a:custGeom>
                <a:avLst/>
                <a:gdLst/>
                <a:ahLst/>
                <a:cxnLst>
                  <a:cxn ang="0">
                    <a:pos x="wd2" y="hd2"/>
                  </a:cxn>
                  <a:cxn ang="5400000">
                    <a:pos x="wd2" y="hd2"/>
                  </a:cxn>
                  <a:cxn ang="10800000">
                    <a:pos x="wd2" y="hd2"/>
                  </a:cxn>
                  <a:cxn ang="16200000">
                    <a:pos x="wd2" y="hd2"/>
                  </a:cxn>
                </a:cxnLst>
                <a:rect l="0" t="0" r="r" b="b"/>
                <a:pathLst>
                  <a:path w="21600" h="21600" extrusionOk="0">
                    <a:moveTo>
                      <a:pt x="6933" y="17031"/>
                    </a:moveTo>
                    <a:lnTo>
                      <a:pt x="6933" y="13708"/>
                    </a:lnTo>
                    <a:lnTo>
                      <a:pt x="8000" y="12046"/>
                    </a:lnTo>
                    <a:lnTo>
                      <a:pt x="6933" y="12046"/>
                    </a:lnTo>
                    <a:lnTo>
                      <a:pt x="5867" y="10800"/>
                    </a:lnTo>
                    <a:lnTo>
                      <a:pt x="2933" y="10800"/>
                    </a:lnTo>
                    <a:lnTo>
                      <a:pt x="1867" y="7477"/>
                    </a:lnTo>
                    <a:lnTo>
                      <a:pt x="0" y="7477"/>
                    </a:lnTo>
                    <a:lnTo>
                      <a:pt x="0" y="4569"/>
                    </a:lnTo>
                    <a:lnTo>
                      <a:pt x="1067" y="2908"/>
                    </a:lnTo>
                    <a:lnTo>
                      <a:pt x="1867" y="1246"/>
                    </a:lnTo>
                    <a:lnTo>
                      <a:pt x="4000" y="0"/>
                    </a:lnTo>
                    <a:lnTo>
                      <a:pt x="6933" y="0"/>
                    </a:lnTo>
                    <a:lnTo>
                      <a:pt x="8000" y="1246"/>
                    </a:lnTo>
                    <a:lnTo>
                      <a:pt x="8800" y="0"/>
                    </a:lnTo>
                    <a:lnTo>
                      <a:pt x="9867" y="0"/>
                    </a:lnTo>
                    <a:lnTo>
                      <a:pt x="10933" y="1246"/>
                    </a:lnTo>
                    <a:lnTo>
                      <a:pt x="12800" y="1246"/>
                    </a:lnTo>
                    <a:lnTo>
                      <a:pt x="13867" y="0"/>
                    </a:lnTo>
                    <a:lnTo>
                      <a:pt x="15733" y="1246"/>
                    </a:lnTo>
                    <a:lnTo>
                      <a:pt x="16800" y="1246"/>
                    </a:lnTo>
                    <a:lnTo>
                      <a:pt x="17867" y="4569"/>
                    </a:lnTo>
                    <a:lnTo>
                      <a:pt x="18667" y="4569"/>
                    </a:lnTo>
                    <a:lnTo>
                      <a:pt x="19733" y="6231"/>
                    </a:lnTo>
                    <a:lnTo>
                      <a:pt x="21600" y="6231"/>
                    </a:lnTo>
                    <a:lnTo>
                      <a:pt x="20800" y="9138"/>
                    </a:lnTo>
                    <a:lnTo>
                      <a:pt x="21600" y="9138"/>
                    </a:lnTo>
                    <a:lnTo>
                      <a:pt x="21600" y="10800"/>
                    </a:lnTo>
                    <a:lnTo>
                      <a:pt x="19733" y="10800"/>
                    </a:lnTo>
                    <a:lnTo>
                      <a:pt x="18667" y="13708"/>
                    </a:lnTo>
                    <a:lnTo>
                      <a:pt x="18667" y="15369"/>
                    </a:lnTo>
                    <a:lnTo>
                      <a:pt x="19733" y="15369"/>
                    </a:lnTo>
                    <a:lnTo>
                      <a:pt x="19733" y="17031"/>
                    </a:lnTo>
                    <a:lnTo>
                      <a:pt x="17867" y="17031"/>
                    </a:lnTo>
                    <a:lnTo>
                      <a:pt x="16800" y="18277"/>
                    </a:lnTo>
                    <a:lnTo>
                      <a:pt x="15733" y="18277"/>
                    </a:lnTo>
                    <a:lnTo>
                      <a:pt x="15733" y="19938"/>
                    </a:lnTo>
                    <a:lnTo>
                      <a:pt x="13867" y="21600"/>
                    </a:lnTo>
                    <a:lnTo>
                      <a:pt x="12800" y="19938"/>
                    </a:lnTo>
                    <a:lnTo>
                      <a:pt x="11733" y="21600"/>
                    </a:lnTo>
                    <a:lnTo>
                      <a:pt x="9867" y="21600"/>
                    </a:lnTo>
                    <a:lnTo>
                      <a:pt x="9867" y="17031"/>
                    </a:lnTo>
                    <a:lnTo>
                      <a:pt x="8800" y="17031"/>
                    </a:lnTo>
                    <a:lnTo>
                      <a:pt x="8000" y="15369"/>
                    </a:lnTo>
                    <a:lnTo>
                      <a:pt x="6933" y="1703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8" name="Freeform 44"/>
              <p:cNvSpPr/>
              <p:nvPr/>
            </p:nvSpPr>
            <p:spPr>
              <a:xfrm>
                <a:off x="5924164" y="1826950"/>
                <a:ext cx="266628" cy="187531"/>
              </a:xfrm>
              <a:custGeom>
                <a:avLst/>
                <a:gdLst/>
                <a:ahLst/>
                <a:cxnLst>
                  <a:cxn ang="0">
                    <a:pos x="wd2" y="hd2"/>
                  </a:cxn>
                  <a:cxn ang="5400000">
                    <a:pos x="wd2" y="hd2"/>
                  </a:cxn>
                  <a:cxn ang="10800000">
                    <a:pos x="wd2" y="hd2"/>
                  </a:cxn>
                  <a:cxn ang="16200000">
                    <a:pos x="wd2" y="hd2"/>
                  </a:cxn>
                </a:cxnLst>
                <a:rect l="0" t="0" r="r" b="b"/>
                <a:pathLst>
                  <a:path w="21600" h="21600" extrusionOk="0">
                    <a:moveTo>
                      <a:pt x="0" y="10911"/>
                    </a:moveTo>
                    <a:lnTo>
                      <a:pt x="473" y="10911"/>
                    </a:lnTo>
                    <a:lnTo>
                      <a:pt x="1104" y="10021"/>
                    </a:lnTo>
                    <a:lnTo>
                      <a:pt x="1734" y="10911"/>
                    </a:lnTo>
                    <a:lnTo>
                      <a:pt x="2838" y="10021"/>
                    </a:lnTo>
                    <a:lnTo>
                      <a:pt x="2838" y="9130"/>
                    </a:lnTo>
                    <a:lnTo>
                      <a:pt x="3469" y="9130"/>
                    </a:lnTo>
                    <a:lnTo>
                      <a:pt x="4099" y="8462"/>
                    </a:lnTo>
                    <a:lnTo>
                      <a:pt x="5203" y="8462"/>
                    </a:lnTo>
                    <a:lnTo>
                      <a:pt x="5203" y="7571"/>
                    </a:lnTo>
                    <a:lnTo>
                      <a:pt x="4572" y="7571"/>
                    </a:lnTo>
                    <a:lnTo>
                      <a:pt x="4572" y="6680"/>
                    </a:lnTo>
                    <a:lnTo>
                      <a:pt x="5203" y="5122"/>
                    </a:lnTo>
                    <a:lnTo>
                      <a:pt x="6307" y="5122"/>
                    </a:lnTo>
                    <a:lnTo>
                      <a:pt x="6307" y="4231"/>
                    </a:lnTo>
                    <a:lnTo>
                      <a:pt x="5834" y="4231"/>
                    </a:lnTo>
                    <a:lnTo>
                      <a:pt x="6307" y="2672"/>
                    </a:lnTo>
                    <a:lnTo>
                      <a:pt x="7568" y="2672"/>
                    </a:lnTo>
                    <a:lnTo>
                      <a:pt x="8041" y="1781"/>
                    </a:lnTo>
                    <a:lnTo>
                      <a:pt x="9302" y="0"/>
                    </a:lnTo>
                    <a:lnTo>
                      <a:pt x="9933" y="0"/>
                    </a:lnTo>
                    <a:lnTo>
                      <a:pt x="10406" y="891"/>
                    </a:lnTo>
                    <a:lnTo>
                      <a:pt x="10406" y="0"/>
                    </a:lnTo>
                    <a:lnTo>
                      <a:pt x="11036" y="891"/>
                    </a:lnTo>
                    <a:lnTo>
                      <a:pt x="12140" y="891"/>
                    </a:lnTo>
                    <a:lnTo>
                      <a:pt x="12771" y="1781"/>
                    </a:lnTo>
                    <a:lnTo>
                      <a:pt x="13401" y="891"/>
                    </a:lnTo>
                    <a:lnTo>
                      <a:pt x="14505" y="891"/>
                    </a:lnTo>
                    <a:lnTo>
                      <a:pt x="14505" y="1781"/>
                    </a:lnTo>
                    <a:lnTo>
                      <a:pt x="16239" y="1781"/>
                    </a:lnTo>
                    <a:lnTo>
                      <a:pt x="16239" y="5122"/>
                    </a:lnTo>
                    <a:lnTo>
                      <a:pt x="16870" y="5790"/>
                    </a:lnTo>
                    <a:lnTo>
                      <a:pt x="17501" y="6680"/>
                    </a:lnTo>
                    <a:lnTo>
                      <a:pt x="17974" y="8462"/>
                    </a:lnTo>
                    <a:lnTo>
                      <a:pt x="18604" y="8462"/>
                    </a:lnTo>
                    <a:lnTo>
                      <a:pt x="18604" y="10021"/>
                    </a:lnTo>
                    <a:lnTo>
                      <a:pt x="19866" y="10021"/>
                    </a:lnTo>
                    <a:lnTo>
                      <a:pt x="20969" y="10911"/>
                    </a:lnTo>
                    <a:lnTo>
                      <a:pt x="20969" y="11579"/>
                    </a:lnTo>
                    <a:lnTo>
                      <a:pt x="21600" y="12470"/>
                    </a:lnTo>
                    <a:lnTo>
                      <a:pt x="20969" y="12470"/>
                    </a:lnTo>
                    <a:lnTo>
                      <a:pt x="20339" y="14252"/>
                    </a:lnTo>
                    <a:lnTo>
                      <a:pt x="19235" y="14252"/>
                    </a:lnTo>
                    <a:lnTo>
                      <a:pt x="18604" y="13361"/>
                    </a:lnTo>
                    <a:lnTo>
                      <a:pt x="18604" y="14920"/>
                    </a:lnTo>
                    <a:lnTo>
                      <a:pt x="19235" y="15810"/>
                    </a:lnTo>
                    <a:lnTo>
                      <a:pt x="19235" y="16701"/>
                    </a:lnTo>
                    <a:lnTo>
                      <a:pt x="19866" y="17369"/>
                    </a:lnTo>
                    <a:lnTo>
                      <a:pt x="19866" y="18260"/>
                    </a:lnTo>
                    <a:lnTo>
                      <a:pt x="18604" y="19151"/>
                    </a:lnTo>
                    <a:lnTo>
                      <a:pt x="17501" y="19151"/>
                    </a:lnTo>
                    <a:lnTo>
                      <a:pt x="17501" y="21600"/>
                    </a:lnTo>
                    <a:lnTo>
                      <a:pt x="16870" y="21600"/>
                    </a:lnTo>
                    <a:lnTo>
                      <a:pt x="16239" y="20709"/>
                    </a:lnTo>
                    <a:lnTo>
                      <a:pt x="14505" y="20709"/>
                    </a:lnTo>
                    <a:lnTo>
                      <a:pt x="14032" y="21600"/>
                    </a:lnTo>
                    <a:lnTo>
                      <a:pt x="13401" y="21600"/>
                    </a:lnTo>
                    <a:lnTo>
                      <a:pt x="13401" y="20709"/>
                    </a:lnTo>
                    <a:lnTo>
                      <a:pt x="12771" y="20709"/>
                    </a:lnTo>
                    <a:lnTo>
                      <a:pt x="12140" y="21600"/>
                    </a:lnTo>
                    <a:lnTo>
                      <a:pt x="11667" y="20709"/>
                    </a:lnTo>
                    <a:lnTo>
                      <a:pt x="8672" y="20709"/>
                    </a:lnTo>
                    <a:lnTo>
                      <a:pt x="8041" y="19819"/>
                    </a:lnTo>
                    <a:lnTo>
                      <a:pt x="4572" y="19819"/>
                    </a:lnTo>
                    <a:lnTo>
                      <a:pt x="2207" y="20709"/>
                    </a:lnTo>
                    <a:lnTo>
                      <a:pt x="1104" y="19819"/>
                    </a:lnTo>
                    <a:lnTo>
                      <a:pt x="473" y="19151"/>
                    </a:lnTo>
                    <a:lnTo>
                      <a:pt x="0" y="18260"/>
                    </a:lnTo>
                    <a:lnTo>
                      <a:pt x="473" y="17369"/>
                    </a:lnTo>
                    <a:lnTo>
                      <a:pt x="1104" y="16701"/>
                    </a:lnTo>
                    <a:lnTo>
                      <a:pt x="1104" y="14920"/>
                    </a:lnTo>
                    <a:lnTo>
                      <a:pt x="473" y="14252"/>
                    </a:lnTo>
                    <a:lnTo>
                      <a:pt x="473" y="13361"/>
                    </a:lnTo>
                    <a:lnTo>
                      <a:pt x="0" y="11579"/>
                    </a:lnTo>
                    <a:lnTo>
                      <a:pt x="0" y="109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69" name="Freeform 45"/>
              <p:cNvSpPr/>
              <p:nvPr/>
            </p:nvSpPr>
            <p:spPr>
              <a:xfrm>
                <a:off x="5902761" y="1977746"/>
                <a:ext cx="525468" cy="293860"/>
              </a:xfrm>
              <a:custGeom>
                <a:avLst/>
                <a:gdLst/>
                <a:ahLst/>
                <a:cxnLst>
                  <a:cxn ang="0">
                    <a:pos x="wd2" y="hd2"/>
                  </a:cxn>
                  <a:cxn ang="5400000">
                    <a:pos x="wd2" y="hd2"/>
                  </a:cxn>
                  <a:cxn ang="10800000">
                    <a:pos x="wd2" y="hd2"/>
                  </a:cxn>
                  <a:cxn ang="16200000">
                    <a:pos x="wd2" y="hd2"/>
                  </a:cxn>
                </a:cxnLst>
                <a:rect l="0" t="0" r="r" b="b"/>
                <a:pathLst>
                  <a:path w="21600" h="21600" extrusionOk="0">
                    <a:moveTo>
                      <a:pt x="1440" y="1563"/>
                    </a:moveTo>
                    <a:lnTo>
                      <a:pt x="2000" y="2132"/>
                    </a:lnTo>
                    <a:lnTo>
                      <a:pt x="3200" y="1563"/>
                    </a:lnTo>
                    <a:lnTo>
                      <a:pt x="4960" y="1563"/>
                    </a:lnTo>
                    <a:lnTo>
                      <a:pt x="5280" y="2132"/>
                    </a:lnTo>
                    <a:lnTo>
                      <a:pt x="6800" y="2132"/>
                    </a:lnTo>
                    <a:lnTo>
                      <a:pt x="7040" y="2700"/>
                    </a:lnTo>
                    <a:lnTo>
                      <a:pt x="7360" y="2132"/>
                    </a:lnTo>
                    <a:lnTo>
                      <a:pt x="7680" y="2132"/>
                    </a:lnTo>
                    <a:lnTo>
                      <a:pt x="7680" y="2700"/>
                    </a:lnTo>
                    <a:lnTo>
                      <a:pt x="8000" y="2700"/>
                    </a:lnTo>
                    <a:lnTo>
                      <a:pt x="8240" y="2132"/>
                    </a:lnTo>
                    <a:lnTo>
                      <a:pt x="9120" y="2132"/>
                    </a:lnTo>
                    <a:lnTo>
                      <a:pt x="9440" y="2700"/>
                    </a:lnTo>
                    <a:lnTo>
                      <a:pt x="9760" y="2700"/>
                    </a:lnTo>
                    <a:lnTo>
                      <a:pt x="9760" y="1137"/>
                    </a:lnTo>
                    <a:lnTo>
                      <a:pt x="10320" y="1137"/>
                    </a:lnTo>
                    <a:lnTo>
                      <a:pt x="10960" y="568"/>
                    </a:lnTo>
                    <a:lnTo>
                      <a:pt x="11200" y="568"/>
                    </a:lnTo>
                    <a:lnTo>
                      <a:pt x="11200" y="0"/>
                    </a:lnTo>
                    <a:lnTo>
                      <a:pt x="13600" y="0"/>
                    </a:lnTo>
                    <a:lnTo>
                      <a:pt x="13600" y="1137"/>
                    </a:lnTo>
                    <a:lnTo>
                      <a:pt x="13920" y="1137"/>
                    </a:lnTo>
                    <a:lnTo>
                      <a:pt x="13920" y="1563"/>
                    </a:lnTo>
                    <a:lnTo>
                      <a:pt x="14160" y="2700"/>
                    </a:lnTo>
                    <a:lnTo>
                      <a:pt x="14800" y="2132"/>
                    </a:lnTo>
                    <a:lnTo>
                      <a:pt x="15040" y="2700"/>
                    </a:lnTo>
                    <a:lnTo>
                      <a:pt x="15040" y="3268"/>
                    </a:lnTo>
                    <a:lnTo>
                      <a:pt x="15360" y="3268"/>
                    </a:lnTo>
                    <a:lnTo>
                      <a:pt x="15360" y="3695"/>
                    </a:lnTo>
                    <a:lnTo>
                      <a:pt x="16240" y="5258"/>
                    </a:lnTo>
                    <a:lnTo>
                      <a:pt x="16240" y="4832"/>
                    </a:lnTo>
                    <a:lnTo>
                      <a:pt x="16880" y="5258"/>
                    </a:lnTo>
                    <a:lnTo>
                      <a:pt x="17440" y="5258"/>
                    </a:lnTo>
                    <a:lnTo>
                      <a:pt x="17760" y="4832"/>
                    </a:lnTo>
                    <a:lnTo>
                      <a:pt x="18000" y="4832"/>
                    </a:lnTo>
                    <a:lnTo>
                      <a:pt x="18320" y="5826"/>
                    </a:lnTo>
                    <a:lnTo>
                      <a:pt x="18640" y="6395"/>
                    </a:lnTo>
                    <a:lnTo>
                      <a:pt x="19840" y="6395"/>
                    </a:lnTo>
                    <a:lnTo>
                      <a:pt x="20080" y="6963"/>
                    </a:lnTo>
                    <a:lnTo>
                      <a:pt x="20400" y="6395"/>
                    </a:lnTo>
                    <a:lnTo>
                      <a:pt x="20720" y="6963"/>
                    </a:lnTo>
                    <a:lnTo>
                      <a:pt x="21280" y="6963"/>
                    </a:lnTo>
                    <a:lnTo>
                      <a:pt x="21280" y="7389"/>
                    </a:lnTo>
                    <a:lnTo>
                      <a:pt x="21600" y="7389"/>
                    </a:lnTo>
                    <a:lnTo>
                      <a:pt x="21600" y="7958"/>
                    </a:lnTo>
                    <a:lnTo>
                      <a:pt x="21280" y="8526"/>
                    </a:lnTo>
                    <a:lnTo>
                      <a:pt x="20960" y="8526"/>
                    </a:lnTo>
                    <a:lnTo>
                      <a:pt x="20960" y="9521"/>
                    </a:lnTo>
                    <a:lnTo>
                      <a:pt x="21600" y="10658"/>
                    </a:lnTo>
                    <a:lnTo>
                      <a:pt x="21280" y="11084"/>
                    </a:lnTo>
                    <a:lnTo>
                      <a:pt x="21280" y="11653"/>
                    </a:lnTo>
                    <a:lnTo>
                      <a:pt x="20960" y="12221"/>
                    </a:lnTo>
                    <a:lnTo>
                      <a:pt x="20400" y="12221"/>
                    </a:lnTo>
                    <a:lnTo>
                      <a:pt x="20080" y="12647"/>
                    </a:lnTo>
                    <a:lnTo>
                      <a:pt x="20080" y="13216"/>
                    </a:lnTo>
                    <a:lnTo>
                      <a:pt x="19840" y="13784"/>
                    </a:lnTo>
                    <a:lnTo>
                      <a:pt x="19840" y="14353"/>
                    </a:lnTo>
                    <a:lnTo>
                      <a:pt x="19840" y="13784"/>
                    </a:lnTo>
                    <a:lnTo>
                      <a:pt x="19520" y="13784"/>
                    </a:lnTo>
                    <a:lnTo>
                      <a:pt x="19200" y="14353"/>
                    </a:lnTo>
                    <a:lnTo>
                      <a:pt x="18640" y="14353"/>
                    </a:lnTo>
                    <a:lnTo>
                      <a:pt x="18640" y="14779"/>
                    </a:lnTo>
                    <a:lnTo>
                      <a:pt x="18000" y="14779"/>
                    </a:lnTo>
                    <a:lnTo>
                      <a:pt x="17760" y="15347"/>
                    </a:lnTo>
                    <a:lnTo>
                      <a:pt x="17440" y="15347"/>
                    </a:lnTo>
                    <a:lnTo>
                      <a:pt x="17440" y="15916"/>
                    </a:lnTo>
                    <a:lnTo>
                      <a:pt x="16880" y="15347"/>
                    </a:lnTo>
                    <a:lnTo>
                      <a:pt x="16560" y="15916"/>
                    </a:lnTo>
                    <a:lnTo>
                      <a:pt x="16240" y="15347"/>
                    </a:lnTo>
                    <a:lnTo>
                      <a:pt x="16240" y="15916"/>
                    </a:lnTo>
                    <a:lnTo>
                      <a:pt x="16560" y="15916"/>
                    </a:lnTo>
                    <a:lnTo>
                      <a:pt x="16240" y="16342"/>
                    </a:lnTo>
                    <a:lnTo>
                      <a:pt x="16240" y="16911"/>
                    </a:lnTo>
                    <a:lnTo>
                      <a:pt x="15920" y="16911"/>
                    </a:lnTo>
                    <a:lnTo>
                      <a:pt x="16240" y="16342"/>
                    </a:lnTo>
                    <a:lnTo>
                      <a:pt x="16240" y="15916"/>
                    </a:lnTo>
                    <a:lnTo>
                      <a:pt x="15920" y="15916"/>
                    </a:lnTo>
                    <a:lnTo>
                      <a:pt x="15680" y="16911"/>
                    </a:lnTo>
                    <a:lnTo>
                      <a:pt x="14480" y="16911"/>
                    </a:lnTo>
                    <a:lnTo>
                      <a:pt x="14480" y="17479"/>
                    </a:lnTo>
                    <a:lnTo>
                      <a:pt x="15040" y="17479"/>
                    </a:lnTo>
                    <a:lnTo>
                      <a:pt x="15360" y="17905"/>
                    </a:lnTo>
                    <a:lnTo>
                      <a:pt x="15680" y="17905"/>
                    </a:lnTo>
                    <a:lnTo>
                      <a:pt x="15360" y="17905"/>
                    </a:lnTo>
                    <a:lnTo>
                      <a:pt x="15360" y="18474"/>
                    </a:lnTo>
                    <a:lnTo>
                      <a:pt x="15920" y="18474"/>
                    </a:lnTo>
                    <a:lnTo>
                      <a:pt x="15920" y="19042"/>
                    </a:lnTo>
                    <a:lnTo>
                      <a:pt x="16240" y="19042"/>
                    </a:lnTo>
                    <a:lnTo>
                      <a:pt x="16560" y="19611"/>
                    </a:lnTo>
                    <a:lnTo>
                      <a:pt x="16560" y="19042"/>
                    </a:lnTo>
                    <a:lnTo>
                      <a:pt x="15680" y="17479"/>
                    </a:lnTo>
                    <a:lnTo>
                      <a:pt x="15680" y="16911"/>
                    </a:lnTo>
                    <a:lnTo>
                      <a:pt x="15920" y="17479"/>
                    </a:lnTo>
                    <a:lnTo>
                      <a:pt x="15920" y="17905"/>
                    </a:lnTo>
                    <a:lnTo>
                      <a:pt x="16560" y="19042"/>
                    </a:lnTo>
                    <a:lnTo>
                      <a:pt x="17440" y="19042"/>
                    </a:lnTo>
                    <a:lnTo>
                      <a:pt x="17440" y="18474"/>
                    </a:lnTo>
                    <a:lnTo>
                      <a:pt x="18320" y="18474"/>
                    </a:lnTo>
                    <a:lnTo>
                      <a:pt x="18000" y="19042"/>
                    </a:lnTo>
                    <a:lnTo>
                      <a:pt x="18000" y="19611"/>
                    </a:lnTo>
                    <a:lnTo>
                      <a:pt x="17440" y="20037"/>
                    </a:lnTo>
                    <a:lnTo>
                      <a:pt x="16880" y="19611"/>
                    </a:lnTo>
                    <a:lnTo>
                      <a:pt x="16560" y="20037"/>
                    </a:lnTo>
                    <a:lnTo>
                      <a:pt x="16560" y="20605"/>
                    </a:lnTo>
                    <a:lnTo>
                      <a:pt x="15920" y="20605"/>
                    </a:lnTo>
                    <a:lnTo>
                      <a:pt x="15360" y="21174"/>
                    </a:lnTo>
                    <a:lnTo>
                      <a:pt x="15040" y="21600"/>
                    </a:lnTo>
                    <a:lnTo>
                      <a:pt x="14480" y="21600"/>
                    </a:lnTo>
                    <a:lnTo>
                      <a:pt x="14160" y="21174"/>
                    </a:lnTo>
                    <a:lnTo>
                      <a:pt x="14480" y="20037"/>
                    </a:lnTo>
                    <a:lnTo>
                      <a:pt x="14160" y="19611"/>
                    </a:lnTo>
                    <a:lnTo>
                      <a:pt x="13920" y="19611"/>
                    </a:lnTo>
                    <a:lnTo>
                      <a:pt x="13600" y="19042"/>
                    </a:lnTo>
                    <a:lnTo>
                      <a:pt x="13280" y="19611"/>
                    </a:lnTo>
                    <a:lnTo>
                      <a:pt x="13600" y="18474"/>
                    </a:lnTo>
                    <a:lnTo>
                      <a:pt x="13920" y="18474"/>
                    </a:lnTo>
                    <a:lnTo>
                      <a:pt x="14160" y="17905"/>
                    </a:lnTo>
                    <a:lnTo>
                      <a:pt x="14480" y="17905"/>
                    </a:lnTo>
                    <a:lnTo>
                      <a:pt x="14160" y="17905"/>
                    </a:lnTo>
                    <a:lnTo>
                      <a:pt x="14160" y="16911"/>
                    </a:lnTo>
                    <a:lnTo>
                      <a:pt x="13920" y="17479"/>
                    </a:lnTo>
                    <a:lnTo>
                      <a:pt x="13600" y="16911"/>
                    </a:lnTo>
                    <a:lnTo>
                      <a:pt x="13280" y="16911"/>
                    </a:lnTo>
                    <a:lnTo>
                      <a:pt x="12960" y="17479"/>
                    </a:lnTo>
                    <a:lnTo>
                      <a:pt x="12720" y="16911"/>
                    </a:lnTo>
                    <a:lnTo>
                      <a:pt x="12400" y="16911"/>
                    </a:lnTo>
                    <a:lnTo>
                      <a:pt x="12400" y="16342"/>
                    </a:lnTo>
                    <a:lnTo>
                      <a:pt x="11520" y="16342"/>
                    </a:lnTo>
                    <a:lnTo>
                      <a:pt x="11520" y="15916"/>
                    </a:lnTo>
                    <a:lnTo>
                      <a:pt x="12400" y="15916"/>
                    </a:lnTo>
                    <a:lnTo>
                      <a:pt x="12080" y="15347"/>
                    </a:lnTo>
                    <a:lnTo>
                      <a:pt x="11840" y="15916"/>
                    </a:lnTo>
                    <a:lnTo>
                      <a:pt x="11520" y="15916"/>
                    </a:lnTo>
                    <a:lnTo>
                      <a:pt x="11520" y="15347"/>
                    </a:lnTo>
                    <a:lnTo>
                      <a:pt x="11200" y="15916"/>
                    </a:lnTo>
                    <a:lnTo>
                      <a:pt x="10960" y="15916"/>
                    </a:lnTo>
                    <a:lnTo>
                      <a:pt x="10640" y="16342"/>
                    </a:lnTo>
                    <a:lnTo>
                      <a:pt x="10640" y="16911"/>
                    </a:lnTo>
                    <a:lnTo>
                      <a:pt x="10320" y="17479"/>
                    </a:lnTo>
                    <a:lnTo>
                      <a:pt x="10000" y="18474"/>
                    </a:lnTo>
                    <a:lnTo>
                      <a:pt x="9760" y="18474"/>
                    </a:lnTo>
                    <a:lnTo>
                      <a:pt x="9760" y="19611"/>
                    </a:lnTo>
                    <a:lnTo>
                      <a:pt x="9440" y="19042"/>
                    </a:lnTo>
                    <a:lnTo>
                      <a:pt x="9120" y="19042"/>
                    </a:lnTo>
                    <a:lnTo>
                      <a:pt x="8880" y="19611"/>
                    </a:lnTo>
                    <a:lnTo>
                      <a:pt x="8000" y="19611"/>
                    </a:lnTo>
                    <a:lnTo>
                      <a:pt x="7680" y="19042"/>
                    </a:lnTo>
                    <a:lnTo>
                      <a:pt x="8000" y="18474"/>
                    </a:lnTo>
                    <a:lnTo>
                      <a:pt x="8240" y="18474"/>
                    </a:lnTo>
                    <a:lnTo>
                      <a:pt x="8560" y="17479"/>
                    </a:lnTo>
                    <a:lnTo>
                      <a:pt x="8560" y="16342"/>
                    </a:lnTo>
                    <a:lnTo>
                      <a:pt x="8880" y="16342"/>
                    </a:lnTo>
                    <a:lnTo>
                      <a:pt x="9120" y="15916"/>
                    </a:lnTo>
                    <a:lnTo>
                      <a:pt x="9440" y="16342"/>
                    </a:lnTo>
                    <a:lnTo>
                      <a:pt x="9760" y="16342"/>
                    </a:lnTo>
                    <a:lnTo>
                      <a:pt x="9760" y="14779"/>
                    </a:lnTo>
                    <a:lnTo>
                      <a:pt x="9440" y="14779"/>
                    </a:lnTo>
                    <a:lnTo>
                      <a:pt x="8880" y="14353"/>
                    </a:lnTo>
                    <a:lnTo>
                      <a:pt x="8880" y="13784"/>
                    </a:lnTo>
                    <a:lnTo>
                      <a:pt x="8560" y="13784"/>
                    </a:lnTo>
                    <a:lnTo>
                      <a:pt x="8560" y="12647"/>
                    </a:lnTo>
                    <a:lnTo>
                      <a:pt x="8240" y="12221"/>
                    </a:lnTo>
                    <a:lnTo>
                      <a:pt x="8000" y="11653"/>
                    </a:lnTo>
                    <a:lnTo>
                      <a:pt x="7360" y="11653"/>
                    </a:lnTo>
                    <a:lnTo>
                      <a:pt x="6800" y="11084"/>
                    </a:lnTo>
                    <a:lnTo>
                      <a:pt x="6480" y="11084"/>
                    </a:lnTo>
                    <a:lnTo>
                      <a:pt x="6160" y="10658"/>
                    </a:lnTo>
                    <a:lnTo>
                      <a:pt x="5920" y="10658"/>
                    </a:lnTo>
                    <a:lnTo>
                      <a:pt x="5920" y="11084"/>
                    </a:lnTo>
                    <a:lnTo>
                      <a:pt x="5600" y="10658"/>
                    </a:lnTo>
                    <a:lnTo>
                      <a:pt x="5600" y="11084"/>
                    </a:lnTo>
                    <a:lnTo>
                      <a:pt x="5280" y="10658"/>
                    </a:lnTo>
                    <a:lnTo>
                      <a:pt x="5280" y="12221"/>
                    </a:lnTo>
                    <a:lnTo>
                      <a:pt x="4960" y="12221"/>
                    </a:lnTo>
                    <a:lnTo>
                      <a:pt x="4720" y="12647"/>
                    </a:lnTo>
                    <a:lnTo>
                      <a:pt x="3840" y="12647"/>
                    </a:lnTo>
                    <a:lnTo>
                      <a:pt x="3520" y="13216"/>
                    </a:lnTo>
                    <a:lnTo>
                      <a:pt x="2640" y="13216"/>
                    </a:lnTo>
                    <a:lnTo>
                      <a:pt x="2640" y="12647"/>
                    </a:lnTo>
                    <a:lnTo>
                      <a:pt x="1760" y="12647"/>
                    </a:lnTo>
                    <a:lnTo>
                      <a:pt x="1440" y="12221"/>
                    </a:lnTo>
                    <a:lnTo>
                      <a:pt x="560" y="12221"/>
                    </a:lnTo>
                    <a:lnTo>
                      <a:pt x="240" y="11653"/>
                    </a:lnTo>
                    <a:lnTo>
                      <a:pt x="0" y="11084"/>
                    </a:lnTo>
                    <a:lnTo>
                      <a:pt x="0" y="10658"/>
                    </a:lnTo>
                    <a:lnTo>
                      <a:pt x="240" y="9521"/>
                    </a:lnTo>
                    <a:lnTo>
                      <a:pt x="560" y="9521"/>
                    </a:lnTo>
                    <a:lnTo>
                      <a:pt x="560" y="8526"/>
                    </a:lnTo>
                    <a:lnTo>
                      <a:pt x="1440" y="6963"/>
                    </a:lnTo>
                    <a:lnTo>
                      <a:pt x="1440" y="6395"/>
                    </a:lnTo>
                    <a:lnTo>
                      <a:pt x="1760" y="5826"/>
                    </a:lnTo>
                    <a:lnTo>
                      <a:pt x="2000" y="5826"/>
                    </a:lnTo>
                    <a:lnTo>
                      <a:pt x="2000" y="5258"/>
                    </a:lnTo>
                    <a:lnTo>
                      <a:pt x="1760" y="4832"/>
                    </a:lnTo>
                    <a:lnTo>
                      <a:pt x="2000" y="4263"/>
                    </a:lnTo>
                    <a:lnTo>
                      <a:pt x="1760" y="4263"/>
                    </a:lnTo>
                    <a:lnTo>
                      <a:pt x="1440" y="3695"/>
                    </a:lnTo>
                    <a:lnTo>
                      <a:pt x="1440" y="156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0" name="Freeform 46"/>
              <p:cNvSpPr/>
              <p:nvPr/>
            </p:nvSpPr>
            <p:spPr>
              <a:xfrm>
                <a:off x="6031206" y="2122740"/>
                <a:ext cx="108986" cy="114066"/>
              </a:xfrm>
              <a:custGeom>
                <a:avLst/>
                <a:gdLst/>
                <a:ahLst/>
                <a:cxnLst>
                  <a:cxn ang="0">
                    <a:pos x="wd2" y="hd2"/>
                  </a:cxn>
                  <a:cxn ang="5400000">
                    <a:pos x="wd2" y="hd2"/>
                  </a:cxn>
                  <a:cxn ang="10800000">
                    <a:pos x="wd2" y="hd2"/>
                  </a:cxn>
                  <a:cxn ang="16200000">
                    <a:pos x="wd2" y="hd2"/>
                  </a:cxn>
                </a:cxnLst>
                <a:rect l="0" t="0" r="r" b="b"/>
                <a:pathLst>
                  <a:path w="21600" h="21600" extrusionOk="0">
                    <a:moveTo>
                      <a:pt x="0" y="4027"/>
                    </a:moveTo>
                    <a:lnTo>
                      <a:pt x="0" y="0"/>
                    </a:lnTo>
                    <a:lnTo>
                      <a:pt x="1543" y="1098"/>
                    </a:lnTo>
                    <a:lnTo>
                      <a:pt x="1543" y="0"/>
                    </a:lnTo>
                    <a:lnTo>
                      <a:pt x="3086" y="1098"/>
                    </a:lnTo>
                    <a:lnTo>
                      <a:pt x="3086" y="0"/>
                    </a:lnTo>
                    <a:lnTo>
                      <a:pt x="4243" y="0"/>
                    </a:lnTo>
                    <a:lnTo>
                      <a:pt x="5786" y="1098"/>
                    </a:lnTo>
                    <a:lnTo>
                      <a:pt x="7329" y="1098"/>
                    </a:lnTo>
                    <a:lnTo>
                      <a:pt x="10029" y="2563"/>
                    </a:lnTo>
                    <a:lnTo>
                      <a:pt x="13114" y="2563"/>
                    </a:lnTo>
                    <a:lnTo>
                      <a:pt x="14271" y="4027"/>
                    </a:lnTo>
                    <a:lnTo>
                      <a:pt x="15814" y="5125"/>
                    </a:lnTo>
                    <a:lnTo>
                      <a:pt x="15814" y="8054"/>
                    </a:lnTo>
                    <a:lnTo>
                      <a:pt x="17357" y="8054"/>
                    </a:lnTo>
                    <a:lnTo>
                      <a:pt x="17357" y="9519"/>
                    </a:lnTo>
                    <a:lnTo>
                      <a:pt x="20057" y="10617"/>
                    </a:lnTo>
                    <a:lnTo>
                      <a:pt x="21600" y="10617"/>
                    </a:lnTo>
                    <a:lnTo>
                      <a:pt x="21600" y="14644"/>
                    </a:lnTo>
                    <a:lnTo>
                      <a:pt x="20057" y="14644"/>
                    </a:lnTo>
                    <a:lnTo>
                      <a:pt x="18514" y="13546"/>
                    </a:lnTo>
                    <a:lnTo>
                      <a:pt x="17357" y="14644"/>
                    </a:lnTo>
                    <a:lnTo>
                      <a:pt x="15814" y="14644"/>
                    </a:lnTo>
                    <a:lnTo>
                      <a:pt x="15814" y="17573"/>
                    </a:lnTo>
                    <a:lnTo>
                      <a:pt x="14271" y="20136"/>
                    </a:lnTo>
                    <a:lnTo>
                      <a:pt x="13114" y="20136"/>
                    </a:lnTo>
                    <a:lnTo>
                      <a:pt x="11571" y="21600"/>
                    </a:lnTo>
                    <a:lnTo>
                      <a:pt x="11571" y="14644"/>
                    </a:lnTo>
                    <a:lnTo>
                      <a:pt x="10029" y="12081"/>
                    </a:lnTo>
                    <a:lnTo>
                      <a:pt x="10029" y="10617"/>
                    </a:lnTo>
                    <a:lnTo>
                      <a:pt x="5786" y="9519"/>
                    </a:lnTo>
                    <a:lnTo>
                      <a:pt x="5786" y="8054"/>
                    </a:lnTo>
                    <a:lnTo>
                      <a:pt x="4243" y="5125"/>
                    </a:lnTo>
                    <a:lnTo>
                      <a:pt x="3086" y="4027"/>
                    </a:lnTo>
                    <a:lnTo>
                      <a:pt x="0" y="402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1" name="Freeform 47"/>
              <p:cNvSpPr/>
              <p:nvPr/>
            </p:nvSpPr>
            <p:spPr>
              <a:xfrm>
                <a:off x="5857995" y="2144008"/>
                <a:ext cx="282197" cy="156598"/>
              </a:xfrm>
              <a:custGeom>
                <a:avLst/>
                <a:gdLst/>
                <a:ahLst/>
                <a:cxnLst>
                  <a:cxn ang="0">
                    <a:pos x="wd2" y="hd2"/>
                  </a:cxn>
                  <a:cxn ang="5400000">
                    <a:pos x="wd2" y="hd2"/>
                  </a:cxn>
                  <a:cxn ang="10800000">
                    <a:pos x="wd2" y="hd2"/>
                  </a:cxn>
                  <a:cxn ang="16200000">
                    <a:pos x="wd2" y="hd2"/>
                  </a:cxn>
                </a:cxnLst>
                <a:rect l="0" t="0" r="r" b="b"/>
                <a:pathLst>
                  <a:path w="21600" h="21600" extrusionOk="0">
                    <a:moveTo>
                      <a:pt x="4469" y="0"/>
                    </a:moveTo>
                    <a:lnTo>
                      <a:pt x="6108" y="0"/>
                    </a:lnTo>
                    <a:lnTo>
                      <a:pt x="6703" y="800"/>
                    </a:lnTo>
                    <a:lnTo>
                      <a:pt x="8342" y="800"/>
                    </a:lnTo>
                    <a:lnTo>
                      <a:pt x="8342" y="1867"/>
                    </a:lnTo>
                    <a:lnTo>
                      <a:pt x="9981" y="1867"/>
                    </a:lnTo>
                    <a:lnTo>
                      <a:pt x="10577" y="800"/>
                    </a:lnTo>
                    <a:lnTo>
                      <a:pt x="12215" y="800"/>
                    </a:lnTo>
                    <a:lnTo>
                      <a:pt x="12662" y="0"/>
                    </a:lnTo>
                    <a:lnTo>
                      <a:pt x="14450" y="0"/>
                    </a:lnTo>
                    <a:lnTo>
                      <a:pt x="14897" y="800"/>
                    </a:lnTo>
                    <a:lnTo>
                      <a:pt x="15492" y="2933"/>
                    </a:lnTo>
                    <a:lnTo>
                      <a:pt x="15492" y="4000"/>
                    </a:lnTo>
                    <a:lnTo>
                      <a:pt x="17131" y="4800"/>
                    </a:lnTo>
                    <a:lnTo>
                      <a:pt x="17131" y="5867"/>
                    </a:lnTo>
                    <a:lnTo>
                      <a:pt x="17727" y="7733"/>
                    </a:lnTo>
                    <a:lnTo>
                      <a:pt x="17727" y="11733"/>
                    </a:lnTo>
                    <a:lnTo>
                      <a:pt x="18323" y="13867"/>
                    </a:lnTo>
                    <a:lnTo>
                      <a:pt x="19961" y="13867"/>
                    </a:lnTo>
                    <a:lnTo>
                      <a:pt x="20408" y="12800"/>
                    </a:lnTo>
                    <a:lnTo>
                      <a:pt x="21004" y="12800"/>
                    </a:lnTo>
                    <a:lnTo>
                      <a:pt x="21600" y="13867"/>
                    </a:lnTo>
                    <a:lnTo>
                      <a:pt x="21004" y="13867"/>
                    </a:lnTo>
                    <a:lnTo>
                      <a:pt x="21600" y="14667"/>
                    </a:lnTo>
                    <a:lnTo>
                      <a:pt x="21004" y="15733"/>
                    </a:lnTo>
                    <a:lnTo>
                      <a:pt x="20408" y="15733"/>
                    </a:lnTo>
                    <a:lnTo>
                      <a:pt x="19961" y="16800"/>
                    </a:lnTo>
                    <a:lnTo>
                      <a:pt x="19366" y="16800"/>
                    </a:lnTo>
                    <a:lnTo>
                      <a:pt x="19366" y="20800"/>
                    </a:lnTo>
                    <a:lnTo>
                      <a:pt x="18770" y="20800"/>
                    </a:lnTo>
                    <a:lnTo>
                      <a:pt x="18323" y="19733"/>
                    </a:lnTo>
                    <a:lnTo>
                      <a:pt x="17727" y="20800"/>
                    </a:lnTo>
                    <a:lnTo>
                      <a:pt x="17131" y="19733"/>
                    </a:lnTo>
                    <a:lnTo>
                      <a:pt x="14897" y="19733"/>
                    </a:lnTo>
                    <a:lnTo>
                      <a:pt x="13854" y="20800"/>
                    </a:lnTo>
                    <a:lnTo>
                      <a:pt x="13258" y="20800"/>
                    </a:lnTo>
                    <a:lnTo>
                      <a:pt x="12662" y="21600"/>
                    </a:lnTo>
                    <a:lnTo>
                      <a:pt x="7746" y="21600"/>
                    </a:lnTo>
                    <a:lnTo>
                      <a:pt x="7746" y="20800"/>
                    </a:lnTo>
                    <a:lnTo>
                      <a:pt x="7150" y="20800"/>
                    </a:lnTo>
                    <a:lnTo>
                      <a:pt x="6703" y="21600"/>
                    </a:lnTo>
                    <a:lnTo>
                      <a:pt x="6108" y="20800"/>
                    </a:lnTo>
                    <a:lnTo>
                      <a:pt x="6703" y="20800"/>
                    </a:lnTo>
                    <a:lnTo>
                      <a:pt x="6703" y="19733"/>
                    </a:lnTo>
                    <a:lnTo>
                      <a:pt x="5512" y="19733"/>
                    </a:lnTo>
                    <a:lnTo>
                      <a:pt x="5512" y="18667"/>
                    </a:lnTo>
                    <a:lnTo>
                      <a:pt x="5065" y="17600"/>
                    </a:lnTo>
                    <a:lnTo>
                      <a:pt x="5512" y="16800"/>
                    </a:lnTo>
                    <a:lnTo>
                      <a:pt x="5065" y="16800"/>
                    </a:lnTo>
                    <a:lnTo>
                      <a:pt x="4469" y="17600"/>
                    </a:lnTo>
                    <a:lnTo>
                      <a:pt x="3426" y="17600"/>
                    </a:lnTo>
                    <a:lnTo>
                      <a:pt x="3426" y="16800"/>
                    </a:lnTo>
                    <a:lnTo>
                      <a:pt x="2234" y="16800"/>
                    </a:lnTo>
                    <a:lnTo>
                      <a:pt x="2234" y="15733"/>
                    </a:lnTo>
                    <a:lnTo>
                      <a:pt x="2830" y="14667"/>
                    </a:lnTo>
                    <a:lnTo>
                      <a:pt x="2234" y="14667"/>
                    </a:lnTo>
                    <a:lnTo>
                      <a:pt x="1192" y="13867"/>
                    </a:lnTo>
                    <a:lnTo>
                      <a:pt x="1192" y="12800"/>
                    </a:lnTo>
                    <a:lnTo>
                      <a:pt x="0" y="10667"/>
                    </a:lnTo>
                    <a:lnTo>
                      <a:pt x="596" y="9867"/>
                    </a:lnTo>
                    <a:lnTo>
                      <a:pt x="1192" y="8800"/>
                    </a:lnTo>
                    <a:lnTo>
                      <a:pt x="2234" y="8800"/>
                    </a:lnTo>
                    <a:lnTo>
                      <a:pt x="2234" y="7733"/>
                    </a:lnTo>
                    <a:lnTo>
                      <a:pt x="2830" y="5867"/>
                    </a:lnTo>
                    <a:lnTo>
                      <a:pt x="3426" y="2933"/>
                    </a:lnTo>
                    <a:lnTo>
                      <a:pt x="3873" y="1867"/>
                    </a:lnTo>
                    <a:lnTo>
                      <a:pt x="4469" y="1867"/>
                    </a:lnTo>
                    <a:lnTo>
                      <a:pt x="5065" y="800"/>
                    </a:lnTo>
                    <a:lnTo>
                      <a:pt x="4469"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2" name="Freeform 48"/>
              <p:cNvSpPr/>
              <p:nvPr/>
            </p:nvSpPr>
            <p:spPr>
              <a:xfrm>
                <a:off x="5735387" y="2128541"/>
                <a:ext cx="188781" cy="108265"/>
              </a:xfrm>
              <a:custGeom>
                <a:avLst/>
                <a:gdLst/>
                <a:ahLst/>
                <a:cxnLst>
                  <a:cxn ang="0">
                    <a:pos x="wd2" y="hd2"/>
                  </a:cxn>
                  <a:cxn ang="5400000">
                    <a:pos x="wd2" y="hd2"/>
                  </a:cxn>
                  <a:cxn ang="10800000">
                    <a:pos x="wd2" y="hd2"/>
                  </a:cxn>
                  <a:cxn ang="16200000">
                    <a:pos x="wd2" y="hd2"/>
                  </a:cxn>
                </a:cxnLst>
                <a:rect l="0" t="0" r="r" b="b"/>
                <a:pathLst>
                  <a:path w="21600" h="21600" extrusionOk="0">
                    <a:moveTo>
                      <a:pt x="14029" y="18514"/>
                    </a:moveTo>
                    <a:lnTo>
                      <a:pt x="14920" y="17357"/>
                    </a:lnTo>
                    <a:lnTo>
                      <a:pt x="15810" y="15814"/>
                    </a:lnTo>
                    <a:lnTo>
                      <a:pt x="17369" y="15814"/>
                    </a:lnTo>
                    <a:lnTo>
                      <a:pt x="17369" y="14271"/>
                    </a:lnTo>
                    <a:lnTo>
                      <a:pt x="18260" y="11571"/>
                    </a:lnTo>
                    <a:lnTo>
                      <a:pt x="19151" y="7329"/>
                    </a:lnTo>
                    <a:lnTo>
                      <a:pt x="19819" y="5786"/>
                    </a:lnTo>
                    <a:lnTo>
                      <a:pt x="20709" y="5786"/>
                    </a:lnTo>
                    <a:lnTo>
                      <a:pt x="21600" y="4243"/>
                    </a:lnTo>
                    <a:lnTo>
                      <a:pt x="20709" y="3086"/>
                    </a:lnTo>
                    <a:lnTo>
                      <a:pt x="19819" y="1543"/>
                    </a:lnTo>
                    <a:lnTo>
                      <a:pt x="19151" y="0"/>
                    </a:lnTo>
                    <a:lnTo>
                      <a:pt x="18260" y="1543"/>
                    </a:lnTo>
                    <a:lnTo>
                      <a:pt x="17369" y="0"/>
                    </a:lnTo>
                    <a:lnTo>
                      <a:pt x="15810" y="1543"/>
                    </a:lnTo>
                    <a:lnTo>
                      <a:pt x="14920" y="0"/>
                    </a:lnTo>
                    <a:lnTo>
                      <a:pt x="13361" y="0"/>
                    </a:lnTo>
                    <a:lnTo>
                      <a:pt x="13361" y="1543"/>
                    </a:lnTo>
                    <a:lnTo>
                      <a:pt x="12470" y="3086"/>
                    </a:lnTo>
                    <a:lnTo>
                      <a:pt x="12470" y="4243"/>
                    </a:lnTo>
                    <a:lnTo>
                      <a:pt x="10911" y="3086"/>
                    </a:lnTo>
                    <a:lnTo>
                      <a:pt x="10021" y="4243"/>
                    </a:lnTo>
                    <a:lnTo>
                      <a:pt x="9130" y="4243"/>
                    </a:lnTo>
                    <a:lnTo>
                      <a:pt x="9130" y="5786"/>
                    </a:lnTo>
                    <a:lnTo>
                      <a:pt x="6680" y="5786"/>
                    </a:lnTo>
                    <a:lnTo>
                      <a:pt x="5790" y="7329"/>
                    </a:lnTo>
                    <a:lnTo>
                      <a:pt x="4231" y="5786"/>
                    </a:lnTo>
                    <a:lnTo>
                      <a:pt x="1781" y="4243"/>
                    </a:lnTo>
                    <a:lnTo>
                      <a:pt x="1781" y="7329"/>
                    </a:lnTo>
                    <a:lnTo>
                      <a:pt x="0" y="7329"/>
                    </a:lnTo>
                    <a:lnTo>
                      <a:pt x="891" y="8871"/>
                    </a:lnTo>
                    <a:lnTo>
                      <a:pt x="891" y="11571"/>
                    </a:lnTo>
                    <a:lnTo>
                      <a:pt x="0" y="13114"/>
                    </a:lnTo>
                    <a:lnTo>
                      <a:pt x="891" y="14271"/>
                    </a:lnTo>
                    <a:lnTo>
                      <a:pt x="891" y="17357"/>
                    </a:lnTo>
                    <a:lnTo>
                      <a:pt x="1781" y="17357"/>
                    </a:lnTo>
                    <a:lnTo>
                      <a:pt x="3340" y="18514"/>
                    </a:lnTo>
                    <a:lnTo>
                      <a:pt x="4231" y="20057"/>
                    </a:lnTo>
                    <a:lnTo>
                      <a:pt x="5122" y="20057"/>
                    </a:lnTo>
                    <a:lnTo>
                      <a:pt x="6680" y="21600"/>
                    </a:lnTo>
                    <a:lnTo>
                      <a:pt x="8239" y="21600"/>
                    </a:lnTo>
                    <a:lnTo>
                      <a:pt x="8239" y="20057"/>
                    </a:lnTo>
                    <a:lnTo>
                      <a:pt x="9130" y="21600"/>
                    </a:lnTo>
                    <a:lnTo>
                      <a:pt x="9130" y="20057"/>
                    </a:lnTo>
                    <a:lnTo>
                      <a:pt x="10911" y="20057"/>
                    </a:lnTo>
                    <a:lnTo>
                      <a:pt x="10911" y="18514"/>
                    </a:lnTo>
                    <a:lnTo>
                      <a:pt x="11579" y="17357"/>
                    </a:lnTo>
                    <a:lnTo>
                      <a:pt x="12470" y="18514"/>
                    </a:lnTo>
                    <a:lnTo>
                      <a:pt x="14029" y="185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3" name="Freeform 49"/>
              <p:cNvSpPr/>
              <p:nvPr/>
            </p:nvSpPr>
            <p:spPr>
              <a:xfrm>
                <a:off x="5750956" y="2099542"/>
                <a:ext cx="157643" cy="65731"/>
              </a:xfrm>
              <a:custGeom>
                <a:avLst/>
                <a:gdLst/>
                <a:ahLst/>
                <a:cxnLst>
                  <a:cxn ang="0">
                    <a:pos x="wd2" y="hd2"/>
                  </a:cxn>
                  <a:cxn ang="5400000">
                    <a:pos x="wd2" y="hd2"/>
                  </a:cxn>
                  <a:cxn ang="10800000">
                    <a:pos x="wd2" y="hd2"/>
                  </a:cxn>
                  <a:cxn ang="16200000">
                    <a:pos x="wd2" y="hd2"/>
                  </a:cxn>
                </a:cxnLst>
                <a:rect l="0" t="0" r="r" b="b"/>
                <a:pathLst>
                  <a:path w="21600" h="21600" extrusionOk="0">
                    <a:moveTo>
                      <a:pt x="0" y="16518"/>
                    </a:moveTo>
                    <a:lnTo>
                      <a:pt x="2933" y="19059"/>
                    </a:lnTo>
                    <a:lnTo>
                      <a:pt x="4800" y="21600"/>
                    </a:lnTo>
                    <a:lnTo>
                      <a:pt x="5867" y="19059"/>
                    </a:lnTo>
                    <a:lnTo>
                      <a:pt x="8800" y="19059"/>
                    </a:lnTo>
                    <a:lnTo>
                      <a:pt x="8800" y="16518"/>
                    </a:lnTo>
                    <a:lnTo>
                      <a:pt x="9867" y="16518"/>
                    </a:lnTo>
                    <a:lnTo>
                      <a:pt x="10933" y="14612"/>
                    </a:lnTo>
                    <a:lnTo>
                      <a:pt x="12800" y="16518"/>
                    </a:lnTo>
                    <a:lnTo>
                      <a:pt x="12800" y="14612"/>
                    </a:lnTo>
                    <a:lnTo>
                      <a:pt x="13867" y="12071"/>
                    </a:lnTo>
                    <a:lnTo>
                      <a:pt x="13867" y="9529"/>
                    </a:lnTo>
                    <a:lnTo>
                      <a:pt x="15733" y="9529"/>
                    </a:lnTo>
                    <a:lnTo>
                      <a:pt x="16800" y="12071"/>
                    </a:lnTo>
                    <a:lnTo>
                      <a:pt x="18667" y="9529"/>
                    </a:lnTo>
                    <a:lnTo>
                      <a:pt x="19733" y="12071"/>
                    </a:lnTo>
                    <a:lnTo>
                      <a:pt x="20800" y="9529"/>
                    </a:lnTo>
                    <a:lnTo>
                      <a:pt x="20800" y="7624"/>
                    </a:lnTo>
                    <a:lnTo>
                      <a:pt x="21600" y="2541"/>
                    </a:lnTo>
                    <a:lnTo>
                      <a:pt x="19733" y="0"/>
                    </a:lnTo>
                    <a:lnTo>
                      <a:pt x="12800" y="0"/>
                    </a:lnTo>
                    <a:lnTo>
                      <a:pt x="12800" y="2541"/>
                    </a:lnTo>
                    <a:lnTo>
                      <a:pt x="7733" y="2541"/>
                    </a:lnTo>
                    <a:lnTo>
                      <a:pt x="6933" y="5082"/>
                    </a:lnTo>
                    <a:lnTo>
                      <a:pt x="5867" y="7624"/>
                    </a:lnTo>
                    <a:lnTo>
                      <a:pt x="800" y="7624"/>
                    </a:lnTo>
                    <a:lnTo>
                      <a:pt x="0" y="9529"/>
                    </a:lnTo>
                    <a:lnTo>
                      <a:pt x="0"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4" name="Freeform 50"/>
              <p:cNvSpPr/>
              <p:nvPr/>
            </p:nvSpPr>
            <p:spPr>
              <a:xfrm>
                <a:off x="5924164" y="2287071"/>
                <a:ext cx="186835" cy="100532"/>
              </a:xfrm>
              <a:custGeom>
                <a:avLst/>
                <a:gdLst/>
                <a:ahLst/>
                <a:cxnLst>
                  <a:cxn ang="0">
                    <a:pos x="wd2" y="hd2"/>
                  </a:cxn>
                  <a:cxn ang="5400000">
                    <a:pos x="wd2" y="hd2"/>
                  </a:cxn>
                  <a:cxn ang="10800000">
                    <a:pos x="wd2" y="hd2"/>
                  </a:cxn>
                  <a:cxn ang="16200000">
                    <a:pos x="wd2" y="hd2"/>
                  </a:cxn>
                </a:cxnLst>
                <a:rect l="0" t="0" r="r" b="b"/>
                <a:pathLst>
                  <a:path w="21600" h="21600" extrusionOk="0">
                    <a:moveTo>
                      <a:pt x="675" y="0"/>
                    </a:moveTo>
                    <a:lnTo>
                      <a:pt x="2475" y="0"/>
                    </a:lnTo>
                    <a:lnTo>
                      <a:pt x="2475" y="1662"/>
                    </a:lnTo>
                    <a:lnTo>
                      <a:pt x="1575" y="1662"/>
                    </a:lnTo>
                    <a:lnTo>
                      <a:pt x="2475" y="2908"/>
                    </a:lnTo>
                    <a:lnTo>
                      <a:pt x="3150" y="1662"/>
                    </a:lnTo>
                    <a:lnTo>
                      <a:pt x="4050" y="1662"/>
                    </a:lnTo>
                    <a:lnTo>
                      <a:pt x="4050" y="2908"/>
                    </a:lnTo>
                    <a:lnTo>
                      <a:pt x="11475" y="2908"/>
                    </a:lnTo>
                    <a:lnTo>
                      <a:pt x="12375" y="1662"/>
                    </a:lnTo>
                    <a:lnTo>
                      <a:pt x="13275" y="1662"/>
                    </a:lnTo>
                    <a:lnTo>
                      <a:pt x="14850" y="0"/>
                    </a:lnTo>
                    <a:lnTo>
                      <a:pt x="18225" y="0"/>
                    </a:lnTo>
                    <a:lnTo>
                      <a:pt x="19125" y="1662"/>
                    </a:lnTo>
                    <a:lnTo>
                      <a:pt x="20025" y="0"/>
                    </a:lnTo>
                    <a:lnTo>
                      <a:pt x="20700" y="1662"/>
                    </a:lnTo>
                    <a:lnTo>
                      <a:pt x="21600" y="1662"/>
                    </a:lnTo>
                    <a:lnTo>
                      <a:pt x="21600" y="4569"/>
                    </a:lnTo>
                    <a:lnTo>
                      <a:pt x="20700" y="6231"/>
                    </a:lnTo>
                    <a:lnTo>
                      <a:pt x="20700" y="4569"/>
                    </a:lnTo>
                    <a:lnTo>
                      <a:pt x="19125" y="6231"/>
                    </a:lnTo>
                    <a:lnTo>
                      <a:pt x="20025" y="9138"/>
                    </a:lnTo>
                    <a:lnTo>
                      <a:pt x="18225" y="12462"/>
                    </a:lnTo>
                    <a:lnTo>
                      <a:pt x="19125" y="12462"/>
                    </a:lnTo>
                    <a:lnTo>
                      <a:pt x="20025" y="15369"/>
                    </a:lnTo>
                    <a:lnTo>
                      <a:pt x="20025" y="17031"/>
                    </a:lnTo>
                    <a:lnTo>
                      <a:pt x="19125" y="15369"/>
                    </a:lnTo>
                    <a:lnTo>
                      <a:pt x="19125" y="17031"/>
                    </a:lnTo>
                    <a:lnTo>
                      <a:pt x="18225" y="15369"/>
                    </a:lnTo>
                    <a:lnTo>
                      <a:pt x="16650" y="15369"/>
                    </a:lnTo>
                    <a:lnTo>
                      <a:pt x="15750" y="17031"/>
                    </a:lnTo>
                    <a:lnTo>
                      <a:pt x="14850" y="17031"/>
                    </a:lnTo>
                    <a:lnTo>
                      <a:pt x="14175" y="18277"/>
                    </a:lnTo>
                    <a:lnTo>
                      <a:pt x="14175" y="21600"/>
                    </a:lnTo>
                    <a:lnTo>
                      <a:pt x="7425" y="21600"/>
                    </a:lnTo>
                    <a:lnTo>
                      <a:pt x="6525" y="19938"/>
                    </a:lnTo>
                    <a:lnTo>
                      <a:pt x="6525" y="21600"/>
                    </a:lnTo>
                    <a:lnTo>
                      <a:pt x="4050" y="21600"/>
                    </a:lnTo>
                    <a:lnTo>
                      <a:pt x="3150" y="19938"/>
                    </a:lnTo>
                    <a:lnTo>
                      <a:pt x="3150" y="18277"/>
                    </a:lnTo>
                    <a:lnTo>
                      <a:pt x="675" y="13708"/>
                    </a:lnTo>
                    <a:lnTo>
                      <a:pt x="1575" y="13708"/>
                    </a:lnTo>
                    <a:lnTo>
                      <a:pt x="675" y="12462"/>
                    </a:lnTo>
                    <a:lnTo>
                      <a:pt x="675" y="10800"/>
                    </a:lnTo>
                    <a:lnTo>
                      <a:pt x="2475" y="7477"/>
                    </a:lnTo>
                    <a:lnTo>
                      <a:pt x="1575" y="6231"/>
                    </a:lnTo>
                    <a:lnTo>
                      <a:pt x="675" y="4569"/>
                    </a:lnTo>
                    <a:lnTo>
                      <a:pt x="0" y="1662"/>
                    </a:lnTo>
                    <a:lnTo>
                      <a:pt x="675"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5" name="Freeform 51"/>
              <p:cNvSpPr/>
              <p:nvPr/>
            </p:nvSpPr>
            <p:spPr>
              <a:xfrm>
                <a:off x="5873564" y="2350868"/>
                <a:ext cx="85633" cy="57999"/>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19636" y="7920"/>
                    </a:lnTo>
                    <a:lnTo>
                      <a:pt x="19636" y="10800"/>
                    </a:lnTo>
                    <a:lnTo>
                      <a:pt x="21600" y="13680"/>
                    </a:lnTo>
                    <a:lnTo>
                      <a:pt x="19636" y="16560"/>
                    </a:lnTo>
                    <a:lnTo>
                      <a:pt x="12764" y="16560"/>
                    </a:lnTo>
                    <a:lnTo>
                      <a:pt x="10800" y="18720"/>
                    </a:lnTo>
                    <a:lnTo>
                      <a:pt x="8836" y="18720"/>
                    </a:lnTo>
                    <a:lnTo>
                      <a:pt x="5400" y="21600"/>
                    </a:lnTo>
                    <a:lnTo>
                      <a:pt x="3436" y="21600"/>
                    </a:lnTo>
                    <a:lnTo>
                      <a:pt x="3436" y="18720"/>
                    </a:lnTo>
                    <a:lnTo>
                      <a:pt x="1473" y="16560"/>
                    </a:lnTo>
                    <a:lnTo>
                      <a:pt x="0" y="10800"/>
                    </a:lnTo>
                    <a:lnTo>
                      <a:pt x="1473" y="7920"/>
                    </a:lnTo>
                    <a:lnTo>
                      <a:pt x="1473" y="5760"/>
                    </a:lnTo>
                    <a:lnTo>
                      <a:pt x="3436" y="2880"/>
                    </a:lnTo>
                    <a:lnTo>
                      <a:pt x="7364" y="2880"/>
                    </a:lnTo>
                    <a:lnTo>
                      <a:pt x="10800" y="0"/>
                    </a:lnTo>
                    <a:lnTo>
                      <a:pt x="10800" y="2880"/>
                    </a:lnTo>
                    <a:lnTo>
                      <a:pt x="14236"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6" name="Freeform 52"/>
              <p:cNvSpPr/>
              <p:nvPr/>
            </p:nvSpPr>
            <p:spPr>
              <a:xfrm>
                <a:off x="5836590" y="2345069"/>
                <a:ext cx="58386" cy="98600"/>
              </a:xfrm>
              <a:custGeom>
                <a:avLst/>
                <a:gdLst/>
                <a:ahLst/>
                <a:cxnLst>
                  <a:cxn ang="0">
                    <a:pos x="wd2" y="hd2"/>
                  </a:cxn>
                  <a:cxn ang="5400000">
                    <a:pos x="wd2" y="hd2"/>
                  </a:cxn>
                  <a:cxn ang="10800000">
                    <a:pos x="wd2" y="hd2"/>
                  </a:cxn>
                  <a:cxn ang="16200000">
                    <a:pos x="wd2" y="hd2"/>
                  </a:cxn>
                </a:cxnLst>
                <a:rect l="0" t="0" r="r" b="b"/>
                <a:pathLst>
                  <a:path w="21600" h="21600" extrusionOk="0">
                    <a:moveTo>
                      <a:pt x="15840" y="5929"/>
                    </a:moveTo>
                    <a:lnTo>
                      <a:pt x="13680" y="7624"/>
                    </a:lnTo>
                    <a:lnTo>
                      <a:pt x="15840" y="11012"/>
                    </a:lnTo>
                    <a:lnTo>
                      <a:pt x="18720" y="12282"/>
                    </a:lnTo>
                    <a:lnTo>
                      <a:pt x="18720" y="13976"/>
                    </a:lnTo>
                    <a:lnTo>
                      <a:pt x="21600" y="13976"/>
                    </a:lnTo>
                    <a:lnTo>
                      <a:pt x="21600" y="15671"/>
                    </a:lnTo>
                    <a:lnTo>
                      <a:pt x="18720" y="18635"/>
                    </a:lnTo>
                    <a:lnTo>
                      <a:pt x="13680" y="18635"/>
                    </a:lnTo>
                    <a:lnTo>
                      <a:pt x="13680" y="21600"/>
                    </a:lnTo>
                    <a:lnTo>
                      <a:pt x="7920" y="21600"/>
                    </a:lnTo>
                    <a:lnTo>
                      <a:pt x="5760" y="18635"/>
                    </a:lnTo>
                    <a:lnTo>
                      <a:pt x="0" y="18635"/>
                    </a:lnTo>
                    <a:lnTo>
                      <a:pt x="2880" y="16941"/>
                    </a:lnTo>
                    <a:lnTo>
                      <a:pt x="0" y="15671"/>
                    </a:lnTo>
                    <a:lnTo>
                      <a:pt x="0" y="13976"/>
                    </a:lnTo>
                    <a:lnTo>
                      <a:pt x="2880" y="12282"/>
                    </a:lnTo>
                    <a:lnTo>
                      <a:pt x="0" y="11012"/>
                    </a:lnTo>
                    <a:lnTo>
                      <a:pt x="2880" y="7624"/>
                    </a:lnTo>
                    <a:lnTo>
                      <a:pt x="2880" y="5929"/>
                    </a:lnTo>
                    <a:lnTo>
                      <a:pt x="0" y="5929"/>
                    </a:lnTo>
                    <a:lnTo>
                      <a:pt x="0" y="1271"/>
                    </a:lnTo>
                    <a:lnTo>
                      <a:pt x="2880" y="0"/>
                    </a:lnTo>
                    <a:lnTo>
                      <a:pt x="5760" y="0"/>
                    </a:lnTo>
                    <a:lnTo>
                      <a:pt x="5760" y="1271"/>
                    </a:lnTo>
                    <a:lnTo>
                      <a:pt x="7920" y="0"/>
                    </a:lnTo>
                    <a:lnTo>
                      <a:pt x="10800" y="1271"/>
                    </a:lnTo>
                    <a:lnTo>
                      <a:pt x="13680" y="2965"/>
                    </a:lnTo>
                    <a:lnTo>
                      <a:pt x="15840" y="2965"/>
                    </a:lnTo>
                    <a:lnTo>
                      <a:pt x="15840" y="59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7" name="Freeform 53"/>
              <p:cNvSpPr/>
              <p:nvPr/>
            </p:nvSpPr>
            <p:spPr>
              <a:xfrm>
                <a:off x="5815182" y="2215538"/>
                <a:ext cx="130396" cy="156599"/>
              </a:xfrm>
              <a:custGeom>
                <a:avLst/>
                <a:gdLst/>
                <a:ahLst/>
                <a:cxnLst>
                  <a:cxn ang="0">
                    <a:pos x="wd2" y="hd2"/>
                  </a:cxn>
                  <a:cxn ang="5400000">
                    <a:pos x="wd2" y="hd2"/>
                  </a:cxn>
                  <a:cxn ang="10800000">
                    <a:pos x="wd2" y="hd2"/>
                  </a:cxn>
                  <a:cxn ang="16200000">
                    <a:pos x="wd2" y="hd2"/>
                  </a:cxn>
                </a:cxnLst>
                <a:rect l="0" t="0" r="r" b="b"/>
                <a:pathLst>
                  <a:path w="21600" h="21600" extrusionOk="0">
                    <a:moveTo>
                      <a:pt x="0" y="2933"/>
                    </a:moveTo>
                    <a:lnTo>
                      <a:pt x="0" y="1867"/>
                    </a:lnTo>
                    <a:lnTo>
                      <a:pt x="2579" y="1867"/>
                    </a:lnTo>
                    <a:lnTo>
                      <a:pt x="2579" y="800"/>
                    </a:lnTo>
                    <a:lnTo>
                      <a:pt x="3546" y="0"/>
                    </a:lnTo>
                    <a:lnTo>
                      <a:pt x="4836" y="800"/>
                    </a:lnTo>
                    <a:lnTo>
                      <a:pt x="7093" y="800"/>
                    </a:lnTo>
                    <a:lnTo>
                      <a:pt x="9672" y="2933"/>
                    </a:lnTo>
                    <a:lnTo>
                      <a:pt x="9672" y="4000"/>
                    </a:lnTo>
                    <a:lnTo>
                      <a:pt x="11928" y="4800"/>
                    </a:lnTo>
                    <a:lnTo>
                      <a:pt x="13218" y="4800"/>
                    </a:lnTo>
                    <a:lnTo>
                      <a:pt x="11928" y="5867"/>
                    </a:lnTo>
                    <a:lnTo>
                      <a:pt x="11928" y="6933"/>
                    </a:lnTo>
                    <a:lnTo>
                      <a:pt x="14507" y="6933"/>
                    </a:lnTo>
                    <a:lnTo>
                      <a:pt x="14507" y="7733"/>
                    </a:lnTo>
                    <a:lnTo>
                      <a:pt x="16764" y="7733"/>
                    </a:lnTo>
                    <a:lnTo>
                      <a:pt x="18054" y="6933"/>
                    </a:lnTo>
                    <a:lnTo>
                      <a:pt x="19021" y="6933"/>
                    </a:lnTo>
                    <a:lnTo>
                      <a:pt x="18054" y="7733"/>
                    </a:lnTo>
                    <a:lnTo>
                      <a:pt x="19021" y="8800"/>
                    </a:lnTo>
                    <a:lnTo>
                      <a:pt x="19021" y="9867"/>
                    </a:lnTo>
                    <a:lnTo>
                      <a:pt x="18054" y="10933"/>
                    </a:lnTo>
                    <a:lnTo>
                      <a:pt x="19021" y="12800"/>
                    </a:lnTo>
                    <a:lnTo>
                      <a:pt x="20310" y="13867"/>
                    </a:lnTo>
                    <a:lnTo>
                      <a:pt x="21600" y="14667"/>
                    </a:lnTo>
                    <a:lnTo>
                      <a:pt x="19021" y="16800"/>
                    </a:lnTo>
                    <a:lnTo>
                      <a:pt x="19021" y="17867"/>
                    </a:lnTo>
                    <a:lnTo>
                      <a:pt x="20310" y="18667"/>
                    </a:lnTo>
                    <a:lnTo>
                      <a:pt x="19021" y="18667"/>
                    </a:lnTo>
                    <a:lnTo>
                      <a:pt x="16764" y="19733"/>
                    </a:lnTo>
                    <a:lnTo>
                      <a:pt x="16764" y="18667"/>
                    </a:lnTo>
                    <a:lnTo>
                      <a:pt x="14507" y="19733"/>
                    </a:lnTo>
                    <a:lnTo>
                      <a:pt x="11928" y="19733"/>
                    </a:lnTo>
                    <a:lnTo>
                      <a:pt x="10639" y="20800"/>
                    </a:lnTo>
                    <a:lnTo>
                      <a:pt x="10639" y="21600"/>
                    </a:lnTo>
                    <a:lnTo>
                      <a:pt x="10639" y="19733"/>
                    </a:lnTo>
                    <a:lnTo>
                      <a:pt x="9672" y="19733"/>
                    </a:lnTo>
                    <a:lnTo>
                      <a:pt x="8382" y="18667"/>
                    </a:lnTo>
                    <a:lnTo>
                      <a:pt x="7093" y="17867"/>
                    </a:lnTo>
                    <a:lnTo>
                      <a:pt x="8382" y="16800"/>
                    </a:lnTo>
                    <a:lnTo>
                      <a:pt x="8382" y="15733"/>
                    </a:lnTo>
                    <a:lnTo>
                      <a:pt x="7093" y="15733"/>
                    </a:lnTo>
                    <a:lnTo>
                      <a:pt x="6125" y="14667"/>
                    </a:lnTo>
                    <a:lnTo>
                      <a:pt x="3546" y="14667"/>
                    </a:lnTo>
                    <a:lnTo>
                      <a:pt x="3546" y="12800"/>
                    </a:lnTo>
                    <a:lnTo>
                      <a:pt x="2579" y="11733"/>
                    </a:lnTo>
                    <a:lnTo>
                      <a:pt x="2579" y="10933"/>
                    </a:lnTo>
                    <a:lnTo>
                      <a:pt x="3546" y="10933"/>
                    </a:lnTo>
                    <a:lnTo>
                      <a:pt x="3546" y="9867"/>
                    </a:lnTo>
                    <a:lnTo>
                      <a:pt x="2579" y="9867"/>
                    </a:lnTo>
                    <a:lnTo>
                      <a:pt x="1290" y="8800"/>
                    </a:lnTo>
                    <a:lnTo>
                      <a:pt x="2579" y="7733"/>
                    </a:lnTo>
                    <a:lnTo>
                      <a:pt x="2579" y="6933"/>
                    </a:lnTo>
                    <a:lnTo>
                      <a:pt x="1290" y="6933"/>
                    </a:lnTo>
                    <a:lnTo>
                      <a:pt x="1290" y="5867"/>
                    </a:lnTo>
                    <a:lnTo>
                      <a:pt x="2579" y="5867"/>
                    </a:lnTo>
                    <a:lnTo>
                      <a:pt x="2579" y="4800"/>
                    </a:lnTo>
                    <a:lnTo>
                      <a:pt x="1290" y="4800"/>
                    </a:lnTo>
                    <a:lnTo>
                      <a:pt x="0" y="4000"/>
                    </a:lnTo>
                    <a:lnTo>
                      <a:pt x="0" y="293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8" name="Freeform 54"/>
              <p:cNvSpPr/>
              <p:nvPr/>
            </p:nvSpPr>
            <p:spPr>
              <a:xfrm>
                <a:off x="5807396" y="2308336"/>
                <a:ext cx="58387" cy="6379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14400"/>
                    </a:lnTo>
                    <a:lnTo>
                      <a:pt x="13680" y="12436"/>
                    </a:lnTo>
                    <a:lnTo>
                      <a:pt x="16560" y="12436"/>
                    </a:lnTo>
                    <a:lnTo>
                      <a:pt x="16560" y="14400"/>
                    </a:lnTo>
                    <a:lnTo>
                      <a:pt x="21600" y="9818"/>
                    </a:lnTo>
                    <a:lnTo>
                      <a:pt x="21600" y="7200"/>
                    </a:lnTo>
                    <a:lnTo>
                      <a:pt x="18720" y="7200"/>
                    </a:lnTo>
                    <a:lnTo>
                      <a:pt x="16560" y="4582"/>
                    </a:lnTo>
                    <a:lnTo>
                      <a:pt x="10800" y="4582"/>
                    </a:lnTo>
                    <a:lnTo>
                      <a:pt x="10800" y="0"/>
                    </a:lnTo>
                    <a:lnTo>
                      <a:pt x="8640" y="2618"/>
                    </a:lnTo>
                    <a:lnTo>
                      <a:pt x="8640" y="0"/>
                    </a:lnTo>
                    <a:lnTo>
                      <a:pt x="2880" y="0"/>
                    </a:lnTo>
                    <a:lnTo>
                      <a:pt x="2880" y="2618"/>
                    </a:lnTo>
                    <a:lnTo>
                      <a:pt x="5760" y="2618"/>
                    </a:lnTo>
                    <a:lnTo>
                      <a:pt x="5760" y="4582"/>
                    </a:lnTo>
                    <a:lnTo>
                      <a:pt x="2880" y="4582"/>
                    </a:lnTo>
                    <a:lnTo>
                      <a:pt x="2880" y="9818"/>
                    </a:lnTo>
                    <a:lnTo>
                      <a:pt x="0" y="12436"/>
                    </a:lnTo>
                    <a:lnTo>
                      <a:pt x="2880" y="14400"/>
                    </a:lnTo>
                    <a:lnTo>
                      <a:pt x="10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79" name="Freeform 55"/>
              <p:cNvSpPr/>
              <p:nvPr/>
            </p:nvSpPr>
            <p:spPr>
              <a:xfrm>
                <a:off x="5657538" y="2215538"/>
                <a:ext cx="173212" cy="121799"/>
              </a:xfrm>
              <a:custGeom>
                <a:avLst/>
                <a:gdLst/>
                <a:ahLst/>
                <a:cxnLst>
                  <a:cxn ang="0">
                    <a:pos x="wd2" y="hd2"/>
                  </a:cxn>
                  <a:cxn ang="5400000">
                    <a:pos x="wd2" y="hd2"/>
                  </a:cxn>
                  <a:cxn ang="10800000">
                    <a:pos x="wd2" y="hd2"/>
                  </a:cxn>
                  <a:cxn ang="16200000">
                    <a:pos x="wd2" y="hd2"/>
                  </a:cxn>
                </a:cxnLst>
                <a:rect l="0" t="0" r="r" b="b"/>
                <a:pathLst>
                  <a:path w="21600" h="21600" extrusionOk="0">
                    <a:moveTo>
                      <a:pt x="20700" y="8894"/>
                    </a:moveTo>
                    <a:cubicBezTo>
                      <a:pt x="20700" y="7624"/>
                      <a:pt x="20700" y="7624"/>
                      <a:pt x="20700" y="7624"/>
                    </a:cubicBezTo>
                    <a:cubicBezTo>
                      <a:pt x="20700" y="7624"/>
                      <a:pt x="20700" y="7624"/>
                      <a:pt x="20700" y="7624"/>
                    </a:cubicBezTo>
                    <a:cubicBezTo>
                      <a:pt x="21600" y="7624"/>
                      <a:pt x="21600" y="7624"/>
                      <a:pt x="21600" y="7624"/>
                    </a:cubicBezTo>
                    <a:cubicBezTo>
                      <a:pt x="21600" y="6353"/>
                      <a:pt x="21600" y="6353"/>
                      <a:pt x="21600" y="6353"/>
                    </a:cubicBezTo>
                    <a:cubicBezTo>
                      <a:pt x="20700" y="6353"/>
                      <a:pt x="20700" y="6353"/>
                      <a:pt x="20700" y="6353"/>
                    </a:cubicBezTo>
                    <a:cubicBezTo>
                      <a:pt x="20700" y="6353"/>
                      <a:pt x="20700" y="6353"/>
                      <a:pt x="20700" y="6353"/>
                    </a:cubicBezTo>
                    <a:cubicBezTo>
                      <a:pt x="19800" y="5082"/>
                      <a:pt x="19800" y="5082"/>
                      <a:pt x="19800" y="5082"/>
                    </a:cubicBezTo>
                    <a:cubicBezTo>
                      <a:pt x="19800" y="3812"/>
                      <a:pt x="19800" y="3812"/>
                      <a:pt x="19800" y="3812"/>
                    </a:cubicBezTo>
                    <a:cubicBezTo>
                      <a:pt x="18900" y="2541"/>
                      <a:pt x="18900" y="2541"/>
                      <a:pt x="18900" y="2541"/>
                    </a:cubicBezTo>
                    <a:cubicBezTo>
                      <a:pt x="18900" y="3812"/>
                      <a:pt x="18900" y="3812"/>
                      <a:pt x="18900" y="3812"/>
                    </a:cubicBezTo>
                    <a:cubicBezTo>
                      <a:pt x="17100" y="3812"/>
                      <a:pt x="17100" y="3812"/>
                      <a:pt x="17100" y="3812"/>
                    </a:cubicBezTo>
                    <a:cubicBezTo>
                      <a:pt x="15300" y="2541"/>
                      <a:pt x="15300" y="2541"/>
                      <a:pt x="15300" y="2541"/>
                    </a:cubicBezTo>
                    <a:cubicBezTo>
                      <a:pt x="14400" y="2541"/>
                      <a:pt x="14400" y="2541"/>
                      <a:pt x="14400" y="2541"/>
                    </a:cubicBezTo>
                    <a:cubicBezTo>
                      <a:pt x="13500" y="1271"/>
                      <a:pt x="13500" y="1271"/>
                      <a:pt x="13500" y="1271"/>
                    </a:cubicBezTo>
                    <a:cubicBezTo>
                      <a:pt x="11700" y="0"/>
                      <a:pt x="11700" y="0"/>
                      <a:pt x="11700" y="0"/>
                    </a:cubicBezTo>
                    <a:cubicBezTo>
                      <a:pt x="10800" y="0"/>
                      <a:pt x="10800" y="0"/>
                      <a:pt x="10800" y="0"/>
                    </a:cubicBezTo>
                    <a:cubicBezTo>
                      <a:pt x="10800" y="0"/>
                      <a:pt x="10800" y="0"/>
                      <a:pt x="10800" y="0"/>
                    </a:cubicBezTo>
                    <a:cubicBezTo>
                      <a:pt x="9000" y="0"/>
                      <a:pt x="9000" y="0"/>
                      <a:pt x="9000" y="0"/>
                    </a:cubicBezTo>
                    <a:cubicBezTo>
                      <a:pt x="7200" y="1271"/>
                      <a:pt x="7200" y="1271"/>
                      <a:pt x="7200" y="1271"/>
                    </a:cubicBezTo>
                    <a:cubicBezTo>
                      <a:pt x="7200" y="2541"/>
                      <a:pt x="7200" y="2541"/>
                      <a:pt x="7200" y="2541"/>
                    </a:cubicBezTo>
                    <a:cubicBezTo>
                      <a:pt x="5400" y="3812"/>
                      <a:pt x="5400" y="3812"/>
                      <a:pt x="5400" y="3812"/>
                    </a:cubicBezTo>
                    <a:cubicBezTo>
                      <a:pt x="5400" y="5082"/>
                      <a:pt x="5400" y="5082"/>
                      <a:pt x="5400" y="5082"/>
                    </a:cubicBezTo>
                    <a:cubicBezTo>
                      <a:pt x="4500" y="5082"/>
                      <a:pt x="4500" y="5082"/>
                      <a:pt x="4500" y="5082"/>
                    </a:cubicBezTo>
                    <a:cubicBezTo>
                      <a:pt x="2700" y="5082"/>
                      <a:pt x="2700" y="5082"/>
                      <a:pt x="2700" y="5082"/>
                    </a:cubicBezTo>
                    <a:cubicBezTo>
                      <a:pt x="1800" y="5082"/>
                      <a:pt x="1800" y="5082"/>
                      <a:pt x="1800" y="5082"/>
                    </a:cubicBezTo>
                    <a:cubicBezTo>
                      <a:pt x="900" y="6353"/>
                      <a:pt x="900" y="6353"/>
                      <a:pt x="900" y="6353"/>
                    </a:cubicBezTo>
                    <a:cubicBezTo>
                      <a:pt x="0" y="6353"/>
                      <a:pt x="0" y="6353"/>
                      <a:pt x="0" y="6353"/>
                    </a:cubicBezTo>
                    <a:cubicBezTo>
                      <a:pt x="0" y="6353"/>
                      <a:pt x="0" y="6353"/>
                      <a:pt x="0" y="6353"/>
                    </a:cubicBezTo>
                    <a:cubicBezTo>
                      <a:pt x="0" y="7624"/>
                      <a:pt x="0" y="7624"/>
                      <a:pt x="0" y="7624"/>
                    </a:cubicBezTo>
                    <a:cubicBezTo>
                      <a:pt x="900" y="8894"/>
                      <a:pt x="900" y="8894"/>
                      <a:pt x="900" y="8894"/>
                    </a:cubicBezTo>
                    <a:cubicBezTo>
                      <a:pt x="900" y="10165"/>
                      <a:pt x="900" y="10165"/>
                      <a:pt x="900" y="10165"/>
                    </a:cubicBezTo>
                    <a:cubicBezTo>
                      <a:pt x="900" y="10165"/>
                      <a:pt x="900" y="10165"/>
                      <a:pt x="900" y="10165"/>
                    </a:cubicBezTo>
                    <a:cubicBezTo>
                      <a:pt x="1800" y="7624"/>
                      <a:pt x="1800" y="7624"/>
                      <a:pt x="1800" y="7624"/>
                    </a:cubicBezTo>
                    <a:cubicBezTo>
                      <a:pt x="2700" y="6353"/>
                      <a:pt x="2700" y="6353"/>
                      <a:pt x="2700" y="6353"/>
                    </a:cubicBezTo>
                    <a:cubicBezTo>
                      <a:pt x="2700" y="6353"/>
                      <a:pt x="2700" y="6353"/>
                      <a:pt x="2700" y="6353"/>
                    </a:cubicBezTo>
                    <a:cubicBezTo>
                      <a:pt x="3600" y="6353"/>
                      <a:pt x="3600" y="6353"/>
                      <a:pt x="3600" y="6353"/>
                    </a:cubicBezTo>
                    <a:cubicBezTo>
                      <a:pt x="4500" y="6353"/>
                      <a:pt x="4500" y="6353"/>
                      <a:pt x="4500" y="6353"/>
                    </a:cubicBezTo>
                    <a:cubicBezTo>
                      <a:pt x="4500" y="7624"/>
                      <a:pt x="4500" y="7624"/>
                      <a:pt x="4500" y="7624"/>
                    </a:cubicBezTo>
                    <a:cubicBezTo>
                      <a:pt x="5400" y="8894"/>
                      <a:pt x="5400" y="8894"/>
                      <a:pt x="5400" y="8894"/>
                    </a:cubicBezTo>
                    <a:cubicBezTo>
                      <a:pt x="5400" y="10165"/>
                      <a:pt x="5400" y="10165"/>
                      <a:pt x="5400" y="10165"/>
                    </a:cubicBezTo>
                    <a:cubicBezTo>
                      <a:pt x="7200" y="12706"/>
                      <a:pt x="7200" y="12706"/>
                      <a:pt x="7200" y="12706"/>
                    </a:cubicBezTo>
                    <a:cubicBezTo>
                      <a:pt x="7200" y="12706"/>
                      <a:pt x="7200" y="12706"/>
                      <a:pt x="7200" y="12706"/>
                    </a:cubicBezTo>
                    <a:cubicBezTo>
                      <a:pt x="8100" y="12706"/>
                      <a:pt x="8100" y="12706"/>
                      <a:pt x="8100" y="12706"/>
                    </a:cubicBezTo>
                    <a:cubicBezTo>
                      <a:pt x="7200" y="12706"/>
                      <a:pt x="7200" y="12706"/>
                      <a:pt x="7200" y="12706"/>
                    </a:cubicBezTo>
                    <a:cubicBezTo>
                      <a:pt x="6300" y="12706"/>
                      <a:pt x="6300" y="12706"/>
                      <a:pt x="6300" y="12706"/>
                    </a:cubicBezTo>
                    <a:cubicBezTo>
                      <a:pt x="6300" y="13976"/>
                      <a:pt x="6300" y="13976"/>
                      <a:pt x="6300" y="13976"/>
                    </a:cubicBezTo>
                    <a:cubicBezTo>
                      <a:pt x="6300" y="15247"/>
                      <a:pt x="6300" y="15247"/>
                      <a:pt x="6300" y="15247"/>
                    </a:cubicBezTo>
                    <a:cubicBezTo>
                      <a:pt x="7200" y="15247"/>
                      <a:pt x="7200" y="15247"/>
                      <a:pt x="7200" y="15247"/>
                    </a:cubicBezTo>
                    <a:cubicBezTo>
                      <a:pt x="8100" y="15247"/>
                      <a:pt x="8100" y="15247"/>
                      <a:pt x="8100" y="15247"/>
                    </a:cubicBezTo>
                    <a:cubicBezTo>
                      <a:pt x="9000" y="16518"/>
                      <a:pt x="9000" y="16518"/>
                      <a:pt x="9000" y="16518"/>
                    </a:cubicBezTo>
                    <a:cubicBezTo>
                      <a:pt x="9900" y="16518"/>
                      <a:pt x="9900" y="16518"/>
                      <a:pt x="9900" y="16518"/>
                    </a:cubicBezTo>
                    <a:cubicBezTo>
                      <a:pt x="9900" y="17788"/>
                      <a:pt x="9900" y="17788"/>
                      <a:pt x="9900" y="17788"/>
                    </a:cubicBezTo>
                    <a:cubicBezTo>
                      <a:pt x="10800" y="17788"/>
                      <a:pt x="10800" y="17788"/>
                      <a:pt x="10800" y="17788"/>
                    </a:cubicBezTo>
                    <a:cubicBezTo>
                      <a:pt x="12600" y="17788"/>
                      <a:pt x="12600" y="17788"/>
                      <a:pt x="12600" y="17788"/>
                    </a:cubicBezTo>
                    <a:cubicBezTo>
                      <a:pt x="13500" y="17788"/>
                      <a:pt x="13500" y="17788"/>
                      <a:pt x="13500" y="17788"/>
                    </a:cubicBezTo>
                    <a:cubicBezTo>
                      <a:pt x="15300" y="20329"/>
                      <a:pt x="15300" y="20329"/>
                      <a:pt x="15300" y="20329"/>
                    </a:cubicBezTo>
                    <a:cubicBezTo>
                      <a:pt x="15300" y="20329"/>
                      <a:pt x="15300" y="20329"/>
                      <a:pt x="15300" y="20329"/>
                    </a:cubicBezTo>
                    <a:cubicBezTo>
                      <a:pt x="14400" y="20329"/>
                      <a:pt x="14400" y="20329"/>
                      <a:pt x="14400" y="20329"/>
                    </a:cubicBezTo>
                    <a:cubicBezTo>
                      <a:pt x="14400" y="21600"/>
                      <a:pt x="14400" y="21600"/>
                      <a:pt x="14400" y="21600"/>
                    </a:cubicBezTo>
                    <a:cubicBezTo>
                      <a:pt x="15300" y="21600"/>
                      <a:pt x="15300" y="21600"/>
                      <a:pt x="15300" y="21600"/>
                    </a:cubicBezTo>
                    <a:cubicBezTo>
                      <a:pt x="15300" y="21600"/>
                      <a:pt x="15300" y="21600"/>
                      <a:pt x="15300" y="21600"/>
                    </a:cubicBezTo>
                    <a:cubicBezTo>
                      <a:pt x="15300" y="20329"/>
                      <a:pt x="15300" y="20329"/>
                      <a:pt x="15300" y="20329"/>
                    </a:cubicBezTo>
                    <a:cubicBezTo>
                      <a:pt x="12600" y="16518"/>
                      <a:pt x="12600" y="16518"/>
                      <a:pt x="12600" y="16518"/>
                    </a:cubicBezTo>
                    <a:cubicBezTo>
                      <a:pt x="9900" y="12706"/>
                      <a:pt x="9900" y="12706"/>
                      <a:pt x="9900" y="12706"/>
                    </a:cubicBezTo>
                    <a:cubicBezTo>
                      <a:pt x="9900" y="12706"/>
                      <a:pt x="9900" y="12706"/>
                      <a:pt x="9900" y="12706"/>
                    </a:cubicBezTo>
                    <a:cubicBezTo>
                      <a:pt x="9900" y="11435"/>
                      <a:pt x="9900" y="11435"/>
                      <a:pt x="9900" y="11435"/>
                    </a:cubicBezTo>
                    <a:cubicBezTo>
                      <a:pt x="9000" y="11435"/>
                      <a:pt x="9000" y="11435"/>
                      <a:pt x="9000" y="11435"/>
                    </a:cubicBezTo>
                    <a:cubicBezTo>
                      <a:pt x="9000" y="10165"/>
                      <a:pt x="9000" y="10165"/>
                      <a:pt x="9000" y="10165"/>
                    </a:cubicBezTo>
                    <a:cubicBezTo>
                      <a:pt x="8100" y="8894"/>
                      <a:pt x="8100" y="8894"/>
                      <a:pt x="8100" y="8894"/>
                    </a:cubicBezTo>
                    <a:cubicBezTo>
                      <a:pt x="8100" y="8894"/>
                      <a:pt x="8100" y="8894"/>
                      <a:pt x="8100" y="8894"/>
                    </a:cubicBezTo>
                    <a:cubicBezTo>
                      <a:pt x="8100" y="8894"/>
                      <a:pt x="8100" y="8894"/>
                      <a:pt x="8100" y="8894"/>
                    </a:cubicBezTo>
                    <a:cubicBezTo>
                      <a:pt x="8100" y="7624"/>
                      <a:pt x="8100" y="7624"/>
                      <a:pt x="8100" y="7624"/>
                    </a:cubicBezTo>
                    <a:cubicBezTo>
                      <a:pt x="8100" y="6353"/>
                      <a:pt x="8100" y="6353"/>
                      <a:pt x="8100" y="6353"/>
                    </a:cubicBezTo>
                    <a:cubicBezTo>
                      <a:pt x="8100" y="6353"/>
                      <a:pt x="8100" y="6353"/>
                      <a:pt x="8100" y="6353"/>
                    </a:cubicBezTo>
                    <a:cubicBezTo>
                      <a:pt x="9000" y="7624"/>
                      <a:pt x="9000" y="7624"/>
                      <a:pt x="9000" y="7624"/>
                    </a:cubicBezTo>
                    <a:cubicBezTo>
                      <a:pt x="9900" y="7624"/>
                      <a:pt x="9900" y="7624"/>
                      <a:pt x="9900" y="7624"/>
                    </a:cubicBezTo>
                    <a:cubicBezTo>
                      <a:pt x="9900" y="7624"/>
                      <a:pt x="9900" y="7624"/>
                      <a:pt x="9900" y="7624"/>
                    </a:cubicBezTo>
                    <a:cubicBezTo>
                      <a:pt x="9900" y="6353"/>
                      <a:pt x="9900" y="6353"/>
                      <a:pt x="9900" y="6353"/>
                    </a:cubicBezTo>
                    <a:cubicBezTo>
                      <a:pt x="10800" y="6353"/>
                      <a:pt x="10800" y="6353"/>
                      <a:pt x="10800" y="6353"/>
                    </a:cubicBezTo>
                    <a:cubicBezTo>
                      <a:pt x="11700" y="6353"/>
                      <a:pt x="11700" y="6353"/>
                      <a:pt x="11700" y="6353"/>
                    </a:cubicBezTo>
                    <a:cubicBezTo>
                      <a:pt x="11700" y="6353"/>
                      <a:pt x="11700" y="6353"/>
                      <a:pt x="11700" y="6353"/>
                    </a:cubicBezTo>
                    <a:cubicBezTo>
                      <a:pt x="12600" y="6353"/>
                      <a:pt x="12600" y="6353"/>
                      <a:pt x="12600" y="6353"/>
                    </a:cubicBezTo>
                    <a:cubicBezTo>
                      <a:pt x="12600" y="6353"/>
                      <a:pt x="12600" y="6353"/>
                      <a:pt x="12600" y="6353"/>
                    </a:cubicBezTo>
                    <a:cubicBezTo>
                      <a:pt x="13500" y="6353"/>
                      <a:pt x="13500" y="6353"/>
                      <a:pt x="13500" y="6353"/>
                    </a:cubicBezTo>
                    <a:cubicBezTo>
                      <a:pt x="13500" y="7624"/>
                      <a:pt x="13500" y="7624"/>
                      <a:pt x="13500" y="7624"/>
                    </a:cubicBezTo>
                    <a:cubicBezTo>
                      <a:pt x="14400" y="6353"/>
                      <a:pt x="14400" y="6353"/>
                      <a:pt x="14400" y="6353"/>
                    </a:cubicBezTo>
                    <a:cubicBezTo>
                      <a:pt x="15300" y="7624"/>
                      <a:pt x="15300" y="7624"/>
                      <a:pt x="15300" y="7624"/>
                    </a:cubicBezTo>
                    <a:cubicBezTo>
                      <a:pt x="16200" y="6353"/>
                      <a:pt x="16200" y="6353"/>
                      <a:pt x="16200" y="6353"/>
                    </a:cubicBezTo>
                    <a:cubicBezTo>
                      <a:pt x="16200" y="7624"/>
                      <a:pt x="16200" y="7624"/>
                      <a:pt x="16200" y="7624"/>
                    </a:cubicBezTo>
                    <a:cubicBezTo>
                      <a:pt x="17100" y="7624"/>
                      <a:pt x="17100" y="7624"/>
                      <a:pt x="17100" y="7624"/>
                    </a:cubicBezTo>
                    <a:cubicBezTo>
                      <a:pt x="18000" y="7624"/>
                      <a:pt x="18000" y="7624"/>
                      <a:pt x="18000" y="7624"/>
                    </a:cubicBezTo>
                    <a:cubicBezTo>
                      <a:pt x="18000" y="7624"/>
                      <a:pt x="18000" y="7624"/>
                      <a:pt x="18000" y="7624"/>
                    </a:cubicBezTo>
                    <a:cubicBezTo>
                      <a:pt x="18900" y="7624"/>
                      <a:pt x="18900" y="7624"/>
                      <a:pt x="18900" y="7624"/>
                    </a:cubicBezTo>
                    <a:cubicBezTo>
                      <a:pt x="20700" y="8894"/>
                      <a:pt x="20700" y="8894"/>
                      <a:pt x="20700" y="8894"/>
                    </a:cubicBezTo>
                    <a:cubicBezTo>
                      <a:pt x="20700" y="8894"/>
                      <a:pt x="20700" y="8894"/>
                      <a:pt x="20700" y="8894"/>
                    </a:cubicBezTo>
                    <a:close/>
                    <a:moveTo>
                      <a:pt x="12600" y="20329"/>
                    </a:moveTo>
                    <a:cubicBezTo>
                      <a:pt x="12600" y="20329"/>
                      <a:pt x="13500" y="20329"/>
                      <a:pt x="13500" y="20329"/>
                    </a:cubicBezTo>
                    <a:cubicBezTo>
                      <a:pt x="14400" y="21600"/>
                      <a:pt x="14400" y="21600"/>
                      <a:pt x="14400" y="21600"/>
                    </a:cubicBezTo>
                    <a:cubicBezTo>
                      <a:pt x="12600" y="21600"/>
                      <a:pt x="12600" y="21600"/>
                      <a:pt x="12600" y="21600"/>
                    </a:cubicBezTo>
                    <a:cubicBezTo>
                      <a:pt x="12600" y="20329"/>
                      <a:pt x="12600" y="20329"/>
                      <a:pt x="12600" y="20329"/>
                    </a:cubicBezTo>
                    <a:close/>
                    <a:moveTo>
                      <a:pt x="10800" y="19059"/>
                    </a:moveTo>
                    <a:cubicBezTo>
                      <a:pt x="13500" y="19059"/>
                      <a:pt x="13500" y="19059"/>
                      <a:pt x="13500" y="19059"/>
                    </a:cubicBezTo>
                    <a:cubicBezTo>
                      <a:pt x="12600" y="20329"/>
                      <a:pt x="12600" y="20329"/>
                      <a:pt x="12600" y="20329"/>
                    </a:cubicBezTo>
                    <a:cubicBezTo>
                      <a:pt x="10800" y="19059"/>
                      <a:pt x="10800" y="19059"/>
                      <a:pt x="10800" y="19059"/>
                    </a:cubicBezTo>
                    <a:close/>
                    <a:moveTo>
                      <a:pt x="11700" y="17788"/>
                    </a:moveTo>
                    <a:cubicBezTo>
                      <a:pt x="12600" y="17788"/>
                      <a:pt x="12600" y="17788"/>
                      <a:pt x="12600" y="17788"/>
                    </a:cubicBezTo>
                    <a:cubicBezTo>
                      <a:pt x="13500" y="19059"/>
                      <a:pt x="13500" y="19059"/>
                      <a:pt x="13500" y="19059"/>
                    </a:cubicBezTo>
                    <a:cubicBezTo>
                      <a:pt x="12600" y="19059"/>
                      <a:pt x="12600" y="19059"/>
                      <a:pt x="12600" y="19059"/>
                    </a:cubicBezTo>
                    <a:cubicBezTo>
                      <a:pt x="11700" y="19059"/>
                      <a:pt x="11700" y="19059"/>
                      <a:pt x="11700" y="19059"/>
                    </a:cubicBezTo>
                    <a:cubicBezTo>
                      <a:pt x="11700" y="17788"/>
                      <a:pt x="11700" y="17788"/>
                      <a:pt x="11700" y="17788"/>
                    </a:cubicBezTo>
                    <a:close/>
                    <a:moveTo>
                      <a:pt x="5400" y="11435"/>
                    </a:moveTo>
                    <a:cubicBezTo>
                      <a:pt x="6300" y="11435"/>
                      <a:pt x="6300" y="11435"/>
                      <a:pt x="6300" y="11435"/>
                    </a:cubicBezTo>
                    <a:cubicBezTo>
                      <a:pt x="6300" y="12706"/>
                      <a:pt x="6300" y="12706"/>
                      <a:pt x="6300" y="12706"/>
                    </a:cubicBezTo>
                    <a:cubicBezTo>
                      <a:pt x="6300" y="12706"/>
                      <a:pt x="6300" y="12706"/>
                      <a:pt x="6300" y="12706"/>
                    </a:cubicBezTo>
                    <a:cubicBezTo>
                      <a:pt x="5400" y="11435"/>
                      <a:pt x="5400" y="11435"/>
                      <a:pt x="5400" y="11435"/>
                    </a:cubicBezTo>
                    <a:close/>
                    <a:moveTo>
                      <a:pt x="4500" y="10165"/>
                    </a:moveTo>
                    <a:cubicBezTo>
                      <a:pt x="5400" y="11435"/>
                      <a:pt x="5400" y="11435"/>
                      <a:pt x="5400" y="11435"/>
                    </a:cubicBezTo>
                    <a:cubicBezTo>
                      <a:pt x="4500" y="11435"/>
                      <a:pt x="4500" y="11435"/>
                      <a:pt x="4500" y="11435"/>
                    </a:cubicBezTo>
                    <a:cubicBezTo>
                      <a:pt x="4500" y="10165"/>
                      <a:pt x="4500" y="10165"/>
                      <a:pt x="4500" y="10165"/>
                    </a:cubicBezTo>
                    <a:close/>
                    <a:moveTo>
                      <a:pt x="5400" y="13976"/>
                    </a:moveTo>
                    <a:cubicBezTo>
                      <a:pt x="6300" y="13976"/>
                      <a:pt x="6300" y="13976"/>
                      <a:pt x="6300" y="13976"/>
                    </a:cubicBezTo>
                    <a:cubicBezTo>
                      <a:pt x="6300" y="15247"/>
                      <a:pt x="6300" y="15247"/>
                      <a:pt x="6300" y="15247"/>
                    </a:cubicBezTo>
                    <a:cubicBezTo>
                      <a:pt x="5400" y="13976"/>
                      <a:pt x="5400" y="13976"/>
                      <a:pt x="5400" y="13976"/>
                    </a:cubicBezTo>
                    <a:close/>
                    <a:moveTo>
                      <a:pt x="4500" y="11435"/>
                    </a:moveTo>
                    <a:cubicBezTo>
                      <a:pt x="4500" y="12706"/>
                      <a:pt x="4500" y="12706"/>
                      <a:pt x="4500" y="12706"/>
                    </a:cubicBezTo>
                    <a:cubicBezTo>
                      <a:pt x="4500" y="12706"/>
                      <a:pt x="4500" y="12706"/>
                      <a:pt x="4500" y="12706"/>
                    </a:cubicBezTo>
                    <a:cubicBezTo>
                      <a:pt x="4500" y="11435"/>
                      <a:pt x="4500" y="11435"/>
                      <a:pt x="4500" y="11435"/>
                    </a:cubicBezTo>
                    <a:close/>
                    <a:moveTo>
                      <a:pt x="2700" y="8894"/>
                    </a:moveTo>
                    <a:cubicBezTo>
                      <a:pt x="3600" y="10165"/>
                      <a:pt x="3600" y="10165"/>
                      <a:pt x="3600" y="10165"/>
                    </a:cubicBezTo>
                    <a:cubicBezTo>
                      <a:pt x="4500" y="11435"/>
                      <a:pt x="4500" y="11435"/>
                      <a:pt x="4500" y="11435"/>
                    </a:cubicBezTo>
                    <a:cubicBezTo>
                      <a:pt x="3600" y="11435"/>
                      <a:pt x="3600" y="11435"/>
                      <a:pt x="3600" y="11435"/>
                    </a:cubicBezTo>
                    <a:cubicBezTo>
                      <a:pt x="2700" y="10165"/>
                      <a:pt x="2700" y="10165"/>
                      <a:pt x="2700" y="10165"/>
                    </a:cubicBezTo>
                    <a:cubicBezTo>
                      <a:pt x="3600" y="10165"/>
                      <a:pt x="3600" y="10165"/>
                      <a:pt x="3600" y="10165"/>
                    </a:cubicBezTo>
                    <a:cubicBezTo>
                      <a:pt x="2700" y="8894"/>
                      <a:pt x="2700" y="8894"/>
                      <a:pt x="2700" y="8894"/>
                    </a:cubicBezTo>
                    <a:close/>
                    <a:moveTo>
                      <a:pt x="3600" y="6353"/>
                    </a:moveTo>
                    <a:cubicBezTo>
                      <a:pt x="4500" y="8894"/>
                      <a:pt x="4500" y="8894"/>
                      <a:pt x="4500" y="8894"/>
                    </a:cubicBezTo>
                    <a:cubicBezTo>
                      <a:pt x="3600" y="8894"/>
                      <a:pt x="3600" y="8894"/>
                      <a:pt x="3600" y="8894"/>
                    </a:cubicBezTo>
                    <a:cubicBezTo>
                      <a:pt x="3600" y="8894"/>
                      <a:pt x="3600" y="8894"/>
                      <a:pt x="3600" y="8894"/>
                    </a:cubicBezTo>
                    <a:cubicBezTo>
                      <a:pt x="2700" y="8894"/>
                      <a:pt x="2700" y="8894"/>
                      <a:pt x="2700" y="8894"/>
                    </a:cubicBezTo>
                    <a:cubicBezTo>
                      <a:pt x="2700" y="7624"/>
                      <a:pt x="2700" y="7624"/>
                      <a:pt x="2700" y="7624"/>
                    </a:cubicBezTo>
                    <a:cubicBezTo>
                      <a:pt x="2700" y="7624"/>
                      <a:pt x="3600" y="6353"/>
                      <a:pt x="3600" y="6353"/>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0" name="Freeform 56"/>
              <p:cNvSpPr/>
              <p:nvPr/>
            </p:nvSpPr>
            <p:spPr>
              <a:xfrm>
                <a:off x="5721764" y="2250337"/>
                <a:ext cx="114826" cy="94732"/>
              </a:xfrm>
              <a:custGeom>
                <a:avLst/>
                <a:gdLst/>
                <a:ahLst/>
                <a:cxnLst>
                  <a:cxn ang="0">
                    <a:pos x="wd2" y="hd2"/>
                  </a:cxn>
                  <a:cxn ang="5400000">
                    <a:pos x="wd2" y="hd2"/>
                  </a:cxn>
                  <a:cxn ang="10800000">
                    <a:pos x="wd2" y="hd2"/>
                  </a:cxn>
                  <a:cxn ang="16200000">
                    <a:pos x="wd2" y="hd2"/>
                  </a:cxn>
                </a:cxnLst>
                <a:rect l="0" t="0" r="r" b="b"/>
                <a:pathLst>
                  <a:path w="21600" h="21600" extrusionOk="0">
                    <a:moveTo>
                      <a:pt x="10983" y="19837"/>
                    </a:moveTo>
                    <a:lnTo>
                      <a:pt x="10983" y="18073"/>
                    </a:lnTo>
                    <a:lnTo>
                      <a:pt x="6590" y="13224"/>
                    </a:lnTo>
                    <a:lnTo>
                      <a:pt x="2563" y="8376"/>
                    </a:lnTo>
                    <a:lnTo>
                      <a:pt x="2563" y="6612"/>
                    </a:lnTo>
                    <a:lnTo>
                      <a:pt x="1464" y="6612"/>
                    </a:lnTo>
                    <a:lnTo>
                      <a:pt x="1464" y="4849"/>
                    </a:lnTo>
                    <a:lnTo>
                      <a:pt x="0" y="3527"/>
                    </a:lnTo>
                    <a:lnTo>
                      <a:pt x="0" y="0"/>
                    </a:lnTo>
                    <a:lnTo>
                      <a:pt x="1464" y="1763"/>
                    </a:lnTo>
                    <a:lnTo>
                      <a:pt x="2563" y="1763"/>
                    </a:lnTo>
                    <a:lnTo>
                      <a:pt x="2563" y="0"/>
                    </a:lnTo>
                    <a:lnTo>
                      <a:pt x="8054" y="0"/>
                    </a:lnTo>
                    <a:lnTo>
                      <a:pt x="8054" y="1763"/>
                    </a:lnTo>
                    <a:lnTo>
                      <a:pt x="9519" y="0"/>
                    </a:lnTo>
                    <a:lnTo>
                      <a:pt x="10983" y="1763"/>
                    </a:lnTo>
                    <a:lnTo>
                      <a:pt x="12081" y="0"/>
                    </a:lnTo>
                    <a:lnTo>
                      <a:pt x="12081" y="1763"/>
                    </a:lnTo>
                    <a:lnTo>
                      <a:pt x="16108" y="1763"/>
                    </a:lnTo>
                    <a:lnTo>
                      <a:pt x="19037" y="3527"/>
                    </a:lnTo>
                    <a:lnTo>
                      <a:pt x="20502" y="3527"/>
                    </a:lnTo>
                    <a:lnTo>
                      <a:pt x="20502" y="4849"/>
                    </a:lnTo>
                    <a:lnTo>
                      <a:pt x="19037" y="6612"/>
                    </a:lnTo>
                    <a:lnTo>
                      <a:pt x="20502" y="8376"/>
                    </a:lnTo>
                    <a:lnTo>
                      <a:pt x="21600" y="8376"/>
                    </a:lnTo>
                    <a:lnTo>
                      <a:pt x="21600" y="10139"/>
                    </a:lnTo>
                    <a:lnTo>
                      <a:pt x="20502" y="10139"/>
                    </a:lnTo>
                    <a:lnTo>
                      <a:pt x="20502" y="11461"/>
                    </a:lnTo>
                    <a:lnTo>
                      <a:pt x="21600" y="13224"/>
                    </a:lnTo>
                    <a:lnTo>
                      <a:pt x="20502" y="14988"/>
                    </a:lnTo>
                    <a:lnTo>
                      <a:pt x="20502" y="13224"/>
                    </a:lnTo>
                    <a:lnTo>
                      <a:pt x="17573" y="13224"/>
                    </a:lnTo>
                    <a:lnTo>
                      <a:pt x="17573" y="14988"/>
                    </a:lnTo>
                    <a:lnTo>
                      <a:pt x="19037" y="14988"/>
                    </a:lnTo>
                    <a:lnTo>
                      <a:pt x="19037" y="16310"/>
                    </a:lnTo>
                    <a:lnTo>
                      <a:pt x="17573" y="16310"/>
                    </a:lnTo>
                    <a:lnTo>
                      <a:pt x="17573" y="19837"/>
                    </a:lnTo>
                    <a:lnTo>
                      <a:pt x="16108" y="21600"/>
                    </a:lnTo>
                    <a:lnTo>
                      <a:pt x="15010" y="19837"/>
                    </a:lnTo>
                    <a:lnTo>
                      <a:pt x="10983" y="1983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1" name="Freeform 57"/>
              <p:cNvSpPr/>
              <p:nvPr/>
            </p:nvSpPr>
            <p:spPr>
              <a:xfrm>
                <a:off x="5649754" y="2194272"/>
                <a:ext cx="93417" cy="56068"/>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lnTo>
                      <a:pt x="3150" y="21600"/>
                    </a:lnTo>
                    <a:lnTo>
                      <a:pt x="4950" y="19366"/>
                    </a:lnTo>
                    <a:lnTo>
                      <a:pt x="11700" y="19366"/>
                    </a:lnTo>
                    <a:lnTo>
                      <a:pt x="11700" y="16386"/>
                    </a:lnTo>
                    <a:lnTo>
                      <a:pt x="14850" y="13407"/>
                    </a:lnTo>
                    <a:lnTo>
                      <a:pt x="14850" y="10428"/>
                    </a:lnTo>
                    <a:lnTo>
                      <a:pt x="18450" y="8193"/>
                    </a:lnTo>
                    <a:lnTo>
                      <a:pt x="21600" y="8193"/>
                    </a:lnTo>
                    <a:lnTo>
                      <a:pt x="21600" y="2234"/>
                    </a:lnTo>
                    <a:lnTo>
                      <a:pt x="19800" y="0"/>
                    </a:lnTo>
                    <a:lnTo>
                      <a:pt x="18450" y="2234"/>
                    </a:lnTo>
                    <a:lnTo>
                      <a:pt x="14850" y="5214"/>
                    </a:lnTo>
                    <a:lnTo>
                      <a:pt x="3150" y="5214"/>
                    </a:lnTo>
                    <a:lnTo>
                      <a:pt x="1800" y="8193"/>
                    </a:lnTo>
                    <a:lnTo>
                      <a:pt x="1800" y="10428"/>
                    </a:lnTo>
                    <a:lnTo>
                      <a:pt x="0" y="13407"/>
                    </a:lnTo>
                    <a:lnTo>
                      <a:pt x="1800" y="16386"/>
                    </a:lnTo>
                    <a:lnTo>
                      <a:pt x="3150" y="16386"/>
                    </a:lnTo>
                    <a:lnTo>
                      <a:pt x="3150" y="19366"/>
                    </a:lnTo>
                    <a:lnTo>
                      <a:pt x="1800" y="19366"/>
                    </a:lnTo>
                    <a:lnTo>
                      <a:pt x="1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2" name="Freeform 58"/>
              <p:cNvSpPr/>
              <p:nvPr/>
            </p:nvSpPr>
            <p:spPr>
              <a:xfrm>
                <a:off x="5534932" y="2115006"/>
                <a:ext cx="216027" cy="92798"/>
              </a:xfrm>
              <a:custGeom>
                <a:avLst/>
                <a:gdLst/>
                <a:ahLst/>
                <a:cxnLst>
                  <a:cxn ang="0">
                    <a:pos x="wd2" y="hd2"/>
                  </a:cxn>
                  <a:cxn ang="5400000">
                    <a:pos x="wd2" y="hd2"/>
                  </a:cxn>
                  <a:cxn ang="10800000">
                    <a:pos x="wd2" y="hd2"/>
                  </a:cxn>
                  <a:cxn ang="16200000">
                    <a:pos x="wd2" y="hd2"/>
                  </a:cxn>
                </a:cxnLst>
                <a:rect l="0" t="0" r="r" b="b"/>
                <a:pathLst>
                  <a:path w="21600" h="21600" extrusionOk="0">
                    <a:moveTo>
                      <a:pt x="12843" y="21600"/>
                    </a:moveTo>
                    <a:lnTo>
                      <a:pt x="17903" y="21600"/>
                    </a:lnTo>
                    <a:lnTo>
                      <a:pt x="19459" y="19800"/>
                    </a:lnTo>
                    <a:lnTo>
                      <a:pt x="20822" y="16650"/>
                    </a:lnTo>
                    <a:lnTo>
                      <a:pt x="20822" y="13500"/>
                    </a:lnTo>
                    <a:lnTo>
                      <a:pt x="20043" y="11700"/>
                    </a:lnTo>
                    <a:lnTo>
                      <a:pt x="21600" y="11700"/>
                    </a:lnTo>
                    <a:lnTo>
                      <a:pt x="21600" y="3150"/>
                    </a:lnTo>
                    <a:lnTo>
                      <a:pt x="20043" y="1800"/>
                    </a:lnTo>
                    <a:lnTo>
                      <a:pt x="17903" y="1800"/>
                    </a:lnTo>
                    <a:lnTo>
                      <a:pt x="17319" y="0"/>
                    </a:lnTo>
                    <a:lnTo>
                      <a:pt x="15762" y="0"/>
                    </a:lnTo>
                    <a:lnTo>
                      <a:pt x="14984" y="1800"/>
                    </a:lnTo>
                    <a:lnTo>
                      <a:pt x="14984" y="3150"/>
                    </a:lnTo>
                    <a:lnTo>
                      <a:pt x="13622" y="3150"/>
                    </a:lnTo>
                    <a:lnTo>
                      <a:pt x="12259" y="1800"/>
                    </a:lnTo>
                    <a:lnTo>
                      <a:pt x="11481" y="1800"/>
                    </a:lnTo>
                    <a:lnTo>
                      <a:pt x="11481" y="4950"/>
                    </a:lnTo>
                    <a:lnTo>
                      <a:pt x="10703" y="4950"/>
                    </a:lnTo>
                    <a:lnTo>
                      <a:pt x="10119" y="6750"/>
                    </a:lnTo>
                    <a:lnTo>
                      <a:pt x="9341" y="8100"/>
                    </a:lnTo>
                    <a:lnTo>
                      <a:pt x="9341" y="9900"/>
                    </a:lnTo>
                    <a:lnTo>
                      <a:pt x="10119" y="9900"/>
                    </a:lnTo>
                    <a:lnTo>
                      <a:pt x="10119" y="11700"/>
                    </a:lnTo>
                    <a:lnTo>
                      <a:pt x="7200" y="11700"/>
                    </a:lnTo>
                    <a:lnTo>
                      <a:pt x="5643" y="13500"/>
                    </a:lnTo>
                    <a:lnTo>
                      <a:pt x="4281" y="13500"/>
                    </a:lnTo>
                    <a:lnTo>
                      <a:pt x="3503" y="11700"/>
                    </a:lnTo>
                    <a:lnTo>
                      <a:pt x="2141" y="11700"/>
                    </a:lnTo>
                    <a:lnTo>
                      <a:pt x="2141" y="13500"/>
                    </a:lnTo>
                    <a:lnTo>
                      <a:pt x="1362" y="13500"/>
                    </a:lnTo>
                    <a:lnTo>
                      <a:pt x="584" y="11700"/>
                    </a:lnTo>
                    <a:lnTo>
                      <a:pt x="0" y="13500"/>
                    </a:lnTo>
                    <a:lnTo>
                      <a:pt x="0" y="14850"/>
                    </a:lnTo>
                    <a:lnTo>
                      <a:pt x="584" y="14850"/>
                    </a:lnTo>
                    <a:lnTo>
                      <a:pt x="584" y="16650"/>
                    </a:lnTo>
                    <a:lnTo>
                      <a:pt x="3503" y="16650"/>
                    </a:lnTo>
                    <a:lnTo>
                      <a:pt x="4281" y="18450"/>
                    </a:lnTo>
                    <a:lnTo>
                      <a:pt x="5643" y="16650"/>
                    </a:lnTo>
                    <a:lnTo>
                      <a:pt x="7784" y="16650"/>
                    </a:lnTo>
                    <a:lnTo>
                      <a:pt x="7784" y="18450"/>
                    </a:lnTo>
                    <a:lnTo>
                      <a:pt x="9341" y="19800"/>
                    </a:lnTo>
                    <a:lnTo>
                      <a:pt x="12259" y="19800"/>
                    </a:lnTo>
                    <a:lnTo>
                      <a:pt x="1284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3" name="Freeform 59"/>
              <p:cNvSpPr/>
              <p:nvPr/>
            </p:nvSpPr>
            <p:spPr>
              <a:xfrm>
                <a:off x="5657541" y="1884947"/>
                <a:ext cx="293875" cy="222329"/>
              </a:xfrm>
              <a:custGeom>
                <a:avLst/>
                <a:gdLst/>
                <a:ahLst/>
                <a:cxnLst>
                  <a:cxn ang="0">
                    <a:pos x="wd2" y="hd2"/>
                  </a:cxn>
                  <a:cxn ang="5400000">
                    <a:pos x="wd2" y="hd2"/>
                  </a:cxn>
                  <a:cxn ang="10800000">
                    <a:pos x="wd2" y="hd2"/>
                  </a:cxn>
                  <a:cxn ang="16200000">
                    <a:pos x="wd2" y="hd2"/>
                  </a:cxn>
                </a:cxnLst>
                <a:rect l="0" t="0" r="r" b="b"/>
                <a:pathLst>
                  <a:path w="21600" h="21600" extrusionOk="0">
                    <a:moveTo>
                      <a:pt x="12731" y="21600"/>
                    </a:moveTo>
                    <a:lnTo>
                      <a:pt x="13732" y="21600"/>
                    </a:lnTo>
                    <a:lnTo>
                      <a:pt x="13732" y="20849"/>
                    </a:lnTo>
                    <a:lnTo>
                      <a:pt x="17452" y="20849"/>
                    </a:lnTo>
                    <a:lnTo>
                      <a:pt x="18453" y="21600"/>
                    </a:lnTo>
                    <a:lnTo>
                      <a:pt x="19025" y="21600"/>
                    </a:lnTo>
                    <a:lnTo>
                      <a:pt x="19025" y="20285"/>
                    </a:lnTo>
                    <a:lnTo>
                      <a:pt x="20599" y="18219"/>
                    </a:lnTo>
                    <a:lnTo>
                      <a:pt x="20599" y="17468"/>
                    </a:lnTo>
                    <a:lnTo>
                      <a:pt x="21171" y="16717"/>
                    </a:lnTo>
                    <a:lnTo>
                      <a:pt x="21600" y="16717"/>
                    </a:lnTo>
                    <a:lnTo>
                      <a:pt x="21600" y="15965"/>
                    </a:lnTo>
                    <a:lnTo>
                      <a:pt x="21171" y="15402"/>
                    </a:lnTo>
                    <a:lnTo>
                      <a:pt x="21600" y="14650"/>
                    </a:lnTo>
                    <a:lnTo>
                      <a:pt x="21171" y="14650"/>
                    </a:lnTo>
                    <a:lnTo>
                      <a:pt x="20599" y="13899"/>
                    </a:lnTo>
                    <a:lnTo>
                      <a:pt x="20599" y="11082"/>
                    </a:lnTo>
                    <a:lnTo>
                      <a:pt x="20026" y="10518"/>
                    </a:lnTo>
                    <a:lnTo>
                      <a:pt x="19597" y="9767"/>
                    </a:lnTo>
                    <a:lnTo>
                      <a:pt x="20026" y="9016"/>
                    </a:lnTo>
                    <a:lnTo>
                      <a:pt x="20599" y="8452"/>
                    </a:lnTo>
                    <a:lnTo>
                      <a:pt x="20599" y="6950"/>
                    </a:lnTo>
                    <a:lnTo>
                      <a:pt x="20026" y="6386"/>
                    </a:lnTo>
                    <a:lnTo>
                      <a:pt x="20026" y="5635"/>
                    </a:lnTo>
                    <a:lnTo>
                      <a:pt x="19597" y="4132"/>
                    </a:lnTo>
                    <a:lnTo>
                      <a:pt x="19025" y="3569"/>
                    </a:lnTo>
                    <a:lnTo>
                      <a:pt x="19025" y="1503"/>
                    </a:lnTo>
                    <a:lnTo>
                      <a:pt x="18453" y="1503"/>
                    </a:lnTo>
                    <a:lnTo>
                      <a:pt x="18024" y="751"/>
                    </a:lnTo>
                    <a:lnTo>
                      <a:pt x="14734" y="1503"/>
                    </a:lnTo>
                    <a:lnTo>
                      <a:pt x="11587" y="1503"/>
                    </a:lnTo>
                    <a:lnTo>
                      <a:pt x="11015" y="2066"/>
                    </a:lnTo>
                    <a:lnTo>
                      <a:pt x="10013" y="2066"/>
                    </a:lnTo>
                    <a:lnTo>
                      <a:pt x="10585" y="1503"/>
                    </a:lnTo>
                    <a:lnTo>
                      <a:pt x="11015" y="751"/>
                    </a:lnTo>
                    <a:lnTo>
                      <a:pt x="10585" y="1503"/>
                    </a:lnTo>
                    <a:lnTo>
                      <a:pt x="9441" y="2066"/>
                    </a:lnTo>
                    <a:lnTo>
                      <a:pt x="8440" y="751"/>
                    </a:lnTo>
                    <a:lnTo>
                      <a:pt x="9441" y="751"/>
                    </a:lnTo>
                    <a:lnTo>
                      <a:pt x="9012" y="0"/>
                    </a:lnTo>
                    <a:lnTo>
                      <a:pt x="7295" y="0"/>
                    </a:lnTo>
                    <a:lnTo>
                      <a:pt x="6866" y="751"/>
                    </a:lnTo>
                    <a:lnTo>
                      <a:pt x="5293" y="751"/>
                    </a:lnTo>
                    <a:lnTo>
                      <a:pt x="4721" y="1503"/>
                    </a:lnTo>
                    <a:lnTo>
                      <a:pt x="4148" y="1503"/>
                    </a:lnTo>
                    <a:lnTo>
                      <a:pt x="3719" y="2066"/>
                    </a:lnTo>
                    <a:lnTo>
                      <a:pt x="3719" y="2817"/>
                    </a:lnTo>
                    <a:lnTo>
                      <a:pt x="3147" y="2817"/>
                    </a:lnTo>
                    <a:lnTo>
                      <a:pt x="2003" y="3569"/>
                    </a:lnTo>
                    <a:lnTo>
                      <a:pt x="1001" y="3569"/>
                    </a:lnTo>
                    <a:lnTo>
                      <a:pt x="1001" y="4883"/>
                    </a:lnTo>
                    <a:lnTo>
                      <a:pt x="429" y="4883"/>
                    </a:lnTo>
                    <a:lnTo>
                      <a:pt x="429" y="6950"/>
                    </a:lnTo>
                    <a:lnTo>
                      <a:pt x="0" y="7701"/>
                    </a:lnTo>
                    <a:lnTo>
                      <a:pt x="429" y="9016"/>
                    </a:lnTo>
                    <a:lnTo>
                      <a:pt x="429" y="9767"/>
                    </a:lnTo>
                    <a:lnTo>
                      <a:pt x="1001" y="9767"/>
                    </a:lnTo>
                    <a:lnTo>
                      <a:pt x="1001" y="11082"/>
                    </a:lnTo>
                    <a:lnTo>
                      <a:pt x="1574" y="12584"/>
                    </a:lnTo>
                    <a:lnTo>
                      <a:pt x="2003" y="13336"/>
                    </a:lnTo>
                    <a:lnTo>
                      <a:pt x="2003" y="15402"/>
                    </a:lnTo>
                    <a:lnTo>
                      <a:pt x="3719" y="15402"/>
                    </a:lnTo>
                    <a:lnTo>
                      <a:pt x="4148" y="15965"/>
                    </a:lnTo>
                    <a:lnTo>
                      <a:pt x="4721" y="15965"/>
                    </a:lnTo>
                    <a:lnTo>
                      <a:pt x="4721" y="17468"/>
                    </a:lnTo>
                    <a:lnTo>
                      <a:pt x="5293" y="17468"/>
                    </a:lnTo>
                    <a:lnTo>
                      <a:pt x="5293" y="18219"/>
                    </a:lnTo>
                    <a:lnTo>
                      <a:pt x="5722" y="18219"/>
                    </a:lnTo>
                    <a:lnTo>
                      <a:pt x="5293" y="16717"/>
                    </a:lnTo>
                    <a:lnTo>
                      <a:pt x="5722" y="16717"/>
                    </a:lnTo>
                    <a:lnTo>
                      <a:pt x="6866" y="17468"/>
                    </a:lnTo>
                    <a:lnTo>
                      <a:pt x="7295" y="17468"/>
                    </a:lnTo>
                    <a:lnTo>
                      <a:pt x="7295" y="18219"/>
                    </a:lnTo>
                    <a:lnTo>
                      <a:pt x="9441" y="18219"/>
                    </a:lnTo>
                    <a:lnTo>
                      <a:pt x="10585" y="19534"/>
                    </a:lnTo>
                    <a:lnTo>
                      <a:pt x="11015" y="20849"/>
                    </a:lnTo>
                    <a:lnTo>
                      <a:pt x="11587" y="20849"/>
                    </a:lnTo>
                    <a:lnTo>
                      <a:pt x="11587" y="20285"/>
                    </a:lnTo>
                    <a:lnTo>
                      <a:pt x="12731" y="20285"/>
                    </a:lnTo>
                    <a:lnTo>
                      <a:pt x="12731"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4" name="Freeform 60"/>
              <p:cNvSpPr/>
              <p:nvPr/>
            </p:nvSpPr>
            <p:spPr>
              <a:xfrm>
                <a:off x="5599156" y="2035743"/>
                <a:ext cx="231596" cy="92798"/>
              </a:xfrm>
              <a:custGeom>
                <a:avLst/>
                <a:gdLst/>
                <a:ahLst/>
                <a:cxnLst>
                  <a:cxn ang="0">
                    <a:pos x="wd2" y="hd2"/>
                  </a:cxn>
                  <a:cxn ang="5400000">
                    <a:pos x="wd2" y="hd2"/>
                  </a:cxn>
                  <a:cxn ang="10800000">
                    <a:pos x="wd2" y="hd2"/>
                  </a:cxn>
                  <a:cxn ang="16200000">
                    <a:pos x="wd2" y="hd2"/>
                  </a:cxn>
                </a:cxnLst>
                <a:rect l="0" t="0" r="r" b="b"/>
                <a:pathLst>
                  <a:path w="21600" h="21600" extrusionOk="0">
                    <a:moveTo>
                      <a:pt x="7987" y="1800"/>
                    </a:moveTo>
                    <a:lnTo>
                      <a:pt x="10165" y="1800"/>
                    </a:lnTo>
                    <a:lnTo>
                      <a:pt x="10709" y="3150"/>
                    </a:lnTo>
                    <a:lnTo>
                      <a:pt x="11435" y="3150"/>
                    </a:lnTo>
                    <a:lnTo>
                      <a:pt x="11435" y="6750"/>
                    </a:lnTo>
                    <a:lnTo>
                      <a:pt x="12161" y="6750"/>
                    </a:lnTo>
                    <a:lnTo>
                      <a:pt x="12161" y="8550"/>
                    </a:lnTo>
                    <a:lnTo>
                      <a:pt x="12706" y="8550"/>
                    </a:lnTo>
                    <a:lnTo>
                      <a:pt x="12161" y="4950"/>
                    </a:lnTo>
                    <a:lnTo>
                      <a:pt x="12706" y="4950"/>
                    </a:lnTo>
                    <a:lnTo>
                      <a:pt x="14158" y="6750"/>
                    </a:lnTo>
                    <a:lnTo>
                      <a:pt x="14703" y="6750"/>
                    </a:lnTo>
                    <a:lnTo>
                      <a:pt x="14703" y="8550"/>
                    </a:lnTo>
                    <a:lnTo>
                      <a:pt x="17425" y="8550"/>
                    </a:lnTo>
                    <a:lnTo>
                      <a:pt x="18877" y="11700"/>
                    </a:lnTo>
                    <a:lnTo>
                      <a:pt x="19422" y="14850"/>
                    </a:lnTo>
                    <a:lnTo>
                      <a:pt x="20148" y="14850"/>
                    </a:lnTo>
                    <a:lnTo>
                      <a:pt x="20148" y="13500"/>
                    </a:lnTo>
                    <a:lnTo>
                      <a:pt x="21600" y="13500"/>
                    </a:lnTo>
                    <a:lnTo>
                      <a:pt x="21600" y="16650"/>
                    </a:lnTo>
                    <a:lnTo>
                      <a:pt x="19422" y="16650"/>
                    </a:lnTo>
                    <a:lnTo>
                      <a:pt x="18877" y="18450"/>
                    </a:lnTo>
                    <a:lnTo>
                      <a:pt x="18151" y="20250"/>
                    </a:lnTo>
                    <a:lnTo>
                      <a:pt x="14703" y="20250"/>
                    </a:lnTo>
                    <a:lnTo>
                      <a:pt x="14158" y="21600"/>
                    </a:lnTo>
                    <a:lnTo>
                      <a:pt x="12706" y="20250"/>
                    </a:lnTo>
                    <a:lnTo>
                      <a:pt x="10709" y="20250"/>
                    </a:lnTo>
                    <a:lnTo>
                      <a:pt x="10165" y="18450"/>
                    </a:lnTo>
                    <a:lnTo>
                      <a:pt x="8713" y="18450"/>
                    </a:lnTo>
                    <a:lnTo>
                      <a:pt x="7987" y="20250"/>
                    </a:lnTo>
                    <a:lnTo>
                      <a:pt x="7987" y="21600"/>
                    </a:lnTo>
                    <a:lnTo>
                      <a:pt x="6716" y="21600"/>
                    </a:lnTo>
                    <a:lnTo>
                      <a:pt x="5445" y="20250"/>
                    </a:lnTo>
                    <a:lnTo>
                      <a:pt x="4719" y="20250"/>
                    </a:lnTo>
                    <a:lnTo>
                      <a:pt x="3449" y="16650"/>
                    </a:lnTo>
                    <a:lnTo>
                      <a:pt x="1997" y="14850"/>
                    </a:lnTo>
                    <a:lnTo>
                      <a:pt x="1271" y="13500"/>
                    </a:lnTo>
                    <a:lnTo>
                      <a:pt x="1271" y="11700"/>
                    </a:lnTo>
                    <a:lnTo>
                      <a:pt x="726" y="8550"/>
                    </a:lnTo>
                    <a:lnTo>
                      <a:pt x="0" y="8550"/>
                    </a:lnTo>
                    <a:lnTo>
                      <a:pt x="0" y="6750"/>
                    </a:lnTo>
                    <a:lnTo>
                      <a:pt x="726" y="6750"/>
                    </a:lnTo>
                    <a:lnTo>
                      <a:pt x="1997" y="4950"/>
                    </a:lnTo>
                    <a:lnTo>
                      <a:pt x="2723" y="4950"/>
                    </a:lnTo>
                    <a:lnTo>
                      <a:pt x="3449" y="3150"/>
                    </a:lnTo>
                    <a:lnTo>
                      <a:pt x="5445" y="3150"/>
                    </a:lnTo>
                    <a:lnTo>
                      <a:pt x="5990" y="1800"/>
                    </a:lnTo>
                    <a:lnTo>
                      <a:pt x="6716" y="1800"/>
                    </a:lnTo>
                    <a:lnTo>
                      <a:pt x="7442" y="0"/>
                    </a:lnTo>
                    <a:lnTo>
                      <a:pt x="7442" y="1800"/>
                    </a:lnTo>
                    <a:lnTo>
                      <a:pt x="7987" y="1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5" name="Freeform 61"/>
              <p:cNvSpPr/>
              <p:nvPr/>
            </p:nvSpPr>
            <p:spPr>
              <a:xfrm>
                <a:off x="5418158" y="1884947"/>
                <a:ext cx="266628" cy="288060"/>
              </a:xfrm>
              <a:custGeom>
                <a:avLst/>
                <a:gdLst/>
                <a:ahLst/>
                <a:cxnLst>
                  <a:cxn ang="0">
                    <a:pos x="wd2" y="hd2"/>
                  </a:cxn>
                  <a:cxn ang="5400000">
                    <a:pos x="wd2" y="hd2"/>
                  </a:cxn>
                  <a:cxn ang="10800000">
                    <a:pos x="wd2" y="hd2"/>
                  </a:cxn>
                  <a:cxn ang="16200000">
                    <a:pos x="wd2" y="hd2"/>
                  </a:cxn>
                </a:cxnLst>
                <a:rect l="0" t="0" r="r" b="b"/>
                <a:pathLst>
                  <a:path w="21600" h="21600" extrusionOk="0">
                    <a:moveTo>
                      <a:pt x="5834" y="0"/>
                    </a:moveTo>
                    <a:lnTo>
                      <a:pt x="6464" y="0"/>
                    </a:lnTo>
                    <a:lnTo>
                      <a:pt x="7726" y="580"/>
                    </a:lnTo>
                    <a:lnTo>
                      <a:pt x="8829" y="580"/>
                    </a:lnTo>
                    <a:lnTo>
                      <a:pt x="9460" y="1160"/>
                    </a:lnTo>
                    <a:lnTo>
                      <a:pt x="8829" y="1160"/>
                    </a:lnTo>
                    <a:lnTo>
                      <a:pt x="8829" y="1595"/>
                    </a:lnTo>
                    <a:lnTo>
                      <a:pt x="9460" y="1595"/>
                    </a:lnTo>
                    <a:lnTo>
                      <a:pt x="9460" y="2174"/>
                    </a:lnTo>
                    <a:lnTo>
                      <a:pt x="9933" y="2174"/>
                    </a:lnTo>
                    <a:lnTo>
                      <a:pt x="9933" y="1595"/>
                    </a:lnTo>
                    <a:lnTo>
                      <a:pt x="10564" y="1595"/>
                    </a:lnTo>
                    <a:lnTo>
                      <a:pt x="11194" y="2174"/>
                    </a:lnTo>
                    <a:lnTo>
                      <a:pt x="11825" y="1595"/>
                    </a:lnTo>
                    <a:lnTo>
                      <a:pt x="11825" y="2754"/>
                    </a:lnTo>
                    <a:lnTo>
                      <a:pt x="10564" y="2754"/>
                    </a:lnTo>
                    <a:lnTo>
                      <a:pt x="11194" y="3189"/>
                    </a:lnTo>
                    <a:lnTo>
                      <a:pt x="11825" y="2754"/>
                    </a:lnTo>
                    <a:lnTo>
                      <a:pt x="12298" y="3189"/>
                    </a:lnTo>
                    <a:lnTo>
                      <a:pt x="12928" y="3189"/>
                    </a:lnTo>
                    <a:lnTo>
                      <a:pt x="12928" y="2754"/>
                    </a:lnTo>
                    <a:lnTo>
                      <a:pt x="13559" y="2754"/>
                    </a:lnTo>
                    <a:lnTo>
                      <a:pt x="14032" y="2174"/>
                    </a:lnTo>
                    <a:lnTo>
                      <a:pt x="14663" y="2174"/>
                    </a:lnTo>
                    <a:lnTo>
                      <a:pt x="14663" y="1595"/>
                    </a:lnTo>
                    <a:lnTo>
                      <a:pt x="15293" y="1595"/>
                    </a:lnTo>
                    <a:lnTo>
                      <a:pt x="15293" y="2174"/>
                    </a:lnTo>
                    <a:lnTo>
                      <a:pt x="14663" y="2174"/>
                    </a:lnTo>
                    <a:lnTo>
                      <a:pt x="15766" y="2174"/>
                    </a:lnTo>
                    <a:lnTo>
                      <a:pt x="16397" y="1595"/>
                    </a:lnTo>
                    <a:lnTo>
                      <a:pt x="16397" y="2174"/>
                    </a:lnTo>
                    <a:lnTo>
                      <a:pt x="17028" y="2174"/>
                    </a:lnTo>
                    <a:lnTo>
                      <a:pt x="17658" y="2754"/>
                    </a:lnTo>
                    <a:lnTo>
                      <a:pt x="18131" y="2754"/>
                    </a:lnTo>
                    <a:lnTo>
                      <a:pt x="18131" y="3189"/>
                    </a:lnTo>
                    <a:lnTo>
                      <a:pt x="18762" y="3769"/>
                    </a:lnTo>
                    <a:lnTo>
                      <a:pt x="19866" y="3769"/>
                    </a:lnTo>
                    <a:lnTo>
                      <a:pt x="19866" y="5364"/>
                    </a:lnTo>
                    <a:lnTo>
                      <a:pt x="19393" y="5944"/>
                    </a:lnTo>
                    <a:lnTo>
                      <a:pt x="19866" y="6958"/>
                    </a:lnTo>
                    <a:lnTo>
                      <a:pt x="19866" y="7538"/>
                    </a:lnTo>
                    <a:lnTo>
                      <a:pt x="20496" y="7538"/>
                    </a:lnTo>
                    <a:lnTo>
                      <a:pt x="20496" y="8553"/>
                    </a:lnTo>
                    <a:lnTo>
                      <a:pt x="21127" y="9713"/>
                    </a:lnTo>
                    <a:lnTo>
                      <a:pt x="21600" y="10293"/>
                    </a:lnTo>
                    <a:lnTo>
                      <a:pt x="21600" y="11307"/>
                    </a:lnTo>
                    <a:lnTo>
                      <a:pt x="21127" y="11887"/>
                    </a:lnTo>
                    <a:lnTo>
                      <a:pt x="21127" y="11307"/>
                    </a:lnTo>
                    <a:lnTo>
                      <a:pt x="20496" y="11887"/>
                    </a:lnTo>
                    <a:lnTo>
                      <a:pt x="19866" y="11887"/>
                    </a:lnTo>
                    <a:lnTo>
                      <a:pt x="19393" y="12322"/>
                    </a:lnTo>
                    <a:lnTo>
                      <a:pt x="17658" y="12322"/>
                    </a:lnTo>
                    <a:lnTo>
                      <a:pt x="17028" y="12902"/>
                    </a:lnTo>
                    <a:lnTo>
                      <a:pt x="16397" y="12902"/>
                    </a:lnTo>
                    <a:lnTo>
                      <a:pt x="15293" y="13482"/>
                    </a:lnTo>
                    <a:lnTo>
                      <a:pt x="14663" y="13482"/>
                    </a:lnTo>
                    <a:lnTo>
                      <a:pt x="14663" y="14062"/>
                    </a:lnTo>
                    <a:lnTo>
                      <a:pt x="15293" y="14062"/>
                    </a:lnTo>
                    <a:lnTo>
                      <a:pt x="15766" y="15077"/>
                    </a:lnTo>
                    <a:lnTo>
                      <a:pt x="15766" y="15656"/>
                    </a:lnTo>
                    <a:lnTo>
                      <a:pt x="16397" y="16091"/>
                    </a:lnTo>
                    <a:lnTo>
                      <a:pt x="17658" y="16671"/>
                    </a:lnTo>
                    <a:lnTo>
                      <a:pt x="18762" y="17831"/>
                    </a:lnTo>
                    <a:lnTo>
                      <a:pt x="18762" y="18846"/>
                    </a:lnTo>
                    <a:lnTo>
                      <a:pt x="18131" y="18846"/>
                    </a:lnTo>
                    <a:lnTo>
                      <a:pt x="17658" y="19426"/>
                    </a:lnTo>
                    <a:lnTo>
                      <a:pt x="17028" y="19860"/>
                    </a:lnTo>
                    <a:lnTo>
                      <a:pt x="17028" y="20440"/>
                    </a:lnTo>
                    <a:lnTo>
                      <a:pt x="17658" y="20440"/>
                    </a:lnTo>
                    <a:lnTo>
                      <a:pt x="17658" y="21020"/>
                    </a:lnTo>
                    <a:lnTo>
                      <a:pt x="15293" y="21020"/>
                    </a:lnTo>
                    <a:lnTo>
                      <a:pt x="14032" y="21600"/>
                    </a:lnTo>
                    <a:lnTo>
                      <a:pt x="12928" y="21600"/>
                    </a:lnTo>
                    <a:lnTo>
                      <a:pt x="12298" y="21020"/>
                    </a:lnTo>
                    <a:lnTo>
                      <a:pt x="11194" y="21020"/>
                    </a:lnTo>
                    <a:lnTo>
                      <a:pt x="11194" y="21600"/>
                    </a:lnTo>
                    <a:lnTo>
                      <a:pt x="10564" y="21600"/>
                    </a:lnTo>
                    <a:lnTo>
                      <a:pt x="9933" y="21020"/>
                    </a:lnTo>
                    <a:lnTo>
                      <a:pt x="9460" y="21600"/>
                    </a:lnTo>
                    <a:lnTo>
                      <a:pt x="8829" y="21600"/>
                    </a:lnTo>
                    <a:lnTo>
                      <a:pt x="8199" y="21020"/>
                    </a:lnTo>
                    <a:lnTo>
                      <a:pt x="7095" y="21020"/>
                    </a:lnTo>
                    <a:lnTo>
                      <a:pt x="7095" y="20440"/>
                    </a:lnTo>
                    <a:lnTo>
                      <a:pt x="6464" y="20440"/>
                    </a:lnTo>
                    <a:lnTo>
                      <a:pt x="6464" y="21020"/>
                    </a:lnTo>
                    <a:lnTo>
                      <a:pt x="4730" y="21020"/>
                    </a:lnTo>
                    <a:lnTo>
                      <a:pt x="4730" y="20440"/>
                    </a:lnTo>
                    <a:lnTo>
                      <a:pt x="4099" y="20440"/>
                    </a:lnTo>
                    <a:lnTo>
                      <a:pt x="4099" y="19860"/>
                    </a:lnTo>
                    <a:lnTo>
                      <a:pt x="4730" y="18846"/>
                    </a:lnTo>
                    <a:lnTo>
                      <a:pt x="4730" y="18266"/>
                    </a:lnTo>
                    <a:lnTo>
                      <a:pt x="5361" y="17831"/>
                    </a:lnTo>
                    <a:lnTo>
                      <a:pt x="5834" y="17251"/>
                    </a:lnTo>
                    <a:lnTo>
                      <a:pt x="4730" y="17251"/>
                    </a:lnTo>
                    <a:lnTo>
                      <a:pt x="4099" y="16671"/>
                    </a:lnTo>
                    <a:lnTo>
                      <a:pt x="3626" y="17251"/>
                    </a:lnTo>
                    <a:lnTo>
                      <a:pt x="2996" y="16671"/>
                    </a:lnTo>
                    <a:lnTo>
                      <a:pt x="2365" y="17251"/>
                    </a:lnTo>
                    <a:lnTo>
                      <a:pt x="1892" y="16671"/>
                    </a:lnTo>
                    <a:lnTo>
                      <a:pt x="1892" y="16091"/>
                    </a:lnTo>
                    <a:lnTo>
                      <a:pt x="1261" y="16091"/>
                    </a:lnTo>
                    <a:lnTo>
                      <a:pt x="1261" y="14497"/>
                    </a:lnTo>
                    <a:lnTo>
                      <a:pt x="631" y="14062"/>
                    </a:lnTo>
                    <a:lnTo>
                      <a:pt x="0" y="14062"/>
                    </a:lnTo>
                    <a:lnTo>
                      <a:pt x="631" y="13482"/>
                    </a:lnTo>
                    <a:lnTo>
                      <a:pt x="0" y="12902"/>
                    </a:lnTo>
                    <a:lnTo>
                      <a:pt x="0" y="11307"/>
                    </a:lnTo>
                    <a:lnTo>
                      <a:pt x="631" y="10728"/>
                    </a:lnTo>
                    <a:lnTo>
                      <a:pt x="0" y="10293"/>
                    </a:lnTo>
                    <a:lnTo>
                      <a:pt x="631" y="9713"/>
                    </a:lnTo>
                    <a:lnTo>
                      <a:pt x="631" y="9133"/>
                    </a:lnTo>
                    <a:lnTo>
                      <a:pt x="2365" y="9133"/>
                    </a:lnTo>
                    <a:lnTo>
                      <a:pt x="2365" y="8553"/>
                    </a:lnTo>
                    <a:lnTo>
                      <a:pt x="2996" y="8118"/>
                    </a:lnTo>
                    <a:lnTo>
                      <a:pt x="2996" y="7538"/>
                    </a:lnTo>
                    <a:lnTo>
                      <a:pt x="1892" y="7538"/>
                    </a:lnTo>
                    <a:lnTo>
                      <a:pt x="1892" y="6958"/>
                    </a:lnTo>
                    <a:lnTo>
                      <a:pt x="2996" y="6958"/>
                    </a:lnTo>
                    <a:lnTo>
                      <a:pt x="2996" y="5944"/>
                    </a:lnTo>
                    <a:lnTo>
                      <a:pt x="3626" y="5944"/>
                    </a:lnTo>
                    <a:lnTo>
                      <a:pt x="3626" y="5364"/>
                    </a:lnTo>
                    <a:lnTo>
                      <a:pt x="2996" y="4929"/>
                    </a:lnTo>
                    <a:lnTo>
                      <a:pt x="2365" y="4929"/>
                    </a:lnTo>
                    <a:lnTo>
                      <a:pt x="2365" y="4349"/>
                    </a:lnTo>
                    <a:lnTo>
                      <a:pt x="3626" y="3769"/>
                    </a:lnTo>
                    <a:lnTo>
                      <a:pt x="4099" y="3769"/>
                    </a:lnTo>
                    <a:lnTo>
                      <a:pt x="4730" y="4349"/>
                    </a:lnTo>
                    <a:lnTo>
                      <a:pt x="4730" y="4929"/>
                    </a:lnTo>
                    <a:lnTo>
                      <a:pt x="5361" y="5364"/>
                    </a:lnTo>
                    <a:lnTo>
                      <a:pt x="5361" y="4349"/>
                    </a:lnTo>
                    <a:lnTo>
                      <a:pt x="5834" y="4349"/>
                    </a:lnTo>
                    <a:lnTo>
                      <a:pt x="5834" y="4929"/>
                    </a:lnTo>
                    <a:lnTo>
                      <a:pt x="6464" y="5364"/>
                    </a:lnTo>
                    <a:lnTo>
                      <a:pt x="5834" y="4929"/>
                    </a:lnTo>
                    <a:lnTo>
                      <a:pt x="5834" y="4349"/>
                    </a:lnTo>
                    <a:lnTo>
                      <a:pt x="6464" y="3769"/>
                    </a:lnTo>
                    <a:lnTo>
                      <a:pt x="7726" y="3769"/>
                    </a:lnTo>
                    <a:lnTo>
                      <a:pt x="8199" y="4349"/>
                    </a:lnTo>
                    <a:lnTo>
                      <a:pt x="9460" y="4349"/>
                    </a:lnTo>
                    <a:lnTo>
                      <a:pt x="8199" y="4349"/>
                    </a:lnTo>
                    <a:lnTo>
                      <a:pt x="7726" y="3189"/>
                    </a:lnTo>
                    <a:lnTo>
                      <a:pt x="6464" y="3189"/>
                    </a:lnTo>
                    <a:lnTo>
                      <a:pt x="6464" y="2754"/>
                    </a:lnTo>
                    <a:lnTo>
                      <a:pt x="7095" y="2754"/>
                    </a:lnTo>
                    <a:lnTo>
                      <a:pt x="6464" y="2174"/>
                    </a:lnTo>
                    <a:lnTo>
                      <a:pt x="6464" y="1595"/>
                    </a:lnTo>
                    <a:lnTo>
                      <a:pt x="6464" y="2174"/>
                    </a:lnTo>
                    <a:lnTo>
                      <a:pt x="6464" y="1595"/>
                    </a:lnTo>
                    <a:lnTo>
                      <a:pt x="7095" y="1595"/>
                    </a:lnTo>
                    <a:lnTo>
                      <a:pt x="6464" y="1160"/>
                    </a:lnTo>
                    <a:lnTo>
                      <a:pt x="6464" y="580"/>
                    </a:lnTo>
                    <a:lnTo>
                      <a:pt x="5834" y="580"/>
                    </a:lnTo>
                    <a:lnTo>
                      <a:pt x="583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6" name="Freeform 62"/>
              <p:cNvSpPr/>
              <p:nvPr/>
            </p:nvSpPr>
            <p:spPr>
              <a:xfrm>
                <a:off x="5531499" y="2176323"/>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7" name="Freeform 63"/>
              <p:cNvSpPr/>
              <p:nvPr/>
            </p:nvSpPr>
            <p:spPr>
              <a:xfrm>
                <a:off x="5425946" y="2157540"/>
                <a:ext cx="144019" cy="71533"/>
              </a:xfrm>
              <a:custGeom>
                <a:avLst/>
                <a:gdLst/>
                <a:ahLst/>
                <a:cxnLst>
                  <a:cxn ang="0">
                    <a:pos x="wd2" y="hd2"/>
                  </a:cxn>
                  <a:cxn ang="5400000">
                    <a:pos x="wd2" y="hd2"/>
                  </a:cxn>
                  <a:cxn ang="10800000">
                    <a:pos x="wd2" y="hd2"/>
                  </a:cxn>
                  <a:cxn ang="16200000">
                    <a:pos x="wd2" y="hd2"/>
                  </a:cxn>
                </a:cxnLst>
                <a:rect l="0" t="0" r="r" b="b"/>
                <a:pathLst>
                  <a:path w="21600" h="21600" extrusionOk="0">
                    <a:moveTo>
                      <a:pt x="7589" y="2335"/>
                    </a:moveTo>
                    <a:lnTo>
                      <a:pt x="10800" y="2335"/>
                    </a:lnTo>
                    <a:lnTo>
                      <a:pt x="10800" y="0"/>
                    </a:lnTo>
                    <a:lnTo>
                      <a:pt x="11968" y="0"/>
                    </a:lnTo>
                    <a:lnTo>
                      <a:pt x="11968" y="2335"/>
                    </a:lnTo>
                    <a:lnTo>
                      <a:pt x="14011" y="2335"/>
                    </a:lnTo>
                    <a:lnTo>
                      <a:pt x="15178" y="4670"/>
                    </a:lnTo>
                    <a:lnTo>
                      <a:pt x="16346" y="4670"/>
                    </a:lnTo>
                    <a:lnTo>
                      <a:pt x="16346" y="8757"/>
                    </a:lnTo>
                    <a:lnTo>
                      <a:pt x="21600" y="8757"/>
                    </a:lnTo>
                    <a:lnTo>
                      <a:pt x="20724" y="11092"/>
                    </a:lnTo>
                    <a:lnTo>
                      <a:pt x="20724" y="15178"/>
                    </a:lnTo>
                    <a:lnTo>
                      <a:pt x="18389" y="15178"/>
                    </a:lnTo>
                    <a:lnTo>
                      <a:pt x="18389" y="19265"/>
                    </a:lnTo>
                    <a:lnTo>
                      <a:pt x="17222" y="17514"/>
                    </a:lnTo>
                    <a:lnTo>
                      <a:pt x="15178" y="17514"/>
                    </a:lnTo>
                    <a:lnTo>
                      <a:pt x="15178" y="19265"/>
                    </a:lnTo>
                    <a:lnTo>
                      <a:pt x="14011" y="21600"/>
                    </a:lnTo>
                    <a:lnTo>
                      <a:pt x="13135" y="19265"/>
                    </a:lnTo>
                    <a:lnTo>
                      <a:pt x="11968" y="19265"/>
                    </a:lnTo>
                    <a:lnTo>
                      <a:pt x="11968" y="17514"/>
                    </a:lnTo>
                    <a:lnTo>
                      <a:pt x="10800" y="15178"/>
                    </a:lnTo>
                    <a:lnTo>
                      <a:pt x="9632" y="21600"/>
                    </a:lnTo>
                    <a:lnTo>
                      <a:pt x="7589" y="19265"/>
                    </a:lnTo>
                    <a:lnTo>
                      <a:pt x="6422" y="21600"/>
                    </a:lnTo>
                    <a:lnTo>
                      <a:pt x="5546" y="21600"/>
                    </a:lnTo>
                    <a:lnTo>
                      <a:pt x="5546" y="19265"/>
                    </a:lnTo>
                    <a:lnTo>
                      <a:pt x="4378" y="19265"/>
                    </a:lnTo>
                    <a:lnTo>
                      <a:pt x="4378" y="17514"/>
                    </a:lnTo>
                    <a:lnTo>
                      <a:pt x="3211" y="15178"/>
                    </a:lnTo>
                    <a:lnTo>
                      <a:pt x="2335" y="15178"/>
                    </a:lnTo>
                    <a:lnTo>
                      <a:pt x="1168" y="17514"/>
                    </a:lnTo>
                    <a:lnTo>
                      <a:pt x="2335" y="19265"/>
                    </a:lnTo>
                    <a:lnTo>
                      <a:pt x="0" y="19265"/>
                    </a:lnTo>
                    <a:lnTo>
                      <a:pt x="0" y="17514"/>
                    </a:lnTo>
                    <a:lnTo>
                      <a:pt x="1168" y="17514"/>
                    </a:lnTo>
                    <a:lnTo>
                      <a:pt x="1168" y="12843"/>
                    </a:lnTo>
                    <a:lnTo>
                      <a:pt x="2335" y="8757"/>
                    </a:lnTo>
                    <a:lnTo>
                      <a:pt x="3211" y="8757"/>
                    </a:lnTo>
                    <a:lnTo>
                      <a:pt x="4378" y="6422"/>
                    </a:lnTo>
                    <a:lnTo>
                      <a:pt x="4378" y="4670"/>
                    </a:lnTo>
                    <a:lnTo>
                      <a:pt x="3211" y="4670"/>
                    </a:lnTo>
                    <a:lnTo>
                      <a:pt x="4378" y="2335"/>
                    </a:lnTo>
                    <a:lnTo>
                      <a:pt x="5546" y="2335"/>
                    </a:lnTo>
                    <a:lnTo>
                      <a:pt x="5546" y="4670"/>
                    </a:lnTo>
                    <a:lnTo>
                      <a:pt x="6422" y="4670"/>
                    </a:lnTo>
                    <a:lnTo>
                      <a:pt x="7589" y="23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8" name="Freeform 64"/>
              <p:cNvSpPr/>
              <p:nvPr/>
            </p:nvSpPr>
            <p:spPr>
              <a:xfrm>
                <a:off x="5353936" y="1950678"/>
                <a:ext cx="108987" cy="92798"/>
              </a:xfrm>
              <a:custGeom>
                <a:avLst/>
                <a:gdLst/>
                <a:ahLst/>
                <a:cxnLst>
                  <a:cxn ang="0">
                    <a:pos x="wd2" y="hd2"/>
                  </a:cxn>
                  <a:cxn ang="5400000">
                    <a:pos x="wd2" y="hd2"/>
                  </a:cxn>
                  <a:cxn ang="10800000">
                    <a:pos x="wd2" y="hd2"/>
                  </a:cxn>
                  <a:cxn ang="16200000">
                    <a:pos x="wd2" y="hd2"/>
                  </a:cxn>
                </a:cxnLst>
                <a:rect l="0" t="0" r="r" b="b"/>
                <a:pathLst>
                  <a:path w="21600" h="21600" extrusionOk="0">
                    <a:moveTo>
                      <a:pt x="12729" y="21600"/>
                    </a:moveTo>
                    <a:lnTo>
                      <a:pt x="12729" y="19800"/>
                    </a:lnTo>
                    <a:lnTo>
                      <a:pt x="14271" y="18000"/>
                    </a:lnTo>
                    <a:lnTo>
                      <a:pt x="12729" y="16650"/>
                    </a:lnTo>
                    <a:lnTo>
                      <a:pt x="14271" y="14850"/>
                    </a:lnTo>
                    <a:lnTo>
                      <a:pt x="14271" y="13050"/>
                    </a:lnTo>
                    <a:lnTo>
                      <a:pt x="18514" y="13050"/>
                    </a:lnTo>
                    <a:lnTo>
                      <a:pt x="18514" y="11250"/>
                    </a:lnTo>
                    <a:lnTo>
                      <a:pt x="20057" y="9900"/>
                    </a:lnTo>
                    <a:lnTo>
                      <a:pt x="20057" y="8100"/>
                    </a:lnTo>
                    <a:lnTo>
                      <a:pt x="17357" y="8100"/>
                    </a:lnTo>
                    <a:lnTo>
                      <a:pt x="17357" y="6300"/>
                    </a:lnTo>
                    <a:lnTo>
                      <a:pt x="20057" y="6300"/>
                    </a:lnTo>
                    <a:lnTo>
                      <a:pt x="20057" y="3150"/>
                    </a:lnTo>
                    <a:lnTo>
                      <a:pt x="21600" y="3150"/>
                    </a:lnTo>
                    <a:lnTo>
                      <a:pt x="21600" y="1350"/>
                    </a:lnTo>
                    <a:lnTo>
                      <a:pt x="20057" y="1350"/>
                    </a:lnTo>
                    <a:lnTo>
                      <a:pt x="18514" y="0"/>
                    </a:lnTo>
                    <a:lnTo>
                      <a:pt x="15814" y="0"/>
                    </a:lnTo>
                    <a:lnTo>
                      <a:pt x="14271" y="1350"/>
                    </a:lnTo>
                    <a:lnTo>
                      <a:pt x="12729" y="0"/>
                    </a:lnTo>
                    <a:lnTo>
                      <a:pt x="12729" y="1350"/>
                    </a:lnTo>
                    <a:lnTo>
                      <a:pt x="11571" y="1350"/>
                    </a:lnTo>
                    <a:lnTo>
                      <a:pt x="10029" y="3150"/>
                    </a:lnTo>
                    <a:lnTo>
                      <a:pt x="7329" y="4950"/>
                    </a:lnTo>
                    <a:lnTo>
                      <a:pt x="7329" y="3150"/>
                    </a:lnTo>
                    <a:lnTo>
                      <a:pt x="5786" y="4950"/>
                    </a:lnTo>
                    <a:lnTo>
                      <a:pt x="5786" y="6300"/>
                    </a:lnTo>
                    <a:lnTo>
                      <a:pt x="4243" y="6300"/>
                    </a:lnTo>
                    <a:lnTo>
                      <a:pt x="4243" y="11250"/>
                    </a:lnTo>
                    <a:lnTo>
                      <a:pt x="3086" y="11250"/>
                    </a:lnTo>
                    <a:lnTo>
                      <a:pt x="3086" y="13050"/>
                    </a:lnTo>
                    <a:lnTo>
                      <a:pt x="4243" y="14850"/>
                    </a:lnTo>
                    <a:lnTo>
                      <a:pt x="5786" y="14850"/>
                    </a:lnTo>
                    <a:lnTo>
                      <a:pt x="4243" y="14850"/>
                    </a:lnTo>
                    <a:lnTo>
                      <a:pt x="3086" y="16650"/>
                    </a:lnTo>
                    <a:lnTo>
                      <a:pt x="4243" y="16650"/>
                    </a:lnTo>
                    <a:lnTo>
                      <a:pt x="4243" y="18000"/>
                    </a:lnTo>
                    <a:lnTo>
                      <a:pt x="3086" y="18000"/>
                    </a:lnTo>
                    <a:lnTo>
                      <a:pt x="1543" y="16650"/>
                    </a:lnTo>
                    <a:lnTo>
                      <a:pt x="0" y="16650"/>
                    </a:lnTo>
                    <a:lnTo>
                      <a:pt x="1543" y="18000"/>
                    </a:lnTo>
                    <a:lnTo>
                      <a:pt x="3086" y="18000"/>
                    </a:lnTo>
                    <a:lnTo>
                      <a:pt x="0" y="18000"/>
                    </a:lnTo>
                    <a:lnTo>
                      <a:pt x="0" y="19800"/>
                    </a:lnTo>
                    <a:lnTo>
                      <a:pt x="3086" y="19800"/>
                    </a:lnTo>
                    <a:lnTo>
                      <a:pt x="4243" y="18000"/>
                    </a:lnTo>
                    <a:lnTo>
                      <a:pt x="8486" y="18000"/>
                    </a:lnTo>
                    <a:lnTo>
                      <a:pt x="10029" y="19800"/>
                    </a:lnTo>
                    <a:lnTo>
                      <a:pt x="11571" y="19800"/>
                    </a:lnTo>
                    <a:lnTo>
                      <a:pt x="11571" y="21600"/>
                    </a:lnTo>
                    <a:lnTo>
                      <a:pt x="12729" y="21600"/>
                    </a:lnTo>
                    <a:close/>
                    <a:moveTo>
                      <a:pt x="0" y="16650"/>
                    </a:moveTo>
                    <a:lnTo>
                      <a:pt x="1543" y="14850"/>
                    </a:lnTo>
                    <a:lnTo>
                      <a:pt x="3086" y="16650"/>
                    </a:lnTo>
                    <a:lnTo>
                      <a:pt x="0" y="16650"/>
                    </a:lnTo>
                    <a:close/>
                    <a:moveTo>
                      <a:pt x="1543" y="14850"/>
                    </a:moveTo>
                    <a:lnTo>
                      <a:pt x="3086" y="14850"/>
                    </a:lnTo>
                    <a:lnTo>
                      <a:pt x="1543" y="148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89" name="Freeform 65"/>
              <p:cNvSpPr/>
              <p:nvPr/>
            </p:nvSpPr>
            <p:spPr>
              <a:xfrm>
                <a:off x="5340311" y="2028011"/>
                <a:ext cx="85633" cy="65731"/>
              </a:xfrm>
              <a:custGeom>
                <a:avLst/>
                <a:gdLst/>
                <a:ahLst/>
                <a:cxnLst>
                  <a:cxn ang="0">
                    <a:pos x="wd2" y="hd2"/>
                  </a:cxn>
                  <a:cxn ang="5400000">
                    <a:pos x="wd2" y="hd2"/>
                  </a:cxn>
                  <a:cxn ang="10800000">
                    <a:pos x="wd2" y="hd2"/>
                  </a:cxn>
                  <a:cxn ang="16200000">
                    <a:pos x="wd2" y="hd2"/>
                  </a:cxn>
                </a:cxnLst>
                <a:rect l="0" t="0" r="r" b="b"/>
                <a:pathLst>
                  <a:path w="21600" h="21600" extrusionOk="0">
                    <a:moveTo>
                      <a:pt x="19636" y="14612"/>
                    </a:moveTo>
                    <a:lnTo>
                      <a:pt x="21600" y="12071"/>
                    </a:lnTo>
                    <a:lnTo>
                      <a:pt x="19636" y="9529"/>
                    </a:lnTo>
                    <a:lnTo>
                      <a:pt x="19636" y="5082"/>
                    </a:lnTo>
                    <a:lnTo>
                      <a:pt x="18164" y="5082"/>
                    </a:lnTo>
                    <a:lnTo>
                      <a:pt x="18164" y="2541"/>
                    </a:lnTo>
                    <a:lnTo>
                      <a:pt x="16200" y="2541"/>
                    </a:lnTo>
                    <a:lnTo>
                      <a:pt x="14236" y="0"/>
                    </a:lnTo>
                    <a:lnTo>
                      <a:pt x="8836" y="0"/>
                    </a:lnTo>
                    <a:lnTo>
                      <a:pt x="7364" y="2541"/>
                    </a:lnTo>
                    <a:lnTo>
                      <a:pt x="3436" y="2541"/>
                    </a:lnTo>
                    <a:lnTo>
                      <a:pt x="3436" y="0"/>
                    </a:lnTo>
                    <a:lnTo>
                      <a:pt x="1473" y="0"/>
                    </a:lnTo>
                    <a:lnTo>
                      <a:pt x="0" y="2541"/>
                    </a:lnTo>
                    <a:lnTo>
                      <a:pt x="0" y="6988"/>
                    </a:lnTo>
                    <a:lnTo>
                      <a:pt x="1473" y="9529"/>
                    </a:lnTo>
                    <a:lnTo>
                      <a:pt x="5400" y="12071"/>
                    </a:lnTo>
                    <a:lnTo>
                      <a:pt x="7364" y="14612"/>
                    </a:lnTo>
                    <a:lnTo>
                      <a:pt x="7364" y="16518"/>
                    </a:lnTo>
                    <a:lnTo>
                      <a:pt x="12764" y="16518"/>
                    </a:lnTo>
                    <a:lnTo>
                      <a:pt x="12764" y="19059"/>
                    </a:lnTo>
                    <a:lnTo>
                      <a:pt x="14236" y="21600"/>
                    </a:lnTo>
                    <a:lnTo>
                      <a:pt x="19636" y="21600"/>
                    </a:lnTo>
                    <a:lnTo>
                      <a:pt x="19636" y="19059"/>
                    </a:lnTo>
                    <a:lnTo>
                      <a:pt x="18164" y="16518"/>
                    </a:lnTo>
                    <a:lnTo>
                      <a:pt x="19636" y="16518"/>
                    </a:lnTo>
                    <a:lnTo>
                      <a:pt x="19636" y="1461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0" name="Freeform 66"/>
              <p:cNvSpPr/>
              <p:nvPr/>
            </p:nvSpPr>
            <p:spPr>
              <a:xfrm>
                <a:off x="5412324" y="2072475"/>
                <a:ext cx="21409" cy="27067"/>
              </a:xfrm>
              <a:custGeom>
                <a:avLst/>
                <a:gdLst/>
                <a:ahLst/>
                <a:cxnLst>
                  <a:cxn ang="0">
                    <a:pos x="wd2" y="hd2"/>
                  </a:cxn>
                  <a:cxn ang="5400000">
                    <a:pos x="wd2" y="hd2"/>
                  </a:cxn>
                  <a:cxn ang="10800000">
                    <a:pos x="wd2" y="hd2"/>
                  </a:cxn>
                  <a:cxn ang="16200000">
                    <a:pos x="wd2" y="hd2"/>
                  </a:cxn>
                </a:cxnLst>
                <a:rect l="0" t="0" r="r" b="b"/>
                <a:pathLst>
                  <a:path w="21600" h="21600" extrusionOk="0">
                    <a:moveTo>
                      <a:pt x="5891" y="16971"/>
                    </a:moveTo>
                    <a:lnTo>
                      <a:pt x="5891" y="10800"/>
                    </a:lnTo>
                    <a:lnTo>
                      <a:pt x="0" y="4629"/>
                    </a:lnTo>
                    <a:lnTo>
                      <a:pt x="5891" y="4629"/>
                    </a:lnTo>
                    <a:lnTo>
                      <a:pt x="5891" y="0"/>
                    </a:lnTo>
                    <a:lnTo>
                      <a:pt x="13745" y="0"/>
                    </a:lnTo>
                    <a:lnTo>
                      <a:pt x="21600" y="4629"/>
                    </a:lnTo>
                    <a:lnTo>
                      <a:pt x="21600" y="21600"/>
                    </a:lnTo>
                    <a:lnTo>
                      <a:pt x="13745" y="21600"/>
                    </a:lnTo>
                    <a:lnTo>
                      <a:pt x="5891" y="169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1" name="Freeform 67"/>
              <p:cNvSpPr/>
              <p:nvPr/>
            </p:nvSpPr>
            <p:spPr>
              <a:xfrm>
                <a:off x="5058119" y="1562090"/>
                <a:ext cx="21409" cy="50266"/>
              </a:xfrm>
              <a:custGeom>
                <a:avLst/>
                <a:gdLst/>
                <a:ahLst/>
                <a:cxnLst>
                  <a:cxn ang="0">
                    <a:pos x="wd2" y="hd2"/>
                  </a:cxn>
                  <a:cxn ang="5400000">
                    <a:pos x="wd2" y="hd2"/>
                  </a:cxn>
                  <a:cxn ang="10800000">
                    <a:pos x="wd2" y="hd2"/>
                  </a:cxn>
                  <a:cxn ang="16200000">
                    <a:pos x="wd2" y="hd2"/>
                  </a:cxn>
                </a:cxnLst>
                <a:rect l="0" t="0" r="r" b="b"/>
                <a:pathLst>
                  <a:path w="21600" h="21600" extrusionOk="0">
                    <a:moveTo>
                      <a:pt x="14400" y="15429"/>
                    </a:moveTo>
                    <a:cubicBezTo>
                      <a:pt x="14400" y="21600"/>
                      <a:pt x="14400" y="21600"/>
                      <a:pt x="14400" y="21600"/>
                    </a:cubicBezTo>
                    <a:cubicBezTo>
                      <a:pt x="14400" y="18514"/>
                      <a:pt x="14400" y="18514"/>
                      <a:pt x="14400" y="18514"/>
                    </a:cubicBezTo>
                    <a:cubicBezTo>
                      <a:pt x="14400" y="15429"/>
                      <a:pt x="14400" y="15429"/>
                      <a:pt x="14400" y="15429"/>
                    </a:cubicBezTo>
                    <a:cubicBezTo>
                      <a:pt x="14400" y="15429"/>
                      <a:pt x="14400" y="15429"/>
                      <a:pt x="14400" y="15429"/>
                    </a:cubicBezTo>
                    <a:close/>
                    <a:moveTo>
                      <a:pt x="14400" y="9257"/>
                    </a:moveTo>
                    <a:cubicBezTo>
                      <a:pt x="14400" y="12343"/>
                      <a:pt x="14400" y="12343"/>
                      <a:pt x="14400" y="12343"/>
                    </a:cubicBezTo>
                    <a:cubicBezTo>
                      <a:pt x="14400" y="12343"/>
                      <a:pt x="14400" y="12343"/>
                      <a:pt x="14400" y="12343"/>
                    </a:cubicBezTo>
                    <a:cubicBezTo>
                      <a:pt x="14400" y="12343"/>
                      <a:pt x="14400" y="12343"/>
                      <a:pt x="14400" y="12343"/>
                    </a:cubicBezTo>
                    <a:cubicBezTo>
                      <a:pt x="14400" y="9257"/>
                      <a:pt x="14400" y="9257"/>
                      <a:pt x="14400" y="9257"/>
                    </a:cubicBezTo>
                    <a:close/>
                    <a:moveTo>
                      <a:pt x="0" y="3086"/>
                    </a:moveTo>
                    <a:cubicBezTo>
                      <a:pt x="0" y="6171"/>
                      <a:pt x="0" y="6171"/>
                      <a:pt x="0" y="6171"/>
                    </a:cubicBezTo>
                    <a:cubicBezTo>
                      <a:pt x="7200" y="6171"/>
                      <a:pt x="7200" y="6171"/>
                      <a:pt x="7200" y="6171"/>
                    </a:cubicBezTo>
                    <a:cubicBezTo>
                      <a:pt x="0" y="3086"/>
                      <a:pt x="0" y="3086"/>
                      <a:pt x="0" y="3086"/>
                    </a:cubicBezTo>
                    <a:close/>
                    <a:moveTo>
                      <a:pt x="21600" y="0"/>
                    </a:moveTo>
                    <a:cubicBezTo>
                      <a:pt x="21600" y="3086"/>
                      <a:pt x="21600" y="3086"/>
                      <a:pt x="21600" y="3086"/>
                    </a:cubicBezTo>
                    <a:cubicBezTo>
                      <a:pt x="21600" y="0"/>
                      <a:pt x="21600" y="0"/>
                      <a:pt x="21600" y="0"/>
                    </a:cubicBezTo>
                    <a:cubicBezTo>
                      <a:pt x="21600" y="0"/>
                      <a:pt x="21600" y="0"/>
                      <a:pt x="21600" y="0"/>
                    </a:cubicBezTo>
                    <a:close/>
                    <a:moveTo>
                      <a:pt x="7200" y="0"/>
                    </a:moveTo>
                    <a:cubicBezTo>
                      <a:pt x="7200" y="0"/>
                      <a:pt x="14400" y="0"/>
                      <a:pt x="14400" y="0"/>
                    </a:cubicBezTo>
                    <a:cubicBezTo>
                      <a:pt x="21600" y="3086"/>
                      <a:pt x="21600" y="3086"/>
                      <a:pt x="21600" y="3086"/>
                    </a:cubicBezTo>
                    <a:cubicBezTo>
                      <a:pt x="21600" y="3086"/>
                      <a:pt x="21600" y="3086"/>
                      <a:pt x="21600" y="3086"/>
                    </a:cubicBezTo>
                    <a:cubicBezTo>
                      <a:pt x="14400" y="3086"/>
                      <a:pt x="14400" y="3086"/>
                      <a:pt x="14400" y="3086"/>
                    </a:cubicBezTo>
                    <a:cubicBezTo>
                      <a:pt x="7200" y="0"/>
                      <a:pt x="7200" y="0"/>
                      <a:pt x="7200" y="0"/>
                    </a:cubicBezTo>
                    <a:close/>
                    <a:moveTo>
                      <a:pt x="7200" y="0"/>
                    </a:moveTo>
                    <a:cubicBezTo>
                      <a:pt x="14400" y="6171"/>
                      <a:pt x="14400" y="6171"/>
                      <a:pt x="14400" y="6171"/>
                    </a:cubicBezTo>
                    <a:cubicBezTo>
                      <a:pt x="21600" y="9257"/>
                      <a:pt x="21600" y="9257"/>
                      <a:pt x="21600" y="9257"/>
                    </a:cubicBezTo>
                    <a:cubicBezTo>
                      <a:pt x="14400" y="9257"/>
                      <a:pt x="14400" y="9257"/>
                      <a:pt x="14400" y="9257"/>
                    </a:cubicBezTo>
                    <a:cubicBezTo>
                      <a:pt x="7200" y="6171"/>
                      <a:pt x="7200" y="6171"/>
                      <a:pt x="7200" y="6171"/>
                    </a:cubicBezTo>
                    <a:cubicBezTo>
                      <a:pt x="7200" y="3086"/>
                      <a:pt x="7200" y="3086"/>
                      <a:pt x="7200" y="3086"/>
                    </a:cubicBezTo>
                    <a:lnTo>
                      <a:pt x="72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2" name="Freeform 68"/>
              <p:cNvSpPr/>
              <p:nvPr/>
            </p:nvSpPr>
            <p:spPr>
              <a:xfrm>
                <a:off x="4956917" y="1871415"/>
                <a:ext cx="130396" cy="150797"/>
              </a:xfrm>
              <a:custGeom>
                <a:avLst/>
                <a:gdLst/>
                <a:ahLst/>
                <a:cxnLst>
                  <a:cxn ang="0">
                    <a:pos x="wd2" y="hd2"/>
                  </a:cxn>
                  <a:cxn ang="5400000">
                    <a:pos x="wd2" y="hd2"/>
                  </a:cxn>
                  <a:cxn ang="10800000">
                    <a:pos x="wd2" y="hd2"/>
                  </a:cxn>
                  <a:cxn ang="16200000">
                    <a:pos x="wd2" y="hd2"/>
                  </a:cxn>
                </a:cxnLst>
                <a:rect l="0" t="0" r="r" b="b"/>
                <a:pathLst>
                  <a:path w="21600" h="21600" extrusionOk="0">
                    <a:moveTo>
                      <a:pt x="6125" y="21600"/>
                    </a:moveTo>
                    <a:lnTo>
                      <a:pt x="7415" y="21600"/>
                    </a:lnTo>
                    <a:lnTo>
                      <a:pt x="9672" y="20492"/>
                    </a:lnTo>
                    <a:lnTo>
                      <a:pt x="10961" y="20492"/>
                    </a:lnTo>
                    <a:lnTo>
                      <a:pt x="9672" y="19385"/>
                    </a:lnTo>
                    <a:lnTo>
                      <a:pt x="13218" y="19385"/>
                    </a:lnTo>
                    <a:lnTo>
                      <a:pt x="13218" y="18277"/>
                    </a:lnTo>
                    <a:lnTo>
                      <a:pt x="16764" y="18277"/>
                    </a:lnTo>
                    <a:lnTo>
                      <a:pt x="16764" y="17446"/>
                    </a:lnTo>
                    <a:lnTo>
                      <a:pt x="16764" y="18277"/>
                    </a:lnTo>
                    <a:lnTo>
                      <a:pt x="18054" y="17446"/>
                    </a:lnTo>
                    <a:lnTo>
                      <a:pt x="20310" y="17446"/>
                    </a:lnTo>
                    <a:lnTo>
                      <a:pt x="19343" y="16338"/>
                    </a:lnTo>
                    <a:lnTo>
                      <a:pt x="20310" y="15231"/>
                    </a:lnTo>
                    <a:lnTo>
                      <a:pt x="21600" y="14400"/>
                    </a:lnTo>
                    <a:lnTo>
                      <a:pt x="21600" y="11354"/>
                    </a:lnTo>
                    <a:lnTo>
                      <a:pt x="20310" y="11354"/>
                    </a:lnTo>
                    <a:lnTo>
                      <a:pt x="21600" y="11354"/>
                    </a:lnTo>
                    <a:lnTo>
                      <a:pt x="21600" y="10246"/>
                    </a:lnTo>
                    <a:lnTo>
                      <a:pt x="20310" y="9138"/>
                    </a:lnTo>
                    <a:lnTo>
                      <a:pt x="20310" y="7200"/>
                    </a:lnTo>
                    <a:lnTo>
                      <a:pt x="21600" y="8031"/>
                    </a:lnTo>
                    <a:lnTo>
                      <a:pt x="20310" y="7200"/>
                    </a:lnTo>
                    <a:lnTo>
                      <a:pt x="19343" y="7200"/>
                    </a:lnTo>
                    <a:lnTo>
                      <a:pt x="18054" y="4985"/>
                    </a:lnTo>
                    <a:lnTo>
                      <a:pt x="15797" y="4985"/>
                    </a:lnTo>
                    <a:lnTo>
                      <a:pt x="15797" y="6092"/>
                    </a:lnTo>
                    <a:lnTo>
                      <a:pt x="14507" y="6092"/>
                    </a:lnTo>
                    <a:lnTo>
                      <a:pt x="13218" y="4985"/>
                    </a:lnTo>
                    <a:lnTo>
                      <a:pt x="14507" y="3046"/>
                    </a:lnTo>
                    <a:lnTo>
                      <a:pt x="15797" y="1938"/>
                    </a:lnTo>
                    <a:lnTo>
                      <a:pt x="16764" y="831"/>
                    </a:lnTo>
                    <a:lnTo>
                      <a:pt x="15797" y="1938"/>
                    </a:lnTo>
                    <a:lnTo>
                      <a:pt x="16764" y="831"/>
                    </a:lnTo>
                    <a:lnTo>
                      <a:pt x="18054" y="0"/>
                    </a:lnTo>
                    <a:lnTo>
                      <a:pt x="15797" y="0"/>
                    </a:lnTo>
                    <a:lnTo>
                      <a:pt x="15797" y="831"/>
                    </a:lnTo>
                    <a:lnTo>
                      <a:pt x="14507" y="1938"/>
                    </a:lnTo>
                    <a:lnTo>
                      <a:pt x="14507" y="831"/>
                    </a:lnTo>
                    <a:lnTo>
                      <a:pt x="15797" y="831"/>
                    </a:lnTo>
                    <a:lnTo>
                      <a:pt x="14507" y="0"/>
                    </a:lnTo>
                    <a:lnTo>
                      <a:pt x="14507" y="831"/>
                    </a:lnTo>
                    <a:lnTo>
                      <a:pt x="13218" y="831"/>
                    </a:lnTo>
                    <a:lnTo>
                      <a:pt x="13218" y="0"/>
                    </a:lnTo>
                    <a:lnTo>
                      <a:pt x="12251" y="831"/>
                    </a:lnTo>
                    <a:lnTo>
                      <a:pt x="10961" y="831"/>
                    </a:lnTo>
                    <a:lnTo>
                      <a:pt x="10961" y="1938"/>
                    </a:lnTo>
                    <a:lnTo>
                      <a:pt x="12251" y="1938"/>
                    </a:lnTo>
                    <a:lnTo>
                      <a:pt x="10961" y="1938"/>
                    </a:lnTo>
                    <a:lnTo>
                      <a:pt x="10961" y="3046"/>
                    </a:lnTo>
                    <a:lnTo>
                      <a:pt x="9672" y="3046"/>
                    </a:lnTo>
                    <a:lnTo>
                      <a:pt x="9672" y="4154"/>
                    </a:lnTo>
                    <a:lnTo>
                      <a:pt x="12251" y="4154"/>
                    </a:lnTo>
                    <a:lnTo>
                      <a:pt x="10961" y="4985"/>
                    </a:lnTo>
                    <a:lnTo>
                      <a:pt x="9672" y="4985"/>
                    </a:lnTo>
                    <a:lnTo>
                      <a:pt x="10961" y="4985"/>
                    </a:lnTo>
                    <a:lnTo>
                      <a:pt x="8382" y="6092"/>
                    </a:lnTo>
                    <a:lnTo>
                      <a:pt x="8382" y="4985"/>
                    </a:lnTo>
                    <a:lnTo>
                      <a:pt x="7415" y="6092"/>
                    </a:lnTo>
                    <a:lnTo>
                      <a:pt x="7415" y="4985"/>
                    </a:lnTo>
                    <a:lnTo>
                      <a:pt x="3869" y="4985"/>
                    </a:lnTo>
                    <a:lnTo>
                      <a:pt x="3869" y="6092"/>
                    </a:lnTo>
                    <a:lnTo>
                      <a:pt x="4836" y="7200"/>
                    </a:lnTo>
                    <a:lnTo>
                      <a:pt x="3869" y="7200"/>
                    </a:lnTo>
                    <a:lnTo>
                      <a:pt x="4836" y="7200"/>
                    </a:lnTo>
                    <a:lnTo>
                      <a:pt x="4836" y="8031"/>
                    </a:lnTo>
                    <a:lnTo>
                      <a:pt x="3869" y="8031"/>
                    </a:lnTo>
                    <a:lnTo>
                      <a:pt x="3869" y="9138"/>
                    </a:lnTo>
                    <a:lnTo>
                      <a:pt x="4836" y="9138"/>
                    </a:lnTo>
                    <a:lnTo>
                      <a:pt x="2579" y="9138"/>
                    </a:lnTo>
                    <a:lnTo>
                      <a:pt x="3869" y="10246"/>
                    </a:lnTo>
                    <a:lnTo>
                      <a:pt x="2579" y="10246"/>
                    </a:lnTo>
                    <a:lnTo>
                      <a:pt x="4836" y="10246"/>
                    </a:lnTo>
                    <a:lnTo>
                      <a:pt x="4836" y="11354"/>
                    </a:lnTo>
                    <a:lnTo>
                      <a:pt x="8382" y="11354"/>
                    </a:lnTo>
                    <a:lnTo>
                      <a:pt x="7415" y="12185"/>
                    </a:lnTo>
                    <a:lnTo>
                      <a:pt x="6125" y="12185"/>
                    </a:lnTo>
                    <a:lnTo>
                      <a:pt x="4836" y="13292"/>
                    </a:lnTo>
                    <a:lnTo>
                      <a:pt x="6125" y="13292"/>
                    </a:lnTo>
                    <a:lnTo>
                      <a:pt x="4836" y="14400"/>
                    </a:lnTo>
                    <a:lnTo>
                      <a:pt x="6125" y="15231"/>
                    </a:lnTo>
                    <a:lnTo>
                      <a:pt x="7415" y="15231"/>
                    </a:lnTo>
                    <a:lnTo>
                      <a:pt x="7415" y="14400"/>
                    </a:lnTo>
                    <a:lnTo>
                      <a:pt x="8382" y="14400"/>
                    </a:lnTo>
                    <a:lnTo>
                      <a:pt x="6125" y="15231"/>
                    </a:lnTo>
                    <a:lnTo>
                      <a:pt x="3869" y="15231"/>
                    </a:lnTo>
                    <a:lnTo>
                      <a:pt x="3869" y="17446"/>
                    </a:lnTo>
                    <a:lnTo>
                      <a:pt x="2579" y="17446"/>
                    </a:lnTo>
                    <a:lnTo>
                      <a:pt x="2579" y="16338"/>
                    </a:lnTo>
                    <a:lnTo>
                      <a:pt x="1290" y="16338"/>
                    </a:lnTo>
                    <a:lnTo>
                      <a:pt x="0" y="17446"/>
                    </a:lnTo>
                    <a:lnTo>
                      <a:pt x="3869" y="17446"/>
                    </a:lnTo>
                    <a:lnTo>
                      <a:pt x="2579" y="18277"/>
                    </a:lnTo>
                    <a:lnTo>
                      <a:pt x="1290" y="18277"/>
                    </a:lnTo>
                    <a:lnTo>
                      <a:pt x="1290" y="19385"/>
                    </a:lnTo>
                    <a:lnTo>
                      <a:pt x="3869" y="19385"/>
                    </a:lnTo>
                    <a:lnTo>
                      <a:pt x="2579" y="20492"/>
                    </a:lnTo>
                    <a:lnTo>
                      <a:pt x="1290" y="20492"/>
                    </a:lnTo>
                    <a:lnTo>
                      <a:pt x="2579" y="20492"/>
                    </a:lnTo>
                    <a:lnTo>
                      <a:pt x="4836" y="19385"/>
                    </a:lnTo>
                    <a:lnTo>
                      <a:pt x="4836" y="20492"/>
                    </a:lnTo>
                    <a:lnTo>
                      <a:pt x="3869" y="20492"/>
                    </a:lnTo>
                    <a:lnTo>
                      <a:pt x="3869" y="21600"/>
                    </a:lnTo>
                    <a:lnTo>
                      <a:pt x="4836" y="20492"/>
                    </a:lnTo>
                    <a:lnTo>
                      <a:pt x="612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3" name="Freeform 69"/>
              <p:cNvSpPr/>
              <p:nvPr/>
            </p:nvSpPr>
            <p:spPr>
              <a:xfrm>
                <a:off x="5036708" y="1633621"/>
                <a:ext cx="274412" cy="452389"/>
              </a:xfrm>
              <a:custGeom>
                <a:avLst/>
                <a:gdLst/>
                <a:ahLst/>
                <a:cxnLst>
                  <a:cxn ang="0">
                    <a:pos x="wd2" y="hd2"/>
                  </a:cxn>
                  <a:cxn ang="5400000">
                    <a:pos x="wd2" y="hd2"/>
                  </a:cxn>
                  <a:cxn ang="10800000">
                    <a:pos x="wd2" y="hd2"/>
                  </a:cxn>
                  <a:cxn ang="16200000">
                    <a:pos x="wd2" y="hd2"/>
                  </a:cxn>
                </a:cxnLst>
                <a:rect l="0" t="0" r="r" b="b"/>
                <a:pathLst>
                  <a:path w="21600" h="21600" extrusionOk="0">
                    <a:moveTo>
                      <a:pt x="3979" y="14057"/>
                    </a:moveTo>
                    <a:cubicBezTo>
                      <a:pt x="3411" y="13714"/>
                      <a:pt x="3411" y="13714"/>
                      <a:pt x="3411" y="13714"/>
                    </a:cubicBezTo>
                    <a:cubicBezTo>
                      <a:pt x="2842" y="13714"/>
                      <a:pt x="2842" y="13714"/>
                      <a:pt x="2842" y="13714"/>
                    </a:cubicBezTo>
                    <a:cubicBezTo>
                      <a:pt x="2274" y="13029"/>
                      <a:pt x="2274" y="13029"/>
                      <a:pt x="2274" y="13029"/>
                    </a:cubicBezTo>
                    <a:cubicBezTo>
                      <a:pt x="1705" y="13029"/>
                      <a:pt x="1705" y="13029"/>
                      <a:pt x="1705" y="13029"/>
                    </a:cubicBezTo>
                    <a:cubicBezTo>
                      <a:pt x="1137" y="13029"/>
                      <a:pt x="1137" y="13029"/>
                      <a:pt x="1137" y="13029"/>
                    </a:cubicBezTo>
                    <a:cubicBezTo>
                      <a:pt x="1137" y="13371"/>
                      <a:pt x="1137" y="13371"/>
                      <a:pt x="1137" y="13371"/>
                    </a:cubicBezTo>
                    <a:cubicBezTo>
                      <a:pt x="568" y="13371"/>
                      <a:pt x="568" y="13371"/>
                      <a:pt x="568" y="13371"/>
                    </a:cubicBezTo>
                    <a:cubicBezTo>
                      <a:pt x="0" y="13029"/>
                      <a:pt x="0" y="13029"/>
                      <a:pt x="0" y="13029"/>
                    </a:cubicBezTo>
                    <a:cubicBezTo>
                      <a:pt x="568" y="12343"/>
                      <a:pt x="568" y="12343"/>
                      <a:pt x="568" y="12343"/>
                    </a:cubicBezTo>
                    <a:cubicBezTo>
                      <a:pt x="568" y="12343"/>
                      <a:pt x="568" y="12343"/>
                      <a:pt x="568" y="12343"/>
                    </a:cubicBezTo>
                    <a:cubicBezTo>
                      <a:pt x="1137" y="12000"/>
                      <a:pt x="1137" y="12000"/>
                      <a:pt x="1137" y="12000"/>
                    </a:cubicBezTo>
                    <a:cubicBezTo>
                      <a:pt x="1137" y="12000"/>
                      <a:pt x="1137" y="12000"/>
                      <a:pt x="1137" y="12000"/>
                    </a:cubicBezTo>
                    <a:cubicBezTo>
                      <a:pt x="1705" y="11657"/>
                      <a:pt x="1705" y="11657"/>
                      <a:pt x="1705" y="11657"/>
                    </a:cubicBezTo>
                    <a:cubicBezTo>
                      <a:pt x="2274" y="11657"/>
                      <a:pt x="2274" y="11657"/>
                      <a:pt x="2274" y="11657"/>
                    </a:cubicBezTo>
                    <a:cubicBezTo>
                      <a:pt x="2274" y="11657"/>
                      <a:pt x="2274" y="11657"/>
                      <a:pt x="2274" y="11657"/>
                    </a:cubicBezTo>
                    <a:cubicBezTo>
                      <a:pt x="2274" y="11657"/>
                      <a:pt x="2274" y="11657"/>
                      <a:pt x="2274" y="11657"/>
                    </a:cubicBezTo>
                    <a:cubicBezTo>
                      <a:pt x="2842" y="11314"/>
                      <a:pt x="2842" y="11314"/>
                      <a:pt x="2842" y="11314"/>
                    </a:cubicBezTo>
                    <a:cubicBezTo>
                      <a:pt x="3411" y="11657"/>
                      <a:pt x="3411" y="11657"/>
                      <a:pt x="3411" y="11657"/>
                    </a:cubicBezTo>
                    <a:cubicBezTo>
                      <a:pt x="3979" y="11657"/>
                      <a:pt x="3979" y="11657"/>
                      <a:pt x="3979" y="11657"/>
                    </a:cubicBezTo>
                    <a:cubicBezTo>
                      <a:pt x="3979" y="12000"/>
                      <a:pt x="3979" y="12000"/>
                      <a:pt x="3979" y="12000"/>
                    </a:cubicBezTo>
                    <a:cubicBezTo>
                      <a:pt x="5116" y="12343"/>
                      <a:pt x="5116" y="12343"/>
                      <a:pt x="5116" y="12343"/>
                    </a:cubicBezTo>
                    <a:cubicBezTo>
                      <a:pt x="4547" y="12686"/>
                      <a:pt x="4547" y="12686"/>
                      <a:pt x="4547" y="12686"/>
                    </a:cubicBezTo>
                    <a:cubicBezTo>
                      <a:pt x="5116" y="12686"/>
                      <a:pt x="5116" y="12686"/>
                      <a:pt x="5116" y="12686"/>
                    </a:cubicBezTo>
                    <a:cubicBezTo>
                      <a:pt x="5116" y="13371"/>
                      <a:pt x="5116" y="13371"/>
                      <a:pt x="5116" y="13371"/>
                    </a:cubicBezTo>
                    <a:cubicBezTo>
                      <a:pt x="5116" y="12686"/>
                      <a:pt x="5116" y="12686"/>
                      <a:pt x="5116" y="12686"/>
                    </a:cubicBezTo>
                    <a:cubicBezTo>
                      <a:pt x="4547" y="12686"/>
                      <a:pt x="4547" y="12686"/>
                      <a:pt x="4547" y="12686"/>
                    </a:cubicBezTo>
                    <a:cubicBezTo>
                      <a:pt x="5116" y="13029"/>
                      <a:pt x="5116" y="13029"/>
                      <a:pt x="5116" y="13029"/>
                    </a:cubicBezTo>
                    <a:cubicBezTo>
                      <a:pt x="4547" y="13029"/>
                      <a:pt x="4547" y="13029"/>
                      <a:pt x="4547" y="13029"/>
                    </a:cubicBezTo>
                    <a:cubicBezTo>
                      <a:pt x="5116" y="13029"/>
                      <a:pt x="5116" y="13029"/>
                      <a:pt x="5116" y="13029"/>
                    </a:cubicBezTo>
                    <a:cubicBezTo>
                      <a:pt x="5116" y="13371"/>
                      <a:pt x="5116" y="13371"/>
                      <a:pt x="5116" y="13371"/>
                    </a:cubicBezTo>
                    <a:cubicBezTo>
                      <a:pt x="4547" y="13371"/>
                      <a:pt x="4547" y="13371"/>
                      <a:pt x="4547" y="13371"/>
                    </a:cubicBezTo>
                    <a:cubicBezTo>
                      <a:pt x="4547" y="13714"/>
                      <a:pt x="4547" y="13714"/>
                      <a:pt x="4547" y="13714"/>
                    </a:cubicBezTo>
                    <a:cubicBezTo>
                      <a:pt x="3979" y="13714"/>
                      <a:pt x="3979" y="13714"/>
                      <a:pt x="3979" y="13714"/>
                    </a:cubicBezTo>
                    <a:cubicBezTo>
                      <a:pt x="3979" y="13714"/>
                      <a:pt x="3979" y="13714"/>
                      <a:pt x="3979" y="13714"/>
                    </a:cubicBezTo>
                    <a:cubicBezTo>
                      <a:pt x="3979" y="14057"/>
                      <a:pt x="3979" y="14057"/>
                      <a:pt x="3979" y="14057"/>
                    </a:cubicBezTo>
                    <a:cubicBezTo>
                      <a:pt x="3979" y="14057"/>
                      <a:pt x="3979" y="14057"/>
                      <a:pt x="3979" y="14057"/>
                    </a:cubicBezTo>
                    <a:close/>
                    <a:moveTo>
                      <a:pt x="14211" y="1714"/>
                    </a:moveTo>
                    <a:cubicBezTo>
                      <a:pt x="14211" y="1714"/>
                      <a:pt x="14211" y="1714"/>
                      <a:pt x="14211" y="1714"/>
                    </a:cubicBezTo>
                    <a:cubicBezTo>
                      <a:pt x="14779" y="1714"/>
                      <a:pt x="14779" y="1714"/>
                      <a:pt x="14779" y="1714"/>
                    </a:cubicBezTo>
                    <a:cubicBezTo>
                      <a:pt x="14211" y="1714"/>
                      <a:pt x="14211" y="1714"/>
                      <a:pt x="14211" y="1714"/>
                    </a:cubicBezTo>
                    <a:close/>
                    <a:moveTo>
                      <a:pt x="15347" y="343"/>
                    </a:moveTo>
                    <a:cubicBezTo>
                      <a:pt x="15347" y="0"/>
                      <a:pt x="15347" y="0"/>
                      <a:pt x="15347" y="0"/>
                    </a:cubicBezTo>
                    <a:cubicBezTo>
                      <a:pt x="15347" y="0"/>
                      <a:pt x="15347" y="0"/>
                      <a:pt x="15347" y="0"/>
                    </a:cubicBezTo>
                    <a:cubicBezTo>
                      <a:pt x="15347" y="343"/>
                      <a:pt x="15347" y="343"/>
                      <a:pt x="15347" y="343"/>
                    </a:cubicBezTo>
                    <a:close/>
                    <a:moveTo>
                      <a:pt x="14211" y="686"/>
                    </a:moveTo>
                    <a:cubicBezTo>
                      <a:pt x="14211" y="343"/>
                      <a:pt x="14211" y="343"/>
                      <a:pt x="14211" y="343"/>
                    </a:cubicBezTo>
                    <a:cubicBezTo>
                      <a:pt x="13642" y="686"/>
                      <a:pt x="13642" y="686"/>
                      <a:pt x="13642" y="686"/>
                    </a:cubicBezTo>
                    <a:cubicBezTo>
                      <a:pt x="13642" y="686"/>
                      <a:pt x="13642" y="686"/>
                      <a:pt x="13642" y="686"/>
                    </a:cubicBezTo>
                    <a:cubicBezTo>
                      <a:pt x="13642" y="686"/>
                      <a:pt x="14211" y="686"/>
                      <a:pt x="14211" y="686"/>
                    </a:cubicBezTo>
                    <a:close/>
                    <a:moveTo>
                      <a:pt x="14779" y="686"/>
                    </a:moveTo>
                    <a:cubicBezTo>
                      <a:pt x="14211" y="343"/>
                      <a:pt x="14211" y="343"/>
                      <a:pt x="14211" y="343"/>
                    </a:cubicBezTo>
                    <a:cubicBezTo>
                      <a:pt x="14779" y="343"/>
                      <a:pt x="14779" y="343"/>
                      <a:pt x="14779" y="343"/>
                    </a:cubicBezTo>
                    <a:cubicBezTo>
                      <a:pt x="14779" y="0"/>
                      <a:pt x="14779" y="0"/>
                      <a:pt x="14779" y="0"/>
                    </a:cubicBezTo>
                    <a:cubicBezTo>
                      <a:pt x="14779" y="343"/>
                      <a:pt x="14779" y="343"/>
                      <a:pt x="14779" y="343"/>
                    </a:cubicBezTo>
                    <a:cubicBezTo>
                      <a:pt x="14779" y="686"/>
                      <a:pt x="14779" y="686"/>
                      <a:pt x="14779" y="686"/>
                    </a:cubicBezTo>
                    <a:cubicBezTo>
                      <a:pt x="14779" y="686"/>
                      <a:pt x="14779" y="686"/>
                      <a:pt x="14779" y="686"/>
                    </a:cubicBezTo>
                    <a:close/>
                    <a:moveTo>
                      <a:pt x="14211" y="1371"/>
                    </a:moveTo>
                    <a:cubicBezTo>
                      <a:pt x="14211" y="1371"/>
                      <a:pt x="14211" y="1371"/>
                      <a:pt x="14211" y="1371"/>
                    </a:cubicBezTo>
                    <a:cubicBezTo>
                      <a:pt x="13642" y="1371"/>
                      <a:pt x="13642" y="1371"/>
                      <a:pt x="13642" y="1371"/>
                    </a:cubicBezTo>
                    <a:cubicBezTo>
                      <a:pt x="13642" y="1029"/>
                      <a:pt x="13642" y="1029"/>
                      <a:pt x="13642" y="1029"/>
                    </a:cubicBezTo>
                    <a:cubicBezTo>
                      <a:pt x="13642" y="1029"/>
                      <a:pt x="13642" y="1029"/>
                      <a:pt x="13642" y="1029"/>
                    </a:cubicBezTo>
                    <a:cubicBezTo>
                      <a:pt x="14211" y="1029"/>
                      <a:pt x="14211" y="1029"/>
                      <a:pt x="14211" y="1029"/>
                    </a:cubicBezTo>
                    <a:cubicBezTo>
                      <a:pt x="14211" y="1029"/>
                      <a:pt x="14211" y="1029"/>
                      <a:pt x="14211" y="1029"/>
                    </a:cubicBezTo>
                    <a:cubicBezTo>
                      <a:pt x="14211" y="686"/>
                      <a:pt x="14211" y="686"/>
                      <a:pt x="14211" y="686"/>
                    </a:cubicBezTo>
                    <a:cubicBezTo>
                      <a:pt x="14211" y="686"/>
                      <a:pt x="14211" y="686"/>
                      <a:pt x="14211" y="686"/>
                    </a:cubicBezTo>
                    <a:cubicBezTo>
                      <a:pt x="14779" y="686"/>
                      <a:pt x="14779" y="686"/>
                      <a:pt x="14779" y="686"/>
                    </a:cubicBezTo>
                    <a:cubicBezTo>
                      <a:pt x="14779" y="1029"/>
                      <a:pt x="14779" y="1029"/>
                      <a:pt x="14779" y="1029"/>
                    </a:cubicBezTo>
                    <a:cubicBezTo>
                      <a:pt x="14779" y="1029"/>
                      <a:pt x="14779" y="1029"/>
                      <a:pt x="14779" y="1029"/>
                    </a:cubicBezTo>
                    <a:cubicBezTo>
                      <a:pt x="14779" y="1029"/>
                      <a:pt x="14779" y="1029"/>
                      <a:pt x="14779" y="1029"/>
                    </a:cubicBezTo>
                    <a:cubicBezTo>
                      <a:pt x="14779" y="1371"/>
                      <a:pt x="14779" y="1371"/>
                      <a:pt x="14779" y="1371"/>
                    </a:cubicBezTo>
                    <a:cubicBezTo>
                      <a:pt x="14779" y="1371"/>
                      <a:pt x="14779" y="1371"/>
                      <a:pt x="14779" y="1371"/>
                    </a:cubicBezTo>
                    <a:cubicBezTo>
                      <a:pt x="14211" y="1371"/>
                      <a:pt x="14211" y="1371"/>
                      <a:pt x="14211" y="1371"/>
                    </a:cubicBezTo>
                    <a:close/>
                    <a:moveTo>
                      <a:pt x="19326" y="18857"/>
                    </a:moveTo>
                    <a:cubicBezTo>
                      <a:pt x="19895" y="18857"/>
                      <a:pt x="19895" y="18857"/>
                      <a:pt x="19895" y="18857"/>
                    </a:cubicBezTo>
                    <a:cubicBezTo>
                      <a:pt x="19895" y="18857"/>
                      <a:pt x="19895" y="18857"/>
                      <a:pt x="19895" y="18857"/>
                    </a:cubicBezTo>
                    <a:cubicBezTo>
                      <a:pt x="19895" y="18514"/>
                      <a:pt x="19895" y="18514"/>
                      <a:pt x="19895" y="18514"/>
                    </a:cubicBezTo>
                    <a:cubicBezTo>
                      <a:pt x="19326" y="18514"/>
                      <a:pt x="19326" y="18514"/>
                      <a:pt x="19326" y="18514"/>
                    </a:cubicBezTo>
                    <a:cubicBezTo>
                      <a:pt x="19326" y="18857"/>
                      <a:pt x="19326" y="18857"/>
                      <a:pt x="19326" y="18857"/>
                    </a:cubicBezTo>
                    <a:close/>
                    <a:moveTo>
                      <a:pt x="14211" y="20229"/>
                    </a:moveTo>
                    <a:cubicBezTo>
                      <a:pt x="14779" y="20229"/>
                      <a:pt x="14779" y="20229"/>
                      <a:pt x="14779" y="20229"/>
                    </a:cubicBezTo>
                    <a:cubicBezTo>
                      <a:pt x="15347" y="20229"/>
                      <a:pt x="15347" y="20229"/>
                      <a:pt x="15347" y="20229"/>
                    </a:cubicBezTo>
                    <a:cubicBezTo>
                      <a:pt x="15347" y="20229"/>
                      <a:pt x="15347" y="20229"/>
                      <a:pt x="15347" y="20229"/>
                    </a:cubicBezTo>
                    <a:cubicBezTo>
                      <a:pt x="15347" y="20229"/>
                      <a:pt x="15347" y="20229"/>
                      <a:pt x="15347" y="20229"/>
                    </a:cubicBezTo>
                    <a:cubicBezTo>
                      <a:pt x="15347" y="20571"/>
                      <a:pt x="15347" y="20571"/>
                      <a:pt x="15347" y="20571"/>
                    </a:cubicBezTo>
                    <a:cubicBezTo>
                      <a:pt x="14779" y="20571"/>
                      <a:pt x="14779" y="20571"/>
                      <a:pt x="14779" y="20571"/>
                    </a:cubicBezTo>
                    <a:cubicBezTo>
                      <a:pt x="14779" y="20229"/>
                      <a:pt x="14779" y="20229"/>
                      <a:pt x="14779" y="20229"/>
                    </a:cubicBezTo>
                    <a:cubicBezTo>
                      <a:pt x="14211" y="20229"/>
                      <a:pt x="14211" y="20229"/>
                      <a:pt x="14211" y="20229"/>
                    </a:cubicBezTo>
                    <a:close/>
                    <a:moveTo>
                      <a:pt x="6253" y="10286"/>
                    </a:moveTo>
                    <a:cubicBezTo>
                      <a:pt x="6253" y="10286"/>
                      <a:pt x="6253" y="10286"/>
                      <a:pt x="6253" y="10286"/>
                    </a:cubicBezTo>
                    <a:cubicBezTo>
                      <a:pt x="6253" y="10629"/>
                      <a:pt x="6253" y="10629"/>
                      <a:pt x="6253" y="10629"/>
                    </a:cubicBezTo>
                    <a:cubicBezTo>
                      <a:pt x="6253" y="10286"/>
                      <a:pt x="6253" y="10286"/>
                      <a:pt x="6253" y="10286"/>
                    </a:cubicBezTo>
                    <a:cubicBezTo>
                      <a:pt x="6253" y="10286"/>
                      <a:pt x="6253" y="10286"/>
                      <a:pt x="6253" y="10286"/>
                    </a:cubicBezTo>
                    <a:close/>
                    <a:moveTo>
                      <a:pt x="3979" y="9943"/>
                    </a:moveTo>
                    <a:cubicBezTo>
                      <a:pt x="3979" y="9943"/>
                      <a:pt x="3979" y="9943"/>
                      <a:pt x="3979" y="9943"/>
                    </a:cubicBezTo>
                    <a:cubicBezTo>
                      <a:pt x="3979" y="9943"/>
                      <a:pt x="3979" y="9943"/>
                      <a:pt x="3979" y="9943"/>
                    </a:cubicBezTo>
                    <a:cubicBezTo>
                      <a:pt x="3979" y="9943"/>
                      <a:pt x="3979" y="9943"/>
                      <a:pt x="3979" y="9943"/>
                    </a:cubicBezTo>
                    <a:close/>
                    <a:moveTo>
                      <a:pt x="2274" y="9257"/>
                    </a:moveTo>
                    <a:cubicBezTo>
                      <a:pt x="2274" y="8914"/>
                      <a:pt x="2274" y="8914"/>
                      <a:pt x="2274" y="8914"/>
                    </a:cubicBezTo>
                    <a:cubicBezTo>
                      <a:pt x="2842" y="8914"/>
                      <a:pt x="2842" y="8914"/>
                      <a:pt x="2842" y="8914"/>
                    </a:cubicBezTo>
                    <a:cubicBezTo>
                      <a:pt x="2274" y="9257"/>
                      <a:pt x="2274" y="9257"/>
                      <a:pt x="2274" y="9257"/>
                    </a:cubicBezTo>
                    <a:close/>
                    <a:moveTo>
                      <a:pt x="2842" y="8914"/>
                    </a:moveTo>
                    <a:cubicBezTo>
                      <a:pt x="3411" y="8571"/>
                      <a:pt x="3411" y="8571"/>
                      <a:pt x="3411" y="8571"/>
                    </a:cubicBezTo>
                    <a:cubicBezTo>
                      <a:pt x="3411" y="8914"/>
                      <a:pt x="3411" y="8914"/>
                      <a:pt x="3411" y="8914"/>
                    </a:cubicBezTo>
                    <a:cubicBezTo>
                      <a:pt x="2842" y="8914"/>
                      <a:pt x="2842" y="8914"/>
                      <a:pt x="2842" y="8914"/>
                    </a:cubicBezTo>
                    <a:close/>
                    <a:moveTo>
                      <a:pt x="3979" y="8229"/>
                    </a:moveTo>
                    <a:cubicBezTo>
                      <a:pt x="3979" y="8229"/>
                      <a:pt x="3979" y="8229"/>
                      <a:pt x="3979" y="8229"/>
                    </a:cubicBezTo>
                    <a:cubicBezTo>
                      <a:pt x="3979" y="8229"/>
                      <a:pt x="3979" y="8229"/>
                      <a:pt x="3979" y="8229"/>
                    </a:cubicBezTo>
                    <a:cubicBezTo>
                      <a:pt x="3979" y="8229"/>
                      <a:pt x="3979" y="8229"/>
                      <a:pt x="3979" y="8229"/>
                    </a:cubicBezTo>
                    <a:close/>
                    <a:moveTo>
                      <a:pt x="3411" y="7886"/>
                    </a:moveTo>
                    <a:cubicBezTo>
                      <a:pt x="3411" y="8229"/>
                      <a:pt x="3411" y="8229"/>
                      <a:pt x="3411" y="8229"/>
                    </a:cubicBezTo>
                    <a:cubicBezTo>
                      <a:pt x="3979" y="8229"/>
                      <a:pt x="3979" y="8229"/>
                      <a:pt x="3979" y="8229"/>
                    </a:cubicBezTo>
                    <a:cubicBezTo>
                      <a:pt x="3979" y="7886"/>
                      <a:pt x="3979" y="7886"/>
                      <a:pt x="3979" y="7886"/>
                    </a:cubicBezTo>
                    <a:cubicBezTo>
                      <a:pt x="3411" y="7886"/>
                      <a:pt x="3411" y="7886"/>
                      <a:pt x="3411" y="7886"/>
                    </a:cubicBezTo>
                    <a:close/>
                    <a:moveTo>
                      <a:pt x="10232" y="4114"/>
                    </a:moveTo>
                    <a:cubicBezTo>
                      <a:pt x="10232" y="4114"/>
                      <a:pt x="10232" y="4114"/>
                      <a:pt x="10232" y="4114"/>
                    </a:cubicBezTo>
                    <a:cubicBezTo>
                      <a:pt x="10232" y="3771"/>
                      <a:pt x="10232" y="3771"/>
                      <a:pt x="10232" y="3771"/>
                    </a:cubicBezTo>
                    <a:cubicBezTo>
                      <a:pt x="10232" y="4114"/>
                      <a:pt x="10232" y="4114"/>
                      <a:pt x="10232" y="4114"/>
                    </a:cubicBezTo>
                    <a:close/>
                    <a:moveTo>
                      <a:pt x="9663" y="4114"/>
                    </a:moveTo>
                    <a:cubicBezTo>
                      <a:pt x="9663" y="4114"/>
                      <a:pt x="9663" y="4114"/>
                      <a:pt x="9663" y="4114"/>
                    </a:cubicBezTo>
                    <a:cubicBezTo>
                      <a:pt x="10232" y="4114"/>
                      <a:pt x="10232" y="4114"/>
                      <a:pt x="10232" y="4114"/>
                    </a:cubicBezTo>
                    <a:cubicBezTo>
                      <a:pt x="10232" y="4457"/>
                      <a:pt x="10232" y="4457"/>
                      <a:pt x="10232" y="4457"/>
                    </a:cubicBezTo>
                    <a:cubicBezTo>
                      <a:pt x="10800" y="4114"/>
                      <a:pt x="10800" y="4114"/>
                      <a:pt x="10800" y="4114"/>
                    </a:cubicBezTo>
                    <a:cubicBezTo>
                      <a:pt x="10232" y="4457"/>
                      <a:pt x="10232" y="4457"/>
                      <a:pt x="10232" y="4457"/>
                    </a:cubicBezTo>
                    <a:cubicBezTo>
                      <a:pt x="10232" y="4457"/>
                      <a:pt x="10232" y="4457"/>
                      <a:pt x="10232" y="4457"/>
                    </a:cubicBezTo>
                    <a:cubicBezTo>
                      <a:pt x="9663" y="4457"/>
                      <a:pt x="9663" y="4457"/>
                      <a:pt x="9663" y="4457"/>
                    </a:cubicBezTo>
                    <a:cubicBezTo>
                      <a:pt x="9663" y="4114"/>
                      <a:pt x="9663" y="4114"/>
                      <a:pt x="9663" y="4114"/>
                    </a:cubicBezTo>
                    <a:cubicBezTo>
                      <a:pt x="9663" y="4457"/>
                      <a:pt x="9663" y="4457"/>
                      <a:pt x="9663" y="4457"/>
                    </a:cubicBezTo>
                    <a:cubicBezTo>
                      <a:pt x="9663" y="4457"/>
                      <a:pt x="9663" y="4457"/>
                      <a:pt x="9663" y="4457"/>
                    </a:cubicBezTo>
                    <a:cubicBezTo>
                      <a:pt x="9663" y="4114"/>
                      <a:pt x="9663" y="4114"/>
                      <a:pt x="9663" y="4114"/>
                    </a:cubicBezTo>
                    <a:close/>
                    <a:moveTo>
                      <a:pt x="9663" y="4457"/>
                    </a:moveTo>
                    <a:cubicBezTo>
                      <a:pt x="9663" y="4800"/>
                      <a:pt x="9663" y="4800"/>
                      <a:pt x="9663" y="4800"/>
                    </a:cubicBezTo>
                    <a:cubicBezTo>
                      <a:pt x="9663" y="4457"/>
                      <a:pt x="9663" y="4457"/>
                      <a:pt x="9663" y="4457"/>
                    </a:cubicBezTo>
                    <a:cubicBezTo>
                      <a:pt x="9663" y="4457"/>
                      <a:pt x="9663" y="4457"/>
                      <a:pt x="9663" y="4457"/>
                    </a:cubicBezTo>
                    <a:cubicBezTo>
                      <a:pt x="9663" y="4457"/>
                      <a:pt x="9663" y="4457"/>
                      <a:pt x="9663" y="4457"/>
                    </a:cubicBezTo>
                    <a:close/>
                    <a:moveTo>
                      <a:pt x="2274" y="6171"/>
                    </a:moveTo>
                    <a:cubicBezTo>
                      <a:pt x="2274" y="6171"/>
                      <a:pt x="2274" y="6171"/>
                      <a:pt x="2274" y="6171"/>
                    </a:cubicBezTo>
                    <a:cubicBezTo>
                      <a:pt x="2274" y="5829"/>
                      <a:pt x="2274" y="5829"/>
                      <a:pt x="2274" y="5829"/>
                    </a:cubicBezTo>
                    <a:cubicBezTo>
                      <a:pt x="2274" y="5829"/>
                      <a:pt x="2274" y="5829"/>
                      <a:pt x="2274" y="5829"/>
                    </a:cubicBezTo>
                    <a:cubicBezTo>
                      <a:pt x="2842" y="5829"/>
                      <a:pt x="2842" y="5829"/>
                      <a:pt x="2842" y="5829"/>
                    </a:cubicBezTo>
                    <a:cubicBezTo>
                      <a:pt x="2842" y="5486"/>
                      <a:pt x="2842" y="5486"/>
                      <a:pt x="2842" y="5486"/>
                    </a:cubicBezTo>
                    <a:cubicBezTo>
                      <a:pt x="3979" y="5143"/>
                      <a:pt x="3979" y="5143"/>
                      <a:pt x="3979" y="5143"/>
                    </a:cubicBezTo>
                    <a:cubicBezTo>
                      <a:pt x="3979" y="5486"/>
                      <a:pt x="3979" y="5486"/>
                      <a:pt x="3979" y="5486"/>
                    </a:cubicBezTo>
                    <a:cubicBezTo>
                      <a:pt x="3411" y="5829"/>
                      <a:pt x="3411" y="5829"/>
                      <a:pt x="3411" y="5829"/>
                    </a:cubicBezTo>
                    <a:cubicBezTo>
                      <a:pt x="3411" y="5829"/>
                      <a:pt x="3411" y="5829"/>
                      <a:pt x="3411" y="5829"/>
                    </a:cubicBezTo>
                    <a:cubicBezTo>
                      <a:pt x="3411" y="6171"/>
                      <a:pt x="3411" y="6171"/>
                      <a:pt x="3411" y="6171"/>
                    </a:cubicBezTo>
                    <a:cubicBezTo>
                      <a:pt x="3411" y="6171"/>
                      <a:pt x="3411" y="6171"/>
                      <a:pt x="3411" y="6171"/>
                    </a:cubicBezTo>
                    <a:cubicBezTo>
                      <a:pt x="2842" y="6171"/>
                      <a:pt x="2842" y="6171"/>
                      <a:pt x="2842" y="6171"/>
                    </a:cubicBezTo>
                    <a:cubicBezTo>
                      <a:pt x="2274" y="6171"/>
                      <a:pt x="2274" y="6171"/>
                      <a:pt x="2274" y="6171"/>
                    </a:cubicBezTo>
                    <a:cubicBezTo>
                      <a:pt x="2274" y="6171"/>
                      <a:pt x="2274" y="6171"/>
                      <a:pt x="2274" y="6171"/>
                    </a:cubicBezTo>
                    <a:close/>
                    <a:moveTo>
                      <a:pt x="2274" y="6514"/>
                    </a:moveTo>
                    <a:cubicBezTo>
                      <a:pt x="2274" y="6514"/>
                      <a:pt x="2274" y="6514"/>
                      <a:pt x="2274" y="6514"/>
                    </a:cubicBezTo>
                    <a:cubicBezTo>
                      <a:pt x="2842" y="6514"/>
                      <a:pt x="2842" y="6514"/>
                      <a:pt x="2842" y="6514"/>
                    </a:cubicBezTo>
                    <a:cubicBezTo>
                      <a:pt x="2842" y="6171"/>
                      <a:pt x="2842" y="6171"/>
                      <a:pt x="2842" y="6171"/>
                    </a:cubicBezTo>
                    <a:cubicBezTo>
                      <a:pt x="2274" y="6514"/>
                      <a:pt x="2274" y="6514"/>
                      <a:pt x="2274" y="6514"/>
                    </a:cubicBezTo>
                    <a:cubicBezTo>
                      <a:pt x="2274" y="6514"/>
                      <a:pt x="2274" y="6514"/>
                      <a:pt x="2274" y="6514"/>
                    </a:cubicBezTo>
                    <a:cubicBezTo>
                      <a:pt x="2274" y="6514"/>
                      <a:pt x="2274" y="6514"/>
                      <a:pt x="2274" y="6514"/>
                    </a:cubicBezTo>
                    <a:close/>
                    <a:moveTo>
                      <a:pt x="2274" y="6857"/>
                    </a:moveTo>
                    <a:cubicBezTo>
                      <a:pt x="1705" y="7200"/>
                      <a:pt x="1705" y="7200"/>
                      <a:pt x="1705" y="7200"/>
                    </a:cubicBezTo>
                    <a:cubicBezTo>
                      <a:pt x="1137" y="6857"/>
                      <a:pt x="1137" y="6857"/>
                      <a:pt x="1137" y="6857"/>
                    </a:cubicBezTo>
                    <a:cubicBezTo>
                      <a:pt x="1705" y="6857"/>
                      <a:pt x="1705" y="6857"/>
                      <a:pt x="1705" y="6857"/>
                    </a:cubicBezTo>
                    <a:cubicBezTo>
                      <a:pt x="2274" y="6857"/>
                      <a:pt x="2274" y="6857"/>
                      <a:pt x="2274" y="6857"/>
                    </a:cubicBezTo>
                    <a:cubicBezTo>
                      <a:pt x="2274" y="6857"/>
                      <a:pt x="2274" y="6857"/>
                      <a:pt x="2274" y="6857"/>
                    </a:cubicBezTo>
                    <a:close/>
                    <a:moveTo>
                      <a:pt x="1705" y="7200"/>
                    </a:moveTo>
                    <a:cubicBezTo>
                      <a:pt x="1705" y="7200"/>
                      <a:pt x="1705" y="7200"/>
                      <a:pt x="1705" y="7200"/>
                    </a:cubicBezTo>
                    <a:cubicBezTo>
                      <a:pt x="1705" y="7200"/>
                      <a:pt x="1705" y="7200"/>
                      <a:pt x="1705" y="7200"/>
                    </a:cubicBezTo>
                    <a:cubicBezTo>
                      <a:pt x="2274" y="7200"/>
                      <a:pt x="2274" y="7200"/>
                      <a:pt x="2274" y="7200"/>
                    </a:cubicBezTo>
                    <a:cubicBezTo>
                      <a:pt x="1705" y="7200"/>
                      <a:pt x="1705" y="7200"/>
                      <a:pt x="1705" y="7200"/>
                    </a:cubicBezTo>
                    <a:close/>
                    <a:moveTo>
                      <a:pt x="1137" y="7886"/>
                    </a:moveTo>
                    <a:cubicBezTo>
                      <a:pt x="1705" y="8229"/>
                      <a:pt x="1705" y="8229"/>
                      <a:pt x="1705" y="8229"/>
                    </a:cubicBezTo>
                    <a:cubicBezTo>
                      <a:pt x="1137" y="8229"/>
                      <a:pt x="1137" y="8229"/>
                      <a:pt x="1137" y="8229"/>
                    </a:cubicBezTo>
                    <a:cubicBezTo>
                      <a:pt x="1137" y="8229"/>
                      <a:pt x="1137" y="8229"/>
                      <a:pt x="1137" y="8229"/>
                    </a:cubicBezTo>
                    <a:cubicBezTo>
                      <a:pt x="1137" y="7886"/>
                      <a:pt x="1137" y="7886"/>
                      <a:pt x="1137" y="7886"/>
                    </a:cubicBezTo>
                    <a:close/>
                    <a:moveTo>
                      <a:pt x="1705" y="7886"/>
                    </a:moveTo>
                    <a:cubicBezTo>
                      <a:pt x="1705" y="7543"/>
                      <a:pt x="1705" y="7543"/>
                      <a:pt x="1705" y="7543"/>
                    </a:cubicBezTo>
                    <a:cubicBezTo>
                      <a:pt x="1705" y="7543"/>
                      <a:pt x="1705" y="7543"/>
                      <a:pt x="1705" y="7543"/>
                    </a:cubicBezTo>
                    <a:cubicBezTo>
                      <a:pt x="1705" y="7200"/>
                      <a:pt x="1705" y="7200"/>
                      <a:pt x="1705" y="7200"/>
                    </a:cubicBezTo>
                    <a:cubicBezTo>
                      <a:pt x="1705" y="7200"/>
                      <a:pt x="1705" y="7200"/>
                      <a:pt x="1705" y="7200"/>
                    </a:cubicBezTo>
                    <a:cubicBezTo>
                      <a:pt x="1705" y="7543"/>
                      <a:pt x="1705" y="7543"/>
                      <a:pt x="1705" y="7543"/>
                    </a:cubicBezTo>
                    <a:cubicBezTo>
                      <a:pt x="1705" y="7543"/>
                      <a:pt x="1705" y="7543"/>
                      <a:pt x="1705" y="7543"/>
                    </a:cubicBezTo>
                    <a:cubicBezTo>
                      <a:pt x="1705" y="7886"/>
                      <a:pt x="1705" y="7886"/>
                      <a:pt x="1705" y="7886"/>
                    </a:cubicBezTo>
                    <a:cubicBezTo>
                      <a:pt x="1705" y="7886"/>
                      <a:pt x="1705" y="7886"/>
                      <a:pt x="1705" y="7886"/>
                    </a:cubicBezTo>
                    <a:close/>
                    <a:moveTo>
                      <a:pt x="4547" y="7886"/>
                    </a:moveTo>
                    <a:cubicBezTo>
                      <a:pt x="4547" y="7886"/>
                      <a:pt x="4547" y="7886"/>
                      <a:pt x="4547" y="7886"/>
                    </a:cubicBezTo>
                    <a:cubicBezTo>
                      <a:pt x="3979" y="7886"/>
                      <a:pt x="3979" y="7886"/>
                      <a:pt x="3979" y="7886"/>
                    </a:cubicBezTo>
                    <a:cubicBezTo>
                      <a:pt x="3411" y="7543"/>
                      <a:pt x="3411" y="7543"/>
                      <a:pt x="3411" y="7543"/>
                    </a:cubicBezTo>
                    <a:cubicBezTo>
                      <a:pt x="3411" y="7543"/>
                      <a:pt x="3411" y="7543"/>
                      <a:pt x="3411" y="7543"/>
                    </a:cubicBezTo>
                    <a:cubicBezTo>
                      <a:pt x="3411" y="7200"/>
                      <a:pt x="3411" y="7200"/>
                      <a:pt x="3411" y="7200"/>
                    </a:cubicBezTo>
                    <a:cubicBezTo>
                      <a:pt x="3411" y="7543"/>
                      <a:pt x="3411" y="7543"/>
                      <a:pt x="3411" y="7543"/>
                    </a:cubicBezTo>
                    <a:cubicBezTo>
                      <a:pt x="2842" y="7200"/>
                      <a:pt x="2842" y="7200"/>
                      <a:pt x="2842" y="7200"/>
                    </a:cubicBezTo>
                    <a:cubicBezTo>
                      <a:pt x="2842" y="7200"/>
                      <a:pt x="2842" y="7200"/>
                      <a:pt x="2842" y="7200"/>
                    </a:cubicBezTo>
                    <a:cubicBezTo>
                      <a:pt x="3411" y="7200"/>
                      <a:pt x="3411" y="7200"/>
                      <a:pt x="3411" y="7200"/>
                    </a:cubicBezTo>
                    <a:cubicBezTo>
                      <a:pt x="2842" y="6857"/>
                      <a:pt x="2842" y="6857"/>
                      <a:pt x="2842" y="6857"/>
                    </a:cubicBezTo>
                    <a:cubicBezTo>
                      <a:pt x="3411" y="7200"/>
                      <a:pt x="3411" y="7200"/>
                      <a:pt x="3411" y="7200"/>
                    </a:cubicBezTo>
                    <a:cubicBezTo>
                      <a:pt x="3411" y="6857"/>
                      <a:pt x="3411" y="6857"/>
                      <a:pt x="3411" y="6857"/>
                    </a:cubicBezTo>
                    <a:cubicBezTo>
                      <a:pt x="3979" y="6857"/>
                      <a:pt x="3979" y="6857"/>
                      <a:pt x="3979" y="6857"/>
                    </a:cubicBezTo>
                    <a:cubicBezTo>
                      <a:pt x="3979" y="6857"/>
                      <a:pt x="3979" y="6857"/>
                      <a:pt x="3979" y="6857"/>
                    </a:cubicBezTo>
                    <a:cubicBezTo>
                      <a:pt x="3979" y="7543"/>
                      <a:pt x="3979" y="7543"/>
                      <a:pt x="3979" y="7543"/>
                    </a:cubicBezTo>
                    <a:cubicBezTo>
                      <a:pt x="4547" y="7543"/>
                      <a:pt x="4547" y="7543"/>
                      <a:pt x="4547" y="7543"/>
                    </a:cubicBezTo>
                    <a:cubicBezTo>
                      <a:pt x="5116" y="7543"/>
                      <a:pt x="5116" y="7543"/>
                      <a:pt x="5116" y="7543"/>
                    </a:cubicBezTo>
                    <a:cubicBezTo>
                      <a:pt x="5116" y="7543"/>
                      <a:pt x="5116" y="7543"/>
                      <a:pt x="5116" y="7543"/>
                    </a:cubicBezTo>
                    <a:cubicBezTo>
                      <a:pt x="4547" y="7886"/>
                      <a:pt x="4547" y="7886"/>
                      <a:pt x="4547" y="7886"/>
                    </a:cubicBezTo>
                    <a:cubicBezTo>
                      <a:pt x="4547" y="7886"/>
                      <a:pt x="4547" y="7886"/>
                      <a:pt x="4547" y="7886"/>
                    </a:cubicBezTo>
                    <a:cubicBezTo>
                      <a:pt x="4547" y="7886"/>
                      <a:pt x="4547" y="7886"/>
                      <a:pt x="4547" y="7886"/>
                    </a:cubicBezTo>
                    <a:close/>
                    <a:moveTo>
                      <a:pt x="3411" y="9600"/>
                    </a:moveTo>
                    <a:cubicBezTo>
                      <a:pt x="4547" y="9257"/>
                      <a:pt x="4547" y="9257"/>
                      <a:pt x="4547" y="9257"/>
                    </a:cubicBezTo>
                    <a:cubicBezTo>
                      <a:pt x="4547" y="9600"/>
                      <a:pt x="4547" y="9600"/>
                      <a:pt x="4547" y="9600"/>
                    </a:cubicBezTo>
                    <a:cubicBezTo>
                      <a:pt x="5116" y="9257"/>
                      <a:pt x="5116" y="9257"/>
                      <a:pt x="5116" y="9257"/>
                    </a:cubicBezTo>
                    <a:cubicBezTo>
                      <a:pt x="4547" y="8914"/>
                      <a:pt x="4547" y="8914"/>
                      <a:pt x="4547" y="8914"/>
                    </a:cubicBezTo>
                    <a:cubicBezTo>
                      <a:pt x="4547" y="8914"/>
                      <a:pt x="4547" y="8914"/>
                      <a:pt x="4547" y="8914"/>
                    </a:cubicBezTo>
                    <a:cubicBezTo>
                      <a:pt x="3979" y="8914"/>
                      <a:pt x="3979" y="8914"/>
                      <a:pt x="3979" y="8914"/>
                    </a:cubicBezTo>
                    <a:cubicBezTo>
                      <a:pt x="3411" y="8914"/>
                      <a:pt x="3411" y="8914"/>
                      <a:pt x="3411" y="8914"/>
                    </a:cubicBezTo>
                    <a:cubicBezTo>
                      <a:pt x="3979" y="9257"/>
                      <a:pt x="3979" y="9257"/>
                      <a:pt x="3979" y="9257"/>
                    </a:cubicBezTo>
                    <a:cubicBezTo>
                      <a:pt x="3979" y="9257"/>
                      <a:pt x="3979" y="9257"/>
                      <a:pt x="3979" y="9257"/>
                    </a:cubicBezTo>
                    <a:cubicBezTo>
                      <a:pt x="3979" y="9257"/>
                      <a:pt x="3979" y="9257"/>
                      <a:pt x="3979" y="9257"/>
                    </a:cubicBezTo>
                    <a:cubicBezTo>
                      <a:pt x="3411" y="9600"/>
                      <a:pt x="3411" y="9600"/>
                      <a:pt x="3411" y="9600"/>
                    </a:cubicBezTo>
                    <a:close/>
                    <a:moveTo>
                      <a:pt x="3979" y="10286"/>
                    </a:moveTo>
                    <a:cubicBezTo>
                      <a:pt x="3979" y="10286"/>
                      <a:pt x="3979" y="10286"/>
                      <a:pt x="3979" y="10286"/>
                    </a:cubicBezTo>
                    <a:cubicBezTo>
                      <a:pt x="5116" y="9600"/>
                      <a:pt x="5116" y="9600"/>
                      <a:pt x="5116" y="9600"/>
                    </a:cubicBezTo>
                    <a:cubicBezTo>
                      <a:pt x="4547" y="10286"/>
                      <a:pt x="4547" y="10286"/>
                      <a:pt x="4547" y="10286"/>
                    </a:cubicBezTo>
                    <a:cubicBezTo>
                      <a:pt x="3979" y="10286"/>
                      <a:pt x="3979" y="10286"/>
                      <a:pt x="3979" y="10286"/>
                    </a:cubicBezTo>
                    <a:close/>
                    <a:moveTo>
                      <a:pt x="3411" y="10629"/>
                    </a:moveTo>
                    <a:cubicBezTo>
                      <a:pt x="3979" y="10629"/>
                      <a:pt x="3979" y="10629"/>
                      <a:pt x="3979" y="10629"/>
                    </a:cubicBezTo>
                    <a:cubicBezTo>
                      <a:pt x="3979" y="10286"/>
                      <a:pt x="3979" y="10286"/>
                      <a:pt x="3979" y="10286"/>
                    </a:cubicBezTo>
                    <a:cubicBezTo>
                      <a:pt x="3411" y="10286"/>
                      <a:pt x="3411" y="10286"/>
                      <a:pt x="3411" y="10286"/>
                    </a:cubicBezTo>
                    <a:cubicBezTo>
                      <a:pt x="3411" y="10629"/>
                      <a:pt x="3411" y="10629"/>
                      <a:pt x="3411" y="10629"/>
                    </a:cubicBezTo>
                    <a:cubicBezTo>
                      <a:pt x="3411" y="10629"/>
                      <a:pt x="3411" y="10629"/>
                      <a:pt x="3411" y="10629"/>
                    </a:cubicBezTo>
                    <a:cubicBezTo>
                      <a:pt x="3411" y="10629"/>
                      <a:pt x="3411" y="10629"/>
                      <a:pt x="3411" y="10629"/>
                    </a:cubicBezTo>
                    <a:close/>
                    <a:moveTo>
                      <a:pt x="5684" y="10629"/>
                    </a:moveTo>
                    <a:cubicBezTo>
                      <a:pt x="5684" y="11314"/>
                      <a:pt x="5684" y="11314"/>
                      <a:pt x="5684" y="11314"/>
                    </a:cubicBezTo>
                    <a:cubicBezTo>
                      <a:pt x="6253" y="11314"/>
                      <a:pt x="6253" y="11314"/>
                      <a:pt x="6253" y="11314"/>
                    </a:cubicBezTo>
                    <a:cubicBezTo>
                      <a:pt x="6253" y="10971"/>
                      <a:pt x="6253" y="10971"/>
                      <a:pt x="6253" y="10971"/>
                    </a:cubicBezTo>
                    <a:cubicBezTo>
                      <a:pt x="5684" y="10629"/>
                      <a:pt x="5684" y="10629"/>
                      <a:pt x="5684" y="10629"/>
                    </a:cubicBezTo>
                    <a:cubicBezTo>
                      <a:pt x="5684" y="10629"/>
                      <a:pt x="5684" y="10629"/>
                      <a:pt x="5684" y="10629"/>
                    </a:cubicBezTo>
                    <a:close/>
                    <a:moveTo>
                      <a:pt x="7389" y="15429"/>
                    </a:moveTo>
                    <a:cubicBezTo>
                      <a:pt x="7958" y="15429"/>
                      <a:pt x="7958" y="15429"/>
                      <a:pt x="7958" y="15429"/>
                    </a:cubicBezTo>
                    <a:cubicBezTo>
                      <a:pt x="8526" y="15086"/>
                      <a:pt x="8526" y="15086"/>
                      <a:pt x="8526" y="15086"/>
                    </a:cubicBezTo>
                    <a:cubicBezTo>
                      <a:pt x="7958" y="15086"/>
                      <a:pt x="7958" y="15086"/>
                      <a:pt x="7958" y="15086"/>
                    </a:cubicBezTo>
                    <a:cubicBezTo>
                      <a:pt x="7958" y="15086"/>
                      <a:pt x="7958" y="15086"/>
                      <a:pt x="7958" y="15086"/>
                    </a:cubicBezTo>
                    <a:cubicBezTo>
                      <a:pt x="7389" y="15086"/>
                      <a:pt x="7389" y="15086"/>
                      <a:pt x="7389" y="15086"/>
                    </a:cubicBezTo>
                    <a:cubicBezTo>
                      <a:pt x="7389" y="15086"/>
                      <a:pt x="7389" y="15429"/>
                      <a:pt x="7389" y="15429"/>
                    </a:cubicBezTo>
                    <a:close/>
                    <a:moveTo>
                      <a:pt x="6821" y="13714"/>
                    </a:moveTo>
                    <a:cubicBezTo>
                      <a:pt x="6821" y="13371"/>
                      <a:pt x="6821" y="13371"/>
                      <a:pt x="6821" y="13371"/>
                    </a:cubicBezTo>
                    <a:cubicBezTo>
                      <a:pt x="7389" y="13029"/>
                      <a:pt x="7389" y="13029"/>
                      <a:pt x="7389" y="13029"/>
                    </a:cubicBezTo>
                    <a:cubicBezTo>
                      <a:pt x="7389" y="13371"/>
                      <a:pt x="7389" y="13371"/>
                      <a:pt x="7389" y="13371"/>
                    </a:cubicBezTo>
                    <a:cubicBezTo>
                      <a:pt x="7389" y="13371"/>
                      <a:pt x="7389" y="13371"/>
                      <a:pt x="7389" y="13371"/>
                    </a:cubicBezTo>
                    <a:cubicBezTo>
                      <a:pt x="6821" y="13714"/>
                      <a:pt x="6821" y="13714"/>
                      <a:pt x="6821" y="13714"/>
                    </a:cubicBezTo>
                    <a:cubicBezTo>
                      <a:pt x="6821" y="13714"/>
                      <a:pt x="6821" y="13714"/>
                      <a:pt x="6821" y="13714"/>
                    </a:cubicBezTo>
                    <a:close/>
                    <a:moveTo>
                      <a:pt x="5684" y="21600"/>
                    </a:moveTo>
                    <a:cubicBezTo>
                      <a:pt x="6253" y="21600"/>
                      <a:pt x="6253" y="21600"/>
                      <a:pt x="6253" y="21600"/>
                    </a:cubicBezTo>
                    <a:cubicBezTo>
                      <a:pt x="5684" y="21257"/>
                      <a:pt x="5684" y="21257"/>
                      <a:pt x="5684" y="21257"/>
                    </a:cubicBezTo>
                    <a:cubicBezTo>
                      <a:pt x="6253" y="21257"/>
                      <a:pt x="6253" y="21257"/>
                      <a:pt x="6253" y="21257"/>
                    </a:cubicBezTo>
                    <a:cubicBezTo>
                      <a:pt x="6253" y="21257"/>
                      <a:pt x="6253" y="21257"/>
                      <a:pt x="6253" y="21257"/>
                    </a:cubicBezTo>
                    <a:cubicBezTo>
                      <a:pt x="6253" y="21257"/>
                      <a:pt x="6253" y="21257"/>
                      <a:pt x="6253" y="21257"/>
                    </a:cubicBezTo>
                    <a:cubicBezTo>
                      <a:pt x="6821" y="21257"/>
                      <a:pt x="6821" y="21257"/>
                      <a:pt x="6821" y="21257"/>
                    </a:cubicBezTo>
                    <a:cubicBezTo>
                      <a:pt x="6821" y="20914"/>
                      <a:pt x="6821" y="20914"/>
                      <a:pt x="6821" y="20914"/>
                    </a:cubicBezTo>
                    <a:cubicBezTo>
                      <a:pt x="7389" y="20914"/>
                      <a:pt x="7389" y="20914"/>
                      <a:pt x="7389" y="20914"/>
                    </a:cubicBezTo>
                    <a:cubicBezTo>
                      <a:pt x="7958" y="20914"/>
                      <a:pt x="7958" y="20914"/>
                      <a:pt x="7958" y="20914"/>
                    </a:cubicBezTo>
                    <a:cubicBezTo>
                      <a:pt x="7958" y="20914"/>
                      <a:pt x="7958" y="20914"/>
                      <a:pt x="7958" y="20914"/>
                    </a:cubicBezTo>
                    <a:cubicBezTo>
                      <a:pt x="7958" y="20914"/>
                      <a:pt x="7958" y="20914"/>
                      <a:pt x="7958" y="20914"/>
                    </a:cubicBezTo>
                    <a:cubicBezTo>
                      <a:pt x="8526" y="20914"/>
                      <a:pt x="8526" y="20914"/>
                      <a:pt x="8526" y="20914"/>
                    </a:cubicBezTo>
                    <a:cubicBezTo>
                      <a:pt x="8526" y="20914"/>
                      <a:pt x="8526" y="20914"/>
                      <a:pt x="8526" y="20914"/>
                    </a:cubicBezTo>
                    <a:cubicBezTo>
                      <a:pt x="9095" y="21257"/>
                      <a:pt x="9095" y="21257"/>
                      <a:pt x="9095" y="21257"/>
                    </a:cubicBezTo>
                    <a:cubicBezTo>
                      <a:pt x="9663" y="21257"/>
                      <a:pt x="9663" y="21257"/>
                      <a:pt x="9663" y="21257"/>
                    </a:cubicBezTo>
                    <a:cubicBezTo>
                      <a:pt x="9095" y="20914"/>
                      <a:pt x="9095" y="20914"/>
                      <a:pt x="9095" y="20914"/>
                    </a:cubicBezTo>
                    <a:cubicBezTo>
                      <a:pt x="9663" y="20914"/>
                      <a:pt x="9663" y="20914"/>
                      <a:pt x="9663" y="20914"/>
                    </a:cubicBezTo>
                    <a:cubicBezTo>
                      <a:pt x="9663" y="20914"/>
                      <a:pt x="9663" y="20914"/>
                      <a:pt x="9663" y="20914"/>
                    </a:cubicBezTo>
                    <a:cubicBezTo>
                      <a:pt x="9663" y="20571"/>
                      <a:pt x="9663" y="20571"/>
                      <a:pt x="9663" y="20571"/>
                    </a:cubicBezTo>
                    <a:cubicBezTo>
                      <a:pt x="9663" y="20571"/>
                      <a:pt x="9663" y="20571"/>
                      <a:pt x="9663" y="20571"/>
                    </a:cubicBezTo>
                    <a:cubicBezTo>
                      <a:pt x="10232" y="20229"/>
                      <a:pt x="10232" y="20229"/>
                      <a:pt x="10232" y="20229"/>
                    </a:cubicBezTo>
                    <a:cubicBezTo>
                      <a:pt x="10232" y="20229"/>
                      <a:pt x="10232" y="20229"/>
                      <a:pt x="10232" y="20229"/>
                    </a:cubicBezTo>
                    <a:cubicBezTo>
                      <a:pt x="11368" y="20229"/>
                      <a:pt x="11368" y="20229"/>
                      <a:pt x="11368" y="20229"/>
                    </a:cubicBezTo>
                    <a:cubicBezTo>
                      <a:pt x="11368" y="20229"/>
                      <a:pt x="11368" y="20229"/>
                      <a:pt x="11368" y="20229"/>
                    </a:cubicBezTo>
                    <a:cubicBezTo>
                      <a:pt x="11937" y="20571"/>
                      <a:pt x="11937" y="20571"/>
                      <a:pt x="11937" y="20571"/>
                    </a:cubicBezTo>
                    <a:cubicBezTo>
                      <a:pt x="12505" y="20229"/>
                      <a:pt x="12505" y="20229"/>
                      <a:pt x="12505" y="20229"/>
                    </a:cubicBezTo>
                    <a:cubicBezTo>
                      <a:pt x="13074" y="20229"/>
                      <a:pt x="13074" y="20229"/>
                      <a:pt x="13074" y="20229"/>
                    </a:cubicBezTo>
                    <a:cubicBezTo>
                      <a:pt x="13074" y="20571"/>
                      <a:pt x="13074" y="20571"/>
                      <a:pt x="13074" y="20571"/>
                    </a:cubicBezTo>
                    <a:cubicBezTo>
                      <a:pt x="13642" y="20229"/>
                      <a:pt x="13642" y="20229"/>
                      <a:pt x="13642" y="20229"/>
                    </a:cubicBezTo>
                    <a:cubicBezTo>
                      <a:pt x="14211" y="20229"/>
                      <a:pt x="14211" y="20229"/>
                      <a:pt x="14211" y="20229"/>
                    </a:cubicBezTo>
                    <a:cubicBezTo>
                      <a:pt x="14211" y="20229"/>
                      <a:pt x="14211" y="20229"/>
                      <a:pt x="14211" y="20229"/>
                    </a:cubicBezTo>
                    <a:cubicBezTo>
                      <a:pt x="14779" y="19886"/>
                      <a:pt x="14779" y="19886"/>
                      <a:pt x="14779" y="19886"/>
                    </a:cubicBezTo>
                    <a:cubicBezTo>
                      <a:pt x="15347" y="19886"/>
                      <a:pt x="15347" y="19886"/>
                      <a:pt x="15347" y="19886"/>
                    </a:cubicBezTo>
                    <a:cubicBezTo>
                      <a:pt x="15347" y="19886"/>
                      <a:pt x="15347" y="19886"/>
                      <a:pt x="15347" y="19886"/>
                    </a:cubicBezTo>
                    <a:cubicBezTo>
                      <a:pt x="15916" y="19886"/>
                      <a:pt x="15916" y="19886"/>
                      <a:pt x="15916" y="19886"/>
                    </a:cubicBezTo>
                    <a:cubicBezTo>
                      <a:pt x="15916" y="19886"/>
                      <a:pt x="15916" y="19886"/>
                      <a:pt x="15916" y="19886"/>
                    </a:cubicBezTo>
                    <a:cubicBezTo>
                      <a:pt x="15916" y="20229"/>
                      <a:pt x="15916" y="20229"/>
                      <a:pt x="15916" y="20229"/>
                    </a:cubicBezTo>
                    <a:cubicBezTo>
                      <a:pt x="16484" y="19886"/>
                      <a:pt x="16484" y="19886"/>
                      <a:pt x="16484" y="19886"/>
                    </a:cubicBezTo>
                    <a:cubicBezTo>
                      <a:pt x="17053" y="19886"/>
                      <a:pt x="17053" y="19886"/>
                      <a:pt x="17053" y="19886"/>
                    </a:cubicBezTo>
                    <a:cubicBezTo>
                      <a:pt x="17621" y="19886"/>
                      <a:pt x="17621" y="19886"/>
                      <a:pt x="17621" y="19886"/>
                    </a:cubicBezTo>
                    <a:cubicBezTo>
                      <a:pt x="18189" y="19886"/>
                      <a:pt x="18189" y="19886"/>
                      <a:pt x="18189" y="19886"/>
                    </a:cubicBezTo>
                    <a:cubicBezTo>
                      <a:pt x="18758" y="19886"/>
                      <a:pt x="18758" y="19886"/>
                      <a:pt x="18758" y="19886"/>
                    </a:cubicBezTo>
                    <a:cubicBezTo>
                      <a:pt x="18758" y="19886"/>
                      <a:pt x="18758" y="19886"/>
                      <a:pt x="18758" y="19886"/>
                    </a:cubicBezTo>
                    <a:cubicBezTo>
                      <a:pt x="19326" y="19886"/>
                      <a:pt x="19326" y="19886"/>
                      <a:pt x="19326" y="19886"/>
                    </a:cubicBezTo>
                    <a:cubicBezTo>
                      <a:pt x="19895" y="19543"/>
                      <a:pt x="19895" y="19543"/>
                      <a:pt x="19895" y="19543"/>
                    </a:cubicBezTo>
                    <a:cubicBezTo>
                      <a:pt x="19895" y="19543"/>
                      <a:pt x="19895" y="19543"/>
                      <a:pt x="19895" y="19543"/>
                    </a:cubicBezTo>
                    <a:cubicBezTo>
                      <a:pt x="19895" y="19543"/>
                      <a:pt x="19895" y="19543"/>
                      <a:pt x="19895" y="19543"/>
                    </a:cubicBezTo>
                    <a:cubicBezTo>
                      <a:pt x="19895" y="19543"/>
                      <a:pt x="19895" y="19543"/>
                      <a:pt x="19895" y="19543"/>
                    </a:cubicBezTo>
                    <a:cubicBezTo>
                      <a:pt x="20463" y="19200"/>
                      <a:pt x="20463" y="19200"/>
                      <a:pt x="20463" y="19200"/>
                    </a:cubicBezTo>
                    <a:cubicBezTo>
                      <a:pt x="21032" y="19200"/>
                      <a:pt x="21032" y="19200"/>
                      <a:pt x="21032" y="19200"/>
                    </a:cubicBezTo>
                    <a:cubicBezTo>
                      <a:pt x="21032" y="18857"/>
                      <a:pt x="21032" y="18857"/>
                      <a:pt x="21032" y="18857"/>
                    </a:cubicBezTo>
                    <a:cubicBezTo>
                      <a:pt x="21032" y="18857"/>
                      <a:pt x="21032" y="18857"/>
                      <a:pt x="21032" y="18857"/>
                    </a:cubicBezTo>
                    <a:cubicBezTo>
                      <a:pt x="21032" y="18857"/>
                      <a:pt x="21032" y="18857"/>
                      <a:pt x="21032" y="18857"/>
                    </a:cubicBezTo>
                    <a:cubicBezTo>
                      <a:pt x="20463" y="18857"/>
                      <a:pt x="20463" y="18857"/>
                      <a:pt x="20463" y="18857"/>
                    </a:cubicBezTo>
                    <a:cubicBezTo>
                      <a:pt x="19895" y="18857"/>
                      <a:pt x="19895" y="18857"/>
                      <a:pt x="19895" y="18857"/>
                    </a:cubicBezTo>
                    <a:cubicBezTo>
                      <a:pt x="19895" y="18857"/>
                      <a:pt x="19895" y="18857"/>
                      <a:pt x="19895" y="18857"/>
                    </a:cubicBezTo>
                    <a:cubicBezTo>
                      <a:pt x="19326" y="18857"/>
                      <a:pt x="19326" y="18857"/>
                      <a:pt x="19326" y="18857"/>
                    </a:cubicBezTo>
                    <a:cubicBezTo>
                      <a:pt x="19326" y="18857"/>
                      <a:pt x="19326" y="18857"/>
                      <a:pt x="19326" y="18857"/>
                    </a:cubicBezTo>
                    <a:cubicBezTo>
                      <a:pt x="19326" y="18514"/>
                      <a:pt x="19326" y="18514"/>
                      <a:pt x="19326" y="18514"/>
                    </a:cubicBezTo>
                    <a:cubicBezTo>
                      <a:pt x="19326" y="18514"/>
                      <a:pt x="19326" y="18514"/>
                      <a:pt x="19326" y="18514"/>
                    </a:cubicBezTo>
                    <a:cubicBezTo>
                      <a:pt x="19326" y="18514"/>
                      <a:pt x="19326" y="18514"/>
                      <a:pt x="19326" y="18514"/>
                    </a:cubicBezTo>
                    <a:cubicBezTo>
                      <a:pt x="18758" y="18514"/>
                      <a:pt x="18758" y="18514"/>
                      <a:pt x="18758" y="18514"/>
                    </a:cubicBezTo>
                    <a:cubicBezTo>
                      <a:pt x="18758" y="18514"/>
                      <a:pt x="18758" y="18514"/>
                      <a:pt x="18758" y="18514"/>
                    </a:cubicBezTo>
                    <a:cubicBezTo>
                      <a:pt x="19326" y="18514"/>
                      <a:pt x="19326" y="18514"/>
                      <a:pt x="19326" y="18514"/>
                    </a:cubicBezTo>
                    <a:cubicBezTo>
                      <a:pt x="19326" y="18514"/>
                      <a:pt x="19326" y="18514"/>
                      <a:pt x="19326" y="18514"/>
                    </a:cubicBezTo>
                    <a:cubicBezTo>
                      <a:pt x="19895" y="18514"/>
                      <a:pt x="19895" y="18514"/>
                      <a:pt x="19895" y="18514"/>
                    </a:cubicBezTo>
                    <a:cubicBezTo>
                      <a:pt x="19895" y="18171"/>
                      <a:pt x="19895" y="18171"/>
                      <a:pt x="19895" y="18171"/>
                    </a:cubicBezTo>
                    <a:cubicBezTo>
                      <a:pt x="19326" y="18171"/>
                      <a:pt x="19326" y="18171"/>
                      <a:pt x="19326" y="18171"/>
                    </a:cubicBezTo>
                    <a:cubicBezTo>
                      <a:pt x="19895" y="18171"/>
                      <a:pt x="19895" y="18171"/>
                      <a:pt x="19895" y="18171"/>
                    </a:cubicBezTo>
                    <a:cubicBezTo>
                      <a:pt x="19895" y="17829"/>
                      <a:pt x="19895" y="17829"/>
                      <a:pt x="19895" y="17829"/>
                    </a:cubicBezTo>
                    <a:cubicBezTo>
                      <a:pt x="19895" y="18171"/>
                      <a:pt x="19895" y="18171"/>
                      <a:pt x="19895" y="18171"/>
                    </a:cubicBezTo>
                    <a:cubicBezTo>
                      <a:pt x="20463" y="17829"/>
                      <a:pt x="20463" y="17829"/>
                      <a:pt x="20463" y="17829"/>
                    </a:cubicBezTo>
                    <a:cubicBezTo>
                      <a:pt x="20463" y="17829"/>
                      <a:pt x="20463" y="17829"/>
                      <a:pt x="20463" y="17829"/>
                    </a:cubicBezTo>
                    <a:cubicBezTo>
                      <a:pt x="20463" y="17829"/>
                      <a:pt x="20463" y="17829"/>
                      <a:pt x="20463" y="17829"/>
                    </a:cubicBezTo>
                    <a:cubicBezTo>
                      <a:pt x="20463" y="17486"/>
                      <a:pt x="20463" y="17486"/>
                      <a:pt x="20463" y="17486"/>
                    </a:cubicBezTo>
                    <a:cubicBezTo>
                      <a:pt x="19895" y="17486"/>
                      <a:pt x="19895" y="17486"/>
                      <a:pt x="19895" y="17486"/>
                    </a:cubicBezTo>
                    <a:cubicBezTo>
                      <a:pt x="20463" y="17486"/>
                      <a:pt x="20463" y="17486"/>
                      <a:pt x="20463" y="17486"/>
                    </a:cubicBezTo>
                    <a:cubicBezTo>
                      <a:pt x="20463" y="17486"/>
                      <a:pt x="20463" y="17486"/>
                      <a:pt x="20463" y="17486"/>
                    </a:cubicBezTo>
                    <a:cubicBezTo>
                      <a:pt x="20463" y="17486"/>
                      <a:pt x="20463" y="17486"/>
                      <a:pt x="20463" y="17486"/>
                    </a:cubicBezTo>
                    <a:cubicBezTo>
                      <a:pt x="21032" y="17486"/>
                      <a:pt x="21032" y="17486"/>
                      <a:pt x="21032" y="17486"/>
                    </a:cubicBezTo>
                    <a:cubicBezTo>
                      <a:pt x="21032" y="17486"/>
                      <a:pt x="21032" y="17486"/>
                      <a:pt x="21032" y="17486"/>
                    </a:cubicBezTo>
                    <a:cubicBezTo>
                      <a:pt x="21032" y="16800"/>
                      <a:pt x="21032" y="16800"/>
                      <a:pt x="21032" y="16800"/>
                    </a:cubicBezTo>
                    <a:cubicBezTo>
                      <a:pt x="21600" y="16457"/>
                      <a:pt x="21600" y="16457"/>
                      <a:pt x="21600" y="16457"/>
                    </a:cubicBezTo>
                    <a:cubicBezTo>
                      <a:pt x="21032" y="16457"/>
                      <a:pt x="21032" y="16457"/>
                      <a:pt x="21032" y="16457"/>
                    </a:cubicBezTo>
                    <a:cubicBezTo>
                      <a:pt x="21032" y="16114"/>
                      <a:pt x="21032" y="16114"/>
                      <a:pt x="21032" y="16114"/>
                    </a:cubicBezTo>
                    <a:cubicBezTo>
                      <a:pt x="20463" y="15771"/>
                      <a:pt x="20463" y="15771"/>
                      <a:pt x="20463" y="15771"/>
                    </a:cubicBezTo>
                    <a:cubicBezTo>
                      <a:pt x="19326" y="15771"/>
                      <a:pt x="19326" y="15771"/>
                      <a:pt x="19326" y="15771"/>
                    </a:cubicBezTo>
                    <a:cubicBezTo>
                      <a:pt x="18189" y="15771"/>
                      <a:pt x="18189" y="15771"/>
                      <a:pt x="18189" y="15771"/>
                    </a:cubicBezTo>
                    <a:cubicBezTo>
                      <a:pt x="18189" y="16114"/>
                      <a:pt x="18189" y="16114"/>
                      <a:pt x="18189" y="16114"/>
                    </a:cubicBezTo>
                    <a:cubicBezTo>
                      <a:pt x="18189" y="16114"/>
                      <a:pt x="18189" y="16114"/>
                      <a:pt x="18189" y="16114"/>
                    </a:cubicBezTo>
                    <a:cubicBezTo>
                      <a:pt x="17621" y="16114"/>
                      <a:pt x="17621" y="16114"/>
                      <a:pt x="17621" y="16114"/>
                    </a:cubicBezTo>
                    <a:cubicBezTo>
                      <a:pt x="17621" y="15771"/>
                      <a:pt x="17621" y="15771"/>
                      <a:pt x="17621" y="15771"/>
                    </a:cubicBezTo>
                    <a:cubicBezTo>
                      <a:pt x="18189" y="15429"/>
                      <a:pt x="18189" y="15429"/>
                      <a:pt x="18189" y="15429"/>
                    </a:cubicBezTo>
                    <a:cubicBezTo>
                      <a:pt x="18189" y="15086"/>
                      <a:pt x="18189" y="15086"/>
                      <a:pt x="18189" y="15086"/>
                    </a:cubicBezTo>
                    <a:cubicBezTo>
                      <a:pt x="17621" y="14743"/>
                      <a:pt x="17621" y="14743"/>
                      <a:pt x="17621" y="14743"/>
                    </a:cubicBezTo>
                    <a:cubicBezTo>
                      <a:pt x="17053" y="14743"/>
                      <a:pt x="17053" y="14743"/>
                      <a:pt x="17053" y="14743"/>
                    </a:cubicBezTo>
                    <a:cubicBezTo>
                      <a:pt x="17053" y="14400"/>
                      <a:pt x="17053" y="14400"/>
                      <a:pt x="17053" y="14400"/>
                    </a:cubicBezTo>
                    <a:cubicBezTo>
                      <a:pt x="16484" y="14400"/>
                      <a:pt x="16484" y="14400"/>
                      <a:pt x="16484" y="14400"/>
                    </a:cubicBezTo>
                    <a:cubicBezTo>
                      <a:pt x="16484" y="14400"/>
                      <a:pt x="16484" y="14400"/>
                      <a:pt x="16484" y="14400"/>
                    </a:cubicBezTo>
                    <a:cubicBezTo>
                      <a:pt x="15916" y="14400"/>
                      <a:pt x="15916" y="14400"/>
                      <a:pt x="15916" y="14400"/>
                    </a:cubicBezTo>
                    <a:cubicBezTo>
                      <a:pt x="15916" y="14400"/>
                      <a:pt x="15916" y="14400"/>
                      <a:pt x="15916" y="14400"/>
                    </a:cubicBezTo>
                    <a:cubicBezTo>
                      <a:pt x="15916" y="14400"/>
                      <a:pt x="15916" y="14400"/>
                      <a:pt x="15916" y="14400"/>
                    </a:cubicBezTo>
                    <a:cubicBezTo>
                      <a:pt x="15916" y="14400"/>
                      <a:pt x="15916" y="14400"/>
                      <a:pt x="15916" y="14400"/>
                    </a:cubicBezTo>
                    <a:cubicBezTo>
                      <a:pt x="16484" y="14400"/>
                      <a:pt x="16484" y="14400"/>
                      <a:pt x="16484" y="14400"/>
                    </a:cubicBezTo>
                    <a:cubicBezTo>
                      <a:pt x="16484" y="14400"/>
                      <a:pt x="16484" y="14400"/>
                      <a:pt x="16484" y="14400"/>
                    </a:cubicBezTo>
                    <a:cubicBezTo>
                      <a:pt x="17053" y="14400"/>
                      <a:pt x="17053" y="14400"/>
                      <a:pt x="17053" y="14400"/>
                    </a:cubicBezTo>
                    <a:cubicBezTo>
                      <a:pt x="17053" y="14400"/>
                      <a:pt x="17053" y="14400"/>
                      <a:pt x="17053" y="14400"/>
                    </a:cubicBezTo>
                    <a:cubicBezTo>
                      <a:pt x="17053" y="14400"/>
                      <a:pt x="17053" y="14400"/>
                      <a:pt x="17053" y="14400"/>
                    </a:cubicBezTo>
                    <a:cubicBezTo>
                      <a:pt x="17621" y="14400"/>
                      <a:pt x="17621" y="14400"/>
                      <a:pt x="17621" y="14400"/>
                    </a:cubicBezTo>
                    <a:cubicBezTo>
                      <a:pt x="17053" y="14057"/>
                      <a:pt x="17053" y="14057"/>
                      <a:pt x="17053" y="14057"/>
                    </a:cubicBezTo>
                    <a:cubicBezTo>
                      <a:pt x="16484" y="13714"/>
                      <a:pt x="16484" y="13714"/>
                      <a:pt x="16484" y="13714"/>
                    </a:cubicBezTo>
                    <a:cubicBezTo>
                      <a:pt x="16484" y="13714"/>
                      <a:pt x="16484" y="13714"/>
                      <a:pt x="16484" y="13714"/>
                    </a:cubicBezTo>
                    <a:cubicBezTo>
                      <a:pt x="17053" y="13714"/>
                      <a:pt x="17053" y="13714"/>
                      <a:pt x="17053" y="13714"/>
                    </a:cubicBezTo>
                    <a:cubicBezTo>
                      <a:pt x="16484" y="13371"/>
                      <a:pt x="16484" y="13371"/>
                      <a:pt x="16484" y="13371"/>
                    </a:cubicBezTo>
                    <a:cubicBezTo>
                      <a:pt x="16484" y="13371"/>
                      <a:pt x="16484" y="13371"/>
                      <a:pt x="16484" y="13371"/>
                    </a:cubicBezTo>
                    <a:cubicBezTo>
                      <a:pt x="16484" y="13371"/>
                      <a:pt x="16484" y="13371"/>
                      <a:pt x="16484" y="13371"/>
                    </a:cubicBezTo>
                    <a:cubicBezTo>
                      <a:pt x="15916" y="13029"/>
                      <a:pt x="15916" y="13029"/>
                      <a:pt x="15916" y="13029"/>
                    </a:cubicBezTo>
                    <a:cubicBezTo>
                      <a:pt x="15347" y="12686"/>
                      <a:pt x="15347" y="12686"/>
                      <a:pt x="15347" y="12686"/>
                    </a:cubicBezTo>
                    <a:cubicBezTo>
                      <a:pt x="14211" y="12686"/>
                      <a:pt x="14211" y="12686"/>
                      <a:pt x="14211" y="12686"/>
                    </a:cubicBezTo>
                    <a:cubicBezTo>
                      <a:pt x="14211" y="12343"/>
                      <a:pt x="14211" y="12343"/>
                      <a:pt x="14211" y="12343"/>
                    </a:cubicBezTo>
                    <a:cubicBezTo>
                      <a:pt x="14211" y="12343"/>
                      <a:pt x="14211" y="12343"/>
                      <a:pt x="14211" y="12343"/>
                    </a:cubicBezTo>
                    <a:cubicBezTo>
                      <a:pt x="14211" y="12000"/>
                      <a:pt x="14211" y="12000"/>
                      <a:pt x="14211" y="12000"/>
                    </a:cubicBezTo>
                    <a:cubicBezTo>
                      <a:pt x="13642" y="11657"/>
                      <a:pt x="13642" y="11657"/>
                      <a:pt x="13642" y="11657"/>
                    </a:cubicBezTo>
                    <a:cubicBezTo>
                      <a:pt x="13642" y="10971"/>
                      <a:pt x="13642" y="10971"/>
                      <a:pt x="13642" y="10971"/>
                    </a:cubicBezTo>
                    <a:cubicBezTo>
                      <a:pt x="13074" y="10971"/>
                      <a:pt x="13074" y="10971"/>
                      <a:pt x="13074" y="10971"/>
                    </a:cubicBezTo>
                    <a:cubicBezTo>
                      <a:pt x="13074" y="10971"/>
                      <a:pt x="13074" y="10971"/>
                      <a:pt x="13074" y="10971"/>
                    </a:cubicBezTo>
                    <a:cubicBezTo>
                      <a:pt x="12505" y="10286"/>
                      <a:pt x="12505" y="10286"/>
                      <a:pt x="12505" y="10286"/>
                    </a:cubicBezTo>
                    <a:cubicBezTo>
                      <a:pt x="11937" y="10286"/>
                      <a:pt x="11937" y="10286"/>
                      <a:pt x="11937" y="10286"/>
                    </a:cubicBezTo>
                    <a:cubicBezTo>
                      <a:pt x="11368" y="9943"/>
                      <a:pt x="11368" y="9943"/>
                      <a:pt x="11368" y="9943"/>
                    </a:cubicBezTo>
                    <a:cubicBezTo>
                      <a:pt x="10800" y="9943"/>
                      <a:pt x="10800" y="9943"/>
                      <a:pt x="10800" y="9943"/>
                    </a:cubicBezTo>
                    <a:cubicBezTo>
                      <a:pt x="10800" y="9943"/>
                      <a:pt x="10800" y="9943"/>
                      <a:pt x="10800" y="9943"/>
                    </a:cubicBezTo>
                    <a:cubicBezTo>
                      <a:pt x="10232" y="10286"/>
                      <a:pt x="10232" y="10286"/>
                      <a:pt x="10232" y="10286"/>
                    </a:cubicBezTo>
                    <a:cubicBezTo>
                      <a:pt x="9663" y="9943"/>
                      <a:pt x="9663" y="9943"/>
                      <a:pt x="9663" y="9943"/>
                    </a:cubicBezTo>
                    <a:cubicBezTo>
                      <a:pt x="9663" y="9943"/>
                      <a:pt x="9663" y="9943"/>
                      <a:pt x="9663" y="9943"/>
                    </a:cubicBezTo>
                    <a:cubicBezTo>
                      <a:pt x="9095" y="9943"/>
                      <a:pt x="9095" y="9943"/>
                      <a:pt x="9095" y="9943"/>
                    </a:cubicBezTo>
                    <a:cubicBezTo>
                      <a:pt x="9095" y="9943"/>
                      <a:pt x="9095" y="9943"/>
                      <a:pt x="9095" y="9943"/>
                    </a:cubicBezTo>
                    <a:cubicBezTo>
                      <a:pt x="9095" y="9943"/>
                      <a:pt x="9095" y="9943"/>
                      <a:pt x="9095" y="9943"/>
                    </a:cubicBezTo>
                    <a:cubicBezTo>
                      <a:pt x="9663" y="9943"/>
                      <a:pt x="9663" y="9943"/>
                      <a:pt x="9663" y="9943"/>
                    </a:cubicBezTo>
                    <a:cubicBezTo>
                      <a:pt x="10232" y="9943"/>
                      <a:pt x="10232" y="9943"/>
                      <a:pt x="10232" y="9943"/>
                    </a:cubicBezTo>
                    <a:cubicBezTo>
                      <a:pt x="10232" y="9600"/>
                      <a:pt x="10232" y="9600"/>
                      <a:pt x="10232" y="9600"/>
                    </a:cubicBezTo>
                    <a:cubicBezTo>
                      <a:pt x="10800" y="9600"/>
                      <a:pt x="10800" y="9600"/>
                      <a:pt x="10800" y="9600"/>
                    </a:cubicBezTo>
                    <a:cubicBezTo>
                      <a:pt x="11368" y="9600"/>
                      <a:pt x="11368" y="9600"/>
                      <a:pt x="11368" y="9600"/>
                    </a:cubicBezTo>
                    <a:cubicBezTo>
                      <a:pt x="10800" y="9257"/>
                      <a:pt x="10800" y="9257"/>
                      <a:pt x="10800" y="9257"/>
                    </a:cubicBezTo>
                    <a:cubicBezTo>
                      <a:pt x="10800" y="9257"/>
                      <a:pt x="10800" y="9257"/>
                      <a:pt x="10800" y="9257"/>
                    </a:cubicBezTo>
                    <a:cubicBezTo>
                      <a:pt x="10800" y="9257"/>
                      <a:pt x="10800" y="9257"/>
                      <a:pt x="10800" y="9257"/>
                    </a:cubicBezTo>
                    <a:cubicBezTo>
                      <a:pt x="10232" y="9257"/>
                      <a:pt x="10232" y="9257"/>
                      <a:pt x="10232" y="9257"/>
                    </a:cubicBezTo>
                    <a:cubicBezTo>
                      <a:pt x="9663" y="9257"/>
                      <a:pt x="9663" y="9257"/>
                      <a:pt x="9663" y="9257"/>
                    </a:cubicBezTo>
                    <a:cubicBezTo>
                      <a:pt x="10232" y="9257"/>
                      <a:pt x="10232" y="9257"/>
                      <a:pt x="10232" y="9257"/>
                    </a:cubicBezTo>
                    <a:cubicBezTo>
                      <a:pt x="10800" y="9257"/>
                      <a:pt x="10800" y="9257"/>
                      <a:pt x="10800" y="9257"/>
                    </a:cubicBezTo>
                    <a:cubicBezTo>
                      <a:pt x="11368" y="8914"/>
                      <a:pt x="11368" y="8914"/>
                      <a:pt x="11368" y="8914"/>
                    </a:cubicBezTo>
                    <a:cubicBezTo>
                      <a:pt x="11368" y="8914"/>
                      <a:pt x="11368" y="8914"/>
                      <a:pt x="11368" y="8914"/>
                    </a:cubicBezTo>
                    <a:cubicBezTo>
                      <a:pt x="11368" y="8571"/>
                      <a:pt x="11368" y="8571"/>
                      <a:pt x="11368" y="8571"/>
                    </a:cubicBezTo>
                    <a:cubicBezTo>
                      <a:pt x="11937" y="8229"/>
                      <a:pt x="11937" y="8229"/>
                      <a:pt x="11937" y="8229"/>
                    </a:cubicBezTo>
                    <a:cubicBezTo>
                      <a:pt x="11937" y="8229"/>
                      <a:pt x="11937" y="8229"/>
                      <a:pt x="11937" y="8229"/>
                    </a:cubicBezTo>
                    <a:cubicBezTo>
                      <a:pt x="11937" y="8229"/>
                      <a:pt x="11937" y="8229"/>
                      <a:pt x="11937" y="8229"/>
                    </a:cubicBezTo>
                    <a:cubicBezTo>
                      <a:pt x="12505" y="7886"/>
                      <a:pt x="12505" y="7886"/>
                      <a:pt x="12505" y="7886"/>
                    </a:cubicBezTo>
                    <a:cubicBezTo>
                      <a:pt x="11937" y="7886"/>
                      <a:pt x="11937" y="7886"/>
                      <a:pt x="11937" y="7886"/>
                    </a:cubicBezTo>
                    <a:cubicBezTo>
                      <a:pt x="12505" y="7543"/>
                      <a:pt x="12505" y="7543"/>
                      <a:pt x="12505" y="7543"/>
                    </a:cubicBezTo>
                    <a:cubicBezTo>
                      <a:pt x="13074" y="7200"/>
                      <a:pt x="13074" y="7200"/>
                      <a:pt x="13074" y="7200"/>
                    </a:cubicBezTo>
                    <a:cubicBezTo>
                      <a:pt x="13074" y="7200"/>
                      <a:pt x="13074" y="7200"/>
                      <a:pt x="13074" y="7200"/>
                    </a:cubicBezTo>
                    <a:cubicBezTo>
                      <a:pt x="12505" y="6857"/>
                      <a:pt x="12505" y="6857"/>
                      <a:pt x="12505" y="6857"/>
                    </a:cubicBezTo>
                    <a:cubicBezTo>
                      <a:pt x="11937" y="6857"/>
                      <a:pt x="11937" y="6857"/>
                      <a:pt x="11937" y="6857"/>
                    </a:cubicBezTo>
                    <a:cubicBezTo>
                      <a:pt x="11368" y="6857"/>
                      <a:pt x="11368" y="6857"/>
                      <a:pt x="11368" y="6857"/>
                    </a:cubicBezTo>
                    <a:cubicBezTo>
                      <a:pt x="10232" y="6857"/>
                      <a:pt x="10232" y="6857"/>
                      <a:pt x="10232" y="6857"/>
                    </a:cubicBezTo>
                    <a:cubicBezTo>
                      <a:pt x="10232" y="6857"/>
                      <a:pt x="10232" y="6857"/>
                      <a:pt x="10232" y="6857"/>
                    </a:cubicBezTo>
                    <a:cubicBezTo>
                      <a:pt x="10232" y="6857"/>
                      <a:pt x="10232" y="6857"/>
                      <a:pt x="10232" y="6857"/>
                    </a:cubicBezTo>
                    <a:cubicBezTo>
                      <a:pt x="9663" y="6857"/>
                      <a:pt x="9663" y="6857"/>
                      <a:pt x="9663" y="6857"/>
                    </a:cubicBezTo>
                    <a:cubicBezTo>
                      <a:pt x="9095" y="6857"/>
                      <a:pt x="9095" y="6857"/>
                      <a:pt x="9095" y="6857"/>
                    </a:cubicBezTo>
                    <a:cubicBezTo>
                      <a:pt x="9095" y="6857"/>
                      <a:pt x="9095" y="6857"/>
                      <a:pt x="9095" y="6857"/>
                    </a:cubicBezTo>
                    <a:cubicBezTo>
                      <a:pt x="9095" y="6857"/>
                      <a:pt x="9095" y="6857"/>
                      <a:pt x="9095" y="6857"/>
                    </a:cubicBezTo>
                    <a:cubicBezTo>
                      <a:pt x="8526" y="7200"/>
                      <a:pt x="8526" y="7200"/>
                      <a:pt x="8526" y="7200"/>
                    </a:cubicBezTo>
                    <a:cubicBezTo>
                      <a:pt x="8526" y="7200"/>
                      <a:pt x="8526" y="7200"/>
                      <a:pt x="8526" y="7200"/>
                    </a:cubicBezTo>
                    <a:cubicBezTo>
                      <a:pt x="7958" y="7200"/>
                      <a:pt x="7958" y="7200"/>
                      <a:pt x="7958" y="7200"/>
                    </a:cubicBezTo>
                    <a:cubicBezTo>
                      <a:pt x="7958" y="7200"/>
                      <a:pt x="7958" y="7200"/>
                      <a:pt x="7958" y="7200"/>
                    </a:cubicBezTo>
                    <a:cubicBezTo>
                      <a:pt x="8526" y="6857"/>
                      <a:pt x="8526" y="6857"/>
                      <a:pt x="8526" y="6857"/>
                    </a:cubicBezTo>
                    <a:cubicBezTo>
                      <a:pt x="8526" y="6514"/>
                      <a:pt x="8526" y="6514"/>
                      <a:pt x="8526" y="6514"/>
                    </a:cubicBezTo>
                    <a:cubicBezTo>
                      <a:pt x="8526" y="6514"/>
                      <a:pt x="8526" y="6514"/>
                      <a:pt x="8526" y="6514"/>
                    </a:cubicBezTo>
                    <a:cubicBezTo>
                      <a:pt x="7958" y="6514"/>
                      <a:pt x="7958" y="6514"/>
                      <a:pt x="7958" y="6514"/>
                    </a:cubicBezTo>
                    <a:cubicBezTo>
                      <a:pt x="8526" y="6514"/>
                      <a:pt x="8526" y="6514"/>
                      <a:pt x="8526" y="6514"/>
                    </a:cubicBezTo>
                    <a:cubicBezTo>
                      <a:pt x="8526" y="6171"/>
                      <a:pt x="8526" y="6171"/>
                      <a:pt x="8526" y="6171"/>
                    </a:cubicBezTo>
                    <a:cubicBezTo>
                      <a:pt x="9663" y="5829"/>
                      <a:pt x="9663" y="5829"/>
                      <a:pt x="9663" y="5829"/>
                    </a:cubicBezTo>
                    <a:cubicBezTo>
                      <a:pt x="9663" y="5486"/>
                      <a:pt x="9663" y="5486"/>
                      <a:pt x="9663" y="5486"/>
                    </a:cubicBezTo>
                    <a:cubicBezTo>
                      <a:pt x="10232" y="5486"/>
                      <a:pt x="10232" y="5486"/>
                      <a:pt x="10232" y="5486"/>
                    </a:cubicBezTo>
                    <a:cubicBezTo>
                      <a:pt x="10232" y="5486"/>
                      <a:pt x="10232" y="5486"/>
                      <a:pt x="10232" y="5486"/>
                    </a:cubicBezTo>
                    <a:cubicBezTo>
                      <a:pt x="10232" y="5143"/>
                      <a:pt x="10232" y="5143"/>
                      <a:pt x="10232" y="5143"/>
                    </a:cubicBezTo>
                    <a:cubicBezTo>
                      <a:pt x="10232" y="5143"/>
                      <a:pt x="10232" y="5143"/>
                      <a:pt x="10232" y="5143"/>
                    </a:cubicBezTo>
                    <a:cubicBezTo>
                      <a:pt x="10232" y="4800"/>
                      <a:pt x="10232" y="4800"/>
                      <a:pt x="10232" y="4800"/>
                    </a:cubicBezTo>
                    <a:cubicBezTo>
                      <a:pt x="9663" y="4800"/>
                      <a:pt x="9663" y="4800"/>
                      <a:pt x="9663" y="4800"/>
                    </a:cubicBezTo>
                    <a:cubicBezTo>
                      <a:pt x="9663" y="5143"/>
                      <a:pt x="9663" y="5143"/>
                      <a:pt x="9663" y="5143"/>
                    </a:cubicBezTo>
                    <a:cubicBezTo>
                      <a:pt x="9095" y="5143"/>
                      <a:pt x="9095" y="5143"/>
                      <a:pt x="9095" y="5143"/>
                    </a:cubicBezTo>
                    <a:cubicBezTo>
                      <a:pt x="8526" y="5143"/>
                      <a:pt x="8526" y="5143"/>
                      <a:pt x="8526" y="5143"/>
                    </a:cubicBezTo>
                    <a:cubicBezTo>
                      <a:pt x="7958" y="5143"/>
                      <a:pt x="7958" y="5143"/>
                      <a:pt x="7958" y="5143"/>
                    </a:cubicBezTo>
                    <a:cubicBezTo>
                      <a:pt x="7958" y="5143"/>
                      <a:pt x="7958" y="5143"/>
                      <a:pt x="7958" y="5143"/>
                    </a:cubicBezTo>
                    <a:cubicBezTo>
                      <a:pt x="7389" y="5143"/>
                      <a:pt x="7389" y="5143"/>
                      <a:pt x="7389" y="5143"/>
                    </a:cubicBezTo>
                    <a:cubicBezTo>
                      <a:pt x="7389" y="5143"/>
                      <a:pt x="7389" y="5143"/>
                      <a:pt x="7389" y="5143"/>
                    </a:cubicBezTo>
                    <a:cubicBezTo>
                      <a:pt x="7389" y="5143"/>
                      <a:pt x="7389" y="5143"/>
                      <a:pt x="7389" y="5143"/>
                    </a:cubicBezTo>
                    <a:cubicBezTo>
                      <a:pt x="7389" y="5143"/>
                      <a:pt x="7389" y="5143"/>
                      <a:pt x="7389" y="5143"/>
                    </a:cubicBezTo>
                    <a:cubicBezTo>
                      <a:pt x="6821" y="5486"/>
                      <a:pt x="6821" y="5486"/>
                      <a:pt x="6821" y="5486"/>
                    </a:cubicBezTo>
                    <a:cubicBezTo>
                      <a:pt x="6821" y="5143"/>
                      <a:pt x="6821" y="5143"/>
                      <a:pt x="6821" y="5143"/>
                    </a:cubicBezTo>
                    <a:cubicBezTo>
                      <a:pt x="6253" y="5143"/>
                      <a:pt x="6253" y="5143"/>
                      <a:pt x="6253" y="5143"/>
                    </a:cubicBezTo>
                    <a:cubicBezTo>
                      <a:pt x="6253" y="5143"/>
                      <a:pt x="6253" y="5143"/>
                      <a:pt x="6253" y="5143"/>
                    </a:cubicBezTo>
                    <a:cubicBezTo>
                      <a:pt x="6253" y="5143"/>
                      <a:pt x="6253" y="5143"/>
                      <a:pt x="6253" y="5143"/>
                    </a:cubicBezTo>
                    <a:cubicBezTo>
                      <a:pt x="6253" y="5486"/>
                      <a:pt x="6253" y="5486"/>
                      <a:pt x="6253" y="5486"/>
                    </a:cubicBezTo>
                    <a:cubicBezTo>
                      <a:pt x="6253" y="5486"/>
                      <a:pt x="6253" y="5486"/>
                      <a:pt x="6253" y="5486"/>
                    </a:cubicBezTo>
                    <a:cubicBezTo>
                      <a:pt x="6253" y="5829"/>
                      <a:pt x="6253" y="5829"/>
                      <a:pt x="6253" y="5829"/>
                    </a:cubicBezTo>
                    <a:cubicBezTo>
                      <a:pt x="5684" y="5829"/>
                      <a:pt x="5684" y="5829"/>
                      <a:pt x="5684" y="5829"/>
                    </a:cubicBezTo>
                    <a:cubicBezTo>
                      <a:pt x="5684" y="5829"/>
                      <a:pt x="5684" y="5829"/>
                      <a:pt x="5684" y="5829"/>
                    </a:cubicBezTo>
                    <a:cubicBezTo>
                      <a:pt x="5684" y="6171"/>
                      <a:pt x="5684" y="6171"/>
                      <a:pt x="5684" y="6171"/>
                    </a:cubicBezTo>
                    <a:cubicBezTo>
                      <a:pt x="5684" y="6171"/>
                      <a:pt x="5684" y="6171"/>
                      <a:pt x="5684" y="6171"/>
                    </a:cubicBezTo>
                    <a:cubicBezTo>
                      <a:pt x="6253" y="6514"/>
                      <a:pt x="6253" y="6514"/>
                      <a:pt x="6253" y="6514"/>
                    </a:cubicBezTo>
                    <a:cubicBezTo>
                      <a:pt x="6253" y="6514"/>
                      <a:pt x="6253" y="6514"/>
                      <a:pt x="6253" y="6514"/>
                    </a:cubicBezTo>
                    <a:cubicBezTo>
                      <a:pt x="5684" y="6514"/>
                      <a:pt x="5684" y="6514"/>
                      <a:pt x="5684" y="6514"/>
                    </a:cubicBezTo>
                    <a:cubicBezTo>
                      <a:pt x="5684" y="6514"/>
                      <a:pt x="5684" y="6514"/>
                      <a:pt x="5684" y="6514"/>
                    </a:cubicBezTo>
                    <a:cubicBezTo>
                      <a:pt x="5116" y="6171"/>
                      <a:pt x="5116" y="6171"/>
                      <a:pt x="5116" y="6171"/>
                    </a:cubicBezTo>
                    <a:cubicBezTo>
                      <a:pt x="5116" y="6514"/>
                      <a:pt x="5116" y="6514"/>
                      <a:pt x="5116" y="6514"/>
                    </a:cubicBezTo>
                    <a:cubicBezTo>
                      <a:pt x="5116" y="6514"/>
                      <a:pt x="5116" y="6514"/>
                      <a:pt x="5116" y="6514"/>
                    </a:cubicBezTo>
                    <a:cubicBezTo>
                      <a:pt x="5116" y="6514"/>
                      <a:pt x="5116" y="6514"/>
                      <a:pt x="5116" y="6514"/>
                    </a:cubicBezTo>
                    <a:cubicBezTo>
                      <a:pt x="5116" y="6514"/>
                      <a:pt x="5116" y="6514"/>
                      <a:pt x="5116" y="6514"/>
                    </a:cubicBezTo>
                    <a:cubicBezTo>
                      <a:pt x="4547" y="6514"/>
                      <a:pt x="4547" y="6514"/>
                      <a:pt x="4547" y="6514"/>
                    </a:cubicBezTo>
                    <a:cubicBezTo>
                      <a:pt x="5116" y="6857"/>
                      <a:pt x="5116" y="6857"/>
                      <a:pt x="5116" y="6857"/>
                    </a:cubicBezTo>
                    <a:cubicBezTo>
                      <a:pt x="4547" y="6857"/>
                      <a:pt x="4547" y="6857"/>
                      <a:pt x="4547" y="6857"/>
                    </a:cubicBezTo>
                    <a:cubicBezTo>
                      <a:pt x="5116" y="7200"/>
                      <a:pt x="5116" y="7200"/>
                      <a:pt x="5116" y="7200"/>
                    </a:cubicBezTo>
                    <a:cubicBezTo>
                      <a:pt x="5116" y="7200"/>
                      <a:pt x="5116" y="7200"/>
                      <a:pt x="5116" y="7200"/>
                    </a:cubicBezTo>
                    <a:cubicBezTo>
                      <a:pt x="5116" y="7200"/>
                      <a:pt x="5116" y="7200"/>
                      <a:pt x="5116" y="7200"/>
                    </a:cubicBezTo>
                    <a:cubicBezTo>
                      <a:pt x="4547" y="7200"/>
                      <a:pt x="4547" y="7200"/>
                      <a:pt x="4547" y="7200"/>
                    </a:cubicBezTo>
                    <a:cubicBezTo>
                      <a:pt x="4547" y="7200"/>
                      <a:pt x="4547" y="7200"/>
                      <a:pt x="4547" y="7200"/>
                    </a:cubicBezTo>
                    <a:cubicBezTo>
                      <a:pt x="4547" y="7543"/>
                      <a:pt x="4547" y="7543"/>
                      <a:pt x="4547" y="7543"/>
                    </a:cubicBezTo>
                    <a:cubicBezTo>
                      <a:pt x="5116" y="7543"/>
                      <a:pt x="5116" y="7543"/>
                      <a:pt x="5116" y="7543"/>
                    </a:cubicBezTo>
                    <a:cubicBezTo>
                      <a:pt x="5116" y="7543"/>
                      <a:pt x="5116" y="7543"/>
                      <a:pt x="5116" y="7543"/>
                    </a:cubicBezTo>
                    <a:cubicBezTo>
                      <a:pt x="5116" y="7543"/>
                      <a:pt x="5116" y="7543"/>
                      <a:pt x="5116" y="7543"/>
                    </a:cubicBezTo>
                    <a:cubicBezTo>
                      <a:pt x="5116" y="7543"/>
                      <a:pt x="5116" y="7543"/>
                      <a:pt x="5116" y="7543"/>
                    </a:cubicBezTo>
                    <a:cubicBezTo>
                      <a:pt x="5684" y="7543"/>
                      <a:pt x="5684" y="7543"/>
                      <a:pt x="5684" y="7543"/>
                    </a:cubicBezTo>
                    <a:cubicBezTo>
                      <a:pt x="5116" y="7543"/>
                      <a:pt x="5116" y="7543"/>
                      <a:pt x="5116" y="7543"/>
                    </a:cubicBezTo>
                    <a:cubicBezTo>
                      <a:pt x="5684" y="7543"/>
                      <a:pt x="5684" y="7543"/>
                      <a:pt x="5684" y="7543"/>
                    </a:cubicBezTo>
                    <a:cubicBezTo>
                      <a:pt x="5116" y="7543"/>
                      <a:pt x="5116" y="7543"/>
                      <a:pt x="5116" y="7543"/>
                    </a:cubicBezTo>
                    <a:cubicBezTo>
                      <a:pt x="5116" y="7543"/>
                      <a:pt x="5116" y="7543"/>
                      <a:pt x="5116" y="7543"/>
                    </a:cubicBezTo>
                    <a:cubicBezTo>
                      <a:pt x="5116" y="7886"/>
                      <a:pt x="5116" y="7886"/>
                      <a:pt x="5116" y="7886"/>
                    </a:cubicBezTo>
                    <a:cubicBezTo>
                      <a:pt x="5116" y="7886"/>
                      <a:pt x="5116" y="7886"/>
                      <a:pt x="5116" y="7886"/>
                    </a:cubicBezTo>
                    <a:cubicBezTo>
                      <a:pt x="5116" y="7886"/>
                      <a:pt x="5116" y="7886"/>
                      <a:pt x="5116" y="7886"/>
                    </a:cubicBezTo>
                    <a:cubicBezTo>
                      <a:pt x="4547" y="7886"/>
                      <a:pt x="4547" y="7886"/>
                      <a:pt x="4547" y="7886"/>
                    </a:cubicBezTo>
                    <a:cubicBezTo>
                      <a:pt x="5116" y="8229"/>
                      <a:pt x="5116" y="8229"/>
                      <a:pt x="5116" y="8229"/>
                    </a:cubicBezTo>
                    <a:cubicBezTo>
                      <a:pt x="5116" y="8229"/>
                      <a:pt x="5116" y="8229"/>
                      <a:pt x="5116" y="8229"/>
                    </a:cubicBezTo>
                    <a:cubicBezTo>
                      <a:pt x="4547" y="8229"/>
                      <a:pt x="4547" y="8229"/>
                      <a:pt x="4547" y="8229"/>
                    </a:cubicBezTo>
                    <a:cubicBezTo>
                      <a:pt x="4547" y="8229"/>
                      <a:pt x="4547" y="8229"/>
                      <a:pt x="4547" y="8229"/>
                    </a:cubicBezTo>
                    <a:cubicBezTo>
                      <a:pt x="4547" y="8229"/>
                      <a:pt x="4547" y="8229"/>
                      <a:pt x="4547" y="8229"/>
                    </a:cubicBezTo>
                    <a:cubicBezTo>
                      <a:pt x="4547" y="8571"/>
                      <a:pt x="4547" y="8571"/>
                      <a:pt x="4547" y="8571"/>
                    </a:cubicBezTo>
                    <a:cubicBezTo>
                      <a:pt x="4547" y="8571"/>
                      <a:pt x="4547" y="8571"/>
                      <a:pt x="4547" y="8571"/>
                    </a:cubicBezTo>
                    <a:cubicBezTo>
                      <a:pt x="3979" y="8571"/>
                      <a:pt x="3979" y="8571"/>
                      <a:pt x="3979" y="8571"/>
                    </a:cubicBezTo>
                    <a:cubicBezTo>
                      <a:pt x="3979" y="8571"/>
                      <a:pt x="3979" y="8571"/>
                      <a:pt x="3979" y="8571"/>
                    </a:cubicBezTo>
                    <a:cubicBezTo>
                      <a:pt x="3979" y="8571"/>
                      <a:pt x="3979" y="8571"/>
                      <a:pt x="3979" y="8571"/>
                    </a:cubicBezTo>
                    <a:cubicBezTo>
                      <a:pt x="4547" y="8571"/>
                      <a:pt x="4547" y="8571"/>
                      <a:pt x="4547" y="8571"/>
                    </a:cubicBezTo>
                    <a:cubicBezTo>
                      <a:pt x="4547" y="8571"/>
                      <a:pt x="4547" y="8571"/>
                      <a:pt x="4547" y="8571"/>
                    </a:cubicBezTo>
                    <a:cubicBezTo>
                      <a:pt x="4547" y="8914"/>
                      <a:pt x="4547" y="8914"/>
                      <a:pt x="4547" y="8914"/>
                    </a:cubicBezTo>
                    <a:cubicBezTo>
                      <a:pt x="4547" y="8914"/>
                      <a:pt x="4547" y="8914"/>
                      <a:pt x="4547" y="8914"/>
                    </a:cubicBezTo>
                    <a:cubicBezTo>
                      <a:pt x="4547" y="8914"/>
                      <a:pt x="4547" y="8914"/>
                      <a:pt x="4547" y="8914"/>
                    </a:cubicBezTo>
                    <a:cubicBezTo>
                      <a:pt x="4547" y="8914"/>
                      <a:pt x="4547" y="8914"/>
                      <a:pt x="4547" y="8914"/>
                    </a:cubicBezTo>
                    <a:cubicBezTo>
                      <a:pt x="5116" y="8914"/>
                      <a:pt x="5116" y="8914"/>
                      <a:pt x="5116" y="8914"/>
                    </a:cubicBezTo>
                    <a:cubicBezTo>
                      <a:pt x="6253" y="8571"/>
                      <a:pt x="6253" y="8571"/>
                      <a:pt x="6253" y="8571"/>
                    </a:cubicBezTo>
                    <a:cubicBezTo>
                      <a:pt x="5684" y="8571"/>
                      <a:pt x="5684" y="8571"/>
                      <a:pt x="5684" y="8571"/>
                    </a:cubicBezTo>
                    <a:cubicBezTo>
                      <a:pt x="6253" y="8571"/>
                      <a:pt x="6253" y="8571"/>
                      <a:pt x="6253" y="8571"/>
                    </a:cubicBezTo>
                    <a:cubicBezTo>
                      <a:pt x="5684" y="8914"/>
                      <a:pt x="5684" y="8914"/>
                      <a:pt x="5684" y="8914"/>
                    </a:cubicBezTo>
                    <a:cubicBezTo>
                      <a:pt x="5684" y="9257"/>
                      <a:pt x="5684" y="9257"/>
                      <a:pt x="5684" y="9257"/>
                    </a:cubicBezTo>
                    <a:cubicBezTo>
                      <a:pt x="5684" y="9257"/>
                      <a:pt x="5684" y="9257"/>
                      <a:pt x="5684" y="9257"/>
                    </a:cubicBezTo>
                    <a:cubicBezTo>
                      <a:pt x="5116" y="9600"/>
                      <a:pt x="5116" y="9600"/>
                      <a:pt x="5116" y="9600"/>
                    </a:cubicBezTo>
                    <a:cubicBezTo>
                      <a:pt x="5116" y="9600"/>
                      <a:pt x="5116" y="9600"/>
                      <a:pt x="5116" y="9600"/>
                    </a:cubicBezTo>
                    <a:cubicBezTo>
                      <a:pt x="5116" y="9943"/>
                      <a:pt x="5116" y="9943"/>
                      <a:pt x="5116" y="9943"/>
                    </a:cubicBezTo>
                    <a:cubicBezTo>
                      <a:pt x="5116" y="10286"/>
                      <a:pt x="5116" y="10286"/>
                      <a:pt x="5116" y="10286"/>
                    </a:cubicBezTo>
                    <a:cubicBezTo>
                      <a:pt x="5116" y="10286"/>
                      <a:pt x="5116" y="10286"/>
                      <a:pt x="5116" y="10286"/>
                    </a:cubicBezTo>
                    <a:cubicBezTo>
                      <a:pt x="5116" y="10629"/>
                      <a:pt x="5116" y="10629"/>
                      <a:pt x="5116" y="10629"/>
                    </a:cubicBezTo>
                    <a:cubicBezTo>
                      <a:pt x="5116" y="10286"/>
                      <a:pt x="5116" y="10286"/>
                      <a:pt x="5116" y="10286"/>
                    </a:cubicBezTo>
                    <a:cubicBezTo>
                      <a:pt x="5116" y="10629"/>
                      <a:pt x="5116" y="10629"/>
                      <a:pt x="5116" y="10629"/>
                    </a:cubicBezTo>
                    <a:cubicBezTo>
                      <a:pt x="5116" y="10971"/>
                      <a:pt x="5116" y="10971"/>
                      <a:pt x="5116" y="10971"/>
                    </a:cubicBezTo>
                    <a:cubicBezTo>
                      <a:pt x="4547" y="11314"/>
                      <a:pt x="4547" y="11314"/>
                      <a:pt x="4547" y="11314"/>
                    </a:cubicBezTo>
                    <a:cubicBezTo>
                      <a:pt x="4547" y="11314"/>
                      <a:pt x="4547" y="11314"/>
                      <a:pt x="4547" y="11314"/>
                    </a:cubicBezTo>
                    <a:cubicBezTo>
                      <a:pt x="5116" y="11314"/>
                      <a:pt x="5116" y="11314"/>
                      <a:pt x="5116" y="11314"/>
                    </a:cubicBezTo>
                    <a:cubicBezTo>
                      <a:pt x="5116" y="10971"/>
                      <a:pt x="5116" y="10971"/>
                      <a:pt x="5116" y="10971"/>
                    </a:cubicBezTo>
                    <a:cubicBezTo>
                      <a:pt x="5116" y="10971"/>
                      <a:pt x="5116" y="10971"/>
                      <a:pt x="5116" y="10971"/>
                    </a:cubicBezTo>
                    <a:cubicBezTo>
                      <a:pt x="5116" y="10629"/>
                      <a:pt x="5116" y="10629"/>
                      <a:pt x="5116" y="10629"/>
                    </a:cubicBezTo>
                    <a:cubicBezTo>
                      <a:pt x="5684" y="10629"/>
                      <a:pt x="5684" y="10629"/>
                      <a:pt x="5684" y="10629"/>
                    </a:cubicBezTo>
                    <a:cubicBezTo>
                      <a:pt x="5116" y="9943"/>
                      <a:pt x="5116" y="9943"/>
                      <a:pt x="5116" y="9943"/>
                    </a:cubicBezTo>
                    <a:cubicBezTo>
                      <a:pt x="5684" y="9943"/>
                      <a:pt x="5684" y="9943"/>
                      <a:pt x="5684" y="9943"/>
                    </a:cubicBezTo>
                    <a:cubicBezTo>
                      <a:pt x="6253" y="9600"/>
                      <a:pt x="6253" y="9600"/>
                      <a:pt x="6253" y="9600"/>
                    </a:cubicBezTo>
                    <a:cubicBezTo>
                      <a:pt x="5684" y="9943"/>
                      <a:pt x="5684" y="9943"/>
                      <a:pt x="5684" y="9943"/>
                    </a:cubicBezTo>
                    <a:cubicBezTo>
                      <a:pt x="5684" y="10286"/>
                      <a:pt x="5684" y="10286"/>
                      <a:pt x="5684" y="10286"/>
                    </a:cubicBezTo>
                    <a:cubicBezTo>
                      <a:pt x="5684" y="10286"/>
                      <a:pt x="5684" y="10286"/>
                      <a:pt x="5684" y="10286"/>
                    </a:cubicBezTo>
                    <a:cubicBezTo>
                      <a:pt x="5684" y="10286"/>
                      <a:pt x="5684" y="10286"/>
                      <a:pt x="5684" y="10286"/>
                    </a:cubicBezTo>
                    <a:cubicBezTo>
                      <a:pt x="6253" y="9943"/>
                      <a:pt x="6253" y="9943"/>
                      <a:pt x="6253" y="9943"/>
                    </a:cubicBezTo>
                    <a:cubicBezTo>
                      <a:pt x="6253" y="10286"/>
                      <a:pt x="6253" y="10286"/>
                      <a:pt x="6253" y="10286"/>
                    </a:cubicBezTo>
                    <a:cubicBezTo>
                      <a:pt x="6821" y="9943"/>
                      <a:pt x="6821" y="9943"/>
                      <a:pt x="6821" y="9943"/>
                    </a:cubicBezTo>
                    <a:cubicBezTo>
                      <a:pt x="6821" y="9600"/>
                      <a:pt x="6821" y="9600"/>
                      <a:pt x="6821" y="9600"/>
                    </a:cubicBezTo>
                    <a:cubicBezTo>
                      <a:pt x="6821" y="9600"/>
                      <a:pt x="6821" y="9600"/>
                      <a:pt x="6821" y="9600"/>
                    </a:cubicBezTo>
                    <a:cubicBezTo>
                      <a:pt x="6821" y="9943"/>
                      <a:pt x="6821" y="9943"/>
                      <a:pt x="6821" y="9943"/>
                    </a:cubicBezTo>
                    <a:cubicBezTo>
                      <a:pt x="7389" y="10286"/>
                      <a:pt x="7389" y="10286"/>
                      <a:pt x="7389" y="10286"/>
                    </a:cubicBezTo>
                    <a:cubicBezTo>
                      <a:pt x="6821" y="10286"/>
                      <a:pt x="6821" y="10286"/>
                      <a:pt x="6821" y="10286"/>
                    </a:cubicBezTo>
                    <a:cubicBezTo>
                      <a:pt x="6821" y="10629"/>
                      <a:pt x="6821" y="10629"/>
                      <a:pt x="6821" y="10629"/>
                    </a:cubicBezTo>
                    <a:cubicBezTo>
                      <a:pt x="6821" y="10629"/>
                      <a:pt x="6821" y="10629"/>
                      <a:pt x="6821" y="10629"/>
                    </a:cubicBezTo>
                    <a:cubicBezTo>
                      <a:pt x="6821" y="10629"/>
                      <a:pt x="6821" y="10629"/>
                      <a:pt x="6821" y="10629"/>
                    </a:cubicBezTo>
                    <a:cubicBezTo>
                      <a:pt x="7389" y="10971"/>
                      <a:pt x="7389" y="10971"/>
                      <a:pt x="7389" y="10971"/>
                    </a:cubicBezTo>
                    <a:cubicBezTo>
                      <a:pt x="6821" y="11314"/>
                      <a:pt x="6821" y="11314"/>
                      <a:pt x="6821" y="11314"/>
                    </a:cubicBezTo>
                    <a:cubicBezTo>
                      <a:pt x="6253" y="12000"/>
                      <a:pt x="6253" y="12000"/>
                      <a:pt x="6253" y="12000"/>
                    </a:cubicBezTo>
                    <a:cubicBezTo>
                      <a:pt x="6253" y="12000"/>
                      <a:pt x="6253" y="12000"/>
                      <a:pt x="6253" y="12000"/>
                    </a:cubicBezTo>
                    <a:cubicBezTo>
                      <a:pt x="6253" y="12000"/>
                      <a:pt x="6253" y="12000"/>
                      <a:pt x="6253" y="12000"/>
                    </a:cubicBezTo>
                    <a:cubicBezTo>
                      <a:pt x="6253" y="12343"/>
                      <a:pt x="6253" y="12343"/>
                      <a:pt x="6253" y="12343"/>
                    </a:cubicBezTo>
                    <a:cubicBezTo>
                      <a:pt x="6821" y="12686"/>
                      <a:pt x="6821" y="12686"/>
                      <a:pt x="6821" y="12686"/>
                    </a:cubicBezTo>
                    <a:cubicBezTo>
                      <a:pt x="6253" y="12343"/>
                      <a:pt x="6253" y="12343"/>
                      <a:pt x="6253" y="12343"/>
                    </a:cubicBezTo>
                    <a:cubicBezTo>
                      <a:pt x="6821" y="12343"/>
                      <a:pt x="6821" y="12343"/>
                      <a:pt x="6821" y="12343"/>
                    </a:cubicBezTo>
                    <a:cubicBezTo>
                      <a:pt x="7389" y="12686"/>
                      <a:pt x="7389" y="12686"/>
                      <a:pt x="7389" y="12686"/>
                    </a:cubicBezTo>
                    <a:cubicBezTo>
                      <a:pt x="7389" y="12343"/>
                      <a:pt x="7389" y="12343"/>
                      <a:pt x="7389" y="12343"/>
                    </a:cubicBezTo>
                    <a:cubicBezTo>
                      <a:pt x="7389" y="12000"/>
                      <a:pt x="7389" y="12000"/>
                      <a:pt x="7389" y="12000"/>
                    </a:cubicBezTo>
                    <a:cubicBezTo>
                      <a:pt x="7389" y="12000"/>
                      <a:pt x="7389" y="12000"/>
                      <a:pt x="7389" y="12000"/>
                    </a:cubicBezTo>
                    <a:cubicBezTo>
                      <a:pt x="7958" y="12343"/>
                      <a:pt x="7958" y="12343"/>
                      <a:pt x="7958" y="12343"/>
                    </a:cubicBezTo>
                    <a:cubicBezTo>
                      <a:pt x="8526" y="12343"/>
                      <a:pt x="8526" y="12343"/>
                      <a:pt x="8526" y="12343"/>
                    </a:cubicBezTo>
                    <a:cubicBezTo>
                      <a:pt x="8526" y="12343"/>
                      <a:pt x="8526" y="12343"/>
                      <a:pt x="8526" y="12343"/>
                    </a:cubicBezTo>
                    <a:cubicBezTo>
                      <a:pt x="9095" y="12343"/>
                      <a:pt x="9095" y="12343"/>
                      <a:pt x="9095" y="12343"/>
                    </a:cubicBezTo>
                    <a:cubicBezTo>
                      <a:pt x="9095" y="12000"/>
                      <a:pt x="9095" y="12000"/>
                      <a:pt x="9095" y="12000"/>
                    </a:cubicBezTo>
                    <a:cubicBezTo>
                      <a:pt x="10800" y="12000"/>
                      <a:pt x="10800" y="12000"/>
                      <a:pt x="10800" y="12000"/>
                    </a:cubicBezTo>
                    <a:cubicBezTo>
                      <a:pt x="9663" y="12000"/>
                      <a:pt x="9663" y="12000"/>
                      <a:pt x="9663" y="12000"/>
                    </a:cubicBezTo>
                    <a:cubicBezTo>
                      <a:pt x="9095" y="13029"/>
                      <a:pt x="9095" y="13029"/>
                      <a:pt x="9095" y="13029"/>
                    </a:cubicBezTo>
                    <a:cubicBezTo>
                      <a:pt x="9663" y="13371"/>
                      <a:pt x="9663" y="13371"/>
                      <a:pt x="9663" y="13371"/>
                    </a:cubicBezTo>
                    <a:cubicBezTo>
                      <a:pt x="10232" y="13371"/>
                      <a:pt x="10232" y="13371"/>
                      <a:pt x="10232" y="13371"/>
                    </a:cubicBezTo>
                    <a:cubicBezTo>
                      <a:pt x="10232" y="13714"/>
                      <a:pt x="10232" y="13714"/>
                      <a:pt x="10232" y="13714"/>
                    </a:cubicBezTo>
                    <a:cubicBezTo>
                      <a:pt x="10800" y="13371"/>
                      <a:pt x="10800" y="13371"/>
                      <a:pt x="10800" y="13371"/>
                    </a:cubicBezTo>
                    <a:cubicBezTo>
                      <a:pt x="10800" y="13371"/>
                      <a:pt x="10800" y="13371"/>
                      <a:pt x="10800" y="13371"/>
                    </a:cubicBezTo>
                    <a:cubicBezTo>
                      <a:pt x="10800" y="13714"/>
                      <a:pt x="10800" y="13714"/>
                      <a:pt x="10800" y="13714"/>
                    </a:cubicBezTo>
                    <a:cubicBezTo>
                      <a:pt x="10800" y="14057"/>
                      <a:pt x="10800" y="14057"/>
                      <a:pt x="10800" y="14057"/>
                    </a:cubicBezTo>
                    <a:cubicBezTo>
                      <a:pt x="10800" y="14057"/>
                      <a:pt x="10800" y="14057"/>
                      <a:pt x="10800" y="14057"/>
                    </a:cubicBezTo>
                    <a:cubicBezTo>
                      <a:pt x="10800" y="14400"/>
                      <a:pt x="10800" y="14400"/>
                      <a:pt x="10800" y="14400"/>
                    </a:cubicBezTo>
                    <a:cubicBezTo>
                      <a:pt x="10232" y="14743"/>
                      <a:pt x="10232" y="14743"/>
                      <a:pt x="10232" y="14743"/>
                    </a:cubicBezTo>
                    <a:cubicBezTo>
                      <a:pt x="10800" y="15086"/>
                      <a:pt x="10800" y="15086"/>
                      <a:pt x="10800" y="15086"/>
                    </a:cubicBezTo>
                    <a:cubicBezTo>
                      <a:pt x="10800" y="15086"/>
                      <a:pt x="10800" y="15086"/>
                      <a:pt x="10800" y="15086"/>
                    </a:cubicBezTo>
                    <a:cubicBezTo>
                      <a:pt x="11368" y="15086"/>
                      <a:pt x="11368" y="15086"/>
                      <a:pt x="11368" y="15086"/>
                    </a:cubicBezTo>
                    <a:cubicBezTo>
                      <a:pt x="11368" y="15086"/>
                      <a:pt x="11368" y="15086"/>
                      <a:pt x="11368" y="15086"/>
                    </a:cubicBezTo>
                    <a:cubicBezTo>
                      <a:pt x="10800" y="15086"/>
                      <a:pt x="10800" y="15086"/>
                      <a:pt x="10800" y="15086"/>
                    </a:cubicBezTo>
                    <a:cubicBezTo>
                      <a:pt x="10800" y="15086"/>
                      <a:pt x="10800" y="15086"/>
                      <a:pt x="10800" y="15086"/>
                    </a:cubicBezTo>
                    <a:cubicBezTo>
                      <a:pt x="10232" y="15086"/>
                      <a:pt x="10232" y="15086"/>
                      <a:pt x="10232" y="15086"/>
                    </a:cubicBezTo>
                    <a:cubicBezTo>
                      <a:pt x="10232" y="15429"/>
                      <a:pt x="10232" y="15429"/>
                      <a:pt x="10232" y="15429"/>
                    </a:cubicBezTo>
                    <a:cubicBezTo>
                      <a:pt x="10800" y="15429"/>
                      <a:pt x="10800" y="15429"/>
                      <a:pt x="10800" y="15429"/>
                    </a:cubicBezTo>
                    <a:cubicBezTo>
                      <a:pt x="10232" y="15429"/>
                      <a:pt x="10232" y="15429"/>
                      <a:pt x="10232" y="15429"/>
                    </a:cubicBezTo>
                    <a:cubicBezTo>
                      <a:pt x="10232" y="15086"/>
                      <a:pt x="10232" y="15086"/>
                      <a:pt x="10232" y="15086"/>
                    </a:cubicBezTo>
                    <a:cubicBezTo>
                      <a:pt x="9095" y="15429"/>
                      <a:pt x="9095" y="15429"/>
                      <a:pt x="9095" y="15429"/>
                    </a:cubicBezTo>
                    <a:cubicBezTo>
                      <a:pt x="9095" y="15429"/>
                      <a:pt x="9095" y="15429"/>
                      <a:pt x="9095" y="15429"/>
                    </a:cubicBezTo>
                    <a:cubicBezTo>
                      <a:pt x="7958" y="15429"/>
                      <a:pt x="7958" y="15429"/>
                      <a:pt x="7958" y="15429"/>
                    </a:cubicBezTo>
                    <a:cubicBezTo>
                      <a:pt x="7389" y="15771"/>
                      <a:pt x="7389" y="15771"/>
                      <a:pt x="7389" y="15771"/>
                    </a:cubicBezTo>
                    <a:cubicBezTo>
                      <a:pt x="6821" y="16114"/>
                      <a:pt x="6821" y="16114"/>
                      <a:pt x="6821" y="16114"/>
                    </a:cubicBezTo>
                    <a:cubicBezTo>
                      <a:pt x="6821" y="16114"/>
                      <a:pt x="6821" y="16114"/>
                      <a:pt x="6821" y="16114"/>
                    </a:cubicBezTo>
                    <a:cubicBezTo>
                      <a:pt x="7389" y="16114"/>
                      <a:pt x="7389" y="16114"/>
                      <a:pt x="7389" y="16114"/>
                    </a:cubicBezTo>
                    <a:cubicBezTo>
                      <a:pt x="7389" y="16114"/>
                      <a:pt x="7389" y="16114"/>
                      <a:pt x="7389" y="16114"/>
                    </a:cubicBezTo>
                    <a:cubicBezTo>
                      <a:pt x="7389" y="16114"/>
                      <a:pt x="7389" y="16114"/>
                      <a:pt x="7389" y="16114"/>
                    </a:cubicBezTo>
                    <a:cubicBezTo>
                      <a:pt x="8526" y="16114"/>
                      <a:pt x="8526" y="16114"/>
                      <a:pt x="8526" y="16114"/>
                    </a:cubicBezTo>
                    <a:cubicBezTo>
                      <a:pt x="7958" y="16114"/>
                      <a:pt x="7958" y="16114"/>
                      <a:pt x="7958" y="16114"/>
                    </a:cubicBezTo>
                    <a:cubicBezTo>
                      <a:pt x="8526" y="16457"/>
                      <a:pt x="8526" y="16457"/>
                      <a:pt x="8526" y="16457"/>
                    </a:cubicBezTo>
                    <a:cubicBezTo>
                      <a:pt x="7958" y="16457"/>
                      <a:pt x="7958" y="16457"/>
                      <a:pt x="7958" y="16457"/>
                    </a:cubicBezTo>
                    <a:cubicBezTo>
                      <a:pt x="8526" y="16800"/>
                      <a:pt x="8526" y="16800"/>
                      <a:pt x="8526" y="16800"/>
                    </a:cubicBezTo>
                    <a:cubicBezTo>
                      <a:pt x="8526" y="16800"/>
                      <a:pt x="8526" y="16800"/>
                      <a:pt x="8526" y="16800"/>
                    </a:cubicBezTo>
                    <a:cubicBezTo>
                      <a:pt x="7958" y="17143"/>
                      <a:pt x="7958" y="17143"/>
                      <a:pt x="7958" y="17143"/>
                    </a:cubicBezTo>
                    <a:cubicBezTo>
                      <a:pt x="7389" y="17486"/>
                      <a:pt x="7389" y="17486"/>
                      <a:pt x="7389" y="17486"/>
                    </a:cubicBezTo>
                    <a:cubicBezTo>
                      <a:pt x="7389" y="17486"/>
                      <a:pt x="7389" y="17486"/>
                      <a:pt x="7389" y="17486"/>
                    </a:cubicBezTo>
                    <a:cubicBezTo>
                      <a:pt x="6821" y="17486"/>
                      <a:pt x="6821" y="17486"/>
                      <a:pt x="6821" y="17486"/>
                    </a:cubicBezTo>
                    <a:cubicBezTo>
                      <a:pt x="6253" y="17829"/>
                      <a:pt x="6253" y="17829"/>
                      <a:pt x="6253" y="17829"/>
                    </a:cubicBezTo>
                    <a:cubicBezTo>
                      <a:pt x="6253" y="17829"/>
                      <a:pt x="6253" y="17829"/>
                      <a:pt x="6253" y="17829"/>
                    </a:cubicBezTo>
                    <a:cubicBezTo>
                      <a:pt x="5684" y="17829"/>
                      <a:pt x="5684" y="17829"/>
                      <a:pt x="5684" y="17829"/>
                    </a:cubicBezTo>
                    <a:cubicBezTo>
                      <a:pt x="5684" y="17829"/>
                      <a:pt x="5684" y="17829"/>
                      <a:pt x="5684" y="17829"/>
                    </a:cubicBezTo>
                    <a:cubicBezTo>
                      <a:pt x="6253" y="18171"/>
                      <a:pt x="6253" y="18171"/>
                      <a:pt x="6253" y="18171"/>
                    </a:cubicBezTo>
                    <a:cubicBezTo>
                      <a:pt x="5684" y="18171"/>
                      <a:pt x="5684" y="18171"/>
                      <a:pt x="5684" y="18171"/>
                    </a:cubicBezTo>
                    <a:cubicBezTo>
                      <a:pt x="6253" y="18171"/>
                      <a:pt x="6253" y="18171"/>
                      <a:pt x="6253" y="18171"/>
                    </a:cubicBezTo>
                    <a:cubicBezTo>
                      <a:pt x="6253" y="18514"/>
                      <a:pt x="6253" y="18514"/>
                      <a:pt x="6253" y="18514"/>
                    </a:cubicBezTo>
                    <a:cubicBezTo>
                      <a:pt x="6253" y="18514"/>
                      <a:pt x="6253" y="18514"/>
                      <a:pt x="6253" y="18514"/>
                    </a:cubicBezTo>
                    <a:cubicBezTo>
                      <a:pt x="6821" y="18514"/>
                      <a:pt x="6821" y="18514"/>
                      <a:pt x="6821" y="18514"/>
                    </a:cubicBezTo>
                    <a:cubicBezTo>
                      <a:pt x="6821" y="18171"/>
                      <a:pt x="6821" y="18171"/>
                      <a:pt x="6821" y="18171"/>
                    </a:cubicBezTo>
                    <a:cubicBezTo>
                      <a:pt x="7958" y="18171"/>
                      <a:pt x="7958" y="18171"/>
                      <a:pt x="7958" y="18171"/>
                    </a:cubicBezTo>
                    <a:cubicBezTo>
                      <a:pt x="7958" y="18171"/>
                      <a:pt x="7958" y="18171"/>
                      <a:pt x="7958" y="18171"/>
                    </a:cubicBezTo>
                    <a:cubicBezTo>
                      <a:pt x="8526" y="18514"/>
                      <a:pt x="8526" y="18514"/>
                      <a:pt x="8526" y="18514"/>
                    </a:cubicBezTo>
                    <a:cubicBezTo>
                      <a:pt x="7958" y="18514"/>
                      <a:pt x="7958" y="18514"/>
                      <a:pt x="7958" y="18514"/>
                    </a:cubicBezTo>
                    <a:cubicBezTo>
                      <a:pt x="7958" y="18514"/>
                      <a:pt x="7958" y="18514"/>
                      <a:pt x="7958" y="18514"/>
                    </a:cubicBezTo>
                    <a:cubicBezTo>
                      <a:pt x="8526" y="18514"/>
                      <a:pt x="8526" y="18514"/>
                      <a:pt x="8526" y="18514"/>
                    </a:cubicBezTo>
                    <a:cubicBezTo>
                      <a:pt x="8526" y="18514"/>
                      <a:pt x="8526" y="18514"/>
                      <a:pt x="8526" y="18514"/>
                    </a:cubicBezTo>
                    <a:cubicBezTo>
                      <a:pt x="9095" y="18514"/>
                      <a:pt x="9095" y="18514"/>
                      <a:pt x="9095" y="18514"/>
                    </a:cubicBezTo>
                    <a:cubicBezTo>
                      <a:pt x="9095" y="18857"/>
                      <a:pt x="9095" y="18857"/>
                      <a:pt x="9095" y="18857"/>
                    </a:cubicBezTo>
                    <a:cubicBezTo>
                      <a:pt x="9663" y="18857"/>
                      <a:pt x="9663" y="18857"/>
                      <a:pt x="9663" y="18857"/>
                    </a:cubicBezTo>
                    <a:cubicBezTo>
                      <a:pt x="10232" y="18857"/>
                      <a:pt x="10232" y="18857"/>
                      <a:pt x="10232" y="18857"/>
                    </a:cubicBezTo>
                    <a:cubicBezTo>
                      <a:pt x="10800" y="18857"/>
                      <a:pt x="10800" y="18857"/>
                      <a:pt x="10800" y="18857"/>
                    </a:cubicBezTo>
                    <a:cubicBezTo>
                      <a:pt x="10800" y="18514"/>
                      <a:pt x="10800" y="18514"/>
                      <a:pt x="10800" y="18514"/>
                    </a:cubicBezTo>
                    <a:cubicBezTo>
                      <a:pt x="11368" y="18514"/>
                      <a:pt x="11368" y="18514"/>
                      <a:pt x="11368" y="18514"/>
                    </a:cubicBezTo>
                    <a:cubicBezTo>
                      <a:pt x="11937" y="18514"/>
                      <a:pt x="11937" y="18514"/>
                      <a:pt x="11937" y="18514"/>
                    </a:cubicBezTo>
                    <a:cubicBezTo>
                      <a:pt x="11937" y="18171"/>
                      <a:pt x="11937" y="18171"/>
                      <a:pt x="11937" y="18171"/>
                    </a:cubicBezTo>
                    <a:cubicBezTo>
                      <a:pt x="11368" y="18514"/>
                      <a:pt x="11368" y="18514"/>
                      <a:pt x="11368" y="18514"/>
                    </a:cubicBezTo>
                    <a:cubicBezTo>
                      <a:pt x="10800" y="18857"/>
                      <a:pt x="10800" y="18857"/>
                      <a:pt x="10800" y="18857"/>
                    </a:cubicBezTo>
                    <a:cubicBezTo>
                      <a:pt x="10800" y="19200"/>
                      <a:pt x="10800" y="19200"/>
                      <a:pt x="10800" y="19200"/>
                    </a:cubicBezTo>
                    <a:cubicBezTo>
                      <a:pt x="10232" y="19200"/>
                      <a:pt x="10232" y="19200"/>
                      <a:pt x="10232" y="19200"/>
                    </a:cubicBezTo>
                    <a:cubicBezTo>
                      <a:pt x="10232" y="19543"/>
                      <a:pt x="10232" y="19543"/>
                      <a:pt x="10232" y="19543"/>
                    </a:cubicBezTo>
                    <a:cubicBezTo>
                      <a:pt x="9663" y="19200"/>
                      <a:pt x="9663" y="19200"/>
                      <a:pt x="9663" y="19200"/>
                    </a:cubicBezTo>
                    <a:cubicBezTo>
                      <a:pt x="8526" y="19200"/>
                      <a:pt x="8526" y="19200"/>
                      <a:pt x="8526" y="19200"/>
                    </a:cubicBezTo>
                    <a:cubicBezTo>
                      <a:pt x="7958" y="19200"/>
                      <a:pt x="7958" y="19200"/>
                      <a:pt x="7958" y="19200"/>
                    </a:cubicBezTo>
                    <a:cubicBezTo>
                      <a:pt x="7958" y="19543"/>
                      <a:pt x="7958" y="19543"/>
                      <a:pt x="7958" y="19543"/>
                    </a:cubicBezTo>
                    <a:cubicBezTo>
                      <a:pt x="7958" y="19543"/>
                      <a:pt x="7958" y="19543"/>
                      <a:pt x="7958" y="19543"/>
                    </a:cubicBezTo>
                    <a:cubicBezTo>
                      <a:pt x="7389" y="19543"/>
                      <a:pt x="7389" y="19543"/>
                      <a:pt x="7389" y="19543"/>
                    </a:cubicBezTo>
                    <a:cubicBezTo>
                      <a:pt x="7389" y="20229"/>
                      <a:pt x="7389" y="20229"/>
                      <a:pt x="7389" y="20229"/>
                    </a:cubicBezTo>
                    <a:cubicBezTo>
                      <a:pt x="6821" y="20229"/>
                      <a:pt x="6821" y="20229"/>
                      <a:pt x="6821" y="20229"/>
                    </a:cubicBezTo>
                    <a:cubicBezTo>
                      <a:pt x="6821" y="20571"/>
                      <a:pt x="6821" y="20571"/>
                      <a:pt x="6821" y="20571"/>
                    </a:cubicBezTo>
                    <a:cubicBezTo>
                      <a:pt x="6253" y="20571"/>
                      <a:pt x="6253" y="20571"/>
                      <a:pt x="6253" y="20571"/>
                    </a:cubicBezTo>
                    <a:cubicBezTo>
                      <a:pt x="6253" y="20914"/>
                      <a:pt x="6253" y="20914"/>
                      <a:pt x="6253" y="20914"/>
                    </a:cubicBezTo>
                    <a:cubicBezTo>
                      <a:pt x="5684" y="20914"/>
                      <a:pt x="5684" y="20914"/>
                      <a:pt x="5684" y="20914"/>
                    </a:cubicBezTo>
                    <a:cubicBezTo>
                      <a:pt x="5684" y="20914"/>
                      <a:pt x="5684" y="20914"/>
                      <a:pt x="5684" y="20914"/>
                    </a:cubicBezTo>
                    <a:cubicBezTo>
                      <a:pt x="5116" y="21257"/>
                      <a:pt x="5116" y="21257"/>
                      <a:pt x="5116" y="21257"/>
                    </a:cubicBezTo>
                    <a:cubicBezTo>
                      <a:pt x="5116" y="21257"/>
                      <a:pt x="5116" y="21257"/>
                      <a:pt x="5116" y="21257"/>
                    </a:cubicBezTo>
                    <a:cubicBezTo>
                      <a:pt x="4547" y="21257"/>
                      <a:pt x="4547" y="21257"/>
                      <a:pt x="4547" y="21257"/>
                    </a:cubicBezTo>
                    <a:cubicBezTo>
                      <a:pt x="4547" y="21600"/>
                      <a:pt x="4547" y="21600"/>
                      <a:pt x="4547" y="21600"/>
                    </a:cubicBezTo>
                    <a:cubicBezTo>
                      <a:pt x="5116" y="21600"/>
                      <a:pt x="5116" y="21600"/>
                      <a:pt x="5116" y="21600"/>
                    </a:cubicBezTo>
                    <a:cubicBezTo>
                      <a:pt x="5116" y="21257"/>
                      <a:pt x="5116" y="21257"/>
                      <a:pt x="5116" y="21257"/>
                    </a:cubicBezTo>
                    <a:cubicBezTo>
                      <a:pt x="5684" y="21257"/>
                      <a:pt x="5684" y="21257"/>
                      <a:pt x="5684" y="21257"/>
                    </a:cubicBezTo>
                    <a:lnTo>
                      <a:pt x="568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4" name="Freeform 70"/>
              <p:cNvSpPr/>
              <p:nvPr/>
            </p:nvSpPr>
            <p:spPr>
              <a:xfrm>
                <a:off x="5124288" y="2043477"/>
                <a:ext cx="416483" cy="344124"/>
              </a:xfrm>
              <a:custGeom>
                <a:avLst/>
                <a:gdLst/>
                <a:ahLst/>
                <a:cxnLst>
                  <a:cxn ang="0">
                    <a:pos x="wd2" y="hd2"/>
                  </a:cxn>
                  <a:cxn ang="5400000">
                    <a:pos x="wd2" y="hd2"/>
                  </a:cxn>
                  <a:cxn ang="10800000">
                    <a:pos x="wd2" y="hd2"/>
                  </a:cxn>
                  <a:cxn ang="16200000">
                    <a:pos x="wd2" y="hd2"/>
                  </a:cxn>
                </a:cxnLst>
                <a:rect l="0" t="0" r="r" b="b"/>
                <a:pathLst>
                  <a:path w="21600" h="21600" extrusionOk="0">
                    <a:moveTo>
                      <a:pt x="17563" y="11649"/>
                    </a:moveTo>
                    <a:lnTo>
                      <a:pt x="17563" y="11164"/>
                    </a:lnTo>
                    <a:lnTo>
                      <a:pt x="17159" y="11164"/>
                    </a:lnTo>
                    <a:lnTo>
                      <a:pt x="17159" y="10800"/>
                    </a:lnTo>
                    <a:lnTo>
                      <a:pt x="16755" y="10315"/>
                    </a:lnTo>
                    <a:lnTo>
                      <a:pt x="16452" y="10315"/>
                    </a:lnTo>
                    <a:lnTo>
                      <a:pt x="16049" y="10800"/>
                    </a:lnTo>
                    <a:lnTo>
                      <a:pt x="16452" y="11164"/>
                    </a:lnTo>
                    <a:lnTo>
                      <a:pt x="15645" y="11164"/>
                    </a:lnTo>
                    <a:lnTo>
                      <a:pt x="15645" y="10800"/>
                    </a:lnTo>
                    <a:lnTo>
                      <a:pt x="16049" y="10800"/>
                    </a:lnTo>
                    <a:lnTo>
                      <a:pt x="16049" y="9829"/>
                    </a:lnTo>
                    <a:lnTo>
                      <a:pt x="16452" y="8980"/>
                    </a:lnTo>
                    <a:lnTo>
                      <a:pt x="16755" y="8980"/>
                    </a:lnTo>
                    <a:lnTo>
                      <a:pt x="17159" y="8494"/>
                    </a:lnTo>
                    <a:lnTo>
                      <a:pt x="17159" y="8130"/>
                    </a:lnTo>
                    <a:lnTo>
                      <a:pt x="16755" y="8130"/>
                    </a:lnTo>
                    <a:lnTo>
                      <a:pt x="17159" y="7645"/>
                    </a:lnTo>
                    <a:lnTo>
                      <a:pt x="17563" y="7645"/>
                    </a:lnTo>
                    <a:lnTo>
                      <a:pt x="17563" y="8130"/>
                    </a:lnTo>
                    <a:lnTo>
                      <a:pt x="17865" y="8130"/>
                    </a:lnTo>
                    <a:lnTo>
                      <a:pt x="18269" y="7645"/>
                    </a:lnTo>
                    <a:lnTo>
                      <a:pt x="18269" y="7160"/>
                    </a:lnTo>
                    <a:lnTo>
                      <a:pt x="17865" y="7160"/>
                    </a:lnTo>
                    <a:lnTo>
                      <a:pt x="17865" y="6674"/>
                    </a:lnTo>
                    <a:lnTo>
                      <a:pt x="18269" y="5825"/>
                    </a:lnTo>
                    <a:lnTo>
                      <a:pt x="18269" y="5339"/>
                    </a:lnTo>
                    <a:lnTo>
                      <a:pt x="18673" y="4975"/>
                    </a:lnTo>
                    <a:lnTo>
                      <a:pt x="18976" y="4490"/>
                    </a:lnTo>
                    <a:lnTo>
                      <a:pt x="18269" y="4490"/>
                    </a:lnTo>
                    <a:lnTo>
                      <a:pt x="17865" y="4004"/>
                    </a:lnTo>
                    <a:lnTo>
                      <a:pt x="17563" y="4490"/>
                    </a:lnTo>
                    <a:lnTo>
                      <a:pt x="17159" y="4004"/>
                    </a:lnTo>
                    <a:lnTo>
                      <a:pt x="16755" y="4490"/>
                    </a:lnTo>
                    <a:lnTo>
                      <a:pt x="16452" y="4004"/>
                    </a:lnTo>
                    <a:lnTo>
                      <a:pt x="16452" y="3519"/>
                    </a:lnTo>
                    <a:lnTo>
                      <a:pt x="15645" y="3519"/>
                    </a:lnTo>
                    <a:lnTo>
                      <a:pt x="15241" y="3155"/>
                    </a:lnTo>
                    <a:lnTo>
                      <a:pt x="14131" y="3155"/>
                    </a:lnTo>
                    <a:lnTo>
                      <a:pt x="13828" y="2670"/>
                    </a:lnTo>
                    <a:lnTo>
                      <a:pt x="13828" y="2184"/>
                    </a:lnTo>
                    <a:lnTo>
                      <a:pt x="12718" y="2184"/>
                    </a:lnTo>
                    <a:lnTo>
                      <a:pt x="12718" y="1820"/>
                    </a:lnTo>
                    <a:lnTo>
                      <a:pt x="12314" y="1335"/>
                    </a:lnTo>
                    <a:lnTo>
                      <a:pt x="11507" y="849"/>
                    </a:lnTo>
                    <a:lnTo>
                      <a:pt x="11204" y="364"/>
                    </a:lnTo>
                    <a:lnTo>
                      <a:pt x="11204" y="0"/>
                    </a:lnTo>
                    <a:lnTo>
                      <a:pt x="10093" y="0"/>
                    </a:lnTo>
                    <a:lnTo>
                      <a:pt x="9690" y="364"/>
                    </a:lnTo>
                    <a:lnTo>
                      <a:pt x="9690" y="1820"/>
                    </a:lnTo>
                    <a:lnTo>
                      <a:pt x="9286" y="2184"/>
                    </a:lnTo>
                    <a:lnTo>
                      <a:pt x="8579" y="2670"/>
                    </a:lnTo>
                    <a:lnTo>
                      <a:pt x="7469" y="2670"/>
                    </a:lnTo>
                    <a:lnTo>
                      <a:pt x="7065" y="3155"/>
                    </a:lnTo>
                    <a:lnTo>
                      <a:pt x="7469" y="3519"/>
                    </a:lnTo>
                    <a:lnTo>
                      <a:pt x="7772" y="3519"/>
                    </a:lnTo>
                    <a:lnTo>
                      <a:pt x="7469" y="4004"/>
                    </a:lnTo>
                    <a:lnTo>
                      <a:pt x="6359" y="4004"/>
                    </a:lnTo>
                    <a:lnTo>
                      <a:pt x="5955" y="3519"/>
                    </a:lnTo>
                    <a:lnTo>
                      <a:pt x="5551" y="4004"/>
                    </a:lnTo>
                    <a:lnTo>
                      <a:pt x="5551" y="3519"/>
                    </a:lnTo>
                    <a:lnTo>
                      <a:pt x="5148" y="3519"/>
                    </a:lnTo>
                    <a:lnTo>
                      <a:pt x="5551" y="3155"/>
                    </a:lnTo>
                    <a:lnTo>
                      <a:pt x="4441" y="3155"/>
                    </a:lnTo>
                    <a:lnTo>
                      <a:pt x="4441" y="3519"/>
                    </a:lnTo>
                    <a:lnTo>
                      <a:pt x="4845" y="4004"/>
                    </a:lnTo>
                    <a:lnTo>
                      <a:pt x="4845" y="4975"/>
                    </a:lnTo>
                    <a:lnTo>
                      <a:pt x="5148" y="5339"/>
                    </a:lnTo>
                    <a:lnTo>
                      <a:pt x="3735" y="5339"/>
                    </a:lnTo>
                    <a:lnTo>
                      <a:pt x="3331" y="5825"/>
                    </a:lnTo>
                    <a:lnTo>
                      <a:pt x="2624" y="4975"/>
                    </a:lnTo>
                    <a:lnTo>
                      <a:pt x="2221" y="4975"/>
                    </a:lnTo>
                    <a:lnTo>
                      <a:pt x="1817" y="5339"/>
                    </a:lnTo>
                    <a:lnTo>
                      <a:pt x="303" y="5339"/>
                    </a:lnTo>
                    <a:lnTo>
                      <a:pt x="0" y="5825"/>
                    </a:lnTo>
                    <a:lnTo>
                      <a:pt x="0" y="6310"/>
                    </a:lnTo>
                    <a:lnTo>
                      <a:pt x="303" y="5825"/>
                    </a:lnTo>
                    <a:lnTo>
                      <a:pt x="707" y="6310"/>
                    </a:lnTo>
                    <a:lnTo>
                      <a:pt x="303" y="6310"/>
                    </a:lnTo>
                    <a:lnTo>
                      <a:pt x="707" y="6310"/>
                    </a:lnTo>
                    <a:lnTo>
                      <a:pt x="707" y="6674"/>
                    </a:lnTo>
                    <a:lnTo>
                      <a:pt x="303" y="6674"/>
                    </a:lnTo>
                    <a:lnTo>
                      <a:pt x="707" y="7160"/>
                    </a:lnTo>
                    <a:lnTo>
                      <a:pt x="707" y="7645"/>
                    </a:lnTo>
                    <a:lnTo>
                      <a:pt x="1110" y="7160"/>
                    </a:lnTo>
                    <a:lnTo>
                      <a:pt x="1413" y="7160"/>
                    </a:lnTo>
                    <a:lnTo>
                      <a:pt x="1817" y="7645"/>
                    </a:lnTo>
                    <a:lnTo>
                      <a:pt x="2221" y="7645"/>
                    </a:lnTo>
                    <a:lnTo>
                      <a:pt x="2624" y="8130"/>
                    </a:lnTo>
                    <a:lnTo>
                      <a:pt x="2927" y="7645"/>
                    </a:lnTo>
                    <a:lnTo>
                      <a:pt x="2927" y="8130"/>
                    </a:lnTo>
                    <a:lnTo>
                      <a:pt x="3331" y="8130"/>
                    </a:lnTo>
                    <a:lnTo>
                      <a:pt x="3331" y="8494"/>
                    </a:lnTo>
                    <a:lnTo>
                      <a:pt x="4441" y="8494"/>
                    </a:lnTo>
                    <a:lnTo>
                      <a:pt x="4441" y="8980"/>
                    </a:lnTo>
                    <a:lnTo>
                      <a:pt x="4441" y="8494"/>
                    </a:lnTo>
                    <a:lnTo>
                      <a:pt x="4037" y="8494"/>
                    </a:lnTo>
                    <a:lnTo>
                      <a:pt x="3735" y="8980"/>
                    </a:lnTo>
                    <a:lnTo>
                      <a:pt x="4037" y="8980"/>
                    </a:lnTo>
                    <a:lnTo>
                      <a:pt x="4037" y="9829"/>
                    </a:lnTo>
                    <a:lnTo>
                      <a:pt x="4845" y="10315"/>
                    </a:lnTo>
                    <a:lnTo>
                      <a:pt x="5148" y="10800"/>
                    </a:lnTo>
                    <a:lnTo>
                      <a:pt x="5551" y="10800"/>
                    </a:lnTo>
                    <a:lnTo>
                      <a:pt x="5551" y="11649"/>
                    </a:lnTo>
                    <a:lnTo>
                      <a:pt x="5148" y="12135"/>
                    </a:lnTo>
                    <a:lnTo>
                      <a:pt x="5551" y="12135"/>
                    </a:lnTo>
                    <a:lnTo>
                      <a:pt x="5955" y="12620"/>
                    </a:lnTo>
                    <a:lnTo>
                      <a:pt x="6359" y="13470"/>
                    </a:lnTo>
                    <a:lnTo>
                      <a:pt x="5955" y="12984"/>
                    </a:lnTo>
                    <a:lnTo>
                      <a:pt x="5955" y="12620"/>
                    </a:lnTo>
                    <a:lnTo>
                      <a:pt x="5551" y="12620"/>
                    </a:lnTo>
                    <a:lnTo>
                      <a:pt x="5148" y="13470"/>
                    </a:lnTo>
                    <a:lnTo>
                      <a:pt x="5148" y="14319"/>
                    </a:lnTo>
                    <a:lnTo>
                      <a:pt x="5551" y="14319"/>
                    </a:lnTo>
                    <a:lnTo>
                      <a:pt x="5148" y="14319"/>
                    </a:lnTo>
                    <a:lnTo>
                      <a:pt x="5148" y="15775"/>
                    </a:lnTo>
                    <a:lnTo>
                      <a:pt x="4845" y="17110"/>
                    </a:lnTo>
                    <a:lnTo>
                      <a:pt x="4441" y="17110"/>
                    </a:lnTo>
                    <a:lnTo>
                      <a:pt x="4845" y="17110"/>
                    </a:lnTo>
                    <a:lnTo>
                      <a:pt x="4845" y="17474"/>
                    </a:lnTo>
                    <a:lnTo>
                      <a:pt x="5148" y="17474"/>
                    </a:lnTo>
                    <a:lnTo>
                      <a:pt x="5148" y="17960"/>
                    </a:lnTo>
                    <a:lnTo>
                      <a:pt x="5551" y="17960"/>
                    </a:lnTo>
                    <a:lnTo>
                      <a:pt x="6359" y="18445"/>
                    </a:lnTo>
                    <a:lnTo>
                      <a:pt x="6662" y="18930"/>
                    </a:lnTo>
                    <a:lnTo>
                      <a:pt x="7065" y="18445"/>
                    </a:lnTo>
                    <a:lnTo>
                      <a:pt x="7469" y="18930"/>
                    </a:lnTo>
                    <a:lnTo>
                      <a:pt x="10800" y="18930"/>
                    </a:lnTo>
                    <a:lnTo>
                      <a:pt x="11507" y="19294"/>
                    </a:lnTo>
                    <a:lnTo>
                      <a:pt x="11910" y="19294"/>
                    </a:lnTo>
                    <a:lnTo>
                      <a:pt x="11507" y="19294"/>
                    </a:lnTo>
                    <a:lnTo>
                      <a:pt x="11507" y="17960"/>
                    </a:lnTo>
                    <a:lnTo>
                      <a:pt x="11910" y="17960"/>
                    </a:lnTo>
                    <a:lnTo>
                      <a:pt x="12314" y="17474"/>
                    </a:lnTo>
                    <a:lnTo>
                      <a:pt x="12718" y="16625"/>
                    </a:lnTo>
                    <a:lnTo>
                      <a:pt x="13021" y="16625"/>
                    </a:lnTo>
                    <a:lnTo>
                      <a:pt x="13021" y="17110"/>
                    </a:lnTo>
                    <a:lnTo>
                      <a:pt x="14535" y="17110"/>
                    </a:lnTo>
                    <a:lnTo>
                      <a:pt x="15645" y="17474"/>
                    </a:lnTo>
                    <a:lnTo>
                      <a:pt x="16049" y="17960"/>
                    </a:lnTo>
                    <a:lnTo>
                      <a:pt x="16755" y="17960"/>
                    </a:lnTo>
                    <a:lnTo>
                      <a:pt x="16755" y="17474"/>
                    </a:lnTo>
                    <a:lnTo>
                      <a:pt x="17159" y="17110"/>
                    </a:lnTo>
                    <a:lnTo>
                      <a:pt x="18269" y="16139"/>
                    </a:lnTo>
                    <a:lnTo>
                      <a:pt x="18269" y="15290"/>
                    </a:lnTo>
                    <a:lnTo>
                      <a:pt x="17865" y="15290"/>
                    </a:lnTo>
                    <a:lnTo>
                      <a:pt x="17563" y="14804"/>
                    </a:lnTo>
                    <a:lnTo>
                      <a:pt x="17159" y="13955"/>
                    </a:lnTo>
                    <a:lnTo>
                      <a:pt x="16755" y="13470"/>
                    </a:lnTo>
                    <a:lnTo>
                      <a:pt x="17159" y="13470"/>
                    </a:lnTo>
                    <a:lnTo>
                      <a:pt x="17563" y="12984"/>
                    </a:lnTo>
                    <a:lnTo>
                      <a:pt x="17563" y="12620"/>
                    </a:lnTo>
                    <a:lnTo>
                      <a:pt x="17159" y="12135"/>
                    </a:lnTo>
                    <a:lnTo>
                      <a:pt x="17159" y="11649"/>
                    </a:lnTo>
                    <a:lnTo>
                      <a:pt x="17563" y="11649"/>
                    </a:lnTo>
                    <a:close/>
                    <a:moveTo>
                      <a:pt x="20893" y="21600"/>
                    </a:moveTo>
                    <a:lnTo>
                      <a:pt x="20490" y="21600"/>
                    </a:lnTo>
                    <a:lnTo>
                      <a:pt x="20187" y="21115"/>
                    </a:lnTo>
                    <a:lnTo>
                      <a:pt x="20490" y="21115"/>
                    </a:lnTo>
                    <a:lnTo>
                      <a:pt x="20490" y="20629"/>
                    </a:lnTo>
                    <a:lnTo>
                      <a:pt x="20187" y="20629"/>
                    </a:lnTo>
                    <a:lnTo>
                      <a:pt x="20490" y="20629"/>
                    </a:lnTo>
                    <a:lnTo>
                      <a:pt x="20187" y="20629"/>
                    </a:lnTo>
                    <a:lnTo>
                      <a:pt x="20187" y="20265"/>
                    </a:lnTo>
                    <a:lnTo>
                      <a:pt x="19783" y="19780"/>
                    </a:lnTo>
                    <a:lnTo>
                      <a:pt x="20187" y="19780"/>
                    </a:lnTo>
                    <a:lnTo>
                      <a:pt x="20187" y="19294"/>
                    </a:lnTo>
                    <a:lnTo>
                      <a:pt x="19783" y="19294"/>
                    </a:lnTo>
                    <a:lnTo>
                      <a:pt x="20187" y="18930"/>
                    </a:lnTo>
                    <a:lnTo>
                      <a:pt x="20490" y="18930"/>
                    </a:lnTo>
                    <a:lnTo>
                      <a:pt x="20893" y="18445"/>
                    </a:lnTo>
                    <a:lnTo>
                      <a:pt x="20893" y="18930"/>
                    </a:lnTo>
                    <a:lnTo>
                      <a:pt x="21297" y="18930"/>
                    </a:lnTo>
                    <a:lnTo>
                      <a:pt x="21297" y="18445"/>
                    </a:lnTo>
                    <a:lnTo>
                      <a:pt x="21297" y="18930"/>
                    </a:lnTo>
                    <a:lnTo>
                      <a:pt x="21600" y="19780"/>
                    </a:lnTo>
                    <a:lnTo>
                      <a:pt x="21297" y="20265"/>
                    </a:lnTo>
                    <a:lnTo>
                      <a:pt x="21297" y="21600"/>
                    </a:lnTo>
                    <a:lnTo>
                      <a:pt x="2089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5" name="Freeform 71"/>
              <p:cNvSpPr/>
              <p:nvPr/>
            </p:nvSpPr>
            <p:spPr>
              <a:xfrm>
                <a:off x="5692571" y="2573196"/>
                <a:ext cx="15570" cy="154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10800" y="21600"/>
                    </a:lnTo>
                    <a:lnTo>
                      <a:pt x="21600" y="1080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6" name="Freeform 72"/>
              <p:cNvSpPr/>
              <p:nvPr/>
            </p:nvSpPr>
            <p:spPr>
              <a:xfrm>
                <a:off x="5447351" y="2186539"/>
                <a:ext cx="367830" cy="365392"/>
              </a:xfrm>
              <a:custGeom>
                <a:avLst/>
                <a:gdLst/>
                <a:ahLst/>
                <a:cxnLst>
                  <a:cxn ang="0">
                    <a:pos x="wd2" y="hd2"/>
                  </a:cxn>
                  <a:cxn ang="5400000">
                    <a:pos x="wd2" y="hd2"/>
                  </a:cxn>
                  <a:cxn ang="10800000">
                    <a:pos x="wd2" y="hd2"/>
                  </a:cxn>
                  <a:cxn ang="16200000">
                    <a:pos x="wd2" y="hd2"/>
                  </a:cxn>
                </a:cxnLst>
                <a:rect l="0" t="0" r="r" b="b"/>
                <a:pathLst>
                  <a:path w="21600" h="21600" extrusionOk="0">
                    <a:moveTo>
                      <a:pt x="1714" y="6743"/>
                    </a:moveTo>
                    <a:lnTo>
                      <a:pt x="1714" y="5943"/>
                    </a:lnTo>
                    <a:lnTo>
                      <a:pt x="1257" y="5943"/>
                    </a:lnTo>
                    <a:lnTo>
                      <a:pt x="914" y="5486"/>
                    </a:lnTo>
                    <a:lnTo>
                      <a:pt x="457" y="4686"/>
                    </a:lnTo>
                    <a:lnTo>
                      <a:pt x="0" y="4229"/>
                    </a:lnTo>
                    <a:lnTo>
                      <a:pt x="457" y="4229"/>
                    </a:lnTo>
                    <a:lnTo>
                      <a:pt x="914" y="3771"/>
                    </a:lnTo>
                    <a:lnTo>
                      <a:pt x="914" y="3429"/>
                    </a:lnTo>
                    <a:lnTo>
                      <a:pt x="457" y="2971"/>
                    </a:lnTo>
                    <a:lnTo>
                      <a:pt x="457" y="2514"/>
                    </a:lnTo>
                    <a:lnTo>
                      <a:pt x="1257" y="2514"/>
                    </a:lnTo>
                    <a:lnTo>
                      <a:pt x="1714" y="2057"/>
                    </a:lnTo>
                    <a:lnTo>
                      <a:pt x="2514" y="2514"/>
                    </a:lnTo>
                    <a:lnTo>
                      <a:pt x="2971" y="1257"/>
                    </a:lnTo>
                    <a:lnTo>
                      <a:pt x="3429" y="1714"/>
                    </a:lnTo>
                    <a:lnTo>
                      <a:pt x="3429" y="2057"/>
                    </a:lnTo>
                    <a:lnTo>
                      <a:pt x="3886" y="2057"/>
                    </a:lnTo>
                    <a:lnTo>
                      <a:pt x="4229" y="2514"/>
                    </a:lnTo>
                    <a:lnTo>
                      <a:pt x="4686" y="2057"/>
                    </a:lnTo>
                    <a:lnTo>
                      <a:pt x="4686" y="1714"/>
                    </a:lnTo>
                    <a:lnTo>
                      <a:pt x="5486" y="1714"/>
                    </a:lnTo>
                    <a:lnTo>
                      <a:pt x="5943" y="2057"/>
                    </a:lnTo>
                    <a:lnTo>
                      <a:pt x="5943" y="1257"/>
                    </a:lnTo>
                    <a:lnTo>
                      <a:pt x="6857" y="1257"/>
                    </a:lnTo>
                    <a:lnTo>
                      <a:pt x="6857" y="457"/>
                    </a:lnTo>
                    <a:lnTo>
                      <a:pt x="7200" y="0"/>
                    </a:lnTo>
                    <a:lnTo>
                      <a:pt x="7657" y="457"/>
                    </a:lnTo>
                    <a:lnTo>
                      <a:pt x="8457" y="0"/>
                    </a:lnTo>
                    <a:lnTo>
                      <a:pt x="9714" y="0"/>
                    </a:lnTo>
                    <a:lnTo>
                      <a:pt x="9714" y="457"/>
                    </a:lnTo>
                    <a:lnTo>
                      <a:pt x="10629" y="800"/>
                    </a:lnTo>
                    <a:lnTo>
                      <a:pt x="12343" y="800"/>
                    </a:lnTo>
                    <a:lnTo>
                      <a:pt x="12686" y="1257"/>
                    </a:lnTo>
                    <a:lnTo>
                      <a:pt x="12343" y="1714"/>
                    </a:lnTo>
                    <a:lnTo>
                      <a:pt x="12343" y="2057"/>
                    </a:lnTo>
                    <a:lnTo>
                      <a:pt x="11886" y="2514"/>
                    </a:lnTo>
                    <a:lnTo>
                      <a:pt x="12343" y="2971"/>
                    </a:lnTo>
                    <a:lnTo>
                      <a:pt x="11429" y="2971"/>
                    </a:lnTo>
                    <a:lnTo>
                      <a:pt x="11086" y="3429"/>
                    </a:lnTo>
                    <a:lnTo>
                      <a:pt x="10171" y="3429"/>
                    </a:lnTo>
                    <a:lnTo>
                      <a:pt x="9714" y="3771"/>
                    </a:lnTo>
                    <a:lnTo>
                      <a:pt x="10171" y="4229"/>
                    </a:lnTo>
                    <a:lnTo>
                      <a:pt x="10171" y="4686"/>
                    </a:lnTo>
                    <a:lnTo>
                      <a:pt x="9714" y="5029"/>
                    </a:lnTo>
                    <a:lnTo>
                      <a:pt x="10171" y="5486"/>
                    </a:lnTo>
                    <a:lnTo>
                      <a:pt x="10171" y="5943"/>
                    </a:lnTo>
                    <a:lnTo>
                      <a:pt x="11086" y="6400"/>
                    </a:lnTo>
                    <a:lnTo>
                      <a:pt x="11886" y="7200"/>
                    </a:lnTo>
                    <a:lnTo>
                      <a:pt x="13143" y="8000"/>
                    </a:lnTo>
                    <a:lnTo>
                      <a:pt x="13143" y="8914"/>
                    </a:lnTo>
                    <a:lnTo>
                      <a:pt x="13600" y="9371"/>
                    </a:lnTo>
                    <a:lnTo>
                      <a:pt x="13943" y="9371"/>
                    </a:lnTo>
                    <a:lnTo>
                      <a:pt x="13943" y="9714"/>
                    </a:lnTo>
                    <a:lnTo>
                      <a:pt x="14857" y="10171"/>
                    </a:lnTo>
                    <a:lnTo>
                      <a:pt x="14857" y="10629"/>
                    </a:lnTo>
                    <a:lnTo>
                      <a:pt x="16914" y="10629"/>
                    </a:lnTo>
                    <a:lnTo>
                      <a:pt x="17371" y="10971"/>
                    </a:lnTo>
                    <a:lnTo>
                      <a:pt x="16914" y="11429"/>
                    </a:lnTo>
                    <a:lnTo>
                      <a:pt x="16914" y="11886"/>
                    </a:lnTo>
                    <a:lnTo>
                      <a:pt x="18171" y="11886"/>
                    </a:lnTo>
                    <a:lnTo>
                      <a:pt x="19543" y="12686"/>
                    </a:lnTo>
                    <a:lnTo>
                      <a:pt x="19886" y="13143"/>
                    </a:lnTo>
                    <a:lnTo>
                      <a:pt x="20343" y="13600"/>
                    </a:lnTo>
                    <a:lnTo>
                      <a:pt x="21143" y="13600"/>
                    </a:lnTo>
                    <a:lnTo>
                      <a:pt x="21143" y="13943"/>
                    </a:lnTo>
                    <a:lnTo>
                      <a:pt x="21600" y="13943"/>
                    </a:lnTo>
                    <a:lnTo>
                      <a:pt x="21600" y="14400"/>
                    </a:lnTo>
                    <a:lnTo>
                      <a:pt x="21143" y="14857"/>
                    </a:lnTo>
                    <a:lnTo>
                      <a:pt x="21143" y="15200"/>
                    </a:lnTo>
                    <a:lnTo>
                      <a:pt x="20343" y="14400"/>
                    </a:lnTo>
                    <a:lnTo>
                      <a:pt x="20343" y="13943"/>
                    </a:lnTo>
                    <a:lnTo>
                      <a:pt x="19543" y="13943"/>
                    </a:lnTo>
                    <a:lnTo>
                      <a:pt x="19086" y="13600"/>
                    </a:lnTo>
                    <a:lnTo>
                      <a:pt x="18629" y="13943"/>
                    </a:lnTo>
                    <a:lnTo>
                      <a:pt x="18629" y="14857"/>
                    </a:lnTo>
                    <a:lnTo>
                      <a:pt x="18171" y="14857"/>
                    </a:lnTo>
                    <a:lnTo>
                      <a:pt x="18171" y="15657"/>
                    </a:lnTo>
                    <a:lnTo>
                      <a:pt x="18629" y="15657"/>
                    </a:lnTo>
                    <a:lnTo>
                      <a:pt x="19086" y="16114"/>
                    </a:lnTo>
                    <a:lnTo>
                      <a:pt x="19086" y="16914"/>
                    </a:lnTo>
                    <a:lnTo>
                      <a:pt x="18629" y="16914"/>
                    </a:lnTo>
                    <a:lnTo>
                      <a:pt x="18629" y="18171"/>
                    </a:lnTo>
                    <a:lnTo>
                      <a:pt x="17829" y="18629"/>
                    </a:lnTo>
                    <a:lnTo>
                      <a:pt x="17829" y="19086"/>
                    </a:lnTo>
                    <a:lnTo>
                      <a:pt x="16571" y="19086"/>
                    </a:lnTo>
                    <a:lnTo>
                      <a:pt x="16571" y="18629"/>
                    </a:lnTo>
                    <a:lnTo>
                      <a:pt x="16914" y="18171"/>
                    </a:lnTo>
                    <a:lnTo>
                      <a:pt x="17371" y="18171"/>
                    </a:lnTo>
                    <a:lnTo>
                      <a:pt x="17371" y="17371"/>
                    </a:lnTo>
                    <a:lnTo>
                      <a:pt x="17829" y="17371"/>
                    </a:lnTo>
                    <a:lnTo>
                      <a:pt x="17829" y="16914"/>
                    </a:lnTo>
                    <a:lnTo>
                      <a:pt x="17371" y="16571"/>
                    </a:lnTo>
                    <a:lnTo>
                      <a:pt x="17371" y="16114"/>
                    </a:lnTo>
                    <a:lnTo>
                      <a:pt x="16914" y="15657"/>
                    </a:lnTo>
                    <a:lnTo>
                      <a:pt x="16914" y="14857"/>
                    </a:lnTo>
                    <a:lnTo>
                      <a:pt x="16571" y="14400"/>
                    </a:lnTo>
                    <a:lnTo>
                      <a:pt x="16571" y="14857"/>
                    </a:lnTo>
                    <a:lnTo>
                      <a:pt x="15657" y="14400"/>
                    </a:lnTo>
                    <a:lnTo>
                      <a:pt x="15314" y="14400"/>
                    </a:lnTo>
                    <a:lnTo>
                      <a:pt x="15314" y="13600"/>
                    </a:lnTo>
                    <a:lnTo>
                      <a:pt x="14400" y="13600"/>
                    </a:lnTo>
                    <a:lnTo>
                      <a:pt x="14400" y="13143"/>
                    </a:lnTo>
                    <a:lnTo>
                      <a:pt x="13600" y="13143"/>
                    </a:lnTo>
                    <a:lnTo>
                      <a:pt x="13143" y="12343"/>
                    </a:lnTo>
                    <a:lnTo>
                      <a:pt x="11886" y="12343"/>
                    </a:lnTo>
                    <a:lnTo>
                      <a:pt x="11886" y="11886"/>
                    </a:lnTo>
                    <a:lnTo>
                      <a:pt x="11086" y="11886"/>
                    </a:lnTo>
                    <a:lnTo>
                      <a:pt x="10629" y="11429"/>
                    </a:lnTo>
                    <a:lnTo>
                      <a:pt x="9714" y="10629"/>
                    </a:lnTo>
                    <a:lnTo>
                      <a:pt x="9371" y="10171"/>
                    </a:lnTo>
                    <a:lnTo>
                      <a:pt x="8914" y="9714"/>
                    </a:lnTo>
                    <a:lnTo>
                      <a:pt x="8457" y="9714"/>
                    </a:lnTo>
                    <a:lnTo>
                      <a:pt x="8457" y="9371"/>
                    </a:lnTo>
                    <a:lnTo>
                      <a:pt x="8114" y="8914"/>
                    </a:lnTo>
                    <a:lnTo>
                      <a:pt x="7657" y="8457"/>
                    </a:lnTo>
                    <a:lnTo>
                      <a:pt x="7200" y="8457"/>
                    </a:lnTo>
                    <a:lnTo>
                      <a:pt x="7200" y="8000"/>
                    </a:lnTo>
                    <a:lnTo>
                      <a:pt x="6857" y="7657"/>
                    </a:lnTo>
                    <a:lnTo>
                      <a:pt x="6400" y="6743"/>
                    </a:lnTo>
                    <a:lnTo>
                      <a:pt x="6400" y="6400"/>
                    </a:lnTo>
                    <a:lnTo>
                      <a:pt x="5943" y="6400"/>
                    </a:lnTo>
                    <a:lnTo>
                      <a:pt x="5486" y="5943"/>
                    </a:lnTo>
                    <a:lnTo>
                      <a:pt x="5143" y="5943"/>
                    </a:lnTo>
                    <a:lnTo>
                      <a:pt x="3886" y="5486"/>
                    </a:lnTo>
                    <a:lnTo>
                      <a:pt x="2971" y="5943"/>
                    </a:lnTo>
                    <a:lnTo>
                      <a:pt x="2971" y="6400"/>
                    </a:lnTo>
                    <a:lnTo>
                      <a:pt x="2514" y="6743"/>
                    </a:lnTo>
                    <a:lnTo>
                      <a:pt x="1714" y="6743"/>
                    </a:lnTo>
                    <a:close/>
                    <a:moveTo>
                      <a:pt x="2971" y="12686"/>
                    </a:moveTo>
                    <a:lnTo>
                      <a:pt x="3429" y="12686"/>
                    </a:lnTo>
                    <a:lnTo>
                      <a:pt x="3429" y="12343"/>
                    </a:lnTo>
                    <a:lnTo>
                      <a:pt x="2971" y="12343"/>
                    </a:lnTo>
                    <a:lnTo>
                      <a:pt x="2971" y="12686"/>
                    </a:lnTo>
                    <a:close/>
                    <a:moveTo>
                      <a:pt x="8114" y="9714"/>
                    </a:moveTo>
                    <a:close/>
                    <a:moveTo>
                      <a:pt x="6400" y="8914"/>
                    </a:moveTo>
                    <a:lnTo>
                      <a:pt x="7200" y="8914"/>
                    </a:lnTo>
                    <a:lnTo>
                      <a:pt x="6857" y="8457"/>
                    </a:lnTo>
                    <a:lnTo>
                      <a:pt x="6857" y="8914"/>
                    </a:lnTo>
                    <a:lnTo>
                      <a:pt x="6400" y="8914"/>
                    </a:lnTo>
                    <a:close/>
                    <a:moveTo>
                      <a:pt x="4229" y="17371"/>
                    </a:moveTo>
                    <a:lnTo>
                      <a:pt x="4229" y="16914"/>
                    </a:lnTo>
                    <a:lnTo>
                      <a:pt x="4229" y="17371"/>
                    </a:lnTo>
                    <a:lnTo>
                      <a:pt x="4686" y="16914"/>
                    </a:lnTo>
                    <a:lnTo>
                      <a:pt x="4686" y="16571"/>
                    </a:lnTo>
                    <a:lnTo>
                      <a:pt x="5943" y="16571"/>
                    </a:lnTo>
                    <a:lnTo>
                      <a:pt x="5943" y="15657"/>
                    </a:lnTo>
                    <a:lnTo>
                      <a:pt x="5486" y="14857"/>
                    </a:lnTo>
                    <a:lnTo>
                      <a:pt x="5943" y="14400"/>
                    </a:lnTo>
                    <a:lnTo>
                      <a:pt x="5486" y="13943"/>
                    </a:lnTo>
                    <a:lnTo>
                      <a:pt x="5943" y="13600"/>
                    </a:lnTo>
                    <a:lnTo>
                      <a:pt x="5943" y="13143"/>
                    </a:lnTo>
                    <a:lnTo>
                      <a:pt x="5143" y="12343"/>
                    </a:lnTo>
                    <a:lnTo>
                      <a:pt x="4686" y="12343"/>
                    </a:lnTo>
                    <a:lnTo>
                      <a:pt x="3886" y="13143"/>
                    </a:lnTo>
                    <a:lnTo>
                      <a:pt x="3429" y="13143"/>
                    </a:lnTo>
                    <a:lnTo>
                      <a:pt x="2971" y="12686"/>
                    </a:lnTo>
                    <a:lnTo>
                      <a:pt x="2971" y="13600"/>
                    </a:lnTo>
                    <a:lnTo>
                      <a:pt x="3429" y="13600"/>
                    </a:lnTo>
                    <a:lnTo>
                      <a:pt x="3429" y="13943"/>
                    </a:lnTo>
                    <a:lnTo>
                      <a:pt x="3886" y="13943"/>
                    </a:lnTo>
                    <a:lnTo>
                      <a:pt x="3886" y="14400"/>
                    </a:lnTo>
                    <a:lnTo>
                      <a:pt x="3429" y="14857"/>
                    </a:lnTo>
                    <a:lnTo>
                      <a:pt x="3886" y="14857"/>
                    </a:lnTo>
                    <a:lnTo>
                      <a:pt x="3886" y="15200"/>
                    </a:lnTo>
                    <a:lnTo>
                      <a:pt x="3429" y="16114"/>
                    </a:lnTo>
                    <a:lnTo>
                      <a:pt x="3886" y="16914"/>
                    </a:lnTo>
                    <a:lnTo>
                      <a:pt x="4229" y="17371"/>
                    </a:lnTo>
                    <a:close/>
                    <a:moveTo>
                      <a:pt x="16114" y="21600"/>
                    </a:moveTo>
                    <a:lnTo>
                      <a:pt x="16114" y="20800"/>
                    </a:lnTo>
                    <a:lnTo>
                      <a:pt x="15657" y="20343"/>
                    </a:lnTo>
                    <a:lnTo>
                      <a:pt x="16114" y="19543"/>
                    </a:lnTo>
                    <a:lnTo>
                      <a:pt x="16571" y="19086"/>
                    </a:lnTo>
                    <a:lnTo>
                      <a:pt x="16571" y="18629"/>
                    </a:lnTo>
                    <a:lnTo>
                      <a:pt x="16114" y="18171"/>
                    </a:lnTo>
                    <a:lnTo>
                      <a:pt x="15657" y="18629"/>
                    </a:lnTo>
                    <a:lnTo>
                      <a:pt x="15314" y="18629"/>
                    </a:lnTo>
                    <a:lnTo>
                      <a:pt x="14857" y="19086"/>
                    </a:lnTo>
                    <a:lnTo>
                      <a:pt x="12686" y="19086"/>
                    </a:lnTo>
                    <a:lnTo>
                      <a:pt x="12343" y="18629"/>
                    </a:lnTo>
                    <a:lnTo>
                      <a:pt x="11886" y="18629"/>
                    </a:lnTo>
                    <a:lnTo>
                      <a:pt x="11886" y="19086"/>
                    </a:lnTo>
                    <a:lnTo>
                      <a:pt x="11429" y="18629"/>
                    </a:lnTo>
                    <a:lnTo>
                      <a:pt x="11086" y="19086"/>
                    </a:lnTo>
                    <a:lnTo>
                      <a:pt x="11086" y="19543"/>
                    </a:lnTo>
                    <a:lnTo>
                      <a:pt x="11429" y="19886"/>
                    </a:lnTo>
                    <a:lnTo>
                      <a:pt x="11886" y="19886"/>
                    </a:lnTo>
                    <a:lnTo>
                      <a:pt x="12686" y="20343"/>
                    </a:lnTo>
                    <a:lnTo>
                      <a:pt x="13143" y="20800"/>
                    </a:lnTo>
                    <a:lnTo>
                      <a:pt x="13943" y="21143"/>
                    </a:lnTo>
                    <a:lnTo>
                      <a:pt x="14400" y="20800"/>
                    </a:lnTo>
                    <a:lnTo>
                      <a:pt x="14857" y="21143"/>
                    </a:lnTo>
                    <a:lnTo>
                      <a:pt x="15657" y="21600"/>
                    </a:lnTo>
                    <a:lnTo>
                      <a:pt x="1611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7" name="Freeform 73"/>
              <p:cNvSpPr/>
              <p:nvPr/>
            </p:nvSpPr>
            <p:spPr>
              <a:xfrm>
                <a:off x="4986106" y="2300603"/>
                <a:ext cx="397022" cy="272594"/>
              </a:xfrm>
              <a:custGeom>
                <a:avLst/>
                <a:gdLst/>
                <a:ahLst/>
                <a:cxnLst>
                  <a:cxn ang="0">
                    <a:pos x="wd2" y="hd2"/>
                  </a:cxn>
                  <a:cxn ang="5400000">
                    <a:pos x="wd2" y="hd2"/>
                  </a:cxn>
                  <a:cxn ang="10800000">
                    <a:pos x="wd2" y="hd2"/>
                  </a:cxn>
                  <a:cxn ang="16200000">
                    <a:pos x="wd2" y="hd2"/>
                  </a:cxn>
                </a:cxnLst>
                <a:rect l="0" t="0" r="r" b="b"/>
                <a:pathLst>
                  <a:path w="21600" h="21600" extrusionOk="0">
                    <a:moveTo>
                      <a:pt x="12175" y="1137"/>
                    </a:moveTo>
                    <a:cubicBezTo>
                      <a:pt x="12567" y="1137"/>
                      <a:pt x="12567" y="1137"/>
                      <a:pt x="12567" y="1137"/>
                    </a:cubicBezTo>
                    <a:cubicBezTo>
                      <a:pt x="12567" y="1705"/>
                      <a:pt x="12567" y="1705"/>
                      <a:pt x="12567" y="1705"/>
                    </a:cubicBezTo>
                    <a:cubicBezTo>
                      <a:pt x="12960" y="1705"/>
                      <a:pt x="12960" y="1705"/>
                      <a:pt x="12960" y="1705"/>
                    </a:cubicBezTo>
                    <a:cubicBezTo>
                      <a:pt x="12960" y="2274"/>
                      <a:pt x="12960" y="2274"/>
                      <a:pt x="12960" y="2274"/>
                    </a:cubicBezTo>
                    <a:cubicBezTo>
                      <a:pt x="12960" y="2274"/>
                      <a:pt x="12960" y="2274"/>
                      <a:pt x="12960" y="2274"/>
                    </a:cubicBezTo>
                    <a:cubicBezTo>
                      <a:pt x="13353" y="2274"/>
                      <a:pt x="13353" y="2274"/>
                      <a:pt x="13353" y="2274"/>
                    </a:cubicBezTo>
                    <a:cubicBezTo>
                      <a:pt x="14138" y="2842"/>
                      <a:pt x="14138" y="2842"/>
                      <a:pt x="14138" y="2842"/>
                    </a:cubicBezTo>
                    <a:cubicBezTo>
                      <a:pt x="14531" y="3411"/>
                      <a:pt x="14531" y="3411"/>
                      <a:pt x="14531" y="3411"/>
                    </a:cubicBezTo>
                    <a:cubicBezTo>
                      <a:pt x="14924" y="2842"/>
                      <a:pt x="14924" y="2842"/>
                      <a:pt x="14924" y="2842"/>
                    </a:cubicBezTo>
                    <a:cubicBezTo>
                      <a:pt x="15316" y="3411"/>
                      <a:pt x="15316" y="3411"/>
                      <a:pt x="15316" y="3411"/>
                    </a:cubicBezTo>
                    <a:cubicBezTo>
                      <a:pt x="15709" y="3411"/>
                      <a:pt x="15709" y="3411"/>
                      <a:pt x="15709" y="3411"/>
                    </a:cubicBezTo>
                    <a:cubicBezTo>
                      <a:pt x="15709" y="3411"/>
                      <a:pt x="15709" y="3411"/>
                      <a:pt x="15709" y="3411"/>
                    </a:cubicBezTo>
                    <a:cubicBezTo>
                      <a:pt x="16102" y="3411"/>
                      <a:pt x="16102" y="3411"/>
                      <a:pt x="16102" y="3411"/>
                    </a:cubicBezTo>
                    <a:cubicBezTo>
                      <a:pt x="16887" y="3411"/>
                      <a:pt x="16887" y="3411"/>
                      <a:pt x="16887" y="3411"/>
                    </a:cubicBezTo>
                    <a:cubicBezTo>
                      <a:pt x="17280" y="3411"/>
                      <a:pt x="17280" y="3411"/>
                      <a:pt x="17280" y="3411"/>
                    </a:cubicBezTo>
                    <a:cubicBezTo>
                      <a:pt x="17673" y="3411"/>
                      <a:pt x="17673" y="3411"/>
                      <a:pt x="17673" y="3411"/>
                    </a:cubicBezTo>
                    <a:cubicBezTo>
                      <a:pt x="18065" y="3411"/>
                      <a:pt x="18065" y="3411"/>
                      <a:pt x="18065" y="3411"/>
                    </a:cubicBezTo>
                    <a:cubicBezTo>
                      <a:pt x="18851" y="3411"/>
                      <a:pt x="18851" y="3411"/>
                      <a:pt x="18851" y="3411"/>
                    </a:cubicBezTo>
                    <a:cubicBezTo>
                      <a:pt x="19636" y="3979"/>
                      <a:pt x="19636" y="3979"/>
                      <a:pt x="19636" y="3979"/>
                    </a:cubicBezTo>
                    <a:cubicBezTo>
                      <a:pt x="20029" y="3979"/>
                      <a:pt x="20029" y="3979"/>
                      <a:pt x="20029" y="3979"/>
                    </a:cubicBezTo>
                    <a:cubicBezTo>
                      <a:pt x="20029" y="4547"/>
                      <a:pt x="20029" y="4547"/>
                      <a:pt x="20029" y="4547"/>
                    </a:cubicBezTo>
                    <a:cubicBezTo>
                      <a:pt x="19636" y="4547"/>
                      <a:pt x="19636" y="4547"/>
                      <a:pt x="19636" y="4547"/>
                    </a:cubicBezTo>
                    <a:cubicBezTo>
                      <a:pt x="19636" y="5116"/>
                      <a:pt x="19636" y="5116"/>
                      <a:pt x="19636" y="5116"/>
                    </a:cubicBezTo>
                    <a:cubicBezTo>
                      <a:pt x="19636" y="5684"/>
                      <a:pt x="19636" y="5684"/>
                      <a:pt x="19636" y="5684"/>
                    </a:cubicBezTo>
                    <a:cubicBezTo>
                      <a:pt x="19636" y="6253"/>
                      <a:pt x="19636" y="6253"/>
                      <a:pt x="19636" y="6253"/>
                    </a:cubicBezTo>
                    <a:cubicBezTo>
                      <a:pt x="18851" y="6821"/>
                      <a:pt x="18851" y="6821"/>
                      <a:pt x="18851" y="6821"/>
                    </a:cubicBezTo>
                    <a:cubicBezTo>
                      <a:pt x="18851" y="6821"/>
                      <a:pt x="18458" y="7389"/>
                      <a:pt x="18458" y="7389"/>
                    </a:cubicBezTo>
                    <a:cubicBezTo>
                      <a:pt x="18458" y="7389"/>
                      <a:pt x="18065" y="7389"/>
                      <a:pt x="18065" y="7389"/>
                    </a:cubicBezTo>
                    <a:cubicBezTo>
                      <a:pt x="17280" y="7389"/>
                      <a:pt x="17280" y="7389"/>
                      <a:pt x="17280" y="7389"/>
                    </a:cubicBezTo>
                    <a:cubicBezTo>
                      <a:pt x="16887" y="7958"/>
                      <a:pt x="16887" y="7958"/>
                      <a:pt x="16887" y="7958"/>
                    </a:cubicBezTo>
                    <a:cubicBezTo>
                      <a:pt x="16495" y="8526"/>
                      <a:pt x="16495" y="8526"/>
                      <a:pt x="16495" y="8526"/>
                    </a:cubicBezTo>
                    <a:cubicBezTo>
                      <a:pt x="16495" y="8526"/>
                      <a:pt x="16495" y="8526"/>
                      <a:pt x="16495" y="8526"/>
                    </a:cubicBezTo>
                    <a:cubicBezTo>
                      <a:pt x="16495" y="9095"/>
                      <a:pt x="16495" y="9095"/>
                      <a:pt x="16495" y="9095"/>
                    </a:cubicBezTo>
                    <a:cubicBezTo>
                      <a:pt x="16495" y="9095"/>
                      <a:pt x="16495" y="9095"/>
                      <a:pt x="16495" y="9095"/>
                    </a:cubicBezTo>
                    <a:cubicBezTo>
                      <a:pt x="16102" y="9095"/>
                      <a:pt x="16102" y="9095"/>
                      <a:pt x="16102" y="9095"/>
                    </a:cubicBezTo>
                    <a:cubicBezTo>
                      <a:pt x="16495" y="9095"/>
                      <a:pt x="16495" y="9095"/>
                      <a:pt x="16495" y="9095"/>
                    </a:cubicBezTo>
                    <a:cubicBezTo>
                      <a:pt x="16102" y="9095"/>
                      <a:pt x="16102" y="9095"/>
                      <a:pt x="16102" y="9095"/>
                    </a:cubicBezTo>
                    <a:cubicBezTo>
                      <a:pt x="15709" y="10232"/>
                      <a:pt x="15709" y="10232"/>
                      <a:pt x="15709" y="10232"/>
                    </a:cubicBezTo>
                    <a:cubicBezTo>
                      <a:pt x="15316" y="10232"/>
                      <a:pt x="15316" y="10232"/>
                      <a:pt x="15316" y="10232"/>
                    </a:cubicBezTo>
                    <a:cubicBezTo>
                      <a:pt x="14531" y="11937"/>
                      <a:pt x="14531" y="11937"/>
                      <a:pt x="14531" y="11937"/>
                    </a:cubicBezTo>
                    <a:cubicBezTo>
                      <a:pt x="14531" y="11937"/>
                      <a:pt x="14531" y="11937"/>
                      <a:pt x="14531" y="11937"/>
                    </a:cubicBezTo>
                    <a:cubicBezTo>
                      <a:pt x="14531" y="13074"/>
                      <a:pt x="14531" y="13074"/>
                      <a:pt x="14531" y="13074"/>
                    </a:cubicBezTo>
                    <a:cubicBezTo>
                      <a:pt x="14924" y="13074"/>
                      <a:pt x="14924" y="13074"/>
                      <a:pt x="14924" y="13074"/>
                    </a:cubicBezTo>
                    <a:cubicBezTo>
                      <a:pt x="14924" y="13642"/>
                      <a:pt x="14924" y="13642"/>
                      <a:pt x="14924" y="13642"/>
                    </a:cubicBezTo>
                    <a:cubicBezTo>
                      <a:pt x="15316" y="14211"/>
                      <a:pt x="15316" y="14211"/>
                      <a:pt x="15316" y="14211"/>
                    </a:cubicBezTo>
                    <a:cubicBezTo>
                      <a:pt x="14924" y="14779"/>
                      <a:pt x="14924" y="14779"/>
                      <a:pt x="14924" y="14779"/>
                    </a:cubicBezTo>
                    <a:cubicBezTo>
                      <a:pt x="14531" y="14779"/>
                      <a:pt x="14531" y="14779"/>
                      <a:pt x="14531" y="14779"/>
                    </a:cubicBezTo>
                    <a:cubicBezTo>
                      <a:pt x="14531" y="15347"/>
                      <a:pt x="14531" y="15347"/>
                      <a:pt x="14531" y="15347"/>
                    </a:cubicBezTo>
                    <a:cubicBezTo>
                      <a:pt x="14138" y="16484"/>
                      <a:pt x="14138" y="16484"/>
                      <a:pt x="14138" y="16484"/>
                    </a:cubicBezTo>
                    <a:cubicBezTo>
                      <a:pt x="13745" y="17053"/>
                      <a:pt x="13745" y="17053"/>
                      <a:pt x="13745" y="17053"/>
                    </a:cubicBezTo>
                    <a:cubicBezTo>
                      <a:pt x="14138" y="17053"/>
                      <a:pt x="14138" y="17053"/>
                      <a:pt x="14138" y="17053"/>
                    </a:cubicBezTo>
                    <a:cubicBezTo>
                      <a:pt x="13745" y="17621"/>
                      <a:pt x="13745" y="17621"/>
                      <a:pt x="13745" y="17621"/>
                    </a:cubicBezTo>
                    <a:cubicBezTo>
                      <a:pt x="13353" y="17621"/>
                      <a:pt x="13353" y="17621"/>
                      <a:pt x="13353" y="17621"/>
                    </a:cubicBezTo>
                    <a:cubicBezTo>
                      <a:pt x="12175" y="18189"/>
                      <a:pt x="12175" y="18189"/>
                      <a:pt x="12175" y="18189"/>
                    </a:cubicBezTo>
                    <a:cubicBezTo>
                      <a:pt x="12175" y="18758"/>
                      <a:pt x="12175" y="18758"/>
                      <a:pt x="12175" y="18758"/>
                    </a:cubicBezTo>
                    <a:cubicBezTo>
                      <a:pt x="11782" y="19326"/>
                      <a:pt x="11782" y="19326"/>
                      <a:pt x="11782" y="19326"/>
                    </a:cubicBezTo>
                    <a:cubicBezTo>
                      <a:pt x="11389" y="19326"/>
                      <a:pt x="11389" y="19326"/>
                      <a:pt x="11389" y="19326"/>
                    </a:cubicBezTo>
                    <a:cubicBezTo>
                      <a:pt x="10996" y="18758"/>
                      <a:pt x="10996" y="18758"/>
                      <a:pt x="10996" y="18758"/>
                    </a:cubicBezTo>
                    <a:cubicBezTo>
                      <a:pt x="10996" y="19326"/>
                      <a:pt x="10996" y="19326"/>
                      <a:pt x="10996" y="19326"/>
                    </a:cubicBezTo>
                    <a:cubicBezTo>
                      <a:pt x="10604" y="19895"/>
                      <a:pt x="10604" y="19895"/>
                      <a:pt x="10604" y="19895"/>
                    </a:cubicBezTo>
                    <a:cubicBezTo>
                      <a:pt x="10604" y="19326"/>
                      <a:pt x="10604" y="19326"/>
                      <a:pt x="10604" y="19326"/>
                    </a:cubicBezTo>
                    <a:cubicBezTo>
                      <a:pt x="10211" y="19326"/>
                      <a:pt x="10211" y="19326"/>
                      <a:pt x="10211" y="19326"/>
                    </a:cubicBezTo>
                    <a:cubicBezTo>
                      <a:pt x="9818" y="19326"/>
                      <a:pt x="9818" y="19326"/>
                      <a:pt x="9818" y="19326"/>
                    </a:cubicBezTo>
                    <a:cubicBezTo>
                      <a:pt x="9425" y="19326"/>
                      <a:pt x="9425" y="19326"/>
                      <a:pt x="9425" y="19326"/>
                    </a:cubicBezTo>
                    <a:cubicBezTo>
                      <a:pt x="8640" y="19326"/>
                      <a:pt x="8640" y="19326"/>
                      <a:pt x="8640" y="19326"/>
                    </a:cubicBezTo>
                    <a:cubicBezTo>
                      <a:pt x="8640" y="19326"/>
                      <a:pt x="8640" y="19326"/>
                      <a:pt x="8640" y="19326"/>
                    </a:cubicBezTo>
                    <a:cubicBezTo>
                      <a:pt x="7855" y="19326"/>
                      <a:pt x="7855" y="19326"/>
                      <a:pt x="7855" y="19326"/>
                    </a:cubicBezTo>
                    <a:cubicBezTo>
                      <a:pt x="7462" y="20463"/>
                      <a:pt x="7462" y="20463"/>
                      <a:pt x="7462" y="20463"/>
                    </a:cubicBezTo>
                    <a:cubicBezTo>
                      <a:pt x="6676" y="20463"/>
                      <a:pt x="6676" y="20463"/>
                      <a:pt x="6676" y="20463"/>
                    </a:cubicBezTo>
                    <a:cubicBezTo>
                      <a:pt x="6284" y="20463"/>
                      <a:pt x="6284" y="20463"/>
                      <a:pt x="6284" y="20463"/>
                    </a:cubicBezTo>
                    <a:cubicBezTo>
                      <a:pt x="6284" y="21032"/>
                      <a:pt x="6284" y="21032"/>
                      <a:pt x="6284" y="21032"/>
                    </a:cubicBezTo>
                    <a:cubicBezTo>
                      <a:pt x="5891" y="21600"/>
                      <a:pt x="5891" y="21600"/>
                      <a:pt x="5891" y="21600"/>
                    </a:cubicBezTo>
                    <a:cubicBezTo>
                      <a:pt x="5498" y="21032"/>
                      <a:pt x="5498" y="21032"/>
                      <a:pt x="5498" y="21032"/>
                    </a:cubicBezTo>
                    <a:cubicBezTo>
                      <a:pt x="4713" y="20463"/>
                      <a:pt x="4713" y="20463"/>
                      <a:pt x="4713" y="20463"/>
                    </a:cubicBezTo>
                    <a:cubicBezTo>
                      <a:pt x="4320" y="19326"/>
                      <a:pt x="4320" y="19326"/>
                      <a:pt x="4320" y="19326"/>
                    </a:cubicBezTo>
                    <a:cubicBezTo>
                      <a:pt x="4713" y="19326"/>
                      <a:pt x="4713" y="19326"/>
                      <a:pt x="4713" y="19326"/>
                    </a:cubicBezTo>
                    <a:cubicBezTo>
                      <a:pt x="3927" y="18189"/>
                      <a:pt x="3927" y="18189"/>
                      <a:pt x="3927" y="18189"/>
                    </a:cubicBezTo>
                    <a:cubicBezTo>
                      <a:pt x="3142" y="18189"/>
                      <a:pt x="3142" y="18189"/>
                      <a:pt x="3142" y="18189"/>
                    </a:cubicBezTo>
                    <a:cubicBezTo>
                      <a:pt x="3142" y="18189"/>
                      <a:pt x="3142" y="18189"/>
                      <a:pt x="3142" y="18189"/>
                    </a:cubicBezTo>
                    <a:cubicBezTo>
                      <a:pt x="3142" y="17621"/>
                      <a:pt x="3142" y="17621"/>
                      <a:pt x="3142" y="17621"/>
                    </a:cubicBezTo>
                    <a:cubicBezTo>
                      <a:pt x="2749" y="17053"/>
                      <a:pt x="2749" y="17053"/>
                      <a:pt x="2749" y="17053"/>
                    </a:cubicBezTo>
                    <a:cubicBezTo>
                      <a:pt x="3142" y="16484"/>
                      <a:pt x="3142" y="16484"/>
                      <a:pt x="3142" y="16484"/>
                    </a:cubicBezTo>
                    <a:cubicBezTo>
                      <a:pt x="3535" y="15916"/>
                      <a:pt x="3535" y="15916"/>
                      <a:pt x="3535" y="15916"/>
                    </a:cubicBezTo>
                    <a:cubicBezTo>
                      <a:pt x="3535" y="15347"/>
                      <a:pt x="3535" y="15347"/>
                      <a:pt x="3535" y="15347"/>
                    </a:cubicBezTo>
                    <a:cubicBezTo>
                      <a:pt x="3142" y="15347"/>
                      <a:pt x="3142" y="15347"/>
                      <a:pt x="3142" y="15347"/>
                    </a:cubicBezTo>
                    <a:cubicBezTo>
                      <a:pt x="3142" y="14779"/>
                      <a:pt x="3142" y="14779"/>
                      <a:pt x="3142" y="14779"/>
                    </a:cubicBezTo>
                    <a:cubicBezTo>
                      <a:pt x="3535" y="13642"/>
                      <a:pt x="3535" y="13642"/>
                      <a:pt x="3535" y="13642"/>
                    </a:cubicBezTo>
                    <a:cubicBezTo>
                      <a:pt x="3535" y="13074"/>
                      <a:pt x="3535" y="13074"/>
                      <a:pt x="3535" y="13074"/>
                    </a:cubicBezTo>
                    <a:cubicBezTo>
                      <a:pt x="3142" y="12505"/>
                      <a:pt x="3142" y="12505"/>
                      <a:pt x="3142" y="12505"/>
                    </a:cubicBezTo>
                    <a:cubicBezTo>
                      <a:pt x="2749" y="11368"/>
                      <a:pt x="2749" y="11368"/>
                      <a:pt x="2749" y="11368"/>
                    </a:cubicBezTo>
                    <a:cubicBezTo>
                      <a:pt x="3142" y="11368"/>
                      <a:pt x="3142" y="11368"/>
                      <a:pt x="3142" y="11368"/>
                    </a:cubicBezTo>
                    <a:cubicBezTo>
                      <a:pt x="3535" y="11368"/>
                      <a:pt x="3535" y="11368"/>
                      <a:pt x="3535" y="11368"/>
                    </a:cubicBezTo>
                    <a:cubicBezTo>
                      <a:pt x="3927" y="10800"/>
                      <a:pt x="3927" y="10800"/>
                      <a:pt x="3927" y="10800"/>
                    </a:cubicBezTo>
                    <a:cubicBezTo>
                      <a:pt x="3535" y="10232"/>
                      <a:pt x="3535" y="10232"/>
                      <a:pt x="3535" y="10232"/>
                    </a:cubicBezTo>
                    <a:cubicBezTo>
                      <a:pt x="3927" y="9663"/>
                      <a:pt x="3927" y="9663"/>
                      <a:pt x="3927" y="9663"/>
                    </a:cubicBezTo>
                    <a:cubicBezTo>
                      <a:pt x="3927" y="8526"/>
                      <a:pt x="3927" y="8526"/>
                      <a:pt x="3927" y="8526"/>
                    </a:cubicBezTo>
                    <a:cubicBezTo>
                      <a:pt x="3927" y="7958"/>
                      <a:pt x="3927" y="7958"/>
                      <a:pt x="3927" y="7958"/>
                    </a:cubicBezTo>
                    <a:cubicBezTo>
                      <a:pt x="4713" y="6821"/>
                      <a:pt x="4713" y="6821"/>
                      <a:pt x="4713" y="6821"/>
                    </a:cubicBezTo>
                    <a:cubicBezTo>
                      <a:pt x="4713" y="6821"/>
                      <a:pt x="4713" y="6821"/>
                      <a:pt x="4713" y="6821"/>
                    </a:cubicBezTo>
                    <a:cubicBezTo>
                      <a:pt x="5105" y="6253"/>
                      <a:pt x="5105" y="6253"/>
                      <a:pt x="5105" y="6253"/>
                    </a:cubicBezTo>
                    <a:cubicBezTo>
                      <a:pt x="4713" y="5684"/>
                      <a:pt x="4713" y="5684"/>
                      <a:pt x="4713" y="5684"/>
                    </a:cubicBezTo>
                    <a:cubicBezTo>
                      <a:pt x="4713" y="5116"/>
                      <a:pt x="4713" y="5116"/>
                      <a:pt x="4713" y="5116"/>
                    </a:cubicBezTo>
                    <a:cubicBezTo>
                      <a:pt x="3535" y="5116"/>
                      <a:pt x="3535" y="5116"/>
                      <a:pt x="3535" y="5116"/>
                    </a:cubicBezTo>
                    <a:cubicBezTo>
                      <a:pt x="3535" y="5684"/>
                      <a:pt x="3535" y="5684"/>
                      <a:pt x="3535" y="5684"/>
                    </a:cubicBezTo>
                    <a:cubicBezTo>
                      <a:pt x="2356" y="5116"/>
                      <a:pt x="2356" y="5116"/>
                      <a:pt x="2356" y="5116"/>
                    </a:cubicBezTo>
                    <a:cubicBezTo>
                      <a:pt x="1964" y="5684"/>
                      <a:pt x="1964" y="5684"/>
                      <a:pt x="1964" y="5684"/>
                    </a:cubicBezTo>
                    <a:cubicBezTo>
                      <a:pt x="1571" y="5116"/>
                      <a:pt x="1571" y="5116"/>
                      <a:pt x="1571" y="5116"/>
                    </a:cubicBezTo>
                    <a:cubicBezTo>
                      <a:pt x="1571" y="5116"/>
                      <a:pt x="1571" y="5116"/>
                      <a:pt x="1571" y="5116"/>
                    </a:cubicBezTo>
                    <a:cubicBezTo>
                      <a:pt x="1571" y="4547"/>
                      <a:pt x="1571" y="4547"/>
                      <a:pt x="1571" y="4547"/>
                    </a:cubicBezTo>
                    <a:cubicBezTo>
                      <a:pt x="785" y="5116"/>
                      <a:pt x="785" y="5116"/>
                      <a:pt x="785" y="5116"/>
                    </a:cubicBezTo>
                    <a:cubicBezTo>
                      <a:pt x="785" y="4547"/>
                      <a:pt x="785" y="4547"/>
                      <a:pt x="785" y="4547"/>
                    </a:cubicBezTo>
                    <a:cubicBezTo>
                      <a:pt x="1178" y="4547"/>
                      <a:pt x="1178" y="4547"/>
                      <a:pt x="1178" y="4547"/>
                    </a:cubicBezTo>
                    <a:cubicBezTo>
                      <a:pt x="785" y="3979"/>
                      <a:pt x="785" y="3979"/>
                      <a:pt x="785" y="3979"/>
                    </a:cubicBezTo>
                    <a:cubicBezTo>
                      <a:pt x="1178" y="3979"/>
                      <a:pt x="1178" y="3979"/>
                      <a:pt x="1178" y="3979"/>
                    </a:cubicBezTo>
                    <a:cubicBezTo>
                      <a:pt x="785" y="3979"/>
                      <a:pt x="785" y="3979"/>
                      <a:pt x="785" y="3979"/>
                    </a:cubicBezTo>
                    <a:cubicBezTo>
                      <a:pt x="785" y="3411"/>
                      <a:pt x="785" y="3411"/>
                      <a:pt x="785" y="3411"/>
                    </a:cubicBezTo>
                    <a:cubicBezTo>
                      <a:pt x="785" y="3411"/>
                      <a:pt x="785" y="3411"/>
                      <a:pt x="785" y="3411"/>
                    </a:cubicBezTo>
                    <a:cubicBezTo>
                      <a:pt x="393" y="3411"/>
                      <a:pt x="393" y="3411"/>
                      <a:pt x="393" y="3411"/>
                    </a:cubicBezTo>
                    <a:cubicBezTo>
                      <a:pt x="785" y="2842"/>
                      <a:pt x="785" y="2842"/>
                      <a:pt x="785" y="2842"/>
                    </a:cubicBezTo>
                    <a:cubicBezTo>
                      <a:pt x="393" y="2842"/>
                      <a:pt x="393" y="2842"/>
                      <a:pt x="393" y="2842"/>
                    </a:cubicBezTo>
                    <a:cubicBezTo>
                      <a:pt x="393" y="2842"/>
                      <a:pt x="393" y="2842"/>
                      <a:pt x="393" y="2842"/>
                    </a:cubicBezTo>
                    <a:cubicBezTo>
                      <a:pt x="393" y="2842"/>
                      <a:pt x="393" y="2842"/>
                      <a:pt x="393" y="2842"/>
                    </a:cubicBezTo>
                    <a:cubicBezTo>
                      <a:pt x="0" y="2274"/>
                      <a:pt x="0" y="2274"/>
                      <a:pt x="0" y="2274"/>
                    </a:cubicBezTo>
                    <a:cubicBezTo>
                      <a:pt x="393" y="1705"/>
                      <a:pt x="393" y="1705"/>
                      <a:pt x="393" y="1705"/>
                    </a:cubicBezTo>
                    <a:cubicBezTo>
                      <a:pt x="785" y="1137"/>
                      <a:pt x="785" y="1137"/>
                      <a:pt x="785" y="1137"/>
                    </a:cubicBezTo>
                    <a:cubicBezTo>
                      <a:pt x="1178" y="1705"/>
                      <a:pt x="1178" y="1705"/>
                      <a:pt x="1178" y="1705"/>
                    </a:cubicBezTo>
                    <a:cubicBezTo>
                      <a:pt x="1571" y="1705"/>
                      <a:pt x="1571" y="1705"/>
                      <a:pt x="1571" y="1705"/>
                    </a:cubicBezTo>
                    <a:cubicBezTo>
                      <a:pt x="1964" y="1137"/>
                      <a:pt x="1964" y="1137"/>
                      <a:pt x="1964" y="1137"/>
                    </a:cubicBezTo>
                    <a:cubicBezTo>
                      <a:pt x="1964" y="1137"/>
                      <a:pt x="1964" y="1137"/>
                      <a:pt x="1964" y="1137"/>
                    </a:cubicBezTo>
                    <a:cubicBezTo>
                      <a:pt x="1571" y="568"/>
                      <a:pt x="1571" y="568"/>
                      <a:pt x="1571" y="568"/>
                    </a:cubicBezTo>
                    <a:cubicBezTo>
                      <a:pt x="2356" y="0"/>
                      <a:pt x="2356" y="0"/>
                      <a:pt x="2356" y="0"/>
                    </a:cubicBezTo>
                    <a:cubicBezTo>
                      <a:pt x="2356" y="568"/>
                      <a:pt x="2356" y="568"/>
                      <a:pt x="2356" y="568"/>
                    </a:cubicBezTo>
                    <a:cubicBezTo>
                      <a:pt x="2749" y="0"/>
                      <a:pt x="2749" y="0"/>
                      <a:pt x="2749" y="0"/>
                    </a:cubicBezTo>
                    <a:cubicBezTo>
                      <a:pt x="3142" y="0"/>
                      <a:pt x="3142" y="0"/>
                      <a:pt x="3142" y="0"/>
                    </a:cubicBezTo>
                    <a:cubicBezTo>
                      <a:pt x="3535" y="1137"/>
                      <a:pt x="3535" y="1137"/>
                      <a:pt x="3535" y="1137"/>
                    </a:cubicBezTo>
                    <a:cubicBezTo>
                      <a:pt x="3927" y="568"/>
                      <a:pt x="3927" y="568"/>
                      <a:pt x="3927" y="568"/>
                    </a:cubicBezTo>
                    <a:cubicBezTo>
                      <a:pt x="4320" y="568"/>
                      <a:pt x="4320" y="568"/>
                      <a:pt x="4320" y="568"/>
                    </a:cubicBezTo>
                    <a:cubicBezTo>
                      <a:pt x="4713" y="568"/>
                      <a:pt x="4713" y="568"/>
                      <a:pt x="4713" y="568"/>
                    </a:cubicBezTo>
                    <a:cubicBezTo>
                      <a:pt x="5105" y="568"/>
                      <a:pt x="5105" y="568"/>
                      <a:pt x="5105" y="568"/>
                    </a:cubicBezTo>
                    <a:cubicBezTo>
                      <a:pt x="5498" y="568"/>
                      <a:pt x="5498" y="568"/>
                      <a:pt x="5498" y="568"/>
                    </a:cubicBezTo>
                    <a:cubicBezTo>
                      <a:pt x="5891" y="568"/>
                      <a:pt x="5891" y="568"/>
                      <a:pt x="5891" y="568"/>
                    </a:cubicBezTo>
                    <a:cubicBezTo>
                      <a:pt x="6284" y="568"/>
                      <a:pt x="6284" y="568"/>
                      <a:pt x="6284" y="568"/>
                    </a:cubicBezTo>
                    <a:cubicBezTo>
                      <a:pt x="7462" y="1137"/>
                      <a:pt x="7462" y="1137"/>
                      <a:pt x="7462" y="1137"/>
                    </a:cubicBezTo>
                    <a:cubicBezTo>
                      <a:pt x="7855" y="1137"/>
                      <a:pt x="7855" y="1137"/>
                      <a:pt x="7855" y="1137"/>
                    </a:cubicBezTo>
                    <a:cubicBezTo>
                      <a:pt x="8640" y="568"/>
                      <a:pt x="8640" y="568"/>
                      <a:pt x="8640" y="568"/>
                    </a:cubicBezTo>
                    <a:cubicBezTo>
                      <a:pt x="9425" y="1137"/>
                      <a:pt x="9425" y="1137"/>
                      <a:pt x="9425" y="1137"/>
                    </a:cubicBezTo>
                    <a:cubicBezTo>
                      <a:pt x="9425" y="1137"/>
                      <a:pt x="9425" y="1137"/>
                      <a:pt x="9425" y="1137"/>
                    </a:cubicBezTo>
                    <a:cubicBezTo>
                      <a:pt x="10211" y="1137"/>
                      <a:pt x="10211" y="1137"/>
                      <a:pt x="10211" y="1137"/>
                    </a:cubicBezTo>
                    <a:cubicBezTo>
                      <a:pt x="10604" y="1137"/>
                      <a:pt x="10604" y="1137"/>
                      <a:pt x="10604" y="1137"/>
                    </a:cubicBezTo>
                    <a:cubicBezTo>
                      <a:pt x="10996" y="1137"/>
                      <a:pt x="10996" y="1137"/>
                      <a:pt x="10996" y="1137"/>
                    </a:cubicBezTo>
                    <a:cubicBezTo>
                      <a:pt x="11782" y="1705"/>
                      <a:pt x="11782" y="1705"/>
                      <a:pt x="11782" y="1705"/>
                    </a:cubicBezTo>
                    <a:cubicBezTo>
                      <a:pt x="11782" y="1137"/>
                      <a:pt x="11782" y="1137"/>
                      <a:pt x="11782" y="1137"/>
                    </a:cubicBezTo>
                    <a:cubicBezTo>
                      <a:pt x="12175" y="1137"/>
                      <a:pt x="12175" y="1137"/>
                      <a:pt x="12175" y="1137"/>
                    </a:cubicBezTo>
                    <a:cubicBezTo>
                      <a:pt x="12175" y="1137"/>
                      <a:pt x="12175" y="1137"/>
                      <a:pt x="12175" y="1137"/>
                    </a:cubicBezTo>
                    <a:close/>
                    <a:moveTo>
                      <a:pt x="20815" y="11368"/>
                    </a:moveTo>
                    <a:cubicBezTo>
                      <a:pt x="21207" y="11368"/>
                      <a:pt x="21207" y="11368"/>
                      <a:pt x="21207" y="11368"/>
                    </a:cubicBezTo>
                    <a:cubicBezTo>
                      <a:pt x="21600" y="11368"/>
                      <a:pt x="21600" y="11368"/>
                      <a:pt x="21600" y="11368"/>
                    </a:cubicBezTo>
                    <a:cubicBezTo>
                      <a:pt x="21600" y="11368"/>
                      <a:pt x="21600" y="11368"/>
                      <a:pt x="21600" y="11368"/>
                    </a:cubicBezTo>
                    <a:cubicBezTo>
                      <a:pt x="21207" y="10800"/>
                      <a:pt x="21207" y="10800"/>
                      <a:pt x="21207" y="10800"/>
                    </a:cubicBezTo>
                    <a:cubicBezTo>
                      <a:pt x="20815" y="10800"/>
                      <a:pt x="20815" y="10800"/>
                      <a:pt x="20815" y="10800"/>
                    </a:cubicBezTo>
                    <a:cubicBezTo>
                      <a:pt x="20815" y="11368"/>
                      <a:pt x="20815" y="11368"/>
                      <a:pt x="20815" y="11368"/>
                    </a:cubicBezTo>
                    <a:close/>
                    <a:moveTo>
                      <a:pt x="19636" y="12505"/>
                    </a:moveTo>
                    <a:cubicBezTo>
                      <a:pt x="20029" y="11937"/>
                      <a:pt x="20029" y="11937"/>
                      <a:pt x="20029" y="11937"/>
                    </a:cubicBezTo>
                    <a:cubicBezTo>
                      <a:pt x="20422" y="11368"/>
                      <a:pt x="20422" y="11368"/>
                      <a:pt x="20422" y="11368"/>
                    </a:cubicBezTo>
                    <a:cubicBezTo>
                      <a:pt x="20029" y="11368"/>
                      <a:pt x="20029" y="11368"/>
                      <a:pt x="20029" y="11368"/>
                    </a:cubicBezTo>
                    <a:cubicBezTo>
                      <a:pt x="19636" y="11368"/>
                      <a:pt x="19636" y="11368"/>
                      <a:pt x="19636" y="11368"/>
                    </a:cubicBezTo>
                    <a:cubicBezTo>
                      <a:pt x="19244" y="11937"/>
                      <a:pt x="19244" y="11937"/>
                      <a:pt x="19244" y="11937"/>
                    </a:cubicBezTo>
                    <a:cubicBezTo>
                      <a:pt x="19244" y="12505"/>
                      <a:pt x="19244" y="12505"/>
                      <a:pt x="19244" y="12505"/>
                    </a:cubicBezTo>
                    <a:cubicBezTo>
                      <a:pt x="19244" y="12505"/>
                      <a:pt x="19244" y="12505"/>
                      <a:pt x="19244" y="12505"/>
                    </a:cubicBezTo>
                    <a:cubicBezTo>
                      <a:pt x="19636" y="12505"/>
                      <a:pt x="19636" y="12505"/>
                      <a:pt x="19636" y="12505"/>
                    </a:cubicBezTo>
                    <a:close/>
                    <a:moveTo>
                      <a:pt x="17673" y="14211"/>
                    </a:moveTo>
                    <a:cubicBezTo>
                      <a:pt x="17673" y="13642"/>
                      <a:pt x="17673" y="13642"/>
                      <a:pt x="17673" y="13642"/>
                    </a:cubicBezTo>
                    <a:cubicBezTo>
                      <a:pt x="18065" y="13642"/>
                      <a:pt x="18065" y="13642"/>
                      <a:pt x="18065" y="13642"/>
                    </a:cubicBezTo>
                    <a:cubicBezTo>
                      <a:pt x="17673" y="13074"/>
                      <a:pt x="17673" y="13074"/>
                      <a:pt x="17673" y="13074"/>
                    </a:cubicBezTo>
                    <a:cubicBezTo>
                      <a:pt x="17280" y="13642"/>
                      <a:pt x="17280" y="13642"/>
                      <a:pt x="17280" y="13642"/>
                    </a:cubicBezTo>
                    <a:cubicBezTo>
                      <a:pt x="17280" y="13642"/>
                      <a:pt x="17280" y="13642"/>
                      <a:pt x="17280" y="13642"/>
                    </a:cubicBezTo>
                    <a:lnTo>
                      <a:pt x="17673" y="142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8" name="Freeform 74"/>
              <p:cNvSpPr/>
              <p:nvPr/>
            </p:nvSpPr>
            <p:spPr>
              <a:xfrm>
                <a:off x="4980272" y="2358602"/>
                <a:ext cx="99258" cy="179796"/>
              </a:xfrm>
              <a:custGeom>
                <a:avLst/>
                <a:gdLst/>
                <a:ahLst/>
                <a:cxnLst>
                  <a:cxn ang="0">
                    <a:pos x="wd2" y="hd2"/>
                  </a:cxn>
                  <a:cxn ang="5400000">
                    <a:pos x="wd2" y="hd2"/>
                  </a:cxn>
                  <a:cxn ang="10800000">
                    <a:pos x="wd2" y="hd2"/>
                  </a:cxn>
                  <a:cxn ang="16200000">
                    <a:pos x="wd2" y="hd2"/>
                  </a:cxn>
                </a:cxnLst>
                <a:rect l="0" t="0" r="r" b="b"/>
                <a:pathLst>
                  <a:path w="21600" h="21600" extrusionOk="0">
                    <a:moveTo>
                      <a:pt x="13976" y="20671"/>
                    </a:moveTo>
                    <a:lnTo>
                      <a:pt x="13976" y="19742"/>
                    </a:lnTo>
                    <a:lnTo>
                      <a:pt x="12282" y="19045"/>
                    </a:lnTo>
                    <a:lnTo>
                      <a:pt x="15671" y="17187"/>
                    </a:lnTo>
                    <a:lnTo>
                      <a:pt x="15671" y="16258"/>
                    </a:lnTo>
                    <a:lnTo>
                      <a:pt x="13976" y="16258"/>
                    </a:lnTo>
                    <a:lnTo>
                      <a:pt x="13976" y="15561"/>
                    </a:lnTo>
                    <a:lnTo>
                      <a:pt x="15671" y="13703"/>
                    </a:lnTo>
                    <a:lnTo>
                      <a:pt x="15671" y="13006"/>
                    </a:lnTo>
                    <a:lnTo>
                      <a:pt x="13976" y="12077"/>
                    </a:lnTo>
                    <a:lnTo>
                      <a:pt x="12282" y="10219"/>
                    </a:lnTo>
                    <a:lnTo>
                      <a:pt x="15671" y="10219"/>
                    </a:lnTo>
                    <a:lnTo>
                      <a:pt x="16941" y="9523"/>
                    </a:lnTo>
                    <a:lnTo>
                      <a:pt x="15671" y="8594"/>
                    </a:lnTo>
                    <a:lnTo>
                      <a:pt x="16941" y="7665"/>
                    </a:lnTo>
                    <a:lnTo>
                      <a:pt x="16941" y="5110"/>
                    </a:lnTo>
                    <a:lnTo>
                      <a:pt x="20329" y="3484"/>
                    </a:lnTo>
                    <a:lnTo>
                      <a:pt x="21600" y="2555"/>
                    </a:lnTo>
                    <a:lnTo>
                      <a:pt x="20329" y="1626"/>
                    </a:lnTo>
                    <a:lnTo>
                      <a:pt x="20329" y="929"/>
                    </a:lnTo>
                    <a:lnTo>
                      <a:pt x="15671" y="929"/>
                    </a:lnTo>
                    <a:lnTo>
                      <a:pt x="15671" y="1626"/>
                    </a:lnTo>
                    <a:lnTo>
                      <a:pt x="11012" y="929"/>
                    </a:lnTo>
                    <a:lnTo>
                      <a:pt x="9318" y="1626"/>
                    </a:lnTo>
                    <a:lnTo>
                      <a:pt x="7624" y="929"/>
                    </a:lnTo>
                    <a:lnTo>
                      <a:pt x="7624" y="0"/>
                    </a:lnTo>
                    <a:lnTo>
                      <a:pt x="4659" y="929"/>
                    </a:lnTo>
                    <a:lnTo>
                      <a:pt x="4659" y="6039"/>
                    </a:lnTo>
                    <a:lnTo>
                      <a:pt x="5929" y="6039"/>
                    </a:lnTo>
                    <a:lnTo>
                      <a:pt x="4659" y="6968"/>
                    </a:lnTo>
                    <a:lnTo>
                      <a:pt x="4659" y="8594"/>
                    </a:lnTo>
                    <a:lnTo>
                      <a:pt x="2965" y="10219"/>
                    </a:lnTo>
                    <a:lnTo>
                      <a:pt x="0" y="12077"/>
                    </a:lnTo>
                    <a:lnTo>
                      <a:pt x="0" y="14632"/>
                    </a:lnTo>
                    <a:lnTo>
                      <a:pt x="1271" y="14632"/>
                    </a:lnTo>
                    <a:lnTo>
                      <a:pt x="1271" y="13703"/>
                    </a:lnTo>
                    <a:lnTo>
                      <a:pt x="2965" y="13703"/>
                    </a:lnTo>
                    <a:lnTo>
                      <a:pt x="2965" y="14632"/>
                    </a:lnTo>
                    <a:lnTo>
                      <a:pt x="1271" y="14632"/>
                    </a:lnTo>
                    <a:lnTo>
                      <a:pt x="1271" y="16258"/>
                    </a:lnTo>
                    <a:lnTo>
                      <a:pt x="2965" y="15561"/>
                    </a:lnTo>
                    <a:lnTo>
                      <a:pt x="4659" y="15561"/>
                    </a:lnTo>
                    <a:lnTo>
                      <a:pt x="4659" y="17187"/>
                    </a:lnTo>
                    <a:lnTo>
                      <a:pt x="2965" y="18116"/>
                    </a:lnTo>
                    <a:lnTo>
                      <a:pt x="2965" y="21600"/>
                    </a:lnTo>
                    <a:lnTo>
                      <a:pt x="4659" y="20671"/>
                    </a:lnTo>
                    <a:lnTo>
                      <a:pt x="7624" y="21600"/>
                    </a:lnTo>
                    <a:lnTo>
                      <a:pt x="11012" y="21600"/>
                    </a:lnTo>
                    <a:lnTo>
                      <a:pt x="13976" y="206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99" name="Freeform 75"/>
              <p:cNvSpPr/>
              <p:nvPr/>
            </p:nvSpPr>
            <p:spPr>
              <a:xfrm>
                <a:off x="5852157" y="2366333"/>
                <a:ext cx="272466" cy="243593"/>
              </a:xfrm>
              <a:custGeom>
                <a:avLst/>
                <a:gdLst/>
                <a:ahLst/>
                <a:cxnLst>
                  <a:cxn ang="0">
                    <a:pos x="wd2" y="hd2"/>
                  </a:cxn>
                  <a:cxn ang="5400000">
                    <a:pos x="wd2" y="hd2"/>
                  </a:cxn>
                  <a:cxn ang="10800000">
                    <a:pos x="wd2" y="hd2"/>
                  </a:cxn>
                  <a:cxn ang="16200000">
                    <a:pos x="wd2" y="hd2"/>
                  </a:cxn>
                </a:cxnLst>
                <a:rect l="0" t="0" r="r" b="b"/>
                <a:pathLst>
                  <a:path w="21600" h="21600" extrusionOk="0">
                    <a:moveTo>
                      <a:pt x="15916" y="0"/>
                    </a:moveTo>
                    <a:cubicBezTo>
                      <a:pt x="15916" y="0"/>
                      <a:pt x="15916" y="0"/>
                      <a:pt x="15916" y="0"/>
                    </a:cubicBezTo>
                    <a:cubicBezTo>
                      <a:pt x="15347" y="635"/>
                      <a:pt x="15347" y="635"/>
                      <a:pt x="15347" y="635"/>
                    </a:cubicBezTo>
                    <a:cubicBezTo>
                      <a:pt x="15347" y="1271"/>
                      <a:pt x="15347" y="1271"/>
                      <a:pt x="15347" y="1271"/>
                    </a:cubicBezTo>
                    <a:cubicBezTo>
                      <a:pt x="15347" y="1906"/>
                      <a:pt x="15347" y="1906"/>
                      <a:pt x="15347" y="1906"/>
                    </a:cubicBezTo>
                    <a:cubicBezTo>
                      <a:pt x="15347" y="1906"/>
                      <a:pt x="15347" y="1906"/>
                      <a:pt x="15347" y="1906"/>
                    </a:cubicBezTo>
                    <a:cubicBezTo>
                      <a:pt x="14211" y="1906"/>
                      <a:pt x="14211" y="1906"/>
                      <a:pt x="14211" y="1906"/>
                    </a:cubicBezTo>
                    <a:cubicBezTo>
                      <a:pt x="13642" y="1906"/>
                      <a:pt x="13642" y="1906"/>
                      <a:pt x="13642" y="1906"/>
                    </a:cubicBezTo>
                    <a:cubicBezTo>
                      <a:pt x="13074" y="1906"/>
                      <a:pt x="13074" y="1906"/>
                      <a:pt x="13074" y="1906"/>
                    </a:cubicBezTo>
                    <a:cubicBezTo>
                      <a:pt x="12505" y="1906"/>
                      <a:pt x="12505" y="1906"/>
                      <a:pt x="12505" y="1906"/>
                    </a:cubicBezTo>
                    <a:cubicBezTo>
                      <a:pt x="12505" y="1906"/>
                      <a:pt x="12505" y="1906"/>
                      <a:pt x="12505" y="1906"/>
                    </a:cubicBezTo>
                    <a:cubicBezTo>
                      <a:pt x="11937" y="1906"/>
                      <a:pt x="11937" y="1906"/>
                      <a:pt x="11937" y="1906"/>
                    </a:cubicBezTo>
                    <a:cubicBezTo>
                      <a:pt x="11937" y="1906"/>
                      <a:pt x="11937" y="1906"/>
                      <a:pt x="11937" y="1906"/>
                    </a:cubicBezTo>
                    <a:cubicBezTo>
                      <a:pt x="10800" y="1906"/>
                      <a:pt x="10800" y="1906"/>
                      <a:pt x="10800" y="1906"/>
                    </a:cubicBezTo>
                    <a:cubicBezTo>
                      <a:pt x="10232" y="1271"/>
                      <a:pt x="10232" y="1271"/>
                      <a:pt x="10232" y="1271"/>
                    </a:cubicBezTo>
                    <a:cubicBezTo>
                      <a:pt x="10232" y="1906"/>
                      <a:pt x="10232" y="1906"/>
                      <a:pt x="10232" y="1906"/>
                    </a:cubicBezTo>
                    <a:cubicBezTo>
                      <a:pt x="9095" y="1906"/>
                      <a:pt x="9095" y="1906"/>
                      <a:pt x="9095" y="1906"/>
                    </a:cubicBezTo>
                    <a:cubicBezTo>
                      <a:pt x="8526" y="1906"/>
                      <a:pt x="8526" y="1906"/>
                      <a:pt x="8526" y="1906"/>
                    </a:cubicBezTo>
                    <a:cubicBezTo>
                      <a:pt x="8526" y="1906"/>
                      <a:pt x="8526" y="1906"/>
                      <a:pt x="8526" y="1906"/>
                    </a:cubicBezTo>
                    <a:cubicBezTo>
                      <a:pt x="7958" y="2541"/>
                      <a:pt x="7958" y="2541"/>
                      <a:pt x="7958" y="2541"/>
                    </a:cubicBezTo>
                    <a:cubicBezTo>
                      <a:pt x="7389" y="2541"/>
                      <a:pt x="7389" y="2541"/>
                      <a:pt x="7389" y="2541"/>
                    </a:cubicBezTo>
                    <a:cubicBezTo>
                      <a:pt x="6821" y="2541"/>
                      <a:pt x="6821" y="2541"/>
                      <a:pt x="6821" y="2541"/>
                    </a:cubicBezTo>
                    <a:cubicBezTo>
                      <a:pt x="5684" y="2541"/>
                      <a:pt x="5684" y="2541"/>
                      <a:pt x="5684" y="2541"/>
                    </a:cubicBezTo>
                    <a:cubicBezTo>
                      <a:pt x="5116" y="3176"/>
                      <a:pt x="5116" y="3176"/>
                      <a:pt x="5116" y="3176"/>
                    </a:cubicBezTo>
                    <a:cubicBezTo>
                      <a:pt x="5116" y="3176"/>
                      <a:pt x="5116" y="3176"/>
                      <a:pt x="5116" y="3176"/>
                    </a:cubicBezTo>
                    <a:cubicBezTo>
                      <a:pt x="4547" y="3176"/>
                      <a:pt x="4547" y="3176"/>
                      <a:pt x="4547" y="3176"/>
                    </a:cubicBezTo>
                    <a:cubicBezTo>
                      <a:pt x="3411" y="3812"/>
                      <a:pt x="3411" y="3812"/>
                      <a:pt x="3411" y="3812"/>
                    </a:cubicBezTo>
                    <a:cubicBezTo>
                      <a:pt x="3411" y="4447"/>
                      <a:pt x="3411" y="4447"/>
                      <a:pt x="3411" y="4447"/>
                    </a:cubicBezTo>
                    <a:cubicBezTo>
                      <a:pt x="2842" y="5718"/>
                      <a:pt x="2842" y="5718"/>
                      <a:pt x="2842" y="5718"/>
                    </a:cubicBezTo>
                    <a:cubicBezTo>
                      <a:pt x="1705" y="5718"/>
                      <a:pt x="1705" y="5718"/>
                      <a:pt x="1705" y="5718"/>
                    </a:cubicBezTo>
                    <a:cubicBezTo>
                      <a:pt x="1705" y="6353"/>
                      <a:pt x="1705" y="6353"/>
                      <a:pt x="1705" y="6353"/>
                    </a:cubicBezTo>
                    <a:cubicBezTo>
                      <a:pt x="1705" y="6988"/>
                      <a:pt x="1705" y="6988"/>
                      <a:pt x="1705" y="6988"/>
                    </a:cubicBezTo>
                    <a:cubicBezTo>
                      <a:pt x="1137" y="6988"/>
                      <a:pt x="1137" y="6988"/>
                      <a:pt x="1137" y="6988"/>
                    </a:cubicBezTo>
                    <a:cubicBezTo>
                      <a:pt x="1137" y="7624"/>
                      <a:pt x="1137" y="7624"/>
                      <a:pt x="1137" y="7624"/>
                    </a:cubicBezTo>
                    <a:cubicBezTo>
                      <a:pt x="1137" y="8259"/>
                      <a:pt x="1137" y="8259"/>
                      <a:pt x="1137" y="8259"/>
                    </a:cubicBezTo>
                    <a:cubicBezTo>
                      <a:pt x="2274" y="8894"/>
                      <a:pt x="2274" y="8894"/>
                      <a:pt x="2274" y="8894"/>
                    </a:cubicBezTo>
                    <a:cubicBezTo>
                      <a:pt x="2842" y="9529"/>
                      <a:pt x="2842" y="9529"/>
                      <a:pt x="2842" y="9529"/>
                    </a:cubicBezTo>
                    <a:cubicBezTo>
                      <a:pt x="2842" y="9529"/>
                      <a:pt x="2842" y="9529"/>
                      <a:pt x="2842" y="9529"/>
                    </a:cubicBezTo>
                    <a:cubicBezTo>
                      <a:pt x="2842" y="9529"/>
                      <a:pt x="2842" y="9529"/>
                      <a:pt x="2842" y="9529"/>
                    </a:cubicBezTo>
                    <a:cubicBezTo>
                      <a:pt x="3411" y="10800"/>
                      <a:pt x="3411" y="10800"/>
                      <a:pt x="3411" y="10800"/>
                    </a:cubicBezTo>
                    <a:cubicBezTo>
                      <a:pt x="3979" y="11435"/>
                      <a:pt x="3979" y="11435"/>
                      <a:pt x="3979" y="11435"/>
                    </a:cubicBezTo>
                    <a:cubicBezTo>
                      <a:pt x="3979" y="11435"/>
                      <a:pt x="3979" y="11435"/>
                      <a:pt x="3979" y="11435"/>
                    </a:cubicBezTo>
                    <a:cubicBezTo>
                      <a:pt x="4547" y="11435"/>
                      <a:pt x="4547" y="11435"/>
                      <a:pt x="4547" y="11435"/>
                    </a:cubicBezTo>
                    <a:cubicBezTo>
                      <a:pt x="5116" y="11435"/>
                      <a:pt x="5116" y="11435"/>
                      <a:pt x="5116" y="11435"/>
                    </a:cubicBezTo>
                    <a:cubicBezTo>
                      <a:pt x="5684" y="11435"/>
                      <a:pt x="5684" y="11435"/>
                      <a:pt x="5684" y="11435"/>
                    </a:cubicBezTo>
                    <a:cubicBezTo>
                      <a:pt x="5684" y="11435"/>
                      <a:pt x="5684" y="11435"/>
                      <a:pt x="5684" y="11435"/>
                    </a:cubicBezTo>
                    <a:cubicBezTo>
                      <a:pt x="6253" y="11435"/>
                      <a:pt x="6253" y="11435"/>
                      <a:pt x="6253" y="11435"/>
                    </a:cubicBezTo>
                    <a:cubicBezTo>
                      <a:pt x="6821" y="11435"/>
                      <a:pt x="6821" y="11435"/>
                      <a:pt x="6821" y="11435"/>
                    </a:cubicBezTo>
                    <a:cubicBezTo>
                      <a:pt x="7389" y="11435"/>
                      <a:pt x="7389" y="11435"/>
                      <a:pt x="7389" y="11435"/>
                    </a:cubicBezTo>
                    <a:cubicBezTo>
                      <a:pt x="7389" y="12071"/>
                      <a:pt x="7389" y="12071"/>
                      <a:pt x="7389" y="12071"/>
                    </a:cubicBezTo>
                    <a:cubicBezTo>
                      <a:pt x="7389" y="12071"/>
                      <a:pt x="7389" y="12071"/>
                      <a:pt x="7389" y="12071"/>
                    </a:cubicBezTo>
                    <a:cubicBezTo>
                      <a:pt x="7958" y="12071"/>
                      <a:pt x="7958" y="12071"/>
                      <a:pt x="7958" y="12071"/>
                    </a:cubicBezTo>
                    <a:cubicBezTo>
                      <a:pt x="8526" y="12071"/>
                      <a:pt x="8526" y="12071"/>
                      <a:pt x="8526" y="12071"/>
                    </a:cubicBezTo>
                    <a:cubicBezTo>
                      <a:pt x="7958" y="12706"/>
                      <a:pt x="7958" y="12706"/>
                      <a:pt x="7958" y="12706"/>
                    </a:cubicBezTo>
                    <a:cubicBezTo>
                      <a:pt x="7958" y="12706"/>
                      <a:pt x="7958" y="12706"/>
                      <a:pt x="7958" y="12706"/>
                    </a:cubicBezTo>
                    <a:cubicBezTo>
                      <a:pt x="7389" y="12706"/>
                      <a:pt x="7389" y="12706"/>
                      <a:pt x="7389" y="12706"/>
                    </a:cubicBezTo>
                    <a:cubicBezTo>
                      <a:pt x="6821" y="12071"/>
                      <a:pt x="6821" y="12071"/>
                      <a:pt x="6821" y="12071"/>
                    </a:cubicBezTo>
                    <a:cubicBezTo>
                      <a:pt x="5684" y="11435"/>
                      <a:pt x="5684" y="11435"/>
                      <a:pt x="5684" y="11435"/>
                    </a:cubicBezTo>
                    <a:cubicBezTo>
                      <a:pt x="5684" y="12071"/>
                      <a:pt x="5684" y="12071"/>
                      <a:pt x="5684" y="12071"/>
                    </a:cubicBezTo>
                    <a:cubicBezTo>
                      <a:pt x="5116" y="12071"/>
                      <a:pt x="5116" y="12071"/>
                      <a:pt x="5116" y="12071"/>
                    </a:cubicBezTo>
                    <a:cubicBezTo>
                      <a:pt x="4547" y="12071"/>
                      <a:pt x="4547" y="12071"/>
                      <a:pt x="4547" y="12071"/>
                    </a:cubicBezTo>
                    <a:cubicBezTo>
                      <a:pt x="3979" y="12071"/>
                      <a:pt x="3979" y="12071"/>
                      <a:pt x="3979" y="12071"/>
                    </a:cubicBezTo>
                    <a:cubicBezTo>
                      <a:pt x="3979" y="12706"/>
                      <a:pt x="3979" y="12706"/>
                      <a:pt x="3979" y="12706"/>
                    </a:cubicBezTo>
                    <a:cubicBezTo>
                      <a:pt x="3979" y="12706"/>
                      <a:pt x="3979" y="12706"/>
                      <a:pt x="3979" y="12706"/>
                    </a:cubicBezTo>
                    <a:cubicBezTo>
                      <a:pt x="4547" y="13341"/>
                      <a:pt x="4547" y="13341"/>
                      <a:pt x="4547" y="13341"/>
                    </a:cubicBezTo>
                    <a:cubicBezTo>
                      <a:pt x="5116" y="13976"/>
                      <a:pt x="5116" y="13976"/>
                      <a:pt x="5116" y="13976"/>
                    </a:cubicBezTo>
                    <a:cubicBezTo>
                      <a:pt x="5684" y="13976"/>
                      <a:pt x="5684" y="13976"/>
                      <a:pt x="5684" y="13976"/>
                    </a:cubicBezTo>
                    <a:cubicBezTo>
                      <a:pt x="5684" y="14612"/>
                      <a:pt x="5684" y="14612"/>
                      <a:pt x="5684" y="14612"/>
                    </a:cubicBezTo>
                    <a:cubicBezTo>
                      <a:pt x="5116" y="14612"/>
                      <a:pt x="5116" y="14612"/>
                      <a:pt x="5116" y="14612"/>
                    </a:cubicBezTo>
                    <a:cubicBezTo>
                      <a:pt x="5116" y="15247"/>
                      <a:pt x="5116" y="15247"/>
                      <a:pt x="5116" y="15247"/>
                    </a:cubicBezTo>
                    <a:cubicBezTo>
                      <a:pt x="5684" y="15882"/>
                      <a:pt x="5684" y="15882"/>
                      <a:pt x="5684" y="15882"/>
                    </a:cubicBezTo>
                    <a:cubicBezTo>
                      <a:pt x="6253" y="16518"/>
                      <a:pt x="6253" y="16518"/>
                      <a:pt x="6253" y="16518"/>
                    </a:cubicBezTo>
                    <a:cubicBezTo>
                      <a:pt x="6253" y="15882"/>
                      <a:pt x="6253" y="15882"/>
                      <a:pt x="6253" y="15882"/>
                    </a:cubicBezTo>
                    <a:cubicBezTo>
                      <a:pt x="6253" y="15882"/>
                      <a:pt x="6253" y="15882"/>
                      <a:pt x="6253" y="15882"/>
                    </a:cubicBezTo>
                    <a:cubicBezTo>
                      <a:pt x="6253" y="15247"/>
                      <a:pt x="6253" y="15247"/>
                      <a:pt x="6253" y="15247"/>
                    </a:cubicBezTo>
                    <a:cubicBezTo>
                      <a:pt x="6253" y="15882"/>
                      <a:pt x="6253" y="15882"/>
                      <a:pt x="6253" y="15882"/>
                    </a:cubicBezTo>
                    <a:cubicBezTo>
                      <a:pt x="7389" y="15882"/>
                      <a:pt x="7389" y="15882"/>
                      <a:pt x="7389" y="15882"/>
                    </a:cubicBezTo>
                    <a:cubicBezTo>
                      <a:pt x="7389" y="16518"/>
                      <a:pt x="7389" y="16518"/>
                      <a:pt x="7389" y="16518"/>
                    </a:cubicBezTo>
                    <a:cubicBezTo>
                      <a:pt x="7389" y="17153"/>
                      <a:pt x="7389" y="17153"/>
                      <a:pt x="7389" y="17153"/>
                    </a:cubicBezTo>
                    <a:cubicBezTo>
                      <a:pt x="7389" y="17153"/>
                      <a:pt x="7389" y="17153"/>
                      <a:pt x="7389" y="17153"/>
                    </a:cubicBezTo>
                    <a:cubicBezTo>
                      <a:pt x="7389" y="16518"/>
                      <a:pt x="7389" y="16518"/>
                      <a:pt x="7389" y="16518"/>
                    </a:cubicBezTo>
                    <a:cubicBezTo>
                      <a:pt x="7958" y="15882"/>
                      <a:pt x="7958" y="15882"/>
                      <a:pt x="7958" y="15882"/>
                    </a:cubicBezTo>
                    <a:cubicBezTo>
                      <a:pt x="7958" y="15882"/>
                      <a:pt x="7958" y="15882"/>
                      <a:pt x="7958" y="15882"/>
                    </a:cubicBezTo>
                    <a:cubicBezTo>
                      <a:pt x="8526" y="16518"/>
                      <a:pt x="8526" y="16518"/>
                      <a:pt x="8526" y="16518"/>
                    </a:cubicBezTo>
                    <a:cubicBezTo>
                      <a:pt x="9095" y="17153"/>
                      <a:pt x="9095" y="17153"/>
                      <a:pt x="9095" y="17153"/>
                    </a:cubicBezTo>
                    <a:cubicBezTo>
                      <a:pt x="8526" y="16518"/>
                      <a:pt x="8526" y="16518"/>
                      <a:pt x="8526" y="16518"/>
                    </a:cubicBezTo>
                    <a:cubicBezTo>
                      <a:pt x="9095" y="15882"/>
                      <a:pt x="9095" y="15882"/>
                      <a:pt x="9095" y="15882"/>
                    </a:cubicBezTo>
                    <a:cubicBezTo>
                      <a:pt x="8526" y="15882"/>
                      <a:pt x="8526" y="15882"/>
                      <a:pt x="8526" y="15882"/>
                    </a:cubicBezTo>
                    <a:cubicBezTo>
                      <a:pt x="7958" y="14612"/>
                      <a:pt x="7958" y="14612"/>
                      <a:pt x="7958" y="14612"/>
                    </a:cubicBezTo>
                    <a:cubicBezTo>
                      <a:pt x="7958" y="13976"/>
                      <a:pt x="7958" y="13976"/>
                      <a:pt x="7958" y="13976"/>
                    </a:cubicBezTo>
                    <a:cubicBezTo>
                      <a:pt x="7958" y="13976"/>
                      <a:pt x="7958" y="13976"/>
                      <a:pt x="7958" y="13976"/>
                    </a:cubicBezTo>
                    <a:cubicBezTo>
                      <a:pt x="7958" y="13976"/>
                      <a:pt x="7958" y="13976"/>
                      <a:pt x="7958" y="13976"/>
                    </a:cubicBezTo>
                    <a:cubicBezTo>
                      <a:pt x="8526" y="14612"/>
                      <a:pt x="8526" y="14612"/>
                      <a:pt x="8526" y="14612"/>
                    </a:cubicBezTo>
                    <a:cubicBezTo>
                      <a:pt x="8526" y="14612"/>
                      <a:pt x="8526" y="14612"/>
                      <a:pt x="8526" y="14612"/>
                    </a:cubicBezTo>
                    <a:cubicBezTo>
                      <a:pt x="8526" y="14612"/>
                      <a:pt x="8526" y="14612"/>
                      <a:pt x="8526" y="14612"/>
                    </a:cubicBezTo>
                    <a:cubicBezTo>
                      <a:pt x="9095" y="14612"/>
                      <a:pt x="9095" y="14612"/>
                      <a:pt x="9095" y="14612"/>
                    </a:cubicBezTo>
                    <a:cubicBezTo>
                      <a:pt x="9663" y="14612"/>
                      <a:pt x="9663" y="14612"/>
                      <a:pt x="9663" y="14612"/>
                    </a:cubicBezTo>
                    <a:cubicBezTo>
                      <a:pt x="9663" y="14612"/>
                      <a:pt x="9663" y="14612"/>
                      <a:pt x="9663" y="14612"/>
                    </a:cubicBezTo>
                    <a:cubicBezTo>
                      <a:pt x="9663" y="13976"/>
                      <a:pt x="9663" y="13976"/>
                      <a:pt x="9663" y="13976"/>
                    </a:cubicBezTo>
                    <a:cubicBezTo>
                      <a:pt x="9663" y="13976"/>
                      <a:pt x="9663" y="13976"/>
                      <a:pt x="9663" y="13976"/>
                    </a:cubicBezTo>
                    <a:cubicBezTo>
                      <a:pt x="9095" y="13976"/>
                      <a:pt x="9095" y="13976"/>
                      <a:pt x="9095" y="13976"/>
                    </a:cubicBezTo>
                    <a:cubicBezTo>
                      <a:pt x="8526" y="13976"/>
                      <a:pt x="8526" y="13976"/>
                      <a:pt x="8526" y="13976"/>
                    </a:cubicBezTo>
                    <a:cubicBezTo>
                      <a:pt x="8526" y="13341"/>
                      <a:pt x="8526" y="13341"/>
                      <a:pt x="8526" y="13341"/>
                    </a:cubicBezTo>
                    <a:cubicBezTo>
                      <a:pt x="8526" y="13341"/>
                      <a:pt x="8526" y="13341"/>
                      <a:pt x="8526" y="13341"/>
                    </a:cubicBezTo>
                    <a:cubicBezTo>
                      <a:pt x="8526" y="12706"/>
                      <a:pt x="8526" y="12706"/>
                      <a:pt x="8526" y="12706"/>
                    </a:cubicBezTo>
                    <a:cubicBezTo>
                      <a:pt x="9095" y="12706"/>
                      <a:pt x="9095" y="12706"/>
                      <a:pt x="9095" y="12706"/>
                    </a:cubicBezTo>
                    <a:cubicBezTo>
                      <a:pt x="9663" y="12706"/>
                      <a:pt x="9663" y="12706"/>
                      <a:pt x="9663" y="12706"/>
                    </a:cubicBezTo>
                    <a:cubicBezTo>
                      <a:pt x="10232" y="13341"/>
                      <a:pt x="10232" y="13341"/>
                      <a:pt x="10232" y="13341"/>
                    </a:cubicBezTo>
                    <a:cubicBezTo>
                      <a:pt x="10232" y="13341"/>
                      <a:pt x="10232" y="13341"/>
                      <a:pt x="10232" y="13341"/>
                    </a:cubicBezTo>
                    <a:cubicBezTo>
                      <a:pt x="10800" y="13341"/>
                      <a:pt x="10800" y="13341"/>
                      <a:pt x="10800" y="13341"/>
                    </a:cubicBezTo>
                    <a:cubicBezTo>
                      <a:pt x="10800" y="13341"/>
                      <a:pt x="10800" y="13341"/>
                      <a:pt x="10800" y="13341"/>
                    </a:cubicBezTo>
                    <a:cubicBezTo>
                      <a:pt x="10232" y="12706"/>
                      <a:pt x="10232" y="12706"/>
                      <a:pt x="10232" y="12706"/>
                    </a:cubicBezTo>
                    <a:cubicBezTo>
                      <a:pt x="10800" y="12071"/>
                      <a:pt x="10800" y="12071"/>
                      <a:pt x="10800" y="12071"/>
                    </a:cubicBezTo>
                    <a:cubicBezTo>
                      <a:pt x="10232" y="11435"/>
                      <a:pt x="10232" y="11435"/>
                      <a:pt x="10232" y="11435"/>
                    </a:cubicBezTo>
                    <a:cubicBezTo>
                      <a:pt x="9095" y="10800"/>
                      <a:pt x="9095" y="10800"/>
                      <a:pt x="9095" y="10800"/>
                    </a:cubicBezTo>
                    <a:cubicBezTo>
                      <a:pt x="9095" y="10800"/>
                      <a:pt x="9095" y="10800"/>
                      <a:pt x="9095" y="10800"/>
                    </a:cubicBezTo>
                    <a:cubicBezTo>
                      <a:pt x="8526" y="10165"/>
                      <a:pt x="8526" y="10165"/>
                      <a:pt x="8526" y="10165"/>
                    </a:cubicBezTo>
                    <a:cubicBezTo>
                      <a:pt x="8526" y="10800"/>
                      <a:pt x="8526" y="10800"/>
                      <a:pt x="8526" y="10800"/>
                    </a:cubicBezTo>
                    <a:cubicBezTo>
                      <a:pt x="7958" y="10165"/>
                      <a:pt x="7958" y="10165"/>
                      <a:pt x="7958" y="10165"/>
                    </a:cubicBezTo>
                    <a:cubicBezTo>
                      <a:pt x="7389" y="10165"/>
                      <a:pt x="7389" y="10165"/>
                      <a:pt x="7389" y="10165"/>
                    </a:cubicBezTo>
                    <a:cubicBezTo>
                      <a:pt x="7389" y="9529"/>
                      <a:pt x="7389" y="9529"/>
                      <a:pt x="7389" y="9529"/>
                    </a:cubicBezTo>
                    <a:cubicBezTo>
                      <a:pt x="7958" y="9529"/>
                      <a:pt x="7958" y="9529"/>
                      <a:pt x="7958" y="9529"/>
                    </a:cubicBezTo>
                    <a:cubicBezTo>
                      <a:pt x="7958" y="9529"/>
                      <a:pt x="7958" y="9529"/>
                      <a:pt x="7958" y="9529"/>
                    </a:cubicBezTo>
                    <a:cubicBezTo>
                      <a:pt x="7958" y="8894"/>
                      <a:pt x="7958" y="8894"/>
                      <a:pt x="7958" y="8894"/>
                    </a:cubicBezTo>
                    <a:cubicBezTo>
                      <a:pt x="7389" y="8894"/>
                      <a:pt x="7389" y="8894"/>
                      <a:pt x="7389" y="8894"/>
                    </a:cubicBezTo>
                    <a:cubicBezTo>
                      <a:pt x="7958" y="8259"/>
                      <a:pt x="7958" y="8259"/>
                      <a:pt x="7958" y="8259"/>
                    </a:cubicBezTo>
                    <a:cubicBezTo>
                      <a:pt x="7958" y="8259"/>
                      <a:pt x="7958" y="8259"/>
                      <a:pt x="7958" y="8259"/>
                    </a:cubicBezTo>
                    <a:cubicBezTo>
                      <a:pt x="7958" y="8259"/>
                      <a:pt x="7958" y="8259"/>
                      <a:pt x="7958" y="8259"/>
                    </a:cubicBezTo>
                    <a:cubicBezTo>
                      <a:pt x="8526" y="8894"/>
                      <a:pt x="8526" y="8894"/>
                      <a:pt x="8526" y="8894"/>
                    </a:cubicBezTo>
                    <a:cubicBezTo>
                      <a:pt x="8526" y="8894"/>
                      <a:pt x="8526" y="8894"/>
                      <a:pt x="8526" y="8894"/>
                    </a:cubicBezTo>
                    <a:cubicBezTo>
                      <a:pt x="8526" y="8894"/>
                      <a:pt x="8526" y="8894"/>
                      <a:pt x="8526" y="8894"/>
                    </a:cubicBezTo>
                    <a:cubicBezTo>
                      <a:pt x="8526" y="8894"/>
                      <a:pt x="8526" y="8894"/>
                      <a:pt x="8526" y="8894"/>
                    </a:cubicBezTo>
                    <a:cubicBezTo>
                      <a:pt x="8526" y="8259"/>
                      <a:pt x="8526" y="8259"/>
                      <a:pt x="8526" y="8259"/>
                    </a:cubicBezTo>
                    <a:cubicBezTo>
                      <a:pt x="8526" y="8259"/>
                      <a:pt x="8526" y="8259"/>
                      <a:pt x="8526" y="8259"/>
                    </a:cubicBezTo>
                    <a:cubicBezTo>
                      <a:pt x="7958" y="6988"/>
                      <a:pt x="7958" y="6988"/>
                      <a:pt x="7958" y="6988"/>
                    </a:cubicBezTo>
                    <a:cubicBezTo>
                      <a:pt x="7389" y="6988"/>
                      <a:pt x="7389" y="6988"/>
                      <a:pt x="7389" y="6988"/>
                    </a:cubicBezTo>
                    <a:cubicBezTo>
                      <a:pt x="7389" y="6353"/>
                      <a:pt x="7389" y="6353"/>
                      <a:pt x="7389" y="6353"/>
                    </a:cubicBezTo>
                    <a:cubicBezTo>
                      <a:pt x="6821" y="6353"/>
                      <a:pt x="6821" y="6353"/>
                      <a:pt x="6821" y="6353"/>
                    </a:cubicBezTo>
                    <a:cubicBezTo>
                      <a:pt x="6821" y="5718"/>
                      <a:pt x="6821" y="5718"/>
                      <a:pt x="6821" y="5718"/>
                    </a:cubicBezTo>
                    <a:cubicBezTo>
                      <a:pt x="6821" y="5082"/>
                      <a:pt x="6821" y="5082"/>
                      <a:pt x="6821" y="5082"/>
                    </a:cubicBezTo>
                    <a:cubicBezTo>
                      <a:pt x="7389" y="4447"/>
                      <a:pt x="7389" y="4447"/>
                      <a:pt x="7389" y="4447"/>
                    </a:cubicBezTo>
                    <a:cubicBezTo>
                      <a:pt x="7958" y="4447"/>
                      <a:pt x="7958" y="4447"/>
                      <a:pt x="7958" y="4447"/>
                    </a:cubicBezTo>
                    <a:cubicBezTo>
                      <a:pt x="7958" y="4447"/>
                      <a:pt x="7958" y="4447"/>
                      <a:pt x="7958" y="4447"/>
                    </a:cubicBezTo>
                    <a:cubicBezTo>
                      <a:pt x="7389" y="4447"/>
                      <a:pt x="7389" y="4447"/>
                      <a:pt x="7389" y="4447"/>
                    </a:cubicBezTo>
                    <a:cubicBezTo>
                      <a:pt x="7389" y="5082"/>
                      <a:pt x="7389" y="5082"/>
                      <a:pt x="7389" y="5082"/>
                    </a:cubicBezTo>
                    <a:cubicBezTo>
                      <a:pt x="8526" y="5082"/>
                      <a:pt x="8526" y="5082"/>
                      <a:pt x="8526" y="5082"/>
                    </a:cubicBezTo>
                    <a:cubicBezTo>
                      <a:pt x="8526" y="5718"/>
                      <a:pt x="8526" y="5718"/>
                      <a:pt x="8526" y="5718"/>
                    </a:cubicBezTo>
                    <a:cubicBezTo>
                      <a:pt x="9095" y="6353"/>
                      <a:pt x="9095" y="6353"/>
                      <a:pt x="9095" y="6353"/>
                    </a:cubicBezTo>
                    <a:cubicBezTo>
                      <a:pt x="9663" y="6353"/>
                      <a:pt x="9663" y="6353"/>
                      <a:pt x="9663" y="6353"/>
                    </a:cubicBezTo>
                    <a:cubicBezTo>
                      <a:pt x="9095" y="5718"/>
                      <a:pt x="9095" y="5718"/>
                      <a:pt x="9095" y="5718"/>
                    </a:cubicBezTo>
                    <a:cubicBezTo>
                      <a:pt x="9095" y="5718"/>
                      <a:pt x="9095" y="5718"/>
                      <a:pt x="9095" y="5718"/>
                    </a:cubicBezTo>
                    <a:cubicBezTo>
                      <a:pt x="9095" y="5082"/>
                      <a:pt x="9095" y="5082"/>
                      <a:pt x="9095" y="5082"/>
                    </a:cubicBezTo>
                    <a:cubicBezTo>
                      <a:pt x="9663" y="5718"/>
                      <a:pt x="9663" y="5718"/>
                      <a:pt x="9663" y="5718"/>
                    </a:cubicBezTo>
                    <a:cubicBezTo>
                      <a:pt x="9663" y="5718"/>
                      <a:pt x="9663" y="5718"/>
                      <a:pt x="9663" y="5718"/>
                    </a:cubicBezTo>
                    <a:cubicBezTo>
                      <a:pt x="10232" y="6353"/>
                      <a:pt x="10232" y="6353"/>
                      <a:pt x="10232" y="6353"/>
                    </a:cubicBezTo>
                    <a:cubicBezTo>
                      <a:pt x="10232" y="5718"/>
                      <a:pt x="10232" y="5718"/>
                      <a:pt x="10232" y="5718"/>
                    </a:cubicBezTo>
                    <a:cubicBezTo>
                      <a:pt x="10232" y="5718"/>
                      <a:pt x="10232" y="5718"/>
                      <a:pt x="10232" y="5718"/>
                    </a:cubicBezTo>
                    <a:cubicBezTo>
                      <a:pt x="9663" y="5082"/>
                      <a:pt x="9663" y="5082"/>
                      <a:pt x="9663" y="5082"/>
                    </a:cubicBezTo>
                    <a:cubicBezTo>
                      <a:pt x="9663" y="5082"/>
                      <a:pt x="9663" y="5082"/>
                      <a:pt x="9663" y="5082"/>
                    </a:cubicBezTo>
                    <a:cubicBezTo>
                      <a:pt x="10800" y="5082"/>
                      <a:pt x="10800" y="5082"/>
                      <a:pt x="10800" y="5082"/>
                    </a:cubicBezTo>
                    <a:cubicBezTo>
                      <a:pt x="10800" y="5718"/>
                      <a:pt x="10800" y="5718"/>
                      <a:pt x="10800" y="5718"/>
                    </a:cubicBezTo>
                    <a:cubicBezTo>
                      <a:pt x="11368" y="5082"/>
                      <a:pt x="11368" y="5082"/>
                      <a:pt x="11368" y="5082"/>
                    </a:cubicBezTo>
                    <a:cubicBezTo>
                      <a:pt x="10800" y="5082"/>
                      <a:pt x="10800" y="5082"/>
                      <a:pt x="10800" y="5082"/>
                    </a:cubicBezTo>
                    <a:cubicBezTo>
                      <a:pt x="10232" y="4447"/>
                      <a:pt x="10232" y="4447"/>
                      <a:pt x="10232" y="4447"/>
                    </a:cubicBezTo>
                    <a:cubicBezTo>
                      <a:pt x="9663" y="4447"/>
                      <a:pt x="9663" y="4447"/>
                      <a:pt x="9663" y="4447"/>
                    </a:cubicBezTo>
                    <a:cubicBezTo>
                      <a:pt x="9663" y="3812"/>
                      <a:pt x="9663" y="3812"/>
                      <a:pt x="9663" y="3812"/>
                    </a:cubicBezTo>
                    <a:cubicBezTo>
                      <a:pt x="10232" y="3812"/>
                      <a:pt x="10232" y="3812"/>
                      <a:pt x="10232" y="3812"/>
                    </a:cubicBezTo>
                    <a:cubicBezTo>
                      <a:pt x="10800" y="3812"/>
                      <a:pt x="10800" y="3812"/>
                      <a:pt x="10800" y="3812"/>
                    </a:cubicBezTo>
                    <a:cubicBezTo>
                      <a:pt x="10800" y="3176"/>
                      <a:pt x="10800" y="3176"/>
                      <a:pt x="10800" y="3176"/>
                    </a:cubicBezTo>
                    <a:cubicBezTo>
                      <a:pt x="11368" y="3176"/>
                      <a:pt x="11368" y="3176"/>
                      <a:pt x="11368" y="3176"/>
                    </a:cubicBezTo>
                    <a:cubicBezTo>
                      <a:pt x="11937" y="3176"/>
                      <a:pt x="11937" y="3176"/>
                      <a:pt x="11937" y="3176"/>
                    </a:cubicBezTo>
                    <a:cubicBezTo>
                      <a:pt x="12505" y="3176"/>
                      <a:pt x="12505" y="3176"/>
                      <a:pt x="12505" y="3176"/>
                    </a:cubicBezTo>
                    <a:cubicBezTo>
                      <a:pt x="12505" y="3176"/>
                      <a:pt x="12505" y="3176"/>
                      <a:pt x="12505" y="3176"/>
                    </a:cubicBezTo>
                    <a:cubicBezTo>
                      <a:pt x="12505" y="2541"/>
                      <a:pt x="12505" y="2541"/>
                      <a:pt x="12505" y="2541"/>
                    </a:cubicBezTo>
                    <a:cubicBezTo>
                      <a:pt x="13074" y="2541"/>
                      <a:pt x="13074" y="2541"/>
                      <a:pt x="13074" y="2541"/>
                    </a:cubicBezTo>
                    <a:cubicBezTo>
                      <a:pt x="13074" y="3176"/>
                      <a:pt x="13074" y="3176"/>
                      <a:pt x="13074" y="3176"/>
                    </a:cubicBezTo>
                    <a:cubicBezTo>
                      <a:pt x="14211" y="3176"/>
                      <a:pt x="14211" y="3176"/>
                      <a:pt x="14211" y="3176"/>
                    </a:cubicBezTo>
                    <a:cubicBezTo>
                      <a:pt x="15347" y="3176"/>
                      <a:pt x="15347" y="3176"/>
                      <a:pt x="15347" y="3176"/>
                    </a:cubicBezTo>
                    <a:cubicBezTo>
                      <a:pt x="15916" y="3176"/>
                      <a:pt x="15916" y="3176"/>
                      <a:pt x="15916" y="3176"/>
                    </a:cubicBezTo>
                    <a:cubicBezTo>
                      <a:pt x="15916" y="2541"/>
                      <a:pt x="15916" y="2541"/>
                      <a:pt x="15916" y="2541"/>
                    </a:cubicBezTo>
                    <a:cubicBezTo>
                      <a:pt x="15916" y="1906"/>
                      <a:pt x="15916" y="1906"/>
                      <a:pt x="15916" y="1906"/>
                    </a:cubicBezTo>
                    <a:cubicBezTo>
                      <a:pt x="16484" y="1906"/>
                      <a:pt x="16484" y="1906"/>
                      <a:pt x="16484" y="1906"/>
                    </a:cubicBezTo>
                    <a:cubicBezTo>
                      <a:pt x="16484" y="1271"/>
                      <a:pt x="16484" y="1271"/>
                      <a:pt x="16484" y="1271"/>
                    </a:cubicBezTo>
                    <a:cubicBezTo>
                      <a:pt x="15916" y="635"/>
                      <a:pt x="15916" y="635"/>
                      <a:pt x="15916" y="635"/>
                    </a:cubicBezTo>
                    <a:cubicBezTo>
                      <a:pt x="15916" y="0"/>
                      <a:pt x="15916" y="0"/>
                      <a:pt x="15916" y="0"/>
                    </a:cubicBezTo>
                    <a:close/>
                    <a:moveTo>
                      <a:pt x="10232" y="19694"/>
                    </a:moveTo>
                    <a:cubicBezTo>
                      <a:pt x="10232" y="19694"/>
                      <a:pt x="10232" y="19694"/>
                      <a:pt x="10232" y="19694"/>
                    </a:cubicBezTo>
                    <a:cubicBezTo>
                      <a:pt x="10232" y="19694"/>
                      <a:pt x="10232" y="19694"/>
                      <a:pt x="10232" y="19694"/>
                    </a:cubicBezTo>
                    <a:cubicBezTo>
                      <a:pt x="10232" y="20329"/>
                      <a:pt x="10232" y="20329"/>
                      <a:pt x="10232" y="20329"/>
                    </a:cubicBezTo>
                    <a:cubicBezTo>
                      <a:pt x="10232" y="20965"/>
                      <a:pt x="10232" y="20965"/>
                      <a:pt x="10232" y="20965"/>
                    </a:cubicBezTo>
                    <a:cubicBezTo>
                      <a:pt x="10800" y="20965"/>
                      <a:pt x="10800" y="20965"/>
                      <a:pt x="10800" y="20965"/>
                    </a:cubicBezTo>
                    <a:cubicBezTo>
                      <a:pt x="11368" y="20965"/>
                      <a:pt x="11368" y="20965"/>
                      <a:pt x="11368" y="20965"/>
                    </a:cubicBezTo>
                    <a:cubicBezTo>
                      <a:pt x="11937" y="20965"/>
                      <a:pt x="11937" y="20965"/>
                      <a:pt x="11937" y="20965"/>
                    </a:cubicBezTo>
                    <a:cubicBezTo>
                      <a:pt x="11937" y="20965"/>
                      <a:pt x="11937" y="20965"/>
                      <a:pt x="11937" y="20965"/>
                    </a:cubicBezTo>
                    <a:cubicBezTo>
                      <a:pt x="12505" y="20965"/>
                      <a:pt x="12505" y="20965"/>
                      <a:pt x="12505" y="20965"/>
                    </a:cubicBezTo>
                    <a:cubicBezTo>
                      <a:pt x="13074" y="20965"/>
                      <a:pt x="13074" y="20965"/>
                      <a:pt x="13074" y="20965"/>
                    </a:cubicBezTo>
                    <a:cubicBezTo>
                      <a:pt x="13074" y="21600"/>
                      <a:pt x="13074" y="21600"/>
                      <a:pt x="13074" y="21600"/>
                    </a:cubicBezTo>
                    <a:cubicBezTo>
                      <a:pt x="13642" y="21600"/>
                      <a:pt x="13642" y="21600"/>
                      <a:pt x="13642" y="21600"/>
                    </a:cubicBezTo>
                    <a:cubicBezTo>
                      <a:pt x="14211" y="20965"/>
                      <a:pt x="14211" y="20965"/>
                      <a:pt x="14211" y="20965"/>
                    </a:cubicBezTo>
                    <a:cubicBezTo>
                      <a:pt x="14779" y="20965"/>
                      <a:pt x="14779" y="20965"/>
                      <a:pt x="14779" y="20965"/>
                    </a:cubicBezTo>
                    <a:cubicBezTo>
                      <a:pt x="15916" y="20965"/>
                      <a:pt x="15916" y="20965"/>
                      <a:pt x="15916" y="20965"/>
                    </a:cubicBezTo>
                    <a:cubicBezTo>
                      <a:pt x="16484" y="20965"/>
                      <a:pt x="16484" y="20965"/>
                      <a:pt x="16484" y="20965"/>
                    </a:cubicBezTo>
                    <a:cubicBezTo>
                      <a:pt x="17053" y="20965"/>
                      <a:pt x="17053" y="20965"/>
                      <a:pt x="17053" y="20965"/>
                    </a:cubicBezTo>
                    <a:cubicBezTo>
                      <a:pt x="17053" y="20329"/>
                      <a:pt x="17053" y="20329"/>
                      <a:pt x="17053" y="20329"/>
                    </a:cubicBezTo>
                    <a:cubicBezTo>
                      <a:pt x="17053" y="20329"/>
                      <a:pt x="17053" y="20329"/>
                      <a:pt x="17053" y="20329"/>
                    </a:cubicBezTo>
                    <a:cubicBezTo>
                      <a:pt x="17053" y="19694"/>
                      <a:pt x="17053" y="19694"/>
                      <a:pt x="17053" y="19694"/>
                    </a:cubicBezTo>
                    <a:cubicBezTo>
                      <a:pt x="17053" y="20329"/>
                      <a:pt x="17053" y="20329"/>
                      <a:pt x="17053" y="20329"/>
                    </a:cubicBezTo>
                    <a:cubicBezTo>
                      <a:pt x="17053" y="20329"/>
                      <a:pt x="17053" y="20329"/>
                      <a:pt x="17053" y="20329"/>
                    </a:cubicBezTo>
                    <a:cubicBezTo>
                      <a:pt x="16484" y="20965"/>
                      <a:pt x="16484" y="20965"/>
                      <a:pt x="16484" y="20965"/>
                    </a:cubicBezTo>
                    <a:cubicBezTo>
                      <a:pt x="16484" y="20329"/>
                      <a:pt x="16484" y="20329"/>
                      <a:pt x="16484" y="20329"/>
                    </a:cubicBezTo>
                    <a:cubicBezTo>
                      <a:pt x="15916" y="20329"/>
                      <a:pt x="15916" y="20329"/>
                      <a:pt x="15916" y="20329"/>
                    </a:cubicBezTo>
                    <a:cubicBezTo>
                      <a:pt x="15916" y="20329"/>
                      <a:pt x="15916" y="20329"/>
                      <a:pt x="15916" y="20329"/>
                    </a:cubicBezTo>
                    <a:cubicBezTo>
                      <a:pt x="15916" y="20329"/>
                      <a:pt x="15916" y="20329"/>
                      <a:pt x="15916" y="20329"/>
                    </a:cubicBezTo>
                    <a:cubicBezTo>
                      <a:pt x="15916" y="20329"/>
                      <a:pt x="15916" y="20329"/>
                      <a:pt x="15916" y="20329"/>
                    </a:cubicBezTo>
                    <a:cubicBezTo>
                      <a:pt x="15347" y="20329"/>
                      <a:pt x="15347" y="20329"/>
                      <a:pt x="15347" y="20329"/>
                    </a:cubicBezTo>
                    <a:cubicBezTo>
                      <a:pt x="14779" y="19694"/>
                      <a:pt x="14779" y="19694"/>
                      <a:pt x="14779" y="19694"/>
                    </a:cubicBezTo>
                    <a:cubicBezTo>
                      <a:pt x="14211" y="19694"/>
                      <a:pt x="14211" y="19694"/>
                      <a:pt x="14211" y="19694"/>
                    </a:cubicBezTo>
                    <a:cubicBezTo>
                      <a:pt x="13642" y="19694"/>
                      <a:pt x="13642" y="19694"/>
                      <a:pt x="13642" y="19694"/>
                    </a:cubicBezTo>
                    <a:cubicBezTo>
                      <a:pt x="13074" y="20329"/>
                      <a:pt x="13074" y="20329"/>
                      <a:pt x="13074" y="20329"/>
                    </a:cubicBezTo>
                    <a:cubicBezTo>
                      <a:pt x="12505" y="20329"/>
                      <a:pt x="12505" y="20329"/>
                      <a:pt x="12505" y="20329"/>
                    </a:cubicBezTo>
                    <a:cubicBezTo>
                      <a:pt x="11937" y="20329"/>
                      <a:pt x="11937" y="20329"/>
                      <a:pt x="11937" y="20329"/>
                    </a:cubicBezTo>
                    <a:cubicBezTo>
                      <a:pt x="11937" y="19694"/>
                      <a:pt x="11937" y="19694"/>
                      <a:pt x="11937" y="19694"/>
                    </a:cubicBezTo>
                    <a:cubicBezTo>
                      <a:pt x="11368" y="19694"/>
                      <a:pt x="11368" y="19694"/>
                      <a:pt x="11368" y="19694"/>
                    </a:cubicBezTo>
                    <a:cubicBezTo>
                      <a:pt x="11937" y="19694"/>
                      <a:pt x="11937" y="19694"/>
                      <a:pt x="11937" y="19694"/>
                    </a:cubicBezTo>
                    <a:cubicBezTo>
                      <a:pt x="11368" y="19059"/>
                      <a:pt x="11368" y="19059"/>
                      <a:pt x="11368" y="19059"/>
                    </a:cubicBezTo>
                    <a:cubicBezTo>
                      <a:pt x="11368" y="19694"/>
                      <a:pt x="11368" y="19694"/>
                      <a:pt x="11368" y="19694"/>
                    </a:cubicBezTo>
                    <a:cubicBezTo>
                      <a:pt x="11368" y="19694"/>
                      <a:pt x="11368" y="19694"/>
                      <a:pt x="11368" y="19694"/>
                    </a:cubicBezTo>
                    <a:cubicBezTo>
                      <a:pt x="11368" y="19694"/>
                      <a:pt x="11368" y="19694"/>
                      <a:pt x="11368" y="19694"/>
                    </a:cubicBezTo>
                    <a:cubicBezTo>
                      <a:pt x="11368" y="19694"/>
                      <a:pt x="11368" y="19694"/>
                      <a:pt x="11368" y="19694"/>
                    </a:cubicBezTo>
                    <a:cubicBezTo>
                      <a:pt x="10800" y="19694"/>
                      <a:pt x="10800" y="19694"/>
                      <a:pt x="10800" y="19694"/>
                    </a:cubicBezTo>
                    <a:cubicBezTo>
                      <a:pt x="10800" y="19694"/>
                      <a:pt x="10800" y="19694"/>
                      <a:pt x="10800" y="19694"/>
                    </a:cubicBezTo>
                    <a:cubicBezTo>
                      <a:pt x="10800" y="19059"/>
                      <a:pt x="10800" y="19059"/>
                      <a:pt x="10800" y="19059"/>
                    </a:cubicBezTo>
                    <a:cubicBezTo>
                      <a:pt x="10800" y="19694"/>
                      <a:pt x="10800" y="19694"/>
                      <a:pt x="10800" y="19694"/>
                    </a:cubicBezTo>
                    <a:cubicBezTo>
                      <a:pt x="10800" y="19694"/>
                      <a:pt x="10800" y="19694"/>
                      <a:pt x="10800" y="19694"/>
                    </a:cubicBezTo>
                    <a:cubicBezTo>
                      <a:pt x="10232" y="19694"/>
                      <a:pt x="10232" y="19694"/>
                      <a:pt x="10232" y="19694"/>
                    </a:cubicBezTo>
                    <a:close/>
                    <a:moveTo>
                      <a:pt x="568" y="6988"/>
                    </a:moveTo>
                    <a:cubicBezTo>
                      <a:pt x="568" y="7624"/>
                      <a:pt x="568" y="7624"/>
                      <a:pt x="568" y="7624"/>
                    </a:cubicBezTo>
                    <a:cubicBezTo>
                      <a:pt x="568" y="7624"/>
                      <a:pt x="568" y="7624"/>
                      <a:pt x="568" y="7624"/>
                    </a:cubicBezTo>
                    <a:cubicBezTo>
                      <a:pt x="1137" y="8259"/>
                      <a:pt x="1137" y="8259"/>
                      <a:pt x="1137" y="8259"/>
                    </a:cubicBezTo>
                    <a:cubicBezTo>
                      <a:pt x="1137" y="8259"/>
                      <a:pt x="1137" y="8259"/>
                      <a:pt x="1137" y="8259"/>
                    </a:cubicBezTo>
                    <a:cubicBezTo>
                      <a:pt x="1137" y="8259"/>
                      <a:pt x="1137" y="8259"/>
                      <a:pt x="1137" y="8259"/>
                    </a:cubicBezTo>
                    <a:cubicBezTo>
                      <a:pt x="568" y="8259"/>
                      <a:pt x="568" y="8259"/>
                      <a:pt x="568" y="8259"/>
                    </a:cubicBezTo>
                    <a:cubicBezTo>
                      <a:pt x="0" y="7624"/>
                      <a:pt x="0" y="7624"/>
                      <a:pt x="0" y="7624"/>
                    </a:cubicBezTo>
                    <a:cubicBezTo>
                      <a:pt x="0" y="7624"/>
                      <a:pt x="0" y="7624"/>
                      <a:pt x="0" y="7624"/>
                    </a:cubicBezTo>
                    <a:cubicBezTo>
                      <a:pt x="0" y="7624"/>
                      <a:pt x="0" y="7624"/>
                      <a:pt x="0" y="7624"/>
                    </a:cubicBezTo>
                    <a:cubicBezTo>
                      <a:pt x="0" y="6988"/>
                      <a:pt x="0" y="6988"/>
                      <a:pt x="0" y="6988"/>
                    </a:cubicBezTo>
                    <a:cubicBezTo>
                      <a:pt x="0" y="6988"/>
                      <a:pt x="0" y="6988"/>
                      <a:pt x="0" y="6988"/>
                    </a:cubicBezTo>
                    <a:cubicBezTo>
                      <a:pt x="568" y="6988"/>
                      <a:pt x="568" y="6988"/>
                      <a:pt x="568" y="6988"/>
                    </a:cubicBezTo>
                    <a:close/>
                    <a:moveTo>
                      <a:pt x="2274" y="10800"/>
                    </a:moveTo>
                    <a:cubicBezTo>
                      <a:pt x="2274" y="10800"/>
                      <a:pt x="2274" y="10800"/>
                      <a:pt x="2274" y="10800"/>
                    </a:cubicBezTo>
                    <a:cubicBezTo>
                      <a:pt x="2842" y="10165"/>
                      <a:pt x="2842" y="10165"/>
                      <a:pt x="2842" y="10165"/>
                    </a:cubicBezTo>
                    <a:cubicBezTo>
                      <a:pt x="2842" y="10165"/>
                      <a:pt x="2842" y="10165"/>
                      <a:pt x="2842" y="10165"/>
                    </a:cubicBezTo>
                    <a:cubicBezTo>
                      <a:pt x="2842" y="10800"/>
                      <a:pt x="2842" y="10800"/>
                      <a:pt x="2842" y="10800"/>
                    </a:cubicBezTo>
                    <a:cubicBezTo>
                      <a:pt x="2842" y="10800"/>
                      <a:pt x="2842" y="10800"/>
                      <a:pt x="2842" y="10800"/>
                    </a:cubicBezTo>
                    <a:cubicBezTo>
                      <a:pt x="2274" y="10800"/>
                      <a:pt x="2274" y="10800"/>
                      <a:pt x="2274" y="10800"/>
                    </a:cubicBezTo>
                    <a:cubicBezTo>
                      <a:pt x="2274" y="10800"/>
                      <a:pt x="2274" y="10800"/>
                      <a:pt x="2274" y="10800"/>
                    </a:cubicBezTo>
                    <a:close/>
                    <a:moveTo>
                      <a:pt x="2274" y="11435"/>
                    </a:moveTo>
                    <a:cubicBezTo>
                      <a:pt x="2274" y="10800"/>
                      <a:pt x="2274" y="10800"/>
                      <a:pt x="2274" y="10800"/>
                    </a:cubicBezTo>
                    <a:cubicBezTo>
                      <a:pt x="2842" y="11435"/>
                      <a:pt x="2842" y="11435"/>
                      <a:pt x="2842" y="11435"/>
                    </a:cubicBezTo>
                    <a:cubicBezTo>
                      <a:pt x="2842" y="11435"/>
                      <a:pt x="2842" y="11435"/>
                      <a:pt x="2842" y="11435"/>
                    </a:cubicBezTo>
                    <a:cubicBezTo>
                      <a:pt x="2842" y="11435"/>
                      <a:pt x="2842" y="11435"/>
                      <a:pt x="2842" y="11435"/>
                    </a:cubicBezTo>
                    <a:cubicBezTo>
                      <a:pt x="2842" y="12071"/>
                      <a:pt x="2842" y="12071"/>
                      <a:pt x="2842" y="12071"/>
                    </a:cubicBezTo>
                    <a:cubicBezTo>
                      <a:pt x="2842" y="12071"/>
                      <a:pt x="2842" y="12071"/>
                      <a:pt x="2842" y="12071"/>
                    </a:cubicBezTo>
                    <a:cubicBezTo>
                      <a:pt x="3411" y="12071"/>
                      <a:pt x="3411" y="12071"/>
                      <a:pt x="3411" y="12071"/>
                    </a:cubicBezTo>
                    <a:cubicBezTo>
                      <a:pt x="2842" y="12706"/>
                      <a:pt x="2842" y="12706"/>
                      <a:pt x="2842" y="12706"/>
                    </a:cubicBezTo>
                    <a:cubicBezTo>
                      <a:pt x="2842" y="12071"/>
                      <a:pt x="2842" y="12071"/>
                      <a:pt x="2842" y="12071"/>
                    </a:cubicBezTo>
                    <a:cubicBezTo>
                      <a:pt x="2274" y="12071"/>
                      <a:pt x="2274" y="12071"/>
                      <a:pt x="2274" y="12071"/>
                    </a:cubicBezTo>
                    <a:cubicBezTo>
                      <a:pt x="2274" y="12071"/>
                      <a:pt x="2274" y="12071"/>
                      <a:pt x="2274" y="12071"/>
                    </a:cubicBezTo>
                    <a:cubicBezTo>
                      <a:pt x="2274" y="12071"/>
                      <a:pt x="2274" y="12071"/>
                      <a:pt x="2274" y="12071"/>
                    </a:cubicBezTo>
                    <a:cubicBezTo>
                      <a:pt x="2274" y="12071"/>
                      <a:pt x="2274" y="12071"/>
                      <a:pt x="2274" y="12071"/>
                    </a:cubicBezTo>
                    <a:cubicBezTo>
                      <a:pt x="2274" y="12071"/>
                      <a:pt x="2274" y="12071"/>
                      <a:pt x="2274" y="12071"/>
                    </a:cubicBezTo>
                    <a:cubicBezTo>
                      <a:pt x="1705" y="12071"/>
                      <a:pt x="1705" y="12071"/>
                      <a:pt x="1705" y="12071"/>
                    </a:cubicBezTo>
                    <a:cubicBezTo>
                      <a:pt x="1705" y="11435"/>
                      <a:pt x="1705" y="11435"/>
                      <a:pt x="1705" y="11435"/>
                    </a:cubicBezTo>
                    <a:cubicBezTo>
                      <a:pt x="2274" y="11435"/>
                      <a:pt x="2274" y="11435"/>
                      <a:pt x="2274" y="11435"/>
                    </a:cubicBezTo>
                    <a:cubicBezTo>
                      <a:pt x="2274" y="11435"/>
                      <a:pt x="2274" y="11435"/>
                      <a:pt x="2274" y="11435"/>
                    </a:cubicBezTo>
                    <a:close/>
                    <a:moveTo>
                      <a:pt x="3411" y="13341"/>
                    </a:moveTo>
                    <a:cubicBezTo>
                      <a:pt x="3411" y="13341"/>
                      <a:pt x="3411" y="13341"/>
                      <a:pt x="3411" y="13341"/>
                    </a:cubicBezTo>
                    <a:cubicBezTo>
                      <a:pt x="3411" y="13341"/>
                      <a:pt x="3411" y="13341"/>
                      <a:pt x="3411" y="13341"/>
                    </a:cubicBezTo>
                    <a:cubicBezTo>
                      <a:pt x="3411" y="13341"/>
                      <a:pt x="3411" y="13341"/>
                      <a:pt x="3411" y="13341"/>
                    </a:cubicBezTo>
                    <a:cubicBezTo>
                      <a:pt x="2842" y="13341"/>
                      <a:pt x="2842" y="13341"/>
                      <a:pt x="2842" y="13341"/>
                    </a:cubicBezTo>
                    <a:cubicBezTo>
                      <a:pt x="2274" y="13341"/>
                      <a:pt x="2274" y="13341"/>
                      <a:pt x="2274" y="13341"/>
                    </a:cubicBezTo>
                    <a:cubicBezTo>
                      <a:pt x="2842" y="12706"/>
                      <a:pt x="2842" y="12706"/>
                      <a:pt x="2842" y="12706"/>
                    </a:cubicBezTo>
                    <a:cubicBezTo>
                      <a:pt x="2842" y="12706"/>
                      <a:pt x="2842" y="12706"/>
                      <a:pt x="2842" y="12706"/>
                    </a:cubicBezTo>
                    <a:cubicBezTo>
                      <a:pt x="2842" y="12706"/>
                      <a:pt x="2842" y="12706"/>
                      <a:pt x="2842" y="12706"/>
                    </a:cubicBezTo>
                    <a:cubicBezTo>
                      <a:pt x="3411" y="13341"/>
                      <a:pt x="3411" y="13341"/>
                      <a:pt x="3411" y="13341"/>
                    </a:cubicBezTo>
                    <a:close/>
                    <a:moveTo>
                      <a:pt x="18758" y="19059"/>
                    </a:moveTo>
                    <a:cubicBezTo>
                      <a:pt x="18758" y="19059"/>
                      <a:pt x="18758" y="19059"/>
                      <a:pt x="18758" y="19059"/>
                    </a:cubicBezTo>
                    <a:cubicBezTo>
                      <a:pt x="19326" y="18424"/>
                      <a:pt x="19326" y="18424"/>
                      <a:pt x="19326" y="18424"/>
                    </a:cubicBezTo>
                    <a:cubicBezTo>
                      <a:pt x="19326" y="19059"/>
                      <a:pt x="19326" y="19059"/>
                      <a:pt x="19326" y="19059"/>
                    </a:cubicBezTo>
                    <a:cubicBezTo>
                      <a:pt x="18758" y="19059"/>
                      <a:pt x="18758" y="19059"/>
                      <a:pt x="18758" y="19059"/>
                    </a:cubicBezTo>
                    <a:close/>
                    <a:moveTo>
                      <a:pt x="18758" y="20329"/>
                    </a:moveTo>
                    <a:cubicBezTo>
                      <a:pt x="18758" y="19694"/>
                      <a:pt x="18758" y="19694"/>
                      <a:pt x="18758" y="19694"/>
                    </a:cubicBezTo>
                    <a:cubicBezTo>
                      <a:pt x="18758" y="19059"/>
                      <a:pt x="18758" y="19059"/>
                      <a:pt x="18758" y="19059"/>
                    </a:cubicBezTo>
                    <a:cubicBezTo>
                      <a:pt x="18758" y="19059"/>
                      <a:pt x="18758" y="19059"/>
                      <a:pt x="18758" y="19059"/>
                    </a:cubicBezTo>
                    <a:cubicBezTo>
                      <a:pt x="18758" y="19059"/>
                      <a:pt x="18758" y="19059"/>
                      <a:pt x="18758" y="19059"/>
                    </a:cubicBezTo>
                    <a:cubicBezTo>
                      <a:pt x="19326" y="19694"/>
                      <a:pt x="19326" y="19694"/>
                      <a:pt x="19326" y="19694"/>
                    </a:cubicBezTo>
                    <a:cubicBezTo>
                      <a:pt x="19326" y="20329"/>
                      <a:pt x="19326" y="20329"/>
                      <a:pt x="19326" y="20329"/>
                    </a:cubicBezTo>
                    <a:cubicBezTo>
                      <a:pt x="18758" y="20329"/>
                      <a:pt x="18758" y="20329"/>
                      <a:pt x="18758" y="20329"/>
                    </a:cubicBezTo>
                    <a:close/>
                    <a:moveTo>
                      <a:pt x="20463" y="18424"/>
                    </a:moveTo>
                    <a:cubicBezTo>
                      <a:pt x="19895" y="18424"/>
                      <a:pt x="19895" y="18424"/>
                      <a:pt x="19895" y="18424"/>
                    </a:cubicBezTo>
                    <a:cubicBezTo>
                      <a:pt x="20463" y="18424"/>
                      <a:pt x="20463" y="18424"/>
                      <a:pt x="20463" y="18424"/>
                    </a:cubicBezTo>
                    <a:cubicBezTo>
                      <a:pt x="19895" y="18424"/>
                      <a:pt x="19895" y="18424"/>
                      <a:pt x="19895" y="18424"/>
                    </a:cubicBezTo>
                    <a:cubicBezTo>
                      <a:pt x="19895" y="17788"/>
                      <a:pt x="19895" y="17788"/>
                      <a:pt x="19895" y="17788"/>
                    </a:cubicBezTo>
                    <a:cubicBezTo>
                      <a:pt x="20463" y="17153"/>
                      <a:pt x="20463" y="17153"/>
                      <a:pt x="20463" y="17153"/>
                    </a:cubicBezTo>
                    <a:cubicBezTo>
                      <a:pt x="21032" y="17153"/>
                      <a:pt x="21032" y="17153"/>
                      <a:pt x="21032" y="17153"/>
                    </a:cubicBezTo>
                    <a:cubicBezTo>
                      <a:pt x="21600" y="17153"/>
                      <a:pt x="21600" y="17153"/>
                      <a:pt x="21600" y="17153"/>
                    </a:cubicBezTo>
                    <a:cubicBezTo>
                      <a:pt x="21600" y="17153"/>
                      <a:pt x="21600" y="17153"/>
                      <a:pt x="21600" y="17153"/>
                    </a:cubicBezTo>
                    <a:cubicBezTo>
                      <a:pt x="21600" y="17153"/>
                      <a:pt x="21600" y="17153"/>
                      <a:pt x="21600" y="17153"/>
                    </a:cubicBezTo>
                    <a:cubicBezTo>
                      <a:pt x="21032" y="17788"/>
                      <a:pt x="21032" y="17788"/>
                      <a:pt x="21032" y="17788"/>
                    </a:cubicBezTo>
                    <a:cubicBezTo>
                      <a:pt x="21032" y="17788"/>
                      <a:pt x="21032" y="17788"/>
                      <a:pt x="21032" y="17788"/>
                    </a:cubicBezTo>
                    <a:cubicBezTo>
                      <a:pt x="21032" y="17788"/>
                      <a:pt x="21032" y="17788"/>
                      <a:pt x="21032" y="17788"/>
                    </a:cubicBezTo>
                    <a:cubicBezTo>
                      <a:pt x="21032" y="17788"/>
                      <a:pt x="21032" y="17788"/>
                      <a:pt x="21032" y="17788"/>
                    </a:cubicBezTo>
                    <a:cubicBezTo>
                      <a:pt x="20463" y="18424"/>
                      <a:pt x="20463" y="18424"/>
                      <a:pt x="20463" y="18424"/>
                    </a:cubicBezTo>
                    <a:cubicBezTo>
                      <a:pt x="20463" y="18424"/>
                      <a:pt x="20463" y="18424"/>
                      <a:pt x="20463" y="18424"/>
                    </a:cubicBezTo>
                    <a:cubicBezTo>
                      <a:pt x="20463" y="18424"/>
                      <a:pt x="20463" y="18424"/>
                      <a:pt x="20463" y="18424"/>
                    </a:cubicBezTo>
                    <a:close/>
                    <a:moveTo>
                      <a:pt x="17053" y="17153"/>
                    </a:moveTo>
                    <a:cubicBezTo>
                      <a:pt x="16484" y="16518"/>
                      <a:pt x="16484" y="16518"/>
                      <a:pt x="16484" y="16518"/>
                    </a:cubicBezTo>
                    <a:cubicBezTo>
                      <a:pt x="16484" y="16518"/>
                      <a:pt x="16484" y="16518"/>
                      <a:pt x="16484" y="16518"/>
                    </a:cubicBezTo>
                    <a:cubicBezTo>
                      <a:pt x="17053" y="16518"/>
                      <a:pt x="17053" y="16518"/>
                      <a:pt x="17053" y="16518"/>
                    </a:cubicBezTo>
                    <a:cubicBezTo>
                      <a:pt x="17053" y="16518"/>
                      <a:pt x="17053" y="16518"/>
                      <a:pt x="17053" y="16518"/>
                    </a:cubicBezTo>
                    <a:cubicBezTo>
                      <a:pt x="17053" y="17153"/>
                      <a:pt x="17053" y="17153"/>
                      <a:pt x="17053" y="17153"/>
                    </a:cubicBezTo>
                    <a:cubicBezTo>
                      <a:pt x="17053" y="17153"/>
                      <a:pt x="17053" y="17153"/>
                      <a:pt x="17053" y="17153"/>
                    </a:cubicBezTo>
                    <a:close/>
                    <a:moveTo>
                      <a:pt x="17053" y="13341"/>
                    </a:moveTo>
                    <a:cubicBezTo>
                      <a:pt x="17053" y="13341"/>
                      <a:pt x="17053" y="13341"/>
                      <a:pt x="17053" y="13341"/>
                    </a:cubicBezTo>
                    <a:cubicBezTo>
                      <a:pt x="17621" y="13341"/>
                      <a:pt x="17621" y="13341"/>
                      <a:pt x="17621" y="13341"/>
                    </a:cubicBezTo>
                    <a:cubicBezTo>
                      <a:pt x="17621" y="13341"/>
                      <a:pt x="17621" y="13341"/>
                      <a:pt x="17621" y="13341"/>
                    </a:cubicBezTo>
                    <a:cubicBezTo>
                      <a:pt x="17621" y="13341"/>
                      <a:pt x="17621" y="13341"/>
                      <a:pt x="17621" y="13341"/>
                    </a:cubicBezTo>
                    <a:cubicBezTo>
                      <a:pt x="18189" y="13341"/>
                      <a:pt x="18189" y="13341"/>
                      <a:pt x="18189" y="13341"/>
                    </a:cubicBezTo>
                    <a:cubicBezTo>
                      <a:pt x="18189" y="13341"/>
                      <a:pt x="18189" y="13341"/>
                      <a:pt x="18189" y="13341"/>
                    </a:cubicBezTo>
                    <a:cubicBezTo>
                      <a:pt x="17621" y="13341"/>
                      <a:pt x="17621" y="13341"/>
                      <a:pt x="17621" y="13341"/>
                    </a:cubicBezTo>
                    <a:cubicBezTo>
                      <a:pt x="17621" y="13976"/>
                      <a:pt x="17621" y="13976"/>
                      <a:pt x="17621" y="13976"/>
                    </a:cubicBezTo>
                    <a:cubicBezTo>
                      <a:pt x="17621" y="13976"/>
                      <a:pt x="17621" y="13976"/>
                      <a:pt x="17621" y="13976"/>
                    </a:cubicBezTo>
                    <a:cubicBezTo>
                      <a:pt x="17053" y="13341"/>
                      <a:pt x="17053" y="13341"/>
                      <a:pt x="17053" y="13341"/>
                    </a:cubicBezTo>
                    <a:cubicBezTo>
                      <a:pt x="17053" y="13341"/>
                      <a:pt x="17053" y="13341"/>
                      <a:pt x="17053" y="13341"/>
                    </a:cubicBezTo>
                    <a:cubicBezTo>
                      <a:pt x="16484" y="13341"/>
                      <a:pt x="16484" y="13341"/>
                      <a:pt x="16484" y="13341"/>
                    </a:cubicBezTo>
                    <a:cubicBezTo>
                      <a:pt x="17053" y="13341"/>
                      <a:pt x="17053" y="13341"/>
                      <a:pt x="17053" y="13341"/>
                    </a:cubicBezTo>
                    <a:close/>
                    <a:moveTo>
                      <a:pt x="15916" y="10800"/>
                    </a:moveTo>
                    <a:cubicBezTo>
                      <a:pt x="15916" y="11435"/>
                      <a:pt x="15916" y="11435"/>
                      <a:pt x="15916" y="11435"/>
                    </a:cubicBezTo>
                    <a:cubicBezTo>
                      <a:pt x="15916" y="11435"/>
                      <a:pt x="15916" y="11435"/>
                      <a:pt x="15916" y="11435"/>
                    </a:cubicBezTo>
                    <a:cubicBezTo>
                      <a:pt x="15347" y="12071"/>
                      <a:pt x="15347" y="12071"/>
                      <a:pt x="15347" y="12071"/>
                    </a:cubicBezTo>
                    <a:cubicBezTo>
                      <a:pt x="15347" y="11435"/>
                      <a:pt x="15347" y="11435"/>
                      <a:pt x="15347" y="11435"/>
                    </a:cubicBezTo>
                    <a:cubicBezTo>
                      <a:pt x="15347" y="11435"/>
                      <a:pt x="15347" y="11435"/>
                      <a:pt x="15347" y="11435"/>
                    </a:cubicBezTo>
                    <a:cubicBezTo>
                      <a:pt x="15347" y="11435"/>
                      <a:pt x="15347" y="11435"/>
                      <a:pt x="15347" y="11435"/>
                    </a:cubicBezTo>
                    <a:cubicBezTo>
                      <a:pt x="15347" y="10800"/>
                      <a:pt x="15347" y="10800"/>
                      <a:pt x="15347" y="10800"/>
                    </a:cubicBezTo>
                    <a:cubicBezTo>
                      <a:pt x="15347" y="10800"/>
                      <a:pt x="15347" y="10800"/>
                      <a:pt x="15347" y="10800"/>
                    </a:cubicBezTo>
                    <a:cubicBezTo>
                      <a:pt x="15347" y="10800"/>
                      <a:pt x="15347" y="10800"/>
                      <a:pt x="15347" y="10800"/>
                    </a:cubicBezTo>
                    <a:cubicBezTo>
                      <a:pt x="15347" y="10165"/>
                      <a:pt x="15347" y="10165"/>
                      <a:pt x="15347" y="10165"/>
                    </a:cubicBezTo>
                    <a:cubicBezTo>
                      <a:pt x="15916" y="10800"/>
                      <a:pt x="15916" y="10800"/>
                      <a:pt x="15916" y="10800"/>
                    </a:cubicBezTo>
                    <a:cubicBezTo>
                      <a:pt x="15916" y="10800"/>
                      <a:pt x="15916" y="10800"/>
                      <a:pt x="15916" y="10800"/>
                    </a:cubicBezTo>
                    <a:close/>
                    <a:moveTo>
                      <a:pt x="15347" y="9529"/>
                    </a:moveTo>
                    <a:cubicBezTo>
                      <a:pt x="14779" y="8894"/>
                      <a:pt x="14779" y="8894"/>
                      <a:pt x="14779" y="8894"/>
                    </a:cubicBezTo>
                    <a:cubicBezTo>
                      <a:pt x="15347" y="8259"/>
                      <a:pt x="15347" y="8259"/>
                      <a:pt x="15347" y="8259"/>
                    </a:cubicBezTo>
                    <a:cubicBezTo>
                      <a:pt x="15916" y="8259"/>
                      <a:pt x="15916" y="8259"/>
                      <a:pt x="15916" y="8259"/>
                    </a:cubicBezTo>
                    <a:cubicBezTo>
                      <a:pt x="15916" y="8259"/>
                      <a:pt x="15916" y="8259"/>
                      <a:pt x="15916" y="8259"/>
                    </a:cubicBezTo>
                    <a:cubicBezTo>
                      <a:pt x="16484" y="8259"/>
                      <a:pt x="16484" y="8259"/>
                      <a:pt x="16484" y="8259"/>
                    </a:cubicBezTo>
                    <a:cubicBezTo>
                      <a:pt x="16484" y="8259"/>
                      <a:pt x="16484" y="8259"/>
                      <a:pt x="16484" y="8259"/>
                    </a:cubicBezTo>
                    <a:cubicBezTo>
                      <a:pt x="16484" y="8259"/>
                      <a:pt x="16484" y="8259"/>
                      <a:pt x="16484" y="8259"/>
                    </a:cubicBezTo>
                    <a:cubicBezTo>
                      <a:pt x="16484" y="8259"/>
                      <a:pt x="16484" y="8259"/>
                      <a:pt x="16484" y="8259"/>
                    </a:cubicBezTo>
                    <a:cubicBezTo>
                      <a:pt x="16484" y="8894"/>
                      <a:pt x="16484" y="8894"/>
                      <a:pt x="16484" y="8894"/>
                    </a:cubicBezTo>
                    <a:cubicBezTo>
                      <a:pt x="16484" y="9529"/>
                      <a:pt x="16484" y="9529"/>
                      <a:pt x="16484" y="9529"/>
                    </a:cubicBezTo>
                    <a:cubicBezTo>
                      <a:pt x="15916" y="9529"/>
                      <a:pt x="15916" y="9529"/>
                      <a:pt x="15916" y="9529"/>
                    </a:cubicBezTo>
                    <a:cubicBezTo>
                      <a:pt x="15916" y="9529"/>
                      <a:pt x="15916" y="9529"/>
                      <a:pt x="15916" y="9529"/>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347" y="9529"/>
                      <a:pt x="15347" y="9529"/>
                      <a:pt x="15347" y="9529"/>
                    </a:cubicBezTo>
                    <a:cubicBezTo>
                      <a:pt x="15347" y="9529"/>
                      <a:pt x="15347" y="9529"/>
                      <a:pt x="15347" y="9529"/>
                    </a:cubicBezTo>
                    <a:close/>
                    <a:moveTo>
                      <a:pt x="14211" y="4447"/>
                    </a:moveTo>
                    <a:cubicBezTo>
                      <a:pt x="14211" y="4447"/>
                      <a:pt x="14211" y="4447"/>
                      <a:pt x="14211" y="4447"/>
                    </a:cubicBezTo>
                    <a:cubicBezTo>
                      <a:pt x="14211" y="4447"/>
                      <a:pt x="14211" y="4447"/>
                      <a:pt x="14211" y="4447"/>
                    </a:cubicBezTo>
                    <a:cubicBezTo>
                      <a:pt x="14779" y="4447"/>
                      <a:pt x="14779" y="4447"/>
                      <a:pt x="14779" y="4447"/>
                    </a:cubicBezTo>
                    <a:cubicBezTo>
                      <a:pt x="14779" y="4447"/>
                      <a:pt x="14779" y="4447"/>
                      <a:pt x="14779" y="4447"/>
                    </a:cubicBezTo>
                    <a:cubicBezTo>
                      <a:pt x="14211" y="5082"/>
                      <a:pt x="14211" y="5082"/>
                      <a:pt x="14211" y="5082"/>
                    </a:cubicBezTo>
                    <a:cubicBezTo>
                      <a:pt x="14211" y="4447"/>
                      <a:pt x="14211" y="4447"/>
                      <a:pt x="14211" y="4447"/>
                    </a:cubicBezTo>
                    <a:close/>
                    <a:moveTo>
                      <a:pt x="13074" y="5718"/>
                    </a:moveTo>
                    <a:cubicBezTo>
                      <a:pt x="13074" y="5718"/>
                      <a:pt x="13074" y="5718"/>
                      <a:pt x="13074" y="5718"/>
                    </a:cubicBezTo>
                    <a:cubicBezTo>
                      <a:pt x="13642" y="6353"/>
                      <a:pt x="13642" y="6353"/>
                      <a:pt x="13642" y="6353"/>
                    </a:cubicBezTo>
                    <a:cubicBezTo>
                      <a:pt x="13642" y="5718"/>
                      <a:pt x="13642" y="5718"/>
                      <a:pt x="13642" y="5718"/>
                    </a:cubicBezTo>
                    <a:cubicBezTo>
                      <a:pt x="14211" y="5718"/>
                      <a:pt x="14211" y="5718"/>
                      <a:pt x="14211" y="5718"/>
                    </a:cubicBezTo>
                    <a:cubicBezTo>
                      <a:pt x="13642" y="6353"/>
                      <a:pt x="13642" y="6353"/>
                      <a:pt x="13642" y="6353"/>
                    </a:cubicBezTo>
                    <a:cubicBezTo>
                      <a:pt x="13642" y="6988"/>
                      <a:pt x="13642" y="6988"/>
                      <a:pt x="13642" y="6988"/>
                    </a:cubicBezTo>
                    <a:cubicBezTo>
                      <a:pt x="13074" y="6353"/>
                      <a:pt x="13074" y="6353"/>
                      <a:pt x="13074" y="6353"/>
                    </a:cubicBezTo>
                    <a:cubicBezTo>
                      <a:pt x="13074" y="6988"/>
                      <a:pt x="13074" y="6988"/>
                      <a:pt x="13074" y="6988"/>
                    </a:cubicBezTo>
                    <a:cubicBezTo>
                      <a:pt x="13074" y="6353"/>
                      <a:pt x="13074" y="6353"/>
                      <a:pt x="13074" y="6353"/>
                    </a:cubicBezTo>
                    <a:cubicBezTo>
                      <a:pt x="12505" y="6353"/>
                      <a:pt x="12505" y="6353"/>
                      <a:pt x="12505" y="6353"/>
                    </a:cubicBezTo>
                    <a:cubicBezTo>
                      <a:pt x="13074" y="5718"/>
                      <a:pt x="13074" y="5718"/>
                      <a:pt x="13074" y="5718"/>
                    </a:cubicBezTo>
                    <a:close/>
                    <a:moveTo>
                      <a:pt x="11937" y="3812"/>
                    </a:moveTo>
                    <a:cubicBezTo>
                      <a:pt x="11937" y="3812"/>
                      <a:pt x="11937" y="3812"/>
                      <a:pt x="11937" y="3812"/>
                    </a:cubicBezTo>
                    <a:cubicBezTo>
                      <a:pt x="12505" y="3812"/>
                      <a:pt x="12505" y="3812"/>
                      <a:pt x="12505" y="3812"/>
                    </a:cubicBezTo>
                    <a:cubicBezTo>
                      <a:pt x="12505" y="3812"/>
                      <a:pt x="12505" y="3812"/>
                      <a:pt x="12505" y="3812"/>
                    </a:cubicBezTo>
                    <a:cubicBezTo>
                      <a:pt x="11937" y="4447"/>
                      <a:pt x="11937" y="4447"/>
                      <a:pt x="11937" y="4447"/>
                    </a:cubicBezTo>
                    <a:cubicBezTo>
                      <a:pt x="11937" y="4447"/>
                      <a:pt x="11937" y="4447"/>
                      <a:pt x="11937" y="4447"/>
                    </a:cubicBezTo>
                    <a:cubicBezTo>
                      <a:pt x="11368" y="4447"/>
                      <a:pt x="11368" y="4447"/>
                      <a:pt x="11368" y="4447"/>
                    </a:cubicBezTo>
                    <a:cubicBezTo>
                      <a:pt x="11937" y="3812"/>
                      <a:pt x="11937" y="3812"/>
                      <a:pt x="11937" y="3812"/>
                    </a:cubicBezTo>
                    <a:close/>
                    <a:moveTo>
                      <a:pt x="9663" y="8894"/>
                    </a:moveTo>
                    <a:cubicBezTo>
                      <a:pt x="9663" y="8894"/>
                      <a:pt x="9663" y="8894"/>
                      <a:pt x="9663" y="8894"/>
                    </a:cubicBezTo>
                    <a:cubicBezTo>
                      <a:pt x="9663" y="8894"/>
                      <a:pt x="9663" y="8894"/>
                      <a:pt x="9663" y="8894"/>
                    </a:cubicBezTo>
                    <a:cubicBezTo>
                      <a:pt x="9663" y="9529"/>
                      <a:pt x="9663" y="9529"/>
                      <a:pt x="9663" y="9529"/>
                    </a:cubicBezTo>
                    <a:cubicBezTo>
                      <a:pt x="9663" y="9529"/>
                      <a:pt x="9663" y="9529"/>
                      <a:pt x="9663" y="9529"/>
                    </a:cubicBezTo>
                    <a:cubicBezTo>
                      <a:pt x="9663" y="8894"/>
                      <a:pt x="9663" y="8894"/>
                      <a:pt x="9663" y="8894"/>
                    </a:cubicBezTo>
                    <a:close/>
                    <a:moveTo>
                      <a:pt x="9095" y="8894"/>
                    </a:moveTo>
                    <a:cubicBezTo>
                      <a:pt x="9095" y="8894"/>
                      <a:pt x="9095" y="8894"/>
                      <a:pt x="9095" y="8894"/>
                    </a:cubicBezTo>
                    <a:cubicBezTo>
                      <a:pt x="9095" y="8894"/>
                      <a:pt x="9095" y="8894"/>
                      <a:pt x="9095" y="8894"/>
                    </a:cubicBezTo>
                    <a:cubicBezTo>
                      <a:pt x="9095" y="8894"/>
                      <a:pt x="9095" y="8894"/>
                      <a:pt x="9095" y="8894"/>
                    </a:cubicBezTo>
                    <a:cubicBezTo>
                      <a:pt x="9095" y="8894"/>
                      <a:pt x="9095" y="8894"/>
                      <a:pt x="9095" y="8894"/>
                    </a:cubicBezTo>
                    <a:close/>
                    <a:moveTo>
                      <a:pt x="11937" y="9529"/>
                    </a:moveTo>
                    <a:cubicBezTo>
                      <a:pt x="11937" y="9529"/>
                      <a:pt x="11937" y="9529"/>
                      <a:pt x="11937" y="9529"/>
                    </a:cubicBezTo>
                    <a:cubicBezTo>
                      <a:pt x="11937" y="9529"/>
                      <a:pt x="11937" y="9529"/>
                      <a:pt x="11937" y="9529"/>
                    </a:cubicBezTo>
                    <a:cubicBezTo>
                      <a:pt x="12505" y="9529"/>
                      <a:pt x="12505" y="9529"/>
                      <a:pt x="12505" y="9529"/>
                    </a:cubicBezTo>
                    <a:cubicBezTo>
                      <a:pt x="12505" y="10165"/>
                      <a:pt x="12505" y="10165"/>
                      <a:pt x="12505" y="10165"/>
                    </a:cubicBezTo>
                    <a:cubicBezTo>
                      <a:pt x="12505" y="10165"/>
                      <a:pt x="12505" y="10165"/>
                      <a:pt x="12505" y="10165"/>
                    </a:cubicBezTo>
                    <a:cubicBezTo>
                      <a:pt x="11937" y="10165"/>
                      <a:pt x="11937" y="10165"/>
                      <a:pt x="11937" y="10165"/>
                    </a:cubicBezTo>
                    <a:cubicBezTo>
                      <a:pt x="11937" y="10165"/>
                      <a:pt x="11937" y="10165"/>
                      <a:pt x="11937" y="10165"/>
                    </a:cubicBezTo>
                    <a:cubicBezTo>
                      <a:pt x="11937" y="9529"/>
                      <a:pt x="11937" y="9529"/>
                      <a:pt x="11937" y="9529"/>
                    </a:cubicBezTo>
                    <a:close/>
                    <a:moveTo>
                      <a:pt x="15916" y="13976"/>
                    </a:moveTo>
                    <a:cubicBezTo>
                      <a:pt x="15916" y="13976"/>
                      <a:pt x="15916" y="13976"/>
                      <a:pt x="15916" y="13976"/>
                    </a:cubicBezTo>
                    <a:cubicBezTo>
                      <a:pt x="15916" y="13976"/>
                      <a:pt x="15916" y="13976"/>
                      <a:pt x="15916" y="13976"/>
                    </a:cubicBezTo>
                    <a:cubicBezTo>
                      <a:pt x="16484" y="13976"/>
                      <a:pt x="16484" y="13976"/>
                      <a:pt x="16484" y="13976"/>
                    </a:cubicBezTo>
                    <a:cubicBezTo>
                      <a:pt x="16484" y="13976"/>
                      <a:pt x="16484" y="13976"/>
                      <a:pt x="16484" y="13976"/>
                    </a:cubicBezTo>
                    <a:cubicBezTo>
                      <a:pt x="15916" y="13976"/>
                      <a:pt x="15916" y="13976"/>
                      <a:pt x="15916" y="13976"/>
                    </a:cubicBezTo>
                    <a:close/>
                    <a:moveTo>
                      <a:pt x="11937" y="17153"/>
                    </a:moveTo>
                    <a:cubicBezTo>
                      <a:pt x="11937" y="16518"/>
                      <a:pt x="11937" y="16518"/>
                      <a:pt x="11937" y="16518"/>
                    </a:cubicBezTo>
                    <a:cubicBezTo>
                      <a:pt x="12505" y="16518"/>
                      <a:pt x="12505" y="16518"/>
                      <a:pt x="12505" y="16518"/>
                    </a:cubicBezTo>
                    <a:cubicBezTo>
                      <a:pt x="12505" y="16518"/>
                      <a:pt x="12505" y="16518"/>
                      <a:pt x="12505" y="16518"/>
                    </a:cubicBezTo>
                    <a:cubicBezTo>
                      <a:pt x="11937" y="17153"/>
                      <a:pt x="11937" y="17153"/>
                      <a:pt x="11937" y="17153"/>
                    </a:cubicBezTo>
                    <a:cubicBezTo>
                      <a:pt x="11937" y="17153"/>
                      <a:pt x="11937" y="17153"/>
                      <a:pt x="11937" y="17153"/>
                    </a:cubicBezTo>
                    <a:close/>
                    <a:moveTo>
                      <a:pt x="11937" y="15247"/>
                    </a:moveTo>
                    <a:cubicBezTo>
                      <a:pt x="11937" y="15247"/>
                      <a:pt x="11937" y="15247"/>
                      <a:pt x="11937" y="15247"/>
                    </a:cubicBezTo>
                    <a:cubicBezTo>
                      <a:pt x="11937" y="15247"/>
                      <a:pt x="11937" y="15247"/>
                      <a:pt x="11937" y="15247"/>
                    </a:cubicBezTo>
                    <a:cubicBezTo>
                      <a:pt x="11937" y="15247"/>
                      <a:pt x="11937" y="15247"/>
                      <a:pt x="11937" y="15247"/>
                    </a:cubicBezTo>
                    <a:close/>
                    <a:moveTo>
                      <a:pt x="11937" y="14612"/>
                    </a:moveTo>
                    <a:cubicBezTo>
                      <a:pt x="11937" y="14612"/>
                      <a:pt x="11937" y="14612"/>
                      <a:pt x="11937" y="14612"/>
                    </a:cubicBezTo>
                    <a:cubicBezTo>
                      <a:pt x="11937" y="14612"/>
                      <a:pt x="11937" y="14612"/>
                      <a:pt x="11937" y="14612"/>
                    </a:cubicBezTo>
                    <a:cubicBezTo>
                      <a:pt x="11937" y="14612"/>
                      <a:pt x="11937" y="14612"/>
                      <a:pt x="11937" y="14612"/>
                    </a:cubicBezTo>
                    <a:cubicBezTo>
                      <a:pt x="11937" y="14612"/>
                      <a:pt x="11937" y="14612"/>
                      <a:pt x="11937" y="14612"/>
                    </a:cubicBezTo>
                    <a:close/>
                    <a:moveTo>
                      <a:pt x="11368" y="13976"/>
                    </a:moveTo>
                    <a:cubicBezTo>
                      <a:pt x="11368" y="13976"/>
                      <a:pt x="11368" y="13976"/>
                      <a:pt x="11368" y="13976"/>
                    </a:cubicBezTo>
                    <a:cubicBezTo>
                      <a:pt x="11937" y="13976"/>
                      <a:pt x="11937" y="13976"/>
                      <a:pt x="11937" y="13976"/>
                    </a:cubicBezTo>
                    <a:cubicBezTo>
                      <a:pt x="11937" y="13976"/>
                      <a:pt x="11937" y="13976"/>
                      <a:pt x="11937" y="13976"/>
                    </a:cubicBezTo>
                    <a:cubicBezTo>
                      <a:pt x="11368" y="13976"/>
                      <a:pt x="11368" y="13976"/>
                      <a:pt x="11368" y="13976"/>
                    </a:cubicBezTo>
                    <a:close/>
                    <a:moveTo>
                      <a:pt x="13642" y="15882"/>
                    </a:moveTo>
                    <a:cubicBezTo>
                      <a:pt x="13642" y="15247"/>
                      <a:pt x="13642" y="15247"/>
                      <a:pt x="13642" y="15247"/>
                    </a:cubicBezTo>
                    <a:cubicBezTo>
                      <a:pt x="13642" y="15247"/>
                      <a:pt x="13642" y="15247"/>
                      <a:pt x="13642" y="15247"/>
                    </a:cubicBezTo>
                    <a:cubicBezTo>
                      <a:pt x="14211" y="15247"/>
                      <a:pt x="14211" y="15247"/>
                      <a:pt x="14211" y="15247"/>
                    </a:cubicBezTo>
                    <a:cubicBezTo>
                      <a:pt x="14211" y="15247"/>
                      <a:pt x="14211" y="15247"/>
                      <a:pt x="14211" y="15247"/>
                    </a:cubicBezTo>
                    <a:cubicBezTo>
                      <a:pt x="13642" y="15882"/>
                      <a:pt x="13642" y="15882"/>
                      <a:pt x="13642" y="15882"/>
                    </a:cubicBezTo>
                    <a:close/>
                    <a:moveTo>
                      <a:pt x="14779" y="15882"/>
                    </a:moveTo>
                    <a:cubicBezTo>
                      <a:pt x="14211" y="15247"/>
                      <a:pt x="14211" y="15247"/>
                      <a:pt x="14211" y="15247"/>
                    </a:cubicBezTo>
                    <a:cubicBezTo>
                      <a:pt x="14779" y="15247"/>
                      <a:pt x="14779" y="15247"/>
                      <a:pt x="14779" y="15247"/>
                    </a:cubicBezTo>
                    <a:cubicBezTo>
                      <a:pt x="14779" y="15247"/>
                      <a:pt x="14779" y="15247"/>
                      <a:pt x="14779" y="15247"/>
                    </a:cubicBezTo>
                    <a:cubicBezTo>
                      <a:pt x="14779" y="15247"/>
                      <a:pt x="14779" y="15247"/>
                      <a:pt x="14779" y="15247"/>
                    </a:cubicBezTo>
                    <a:cubicBezTo>
                      <a:pt x="14779" y="15882"/>
                      <a:pt x="14779" y="15882"/>
                      <a:pt x="14779" y="15882"/>
                    </a:cubicBezTo>
                    <a:cubicBezTo>
                      <a:pt x="14779" y="15882"/>
                      <a:pt x="14779" y="15882"/>
                      <a:pt x="14779" y="15882"/>
                    </a:cubicBezTo>
                    <a:close/>
                    <a:moveTo>
                      <a:pt x="14211" y="14612"/>
                    </a:moveTo>
                    <a:cubicBezTo>
                      <a:pt x="14211" y="13976"/>
                      <a:pt x="14211" y="13976"/>
                      <a:pt x="14211" y="13976"/>
                    </a:cubicBezTo>
                    <a:cubicBezTo>
                      <a:pt x="14779" y="14612"/>
                      <a:pt x="14779" y="14612"/>
                      <a:pt x="14779" y="14612"/>
                    </a:cubicBezTo>
                    <a:cubicBezTo>
                      <a:pt x="14211" y="14612"/>
                      <a:pt x="14211" y="14612"/>
                      <a:pt x="14211" y="14612"/>
                    </a:cubicBezTo>
                    <a:close/>
                    <a:moveTo>
                      <a:pt x="13642" y="13976"/>
                    </a:moveTo>
                    <a:cubicBezTo>
                      <a:pt x="13642" y="13976"/>
                      <a:pt x="13642" y="13976"/>
                      <a:pt x="13642" y="13976"/>
                    </a:cubicBezTo>
                    <a:cubicBezTo>
                      <a:pt x="14211" y="13976"/>
                      <a:pt x="14211" y="13976"/>
                      <a:pt x="14211" y="13976"/>
                    </a:cubicBezTo>
                    <a:cubicBezTo>
                      <a:pt x="14211" y="13976"/>
                      <a:pt x="14211" y="13976"/>
                      <a:pt x="14211" y="13976"/>
                    </a:cubicBezTo>
                    <a:cubicBezTo>
                      <a:pt x="13642" y="13976"/>
                      <a:pt x="13642" y="13976"/>
                      <a:pt x="13642" y="13976"/>
                    </a:cubicBezTo>
                    <a:cubicBezTo>
                      <a:pt x="13642" y="13976"/>
                      <a:pt x="13642" y="13976"/>
                      <a:pt x="13642" y="13976"/>
                    </a:cubicBezTo>
                    <a:close/>
                    <a:moveTo>
                      <a:pt x="12505" y="12706"/>
                    </a:moveTo>
                    <a:cubicBezTo>
                      <a:pt x="12505" y="12706"/>
                      <a:pt x="12505" y="12706"/>
                      <a:pt x="12505" y="12706"/>
                    </a:cubicBezTo>
                    <a:cubicBezTo>
                      <a:pt x="13074" y="13341"/>
                      <a:pt x="13074" y="13341"/>
                      <a:pt x="13074" y="13341"/>
                    </a:cubicBezTo>
                    <a:cubicBezTo>
                      <a:pt x="13642" y="13341"/>
                      <a:pt x="13642" y="13341"/>
                      <a:pt x="13642" y="13341"/>
                    </a:cubicBezTo>
                    <a:cubicBezTo>
                      <a:pt x="13642" y="13976"/>
                      <a:pt x="13642" y="13976"/>
                      <a:pt x="13642" y="13976"/>
                    </a:cubicBezTo>
                    <a:cubicBezTo>
                      <a:pt x="13074" y="13976"/>
                      <a:pt x="13074" y="13976"/>
                      <a:pt x="13074" y="13976"/>
                    </a:cubicBezTo>
                    <a:cubicBezTo>
                      <a:pt x="12505" y="13341"/>
                      <a:pt x="12505" y="13341"/>
                      <a:pt x="12505" y="13341"/>
                    </a:cubicBezTo>
                    <a:cubicBezTo>
                      <a:pt x="12505" y="13341"/>
                      <a:pt x="12505" y="13341"/>
                      <a:pt x="12505" y="13341"/>
                    </a:cubicBezTo>
                    <a:cubicBezTo>
                      <a:pt x="12505" y="12706"/>
                      <a:pt x="12505" y="12706"/>
                      <a:pt x="12505" y="12706"/>
                    </a:cubicBezTo>
                    <a:close/>
                    <a:moveTo>
                      <a:pt x="7958" y="9529"/>
                    </a:moveTo>
                    <a:cubicBezTo>
                      <a:pt x="7958" y="9529"/>
                      <a:pt x="7958" y="9529"/>
                      <a:pt x="7958" y="9529"/>
                    </a:cubicBezTo>
                    <a:cubicBezTo>
                      <a:pt x="9095" y="9529"/>
                      <a:pt x="9095" y="9529"/>
                      <a:pt x="9095" y="9529"/>
                    </a:cubicBezTo>
                    <a:cubicBezTo>
                      <a:pt x="9095" y="9529"/>
                      <a:pt x="9095" y="9529"/>
                      <a:pt x="9095" y="9529"/>
                    </a:cubicBezTo>
                    <a:cubicBezTo>
                      <a:pt x="9663" y="10165"/>
                      <a:pt x="9663" y="10165"/>
                      <a:pt x="9663" y="10165"/>
                    </a:cubicBezTo>
                    <a:cubicBezTo>
                      <a:pt x="10232" y="10165"/>
                      <a:pt x="10232" y="10165"/>
                      <a:pt x="10232" y="10165"/>
                    </a:cubicBezTo>
                    <a:cubicBezTo>
                      <a:pt x="10232" y="10165"/>
                      <a:pt x="10232" y="10165"/>
                      <a:pt x="10232" y="10165"/>
                    </a:cubicBezTo>
                    <a:cubicBezTo>
                      <a:pt x="10232" y="10165"/>
                      <a:pt x="10232" y="10165"/>
                      <a:pt x="10232" y="10165"/>
                    </a:cubicBezTo>
                    <a:cubicBezTo>
                      <a:pt x="10232" y="10165"/>
                      <a:pt x="10232" y="10165"/>
                      <a:pt x="10232" y="10165"/>
                    </a:cubicBezTo>
                    <a:cubicBezTo>
                      <a:pt x="11368" y="10800"/>
                      <a:pt x="11368" y="10800"/>
                      <a:pt x="11368" y="10800"/>
                    </a:cubicBezTo>
                    <a:cubicBezTo>
                      <a:pt x="11368" y="11435"/>
                      <a:pt x="11368" y="11435"/>
                      <a:pt x="11368" y="11435"/>
                    </a:cubicBezTo>
                    <a:cubicBezTo>
                      <a:pt x="11368" y="11435"/>
                      <a:pt x="11368" y="11435"/>
                      <a:pt x="11368" y="11435"/>
                    </a:cubicBezTo>
                    <a:cubicBezTo>
                      <a:pt x="11368" y="11435"/>
                      <a:pt x="11368" y="11435"/>
                      <a:pt x="11368" y="11435"/>
                    </a:cubicBezTo>
                    <a:cubicBezTo>
                      <a:pt x="11368" y="12071"/>
                      <a:pt x="11368" y="12071"/>
                      <a:pt x="11368" y="12071"/>
                    </a:cubicBezTo>
                    <a:cubicBezTo>
                      <a:pt x="11937" y="12071"/>
                      <a:pt x="11937" y="12071"/>
                      <a:pt x="11937" y="12071"/>
                    </a:cubicBezTo>
                    <a:cubicBezTo>
                      <a:pt x="11937" y="12071"/>
                      <a:pt x="11937" y="12071"/>
                      <a:pt x="11937" y="12071"/>
                    </a:cubicBezTo>
                    <a:cubicBezTo>
                      <a:pt x="12505" y="12071"/>
                      <a:pt x="12505" y="12071"/>
                      <a:pt x="12505" y="12071"/>
                    </a:cubicBezTo>
                    <a:cubicBezTo>
                      <a:pt x="11937" y="12706"/>
                      <a:pt x="11937" y="12706"/>
                      <a:pt x="11937" y="12706"/>
                    </a:cubicBezTo>
                    <a:cubicBezTo>
                      <a:pt x="11937" y="12706"/>
                      <a:pt x="11937" y="12706"/>
                      <a:pt x="11937" y="12706"/>
                    </a:cubicBezTo>
                    <a:cubicBezTo>
                      <a:pt x="11368" y="12706"/>
                      <a:pt x="11368" y="12706"/>
                      <a:pt x="11368" y="12706"/>
                    </a:cubicBezTo>
                    <a:cubicBezTo>
                      <a:pt x="11368" y="12706"/>
                      <a:pt x="11368" y="12706"/>
                      <a:pt x="11368" y="12706"/>
                    </a:cubicBezTo>
                    <a:cubicBezTo>
                      <a:pt x="11368" y="12071"/>
                      <a:pt x="11368" y="12071"/>
                      <a:pt x="11368" y="12071"/>
                    </a:cubicBezTo>
                    <a:cubicBezTo>
                      <a:pt x="11368" y="12071"/>
                      <a:pt x="11368" y="12071"/>
                      <a:pt x="11368" y="12071"/>
                    </a:cubicBezTo>
                    <a:cubicBezTo>
                      <a:pt x="10800" y="12071"/>
                      <a:pt x="10800" y="12071"/>
                      <a:pt x="10800" y="12071"/>
                    </a:cubicBezTo>
                    <a:cubicBezTo>
                      <a:pt x="10800" y="11435"/>
                      <a:pt x="10800" y="11435"/>
                      <a:pt x="10800" y="11435"/>
                    </a:cubicBezTo>
                    <a:cubicBezTo>
                      <a:pt x="10800" y="11435"/>
                      <a:pt x="10800" y="11435"/>
                      <a:pt x="10800" y="11435"/>
                    </a:cubicBezTo>
                    <a:cubicBezTo>
                      <a:pt x="10232" y="11435"/>
                      <a:pt x="10232" y="11435"/>
                      <a:pt x="10232" y="11435"/>
                    </a:cubicBezTo>
                    <a:cubicBezTo>
                      <a:pt x="9663" y="10800"/>
                      <a:pt x="9663" y="10800"/>
                      <a:pt x="9663" y="10800"/>
                    </a:cubicBezTo>
                    <a:cubicBezTo>
                      <a:pt x="9663" y="10800"/>
                      <a:pt x="9663" y="10800"/>
                      <a:pt x="9663" y="10800"/>
                    </a:cubicBezTo>
                    <a:cubicBezTo>
                      <a:pt x="9095" y="10800"/>
                      <a:pt x="9095" y="10800"/>
                      <a:pt x="9095" y="10800"/>
                    </a:cubicBezTo>
                    <a:cubicBezTo>
                      <a:pt x="9095" y="10165"/>
                      <a:pt x="9095" y="10165"/>
                      <a:pt x="9095" y="10165"/>
                    </a:cubicBezTo>
                    <a:cubicBezTo>
                      <a:pt x="9095" y="10165"/>
                      <a:pt x="9095" y="10165"/>
                      <a:pt x="9095" y="10165"/>
                    </a:cubicBezTo>
                    <a:cubicBezTo>
                      <a:pt x="8526" y="10165"/>
                      <a:pt x="8526" y="10165"/>
                      <a:pt x="8526" y="10165"/>
                    </a:cubicBezTo>
                    <a:cubicBezTo>
                      <a:pt x="8526" y="9529"/>
                      <a:pt x="8526" y="9529"/>
                      <a:pt x="8526" y="9529"/>
                    </a:cubicBezTo>
                    <a:cubicBezTo>
                      <a:pt x="7958" y="9529"/>
                      <a:pt x="7958" y="9529"/>
                      <a:pt x="7958" y="9529"/>
                    </a:cubicBezTo>
                    <a:cubicBezTo>
                      <a:pt x="7958" y="9529"/>
                      <a:pt x="7958" y="9529"/>
                      <a:pt x="7958" y="9529"/>
                    </a:cubicBezTo>
                    <a:close/>
                    <a:moveTo>
                      <a:pt x="8526" y="17153"/>
                    </a:moveTo>
                    <a:cubicBezTo>
                      <a:pt x="8526" y="17153"/>
                      <a:pt x="8526" y="17153"/>
                      <a:pt x="8526" y="17153"/>
                    </a:cubicBezTo>
                    <a:cubicBezTo>
                      <a:pt x="8526" y="17788"/>
                      <a:pt x="8526" y="17788"/>
                      <a:pt x="8526" y="17788"/>
                    </a:cubicBezTo>
                    <a:cubicBezTo>
                      <a:pt x="9095" y="17788"/>
                      <a:pt x="9095" y="17788"/>
                      <a:pt x="9095" y="17788"/>
                    </a:cubicBezTo>
                    <a:cubicBezTo>
                      <a:pt x="8526" y="18424"/>
                      <a:pt x="8526" y="18424"/>
                      <a:pt x="8526" y="18424"/>
                    </a:cubicBezTo>
                    <a:cubicBezTo>
                      <a:pt x="8526" y="18424"/>
                      <a:pt x="8526" y="18424"/>
                      <a:pt x="8526" y="18424"/>
                    </a:cubicBezTo>
                    <a:cubicBezTo>
                      <a:pt x="8526" y="17788"/>
                      <a:pt x="8526" y="17788"/>
                      <a:pt x="8526" y="17788"/>
                    </a:cubicBezTo>
                    <a:cubicBezTo>
                      <a:pt x="8526" y="17788"/>
                      <a:pt x="8526" y="17788"/>
                      <a:pt x="8526" y="17788"/>
                    </a:cubicBezTo>
                    <a:cubicBezTo>
                      <a:pt x="8526" y="17153"/>
                      <a:pt x="8526" y="17153"/>
                      <a:pt x="8526" y="17153"/>
                    </a:cubicBezTo>
                    <a:close/>
                    <a:moveTo>
                      <a:pt x="8526" y="16518"/>
                    </a:moveTo>
                    <a:cubicBezTo>
                      <a:pt x="8526" y="17153"/>
                      <a:pt x="8526" y="17153"/>
                      <a:pt x="8526" y="17153"/>
                    </a:cubicBezTo>
                    <a:cubicBezTo>
                      <a:pt x="8526" y="17153"/>
                      <a:pt x="8526" y="17153"/>
                      <a:pt x="8526" y="17153"/>
                    </a:cubicBezTo>
                    <a:lnTo>
                      <a:pt x="8526"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0" name="Freeform 76"/>
              <p:cNvSpPr/>
              <p:nvPr/>
            </p:nvSpPr>
            <p:spPr>
              <a:xfrm>
                <a:off x="6607273" y="2350868"/>
                <a:ext cx="180996" cy="129532"/>
              </a:xfrm>
              <a:custGeom>
                <a:avLst/>
                <a:gdLst/>
                <a:ahLst/>
                <a:cxnLst>
                  <a:cxn ang="0">
                    <a:pos x="wd2" y="hd2"/>
                  </a:cxn>
                  <a:cxn ang="5400000">
                    <a:pos x="wd2" y="hd2"/>
                  </a:cxn>
                  <a:cxn ang="10800000">
                    <a:pos x="wd2" y="hd2"/>
                  </a:cxn>
                  <a:cxn ang="16200000">
                    <a:pos x="wd2" y="hd2"/>
                  </a:cxn>
                </a:cxnLst>
                <a:rect l="0" t="0" r="r" b="b"/>
                <a:pathLst>
                  <a:path w="21600" h="21600" extrusionOk="0">
                    <a:moveTo>
                      <a:pt x="929" y="4836"/>
                    </a:moveTo>
                    <a:lnTo>
                      <a:pt x="929" y="3546"/>
                    </a:lnTo>
                    <a:lnTo>
                      <a:pt x="1858" y="3546"/>
                    </a:lnTo>
                    <a:lnTo>
                      <a:pt x="4413" y="4836"/>
                    </a:lnTo>
                    <a:lnTo>
                      <a:pt x="6039" y="4836"/>
                    </a:lnTo>
                    <a:lnTo>
                      <a:pt x="6968" y="6125"/>
                    </a:lnTo>
                    <a:lnTo>
                      <a:pt x="6968" y="2579"/>
                    </a:lnTo>
                    <a:lnTo>
                      <a:pt x="6039" y="2579"/>
                    </a:lnTo>
                    <a:lnTo>
                      <a:pt x="6039" y="0"/>
                    </a:lnTo>
                    <a:lnTo>
                      <a:pt x="6968" y="1290"/>
                    </a:lnTo>
                    <a:lnTo>
                      <a:pt x="8594" y="2579"/>
                    </a:lnTo>
                    <a:lnTo>
                      <a:pt x="9523" y="3546"/>
                    </a:lnTo>
                    <a:lnTo>
                      <a:pt x="11381" y="3546"/>
                    </a:lnTo>
                    <a:lnTo>
                      <a:pt x="11381" y="2579"/>
                    </a:lnTo>
                    <a:lnTo>
                      <a:pt x="13006" y="2579"/>
                    </a:lnTo>
                    <a:lnTo>
                      <a:pt x="13935" y="0"/>
                    </a:lnTo>
                    <a:lnTo>
                      <a:pt x="14632" y="1290"/>
                    </a:lnTo>
                    <a:lnTo>
                      <a:pt x="16490" y="2579"/>
                    </a:lnTo>
                    <a:lnTo>
                      <a:pt x="16490" y="4836"/>
                    </a:lnTo>
                    <a:lnTo>
                      <a:pt x="18116" y="6125"/>
                    </a:lnTo>
                    <a:lnTo>
                      <a:pt x="18116" y="7415"/>
                    </a:lnTo>
                    <a:lnTo>
                      <a:pt x="19045" y="8382"/>
                    </a:lnTo>
                    <a:lnTo>
                      <a:pt x="20671" y="8382"/>
                    </a:lnTo>
                    <a:lnTo>
                      <a:pt x="21600" y="9672"/>
                    </a:lnTo>
                    <a:lnTo>
                      <a:pt x="19045" y="9672"/>
                    </a:lnTo>
                    <a:lnTo>
                      <a:pt x="18116" y="10961"/>
                    </a:lnTo>
                    <a:lnTo>
                      <a:pt x="18116" y="18054"/>
                    </a:lnTo>
                    <a:lnTo>
                      <a:pt x="17187" y="19343"/>
                    </a:lnTo>
                    <a:lnTo>
                      <a:pt x="17187" y="16764"/>
                    </a:lnTo>
                    <a:lnTo>
                      <a:pt x="16490" y="16764"/>
                    </a:lnTo>
                    <a:lnTo>
                      <a:pt x="16490" y="18054"/>
                    </a:lnTo>
                    <a:lnTo>
                      <a:pt x="17187" y="19343"/>
                    </a:lnTo>
                    <a:lnTo>
                      <a:pt x="16490" y="19343"/>
                    </a:lnTo>
                    <a:lnTo>
                      <a:pt x="17187" y="20310"/>
                    </a:lnTo>
                    <a:lnTo>
                      <a:pt x="17187" y="21600"/>
                    </a:lnTo>
                    <a:lnTo>
                      <a:pt x="15561" y="21600"/>
                    </a:lnTo>
                    <a:lnTo>
                      <a:pt x="13935" y="19343"/>
                    </a:lnTo>
                    <a:lnTo>
                      <a:pt x="14632" y="18054"/>
                    </a:lnTo>
                    <a:lnTo>
                      <a:pt x="13935" y="16764"/>
                    </a:lnTo>
                    <a:lnTo>
                      <a:pt x="14632" y="16764"/>
                    </a:lnTo>
                    <a:lnTo>
                      <a:pt x="13935" y="15475"/>
                    </a:lnTo>
                    <a:lnTo>
                      <a:pt x="13006" y="14507"/>
                    </a:lnTo>
                    <a:lnTo>
                      <a:pt x="12077" y="15475"/>
                    </a:lnTo>
                    <a:lnTo>
                      <a:pt x="11381" y="15475"/>
                    </a:lnTo>
                    <a:lnTo>
                      <a:pt x="11381" y="16764"/>
                    </a:lnTo>
                    <a:lnTo>
                      <a:pt x="10452" y="16764"/>
                    </a:lnTo>
                    <a:lnTo>
                      <a:pt x="9523" y="18054"/>
                    </a:lnTo>
                    <a:lnTo>
                      <a:pt x="9523" y="19343"/>
                    </a:lnTo>
                    <a:lnTo>
                      <a:pt x="7897" y="19343"/>
                    </a:lnTo>
                    <a:lnTo>
                      <a:pt x="7897" y="18054"/>
                    </a:lnTo>
                    <a:lnTo>
                      <a:pt x="8594" y="16764"/>
                    </a:lnTo>
                    <a:lnTo>
                      <a:pt x="7897" y="15475"/>
                    </a:lnTo>
                    <a:lnTo>
                      <a:pt x="8594" y="15475"/>
                    </a:lnTo>
                    <a:lnTo>
                      <a:pt x="7897" y="14507"/>
                    </a:lnTo>
                    <a:lnTo>
                      <a:pt x="6968" y="14507"/>
                    </a:lnTo>
                    <a:lnTo>
                      <a:pt x="5342" y="13218"/>
                    </a:lnTo>
                    <a:lnTo>
                      <a:pt x="4413" y="11928"/>
                    </a:lnTo>
                    <a:lnTo>
                      <a:pt x="5342" y="10961"/>
                    </a:lnTo>
                    <a:lnTo>
                      <a:pt x="3484" y="8382"/>
                    </a:lnTo>
                    <a:lnTo>
                      <a:pt x="3484" y="7415"/>
                    </a:lnTo>
                    <a:lnTo>
                      <a:pt x="2787" y="6125"/>
                    </a:lnTo>
                    <a:lnTo>
                      <a:pt x="1858" y="6125"/>
                    </a:lnTo>
                    <a:lnTo>
                      <a:pt x="929" y="4836"/>
                    </a:lnTo>
                    <a:close/>
                    <a:moveTo>
                      <a:pt x="6968" y="19343"/>
                    </a:moveTo>
                    <a:lnTo>
                      <a:pt x="5342" y="15475"/>
                    </a:lnTo>
                    <a:lnTo>
                      <a:pt x="4413" y="15475"/>
                    </a:lnTo>
                    <a:lnTo>
                      <a:pt x="3484" y="14507"/>
                    </a:lnTo>
                    <a:lnTo>
                      <a:pt x="2787" y="14507"/>
                    </a:lnTo>
                    <a:lnTo>
                      <a:pt x="1858" y="13218"/>
                    </a:lnTo>
                    <a:lnTo>
                      <a:pt x="0" y="13218"/>
                    </a:lnTo>
                    <a:lnTo>
                      <a:pt x="929" y="14507"/>
                    </a:lnTo>
                    <a:lnTo>
                      <a:pt x="1858" y="14507"/>
                    </a:lnTo>
                    <a:lnTo>
                      <a:pt x="1858" y="16764"/>
                    </a:lnTo>
                    <a:lnTo>
                      <a:pt x="3484" y="18054"/>
                    </a:lnTo>
                    <a:lnTo>
                      <a:pt x="5342" y="19343"/>
                    </a:lnTo>
                    <a:lnTo>
                      <a:pt x="6968" y="1934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1" name="Freeform 77"/>
              <p:cNvSpPr/>
              <p:nvPr/>
            </p:nvSpPr>
            <p:spPr>
              <a:xfrm>
                <a:off x="6601435" y="2437865"/>
                <a:ext cx="648078" cy="473655"/>
              </a:xfrm>
              <a:custGeom>
                <a:avLst/>
                <a:gdLst/>
                <a:ahLst/>
                <a:cxnLst>
                  <a:cxn ang="0">
                    <a:pos x="wd2" y="hd2"/>
                  </a:cxn>
                  <a:cxn ang="5400000">
                    <a:pos x="wd2" y="hd2"/>
                  </a:cxn>
                  <a:cxn ang="10800000">
                    <a:pos x="wd2" y="hd2"/>
                  </a:cxn>
                  <a:cxn ang="16200000">
                    <a:pos x="wd2" y="hd2"/>
                  </a:cxn>
                </a:cxnLst>
                <a:rect l="0" t="0" r="r" b="b"/>
                <a:pathLst>
                  <a:path w="21600" h="21600" extrusionOk="0">
                    <a:moveTo>
                      <a:pt x="454" y="0"/>
                    </a:moveTo>
                    <a:lnTo>
                      <a:pt x="714" y="0"/>
                    </a:lnTo>
                    <a:lnTo>
                      <a:pt x="714" y="617"/>
                    </a:lnTo>
                    <a:lnTo>
                      <a:pt x="1168" y="970"/>
                    </a:lnTo>
                    <a:lnTo>
                      <a:pt x="1686" y="1322"/>
                    </a:lnTo>
                    <a:lnTo>
                      <a:pt x="2854" y="1322"/>
                    </a:lnTo>
                    <a:lnTo>
                      <a:pt x="2854" y="970"/>
                    </a:lnTo>
                    <a:lnTo>
                      <a:pt x="3114" y="617"/>
                    </a:lnTo>
                    <a:lnTo>
                      <a:pt x="3373" y="617"/>
                    </a:lnTo>
                    <a:lnTo>
                      <a:pt x="3373" y="264"/>
                    </a:lnTo>
                    <a:lnTo>
                      <a:pt x="3568" y="264"/>
                    </a:lnTo>
                    <a:lnTo>
                      <a:pt x="3827" y="0"/>
                    </a:lnTo>
                    <a:lnTo>
                      <a:pt x="4086" y="264"/>
                    </a:lnTo>
                    <a:lnTo>
                      <a:pt x="4281" y="617"/>
                    </a:lnTo>
                    <a:lnTo>
                      <a:pt x="4086" y="617"/>
                    </a:lnTo>
                    <a:lnTo>
                      <a:pt x="4281" y="970"/>
                    </a:lnTo>
                    <a:lnTo>
                      <a:pt x="4086" y="1322"/>
                    </a:lnTo>
                    <a:lnTo>
                      <a:pt x="4541" y="1940"/>
                    </a:lnTo>
                    <a:lnTo>
                      <a:pt x="4995" y="1940"/>
                    </a:lnTo>
                    <a:lnTo>
                      <a:pt x="4995" y="2909"/>
                    </a:lnTo>
                    <a:lnTo>
                      <a:pt x="5254" y="2909"/>
                    </a:lnTo>
                    <a:lnTo>
                      <a:pt x="5514" y="3262"/>
                    </a:lnTo>
                    <a:lnTo>
                      <a:pt x="5773" y="3262"/>
                    </a:lnTo>
                    <a:lnTo>
                      <a:pt x="5968" y="3615"/>
                    </a:lnTo>
                    <a:lnTo>
                      <a:pt x="6227" y="3262"/>
                    </a:lnTo>
                    <a:lnTo>
                      <a:pt x="6486" y="3615"/>
                    </a:lnTo>
                    <a:lnTo>
                      <a:pt x="6681" y="3615"/>
                    </a:lnTo>
                    <a:lnTo>
                      <a:pt x="6681" y="3879"/>
                    </a:lnTo>
                    <a:lnTo>
                      <a:pt x="7395" y="4232"/>
                    </a:lnTo>
                    <a:lnTo>
                      <a:pt x="7654" y="4232"/>
                    </a:lnTo>
                    <a:lnTo>
                      <a:pt x="8173" y="4584"/>
                    </a:lnTo>
                    <a:lnTo>
                      <a:pt x="8627" y="4584"/>
                    </a:lnTo>
                    <a:lnTo>
                      <a:pt x="9341" y="4232"/>
                    </a:lnTo>
                    <a:lnTo>
                      <a:pt x="10573" y="4232"/>
                    </a:lnTo>
                    <a:lnTo>
                      <a:pt x="10768" y="3879"/>
                    </a:lnTo>
                    <a:lnTo>
                      <a:pt x="10573" y="3615"/>
                    </a:lnTo>
                    <a:lnTo>
                      <a:pt x="10573" y="3262"/>
                    </a:lnTo>
                    <a:lnTo>
                      <a:pt x="11286" y="3262"/>
                    </a:lnTo>
                    <a:lnTo>
                      <a:pt x="11286" y="2909"/>
                    </a:lnTo>
                    <a:lnTo>
                      <a:pt x="11481" y="2557"/>
                    </a:lnTo>
                    <a:lnTo>
                      <a:pt x="12000" y="2292"/>
                    </a:lnTo>
                    <a:lnTo>
                      <a:pt x="12454" y="1940"/>
                    </a:lnTo>
                    <a:lnTo>
                      <a:pt x="12973" y="2292"/>
                    </a:lnTo>
                    <a:lnTo>
                      <a:pt x="12973" y="1940"/>
                    </a:lnTo>
                    <a:lnTo>
                      <a:pt x="13168" y="1587"/>
                    </a:lnTo>
                    <a:lnTo>
                      <a:pt x="13427" y="1940"/>
                    </a:lnTo>
                    <a:lnTo>
                      <a:pt x="13686" y="1940"/>
                    </a:lnTo>
                    <a:lnTo>
                      <a:pt x="13881" y="2292"/>
                    </a:lnTo>
                    <a:lnTo>
                      <a:pt x="14400" y="2292"/>
                    </a:lnTo>
                    <a:lnTo>
                      <a:pt x="14854" y="2909"/>
                    </a:lnTo>
                    <a:lnTo>
                      <a:pt x="15114" y="2909"/>
                    </a:lnTo>
                    <a:lnTo>
                      <a:pt x="15373" y="2557"/>
                    </a:lnTo>
                    <a:lnTo>
                      <a:pt x="15827" y="2909"/>
                    </a:lnTo>
                    <a:lnTo>
                      <a:pt x="16086" y="2909"/>
                    </a:lnTo>
                    <a:lnTo>
                      <a:pt x="16086" y="3615"/>
                    </a:lnTo>
                    <a:lnTo>
                      <a:pt x="16281" y="3262"/>
                    </a:lnTo>
                    <a:lnTo>
                      <a:pt x="16800" y="3615"/>
                    </a:lnTo>
                    <a:lnTo>
                      <a:pt x="17254" y="4232"/>
                    </a:lnTo>
                    <a:lnTo>
                      <a:pt x="17773" y="4232"/>
                    </a:lnTo>
                    <a:lnTo>
                      <a:pt x="17968" y="4584"/>
                    </a:lnTo>
                    <a:lnTo>
                      <a:pt x="17968" y="5554"/>
                    </a:lnTo>
                    <a:lnTo>
                      <a:pt x="18227" y="5907"/>
                    </a:lnTo>
                    <a:lnTo>
                      <a:pt x="18227" y="6171"/>
                    </a:lnTo>
                    <a:lnTo>
                      <a:pt x="17968" y="6524"/>
                    </a:lnTo>
                    <a:lnTo>
                      <a:pt x="18227" y="6877"/>
                    </a:lnTo>
                    <a:lnTo>
                      <a:pt x="17968" y="7141"/>
                    </a:lnTo>
                    <a:lnTo>
                      <a:pt x="17773" y="7141"/>
                    </a:lnTo>
                    <a:lnTo>
                      <a:pt x="17773" y="7494"/>
                    </a:lnTo>
                    <a:lnTo>
                      <a:pt x="17968" y="7494"/>
                    </a:lnTo>
                    <a:lnTo>
                      <a:pt x="17773" y="7847"/>
                    </a:lnTo>
                    <a:lnTo>
                      <a:pt x="17773" y="8111"/>
                    </a:lnTo>
                    <a:lnTo>
                      <a:pt x="17968" y="8464"/>
                    </a:lnTo>
                    <a:lnTo>
                      <a:pt x="17968" y="8816"/>
                    </a:lnTo>
                    <a:lnTo>
                      <a:pt x="18227" y="8816"/>
                    </a:lnTo>
                    <a:lnTo>
                      <a:pt x="17968" y="9433"/>
                    </a:lnTo>
                    <a:lnTo>
                      <a:pt x="17968" y="9786"/>
                    </a:lnTo>
                    <a:lnTo>
                      <a:pt x="18227" y="10403"/>
                    </a:lnTo>
                    <a:lnTo>
                      <a:pt x="18486" y="11109"/>
                    </a:lnTo>
                    <a:lnTo>
                      <a:pt x="18227" y="11109"/>
                    </a:lnTo>
                    <a:lnTo>
                      <a:pt x="18486" y="11461"/>
                    </a:lnTo>
                    <a:lnTo>
                      <a:pt x="18486" y="11726"/>
                    </a:lnTo>
                    <a:lnTo>
                      <a:pt x="19459" y="11726"/>
                    </a:lnTo>
                    <a:lnTo>
                      <a:pt x="19654" y="12431"/>
                    </a:lnTo>
                    <a:lnTo>
                      <a:pt x="19459" y="12696"/>
                    </a:lnTo>
                    <a:lnTo>
                      <a:pt x="19654" y="13048"/>
                    </a:lnTo>
                    <a:lnTo>
                      <a:pt x="19654" y="13401"/>
                    </a:lnTo>
                    <a:lnTo>
                      <a:pt x="18746" y="14723"/>
                    </a:lnTo>
                    <a:lnTo>
                      <a:pt x="19459" y="15693"/>
                    </a:lnTo>
                    <a:lnTo>
                      <a:pt x="19459" y="16046"/>
                    </a:lnTo>
                    <a:lnTo>
                      <a:pt x="19654" y="16310"/>
                    </a:lnTo>
                    <a:lnTo>
                      <a:pt x="19914" y="16310"/>
                    </a:lnTo>
                    <a:lnTo>
                      <a:pt x="20173" y="16663"/>
                    </a:lnTo>
                    <a:lnTo>
                      <a:pt x="20627" y="16663"/>
                    </a:lnTo>
                    <a:lnTo>
                      <a:pt x="20627" y="17016"/>
                    </a:lnTo>
                    <a:lnTo>
                      <a:pt x="20886" y="17016"/>
                    </a:lnTo>
                    <a:lnTo>
                      <a:pt x="20886" y="17280"/>
                    </a:lnTo>
                    <a:lnTo>
                      <a:pt x="21146" y="17633"/>
                    </a:lnTo>
                    <a:lnTo>
                      <a:pt x="21146" y="18250"/>
                    </a:lnTo>
                    <a:lnTo>
                      <a:pt x="21600" y="18250"/>
                    </a:lnTo>
                    <a:lnTo>
                      <a:pt x="21600" y="19308"/>
                    </a:lnTo>
                    <a:lnTo>
                      <a:pt x="21341" y="18955"/>
                    </a:lnTo>
                    <a:lnTo>
                      <a:pt x="20627" y="19308"/>
                    </a:lnTo>
                    <a:lnTo>
                      <a:pt x="20368" y="19572"/>
                    </a:lnTo>
                    <a:lnTo>
                      <a:pt x="20173" y="19572"/>
                    </a:lnTo>
                    <a:lnTo>
                      <a:pt x="20173" y="21247"/>
                    </a:lnTo>
                    <a:lnTo>
                      <a:pt x="19914" y="21247"/>
                    </a:lnTo>
                    <a:lnTo>
                      <a:pt x="19914" y="21600"/>
                    </a:lnTo>
                    <a:lnTo>
                      <a:pt x="19459" y="21247"/>
                    </a:lnTo>
                    <a:lnTo>
                      <a:pt x="19200" y="21247"/>
                    </a:lnTo>
                    <a:lnTo>
                      <a:pt x="19200" y="20895"/>
                    </a:lnTo>
                    <a:lnTo>
                      <a:pt x="18941" y="20895"/>
                    </a:lnTo>
                    <a:lnTo>
                      <a:pt x="18941" y="21247"/>
                    </a:lnTo>
                    <a:lnTo>
                      <a:pt x="18746" y="21247"/>
                    </a:lnTo>
                    <a:lnTo>
                      <a:pt x="18486" y="20895"/>
                    </a:lnTo>
                    <a:lnTo>
                      <a:pt x="17059" y="20895"/>
                    </a:lnTo>
                    <a:lnTo>
                      <a:pt x="16800" y="20542"/>
                    </a:lnTo>
                    <a:lnTo>
                      <a:pt x="16541" y="20895"/>
                    </a:lnTo>
                    <a:lnTo>
                      <a:pt x="16281" y="20542"/>
                    </a:lnTo>
                    <a:lnTo>
                      <a:pt x="15373" y="20542"/>
                    </a:lnTo>
                    <a:lnTo>
                      <a:pt x="15373" y="19925"/>
                    </a:lnTo>
                    <a:lnTo>
                      <a:pt x="15114" y="19572"/>
                    </a:lnTo>
                    <a:lnTo>
                      <a:pt x="14854" y="18955"/>
                    </a:lnTo>
                    <a:lnTo>
                      <a:pt x="14854" y="18602"/>
                    </a:lnTo>
                    <a:lnTo>
                      <a:pt x="14141" y="18602"/>
                    </a:lnTo>
                    <a:lnTo>
                      <a:pt x="13686" y="18955"/>
                    </a:lnTo>
                    <a:lnTo>
                      <a:pt x="13427" y="18602"/>
                    </a:lnTo>
                    <a:lnTo>
                      <a:pt x="13427" y="18955"/>
                    </a:lnTo>
                    <a:lnTo>
                      <a:pt x="13168" y="19308"/>
                    </a:lnTo>
                    <a:lnTo>
                      <a:pt x="12714" y="19572"/>
                    </a:lnTo>
                    <a:lnTo>
                      <a:pt x="12259" y="19308"/>
                    </a:lnTo>
                    <a:lnTo>
                      <a:pt x="12000" y="18955"/>
                    </a:lnTo>
                    <a:lnTo>
                      <a:pt x="11741" y="19308"/>
                    </a:lnTo>
                    <a:lnTo>
                      <a:pt x="11481" y="19308"/>
                    </a:lnTo>
                    <a:lnTo>
                      <a:pt x="11286" y="18955"/>
                    </a:lnTo>
                    <a:lnTo>
                      <a:pt x="11027" y="18955"/>
                    </a:lnTo>
                    <a:lnTo>
                      <a:pt x="10768" y="18602"/>
                    </a:lnTo>
                    <a:lnTo>
                      <a:pt x="10573" y="18602"/>
                    </a:lnTo>
                    <a:lnTo>
                      <a:pt x="10314" y="18250"/>
                    </a:lnTo>
                    <a:lnTo>
                      <a:pt x="10573" y="17985"/>
                    </a:lnTo>
                    <a:lnTo>
                      <a:pt x="10054" y="17985"/>
                    </a:lnTo>
                    <a:lnTo>
                      <a:pt x="9859" y="17633"/>
                    </a:lnTo>
                    <a:lnTo>
                      <a:pt x="9081" y="17633"/>
                    </a:lnTo>
                    <a:lnTo>
                      <a:pt x="8886" y="17280"/>
                    </a:lnTo>
                    <a:lnTo>
                      <a:pt x="8368" y="16663"/>
                    </a:lnTo>
                    <a:lnTo>
                      <a:pt x="8368" y="16310"/>
                    </a:lnTo>
                    <a:lnTo>
                      <a:pt x="8173" y="16310"/>
                    </a:lnTo>
                    <a:lnTo>
                      <a:pt x="8173" y="16046"/>
                    </a:lnTo>
                    <a:lnTo>
                      <a:pt x="8368" y="16046"/>
                    </a:lnTo>
                    <a:lnTo>
                      <a:pt x="7914" y="16046"/>
                    </a:lnTo>
                    <a:lnTo>
                      <a:pt x="7914" y="15340"/>
                    </a:lnTo>
                    <a:lnTo>
                      <a:pt x="7654" y="14988"/>
                    </a:lnTo>
                    <a:lnTo>
                      <a:pt x="7395" y="14723"/>
                    </a:lnTo>
                    <a:lnTo>
                      <a:pt x="7395" y="14371"/>
                    </a:lnTo>
                    <a:lnTo>
                      <a:pt x="7200" y="14018"/>
                    </a:lnTo>
                    <a:lnTo>
                      <a:pt x="6941" y="14723"/>
                    </a:lnTo>
                    <a:lnTo>
                      <a:pt x="6681" y="14371"/>
                    </a:lnTo>
                    <a:lnTo>
                      <a:pt x="6486" y="14371"/>
                    </a:lnTo>
                    <a:lnTo>
                      <a:pt x="6227" y="14018"/>
                    </a:lnTo>
                    <a:lnTo>
                      <a:pt x="6486" y="14018"/>
                    </a:lnTo>
                    <a:lnTo>
                      <a:pt x="6227" y="14018"/>
                    </a:lnTo>
                    <a:lnTo>
                      <a:pt x="6227" y="14371"/>
                    </a:lnTo>
                    <a:lnTo>
                      <a:pt x="5773" y="14371"/>
                    </a:lnTo>
                    <a:lnTo>
                      <a:pt x="5773" y="14018"/>
                    </a:lnTo>
                    <a:lnTo>
                      <a:pt x="5773" y="14371"/>
                    </a:lnTo>
                    <a:lnTo>
                      <a:pt x="5773" y="14018"/>
                    </a:lnTo>
                    <a:lnTo>
                      <a:pt x="5514" y="14018"/>
                    </a:lnTo>
                    <a:lnTo>
                      <a:pt x="5254" y="13753"/>
                    </a:lnTo>
                    <a:lnTo>
                      <a:pt x="5254" y="13048"/>
                    </a:lnTo>
                    <a:lnTo>
                      <a:pt x="4800" y="13048"/>
                    </a:lnTo>
                    <a:lnTo>
                      <a:pt x="4800" y="12431"/>
                    </a:lnTo>
                    <a:lnTo>
                      <a:pt x="4995" y="12078"/>
                    </a:lnTo>
                    <a:lnTo>
                      <a:pt x="4800" y="11461"/>
                    </a:lnTo>
                    <a:lnTo>
                      <a:pt x="4541" y="11461"/>
                    </a:lnTo>
                    <a:lnTo>
                      <a:pt x="4281" y="10756"/>
                    </a:lnTo>
                    <a:lnTo>
                      <a:pt x="4086" y="10756"/>
                    </a:lnTo>
                    <a:lnTo>
                      <a:pt x="3373" y="10139"/>
                    </a:lnTo>
                    <a:lnTo>
                      <a:pt x="3114" y="10139"/>
                    </a:lnTo>
                    <a:lnTo>
                      <a:pt x="3114" y="10403"/>
                    </a:lnTo>
                    <a:lnTo>
                      <a:pt x="2854" y="10139"/>
                    </a:lnTo>
                    <a:lnTo>
                      <a:pt x="2854" y="9433"/>
                    </a:lnTo>
                    <a:lnTo>
                      <a:pt x="2595" y="9433"/>
                    </a:lnTo>
                    <a:lnTo>
                      <a:pt x="2595" y="9169"/>
                    </a:lnTo>
                    <a:lnTo>
                      <a:pt x="2400" y="9169"/>
                    </a:lnTo>
                    <a:lnTo>
                      <a:pt x="2141" y="8816"/>
                    </a:lnTo>
                    <a:lnTo>
                      <a:pt x="2141" y="7847"/>
                    </a:lnTo>
                    <a:lnTo>
                      <a:pt x="2400" y="7494"/>
                    </a:lnTo>
                    <a:lnTo>
                      <a:pt x="2400" y="7141"/>
                    </a:lnTo>
                    <a:lnTo>
                      <a:pt x="2595" y="7141"/>
                    </a:lnTo>
                    <a:lnTo>
                      <a:pt x="2595" y="6171"/>
                    </a:lnTo>
                    <a:lnTo>
                      <a:pt x="2854" y="6171"/>
                    </a:lnTo>
                    <a:lnTo>
                      <a:pt x="2595" y="5907"/>
                    </a:lnTo>
                    <a:lnTo>
                      <a:pt x="2400" y="5907"/>
                    </a:lnTo>
                    <a:lnTo>
                      <a:pt x="1881" y="5554"/>
                    </a:lnTo>
                    <a:lnTo>
                      <a:pt x="1686" y="5554"/>
                    </a:lnTo>
                    <a:lnTo>
                      <a:pt x="1427" y="5202"/>
                    </a:lnTo>
                    <a:lnTo>
                      <a:pt x="1427" y="4849"/>
                    </a:lnTo>
                    <a:lnTo>
                      <a:pt x="1168" y="4849"/>
                    </a:lnTo>
                    <a:lnTo>
                      <a:pt x="1168" y="4584"/>
                    </a:lnTo>
                    <a:lnTo>
                      <a:pt x="973" y="4232"/>
                    </a:lnTo>
                    <a:lnTo>
                      <a:pt x="714" y="4232"/>
                    </a:lnTo>
                    <a:lnTo>
                      <a:pt x="973" y="3879"/>
                    </a:lnTo>
                    <a:lnTo>
                      <a:pt x="714" y="3615"/>
                    </a:lnTo>
                    <a:lnTo>
                      <a:pt x="195" y="2909"/>
                    </a:lnTo>
                    <a:lnTo>
                      <a:pt x="195" y="2557"/>
                    </a:lnTo>
                    <a:lnTo>
                      <a:pt x="454" y="1940"/>
                    </a:lnTo>
                    <a:lnTo>
                      <a:pt x="0" y="1940"/>
                    </a:lnTo>
                    <a:lnTo>
                      <a:pt x="0" y="264"/>
                    </a:lnTo>
                    <a:lnTo>
                      <a:pt x="195" y="264"/>
                    </a:lnTo>
                    <a:lnTo>
                      <a:pt x="195" y="0"/>
                    </a:lnTo>
                    <a:lnTo>
                      <a:pt x="45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2" name="Freeform 78"/>
              <p:cNvSpPr/>
              <p:nvPr/>
            </p:nvSpPr>
            <p:spPr>
              <a:xfrm>
                <a:off x="6564460" y="2379868"/>
                <a:ext cx="114827" cy="869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519" y="0"/>
                    </a:lnTo>
                    <a:lnTo>
                      <a:pt x="10983" y="1920"/>
                    </a:lnTo>
                    <a:lnTo>
                      <a:pt x="12447" y="1920"/>
                    </a:lnTo>
                    <a:lnTo>
                      <a:pt x="13546" y="3840"/>
                    </a:lnTo>
                    <a:lnTo>
                      <a:pt x="13546" y="5280"/>
                    </a:lnTo>
                    <a:lnTo>
                      <a:pt x="16475" y="9120"/>
                    </a:lnTo>
                    <a:lnTo>
                      <a:pt x="15010" y="10560"/>
                    </a:lnTo>
                    <a:lnTo>
                      <a:pt x="16475" y="12480"/>
                    </a:lnTo>
                    <a:lnTo>
                      <a:pt x="19037" y="14400"/>
                    </a:lnTo>
                    <a:lnTo>
                      <a:pt x="20502" y="14400"/>
                    </a:lnTo>
                    <a:lnTo>
                      <a:pt x="21600" y="15840"/>
                    </a:lnTo>
                    <a:lnTo>
                      <a:pt x="20502" y="15840"/>
                    </a:lnTo>
                    <a:lnTo>
                      <a:pt x="21600" y="17760"/>
                    </a:lnTo>
                    <a:lnTo>
                      <a:pt x="20502" y="19680"/>
                    </a:lnTo>
                    <a:lnTo>
                      <a:pt x="20502" y="21600"/>
                    </a:lnTo>
                    <a:lnTo>
                      <a:pt x="19037" y="21600"/>
                    </a:lnTo>
                    <a:lnTo>
                      <a:pt x="16475" y="15840"/>
                    </a:lnTo>
                    <a:lnTo>
                      <a:pt x="15010" y="15840"/>
                    </a:lnTo>
                    <a:lnTo>
                      <a:pt x="13546" y="14400"/>
                    </a:lnTo>
                    <a:lnTo>
                      <a:pt x="12447" y="14400"/>
                    </a:lnTo>
                    <a:lnTo>
                      <a:pt x="10983" y="12480"/>
                    </a:lnTo>
                    <a:lnTo>
                      <a:pt x="8054" y="12480"/>
                    </a:lnTo>
                    <a:lnTo>
                      <a:pt x="6956" y="10560"/>
                    </a:lnTo>
                    <a:lnTo>
                      <a:pt x="4027" y="10560"/>
                    </a:lnTo>
                    <a:lnTo>
                      <a:pt x="2929" y="9120"/>
                    </a:lnTo>
                    <a:lnTo>
                      <a:pt x="2929" y="3840"/>
                    </a:lnTo>
                    <a:lnTo>
                      <a:pt x="1464" y="3840"/>
                    </a:lnTo>
                    <a:lnTo>
                      <a:pt x="1464" y="192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3" name="Freeform 79"/>
              <p:cNvSpPr/>
              <p:nvPr/>
            </p:nvSpPr>
            <p:spPr>
              <a:xfrm>
                <a:off x="6031206" y="2358602"/>
                <a:ext cx="599423" cy="214595"/>
              </a:xfrm>
              <a:custGeom>
                <a:avLst/>
                <a:gdLst/>
                <a:ahLst/>
                <a:cxnLst>
                  <a:cxn ang="0">
                    <a:pos x="wd2" y="hd2"/>
                  </a:cxn>
                  <a:cxn ang="5400000">
                    <a:pos x="wd2" y="hd2"/>
                  </a:cxn>
                  <a:cxn ang="10800000">
                    <a:pos x="wd2" y="hd2"/>
                  </a:cxn>
                  <a:cxn ang="16200000">
                    <a:pos x="wd2" y="hd2"/>
                  </a:cxn>
                </a:cxnLst>
                <a:rect l="0" t="0" r="r" b="b"/>
                <a:pathLst>
                  <a:path w="21600" h="21600" extrusionOk="0">
                    <a:moveTo>
                      <a:pt x="561" y="4281"/>
                    </a:moveTo>
                    <a:lnTo>
                      <a:pt x="771" y="4281"/>
                    </a:lnTo>
                    <a:lnTo>
                      <a:pt x="771" y="2919"/>
                    </a:lnTo>
                    <a:lnTo>
                      <a:pt x="1052" y="2919"/>
                    </a:lnTo>
                    <a:lnTo>
                      <a:pt x="1052" y="2141"/>
                    </a:lnTo>
                    <a:lnTo>
                      <a:pt x="771" y="1362"/>
                    </a:lnTo>
                    <a:lnTo>
                      <a:pt x="771" y="778"/>
                    </a:lnTo>
                    <a:lnTo>
                      <a:pt x="1052" y="778"/>
                    </a:lnTo>
                    <a:lnTo>
                      <a:pt x="1332" y="0"/>
                    </a:lnTo>
                    <a:lnTo>
                      <a:pt x="1823" y="0"/>
                    </a:lnTo>
                    <a:lnTo>
                      <a:pt x="2104" y="778"/>
                    </a:lnTo>
                    <a:lnTo>
                      <a:pt x="2104" y="0"/>
                    </a:lnTo>
                    <a:lnTo>
                      <a:pt x="2875" y="2141"/>
                    </a:lnTo>
                    <a:lnTo>
                      <a:pt x="3156" y="2141"/>
                    </a:lnTo>
                    <a:lnTo>
                      <a:pt x="3366" y="2919"/>
                    </a:lnTo>
                    <a:lnTo>
                      <a:pt x="3647" y="3697"/>
                    </a:lnTo>
                    <a:lnTo>
                      <a:pt x="3366" y="4281"/>
                    </a:lnTo>
                    <a:lnTo>
                      <a:pt x="3156" y="4281"/>
                    </a:lnTo>
                    <a:lnTo>
                      <a:pt x="2875" y="3697"/>
                    </a:lnTo>
                    <a:lnTo>
                      <a:pt x="2595" y="3697"/>
                    </a:lnTo>
                    <a:lnTo>
                      <a:pt x="2595" y="4281"/>
                    </a:lnTo>
                    <a:lnTo>
                      <a:pt x="1823" y="4281"/>
                    </a:lnTo>
                    <a:lnTo>
                      <a:pt x="1823" y="5059"/>
                    </a:lnTo>
                    <a:lnTo>
                      <a:pt x="1332" y="5838"/>
                    </a:lnTo>
                    <a:lnTo>
                      <a:pt x="771" y="7200"/>
                    </a:lnTo>
                    <a:lnTo>
                      <a:pt x="771" y="5838"/>
                    </a:lnTo>
                    <a:lnTo>
                      <a:pt x="1052" y="5838"/>
                    </a:lnTo>
                    <a:lnTo>
                      <a:pt x="1332" y="5059"/>
                    </a:lnTo>
                    <a:lnTo>
                      <a:pt x="561" y="5059"/>
                    </a:lnTo>
                    <a:lnTo>
                      <a:pt x="561" y="4281"/>
                    </a:lnTo>
                    <a:close/>
                    <a:moveTo>
                      <a:pt x="17392" y="778"/>
                    </a:moveTo>
                    <a:lnTo>
                      <a:pt x="17182" y="1362"/>
                    </a:lnTo>
                    <a:lnTo>
                      <a:pt x="17182" y="2141"/>
                    </a:lnTo>
                    <a:lnTo>
                      <a:pt x="16901" y="2141"/>
                    </a:lnTo>
                    <a:lnTo>
                      <a:pt x="16340" y="2919"/>
                    </a:lnTo>
                    <a:lnTo>
                      <a:pt x="16340" y="3697"/>
                    </a:lnTo>
                    <a:lnTo>
                      <a:pt x="15358" y="3697"/>
                    </a:lnTo>
                    <a:lnTo>
                      <a:pt x="15358" y="2919"/>
                    </a:lnTo>
                    <a:lnTo>
                      <a:pt x="14797" y="2919"/>
                    </a:lnTo>
                    <a:lnTo>
                      <a:pt x="14306" y="3697"/>
                    </a:lnTo>
                    <a:lnTo>
                      <a:pt x="13535" y="3697"/>
                    </a:lnTo>
                    <a:lnTo>
                      <a:pt x="13255" y="2919"/>
                    </a:lnTo>
                    <a:lnTo>
                      <a:pt x="12974" y="3697"/>
                    </a:lnTo>
                    <a:lnTo>
                      <a:pt x="12764" y="2919"/>
                    </a:lnTo>
                    <a:lnTo>
                      <a:pt x="12483" y="2919"/>
                    </a:lnTo>
                    <a:lnTo>
                      <a:pt x="11992" y="2141"/>
                    </a:lnTo>
                    <a:lnTo>
                      <a:pt x="11712" y="2141"/>
                    </a:lnTo>
                    <a:lnTo>
                      <a:pt x="11431" y="1362"/>
                    </a:lnTo>
                    <a:lnTo>
                      <a:pt x="11431" y="778"/>
                    </a:lnTo>
                    <a:lnTo>
                      <a:pt x="11151" y="778"/>
                    </a:lnTo>
                    <a:lnTo>
                      <a:pt x="10660" y="1362"/>
                    </a:lnTo>
                    <a:lnTo>
                      <a:pt x="10169" y="778"/>
                    </a:lnTo>
                    <a:lnTo>
                      <a:pt x="10169" y="0"/>
                    </a:lnTo>
                    <a:lnTo>
                      <a:pt x="8065" y="0"/>
                    </a:lnTo>
                    <a:lnTo>
                      <a:pt x="7574" y="778"/>
                    </a:lnTo>
                    <a:lnTo>
                      <a:pt x="7013" y="778"/>
                    </a:lnTo>
                    <a:lnTo>
                      <a:pt x="6732" y="1362"/>
                    </a:lnTo>
                    <a:lnTo>
                      <a:pt x="6522" y="2141"/>
                    </a:lnTo>
                    <a:lnTo>
                      <a:pt x="6242" y="2141"/>
                    </a:lnTo>
                    <a:lnTo>
                      <a:pt x="6242" y="3697"/>
                    </a:lnTo>
                    <a:lnTo>
                      <a:pt x="5751" y="3697"/>
                    </a:lnTo>
                    <a:lnTo>
                      <a:pt x="5190" y="2919"/>
                    </a:lnTo>
                    <a:lnTo>
                      <a:pt x="4418" y="2919"/>
                    </a:lnTo>
                    <a:lnTo>
                      <a:pt x="4138" y="3697"/>
                    </a:lnTo>
                    <a:lnTo>
                      <a:pt x="3927" y="2919"/>
                    </a:lnTo>
                    <a:lnTo>
                      <a:pt x="3647" y="3697"/>
                    </a:lnTo>
                    <a:lnTo>
                      <a:pt x="3927" y="4281"/>
                    </a:lnTo>
                    <a:lnTo>
                      <a:pt x="4138" y="4281"/>
                    </a:lnTo>
                    <a:lnTo>
                      <a:pt x="4418" y="5059"/>
                    </a:lnTo>
                    <a:lnTo>
                      <a:pt x="3647" y="5059"/>
                    </a:lnTo>
                    <a:lnTo>
                      <a:pt x="3366" y="5838"/>
                    </a:lnTo>
                    <a:lnTo>
                      <a:pt x="3366" y="6422"/>
                    </a:lnTo>
                    <a:lnTo>
                      <a:pt x="3647" y="5838"/>
                    </a:lnTo>
                    <a:lnTo>
                      <a:pt x="3927" y="6422"/>
                    </a:lnTo>
                    <a:lnTo>
                      <a:pt x="2595" y="6422"/>
                    </a:lnTo>
                    <a:lnTo>
                      <a:pt x="2384" y="5838"/>
                    </a:lnTo>
                    <a:lnTo>
                      <a:pt x="2104" y="6422"/>
                    </a:lnTo>
                    <a:lnTo>
                      <a:pt x="1823" y="6422"/>
                    </a:lnTo>
                    <a:lnTo>
                      <a:pt x="1543" y="5838"/>
                    </a:lnTo>
                    <a:lnTo>
                      <a:pt x="1332" y="5838"/>
                    </a:lnTo>
                    <a:lnTo>
                      <a:pt x="771" y="7200"/>
                    </a:lnTo>
                    <a:lnTo>
                      <a:pt x="771" y="9341"/>
                    </a:lnTo>
                    <a:lnTo>
                      <a:pt x="1543" y="9341"/>
                    </a:lnTo>
                    <a:lnTo>
                      <a:pt x="1332" y="10119"/>
                    </a:lnTo>
                    <a:lnTo>
                      <a:pt x="1543" y="10897"/>
                    </a:lnTo>
                    <a:lnTo>
                      <a:pt x="1543" y="11481"/>
                    </a:lnTo>
                    <a:lnTo>
                      <a:pt x="1823" y="11481"/>
                    </a:lnTo>
                    <a:lnTo>
                      <a:pt x="1543" y="11481"/>
                    </a:lnTo>
                    <a:lnTo>
                      <a:pt x="1332" y="12259"/>
                    </a:lnTo>
                    <a:lnTo>
                      <a:pt x="1543" y="12259"/>
                    </a:lnTo>
                    <a:lnTo>
                      <a:pt x="1543" y="13038"/>
                    </a:lnTo>
                    <a:lnTo>
                      <a:pt x="1332" y="13038"/>
                    </a:lnTo>
                    <a:lnTo>
                      <a:pt x="1052" y="12259"/>
                    </a:lnTo>
                    <a:lnTo>
                      <a:pt x="1052" y="14400"/>
                    </a:lnTo>
                    <a:lnTo>
                      <a:pt x="1543" y="14400"/>
                    </a:lnTo>
                    <a:lnTo>
                      <a:pt x="2104" y="15957"/>
                    </a:lnTo>
                    <a:lnTo>
                      <a:pt x="1823" y="15957"/>
                    </a:lnTo>
                    <a:lnTo>
                      <a:pt x="1823" y="16541"/>
                    </a:lnTo>
                    <a:lnTo>
                      <a:pt x="2104" y="16541"/>
                    </a:lnTo>
                    <a:lnTo>
                      <a:pt x="2384" y="17319"/>
                    </a:lnTo>
                    <a:lnTo>
                      <a:pt x="2384" y="18097"/>
                    </a:lnTo>
                    <a:lnTo>
                      <a:pt x="2104" y="18097"/>
                    </a:lnTo>
                    <a:lnTo>
                      <a:pt x="2104" y="18681"/>
                    </a:lnTo>
                    <a:lnTo>
                      <a:pt x="2595" y="18097"/>
                    </a:lnTo>
                    <a:lnTo>
                      <a:pt x="3156" y="18097"/>
                    </a:lnTo>
                    <a:lnTo>
                      <a:pt x="3156" y="18681"/>
                    </a:lnTo>
                    <a:lnTo>
                      <a:pt x="2384" y="18681"/>
                    </a:lnTo>
                    <a:lnTo>
                      <a:pt x="2104" y="19459"/>
                    </a:lnTo>
                    <a:lnTo>
                      <a:pt x="2875" y="19459"/>
                    </a:lnTo>
                    <a:lnTo>
                      <a:pt x="2875" y="18681"/>
                    </a:lnTo>
                    <a:lnTo>
                      <a:pt x="2875" y="19459"/>
                    </a:lnTo>
                    <a:lnTo>
                      <a:pt x="3156" y="19459"/>
                    </a:lnTo>
                    <a:lnTo>
                      <a:pt x="3366" y="18681"/>
                    </a:lnTo>
                    <a:lnTo>
                      <a:pt x="3647" y="18681"/>
                    </a:lnTo>
                    <a:lnTo>
                      <a:pt x="3927" y="19459"/>
                    </a:lnTo>
                    <a:lnTo>
                      <a:pt x="3927" y="18681"/>
                    </a:lnTo>
                    <a:lnTo>
                      <a:pt x="4138" y="18681"/>
                    </a:lnTo>
                    <a:lnTo>
                      <a:pt x="4138" y="20238"/>
                    </a:lnTo>
                    <a:lnTo>
                      <a:pt x="4418" y="21016"/>
                    </a:lnTo>
                    <a:lnTo>
                      <a:pt x="5470" y="21016"/>
                    </a:lnTo>
                    <a:lnTo>
                      <a:pt x="5470" y="20238"/>
                    </a:lnTo>
                    <a:lnTo>
                      <a:pt x="5961" y="20238"/>
                    </a:lnTo>
                    <a:lnTo>
                      <a:pt x="5961" y="18681"/>
                    </a:lnTo>
                    <a:lnTo>
                      <a:pt x="6732" y="18681"/>
                    </a:lnTo>
                    <a:lnTo>
                      <a:pt x="7294" y="19459"/>
                    </a:lnTo>
                    <a:lnTo>
                      <a:pt x="7574" y="19459"/>
                    </a:lnTo>
                    <a:lnTo>
                      <a:pt x="7784" y="21016"/>
                    </a:lnTo>
                    <a:lnTo>
                      <a:pt x="9327" y="21016"/>
                    </a:lnTo>
                    <a:lnTo>
                      <a:pt x="9608" y="20238"/>
                    </a:lnTo>
                    <a:lnTo>
                      <a:pt x="9608" y="21016"/>
                    </a:lnTo>
                    <a:lnTo>
                      <a:pt x="9888" y="20238"/>
                    </a:lnTo>
                    <a:lnTo>
                      <a:pt x="10379" y="18681"/>
                    </a:lnTo>
                    <a:lnTo>
                      <a:pt x="10660" y="18097"/>
                    </a:lnTo>
                    <a:lnTo>
                      <a:pt x="10940" y="18681"/>
                    </a:lnTo>
                    <a:lnTo>
                      <a:pt x="11712" y="18681"/>
                    </a:lnTo>
                    <a:lnTo>
                      <a:pt x="11992" y="18097"/>
                    </a:lnTo>
                    <a:lnTo>
                      <a:pt x="12203" y="18097"/>
                    </a:lnTo>
                    <a:lnTo>
                      <a:pt x="12203" y="18681"/>
                    </a:lnTo>
                    <a:lnTo>
                      <a:pt x="11992" y="19459"/>
                    </a:lnTo>
                    <a:lnTo>
                      <a:pt x="11712" y="20238"/>
                    </a:lnTo>
                    <a:lnTo>
                      <a:pt x="12203" y="21600"/>
                    </a:lnTo>
                    <a:lnTo>
                      <a:pt x="12483" y="21016"/>
                    </a:lnTo>
                    <a:lnTo>
                      <a:pt x="12764" y="21016"/>
                    </a:lnTo>
                    <a:lnTo>
                      <a:pt x="12483" y="20238"/>
                    </a:lnTo>
                    <a:lnTo>
                      <a:pt x="12764" y="20238"/>
                    </a:lnTo>
                    <a:lnTo>
                      <a:pt x="12764" y="18681"/>
                    </a:lnTo>
                    <a:lnTo>
                      <a:pt x="14026" y="18681"/>
                    </a:lnTo>
                    <a:lnTo>
                      <a:pt x="14026" y="18097"/>
                    </a:lnTo>
                    <a:lnTo>
                      <a:pt x="15078" y="18097"/>
                    </a:lnTo>
                    <a:lnTo>
                      <a:pt x="15569" y="18681"/>
                    </a:lnTo>
                    <a:lnTo>
                      <a:pt x="16130" y="18681"/>
                    </a:lnTo>
                    <a:lnTo>
                      <a:pt x="16130" y="18097"/>
                    </a:lnTo>
                    <a:lnTo>
                      <a:pt x="16340" y="18097"/>
                    </a:lnTo>
                    <a:lnTo>
                      <a:pt x="16621" y="17319"/>
                    </a:lnTo>
                    <a:lnTo>
                      <a:pt x="17953" y="17319"/>
                    </a:lnTo>
                    <a:lnTo>
                      <a:pt x="18444" y="16541"/>
                    </a:lnTo>
                    <a:lnTo>
                      <a:pt x="18725" y="16541"/>
                    </a:lnTo>
                    <a:lnTo>
                      <a:pt x="18935" y="17319"/>
                    </a:lnTo>
                    <a:lnTo>
                      <a:pt x="19216" y="16541"/>
                    </a:lnTo>
                    <a:lnTo>
                      <a:pt x="19496" y="16541"/>
                    </a:lnTo>
                    <a:lnTo>
                      <a:pt x="19777" y="15957"/>
                    </a:lnTo>
                    <a:lnTo>
                      <a:pt x="19987" y="15957"/>
                    </a:lnTo>
                    <a:lnTo>
                      <a:pt x="20548" y="16541"/>
                    </a:lnTo>
                    <a:lnTo>
                      <a:pt x="21039" y="16541"/>
                    </a:lnTo>
                    <a:lnTo>
                      <a:pt x="21039" y="17319"/>
                    </a:lnTo>
                    <a:lnTo>
                      <a:pt x="21319" y="17319"/>
                    </a:lnTo>
                    <a:lnTo>
                      <a:pt x="21600" y="16541"/>
                    </a:lnTo>
                    <a:lnTo>
                      <a:pt x="21319" y="15957"/>
                    </a:lnTo>
                    <a:lnTo>
                      <a:pt x="20758" y="14400"/>
                    </a:lnTo>
                    <a:lnTo>
                      <a:pt x="20758" y="13622"/>
                    </a:lnTo>
                    <a:lnTo>
                      <a:pt x="21039" y="12259"/>
                    </a:lnTo>
                    <a:lnTo>
                      <a:pt x="20548" y="12259"/>
                    </a:lnTo>
                    <a:lnTo>
                      <a:pt x="20548" y="8562"/>
                    </a:lnTo>
                    <a:lnTo>
                      <a:pt x="20758" y="8562"/>
                    </a:lnTo>
                    <a:lnTo>
                      <a:pt x="20758" y="7978"/>
                    </a:lnTo>
                    <a:lnTo>
                      <a:pt x="21039" y="7978"/>
                    </a:lnTo>
                    <a:lnTo>
                      <a:pt x="20758" y="7200"/>
                    </a:lnTo>
                    <a:lnTo>
                      <a:pt x="20548" y="6422"/>
                    </a:lnTo>
                    <a:lnTo>
                      <a:pt x="19987" y="6422"/>
                    </a:lnTo>
                    <a:lnTo>
                      <a:pt x="19777" y="5838"/>
                    </a:lnTo>
                    <a:lnTo>
                      <a:pt x="19777" y="3697"/>
                    </a:lnTo>
                    <a:lnTo>
                      <a:pt x="19496" y="3697"/>
                    </a:lnTo>
                    <a:lnTo>
                      <a:pt x="19496" y="2919"/>
                    </a:lnTo>
                    <a:lnTo>
                      <a:pt x="19216" y="2141"/>
                    </a:lnTo>
                    <a:lnTo>
                      <a:pt x="18935" y="2141"/>
                    </a:lnTo>
                    <a:lnTo>
                      <a:pt x="18444" y="1362"/>
                    </a:lnTo>
                    <a:lnTo>
                      <a:pt x="17392" y="1362"/>
                    </a:lnTo>
                    <a:lnTo>
                      <a:pt x="17392" y="778"/>
                    </a:lnTo>
                    <a:close/>
                    <a:moveTo>
                      <a:pt x="2595" y="19459"/>
                    </a:moveTo>
                    <a:lnTo>
                      <a:pt x="2875" y="19459"/>
                    </a:lnTo>
                    <a:lnTo>
                      <a:pt x="2595" y="19459"/>
                    </a:lnTo>
                    <a:close/>
                    <a:moveTo>
                      <a:pt x="0" y="6422"/>
                    </a:moveTo>
                    <a:lnTo>
                      <a:pt x="281" y="7200"/>
                    </a:lnTo>
                    <a:lnTo>
                      <a:pt x="561" y="6422"/>
                    </a:lnTo>
                    <a:lnTo>
                      <a:pt x="0" y="642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4" name="Freeform 80"/>
              <p:cNvSpPr/>
              <p:nvPr/>
            </p:nvSpPr>
            <p:spPr>
              <a:xfrm>
                <a:off x="6463257" y="2517130"/>
                <a:ext cx="311390" cy="272593"/>
              </a:xfrm>
              <a:custGeom>
                <a:avLst/>
                <a:gdLst/>
                <a:ahLst/>
                <a:cxnLst>
                  <a:cxn ang="0">
                    <a:pos x="wd2" y="hd2"/>
                  </a:cxn>
                  <a:cxn ang="5400000">
                    <a:pos x="wd2" y="hd2"/>
                  </a:cxn>
                  <a:cxn ang="10800000">
                    <a:pos x="wd2" y="hd2"/>
                  </a:cxn>
                  <a:cxn ang="16200000">
                    <a:pos x="wd2" y="hd2"/>
                  </a:cxn>
                </a:cxnLst>
                <a:rect l="0" t="0" r="r" b="b"/>
                <a:pathLst>
                  <a:path w="21600" h="21600" extrusionOk="0">
                    <a:moveTo>
                      <a:pt x="21600" y="18689"/>
                    </a:moveTo>
                    <a:lnTo>
                      <a:pt x="21600" y="18077"/>
                    </a:lnTo>
                    <a:lnTo>
                      <a:pt x="21060" y="18077"/>
                    </a:lnTo>
                    <a:lnTo>
                      <a:pt x="20520" y="17617"/>
                    </a:lnTo>
                    <a:lnTo>
                      <a:pt x="20520" y="16391"/>
                    </a:lnTo>
                    <a:lnTo>
                      <a:pt x="19575" y="16391"/>
                    </a:lnTo>
                    <a:lnTo>
                      <a:pt x="19575" y="15319"/>
                    </a:lnTo>
                    <a:lnTo>
                      <a:pt x="19980" y="14706"/>
                    </a:lnTo>
                    <a:lnTo>
                      <a:pt x="19575" y="13634"/>
                    </a:lnTo>
                    <a:lnTo>
                      <a:pt x="19035" y="13634"/>
                    </a:lnTo>
                    <a:lnTo>
                      <a:pt x="18495" y="12409"/>
                    </a:lnTo>
                    <a:lnTo>
                      <a:pt x="18090" y="12409"/>
                    </a:lnTo>
                    <a:lnTo>
                      <a:pt x="16605" y="11336"/>
                    </a:lnTo>
                    <a:lnTo>
                      <a:pt x="16065" y="11336"/>
                    </a:lnTo>
                    <a:lnTo>
                      <a:pt x="16065" y="11796"/>
                    </a:lnTo>
                    <a:lnTo>
                      <a:pt x="15525" y="11336"/>
                    </a:lnTo>
                    <a:lnTo>
                      <a:pt x="15525" y="10111"/>
                    </a:lnTo>
                    <a:lnTo>
                      <a:pt x="14985" y="10111"/>
                    </a:lnTo>
                    <a:lnTo>
                      <a:pt x="14985" y="9651"/>
                    </a:lnTo>
                    <a:lnTo>
                      <a:pt x="14580" y="9651"/>
                    </a:lnTo>
                    <a:lnTo>
                      <a:pt x="14040" y="9038"/>
                    </a:lnTo>
                    <a:lnTo>
                      <a:pt x="14040" y="7353"/>
                    </a:lnTo>
                    <a:lnTo>
                      <a:pt x="14580" y="6740"/>
                    </a:lnTo>
                    <a:lnTo>
                      <a:pt x="14580" y="6128"/>
                    </a:lnTo>
                    <a:lnTo>
                      <a:pt x="14985" y="6128"/>
                    </a:lnTo>
                    <a:lnTo>
                      <a:pt x="14985" y="4443"/>
                    </a:lnTo>
                    <a:lnTo>
                      <a:pt x="15525" y="4443"/>
                    </a:lnTo>
                    <a:lnTo>
                      <a:pt x="14985" y="3983"/>
                    </a:lnTo>
                    <a:lnTo>
                      <a:pt x="14580" y="3983"/>
                    </a:lnTo>
                    <a:lnTo>
                      <a:pt x="13500" y="3370"/>
                    </a:lnTo>
                    <a:lnTo>
                      <a:pt x="13095" y="3370"/>
                    </a:lnTo>
                    <a:lnTo>
                      <a:pt x="12555" y="2757"/>
                    </a:lnTo>
                    <a:lnTo>
                      <a:pt x="12555" y="2145"/>
                    </a:lnTo>
                    <a:lnTo>
                      <a:pt x="12015" y="2145"/>
                    </a:lnTo>
                    <a:lnTo>
                      <a:pt x="12015" y="1685"/>
                    </a:lnTo>
                    <a:lnTo>
                      <a:pt x="11610" y="1072"/>
                    </a:lnTo>
                    <a:lnTo>
                      <a:pt x="10530" y="1072"/>
                    </a:lnTo>
                    <a:lnTo>
                      <a:pt x="10530" y="460"/>
                    </a:lnTo>
                    <a:lnTo>
                      <a:pt x="9585" y="460"/>
                    </a:lnTo>
                    <a:lnTo>
                      <a:pt x="8505" y="0"/>
                    </a:lnTo>
                    <a:lnTo>
                      <a:pt x="8100" y="0"/>
                    </a:lnTo>
                    <a:lnTo>
                      <a:pt x="7560" y="460"/>
                    </a:lnTo>
                    <a:lnTo>
                      <a:pt x="7020" y="460"/>
                    </a:lnTo>
                    <a:lnTo>
                      <a:pt x="6480" y="1072"/>
                    </a:lnTo>
                    <a:lnTo>
                      <a:pt x="6075" y="1685"/>
                    </a:lnTo>
                    <a:lnTo>
                      <a:pt x="5535" y="1685"/>
                    </a:lnTo>
                    <a:lnTo>
                      <a:pt x="4590" y="2145"/>
                    </a:lnTo>
                    <a:lnTo>
                      <a:pt x="4590" y="6740"/>
                    </a:lnTo>
                    <a:lnTo>
                      <a:pt x="4050" y="7353"/>
                    </a:lnTo>
                    <a:lnTo>
                      <a:pt x="4050" y="7813"/>
                    </a:lnTo>
                    <a:lnTo>
                      <a:pt x="0" y="10723"/>
                    </a:lnTo>
                    <a:lnTo>
                      <a:pt x="1080" y="13634"/>
                    </a:lnTo>
                    <a:lnTo>
                      <a:pt x="3105" y="14094"/>
                    </a:lnTo>
                    <a:lnTo>
                      <a:pt x="13500" y="21600"/>
                    </a:lnTo>
                    <a:lnTo>
                      <a:pt x="17550" y="21600"/>
                    </a:lnTo>
                    <a:lnTo>
                      <a:pt x="18090" y="20374"/>
                    </a:lnTo>
                    <a:lnTo>
                      <a:pt x="18495" y="19302"/>
                    </a:lnTo>
                    <a:lnTo>
                      <a:pt x="19575" y="18689"/>
                    </a:lnTo>
                    <a:lnTo>
                      <a:pt x="20520" y="19302"/>
                    </a:lnTo>
                    <a:lnTo>
                      <a:pt x="21060" y="19302"/>
                    </a:lnTo>
                    <a:lnTo>
                      <a:pt x="21060" y="18689"/>
                    </a:lnTo>
                    <a:lnTo>
                      <a:pt x="21600" y="1868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5" name="Freeform 81"/>
              <p:cNvSpPr/>
              <p:nvPr/>
            </p:nvSpPr>
            <p:spPr>
              <a:xfrm>
                <a:off x="6716262" y="2752990"/>
                <a:ext cx="58386" cy="50265"/>
              </a:xfrm>
              <a:custGeom>
                <a:avLst/>
                <a:gdLst/>
                <a:ahLst/>
                <a:cxnLst>
                  <a:cxn ang="0">
                    <a:pos x="wd2" y="hd2"/>
                  </a:cxn>
                  <a:cxn ang="5400000">
                    <a:pos x="wd2" y="hd2"/>
                  </a:cxn>
                  <a:cxn ang="10800000">
                    <a:pos x="wd2" y="hd2"/>
                  </a:cxn>
                  <a:cxn ang="16200000">
                    <a:pos x="wd2" y="hd2"/>
                  </a:cxn>
                </a:cxnLst>
                <a:rect l="0" t="0" r="r" b="b"/>
                <a:pathLst>
                  <a:path w="21600" h="21600" extrusionOk="0">
                    <a:moveTo>
                      <a:pt x="0" y="15785"/>
                    </a:moveTo>
                    <a:lnTo>
                      <a:pt x="2880" y="9138"/>
                    </a:lnTo>
                    <a:lnTo>
                      <a:pt x="5040" y="3323"/>
                    </a:lnTo>
                    <a:lnTo>
                      <a:pt x="10800" y="0"/>
                    </a:lnTo>
                    <a:lnTo>
                      <a:pt x="15840" y="3323"/>
                    </a:lnTo>
                    <a:lnTo>
                      <a:pt x="18720" y="3323"/>
                    </a:lnTo>
                    <a:lnTo>
                      <a:pt x="18720" y="9138"/>
                    </a:lnTo>
                    <a:lnTo>
                      <a:pt x="12960" y="9138"/>
                    </a:lnTo>
                    <a:lnTo>
                      <a:pt x="18720" y="12462"/>
                    </a:lnTo>
                    <a:lnTo>
                      <a:pt x="18720" y="15785"/>
                    </a:lnTo>
                    <a:lnTo>
                      <a:pt x="21600" y="18277"/>
                    </a:lnTo>
                    <a:lnTo>
                      <a:pt x="18720" y="18277"/>
                    </a:lnTo>
                    <a:lnTo>
                      <a:pt x="21600" y="18277"/>
                    </a:lnTo>
                    <a:lnTo>
                      <a:pt x="12960" y="21600"/>
                    </a:lnTo>
                    <a:lnTo>
                      <a:pt x="12960" y="18277"/>
                    </a:lnTo>
                    <a:lnTo>
                      <a:pt x="2880" y="15785"/>
                    </a:lnTo>
                    <a:lnTo>
                      <a:pt x="0" y="157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6" name="Freeform 82"/>
              <p:cNvSpPr/>
              <p:nvPr/>
            </p:nvSpPr>
            <p:spPr>
              <a:xfrm>
                <a:off x="6255015" y="2580930"/>
                <a:ext cx="72011" cy="34799"/>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lnTo>
                      <a:pt x="0" y="18000"/>
                    </a:lnTo>
                    <a:lnTo>
                      <a:pt x="0" y="13200"/>
                    </a:lnTo>
                    <a:lnTo>
                      <a:pt x="2335" y="8400"/>
                    </a:lnTo>
                    <a:lnTo>
                      <a:pt x="4086" y="8400"/>
                    </a:lnTo>
                    <a:lnTo>
                      <a:pt x="6422" y="4800"/>
                    </a:lnTo>
                    <a:lnTo>
                      <a:pt x="8757" y="8400"/>
                    </a:lnTo>
                    <a:lnTo>
                      <a:pt x="10508" y="8400"/>
                    </a:lnTo>
                    <a:lnTo>
                      <a:pt x="15178" y="4800"/>
                    </a:lnTo>
                    <a:lnTo>
                      <a:pt x="19265" y="0"/>
                    </a:lnTo>
                    <a:lnTo>
                      <a:pt x="21600" y="0"/>
                    </a:lnTo>
                    <a:lnTo>
                      <a:pt x="19265" y="4800"/>
                    </a:lnTo>
                    <a:lnTo>
                      <a:pt x="17514" y="4800"/>
                    </a:lnTo>
                    <a:lnTo>
                      <a:pt x="15178" y="8400"/>
                    </a:lnTo>
                    <a:lnTo>
                      <a:pt x="15178" y="18000"/>
                    </a:lnTo>
                    <a:lnTo>
                      <a:pt x="10508" y="18000"/>
                    </a:lnTo>
                    <a:lnTo>
                      <a:pt x="10508" y="21600"/>
                    </a:lnTo>
                    <a:lnTo>
                      <a:pt x="233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7" name="Freeform 83"/>
              <p:cNvSpPr/>
              <p:nvPr/>
            </p:nvSpPr>
            <p:spPr>
              <a:xfrm>
                <a:off x="6356219" y="2522931"/>
                <a:ext cx="200457" cy="166263"/>
              </a:xfrm>
              <a:custGeom>
                <a:avLst/>
                <a:gdLst/>
                <a:ahLst/>
                <a:cxnLst>
                  <a:cxn ang="0">
                    <a:pos x="wd2" y="hd2"/>
                  </a:cxn>
                  <a:cxn ang="5400000">
                    <a:pos x="wd2" y="hd2"/>
                  </a:cxn>
                  <a:cxn ang="10800000">
                    <a:pos x="wd2" y="hd2"/>
                  </a:cxn>
                  <a:cxn ang="16200000">
                    <a:pos x="wd2" y="hd2"/>
                  </a:cxn>
                </a:cxnLst>
                <a:rect l="0" t="0" r="r" b="b"/>
                <a:pathLst>
                  <a:path w="21600" h="21600" extrusionOk="0">
                    <a:moveTo>
                      <a:pt x="11534" y="16828"/>
                    </a:moveTo>
                    <a:lnTo>
                      <a:pt x="17825" y="12056"/>
                    </a:lnTo>
                    <a:lnTo>
                      <a:pt x="17825" y="11302"/>
                    </a:lnTo>
                    <a:lnTo>
                      <a:pt x="18664" y="10298"/>
                    </a:lnTo>
                    <a:lnTo>
                      <a:pt x="18664" y="2763"/>
                    </a:lnTo>
                    <a:lnTo>
                      <a:pt x="20132" y="2009"/>
                    </a:lnTo>
                    <a:lnTo>
                      <a:pt x="20971" y="2009"/>
                    </a:lnTo>
                    <a:lnTo>
                      <a:pt x="21600" y="1005"/>
                    </a:lnTo>
                    <a:lnTo>
                      <a:pt x="20971" y="0"/>
                    </a:lnTo>
                    <a:lnTo>
                      <a:pt x="20132" y="0"/>
                    </a:lnTo>
                    <a:lnTo>
                      <a:pt x="18664" y="1005"/>
                    </a:lnTo>
                    <a:lnTo>
                      <a:pt x="14680" y="1005"/>
                    </a:lnTo>
                    <a:lnTo>
                      <a:pt x="13841" y="2009"/>
                    </a:lnTo>
                    <a:lnTo>
                      <a:pt x="13212" y="2009"/>
                    </a:lnTo>
                    <a:lnTo>
                      <a:pt x="13212" y="2763"/>
                    </a:lnTo>
                    <a:lnTo>
                      <a:pt x="11534" y="2763"/>
                    </a:lnTo>
                    <a:lnTo>
                      <a:pt x="10066" y="2009"/>
                    </a:lnTo>
                    <a:lnTo>
                      <a:pt x="6920" y="2009"/>
                    </a:lnTo>
                    <a:lnTo>
                      <a:pt x="6920" y="2763"/>
                    </a:lnTo>
                    <a:lnTo>
                      <a:pt x="3146" y="2763"/>
                    </a:lnTo>
                    <a:lnTo>
                      <a:pt x="3146" y="4772"/>
                    </a:lnTo>
                    <a:lnTo>
                      <a:pt x="2307" y="4772"/>
                    </a:lnTo>
                    <a:lnTo>
                      <a:pt x="3146" y="5777"/>
                    </a:lnTo>
                    <a:lnTo>
                      <a:pt x="2307" y="5777"/>
                    </a:lnTo>
                    <a:lnTo>
                      <a:pt x="1468" y="6530"/>
                    </a:lnTo>
                    <a:lnTo>
                      <a:pt x="839" y="5777"/>
                    </a:lnTo>
                    <a:lnTo>
                      <a:pt x="839" y="6530"/>
                    </a:lnTo>
                    <a:lnTo>
                      <a:pt x="0" y="6530"/>
                    </a:lnTo>
                    <a:lnTo>
                      <a:pt x="0" y="7535"/>
                    </a:lnTo>
                    <a:lnTo>
                      <a:pt x="1468" y="9293"/>
                    </a:lnTo>
                    <a:lnTo>
                      <a:pt x="839" y="10298"/>
                    </a:lnTo>
                    <a:lnTo>
                      <a:pt x="839" y="12056"/>
                    </a:lnTo>
                    <a:lnTo>
                      <a:pt x="2307" y="12056"/>
                    </a:lnTo>
                    <a:lnTo>
                      <a:pt x="2307" y="13060"/>
                    </a:lnTo>
                    <a:lnTo>
                      <a:pt x="3146" y="13060"/>
                    </a:lnTo>
                    <a:lnTo>
                      <a:pt x="3146" y="15070"/>
                    </a:lnTo>
                    <a:lnTo>
                      <a:pt x="2307" y="15070"/>
                    </a:lnTo>
                    <a:lnTo>
                      <a:pt x="1468" y="15823"/>
                    </a:lnTo>
                    <a:lnTo>
                      <a:pt x="1468" y="17833"/>
                    </a:lnTo>
                    <a:lnTo>
                      <a:pt x="2307" y="19591"/>
                    </a:lnTo>
                    <a:lnTo>
                      <a:pt x="1468" y="19591"/>
                    </a:lnTo>
                    <a:lnTo>
                      <a:pt x="2307" y="19591"/>
                    </a:lnTo>
                    <a:lnTo>
                      <a:pt x="3146" y="20595"/>
                    </a:lnTo>
                    <a:lnTo>
                      <a:pt x="3775" y="21600"/>
                    </a:lnTo>
                    <a:lnTo>
                      <a:pt x="4614" y="21600"/>
                    </a:lnTo>
                    <a:lnTo>
                      <a:pt x="11534" y="1682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8" name="Freeform 84"/>
              <p:cNvSpPr/>
              <p:nvPr/>
            </p:nvSpPr>
            <p:spPr>
              <a:xfrm>
                <a:off x="6319242" y="2652460"/>
                <a:ext cx="50601" cy="129532"/>
              </a:xfrm>
              <a:custGeom>
                <a:avLst/>
                <a:gdLst/>
                <a:ahLst/>
                <a:cxnLst>
                  <a:cxn ang="0">
                    <a:pos x="wd2" y="hd2"/>
                  </a:cxn>
                  <a:cxn ang="5400000">
                    <a:pos x="wd2" y="hd2"/>
                  </a:cxn>
                  <a:cxn ang="10800000">
                    <a:pos x="wd2" y="hd2"/>
                  </a:cxn>
                  <a:cxn ang="16200000">
                    <a:pos x="wd2" y="hd2"/>
                  </a:cxn>
                </a:cxnLst>
                <a:rect l="0" t="0" r="r" b="b"/>
                <a:pathLst>
                  <a:path w="21600" h="21600" extrusionOk="0">
                    <a:moveTo>
                      <a:pt x="12462" y="21600"/>
                    </a:moveTo>
                    <a:lnTo>
                      <a:pt x="15785" y="20310"/>
                    </a:lnTo>
                    <a:lnTo>
                      <a:pt x="15785" y="15475"/>
                    </a:lnTo>
                    <a:lnTo>
                      <a:pt x="19108" y="15475"/>
                    </a:lnTo>
                    <a:lnTo>
                      <a:pt x="19108" y="10639"/>
                    </a:lnTo>
                    <a:lnTo>
                      <a:pt x="12462" y="10639"/>
                    </a:lnTo>
                    <a:lnTo>
                      <a:pt x="12462" y="4836"/>
                    </a:lnTo>
                    <a:lnTo>
                      <a:pt x="15785" y="4836"/>
                    </a:lnTo>
                    <a:lnTo>
                      <a:pt x="15785" y="6125"/>
                    </a:lnTo>
                    <a:lnTo>
                      <a:pt x="19108" y="6125"/>
                    </a:lnTo>
                    <a:lnTo>
                      <a:pt x="19108" y="1290"/>
                    </a:lnTo>
                    <a:lnTo>
                      <a:pt x="21600" y="0"/>
                    </a:lnTo>
                    <a:lnTo>
                      <a:pt x="19108" y="0"/>
                    </a:lnTo>
                    <a:lnTo>
                      <a:pt x="19108" y="1290"/>
                    </a:lnTo>
                    <a:lnTo>
                      <a:pt x="12462" y="1290"/>
                    </a:lnTo>
                    <a:lnTo>
                      <a:pt x="9138" y="2257"/>
                    </a:lnTo>
                    <a:lnTo>
                      <a:pt x="6646" y="6125"/>
                    </a:lnTo>
                    <a:lnTo>
                      <a:pt x="0" y="10639"/>
                    </a:lnTo>
                    <a:lnTo>
                      <a:pt x="3323" y="11928"/>
                    </a:lnTo>
                    <a:lnTo>
                      <a:pt x="6646" y="14507"/>
                    </a:lnTo>
                    <a:lnTo>
                      <a:pt x="9138" y="16764"/>
                    </a:lnTo>
                    <a:lnTo>
                      <a:pt x="12462" y="19021"/>
                    </a:lnTo>
                    <a:lnTo>
                      <a:pt x="9138" y="20310"/>
                    </a:lnTo>
                    <a:lnTo>
                      <a:pt x="1246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09" name="Freeform 85"/>
              <p:cNvSpPr/>
              <p:nvPr/>
            </p:nvSpPr>
            <p:spPr>
              <a:xfrm>
                <a:off x="6364004" y="2652460"/>
                <a:ext cx="13625" cy="2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760"/>
                    </a:lnTo>
                    <a:lnTo>
                      <a:pt x="9257" y="0"/>
                    </a:lnTo>
                    <a:lnTo>
                      <a:pt x="9257" y="5760"/>
                    </a:lnTo>
                    <a:lnTo>
                      <a:pt x="21600" y="15840"/>
                    </a:lnTo>
                    <a:lnTo>
                      <a:pt x="9257" y="15840"/>
                    </a:lnTo>
                    <a:lnTo>
                      <a:pt x="9257" y="21600"/>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0" name="Freeform 86"/>
              <p:cNvSpPr/>
              <p:nvPr/>
            </p:nvSpPr>
            <p:spPr>
              <a:xfrm>
                <a:off x="6348431" y="2681459"/>
                <a:ext cx="15571" cy="347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0800" y="0"/>
                    </a:lnTo>
                    <a:lnTo>
                      <a:pt x="10800" y="4800"/>
                    </a:lnTo>
                    <a:lnTo>
                      <a:pt x="21600" y="4800"/>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1" name="Freeform 87"/>
              <p:cNvSpPr/>
              <p:nvPr/>
            </p:nvSpPr>
            <p:spPr>
              <a:xfrm>
                <a:off x="6348434" y="2615728"/>
                <a:ext cx="36979" cy="44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095" y="21600"/>
                    </a:lnTo>
                    <a:lnTo>
                      <a:pt x="9095" y="17843"/>
                    </a:lnTo>
                    <a:lnTo>
                      <a:pt x="12505" y="17843"/>
                    </a:lnTo>
                    <a:lnTo>
                      <a:pt x="12505" y="14087"/>
                    </a:lnTo>
                    <a:lnTo>
                      <a:pt x="17053" y="11270"/>
                    </a:lnTo>
                    <a:lnTo>
                      <a:pt x="21600" y="11270"/>
                    </a:lnTo>
                    <a:lnTo>
                      <a:pt x="21600" y="3757"/>
                    </a:lnTo>
                    <a:lnTo>
                      <a:pt x="17053" y="3757"/>
                    </a:lnTo>
                    <a:lnTo>
                      <a:pt x="17053" y="0"/>
                    </a:lnTo>
                    <a:lnTo>
                      <a:pt x="9095" y="0"/>
                    </a:lnTo>
                    <a:lnTo>
                      <a:pt x="4547" y="11270"/>
                    </a:lnTo>
                    <a:lnTo>
                      <a:pt x="4547" y="14087"/>
                    </a:lnTo>
                    <a:lnTo>
                      <a:pt x="0" y="17843"/>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2" name="Freeform 88"/>
              <p:cNvSpPr/>
              <p:nvPr/>
            </p:nvSpPr>
            <p:spPr>
              <a:xfrm>
                <a:off x="6348433" y="2652460"/>
                <a:ext cx="130396" cy="143065"/>
              </a:xfrm>
              <a:custGeom>
                <a:avLst/>
                <a:gdLst/>
                <a:ahLst/>
                <a:cxnLst>
                  <a:cxn ang="0">
                    <a:pos x="wd2" y="hd2"/>
                  </a:cxn>
                  <a:cxn ang="5400000">
                    <a:pos x="wd2" y="hd2"/>
                  </a:cxn>
                  <a:cxn ang="10800000">
                    <a:pos x="wd2" y="hd2"/>
                  </a:cxn>
                  <a:cxn ang="16200000">
                    <a:pos x="wd2" y="hd2"/>
                  </a:cxn>
                </a:cxnLst>
                <a:rect l="0" t="0" r="r" b="b"/>
                <a:pathLst>
                  <a:path w="21600" h="21600" extrusionOk="0">
                    <a:moveTo>
                      <a:pt x="1290" y="18389"/>
                    </a:moveTo>
                    <a:lnTo>
                      <a:pt x="1290" y="14011"/>
                    </a:lnTo>
                    <a:lnTo>
                      <a:pt x="2579" y="14011"/>
                    </a:lnTo>
                    <a:lnTo>
                      <a:pt x="2579" y="4378"/>
                    </a:lnTo>
                    <a:lnTo>
                      <a:pt x="3546" y="4378"/>
                    </a:lnTo>
                    <a:lnTo>
                      <a:pt x="3546" y="3211"/>
                    </a:lnTo>
                    <a:lnTo>
                      <a:pt x="4836" y="3211"/>
                    </a:lnTo>
                    <a:lnTo>
                      <a:pt x="6125" y="4378"/>
                    </a:lnTo>
                    <a:lnTo>
                      <a:pt x="7093" y="5546"/>
                    </a:lnTo>
                    <a:lnTo>
                      <a:pt x="8382" y="5546"/>
                    </a:lnTo>
                    <a:lnTo>
                      <a:pt x="19021" y="0"/>
                    </a:lnTo>
                    <a:lnTo>
                      <a:pt x="21600" y="5546"/>
                    </a:lnTo>
                    <a:lnTo>
                      <a:pt x="19021" y="7589"/>
                    </a:lnTo>
                    <a:lnTo>
                      <a:pt x="11928" y="8757"/>
                    </a:lnTo>
                    <a:lnTo>
                      <a:pt x="18054" y="14011"/>
                    </a:lnTo>
                    <a:lnTo>
                      <a:pt x="15475" y="16346"/>
                    </a:lnTo>
                    <a:lnTo>
                      <a:pt x="15475" y="18389"/>
                    </a:lnTo>
                    <a:lnTo>
                      <a:pt x="10639" y="18389"/>
                    </a:lnTo>
                    <a:lnTo>
                      <a:pt x="7093" y="21600"/>
                    </a:lnTo>
                    <a:lnTo>
                      <a:pt x="2579" y="20724"/>
                    </a:lnTo>
                    <a:lnTo>
                      <a:pt x="0" y="20724"/>
                    </a:lnTo>
                    <a:lnTo>
                      <a:pt x="1290" y="19557"/>
                    </a:lnTo>
                    <a:lnTo>
                      <a:pt x="1290" y="1838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3" name="Freeform 89"/>
              <p:cNvSpPr/>
              <p:nvPr/>
            </p:nvSpPr>
            <p:spPr>
              <a:xfrm>
                <a:off x="6348431" y="2689193"/>
                <a:ext cx="663649" cy="500721"/>
              </a:xfrm>
              <a:custGeom>
                <a:avLst/>
                <a:gdLst/>
                <a:ahLst/>
                <a:cxnLst>
                  <a:cxn ang="0">
                    <a:pos x="wd2" y="hd2"/>
                  </a:cxn>
                  <a:cxn ang="5400000">
                    <a:pos x="wd2" y="hd2"/>
                  </a:cxn>
                  <a:cxn ang="10800000">
                    <a:pos x="wd2" y="hd2"/>
                  </a:cxn>
                  <a:cxn ang="16200000">
                    <a:pos x="wd2" y="hd2"/>
                  </a:cxn>
                </a:cxnLst>
                <a:rect l="0" t="0" r="r" b="b"/>
                <a:pathLst>
                  <a:path w="21600" h="21600" extrusionOk="0">
                    <a:moveTo>
                      <a:pt x="13872" y="4587"/>
                    </a:moveTo>
                    <a:lnTo>
                      <a:pt x="13112" y="4920"/>
                    </a:lnTo>
                    <a:lnTo>
                      <a:pt x="13112" y="4587"/>
                    </a:lnTo>
                    <a:lnTo>
                      <a:pt x="12225" y="4337"/>
                    </a:lnTo>
                    <a:lnTo>
                      <a:pt x="10072" y="4337"/>
                    </a:lnTo>
                    <a:lnTo>
                      <a:pt x="5194" y="250"/>
                    </a:lnTo>
                    <a:lnTo>
                      <a:pt x="4244" y="0"/>
                    </a:lnTo>
                    <a:lnTo>
                      <a:pt x="3737" y="584"/>
                    </a:lnTo>
                    <a:lnTo>
                      <a:pt x="2344" y="917"/>
                    </a:lnTo>
                    <a:lnTo>
                      <a:pt x="3547" y="2419"/>
                    </a:lnTo>
                    <a:lnTo>
                      <a:pt x="3040" y="3086"/>
                    </a:lnTo>
                    <a:lnTo>
                      <a:pt x="3040" y="3669"/>
                    </a:lnTo>
                    <a:lnTo>
                      <a:pt x="2090" y="3669"/>
                    </a:lnTo>
                    <a:lnTo>
                      <a:pt x="1394" y="4587"/>
                    </a:lnTo>
                    <a:lnTo>
                      <a:pt x="507" y="4337"/>
                    </a:lnTo>
                    <a:lnTo>
                      <a:pt x="0" y="4337"/>
                    </a:lnTo>
                    <a:lnTo>
                      <a:pt x="0" y="5504"/>
                    </a:lnTo>
                    <a:lnTo>
                      <a:pt x="253" y="5838"/>
                    </a:lnTo>
                    <a:lnTo>
                      <a:pt x="253" y="5504"/>
                    </a:lnTo>
                    <a:lnTo>
                      <a:pt x="950" y="6422"/>
                    </a:lnTo>
                    <a:lnTo>
                      <a:pt x="950" y="6755"/>
                    </a:lnTo>
                    <a:lnTo>
                      <a:pt x="1204" y="7089"/>
                    </a:lnTo>
                    <a:lnTo>
                      <a:pt x="1394" y="7422"/>
                    </a:lnTo>
                    <a:lnTo>
                      <a:pt x="1647" y="8006"/>
                    </a:lnTo>
                    <a:lnTo>
                      <a:pt x="2090" y="8590"/>
                    </a:lnTo>
                    <a:lnTo>
                      <a:pt x="2090" y="8924"/>
                    </a:lnTo>
                    <a:lnTo>
                      <a:pt x="2344" y="8924"/>
                    </a:lnTo>
                    <a:lnTo>
                      <a:pt x="2597" y="9591"/>
                    </a:lnTo>
                    <a:lnTo>
                      <a:pt x="2850" y="9591"/>
                    </a:lnTo>
                    <a:lnTo>
                      <a:pt x="2850" y="10508"/>
                    </a:lnTo>
                    <a:lnTo>
                      <a:pt x="3040" y="10758"/>
                    </a:lnTo>
                    <a:lnTo>
                      <a:pt x="3547" y="10758"/>
                    </a:lnTo>
                    <a:lnTo>
                      <a:pt x="3737" y="11092"/>
                    </a:lnTo>
                    <a:lnTo>
                      <a:pt x="4244" y="11759"/>
                    </a:lnTo>
                    <a:lnTo>
                      <a:pt x="4244" y="12009"/>
                    </a:lnTo>
                    <a:lnTo>
                      <a:pt x="4434" y="12343"/>
                    </a:lnTo>
                    <a:lnTo>
                      <a:pt x="4687" y="12676"/>
                    </a:lnTo>
                    <a:lnTo>
                      <a:pt x="4687" y="14511"/>
                    </a:lnTo>
                    <a:lnTo>
                      <a:pt x="4941" y="14845"/>
                    </a:lnTo>
                    <a:lnTo>
                      <a:pt x="4941" y="15095"/>
                    </a:lnTo>
                    <a:lnTo>
                      <a:pt x="5638" y="16012"/>
                    </a:lnTo>
                    <a:lnTo>
                      <a:pt x="5891" y="16012"/>
                    </a:lnTo>
                    <a:lnTo>
                      <a:pt x="6081" y="16346"/>
                    </a:lnTo>
                    <a:lnTo>
                      <a:pt x="6588" y="16680"/>
                    </a:lnTo>
                    <a:lnTo>
                      <a:pt x="6778" y="17013"/>
                    </a:lnTo>
                    <a:lnTo>
                      <a:pt x="7031" y="18181"/>
                    </a:lnTo>
                    <a:lnTo>
                      <a:pt x="7284" y="18181"/>
                    </a:lnTo>
                    <a:lnTo>
                      <a:pt x="7284" y="18514"/>
                    </a:lnTo>
                    <a:lnTo>
                      <a:pt x="8235" y="19432"/>
                    </a:lnTo>
                    <a:lnTo>
                      <a:pt x="8425" y="20099"/>
                    </a:lnTo>
                    <a:lnTo>
                      <a:pt x="8678" y="20099"/>
                    </a:lnTo>
                    <a:lnTo>
                      <a:pt x="8931" y="21016"/>
                    </a:lnTo>
                    <a:lnTo>
                      <a:pt x="9185" y="21016"/>
                    </a:lnTo>
                    <a:lnTo>
                      <a:pt x="9375" y="20683"/>
                    </a:lnTo>
                    <a:lnTo>
                      <a:pt x="9628" y="20349"/>
                    </a:lnTo>
                    <a:lnTo>
                      <a:pt x="9375" y="20099"/>
                    </a:lnTo>
                    <a:lnTo>
                      <a:pt x="9628" y="19432"/>
                    </a:lnTo>
                    <a:lnTo>
                      <a:pt x="9882" y="19432"/>
                    </a:lnTo>
                    <a:lnTo>
                      <a:pt x="10072" y="19765"/>
                    </a:lnTo>
                    <a:lnTo>
                      <a:pt x="10768" y="19765"/>
                    </a:lnTo>
                    <a:lnTo>
                      <a:pt x="11718" y="20099"/>
                    </a:lnTo>
                    <a:lnTo>
                      <a:pt x="12669" y="20683"/>
                    </a:lnTo>
                    <a:lnTo>
                      <a:pt x="12669" y="21600"/>
                    </a:lnTo>
                    <a:lnTo>
                      <a:pt x="14569" y="18848"/>
                    </a:lnTo>
                    <a:lnTo>
                      <a:pt x="21347" y="16346"/>
                    </a:lnTo>
                    <a:lnTo>
                      <a:pt x="21600" y="13594"/>
                    </a:lnTo>
                    <a:lnTo>
                      <a:pt x="21347" y="12676"/>
                    </a:lnTo>
                    <a:lnTo>
                      <a:pt x="20903" y="12927"/>
                    </a:lnTo>
                    <a:lnTo>
                      <a:pt x="17863" y="12343"/>
                    </a:lnTo>
                    <a:lnTo>
                      <a:pt x="17609" y="11425"/>
                    </a:lnTo>
                    <a:lnTo>
                      <a:pt x="17356" y="11092"/>
                    </a:lnTo>
                    <a:lnTo>
                      <a:pt x="17356" y="10175"/>
                    </a:lnTo>
                    <a:lnTo>
                      <a:pt x="17103" y="10175"/>
                    </a:lnTo>
                    <a:lnTo>
                      <a:pt x="16659" y="9841"/>
                    </a:lnTo>
                    <a:lnTo>
                      <a:pt x="16406" y="9591"/>
                    </a:lnTo>
                    <a:lnTo>
                      <a:pt x="16406" y="9257"/>
                    </a:lnTo>
                    <a:lnTo>
                      <a:pt x="15962" y="8340"/>
                    </a:lnTo>
                    <a:lnTo>
                      <a:pt x="15709" y="8340"/>
                    </a:lnTo>
                    <a:lnTo>
                      <a:pt x="15709" y="7422"/>
                    </a:lnTo>
                    <a:lnTo>
                      <a:pt x="15456" y="7089"/>
                    </a:lnTo>
                    <a:lnTo>
                      <a:pt x="15012" y="6422"/>
                    </a:lnTo>
                    <a:lnTo>
                      <a:pt x="14759" y="6171"/>
                    </a:lnTo>
                    <a:lnTo>
                      <a:pt x="15012" y="6171"/>
                    </a:lnTo>
                    <a:lnTo>
                      <a:pt x="14759" y="6171"/>
                    </a:lnTo>
                    <a:lnTo>
                      <a:pt x="14316" y="5838"/>
                    </a:lnTo>
                    <a:lnTo>
                      <a:pt x="14062" y="5254"/>
                    </a:lnTo>
                    <a:lnTo>
                      <a:pt x="14062" y="4920"/>
                    </a:lnTo>
                    <a:lnTo>
                      <a:pt x="13872" y="4920"/>
                    </a:lnTo>
                    <a:lnTo>
                      <a:pt x="13872" y="4587"/>
                    </a:lnTo>
                    <a:lnTo>
                      <a:pt x="13872" y="4920"/>
                    </a:lnTo>
                    <a:lnTo>
                      <a:pt x="13872" y="458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4" name="Freeform 90"/>
              <p:cNvSpPr/>
              <p:nvPr/>
            </p:nvSpPr>
            <p:spPr>
              <a:xfrm>
                <a:off x="6860279" y="2874787"/>
                <a:ext cx="21409" cy="50265"/>
              </a:xfrm>
              <a:custGeom>
                <a:avLst/>
                <a:gdLst/>
                <a:ahLst/>
                <a:cxnLst>
                  <a:cxn ang="0">
                    <a:pos x="wd2" y="hd2"/>
                  </a:cxn>
                  <a:cxn ang="5400000">
                    <a:pos x="wd2" y="hd2"/>
                  </a:cxn>
                  <a:cxn ang="10800000">
                    <a:pos x="wd2" y="hd2"/>
                  </a:cxn>
                  <a:cxn ang="16200000">
                    <a:pos x="wd2" y="hd2"/>
                  </a:cxn>
                </a:cxnLst>
                <a:rect l="0" t="0" r="r" b="b"/>
                <a:pathLst>
                  <a:path w="21600" h="21600" extrusionOk="0">
                    <a:moveTo>
                      <a:pt x="13745" y="21600"/>
                    </a:moveTo>
                    <a:lnTo>
                      <a:pt x="0" y="18277"/>
                    </a:lnTo>
                    <a:lnTo>
                      <a:pt x="0" y="3323"/>
                    </a:lnTo>
                    <a:lnTo>
                      <a:pt x="7855" y="3323"/>
                    </a:lnTo>
                    <a:lnTo>
                      <a:pt x="7855" y="0"/>
                    </a:lnTo>
                    <a:lnTo>
                      <a:pt x="13745" y="3323"/>
                    </a:lnTo>
                    <a:lnTo>
                      <a:pt x="21600" y="3323"/>
                    </a:lnTo>
                    <a:lnTo>
                      <a:pt x="13745" y="9138"/>
                    </a:lnTo>
                    <a:lnTo>
                      <a:pt x="13745" y="12462"/>
                    </a:lnTo>
                    <a:lnTo>
                      <a:pt x="21600" y="12462"/>
                    </a:lnTo>
                    <a:lnTo>
                      <a:pt x="21600" y="21600"/>
                    </a:lnTo>
                    <a:lnTo>
                      <a:pt x="137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5" name="Freeform 91"/>
              <p:cNvSpPr/>
              <p:nvPr/>
            </p:nvSpPr>
            <p:spPr>
              <a:xfrm>
                <a:off x="6881687" y="2882521"/>
                <a:ext cx="159588" cy="106332"/>
              </a:xfrm>
              <a:custGeom>
                <a:avLst/>
                <a:gdLst/>
                <a:ahLst/>
                <a:cxnLst>
                  <a:cxn ang="0">
                    <a:pos x="wd2" y="hd2"/>
                  </a:cxn>
                  <a:cxn ang="5400000">
                    <a:pos x="wd2" y="hd2"/>
                  </a:cxn>
                  <a:cxn ang="10800000">
                    <a:pos x="wd2" y="hd2"/>
                  </a:cxn>
                  <a:cxn ang="16200000">
                    <a:pos x="wd2" y="hd2"/>
                  </a:cxn>
                </a:cxnLst>
                <a:rect l="0" t="0" r="r" b="b"/>
                <a:pathLst>
                  <a:path w="21600" h="21600" extrusionOk="0">
                    <a:moveTo>
                      <a:pt x="0" y="10211"/>
                    </a:moveTo>
                    <a:lnTo>
                      <a:pt x="0" y="12960"/>
                    </a:lnTo>
                    <a:lnTo>
                      <a:pt x="1054" y="14531"/>
                    </a:lnTo>
                    <a:lnTo>
                      <a:pt x="2107" y="18851"/>
                    </a:lnTo>
                    <a:lnTo>
                      <a:pt x="14751" y="21600"/>
                    </a:lnTo>
                    <a:lnTo>
                      <a:pt x="16595" y="20422"/>
                    </a:lnTo>
                    <a:lnTo>
                      <a:pt x="20546" y="4320"/>
                    </a:lnTo>
                    <a:lnTo>
                      <a:pt x="21600" y="4320"/>
                    </a:lnTo>
                    <a:lnTo>
                      <a:pt x="20546" y="2749"/>
                    </a:lnTo>
                    <a:lnTo>
                      <a:pt x="20546" y="1178"/>
                    </a:lnTo>
                    <a:lnTo>
                      <a:pt x="20546" y="2749"/>
                    </a:lnTo>
                    <a:lnTo>
                      <a:pt x="20546" y="1178"/>
                    </a:lnTo>
                    <a:lnTo>
                      <a:pt x="19493" y="1178"/>
                    </a:lnTo>
                    <a:lnTo>
                      <a:pt x="19493" y="0"/>
                    </a:lnTo>
                    <a:lnTo>
                      <a:pt x="18439" y="1178"/>
                    </a:lnTo>
                    <a:lnTo>
                      <a:pt x="16595" y="2749"/>
                    </a:lnTo>
                    <a:lnTo>
                      <a:pt x="16595" y="4320"/>
                    </a:lnTo>
                    <a:lnTo>
                      <a:pt x="13698" y="7069"/>
                    </a:lnTo>
                    <a:lnTo>
                      <a:pt x="13698" y="8640"/>
                    </a:lnTo>
                    <a:lnTo>
                      <a:pt x="12644" y="10211"/>
                    </a:lnTo>
                    <a:lnTo>
                      <a:pt x="11854" y="10211"/>
                    </a:lnTo>
                    <a:lnTo>
                      <a:pt x="11854" y="11389"/>
                    </a:lnTo>
                    <a:lnTo>
                      <a:pt x="9746" y="11389"/>
                    </a:lnTo>
                    <a:lnTo>
                      <a:pt x="8693" y="12960"/>
                    </a:lnTo>
                    <a:lnTo>
                      <a:pt x="8693" y="11389"/>
                    </a:lnTo>
                    <a:lnTo>
                      <a:pt x="5005" y="11389"/>
                    </a:lnTo>
                    <a:lnTo>
                      <a:pt x="2898" y="12960"/>
                    </a:lnTo>
                    <a:lnTo>
                      <a:pt x="1054" y="12960"/>
                    </a:lnTo>
                    <a:lnTo>
                      <a:pt x="1054" y="11389"/>
                    </a:lnTo>
                    <a:lnTo>
                      <a:pt x="0" y="102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6" name="Freeform 92"/>
              <p:cNvSpPr/>
              <p:nvPr/>
            </p:nvSpPr>
            <p:spPr>
              <a:xfrm>
                <a:off x="4396416" y="2472665"/>
                <a:ext cx="85633" cy="36733"/>
              </a:xfrm>
              <a:custGeom>
                <a:avLst/>
                <a:gdLst/>
                <a:ahLst/>
                <a:cxnLst>
                  <a:cxn ang="0">
                    <a:pos x="wd2" y="hd2"/>
                  </a:cxn>
                  <a:cxn ang="5400000">
                    <a:pos x="wd2" y="hd2"/>
                  </a:cxn>
                  <a:cxn ang="10800000">
                    <a:pos x="wd2" y="hd2"/>
                  </a:cxn>
                  <a:cxn ang="16200000">
                    <a:pos x="wd2" y="hd2"/>
                  </a:cxn>
                </a:cxnLst>
                <a:rect l="0" t="0" r="r" b="b"/>
                <a:pathLst>
                  <a:path w="21600" h="21600" extrusionOk="0">
                    <a:moveTo>
                      <a:pt x="8836" y="0"/>
                    </a:moveTo>
                    <a:lnTo>
                      <a:pt x="10800" y="4547"/>
                    </a:lnTo>
                    <a:lnTo>
                      <a:pt x="10800" y="0"/>
                    </a:lnTo>
                    <a:lnTo>
                      <a:pt x="8836" y="0"/>
                    </a:lnTo>
                    <a:close/>
                    <a:moveTo>
                      <a:pt x="1473" y="0"/>
                    </a:moveTo>
                    <a:lnTo>
                      <a:pt x="3436" y="4547"/>
                    </a:lnTo>
                    <a:lnTo>
                      <a:pt x="3436" y="0"/>
                    </a:lnTo>
                    <a:lnTo>
                      <a:pt x="1473" y="0"/>
                    </a:lnTo>
                    <a:close/>
                    <a:moveTo>
                      <a:pt x="0" y="4547"/>
                    </a:moveTo>
                    <a:lnTo>
                      <a:pt x="0" y="9095"/>
                    </a:lnTo>
                    <a:lnTo>
                      <a:pt x="1473" y="9095"/>
                    </a:lnTo>
                    <a:lnTo>
                      <a:pt x="1473" y="4547"/>
                    </a:lnTo>
                    <a:lnTo>
                      <a:pt x="0" y="4547"/>
                    </a:lnTo>
                    <a:close/>
                    <a:moveTo>
                      <a:pt x="21600" y="21600"/>
                    </a:moveTo>
                    <a:lnTo>
                      <a:pt x="19636" y="21600"/>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7" name="Freeform 93"/>
              <p:cNvSpPr/>
              <p:nvPr/>
            </p:nvSpPr>
            <p:spPr>
              <a:xfrm>
                <a:off x="4735052" y="2671242"/>
                <a:ext cx="13625"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0" y="0"/>
                      <a:pt x="0" y="0"/>
                      <a:pt x="0" y="0"/>
                    </a:cubicBezTo>
                    <a:cubicBezTo>
                      <a:pt x="21600" y="0"/>
                      <a:pt x="21600" y="0"/>
                      <a:pt x="21600" y="0"/>
                    </a:cubicBezTo>
                    <a:cubicBezTo>
                      <a:pt x="21600" y="21600"/>
                      <a:pt x="21600" y="21600"/>
                      <a:pt x="21600" y="21600"/>
                    </a:cubicBezTo>
                    <a:cubicBezTo>
                      <a:pt x="21600" y="21600"/>
                      <a:pt x="10800" y="21600"/>
                      <a:pt x="10800" y="2160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8" name="Freeform 94"/>
              <p:cNvSpPr/>
              <p:nvPr/>
            </p:nvSpPr>
            <p:spPr>
              <a:xfrm>
                <a:off x="4705860" y="2795522"/>
                <a:ext cx="144018" cy="42533"/>
              </a:xfrm>
              <a:custGeom>
                <a:avLst/>
                <a:gdLst/>
                <a:ahLst/>
                <a:cxnLst>
                  <a:cxn ang="0">
                    <a:pos x="wd2" y="hd2"/>
                  </a:cxn>
                  <a:cxn ang="5400000">
                    <a:pos x="wd2" y="hd2"/>
                  </a:cxn>
                  <a:cxn ang="10800000">
                    <a:pos x="wd2" y="hd2"/>
                  </a:cxn>
                  <a:cxn ang="16200000">
                    <a:pos x="wd2" y="hd2"/>
                  </a:cxn>
                </a:cxnLst>
                <a:rect l="0" t="0" r="r" b="b"/>
                <a:pathLst>
                  <a:path w="21600" h="21600" extrusionOk="0">
                    <a:moveTo>
                      <a:pt x="3240" y="14400"/>
                    </a:moveTo>
                    <a:cubicBezTo>
                      <a:pt x="3240" y="14400"/>
                      <a:pt x="3240" y="14400"/>
                      <a:pt x="3240" y="14400"/>
                    </a:cubicBezTo>
                    <a:cubicBezTo>
                      <a:pt x="3240" y="14400"/>
                      <a:pt x="3240" y="14400"/>
                      <a:pt x="3240" y="14400"/>
                    </a:cubicBezTo>
                    <a:cubicBezTo>
                      <a:pt x="4320" y="14400"/>
                      <a:pt x="4320" y="14400"/>
                      <a:pt x="4320" y="14400"/>
                    </a:cubicBezTo>
                    <a:cubicBezTo>
                      <a:pt x="4320" y="14400"/>
                      <a:pt x="4320" y="14400"/>
                      <a:pt x="4320" y="14400"/>
                    </a:cubicBezTo>
                    <a:cubicBezTo>
                      <a:pt x="4320" y="14400"/>
                      <a:pt x="3240" y="14400"/>
                      <a:pt x="3240" y="14400"/>
                    </a:cubicBezTo>
                    <a:close/>
                    <a:moveTo>
                      <a:pt x="0" y="21600"/>
                    </a:moveTo>
                    <a:cubicBezTo>
                      <a:pt x="0" y="21600"/>
                      <a:pt x="0" y="21600"/>
                      <a:pt x="0" y="21600"/>
                    </a:cubicBezTo>
                    <a:cubicBezTo>
                      <a:pt x="0" y="18000"/>
                      <a:pt x="0" y="18000"/>
                      <a:pt x="0" y="18000"/>
                    </a:cubicBezTo>
                    <a:cubicBezTo>
                      <a:pt x="1080" y="18000"/>
                      <a:pt x="1080" y="18000"/>
                      <a:pt x="1080" y="18000"/>
                    </a:cubicBezTo>
                    <a:cubicBezTo>
                      <a:pt x="1080" y="21600"/>
                      <a:pt x="1080" y="21600"/>
                      <a:pt x="1080" y="21600"/>
                    </a:cubicBezTo>
                    <a:cubicBezTo>
                      <a:pt x="0" y="21600"/>
                      <a:pt x="0" y="21600"/>
                      <a:pt x="0" y="21600"/>
                    </a:cubicBezTo>
                    <a:cubicBezTo>
                      <a:pt x="0" y="21600"/>
                      <a:pt x="0" y="21600"/>
                      <a:pt x="0" y="21600"/>
                    </a:cubicBezTo>
                    <a:close/>
                    <a:moveTo>
                      <a:pt x="1080" y="10800"/>
                    </a:moveTo>
                    <a:cubicBezTo>
                      <a:pt x="1080" y="7200"/>
                      <a:pt x="1080" y="7200"/>
                      <a:pt x="1080" y="7200"/>
                    </a:cubicBezTo>
                    <a:cubicBezTo>
                      <a:pt x="1080" y="3600"/>
                      <a:pt x="1080" y="3600"/>
                      <a:pt x="1080" y="3600"/>
                    </a:cubicBezTo>
                    <a:cubicBezTo>
                      <a:pt x="1080" y="3600"/>
                      <a:pt x="1080" y="3600"/>
                      <a:pt x="1080" y="3600"/>
                    </a:cubicBezTo>
                    <a:cubicBezTo>
                      <a:pt x="1080" y="3600"/>
                      <a:pt x="2160" y="3600"/>
                      <a:pt x="2160" y="3600"/>
                    </a:cubicBezTo>
                    <a:cubicBezTo>
                      <a:pt x="2160" y="7200"/>
                      <a:pt x="2160" y="7200"/>
                      <a:pt x="2160" y="7200"/>
                    </a:cubicBezTo>
                    <a:cubicBezTo>
                      <a:pt x="2160" y="7200"/>
                      <a:pt x="1080" y="10800"/>
                      <a:pt x="1080" y="10800"/>
                    </a:cubicBezTo>
                    <a:close/>
                    <a:moveTo>
                      <a:pt x="8640" y="14400"/>
                    </a:moveTo>
                    <a:cubicBezTo>
                      <a:pt x="7560" y="14400"/>
                      <a:pt x="7560" y="14400"/>
                      <a:pt x="7560" y="14400"/>
                    </a:cubicBezTo>
                    <a:cubicBezTo>
                      <a:pt x="6480" y="18000"/>
                      <a:pt x="6480" y="18000"/>
                      <a:pt x="6480" y="18000"/>
                    </a:cubicBezTo>
                    <a:cubicBezTo>
                      <a:pt x="5400" y="14400"/>
                      <a:pt x="5400" y="14400"/>
                      <a:pt x="5400" y="14400"/>
                    </a:cubicBezTo>
                    <a:cubicBezTo>
                      <a:pt x="4320" y="14400"/>
                      <a:pt x="4320" y="14400"/>
                      <a:pt x="4320" y="14400"/>
                    </a:cubicBezTo>
                    <a:cubicBezTo>
                      <a:pt x="5400" y="10800"/>
                      <a:pt x="5400" y="10800"/>
                      <a:pt x="5400" y="10800"/>
                    </a:cubicBezTo>
                    <a:cubicBezTo>
                      <a:pt x="6480" y="10800"/>
                      <a:pt x="6480" y="10800"/>
                      <a:pt x="6480" y="10800"/>
                    </a:cubicBezTo>
                    <a:cubicBezTo>
                      <a:pt x="7560" y="10800"/>
                      <a:pt x="7560" y="10800"/>
                      <a:pt x="7560" y="10800"/>
                    </a:cubicBezTo>
                    <a:cubicBezTo>
                      <a:pt x="7560" y="10800"/>
                      <a:pt x="7560" y="10800"/>
                      <a:pt x="7560" y="10800"/>
                    </a:cubicBezTo>
                    <a:cubicBezTo>
                      <a:pt x="8640" y="10800"/>
                      <a:pt x="8640" y="10800"/>
                      <a:pt x="8640" y="10800"/>
                    </a:cubicBezTo>
                    <a:cubicBezTo>
                      <a:pt x="8640" y="14400"/>
                      <a:pt x="8640" y="14400"/>
                      <a:pt x="8640" y="14400"/>
                    </a:cubicBezTo>
                    <a:close/>
                    <a:moveTo>
                      <a:pt x="10800" y="14400"/>
                    </a:moveTo>
                    <a:cubicBezTo>
                      <a:pt x="9720" y="18000"/>
                      <a:pt x="9720" y="18000"/>
                      <a:pt x="9720" y="18000"/>
                    </a:cubicBezTo>
                    <a:cubicBezTo>
                      <a:pt x="10800" y="21600"/>
                      <a:pt x="10800" y="21600"/>
                      <a:pt x="10800" y="21600"/>
                    </a:cubicBezTo>
                    <a:cubicBezTo>
                      <a:pt x="11880" y="18000"/>
                      <a:pt x="11880" y="18000"/>
                      <a:pt x="11880" y="18000"/>
                    </a:cubicBezTo>
                    <a:cubicBezTo>
                      <a:pt x="12960" y="18000"/>
                      <a:pt x="12960" y="18000"/>
                      <a:pt x="12960" y="18000"/>
                    </a:cubicBezTo>
                    <a:cubicBezTo>
                      <a:pt x="11880" y="14400"/>
                      <a:pt x="11880" y="14400"/>
                      <a:pt x="11880" y="14400"/>
                    </a:cubicBezTo>
                    <a:cubicBezTo>
                      <a:pt x="11880" y="14400"/>
                      <a:pt x="11880" y="14400"/>
                      <a:pt x="11880" y="14400"/>
                    </a:cubicBezTo>
                    <a:cubicBezTo>
                      <a:pt x="10800" y="14400"/>
                      <a:pt x="10800" y="14400"/>
                      <a:pt x="10800" y="14400"/>
                    </a:cubicBezTo>
                    <a:close/>
                    <a:moveTo>
                      <a:pt x="19440" y="3600"/>
                    </a:moveTo>
                    <a:cubicBezTo>
                      <a:pt x="20520" y="0"/>
                      <a:pt x="20520" y="0"/>
                      <a:pt x="20520" y="0"/>
                    </a:cubicBezTo>
                    <a:cubicBezTo>
                      <a:pt x="20520" y="0"/>
                      <a:pt x="20520" y="0"/>
                      <a:pt x="20520" y="0"/>
                    </a:cubicBezTo>
                    <a:cubicBezTo>
                      <a:pt x="21600" y="0"/>
                      <a:pt x="21600" y="0"/>
                      <a:pt x="21600" y="0"/>
                    </a:cubicBezTo>
                    <a:cubicBezTo>
                      <a:pt x="20520" y="0"/>
                      <a:pt x="20520" y="0"/>
                      <a:pt x="20520" y="0"/>
                    </a:cubicBezTo>
                    <a:cubicBezTo>
                      <a:pt x="19440" y="3600"/>
                      <a:pt x="19440" y="3600"/>
                      <a:pt x="19440" y="3600"/>
                    </a:cubicBezTo>
                    <a:close/>
                    <a:moveTo>
                      <a:pt x="16200" y="14400"/>
                    </a:moveTo>
                    <a:cubicBezTo>
                      <a:pt x="17280" y="10800"/>
                      <a:pt x="17280" y="10800"/>
                      <a:pt x="17280" y="10800"/>
                    </a:cubicBezTo>
                    <a:cubicBezTo>
                      <a:pt x="17280" y="10800"/>
                      <a:pt x="17280" y="10800"/>
                      <a:pt x="17280" y="10800"/>
                    </a:cubicBezTo>
                    <a:cubicBezTo>
                      <a:pt x="19440" y="7200"/>
                      <a:pt x="19440" y="7200"/>
                      <a:pt x="19440" y="7200"/>
                    </a:cubicBezTo>
                    <a:cubicBezTo>
                      <a:pt x="19440" y="10800"/>
                      <a:pt x="19440" y="10800"/>
                      <a:pt x="19440" y="10800"/>
                    </a:cubicBezTo>
                    <a:cubicBezTo>
                      <a:pt x="18360" y="14400"/>
                      <a:pt x="18360" y="14400"/>
                      <a:pt x="18360" y="14400"/>
                    </a:cubicBezTo>
                    <a:cubicBezTo>
                      <a:pt x="17280" y="14400"/>
                      <a:pt x="17280" y="14400"/>
                      <a:pt x="17280" y="14400"/>
                    </a:cubicBezTo>
                    <a:lnTo>
                      <a:pt x="16200" y="14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19" name="Freeform 95"/>
              <p:cNvSpPr/>
              <p:nvPr/>
            </p:nvSpPr>
            <p:spPr>
              <a:xfrm>
                <a:off x="4468424" y="3155113"/>
                <a:ext cx="77848" cy="63800"/>
              </a:xfrm>
              <a:custGeom>
                <a:avLst/>
                <a:gdLst/>
                <a:ahLst/>
                <a:cxnLst>
                  <a:cxn ang="0">
                    <a:pos x="wd2" y="hd2"/>
                  </a:cxn>
                  <a:cxn ang="5400000">
                    <a:pos x="wd2" y="hd2"/>
                  </a:cxn>
                  <a:cxn ang="10800000">
                    <a:pos x="wd2" y="hd2"/>
                  </a:cxn>
                  <a:cxn ang="16200000">
                    <a:pos x="wd2" y="hd2"/>
                  </a:cxn>
                </a:cxnLst>
                <a:rect l="0" t="0" r="r" b="b"/>
                <a:pathLst>
                  <a:path w="21600" h="21600" extrusionOk="0">
                    <a:moveTo>
                      <a:pt x="1964" y="2400"/>
                    </a:moveTo>
                    <a:cubicBezTo>
                      <a:pt x="3927" y="0"/>
                      <a:pt x="3927" y="0"/>
                      <a:pt x="3927" y="0"/>
                    </a:cubicBezTo>
                    <a:cubicBezTo>
                      <a:pt x="1964" y="0"/>
                      <a:pt x="1964" y="0"/>
                      <a:pt x="1964" y="0"/>
                    </a:cubicBezTo>
                    <a:cubicBezTo>
                      <a:pt x="1964" y="0"/>
                      <a:pt x="1964" y="0"/>
                      <a:pt x="1964" y="0"/>
                    </a:cubicBezTo>
                    <a:cubicBezTo>
                      <a:pt x="0" y="0"/>
                      <a:pt x="0" y="0"/>
                      <a:pt x="0" y="0"/>
                    </a:cubicBezTo>
                    <a:cubicBezTo>
                      <a:pt x="0" y="0"/>
                      <a:pt x="0" y="0"/>
                      <a:pt x="0" y="0"/>
                    </a:cubicBezTo>
                    <a:cubicBezTo>
                      <a:pt x="0" y="0"/>
                      <a:pt x="0" y="0"/>
                      <a:pt x="0" y="0"/>
                    </a:cubicBezTo>
                    <a:cubicBezTo>
                      <a:pt x="0" y="0"/>
                      <a:pt x="1964" y="2400"/>
                      <a:pt x="1964" y="2400"/>
                    </a:cubicBezTo>
                    <a:close/>
                    <a:moveTo>
                      <a:pt x="3927" y="2400"/>
                    </a:moveTo>
                    <a:cubicBezTo>
                      <a:pt x="3927" y="2400"/>
                      <a:pt x="3927" y="2400"/>
                      <a:pt x="3927" y="2400"/>
                    </a:cubicBezTo>
                    <a:cubicBezTo>
                      <a:pt x="3927" y="0"/>
                      <a:pt x="3927" y="0"/>
                      <a:pt x="3927" y="0"/>
                    </a:cubicBezTo>
                    <a:cubicBezTo>
                      <a:pt x="3927" y="0"/>
                      <a:pt x="3927" y="0"/>
                      <a:pt x="3927" y="0"/>
                    </a:cubicBezTo>
                    <a:cubicBezTo>
                      <a:pt x="3927" y="2400"/>
                      <a:pt x="3927" y="2400"/>
                      <a:pt x="3927" y="2400"/>
                    </a:cubicBezTo>
                    <a:cubicBezTo>
                      <a:pt x="3927" y="2400"/>
                      <a:pt x="3927" y="2400"/>
                      <a:pt x="3927" y="2400"/>
                    </a:cubicBezTo>
                    <a:close/>
                    <a:moveTo>
                      <a:pt x="9818" y="4800"/>
                    </a:moveTo>
                    <a:cubicBezTo>
                      <a:pt x="9818" y="4800"/>
                      <a:pt x="9818" y="4800"/>
                      <a:pt x="9818" y="4800"/>
                    </a:cubicBezTo>
                    <a:cubicBezTo>
                      <a:pt x="9818" y="4800"/>
                      <a:pt x="9818" y="4800"/>
                      <a:pt x="9818" y="4800"/>
                    </a:cubicBezTo>
                    <a:cubicBezTo>
                      <a:pt x="7855" y="4800"/>
                      <a:pt x="7855" y="4800"/>
                      <a:pt x="7855" y="4800"/>
                    </a:cubicBezTo>
                    <a:cubicBezTo>
                      <a:pt x="7855" y="4800"/>
                      <a:pt x="7855" y="4800"/>
                      <a:pt x="7855" y="4800"/>
                    </a:cubicBezTo>
                    <a:cubicBezTo>
                      <a:pt x="9818" y="4800"/>
                      <a:pt x="9818" y="4800"/>
                      <a:pt x="9818" y="4800"/>
                    </a:cubicBezTo>
                    <a:cubicBezTo>
                      <a:pt x="9818" y="4800"/>
                      <a:pt x="9818" y="4800"/>
                      <a:pt x="9818" y="4800"/>
                    </a:cubicBezTo>
                    <a:cubicBezTo>
                      <a:pt x="9818" y="4800"/>
                      <a:pt x="9818" y="4800"/>
                      <a:pt x="9818" y="4800"/>
                    </a:cubicBezTo>
                    <a:cubicBezTo>
                      <a:pt x="9818" y="4800"/>
                      <a:pt x="9818" y="4800"/>
                      <a:pt x="9818" y="4800"/>
                    </a:cubicBezTo>
                    <a:close/>
                    <a:moveTo>
                      <a:pt x="13745" y="4800"/>
                    </a:moveTo>
                    <a:cubicBezTo>
                      <a:pt x="11782" y="4800"/>
                      <a:pt x="11782" y="4800"/>
                      <a:pt x="11782" y="4800"/>
                    </a:cubicBezTo>
                    <a:cubicBezTo>
                      <a:pt x="11782" y="4800"/>
                      <a:pt x="11782" y="4800"/>
                      <a:pt x="11782" y="4800"/>
                    </a:cubicBezTo>
                    <a:cubicBezTo>
                      <a:pt x="11782" y="4800"/>
                      <a:pt x="11782" y="4800"/>
                      <a:pt x="11782" y="4800"/>
                    </a:cubicBezTo>
                    <a:cubicBezTo>
                      <a:pt x="13745" y="4800"/>
                      <a:pt x="13745" y="4800"/>
                      <a:pt x="13745" y="4800"/>
                    </a:cubicBezTo>
                    <a:close/>
                    <a:moveTo>
                      <a:pt x="21600" y="4800"/>
                    </a:moveTo>
                    <a:cubicBezTo>
                      <a:pt x="19636" y="2400"/>
                      <a:pt x="19636" y="2400"/>
                      <a:pt x="19636" y="2400"/>
                    </a:cubicBezTo>
                    <a:cubicBezTo>
                      <a:pt x="21600" y="2400"/>
                      <a:pt x="21600" y="2400"/>
                      <a:pt x="21600" y="2400"/>
                    </a:cubicBezTo>
                    <a:cubicBezTo>
                      <a:pt x="21600" y="2400"/>
                      <a:pt x="21600" y="2400"/>
                      <a:pt x="21600" y="2400"/>
                    </a:cubicBezTo>
                    <a:cubicBezTo>
                      <a:pt x="21600" y="4800"/>
                      <a:pt x="21600" y="4800"/>
                      <a:pt x="21600" y="4800"/>
                    </a:cubicBezTo>
                    <a:close/>
                    <a:moveTo>
                      <a:pt x="19636" y="9600"/>
                    </a:moveTo>
                    <a:cubicBezTo>
                      <a:pt x="19636" y="9600"/>
                      <a:pt x="19636" y="9600"/>
                      <a:pt x="19636" y="9600"/>
                    </a:cubicBezTo>
                    <a:cubicBezTo>
                      <a:pt x="19636" y="7200"/>
                      <a:pt x="19636" y="7200"/>
                      <a:pt x="19636" y="7200"/>
                    </a:cubicBezTo>
                    <a:cubicBezTo>
                      <a:pt x="21600" y="9600"/>
                      <a:pt x="21600" y="9600"/>
                      <a:pt x="21600" y="9600"/>
                    </a:cubicBezTo>
                    <a:cubicBezTo>
                      <a:pt x="21600" y="9600"/>
                      <a:pt x="21600" y="9600"/>
                      <a:pt x="21600" y="9600"/>
                    </a:cubicBezTo>
                    <a:cubicBezTo>
                      <a:pt x="21600" y="9600"/>
                      <a:pt x="21600" y="9600"/>
                      <a:pt x="21600" y="9600"/>
                    </a:cubicBezTo>
                    <a:cubicBezTo>
                      <a:pt x="19636" y="9600"/>
                      <a:pt x="19636" y="9600"/>
                      <a:pt x="19636" y="9600"/>
                    </a:cubicBezTo>
                    <a:close/>
                    <a:moveTo>
                      <a:pt x="17673" y="19200"/>
                    </a:moveTo>
                    <a:cubicBezTo>
                      <a:pt x="17673" y="19200"/>
                      <a:pt x="17673" y="19200"/>
                      <a:pt x="17673" y="19200"/>
                    </a:cubicBezTo>
                    <a:cubicBezTo>
                      <a:pt x="17673" y="16800"/>
                      <a:pt x="17673" y="16800"/>
                      <a:pt x="17673" y="16800"/>
                    </a:cubicBezTo>
                    <a:cubicBezTo>
                      <a:pt x="19636" y="19200"/>
                      <a:pt x="19636" y="19200"/>
                      <a:pt x="19636" y="19200"/>
                    </a:cubicBezTo>
                    <a:cubicBezTo>
                      <a:pt x="17673" y="19200"/>
                      <a:pt x="17673" y="19200"/>
                      <a:pt x="17673" y="19200"/>
                    </a:cubicBezTo>
                    <a:close/>
                    <a:moveTo>
                      <a:pt x="13745" y="21600"/>
                    </a:moveTo>
                    <a:cubicBezTo>
                      <a:pt x="13745" y="19200"/>
                      <a:pt x="13745" y="19200"/>
                      <a:pt x="13745" y="19200"/>
                    </a:cubicBezTo>
                    <a:cubicBezTo>
                      <a:pt x="13745" y="16800"/>
                      <a:pt x="13745" y="16800"/>
                      <a:pt x="13745" y="16800"/>
                    </a:cubicBezTo>
                    <a:cubicBezTo>
                      <a:pt x="13745" y="19200"/>
                      <a:pt x="13745" y="19200"/>
                      <a:pt x="13745" y="19200"/>
                    </a:cubicBezTo>
                    <a:cubicBezTo>
                      <a:pt x="15709" y="21600"/>
                      <a:pt x="15709" y="21600"/>
                      <a:pt x="15709" y="21600"/>
                    </a:cubicBezTo>
                    <a:cubicBezTo>
                      <a:pt x="15709" y="21600"/>
                      <a:pt x="15709" y="21600"/>
                      <a:pt x="15709" y="21600"/>
                    </a:cubicBezTo>
                    <a:lnTo>
                      <a:pt x="137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0" name="Freeform 96"/>
              <p:cNvSpPr/>
              <p:nvPr/>
            </p:nvSpPr>
            <p:spPr>
              <a:xfrm>
                <a:off x="6910879" y="2867053"/>
                <a:ext cx="245219" cy="301592"/>
              </a:xfrm>
              <a:custGeom>
                <a:avLst/>
                <a:gdLst/>
                <a:ahLst/>
                <a:cxnLst>
                  <a:cxn ang="0">
                    <a:pos x="wd2" y="hd2"/>
                  </a:cxn>
                  <a:cxn ang="5400000">
                    <a:pos x="wd2" y="hd2"/>
                  </a:cxn>
                  <a:cxn ang="10800000">
                    <a:pos x="wd2" y="hd2"/>
                  </a:cxn>
                  <a:cxn ang="16200000">
                    <a:pos x="wd2" y="hd2"/>
                  </a:cxn>
                </a:cxnLst>
                <a:rect l="0" t="0" r="r" b="b"/>
                <a:pathLst>
                  <a:path w="21600" h="21600" extrusionOk="0">
                    <a:moveTo>
                      <a:pt x="686" y="15923"/>
                    </a:moveTo>
                    <a:lnTo>
                      <a:pt x="8229" y="14400"/>
                    </a:lnTo>
                    <a:lnTo>
                      <a:pt x="8914" y="9831"/>
                    </a:lnTo>
                    <a:lnTo>
                      <a:pt x="8229" y="8308"/>
                    </a:lnTo>
                    <a:lnTo>
                      <a:pt x="10800" y="2631"/>
                    </a:lnTo>
                    <a:lnTo>
                      <a:pt x="11486" y="2631"/>
                    </a:lnTo>
                    <a:lnTo>
                      <a:pt x="11486" y="3600"/>
                    </a:lnTo>
                    <a:lnTo>
                      <a:pt x="12000" y="4708"/>
                    </a:lnTo>
                    <a:lnTo>
                      <a:pt x="12000" y="5123"/>
                    </a:lnTo>
                    <a:lnTo>
                      <a:pt x="13886" y="5677"/>
                    </a:lnTo>
                    <a:lnTo>
                      <a:pt x="14571" y="6231"/>
                    </a:lnTo>
                    <a:lnTo>
                      <a:pt x="15257" y="5677"/>
                    </a:lnTo>
                    <a:lnTo>
                      <a:pt x="16457" y="6231"/>
                    </a:lnTo>
                    <a:lnTo>
                      <a:pt x="17829" y="6231"/>
                    </a:lnTo>
                    <a:lnTo>
                      <a:pt x="18343" y="6785"/>
                    </a:lnTo>
                    <a:lnTo>
                      <a:pt x="19029" y="7200"/>
                    </a:lnTo>
                    <a:lnTo>
                      <a:pt x="19029" y="7754"/>
                    </a:lnTo>
                    <a:lnTo>
                      <a:pt x="19714" y="7754"/>
                    </a:lnTo>
                    <a:lnTo>
                      <a:pt x="20229" y="8723"/>
                    </a:lnTo>
                    <a:lnTo>
                      <a:pt x="21600" y="8723"/>
                    </a:lnTo>
                    <a:lnTo>
                      <a:pt x="20914" y="9277"/>
                    </a:lnTo>
                    <a:lnTo>
                      <a:pt x="20914" y="10385"/>
                    </a:lnTo>
                    <a:lnTo>
                      <a:pt x="19029" y="11908"/>
                    </a:lnTo>
                    <a:lnTo>
                      <a:pt x="19029" y="12323"/>
                    </a:lnTo>
                    <a:lnTo>
                      <a:pt x="18343" y="12323"/>
                    </a:lnTo>
                    <a:lnTo>
                      <a:pt x="18343" y="13431"/>
                    </a:lnTo>
                    <a:lnTo>
                      <a:pt x="17829" y="13431"/>
                    </a:lnTo>
                    <a:lnTo>
                      <a:pt x="17829" y="12877"/>
                    </a:lnTo>
                    <a:lnTo>
                      <a:pt x="17143" y="12877"/>
                    </a:lnTo>
                    <a:lnTo>
                      <a:pt x="17143" y="13431"/>
                    </a:lnTo>
                    <a:lnTo>
                      <a:pt x="16457" y="13431"/>
                    </a:lnTo>
                    <a:lnTo>
                      <a:pt x="17143" y="13431"/>
                    </a:lnTo>
                    <a:lnTo>
                      <a:pt x="16457" y="13846"/>
                    </a:lnTo>
                    <a:lnTo>
                      <a:pt x="15771" y="14400"/>
                    </a:lnTo>
                    <a:lnTo>
                      <a:pt x="15771" y="14954"/>
                    </a:lnTo>
                    <a:lnTo>
                      <a:pt x="16457" y="15508"/>
                    </a:lnTo>
                    <a:lnTo>
                      <a:pt x="16457" y="16477"/>
                    </a:lnTo>
                    <a:lnTo>
                      <a:pt x="15257" y="16477"/>
                    </a:lnTo>
                    <a:lnTo>
                      <a:pt x="15257" y="17031"/>
                    </a:lnTo>
                    <a:lnTo>
                      <a:pt x="14571" y="16477"/>
                    </a:lnTo>
                    <a:lnTo>
                      <a:pt x="13886" y="17031"/>
                    </a:lnTo>
                    <a:lnTo>
                      <a:pt x="12686" y="17446"/>
                    </a:lnTo>
                    <a:lnTo>
                      <a:pt x="12686" y="18554"/>
                    </a:lnTo>
                    <a:lnTo>
                      <a:pt x="12000" y="19108"/>
                    </a:lnTo>
                    <a:lnTo>
                      <a:pt x="10114" y="19108"/>
                    </a:lnTo>
                    <a:lnTo>
                      <a:pt x="9429" y="19523"/>
                    </a:lnTo>
                    <a:lnTo>
                      <a:pt x="9429" y="20077"/>
                    </a:lnTo>
                    <a:lnTo>
                      <a:pt x="8914" y="21046"/>
                    </a:lnTo>
                    <a:lnTo>
                      <a:pt x="8229" y="20631"/>
                    </a:lnTo>
                    <a:lnTo>
                      <a:pt x="7543" y="21046"/>
                    </a:lnTo>
                    <a:lnTo>
                      <a:pt x="5657" y="21046"/>
                    </a:lnTo>
                    <a:lnTo>
                      <a:pt x="5143" y="21600"/>
                    </a:lnTo>
                    <a:lnTo>
                      <a:pt x="3771" y="21600"/>
                    </a:lnTo>
                    <a:lnTo>
                      <a:pt x="2571" y="20077"/>
                    </a:lnTo>
                    <a:lnTo>
                      <a:pt x="2571" y="19523"/>
                    </a:lnTo>
                    <a:lnTo>
                      <a:pt x="0" y="17031"/>
                    </a:lnTo>
                    <a:lnTo>
                      <a:pt x="686" y="15923"/>
                    </a:lnTo>
                    <a:close/>
                    <a:moveTo>
                      <a:pt x="10800" y="1523"/>
                    </a:moveTo>
                    <a:lnTo>
                      <a:pt x="10800" y="0"/>
                    </a:lnTo>
                    <a:lnTo>
                      <a:pt x="10114" y="0"/>
                    </a:lnTo>
                    <a:lnTo>
                      <a:pt x="10114" y="1523"/>
                    </a:lnTo>
                    <a:lnTo>
                      <a:pt x="10800" y="15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1" name="Freeform 97"/>
              <p:cNvSpPr/>
              <p:nvPr/>
            </p:nvSpPr>
            <p:spPr>
              <a:xfrm>
                <a:off x="6615059" y="3089379"/>
                <a:ext cx="389236" cy="216529"/>
              </a:xfrm>
              <a:custGeom>
                <a:avLst/>
                <a:gdLst/>
                <a:ahLst/>
                <a:cxnLst>
                  <a:cxn ang="0">
                    <a:pos x="wd2" y="hd2"/>
                  </a:cxn>
                  <a:cxn ang="5400000">
                    <a:pos x="wd2" y="hd2"/>
                  </a:cxn>
                  <a:cxn ang="10800000">
                    <a:pos x="wd2" y="hd2"/>
                  </a:cxn>
                  <a:cxn ang="16200000">
                    <a:pos x="wd2" y="hd2"/>
                  </a:cxn>
                </a:cxnLst>
                <a:rect l="0" t="0" r="r" b="b"/>
                <a:pathLst>
                  <a:path w="21600" h="21600" extrusionOk="0">
                    <a:moveTo>
                      <a:pt x="432" y="8679"/>
                    </a:moveTo>
                    <a:lnTo>
                      <a:pt x="864" y="8679"/>
                    </a:lnTo>
                    <a:lnTo>
                      <a:pt x="1188" y="7907"/>
                    </a:lnTo>
                    <a:lnTo>
                      <a:pt x="1620" y="7136"/>
                    </a:lnTo>
                    <a:lnTo>
                      <a:pt x="1188" y="6557"/>
                    </a:lnTo>
                    <a:lnTo>
                      <a:pt x="1620" y="5014"/>
                    </a:lnTo>
                    <a:lnTo>
                      <a:pt x="2052" y="5014"/>
                    </a:lnTo>
                    <a:lnTo>
                      <a:pt x="2376" y="5786"/>
                    </a:lnTo>
                    <a:lnTo>
                      <a:pt x="3564" y="5786"/>
                    </a:lnTo>
                    <a:lnTo>
                      <a:pt x="5184" y="6557"/>
                    </a:lnTo>
                    <a:lnTo>
                      <a:pt x="6804" y="7907"/>
                    </a:lnTo>
                    <a:lnTo>
                      <a:pt x="6804" y="10029"/>
                    </a:lnTo>
                    <a:lnTo>
                      <a:pt x="10044" y="3664"/>
                    </a:lnTo>
                    <a:lnTo>
                      <a:pt x="16848" y="0"/>
                    </a:lnTo>
                    <a:lnTo>
                      <a:pt x="16416" y="1543"/>
                    </a:lnTo>
                    <a:lnTo>
                      <a:pt x="18036" y="5014"/>
                    </a:lnTo>
                    <a:lnTo>
                      <a:pt x="18036" y="5786"/>
                    </a:lnTo>
                    <a:lnTo>
                      <a:pt x="18792" y="7907"/>
                    </a:lnTo>
                    <a:lnTo>
                      <a:pt x="18360" y="7907"/>
                    </a:lnTo>
                    <a:lnTo>
                      <a:pt x="18036" y="8679"/>
                    </a:lnTo>
                    <a:lnTo>
                      <a:pt x="17172" y="9450"/>
                    </a:lnTo>
                    <a:lnTo>
                      <a:pt x="17172" y="10800"/>
                    </a:lnTo>
                    <a:lnTo>
                      <a:pt x="16848" y="11571"/>
                    </a:lnTo>
                    <a:lnTo>
                      <a:pt x="16416" y="11571"/>
                    </a:lnTo>
                    <a:lnTo>
                      <a:pt x="15660" y="12150"/>
                    </a:lnTo>
                    <a:lnTo>
                      <a:pt x="14364" y="12921"/>
                    </a:lnTo>
                    <a:lnTo>
                      <a:pt x="12420" y="13693"/>
                    </a:lnTo>
                    <a:lnTo>
                      <a:pt x="11988" y="13693"/>
                    </a:lnTo>
                    <a:lnTo>
                      <a:pt x="11988" y="14464"/>
                    </a:lnTo>
                    <a:lnTo>
                      <a:pt x="11556" y="15043"/>
                    </a:lnTo>
                    <a:lnTo>
                      <a:pt x="10800" y="15814"/>
                    </a:lnTo>
                    <a:lnTo>
                      <a:pt x="9612" y="15814"/>
                    </a:lnTo>
                    <a:lnTo>
                      <a:pt x="9180" y="16586"/>
                    </a:lnTo>
                    <a:lnTo>
                      <a:pt x="9180" y="17164"/>
                    </a:lnTo>
                    <a:lnTo>
                      <a:pt x="7992" y="17164"/>
                    </a:lnTo>
                    <a:lnTo>
                      <a:pt x="7236" y="17936"/>
                    </a:lnTo>
                    <a:lnTo>
                      <a:pt x="6804" y="17936"/>
                    </a:lnTo>
                    <a:lnTo>
                      <a:pt x="6804" y="17164"/>
                    </a:lnTo>
                    <a:lnTo>
                      <a:pt x="5616" y="17164"/>
                    </a:lnTo>
                    <a:lnTo>
                      <a:pt x="5184" y="17936"/>
                    </a:lnTo>
                    <a:lnTo>
                      <a:pt x="5184" y="18707"/>
                    </a:lnTo>
                    <a:lnTo>
                      <a:pt x="4860" y="18707"/>
                    </a:lnTo>
                    <a:lnTo>
                      <a:pt x="4428" y="19286"/>
                    </a:lnTo>
                    <a:lnTo>
                      <a:pt x="3564" y="19286"/>
                    </a:lnTo>
                    <a:lnTo>
                      <a:pt x="3240" y="20057"/>
                    </a:lnTo>
                    <a:lnTo>
                      <a:pt x="2376" y="19286"/>
                    </a:lnTo>
                    <a:lnTo>
                      <a:pt x="2376" y="20057"/>
                    </a:lnTo>
                    <a:lnTo>
                      <a:pt x="2052" y="20057"/>
                    </a:lnTo>
                    <a:lnTo>
                      <a:pt x="2052" y="18707"/>
                    </a:lnTo>
                    <a:lnTo>
                      <a:pt x="1188" y="17164"/>
                    </a:lnTo>
                    <a:lnTo>
                      <a:pt x="1620" y="17164"/>
                    </a:lnTo>
                    <a:lnTo>
                      <a:pt x="1620" y="16586"/>
                    </a:lnTo>
                    <a:lnTo>
                      <a:pt x="1188" y="15814"/>
                    </a:lnTo>
                    <a:lnTo>
                      <a:pt x="864" y="12921"/>
                    </a:lnTo>
                    <a:lnTo>
                      <a:pt x="432" y="12150"/>
                    </a:lnTo>
                    <a:lnTo>
                      <a:pt x="432" y="11571"/>
                    </a:lnTo>
                    <a:lnTo>
                      <a:pt x="0" y="11571"/>
                    </a:lnTo>
                    <a:lnTo>
                      <a:pt x="432" y="11571"/>
                    </a:lnTo>
                    <a:lnTo>
                      <a:pt x="432" y="8679"/>
                    </a:lnTo>
                    <a:close/>
                    <a:moveTo>
                      <a:pt x="17172" y="21600"/>
                    </a:moveTo>
                    <a:lnTo>
                      <a:pt x="17604" y="21600"/>
                    </a:lnTo>
                    <a:lnTo>
                      <a:pt x="17172" y="21600"/>
                    </a:lnTo>
                    <a:close/>
                    <a:moveTo>
                      <a:pt x="19656" y="20829"/>
                    </a:moveTo>
                    <a:lnTo>
                      <a:pt x="19656" y="20057"/>
                    </a:lnTo>
                    <a:lnTo>
                      <a:pt x="19980" y="19286"/>
                    </a:lnTo>
                    <a:lnTo>
                      <a:pt x="20412" y="20057"/>
                    </a:lnTo>
                    <a:lnTo>
                      <a:pt x="21600" y="20057"/>
                    </a:lnTo>
                    <a:lnTo>
                      <a:pt x="21600" y="20829"/>
                    </a:lnTo>
                    <a:lnTo>
                      <a:pt x="19656" y="208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2" name="Freeform 98"/>
              <p:cNvSpPr/>
              <p:nvPr/>
            </p:nvSpPr>
            <p:spPr>
              <a:xfrm>
                <a:off x="6031206" y="2710458"/>
                <a:ext cx="397021" cy="301592"/>
              </a:xfrm>
              <a:custGeom>
                <a:avLst/>
                <a:gdLst/>
                <a:ahLst/>
                <a:cxnLst>
                  <a:cxn ang="0">
                    <a:pos x="wd2" y="hd2"/>
                  </a:cxn>
                  <a:cxn ang="5400000">
                    <a:pos x="wd2" y="hd2"/>
                  </a:cxn>
                  <a:cxn ang="10800000">
                    <a:pos x="wd2" y="hd2"/>
                  </a:cxn>
                  <a:cxn ang="16200000">
                    <a:pos x="wd2" y="hd2"/>
                  </a:cxn>
                </a:cxnLst>
                <a:rect l="0" t="0" r="r" b="b"/>
                <a:pathLst>
                  <a:path w="21600" h="21600" extrusionOk="0">
                    <a:moveTo>
                      <a:pt x="17259" y="5123"/>
                    </a:moveTo>
                    <a:lnTo>
                      <a:pt x="16835" y="4569"/>
                    </a:lnTo>
                    <a:lnTo>
                      <a:pt x="17259" y="4015"/>
                    </a:lnTo>
                    <a:lnTo>
                      <a:pt x="16835" y="3046"/>
                    </a:lnTo>
                    <a:lnTo>
                      <a:pt x="16518" y="2077"/>
                    </a:lnTo>
                    <a:lnTo>
                      <a:pt x="16094" y="969"/>
                    </a:lnTo>
                    <a:lnTo>
                      <a:pt x="15671" y="415"/>
                    </a:lnTo>
                    <a:lnTo>
                      <a:pt x="15353" y="969"/>
                    </a:lnTo>
                    <a:lnTo>
                      <a:pt x="12918" y="969"/>
                    </a:lnTo>
                    <a:lnTo>
                      <a:pt x="12176" y="415"/>
                    </a:lnTo>
                    <a:lnTo>
                      <a:pt x="12176" y="969"/>
                    </a:lnTo>
                    <a:lnTo>
                      <a:pt x="12600" y="1523"/>
                    </a:lnTo>
                    <a:lnTo>
                      <a:pt x="12176" y="969"/>
                    </a:lnTo>
                    <a:lnTo>
                      <a:pt x="11753" y="969"/>
                    </a:lnTo>
                    <a:lnTo>
                      <a:pt x="11753" y="415"/>
                    </a:lnTo>
                    <a:lnTo>
                      <a:pt x="11012" y="415"/>
                    </a:lnTo>
                    <a:lnTo>
                      <a:pt x="10588" y="0"/>
                    </a:lnTo>
                    <a:lnTo>
                      <a:pt x="10588" y="415"/>
                    </a:lnTo>
                    <a:lnTo>
                      <a:pt x="9847" y="415"/>
                    </a:lnTo>
                    <a:lnTo>
                      <a:pt x="10165" y="0"/>
                    </a:lnTo>
                    <a:lnTo>
                      <a:pt x="9847" y="415"/>
                    </a:lnTo>
                    <a:lnTo>
                      <a:pt x="8682" y="415"/>
                    </a:lnTo>
                    <a:lnTo>
                      <a:pt x="8682" y="969"/>
                    </a:lnTo>
                    <a:lnTo>
                      <a:pt x="8259" y="969"/>
                    </a:lnTo>
                    <a:lnTo>
                      <a:pt x="7835" y="1523"/>
                    </a:lnTo>
                    <a:lnTo>
                      <a:pt x="7094" y="1523"/>
                    </a:lnTo>
                    <a:lnTo>
                      <a:pt x="6247" y="969"/>
                    </a:lnTo>
                    <a:lnTo>
                      <a:pt x="4341" y="969"/>
                    </a:lnTo>
                    <a:lnTo>
                      <a:pt x="3918" y="415"/>
                    </a:lnTo>
                    <a:lnTo>
                      <a:pt x="2012" y="415"/>
                    </a:lnTo>
                    <a:lnTo>
                      <a:pt x="1588" y="0"/>
                    </a:lnTo>
                    <a:lnTo>
                      <a:pt x="424" y="0"/>
                    </a:lnTo>
                    <a:lnTo>
                      <a:pt x="424" y="415"/>
                    </a:lnTo>
                    <a:lnTo>
                      <a:pt x="0" y="1523"/>
                    </a:lnTo>
                    <a:lnTo>
                      <a:pt x="424" y="2077"/>
                    </a:lnTo>
                    <a:lnTo>
                      <a:pt x="424" y="2492"/>
                    </a:lnTo>
                    <a:lnTo>
                      <a:pt x="0" y="3046"/>
                    </a:lnTo>
                    <a:lnTo>
                      <a:pt x="0" y="4015"/>
                    </a:lnTo>
                    <a:lnTo>
                      <a:pt x="424" y="5123"/>
                    </a:lnTo>
                    <a:lnTo>
                      <a:pt x="847" y="21600"/>
                    </a:lnTo>
                    <a:lnTo>
                      <a:pt x="21600" y="21600"/>
                    </a:lnTo>
                    <a:lnTo>
                      <a:pt x="21176" y="21046"/>
                    </a:lnTo>
                    <a:lnTo>
                      <a:pt x="20753" y="21046"/>
                    </a:lnTo>
                    <a:lnTo>
                      <a:pt x="20753" y="20492"/>
                    </a:lnTo>
                    <a:lnTo>
                      <a:pt x="20435" y="20492"/>
                    </a:lnTo>
                    <a:lnTo>
                      <a:pt x="20435" y="19938"/>
                    </a:lnTo>
                    <a:lnTo>
                      <a:pt x="19588" y="19938"/>
                    </a:lnTo>
                    <a:lnTo>
                      <a:pt x="19271" y="19523"/>
                    </a:lnTo>
                    <a:lnTo>
                      <a:pt x="18847" y="18415"/>
                    </a:lnTo>
                    <a:lnTo>
                      <a:pt x="18847" y="17446"/>
                    </a:lnTo>
                    <a:lnTo>
                      <a:pt x="19588" y="17446"/>
                    </a:lnTo>
                    <a:lnTo>
                      <a:pt x="19271" y="16892"/>
                    </a:lnTo>
                    <a:lnTo>
                      <a:pt x="18847" y="16338"/>
                    </a:lnTo>
                    <a:lnTo>
                      <a:pt x="18424" y="16338"/>
                    </a:lnTo>
                    <a:lnTo>
                      <a:pt x="18424" y="15923"/>
                    </a:lnTo>
                    <a:lnTo>
                      <a:pt x="17682" y="14400"/>
                    </a:lnTo>
                    <a:lnTo>
                      <a:pt x="17259" y="14400"/>
                    </a:lnTo>
                    <a:lnTo>
                      <a:pt x="17259" y="13846"/>
                    </a:lnTo>
                    <a:lnTo>
                      <a:pt x="16094" y="11769"/>
                    </a:lnTo>
                    <a:lnTo>
                      <a:pt x="16094" y="10246"/>
                    </a:lnTo>
                    <a:lnTo>
                      <a:pt x="15671" y="10246"/>
                    </a:lnTo>
                    <a:lnTo>
                      <a:pt x="15671" y="9692"/>
                    </a:lnTo>
                    <a:lnTo>
                      <a:pt x="15353" y="9138"/>
                    </a:lnTo>
                    <a:lnTo>
                      <a:pt x="15353" y="8169"/>
                    </a:lnTo>
                    <a:lnTo>
                      <a:pt x="14082" y="7200"/>
                    </a:lnTo>
                    <a:lnTo>
                      <a:pt x="14082" y="6646"/>
                    </a:lnTo>
                    <a:lnTo>
                      <a:pt x="13341" y="6092"/>
                    </a:lnTo>
                    <a:lnTo>
                      <a:pt x="13341" y="5677"/>
                    </a:lnTo>
                    <a:lnTo>
                      <a:pt x="12918" y="5123"/>
                    </a:lnTo>
                    <a:lnTo>
                      <a:pt x="12918" y="4015"/>
                    </a:lnTo>
                    <a:lnTo>
                      <a:pt x="13341" y="4015"/>
                    </a:lnTo>
                    <a:lnTo>
                      <a:pt x="13341" y="4569"/>
                    </a:lnTo>
                    <a:lnTo>
                      <a:pt x="14506" y="6092"/>
                    </a:lnTo>
                    <a:lnTo>
                      <a:pt x="14506" y="6646"/>
                    </a:lnTo>
                    <a:lnTo>
                      <a:pt x="16094" y="8723"/>
                    </a:lnTo>
                    <a:lnTo>
                      <a:pt x="16518" y="8723"/>
                    </a:lnTo>
                    <a:lnTo>
                      <a:pt x="16835" y="8169"/>
                    </a:lnTo>
                    <a:lnTo>
                      <a:pt x="16835" y="6092"/>
                    </a:lnTo>
                    <a:lnTo>
                      <a:pt x="17259" y="51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3" name="Freeform 99"/>
              <p:cNvSpPr/>
              <p:nvPr/>
            </p:nvSpPr>
            <p:spPr>
              <a:xfrm>
                <a:off x="5959198" y="3012049"/>
                <a:ext cx="525468" cy="54325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9280" y="0"/>
                    </a:lnTo>
                    <a:lnTo>
                      <a:pt x="19280" y="538"/>
                    </a:lnTo>
                    <a:lnTo>
                      <a:pt x="19840" y="1076"/>
                    </a:lnTo>
                    <a:lnTo>
                      <a:pt x="19600" y="1076"/>
                    </a:lnTo>
                    <a:lnTo>
                      <a:pt x="19600" y="846"/>
                    </a:lnTo>
                    <a:lnTo>
                      <a:pt x="19600" y="1076"/>
                    </a:lnTo>
                    <a:lnTo>
                      <a:pt x="19840" y="1922"/>
                    </a:lnTo>
                    <a:lnTo>
                      <a:pt x="19840" y="2844"/>
                    </a:lnTo>
                    <a:lnTo>
                      <a:pt x="20160" y="3382"/>
                    </a:lnTo>
                    <a:lnTo>
                      <a:pt x="20160" y="3690"/>
                    </a:lnTo>
                    <a:lnTo>
                      <a:pt x="20480" y="3690"/>
                    </a:lnTo>
                    <a:lnTo>
                      <a:pt x="21040" y="4228"/>
                    </a:lnTo>
                    <a:lnTo>
                      <a:pt x="21360" y="4228"/>
                    </a:lnTo>
                    <a:lnTo>
                      <a:pt x="21600" y="4535"/>
                    </a:lnTo>
                    <a:lnTo>
                      <a:pt x="21600" y="4843"/>
                    </a:lnTo>
                    <a:lnTo>
                      <a:pt x="21360" y="5073"/>
                    </a:lnTo>
                    <a:lnTo>
                      <a:pt x="20720" y="5073"/>
                    </a:lnTo>
                    <a:lnTo>
                      <a:pt x="20480" y="5381"/>
                    </a:lnTo>
                    <a:lnTo>
                      <a:pt x="20160" y="5381"/>
                    </a:lnTo>
                    <a:lnTo>
                      <a:pt x="20480" y="5688"/>
                    </a:lnTo>
                    <a:lnTo>
                      <a:pt x="19840" y="5688"/>
                    </a:lnTo>
                    <a:lnTo>
                      <a:pt x="19840" y="5919"/>
                    </a:lnTo>
                    <a:lnTo>
                      <a:pt x="19600" y="6226"/>
                    </a:lnTo>
                    <a:lnTo>
                      <a:pt x="19840" y="6226"/>
                    </a:lnTo>
                    <a:lnTo>
                      <a:pt x="19840" y="6534"/>
                    </a:lnTo>
                    <a:lnTo>
                      <a:pt x="19600" y="6841"/>
                    </a:lnTo>
                    <a:lnTo>
                      <a:pt x="19600" y="7379"/>
                    </a:lnTo>
                    <a:lnTo>
                      <a:pt x="19280" y="7687"/>
                    </a:lnTo>
                    <a:lnTo>
                      <a:pt x="19280" y="7917"/>
                    </a:lnTo>
                    <a:lnTo>
                      <a:pt x="18960" y="8225"/>
                    </a:lnTo>
                    <a:lnTo>
                      <a:pt x="19280" y="8840"/>
                    </a:lnTo>
                    <a:lnTo>
                      <a:pt x="19280" y="9916"/>
                    </a:lnTo>
                    <a:lnTo>
                      <a:pt x="18640" y="10531"/>
                    </a:lnTo>
                    <a:lnTo>
                      <a:pt x="18640" y="10762"/>
                    </a:lnTo>
                    <a:lnTo>
                      <a:pt x="18400" y="10762"/>
                    </a:lnTo>
                    <a:lnTo>
                      <a:pt x="18400" y="11069"/>
                    </a:lnTo>
                    <a:lnTo>
                      <a:pt x="18080" y="11377"/>
                    </a:lnTo>
                    <a:lnTo>
                      <a:pt x="18080" y="11684"/>
                    </a:lnTo>
                    <a:lnTo>
                      <a:pt x="17520" y="11915"/>
                    </a:lnTo>
                    <a:lnTo>
                      <a:pt x="17520" y="12222"/>
                    </a:lnTo>
                    <a:lnTo>
                      <a:pt x="17200" y="13068"/>
                    </a:lnTo>
                    <a:lnTo>
                      <a:pt x="16880" y="13068"/>
                    </a:lnTo>
                    <a:lnTo>
                      <a:pt x="16640" y="13683"/>
                    </a:lnTo>
                    <a:lnTo>
                      <a:pt x="16640" y="14221"/>
                    </a:lnTo>
                    <a:lnTo>
                      <a:pt x="16320" y="14528"/>
                    </a:lnTo>
                    <a:lnTo>
                      <a:pt x="16320" y="15681"/>
                    </a:lnTo>
                    <a:lnTo>
                      <a:pt x="16000" y="15912"/>
                    </a:lnTo>
                    <a:lnTo>
                      <a:pt x="15120" y="15912"/>
                    </a:lnTo>
                    <a:lnTo>
                      <a:pt x="15120" y="16219"/>
                    </a:lnTo>
                    <a:lnTo>
                      <a:pt x="14800" y="16527"/>
                    </a:lnTo>
                    <a:lnTo>
                      <a:pt x="15120" y="16757"/>
                    </a:lnTo>
                    <a:lnTo>
                      <a:pt x="15680" y="16527"/>
                    </a:lnTo>
                    <a:lnTo>
                      <a:pt x="15680" y="16757"/>
                    </a:lnTo>
                    <a:lnTo>
                      <a:pt x="16000" y="17065"/>
                    </a:lnTo>
                    <a:lnTo>
                      <a:pt x="16320" y="17065"/>
                    </a:lnTo>
                    <a:lnTo>
                      <a:pt x="16320" y="17680"/>
                    </a:lnTo>
                    <a:lnTo>
                      <a:pt x="16640" y="17680"/>
                    </a:lnTo>
                    <a:lnTo>
                      <a:pt x="16880" y="17910"/>
                    </a:lnTo>
                    <a:lnTo>
                      <a:pt x="17200" y="17910"/>
                    </a:lnTo>
                    <a:lnTo>
                      <a:pt x="17200" y="18218"/>
                    </a:lnTo>
                    <a:lnTo>
                      <a:pt x="17520" y="18525"/>
                    </a:lnTo>
                    <a:lnTo>
                      <a:pt x="17520" y="18756"/>
                    </a:lnTo>
                    <a:lnTo>
                      <a:pt x="17760" y="19063"/>
                    </a:lnTo>
                    <a:lnTo>
                      <a:pt x="17760" y="19371"/>
                    </a:lnTo>
                    <a:lnTo>
                      <a:pt x="16880" y="20216"/>
                    </a:lnTo>
                    <a:lnTo>
                      <a:pt x="16640" y="20524"/>
                    </a:lnTo>
                    <a:lnTo>
                      <a:pt x="16320" y="20524"/>
                    </a:lnTo>
                    <a:lnTo>
                      <a:pt x="16320" y="20754"/>
                    </a:lnTo>
                    <a:lnTo>
                      <a:pt x="16000" y="21062"/>
                    </a:lnTo>
                    <a:lnTo>
                      <a:pt x="15680" y="21062"/>
                    </a:lnTo>
                    <a:lnTo>
                      <a:pt x="15440" y="21369"/>
                    </a:lnTo>
                    <a:lnTo>
                      <a:pt x="15120" y="21062"/>
                    </a:lnTo>
                    <a:lnTo>
                      <a:pt x="14800" y="21062"/>
                    </a:lnTo>
                    <a:lnTo>
                      <a:pt x="14560" y="21369"/>
                    </a:lnTo>
                    <a:lnTo>
                      <a:pt x="13920" y="21369"/>
                    </a:lnTo>
                    <a:lnTo>
                      <a:pt x="13920" y="21600"/>
                    </a:lnTo>
                    <a:lnTo>
                      <a:pt x="13360" y="21600"/>
                    </a:lnTo>
                    <a:lnTo>
                      <a:pt x="13360" y="21369"/>
                    </a:lnTo>
                    <a:lnTo>
                      <a:pt x="12480" y="21369"/>
                    </a:lnTo>
                    <a:lnTo>
                      <a:pt x="12160" y="21062"/>
                    </a:lnTo>
                    <a:lnTo>
                      <a:pt x="12160" y="21600"/>
                    </a:lnTo>
                    <a:lnTo>
                      <a:pt x="11600" y="21600"/>
                    </a:lnTo>
                    <a:lnTo>
                      <a:pt x="11600" y="21062"/>
                    </a:lnTo>
                    <a:lnTo>
                      <a:pt x="11280" y="21062"/>
                    </a:lnTo>
                    <a:lnTo>
                      <a:pt x="11280" y="20754"/>
                    </a:lnTo>
                    <a:lnTo>
                      <a:pt x="10960" y="20754"/>
                    </a:lnTo>
                    <a:lnTo>
                      <a:pt x="10640" y="20524"/>
                    </a:lnTo>
                    <a:lnTo>
                      <a:pt x="10400" y="20216"/>
                    </a:lnTo>
                    <a:lnTo>
                      <a:pt x="10080" y="20216"/>
                    </a:lnTo>
                    <a:lnTo>
                      <a:pt x="9760" y="20524"/>
                    </a:lnTo>
                    <a:lnTo>
                      <a:pt x="8880" y="20524"/>
                    </a:lnTo>
                    <a:lnTo>
                      <a:pt x="8640" y="20754"/>
                    </a:lnTo>
                    <a:lnTo>
                      <a:pt x="8320" y="20524"/>
                    </a:lnTo>
                    <a:lnTo>
                      <a:pt x="8000" y="20524"/>
                    </a:lnTo>
                    <a:lnTo>
                      <a:pt x="8000" y="20216"/>
                    </a:lnTo>
                    <a:lnTo>
                      <a:pt x="7680" y="20216"/>
                    </a:lnTo>
                    <a:lnTo>
                      <a:pt x="7440" y="19909"/>
                    </a:lnTo>
                    <a:lnTo>
                      <a:pt x="7440" y="19601"/>
                    </a:lnTo>
                    <a:lnTo>
                      <a:pt x="7120" y="19601"/>
                    </a:lnTo>
                    <a:lnTo>
                      <a:pt x="7120" y="19371"/>
                    </a:lnTo>
                    <a:lnTo>
                      <a:pt x="6800" y="19063"/>
                    </a:lnTo>
                    <a:lnTo>
                      <a:pt x="7120" y="19063"/>
                    </a:lnTo>
                    <a:lnTo>
                      <a:pt x="6800" y="18756"/>
                    </a:lnTo>
                    <a:lnTo>
                      <a:pt x="6240" y="18756"/>
                    </a:lnTo>
                    <a:lnTo>
                      <a:pt x="6240" y="18525"/>
                    </a:lnTo>
                    <a:lnTo>
                      <a:pt x="5920" y="18218"/>
                    </a:lnTo>
                    <a:lnTo>
                      <a:pt x="5680" y="17910"/>
                    </a:lnTo>
                    <a:lnTo>
                      <a:pt x="5680" y="17680"/>
                    </a:lnTo>
                    <a:lnTo>
                      <a:pt x="5360" y="17372"/>
                    </a:lnTo>
                    <a:lnTo>
                      <a:pt x="5040" y="17680"/>
                    </a:lnTo>
                    <a:lnTo>
                      <a:pt x="5040" y="17372"/>
                    </a:lnTo>
                    <a:lnTo>
                      <a:pt x="4720" y="17372"/>
                    </a:lnTo>
                    <a:lnTo>
                      <a:pt x="4480" y="17065"/>
                    </a:lnTo>
                    <a:lnTo>
                      <a:pt x="4720" y="16757"/>
                    </a:lnTo>
                    <a:lnTo>
                      <a:pt x="4480" y="16527"/>
                    </a:lnTo>
                    <a:lnTo>
                      <a:pt x="4160" y="16527"/>
                    </a:lnTo>
                    <a:lnTo>
                      <a:pt x="4160" y="16219"/>
                    </a:lnTo>
                    <a:lnTo>
                      <a:pt x="3280" y="16219"/>
                    </a:lnTo>
                    <a:lnTo>
                      <a:pt x="2960" y="15912"/>
                    </a:lnTo>
                    <a:lnTo>
                      <a:pt x="2960" y="15681"/>
                    </a:lnTo>
                    <a:lnTo>
                      <a:pt x="3280" y="15681"/>
                    </a:lnTo>
                    <a:lnTo>
                      <a:pt x="2960" y="15374"/>
                    </a:lnTo>
                    <a:lnTo>
                      <a:pt x="2640" y="15374"/>
                    </a:lnTo>
                    <a:lnTo>
                      <a:pt x="2640" y="15681"/>
                    </a:lnTo>
                    <a:lnTo>
                      <a:pt x="2080" y="15681"/>
                    </a:lnTo>
                    <a:lnTo>
                      <a:pt x="2080" y="14759"/>
                    </a:lnTo>
                    <a:lnTo>
                      <a:pt x="2400" y="14528"/>
                    </a:lnTo>
                    <a:lnTo>
                      <a:pt x="1760" y="13913"/>
                    </a:lnTo>
                    <a:lnTo>
                      <a:pt x="1520" y="13375"/>
                    </a:lnTo>
                    <a:lnTo>
                      <a:pt x="1200" y="13068"/>
                    </a:lnTo>
                    <a:lnTo>
                      <a:pt x="1200" y="12222"/>
                    </a:lnTo>
                    <a:lnTo>
                      <a:pt x="640" y="12222"/>
                    </a:lnTo>
                    <a:lnTo>
                      <a:pt x="640" y="11377"/>
                    </a:lnTo>
                    <a:lnTo>
                      <a:pt x="320" y="11069"/>
                    </a:lnTo>
                    <a:lnTo>
                      <a:pt x="640" y="11069"/>
                    </a:lnTo>
                    <a:lnTo>
                      <a:pt x="640" y="10762"/>
                    </a:lnTo>
                    <a:lnTo>
                      <a:pt x="320" y="10762"/>
                    </a:lnTo>
                    <a:lnTo>
                      <a:pt x="0" y="11069"/>
                    </a:lnTo>
                    <a:lnTo>
                      <a:pt x="0" y="10762"/>
                    </a:lnTo>
                    <a:lnTo>
                      <a:pt x="320" y="10223"/>
                    </a:lnTo>
                    <a:lnTo>
                      <a:pt x="640" y="10223"/>
                    </a:lnTo>
                    <a:lnTo>
                      <a:pt x="640" y="9916"/>
                    </a:lnTo>
                    <a:lnTo>
                      <a:pt x="320" y="9685"/>
                    </a:lnTo>
                    <a:lnTo>
                      <a:pt x="640" y="9378"/>
                    </a:lnTo>
                    <a:lnTo>
                      <a:pt x="640" y="8840"/>
                    </a:lnTo>
                    <a:lnTo>
                      <a:pt x="880" y="8840"/>
                    </a:lnTo>
                    <a:lnTo>
                      <a:pt x="1200" y="8225"/>
                    </a:lnTo>
                    <a:lnTo>
                      <a:pt x="1520" y="7917"/>
                    </a:lnTo>
                    <a:lnTo>
                      <a:pt x="1200" y="7917"/>
                    </a:lnTo>
                    <a:lnTo>
                      <a:pt x="1200" y="7687"/>
                    </a:lnTo>
                    <a:lnTo>
                      <a:pt x="1520" y="7379"/>
                    </a:lnTo>
                    <a:lnTo>
                      <a:pt x="2640" y="7379"/>
                    </a:lnTo>
                    <a:lnTo>
                      <a:pt x="2400" y="2844"/>
                    </a:lnTo>
                    <a:lnTo>
                      <a:pt x="2400" y="2229"/>
                    </a:lnTo>
                    <a:lnTo>
                      <a:pt x="3840" y="2229"/>
                    </a:lnTo>
                    <a:lnTo>
                      <a:pt x="36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4" name="Freeform 100"/>
              <p:cNvSpPr/>
              <p:nvPr/>
            </p:nvSpPr>
            <p:spPr>
              <a:xfrm>
                <a:off x="6319239" y="3218912"/>
                <a:ext cx="490438" cy="336392"/>
              </a:xfrm>
              <a:custGeom>
                <a:avLst/>
                <a:gdLst/>
                <a:ahLst/>
                <a:cxnLst>
                  <a:cxn ang="0">
                    <a:pos x="wd2" y="hd2"/>
                  </a:cxn>
                  <a:cxn ang="5400000">
                    <a:pos x="wd2" y="hd2"/>
                  </a:cxn>
                  <a:cxn ang="10800000">
                    <a:pos x="wd2" y="hd2"/>
                  </a:cxn>
                  <a:cxn ang="16200000">
                    <a:pos x="wd2" y="hd2"/>
                  </a:cxn>
                </a:cxnLst>
                <a:rect l="0" t="0" r="r" b="b"/>
                <a:pathLst>
                  <a:path w="21600" h="21600" extrusionOk="0">
                    <a:moveTo>
                      <a:pt x="3171" y="18000"/>
                    </a:moveTo>
                    <a:lnTo>
                      <a:pt x="3171" y="17503"/>
                    </a:lnTo>
                    <a:lnTo>
                      <a:pt x="2914" y="17007"/>
                    </a:lnTo>
                    <a:lnTo>
                      <a:pt x="2914" y="16634"/>
                    </a:lnTo>
                    <a:lnTo>
                      <a:pt x="2571" y="16138"/>
                    </a:lnTo>
                    <a:lnTo>
                      <a:pt x="2571" y="15641"/>
                    </a:lnTo>
                    <a:lnTo>
                      <a:pt x="2229" y="15641"/>
                    </a:lnTo>
                    <a:lnTo>
                      <a:pt x="1971" y="15269"/>
                    </a:lnTo>
                    <a:lnTo>
                      <a:pt x="1629" y="15269"/>
                    </a:lnTo>
                    <a:lnTo>
                      <a:pt x="1629" y="14276"/>
                    </a:lnTo>
                    <a:lnTo>
                      <a:pt x="1286" y="14276"/>
                    </a:lnTo>
                    <a:lnTo>
                      <a:pt x="943" y="13779"/>
                    </a:lnTo>
                    <a:lnTo>
                      <a:pt x="943" y="13407"/>
                    </a:lnTo>
                    <a:lnTo>
                      <a:pt x="343" y="13779"/>
                    </a:lnTo>
                    <a:lnTo>
                      <a:pt x="0" y="13407"/>
                    </a:lnTo>
                    <a:lnTo>
                      <a:pt x="343" y="12910"/>
                    </a:lnTo>
                    <a:lnTo>
                      <a:pt x="343" y="12414"/>
                    </a:lnTo>
                    <a:lnTo>
                      <a:pt x="1286" y="12414"/>
                    </a:lnTo>
                    <a:lnTo>
                      <a:pt x="1629" y="12041"/>
                    </a:lnTo>
                    <a:lnTo>
                      <a:pt x="1629" y="10179"/>
                    </a:lnTo>
                    <a:lnTo>
                      <a:pt x="1971" y="9683"/>
                    </a:lnTo>
                    <a:lnTo>
                      <a:pt x="1971" y="8814"/>
                    </a:lnTo>
                    <a:lnTo>
                      <a:pt x="2229" y="7821"/>
                    </a:lnTo>
                    <a:lnTo>
                      <a:pt x="2571" y="7821"/>
                    </a:lnTo>
                    <a:lnTo>
                      <a:pt x="2914" y="6455"/>
                    </a:lnTo>
                    <a:lnTo>
                      <a:pt x="2914" y="5959"/>
                    </a:lnTo>
                    <a:lnTo>
                      <a:pt x="3514" y="5586"/>
                    </a:lnTo>
                    <a:lnTo>
                      <a:pt x="3514" y="5090"/>
                    </a:lnTo>
                    <a:lnTo>
                      <a:pt x="3857" y="4593"/>
                    </a:lnTo>
                    <a:lnTo>
                      <a:pt x="3857" y="4097"/>
                    </a:lnTo>
                    <a:lnTo>
                      <a:pt x="4114" y="4097"/>
                    </a:lnTo>
                    <a:lnTo>
                      <a:pt x="4114" y="3724"/>
                    </a:lnTo>
                    <a:lnTo>
                      <a:pt x="4800" y="2731"/>
                    </a:lnTo>
                    <a:lnTo>
                      <a:pt x="4800" y="1366"/>
                    </a:lnTo>
                    <a:lnTo>
                      <a:pt x="5743" y="1366"/>
                    </a:lnTo>
                    <a:lnTo>
                      <a:pt x="6086" y="0"/>
                    </a:lnTo>
                    <a:lnTo>
                      <a:pt x="6343" y="497"/>
                    </a:lnTo>
                    <a:lnTo>
                      <a:pt x="7029" y="993"/>
                    </a:lnTo>
                    <a:lnTo>
                      <a:pt x="7286" y="497"/>
                    </a:lnTo>
                    <a:lnTo>
                      <a:pt x="8314" y="497"/>
                    </a:lnTo>
                    <a:lnTo>
                      <a:pt x="8571" y="993"/>
                    </a:lnTo>
                    <a:lnTo>
                      <a:pt x="9257" y="993"/>
                    </a:lnTo>
                    <a:lnTo>
                      <a:pt x="9514" y="1366"/>
                    </a:lnTo>
                    <a:lnTo>
                      <a:pt x="9857" y="1366"/>
                    </a:lnTo>
                    <a:lnTo>
                      <a:pt x="10200" y="1862"/>
                    </a:lnTo>
                    <a:lnTo>
                      <a:pt x="10200" y="2359"/>
                    </a:lnTo>
                    <a:lnTo>
                      <a:pt x="11143" y="2359"/>
                    </a:lnTo>
                    <a:lnTo>
                      <a:pt x="11143" y="2731"/>
                    </a:lnTo>
                    <a:lnTo>
                      <a:pt x="11486" y="2731"/>
                    </a:lnTo>
                    <a:lnTo>
                      <a:pt x="11743" y="3228"/>
                    </a:lnTo>
                    <a:lnTo>
                      <a:pt x="12086" y="3228"/>
                    </a:lnTo>
                    <a:lnTo>
                      <a:pt x="12429" y="4097"/>
                    </a:lnTo>
                    <a:lnTo>
                      <a:pt x="12429" y="4593"/>
                    </a:lnTo>
                    <a:lnTo>
                      <a:pt x="12686" y="4593"/>
                    </a:lnTo>
                    <a:lnTo>
                      <a:pt x="13029" y="5090"/>
                    </a:lnTo>
                    <a:lnTo>
                      <a:pt x="12686" y="5090"/>
                    </a:lnTo>
                    <a:lnTo>
                      <a:pt x="12686" y="6455"/>
                    </a:lnTo>
                    <a:lnTo>
                      <a:pt x="12429" y="6952"/>
                    </a:lnTo>
                    <a:lnTo>
                      <a:pt x="12429" y="7821"/>
                    </a:lnTo>
                    <a:lnTo>
                      <a:pt x="13029" y="7821"/>
                    </a:lnTo>
                    <a:lnTo>
                      <a:pt x="13371" y="7324"/>
                    </a:lnTo>
                    <a:lnTo>
                      <a:pt x="13714" y="7324"/>
                    </a:lnTo>
                    <a:lnTo>
                      <a:pt x="13971" y="7821"/>
                    </a:lnTo>
                    <a:lnTo>
                      <a:pt x="13714" y="7821"/>
                    </a:lnTo>
                    <a:lnTo>
                      <a:pt x="13971" y="8814"/>
                    </a:lnTo>
                    <a:lnTo>
                      <a:pt x="14314" y="9683"/>
                    </a:lnTo>
                    <a:lnTo>
                      <a:pt x="14657" y="9683"/>
                    </a:lnTo>
                    <a:lnTo>
                      <a:pt x="14657" y="11048"/>
                    </a:lnTo>
                    <a:lnTo>
                      <a:pt x="15257" y="11048"/>
                    </a:lnTo>
                    <a:lnTo>
                      <a:pt x="15600" y="11545"/>
                    </a:lnTo>
                    <a:lnTo>
                      <a:pt x="19714" y="12910"/>
                    </a:lnTo>
                    <a:lnTo>
                      <a:pt x="21600" y="12910"/>
                    </a:lnTo>
                    <a:lnTo>
                      <a:pt x="17143" y="18869"/>
                    </a:lnTo>
                    <a:lnTo>
                      <a:pt x="14914" y="18869"/>
                    </a:lnTo>
                    <a:lnTo>
                      <a:pt x="14657" y="19366"/>
                    </a:lnTo>
                    <a:lnTo>
                      <a:pt x="14314" y="19862"/>
                    </a:lnTo>
                    <a:lnTo>
                      <a:pt x="13971" y="19862"/>
                    </a:lnTo>
                    <a:lnTo>
                      <a:pt x="13714" y="20234"/>
                    </a:lnTo>
                    <a:lnTo>
                      <a:pt x="12686" y="20234"/>
                    </a:lnTo>
                    <a:lnTo>
                      <a:pt x="12686" y="20731"/>
                    </a:lnTo>
                    <a:lnTo>
                      <a:pt x="11486" y="20731"/>
                    </a:lnTo>
                    <a:lnTo>
                      <a:pt x="11486" y="20234"/>
                    </a:lnTo>
                    <a:lnTo>
                      <a:pt x="10200" y="20234"/>
                    </a:lnTo>
                    <a:lnTo>
                      <a:pt x="9257" y="21600"/>
                    </a:lnTo>
                    <a:lnTo>
                      <a:pt x="8314" y="21600"/>
                    </a:lnTo>
                    <a:lnTo>
                      <a:pt x="7971" y="21228"/>
                    </a:lnTo>
                    <a:lnTo>
                      <a:pt x="7286" y="21228"/>
                    </a:lnTo>
                    <a:lnTo>
                      <a:pt x="7029" y="20731"/>
                    </a:lnTo>
                    <a:lnTo>
                      <a:pt x="6686" y="20731"/>
                    </a:lnTo>
                    <a:lnTo>
                      <a:pt x="6086" y="19862"/>
                    </a:lnTo>
                    <a:lnTo>
                      <a:pt x="5143" y="19862"/>
                    </a:lnTo>
                    <a:lnTo>
                      <a:pt x="4800" y="19366"/>
                    </a:lnTo>
                    <a:lnTo>
                      <a:pt x="4457" y="19862"/>
                    </a:lnTo>
                    <a:lnTo>
                      <a:pt x="4114" y="19862"/>
                    </a:lnTo>
                    <a:lnTo>
                      <a:pt x="3857" y="19366"/>
                    </a:lnTo>
                    <a:lnTo>
                      <a:pt x="3857" y="18000"/>
                    </a:lnTo>
                    <a:lnTo>
                      <a:pt x="3514" y="18372"/>
                    </a:lnTo>
                    <a:lnTo>
                      <a:pt x="3171" y="180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5" name="Freeform 101"/>
              <p:cNvSpPr/>
              <p:nvPr/>
            </p:nvSpPr>
            <p:spPr>
              <a:xfrm>
                <a:off x="6420442" y="3126113"/>
                <a:ext cx="216027" cy="172064"/>
              </a:xfrm>
              <a:custGeom>
                <a:avLst/>
                <a:gdLst/>
                <a:ahLst/>
                <a:cxnLst>
                  <a:cxn ang="0">
                    <a:pos x="wd2" y="hd2"/>
                  </a:cxn>
                  <a:cxn ang="5400000">
                    <a:pos x="wd2" y="hd2"/>
                  </a:cxn>
                  <a:cxn ang="10800000">
                    <a:pos x="wd2" y="hd2"/>
                  </a:cxn>
                  <a:cxn ang="16200000">
                    <a:pos x="wd2" y="hd2"/>
                  </a:cxn>
                </a:cxnLst>
                <a:rect l="0" t="0" r="r" b="b"/>
                <a:pathLst>
                  <a:path w="21600" h="21600" extrusionOk="0">
                    <a:moveTo>
                      <a:pt x="19459" y="21600"/>
                    </a:moveTo>
                    <a:lnTo>
                      <a:pt x="18681" y="20629"/>
                    </a:lnTo>
                    <a:lnTo>
                      <a:pt x="18097" y="20629"/>
                    </a:lnTo>
                    <a:lnTo>
                      <a:pt x="18097" y="19658"/>
                    </a:lnTo>
                    <a:lnTo>
                      <a:pt x="17319" y="17960"/>
                    </a:lnTo>
                    <a:lnTo>
                      <a:pt x="16541" y="17960"/>
                    </a:lnTo>
                    <a:lnTo>
                      <a:pt x="15957" y="16989"/>
                    </a:lnTo>
                    <a:lnTo>
                      <a:pt x="15178" y="16989"/>
                    </a:lnTo>
                    <a:lnTo>
                      <a:pt x="15178" y="16261"/>
                    </a:lnTo>
                    <a:lnTo>
                      <a:pt x="13038" y="16261"/>
                    </a:lnTo>
                    <a:lnTo>
                      <a:pt x="13038" y="15290"/>
                    </a:lnTo>
                    <a:lnTo>
                      <a:pt x="12259" y="14319"/>
                    </a:lnTo>
                    <a:lnTo>
                      <a:pt x="11481" y="14319"/>
                    </a:lnTo>
                    <a:lnTo>
                      <a:pt x="10897" y="13591"/>
                    </a:lnTo>
                    <a:lnTo>
                      <a:pt x="9341" y="13591"/>
                    </a:lnTo>
                    <a:lnTo>
                      <a:pt x="8757" y="12620"/>
                    </a:lnTo>
                    <a:lnTo>
                      <a:pt x="6422" y="12620"/>
                    </a:lnTo>
                    <a:lnTo>
                      <a:pt x="5838" y="13591"/>
                    </a:lnTo>
                    <a:lnTo>
                      <a:pt x="4281" y="12620"/>
                    </a:lnTo>
                    <a:lnTo>
                      <a:pt x="3697" y="11649"/>
                    </a:lnTo>
                    <a:lnTo>
                      <a:pt x="2919" y="14319"/>
                    </a:lnTo>
                    <a:lnTo>
                      <a:pt x="778" y="14319"/>
                    </a:lnTo>
                    <a:lnTo>
                      <a:pt x="778" y="13591"/>
                    </a:lnTo>
                    <a:lnTo>
                      <a:pt x="0" y="11649"/>
                    </a:lnTo>
                    <a:lnTo>
                      <a:pt x="778" y="10679"/>
                    </a:lnTo>
                    <a:lnTo>
                      <a:pt x="778" y="9951"/>
                    </a:lnTo>
                    <a:lnTo>
                      <a:pt x="1557" y="8980"/>
                    </a:lnTo>
                    <a:lnTo>
                      <a:pt x="1557" y="7281"/>
                    </a:lnTo>
                    <a:lnTo>
                      <a:pt x="2141" y="6310"/>
                    </a:lnTo>
                    <a:lnTo>
                      <a:pt x="2141" y="5339"/>
                    </a:lnTo>
                    <a:lnTo>
                      <a:pt x="1557" y="5339"/>
                    </a:lnTo>
                    <a:lnTo>
                      <a:pt x="2141" y="4369"/>
                    </a:lnTo>
                    <a:lnTo>
                      <a:pt x="2141" y="3640"/>
                    </a:lnTo>
                    <a:lnTo>
                      <a:pt x="3697" y="3640"/>
                    </a:lnTo>
                    <a:lnTo>
                      <a:pt x="2919" y="2670"/>
                    </a:lnTo>
                    <a:lnTo>
                      <a:pt x="3697" y="2670"/>
                    </a:lnTo>
                    <a:lnTo>
                      <a:pt x="4281" y="1699"/>
                    </a:lnTo>
                    <a:lnTo>
                      <a:pt x="5838" y="1699"/>
                    </a:lnTo>
                    <a:lnTo>
                      <a:pt x="6422" y="971"/>
                    </a:lnTo>
                    <a:lnTo>
                      <a:pt x="6422" y="0"/>
                    </a:lnTo>
                    <a:lnTo>
                      <a:pt x="7200" y="971"/>
                    </a:lnTo>
                    <a:lnTo>
                      <a:pt x="8757" y="5339"/>
                    </a:lnTo>
                    <a:lnTo>
                      <a:pt x="9341" y="8009"/>
                    </a:lnTo>
                    <a:lnTo>
                      <a:pt x="9341" y="8980"/>
                    </a:lnTo>
                    <a:lnTo>
                      <a:pt x="10119" y="8980"/>
                    </a:lnTo>
                    <a:lnTo>
                      <a:pt x="10119" y="9951"/>
                    </a:lnTo>
                    <a:lnTo>
                      <a:pt x="10897" y="10679"/>
                    </a:lnTo>
                    <a:lnTo>
                      <a:pt x="10897" y="11649"/>
                    </a:lnTo>
                    <a:lnTo>
                      <a:pt x="10897" y="9951"/>
                    </a:lnTo>
                    <a:lnTo>
                      <a:pt x="12259" y="11649"/>
                    </a:lnTo>
                    <a:lnTo>
                      <a:pt x="13622" y="11649"/>
                    </a:lnTo>
                    <a:lnTo>
                      <a:pt x="14400" y="12620"/>
                    </a:lnTo>
                    <a:lnTo>
                      <a:pt x="15957" y="13591"/>
                    </a:lnTo>
                    <a:lnTo>
                      <a:pt x="16541" y="15290"/>
                    </a:lnTo>
                    <a:lnTo>
                      <a:pt x="17319" y="16261"/>
                    </a:lnTo>
                    <a:lnTo>
                      <a:pt x="18097" y="16261"/>
                    </a:lnTo>
                    <a:lnTo>
                      <a:pt x="18681" y="16989"/>
                    </a:lnTo>
                    <a:lnTo>
                      <a:pt x="18681" y="16261"/>
                    </a:lnTo>
                    <a:lnTo>
                      <a:pt x="18681" y="16989"/>
                    </a:lnTo>
                    <a:lnTo>
                      <a:pt x="20238" y="18930"/>
                    </a:lnTo>
                    <a:lnTo>
                      <a:pt x="20238" y="19658"/>
                    </a:lnTo>
                    <a:lnTo>
                      <a:pt x="21016" y="19658"/>
                    </a:lnTo>
                    <a:lnTo>
                      <a:pt x="21016" y="20629"/>
                    </a:lnTo>
                    <a:lnTo>
                      <a:pt x="21600" y="19658"/>
                    </a:lnTo>
                    <a:lnTo>
                      <a:pt x="21600" y="20629"/>
                    </a:lnTo>
                    <a:lnTo>
                      <a:pt x="21016" y="20629"/>
                    </a:lnTo>
                    <a:lnTo>
                      <a:pt x="21016" y="21600"/>
                    </a:lnTo>
                    <a:lnTo>
                      <a:pt x="19459"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6" name="Freeform 102"/>
              <p:cNvSpPr/>
              <p:nvPr/>
            </p:nvSpPr>
            <p:spPr>
              <a:xfrm>
                <a:off x="6601438" y="3290442"/>
                <a:ext cx="42817" cy="50266"/>
              </a:xfrm>
              <a:custGeom>
                <a:avLst/>
                <a:gdLst/>
                <a:ahLst/>
                <a:cxnLst>
                  <a:cxn ang="0">
                    <a:pos x="wd2" y="hd2"/>
                  </a:cxn>
                  <a:cxn ang="5400000">
                    <a:pos x="wd2" y="hd2"/>
                  </a:cxn>
                  <a:cxn ang="10800000">
                    <a:pos x="wd2" y="hd2"/>
                  </a:cxn>
                  <a:cxn ang="16200000">
                    <a:pos x="wd2" y="hd2"/>
                  </a:cxn>
                </a:cxnLst>
                <a:rect l="0" t="0" r="r" b="b"/>
                <a:pathLst>
                  <a:path w="21600" h="21600" extrusionOk="0">
                    <a:moveTo>
                      <a:pt x="17673" y="21600"/>
                    </a:moveTo>
                    <a:lnTo>
                      <a:pt x="14727" y="18277"/>
                    </a:lnTo>
                    <a:lnTo>
                      <a:pt x="10800" y="18277"/>
                    </a:lnTo>
                    <a:lnTo>
                      <a:pt x="6873" y="21600"/>
                    </a:lnTo>
                    <a:lnTo>
                      <a:pt x="0" y="21600"/>
                    </a:lnTo>
                    <a:lnTo>
                      <a:pt x="0" y="15785"/>
                    </a:lnTo>
                    <a:lnTo>
                      <a:pt x="2945" y="12462"/>
                    </a:lnTo>
                    <a:lnTo>
                      <a:pt x="2945" y="3323"/>
                    </a:lnTo>
                    <a:lnTo>
                      <a:pt x="14727" y="3323"/>
                    </a:lnTo>
                    <a:lnTo>
                      <a:pt x="14727" y="0"/>
                    </a:lnTo>
                    <a:lnTo>
                      <a:pt x="17673" y="0"/>
                    </a:lnTo>
                    <a:lnTo>
                      <a:pt x="21600" y="3323"/>
                    </a:lnTo>
                    <a:lnTo>
                      <a:pt x="21600" y="9138"/>
                    </a:lnTo>
                    <a:lnTo>
                      <a:pt x="17673" y="9138"/>
                    </a:lnTo>
                    <a:lnTo>
                      <a:pt x="14727" y="12462"/>
                    </a:lnTo>
                    <a:lnTo>
                      <a:pt x="10800" y="12462"/>
                    </a:lnTo>
                    <a:lnTo>
                      <a:pt x="14727" y="15785"/>
                    </a:lnTo>
                    <a:lnTo>
                      <a:pt x="17673" y="12462"/>
                    </a:lnTo>
                    <a:lnTo>
                      <a:pt x="21600" y="12462"/>
                    </a:lnTo>
                    <a:lnTo>
                      <a:pt x="21600" y="15785"/>
                    </a:lnTo>
                    <a:lnTo>
                      <a:pt x="17673" y="18277"/>
                    </a:lnTo>
                    <a:lnTo>
                      <a:pt x="1767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7" name="Freeform 103"/>
              <p:cNvSpPr/>
              <p:nvPr/>
            </p:nvSpPr>
            <p:spPr>
              <a:xfrm>
                <a:off x="6580030" y="3311707"/>
                <a:ext cx="323067" cy="388591"/>
              </a:xfrm>
              <a:custGeom>
                <a:avLst/>
                <a:gdLst/>
                <a:ahLst/>
                <a:cxnLst>
                  <a:cxn ang="0">
                    <a:pos x="wd2" y="hd2"/>
                  </a:cxn>
                  <a:cxn ang="5400000">
                    <a:pos x="wd2" y="hd2"/>
                  </a:cxn>
                  <a:cxn ang="10800000">
                    <a:pos x="wd2" y="hd2"/>
                  </a:cxn>
                  <a:cxn ang="16200000">
                    <a:pos x="wd2" y="hd2"/>
                  </a:cxn>
                </a:cxnLst>
                <a:rect l="0" t="0" r="r" b="b"/>
                <a:pathLst>
                  <a:path w="21600" h="21600" extrusionOk="0">
                    <a:moveTo>
                      <a:pt x="1822" y="12788"/>
                    </a:moveTo>
                    <a:lnTo>
                      <a:pt x="1822" y="12358"/>
                    </a:lnTo>
                    <a:lnTo>
                      <a:pt x="3383" y="12358"/>
                    </a:lnTo>
                    <a:lnTo>
                      <a:pt x="3773" y="12036"/>
                    </a:lnTo>
                    <a:lnTo>
                      <a:pt x="4294" y="12036"/>
                    </a:lnTo>
                    <a:lnTo>
                      <a:pt x="4814" y="11606"/>
                    </a:lnTo>
                    <a:lnTo>
                      <a:pt x="5205" y="11176"/>
                    </a:lnTo>
                    <a:lnTo>
                      <a:pt x="8588" y="11176"/>
                    </a:lnTo>
                    <a:lnTo>
                      <a:pt x="15354" y="6018"/>
                    </a:lnTo>
                    <a:lnTo>
                      <a:pt x="12492" y="6018"/>
                    </a:lnTo>
                    <a:lnTo>
                      <a:pt x="6246" y="4836"/>
                    </a:lnTo>
                    <a:lnTo>
                      <a:pt x="5725" y="4406"/>
                    </a:lnTo>
                    <a:lnTo>
                      <a:pt x="4814" y="4406"/>
                    </a:lnTo>
                    <a:lnTo>
                      <a:pt x="4814" y="3224"/>
                    </a:lnTo>
                    <a:lnTo>
                      <a:pt x="4294" y="3224"/>
                    </a:lnTo>
                    <a:lnTo>
                      <a:pt x="3773" y="2472"/>
                    </a:lnTo>
                    <a:lnTo>
                      <a:pt x="3383" y="1612"/>
                    </a:lnTo>
                    <a:lnTo>
                      <a:pt x="3773" y="1182"/>
                    </a:lnTo>
                    <a:lnTo>
                      <a:pt x="4294" y="860"/>
                    </a:lnTo>
                    <a:lnTo>
                      <a:pt x="5725" y="2042"/>
                    </a:lnTo>
                    <a:lnTo>
                      <a:pt x="5725" y="2472"/>
                    </a:lnTo>
                    <a:lnTo>
                      <a:pt x="6246" y="2472"/>
                    </a:lnTo>
                    <a:lnTo>
                      <a:pt x="6636" y="2794"/>
                    </a:lnTo>
                    <a:lnTo>
                      <a:pt x="7677" y="2794"/>
                    </a:lnTo>
                    <a:lnTo>
                      <a:pt x="8198" y="2472"/>
                    </a:lnTo>
                    <a:lnTo>
                      <a:pt x="9108" y="2472"/>
                    </a:lnTo>
                    <a:lnTo>
                      <a:pt x="9629" y="1612"/>
                    </a:lnTo>
                    <a:lnTo>
                      <a:pt x="10019" y="1612"/>
                    </a:lnTo>
                    <a:lnTo>
                      <a:pt x="10019" y="2042"/>
                    </a:lnTo>
                    <a:lnTo>
                      <a:pt x="10540" y="2042"/>
                    </a:lnTo>
                    <a:lnTo>
                      <a:pt x="10540" y="1612"/>
                    </a:lnTo>
                    <a:lnTo>
                      <a:pt x="11060" y="2042"/>
                    </a:lnTo>
                    <a:lnTo>
                      <a:pt x="11971" y="2042"/>
                    </a:lnTo>
                    <a:lnTo>
                      <a:pt x="13012" y="1182"/>
                    </a:lnTo>
                    <a:lnTo>
                      <a:pt x="16265" y="1182"/>
                    </a:lnTo>
                    <a:lnTo>
                      <a:pt x="17827" y="860"/>
                    </a:lnTo>
                    <a:lnTo>
                      <a:pt x="19648" y="860"/>
                    </a:lnTo>
                    <a:lnTo>
                      <a:pt x="19648" y="430"/>
                    </a:lnTo>
                    <a:lnTo>
                      <a:pt x="20169" y="430"/>
                    </a:lnTo>
                    <a:lnTo>
                      <a:pt x="20169" y="0"/>
                    </a:lnTo>
                    <a:lnTo>
                      <a:pt x="21600" y="0"/>
                    </a:lnTo>
                    <a:lnTo>
                      <a:pt x="21600" y="430"/>
                    </a:lnTo>
                    <a:lnTo>
                      <a:pt x="21210" y="860"/>
                    </a:lnTo>
                    <a:lnTo>
                      <a:pt x="21210" y="1182"/>
                    </a:lnTo>
                    <a:lnTo>
                      <a:pt x="21600" y="1182"/>
                    </a:lnTo>
                    <a:lnTo>
                      <a:pt x="21210" y="1612"/>
                    </a:lnTo>
                    <a:lnTo>
                      <a:pt x="21210" y="2472"/>
                    </a:lnTo>
                    <a:lnTo>
                      <a:pt x="21600" y="2472"/>
                    </a:lnTo>
                    <a:lnTo>
                      <a:pt x="21600" y="2794"/>
                    </a:lnTo>
                    <a:lnTo>
                      <a:pt x="21210" y="2794"/>
                    </a:lnTo>
                    <a:lnTo>
                      <a:pt x="20689" y="3224"/>
                    </a:lnTo>
                    <a:lnTo>
                      <a:pt x="21210" y="3224"/>
                    </a:lnTo>
                    <a:lnTo>
                      <a:pt x="20689" y="3654"/>
                    </a:lnTo>
                    <a:lnTo>
                      <a:pt x="20689" y="4406"/>
                    </a:lnTo>
                    <a:lnTo>
                      <a:pt x="20169" y="5266"/>
                    </a:lnTo>
                    <a:lnTo>
                      <a:pt x="19648" y="6018"/>
                    </a:lnTo>
                    <a:lnTo>
                      <a:pt x="19258" y="6018"/>
                    </a:lnTo>
                    <a:lnTo>
                      <a:pt x="18737" y="6448"/>
                    </a:lnTo>
                    <a:lnTo>
                      <a:pt x="18737" y="6770"/>
                    </a:lnTo>
                    <a:lnTo>
                      <a:pt x="18217" y="7200"/>
                    </a:lnTo>
                    <a:lnTo>
                      <a:pt x="17306" y="8812"/>
                    </a:lnTo>
                    <a:lnTo>
                      <a:pt x="17306" y="9242"/>
                    </a:lnTo>
                    <a:lnTo>
                      <a:pt x="16265" y="9994"/>
                    </a:lnTo>
                    <a:lnTo>
                      <a:pt x="16265" y="10424"/>
                    </a:lnTo>
                    <a:lnTo>
                      <a:pt x="14834" y="12036"/>
                    </a:lnTo>
                    <a:lnTo>
                      <a:pt x="13012" y="13540"/>
                    </a:lnTo>
                    <a:lnTo>
                      <a:pt x="10540" y="15152"/>
                    </a:lnTo>
                    <a:lnTo>
                      <a:pt x="9629" y="16012"/>
                    </a:lnTo>
                    <a:lnTo>
                      <a:pt x="9108" y="16012"/>
                    </a:lnTo>
                    <a:lnTo>
                      <a:pt x="8198" y="16334"/>
                    </a:lnTo>
                    <a:lnTo>
                      <a:pt x="6246" y="17946"/>
                    </a:lnTo>
                    <a:lnTo>
                      <a:pt x="5725" y="17946"/>
                    </a:lnTo>
                    <a:lnTo>
                      <a:pt x="4814" y="19128"/>
                    </a:lnTo>
                    <a:lnTo>
                      <a:pt x="4294" y="19128"/>
                    </a:lnTo>
                    <a:lnTo>
                      <a:pt x="3773" y="19558"/>
                    </a:lnTo>
                    <a:lnTo>
                      <a:pt x="3383" y="19558"/>
                    </a:lnTo>
                    <a:lnTo>
                      <a:pt x="3383" y="19988"/>
                    </a:lnTo>
                    <a:lnTo>
                      <a:pt x="1431" y="21600"/>
                    </a:lnTo>
                    <a:lnTo>
                      <a:pt x="0" y="20418"/>
                    </a:lnTo>
                    <a:lnTo>
                      <a:pt x="0" y="14400"/>
                    </a:lnTo>
                    <a:lnTo>
                      <a:pt x="1822" y="1278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8" name="Freeform 104"/>
              <p:cNvSpPr/>
              <p:nvPr/>
            </p:nvSpPr>
            <p:spPr>
              <a:xfrm>
                <a:off x="8718875" y="3046847"/>
                <a:ext cx="72011" cy="63800"/>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7280" y="0"/>
                      <a:pt x="17280" y="0"/>
                      <a:pt x="17280" y="0"/>
                    </a:cubicBezTo>
                    <a:cubicBezTo>
                      <a:pt x="17280" y="2400"/>
                      <a:pt x="17280" y="2400"/>
                      <a:pt x="17280" y="2400"/>
                    </a:cubicBezTo>
                    <a:cubicBezTo>
                      <a:pt x="17280" y="2400"/>
                      <a:pt x="15120" y="0"/>
                      <a:pt x="15120" y="0"/>
                    </a:cubicBezTo>
                    <a:cubicBezTo>
                      <a:pt x="12960" y="0"/>
                      <a:pt x="12960" y="0"/>
                      <a:pt x="12960" y="0"/>
                    </a:cubicBezTo>
                    <a:cubicBezTo>
                      <a:pt x="12960" y="0"/>
                      <a:pt x="12960" y="0"/>
                      <a:pt x="12960" y="0"/>
                    </a:cubicBezTo>
                    <a:cubicBezTo>
                      <a:pt x="10800" y="2400"/>
                      <a:pt x="10800" y="2400"/>
                      <a:pt x="10800" y="2400"/>
                    </a:cubicBezTo>
                    <a:cubicBezTo>
                      <a:pt x="8640" y="2400"/>
                      <a:pt x="8640" y="2400"/>
                      <a:pt x="8640" y="2400"/>
                    </a:cubicBezTo>
                    <a:cubicBezTo>
                      <a:pt x="6480" y="2400"/>
                      <a:pt x="6480" y="2400"/>
                      <a:pt x="6480" y="2400"/>
                    </a:cubicBezTo>
                    <a:cubicBezTo>
                      <a:pt x="6480" y="2400"/>
                      <a:pt x="6480" y="2400"/>
                      <a:pt x="6480" y="2400"/>
                    </a:cubicBezTo>
                    <a:cubicBezTo>
                      <a:pt x="4320" y="4800"/>
                      <a:pt x="4320" y="4800"/>
                      <a:pt x="4320" y="4800"/>
                    </a:cubicBezTo>
                    <a:cubicBezTo>
                      <a:pt x="2160" y="7200"/>
                      <a:pt x="2160" y="7200"/>
                      <a:pt x="2160" y="7200"/>
                    </a:cubicBezTo>
                    <a:cubicBezTo>
                      <a:pt x="0" y="9600"/>
                      <a:pt x="0" y="9600"/>
                      <a:pt x="0" y="9600"/>
                    </a:cubicBezTo>
                    <a:cubicBezTo>
                      <a:pt x="0" y="9600"/>
                      <a:pt x="0" y="9600"/>
                      <a:pt x="0" y="9600"/>
                    </a:cubicBezTo>
                    <a:cubicBezTo>
                      <a:pt x="0" y="14400"/>
                      <a:pt x="0" y="14400"/>
                      <a:pt x="0" y="14400"/>
                    </a:cubicBezTo>
                    <a:cubicBezTo>
                      <a:pt x="2160" y="16800"/>
                      <a:pt x="2160" y="16800"/>
                      <a:pt x="2160" y="16800"/>
                    </a:cubicBezTo>
                    <a:cubicBezTo>
                      <a:pt x="2160" y="16800"/>
                      <a:pt x="2160" y="16800"/>
                      <a:pt x="2160" y="16800"/>
                    </a:cubicBezTo>
                    <a:cubicBezTo>
                      <a:pt x="4320" y="19200"/>
                      <a:pt x="4320" y="19200"/>
                      <a:pt x="4320" y="19200"/>
                    </a:cubicBezTo>
                    <a:cubicBezTo>
                      <a:pt x="6480" y="19200"/>
                      <a:pt x="6480" y="19200"/>
                      <a:pt x="6480" y="19200"/>
                    </a:cubicBezTo>
                    <a:cubicBezTo>
                      <a:pt x="6480" y="19200"/>
                      <a:pt x="6480" y="19200"/>
                      <a:pt x="6480" y="19200"/>
                    </a:cubicBezTo>
                    <a:cubicBezTo>
                      <a:pt x="8640" y="19200"/>
                      <a:pt x="8640" y="19200"/>
                      <a:pt x="8640" y="19200"/>
                    </a:cubicBezTo>
                    <a:cubicBezTo>
                      <a:pt x="10800" y="21600"/>
                      <a:pt x="10800" y="21600"/>
                      <a:pt x="10800" y="21600"/>
                    </a:cubicBezTo>
                    <a:cubicBezTo>
                      <a:pt x="10800" y="19200"/>
                      <a:pt x="10800" y="19200"/>
                      <a:pt x="10800" y="19200"/>
                    </a:cubicBezTo>
                    <a:cubicBezTo>
                      <a:pt x="10800" y="19200"/>
                      <a:pt x="10800" y="19200"/>
                      <a:pt x="10800" y="19200"/>
                    </a:cubicBezTo>
                    <a:cubicBezTo>
                      <a:pt x="12960" y="16800"/>
                      <a:pt x="12960" y="16800"/>
                      <a:pt x="12960" y="16800"/>
                    </a:cubicBezTo>
                    <a:cubicBezTo>
                      <a:pt x="15120" y="19200"/>
                      <a:pt x="15120" y="19200"/>
                      <a:pt x="15120" y="19200"/>
                    </a:cubicBezTo>
                    <a:cubicBezTo>
                      <a:pt x="15120" y="16800"/>
                      <a:pt x="15120" y="16800"/>
                      <a:pt x="15120" y="16800"/>
                    </a:cubicBezTo>
                    <a:cubicBezTo>
                      <a:pt x="15120" y="16800"/>
                      <a:pt x="15120" y="16800"/>
                      <a:pt x="15120" y="16800"/>
                    </a:cubicBezTo>
                    <a:cubicBezTo>
                      <a:pt x="17280" y="14400"/>
                      <a:pt x="17280" y="14400"/>
                      <a:pt x="17280" y="14400"/>
                    </a:cubicBezTo>
                    <a:cubicBezTo>
                      <a:pt x="19440" y="14400"/>
                      <a:pt x="19440" y="14400"/>
                      <a:pt x="19440" y="14400"/>
                    </a:cubicBezTo>
                    <a:cubicBezTo>
                      <a:pt x="19440" y="12000"/>
                      <a:pt x="19440" y="12000"/>
                      <a:pt x="19440" y="12000"/>
                    </a:cubicBezTo>
                    <a:cubicBezTo>
                      <a:pt x="19440" y="9600"/>
                      <a:pt x="19440" y="9600"/>
                      <a:pt x="19440" y="9600"/>
                    </a:cubicBezTo>
                    <a:cubicBezTo>
                      <a:pt x="21600" y="9600"/>
                      <a:pt x="21600" y="9600"/>
                      <a:pt x="21600" y="9600"/>
                    </a:cubicBezTo>
                    <a:cubicBezTo>
                      <a:pt x="21600" y="7200"/>
                      <a:pt x="21600" y="7200"/>
                      <a:pt x="21600" y="7200"/>
                    </a:cubicBezTo>
                    <a:cubicBezTo>
                      <a:pt x="21600" y="4800"/>
                      <a:pt x="21600" y="4800"/>
                      <a:pt x="21600" y="4800"/>
                    </a:cubicBezTo>
                    <a:cubicBezTo>
                      <a:pt x="21600" y="2400"/>
                      <a:pt x="21600" y="2400"/>
                      <a:pt x="21600" y="2400"/>
                    </a:cubicBezTo>
                    <a:lnTo>
                      <a:pt x="1944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29" name="Freeform 105"/>
              <p:cNvSpPr/>
              <p:nvPr/>
            </p:nvSpPr>
            <p:spPr>
              <a:xfrm>
                <a:off x="7321522" y="1728350"/>
                <a:ext cx="1959803" cy="1310766"/>
              </a:xfrm>
              <a:custGeom>
                <a:avLst/>
                <a:gdLst/>
                <a:ahLst/>
                <a:cxnLst>
                  <a:cxn ang="0">
                    <a:pos x="wd2" y="hd2"/>
                  </a:cxn>
                  <a:cxn ang="5400000">
                    <a:pos x="wd2" y="hd2"/>
                  </a:cxn>
                  <a:cxn ang="10800000">
                    <a:pos x="wd2" y="hd2"/>
                  </a:cxn>
                  <a:cxn ang="16200000">
                    <a:pos x="wd2" y="hd2"/>
                  </a:cxn>
                </a:cxnLst>
                <a:rect l="0" t="0" r="r" b="b"/>
                <a:pathLst>
                  <a:path w="21600" h="21600" extrusionOk="0">
                    <a:moveTo>
                      <a:pt x="21514" y="3759"/>
                    </a:moveTo>
                    <a:lnTo>
                      <a:pt x="21514" y="3664"/>
                    </a:lnTo>
                    <a:lnTo>
                      <a:pt x="21450" y="3536"/>
                    </a:lnTo>
                    <a:lnTo>
                      <a:pt x="21450" y="3281"/>
                    </a:lnTo>
                    <a:lnTo>
                      <a:pt x="21128" y="3281"/>
                    </a:lnTo>
                    <a:lnTo>
                      <a:pt x="21128" y="3409"/>
                    </a:lnTo>
                    <a:lnTo>
                      <a:pt x="21042" y="3409"/>
                    </a:lnTo>
                    <a:lnTo>
                      <a:pt x="21042" y="3536"/>
                    </a:lnTo>
                    <a:lnTo>
                      <a:pt x="20892" y="3536"/>
                    </a:lnTo>
                    <a:lnTo>
                      <a:pt x="20892" y="3664"/>
                    </a:lnTo>
                    <a:lnTo>
                      <a:pt x="20806" y="3759"/>
                    </a:lnTo>
                    <a:lnTo>
                      <a:pt x="20806" y="3887"/>
                    </a:lnTo>
                    <a:lnTo>
                      <a:pt x="20721" y="3887"/>
                    </a:lnTo>
                    <a:lnTo>
                      <a:pt x="20656" y="4014"/>
                    </a:lnTo>
                    <a:lnTo>
                      <a:pt x="20485" y="4014"/>
                    </a:lnTo>
                    <a:lnTo>
                      <a:pt x="20420" y="3887"/>
                    </a:lnTo>
                    <a:lnTo>
                      <a:pt x="20334" y="4014"/>
                    </a:lnTo>
                    <a:lnTo>
                      <a:pt x="20249" y="4014"/>
                    </a:lnTo>
                    <a:lnTo>
                      <a:pt x="20249" y="3759"/>
                    </a:lnTo>
                    <a:lnTo>
                      <a:pt x="20163" y="3759"/>
                    </a:lnTo>
                    <a:lnTo>
                      <a:pt x="20099" y="3664"/>
                    </a:lnTo>
                    <a:lnTo>
                      <a:pt x="20163" y="3536"/>
                    </a:lnTo>
                    <a:lnTo>
                      <a:pt x="20099" y="3409"/>
                    </a:lnTo>
                    <a:lnTo>
                      <a:pt x="20099" y="3281"/>
                    </a:lnTo>
                    <a:lnTo>
                      <a:pt x="20013" y="3281"/>
                    </a:lnTo>
                    <a:lnTo>
                      <a:pt x="20013" y="3186"/>
                    </a:lnTo>
                    <a:lnTo>
                      <a:pt x="20099" y="3186"/>
                    </a:lnTo>
                    <a:lnTo>
                      <a:pt x="20099" y="3058"/>
                    </a:lnTo>
                    <a:lnTo>
                      <a:pt x="20013" y="3058"/>
                    </a:lnTo>
                    <a:lnTo>
                      <a:pt x="20013" y="3186"/>
                    </a:lnTo>
                    <a:lnTo>
                      <a:pt x="19863" y="3186"/>
                    </a:lnTo>
                    <a:lnTo>
                      <a:pt x="19863" y="3058"/>
                    </a:lnTo>
                    <a:lnTo>
                      <a:pt x="19691" y="3058"/>
                    </a:lnTo>
                    <a:lnTo>
                      <a:pt x="19691" y="2931"/>
                    </a:lnTo>
                    <a:lnTo>
                      <a:pt x="19627" y="2931"/>
                    </a:lnTo>
                    <a:lnTo>
                      <a:pt x="19627" y="2835"/>
                    </a:lnTo>
                    <a:lnTo>
                      <a:pt x="19541" y="2835"/>
                    </a:lnTo>
                    <a:lnTo>
                      <a:pt x="19541" y="2708"/>
                    </a:lnTo>
                    <a:lnTo>
                      <a:pt x="19455" y="2708"/>
                    </a:lnTo>
                    <a:lnTo>
                      <a:pt x="19455" y="2835"/>
                    </a:lnTo>
                    <a:lnTo>
                      <a:pt x="19369" y="2708"/>
                    </a:lnTo>
                    <a:lnTo>
                      <a:pt x="19369" y="2835"/>
                    </a:lnTo>
                    <a:lnTo>
                      <a:pt x="19305" y="2835"/>
                    </a:lnTo>
                    <a:lnTo>
                      <a:pt x="19305" y="2708"/>
                    </a:lnTo>
                    <a:lnTo>
                      <a:pt x="19133" y="2708"/>
                    </a:lnTo>
                    <a:lnTo>
                      <a:pt x="19133" y="2581"/>
                    </a:lnTo>
                    <a:lnTo>
                      <a:pt x="19069" y="2708"/>
                    </a:lnTo>
                    <a:lnTo>
                      <a:pt x="18983" y="2581"/>
                    </a:lnTo>
                    <a:lnTo>
                      <a:pt x="18983" y="2708"/>
                    </a:lnTo>
                    <a:lnTo>
                      <a:pt x="18983" y="2581"/>
                    </a:lnTo>
                    <a:lnTo>
                      <a:pt x="18897" y="2708"/>
                    </a:lnTo>
                    <a:lnTo>
                      <a:pt x="18897" y="2581"/>
                    </a:lnTo>
                    <a:lnTo>
                      <a:pt x="18833" y="2581"/>
                    </a:lnTo>
                    <a:lnTo>
                      <a:pt x="18747" y="2453"/>
                    </a:lnTo>
                    <a:lnTo>
                      <a:pt x="18661" y="2358"/>
                    </a:lnTo>
                    <a:lnTo>
                      <a:pt x="18661" y="2230"/>
                    </a:lnTo>
                    <a:lnTo>
                      <a:pt x="18576" y="2230"/>
                    </a:lnTo>
                    <a:lnTo>
                      <a:pt x="18576" y="2007"/>
                    </a:lnTo>
                    <a:lnTo>
                      <a:pt x="18511" y="2007"/>
                    </a:lnTo>
                    <a:lnTo>
                      <a:pt x="18511" y="1880"/>
                    </a:lnTo>
                    <a:lnTo>
                      <a:pt x="18340" y="1625"/>
                    </a:lnTo>
                    <a:lnTo>
                      <a:pt x="18340" y="1529"/>
                    </a:lnTo>
                    <a:lnTo>
                      <a:pt x="18189" y="1529"/>
                    </a:lnTo>
                    <a:lnTo>
                      <a:pt x="18275" y="1402"/>
                    </a:lnTo>
                    <a:lnTo>
                      <a:pt x="18189" y="1402"/>
                    </a:lnTo>
                    <a:lnTo>
                      <a:pt x="18189" y="1274"/>
                    </a:lnTo>
                    <a:lnTo>
                      <a:pt x="18104" y="1274"/>
                    </a:lnTo>
                    <a:lnTo>
                      <a:pt x="18104" y="1051"/>
                    </a:lnTo>
                    <a:lnTo>
                      <a:pt x="18018" y="1051"/>
                    </a:lnTo>
                    <a:lnTo>
                      <a:pt x="17954" y="924"/>
                    </a:lnTo>
                    <a:lnTo>
                      <a:pt x="17954" y="796"/>
                    </a:lnTo>
                    <a:lnTo>
                      <a:pt x="17868" y="796"/>
                    </a:lnTo>
                    <a:lnTo>
                      <a:pt x="17868" y="573"/>
                    </a:lnTo>
                    <a:lnTo>
                      <a:pt x="17782" y="573"/>
                    </a:lnTo>
                    <a:lnTo>
                      <a:pt x="17782" y="446"/>
                    </a:lnTo>
                    <a:lnTo>
                      <a:pt x="17632" y="446"/>
                    </a:lnTo>
                    <a:lnTo>
                      <a:pt x="17632" y="223"/>
                    </a:lnTo>
                    <a:lnTo>
                      <a:pt x="17546" y="350"/>
                    </a:lnTo>
                    <a:lnTo>
                      <a:pt x="17546" y="223"/>
                    </a:lnTo>
                    <a:lnTo>
                      <a:pt x="17482" y="223"/>
                    </a:lnTo>
                    <a:lnTo>
                      <a:pt x="17546" y="223"/>
                    </a:lnTo>
                    <a:lnTo>
                      <a:pt x="17482" y="96"/>
                    </a:lnTo>
                    <a:lnTo>
                      <a:pt x="17224" y="96"/>
                    </a:lnTo>
                    <a:lnTo>
                      <a:pt x="17224" y="223"/>
                    </a:lnTo>
                    <a:lnTo>
                      <a:pt x="17160" y="96"/>
                    </a:lnTo>
                    <a:lnTo>
                      <a:pt x="16988" y="96"/>
                    </a:lnTo>
                    <a:lnTo>
                      <a:pt x="16924" y="0"/>
                    </a:lnTo>
                    <a:lnTo>
                      <a:pt x="16516" y="0"/>
                    </a:lnTo>
                    <a:lnTo>
                      <a:pt x="16516" y="96"/>
                    </a:lnTo>
                    <a:lnTo>
                      <a:pt x="16195" y="96"/>
                    </a:lnTo>
                    <a:lnTo>
                      <a:pt x="16195" y="223"/>
                    </a:lnTo>
                    <a:lnTo>
                      <a:pt x="15894" y="223"/>
                    </a:lnTo>
                    <a:lnTo>
                      <a:pt x="15809" y="350"/>
                    </a:lnTo>
                    <a:lnTo>
                      <a:pt x="15809" y="446"/>
                    </a:lnTo>
                    <a:lnTo>
                      <a:pt x="15723" y="573"/>
                    </a:lnTo>
                    <a:lnTo>
                      <a:pt x="15723" y="796"/>
                    </a:lnTo>
                    <a:lnTo>
                      <a:pt x="15959" y="796"/>
                    </a:lnTo>
                    <a:lnTo>
                      <a:pt x="15959" y="924"/>
                    </a:lnTo>
                    <a:lnTo>
                      <a:pt x="16044" y="924"/>
                    </a:lnTo>
                    <a:lnTo>
                      <a:pt x="16044" y="1051"/>
                    </a:lnTo>
                    <a:lnTo>
                      <a:pt x="16130" y="1179"/>
                    </a:lnTo>
                    <a:lnTo>
                      <a:pt x="16044" y="1274"/>
                    </a:lnTo>
                    <a:lnTo>
                      <a:pt x="15959" y="1402"/>
                    </a:lnTo>
                    <a:lnTo>
                      <a:pt x="15959" y="1529"/>
                    </a:lnTo>
                    <a:lnTo>
                      <a:pt x="15894" y="1625"/>
                    </a:lnTo>
                    <a:lnTo>
                      <a:pt x="15894" y="2007"/>
                    </a:lnTo>
                    <a:lnTo>
                      <a:pt x="15959" y="2007"/>
                    </a:lnTo>
                    <a:lnTo>
                      <a:pt x="15959" y="2103"/>
                    </a:lnTo>
                    <a:lnTo>
                      <a:pt x="15894" y="2103"/>
                    </a:lnTo>
                    <a:lnTo>
                      <a:pt x="15894" y="2230"/>
                    </a:lnTo>
                    <a:lnTo>
                      <a:pt x="15959" y="2230"/>
                    </a:lnTo>
                    <a:lnTo>
                      <a:pt x="15959" y="2453"/>
                    </a:lnTo>
                    <a:lnTo>
                      <a:pt x="15894" y="2453"/>
                    </a:lnTo>
                    <a:lnTo>
                      <a:pt x="15894" y="2581"/>
                    </a:lnTo>
                    <a:lnTo>
                      <a:pt x="16044" y="2581"/>
                    </a:lnTo>
                    <a:lnTo>
                      <a:pt x="16044" y="2835"/>
                    </a:lnTo>
                    <a:lnTo>
                      <a:pt x="15959" y="2931"/>
                    </a:lnTo>
                    <a:lnTo>
                      <a:pt x="15723" y="2931"/>
                    </a:lnTo>
                    <a:lnTo>
                      <a:pt x="15573" y="3186"/>
                    </a:lnTo>
                    <a:lnTo>
                      <a:pt x="15337" y="3186"/>
                    </a:lnTo>
                    <a:lnTo>
                      <a:pt x="15337" y="3058"/>
                    </a:lnTo>
                    <a:lnTo>
                      <a:pt x="15251" y="3058"/>
                    </a:lnTo>
                    <a:lnTo>
                      <a:pt x="15251" y="3186"/>
                    </a:lnTo>
                    <a:lnTo>
                      <a:pt x="15165" y="3887"/>
                    </a:lnTo>
                    <a:lnTo>
                      <a:pt x="15165" y="4237"/>
                    </a:lnTo>
                    <a:lnTo>
                      <a:pt x="15079" y="4460"/>
                    </a:lnTo>
                    <a:lnTo>
                      <a:pt x="15165" y="4588"/>
                    </a:lnTo>
                    <a:lnTo>
                      <a:pt x="15337" y="4715"/>
                    </a:lnTo>
                    <a:lnTo>
                      <a:pt x="15487" y="4588"/>
                    </a:lnTo>
                    <a:lnTo>
                      <a:pt x="15723" y="4588"/>
                    </a:lnTo>
                    <a:lnTo>
                      <a:pt x="15809" y="4715"/>
                    </a:lnTo>
                    <a:lnTo>
                      <a:pt x="15894" y="4588"/>
                    </a:lnTo>
                    <a:lnTo>
                      <a:pt x="15894" y="4365"/>
                    </a:lnTo>
                    <a:lnTo>
                      <a:pt x="15959" y="4365"/>
                    </a:lnTo>
                    <a:lnTo>
                      <a:pt x="16044" y="4237"/>
                    </a:lnTo>
                    <a:lnTo>
                      <a:pt x="16195" y="4365"/>
                    </a:lnTo>
                    <a:lnTo>
                      <a:pt x="16280" y="4460"/>
                    </a:lnTo>
                    <a:lnTo>
                      <a:pt x="16431" y="4588"/>
                    </a:lnTo>
                    <a:lnTo>
                      <a:pt x="16516" y="4842"/>
                    </a:lnTo>
                    <a:lnTo>
                      <a:pt x="16602" y="4938"/>
                    </a:lnTo>
                    <a:lnTo>
                      <a:pt x="16688" y="5065"/>
                    </a:lnTo>
                    <a:lnTo>
                      <a:pt x="16688" y="5193"/>
                    </a:lnTo>
                    <a:lnTo>
                      <a:pt x="16602" y="5193"/>
                    </a:lnTo>
                    <a:lnTo>
                      <a:pt x="16602" y="5288"/>
                    </a:lnTo>
                    <a:lnTo>
                      <a:pt x="16280" y="5288"/>
                    </a:lnTo>
                    <a:lnTo>
                      <a:pt x="16195" y="5416"/>
                    </a:lnTo>
                    <a:lnTo>
                      <a:pt x="16130" y="5543"/>
                    </a:lnTo>
                    <a:lnTo>
                      <a:pt x="15959" y="5543"/>
                    </a:lnTo>
                    <a:lnTo>
                      <a:pt x="15959" y="5671"/>
                    </a:lnTo>
                    <a:lnTo>
                      <a:pt x="15809" y="5671"/>
                    </a:lnTo>
                    <a:lnTo>
                      <a:pt x="15723" y="5894"/>
                    </a:lnTo>
                    <a:lnTo>
                      <a:pt x="15723" y="6117"/>
                    </a:lnTo>
                    <a:lnTo>
                      <a:pt x="15637" y="6117"/>
                    </a:lnTo>
                    <a:lnTo>
                      <a:pt x="15487" y="6372"/>
                    </a:lnTo>
                    <a:lnTo>
                      <a:pt x="15401" y="6372"/>
                    </a:lnTo>
                    <a:lnTo>
                      <a:pt x="15251" y="6244"/>
                    </a:lnTo>
                    <a:lnTo>
                      <a:pt x="15251" y="6372"/>
                    </a:lnTo>
                    <a:lnTo>
                      <a:pt x="15165" y="6499"/>
                    </a:lnTo>
                    <a:lnTo>
                      <a:pt x="15079" y="6595"/>
                    </a:lnTo>
                    <a:lnTo>
                      <a:pt x="15015" y="6595"/>
                    </a:lnTo>
                    <a:lnTo>
                      <a:pt x="15015" y="6722"/>
                    </a:lnTo>
                    <a:lnTo>
                      <a:pt x="14929" y="6850"/>
                    </a:lnTo>
                    <a:lnTo>
                      <a:pt x="14843" y="6722"/>
                    </a:lnTo>
                    <a:lnTo>
                      <a:pt x="14693" y="6722"/>
                    </a:lnTo>
                    <a:lnTo>
                      <a:pt x="14607" y="6595"/>
                    </a:lnTo>
                    <a:lnTo>
                      <a:pt x="14371" y="6595"/>
                    </a:lnTo>
                    <a:lnTo>
                      <a:pt x="14286" y="6722"/>
                    </a:lnTo>
                    <a:lnTo>
                      <a:pt x="14221" y="6850"/>
                    </a:lnTo>
                    <a:lnTo>
                      <a:pt x="14221" y="7200"/>
                    </a:lnTo>
                    <a:lnTo>
                      <a:pt x="14371" y="7327"/>
                    </a:lnTo>
                    <a:lnTo>
                      <a:pt x="14543" y="7423"/>
                    </a:lnTo>
                    <a:lnTo>
                      <a:pt x="14543" y="7550"/>
                    </a:lnTo>
                    <a:lnTo>
                      <a:pt x="14457" y="7550"/>
                    </a:lnTo>
                    <a:lnTo>
                      <a:pt x="14457" y="7678"/>
                    </a:lnTo>
                    <a:lnTo>
                      <a:pt x="14286" y="7901"/>
                    </a:lnTo>
                    <a:lnTo>
                      <a:pt x="14221" y="8124"/>
                    </a:lnTo>
                    <a:lnTo>
                      <a:pt x="14135" y="8251"/>
                    </a:lnTo>
                    <a:lnTo>
                      <a:pt x="14050" y="8251"/>
                    </a:lnTo>
                    <a:lnTo>
                      <a:pt x="13985" y="8379"/>
                    </a:lnTo>
                    <a:lnTo>
                      <a:pt x="13814" y="8379"/>
                    </a:lnTo>
                    <a:lnTo>
                      <a:pt x="13749" y="8506"/>
                    </a:lnTo>
                    <a:lnTo>
                      <a:pt x="13428" y="8506"/>
                    </a:lnTo>
                    <a:lnTo>
                      <a:pt x="13342" y="8602"/>
                    </a:lnTo>
                    <a:lnTo>
                      <a:pt x="13256" y="8602"/>
                    </a:lnTo>
                    <a:lnTo>
                      <a:pt x="12784" y="8857"/>
                    </a:lnTo>
                    <a:lnTo>
                      <a:pt x="12698" y="8952"/>
                    </a:lnTo>
                    <a:lnTo>
                      <a:pt x="12548" y="9207"/>
                    </a:lnTo>
                    <a:lnTo>
                      <a:pt x="12312" y="9207"/>
                    </a:lnTo>
                    <a:lnTo>
                      <a:pt x="12312" y="9080"/>
                    </a:lnTo>
                    <a:lnTo>
                      <a:pt x="12141" y="9080"/>
                    </a:lnTo>
                    <a:lnTo>
                      <a:pt x="11990" y="9207"/>
                    </a:lnTo>
                    <a:lnTo>
                      <a:pt x="11905" y="9080"/>
                    </a:lnTo>
                    <a:lnTo>
                      <a:pt x="11755" y="9080"/>
                    </a:lnTo>
                    <a:lnTo>
                      <a:pt x="11604" y="8952"/>
                    </a:lnTo>
                    <a:lnTo>
                      <a:pt x="11347" y="8857"/>
                    </a:lnTo>
                    <a:lnTo>
                      <a:pt x="11197" y="8602"/>
                    </a:lnTo>
                    <a:lnTo>
                      <a:pt x="10553" y="8602"/>
                    </a:lnTo>
                    <a:lnTo>
                      <a:pt x="10553" y="8729"/>
                    </a:lnTo>
                    <a:lnTo>
                      <a:pt x="9288" y="8729"/>
                    </a:lnTo>
                    <a:lnTo>
                      <a:pt x="9202" y="8506"/>
                    </a:lnTo>
                    <a:lnTo>
                      <a:pt x="9202" y="8379"/>
                    </a:lnTo>
                    <a:lnTo>
                      <a:pt x="9138" y="8251"/>
                    </a:lnTo>
                    <a:lnTo>
                      <a:pt x="9052" y="8124"/>
                    </a:lnTo>
                    <a:lnTo>
                      <a:pt x="9052" y="8028"/>
                    </a:lnTo>
                    <a:lnTo>
                      <a:pt x="8966" y="7901"/>
                    </a:lnTo>
                    <a:lnTo>
                      <a:pt x="8902" y="7901"/>
                    </a:lnTo>
                    <a:lnTo>
                      <a:pt x="8902" y="7773"/>
                    </a:lnTo>
                    <a:lnTo>
                      <a:pt x="8730" y="7773"/>
                    </a:lnTo>
                    <a:lnTo>
                      <a:pt x="8666" y="7678"/>
                    </a:lnTo>
                    <a:lnTo>
                      <a:pt x="8494" y="7550"/>
                    </a:lnTo>
                    <a:lnTo>
                      <a:pt x="8344" y="7550"/>
                    </a:lnTo>
                    <a:lnTo>
                      <a:pt x="8344" y="7423"/>
                    </a:lnTo>
                    <a:lnTo>
                      <a:pt x="8258" y="7423"/>
                    </a:lnTo>
                    <a:lnTo>
                      <a:pt x="8022" y="7327"/>
                    </a:lnTo>
                    <a:lnTo>
                      <a:pt x="7314" y="7327"/>
                    </a:lnTo>
                    <a:lnTo>
                      <a:pt x="7143" y="7073"/>
                    </a:lnTo>
                    <a:lnTo>
                      <a:pt x="7143" y="6850"/>
                    </a:lnTo>
                    <a:lnTo>
                      <a:pt x="7229" y="6850"/>
                    </a:lnTo>
                    <a:lnTo>
                      <a:pt x="7229" y="6372"/>
                    </a:lnTo>
                    <a:lnTo>
                      <a:pt x="7143" y="6244"/>
                    </a:lnTo>
                    <a:lnTo>
                      <a:pt x="7078" y="6117"/>
                    </a:lnTo>
                    <a:lnTo>
                      <a:pt x="6993" y="6021"/>
                    </a:lnTo>
                    <a:lnTo>
                      <a:pt x="6993" y="5894"/>
                    </a:lnTo>
                    <a:lnTo>
                      <a:pt x="6907" y="5766"/>
                    </a:lnTo>
                    <a:lnTo>
                      <a:pt x="6821" y="5671"/>
                    </a:lnTo>
                    <a:lnTo>
                      <a:pt x="6757" y="5543"/>
                    </a:lnTo>
                    <a:lnTo>
                      <a:pt x="6671" y="5543"/>
                    </a:lnTo>
                    <a:lnTo>
                      <a:pt x="6585" y="5671"/>
                    </a:lnTo>
                    <a:lnTo>
                      <a:pt x="6521" y="5543"/>
                    </a:lnTo>
                    <a:lnTo>
                      <a:pt x="6349" y="5543"/>
                    </a:lnTo>
                    <a:lnTo>
                      <a:pt x="6263" y="5671"/>
                    </a:lnTo>
                    <a:lnTo>
                      <a:pt x="6199" y="5543"/>
                    </a:lnTo>
                    <a:lnTo>
                      <a:pt x="6199" y="5416"/>
                    </a:lnTo>
                    <a:lnTo>
                      <a:pt x="6113" y="5416"/>
                    </a:lnTo>
                    <a:lnTo>
                      <a:pt x="6027" y="5288"/>
                    </a:lnTo>
                    <a:lnTo>
                      <a:pt x="6027" y="5193"/>
                    </a:lnTo>
                    <a:lnTo>
                      <a:pt x="5963" y="5193"/>
                    </a:lnTo>
                    <a:lnTo>
                      <a:pt x="5877" y="5065"/>
                    </a:lnTo>
                    <a:lnTo>
                      <a:pt x="5877" y="4938"/>
                    </a:lnTo>
                    <a:lnTo>
                      <a:pt x="5877" y="5065"/>
                    </a:lnTo>
                    <a:lnTo>
                      <a:pt x="5791" y="4938"/>
                    </a:lnTo>
                    <a:lnTo>
                      <a:pt x="5791" y="4842"/>
                    </a:lnTo>
                    <a:lnTo>
                      <a:pt x="5727" y="4842"/>
                    </a:lnTo>
                    <a:lnTo>
                      <a:pt x="5641" y="4715"/>
                    </a:lnTo>
                    <a:lnTo>
                      <a:pt x="5641" y="4842"/>
                    </a:lnTo>
                    <a:lnTo>
                      <a:pt x="5556" y="4938"/>
                    </a:lnTo>
                    <a:lnTo>
                      <a:pt x="5470" y="5065"/>
                    </a:lnTo>
                    <a:lnTo>
                      <a:pt x="5470" y="5193"/>
                    </a:lnTo>
                    <a:lnTo>
                      <a:pt x="5405" y="5288"/>
                    </a:lnTo>
                    <a:lnTo>
                      <a:pt x="5320" y="5288"/>
                    </a:lnTo>
                    <a:lnTo>
                      <a:pt x="5234" y="5416"/>
                    </a:lnTo>
                    <a:lnTo>
                      <a:pt x="5234" y="5671"/>
                    </a:lnTo>
                    <a:lnTo>
                      <a:pt x="5320" y="5894"/>
                    </a:lnTo>
                    <a:lnTo>
                      <a:pt x="5405" y="6021"/>
                    </a:lnTo>
                    <a:lnTo>
                      <a:pt x="5405" y="6117"/>
                    </a:lnTo>
                    <a:lnTo>
                      <a:pt x="5320" y="6244"/>
                    </a:lnTo>
                    <a:lnTo>
                      <a:pt x="5234" y="6244"/>
                    </a:lnTo>
                    <a:lnTo>
                      <a:pt x="5169" y="6372"/>
                    </a:lnTo>
                    <a:lnTo>
                      <a:pt x="5084" y="6372"/>
                    </a:lnTo>
                    <a:lnTo>
                      <a:pt x="5084" y="6244"/>
                    </a:lnTo>
                    <a:lnTo>
                      <a:pt x="4998" y="6244"/>
                    </a:lnTo>
                    <a:lnTo>
                      <a:pt x="4848" y="6372"/>
                    </a:lnTo>
                    <a:lnTo>
                      <a:pt x="4762" y="6372"/>
                    </a:lnTo>
                    <a:lnTo>
                      <a:pt x="4612" y="6244"/>
                    </a:lnTo>
                    <a:lnTo>
                      <a:pt x="4526" y="6244"/>
                    </a:lnTo>
                    <a:lnTo>
                      <a:pt x="4440" y="6499"/>
                    </a:lnTo>
                    <a:lnTo>
                      <a:pt x="4440" y="6722"/>
                    </a:lnTo>
                    <a:lnTo>
                      <a:pt x="4376" y="6945"/>
                    </a:lnTo>
                    <a:lnTo>
                      <a:pt x="4376" y="7327"/>
                    </a:lnTo>
                    <a:lnTo>
                      <a:pt x="4526" y="7327"/>
                    </a:lnTo>
                    <a:lnTo>
                      <a:pt x="4440" y="7423"/>
                    </a:lnTo>
                    <a:lnTo>
                      <a:pt x="4440" y="7550"/>
                    </a:lnTo>
                    <a:lnTo>
                      <a:pt x="4140" y="7550"/>
                    </a:lnTo>
                    <a:lnTo>
                      <a:pt x="3968" y="7678"/>
                    </a:lnTo>
                    <a:lnTo>
                      <a:pt x="3732" y="7678"/>
                    </a:lnTo>
                    <a:lnTo>
                      <a:pt x="3646" y="7773"/>
                    </a:lnTo>
                    <a:lnTo>
                      <a:pt x="3732" y="7901"/>
                    </a:lnTo>
                    <a:lnTo>
                      <a:pt x="3882" y="7901"/>
                    </a:lnTo>
                    <a:lnTo>
                      <a:pt x="3882" y="8251"/>
                    </a:lnTo>
                    <a:lnTo>
                      <a:pt x="3968" y="8251"/>
                    </a:lnTo>
                    <a:lnTo>
                      <a:pt x="3968" y="8379"/>
                    </a:lnTo>
                    <a:lnTo>
                      <a:pt x="4054" y="8506"/>
                    </a:lnTo>
                    <a:lnTo>
                      <a:pt x="4054" y="8602"/>
                    </a:lnTo>
                    <a:lnTo>
                      <a:pt x="4140" y="8602"/>
                    </a:lnTo>
                    <a:lnTo>
                      <a:pt x="4140" y="8857"/>
                    </a:lnTo>
                    <a:lnTo>
                      <a:pt x="4054" y="8857"/>
                    </a:lnTo>
                    <a:lnTo>
                      <a:pt x="4054" y="8952"/>
                    </a:lnTo>
                    <a:lnTo>
                      <a:pt x="4140" y="9080"/>
                    </a:lnTo>
                    <a:lnTo>
                      <a:pt x="4054" y="9080"/>
                    </a:lnTo>
                    <a:lnTo>
                      <a:pt x="4054" y="9335"/>
                    </a:lnTo>
                    <a:lnTo>
                      <a:pt x="3968" y="9430"/>
                    </a:lnTo>
                    <a:lnTo>
                      <a:pt x="3818" y="9335"/>
                    </a:lnTo>
                    <a:lnTo>
                      <a:pt x="3646" y="9080"/>
                    </a:lnTo>
                    <a:lnTo>
                      <a:pt x="3089" y="9080"/>
                    </a:lnTo>
                    <a:lnTo>
                      <a:pt x="2939" y="8952"/>
                    </a:lnTo>
                    <a:lnTo>
                      <a:pt x="2788" y="9080"/>
                    </a:lnTo>
                    <a:lnTo>
                      <a:pt x="2531" y="9080"/>
                    </a:lnTo>
                    <a:lnTo>
                      <a:pt x="2467" y="9207"/>
                    </a:lnTo>
                    <a:lnTo>
                      <a:pt x="2295" y="9080"/>
                    </a:lnTo>
                    <a:lnTo>
                      <a:pt x="1737" y="9080"/>
                    </a:lnTo>
                    <a:lnTo>
                      <a:pt x="1737" y="9430"/>
                    </a:lnTo>
                    <a:lnTo>
                      <a:pt x="1201" y="9430"/>
                    </a:lnTo>
                    <a:lnTo>
                      <a:pt x="1115" y="9335"/>
                    </a:lnTo>
                    <a:lnTo>
                      <a:pt x="944" y="9335"/>
                    </a:lnTo>
                    <a:lnTo>
                      <a:pt x="944" y="9430"/>
                    </a:lnTo>
                    <a:lnTo>
                      <a:pt x="879" y="9558"/>
                    </a:lnTo>
                    <a:lnTo>
                      <a:pt x="879" y="9685"/>
                    </a:lnTo>
                    <a:lnTo>
                      <a:pt x="794" y="9908"/>
                    </a:lnTo>
                    <a:lnTo>
                      <a:pt x="708" y="10035"/>
                    </a:lnTo>
                    <a:lnTo>
                      <a:pt x="794" y="10163"/>
                    </a:lnTo>
                    <a:lnTo>
                      <a:pt x="944" y="10163"/>
                    </a:lnTo>
                    <a:lnTo>
                      <a:pt x="1030" y="10258"/>
                    </a:lnTo>
                    <a:lnTo>
                      <a:pt x="1115" y="10258"/>
                    </a:lnTo>
                    <a:lnTo>
                      <a:pt x="1115" y="10035"/>
                    </a:lnTo>
                    <a:lnTo>
                      <a:pt x="1201" y="10035"/>
                    </a:lnTo>
                    <a:lnTo>
                      <a:pt x="1351" y="10258"/>
                    </a:lnTo>
                    <a:lnTo>
                      <a:pt x="1351" y="10386"/>
                    </a:lnTo>
                    <a:lnTo>
                      <a:pt x="1266" y="10513"/>
                    </a:lnTo>
                    <a:lnTo>
                      <a:pt x="944" y="10513"/>
                    </a:lnTo>
                    <a:lnTo>
                      <a:pt x="879" y="10386"/>
                    </a:lnTo>
                    <a:lnTo>
                      <a:pt x="794" y="10513"/>
                    </a:lnTo>
                    <a:lnTo>
                      <a:pt x="708" y="10513"/>
                    </a:lnTo>
                    <a:lnTo>
                      <a:pt x="643" y="10609"/>
                    </a:lnTo>
                    <a:lnTo>
                      <a:pt x="558" y="10609"/>
                    </a:lnTo>
                    <a:lnTo>
                      <a:pt x="558" y="10736"/>
                    </a:lnTo>
                    <a:lnTo>
                      <a:pt x="643" y="10864"/>
                    </a:lnTo>
                    <a:lnTo>
                      <a:pt x="472" y="10991"/>
                    </a:lnTo>
                    <a:lnTo>
                      <a:pt x="322" y="10991"/>
                    </a:lnTo>
                    <a:lnTo>
                      <a:pt x="386" y="11087"/>
                    </a:lnTo>
                    <a:lnTo>
                      <a:pt x="236" y="11214"/>
                    </a:lnTo>
                    <a:lnTo>
                      <a:pt x="236" y="11342"/>
                    </a:lnTo>
                    <a:lnTo>
                      <a:pt x="0" y="11342"/>
                    </a:lnTo>
                    <a:lnTo>
                      <a:pt x="0" y="11565"/>
                    </a:lnTo>
                    <a:lnTo>
                      <a:pt x="86" y="11692"/>
                    </a:lnTo>
                    <a:lnTo>
                      <a:pt x="236" y="11692"/>
                    </a:lnTo>
                    <a:lnTo>
                      <a:pt x="236" y="12042"/>
                    </a:lnTo>
                    <a:lnTo>
                      <a:pt x="322" y="12042"/>
                    </a:lnTo>
                    <a:lnTo>
                      <a:pt x="322" y="12170"/>
                    </a:lnTo>
                    <a:lnTo>
                      <a:pt x="236" y="12393"/>
                    </a:lnTo>
                    <a:lnTo>
                      <a:pt x="150" y="12743"/>
                    </a:lnTo>
                    <a:lnTo>
                      <a:pt x="236" y="12871"/>
                    </a:lnTo>
                    <a:lnTo>
                      <a:pt x="386" y="12871"/>
                    </a:lnTo>
                    <a:lnTo>
                      <a:pt x="472" y="12743"/>
                    </a:lnTo>
                    <a:lnTo>
                      <a:pt x="558" y="12743"/>
                    </a:lnTo>
                    <a:lnTo>
                      <a:pt x="558" y="12616"/>
                    </a:lnTo>
                    <a:lnTo>
                      <a:pt x="643" y="12616"/>
                    </a:lnTo>
                    <a:lnTo>
                      <a:pt x="708" y="12743"/>
                    </a:lnTo>
                    <a:lnTo>
                      <a:pt x="794" y="12743"/>
                    </a:lnTo>
                    <a:lnTo>
                      <a:pt x="794" y="12520"/>
                    </a:lnTo>
                    <a:lnTo>
                      <a:pt x="1030" y="12520"/>
                    </a:lnTo>
                    <a:lnTo>
                      <a:pt x="1030" y="12265"/>
                    </a:lnTo>
                    <a:lnTo>
                      <a:pt x="1115" y="12170"/>
                    </a:lnTo>
                    <a:lnTo>
                      <a:pt x="1115" y="11915"/>
                    </a:lnTo>
                    <a:lnTo>
                      <a:pt x="1266" y="11915"/>
                    </a:lnTo>
                    <a:lnTo>
                      <a:pt x="1266" y="12042"/>
                    </a:lnTo>
                    <a:lnTo>
                      <a:pt x="1351" y="12042"/>
                    </a:lnTo>
                    <a:lnTo>
                      <a:pt x="1351" y="12265"/>
                    </a:lnTo>
                    <a:lnTo>
                      <a:pt x="1437" y="12265"/>
                    </a:lnTo>
                    <a:lnTo>
                      <a:pt x="1437" y="12871"/>
                    </a:lnTo>
                    <a:lnTo>
                      <a:pt x="1501" y="12871"/>
                    </a:lnTo>
                    <a:lnTo>
                      <a:pt x="1501" y="12998"/>
                    </a:lnTo>
                    <a:lnTo>
                      <a:pt x="1737" y="12998"/>
                    </a:lnTo>
                    <a:lnTo>
                      <a:pt x="1737" y="12871"/>
                    </a:lnTo>
                    <a:lnTo>
                      <a:pt x="1823" y="12871"/>
                    </a:lnTo>
                    <a:lnTo>
                      <a:pt x="1909" y="12743"/>
                    </a:lnTo>
                    <a:lnTo>
                      <a:pt x="1909" y="12616"/>
                    </a:lnTo>
                    <a:lnTo>
                      <a:pt x="1995" y="12616"/>
                    </a:lnTo>
                    <a:lnTo>
                      <a:pt x="2145" y="12520"/>
                    </a:lnTo>
                    <a:lnTo>
                      <a:pt x="2231" y="12393"/>
                    </a:lnTo>
                    <a:lnTo>
                      <a:pt x="2231" y="12520"/>
                    </a:lnTo>
                    <a:lnTo>
                      <a:pt x="2381" y="12520"/>
                    </a:lnTo>
                    <a:lnTo>
                      <a:pt x="2467" y="12393"/>
                    </a:lnTo>
                    <a:lnTo>
                      <a:pt x="2617" y="12393"/>
                    </a:lnTo>
                    <a:lnTo>
                      <a:pt x="2617" y="12520"/>
                    </a:lnTo>
                    <a:lnTo>
                      <a:pt x="2467" y="12616"/>
                    </a:lnTo>
                    <a:lnTo>
                      <a:pt x="2617" y="12616"/>
                    </a:lnTo>
                    <a:lnTo>
                      <a:pt x="2703" y="12743"/>
                    </a:lnTo>
                    <a:lnTo>
                      <a:pt x="2703" y="12616"/>
                    </a:lnTo>
                    <a:lnTo>
                      <a:pt x="2939" y="12616"/>
                    </a:lnTo>
                    <a:lnTo>
                      <a:pt x="3024" y="12871"/>
                    </a:lnTo>
                    <a:lnTo>
                      <a:pt x="3260" y="13221"/>
                    </a:lnTo>
                    <a:lnTo>
                      <a:pt x="3260" y="13349"/>
                    </a:lnTo>
                    <a:lnTo>
                      <a:pt x="3325" y="13349"/>
                    </a:lnTo>
                    <a:lnTo>
                      <a:pt x="3325" y="13444"/>
                    </a:lnTo>
                    <a:lnTo>
                      <a:pt x="3646" y="13444"/>
                    </a:lnTo>
                    <a:lnTo>
                      <a:pt x="3818" y="13699"/>
                    </a:lnTo>
                    <a:lnTo>
                      <a:pt x="3968" y="13699"/>
                    </a:lnTo>
                    <a:lnTo>
                      <a:pt x="4054" y="13922"/>
                    </a:lnTo>
                    <a:lnTo>
                      <a:pt x="4140" y="14177"/>
                    </a:lnTo>
                    <a:lnTo>
                      <a:pt x="4204" y="14177"/>
                    </a:lnTo>
                    <a:lnTo>
                      <a:pt x="4290" y="14273"/>
                    </a:lnTo>
                    <a:lnTo>
                      <a:pt x="4290" y="14527"/>
                    </a:lnTo>
                    <a:lnTo>
                      <a:pt x="4376" y="14750"/>
                    </a:lnTo>
                    <a:lnTo>
                      <a:pt x="4440" y="14750"/>
                    </a:lnTo>
                    <a:lnTo>
                      <a:pt x="4440" y="15005"/>
                    </a:lnTo>
                    <a:lnTo>
                      <a:pt x="4526" y="15101"/>
                    </a:lnTo>
                    <a:lnTo>
                      <a:pt x="4440" y="15228"/>
                    </a:lnTo>
                    <a:lnTo>
                      <a:pt x="4376" y="15228"/>
                    </a:lnTo>
                    <a:lnTo>
                      <a:pt x="4290" y="15356"/>
                    </a:lnTo>
                    <a:lnTo>
                      <a:pt x="4290" y="15451"/>
                    </a:lnTo>
                    <a:lnTo>
                      <a:pt x="4376" y="15579"/>
                    </a:lnTo>
                    <a:lnTo>
                      <a:pt x="4376" y="15706"/>
                    </a:lnTo>
                    <a:lnTo>
                      <a:pt x="4440" y="15834"/>
                    </a:lnTo>
                    <a:lnTo>
                      <a:pt x="4376" y="15834"/>
                    </a:lnTo>
                    <a:lnTo>
                      <a:pt x="4440" y="15929"/>
                    </a:lnTo>
                    <a:lnTo>
                      <a:pt x="4440" y="16057"/>
                    </a:lnTo>
                    <a:lnTo>
                      <a:pt x="4526" y="16057"/>
                    </a:lnTo>
                    <a:lnTo>
                      <a:pt x="4526" y="16184"/>
                    </a:lnTo>
                    <a:lnTo>
                      <a:pt x="4848" y="16184"/>
                    </a:lnTo>
                    <a:lnTo>
                      <a:pt x="4933" y="16280"/>
                    </a:lnTo>
                    <a:lnTo>
                      <a:pt x="4998" y="16280"/>
                    </a:lnTo>
                    <a:lnTo>
                      <a:pt x="4998" y="16407"/>
                    </a:lnTo>
                    <a:lnTo>
                      <a:pt x="5084" y="16407"/>
                    </a:lnTo>
                    <a:lnTo>
                      <a:pt x="5084" y="16535"/>
                    </a:lnTo>
                    <a:lnTo>
                      <a:pt x="5234" y="16535"/>
                    </a:lnTo>
                    <a:lnTo>
                      <a:pt x="5234" y="16662"/>
                    </a:lnTo>
                    <a:lnTo>
                      <a:pt x="5320" y="16662"/>
                    </a:lnTo>
                    <a:lnTo>
                      <a:pt x="5405" y="16535"/>
                    </a:lnTo>
                    <a:lnTo>
                      <a:pt x="5470" y="16535"/>
                    </a:lnTo>
                    <a:lnTo>
                      <a:pt x="5641" y="16662"/>
                    </a:lnTo>
                    <a:lnTo>
                      <a:pt x="5791" y="16662"/>
                    </a:lnTo>
                    <a:lnTo>
                      <a:pt x="5877" y="16885"/>
                    </a:lnTo>
                    <a:lnTo>
                      <a:pt x="6027" y="16885"/>
                    </a:lnTo>
                    <a:lnTo>
                      <a:pt x="6113" y="17012"/>
                    </a:lnTo>
                    <a:lnTo>
                      <a:pt x="6113" y="17108"/>
                    </a:lnTo>
                    <a:lnTo>
                      <a:pt x="6199" y="17108"/>
                    </a:lnTo>
                    <a:lnTo>
                      <a:pt x="6199" y="17012"/>
                    </a:lnTo>
                    <a:lnTo>
                      <a:pt x="6435" y="17012"/>
                    </a:lnTo>
                    <a:lnTo>
                      <a:pt x="6435" y="17235"/>
                    </a:lnTo>
                    <a:lnTo>
                      <a:pt x="6757" y="17235"/>
                    </a:lnTo>
                    <a:lnTo>
                      <a:pt x="6671" y="17490"/>
                    </a:lnTo>
                    <a:lnTo>
                      <a:pt x="6757" y="17586"/>
                    </a:lnTo>
                    <a:lnTo>
                      <a:pt x="6993" y="17586"/>
                    </a:lnTo>
                    <a:lnTo>
                      <a:pt x="7078" y="17490"/>
                    </a:lnTo>
                    <a:lnTo>
                      <a:pt x="7314" y="17490"/>
                    </a:lnTo>
                    <a:lnTo>
                      <a:pt x="7314" y="17586"/>
                    </a:lnTo>
                    <a:lnTo>
                      <a:pt x="7465" y="17713"/>
                    </a:lnTo>
                    <a:lnTo>
                      <a:pt x="7465" y="17841"/>
                    </a:lnTo>
                    <a:lnTo>
                      <a:pt x="7700" y="17841"/>
                    </a:lnTo>
                    <a:lnTo>
                      <a:pt x="7786" y="17713"/>
                    </a:lnTo>
                    <a:lnTo>
                      <a:pt x="7872" y="17713"/>
                    </a:lnTo>
                    <a:lnTo>
                      <a:pt x="7872" y="17841"/>
                    </a:lnTo>
                    <a:lnTo>
                      <a:pt x="7936" y="17713"/>
                    </a:lnTo>
                    <a:lnTo>
                      <a:pt x="8022" y="17713"/>
                    </a:lnTo>
                    <a:lnTo>
                      <a:pt x="8022" y="17936"/>
                    </a:lnTo>
                    <a:lnTo>
                      <a:pt x="8172" y="17936"/>
                    </a:lnTo>
                    <a:lnTo>
                      <a:pt x="8258" y="17713"/>
                    </a:lnTo>
                    <a:lnTo>
                      <a:pt x="8408" y="17586"/>
                    </a:lnTo>
                    <a:lnTo>
                      <a:pt x="8580" y="17586"/>
                    </a:lnTo>
                    <a:lnTo>
                      <a:pt x="8730" y="17713"/>
                    </a:lnTo>
                    <a:lnTo>
                      <a:pt x="8816" y="17713"/>
                    </a:lnTo>
                    <a:lnTo>
                      <a:pt x="8902" y="17586"/>
                    </a:lnTo>
                    <a:lnTo>
                      <a:pt x="8966" y="17713"/>
                    </a:lnTo>
                    <a:lnTo>
                      <a:pt x="9288" y="17713"/>
                    </a:lnTo>
                    <a:lnTo>
                      <a:pt x="9374" y="17586"/>
                    </a:lnTo>
                    <a:lnTo>
                      <a:pt x="9459" y="17586"/>
                    </a:lnTo>
                    <a:lnTo>
                      <a:pt x="9459" y="17490"/>
                    </a:lnTo>
                    <a:lnTo>
                      <a:pt x="9524" y="17490"/>
                    </a:lnTo>
                    <a:lnTo>
                      <a:pt x="9524" y="17363"/>
                    </a:lnTo>
                    <a:lnTo>
                      <a:pt x="9610" y="17235"/>
                    </a:lnTo>
                    <a:lnTo>
                      <a:pt x="9845" y="17235"/>
                    </a:lnTo>
                    <a:lnTo>
                      <a:pt x="9931" y="17108"/>
                    </a:lnTo>
                    <a:lnTo>
                      <a:pt x="9931" y="17012"/>
                    </a:lnTo>
                    <a:lnTo>
                      <a:pt x="10017" y="16885"/>
                    </a:lnTo>
                    <a:lnTo>
                      <a:pt x="10081" y="17012"/>
                    </a:lnTo>
                    <a:lnTo>
                      <a:pt x="10317" y="17012"/>
                    </a:lnTo>
                    <a:lnTo>
                      <a:pt x="10317" y="16885"/>
                    </a:lnTo>
                    <a:lnTo>
                      <a:pt x="10489" y="16758"/>
                    </a:lnTo>
                    <a:lnTo>
                      <a:pt x="10553" y="16758"/>
                    </a:lnTo>
                    <a:lnTo>
                      <a:pt x="10553" y="16885"/>
                    </a:lnTo>
                    <a:lnTo>
                      <a:pt x="10639" y="16885"/>
                    </a:lnTo>
                    <a:lnTo>
                      <a:pt x="10553" y="17012"/>
                    </a:lnTo>
                    <a:lnTo>
                      <a:pt x="10639" y="17108"/>
                    </a:lnTo>
                    <a:lnTo>
                      <a:pt x="10725" y="17108"/>
                    </a:lnTo>
                    <a:lnTo>
                      <a:pt x="10811" y="17235"/>
                    </a:lnTo>
                    <a:lnTo>
                      <a:pt x="10811" y="17363"/>
                    </a:lnTo>
                    <a:lnTo>
                      <a:pt x="10725" y="17363"/>
                    </a:lnTo>
                    <a:lnTo>
                      <a:pt x="10725" y="17490"/>
                    </a:lnTo>
                    <a:lnTo>
                      <a:pt x="10961" y="17490"/>
                    </a:lnTo>
                    <a:lnTo>
                      <a:pt x="10961" y="17586"/>
                    </a:lnTo>
                    <a:lnTo>
                      <a:pt x="11283" y="17586"/>
                    </a:lnTo>
                    <a:lnTo>
                      <a:pt x="11283" y="17713"/>
                    </a:lnTo>
                    <a:lnTo>
                      <a:pt x="11347" y="17713"/>
                    </a:lnTo>
                    <a:lnTo>
                      <a:pt x="11347" y="17841"/>
                    </a:lnTo>
                    <a:lnTo>
                      <a:pt x="11433" y="17841"/>
                    </a:lnTo>
                    <a:lnTo>
                      <a:pt x="11519" y="17936"/>
                    </a:lnTo>
                    <a:lnTo>
                      <a:pt x="11519" y="18064"/>
                    </a:lnTo>
                    <a:lnTo>
                      <a:pt x="11604" y="18287"/>
                    </a:lnTo>
                    <a:lnTo>
                      <a:pt x="11604" y="18765"/>
                    </a:lnTo>
                    <a:lnTo>
                      <a:pt x="11519" y="18765"/>
                    </a:lnTo>
                    <a:lnTo>
                      <a:pt x="11433" y="18892"/>
                    </a:lnTo>
                    <a:lnTo>
                      <a:pt x="11433" y="19115"/>
                    </a:lnTo>
                    <a:lnTo>
                      <a:pt x="11347" y="19115"/>
                    </a:lnTo>
                    <a:lnTo>
                      <a:pt x="11283" y="19242"/>
                    </a:lnTo>
                    <a:lnTo>
                      <a:pt x="11347" y="19370"/>
                    </a:lnTo>
                    <a:lnTo>
                      <a:pt x="11283" y="19370"/>
                    </a:lnTo>
                    <a:lnTo>
                      <a:pt x="11283" y="19497"/>
                    </a:lnTo>
                    <a:lnTo>
                      <a:pt x="11347" y="19497"/>
                    </a:lnTo>
                    <a:lnTo>
                      <a:pt x="11347" y="19593"/>
                    </a:lnTo>
                    <a:lnTo>
                      <a:pt x="11433" y="19593"/>
                    </a:lnTo>
                    <a:lnTo>
                      <a:pt x="11433" y="19848"/>
                    </a:lnTo>
                    <a:lnTo>
                      <a:pt x="11519" y="19720"/>
                    </a:lnTo>
                    <a:lnTo>
                      <a:pt x="11669" y="19720"/>
                    </a:lnTo>
                    <a:lnTo>
                      <a:pt x="11669" y="19848"/>
                    </a:lnTo>
                    <a:lnTo>
                      <a:pt x="11755" y="19943"/>
                    </a:lnTo>
                    <a:lnTo>
                      <a:pt x="11840" y="19848"/>
                    </a:lnTo>
                    <a:lnTo>
                      <a:pt x="11840" y="20071"/>
                    </a:lnTo>
                    <a:lnTo>
                      <a:pt x="11905" y="20198"/>
                    </a:lnTo>
                    <a:lnTo>
                      <a:pt x="12076" y="20198"/>
                    </a:lnTo>
                    <a:lnTo>
                      <a:pt x="12141" y="20326"/>
                    </a:lnTo>
                    <a:lnTo>
                      <a:pt x="12141" y="20421"/>
                    </a:lnTo>
                    <a:lnTo>
                      <a:pt x="12076" y="20676"/>
                    </a:lnTo>
                    <a:lnTo>
                      <a:pt x="11990" y="20676"/>
                    </a:lnTo>
                    <a:lnTo>
                      <a:pt x="11990" y="20772"/>
                    </a:lnTo>
                    <a:lnTo>
                      <a:pt x="12226" y="20772"/>
                    </a:lnTo>
                    <a:lnTo>
                      <a:pt x="12226" y="21027"/>
                    </a:lnTo>
                    <a:lnTo>
                      <a:pt x="12312" y="21154"/>
                    </a:lnTo>
                    <a:lnTo>
                      <a:pt x="12398" y="21027"/>
                    </a:lnTo>
                    <a:lnTo>
                      <a:pt x="12462" y="21027"/>
                    </a:lnTo>
                    <a:lnTo>
                      <a:pt x="12634" y="20899"/>
                    </a:lnTo>
                    <a:lnTo>
                      <a:pt x="12698" y="21027"/>
                    </a:lnTo>
                    <a:lnTo>
                      <a:pt x="12634" y="21154"/>
                    </a:lnTo>
                    <a:lnTo>
                      <a:pt x="12698" y="21154"/>
                    </a:lnTo>
                    <a:lnTo>
                      <a:pt x="12698" y="21250"/>
                    </a:lnTo>
                    <a:lnTo>
                      <a:pt x="12870" y="21154"/>
                    </a:lnTo>
                    <a:lnTo>
                      <a:pt x="12870" y="20549"/>
                    </a:lnTo>
                    <a:lnTo>
                      <a:pt x="13020" y="20549"/>
                    </a:lnTo>
                    <a:lnTo>
                      <a:pt x="13020" y="20676"/>
                    </a:lnTo>
                    <a:lnTo>
                      <a:pt x="13020" y="20549"/>
                    </a:lnTo>
                    <a:lnTo>
                      <a:pt x="13106" y="20549"/>
                    </a:lnTo>
                    <a:lnTo>
                      <a:pt x="13106" y="20421"/>
                    </a:lnTo>
                    <a:lnTo>
                      <a:pt x="13256" y="20421"/>
                    </a:lnTo>
                    <a:lnTo>
                      <a:pt x="13256" y="20549"/>
                    </a:lnTo>
                    <a:lnTo>
                      <a:pt x="13342" y="20549"/>
                    </a:lnTo>
                    <a:lnTo>
                      <a:pt x="13342" y="20421"/>
                    </a:lnTo>
                    <a:lnTo>
                      <a:pt x="13492" y="20421"/>
                    </a:lnTo>
                    <a:lnTo>
                      <a:pt x="13578" y="20549"/>
                    </a:lnTo>
                    <a:lnTo>
                      <a:pt x="13664" y="20421"/>
                    </a:lnTo>
                    <a:lnTo>
                      <a:pt x="13664" y="20326"/>
                    </a:lnTo>
                    <a:lnTo>
                      <a:pt x="13749" y="20326"/>
                    </a:lnTo>
                    <a:lnTo>
                      <a:pt x="13814" y="20421"/>
                    </a:lnTo>
                    <a:lnTo>
                      <a:pt x="13900" y="20326"/>
                    </a:lnTo>
                    <a:lnTo>
                      <a:pt x="13900" y="20198"/>
                    </a:lnTo>
                    <a:lnTo>
                      <a:pt x="13985" y="20071"/>
                    </a:lnTo>
                    <a:lnTo>
                      <a:pt x="14135" y="20071"/>
                    </a:lnTo>
                    <a:lnTo>
                      <a:pt x="14221" y="20198"/>
                    </a:lnTo>
                    <a:lnTo>
                      <a:pt x="14286" y="20198"/>
                    </a:lnTo>
                    <a:lnTo>
                      <a:pt x="14286" y="20326"/>
                    </a:lnTo>
                    <a:lnTo>
                      <a:pt x="14693" y="20326"/>
                    </a:lnTo>
                    <a:lnTo>
                      <a:pt x="14607" y="20421"/>
                    </a:lnTo>
                    <a:lnTo>
                      <a:pt x="14543" y="20676"/>
                    </a:lnTo>
                    <a:lnTo>
                      <a:pt x="14607" y="20676"/>
                    </a:lnTo>
                    <a:lnTo>
                      <a:pt x="14607" y="20772"/>
                    </a:lnTo>
                    <a:lnTo>
                      <a:pt x="14779" y="20772"/>
                    </a:lnTo>
                    <a:lnTo>
                      <a:pt x="14779" y="20899"/>
                    </a:lnTo>
                    <a:lnTo>
                      <a:pt x="14843" y="20899"/>
                    </a:lnTo>
                    <a:lnTo>
                      <a:pt x="14929" y="21027"/>
                    </a:lnTo>
                    <a:lnTo>
                      <a:pt x="15015" y="20899"/>
                    </a:lnTo>
                    <a:lnTo>
                      <a:pt x="15015" y="21027"/>
                    </a:lnTo>
                    <a:lnTo>
                      <a:pt x="15079" y="20899"/>
                    </a:lnTo>
                    <a:lnTo>
                      <a:pt x="15079" y="21027"/>
                    </a:lnTo>
                    <a:lnTo>
                      <a:pt x="15251" y="21027"/>
                    </a:lnTo>
                    <a:lnTo>
                      <a:pt x="15251" y="20772"/>
                    </a:lnTo>
                    <a:lnTo>
                      <a:pt x="15337" y="20899"/>
                    </a:lnTo>
                    <a:lnTo>
                      <a:pt x="15401" y="21027"/>
                    </a:lnTo>
                    <a:lnTo>
                      <a:pt x="15487" y="21154"/>
                    </a:lnTo>
                    <a:lnTo>
                      <a:pt x="15573" y="21027"/>
                    </a:lnTo>
                    <a:lnTo>
                      <a:pt x="15573" y="21154"/>
                    </a:lnTo>
                    <a:lnTo>
                      <a:pt x="15637" y="21027"/>
                    </a:lnTo>
                    <a:lnTo>
                      <a:pt x="15723" y="21027"/>
                    </a:lnTo>
                    <a:lnTo>
                      <a:pt x="15809" y="21154"/>
                    </a:lnTo>
                    <a:lnTo>
                      <a:pt x="15723" y="21154"/>
                    </a:lnTo>
                    <a:lnTo>
                      <a:pt x="15637" y="21250"/>
                    </a:lnTo>
                    <a:lnTo>
                      <a:pt x="15637" y="21377"/>
                    </a:lnTo>
                    <a:lnTo>
                      <a:pt x="15723" y="21504"/>
                    </a:lnTo>
                    <a:lnTo>
                      <a:pt x="15809" y="21504"/>
                    </a:lnTo>
                    <a:lnTo>
                      <a:pt x="15809" y="21600"/>
                    </a:lnTo>
                    <a:lnTo>
                      <a:pt x="15959" y="21600"/>
                    </a:lnTo>
                    <a:lnTo>
                      <a:pt x="16044" y="21504"/>
                    </a:lnTo>
                    <a:lnTo>
                      <a:pt x="15959" y="21504"/>
                    </a:lnTo>
                    <a:lnTo>
                      <a:pt x="15959" y="21377"/>
                    </a:lnTo>
                    <a:lnTo>
                      <a:pt x="15894" y="21377"/>
                    </a:lnTo>
                    <a:lnTo>
                      <a:pt x="15894" y="21250"/>
                    </a:lnTo>
                    <a:lnTo>
                      <a:pt x="15959" y="21154"/>
                    </a:lnTo>
                    <a:lnTo>
                      <a:pt x="15959" y="21027"/>
                    </a:lnTo>
                    <a:lnTo>
                      <a:pt x="15959" y="21154"/>
                    </a:lnTo>
                    <a:lnTo>
                      <a:pt x="16130" y="21154"/>
                    </a:lnTo>
                    <a:lnTo>
                      <a:pt x="16195" y="21027"/>
                    </a:lnTo>
                    <a:lnTo>
                      <a:pt x="16366" y="21027"/>
                    </a:lnTo>
                    <a:lnTo>
                      <a:pt x="16366" y="20899"/>
                    </a:lnTo>
                    <a:lnTo>
                      <a:pt x="16602" y="20899"/>
                    </a:lnTo>
                    <a:lnTo>
                      <a:pt x="16688" y="20772"/>
                    </a:lnTo>
                    <a:lnTo>
                      <a:pt x="16752" y="20772"/>
                    </a:lnTo>
                    <a:lnTo>
                      <a:pt x="16752" y="20676"/>
                    </a:lnTo>
                    <a:lnTo>
                      <a:pt x="16838" y="20676"/>
                    </a:lnTo>
                    <a:lnTo>
                      <a:pt x="16924" y="20549"/>
                    </a:lnTo>
                    <a:lnTo>
                      <a:pt x="16924" y="20326"/>
                    </a:lnTo>
                    <a:lnTo>
                      <a:pt x="16988" y="20326"/>
                    </a:lnTo>
                    <a:lnTo>
                      <a:pt x="17074" y="20421"/>
                    </a:lnTo>
                    <a:lnTo>
                      <a:pt x="17160" y="20421"/>
                    </a:lnTo>
                    <a:lnTo>
                      <a:pt x="17160" y="20549"/>
                    </a:lnTo>
                    <a:lnTo>
                      <a:pt x="17074" y="20549"/>
                    </a:lnTo>
                    <a:lnTo>
                      <a:pt x="17224" y="20549"/>
                    </a:lnTo>
                    <a:lnTo>
                      <a:pt x="17224" y="20421"/>
                    </a:lnTo>
                    <a:lnTo>
                      <a:pt x="17310" y="20421"/>
                    </a:lnTo>
                    <a:lnTo>
                      <a:pt x="17310" y="20326"/>
                    </a:lnTo>
                    <a:lnTo>
                      <a:pt x="17396" y="20421"/>
                    </a:lnTo>
                    <a:lnTo>
                      <a:pt x="17482" y="20326"/>
                    </a:lnTo>
                    <a:lnTo>
                      <a:pt x="17546" y="20326"/>
                    </a:lnTo>
                    <a:lnTo>
                      <a:pt x="17546" y="20421"/>
                    </a:lnTo>
                    <a:lnTo>
                      <a:pt x="17632" y="20326"/>
                    </a:lnTo>
                    <a:lnTo>
                      <a:pt x="17718" y="20326"/>
                    </a:lnTo>
                    <a:lnTo>
                      <a:pt x="17718" y="20198"/>
                    </a:lnTo>
                    <a:lnTo>
                      <a:pt x="17954" y="20198"/>
                    </a:lnTo>
                    <a:lnTo>
                      <a:pt x="18018" y="20071"/>
                    </a:lnTo>
                    <a:lnTo>
                      <a:pt x="18018" y="19848"/>
                    </a:lnTo>
                    <a:lnTo>
                      <a:pt x="18104" y="19720"/>
                    </a:lnTo>
                    <a:lnTo>
                      <a:pt x="18189" y="19720"/>
                    </a:lnTo>
                    <a:lnTo>
                      <a:pt x="18189" y="19848"/>
                    </a:lnTo>
                    <a:lnTo>
                      <a:pt x="18275" y="19848"/>
                    </a:lnTo>
                    <a:lnTo>
                      <a:pt x="18275" y="19593"/>
                    </a:lnTo>
                    <a:lnTo>
                      <a:pt x="18425" y="19593"/>
                    </a:lnTo>
                    <a:lnTo>
                      <a:pt x="18425" y="19497"/>
                    </a:lnTo>
                    <a:lnTo>
                      <a:pt x="18511" y="19497"/>
                    </a:lnTo>
                    <a:lnTo>
                      <a:pt x="18425" y="19370"/>
                    </a:lnTo>
                    <a:lnTo>
                      <a:pt x="18425" y="19497"/>
                    </a:lnTo>
                    <a:lnTo>
                      <a:pt x="18340" y="19370"/>
                    </a:lnTo>
                    <a:lnTo>
                      <a:pt x="18425" y="19370"/>
                    </a:lnTo>
                    <a:lnTo>
                      <a:pt x="18511" y="19242"/>
                    </a:lnTo>
                    <a:lnTo>
                      <a:pt x="18576" y="19242"/>
                    </a:lnTo>
                    <a:lnTo>
                      <a:pt x="18661" y="19370"/>
                    </a:lnTo>
                    <a:lnTo>
                      <a:pt x="18661" y="19242"/>
                    </a:lnTo>
                    <a:lnTo>
                      <a:pt x="18576" y="19115"/>
                    </a:lnTo>
                    <a:lnTo>
                      <a:pt x="18747" y="19115"/>
                    </a:lnTo>
                    <a:lnTo>
                      <a:pt x="18747" y="19019"/>
                    </a:lnTo>
                    <a:lnTo>
                      <a:pt x="18661" y="19019"/>
                    </a:lnTo>
                    <a:lnTo>
                      <a:pt x="18576" y="18892"/>
                    </a:lnTo>
                    <a:lnTo>
                      <a:pt x="18661" y="18892"/>
                    </a:lnTo>
                    <a:lnTo>
                      <a:pt x="18661" y="19019"/>
                    </a:lnTo>
                    <a:lnTo>
                      <a:pt x="18747" y="19019"/>
                    </a:lnTo>
                    <a:lnTo>
                      <a:pt x="18747" y="18892"/>
                    </a:lnTo>
                    <a:lnTo>
                      <a:pt x="18661" y="18892"/>
                    </a:lnTo>
                    <a:lnTo>
                      <a:pt x="18661" y="18765"/>
                    </a:lnTo>
                    <a:lnTo>
                      <a:pt x="18833" y="18765"/>
                    </a:lnTo>
                    <a:lnTo>
                      <a:pt x="18833" y="18892"/>
                    </a:lnTo>
                    <a:lnTo>
                      <a:pt x="18897" y="18892"/>
                    </a:lnTo>
                    <a:lnTo>
                      <a:pt x="18897" y="18765"/>
                    </a:lnTo>
                    <a:lnTo>
                      <a:pt x="18833" y="18765"/>
                    </a:lnTo>
                    <a:lnTo>
                      <a:pt x="18833" y="18669"/>
                    </a:lnTo>
                    <a:lnTo>
                      <a:pt x="18897" y="18669"/>
                    </a:lnTo>
                    <a:lnTo>
                      <a:pt x="18833" y="18669"/>
                    </a:lnTo>
                    <a:lnTo>
                      <a:pt x="18897" y="18542"/>
                    </a:lnTo>
                    <a:lnTo>
                      <a:pt x="18833" y="18414"/>
                    </a:lnTo>
                    <a:lnTo>
                      <a:pt x="18747" y="18542"/>
                    </a:lnTo>
                    <a:lnTo>
                      <a:pt x="18833" y="18414"/>
                    </a:lnTo>
                    <a:lnTo>
                      <a:pt x="18833" y="18287"/>
                    </a:lnTo>
                    <a:lnTo>
                      <a:pt x="18983" y="18287"/>
                    </a:lnTo>
                    <a:lnTo>
                      <a:pt x="18897" y="18191"/>
                    </a:lnTo>
                    <a:lnTo>
                      <a:pt x="18897" y="18287"/>
                    </a:lnTo>
                    <a:lnTo>
                      <a:pt x="18833" y="18191"/>
                    </a:lnTo>
                    <a:lnTo>
                      <a:pt x="18897" y="18191"/>
                    </a:lnTo>
                    <a:lnTo>
                      <a:pt x="18833" y="18064"/>
                    </a:lnTo>
                    <a:lnTo>
                      <a:pt x="18747" y="18064"/>
                    </a:lnTo>
                    <a:lnTo>
                      <a:pt x="18833" y="18064"/>
                    </a:lnTo>
                    <a:lnTo>
                      <a:pt x="18833" y="17936"/>
                    </a:lnTo>
                    <a:lnTo>
                      <a:pt x="18833" y="18064"/>
                    </a:lnTo>
                    <a:lnTo>
                      <a:pt x="18833" y="17936"/>
                    </a:lnTo>
                    <a:lnTo>
                      <a:pt x="18897" y="17936"/>
                    </a:lnTo>
                    <a:lnTo>
                      <a:pt x="18897" y="18064"/>
                    </a:lnTo>
                    <a:lnTo>
                      <a:pt x="18983" y="18064"/>
                    </a:lnTo>
                    <a:lnTo>
                      <a:pt x="19069" y="17936"/>
                    </a:lnTo>
                    <a:lnTo>
                      <a:pt x="19069" y="17841"/>
                    </a:lnTo>
                    <a:lnTo>
                      <a:pt x="19133" y="17841"/>
                    </a:lnTo>
                    <a:lnTo>
                      <a:pt x="19069" y="17841"/>
                    </a:lnTo>
                    <a:lnTo>
                      <a:pt x="18983" y="17713"/>
                    </a:lnTo>
                    <a:lnTo>
                      <a:pt x="19133" y="17713"/>
                    </a:lnTo>
                    <a:lnTo>
                      <a:pt x="19133" y="17363"/>
                    </a:lnTo>
                    <a:lnTo>
                      <a:pt x="19069" y="17235"/>
                    </a:lnTo>
                    <a:lnTo>
                      <a:pt x="19219" y="17363"/>
                    </a:lnTo>
                    <a:lnTo>
                      <a:pt x="19219" y="17235"/>
                    </a:lnTo>
                    <a:lnTo>
                      <a:pt x="19305" y="17108"/>
                    </a:lnTo>
                    <a:lnTo>
                      <a:pt x="19369" y="17108"/>
                    </a:lnTo>
                    <a:lnTo>
                      <a:pt x="19369" y="17235"/>
                    </a:lnTo>
                    <a:lnTo>
                      <a:pt x="19369" y="17108"/>
                    </a:lnTo>
                    <a:lnTo>
                      <a:pt x="19455" y="17108"/>
                    </a:lnTo>
                    <a:lnTo>
                      <a:pt x="19369" y="17012"/>
                    </a:lnTo>
                    <a:lnTo>
                      <a:pt x="19305" y="17012"/>
                    </a:lnTo>
                    <a:lnTo>
                      <a:pt x="19305" y="16885"/>
                    </a:lnTo>
                    <a:lnTo>
                      <a:pt x="19369" y="16885"/>
                    </a:lnTo>
                    <a:lnTo>
                      <a:pt x="19369" y="16758"/>
                    </a:lnTo>
                    <a:lnTo>
                      <a:pt x="19305" y="16758"/>
                    </a:lnTo>
                    <a:lnTo>
                      <a:pt x="19369" y="16758"/>
                    </a:lnTo>
                    <a:lnTo>
                      <a:pt x="19369" y="16662"/>
                    </a:lnTo>
                    <a:lnTo>
                      <a:pt x="19305" y="16662"/>
                    </a:lnTo>
                    <a:lnTo>
                      <a:pt x="19305" y="16535"/>
                    </a:lnTo>
                    <a:lnTo>
                      <a:pt x="19541" y="16535"/>
                    </a:lnTo>
                    <a:lnTo>
                      <a:pt x="19541" y="16407"/>
                    </a:lnTo>
                    <a:lnTo>
                      <a:pt x="19455" y="16280"/>
                    </a:lnTo>
                    <a:lnTo>
                      <a:pt x="19369" y="16280"/>
                    </a:lnTo>
                    <a:lnTo>
                      <a:pt x="19455" y="16407"/>
                    </a:lnTo>
                    <a:lnTo>
                      <a:pt x="19369" y="16407"/>
                    </a:lnTo>
                    <a:lnTo>
                      <a:pt x="19305" y="16535"/>
                    </a:lnTo>
                    <a:lnTo>
                      <a:pt x="19219" y="16407"/>
                    </a:lnTo>
                    <a:lnTo>
                      <a:pt x="19305" y="16407"/>
                    </a:lnTo>
                    <a:lnTo>
                      <a:pt x="19455" y="16184"/>
                    </a:lnTo>
                    <a:lnTo>
                      <a:pt x="19369" y="16184"/>
                    </a:lnTo>
                    <a:lnTo>
                      <a:pt x="19369" y="16057"/>
                    </a:lnTo>
                    <a:lnTo>
                      <a:pt x="19369" y="16184"/>
                    </a:lnTo>
                    <a:lnTo>
                      <a:pt x="19219" y="15929"/>
                    </a:lnTo>
                    <a:lnTo>
                      <a:pt x="19133" y="15929"/>
                    </a:lnTo>
                    <a:lnTo>
                      <a:pt x="19069" y="16057"/>
                    </a:lnTo>
                    <a:lnTo>
                      <a:pt x="18983" y="16057"/>
                    </a:lnTo>
                    <a:lnTo>
                      <a:pt x="18897" y="15834"/>
                    </a:lnTo>
                    <a:lnTo>
                      <a:pt x="18833" y="15929"/>
                    </a:lnTo>
                    <a:lnTo>
                      <a:pt x="18747" y="15929"/>
                    </a:lnTo>
                    <a:lnTo>
                      <a:pt x="18747" y="16057"/>
                    </a:lnTo>
                    <a:lnTo>
                      <a:pt x="18747" y="15929"/>
                    </a:lnTo>
                    <a:lnTo>
                      <a:pt x="18833" y="15834"/>
                    </a:lnTo>
                    <a:lnTo>
                      <a:pt x="19069" y="15834"/>
                    </a:lnTo>
                    <a:lnTo>
                      <a:pt x="19069" y="15706"/>
                    </a:lnTo>
                    <a:lnTo>
                      <a:pt x="19133" y="15706"/>
                    </a:lnTo>
                    <a:lnTo>
                      <a:pt x="19219" y="15579"/>
                    </a:lnTo>
                    <a:lnTo>
                      <a:pt x="19305" y="15579"/>
                    </a:lnTo>
                    <a:lnTo>
                      <a:pt x="19305" y="15451"/>
                    </a:lnTo>
                    <a:lnTo>
                      <a:pt x="19219" y="15356"/>
                    </a:lnTo>
                    <a:lnTo>
                      <a:pt x="19069" y="15101"/>
                    </a:lnTo>
                    <a:lnTo>
                      <a:pt x="18983" y="15101"/>
                    </a:lnTo>
                    <a:lnTo>
                      <a:pt x="18833" y="14878"/>
                    </a:lnTo>
                    <a:lnTo>
                      <a:pt x="18747" y="14878"/>
                    </a:lnTo>
                    <a:lnTo>
                      <a:pt x="18661" y="15005"/>
                    </a:lnTo>
                    <a:lnTo>
                      <a:pt x="18576" y="15005"/>
                    </a:lnTo>
                    <a:lnTo>
                      <a:pt x="18511" y="14878"/>
                    </a:lnTo>
                    <a:lnTo>
                      <a:pt x="18511" y="14750"/>
                    </a:lnTo>
                    <a:lnTo>
                      <a:pt x="18425" y="14750"/>
                    </a:lnTo>
                    <a:lnTo>
                      <a:pt x="18340" y="14878"/>
                    </a:lnTo>
                    <a:lnTo>
                      <a:pt x="18189" y="14878"/>
                    </a:lnTo>
                    <a:lnTo>
                      <a:pt x="18104" y="15005"/>
                    </a:lnTo>
                    <a:lnTo>
                      <a:pt x="18189" y="14750"/>
                    </a:lnTo>
                    <a:lnTo>
                      <a:pt x="18511" y="14750"/>
                    </a:lnTo>
                    <a:lnTo>
                      <a:pt x="18511" y="14878"/>
                    </a:lnTo>
                    <a:lnTo>
                      <a:pt x="18897" y="14878"/>
                    </a:lnTo>
                    <a:lnTo>
                      <a:pt x="18983" y="15005"/>
                    </a:lnTo>
                    <a:lnTo>
                      <a:pt x="19305" y="15005"/>
                    </a:lnTo>
                    <a:lnTo>
                      <a:pt x="19219" y="14878"/>
                    </a:lnTo>
                    <a:lnTo>
                      <a:pt x="19133" y="14623"/>
                    </a:lnTo>
                    <a:lnTo>
                      <a:pt x="18897" y="14623"/>
                    </a:lnTo>
                    <a:lnTo>
                      <a:pt x="18833" y="14400"/>
                    </a:lnTo>
                    <a:lnTo>
                      <a:pt x="18833" y="14273"/>
                    </a:lnTo>
                    <a:lnTo>
                      <a:pt x="18747" y="14177"/>
                    </a:lnTo>
                    <a:lnTo>
                      <a:pt x="18661" y="14050"/>
                    </a:lnTo>
                    <a:lnTo>
                      <a:pt x="18661" y="13827"/>
                    </a:lnTo>
                    <a:lnTo>
                      <a:pt x="18511" y="13572"/>
                    </a:lnTo>
                    <a:lnTo>
                      <a:pt x="18340" y="13444"/>
                    </a:lnTo>
                    <a:lnTo>
                      <a:pt x="18275" y="13444"/>
                    </a:lnTo>
                    <a:lnTo>
                      <a:pt x="18275" y="13349"/>
                    </a:lnTo>
                    <a:lnTo>
                      <a:pt x="18104" y="13221"/>
                    </a:lnTo>
                    <a:lnTo>
                      <a:pt x="18104" y="12616"/>
                    </a:lnTo>
                    <a:lnTo>
                      <a:pt x="18189" y="12616"/>
                    </a:lnTo>
                    <a:lnTo>
                      <a:pt x="18275" y="12520"/>
                    </a:lnTo>
                    <a:lnTo>
                      <a:pt x="18340" y="12393"/>
                    </a:lnTo>
                    <a:lnTo>
                      <a:pt x="18275" y="12393"/>
                    </a:lnTo>
                    <a:lnTo>
                      <a:pt x="18275" y="12265"/>
                    </a:lnTo>
                    <a:lnTo>
                      <a:pt x="18425" y="12265"/>
                    </a:lnTo>
                    <a:lnTo>
                      <a:pt x="18425" y="12170"/>
                    </a:lnTo>
                    <a:lnTo>
                      <a:pt x="18511" y="12170"/>
                    </a:lnTo>
                    <a:lnTo>
                      <a:pt x="18511" y="12042"/>
                    </a:lnTo>
                    <a:lnTo>
                      <a:pt x="18425" y="11915"/>
                    </a:lnTo>
                    <a:lnTo>
                      <a:pt x="18511" y="11915"/>
                    </a:lnTo>
                    <a:lnTo>
                      <a:pt x="18511" y="12042"/>
                    </a:lnTo>
                    <a:lnTo>
                      <a:pt x="18576" y="11915"/>
                    </a:lnTo>
                    <a:lnTo>
                      <a:pt x="18747" y="11915"/>
                    </a:lnTo>
                    <a:lnTo>
                      <a:pt x="18833" y="11788"/>
                    </a:lnTo>
                    <a:lnTo>
                      <a:pt x="18897" y="11788"/>
                    </a:lnTo>
                    <a:lnTo>
                      <a:pt x="18983" y="11915"/>
                    </a:lnTo>
                    <a:lnTo>
                      <a:pt x="19069" y="11788"/>
                    </a:lnTo>
                    <a:lnTo>
                      <a:pt x="18983" y="11692"/>
                    </a:lnTo>
                    <a:lnTo>
                      <a:pt x="19069" y="11565"/>
                    </a:lnTo>
                    <a:lnTo>
                      <a:pt x="18983" y="11437"/>
                    </a:lnTo>
                    <a:lnTo>
                      <a:pt x="19069" y="11437"/>
                    </a:lnTo>
                    <a:lnTo>
                      <a:pt x="19069" y="11342"/>
                    </a:lnTo>
                    <a:lnTo>
                      <a:pt x="18983" y="11437"/>
                    </a:lnTo>
                    <a:lnTo>
                      <a:pt x="18833" y="11437"/>
                    </a:lnTo>
                    <a:lnTo>
                      <a:pt x="18897" y="11342"/>
                    </a:lnTo>
                    <a:lnTo>
                      <a:pt x="18833" y="11342"/>
                    </a:lnTo>
                    <a:lnTo>
                      <a:pt x="18747" y="11437"/>
                    </a:lnTo>
                    <a:lnTo>
                      <a:pt x="18511" y="11437"/>
                    </a:lnTo>
                    <a:lnTo>
                      <a:pt x="18511" y="11342"/>
                    </a:lnTo>
                    <a:lnTo>
                      <a:pt x="18425" y="11342"/>
                    </a:lnTo>
                    <a:lnTo>
                      <a:pt x="18425" y="11214"/>
                    </a:lnTo>
                    <a:lnTo>
                      <a:pt x="18340" y="11214"/>
                    </a:lnTo>
                    <a:lnTo>
                      <a:pt x="18189" y="11342"/>
                    </a:lnTo>
                    <a:lnTo>
                      <a:pt x="18104" y="11342"/>
                    </a:lnTo>
                    <a:lnTo>
                      <a:pt x="18104" y="11437"/>
                    </a:lnTo>
                    <a:lnTo>
                      <a:pt x="17954" y="11565"/>
                    </a:lnTo>
                    <a:lnTo>
                      <a:pt x="18018" y="11565"/>
                    </a:lnTo>
                    <a:lnTo>
                      <a:pt x="18018" y="11692"/>
                    </a:lnTo>
                    <a:lnTo>
                      <a:pt x="17868" y="11692"/>
                    </a:lnTo>
                    <a:lnTo>
                      <a:pt x="17782" y="11788"/>
                    </a:lnTo>
                    <a:lnTo>
                      <a:pt x="17718" y="11692"/>
                    </a:lnTo>
                    <a:lnTo>
                      <a:pt x="17632" y="11437"/>
                    </a:lnTo>
                    <a:lnTo>
                      <a:pt x="17632" y="11342"/>
                    </a:lnTo>
                    <a:lnTo>
                      <a:pt x="17482" y="11342"/>
                    </a:lnTo>
                    <a:lnTo>
                      <a:pt x="17482" y="11214"/>
                    </a:lnTo>
                    <a:lnTo>
                      <a:pt x="17396" y="11342"/>
                    </a:lnTo>
                    <a:lnTo>
                      <a:pt x="17396" y="11214"/>
                    </a:lnTo>
                    <a:lnTo>
                      <a:pt x="17396" y="11342"/>
                    </a:lnTo>
                    <a:lnTo>
                      <a:pt x="17310" y="11214"/>
                    </a:lnTo>
                    <a:lnTo>
                      <a:pt x="17310" y="11087"/>
                    </a:lnTo>
                    <a:lnTo>
                      <a:pt x="17224" y="10991"/>
                    </a:lnTo>
                    <a:lnTo>
                      <a:pt x="17160" y="10991"/>
                    </a:lnTo>
                    <a:lnTo>
                      <a:pt x="17160" y="10864"/>
                    </a:lnTo>
                    <a:lnTo>
                      <a:pt x="17074" y="10736"/>
                    </a:lnTo>
                    <a:lnTo>
                      <a:pt x="17160" y="10736"/>
                    </a:lnTo>
                    <a:lnTo>
                      <a:pt x="17160" y="10386"/>
                    </a:lnTo>
                    <a:lnTo>
                      <a:pt x="17310" y="10513"/>
                    </a:lnTo>
                    <a:lnTo>
                      <a:pt x="17546" y="10513"/>
                    </a:lnTo>
                    <a:lnTo>
                      <a:pt x="17546" y="10163"/>
                    </a:lnTo>
                    <a:lnTo>
                      <a:pt x="17632" y="9908"/>
                    </a:lnTo>
                    <a:lnTo>
                      <a:pt x="17718" y="9781"/>
                    </a:lnTo>
                    <a:lnTo>
                      <a:pt x="17782" y="9781"/>
                    </a:lnTo>
                    <a:lnTo>
                      <a:pt x="17868" y="9685"/>
                    </a:lnTo>
                    <a:lnTo>
                      <a:pt x="17954" y="9685"/>
                    </a:lnTo>
                    <a:lnTo>
                      <a:pt x="17954" y="9430"/>
                    </a:lnTo>
                    <a:lnTo>
                      <a:pt x="18018" y="9335"/>
                    </a:lnTo>
                    <a:lnTo>
                      <a:pt x="18018" y="9207"/>
                    </a:lnTo>
                    <a:lnTo>
                      <a:pt x="18104" y="9080"/>
                    </a:lnTo>
                    <a:lnTo>
                      <a:pt x="18189" y="9080"/>
                    </a:lnTo>
                    <a:lnTo>
                      <a:pt x="18189" y="9207"/>
                    </a:lnTo>
                    <a:lnTo>
                      <a:pt x="18275" y="9207"/>
                    </a:lnTo>
                    <a:lnTo>
                      <a:pt x="18275" y="9080"/>
                    </a:lnTo>
                    <a:lnTo>
                      <a:pt x="18340" y="9207"/>
                    </a:lnTo>
                    <a:lnTo>
                      <a:pt x="18511" y="9335"/>
                    </a:lnTo>
                    <a:lnTo>
                      <a:pt x="18576" y="9430"/>
                    </a:lnTo>
                    <a:lnTo>
                      <a:pt x="18511" y="9430"/>
                    </a:lnTo>
                    <a:lnTo>
                      <a:pt x="18511" y="9558"/>
                    </a:lnTo>
                    <a:lnTo>
                      <a:pt x="18425" y="9685"/>
                    </a:lnTo>
                    <a:lnTo>
                      <a:pt x="18425" y="9781"/>
                    </a:lnTo>
                    <a:lnTo>
                      <a:pt x="18340" y="9781"/>
                    </a:lnTo>
                    <a:lnTo>
                      <a:pt x="18340" y="9908"/>
                    </a:lnTo>
                    <a:lnTo>
                      <a:pt x="18425" y="10035"/>
                    </a:lnTo>
                    <a:lnTo>
                      <a:pt x="18425" y="10163"/>
                    </a:lnTo>
                    <a:lnTo>
                      <a:pt x="18340" y="10163"/>
                    </a:lnTo>
                    <a:lnTo>
                      <a:pt x="18425" y="10258"/>
                    </a:lnTo>
                    <a:lnTo>
                      <a:pt x="18511" y="10258"/>
                    </a:lnTo>
                    <a:lnTo>
                      <a:pt x="18576" y="10163"/>
                    </a:lnTo>
                    <a:lnTo>
                      <a:pt x="18511" y="10258"/>
                    </a:lnTo>
                    <a:lnTo>
                      <a:pt x="18511" y="10386"/>
                    </a:lnTo>
                    <a:lnTo>
                      <a:pt x="18425" y="10386"/>
                    </a:lnTo>
                    <a:lnTo>
                      <a:pt x="18340" y="10513"/>
                    </a:lnTo>
                    <a:lnTo>
                      <a:pt x="18275" y="10513"/>
                    </a:lnTo>
                    <a:lnTo>
                      <a:pt x="18340" y="10609"/>
                    </a:lnTo>
                    <a:lnTo>
                      <a:pt x="18511" y="10609"/>
                    </a:lnTo>
                    <a:lnTo>
                      <a:pt x="18511" y="10513"/>
                    </a:lnTo>
                    <a:lnTo>
                      <a:pt x="18661" y="10386"/>
                    </a:lnTo>
                    <a:lnTo>
                      <a:pt x="18576" y="10258"/>
                    </a:lnTo>
                    <a:lnTo>
                      <a:pt x="18661" y="10163"/>
                    </a:lnTo>
                    <a:lnTo>
                      <a:pt x="18833" y="10035"/>
                    </a:lnTo>
                    <a:lnTo>
                      <a:pt x="18897" y="10035"/>
                    </a:lnTo>
                    <a:lnTo>
                      <a:pt x="18897" y="9908"/>
                    </a:lnTo>
                    <a:lnTo>
                      <a:pt x="18983" y="9908"/>
                    </a:lnTo>
                    <a:lnTo>
                      <a:pt x="19069" y="9781"/>
                    </a:lnTo>
                    <a:lnTo>
                      <a:pt x="19133" y="9908"/>
                    </a:lnTo>
                    <a:lnTo>
                      <a:pt x="19219" y="9908"/>
                    </a:lnTo>
                    <a:lnTo>
                      <a:pt x="19369" y="9685"/>
                    </a:lnTo>
                    <a:lnTo>
                      <a:pt x="19369" y="9781"/>
                    </a:lnTo>
                    <a:lnTo>
                      <a:pt x="19541" y="9685"/>
                    </a:lnTo>
                    <a:lnTo>
                      <a:pt x="20570" y="8729"/>
                    </a:lnTo>
                    <a:lnTo>
                      <a:pt x="20656" y="8028"/>
                    </a:lnTo>
                    <a:lnTo>
                      <a:pt x="20957" y="7678"/>
                    </a:lnTo>
                    <a:lnTo>
                      <a:pt x="20957" y="7423"/>
                    </a:lnTo>
                    <a:lnTo>
                      <a:pt x="21128" y="7423"/>
                    </a:lnTo>
                    <a:lnTo>
                      <a:pt x="21128" y="6945"/>
                    </a:lnTo>
                    <a:lnTo>
                      <a:pt x="21042" y="6945"/>
                    </a:lnTo>
                    <a:lnTo>
                      <a:pt x="21042" y="6499"/>
                    </a:lnTo>
                    <a:lnTo>
                      <a:pt x="20957" y="6372"/>
                    </a:lnTo>
                    <a:lnTo>
                      <a:pt x="20957" y="6244"/>
                    </a:lnTo>
                    <a:lnTo>
                      <a:pt x="20892" y="6117"/>
                    </a:lnTo>
                    <a:lnTo>
                      <a:pt x="20892" y="6021"/>
                    </a:lnTo>
                    <a:lnTo>
                      <a:pt x="20957" y="6021"/>
                    </a:lnTo>
                    <a:lnTo>
                      <a:pt x="20957" y="5766"/>
                    </a:lnTo>
                    <a:lnTo>
                      <a:pt x="21042" y="5671"/>
                    </a:lnTo>
                    <a:lnTo>
                      <a:pt x="21128" y="5671"/>
                    </a:lnTo>
                    <a:lnTo>
                      <a:pt x="21214" y="5766"/>
                    </a:lnTo>
                    <a:lnTo>
                      <a:pt x="21514" y="5766"/>
                    </a:lnTo>
                    <a:lnTo>
                      <a:pt x="21514" y="5543"/>
                    </a:lnTo>
                    <a:lnTo>
                      <a:pt x="21450" y="5416"/>
                    </a:lnTo>
                    <a:lnTo>
                      <a:pt x="21514" y="5288"/>
                    </a:lnTo>
                    <a:lnTo>
                      <a:pt x="21514" y="4365"/>
                    </a:lnTo>
                    <a:lnTo>
                      <a:pt x="21450" y="4365"/>
                    </a:lnTo>
                    <a:lnTo>
                      <a:pt x="21514" y="4365"/>
                    </a:lnTo>
                    <a:lnTo>
                      <a:pt x="21514" y="4237"/>
                    </a:lnTo>
                    <a:lnTo>
                      <a:pt x="21450" y="4110"/>
                    </a:lnTo>
                    <a:lnTo>
                      <a:pt x="21514" y="4014"/>
                    </a:lnTo>
                    <a:lnTo>
                      <a:pt x="21600" y="4014"/>
                    </a:lnTo>
                    <a:lnTo>
                      <a:pt x="21600" y="3759"/>
                    </a:lnTo>
                    <a:lnTo>
                      <a:pt x="21514" y="375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0" name="Freeform 106"/>
              <p:cNvSpPr/>
              <p:nvPr/>
            </p:nvSpPr>
            <p:spPr>
              <a:xfrm>
                <a:off x="9065297" y="2867055"/>
                <a:ext cx="58387" cy="121798"/>
              </a:xfrm>
              <a:custGeom>
                <a:avLst/>
                <a:gdLst/>
                <a:ahLst/>
                <a:cxnLst>
                  <a:cxn ang="0">
                    <a:pos x="wd2" y="hd2"/>
                  </a:cxn>
                  <a:cxn ang="5400000">
                    <a:pos x="wd2" y="hd2"/>
                  </a:cxn>
                  <a:cxn ang="10800000">
                    <a:pos x="wd2" y="hd2"/>
                  </a:cxn>
                  <a:cxn ang="16200000">
                    <a:pos x="wd2" y="hd2"/>
                  </a:cxn>
                </a:cxnLst>
                <a:rect l="0" t="0" r="r" b="b"/>
                <a:pathLst>
                  <a:path w="21600" h="21600" extrusionOk="0">
                    <a:moveTo>
                      <a:pt x="18720" y="1371"/>
                    </a:moveTo>
                    <a:lnTo>
                      <a:pt x="15840" y="0"/>
                    </a:lnTo>
                    <a:lnTo>
                      <a:pt x="13680" y="0"/>
                    </a:lnTo>
                    <a:lnTo>
                      <a:pt x="13680" y="1371"/>
                    </a:lnTo>
                    <a:lnTo>
                      <a:pt x="10800" y="1371"/>
                    </a:lnTo>
                    <a:lnTo>
                      <a:pt x="7920" y="2743"/>
                    </a:lnTo>
                    <a:lnTo>
                      <a:pt x="5040" y="3771"/>
                    </a:lnTo>
                    <a:lnTo>
                      <a:pt x="5040" y="5143"/>
                    </a:lnTo>
                    <a:lnTo>
                      <a:pt x="2880" y="7886"/>
                    </a:lnTo>
                    <a:lnTo>
                      <a:pt x="0" y="10286"/>
                    </a:lnTo>
                    <a:lnTo>
                      <a:pt x="0" y="14057"/>
                    </a:lnTo>
                    <a:lnTo>
                      <a:pt x="2880" y="15429"/>
                    </a:lnTo>
                    <a:lnTo>
                      <a:pt x="2880" y="16800"/>
                    </a:lnTo>
                    <a:lnTo>
                      <a:pt x="5040" y="16800"/>
                    </a:lnTo>
                    <a:lnTo>
                      <a:pt x="5040" y="17829"/>
                    </a:lnTo>
                    <a:lnTo>
                      <a:pt x="7920" y="17829"/>
                    </a:lnTo>
                    <a:lnTo>
                      <a:pt x="10800" y="19200"/>
                    </a:lnTo>
                    <a:lnTo>
                      <a:pt x="10800" y="21600"/>
                    </a:lnTo>
                    <a:lnTo>
                      <a:pt x="13680" y="21600"/>
                    </a:lnTo>
                    <a:lnTo>
                      <a:pt x="13680" y="16800"/>
                    </a:lnTo>
                    <a:lnTo>
                      <a:pt x="15840" y="14057"/>
                    </a:lnTo>
                    <a:lnTo>
                      <a:pt x="15840" y="12686"/>
                    </a:lnTo>
                    <a:lnTo>
                      <a:pt x="18720" y="12686"/>
                    </a:lnTo>
                    <a:lnTo>
                      <a:pt x="15840" y="12686"/>
                    </a:lnTo>
                    <a:lnTo>
                      <a:pt x="18720" y="10286"/>
                    </a:lnTo>
                    <a:lnTo>
                      <a:pt x="18720" y="8914"/>
                    </a:lnTo>
                    <a:lnTo>
                      <a:pt x="15840" y="7886"/>
                    </a:lnTo>
                    <a:lnTo>
                      <a:pt x="18720" y="6514"/>
                    </a:lnTo>
                    <a:lnTo>
                      <a:pt x="18720" y="2743"/>
                    </a:lnTo>
                    <a:lnTo>
                      <a:pt x="21600" y="2743"/>
                    </a:lnTo>
                    <a:lnTo>
                      <a:pt x="21600" y="1371"/>
                    </a:lnTo>
                    <a:lnTo>
                      <a:pt x="18720" y="13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1" name="Freeform 107"/>
              <p:cNvSpPr/>
              <p:nvPr/>
            </p:nvSpPr>
            <p:spPr>
              <a:xfrm>
                <a:off x="6268639" y="3499237"/>
                <a:ext cx="338637" cy="293859"/>
              </a:xfrm>
              <a:custGeom>
                <a:avLst/>
                <a:gdLst/>
                <a:ahLst/>
                <a:cxnLst>
                  <a:cxn ang="0">
                    <a:pos x="wd2" y="hd2"/>
                  </a:cxn>
                  <a:cxn ang="5400000">
                    <a:pos x="wd2" y="hd2"/>
                  </a:cxn>
                  <a:cxn ang="10800000">
                    <a:pos x="wd2" y="hd2"/>
                  </a:cxn>
                  <a:cxn ang="16200000">
                    <a:pos x="wd2" y="hd2"/>
                  </a:cxn>
                </a:cxnLst>
                <a:rect l="0" t="0" r="r" b="b"/>
                <a:pathLst>
                  <a:path w="21600" h="21600" extrusionOk="0">
                    <a:moveTo>
                      <a:pt x="5586" y="2558"/>
                    </a:moveTo>
                    <a:lnTo>
                      <a:pt x="5586" y="2132"/>
                    </a:lnTo>
                    <a:lnTo>
                      <a:pt x="6083" y="2132"/>
                    </a:lnTo>
                    <a:lnTo>
                      <a:pt x="6455" y="1563"/>
                    </a:lnTo>
                    <a:lnTo>
                      <a:pt x="7821" y="0"/>
                    </a:lnTo>
                    <a:lnTo>
                      <a:pt x="8317" y="426"/>
                    </a:lnTo>
                    <a:lnTo>
                      <a:pt x="8814" y="0"/>
                    </a:lnTo>
                    <a:lnTo>
                      <a:pt x="8814" y="1563"/>
                    </a:lnTo>
                    <a:lnTo>
                      <a:pt x="9186" y="2132"/>
                    </a:lnTo>
                    <a:lnTo>
                      <a:pt x="9683" y="2132"/>
                    </a:lnTo>
                    <a:lnTo>
                      <a:pt x="10179" y="1563"/>
                    </a:lnTo>
                    <a:lnTo>
                      <a:pt x="10676" y="2132"/>
                    </a:lnTo>
                    <a:lnTo>
                      <a:pt x="12041" y="2132"/>
                    </a:lnTo>
                    <a:lnTo>
                      <a:pt x="12910" y="3126"/>
                    </a:lnTo>
                    <a:lnTo>
                      <a:pt x="13407" y="3126"/>
                    </a:lnTo>
                    <a:lnTo>
                      <a:pt x="13779" y="3695"/>
                    </a:lnTo>
                    <a:lnTo>
                      <a:pt x="14772" y="3695"/>
                    </a:lnTo>
                    <a:lnTo>
                      <a:pt x="15269" y="4121"/>
                    </a:lnTo>
                    <a:lnTo>
                      <a:pt x="16634" y="4121"/>
                    </a:lnTo>
                    <a:lnTo>
                      <a:pt x="18000" y="2558"/>
                    </a:lnTo>
                    <a:lnTo>
                      <a:pt x="19862" y="2558"/>
                    </a:lnTo>
                    <a:lnTo>
                      <a:pt x="19862" y="3126"/>
                    </a:lnTo>
                    <a:lnTo>
                      <a:pt x="21600" y="3126"/>
                    </a:lnTo>
                    <a:lnTo>
                      <a:pt x="19862" y="5258"/>
                    </a:lnTo>
                    <a:lnTo>
                      <a:pt x="19862" y="13216"/>
                    </a:lnTo>
                    <a:lnTo>
                      <a:pt x="21228" y="14779"/>
                    </a:lnTo>
                    <a:lnTo>
                      <a:pt x="20234" y="15774"/>
                    </a:lnTo>
                    <a:lnTo>
                      <a:pt x="19862" y="16342"/>
                    </a:lnTo>
                    <a:lnTo>
                      <a:pt x="20234" y="16342"/>
                    </a:lnTo>
                    <a:lnTo>
                      <a:pt x="19366" y="16342"/>
                    </a:lnTo>
                    <a:lnTo>
                      <a:pt x="18869" y="16768"/>
                    </a:lnTo>
                    <a:lnTo>
                      <a:pt x="18372" y="16768"/>
                    </a:lnTo>
                    <a:lnTo>
                      <a:pt x="18372" y="17337"/>
                    </a:lnTo>
                    <a:lnTo>
                      <a:pt x="18000" y="17905"/>
                    </a:lnTo>
                    <a:lnTo>
                      <a:pt x="17503" y="18474"/>
                    </a:lnTo>
                    <a:lnTo>
                      <a:pt x="17503" y="19468"/>
                    </a:lnTo>
                    <a:lnTo>
                      <a:pt x="15641" y="21600"/>
                    </a:lnTo>
                    <a:lnTo>
                      <a:pt x="13407" y="19468"/>
                    </a:lnTo>
                    <a:lnTo>
                      <a:pt x="12910" y="19468"/>
                    </a:lnTo>
                    <a:lnTo>
                      <a:pt x="12910" y="18900"/>
                    </a:lnTo>
                    <a:lnTo>
                      <a:pt x="12414" y="18474"/>
                    </a:lnTo>
                    <a:lnTo>
                      <a:pt x="5090" y="13642"/>
                    </a:lnTo>
                    <a:lnTo>
                      <a:pt x="4593" y="13642"/>
                    </a:lnTo>
                    <a:lnTo>
                      <a:pt x="5090" y="11511"/>
                    </a:lnTo>
                    <a:lnTo>
                      <a:pt x="5090" y="11084"/>
                    </a:lnTo>
                    <a:lnTo>
                      <a:pt x="6455" y="9521"/>
                    </a:lnTo>
                    <a:lnTo>
                      <a:pt x="6455" y="8953"/>
                    </a:lnTo>
                    <a:lnTo>
                      <a:pt x="7448" y="8953"/>
                    </a:lnTo>
                    <a:lnTo>
                      <a:pt x="7448" y="8384"/>
                    </a:lnTo>
                    <a:lnTo>
                      <a:pt x="7821" y="7816"/>
                    </a:lnTo>
                    <a:lnTo>
                      <a:pt x="7821" y="6821"/>
                    </a:lnTo>
                    <a:lnTo>
                      <a:pt x="7448" y="6253"/>
                    </a:lnTo>
                    <a:lnTo>
                      <a:pt x="7821" y="6253"/>
                    </a:lnTo>
                    <a:lnTo>
                      <a:pt x="7448" y="6253"/>
                    </a:lnTo>
                    <a:lnTo>
                      <a:pt x="6952" y="5826"/>
                    </a:lnTo>
                    <a:lnTo>
                      <a:pt x="6952" y="5258"/>
                    </a:lnTo>
                    <a:lnTo>
                      <a:pt x="6455" y="4689"/>
                    </a:lnTo>
                    <a:lnTo>
                      <a:pt x="6455" y="3695"/>
                    </a:lnTo>
                    <a:lnTo>
                      <a:pt x="6083" y="3695"/>
                    </a:lnTo>
                    <a:lnTo>
                      <a:pt x="6083" y="3126"/>
                    </a:lnTo>
                    <a:lnTo>
                      <a:pt x="5586" y="2558"/>
                    </a:lnTo>
                    <a:close/>
                    <a:moveTo>
                      <a:pt x="0" y="13642"/>
                    </a:moveTo>
                    <a:lnTo>
                      <a:pt x="1862" y="13642"/>
                    </a:lnTo>
                    <a:lnTo>
                      <a:pt x="0" y="1364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2" name="Freeform 108"/>
              <p:cNvSpPr/>
              <p:nvPr/>
            </p:nvSpPr>
            <p:spPr>
              <a:xfrm>
                <a:off x="6204414" y="3534035"/>
                <a:ext cx="186835" cy="166263"/>
              </a:xfrm>
              <a:custGeom>
                <a:avLst/>
                <a:gdLst/>
                <a:ahLst/>
                <a:cxnLst>
                  <a:cxn ang="0">
                    <a:pos x="wd2" y="hd2"/>
                  </a:cxn>
                  <a:cxn ang="5400000">
                    <a:pos x="wd2" y="hd2"/>
                  </a:cxn>
                  <a:cxn ang="10800000">
                    <a:pos x="wd2" y="hd2"/>
                  </a:cxn>
                  <a:cxn ang="16200000">
                    <a:pos x="wd2" y="hd2"/>
                  </a:cxn>
                </a:cxnLst>
                <a:rect l="0" t="0" r="r" b="b"/>
                <a:pathLst>
                  <a:path w="21600" h="21600" extrusionOk="0">
                    <a:moveTo>
                      <a:pt x="16650" y="15823"/>
                    </a:moveTo>
                    <a:lnTo>
                      <a:pt x="16650" y="15070"/>
                    </a:lnTo>
                    <a:lnTo>
                      <a:pt x="19125" y="12307"/>
                    </a:lnTo>
                    <a:lnTo>
                      <a:pt x="19125" y="11302"/>
                    </a:lnTo>
                    <a:lnTo>
                      <a:pt x="20925" y="11302"/>
                    </a:lnTo>
                    <a:lnTo>
                      <a:pt x="20925" y="10298"/>
                    </a:lnTo>
                    <a:lnTo>
                      <a:pt x="21600" y="9293"/>
                    </a:lnTo>
                    <a:lnTo>
                      <a:pt x="21600" y="7535"/>
                    </a:lnTo>
                    <a:lnTo>
                      <a:pt x="20925" y="6530"/>
                    </a:lnTo>
                    <a:lnTo>
                      <a:pt x="21600" y="6530"/>
                    </a:lnTo>
                    <a:lnTo>
                      <a:pt x="20925" y="6530"/>
                    </a:lnTo>
                    <a:lnTo>
                      <a:pt x="20025" y="5777"/>
                    </a:lnTo>
                    <a:lnTo>
                      <a:pt x="20025" y="4772"/>
                    </a:lnTo>
                    <a:lnTo>
                      <a:pt x="19125" y="3767"/>
                    </a:lnTo>
                    <a:lnTo>
                      <a:pt x="19125" y="2009"/>
                    </a:lnTo>
                    <a:lnTo>
                      <a:pt x="18450" y="2009"/>
                    </a:lnTo>
                    <a:lnTo>
                      <a:pt x="18450" y="1005"/>
                    </a:lnTo>
                    <a:lnTo>
                      <a:pt x="17550" y="0"/>
                    </a:lnTo>
                    <a:lnTo>
                      <a:pt x="16650" y="1005"/>
                    </a:lnTo>
                    <a:lnTo>
                      <a:pt x="15750" y="1005"/>
                    </a:lnTo>
                    <a:lnTo>
                      <a:pt x="15075" y="2009"/>
                    </a:lnTo>
                    <a:lnTo>
                      <a:pt x="14175" y="1005"/>
                    </a:lnTo>
                    <a:lnTo>
                      <a:pt x="13275" y="1005"/>
                    </a:lnTo>
                    <a:lnTo>
                      <a:pt x="12600" y="2009"/>
                    </a:lnTo>
                    <a:lnTo>
                      <a:pt x="10800" y="2009"/>
                    </a:lnTo>
                    <a:lnTo>
                      <a:pt x="10800" y="2763"/>
                    </a:lnTo>
                    <a:lnTo>
                      <a:pt x="9225" y="2763"/>
                    </a:lnTo>
                    <a:lnTo>
                      <a:pt x="9225" y="2009"/>
                    </a:lnTo>
                    <a:lnTo>
                      <a:pt x="6750" y="2009"/>
                    </a:lnTo>
                    <a:lnTo>
                      <a:pt x="5850" y="1005"/>
                    </a:lnTo>
                    <a:lnTo>
                      <a:pt x="5850" y="3767"/>
                    </a:lnTo>
                    <a:lnTo>
                      <a:pt x="4950" y="3767"/>
                    </a:lnTo>
                    <a:lnTo>
                      <a:pt x="4950" y="7535"/>
                    </a:lnTo>
                    <a:lnTo>
                      <a:pt x="5850" y="8540"/>
                    </a:lnTo>
                    <a:lnTo>
                      <a:pt x="5850" y="9293"/>
                    </a:lnTo>
                    <a:lnTo>
                      <a:pt x="4275" y="11302"/>
                    </a:lnTo>
                    <a:lnTo>
                      <a:pt x="2475" y="13060"/>
                    </a:lnTo>
                    <a:lnTo>
                      <a:pt x="900" y="15823"/>
                    </a:lnTo>
                    <a:lnTo>
                      <a:pt x="900" y="18837"/>
                    </a:lnTo>
                    <a:lnTo>
                      <a:pt x="0" y="20595"/>
                    </a:lnTo>
                    <a:lnTo>
                      <a:pt x="0" y="21600"/>
                    </a:lnTo>
                    <a:lnTo>
                      <a:pt x="900" y="21600"/>
                    </a:lnTo>
                    <a:lnTo>
                      <a:pt x="1575" y="20595"/>
                    </a:lnTo>
                    <a:lnTo>
                      <a:pt x="2475" y="21600"/>
                    </a:lnTo>
                    <a:lnTo>
                      <a:pt x="3375" y="20595"/>
                    </a:lnTo>
                    <a:lnTo>
                      <a:pt x="4275" y="20595"/>
                    </a:lnTo>
                    <a:lnTo>
                      <a:pt x="4950" y="19591"/>
                    </a:lnTo>
                    <a:lnTo>
                      <a:pt x="15750" y="19591"/>
                    </a:lnTo>
                    <a:lnTo>
                      <a:pt x="16650" y="158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3" name="Freeform 109"/>
              <p:cNvSpPr/>
              <p:nvPr/>
            </p:nvSpPr>
            <p:spPr>
              <a:xfrm>
                <a:off x="5721764" y="3332975"/>
                <a:ext cx="418430" cy="251327"/>
              </a:xfrm>
              <a:custGeom>
                <a:avLst/>
                <a:gdLst/>
                <a:ahLst/>
                <a:cxnLst>
                  <a:cxn ang="0">
                    <a:pos x="wd2" y="hd2"/>
                  </a:cxn>
                  <a:cxn ang="5400000">
                    <a:pos x="wd2" y="hd2"/>
                  </a:cxn>
                  <a:cxn ang="10800000">
                    <a:pos x="wd2" y="hd2"/>
                  </a:cxn>
                  <a:cxn ang="16200000">
                    <a:pos x="wd2" y="hd2"/>
                  </a:cxn>
                </a:cxnLst>
                <a:rect l="0" t="0" r="r" b="b"/>
                <a:pathLst>
                  <a:path w="21600" h="21600" extrusionOk="0">
                    <a:moveTo>
                      <a:pt x="13764" y="0"/>
                    </a:moveTo>
                    <a:lnTo>
                      <a:pt x="13764" y="665"/>
                    </a:lnTo>
                    <a:lnTo>
                      <a:pt x="14166" y="1329"/>
                    </a:lnTo>
                    <a:lnTo>
                      <a:pt x="14467" y="2492"/>
                    </a:lnTo>
                    <a:lnTo>
                      <a:pt x="15271" y="3822"/>
                    </a:lnTo>
                    <a:lnTo>
                      <a:pt x="14869" y="4320"/>
                    </a:lnTo>
                    <a:lnTo>
                      <a:pt x="14869" y="6314"/>
                    </a:lnTo>
                    <a:lnTo>
                      <a:pt x="15572" y="6314"/>
                    </a:lnTo>
                    <a:lnTo>
                      <a:pt x="15572" y="5649"/>
                    </a:lnTo>
                    <a:lnTo>
                      <a:pt x="15974" y="5649"/>
                    </a:lnTo>
                    <a:lnTo>
                      <a:pt x="16376" y="6314"/>
                    </a:lnTo>
                    <a:lnTo>
                      <a:pt x="15974" y="6314"/>
                    </a:lnTo>
                    <a:lnTo>
                      <a:pt x="15974" y="6812"/>
                    </a:lnTo>
                    <a:lnTo>
                      <a:pt x="16376" y="7477"/>
                    </a:lnTo>
                    <a:lnTo>
                      <a:pt x="17481" y="7477"/>
                    </a:lnTo>
                    <a:lnTo>
                      <a:pt x="17481" y="8142"/>
                    </a:lnTo>
                    <a:lnTo>
                      <a:pt x="17883" y="8142"/>
                    </a:lnTo>
                    <a:lnTo>
                      <a:pt x="18184" y="8640"/>
                    </a:lnTo>
                    <a:lnTo>
                      <a:pt x="17883" y="9305"/>
                    </a:lnTo>
                    <a:lnTo>
                      <a:pt x="18184" y="9969"/>
                    </a:lnTo>
                    <a:lnTo>
                      <a:pt x="18586" y="9969"/>
                    </a:lnTo>
                    <a:lnTo>
                      <a:pt x="18586" y="10634"/>
                    </a:lnTo>
                    <a:lnTo>
                      <a:pt x="18988" y="9969"/>
                    </a:lnTo>
                    <a:lnTo>
                      <a:pt x="19390" y="10634"/>
                    </a:lnTo>
                    <a:lnTo>
                      <a:pt x="19390" y="11132"/>
                    </a:lnTo>
                    <a:lnTo>
                      <a:pt x="19691" y="11797"/>
                    </a:lnTo>
                    <a:lnTo>
                      <a:pt x="20093" y="12462"/>
                    </a:lnTo>
                    <a:lnTo>
                      <a:pt x="20093" y="12960"/>
                    </a:lnTo>
                    <a:lnTo>
                      <a:pt x="20796" y="12960"/>
                    </a:lnTo>
                    <a:lnTo>
                      <a:pt x="21198" y="13625"/>
                    </a:lnTo>
                    <a:lnTo>
                      <a:pt x="20796" y="13625"/>
                    </a:lnTo>
                    <a:lnTo>
                      <a:pt x="21198" y="14289"/>
                    </a:lnTo>
                    <a:lnTo>
                      <a:pt x="21198" y="14788"/>
                    </a:lnTo>
                    <a:lnTo>
                      <a:pt x="21600" y="14788"/>
                    </a:lnTo>
                    <a:lnTo>
                      <a:pt x="21600" y="15452"/>
                    </a:lnTo>
                    <a:lnTo>
                      <a:pt x="21198" y="14788"/>
                    </a:lnTo>
                    <a:lnTo>
                      <a:pt x="20796" y="14788"/>
                    </a:lnTo>
                    <a:lnTo>
                      <a:pt x="20495" y="15452"/>
                    </a:lnTo>
                    <a:lnTo>
                      <a:pt x="19691" y="15452"/>
                    </a:lnTo>
                    <a:lnTo>
                      <a:pt x="19390" y="14788"/>
                    </a:lnTo>
                    <a:lnTo>
                      <a:pt x="18184" y="14788"/>
                    </a:lnTo>
                    <a:lnTo>
                      <a:pt x="17883" y="15452"/>
                    </a:lnTo>
                    <a:lnTo>
                      <a:pt x="15572" y="15452"/>
                    </a:lnTo>
                    <a:lnTo>
                      <a:pt x="15271" y="16117"/>
                    </a:lnTo>
                    <a:lnTo>
                      <a:pt x="13362" y="16117"/>
                    </a:lnTo>
                    <a:lnTo>
                      <a:pt x="13060" y="16782"/>
                    </a:lnTo>
                    <a:lnTo>
                      <a:pt x="13060" y="17280"/>
                    </a:lnTo>
                    <a:lnTo>
                      <a:pt x="13362" y="17280"/>
                    </a:lnTo>
                    <a:lnTo>
                      <a:pt x="10750" y="17280"/>
                    </a:lnTo>
                    <a:lnTo>
                      <a:pt x="10448" y="16782"/>
                    </a:lnTo>
                    <a:lnTo>
                      <a:pt x="10047" y="16782"/>
                    </a:lnTo>
                    <a:lnTo>
                      <a:pt x="9645" y="16117"/>
                    </a:lnTo>
                    <a:lnTo>
                      <a:pt x="9343" y="16117"/>
                    </a:lnTo>
                    <a:lnTo>
                      <a:pt x="8941" y="15452"/>
                    </a:lnTo>
                    <a:lnTo>
                      <a:pt x="7434" y="15452"/>
                    </a:lnTo>
                    <a:lnTo>
                      <a:pt x="7434" y="16782"/>
                    </a:lnTo>
                    <a:lnTo>
                      <a:pt x="7033" y="16782"/>
                    </a:lnTo>
                    <a:lnTo>
                      <a:pt x="7033" y="18609"/>
                    </a:lnTo>
                    <a:lnTo>
                      <a:pt x="6731" y="18609"/>
                    </a:lnTo>
                    <a:lnTo>
                      <a:pt x="6731" y="19108"/>
                    </a:lnTo>
                    <a:lnTo>
                      <a:pt x="6329" y="18609"/>
                    </a:lnTo>
                    <a:lnTo>
                      <a:pt x="5224" y="18609"/>
                    </a:lnTo>
                    <a:lnTo>
                      <a:pt x="4420" y="19108"/>
                    </a:lnTo>
                    <a:lnTo>
                      <a:pt x="4119" y="19108"/>
                    </a:lnTo>
                    <a:lnTo>
                      <a:pt x="3717" y="19772"/>
                    </a:lnTo>
                    <a:lnTo>
                      <a:pt x="3014" y="21600"/>
                    </a:lnTo>
                    <a:lnTo>
                      <a:pt x="3014" y="20437"/>
                    </a:lnTo>
                    <a:lnTo>
                      <a:pt x="2210" y="20437"/>
                    </a:lnTo>
                    <a:lnTo>
                      <a:pt x="2210" y="19772"/>
                    </a:lnTo>
                    <a:lnTo>
                      <a:pt x="1808" y="19108"/>
                    </a:lnTo>
                    <a:lnTo>
                      <a:pt x="1507" y="17945"/>
                    </a:lnTo>
                    <a:lnTo>
                      <a:pt x="1105" y="17280"/>
                    </a:lnTo>
                    <a:lnTo>
                      <a:pt x="703" y="16782"/>
                    </a:lnTo>
                    <a:lnTo>
                      <a:pt x="402" y="16782"/>
                    </a:lnTo>
                    <a:lnTo>
                      <a:pt x="402" y="12960"/>
                    </a:lnTo>
                    <a:lnTo>
                      <a:pt x="0" y="12462"/>
                    </a:lnTo>
                    <a:lnTo>
                      <a:pt x="402" y="12462"/>
                    </a:lnTo>
                    <a:lnTo>
                      <a:pt x="703" y="11797"/>
                    </a:lnTo>
                    <a:lnTo>
                      <a:pt x="1105" y="11132"/>
                    </a:lnTo>
                    <a:lnTo>
                      <a:pt x="1507" y="9969"/>
                    </a:lnTo>
                    <a:lnTo>
                      <a:pt x="1507" y="9305"/>
                    </a:lnTo>
                    <a:lnTo>
                      <a:pt x="1808" y="9305"/>
                    </a:lnTo>
                    <a:lnTo>
                      <a:pt x="1808" y="8640"/>
                    </a:lnTo>
                    <a:lnTo>
                      <a:pt x="2210" y="8640"/>
                    </a:lnTo>
                    <a:lnTo>
                      <a:pt x="2210" y="9305"/>
                    </a:lnTo>
                    <a:lnTo>
                      <a:pt x="3315" y="9305"/>
                    </a:lnTo>
                    <a:lnTo>
                      <a:pt x="3315" y="8142"/>
                    </a:lnTo>
                    <a:lnTo>
                      <a:pt x="3717" y="8142"/>
                    </a:lnTo>
                    <a:lnTo>
                      <a:pt x="4119" y="8640"/>
                    </a:lnTo>
                    <a:lnTo>
                      <a:pt x="4119" y="9305"/>
                    </a:lnTo>
                    <a:lnTo>
                      <a:pt x="4420" y="8640"/>
                    </a:lnTo>
                    <a:lnTo>
                      <a:pt x="4822" y="8640"/>
                    </a:lnTo>
                    <a:lnTo>
                      <a:pt x="5224" y="8142"/>
                    </a:lnTo>
                    <a:lnTo>
                      <a:pt x="5626" y="8142"/>
                    </a:lnTo>
                    <a:lnTo>
                      <a:pt x="6731" y="7477"/>
                    </a:lnTo>
                    <a:lnTo>
                      <a:pt x="7033" y="7477"/>
                    </a:lnTo>
                    <a:lnTo>
                      <a:pt x="7434" y="6812"/>
                    </a:lnTo>
                    <a:lnTo>
                      <a:pt x="7836" y="6812"/>
                    </a:lnTo>
                    <a:lnTo>
                      <a:pt x="7836" y="6314"/>
                    </a:lnTo>
                    <a:lnTo>
                      <a:pt x="7434" y="6314"/>
                    </a:lnTo>
                    <a:lnTo>
                      <a:pt x="7434" y="4985"/>
                    </a:lnTo>
                    <a:lnTo>
                      <a:pt x="8138" y="4985"/>
                    </a:lnTo>
                    <a:lnTo>
                      <a:pt x="8540" y="5649"/>
                    </a:lnTo>
                    <a:lnTo>
                      <a:pt x="9343" y="5649"/>
                    </a:lnTo>
                    <a:lnTo>
                      <a:pt x="10047" y="4985"/>
                    </a:lnTo>
                    <a:lnTo>
                      <a:pt x="10448" y="4985"/>
                    </a:lnTo>
                    <a:lnTo>
                      <a:pt x="10448" y="4320"/>
                    </a:lnTo>
                    <a:lnTo>
                      <a:pt x="10750" y="4320"/>
                    </a:lnTo>
                    <a:lnTo>
                      <a:pt x="10448" y="3822"/>
                    </a:lnTo>
                    <a:lnTo>
                      <a:pt x="10750" y="3822"/>
                    </a:lnTo>
                    <a:lnTo>
                      <a:pt x="10750" y="3157"/>
                    </a:lnTo>
                    <a:lnTo>
                      <a:pt x="11152" y="2492"/>
                    </a:lnTo>
                    <a:lnTo>
                      <a:pt x="11553" y="2492"/>
                    </a:lnTo>
                    <a:lnTo>
                      <a:pt x="11553" y="1994"/>
                    </a:lnTo>
                    <a:lnTo>
                      <a:pt x="11855" y="1994"/>
                    </a:lnTo>
                    <a:lnTo>
                      <a:pt x="11855" y="1329"/>
                    </a:lnTo>
                    <a:lnTo>
                      <a:pt x="12257" y="665"/>
                    </a:lnTo>
                    <a:lnTo>
                      <a:pt x="13362" y="665"/>
                    </a:lnTo>
                    <a:lnTo>
                      <a:pt x="1376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4" name="Freeform 110"/>
              <p:cNvSpPr/>
              <p:nvPr/>
            </p:nvSpPr>
            <p:spPr>
              <a:xfrm>
                <a:off x="5556340" y="2665993"/>
                <a:ext cx="496276" cy="417589"/>
              </a:xfrm>
              <a:custGeom>
                <a:avLst/>
                <a:gdLst/>
                <a:ahLst/>
                <a:cxnLst>
                  <a:cxn ang="0">
                    <a:pos x="wd2" y="hd2"/>
                  </a:cxn>
                  <a:cxn ang="5400000">
                    <a:pos x="wd2" y="hd2"/>
                  </a:cxn>
                  <a:cxn ang="10800000">
                    <a:pos x="wd2" y="hd2"/>
                  </a:cxn>
                  <a:cxn ang="16200000">
                    <a:pos x="wd2" y="hd2"/>
                  </a:cxn>
                </a:cxnLst>
                <a:rect l="0" t="0" r="r" b="b"/>
                <a:pathLst>
                  <a:path w="21600" h="21600" extrusionOk="0">
                    <a:moveTo>
                      <a:pt x="20075" y="21600"/>
                    </a:moveTo>
                    <a:lnTo>
                      <a:pt x="20075" y="20800"/>
                    </a:lnTo>
                    <a:lnTo>
                      <a:pt x="21600" y="20800"/>
                    </a:lnTo>
                    <a:lnTo>
                      <a:pt x="21007" y="6000"/>
                    </a:lnTo>
                    <a:lnTo>
                      <a:pt x="20668" y="5200"/>
                    </a:lnTo>
                    <a:lnTo>
                      <a:pt x="20668" y="4500"/>
                    </a:lnTo>
                    <a:lnTo>
                      <a:pt x="21007" y="4100"/>
                    </a:lnTo>
                    <a:lnTo>
                      <a:pt x="21007" y="3800"/>
                    </a:lnTo>
                    <a:lnTo>
                      <a:pt x="20668" y="3400"/>
                    </a:lnTo>
                    <a:lnTo>
                      <a:pt x="21007" y="2600"/>
                    </a:lnTo>
                    <a:lnTo>
                      <a:pt x="21007" y="1900"/>
                    </a:lnTo>
                    <a:lnTo>
                      <a:pt x="20668" y="1900"/>
                    </a:lnTo>
                    <a:lnTo>
                      <a:pt x="20329" y="1500"/>
                    </a:lnTo>
                    <a:lnTo>
                      <a:pt x="20075" y="1900"/>
                    </a:lnTo>
                    <a:lnTo>
                      <a:pt x="19144" y="1500"/>
                    </a:lnTo>
                    <a:lnTo>
                      <a:pt x="18805" y="1500"/>
                    </a:lnTo>
                    <a:lnTo>
                      <a:pt x="18212" y="1200"/>
                    </a:lnTo>
                    <a:lnTo>
                      <a:pt x="18212" y="800"/>
                    </a:lnTo>
                    <a:lnTo>
                      <a:pt x="17534" y="400"/>
                    </a:lnTo>
                    <a:lnTo>
                      <a:pt x="15078" y="400"/>
                    </a:lnTo>
                    <a:lnTo>
                      <a:pt x="14400" y="800"/>
                    </a:lnTo>
                    <a:lnTo>
                      <a:pt x="14061" y="1200"/>
                    </a:lnTo>
                    <a:lnTo>
                      <a:pt x="14061" y="1500"/>
                    </a:lnTo>
                    <a:lnTo>
                      <a:pt x="13807" y="1900"/>
                    </a:lnTo>
                    <a:lnTo>
                      <a:pt x="13807" y="2600"/>
                    </a:lnTo>
                    <a:lnTo>
                      <a:pt x="14061" y="3000"/>
                    </a:lnTo>
                    <a:lnTo>
                      <a:pt x="14061" y="3800"/>
                    </a:lnTo>
                    <a:lnTo>
                      <a:pt x="13807" y="4100"/>
                    </a:lnTo>
                    <a:lnTo>
                      <a:pt x="13807" y="4500"/>
                    </a:lnTo>
                    <a:lnTo>
                      <a:pt x="13129" y="4900"/>
                    </a:lnTo>
                    <a:lnTo>
                      <a:pt x="12198" y="4900"/>
                    </a:lnTo>
                    <a:lnTo>
                      <a:pt x="11944" y="4100"/>
                    </a:lnTo>
                    <a:lnTo>
                      <a:pt x="11266" y="3800"/>
                    </a:lnTo>
                    <a:lnTo>
                      <a:pt x="10673" y="3400"/>
                    </a:lnTo>
                    <a:lnTo>
                      <a:pt x="9741" y="3000"/>
                    </a:lnTo>
                    <a:lnTo>
                      <a:pt x="8132" y="3000"/>
                    </a:lnTo>
                    <a:lnTo>
                      <a:pt x="7539" y="1900"/>
                    </a:lnTo>
                    <a:lnTo>
                      <a:pt x="7539" y="1500"/>
                    </a:lnTo>
                    <a:lnTo>
                      <a:pt x="7200" y="1200"/>
                    </a:lnTo>
                    <a:lnTo>
                      <a:pt x="6268" y="800"/>
                    </a:lnTo>
                    <a:lnTo>
                      <a:pt x="5929" y="400"/>
                    </a:lnTo>
                    <a:lnTo>
                      <a:pt x="3134" y="400"/>
                    </a:lnTo>
                    <a:lnTo>
                      <a:pt x="2795" y="0"/>
                    </a:lnTo>
                    <a:lnTo>
                      <a:pt x="2456" y="0"/>
                    </a:lnTo>
                    <a:lnTo>
                      <a:pt x="2456" y="1500"/>
                    </a:lnTo>
                    <a:lnTo>
                      <a:pt x="1525" y="1900"/>
                    </a:lnTo>
                    <a:lnTo>
                      <a:pt x="1525" y="2300"/>
                    </a:lnTo>
                    <a:lnTo>
                      <a:pt x="932" y="2300"/>
                    </a:lnTo>
                    <a:lnTo>
                      <a:pt x="593" y="2600"/>
                    </a:lnTo>
                    <a:lnTo>
                      <a:pt x="593" y="3000"/>
                    </a:lnTo>
                    <a:lnTo>
                      <a:pt x="932" y="3400"/>
                    </a:lnTo>
                    <a:lnTo>
                      <a:pt x="932" y="4100"/>
                    </a:lnTo>
                    <a:lnTo>
                      <a:pt x="593" y="4100"/>
                    </a:lnTo>
                    <a:lnTo>
                      <a:pt x="593" y="4500"/>
                    </a:lnTo>
                    <a:lnTo>
                      <a:pt x="0" y="4500"/>
                    </a:lnTo>
                    <a:lnTo>
                      <a:pt x="0" y="5200"/>
                    </a:lnTo>
                    <a:lnTo>
                      <a:pt x="339" y="5600"/>
                    </a:lnTo>
                    <a:lnTo>
                      <a:pt x="339" y="8200"/>
                    </a:lnTo>
                    <a:lnTo>
                      <a:pt x="593" y="8600"/>
                    </a:lnTo>
                    <a:lnTo>
                      <a:pt x="339" y="9300"/>
                    </a:lnTo>
                    <a:lnTo>
                      <a:pt x="339" y="9700"/>
                    </a:lnTo>
                    <a:lnTo>
                      <a:pt x="593" y="10100"/>
                    </a:lnTo>
                    <a:lnTo>
                      <a:pt x="593" y="10400"/>
                    </a:lnTo>
                    <a:lnTo>
                      <a:pt x="339" y="10400"/>
                    </a:lnTo>
                    <a:lnTo>
                      <a:pt x="0" y="10800"/>
                    </a:lnTo>
                    <a:lnTo>
                      <a:pt x="0" y="11200"/>
                    </a:lnTo>
                    <a:lnTo>
                      <a:pt x="339" y="11900"/>
                    </a:lnTo>
                    <a:lnTo>
                      <a:pt x="593" y="12300"/>
                    </a:lnTo>
                    <a:lnTo>
                      <a:pt x="593" y="12700"/>
                    </a:lnTo>
                    <a:lnTo>
                      <a:pt x="932" y="13000"/>
                    </a:lnTo>
                    <a:lnTo>
                      <a:pt x="932" y="13800"/>
                    </a:lnTo>
                    <a:lnTo>
                      <a:pt x="1271" y="14100"/>
                    </a:lnTo>
                    <a:lnTo>
                      <a:pt x="2456" y="14100"/>
                    </a:lnTo>
                    <a:lnTo>
                      <a:pt x="2795" y="14500"/>
                    </a:lnTo>
                    <a:lnTo>
                      <a:pt x="3134" y="15300"/>
                    </a:lnTo>
                    <a:lnTo>
                      <a:pt x="3473" y="15600"/>
                    </a:lnTo>
                    <a:lnTo>
                      <a:pt x="5929" y="16400"/>
                    </a:lnTo>
                    <a:lnTo>
                      <a:pt x="6268" y="16700"/>
                    </a:lnTo>
                    <a:lnTo>
                      <a:pt x="9064" y="15300"/>
                    </a:lnTo>
                    <a:lnTo>
                      <a:pt x="2007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5" name="Freeform 111"/>
              <p:cNvSpPr/>
              <p:nvPr/>
            </p:nvSpPr>
            <p:spPr>
              <a:xfrm>
                <a:off x="5490167" y="2530663"/>
                <a:ext cx="122611" cy="222329"/>
              </a:xfrm>
              <a:custGeom>
                <a:avLst/>
                <a:gdLst/>
                <a:ahLst/>
                <a:cxnLst>
                  <a:cxn ang="0">
                    <a:pos x="wd2" y="hd2"/>
                  </a:cxn>
                  <a:cxn ang="5400000">
                    <a:pos x="wd2" y="hd2"/>
                  </a:cxn>
                  <a:cxn ang="10800000">
                    <a:pos x="wd2" y="hd2"/>
                  </a:cxn>
                  <a:cxn ang="16200000">
                    <a:pos x="wd2" y="hd2"/>
                  </a:cxn>
                </a:cxnLst>
                <a:rect l="0" t="0" r="r" b="b"/>
                <a:pathLst>
                  <a:path w="21600" h="21600" extrusionOk="0">
                    <a:moveTo>
                      <a:pt x="11657" y="21600"/>
                    </a:moveTo>
                    <a:lnTo>
                      <a:pt x="14057" y="21600"/>
                    </a:lnTo>
                    <a:lnTo>
                      <a:pt x="14057" y="20849"/>
                    </a:lnTo>
                    <a:lnTo>
                      <a:pt x="15429" y="20849"/>
                    </a:lnTo>
                    <a:lnTo>
                      <a:pt x="15429" y="19534"/>
                    </a:lnTo>
                    <a:lnTo>
                      <a:pt x="14057" y="18783"/>
                    </a:lnTo>
                    <a:lnTo>
                      <a:pt x="14057" y="18031"/>
                    </a:lnTo>
                    <a:lnTo>
                      <a:pt x="15429" y="17468"/>
                    </a:lnTo>
                    <a:lnTo>
                      <a:pt x="17829" y="17468"/>
                    </a:lnTo>
                    <a:lnTo>
                      <a:pt x="17829" y="16717"/>
                    </a:lnTo>
                    <a:lnTo>
                      <a:pt x="21600" y="15965"/>
                    </a:lnTo>
                    <a:lnTo>
                      <a:pt x="21600" y="13148"/>
                    </a:lnTo>
                    <a:lnTo>
                      <a:pt x="20571" y="13148"/>
                    </a:lnTo>
                    <a:lnTo>
                      <a:pt x="19200" y="12584"/>
                    </a:lnTo>
                    <a:lnTo>
                      <a:pt x="19200" y="11833"/>
                    </a:lnTo>
                    <a:lnTo>
                      <a:pt x="17829" y="11833"/>
                    </a:lnTo>
                    <a:lnTo>
                      <a:pt x="17829" y="12584"/>
                    </a:lnTo>
                    <a:lnTo>
                      <a:pt x="16800" y="11833"/>
                    </a:lnTo>
                    <a:lnTo>
                      <a:pt x="15429" y="11833"/>
                    </a:lnTo>
                    <a:lnTo>
                      <a:pt x="13029" y="10518"/>
                    </a:lnTo>
                    <a:lnTo>
                      <a:pt x="14057" y="9767"/>
                    </a:lnTo>
                    <a:lnTo>
                      <a:pt x="17829" y="7701"/>
                    </a:lnTo>
                    <a:lnTo>
                      <a:pt x="17829" y="6950"/>
                    </a:lnTo>
                    <a:lnTo>
                      <a:pt x="19200" y="6950"/>
                    </a:lnTo>
                    <a:lnTo>
                      <a:pt x="17829" y="6198"/>
                    </a:lnTo>
                    <a:lnTo>
                      <a:pt x="17829" y="5635"/>
                    </a:lnTo>
                    <a:lnTo>
                      <a:pt x="16800" y="4883"/>
                    </a:lnTo>
                    <a:lnTo>
                      <a:pt x="15429" y="4132"/>
                    </a:lnTo>
                    <a:lnTo>
                      <a:pt x="15429" y="3569"/>
                    </a:lnTo>
                    <a:lnTo>
                      <a:pt x="16800" y="2817"/>
                    </a:lnTo>
                    <a:lnTo>
                      <a:pt x="17829" y="1315"/>
                    </a:lnTo>
                    <a:lnTo>
                      <a:pt x="17829" y="751"/>
                    </a:lnTo>
                    <a:lnTo>
                      <a:pt x="15429" y="2066"/>
                    </a:lnTo>
                    <a:lnTo>
                      <a:pt x="14057" y="2066"/>
                    </a:lnTo>
                    <a:lnTo>
                      <a:pt x="13029" y="1315"/>
                    </a:lnTo>
                    <a:lnTo>
                      <a:pt x="13029" y="751"/>
                    </a:lnTo>
                    <a:lnTo>
                      <a:pt x="11657" y="0"/>
                    </a:lnTo>
                    <a:lnTo>
                      <a:pt x="10286" y="0"/>
                    </a:lnTo>
                    <a:lnTo>
                      <a:pt x="10286" y="751"/>
                    </a:lnTo>
                    <a:lnTo>
                      <a:pt x="10286" y="0"/>
                    </a:lnTo>
                    <a:lnTo>
                      <a:pt x="8914" y="751"/>
                    </a:lnTo>
                    <a:lnTo>
                      <a:pt x="6514" y="751"/>
                    </a:lnTo>
                    <a:lnTo>
                      <a:pt x="5143" y="1315"/>
                    </a:lnTo>
                    <a:lnTo>
                      <a:pt x="5143" y="4132"/>
                    </a:lnTo>
                    <a:lnTo>
                      <a:pt x="4114" y="5635"/>
                    </a:lnTo>
                    <a:lnTo>
                      <a:pt x="4114" y="6198"/>
                    </a:lnTo>
                    <a:lnTo>
                      <a:pt x="5143" y="6198"/>
                    </a:lnTo>
                    <a:lnTo>
                      <a:pt x="5143" y="6950"/>
                    </a:lnTo>
                    <a:lnTo>
                      <a:pt x="4114" y="6950"/>
                    </a:lnTo>
                    <a:lnTo>
                      <a:pt x="5143" y="7701"/>
                    </a:lnTo>
                    <a:lnTo>
                      <a:pt x="4114" y="7701"/>
                    </a:lnTo>
                    <a:lnTo>
                      <a:pt x="4114" y="9016"/>
                    </a:lnTo>
                    <a:lnTo>
                      <a:pt x="1371" y="10518"/>
                    </a:lnTo>
                    <a:lnTo>
                      <a:pt x="0" y="11833"/>
                    </a:lnTo>
                    <a:lnTo>
                      <a:pt x="1371" y="12584"/>
                    </a:lnTo>
                    <a:lnTo>
                      <a:pt x="1371" y="13148"/>
                    </a:lnTo>
                    <a:lnTo>
                      <a:pt x="2743" y="13148"/>
                    </a:lnTo>
                    <a:lnTo>
                      <a:pt x="4114" y="13899"/>
                    </a:lnTo>
                    <a:lnTo>
                      <a:pt x="4114" y="14650"/>
                    </a:lnTo>
                    <a:lnTo>
                      <a:pt x="5143" y="15402"/>
                    </a:lnTo>
                    <a:lnTo>
                      <a:pt x="6514" y="15402"/>
                    </a:lnTo>
                    <a:lnTo>
                      <a:pt x="8914" y="15965"/>
                    </a:lnTo>
                    <a:lnTo>
                      <a:pt x="11657" y="21600"/>
                    </a:lnTo>
                    <a:close/>
                    <a:moveTo>
                      <a:pt x="16800" y="11082"/>
                    </a:moveTo>
                    <a:lnTo>
                      <a:pt x="19200" y="11082"/>
                    </a:lnTo>
                    <a:lnTo>
                      <a:pt x="17829" y="11833"/>
                    </a:lnTo>
                    <a:lnTo>
                      <a:pt x="16800" y="1108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6" name="Freeform 112"/>
              <p:cNvSpPr/>
              <p:nvPr/>
            </p:nvSpPr>
            <p:spPr>
              <a:xfrm>
                <a:off x="4993895" y="2538397"/>
                <a:ext cx="642239" cy="558720"/>
              </a:xfrm>
              <a:custGeom>
                <a:avLst/>
                <a:gdLst/>
                <a:ahLst/>
                <a:cxnLst>
                  <a:cxn ang="0">
                    <a:pos x="wd2" y="hd2"/>
                  </a:cxn>
                  <a:cxn ang="5400000">
                    <a:pos x="wd2" y="hd2"/>
                  </a:cxn>
                  <a:cxn ang="10800000">
                    <a:pos x="wd2" y="hd2"/>
                  </a:cxn>
                  <a:cxn ang="16200000">
                    <a:pos x="wd2" y="hd2"/>
                  </a:cxn>
                </a:cxnLst>
                <a:rect l="0" t="0" r="r" b="b"/>
                <a:pathLst>
                  <a:path w="21600" h="21600" extrusionOk="0">
                    <a:moveTo>
                      <a:pt x="21600" y="16592"/>
                    </a:moveTo>
                    <a:lnTo>
                      <a:pt x="21338" y="16368"/>
                    </a:lnTo>
                    <a:lnTo>
                      <a:pt x="21076" y="15770"/>
                    </a:lnTo>
                    <a:lnTo>
                      <a:pt x="20815" y="15471"/>
                    </a:lnTo>
                    <a:lnTo>
                      <a:pt x="19898" y="15471"/>
                    </a:lnTo>
                    <a:lnTo>
                      <a:pt x="19636" y="15247"/>
                    </a:lnTo>
                    <a:lnTo>
                      <a:pt x="19636" y="14649"/>
                    </a:lnTo>
                    <a:lnTo>
                      <a:pt x="19375" y="14425"/>
                    </a:lnTo>
                    <a:lnTo>
                      <a:pt x="19375" y="14126"/>
                    </a:lnTo>
                    <a:lnTo>
                      <a:pt x="19178" y="13827"/>
                    </a:lnTo>
                    <a:lnTo>
                      <a:pt x="18916" y="13304"/>
                    </a:lnTo>
                    <a:lnTo>
                      <a:pt x="18916" y="13005"/>
                    </a:lnTo>
                    <a:lnTo>
                      <a:pt x="19178" y="12706"/>
                    </a:lnTo>
                    <a:lnTo>
                      <a:pt x="19375" y="12706"/>
                    </a:lnTo>
                    <a:lnTo>
                      <a:pt x="19375" y="12482"/>
                    </a:lnTo>
                    <a:lnTo>
                      <a:pt x="19178" y="12183"/>
                    </a:lnTo>
                    <a:lnTo>
                      <a:pt x="19178" y="11884"/>
                    </a:lnTo>
                    <a:lnTo>
                      <a:pt x="19375" y="11361"/>
                    </a:lnTo>
                    <a:lnTo>
                      <a:pt x="19178" y="11062"/>
                    </a:lnTo>
                    <a:lnTo>
                      <a:pt x="19178" y="9118"/>
                    </a:lnTo>
                    <a:lnTo>
                      <a:pt x="18916" y="8819"/>
                    </a:lnTo>
                    <a:lnTo>
                      <a:pt x="18916" y="8296"/>
                    </a:lnTo>
                    <a:lnTo>
                      <a:pt x="18393" y="6054"/>
                    </a:lnTo>
                    <a:lnTo>
                      <a:pt x="17935" y="5830"/>
                    </a:lnTo>
                    <a:lnTo>
                      <a:pt x="17673" y="5830"/>
                    </a:lnTo>
                    <a:lnTo>
                      <a:pt x="17476" y="5531"/>
                    </a:lnTo>
                    <a:lnTo>
                      <a:pt x="17476" y="5232"/>
                    </a:lnTo>
                    <a:lnTo>
                      <a:pt x="17215" y="4933"/>
                    </a:lnTo>
                    <a:lnTo>
                      <a:pt x="16953" y="4933"/>
                    </a:lnTo>
                    <a:lnTo>
                      <a:pt x="16953" y="4709"/>
                    </a:lnTo>
                    <a:lnTo>
                      <a:pt x="16691" y="4410"/>
                    </a:lnTo>
                    <a:lnTo>
                      <a:pt x="16953" y="3887"/>
                    </a:lnTo>
                    <a:lnTo>
                      <a:pt x="17476" y="3289"/>
                    </a:lnTo>
                    <a:lnTo>
                      <a:pt x="17476" y="2765"/>
                    </a:lnTo>
                    <a:lnTo>
                      <a:pt x="17673" y="2765"/>
                    </a:lnTo>
                    <a:lnTo>
                      <a:pt x="17476" y="2466"/>
                    </a:lnTo>
                    <a:lnTo>
                      <a:pt x="17673" y="2466"/>
                    </a:lnTo>
                    <a:lnTo>
                      <a:pt x="17673" y="2167"/>
                    </a:lnTo>
                    <a:lnTo>
                      <a:pt x="17476" y="2167"/>
                    </a:lnTo>
                    <a:lnTo>
                      <a:pt x="17476" y="1943"/>
                    </a:lnTo>
                    <a:lnTo>
                      <a:pt x="17673" y="1345"/>
                    </a:lnTo>
                    <a:lnTo>
                      <a:pt x="17673" y="224"/>
                    </a:lnTo>
                    <a:lnTo>
                      <a:pt x="17215" y="224"/>
                    </a:lnTo>
                    <a:lnTo>
                      <a:pt x="16691" y="523"/>
                    </a:lnTo>
                    <a:lnTo>
                      <a:pt x="16495" y="224"/>
                    </a:lnTo>
                    <a:lnTo>
                      <a:pt x="16233" y="0"/>
                    </a:lnTo>
                    <a:lnTo>
                      <a:pt x="16233" y="224"/>
                    </a:lnTo>
                    <a:lnTo>
                      <a:pt x="15513" y="224"/>
                    </a:lnTo>
                    <a:lnTo>
                      <a:pt x="15513" y="0"/>
                    </a:lnTo>
                    <a:lnTo>
                      <a:pt x="15251" y="0"/>
                    </a:lnTo>
                    <a:lnTo>
                      <a:pt x="15251" y="224"/>
                    </a:lnTo>
                    <a:lnTo>
                      <a:pt x="15055" y="224"/>
                    </a:lnTo>
                    <a:lnTo>
                      <a:pt x="14793" y="523"/>
                    </a:lnTo>
                    <a:lnTo>
                      <a:pt x="14073" y="523"/>
                    </a:lnTo>
                    <a:lnTo>
                      <a:pt x="14073" y="224"/>
                    </a:lnTo>
                    <a:lnTo>
                      <a:pt x="12633" y="224"/>
                    </a:lnTo>
                    <a:lnTo>
                      <a:pt x="12633" y="523"/>
                    </a:lnTo>
                    <a:lnTo>
                      <a:pt x="12109" y="523"/>
                    </a:lnTo>
                    <a:lnTo>
                      <a:pt x="11847" y="822"/>
                    </a:lnTo>
                    <a:lnTo>
                      <a:pt x="11651" y="822"/>
                    </a:lnTo>
                    <a:lnTo>
                      <a:pt x="11389" y="523"/>
                    </a:lnTo>
                    <a:lnTo>
                      <a:pt x="11127" y="523"/>
                    </a:lnTo>
                    <a:lnTo>
                      <a:pt x="10669" y="822"/>
                    </a:lnTo>
                    <a:lnTo>
                      <a:pt x="10407" y="523"/>
                    </a:lnTo>
                    <a:lnTo>
                      <a:pt x="9949" y="1121"/>
                    </a:lnTo>
                    <a:lnTo>
                      <a:pt x="9425" y="1121"/>
                    </a:lnTo>
                    <a:lnTo>
                      <a:pt x="9229" y="1345"/>
                    </a:lnTo>
                    <a:lnTo>
                      <a:pt x="9229" y="1644"/>
                    </a:lnTo>
                    <a:lnTo>
                      <a:pt x="8247" y="1644"/>
                    </a:lnTo>
                    <a:lnTo>
                      <a:pt x="7985" y="1943"/>
                    </a:lnTo>
                    <a:lnTo>
                      <a:pt x="7724" y="2167"/>
                    </a:lnTo>
                    <a:lnTo>
                      <a:pt x="7724" y="2466"/>
                    </a:lnTo>
                    <a:lnTo>
                      <a:pt x="7004" y="2466"/>
                    </a:lnTo>
                    <a:lnTo>
                      <a:pt x="7265" y="2765"/>
                    </a:lnTo>
                    <a:lnTo>
                      <a:pt x="7265" y="3887"/>
                    </a:lnTo>
                    <a:lnTo>
                      <a:pt x="7527" y="4111"/>
                    </a:lnTo>
                    <a:lnTo>
                      <a:pt x="7527" y="4933"/>
                    </a:lnTo>
                    <a:lnTo>
                      <a:pt x="7724" y="5232"/>
                    </a:lnTo>
                    <a:lnTo>
                      <a:pt x="7724" y="5531"/>
                    </a:lnTo>
                    <a:lnTo>
                      <a:pt x="7985" y="5830"/>
                    </a:lnTo>
                    <a:lnTo>
                      <a:pt x="8247" y="5830"/>
                    </a:lnTo>
                    <a:lnTo>
                      <a:pt x="7985" y="6054"/>
                    </a:lnTo>
                    <a:lnTo>
                      <a:pt x="7985" y="6353"/>
                    </a:lnTo>
                    <a:lnTo>
                      <a:pt x="6545" y="6353"/>
                    </a:lnTo>
                    <a:lnTo>
                      <a:pt x="5825" y="7175"/>
                    </a:lnTo>
                    <a:lnTo>
                      <a:pt x="5825" y="7773"/>
                    </a:lnTo>
                    <a:lnTo>
                      <a:pt x="5105" y="8296"/>
                    </a:lnTo>
                    <a:lnTo>
                      <a:pt x="3862" y="9118"/>
                    </a:lnTo>
                    <a:lnTo>
                      <a:pt x="2880" y="9716"/>
                    </a:lnTo>
                    <a:lnTo>
                      <a:pt x="1702" y="9716"/>
                    </a:lnTo>
                    <a:lnTo>
                      <a:pt x="982" y="9940"/>
                    </a:lnTo>
                    <a:lnTo>
                      <a:pt x="458" y="10538"/>
                    </a:lnTo>
                    <a:lnTo>
                      <a:pt x="0" y="10763"/>
                    </a:lnTo>
                    <a:lnTo>
                      <a:pt x="0" y="11884"/>
                    </a:lnTo>
                    <a:lnTo>
                      <a:pt x="3862" y="14649"/>
                    </a:lnTo>
                    <a:lnTo>
                      <a:pt x="10931" y="19657"/>
                    </a:lnTo>
                    <a:lnTo>
                      <a:pt x="11127" y="20180"/>
                    </a:lnTo>
                    <a:lnTo>
                      <a:pt x="11651" y="20180"/>
                    </a:lnTo>
                    <a:lnTo>
                      <a:pt x="12109" y="20479"/>
                    </a:lnTo>
                    <a:lnTo>
                      <a:pt x="12371" y="20778"/>
                    </a:lnTo>
                    <a:lnTo>
                      <a:pt x="12633" y="20778"/>
                    </a:lnTo>
                    <a:lnTo>
                      <a:pt x="12633" y="21600"/>
                    </a:lnTo>
                    <a:lnTo>
                      <a:pt x="13811" y="21600"/>
                    </a:lnTo>
                    <a:lnTo>
                      <a:pt x="15513" y="21077"/>
                    </a:lnTo>
                    <a:lnTo>
                      <a:pt x="16691" y="19956"/>
                    </a:lnTo>
                    <a:lnTo>
                      <a:pt x="21600" y="1659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7" name="Freeform 113"/>
              <p:cNvSpPr/>
              <p:nvPr/>
            </p:nvSpPr>
            <p:spPr>
              <a:xfrm>
                <a:off x="4863498" y="2573194"/>
                <a:ext cx="375614" cy="264861"/>
              </a:xfrm>
              <a:custGeom>
                <a:avLst/>
                <a:gdLst/>
                <a:ahLst/>
                <a:cxnLst>
                  <a:cxn ang="0">
                    <a:pos x="wd2" y="hd2"/>
                  </a:cxn>
                  <a:cxn ang="5400000">
                    <a:pos x="wd2" y="hd2"/>
                  </a:cxn>
                  <a:cxn ang="10800000">
                    <a:pos x="wd2" y="hd2"/>
                  </a:cxn>
                  <a:cxn ang="16200000">
                    <a:pos x="wd2" y="hd2"/>
                  </a:cxn>
                </a:cxnLst>
                <a:rect l="0" t="0" r="r" b="b"/>
                <a:pathLst>
                  <a:path w="21600" h="21600" extrusionOk="0">
                    <a:moveTo>
                      <a:pt x="7498" y="21600"/>
                    </a:moveTo>
                    <a:lnTo>
                      <a:pt x="7498" y="19866"/>
                    </a:lnTo>
                    <a:lnTo>
                      <a:pt x="8282" y="19393"/>
                    </a:lnTo>
                    <a:lnTo>
                      <a:pt x="9177" y="18131"/>
                    </a:lnTo>
                    <a:lnTo>
                      <a:pt x="10408" y="17658"/>
                    </a:lnTo>
                    <a:lnTo>
                      <a:pt x="12423" y="17658"/>
                    </a:lnTo>
                    <a:lnTo>
                      <a:pt x="14102" y="16397"/>
                    </a:lnTo>
                    <a:lnTo>
                      <a:pt x="16228" y="14663"/>
                    </a:lnTo>
                    <a:lnTo>
                      <a:pt x="17459" y="13559"/>
                    </a:lnTo>
                    <a:lnTo>
                      <a:pt x="17459" y="12298"/>
                    </a:lnTo>
                    <a:lnTo>
                      <a:pt x="18690" y="10564"/>
                    </a:lnTo>
                    <a:lnTo>
                      <a:pt x="21152" y="10564"/>
                    </a:lnTo>
                    <a:lnTo>
                      <a:pt x="21152" y="9933"/>
                    </a:lnTo>
                    <a:lnTo>
                      <a:pt x="21600" y="9460"/>
                    </a:lnTo>
                    <a:lnTo>
                      <a:pt x="21152" y="9460"/>
                    </a:lnTo>
                    <a:lnTo>
                      <a:pt x="20705" y="8829"/>
                    </a:lnTo>
                    <a:lnTo>
                      <a:pt x="20705" y="8199"/>
                    </a:lnTo>
                    <a:lnTo>
                      <a:pt x="20369" y="7568"/>
                    </a:lnTo>
                    <a:lnTo>
                      <a:pt x="20369" y="5834"/>
                    </a:lnTo>
                    <a:lnTo>
                      <a:pt x="19921" y="5361"/>
                    </a:lnTo>
                    <a:lnTo>
                      <a:pt x="19921" y="2996"/>
                    </a:lnTo>
                    <a:lnTo>
                      <a:pt x="19474" y="2365"/>
                    </a:lnTo>
                    <a:lnTo>
                      <a:pt x="18242" y="2365"/>
                    </a:lnTo>
                    <a:lnTo>
                      <a:pt x="17907" y="1734"/>
                    </a:lnTo>
                    <a:lnTo>
                      <a:pt x="17459" y="1734"/>
                    </a:lnTo>
                    <a:lnTo>
                      <a:pt x="17011" y="2365"/>
                    </a:lnTo>
                    <a:lnTo>
                      <a:pt x="16228" y="1734"/>
                    </a:lnTo>
                    <a:lnTo>
                      <a:pt x="15780" y="1734"/>
                    </a:lnTo>
                    <a:lnTo>
                      <a:pt x="15333" y="2365"/>
                    </a:lnTo>
                    <a:lnTo>
                      <a:pt x="14549" y="2365"/>
                    </a:lnTo>
                    <a:lnTo>
                      <a:pt x="14102" y="1261"/>
                    </a:lnTo>
                    <a:lnTo>
                      <a:pt x="13766" y="1261"/>
                    </a:lnTo>
                    <a:lnTo>
                      <a:pt x="13766" y="0"/>
                    </a:lnTo>
                    <a:lnTo>
                      <a:pt x="13318" y="631"/>
                    </a:lnTo>
                    <a:lnTo>
                      <a:pt x="12870" y="631"/>
                    </a:lnTo>
                    <a:lnTo>
                      <a:pt x="12423" y="1261"/>
                    </a:lnTo>
                    <a:lnTo>
                      <a:pt x="12423" y="2365"/>
                    </a:lnTo>
                    <a:lnTo>
                      <a:pt x="12087" y="2996"/>
                    </a:lnTo>
                    <a:lnTo>
                      <a:pt x="12087" y="4099"/>
                    </a:lnTo>
                    <a:lnTo>
                      <a:pt x="10856" y="5834"/>
                    </a:lnTo>
                    <a:lnTo>
                      <a:pt x="10408" y="5834"/>
                    </a:lnTo>
                    <a:lnTo>
                      <a:pt x="9625" y="6464"/>
                    </a:lnTo>
                    <a:lnTo>
                      <a:pt x="9177" y="7095"/>
                    </a:lnTo>
                    <a:lnTo>
                      <a:pt x="8282" y="7568"/>
                    </a:lnTo>
                    <a:lnTo>
                      <a:pt x="7946" y="7568"/>
                    </a:lnTo>
                    <a:lnTo>
                      <a:pt x="7498" y="8199"/>
                    </a:lnTo>
                    <a:lnTo>
                      <a:pt x="6715" y="8829"/>
                    </a:lnTo>
                    <a:lnTo>
                      <a:pt x="7051" y="9933"/>
                    </a:lnTo>
                    <a:lnTo>
                      <a:pt x="7051" y="10564"/>
                    </a:lnTo>
                    <a:lnTo>
                      <a:pt x="6267" y="11194"/>
                    </a:lnTo>
                    <a:lnTo>
                      <a:pt x="5820" y="12298"/>
                    </a:lnTo>
                    <a:lnTo>
                      <a:pt x="5820" y="12928"/>
                    </a:lnTo>
                    <a:lnTo>
                      <a:pt x="6267" y="14032"/>
                    </a:lnTo>
                    <a:lnTo>
                      <a:pt x="5820" y="14663"/>
                    </a:lnTo>
                    <a:lnTo>
                      <a:pt x="6267" y="15293"/>
                    </a:lnTo>
                    <a:lnTo>
                      <a:pt x="6267" y="15766"/>
                    </a:lnTo>
                    <a:lnTo>
                      <a:pt x="5036" y="17658"/>
                    </a:lnTo>
                    <a:lnTo>
                      <a:pt x="4589" y="18131"/>
                    </a:lnTo>
                    <a:lnTo>
                      <a:pt x="4141" y="18762"/>
                    </a:lnTo>
                    <a:lnTo>
                      <a:pt x="3805" y="18762"/>
                    </a:lnTo>
                    <a:lnTo>
                      <a:pt x="2574" y="20496"/>
                    </a:lnTo>
                    <a:lnTo>
                      <a:pt x="448" y="21127"/>
                    </a:lnTo>
                    <a:lnTo>
                      <a:pt x="0" y="21600"/>
                    </a:lnTo>
                    <a:lnTo>
                      <a:pt x="7498"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8" name="Freeform 114"/>
              <p:cNvSpPr/>
              <p:nvPr/>
            </p:nvSpPr>
            <p:spPr>
              <a:xfrm>
                <a:off x="4735050" y="2838053"/>
                <a:ext cx="258843" cy="195263"/>
              </a:xfrm>
              <a:custGeom>
                <a:avLst/>
                <a:gdLst/>
                <a:ahLst/>
                <a:cxnLst>
                  <a:cxn ang="0">
                    <a:pos x="wd2" y="hd2"/>
                  </a:cxn>
                  <a:cxn ang="5400000">
                    <a:pos x="wd2" y="hd2"/>
                  </a:cxn>
                  <a:cxn ang="10800000">
                    <a:pos x="wd2" y="hd2"/>
                  </a:cxn>
                  <a:cxn ang="16200000">
                    <a:pos x="wd2" y="hd2"/>
                  </a:cxn>
                </a:cxnLst>
                <a:rect l="0" t="0" r="r" b="b"/>
                <a:pathLst>
                  <a:path w="21600" h="21600" extrusionOk="0">
                    <a:moveTo>
                      <a:pt x="21600" y="855"/>
                    </a:moveTo>
                    <a:lnTo>
                      <a:pt x="21600" y="0"/>
                    </a:lnTo>
                    <a:lnTo>
                      <a:pt x="10719" y="0"/>
                    </a:lnTo>
                    <a:lnTo>
                      <a:pt x="10232" y="1711"/>
                    </a:lnTo>
                    <a:lnTo>
                      <a:pt x="10232" y="3208"/>
                    </a:lnTo>
                    <a:lnTo>
                      <a:pt x="9582" y="3208"/>
                    </a:lnTo>
                    <a:lnTo>
                      <a:pt x="7795" y="4063"/>
                    </a:lnTo>
                    <a:lnTo>
                      <a:pt x="7146" y="4919"/>
                    </a:lnTo>
                    <a:lnTo>
                      <a:pt x="6496" y="5560"/>
                    </a:lnTo>
                    <a:lnTo>
                      <a:pt x="7146" y="6416"/>
                    </a:lnTo>
                    <a:lnTo>
                      <a:pt x="5359" y="8768"/>
                    </a:lnTo>
                    <a:lnTo>
                      <a:pt x="5359" y="9624"/>
                    </a:lnTo>
                    <a:lnTo>
                      <a:pt x="3573" y="11976"/>
                    </a:lnTo>
                    <a:lnTo>
                      <a:pt x="2923" y="13687"/>
                    </a:lnTo>
                    <a:lnTo>
                      <a:pt x="1786" y="15184"/>
                    </a:lnTo>
                    <a:lnTo>
                      <a:pt x="1786" y="16040"/>
                    </a:lnTo>
                    <a:lnTo>
                      <a:pt x="2436" y="16040"/>
                    </a:lnTo>
                    <a:lnTo>
                      <a:pt x="1786" y="16040"/>
                    </a:lnTo>
                    <a:lnTo>
                      <a:pt x="487" y="18392"/>
                    </a:lnTo>
                    <a:lnTo>
                      <a:pt x="0" y="19248"/>
                    </a:lnTo>
                    <a:lnTo>
                      <a:pt x="0" y="21600"/>
                    </a:lnTo>
                    <a:lnTo>
                      <a:pt x="10719" y="21600"/>
                    </a:lnTo>
                    <a:lnTo>
                      <a:pt x="10719" y="14329"/>
                    </a:lnTo>
                    <a:lnTo>
                      <a:pt x="11368" y="14329"/>
                    </a:lnTo>
                    <a:lnTo>
                      <a:pt x="12018" y="13687"/>
                    </a:lnTo>
                    <a:lnTo>
                      <a:pt x="13155" y="13687"/>
                    </a:lnTo>
                    <a:lnTo>
                      <a:pt x="13155" y="5560"/>
                    </a:lnTo>
                    <a:lnTo>
                      <a:pt x="21600" y="5560"/>
                    </a:lnTo>
                    <a:lnTo>
                      <a:pt x="21600" y="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39" name="Freeform 115"/>
              <p:cNvSpPr/>
              <p:nvPr/>
            </p:nvSpPr>
            <p:spPr>
              <a:xfrm>
                <a:off x="4735050" y="2845787"/>
                <a:ext cx="373667" cy="380858"/>
              </a:xfrm>
              <a:custGeom>
                <a:avLst/>
                <a:gdLst/>
                <a:ahLst/>
                <a:cxnLst>
                  <a:cxn ang="0">
                    <a:pos x="wd2" y="hd2"/>
                  </a:cxn>
                  <a:cxn ang="5400000">
                    <a:pos x="wd2" y="hd2"/>
                  </a:cxn>
                  <a:cxn ang="10800000">
                    <a:pos x="wd2" y="hd2"/>
                  </a:cxn>
                  <a:cxn ang="16200000">
                    <a:pos x="wd2" y="hd2"/>
                  </a:cxn>
                </a:cxnLst>
                <a:rect l="0" t="0" r="r" b="b"/>
                <a:pathLst>
                  <a:path w="21600" h="21600" extrusionOk="0">
                    <a:moveTo>
                      <a:pt x="0" y="10636"/>
                    </a:moveTo>
                    <a:lnTo>
                      <a:pt x="7425" y="10636"/>
                    </a:lnTo>
                    <a:lnTo>
                      <a:pt x="7425" y="6908"/>
                    </a:lnTo>
                    <a:lnTo>
                      <a:pt x="7875" y="6908"/>
                    </a:lnTo>
                    <a:lnTo>
                      <a:pt x="8325" y="6579"/>
                    </a:lnTo>
                    <a:lnTo>
                      <a:pt x="9112" y="6579"/>
                    </a:lnTo>
                    <a:lnTo>
                      <a:pt x="9112" y="2412"/>
                    </a:lnTo>
                    <a:lnTo>
                      <a:pt x="14962" y="2412"/>
                    </a:lnTo>
                    <a:lnTo>
                      <a:pt x="14962" y="0"/>
                    </a:lnTo>
                    <a:lnTo>
                      <a:pt x="21600" y="4057"/>
                    </a:lnTo>
                    <a:lnTo>
                      <a:pt x="19575" y="4057"/>
                    </a:lnTo>
                    <a:lnTo>
                      <a:pt x="20812" y="18749"/>
                    </a:lnTo>
                    <a:lnTo>
                      <a:pt x="21600" y="18749"/>
                    </a:lnTo>
                    <a:lnTo>
                      <a:pt x="20812" y="20394"/>
                    </a:lnTo>
                    <a:lnTo>
                      <a:pt x="14175" y="20394"/>
                    </a:lnTo>
                    <a:lnTo>
                      <a:pt x="13725" y="19955"/>
                    </a:lnTo>
                    <a:lnTo>
                      <a:pt x="13275" y="20394"/>
                    </a:lnTo>
                    <a:lnTo>
                      <a:pt x="13275" y="19517"/>
                    </a:lnTo>
                    <a:lnTo>
                      <a:pt x="12487" y="19517"/>
                    </a:lnTo>
                    <a:lnTo>
                      <a:pt x="11587" y="19955"/>
                    </a:lnTo>
                    <a:lnTo>
                      <a:pt x="11250" y="20723"/>
                    </a:lnTo>
                    <a:lnTo>
                      <a:pt x="10800" y="19955"/>
                    </a:lnTo>
                    <a:lnTo>
                      <a:pt x="10800" y="19517"/>
                    </a:lnTo>
                    <a:lnTo>
                      <a:pt x="10350" y="19517"/>
                    </a:lnTo>
                    <a:lnTo>
                      <a:pt x="9562" y="19955"/>
                    </a:lnTo>
                    <a:lnTo>
                      <a:pt x="9562" y="21161"/>
                    </a:lnTo>
                    <a:lnTo>
                      <a:pt x="9112" y="21161"/>
                    </a:lnTo>
                    <a:lnTo>
                      <a:pt x="8663" y="21600"/>
                    </a:lnTo>
                    <a:lnTo>
                      <a:pt x="8325" y="21161"/>
                    </a:lnTo>
                    <a:lnTo>
                      <a:pt x="7875" y="20723"/>
                    </a:lnTo>
                    <a:lnTo>
                      <a:pt x="7425" y="20723"/>
                    </a:lnTo>
                    <a:lnTo>
                      <a:pt x="7425" y="20394"/>
                    </a:lnTo>
                    <a:lnTo>
                      <a:pt x="7087" y="20394"/>
                    </a:lnTo>
                    <a:lnTo>
                      <a:pt x="7087" y="19955"/>
                    </a:lnTo>
                    <a:lnTo>
                      <a:pt x="6638" y="19517"/>
                    </a:lnTo>
                    <a:lnTo>
                      <a:pt x="6638" y="19188"/>
                    </a:lnTo>
                    <a:lnTo>
                      <a:pt x="5400" y="19188"/>
                    </a:lnTo>
                    <a:lnTo>
                      <a:pt x="4500" y="18311"/>
                    </a:lnTo>
                    <a:lnTo>
                      <a:pt x="2475" y="18311"/>
                    </a:lnTo>
                    <a:lnTo>
                      <a:pt x="1687" y="18749"/>
                    </a:lnTo>
                    <a:lnTo>
                      <a:pt x="1237" y="19188"/>
                    </a:lnTo>
                    <a:lnTo>
                      <a:pt x="337" y="19188"/>
                    </a:lnTo>
                    <a:lnTo>
                      <a:pt x="787" y="18311"/>
                    </a:lnTo>
                    <a:lnTo>
                      <a:pt x="787" y="17543"/>
                    </a:lnTo>
                    <a:lnTo>
                      <a:pt x="1237" y="17105"/>
                    </a:lnTo>
                    <a:lnTo>
                      <a:pt x="1687" y="15898"/>
                    </a:lnTo>
                    <a:lnTo>
                      <a:pt x="1237" y="14254"/>
                    </a:lnTo>
                    <a:lnTo>
                      <a:pt x="787" y="13486"/>
                    </a:lnTo>
                    <a:lnTo>
                      <a:pt x="1237" y="13486"/>
                    </a:lnTo>
                    <a:lnTo>
                      <a:pt x="1237" y="12171"/>
                    </a:lnTo>
                    <a:lnTo>
                      <a:pt x="787" y="11403"/>
                    </a:lnTo>
                    <a:lnTo>
                      <a:pt x="337" y="11403"/>
                    </a:lnTo>
                    <a:lnTo>
                      <a:pt x="337" y="10964"/>
                    </a:lnTo>
                    <a:lnTo>
                      <a:pt x="0" y="11403"/>
                    </a:lnTo>
                    <a:lnTo>
                      <a:pt x="0" y="106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0" name="Freeform 116"/>
              <p:cNvSpPr/>
              <p:nvPr/>
            </p:nvSpPr>
            <p:spPr>
              <a:xfrm>
                <a:off x="4884908" y="2917319"/>
                <a:ext cx="519631" cy="438857"/>
              </a:xfrm>
              <a:custGeom>
                <a:avLst/>
                <a:gdLst/>
                <a:ahLst/>
                <a:cxnLst>
                  <a:cxn ang="0">
                    <a:pos x="wd2" y="hd2"/>
                  </a:cxn>
                  <a:cxn ang="5400000">
                    <a:pos x="wd2" y="hd2"/>
                  </a:cxn>
                  <a:cxn ang="10800000">
                    <a:pos x="wd2" y="hd2"/>
                  </a:cxn>
                  <a:cxn ang="16200000">
                    <a:pos x="wd2" y="hd2"/>
                  </a:cxn>
                </a:cxnLst>
                <a:rect l="0" t="0" r="r" b="b"/>
                <a:pathLst>
                  <a:path w="21600" h="21600" extrusionOk="0">
                    <a:moveTo>
                      <a:pt x="0" y="15225"/>
                    </a:moveTo>
                    <a:lnTo>
                      <a:pt x="324" y="14844"/>
                    </a:lnTo>
                    <a:lnTo>
                      <a:pt x="647" y="14844"/>
                    </a:lnTo>
                    <a:lnTo>
                      <a:pt x="647" y="13797"/>
                    </a:lnTo>
                    <a:lnTo>
                      <a:pt x="1213" y="13417"/>
                    </a:lnTo>
                    <a:lnTo>
                      <a:pt x="1537" y="13417"/>
                    </a:lnTo>
                    <a:lnTo>
                      <a:pt x="1537" y="13797"/>
                    </a:lnTo>
                    <a:lnTo>
                      <a:pt x="1861" y="14463"/>
                    </a:lnTo>
                    <a:lnTo>
                      <a:pt x="2103" y="13797"/>
                    </a:lnTo>
                    <a:lnTo>
                      <a:pt x="2751" y="13417"/>
                    </a:lnTo>
                    <a:lnTo>
                      <a:pt x="3317" y="13417"/>
                    </a:lnTo>
                    <a:lnTo>
                      <a:pt x="3317" y="14178"/>
                    </a:lnTo>
                    <a:lnTo>
                      <a:pt x="3640" y="13797"/>
                    </a:lnTo>
                    <a:lnTo>
                      <a:pt x="3964" y="14178"/>
                    </a:lnTo>
                    <a:lnTo>
                      <a:pt x="8737" y="14178"/>
                    </a:lnTo>
                    <a:lnTo>
                      <a:pt x="9303" y="12751"/>
                    </a:lnTo>
                    <a:lnTo>
                      <a:pt x="8737" y="12751"/>
                    </a:lnTo>
                    <a:lnTo>
                      <a:pt x="7847" y="0"/>
                    </a:lnTo>
                    <a:lnTo>
                      <a:pt x="9303" y="0"/>
                    </a:lnTo>
                    <a:lnTo>
                      <a:pt x="18040" y="6375"/>
                    </a:lnTo>
                    <a:lnTo>
                      <a:pt x="18283" y="7041"/>
                    </a:lnTo>
                    <a:lnTo>
                      <a:pt x="18930" y="7041"/>
                    </a:lnTo>
                    <a:lnTo>
                      <a:pt x="19497" y="7422"/>
                    </a:lnTo>
                    <a:lnTo>
                      <a:pt x="19820" y="7803"/>
                    </a:lnTo>
                    <a:lnTo>
                      <a:pt x="20144" y="7803"/>
                    </a:lnTo>
                    <a:lnTo>
                      <a:pt x="20144" y="8849"/>
                    </a:lnTo>
                    <a:lnTo>
                      <a:pt x="21600" y="8849"/>
                    </a:lnTo>
                    <a:lnTo>
                      <a:pt x="21600" y="11323"/>
                    </a:lnTo>
                    <a:lnTo>
                      <a:pt x="21276" y="12751"/>
                    </a:lnTo>
                    <a:lnTo>
                      <a:pt x="21276" y="13417"/>
                    </a:lnTo>
                    <a:lnTo>
                      <a:pt x="21034" y="13797"/>
                    </a:lnTo>
                    <a:lnTo>
                      <a:pt x="20387" y="14178"/>
                    </a:lnTo>
                    <a:lnTo>
                      <a:pt x="19497" y="14178"/>
                    </a:lnTo>
                    <a:lnTo>
                      <a:pt x="19173" y="14463"/>
                    </a:lnTo>
                    <a:lnTo>
                      <a:pt x="18283" y="14463"/>
                    </a:lnTo>
                    <a:lnTo>
                      <a:pt x="18040" y="14844"/>
                    </a:lnTo>
                    <a:lnTo>
                      <a:pt x="16503" y="14844"/>
                    </a:lnTo>
                    <a:lnTo>
                      <a:pt x="16180" y="14463"/>
                    </a:lnTo>
                    <a:lnTo>
                      <a:pt x="15290" y="14463"/>
                    </a:lnTo>
                    <a:lnTo>
                      <a:pt x="14724" y="14844"/>
                    </a:lnTo>
                    <a:lnTo>
                      <a:pt x="14400" y="14844"/>
                    </a:lnTo>
                    <a:lnTo>
                      <a:pt x="14076" y="15225"/>
                    </a:lnTo>
                    <a:lnTo>
                      <a:pt x="12297" y="16271"/>
                    </a:lnTo>
                    <a:lnTo>
                      <a:pt x="12297" y="16652"/>
                    </a:lnTo>
                    <a:lnTo>
                      <a:pt x="11407" y="16937"/>
                    </a:lnTo>
                    <a:lnTo>
                      <a:pt x="10840" y="16937"/>
                    </a:lnTo>
                    <a:lnTo>
                      <a:pt x="10517" y="17699"/>
                    </a:lnTo>
                    <a:lnTo>
                      <a:pt x="10193" y="18365"/>
                    </a:lnTo>
                    <a:lnTo>
                      <a:pt x="9627" y="19126"/>
                    </a:lnTo>
                    <a:lnTo>
                      <a:pt x="9303" y="19411"/>
                    </a:lnTo>
                    <a:lnTo>
                      <a:pt x="9303" y="20173"/>
                    </a:lnTo>
                    <a:lnTo>
                      <a:pt x="9061" y="20173"/>
                    </a:lnTo>
                    <a:lnTo>
                      <a:pt x="9061" y="21219"/>
                    </a:lnTo>
                    <a:lnTo>
                      <a:pt x="8737" y="21600"/>
                    </a:lnTo>
                    <a:lnTo>
                      <a:pt x="8090" y="21600"/>
                    </a:lnTo>
                    <a:lnTo>
                      <a:pt x="8090" y="21219"/>
                    </a:lnTo>
                    <a:lnTo>
                      <a:pt x="7524" y="21219"/>
                    </a:lnTo>
                    <a:lnTo>
                      <a:pt x="7200" y="21600"/>
                    </a:lnTo>
                    <a:lnTo>
                      <a:pt x="6634" y="21600"/>
                    </a:lnTo>
                    <a:lnTo>
                      <a:pt x="6310" y="21219"/>
                    </a:lnTo>
                    <a:lnTo>
                      <a:pt x="6067" y="21600"/>
                    </a:lnTo>
                    <a:lnTo>
                      <a:pt x="6067" y="21219"/>
                    </a:lnTo>
                    <a:lnTo>
                      <a:pt x="5420" y="21219"/>
                    </a:lnTo>
                    <a:lnTo>
                      <a:pt x="5420" y="20458"/>
                    </a:lnTo>
                    <a:lnTo>
                      <a:pt x="5097" y="20458"/>
                    </a:lnTo>
                    <a:lnTo>
                      <a:pt x="5097" y="20839"/>
                    </a:lnTo>
                    <a:lnTo>
                      <a:pt x="4854" y="20839"/>
                    </a:lnTo>
                    <a:lnTo>
                      <a:pt x="4854" y="20458"/>
                    </a:lnTo>
                    <a:lnTo>
                      <a:pt x="5097" y="20173"/>
                    </a:lnTo>
                    <a:lnTo>
                      <a:pt x="5097" y="19792"/>
                    </a:lnTo>
                    <a:lnTo>
                      <a:pt x="4854" y="19792"/>
                    </a:lnTo>
                    <a:lnTo>
                      <a:pt x="4854" y="19411"/>
                    </a:lnTo>
                    <a:lnTo>
                      <a:pt x="4530" y="19126"/>
                    </a:lnTo>
                    <a:lnTo>
                      <a:pt x="4207" y="18745"/>
                    </a:lnTo>
                    <a:lnTo>
                      <a:pt x="3317" y="18745"/>
                    </a:lnTo>
                    <a:lnTo>
                      <a:pt x="2993" y="19126"/>
                    </a:lnTo>
                    <a:lnTo>
                      <a:pt x="1537" y="19126"/>
                    </a:lnTo>
                    <a:lnTo>
                      <a:pt x="1537" y="18365"/>
                    </a:lnTo>
                    <a:lnTo>
                      <a:pt x="1213" y="18365"/>
                    </a:lnTo>
                    <a:lnTo>
                      <a:pt x="1213" y="17699"/>
                    </a:lnTo>
                    <a:lnTo>
                      <a:pt x="971" y="17699"/>
                    </a:lnTo>
                    <a:lnTo>
                      <a:pt x="971" y="17318"/>
                    </a:lnTo>
                    <a:lnTo>
                      <a:pt x="647" y="17318"/>
                    </a:lnTo>
                    <a:lnTo>
                      <a:pt x="647" y="16937"/>
                    </a:lnTo>
                    <a:lnTo>
                      <a:pt x="324" y="16652"/>
                    </a:lnTo>
                    <a:lnTo>
                      <a:pt x="0" y="16652"/>
                    </a:lnTo>
                    <a:lnTo>
                      <a:pt x="0" y="1522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1" name="Freeform 117"/>
              <p:cNvSpPr/>
              <p:nvPr/>
            </p:nvSpPr>
            <p:spPr>
              <a:xfrm>
                <a:off x="5102877" y="3211178"/>
                <a:ext cx="243274" cy="158530"/>
              </a:xfrm>
              <a:custGeom>
                <a:avLst/>
                <a:gdLst/>
                <a:ahLst/>
                <a:cxnLst>
                  <a:cxn ang="0">
                    <a:pos x="wd2" y="hd2"/>
                  </a:cxn>
                  <a:cxn ang="5400000">
                    <a:pos x="wd2" y="hd2"/>
                  </a:cxn>
                  <a:cxn ang="10800000">
                    <a:pos x="wd2" y="hd2"/>
                  </a:cxn>
                  <a:cxn ang="16200000">
                    <a:pos x="wd2" y="hd2"/>
                  </a:cxn>
                </a:cxnLst>
                <a:rect l="0" t="0" r="r" b="b"/>
                <a:pathLst>
                  <a:path w="21600" h="21600" extrusionOk="0">
                    <a:moveTo>
                      <a:pt x="0" y="18702"/>
                    </a:moveTo>
                    <a:lnTo>
                      <a:pt x="0" y="15805"/>
                    </a:lnTo>
                    <a:lnTo>
                      <a:pt x="518" y="15805"/>
                    </a:lnTo>
                    <a:lnTo>
                      <a:pt x="518" y="13698"/>
                    </a:lnTo>
                    <a:lnTo>
                      <a:pt x="1210" y="12907"/>
                    </a:lnTo>
                    <a:lnTo>
                      <a:pt x="2419" y="10800"/>
                    </a:lnTo>
                    <a:lnTo>
                      <a:pt x="3110" y="8956"/>
                    </a:lnTo>
                    <a:lnTo>
                      <a:pt x="3802" y="6849"/>
                    </a:lnTo>
                    <a:lnTo>
                      <a:pt x="5011" y="6849"/>
                    </a:lnTo>
                    <a:lnTo>
                      <a:pt x="6912" y="6059"/>
                    </a:lnTo>
                    <a:lnTo>
                      <a:pt x="6912" y="5005"/>
                    </a:lnTo>
                    <a:lnTo>
                      <a:pt x="10714" y="2107"/>
                    </a:lnTo>
                    <a:lnTo>
                      <a:pt x="11405" y="1054"/>
                    </a:lnTo>
                    <a:lnTo>
                      <a:pt x="12096" y="1054"/>
                    </a:lnTo>
                    <a:lnTo>
                      <a:pt x="13306" y="0"/>
                    </a:lnTo>
                    <a:lnTo>
                      <a:pt x="15206" y="0"/>
                    </a:lnTo>
                    <a:lnTo>
                      <a:pt x="15898" y="1054"/>
                    </a:lnTo>
                    <a:lnTo>
                      <a:pt x="15898" y="2107"/>
                    </a:lnTo>
                    <a:lnTo>
                      <a:pt x="15206" y="3161"/>
                    </a:lnTo>
                    <a:lnTo>
                      <a:pt x="15206" y="3951"/>
                    </a:lnTo>
                    <a:lnTo>
                      <a:pt x="17798" y="6849"/>
                    </a:lnTo>
                    <a:lnTo>
                      <a:pt x="17798" y="7902"/>
                    </a:lnTo>
                    <a:lnTo>
                      <a:pt x="19181" y="8956"/>
                    </a:lnTo>
                    <a:lnTo>
                      <a:pt x="20390" y="8956"/>
                    </a:lnTo>
                    <a:lnTo>
                      <a:pt x="21082" y="9746"/>
                    </a:lnTo>
                    <a:lnTo>
                      <a:pt x="20390" y="10800"/>
                    </a:lnTo>
                    <a:lnTo>
                      <a:pt x="21082" y="11854"/>
                    </a:lnTo>
                    <a:lnTo>
                      <a:pt x="21600" y="11854"/>
                    </a:lnTo>
                    <a:lnTo>
                      <a:pt x="21600" y="12907"/>
                    </a:lnTo>
                    <a:lnTo>
                      <a:pt x="21082" y="13698"/>
                    </a:lnTo>
                    <a:lnTo>
                      <a:pt x="19181" y="13698"/>
                    </a:lnTo>
                    <a:lnTo>
                      <a:pt x="17798" y="15805"/>
                    </a:lnTo>
                    <a:lnTo>
                      <a:pt x="18490" y="16595"/>
                    </a:lnTo>
                    <a:lnTo>
                      <a:pt x="17280" y="16595"/>
                    </a:lnTo>
                    <a:lnTo>
                      <a:pt x="14688" y="15805"/>
                    </a:lnTo>
                    <a:lnTo>
                      <a:pt x="13997" y="15805"/>
                    </a:lnTo>
                    <a:lnTo>
                      <a:pt x="13306" y="16595"/>
                    </a:lnTo>
                    <a:lnTo>
                      <a:pt x="6912" y="16595"/>
                    </a:lnTo>
                    <a:lnTo>
                      <a:pt x="6912" y="19756"/>
                    </a:lnTo>
                    <a:lnTo>
                      <a:pt x="7603" y="20546"/>
                    </a:lnTo>
                    <a:lnTo>
                      <a:pt x="7603" y="21600"/>
                    </a:lnTo>
                    <a:lnTo>
                      <a:pt x="6912" y="21600"/>
                    </a:lnTo>
                    <a:lnTo>
                      <a:pt x="6394" y="20546"/>
                    </a:lnTo>
                    <a:lnTo>
                      <a:pt x="5702" y="21600"/>
                    </a:lnTo>
                    <a:lnTo>
                      <a:pt x="5011" y="21600"/>
                    </a:lnTo>
                    <a:lnTo>
                      <a:pt x="3802" y="20546"/>
                    </a:lnTo>
                    <a:lnTo>
                      <a:pt x="3110" y="19756"/>
                    </a:lnTo>
                    <a:lnTo>
                      <a:pt x="1901" y="19756"/>
                    </a:lnTo>
                    <a:lnTo>
                      <a:pt x="1210" y="18702"/>
                    </a:lnTo>
                    <a:lnTo>
                      <a:pt x="0" y="17649"/>
                    </a:lnTo>
                    <a:lnTo>
                      <a:pt x="0" y="1870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2" name="Freeform 118"/>
              <p:cNvSpPr/>
              <p:nvPr/>
            </p:nvSpPr>
            <p:spPr>
              <a:xfrm>
                <a:off x="4713645" y="3168646"/>
                <a:ext cx="208243" cy="129531"/>
              </a:xfrm>
              <a:custGeom>
                <a:avLst/>
                <a:gdLst/>
                <a:ahLst/>
                <a:cxnLst>
                  <a:cxn ang="0">
                    <a:pos x="wd2" y="hd2"/>
                  </a:cxn>
                  <a:cxn ang="5400000">
                    <a:pos x="wd2" y="hd2"/>
                  </a:cxn>
                  <a:cxn ang="10800000">
                    <a:pos x="wd2" y="hd2"/>
                  </a:cxn>
                  <a:cxn ang="16200000">
                    <a:pos x="wd2" y="hd2"/>
                  </a:cxn>
                </a:cxnLst>
                <a:rect l="0" t="0" r="r" b="b"/>
                <a:pathLst>
                  <a:path w="21600" h="21600" extrusionOk="0">
                    <a:moveTo>
                      <a:pt x="2826" y="2579"/>
                    </a:moveTo>
                    <a:lnTo>
                      <a:pt x="4441" y="2579"/>
                    </a:lnTo>
                    <a:lnTo>
                      <a:pt x="5249" y="1290"/>
                    </a:lnTo>
                    <a:lnTo>
                      <a:pt x="6662" y="0"/>
                    </a:lnTo>
                    <a:lnTo>
                      <a:pt x="10295" y="0"/>
                    </a:lnTo>
                    <a:lnTo>
                      <a:pt x="11910" y="2579"/>
                    </a:lnTo>
                    <a:lnTo>
                      <a:pt x="14131" y="2579"/>
                    </a:lnTo>
                    <a:lnTo>
                      <a:pt x="14131" y="3546"/>
                    </a:lnTo>
                    <a:lnTo>
                      <a:pt x="14938" y="4836"/>
                    </a:lnTo>
                    <a:lnTo>
                      <a:pt x="14938" y="6125"/>
                    </a:lnTo>
                    <a:lnTo>
                      <a:pt x="15544" y="6125"/>
                    </a:lnTo>
                    <a:lnTo>
                      <a:pt x="15544" y="7093"/>
                    </a:lnTo>
                    <a:lnTo>
                      <a:pt x="16351" y="7093"/>
                    </a:lnTo>
                    <a:lnTo>
                      <a:pt x="17159" y="8382"/>
                    </a:lnTo>
                    <a:lnTo>
                      <a:pt x="17764" y="9672"/>
                    </a:lnTo>
                    <a:lnTo>
                      <a:pt x="17764" y="14507"/>
                    </a:lnTo>
                    <a:lnTo>
                      <a:pt x="18572" y="14507"/>
                    </a:lnTo>
                    <a:lnTo>
                      <a:pt x="19379" y="15475"/>
                    </a:lnTo>
                    <a:lnTo>
                      <a:pt x="19379" y="16764"/>
                    </a:lnTo>
                    <a:lnTo>
                      <a:pt x="20187" y="16764"/>
                    </a:lnTo>
                    <a:lnTo>
                      <a:pt x="20187" y="18054"/>
                    </a:lnTo>
                    <a:lnTo>
                      <a:pt x="20793" y="18054"/>
                    </a:lnTo>
                    <a:lnTo>
                      <a:pt x="20793" y="20310"/>
                    </a:lnTo>
                    <a:lnTo>
                      <a:pt x="21600" y="20310"/>
                    </a:lnTo>
                    <a:lnTo>
                      <a:pt x="21600" y="21600"/>
                    </a:lnTo>
                    <a:lnTo>
                      <a:pt x="20187" y="21600"/>
                    </a:lnTo>
                    <a:lnTo>
                      <a:pt x="19379" y="20310"/>
                    </a:lnTo>
                    <a:lnTo>
                      <a:pt x="19379" y="21600"/>
                    </a:lnTo>
                    <a:lnTo>
                      <a:pt x="17764" y="20310"/>
                    </a:lnTo>
                    <a:lnTo>
                      <a:pt x="16351" y="20310"/>
                    </a:lnTo>
                    <a:lnTo>
                      <a:pt x="14938" y="19021"/>
                    </a:lnTo>
                    <a:lnTo>
                      <a:pt x="7469" y="19021"/>
                    </a:lnTo>
                    <a:lnTo>
                      <a:pt x="6662" y="20310"/>
                    </a:lnTo>
                    <a:lnTo>
                      <a:pt x="4441" y="20310"/>
                    </a:lnTo>
                    <a:lnTo>
                      <a:pt x="3634" y="21600"/>
                    </a:lnTo>
                    <a:lnTo>
                      <a:pt x="2826" y="21600"/>
                    </a:lnTo>
                    <a:lnTo>
                      <a:pt x="2826" y="20310"/>
                    </a:lnTo>
                    <a:lnTo>
                      <a:pt x="2221" y="19021"/>
                    </a:lnTo>
                    <a:lnTo>
                      <a:pt x="2826" y="20310"/>
                    </a:lnTo>
                    <a:lnTo>
                      <a:pt x="3634" y="19021"/>
                    </a:lnTo>
                    <a:lnTo>
                      <a:pt x="2221" y="19021"/>
                    </a:lnTo>
                    <a:lnTo>
                      <a:pt x="2221" y="18054"/>
                    </a:lnTo>
                    <a:lnTo>
                      <a:pt x="2826" y="16764"/>
                    </a:lnTo>
                    <a:lnTo>
                      <a:pt x="4441" y="16764"/>
                    </a:lnTo>
                    <a:lnTo>
                      <a:pt x="5249" y="15475"/>
                    </a:lnTo>
                    <a:lnTo>
                      <a:pt x="7469" y="15475"/>
                    </a:lnTo>
                    <a:lnTo>
                      <a:pt x="8075" y="14507"/>
                    </a:lnTo>
                    <a:lnTo>
                      <a:pt x="8882" y="15475"/>
                    </a:lnTo>
                    <a:lnTo>
                      <a:pt x="10295" y="15475"/>
                    </a:lnTo>
                    <a:lnTo>
                      <a:pt x="11103" y="16764"/>
                    </a:lnTo>
                    <a:lnTo>
                      <a:pt x="11910" y="16764"/>
                    </a:lnTo>
                    <a:lnTo>
                      <a:pt x="12718" y="15475"/>
                    </a:lnTo>
                    <a:lnTo>
                      <a:pt x="11910" y="15475"/>
                    </a:lnTo>
                    <a:lnTo>
                      <a:pt x="10295" y="14507"/>
                    </a:lnTo>
                    <a:lnTo>
                      <a:pt x="9690" y="14507"/>
                    </a:lnTo>
                    <a:lnTo>
                      <a:pt x="8882" y="13218"/>
                    </a:lnTo>
                    <a:lnTo>
                      <a:pt x="6662" y="13218"/>
                    </a:lnTo>
                    <a:lnTo>
                      <a:pt x="5249" y="14507"/>
                    </a:lnTo>
                    <a:lnTo>
                      <a:pt x="4441" y="14507"/>
                    </a:lnTo>
                    <a:lnTo>
                      <a:pt x="4441" y="15475"/>
                    </a:lnTo>
                    <a:lnTo>
                      <a:pt x="2826" y="15475"/>
                    </a:lnTo>
                    <a:lnTo>
                      <a:pt x="2826" y="14507"/>
                    </a:lnTo>
                    <a:lnTo>
                      <a:pt x="2221" y="13218"/>
                    </a:lnTo>
                    <a:lnTo>
                      <a:pt x="2826" y="13218"/>
                    </a:lnTo>
                    <a:lnTo>
                      <a:pt x="2826" y="11928"/>
                    </a:lnTo>
                    <a:lnTo>
                      <a:pt x="2221" y="11928"/>
                    </a:lnTo>
                    <a:lnTo>
                      <a:pt x="1413" y="10961"/>
                    </a:lnTo>
                    <a:lnTo>
                      <a:pt x="0" y="9672"/>
                    </a:lnTo>
                    <a:lnTo>
                      <a:pt x="2221" y="6125"/>
                    </a:lnTo>
                    <a:lnTo>
                      <a:pt x="2826" y="3546"/>
                    </a:lnTo>
                    <a:lnTo>
                      <a:pt x="2826" y="257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3" name="Freeform 119"/>
              <p:cNvSpPr/>
              <p:nvPr/>
            </p:nvSpPr>
            <p:spPr>
              <a:xfrm>
                <a:off x="4735050" y="3247910"/>
                <a:ext cx="101203" cy="2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46" y="15840"/>
                    </a:lnTo>
                    <a:lnTo>
                      <a:pt x="4569" y="15840"/>
                    </a:lnTo>
                    <a:lnTo>
                      <a:pt x="6231" y="10080"/>
                    </a:lnTo>
                    <a:lnTo>
                      <a:pt x="10800" y="10080"/>
                    </a:lnTo>
                    <a:lnTo>
                      <a:pt x="12046" y="5760"/>
                    </a:lnTo>
                    <a:lnTo>
                      <a:pt x="13708" y="10080"/>
                    </a:lnTo>
                    <a:lnTo>
                      <a:pt x="16615" y="10080"/>
                    </a:lnTo>
                    <a:lnTo>
                      <a:pt x="18277" y="15840"/>
                    </a:lnTo>
                    <a:lnTo>
                      <a:pt x="19938" y="15840"/>
                    </a:lnTo>
                    <a:lnTo>
                      <a:pt x="21600" y="10080"/>
                    </a:lnTo>
                    <a:lnTo>
                      <a:pt x="19938" y="10080"/>
                    </a:lnTo>
                    <a:lnTo>
                      <a:pt x="16615" y="5760"/>
                    </a:lnTo>
                    <a:lnTo>
                      <a:pt x="15369" y="5760"/>
                    </a:lnTo>
                    <a:lnTo>
                      <a:pt x="13708" y="0"/>
                    </a:lnTo>
                    <a:lnTo>
                      <a:pt x="9138" y="0"/>
                    </a:lnTo>
                    <a:lnTo>
                      <a:pt x="6231" y="5760"/>
                    </a:lnTo>
                    <a:lnTo>
                      <a:pt x="4569" y="5760"/>
                    </a:lnTo>
                    <a:lnTo>
                      <a:pt x="4569" y="10080"/>
                    </a:lnTo>
                    <a:lnTo>
                      <a:pt x="1246" y="10080"/>
                    </a:lnTo>
                    <a:lnTo>
                      <a:pt x="2908" y="15840"/>
                    </a:lnTo>
                    <a:lnTo>
                      <a:pt x="4569" y="10080"/>
                    </a:lnTo>
                    <a:lnTo>
                      <a:pt x="2908" y="15840"/>
                    </a:lnTo>
                    <a:lnTo>
                      <a:pt x="1246" y="15840"/>
                    </a:lnTo>
                    <a:lnTo>
                      <a:pt x="0" y="10080"/>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4" name="Freeform 120"/>
              <p:cNvSpPr/>
              <p:nvPr/>
            </p:nvSpPr>
            <p:spPr>
              <a:xfrm>
                <a:off x="4740889" y="3282709"/>
                <a:ext cx="95364" cy="50265"/>
              </a:xfrm>
              <a:custGeom>
                <a:avLst/>
                <a:gdLst/>
                <a:ahLst/>
                <a:cxnLst>
                  <a:cxn ang="0">
                    <a:pos x="wd2" y="hd2"/>
                  </a:cxn>
                  <a:cxn ang="5400000">
                    <a:pos x="wd2" y="hd2"/>
                  </a:cxn>
                  <a:cxn ang="10800000">
                    <a:pos x="wd2" y="hd2"/>
                  </a:cxn>
                  <a:cxn ang="16200000">
                    <a:pos x="wd2" y="hd2"/>
                  </a:cxn>
                </a:cxnLst>
                <a:rect l="0" t="0" r="r" b="b"/>
                <a:pathLst>
                  <a:path w="21600" h="21600" extrusionOk="0">
                    <a:moveTo>
                      <a:pt x="0" y="6646"/>
                    </a:moveTo>
                    <a:lnTo>
                      <a:pt x="1763" y="6646"/>
                    </a:lnTo>
                    <a:lnTo>
                      <a:pt x="3527" y="3323"/>
                    </a:lnTo>
                    <a:lnTo>
                      <a:pt x="8376" y="3323"/>
                    </a:lnTo>
                    <a:lnTo>
                      <a:pt x="10139" y="0"/>
                    </a:lnTo>
                    <a:lnTo>
                      <a:pt x="21600" y="0"/>
                    </a:lnTo>
                    <a:lnTo>
                      <a:pt x="21600" y="15785"/>
                    </a:lnTo>
                    <a:lnTo>
                      <a:pt x="18073" y="15785"/>
                    </a:lnTo>
                    <a:lnTo>
                      <a:pt x="16310" y="19108"/>
                    </a:lnTo>
                    <a:lnTo>
                      <a:pt x="14988" y="19108"/>
                    </a:lnTo>
                    <a:lnTo>
                      <a:pt x="13224" y="21600"/>
                    </a:lnTo>
                    <a:lnTo>
                      <a:pt x="11461" y="21600"/>
                    </a:lnTo>
                    <a:lnTo>
                      <a:pt x="11461" y="19108"/>
                    </a:lnTo>
                    <a:lnTo>
                      <a:pt x="8376" y="21600"/>
                    </a:lnTo>
                    <a:lnTo>
                      <a:pt x="10139" y="19108"/>
                    </a:lnTo>
                    <a:lnTo>
                      <a:pt x="10139" y="15785"/>
                    </a:lnTo>
                    <a:lnTo>
                      <a:pt x="8376" y="15785"/>
                    </a:lnTo>
                    <a:lnTo>
                      <a:pt x="6612" y="12462"/>
                    </a:lnTo>
                    <a:lnTo>
                      <a:pt x="8376" y="12462"/>
                    </a:lnTo>
                    <a:lnTo>
                      <a:pt x="3527" y="12462"/>
                    </a:lnTo>
                    <a:lnTo>
                      <a:pt x="1763" y="9969"/>
                    </a:lnTo>
                    <a:lnTo>
                      <a:pt x="3527" y="6646"/>
                    </a:lnTo>
                    <a:lnTo>
                      <a:pt x="0" y="664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5" name="Freeform 121"/>
              <p:cNvSpPr/>
              <p:nvPr/>
            </p:nvSpPr>
            <p:spPr>
              <a:xfrm>
                <a:off x="4799276" y="3282709"/>
                <a:ext cx="231596" cy="20106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6" y="4777"/>
                    </a:lnTo>
                    <a:lnTo>
                      <a:pt x="1271" y="4777"/>
                    </a:lnTo>
                    <a:lnTo>
                      <a:pt x="1997" y="3946"/>
                    </a:lnTo>
                    <a:lnTo>
                      <a:pt x="3449" y="3946"/>
                    </a:lnTo>
                    <a:lnTo>
                      <a:pt x="3449" y="0"/>
                    </a:lnTo>
                    <a:lnTo>
                      <a:pt x="5445" y="0"/>
                    </a:lnTo>
                    <a:lnTo>
                      <a:pt x="6716" y="831"/>
                    </a:lnTo>
                    <a:lnTo>
                      <a:pt x="7987" y="831"/>
                    </a:lnTo>
                    <a:lnTo>
                      <a:pt x="9439" y="1662"/>
                    </a:lnTo>
                    <a:lnTo>
                      <a:pt x="9439" y="831"/>
                    </a:lnTo>
                    <a:lnTo>
                      <a:pt x="10165" y="1662"/>
                    </a:lnTo>
                    <a:lnTo>
                      <a:pt x="11435" y="1662"/>
                    </a:lnTo>
                    <a:lnTo>
                      <a:pt x="11435" y="2492"/>
                    </a:lnTo>
                    <a:lnTo>
                      <a:pt x="14703" y="2492"/>
                    </a:lnTo>
                    <a:lnTo>
                      <a:pt x="15429" y="1662"/>
                    </a:lnTo>
                    <a:lnTo>
                      <a:pt x="17425" y="1662"/>
                    </a:lnTo>
                    <a:lnTo>
                      <a:pt x="18151" y="2492"/>
                    </a:lnTo>
                    <a:lnTo>
                      <a:pt x="18877" y="3115"/>
                    </a:lnTo>
                    <a:lnTo>
                      <a:pt x="18877" y="3946"/>
                    </a:lnTo>
                    <a:lnTo>
                      <a:pt x="19422" y="3946"/>
                    </a:lnTo>
                    <a:lnTo>
                      <a:pt x="19422" y="4777"/>
                    </a:lnTo>
                    <a:lnTo>
                      <a:pt x="18877" y="5400"/>
                    </a:lnTo>
                    <a:lnTo>
                      <a:pt x="18877" y="6231"/>
                    </a:lnTo>
                    <a:lnTo>
                      <a:pt x="19422" y="6231"/>
                    </a:lnTo>
                    <a:lnTo>
                      <a:pt x="19422" y="5400"/>
                    </a:lnTo>
                    <a:lnTo>
                      <a:pt x="20148" y="5400"/>
                    </a:lnTo>
                    <a:lnTo>
                      <a:pt x="20148" y="7062"/>
                    </a:lnTo>
                    <a:lnTo>
                      <a:pt x="21600" y="7062"/>
                    </a:lnTo>
                    <a:lnTo>
                      <a:pt x="21600" y="7892"/>
                    </a:lnTo>
                    <a:lnTo>
                      <a:pt x="20874" y="7892"/>
                    </a:lnTo>
                    <a:lnTo>
                      <a:pt x="20148" y="8515"/>
                    </a:lnTo>
                    <a:lnTo>
                      <a:pt x="20148" y="12462"/>
                    </a:lnTo>
                    <a:lnTo>
                      <a:pt x="20874" y="12462"/>
                    </a:lnTo>
                    <a:lnTo>
                      <a:pt x="20874" y="13292"/>
                    </a:lnTo>
                    <a:lnTo>
                      <a:pt x="20148" y="13292"/>
                    </a:lnTo>
                    <a:lnTo>
                      <a:pt x="20148" y="14746"/>
                    </a:lnTo>
                    <a:lnTo>
                      <a:pt x="20874" y="14746"/>
                    </a:lnTo>
                    <a:lnTo>
                      <a:pt x="20874" y="15577"/>
                    </a:lnTo>
                    <a:lnTo>
                      <a:pt x="19422" y="17031"/>
                    </a:lnTo>
                    <a:lnTo>
                      <a:pt x="18877" y="17862"/>
                    </a:lnTo>
                    <a:lnTo>
                      <a:pt x="19422" y="18692"/>
                    </a:lnTo>
                    <a:lnTo>
                      <a:pt x="18151" y="20146"/>
                    </a:lnTo>
                    <a:lnTo>
                      <a:pt x="18877" y="20146"/>
                    </a:lnTo>
                    <a:lnTo>
                      <a:pt x="14158" y="21600"/>
                    </a:lnTo>
                    <a:lnTo>
                      <a:pt x="12706" y="20977"/>
                    </a:lnTo>
                    <a:lnTo>
                      <a:pt x="12161" y="20977"/>
                    </a:lnTo>
                    <a:lnTo>
                      <a:pt x="11435" y="20146"/>
                    </a:lnTo>
                    <a:lnTo>
                      <a:pt x="11435" y="19315"/>
                    </a:lnTo>
                    <a:lnTo>
                      <a:pt x="12706" y="17862"/>
                    </a:lnTo>
                    <a:lnTo>
                      <a:pt x="12706" y="12462"/>
                    </a:lnTo>
                    <a:lnTo>
                      <a:pt x="12161" y="11631"/>
                    </a:lnTo>
                    <a:lnTo>
                      <a:pt x="12706" y="10800"/>
                    </a:lnTo>
                    <a:lnTo>
                      <a:pt x="11435" y="10177"/>
                    </a:lnTo>
                    <a:lnTo>
                      <a:pt x="11435" y="9346"/>
                    </a:lnTo>
                    <a:lnTo>
                      <a:pt x="10709" y="8515"/>
                    </a:lnTo>
                    <a:lnTo>
                      <a:pt x="7442" y="8515"/>
                    </a:lnTo>
                    <a:lnTo>
                      <a:pt x="7442" y="9346"/>
                    </a:lnTo>
                    <a:lnTo>
                      <a:pt x="6716" y="10177"/>
                    </a:lnTo>
                    <a:lnTo>
                      <a:pt x="6716" y="10800"/>
                    </a:lnTo>
                    <a:lnTo>
                      <a:pt x="4719" y="10800"/>
                    </a:lnTo>
                    <a:lnTo>
                      <a:pt x="3993" y="10177"/>
                    </a:lnTo>
                    <a:lnTo>
                      <a:pt x="3449" y="9346"/>
                    </a:lnTo>
                    <a:lnTo>
                      <a:pt x="2723" y="9346"/>
                    </a:lnTo>
                    <a:lnTo>
                      <a:pt x="2723" y="7892"/>
                    </a:lnTo>
                    <a:lnTo>
                      <a:pt x="1997" y="8515"/>
                    </a:lnTo>
                    <a:lnTo>
                      <a:pt x="1271" y="8515"/>
                    </a:lnTo>
                    <a:lnTo>
                      <a:pt x="726" y="7062"/>
                    </a:lnTo>
                    <a:lnTo>
                      <a:pt x="726" y="6231"/>
                    </a:lnTo>
                    <a:lnTo>
                      <a:pt x="0" y="5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6" name="Freeform 122"/>
              <p:cNvSpPr/>
              <p:nvPr/>
            </p:nvSpPr>
            <p:spPr>
              <a:xfrm>
                <a:off x="4849874" y="3361973"/>
                <a:ext cx="85634" cy="100532"/>
              </a:xfrm>
              <a:custGeom>
                <a:avLst/>
                <a:gdLst/>
                <a:ahLst/>
                <a:cxnLst>
                  <a:cxn ang="0">
                    <a:pos x="wd2" y="hd2"/>
                  </a:cxn>
                  <a:cxn ang="5400000">
                    <a:pos x="wd2" y="hd2"/>
                  </a:cxn>
                  <a:cxn ang="10800000">
                    <a:pos x="wd2" y="hd2"/>
                  </a:cxn>
                  <a:cxn ang="16200000">
                    <a:pos x="wd2" y="hd2"/>
                  </a:cxn>
                </a:cxnLst>
                <a:rect l="0" t="0" r="r" b="b"/>
                <a:pathLst>
                  <a:path w="21600" h="21600" extrusionOk="0">
                    <a:moveTo>
                      <a:pt x="5400" y="18692"/>
                    </a:moveTo>
                    <a:lnTo>
                      <a:pt x="5400" y="17031"/>
                    </a:lnTo>
                    <a:lnTo>
                      <a:pt x="3436" y="17031"/>
                    </a:lnTo>
                    <a:lnTo>
                      <a:pt x="5400" y="18692"/>
                    </a:lnTo>
                    <a:close/>
                    <a:moveTo>
                      <a:pt x="1964" y="4569"/>
                    </a:moveTo>
                    <a:lnTo>
                      <a:pt x="5400" y="4569"/>
                    </a:lnTo>
                    <a:lnTo>
                      <a:pt x="5400" y="3323"/>
                    </a:lnTo>
                    <a:lnTo>
                      <a:pt x="7364" y="1662"/>
                    </a:lnTo>
                    <a:lnTo>
                      <a:pt x="7364" y="0"/>
                    </a:lnTo>
                    <a:lnTo>
                      <a:pt x="16200" y="0"/>
                    </a:lnTo>
                    <a:lnTo>
                      <a:pt x="18164" y="1662"/>
                    </a:lnTo>
                    <a:lnTo>
                      <a:pt x="18164" y="3323"/>
                    </a:lnTo>
                    <a:lnTo>
                      <a:pt x="21600" y="4569"/>
                    </a:lnTo>
                    <a:lnTo>
                      <a:pt x="20127" y="6231"/>
                    </a:lnTo>
                    <a:lnTo>
                      <a:pt x="21600" y="7892"/>
                    </a:lnTo>
                    <a:lnTo>
                      <a:pt x="21600" y="18692"/>
                    </a:lnTo>
                    <a:lnTo>
                      <a:pt x="18164" y="21600"/>
                    </a:lnTo>
                    <a:lnTo>
                      <a:pt x="16200" y="20354"/>
                    </a:lnTo>
                    <a:lnTo>
                      <a:pt x="14727" y="20354"/>
                    </a:lnTo>
                    <a:lnTo>
                      <a:pt x="8836" y="18692"/>
                    </a:lnTo>
                    <a:lnTo>
                      <a:pt x="7364" y="18692"/>
                    </a:lnTo>
                    <a:lnTo>
                      <a:pt x="7364" y="17031"/>
                    </a:lnTo>
                    <a:lnTo>
                      <a:pt x="5400" y="15369"/>
                    </a:lnTo>
                    <a:lnTo>
                      <a:pt x="7364" y="15369"/>
                    </a:lnTo>
                    <a:lnTo>
                      <a:pt x="5400" y="15369"/>
                    </a:lnTo>
                    <a:lnTo>
                      <a:pt x="3436" y="14123"/>
                    </a:lnTo>
                    <a:lnTo>
                      <a:pt x="3436" y="12462"/>
                    </a:lnTo>
                    <a:lnTo>
                      <a:pt x="1964" y="10800"/>
                    </a:lnTo>
                    <a:lnTo>
                      <a:pt x="0" y="10800"/>
                    </a:lnTo>
                    <a:lnTo>
                      <a:pt x="0" y="9554"/>
                    </a:lnTo>
                    <a:lnTo>
                      <a:pt x="1964" y="7892"/>
                    </a:lnTo>
                    <a:lnTo>
                      <a:pt x="0" y="7892"/>
                    </a:lnTo>
                    <a:lnTo>
                      <a:pt x="0" y="6231"/>
                    </a:lnTo>
                    <a:lnTo>
                      <a:pt x="1964" y="456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7" name="Freeform 123"/>
              <p:cNvSpPr/>
              <p:nvPr/>
            </p:nvSpPr>
            <p:spPr>
              <a:xfrm>
                <a:off x="4908263" y="3406440"/>
                <a:ext cx="128449" cy="121798"/>
              </a:xfrm>
              <a:custGeom>
                <a:avLst/>
                <a:gdLst/>
                <a:ahLst/>
                <a:cxnLst>
                  <a:cxn ang="0">
                    <a:pos x="wd2" y="hd2"/>
                  </a:cxn>
                  <a:cxn ang="5400000">
                    <a:pos x="wd2" y="hd2"/>
                  </a:cxn>
                  <a:cxn ang="10800000">
                    <a:pos x="wd2" y="hd2"/>
                  </a:cxn>
                  <a:cxn ang="16200000">
                    <a:pos x="wd2" y="hd2"/>
                  </a:cxn>
                </a:cxnLst>
                <a:rect l="0" t="0" r="r" b="b"/>
                <a:pathLst>
                  <a:path w="21600" h="21600" extrusionOk="0">
                    <a:moveTo>
                      <a:pt x="0" y="8914"/>
                    </a:moveTo>
                    <a:lnTo>
                      <a:pt x="982" y="7543"/>
                    </a:lnTo>
                    <a:lnTo>
                      <a:pt x="3600" y="4800"/>
                    </a:lnTo>
                    <a:lnTo>
                      <a:pt x="3600" y="3771"/>
                    </a:lnTo>
                    <a:lnTo>
                      <a:pt x="4582" y="2400"/>
                    </a:lnTo>
                    <a:lnTo>
                      <a:pt x="4582" y="1029"/>
                    </a:lnTo>
                    <a:lnTo>
                      <a:pt x="5891" y="0"/>
                    </a:lnTo>
                    <a:lnTo>
                      <a:pt x="5891" y="1029"/>
                    </a:lnTo>
                    <a:lnTo>
                      <a:pt x="8182" y="0"/>
                    </a:lnTo>
                    <a:lnTo>
                      <a:pt x="9491" y="0"/>
                    </a:lnTo>
                    <a:lnTo>
                      <a:pt x="10800" y="1029"/>
                    </a:lnTo>
                    <a:lnTo>
                      <a:pt x="12109" y="2400"/>
                    </a:lnTo>
                    <a:lnTo>
                      <a:pt x="10800" y="3771"/>
                    </a:lnTo>
                    <a:lnTo>
                      <a:pt x="10800" y="4800"/>
                    </a:lnTo>
                    <a:lnTo>
                      <a:pt x="12109" y="6171"/>
                    </a:lnTo>
                    <a:lnTo>
                      <a:pt x="13091" y="6171"/>
                    </a:lnTo>
                    <a:lnTo>
                      <a:pt x="14400" y="4800"/>
                    </a:lnTo>
                    <a:lnTo>
                      <a:pt x="15709" y="4800"/>
                    </a:lnTo>
                    <a:lnTo>
                      <a:pt x="15709" y="6171"/>
                    </a:lnTo>
                    <a:lnTo>
                      <a:pt x="16691" y="6171"/>
                    </a:lnTo>
                    <a:lnTo>
                      <a:pt x="15709" y="7543"/>
                    </a:lnTo>
                    <a:lnTo>
                      <a:pt x="16691" y="8914"/>
                    </a:lnTo>
                    <a:lnTo>
                      <a:pt x="14400" y="11314"/>
                    </a:lnTo>
                    <a:lnTo>
                      <a:pt x="15709" y="11314"/>
                    </a:lnTo>
                    <a:lnTo>
                      <a:pt x="15709" y="12686"/>
                    </a:lnTo>
                    <a:lnTo>
                      <a:pt x="16691" y="11314"/>
                    </a:lnTo>
                    <a:lnTo>
                      <a:pt x="18000" y="12686"/>
                    </a:lnTo>
                    <a:lnTo>
                      <a:pt x="19309" y="12686"/>
                    </a:lnTo>
                    <a:lnTo>
                      <a:pt x="19309" y="13714"/>
                    </a:lnTo>
                    <a:lnTo>
                      <a:pt x="21600" y="13714"/>
                    </a:lnTo>
                    <a:lnTo>
                      <a:pt x="21600" y="15086"/>
                    </a:lnTo>
                    <a:lnTo>
                      <a:pt x="20618" y="16457"/>
                    </a:lnTo>
                    <a:lnTo>
                      <a:pt x="21600" y="16457"/>
                    </a:lnTo>
                    <a:lnTo>
                      <a:pt x="20618" y="17486"/>
                    </a:lnTo>
                    <a:lnTo>
                      <a:pt x="20618" y="21600"/>
                    </a:lnTo>
                    <a:lnTo>
                      <a:pt x="15709" y="20229"/>
                    </a:lnTo>
                    <a:lnTo>
                      <a:pt x="12109" y="17486"/>
                    </a:lnTo>
                    <a:lnTo>
                      <a:pt x="10800" y="17486"/>
                    </a:lnTo>
                    <a:lnTo>
                      <a:pt x="7200" y="13714"/>
                    </a:lnTo>
                    <a:lnTo>
                      <a:pt x="4582" y="12686"/>
                    </a:lnTo>
                    <a:lnTo>
                      <a:pt x="3600" y="12686"/>
                    </a:lnTo>
                    <a:lnTo>
                      <a:pt x="2291" y="11314"/>
                    </a:lnTo>
                    <a:lnTo>
                      <a:pt x="2291" y="9943"/>
                    </a:lnTo>
                    <a:lnTo>
                      <a:pt x="982" y="8914"/>
                    </a:lnTo>
                    <a:lnTo>
                      <a:pt x="0" y="89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8" name="Freeform 124"/>
              <p:cNvSpPr/>
              <p:nvPr/>
            </p:nvSpPr>
            <p:spPr>
              <a:xfrm>
                <a:off x="4993892" y="3340706"/>
                <a:ext cx="202404" cy="193329"/>
              </a:xfrm>
              <a:custGeom>
                <a:avLst/>
                <a:gdLst/>
                <a:ahLst/>
                <a:cxnLst>
                  <a:cxn ang="0">
                    <a:pos x="wd2" y="hd2"/>
                  </a:cxn>
                  <a:cxn ang="5400000">
                    <a:pos x="wd2" y="hd2"/>
                  </a:cxn>
                  <a:cxn ang="10800000">
                    <a:pos x="wd2" y="hd2"/>
                  </a:cxn>
                  <a:cxn ang="16200000">
                    <a:pos x="wd2" y="hd2"/>
                  </a:cxn>
                </a:cxnLst>
                <a:rect l="0" t="0" r="r" b="b"/>
                <a:pathLst>
                  <a:path w="21600" h="21600" extrusionOk="0">
                    <a:moveTo>
                      <a:pt x="3946" y="20952"/>
                    </a:moveTo>
                    <a:lnTo>
                      <a:pt x="3946" y="18360"/>
                    </a:lnTo>
                    <a:lnTo>
                      <a:pt x="4569" y="17712"/>
                    </a:lnTo>
                    <a:lnTo>
                      <a:pt x="3946" y="17712"/>
                    </a:lnTo>
                    <a:lnTo>
                      <a:pt x="4569" y="16848"/>
                    </a:lnTo>
                    <a:lnTo>
                      <a:pt x="4569" y="15984"/>
                    </a:lnTo>
                    <a:lnTo>
                      <a:pt x="3115" y="15984"/>
                    </a:lnTo>
                    <a:lnTo>
                      <a:pt x="3115" y="15336"/>
                    </a:lnTo>
                    <a:lnTo>
                      <a:pt x="2285" y="15336"/>
                    </a:lnTo>
                    <a:lnTo>
                      <a:pt x="1454" y="14472"/>
                    </a:lnTo>
                    <a:lnTo>
                      <a:pt x="831" y="15336"/>
                    </a:lnTo>
                    <a:lnTo>
                      <a:pt x="831" y="14472"/>
                    </a:lnTo>
                    <a:lnTo>
                      <a:pt x="0" y="14472"/>
                    </a:lnTo>
                    <a:lnTo>
                      <a:pt x="1454" y="12960"/>
                    </a:lnTo>
                    <a:lnTo>
                      <a:pt x="831" y="12096"/>
                    </a:lnTo>
                    <a:lnTo>
                      <a:pt x="1454" y="11232"/>
                    </a:lnTo>
                    <a:lnTo>
                      <a:pt x="3115" y="9720"/>
                    </a:lnTo>
                    <a:lnTo>
                      <a:pt x="3115" y="8856"/>
                    </a:lnTo>
                    <a:lnTo>
                      <a:pt x="2285" y="8856"/>
                    </a:lnTo>
                    <a:lnTo>
                      <a:pt x="2285" y="7344"/>
                    </a:lnTo>
                    <a:lnTo>
                      <a:pt x="3115" y="7344"/>
                    </a:lnTo>
                    <a:lnTo>
                      <a:pt x="3115" y="6480"/>
                    </a:lnTo>
                    <a:lnTo>
                      <a:pt x="2285" y="6480"/>
                    </a:lnTo>
                    <a:lnTo>
                      <a:pt x="2285" y="2376"/>
                    </a:lnTo>
                    <a:lnTo>
                      <a:pt x="3115" y="1728"/>
                    </a:lnTo>
                    <a:lnTo>
                      <a:pt x="4569" y="864"/>
                    </a:lnTo>
                    <a:lnTo>
                      <a:pt x="5400" y="1728"/>
                    </a:lnTo>
                    <a:lnTo>
                      <a:pt x="6854" y="1728"/>
                    </a:lnTo>
                    <a:lnTo>
                      <a:pt x="7685" y="864"/>
                    </a:lnTo>
                    <a:lnTo>
                      <a:pt x="9138" y="864"/>
                    </a:lnTo>
                    <a:lnTo>
                      <a:pt x="9138" y="1728"/>
                    </a:lnTo>
                    <a:lnTo>
                      <a:pt x="10800" y="1728"/>
                    </a:lnTo>
                    <a:lnTo>
                      <a:pt x="11631" y="864"/>
                    </a:lnTo>
                    <a:lnTo>
                      <a:pt x="11631" y="0"/>
                    </a:lnTo>
                    <a:lnTo>
                      <a:pt x="13085" y="864"/>
                    </a:lnTo>
                    <a:lnTo>
                      <a:pt x="13915" y="1728"/>
                    </a:lnTo>
                    <a:lnTo>
                      <a:pt x="15369" y="1728"/>
                    </a:lnTo>
                    <a:lnTo>
                      <a:pt x="16200" y="2376"/>
                    </a:lnTo>
                    <a:lnTo>
                      <a:pt x="17654" y="3240"/>
                    </a:lnTo>
                    <a:lnTo>
                      <a:pt x="18485" y="3240"/>
                    </a:lnTo>
                    <a:lnTo>
                      <a:pt x="19315" y="2376"/>
                    </a:lnTo>
                    <a:lnTo>
                      <a:pt x="19938" y="3240"/>
                    </a:lnTo>
                    <a:lnTo>
                      <a:pt x="20769" y="3240"/>
                    </a:lnTo>
                    <a:lnTo>
                      <a:pt x="20769" y="5616"/>
                    </a:lnTo>
                    <a:lnTo>
                      <a:pt x="21600" y="6480"/>
                    </a:lnTo>
                    <a:lnTo>
                      <a:pt x="21600" y="7992"/>
                    </a:lnTo>
                    <a:lnTo>
                      <a:pt x="19315" y="10368"/>
                    </a:lnTo>
                    <a:lnTo>
                      <a:pt x="19315" y="13608"/>
                    </a:lnTo>
                    <a:lnTo>
                      <a:pt x="18485" y="14472"/>
                    </a:lnTo>
                    <a:lnTo>
                      <a:pt x="19315" y="14472"/>
                    </a:lnTo>
                    <a:lnTo>
                      <a:pt x="19315" y="15984"/>
                    </a:lnTo>
                    <a:lnTo>
                      <a:pt x="19938" y="16848"/>
                    </a:lnTo>
                    <a:lnTo>
                      <a:pt x="20769" y="16848"/>
                    </a:lnTo>
                    <a:lnTo>
                      <a:pt x="20769" y="18360"/>
                    </a:lnTo>
                    <a:lnTo>
                      <a:pt x="19315" y="18360"/>
                    </a:lnTo>
                    <a:lnTo>
                      <a:pt x="19315" y="17712"/>
                    </a:lnTo>
                    <a:lnTo>
                      <a:pt x="18485" y="18360"/>
                    </a:lnTo>
                    <a:lnTo>
                      <a:pt x="18485" y="19224"/>
                    </a:lnTo>
                    <a:lnTo>
                      <a:pt x="16200" y="18360"/>
                    </a:lnTo>
                    <a:lnTo>
                      <a:pt x="9969" y="18360"/>
                    </a:lnTo>
                    <a:lnTo>
                      <a:pt x="9138" y="19224"/>
                    </a:lnTo>
                    <a:lnTo>
                      <a:pt x="6854" y="20088"/>
                    </a:lnTo>
                    <a:lnTo>
                      <a:pt x="5400" y="20088"/>
                    </a:lnTo>
                    <a:lnTo>
                      <a:pt x="4569" y="21600"/>
                    </a:lnTo>
                    <a:lnTo>
                      <a:pt x="3946" y="2095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49" name="Freeform 125"/>
              <p:cNvSpPr/>
              <p:nvPr/>
            </p:nvSpPr>
            <p:spPr>
              <a:xfrm>
                <a:off x="5167105" y="3327175"/>
                <a:ext cx="136233" cy="193329"/>
              </a:xfrm>
              <a:custGeom>
                <a:avLst/>
                <a:gdLst/>
                <a:ahLst/>
                <a:cxnLst>
                  <a:cxn ang="0">
                    <a:pos x="wd2" y="hd2"/>
                  </a:cxn>
                  <a:cxn ang="5400000">
                    <a:pos x="wd2" y="hd2"/>
                  </a:cxn>
                  <a:cxn ang="10800000">
                    <a:pos x="wd2" y="hd2"/>
                  </a:cxn>
                  <a:cxn ang="16200000">
                    <a:pos x="wd2" y="hd2"/>
                  </a:cxn>
                </a:cxnLst>
                <a:rect l="0" t="0" r="r" b="b"/>
                <a:pathLst>
                  <a:path w="21600" h="21600" extrusionOk="0">
                    <a:moveTo>
                      <a:pt x="1234" y="19872"/>
                    </a:moveTo>
                    <a:lnTo>
                      <a:pt x="3394" y="19872"/>
                    </a:lnTo>
                    <a:lnTo>
                      <a:pt x="3394" y="18360"/>
                    </a:lnTo>
                    <a:lnTo>
                      <a:pt x="2160" y="18360"/>
                    </a:lnTo>
                    <a:lnTo>
                      <a:pt x="1234" y="17496"/>
                    </a:lnTo>
                    <a:lnTo>
                      <a:pt x="1234" y="15984"/>
                    </a:lnTo>
                    <a:lnTo>
                      <a:pt x="0" y="15984"/>
                    </a:lnTo>
                    <a:lnTo>
                      <a:pt x="1234" y="15120"/>
                    </a:lnTo>
                    <a:lnTo>
                      <a:pt x="1234" y="11880"/>
                    </a:lnTo>
                    <a:lnTo>
                      <a:pt x="4629" y="9504"/>
                    </a:lnTo>
                    <a:lnTo>
                      <a:pt x="4629" y="7992"/>
                    </a:lnTo>
                    <a:lnTo>
                      <a:pt x="3394" y="7128"/>
                    </a:lnTo>
                    <a:lnTo>
                      <a:pt x="3394" y="3888"/>
                    </a:lnTo>
                    <a:lnTo>
                      <a:pt x="2160" y="3240"/>
                    </a:lnTo>
                    <a:lnTo>
                      <a:pt x="2160" y="648"/>
                    </a:lnTo>
                    <a:lnTo>
                      <a:pt x="13577" y="648"/>
                    </a:lnTo>
                    <a:lnTo>
                      <a:pt x="14811" y="0"/>
                    </a:lnTo>
                    <a:lnTo>
                      <a:pt x="16046" y="648"/>
                    </a:lnTo>
                    <a:lnTo>
                      <a:pt x="16046" y="1512"/>
                    </a:lnTo>
                    <a:lnTo>
                      <a:pt x="16971" y="2376"/>
                    </a:lnTo>
                    <a:lnTo>
                      <a:pt x="18206" y="3240"/>
                    </a:lnTo>
                    <a:lnTo>
                      <a:pt x="18206" y="5616"/>
                    </a:lnTo>
                    <a:lnTo>
                      <a:pt x="19440" y="5616"/>
                    </a:lnTo>
                    <a:lnTo>
                      <a:pt x="19440" y="11232"/>
                    </a:lnTo>
                    <a:lnTo>
                      <a:pt x="20674" y="12744"/>
                    </a:lnTo>
                    <a:lnTo>
                      <a:pt x="19440" y="13608"/>
                    </a:lnTo>
                    <a:lnTo>
                      <a:pt x="19440" y="16848"/>
                    </a:lnTo>
                    <a:lnTo>
                      <a:pt x="20674" y="16848"/>
                    </a:lnTo>
                    <a:lnTo>
                      <a:pt x="21600" y="17496"/>
                    </a:lnTo>
                    <a:lnTo>
                      <a:pt x="19440" y="17496"/>
                    </a:lnTo>
                    <a:lnTo>
                      <a:pt x="16046" y="18360"/>
                    </a:lnTo>
                    <a:lnTo>
                      <a:pt x="13577" y="19872"/>
                    </a:lnTo>
                    <a:lnTo>
                      <a:pt x="10183" y="19872"/>
                    </a:lnTo>
                    <a:lnTo>
                      <a:pt x="6789" y="21600"/>
                    </a:lnTo>
                    <a:lnTo>
                      <a:pt x="4629" y="20736"/>
                    </a:lnTo>
                    <a:lnTo>
                      <a:pt x="1234" y="20736"/>
                    </a:lnTo>
                    <a:lnTo>
                      <a:pt x="1234" y="1987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0" name="Freeform 126"/>
              <p:cNvSpPr/>
              <p:nvPr/>
            </p:nvSpPr>
            <p:spPr>
              <a:xfrm>
                <a:off x="5260519" y="3327175"/>
                <a:ext cx="64225" cy="156598"/>
              </a:xfrm>
              <a:custGeom>
                <a:avLst/>
                <a:gdLst/>
                <a:ahLst/>
                <a:cxnLst>
                  <a:cxn ang="0">
                    <a:pos x="wd2" y="hd2"/>
                  </a:cxn>
                  <a:cxn ang="5400000">
                    <a:pos x="wd2" y="hd2"/>
                  </a:cxn>
                  <a:cxn ang="10800000">
                    <a:pos x="wd2" y="hd2"/>
                  </a:cxn>
                  <a:cxn ang="16200000">
                    <a:pos x="wd2" y="hd2"/>
                  </a:cxn>
                </a:cxnLst>
                <a:rect l="0" t="0" r="r" b="b"/>
                <a:pathLst>
                  <a:path w="21600" h="21600" extrusionOk="0">
                    <a:moveTo>
                      <a:pt x="12436" y="800"/>
                    </a:moveTo>
                    <a:lnTo>
                      <a:pt x="2618" y="0"/>
                    </a:lnTo>
                    <a:lnTo>
                      <a:pt x="0" y="0"/>
                    </a:lnTo>
                    <a:lnTo>
                      <a:pt x="2618" y="800"/>
                    </a:lnTo>
                    <a:lnTo>
                      <a:pt x="2618" y="1867"/>
                    </a:lnTo>
                    <a:lnTo>
                      <a:pt x="4582" y="2933"/>
                    </a:lnTo>
                    <a:lnTo>
                      <a:pt x="7200" y="4000"/>
                    </a:lnTo>
                    <a:lnTo>
                      <a:pt x="7200" y="6933"/>
                    </a:lnTo>
                    <a:lnTo>
                      <a:pt x="9818" y="6933"/>
                    </a:lnTo>
                    <a:lnTo>
                      <a:pt x="9818" y="13867"/>
                    </a:lnTo>
                    <a:lnTo>
                      <a:pt x="12436" y="15733"/>
                    </a:lnTo>
                    <a:lnTo>
                      <a:pt x="9818" y="16800"/>
                    </a:lnTo>
                    <a:lnTo>
                      <a:pt x="9818" y="20800"/>
                    </a:lnTo>
                    <a:lnTo>
                      <a:pt x="12436" y="20800"/>
                    </a:lnTo>
                    <a:lnTo>
                      <a:pt x="14400" y="21600"/>
                    </a:lnTo>
                    <a:lnTo>
                      <a:pt x="21600" y="20800"/>
                    </a:lnTo>
                    <a:lnTo>
                      <a:pt x="21600" y="17867"/>
                    </a:lnTo>
                    <a:lnTo>
                      <a:pt x="19636" y="16800"/>
                    </a:lnTo>
                    <a:lnTo>
                      <a:pt x="19636" y="11733"/>
                    </a:lnTo>
                    <a:lnTo>
                      <a:pt x="21600" y="10933"/>
                    </a:lnTo>
                    <a:lnTo>
                      <a:pt x="21600" y="7733"/>
                    </a:lnTo>
                    <a:lnTo>
                      <a:pt x="19636" y="5867"/>
                    </a:lnTo>
                    <a:lnTo>
                      <a:pt x="17018" y="4000"/>
                    </a:lnTo>
                    <a:lnTo>
                      <a:pt x="14400" y="4000"/>
                    </a:lnTo>
                    <a:lnTo>
                      <a:pt x="12436" y="2933"/>
                    </a:lnTo>
                    <a:lnTo>
                      <a:pt x="12436" y="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1" name="Freeform 127"/>
              <p:cNvSpPr/>
              <p:nvPr/>
            </p:nvSpPr>
            <p:spPr>
              <a:xfrm>
                <a:off x="5297498" y="3290442"/>
                <a:ext cx="99257" cy="187531"/>
              </a:xfrm>
              <a:custGeom>
                <a:avLst/>
                <a:gdLst/>
                <a:ahLst/>
                <a:cxnLst>
                  <a:cxn ang="0">
                    <a:pos x="wd2" y="hd2"/>
                  </a:cxn>
                  <a:cxn ang="5400000">
                    <a:pos x="wd2" y="hd2"/>
                  </a:cxn>
                  <a:cxn ang="10800000">
                    <a:pos x="wd2" y="hd2"/>
                  </a:cxn>
                  <a:cxn ang="16200000">
                    <a:pos x="wd2" y="hd2"/>
                  </a:cxn>
                </a:cxnLst>
                <a:rect l="0" t="0" r="r" b="b"/>
                <a:pathLst>
                  <a:path w="21600" h="21600" extrusionOk="0">
                    <a:moveTo>
                      <a:pt x="10588" y="891"/>
                    </a:moveTo>
                    <a:lnTo>
                      <a:pt x="10588" y="1781"/>
                    </a:lnTo>
                    <a:lnTo>
                      <a:pt x="9318" y="2449"/>
                    </a:lnTo>
                    <a:lnTo>
                      <a:pt x="4659" y="2449"/>
                    </a:lnTo>
                    <a:lnTo>
                      <a:pt x="1271" y="4231"/>
                    </a:lnTo>
                    <a:lnTo>
                      <a:pt x="2965" y="4899"/>
                    </a:lnTo>
                    <a:lnTo>
                      <a:pt x="0" y="4899"/>
                    </a:lnTo>
                    <a:lnTo>
                      <a:pt x="0" y="6680"/>
                    </a:lnTo>
                    <a:lnTo>
                      <a:pt x="1271" y="7571"/>
                    </a:lnTo>
                    <a:lnTo>
                      <a:pt x="2965" y="7571"/>
                    </a:lnTo>
                    <a:lnTo>
                      <a:pt x="4659" y="9130"/>
                    </a:lnTo>
                    <a:lnTo>
                      <a:pt x="5929" y="10689"/>
                    </a:lnTo>
                    <a:lnTo>
                      <a:pt x="5929" y="13361"/>
                    </a:lnTo>
                    <a:lnTo>
                      <a:pt x="4659" y="14029"/>
                    </a:lnTo>
                    <a:lnTo>
                      <a:pt x="4659" y="18260"/>
                    </a:lnTo>
                    <a:lnTo>
                      <a:pt x="5929" y="19151"/>
                    </a:lnTo>
                    <a:lnTo>
                      <a:pt x="5929" y="21600"/>
                    </a:lnTo>
                    <a:lnTo>
                      <a:pt x="9318" y="21600"/>
                    </a:lnTo>
                    <a:lnTo>
                      <a:pt x="13976" y="20709"/>
                    </a:lnTo>
                    <a:lnTo>
                      <a:pt x="13976" y="11579"/>
                    </a:lnTo>
                    <a:lnTo>
                      <a:pt x="15671" y="11579"/>
                    </a:lnTo>
                    <a:lnTo>
                      <a:pt x="16941" y="10689"/>
                    </a:lnTo>
                    <a:lnTo>
                      <a:pt x="18635" y="10021"/>
                    </a:lnTo>
                    <a:lnTo>
                      <a:pt x="18635" y="9130"/>
                    </a:lnTo>
                    <a:lnTo>
                      <a:pt x="20329" y="9130"/>
                    </a:lnTo>
                    <a:lnTo>
                      <a:pt x="20329" y="8239"/>
                    </a:lnTo>
                    <a:lnTo>
                      <a:pt x="18635" y="7571"/>
                    </a:lnTo>
                    <a:lnTo>
                      <a:pt x="20329" y="6680"/>
                    </a:lnTo>
                    <a:lnTo>
                      <a:pt x="21600" y="6680"/>
                    </a:lnTo>
                    <a:lnTo>
                      <a:pt x="20329" y="4899"/>
                    </a:lnTo>
                    <a:lnTo>
                      <a:pt x="20329" y="4231"/>
                    </a:lnTo>
                    <a:lnTo>
                      <a:pt x="18635" y="4231"/>
                    </a:lnTo>
                    <a:lnTo>
                      <a:pt x="18635" y="2449"/>
                    </a:lnTo>
                    <a:lnTo>
                      <a:pt x="16941" y="1781"/>
                    </a:lnTo>
                    <a:lnTo>
                      <a:pt x="15671" y="1781"/>
                    </a:lnTo>
                    <a:lnTo>
                      <a:pt x="15671" y="891"/>
                    </a:lnTo>
                    <a:lnTo>
                      <a:pt x="12282" y="0"/>
                    </a:lnTo>
                    <a:lnTo>
                      <a:pt x="12282" y="891"/>
                    </a:lnTo>
                    <a:lnTo>
                      <a:pt x="10588" y="8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2" name="Freeform 128"/>
              <p:cNvSpPr/>
              <p:nvPr/>
            </p:nvSpPr>
            <p:spPr>
              <a:xfrm>
                <a:off x="5649754" y="2961784"/>
                <a:ext cx="373667" cy="479454"/>
              </a:xfrm>
              <a:custGeom>
                <a:avLst/>
                <a:gdLst/>
                <a:ahLst/>
                <a:cxnLst>
                  <a:cxn ang="0">
                    <a:pos x="wd2" y="hd2"/>
                  </a:cxn>
                  <a:cxn ang="5400000">
                    <a:pos x="wd2" y="hd2"/>
                  </a:cxn>
                  <a:cxn ang="10800000">
                    <a:pos x="wd2" y="hd2"/>
                  </a:cxn>
                  <a:cxn ang="16200000">
                    <a:pos x="wd2" y="hd2"/>
                  </a:cxn>
                </a:cxnLst>
                <a:rect l="0" t="0" r="r" b="b"/>
                <a:pathLst>
                  <a:path w="21600" h="21600" extrusionOk="0">
                    <a:moveTo>
                      <a:pt x="4612" y="610"/>
                    </a:moveTo>
                    <a:lnTo>
                      <a:pt x="6638" y="0"/>
                    </a:lnTo>
                    <a:lnTo>
                      <a:pt x="21262" y="5487"/>
                    </a:lnTo>
                    <a:lnTo>
                      <a:pt x="21600" y="10626"/>
                    </a:lnTo>
                    <a:lnTo>
                      <a:pt x="20025" y="10626"/>
                    </a:lnTo>
                    <a:lnTo>
                      <a:pt x="19575" y="10974"/>
                    </a:lnTo>
                    <a:lnTo>
                      <a:pt x="19575" y="11235"/>
                    </a:lnTo>
                    <a:lnTo>
                      <a:pt x="20025" y="11235"/>
                    </a:lnTo>
                    <a:lnTo>
                      <a:pt x="19575" y="11584"/>
                    </a:lnTo>
                    <a:lnTo>
                      <a:pt x="19125" y="12281"/>
                    </a:lnTo>
                    <a:lnTo>
                      <a:pt x="18788" y="12281"/>
                    </a:lnTo>
                    <a:lnTo>
                      <a:pt x="18788" y="12890"/>
                    </a:lnTo>
                    <a:lnTo>
                      <a:pt x="18337" y="13239"/>
                    </a:lnTo>
                    <a:lnTo>
                      <a:pt x="18788" y="13500"/>
                    </a:lnTo>
                    <a:lnTo>
                      <a:pt x="18788" y="13848"/>
                    </a:lnTo>
                    <a:lnTo>
                      <a:pt x="18337" y="13848"/>
                    </a:lnTo>
                    <a:lnTo>
                      <a:pt x="17887" y="14458"/>
                    </a:lnTo>
                    <a:lnTo>
                      <a:pt x="17887" y="14806"/>
                    </a:lnTo>
                    <a:lnTo>
                      <a:pt x="18337" y="14458"/>
                    </a:lnTo>
                    <a:lnTo>
                      <a:pt x="18788" y="14458"/>
                    </a:lnTo>
                    <a:lnTo>
                      <a:pt x="18788" y="14806"/>
                    </a:lnTo>
                    <a:lnTo>
                      <a:pt x="18337" y="14806"/>
                    </a:lnTo>
                    <a:lnTo>
                      <a:pt x="18788" y="15155"/>
                    </a:lnTo>
                    <a:lnTo>
                      <a:pt x="18788" y="16113"/>
                    </a:lnTo>
                    <a:lnTo>
                      <a:pt x="19575" y="16113"/>
                    </a:lnTo>
                    <a:lnTo>
                      <a:pt x="19575" y="16723"/>
                    </a:lnTo>
                    <a:lnTo>
                      <a:pt x="19125" y="17071"/>
                    </a:lnTo>
                    <a:lnTo>
                      <a:pt x="17887" y="17071"/>
                    </a:lnTo>
                    <a:lnTo>
                      <a:pt x="17438" y="17419"/>
                    </a:lnTo>
                    <a:lnTo>
                      <a:pt x="17438" y="17768"/>
                    </a:lnTo>
                    <a:lnTo>
                      <a:pt x="17100" y="17768"/>
                    </a:lnTo>
                    <a:lnTo>
                      <a:pt x="17100" y="18029"/>
                    </a:lnTo>
                    <a:lnTo>
                      <a:pt x="16650" y="18029"/>
                    </a:lnTo>
                    <a:lnTo>
                      <a:pt x="16200" y="18377"/>
                    </a:lnTo>
                    <a:lnTo>
                      <a:pt x="16200" y="18726"/>
                    </a:lnTo>
                    <a:lnTo>
                      <a:pt x="15862" y="18726"/>
                    </a:lnTo>
                    <a:lnTo>
                      <a:pt x="16200" y="18987"/>
                    </a:lnTo>
                    <a:lnTo>
                      <a:pt x="15862" y="18987"/>
                    </a:lnTo>
                    <a:lnTo>
                      <a:pt x="15862" y="19335"/>
                    </a:lnTo>
                    <a:lnTo>
                      <a:pt x="15412" y="19335"/>
                    </a:lnTo>
                    <a:lnTo>
                      <a:pt x="14625" y="19684"/>
                    </a:lnTo>
                    <a:lnTo>
                      <a:pt x="13725" y="19684"/>
                    </a:lnTo>
                    <a:lnTo>
                      <a:pt x="13275" y="19335"/>
                    </a:lnTo>
                    <a:lnTo>
                      <a:pt x="12487" y="19335"/>
                    </a:lnTo>
                    <a:lnTo>
                      <a:pt x="12487" y="20032"/>
                    </a:lnTo>
                    <a:lnTo>
                      <a:pt x="12937" y="20032"/>
                    </a:lnTo>
                    <a:lnTo>
                      <a:pt x="12937" y="20294"/>
                    </a:lnTo>
                    <a:lnTo>
                      <a:pt x="12487" y="20294"/>
                    </a:lnTo>
                    <a:lnTo>
                      <a:pt x="12038" y="20642"/>
                    </a:lnTo>
                    <a:lnTo>
                      <a:pt x="11700" y="20642"/>
                    </a:lnTo>
                    <a:lnTo>
                      <a:pt x="10462" y="20990"/>
                    </a:lnTo>
                    <a:lnTo>
                      <a:pt x="10013" y="20990"/>
                    </a:lnTo>
                    <a:lnTo>
                      <a:pt x="9562" y="21252"/>
                    </a:lnTo>
                    <a:lnTo>
                      <a:pt x="9112" y="21252"/>
                    </a:lnTo>
                    <a:lnTo>
                      <a:pt x="8775" y="21600"/>
                    </a:lnTo>
                    <a:lnTo>
                      <a:pt x="8775" y="21252"/>
                    </a:lnTo>
                    <a:lnTo>
                      <a:pt x="8325" y="20990"/>
                    </a:lnTo>
                    <a:lnTo>
                      <a:pt x="7875" y="20990"/>
                    </a:lnTo>
                    <a:lnTo>
                      <a:pt x="7875" y="21600"/>
                    </a:lnTo>
                    <a:lnTo>
                      <a:pt x="6638" y="21600"/>
                    </a:lnTo>
                    <a:lnTo>
                      <a:pt x="6638" y="21252"/>
                    </a:lnTo>
                    <a:lnTo>
                      <a:pt x="6187" y="21252"/>
                    </a:lnTo>
                    <a:lnTo>
                      <a:pt x="6187" y="20642"/>
                    </a:lnTo>
                    <a:lnTo>
                      <a:pt x="5850" y="20294"/>
                    </a:lnTo>
                    <a:lnTo>
                      <a:pt x="5400" y="20294"/>
                    </a:lnTo>
                    <a:lnTo>
                      <a:pt x="4950" y="19684"/>
                    </a:lnTo>
                    <a:lnTo>
                      <a:pt x="4162" y="19335"/>
                    </a:lnTo>
                    <a:lnTo>
                      <a:pt x="3712" y="19335"/>
                    </a:lnTo>
                    <a:lnTo>
                      <a:pt x="3712" y="18377"/>
                    </a:lnTo>
                    <a:lnTo>
                      <a:pt x="6187" y="18377"/>
                    </a:lnTo>
                    <a:lnTo>
                      <a:pt x="5850" y="18029"/>
                    </a:lnTo>
                    <a:lnTo>
                      <a:pt x="5400" y="17768"/>
                    </a:lnTo>
                    <a:lnTo>
                      <a:pt x="4950" y="17419"/>
                    </a:lnTo>
                    <a:lnTo>
                      <a:pt x="4950" y="16723"/>
                    </a:lnTo>
                    <a:lnTo>
                      <a:pt x="5400" y="16461"/>
                    </a:lnTo>
                    <a:lnTo>
                      <a:pt x="4950" y="16461"/>
                    </a:lnTo>
                    <a:lnTo>
                      <a:pt x="4950" y="16113"/>
                    </a:lnTo>
                    <a:lnTo>
                      <a:pt x="5400" y="16113"/>
                    </a:lnTo>
                    <a:lnTo>
                      <a:pt x="5400" y="15765"/>
                    </a:lnTo>
                    <a:lnTo>
                      <a:pt x="4950" y="15503"/>
                    </a:lnTo>
                    <a:lnTo>
                      <a:pt x="4950" y="15155"/>
                    </a:lnTo>
                    <a:lnTo>
                      <a:pt x="4612" y="14806"/>
                    </a:lnTo>
                    <a:lnTo>
                      <a:pt x="4162" y="14458"/>
                    </a:lnTo>
                    <a:lnTo>
                      <a:pt x="3375" y="14197"/>
                    </a:lnTo>
                    <a:lnTo>
                      <a:pt x="2475" y="13500"/>
                    </a:lnTo>
                    <a:lnTo>
                      <a:pt x="2025" y="11932"/>
                    </a:lnTo>
                    <a:lnTo>
                      <a:pt x="2025" y="11584"/>
                    </a:lnTo>
                    <a:lnTo>
                      <a:pt x="2475" y="11584"/>
                    </a:lnTo>
                    <a:lnTo>
                      <a:pt x="2925" y="11235"/>
                    </a:lnTo>
                    <a:lnTo>
                      <a:pt x="5850" y="9319"/>
                    </a:lnTo>
                    <a:lnTo>
                      <a:pt x="5850" y="7403"/>
                    </a:lnTo>
                    <a:lnTo>
                      <a:pt x="6187" y="4790"/>
                    </a:lnTo>
                    <a:lnTo>
                      <a:pt x="6638" y="4790"/>
                    </a:lnTo>
                    <a:lnTo>
                      <a:pt x="6638" y="4181"/>
                    </a:lnTo>
                    <a:lnTo>
                      <a:pt x="5400" y="3223"/>
                    </a:lnTo>
                    <a:lnTo>
                      <a:pt x="5400" y="2526"/>
                    </a:lnTo>
                    <a:lnTo>
                      <a:pt x="4612" y="958"/>
                    </a:lnTo>
                    <a:lnTo>
                      <a:pt x="4612" y="610"/>
                    </a:lnTo>
                    <a:close/>
                    <a:moveTo>
                      <a:pt x="450" y="14197"/>
                    </a:moveTo>
                    <a:lnTo>
                      <a:pt x="0" y="14197"/>
                    </a:lnTo>
                    <a:lnTo>
                      <a:pt x="450" y="1419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3" name="Freeform 129"/>
              <p:cNvSpPr/>
              <p:nvPr/>
            </p:nvSpPr>
            <p:spPr>
              <a:xfrm>
                <a:off x="5274142" y="2967585"/>
                <a:ext cx="490437" cy="344125"/>
              </a:xfrm>
              <a:custGeom>
                <a:avLst/>
                <a:gdLst/>
                <a:ahLst/>
                <a:cxnLst>
                  <a:cxn ang="0">
                    <a:pos x="wd2" y="hd2"/>
                  </a:cxn>
                  <a:cxn ang="5400000">
                    <a:pos x="wd2" y="hd2"/>
                  </a:cxn>
                  <a:cxn ang="10800000">
                    <a:pos x="wd2" y="hd2"/>
                  </a:cxn>
                  <a:cxn ang="16200000">
                    <a:pos x="wd2" y="hd2"/>
                  </a:cxn>
                </a:cxnLst>
                <a:rect l="0" t="0" r="r" b="b"/>
                <a:pathLst>
                  <a:path w="21600" h="21600" extrusionOk="0">
                    <a:moveTo>
                      <a:pt x="4800" y="21600"/>
                    </a:moveTo>
                    <a:lnTo>
                      <a:pt x="4457" y="21236"/>
                    </a:lnTo>
                    <a:lnTo>
                      <a:pt x="4200" y="21236"/>
                    </a:lnTo>
                    <a:lnTo>
                      <a:pt x="4200" y="20751"/>
                    </a:lnTo>
                    <a:lnTo>
                      <a:pt x="3514" y="20265"/>
                    </a:lnTo>
                    <a:lnTo>
                      <a:pt x="3514" y="20751"/>
                    </a:lnTo>
                    <a:lnTo>
                      <a:pt x="2914" y="20751"/>
                    </a:lnTo>
                    <a:lnTo>
                      <a:pt x="2571" y="20265"/>
                    </a:lnTo>
                    <a:lnTo>
                      <a:pt x="2914" y="19780"/>
                    </a:lnTo>
                    <a:lnTo>
                      <a:pt x="2571" y="19416"/>
                    </a:lnTo>
                    <a:lnTo>
                      <a:pt x="1971" y="19416"/>
                    </a:lnTo>
                    <a:lnTo>
                      <a:pt x="1286" y="18930"/>
                    </a:lnTo>
                    <a:lnTo>
                      <a:pt x="1286" y="18445"/>
                    </a:lnTo>
                    <a:lnTo>
                      <a:pt x="0" y="17110"/>
                    </a:lnTo>
                    <a:lnTo>
                      <a:pt x="0" y="16746"/>
                    </a:lnTo>
                    <a:lnTo>
                      <a:pt x="343" y="16261"/>
                    </a:lnTo>
                    <a:lnTo>
                      <a:pt x="343" y="15775"/>
                    </a:lnTo>
                    <a:lnTo>
                      <a:pt x="1971" y="15775"/>
                    </a:lnTo>
                    <a:lnTo>
                      <a:pt x="2229" y="15290"/>
                    </a:lnTo>
                    <a:lnTo>
                      <a:pt x="3171" y="15290"/>
                    </a:lnTo>
                    <a:lnTo>
                      <a:pt x="3514" y="14926"/>
                    </a:lnTo>
                    <a:lnTo>
                      <a:pt x="4457" y="14926"/>
                    </a:lnTo>
                    <a:lnTo>
                      <a:pt x="5143" y="14440"/>
                    </a:lnTo>
                    <a:lnTo>
                      <a:pt x="5400" y="13955"/>
                    </a:lnTo>
                    <a:lnTo>
                      <a:pt x="5400" y="13106"/>
                    </a:lnTo>
                    <a:lnTo>
                      <a:pt x="5743" y="11285"/>
                    </a:lnTo>
                    <a:lnTo>
                      <a:pt x="5743" y="8130"/>
                    </a:lnTo>
                    <a:lnTo>
                      <a:pt x="7971" y="7281"/>
                    </a:lnTo>
                    <a:lnTo>
                      <a:pt x="9514" y="5461"/>
                    </a:lnTo>
                    <a:lnTo>
                      <a:pt x="15943" y="0"/>
                    </a:lnTo>
                    <a:lnTo>
                      <a:pt x="18429" y="971"/>
                    </a:lnTo>
                    <a:lnTo>
                      <a:pt x="18771" y="1335"/>
                    </a:lnTo>
                    <a:lnTo>
                      <a:pt x="20057" y="485"/>
                    </a:lnTo>
                    <a:lnTo>
                      <a:pt x="20057" y="971"/>
                    </a:lnTo>
                    <a:lnTo>
                      <a:pt x="20657" y="3155"/>
                    </a:lnTo>
                    <a:lnTo>
                      <a:pt x="20657" y="4126"/>
                    </a:lnTo>
                    <a:lnTo>
                      <a:pt x="21600" y="5461"/>
                    </a:lnTo>
                    <a:lnTo>
                      <a:pt x="21600" y="6310"/>
                    </a:lnTo>
                    <a:lnTo>
                      <a:pt x="21257" y="6310"/>
                    </a:lnTo>
                    <a:lnTo>
                      <a:pt x="21000" y="9951"/>
                    </a:lnTo>
                    <a:lnTo>
                      <a:pt x="21000" y="12620"/>
                    </a:lnTo>
                    <a:lnTo>
                      <a:pt x="18771" y="15290"/>
                    </a:lnTo>
                    <a:lnTo>
                      <a:pt x="18429" y="15775"/>
                    </a:lnTo>
                    <a:lnTo>
                      <a:pt x="18086" y="15775"/>
                    </a:lnTo>
                    <a:lnTo>
                      <a:pt x="18086" y="16261"/>
                    </a:lnTo>
                    <a:lnTo>
                      <a:pt x="18429" y="18445"/>
                    </a:lnTo>
                    <a:lnTo>
                      <a:pt x="18086" y="18081"/>
                    </a:lnTo>
                    <a:lnTo>
                      <a:pt x="17829" y="18445"/>
                    </a:lnTo>
                    <a:lnTo>
                      <a:pt x="17829" y="18930"/>
                    </a:lnTo>
                    <a:lnTo>
                      <a:pt x="16886" y="18930"/>
                    </a:lnTo>
                    <a:lnTo>
                      <a:pt x="16886" y="19416"/>
                    </a:lnTo>
                    <a:lnTo>
                      <a:pt x="15943" y="19416"/>
                    </a:lnTo>
                    <a:lnTo>
                      <a:pt x="15600" y="18930"/>
                    </a:lnTo>
                    <a:lnTo>
                      <a:pt x="13371" y="18930"/>
                    </a:lnTo>
                    <a:lnTo>
                      <a:pt x="13029" y="19780"/>
                    </a:lnTo>
                    <a:lnTo>
                      <a:pt x="11743" y="19780"/>
                    </a:lnTo>
                    <a:lnTo>
                      <a:pt x="11143" y="19416"/>
                    </a:lnTo>
                    <a:lnTo>
                      <a:pt x="10800" y="19416"/>
                    </a:lnTo>
                    <a:lnTo>
                      <a:pt x="10800" y="18930"/>
                    </a:lnTo>
                    <a:lnTo>
                      <a:pt x="9514" y="18930"/>
                    </a:lnTo>
                    <a:lnTo>
                      <a:pt x="9514" y="19416"/>
                    </a:lnTo>
                    <a:lnTo>
                      <a:pt x="8914" y="19416"/>
                    </a:lnTo>
                    <a:lnTo>
                      <a:pt x="8571" y="18445"/>
                    </a:lnTo>
                    <a:lnTo>
                      <a:pt x="8314" y="18081"/>
                    </a:lnTo>
                    <a:lnTo>
                      <a:pt x="5743" y="18081"/>
                    </a:lnTo>
                    <a:lnTo>
                      <a:pt x="5400" y="18445"/>
                    </a:lnTo>
                    <a:lnTo>
                      <a:pt x="5143" y="18445"/>
                    </a:lnTo>
                    <a:lnTo>
                      <a:pt x="5143" y="18930"/>
                    </a:lnTo>
                    <a:lnTo>
                      <a:pt x="5400" y="18930"/>
                    </a:lnTo>
                    <a:lnTo>
                      <a:pt x="5143" y="18930"/>
                    </a:lnTo>
                    <a:lnTo>
                      <a:pt x="5143" y="19416"/>
                    </a:lnTo>
                    <a:lnTo>
                      <a:pt x="5400" y="19780"/>
                    </a:lnTo>
                    <a:lnTo>
                      <a:pt x="5143" y="19780"/>
                    </a:lnTo>
                    <a:lnTo>
                      <a:pt x="4800" y="20265"/>
                    </a:lnTo>
                    <a:lnTo>
                      <a:pt x="4800" y="20751"/>
                    </a:lnTo>
                    <a:lnTo>
                      <a:pt x="5143" y="21236"/>
                    </a:lnTo>
                    <a:lnTo>
                      <a:pt x="5143" y="21600"/>
                    </a:lnTo>
                    <a:lnTo>
                      <a:pt x="4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4" name="Freeform 130"/>
              <p:cNvSpPr/>
              <p:nvPr/>
            </p:nvSpPr>
            <p:spPr>
              <a:xfrm>
                <a:off x="5361721" y="3255643"/>
                <a:ext cx="360044" cy="278393"/>
              </a:xfrm>
              <a:custGeom>
                <a:avLst/>
                <a:gdLst/>
                <a:ahLst/>
                <a:cxnLst>
                  <a:cxn ang="0">
                    <a:pos x="wd2" y="hd2"/>
                  </a:cxn>
                  <a:cxn ang="5400000">
                    <a:pos x="wd2" y="hd2"/>
                  </a:cxn>
                  <a:cxn ang="10800000">
                    <a:pos x="wd2" y="hd2"/>
                  </a:cxn>
                  <a:cxn ang="16200000">
                    <a:pos x="wd2" y="hd2"/>
                  </a:cxn>
                </a:cxnLst>
                <a:rect l="0" t="0" r="r" b="b"/>
                <a:pathLst>
                  <a:path w="21600" h="21600" extrusionOk="0">
                    <a:moveTo>
                      <a:pt x="20783" y="1650"/>
                    </a:moveTo>
                    <a:lnTo>
                      <a:pt x="19849" y="450"/>
                    </a:lnTo>
                    <a:lnTo>
                      <a:pt x="19382" y="0"/>
                    </a:lnTo>
                    <a:lnTo>
                      <a:pt x="19031" y="450"/>
                    </a:lnTo>
                    <a:lnTo>
                      <a:pt x="19031" y="1050"/>
                    </a:lnTo>
                    <a:lnTo>
                      <a:pt x="17747" y="1050"/>
                    </a:lnTo>
                    <a:lnTo>
                      <a:pt x="17747" y="1650"/>
                    </a:lnTo>
                    <a:lnTo>
                      <a:pt x="16463" y="1650"/>
                    </a:lnTo>
                    <a:lnTo>
                      <a:pt x="15996" y="1050"/>
                    </a:lnTo>
                    <a:lnTo>
                      <a:pt x="12960" y="1050"/>
                    </a:lnTo>
                    <a:lnTo>
                      <a:pt x="12493" y="2100"/>
                    </a:lnTo>
                    <a:lnTo>
                      <a:pt x="10742" y="2100"/>
                    </a:lnTo>
                    <a:lnTo>
                      <a:pt x="9924" y="1650"/>
                    </a:lnTo>
                    <a:lnTo>
                      <a:pt x="9457" y="1650"/>
                    </a:lnTo>
                    <a:lnTo>
                      <a:pt x="9457" y="1050"/>
                    </a:lnTo>
                    <a:lnTo>
                      <a:pt x="7706" y="1050"/>
                    </a:lnTo>
                    <a:lnTo>
                      <a:pt x="7706" y="1650"/>
                    </a:lnTo>
                    <a:lnTo>
                      <a:pt x="6889" y="1650"/>
                    </a:lnTo>
                    <a:lnTo>
                      <a:pt x="6422" y="450"/>
                    </a:lnTo>
                    <a:lnTo>
                      <a:pt x="6071" y="0"/>
                    </a:lnTo>
                    <a:lnTo>
                      <a:pt x="2569" y="0"/>
                    </a:lnTo>
                    <a:lnTo>
                      <a:pt x="2102" y="450"/>
                    </a:lnTo>
                    <a:lnTo>
                      <a:pt x="1751" y="450"/>
                    </a:lnTo>
                    <a:lnTo>
                      <a:pt x="1751" y="1050"/>
                    </a:lnTo>
                    <a:lnTo>
                      <a:pt x="2102" y="1050"/>
                    </a:lnTo>
                    <a:lnTo>
                      <a:pt x="1751" y="1050"/>
                    </a:lnTo>
                    <a:lnTo>
                      <a:pt x="1751" y="1650"/>
                    </a:lnTo>
                    <a:lnTo>
                      <a:pt x="2102" y="2100"/>
                    </a:lnTo>
                    <a:lnTo>
                      <a:pt x="1751" y="2100"/>
                    </a:lnTo>
                    <a:lnTo>
                      <a:pt x="1284" y="2700"/>
                    </a:lnTo>
                    <a:lnTo>
                      <a:pt x="1284" y="3300"/>
                    </a:lnTo>
                    <a:lnTo>
                      <a:pt x="1751" y="3900"/>
                    </a:lnTo>
                    <a:lnTo>
                      <a:pt x="1751" y="4350"/>
                    </a:lnTo>
                    <a:lnTo>
                      <a:pt x="1284" y="4350"/>
                    </a:lnTo>
                    <a:lnTo>
                      <a:pt x="1284" y="5550"/>
                    </a:lnTo>
                    <a:lnTo>
                      <a:pt x="1751" y="5550"/>
                    </a:lnTo>
                    <a:lnTo>
                      <a:pt x="1751" y="6000"/>
                    </a:lnTo>
                    <a:lnTo>
                      <a:pt x="2102" y="7200"/>
                    </a:lnTo>
                    <a:lnTo>
                      <a:pt x="1751" y="7200"/>
                    </a:lnTo>
                    <a:lnTo>
                      <a:pt x="1284" y="7800"/>
                    </a:lnTo>
                    <a:lnTo>
                      <a:pt x="1751" y="8250"/>
                    </a:lnTo>
                    <a:lnTo>
                      <a:pt x="1751" y="8850"/>
                    </a:lnTo>
                    <a:lnTo>
                      <a:pt x="1284" y="8850"/>
                    </a:lnTo>
                    <a:lnTo>
                      <a:pt x="1284" y="9450"/>
                    </a:lnTo>
                    <a:lnTo>
                      <a:pt x="817" y="9900"/>
                    </a:lnTo>
                    <a:lnTo>
                      <a:pt x="467" y="10500"/>
                    </a:lnTo>
                    <a:lnTo>
                      <a:pt x="0" y="10500"/>
                    </a:lnTo>
                    <a:lnTo>
                      <a:pt x="0" y="16650"/>
                    </a:lnTo>
                    <a:lnTo>
                      <a:pt x="1284" y="16650"/>
                    </a:lnTo>
                    <a:lnTo>
                      <a:pt x="2569" y="17250"/>
                    </a:lnTo>
                    <a:lnTo>
                      <a:pt x="3386" y="18300"/>
                    </a:lnTo>
                    <a:lnTo>
                      <a:pt x="3853" y="19350"/>
                    </a:lnTo>
                    <a:lnTo>
                      <a:pt x="3853" y="19950"/>
                    </a:lnTo>
                    <a:lnTo>
                      <a:pt x="4320" y="19950"/>
                    </a:lnTo>
                    <a:lnTo>
                      <a:pt x="4320" y="21150"/>
                    </a:lnTo>
                    <a:lnTo>
                      <a:pt x="4787" y="21600"/>
                    </a:lnTo>
                    <a:lnTo>
                      <a:pt x="7356" y="21600"/>
                    </a:lnTo>
                    <a:lnTo>
                      <a:pt x="7706" y="21150"/>
                    </a:lnTo>
                    <a:lnTo>
                      <a:pt x="8173" y="21600"/>
                    </a:lnTo>
                    <a:lnTo>
                      <a:pt x="9107" y="21150"/>
                    </a:lnTo>
                    <a:lnTo>
                      <a:pt x="9924" y="21150"/>
                    </a:lnTo>
                    <a:lnTo>
                      <a:pt x="9924" y="20550"/>
                    </a:lnTo>
                    <a:lnTo>
                      <a:pt x="10391" y="21150"/>
                    </a:lnTo>
                    <a:lnTo>
                      <a:pt x="10391" y="20550"/>
                    </a:lnTo>
                    <a:lnTo>
                      <a:pt x="11209" y="19950"/>
                    </a:lnTo>
                    <a:lnTo>
                      <a:pt x="11209" y="17700"/>
                    </a:lnTo>
                    <a:lnTo>
                      <a:pt x="11676" y="17700"/>
                    </a:lnTo>
                    <a:lnTo>
                      <a:pt x="12143" y="17250"/>
                    </a:lnTo>
                    <a:lnTo>
                      <a:pt x="12493" y="16650"/>
                    </a:lnTo>
                    <a:lnTo>
                      <a:pt x="12493" y="16050"/>
                    </a:lnTo>
                    <a:lnTo>
                      <a:pt x="12960" y="16050"/>
                    </a:lnTo>
                    <a:lnTo>
                      <a:pt x="13427" y="15600"/>
                    </a:lnTo>
                    <a:lnTo>
                      <a:pt x="13777" y="16050"/>
                    </a:lnTo>
                    <a:lnTo>
                      <a:pt x="14244" y="15600"/>
                    </a:lnTo>
                    <a:lnTo>
                      <a:pt x="14711" y="16050"/>
                    </a:lnTo>
                    <a:lnTo>
                      <a:pt x="14711" y="16650"/>
                    </a:lnTo>
                    <a:lnTo>
                      <a:pt x="15529" y="16650"/>
                    </a:lnTo>
                    <a:lnTo>
                      <a:pt x="15996" y="16050"/>
                    </a:lnTo>
                    <a:lnTo>
                      <a:pt x="15996" y="15600"/>
                    </a:lnTo>
                    <a:lnTo>
                      <a:pt x="16463" y="15600"/>
                    </a:lnTo>
                    <a:lnTo>
                      <a:pt x="16813" y="15000"/>
                    </a:lnTo>
                    <a:lnTo>
                      <a:pt x="16813" y="14400"/>
                    </a:lnTo>
                    <a:lnTo>
                      <a:pt x="17280" y="13350"/>
                    </a:lnTo>
                    <a:lnTo>
                      <a:pt x="17280" y="12750"/>
                    </a:lnTo>
                    <a:lnTo>
                      <a:pt x="17747" y="12750"/>
                    </a:lnTo>
                    <a:lnTo>
                      <a:pt x="18097" y="12150"/>
                    </a:lnTo>
                    <a:lnTo>
                      <a:pt x="18564" y="11700"/>
                    </a:lnTo>
                    <a:lnTo>
                      <a:pt x="18564" y="9900"/>
                    </a:lnTo>
                    <a:lnTo>
                      <a:pt x="19031" y="9900"/>
                    </a:lnTo>
                    <a:lnTo>
                      <a:pt x="19849" y="8850"/>
                    </a:lnTo>
                    <a:lnTo>
                      <a:pt x="19849" y="7200"/>
                    </a:lnTo>
                    <a:lnTo>
                      <a:pt x="20316" y="6600"/>
                    </a:lnTo>
                    <a:lnTo>
                      <a:pt x="20316" y="6000"/>
                    </a:lnTo>
                    <a:lnTo>
                      <a:pt x="21133" y="6000"/>
                    </a:lnTo>
                    <a:lnTo>
                      <a:pt x="21133" y="5550"/>
                    </a:lnTo>
                    <a:lnTo>
                      <a:pt x="21600" y="5550"/>
                    </a:lnTo>
                    <a:lnTo>
                      <a:pt x="21600" y="3900"/>
                    </a:lnTo>
                    <a:lnTo>
                      <a:pt x="21133" y="3900"/>
                    </a:lnTo>
                    <a:lnTo>
                      <a:pt x="21133" y="2100"/>
                    </a:lnTo>
                    <a:lnTo>
                      <a:pt x="20783" y="16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5" name="Freeform 131"/>
              <p:cNvSpPr/>
              <p:nvPr/>
            </p:nvSpPr>
            <p:spPr>
              <a:xfrm>
                <a:off x="5466302" y="3646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6" name="Freeform 132"/>
              <p:cNvSpPr/>
              <p:nvPr/>
            </p:nvSpPr>
            <p:spPr>
              <a:xfrm>
                <a:off x="5527146" y="3549500"/>
                <a:ext cx="13625" cy="21267"/>
              </a:xfrm>
              <a:custGeom>
                <a:avLst/>
                <a:gdLst/>
                <a:ahLst/>
                <a:cxnLst>
                  <a:cxn ang="0">
                    <a:pos x="wd2" y="hd2"/>
                  </a:cxn>
                  <a:cxn ang="5400000">
                    <a:pos x="wd2" y="hd2"/>
                  </a:cxn>
                  <a:cxn ang="10800000">
                    <a:pos x="wd2" y="hd2"/>
                  </a:cxn>
                  <a:cxn ang="16200000">
                    <a:pos x="wd2" y="hd2"/>
                  </a:cxn>
                </a:cxnLst>
                <a:rect l="0" t="0" r="r" b="b"/>
                <a:pathLst>
                  <a:path w="21600" h="21600" extrusionOk="0">
                    <a:moveTo>
                      <a:pt x="0" y="13745"/>
                    </a:moveTo>
                    <a:lnTo>
                      <a:pt x="0" y="5891"/>
                    </a:lnTo>
                    <a:lnTo>
                      <a:pt x="12343" y="5891"/>
                    </a:lnTo>
                    <a:lnTo>
                      <a:pt x="12343" y="0"/>
                    </a:lnTo>
                    <a:lnTo>
                      <a:pt x="21600" y="0"/>
                    </a:lnTo>
                    <a:lnTo>
                      <a:pt x="21600" y="21600"/>
                    </a:lnTo>
                    <a:lnTo>
                      <a:pt x="12343" y="13745"/>
                    </a:lnTo>
                    <a:lnTo>
                      <a:pt x="0" y="137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7" name="Freeform 133"/>
              <p:cNvSpPr/>
              <p:nvPr/>
            </p:nvSpPr>
            <p:spPr>
              <a:xfrm>
                <a:off x="5534932" y="3276910"/>
                <a:ext cx="245218" cy="328659"/>
              </a:xfrm>
              <a:custGeom>
                <a:avLst/>
                <a:gdLst/>
                <a:ahLst/>
                <a:cxnLst>
                  <a:cxn ang="0">
                    <a:pos x="wd2" y="hd2"/>
                  </a:cxn>
                  <a:cxn ang="5400000">
                    <a:pos x="wd2" y="hd2"/>
                  </a:cxn>
                  <a:cxn ang="10800000">
                    <a:pos x="wd2" y="hd2"/>
                  </a:cxn>
                  <a:cxn ang="16200000">
                    <a:pos x="wd2" y="hd2"/>
                  </a:cxn>
                </a:cxnLst>
                <a:rect l="0" t="0" r="r" b="b"/>
                <a:pathLst>
                  <a:path w="21600" h="21600" extrusionOk="0">
                    <a:moveTo>
                      <a:pt x="0" y="16518"/>
                    </a:moveTo>
                    <a:lnTo>
                      <a:pt x="0" y="16009"/>
                    </a:lnTo>
                    <a:lnTo>
                      <a:pt x="1200" y="15501"/>
                    </a:lnTo>
                    <a:lnTo>
                      <a:pt x="1200" y="13595"/>
                    </a:lnTo>
                    <a:lnTo>
                      <a:pt x="1886" y="13595"/>
                    </a:lnTo>
                    <a:lnTo>
                      <a:pt x="2571" y="13214"/>
                    </a:lnTo>
                    <a:lnTo>
                      <a:pt x="3086" y="12706"/>
                    </a:lnTo>
                    <a:lnTo>
                      <a:pt x="3086" y="12198"/>
                    </a:lnTo>
                    <a:lnTo>
                      <a:pt x="3771" y="12198"/>
                    </a:lnTo>
                    <a:lnTo>
                      <a:pt x="4457" y="11816"/>
                    </a:lnTo>
                    <a:lnTo>
                      <a:pt x="4971" y="12198"/>
                    </a:lnTo>
                    <a:lnTo>
                      <a:pt x="5657" y="11816"/>
                    </a:lnTo>
                    <a:lnTo>
                      <a:pt x="6343" y="12198"/>
                    </a:lnTo>
                    <a:lnTo>
                      <a:pt x="6343" y="12706"/>
                    </a:lnTo>
                    <a:lnTo>
                      <a:pt x="7543" y="12706"/>
                    </a:lnTo>
                    <a:lnTo>
                      <a:pt x="8229" y="12198"/>
                    </a:lnTo>
                    <a:lnTo>
                      <a:pt x="8229" y="11816"/>
                    </a:lnTo>
                    <a:lnTo>
                      <a:pt x="8914" y="11816"/>
                    </a:lnTo>
                    <a:lnTo>
                      <a:pt x="9429" y="11308"/>
                    </a:lnTo>
                    <a:lnTo>
                      <a:pt x="9429" y="10800"/>
                    </a:lnTo>
                    <a:lnTo>
                      <a:pt x="10114" y="9911"/>
                    </a:lnTo>
                    <a:lnTo>
                      <a:pt x="10114" y="9402"/>
                    </a:lnTo>
                    <a:lnTo>
                      <a:pt x="10800" y="9402"/>
                    </a:lnTo>
                    <a:lnTo>
                      <a:pt x="11314" y="8894"/>
                    </a:lnTo>
                    <a:lnTo>
                      <a:pt x="12000" y="8513"/>
                    </a:lnTo>
                    <a:lnTo>
                      <a:pt x="12000" y="6988"/>
                    </a:lnTo>
                    <a:lnTo>
                      <a:pt x="12686" y="6988"/>
                    </a:lnTo>
                    <a:lnTo>
                      <a:pt x="13886" y="6099"/>
                    </a:lnTo>
                    <a:lnTo>
                      <a:pt x="13886" y="4701"/>
                    </a:lnTo>
                    <a:lnTo>
                      <a:pt x="14571" y="4193"/>
                    </a:lnTo>
                    <a:lnTo>
                      <a:pt x="14571" y="3685"/>
                    </a:lnTo>
                    <a:lnTo>
                      <a:pt x="15771" y="3685"/>
                    </a:lnTo>
                    <a:lnTo>
                      <a:pt x="15771" y="3304"/>
                    </a:lnTo>
                    <a:lnTo>
                      <a:pt x="16457" y="3304"/>
                    </a:lnTo>
                    <a:lnTo>
                      <a:pt x="16457" y="1906"/>
                    </a:lnTo>
                    <a:lnTo>
                      <a:pt x="15771" y="1906"/>
                    </a:lnTo>
                    <a:lnTo>
                      <a:pt x="15771" y="381"/>
                    </a:lnTo>
                    <a:lnTo>
                      <a:pt x="15257" y="0"/>
                    </a:lnTo>
                    <a:lnTo>
                      <a:pt x="16457" y="381"/>
                    </a:lnTo>
                    <a:lnTo>
                      <a:pt x="17143" y="889"/>
                    </a:lnTo>
                    <a:lnTo>
                      <a:pt x="17657" y="1398"/>
                    </a:lnTo>
                    <a:lnTo>
                      <a:pt x="17657" y="1906"/>
                    </a:lnTo>
                    <a:lnTo>
                      <a:pt x="18343" y="2287"/>
                    </a:lnTo>
                    <a:lnTo>
                      <a:pt x="18343" y="2795"/>
                    </a:lnTo>
                    <a:lnTo>
                      <a:pt x="17657" y="2795"/>
                    </a:lnTo>
                    <a:lnTo>
                      <a:pt x="17657" y="3304"/>
                    </a:lnTo>
                    <a:lnTo>
                      <a:pt x="18343" y="3304"/>
                    </a:lnTo>
                    <a:lnTo>
                      <a:pt x="17657" y="3685"/>
                    </a:lnTo>
                    <a:lnTo>
                      <a:pt x="17657" y="4701"/>
                    </a:lnTo>
                    <a:lnTo>
                      <a:pt x="18343" y="5209"/>
                    </a:lnTo>
                    <a:lnTo>
                      <a:pt x="19029" y="5591"/>
                    </a:lnTo>
                    <a:lnTo>
                      <a:pt x="19543" y="6099"/>
                    </a:lnTo>
                    <a:lnTo>
                      <a:pt x="15771" y="6099"/>
                    </a:lnTo>
                    <a:lnTo>
                      <a:pt x="15771" y="7496"/>
                    </a:lnTo>
                    <a:lnTo>
                      <a:pt x="16457" y="7496"/>
                    </a:lnTo>
                    <a:lnTo>
                      <a:pt x="17657" y="8005"/>
                    </a:lnTo>
                    <a:lnTo>
                      <a:pt x="18343" y="8894"/>
                    </a:lnTo>
                    <a:lnTo>
                      <a:pt x="19029" y="8894"/>
                    </a:lnTo>
                    <a:lnTo>
                      <a:pt x="19543" y="9402"/>
                    </a:lnTo>
                    <a:lnTo>
                      <a:pt x="19543" y="10800"/>
                    </a:lnTo>
                    <a:lnTo>
                      <a:pt x="19029" y="10800"/>
                    </a:lnTo>
                    <a:lnTo>
                      <a:pt x="19029" y="11308"/>
                    </a:lnTo>
                    <a:lnTo>
                      <a:pt x="18343" y="12198"/>
                    </a:lnTo>
                    <a:lnTo>
                      <a:pt x="17657" y="12706"/>
                    </a:lnTo>
                    <a:lnTo>
                      <a:pt x="17143" y="13214"/>
                    </a:lnTo>
                    <a:lnTo>
                      <a:pt x="16457" y="13214"/>
                    </a:lnTo>
                    <a:lnTo>
                      <a:pt x="17143" y="13595"/>
                    </a:lnTo>
                    <a:lnTo>
                      <a:pt x="17143" y="16518"/>
                    </a:lnTo>
                    <a:lnTo>
                      <a:pt x="17657" y="16518"/>
                    </a:lnTo>
                    <a:lnTo>
                      <a:pt x="18343" y="16899"/>
                    </a:lnTo>
                    <a:lnTo>
                      <a:pt x="19029" y="17407"/>
                    </a:lnTo>
                    <a:lnTo>
                      <a:pt x="19543" y="18296"/>
                    </a:lnTo>
                    <a:lnTo>
                      <a:pt x="20229" y="18805"/>
                    </a:lnTo>
                    <a:lnTo>
                      <a:pt x="20229" y="19313"/>
                    </a:lnTo>
                    <a:lnTo>
                      <a:pt x="21600" y="19313"/>
                    </a:lnTo>
                    <a:lnTo>
                      <a:pt x="21600" y="20711"/>
                    </a:lnTo>
                    <a:lnTo>
                      <a:pt x="20914" y="21219"/>
                    </a:lnTo>
                    <a:lnTo>
                      <a:pt x="20914" y="21600"/>
                    </a:lnTo>
                    <a:lnTo>
                      <a:pt x="19029" y="21600"/>
                    </a:lnTo>
                    <a:lnTo>
                      <a:pt x="19029" y="21219"/>
                    </a:lnTo>
                    <a:lnTo>
                      <a:pt x="18343" y="21219"/>
                    </a:lnTo>
                    <a:lnTo>
                      <a:pt x="18343" y="21600"/>
                    </a:lnTo>
                    <a:lnTo>
                      <a:pt x="17657" y="21219"/>
                    </a:lnTo>
                    <a:lnTo>
                      <a:pt x="12686" y="21219"/>
                    </a:lnTo>
                    <a:lnTo>
                      <a:pt x="12686" y="20711"/>
                    </a:lnTo>
                    <a:lnTo>
                      <a:pt x="12000" y="21219"/>
                    </a:lnTo>
                    <a:lnTo>
                      <a:pt x="11314" y="20711"/>
                    </a:lnTo>
                    <a:lnTo>
                      <a:pt x="8229" y="20711"/>
                    </a:lnTo>
                    <a:lnTo>
                      <a:pt x="7543" y="21219"/>
                    </a:lnTo>
                    <a:lnTo>
                      <a:pt x="3086" y="21219"/>
                    </a:lnTo>
                    <a:lnTo>
                      <a:pt x="3771" y="20711"/>
                    </a:lnTo>
                    <a:lnTo>
                      <a:pt x="3086" y="20711"/>
                    </a:lnTo>
                    <a:lnTo>
                      <a:pt x="3771" y="19821"/>
                    </a:lnTo>
                    <a:lnTo>
                      <a:pt x="3771" y="19313"/>
                    </a:lnTo>
                    <a:lnTo>
                      <a:pt x="3086" y="18805"/>
                    </a:lnTo>
                    <a:lnTo>
                      <a:pt x="3086" y="17407"/>
                    </a:lnTo>
                    <a:lnTo>
                      <a:pt x="1200" y="17407"/>
                    </a:lnTo>
                    <a:lnTo>
                      <a:pt x="1200" y="16009"/>
                    </a:lnTo>
                    <a:lnTo>
                      <a:pt x="514" y="16518"/>
                    </a:lnTo>
                    <a:lnTo>
                      <a:pt x="0"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8" name="Freeform 134"/>
              <p:cNvSpPr/>
              <p:nvPr/>
            </p:nvSpPr>
            <p:spPr>
              <a:xfrm>
                <a:off x="5540769" y="3592032"/>
                <a:ext cx="180996" cy="179797"/>
              </a:xfrm>
              <a:custGeom>
                <a:avLst/>
                <a:gdLst/>
                <a:ahLst/>
                <a:cxnLst>
                  <a:cxn ang="0">
                    <a:pos x="wd2" y="hd2"/>
                  </a:cxn>
                  <a:cxn ang="5400000">
                    <a:pos x="wd2" y="hd2"/>
                  </a:cxn>
                  <a:cxn ang="10800000">
                    <a:pos x="wd2" y="hd2"/>
                  </a:cxn>
                  <a:cxn ang="16200000">
                    <a:pos x="wd2" y="hd2"/>
                  </a:cxn>
                </a:cxnLst>
                <a:rect l="0" t="0" r="r" b="b"/>
                <a:pathLst>
                  <a:path w="21600" h="21600" extrusionOk="0">
                    <a:moveTo>
                      <a:pt x="9523" y="929"/>
                    </a:moveTo>
                    <a:lnTo>
                      <a:pt x="10452" y="0"/>
                    </a:lnTo>
                    <a:lnTo>
                      <a:pt x="14632" y="0"/>
                    </a:lnTo>
                    <a:lnTo>
                      <a:pt x="15561" y="929"/>
                    </a:lnTo>
                    <a:lnTo>
                      <a:pt x="16490" y="0"/>
                    </a:lnTo>
                    <a:lnTo>
                      <a:pt x="16490" y="3484"/>
                    </a:lnTo>
                    <a:lnTo>
                      <a:pt x="17187" y="4413"/>
                    </a:lnTo>
                    <a:lnTo>
                      <a:pt x="17187" y="3484"/>
                    </a:lnTo>
                    <a:lnTo>
                      <a:pt x="21600" y="3484"/>
                    </a:lnTo>
                    <a:lnTo>
                      <a:pt x="21600" y="6039"/>
                    </a:lnTo>
                    <a:lnTo>
                      <a:pt x="20671" y="6039"/>
                    </a:lnTo>
                    <a:lnTo>
                      <a:pt x="19974" y="6968"/>
                    </a:lnTo>
                    <a:lnTo>
                      <a:pt x="19974" y="7665"/>
                    </a:lnTo>
                    <a:lnTo>
                      <a:pt x="19045" y="8594"/>
                    </a:lnTo>
                    <a:lnTo>
                      <a:pt x="19974" y="8594"/>
                    </a:lnTo>
                    <a:lnTo>
                      <a:pt x="19974" y="9523"/>
                    </a:lnTo>
                    <a:lnTo>
                      <a:pt x="20671" y="9523"/>
                    </a:lnTo>
                    <a:lnTo>
                      <a:pt x="20671" y="10452"/>
                    </a:lnTo>
                    <a:lnTo>
                      <a:pt x="21600" y="10452"/>
                    </a:lnTo>
                    <a:lnTo>
                      <a:pt x="21600" y="11148"/>
                    </a:lnTo>
                    <a:lnTo>
                      <a:pt x="20671" y="13006"/>
                    </a:lnTo>
                    <a:lnTo>
                      <a:pt x="19974" y="15561"/>
                    </a:lnTo>
                    <a:lnTo>
                      <a:pt x="20671" y="16258"/>
                    </a:lnTo>
                    <a:lnTo>
                      <a:pt x="19974" y="16258"/>
                    </a:lnTo>
                    <a:lnTo>
                      <a:pt x="19045" y="15561"/>
                    </a:lnTo>
                    <a:lnTo>
                      <a:pt x="18116" y="15561"/>
                    </a:lnTo>
                    <a:lnTo>
                      <a:pt x="17187" y="16258"/>
                    </a:lnTo>
                    <a:lnTo>
                      <a:pt x="16490" y="16258"/>
                    </a:lnTo>
                    <a:lnTo>
                      <a:pt x="15561" y="15561"/>
                    </a:lnTo>
                    <a:lnTo>
                      <a:pt x="15561" y="14632"/>
                    </a:lnTo>
                    <a:lnTo>
                      <a:pt x="13935" y="14632"/>
                    </a:lnTo>
                    <a:lnTo>
                      <a:pt x="13935" y="16258"/>
                    </a:lnTo>
                    <a:lnTo>
                      <a:pt x="12077" y="16258"/>
                    </a:lnTo>
                    <a:lnTo>
                      <a:pt x="11381" y="17187"/>
                    </a:lnTo>
                    <a:lnTo>
                      <a:pt x="10452" y="16258"/>
                    </a:lnTo>
                    <a:lnTo>
                      <a:pt x="9523" y="17187"/>
                    </a:lnTo>
                    <a:lnTo>
                      <a:pt x="9523" y="18116"/>
                    </a:lnTo>
                    <a:lnTo>
                      <a:pt x="12077" y="18116"/>
                    </a:lnTo>
                    <a:lnTo>
                      <a:pt x="12077" y="20671"/>
                    </a:lnTo>
                    <a:lnTo>
                      <a:pt x="11381" y="19742"/>
                    </a:lnTo>
                    <a:lnTo>
                      <a:pt x="10452" y="19742"/>
                    </a:lnTo>
                    <a:lnTo>
                      <a:pt x="10452" y="20671"/>
                    </a:lnTo>
                    <a:lnTo>
                      <a:pt x="9523" y="20671"/>
                    </a:lnTo>
                    <a:lnTo>
                      <a:pt x="8594" y="21600"/>
                    </a:lnTo>
                    <a:lnTo>
                      <a:pt x="7897" y="21600"/>
                    </a:lnTo>
                    <a:lnTo>
                      <a:pt x="7897" y="20671"/>
                    </a:lnTo>
                    <a:lnTo>
                      <a:pt x="6039" y="19742"/>
                    </a:lnTo>
                    <a:lnTo>
                      <a:pt x="6039" y="19045"/>
                    </a:lnTo>
                    <a:lnTo>
                      <a:pt x="4413" y="18116"/>
                    </a:lnTo>
                    <a:lnTo>
                      <a:pt x="3484" y="17187"/>
                    </a:lnTo>
                    <a:lnTo>
                      <a:pt x="2787" y="16258"/>
                    </a:lnTo>
                    <a:lnTo>
                      <a:pt x="1858" y="15561"/>
                    </a:lnTo>
                    <a:lnTo>
                      <a:pt x="1858" y="13703"/>
                    </a:lnTo>
                    <a:lnTo>
                      <a:pt x="929" y="13006"/>
                    </a:lnTo>
                    <a:lnTo>
                      <a:pt x="929" y="12077"/>
                    </a:lnTo>
                    <a:lnTo>
                      <a:pt x="0" y="10452"/>
                    </a:lnTo>
                    <a:lnTo>
                      <a:pt x="1858" y="10452"/>
                    </a:lnTo>
                    <a:lnTo>
                      <a:pt x="1858" y="7665"/>
                    </a:lnTo>
                    <a:lnTo>
                      <a:pt x="3484" y="6968"/>
                    </a:lnTo>
                    <a:lnTo>
                      <a:pt x="2787" y="6968"/>
                    </a:lnTo>
                    <a:lnTo>
                      <a:pt x="1858" y="6039"/>
                    </a:lnTo>
                    <a:lnTo>
                      <a:pt x="2787" y="6039"/>
                    </a:lnTo>
                    <a:lnTo>
                      <a:pt x="2787" y="5110"/>
                    </a:lnTo>
                    <a:lnTo>
                      <a:pt x="3484" y="5110"/>
                    </a:lnTo>
                    <a:lnTo>
                      <a:pt x="3484" y="4413"/>
                    </a:lnTo>
                    <a:lnTo>
                      <a:pt x="4413" y="4413"/>
                    </a:lnTo>
                    <a:lnTo>
                      <a:pt x="4413" y="5110"/>
                    </a:lnTo>
                    <a:lnTo>
                      <a:pt x="9523" y="5110"/>
                    </a:lnTo>
                    <a:lnTo>
                      <a:pt x="9523" y="9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59" name="Freeform 135"/>
              <p:cNvSpPr/>
              <p:nvPr/>
            </p:nvSpPr>
            <p:spPr>
              <a:xfrm>
                <a:off x="5556338" y="3599767"/>
                <a:ext cx="64225" cy="34800"/>
              </a:xfrm>
              <a:custGeom>
                <a:avLst/>
                <a:gdLst/>
                <a:ahLst/>
                <a:cxnLst>
                  <a:cxn ang="0">
                    <a:pos x="wd2" y="hd2"/>
                  </a:cxn>
                  <a:cxn ang="5400000">
                    <a:pos x="wd2" y="hd2"/>
                  </a:cxn>
                  <a:cxn ang="10800000">
                    <a:pos x="wd2" y="hd2"/>
                  </a:cxn>
                  <a:cxn ang="16200000">
                    <a:pos x="wd2" y="hd2"/>
                  </a:cxn>
                </a:cxnLst>
                <a:rect l="0" t="0" r="r" b="b"/>
                <a:pathLst>
                  <a:path w="21600" h="21600" extrusionOk="0">
                    <a:moveTo>
                      <a:pt x="2618" y="21600"/>
                    </a:moveTo>
                    <a:lnTo>
                      <a:pt x="4582" y="21600"/>
                    </a:lnTo>
                    <a:lnTo>
                      <a:pt x="4582" y="18000"/>
                    </a:lnTo>
                    <a:lnTo>
                      <a:pt x="7200" y="18000"/>
                    </a:lnTo>
                    <a:lnTo>
                      <a:pt x="7200" y="21600"/>
                    </a:lnTo>
                    <a:lnTo>
                      <a:pt x="21600" y="21600"/>
                    </a:lnTo>
                    <a:lnTo>
                      <a:pt x="21600" y="0"/>
                    </a:lnTo>
                    <a:lnTo>
                      <a:pt x="4582" y="0"/>
                    </a:lnTo>
                    <a:lnTo>
                      <a:pt x="7200" y="3600"/>
                    </a:lnTo>
                    <a:lnTo>
                      <a:pt x="2618" y="8400"/>
                    </a:lnTo>
                    <a:lnTo>
                      <a:pt x="0" y="18000"/>
                    </a:lnTo>
                    <a:lnTo>
                      <a:pt x="2618" y="18000"/>
                    </a:lnTo>
                    <a:lnTo>
                      <a:pt x="2618"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0" name="Freeform 136"/>
              <p:cNvSpPr/>
              <p:nvPr/>
            </p:nvSpPr>
            <p:spPr>
              <a:xfrm>
                <a:off x="5612779" y="3549501"/>
                <a:ext cx="245218" cy="257128"/>
              </a:xfrm>
              <a:custGeom>
                <a:avLst/>
                <a:gdLst/>
                <a:ahLst/>
                <a:cxnLst>
                  <a:cxn ang="0">
                    <a:pos x="wd2" y="hd2"/>
                  </a:cxn>
                  <a:cxn ang="5400000">
                    <a:pos x="wd2" y="hd2"/>
                  </a:cxn>
                  <a:cxn ang="10800000">
                    <a:pos x="wd2" y="hd2"/>
                  </a:cxn>
                  <a:cxn ang="16200000">
                    <a:pos x="wd2" y="hd2"/>
                  </a:cxn>
                </a:cxnLst>
                <a:rect l="0" t="0" r="r" b="b"/>
                <a:pathLst>
                  <a:path w="21600" h="21600" extrusionOk="0">
                    <a:moveTo>
                      <a:pt x="0" y="18677"/>
                    </a:moveTo>
                    <a:lnTo>
                      <a:pt x="686" y="18027"/>
                    </a:lnTo>
                    <a:lnTo>
                      <a:pt x="1371" y="18027"/>
                    </a:lnTo>
                    <a:lnTo>
                      <a:pt x="1371" y="17377"/>
                    </a:lnTo>
                    <a:lnTo>
                      <a:pt x="2057" y="17377"/>
                    </a:lnTo>
                    <a:lnTo>
                      <a:pt x="2571" y="18027"/>
                    </a:lnTo>
                    <a:lnTo>
                      <a:pt x="2571" y="16241"/>
                    </a:lnTo>
                    <a:lnTo>
                      <a:pt x="686" y="16241"/>
                    </a:lnTo>
                    <a:lnTo>
                      <a:pt x="686" y="15591"/>
                    </a:lnTo>
                    <a:lnTo>
                      <a:pt x="1371" y="14941"/>
                    </a:lnTo>
                    <a:lnTo>
                      <a:pt x="2057" y="15591"/>
                    </a:lnTo>
                    <a:lnTo>
                      <a:pt x="2571" y="14941"/>
                    </a:lnTo>
                    <a:lnTo>
                      <a:pt x="3943" y="14941"/>
                    </a:lnTo>
                    <a:lnTo>
                      <a:pt x="3943" y="13805"/>
                    </a:lnTo>
                    <a:lnTo>
                      <a:pt x="5143" y="13805"/>
                    </a:lnTo>
                    <a:lnTo>
                      <a:pt x="5143" y="14454"/>
                    </a:lnTo>
                    <a:lnTo>
                      <a:pt x="5829" y="14941"/>
                    </a:lnTo>
                    <a:lnTo>
                      <a:pt x="6343" y="14941"/>
                    </a:lnTo>
                    <a:lnTo>
                      <a:pt x="7029" y="14454"/>
                    </a:lnTo>
                    <a:lnTo>
                      <a:pt x="7714" y="14454"/>
                    </a:lnTo>
                    <a:lnTo>
                      <a:pt x="8400" y="14941"/>
                    </a:lnTo>
                    <a:lnTo>
                      <a:pt x="8914" y="14941"/>
                    </a:lnTo>
                    <a:lnTo>
                      <a:pt x="8400" y="14454"/>
                    </a:lnTo>
                    <a:lnTo>
                      <a:pt x="8914" y="12668"/>
                    </a:lnTo>
                    <a:lnTo>
                      <a:pt x="9600" y="11368"/>
                    </a:lnTo>
                    <a:lnTo>
                      <a:pt x="9600" y="10881"/>
                    </a:lnTo>
                    <a:lnTo>
                      <a:pt x="8914" y="10881"/>
                    </a:lnTo>
                    <a:lnTo>
                      <a:pt x="8914" y="10232"/>
                    </a:lnTo>
                    <a:lnTo>
                      <a:pt x="8400" y="10232"/>
                    </a:lnTo>
                    <a:lnTo>
                      <a:pt x="8400" y="9582"/>
                    </a:lnTo>
                    <a:lnTo>
                      <a:pt x="7714" y="9582"/>
                    </a:lnTo>
                    <a:lnTo>
                      <a:pt x="8400" y="8932"/>
                    </a:lnTo>
                    <a:lnTo>
                      <a:pt x="8400" y="8445"/>
                    </a:lnTo>
                    <a:lnTo>
                      <a:pt x="8914" y="7795"/>
                    </a:lnTo>
                    <a:lnTo>
                      <a:pt x="9600" y="7795"/>
                    </a:lnTo>
                    <a:lnTo>
                      <a:pt x="9600" y="6009"/>
                    </a:lnTo>
                    <a:lnTo>
                      <a:pt x="6343" y="6009"/>
                    </a:lnTo>
                    <a:lnTo>
                      <a:pt x="6343" y="6659"/>
                    </a:lnTo>
                    <a:lnTo>
                      <a:pt x="5829" y="6009"/>
                    </a:lnTo>
                    <a:lnTo>
                      <a:pt x="5829" y="4223"/>
                    </a:lnTo>
                    <a:lnTo>
                      <a:pt x="10800" y="4223"/>
                    </a:lnTo>
                    <a:lnTo>
                      <a:pt x="11486" y="4710"/>
                    </a:lnTo>
                    <a:lnTo>
                      <a:pt x="11486" y="4223"/>
                    </a:lnTo>
                    <a:lnTo>
                      <a:pt x="12171" y="4223"/>
                    </a:lnTo>
                    <a:lnTo>
                      <a:pt x="12171" y="4710"/>
                    </a:lnTo>
                    <a:lnTo>
                      <a:pt x="14057" y="4710"/>
                    </a:lnTo>
                    <a:lnTo>
                      <a:pt x="14057" y="4223"/>
                    </a:lnTo>
                    <a:lnTo>
                      <a:pt x="14743" y="3573"/>
                    </a:lnTo>
                    <a:lnTo>
                      <a:pt x="14743" y="2923"/>
                    </a:lnTo>
                    <a:lnTo>
                      <a:pt x="15943" y="1137"/>
                    </a:lnTo>
                    <a:lnTo>
                      <a:pt x="16629" y="487"/>
                    </a:lnTo>
                    <a:lnTo>
                      <a:pt x="17143" y="487"/>
                    </a:lnTo>
                    <a:lnTo>
                      <a:pt x="18514" y="0"/>
                    </a:lnTo>
                    <a:lnTo>
                      <a:pt x="20400" y="0"/>
                    </a:lnTo>
                    <a:lnTo>
                      <a:pt x="21086" y="487"/>
                    </a:lnTo>
                    <a:lnTo>
                      <a:pt x="21086" y="0"/>
                    </a:lnTo>
                    <a:lnTo>
                      <a:pt x="21600" y="0"/>
                    </a:lnTo>
                    <a:lnTo>
                      <a:pt x="21600" y="1786"/>
                    </a:lnTo>
                    <a:lnTo>
                      <a:pt x="21086" y="1786"/>
                    </a:lnTo>
                    <a:lnTo>
                      <a:pt x="21086" y="2436"/>
                    </a:lnTo>
                    <a:lnTo>
                      <a:pt x="19714" y="3573"/>
                    </a:lnTo>
                    <a:lnTo>
                      <a:pt x="20400" y="4710"/>
                    </a:lnTo>
                    <a:lnTo>
                      <a:pt x="19714" y="5359"/>
                    </a:lnTo>
                    <a:lnTo>
                      <a:pt x="19714" y="6009"/>
                    </a:lnTo>
                    <a:lnTo>
                      <a:pt x="19200" y="6659"/>
                    </a:lnTo>
                    <a:lnTo>
                      <a:pt x="19714" y="7146"/>
                    </a:lnTo>
                    <a:lnTo>
                      <a:pt x="19200" y="7795"/>
                    </a:lnTo>
                    <a:lnTo>
                      <a:pt x="19714" y="7795"/>
                    </a:lnTo>
                    <a:lnTo>
                      <a:pt x="19200" y="8445"/>
                    </a:lnTo>
                    <a:lnTo>
                      <a:pt x="19200" y="8932"/>
                    </a:lnTo>
                    <a:lnTo>
                      <a:pt x="18514" y="9582"/>
                    </a:lnTo>
                    <a:lnTo>
                      <a:pt x="18514" y="10232"/>
                    </a:lnTo>
                    <a:lnTo>
                      <a:pt x="17829" y="11368"/>
                    </a:lnTo>
                    <a:lnTo>
                      <a:pt x="17143" y="12018"/>
                    </a:lnTo>
                    <a:lnTo>
                      <a:pt x="16629" y="12018"/>
                    </a:lnTo>
                    <a:lnTo>
                      <a:pt x="15943" y="12668"/>
                    </a:lnTo>
                    <a:lnTo>
                      <a:pt x="15257" y="13155"/>
                    </a:lnTo>
                    <a:lnTo>
                      <a:pt x="15257" y="13805"/>
                    </a:lnTo>
                    <a:lnTo>
                      <a:pt x="14743" y="14454"/>
                    </a:lnTo>
                    <a:lnTo>
                      <a:pt x="14057" y="14941"/>
                    </a:lnTo>
                    <a:lnTo>
                      <a:pt x="14057" y="18027"/>
                    </a:lnTo>
                    <a:lnTo>
                      <a:pt x="13371" y="18677"/>
                    </a:lnTo>
                    <a:lnTo>
                      <a:pt x="12686" y="19164"/>
                    </a:lnTo>
                    <a:lnTo>
                      <a:pt x="11486" y="20463"/>
                    </a:lnTo>
                    <a:lnTo>
                      <a:pt x="10800" y="21113"/>
                    </a:lnTo>
                    <a:lnTo>
                      <a:pt x="9600" y="21113"/>
                    </a:lnTo>
                    <a:lnTo>
                      <a:pt x="9600" y="20463"/>
                    </a:lnTo>
                    <a:lnTo>
                      <a:pt x="8914" y="20463"/>
                    </a:lnTo>
                    <a:lnTo>
                      <a:pt x="9600" y="19814"/>
                    </a:lnTo>
                    <a:lnTo>
                      <a:pt x="8914" y="19814"/>
                    </a:lnTo>
                    <a:lnTo>
                      <a:pt x="8400" y="20463"/>
                    </a:lnTo>
                    <a:lnTo>
                      <a:pt x="7714" y="20463"/>
                    </a:lnTo>
                    <a:lnTo>
                      <a:pt x="7029" y="21113"/>
                    </a:lnTo>
                    <a:lnTo>
                      <a:pt x="6343" y="21113"/>
                    </a:lnTo>
                    <a:lnTo>
                      <a:pt x="6343" y="20463"/>
                    </a:lnTo>
                    <a:lnTo>
                      <a:pt x="5829" y="20463"/>
                    </a:lnTo>
                    <a:lnTo>
                      <a:pt x="5829" y="21113"/>
                    </a:lnTo>
                    <a:lnTo>
                      <a:pt x="5829" y="20463"/>
                    </a:lnTo>
                    <a:lnTo>
                      <a:pt x="5143" y="19814"/>
                    </a:lnTo>
                    <a:lnTo>
                      <a:pt x="4457" y="19814"/>
                    </a:lnTo>
                    <a:lnTo>
                      <a:pt x="4457" y="20463"/>
                    </a:lnTo>
                    <a:lnTo>
                      <a:pt x="3943" y="20463"/>
                    </a:lnTo>
                    <a:lnTo>
                      <a:pt x="3257" y="21113"/>
                    </a:lnTo>
                    <a:lnTo>
                      <a:pt x="2571" y="21600"/>
                    </a:lnTo>
                    <a:lnTo>
                      <a:pt x="2057" y="21113"/>
                    </a:lnTo>
                    <a:lnTo>
                      <a:pt x="2057" y="19814"/>
                    </a:lnTo>
                    <a:lnTo>
                      <a:pt x="686" y="19164"/>
                    </a:lnTo>
                    <a:lnTo>
                      <a:pt x="0" y="1867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1" name="Freeform 137"/>
              <p:cNvSpPr/>
              <p:nvPr/>
            </p:nvSpPr>
            <p:spPr>
              <a:xfrm>
                <a:off x="5641972" y="3785361"/>
                <a:ext cx="36979" cy="42534"/>
              </a:xfrm>
              <a:custGeom>
                <a:avLst/>
                <a:gdLst/>
                <a:ahLst/>
                <a:cxnLst>
                  <a:cxn ang="0">
                    <a:pos x="wd2" y="hd2"/>
                  </a:cxn>
                  <a:cxn ang="5400000">
                    <a:pos x="wd2" y="hd2"/>
                  </a:cxn>
                  <a:cxn ang="10800000">
                    <a:pos x="wd2" y="hd2"/>
                  </a:cxn>
                  <a:cxn ang="16200000">
                    <a:pos x="wd2" y="hd2"/>
                  </a:cxn>
                </a:cxnLst>
                <a:rect l="0" t="0" r="r" b="b"/>
                <a:pathLst>
                  <a:path w="21600" h="21600" extrusionOk="0">
                    <a:moveTo>
                      <a:pt x="21600" y="7855"/>
                    </a:moveTo>
                    <a:lnTo>
                      <a:pt x="21600" y="3927"/>
                    </a:lnTo>
                    <a:lnTo>
                      <a:pt x="17053" y="0"/>
                    </a:lnTo>
                    <a:lnTo>
                      <a:pt x="12505" y="0"/>
                    </a:lnTo>
                    <a:lnTo>
                      <a:pt x="12505" y="3927"/>
                    </a:lnTo>
                    <a:lnTo>
                      <a:pt x="9095" y="3927"/>
                    </a:lnTo>
                    <a:lnTo>
                      <a:pt x="4547" y="7855"/>
                    </a:lnTo>
                    <a:lnTo>
                      <a:pt x="0" y="10800"/>
                    </a:lnTo>
                    <a:lnTo>
                      <a:pt x="4547" y="18655"/>
                    </a:lnTo>
                    <a:lnTo>
                      <a:pt x="0" y="18655"/>
                    </a:lnTo>
                    <a:lnTo>
                      <a:pt x="0" y="21600"/>
                    </a:lnTo>
                    <a:lnTo>
                      <a:pt x="4547" y="18655"/>
                    </a:lnTo>
                    <a:lnTo>
                      <a:pt x="12505" y="18655"/>
                    </a:lnTo>
                    <a:lnTo>
                      <a:pt x="9095" y="10800"/>
                    </a:lnTo>
                    <a:lnTo>
                      <a:pt x="12505" y="10800"/>
                    </a:lnTo>
                    <a:lnTo>
                      <a:pt x="17053" y="7855"/>
                    </a:lnTo>
                    <a:lnTo>
                      <a:pt x="21600" y="7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2" name="Freeform 138"/>
              <p:cNvSpPr/>
              <p:nvPr/>
            </p:nvSpPr>
            <p:spPr>
              <a:xfrm>
                <a:off x="6196630" y="3684831"/>
                <a:ext cx="360044" cy="330592"/>
              </a:xfrm>
              <a:custGeom>
                <a:avLst/>
                <a:gdLst/>
                <a:ahLst/>
                <a:cxnLst>
                  <a:cxn ang="0">
                    <a:pos x="wd2" y="hd2"/>
                  </a:cxn>
                  <a:cxn ang="5400000">
                    <a:pos x="wd2" y="hd2"/>
                  </a:cxn>
                  <a:cxn ang="10800000">
                    <a:pos x="wd2" y="hd2"/>
                  </a:cxn>
                  <a:cxn ang="16200000">
                    <a:pos x="wd2" y="hd2"/>
                  </a:cxn>
                </a:cxnLst>
                <a:rect l="0" t="0" r="r" b="b"/>
                <a:pathLst>
                  <a:path w="21600" h="21600" extrusionOk="0">
                    <a:moveTo>
                      <a:pt x="2685" y="505"/>
                    </a:moveTo>
                    <a:lnTo>
                      <a:pt x="3036" y="0"/>
                    </a:lnTo>
                    <a:lnTo>
                      <a:pt x="9107" y="0"/>
                    </a:lnTo>
                    <a:lnTo>
                      <a:pt x="15996" y="4295"/>
                    </a:lnTo>
                    <a:lnTo>
                      <a:pt x="16463" y="4674"/>
                    </a:lnTo>
                    <a:lnTo>
                      <a:pt x="16463" y="5179"/>
                    </a:lnTo>
                    <a:lnTo>
                      <a:pt x="16930" y="5179"/>
                    </a:lnTo>
                    <a:lnTo>
                      <a:pt x="19031" y="7074"/>
                    </a:lnTo>
                    <a:lnTo>
                      <a:pt x="19031" y="7579"/>
                    </a:lnTo>
                    <a:lnTo>
                      <a:pt x="18681" y="8968"/>
                    </a:lnTo>
                    <a:lnTo>
                      <a:pt x="18214" y="9347"/>
                    </a:lnTo>
                    <a:lnTo>
                      <a:pt x="18214" y="9853"/>
                    </a:lnTo>
                    <a:lnTo>
                      <a:pt x="19031" y="10358"/>
                    </a:lnTo>
                    <a:lnTo>
                      <a:pt x="19031" y="10863"/>
                    </a:lnTo>
                    <a:lnTo>
                      <a:pt x="19498" y="10863"/>
                    </a:lnTo>
                    <a:lnTo>
                      <a:pt x="19965" y="11747"/>
                    </a:lnTo>
                    <a:lnTo>
                      <a:pt x="19031" y="11747"/>
                    </a:lnTo>
                    <a:lnTo>
                      <a:pt x="19031" y="13137"/>
                    </a:lnTo>
                    <a:lnTo>
                      <a:pt x="19498" y="13137"/>
                    </a:lnTo>
                    <a:lnTo>
                      <a:pt x="19498" y="13642"/>
                    </a:lnTo>
                    <a:lnTo>
                      <a:pt x="19031" y="14147"/>
                    </a:lnTo>
                    <a:lnTo>
                      <a:pt x="19031" y="14526"/>
                    </a:lnTo>
                    <a:lnTo>
                      <a:pt x="19498" y="15032"/>
                    </a:lnTo>
                    <a:lnTo>
                      <a:pt x="19498" y="15537"/>
                    </a:lnTo>
                    <a:lnTo>
                      <a:pt x="19965" y="15537"/>
                    </a:lnTo>
                    <a:lnTo>
                      <a:pt x="19498" y="15916"/>
                    </a:lnTo>
                    <a:lnTo>
                      <a:pt x="19965" y="15916"/>
                    </a:lnTo>
                    <a:lnTo>
                      <a:pt x="19965" y="16926"/>
                    </a:lnTo>
                    <a:lnTo>
                      <a:pt x="20316" y="17811"/>
                    </a:lnTo>
                    <a:lnTo>
                      <a:pt x="21600" y="17811"/>
                    </a:lnTo>
                    <a:lnTo>
                      <a:pt x="21600" y="18316"/>
                    </a:lnTo>
                    <a:lnTo>
                      <a:pt x="20783" y="18316"/>
                    </a:lnTo>
                    <a:lnTo>
                      <a:pt x="20783" y="18821"/>
                    </a:lnTo>
                    <a:lnTo>
                      <a:pt x="19965" y="18821"/>
                    </a:lnTo>
                    <a:lnTo>
                      <a:pt x="19965" y="19200"/>
                    </a:lnTo>
                    <a:lnTo>
                      <a:pt x="19031" y="19200"/>
                    </a:lnTo>
                    <a:lnTo>
                      <a:pt x="19031" y="19705"/>
                    </a:lnTo>
                    <a:lnTo>
                      <a:pt x="18681" y="19200"/>
                    </a:lnTo>
                    <a:lnTo>
                      <a:pt x="17747" y="19705"/>
                    </a:lnTo>
                    <a:lnTo>
                      <a:pt x="16463" y="19705"/>
                    </a:lnTo>
                    <a:lnTo>
                      <a:pt x="16463" y="20211"/>
                    </a:lnTo>
                    <a:lnTo>
                      <a:pt x="15645" y="20211"/>
                    </a:lnTo>
                    <a:lnTo>
                      <a:pt x="15178" y="20589"/>
                    </a:lnTo>
                    <a:lnTo>
                      <a:pt x="15178" y="20211"/>
                    </a:lnTo>
                    <a:lnTo>
                      <a:pt x="14361" y="20211"/>
                    </a:lnTo>
                    <a:lnTo>
                      <a:pt x="13894" y="20589"/>
                    </a:lnTo>
                    <a:lnTo>
                      <a:pt x="13427" y="20589"/>
                    </a:lnTo>
                    <a:lnTo>
                      <a:pt x="12960" y="20211"/>
                    </a:lnTo>
                    <a:lnTo>
                      <a:pt x="12610" y="20211"/>
                    </a:lnTo>
                    <a:lnTo>
                      <a:pt x="12610" y="19705"/>
                    </a:lnTo>
                    <a:lnTo>
                      <a:pt x="12143" y="19705"/>
                    </a:lnTo>
                    <a:lnTo>
                      <a:pt x="12143" y="20211"/>
                    </a:lnTo>
                    <a:lnTo>
                      <a:pt x="10041" y="20211"/>
                    </a:lnTo>
                    <a:lnTo>
                      <a:pt x="9574" y="21600"/>
                    </a:lnTo>
                    <a:lnTo>
                      <a:pt x="9574" y="17811"/>
                    </a:lnTo>
                    <a:lnTo>
                      <a:pt x="8640" y="16926"/>
                    </a:lnTo>
                    <a:lnTo>
                      <a:pt x="8290" y="16421"/>
                    </a:lnTo>
                    <a:lnTo>
                      <a:pt x="7356" y="16421"/>
                    </a:lnTo>
                    <a:lnTo>
                      <a:pt x="7356" y="15916"/>
                    </a:lnTo>
                    <a:lnTo>
                      <a:pt x="7005" y="15916"/>
                    </a:lnTo>
                    <a:lnTo>
                      <a:pt x="6538" y="15537"/>
                    </a:lnTo>
                    <a:lnTo>
                      <a:pt x="6071" y="15537"/>
                    </a:lnTo>
                    <a:lnTo>
                      <a:pt x="6071" y="15032"/>
                    </a:lnTo>
                    <a:lnTo>
                      <a:pt x="4320" y="15032"/>
                    </a:lnTo>
                    <a:lnTo>
                      <a:pt x="4320" y="14526"/>
                    </a:lnTo>
                    <a:lnTo>
                      <a:pt x="3970" y="14147"/>
                    </a:lnTo>
                    <a:lnTo>
                      <a:pt x="2685" y="14147"/>
                    </a:lnTo>
                    <a:lnTo>
                      <a:pt x="2218" y="12253"/>
                    </a:lnTo>
                    <a:lnTo>
                      <a:pt x="934" y="10863"/>
                    </a:lnTo>
                    <a:lnTo>
                      <a:pt x="467" y="8463"/>
                    </a:lnTo>
                    <a:lnTo>
                      <a:pt x="0" y="6568"/>
                    </a:lnTo>
                    <a:lnTo>
                      <a:pt x="1751" y="6568"/>
                    </a:lnTo>
                    <a:lnTo>
                      <a:pt x="1751" y="6063"/>
                    </a:lnTo>
                    <a:lnTo>
                      <a:pt x="2685" y="5684"/>
                    </a:lnTo>
                    <a:lnTo>
                      <a:pt x="3036" y="5179"/>
                    </a:lnTo>
                    <a:lnTo>
                      <a:pt x="3036" y="4674"/>
                    </a:lnTo>
                    <a:lnTo>
                      <a:pt x="3503" y="4674"/>
                    </a:lnTo>
                    <a:lnTo>
                      <a:pt x="3036" y="4295"/>
                    </a:lnTo>
                    <a:lnTo>
                      <a:pt x="3036" y="3789"/>
                    </a:lnTo>
                    <a:lnTo>
                      <a:pt x="2685" y="3789"/>
                    </a:lnTo>
                    <a:lnTo>
                      <a:pt x="2685" y="3284"/>
                    </a:lnTo>
                    <a:lnTo>
                      <a:pt x="3036" y="2779"/>
                    </a:lnTo>
                    <a:lnTo>
                      <a:pt x="3503" y="2400"/>
                    </a:lnTo>
                    <a:lnTo>
                      <a:pt x="3036" y="1895"/>
                    </a:lnTo>
                    <a:lnTo>
                      <a:pt x="3036" y="1011"/>
                    </a:lnTo>
                    <a:lnTo>
                      <a:pt x="2685" y="1011"/>
                    </a:lnTo>
                    <a:lnTo>
                      <a:pt x="2685" y="50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3" name="Freeform 139"/>
              <p:cNvSpPr/>
              <p:nvPr/>
            </p:nvSpPr>
            <p:spPr>
              <a:xfrm>
                <a:off x="6190791" y="3692564"/>
                <a:ext cx="64226" cy="50266"/>
              </a:xfrm>
              <a:custGeom>
                <a:avLst/>
                <a:gdLst/>
                <a:ahLst/>
                <a:cxnLst>
                  <a:cxn ang="0">
                    <a:pos x="wd2" y="hd2"/>
                  </a:cxn>
                  <a:cxn ang="5400000">
                    <a:pos x="wd2" y="hd2"/>
                  </a:cxn>
                  <a:cxn ang="10800000">
                    <a:pos x="wd2" y="hd2"/>
                  </a:cxn>
                  <a:cxn ang="16200000">
                    <a:pos x="wd2" y="hd2"/>
                  </a:cxn>
                </a:cxnLst>
                <a:rect l="0" t="0" r="r" b="b"/>
                <a:pathLst>
                  <a:path w="21600" h="21600" extrusionOk="0">
                    <a:moveTo>
                      <a:pt x="4582" y="3323"/>
                    </a:moveTo>
                    <a:lnTo>
                      <a:pt x="7200" y="3323"/>
                    </a:lnTo>
                    <a:lnTo>
                      <a:pt x="9164" y="0"/>
                    </a:lnTo>
                    <a:lnTo>
                      <a:pt x="11782" y="3323"/>
                    </a:lnTo>
                    <a:lnTo>
                      <a:pt x="14400" y="0"/>
                    </a:lnTo>
                    <a:lnTo>
                      <a:pt x="17018" y="3323"/>
                    </a:lnTo>
                    <a:lnTo>
                      <a:pt x="18982" y="3323"/>
                    </a:lnTo>
                    <a:lnTo>
                      <a:pt x="18982" y="9138"/>
                    </a:lnTo>
                    <a:lnTo>
                      <a:pt x="21600" y="12462"/>
                    </a:lnTo>
                    <a:lnTo>
                      <a:pt x="18982" y="14954"/>
                    </a:lnTo>
                    <a:lnTo>
                      <a:pt x="17018" y="18277"/>
                    </a:lnTo>
                    <a:lnTo>
                      <a:pt x="17018" y="14954"/>
                    </a:lnTo>
                    <a:lnTo>
                      <a:pt x="14400" y="14954"/>
                    </a:lnTo>
                    <a:lnTo>
                      <a:pt x="14400" y="12462"/>
                    </a:lnTo>
                    <a:lnTo>
                      <a:pt x="11782" y="12462"/>
                    </a:lnTo>
                    <a:lnTo>
                      <a:pt x="11782" y="14954"/>
                    </a:lnTo>
                    <a:lnTo>
                      <a:pt x="9164" y="18277"/>
                    </a:lnTo>
                    <a:lnTo>
                      <a:pt x="7200" y="21600"/>
                    </a:lnTo>
                    <a:lnTo>
                      <a:pt x="7200" y="18277"/>
                    </a:lnTo>
                    <a:lnTo>
                      <a:pt x="4582" y="21600"/>
                    </a:lnTo>
                    <a:lnTo>
                      <a:pt x="4582" y="18277"/>
                    </a:lnTo>
                    <a:lnTo>
                      <a:pt x="1964" y="18277"/>
                    </a:lnTo>
                    <a:lnTo>
                      <a:pt x="1964" y="14954"/>
                    </a:lnTo>
                    <a:lnTo>
                      <a:pt x="0" y="14954"/>
                    </a:lnTo>
                    <a:lnTo>
                      <a:pt x="0" y="18277"/>
                    </a:lnTo>
                    <a:lnTo>
                      <a:pt x="0" y="5815"/>
                    </a:lnTo>
                    <a:lnTo>
                      <a:pt x="1964" y="5815"/>
                    </a:lnTo>
                    <a:lnTo>
                      <a:pt x="4582" y="33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4" name="Freeform 140"/>
              <p:cNvSpPr/>
              <p:nvPr/>
            </p:nvSpPr>
            <p:spPr>
              <a:xfrm>
                <a:off x="6190791" y="3721565"/>
                <a:ext cx="64226" cy="63799"/>
              </a:xfrm>
              <a:custGeom>
                <a:avLst/>
                <a:gdLst/>
                <a:ahLst/>
                <a:cxnLst>
                  <a:cxn ang="0">
                    <a:pos x="wd2" y="hd2"/>
                  </a:cxn>
                  <a:cxn ang="5400000">
                    <a:pos x="wd2" y="hd2"/>
                  </a:cxn>
                  <a:cxn ang="10800000">
                    <a:pos x="wd2" y="hd2"/>
                  </a:cxn>
                  <a:cxn ang="16200000">
                    <a:pos x="wd2" y="hd2"/>
                  </a:cxn>
                </a:cxnLst>
                <a:rect l="0" t="0" r="r" b="b"/>
                <a:pathLst>
                  <a:path w="21600" h="21600" extrusionOk="0">
                    <a:moveTo>
                      <a:pt x="1964" y="21600"/>
                    </a:moveTo>
                    <a:lnTo>
                      <a:pt x="11782" y="21600"/>
                    </a:lnTo>
                    <a:lnTo>
                      <a:pt x="11782" y="18982"/>
                    </a:lnTo>
                    <a:lnTo>
                      <a:pt x="17018" y="17018"/>
                    </a:lnTo>
                    <a:lnTo>
                      <a:pt x="18982" y="14400"/>
                    </a:lnTo>
                    <a:lnTo>
                      <a:pt x="18982" y="11782"/>
                    </a:lnTo>
                    <a:lnTo>
                      <a:pt x="21600" y="11782"/>
                    </a:lnTo>
                    <a:lnTo>
                      <a:pt x="18982" y="9818"/>
                    </a:lnTo>
                    <a:lnTo>
                      <a:pt x="18982" y="7200"/>
                    </a:lnTo>
                    <a:lnTo>
                      <a:pt x="17018" y="7200"/>
                    </a:lnTo>
                    <a:lnTo>
                      <a:pt x="17018" y="1964"/>
                    </a:lnTo>
                    <a:lnTo>
                      <a:pt x="14400" y="1964"/>
                    </a:lnTo>
                    <a:lnTo>
                      <a:pt x="14400" y="0"/>
                    </a:lnTo>
                    <a:lnTo>
                      <a:pt x="11782" y="0"/>
                    </a:lnTo>
                    <a:lnTo>
                      <a:pt x="11782" y="1964"/>
                    </a:lnTo>
                    <a:lnTo>
                      <a:pt x="9164" y="4582"/>
                    </a:lnTo>
                    <a:lnTo>
                      <a:pt x="7200" y="7200"/>
                    </a:lnTo>
                    <a:lnTo>
                      <a:pt x="7200" y="4582"/>
                    </a:lnTo>
                    <a:lnTo>
                      <a:pt x="4582" y="7200"/>
                    </a:lnTo>
                    <a:lnTo>
                      <a:pt x="4582" y="4582"/>
                    </a:lnTo>
                    <a:lnTo>
                      <a:pt x="1964" y="4582"/>
                    </a:lnTo>
                    <a:lnTo>
                      <a:pt x="1964" y="1964"/>
                    </a:lnTo>
                    <a:lnTo>
                      <a:pt x="0" y="1964"/>
                    </a:lnTo>
                    <a:lnTo>
                      <a:pt x="0" y="11782"/>
                    </a:lnTo>
                    <a:lnTo>
                      <a:pt x="196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5" name="Freeform 141"/>
              <p:cNvSpPr/>
              <p:nvPr/>
            </p:nvSpPr>
            <p:spPr>
              <a:xfrm>
                <a:off x="5641972" y="3505037"/>
                <a:ext cx="613047" cy="545186"/>
              </a:xfrm>
              <a:custGeom>
                <a:avLst/>
                <a:gdLst/>
                <a:ahLst/>
                <a:cxnLst>
                  <a:cxn ang="0">
                    <a:pos x="wd2" y="hd2"/>
                  </a:cxn>
                  <a:cxn ang="5400000">
                    <a:pos x="wd2" y="hd2"/>
                  </a:cxn>
                  <a:cxn ang="10800000">
                    <a:pos x="wd2" y="hd2"/>
                  </a:cxn>
                  <a:cxn ang="16200000">
                    <a:pos x="wd2" y="hd2"/>
                  </a:cxn>
                </a:cxnLst>
                <a:rect l="0" t="0" r="r" b="b"/>
                <a:pathLst>
                  <a:path w="21600" h="21600" extrusionOk="0">
                    <a:moveTo>
                      <a:pt x="0" y="12791"/>
                    </a:moveTo>
                    <a:lnTo>
                      <a:pt x="274" y="12562"/>
                    </a:lnTo>
                    <a:lnTo>
                      <a:pt x="754" y="12562"/>
                    </a:lnTo>
                    <a:lnTo>
                      <a:pt x="549" y="11949"/>
                    </a:lnTo>
                    <a:lnTo>
                      <a:pt x="754" y="11949"/>
                    </a:lnTo>
                    <a:lnTo>
                      <a:pt x="1029" y="11719"/>
                    </a:lnTo>
                    <a:lnTo>
                      <a:pt x="1303" y="11413"/>
                    </a:lnTo>
                    <a:lnTo>
                      <a:pt x="1509" y="11413"/>
                    </a:lnTo>
                    <a:lnTo>
                      <a:pt x="1509" y="11719"/>
                    </a:lnTo>
                    <a:lnTo>
                      <a:pt x="1783" y="11719"/>
                    </a:lnTo>
                    <a:lnTo>
                      <a:pt x="2057" y="11413"/>
                    </a:lnTo>
                    <a:lnTo>
                      <a:pt x="2331" y="11413"/>
                    </a:lnTo>
                    <a:lnTo>
                      <a:pt x="2537" y="11106"/>
                    </a:lnTo>
                    <a:lnTo>
                      <a:pt x="2811" y="11106"/>
                    </a:lnTo>
                    <a:lnTo>
                      <a:pt x="2537" y="11413"/>
                    </a:lnTo>
                    <a:lnTo>
                      <a:pt x="2811" y="11413"/>
                    </a:lnTo>
                    <a:lnTo>
                      <a:pt x="2811" y="11719"/>
                    </a:lnTo>
                    <a:lnTo>
                      <a:pt x="3291" y="11719"/>
                    </a:lnTo>
                    <a:lnTo>
                      <a:pt x="3566" y="11413"/>
                    </a:lnTo>
                    <a:lnTo>
                      <a:pt x="4046" y="10800"/>
                    </a:lnTo>
                    <a:lnTo>
                      <a:pt x="4320" y="10570"/>
                    </a:lnTo>
                    <a:lnTo>
                      <a:pt x="4594" y="10264"/>
                    </a:lnTo>
                    <a:lnTo>
                      <a:pt x="4594" y="8809"/>
                    </a:lnTo>
                    <a:lnTo>
                      <a:pt x="4869" y="8579"/>
                    </a:lnTo>
                    <a:lnTo>
                      <a:pt x="5074" y="8272"/>
                    </a:lnTo>
                    <a:lnTo>
                      <a:pt x="5074" y="7966"/>
                    </a:lnTo>
                    <a:lnTo>
                      <a:pt x="5349" y="7736"/>
                    </a:lnTo>
                    <a:lnTo>
                      <a:pt x="5623" y="7430"/>
                    </a:lnTo>
                    <a:lnTo>
                      <a:pt x="5829" y="7430"/>
                    </a:lnTo>
                    <a:lnTo>
                      <a:pt x="6103" y="7123"/>
                    </a:lnTo>
                    <a:lnTo>
                      <a:pt x="6377" y="6587"/>
                    </a:lnTo>
                    <a:lnTo>
                      <a:pt x="6377" y="6281"/>
                    </a:lnTo>
                    <a:lnTo>
                      <a:pt x="6651" y="5974"/>
                    </a:lnTo>
                    <a:lnTo>
                      <a:pt x="6651" y="5745"/>
                    </a:lnTo>
                    <a:lnTo>
                      <a:pt x="6857" y="5438"/>
                    </a:lnTo>
                    <a:lnTo>
                      <a:pt x="6651" y="5438"/>
                    </a:lnTo>
                    <a:lnTo>
                      <a:pt x="6857" y="5132"/>
                    </a:lnTo>
                    <a:lnTo>
                      <a:pt x="6651" y="4902"/>
                    </a:lnTo>
                    <a:lnTo>
                      <a:pt x="6857" y="4596"/>
                    </a:lnTo>
                    <a:lnTo>
                      <a:pt x="6857" y="4289"/>
                    </a:lnTo>
                    <a:lnTo>
                      <a:pt x="7131" y="3983"/>
                    </a:lnTo>
                    <a:lnTo>
                      <a:pt x="6857" y="3447"/>
                    </a:lnTo>
                    <a:lnTo>
                      <a:pt x="7406" y="2911"/>
                    </a:lnTo>
                    <a:lnTo>
                      <a:pt x="7406" y="2604"/>
                    </a:lnTo>
                    <a:lnTo>
                      <a:pt x="7611" y="2604"/>
                    </a:lnTo>
                    <a:lnTo>
                      <a:pt x="7611" y="919"/>
                    </a:lnTo>
                    <a:lnTo>
                      <a:pt x="7886" y="919"/>
                    </a:lnTo>
                    <a:lnTo>
                      <a:pt x="7886" y="306"/>
                    </a:lnTo>
                    <a:lnTo>
                      <a:pt x="8914" y="306"/>
                    </a:lnTo>
                    <a:lnTo>
                      <a:pt x="9189" y="613"/>
                    </a:lnTo>
                    <a:lnTo>
                      <a:pt x="9394" y="613"/>
                    </a:lnTo>
                    <a:lnTo>
                      <a:pt x="9669" y="919"/>
                    </a:lnTo>
                    <a:lnTo>
                      <a:pt x="9943" y="919"/>
                    </a:lnTo>
                    <a:lnTo>
                      <a:pt x="10149" y="1149"/>
                    </a:lnTo>
                    <a:lnTo>
                      <a:pt x="11726" y="1149"/>
                    </a:lnTo>
                    <a:lnTo>
                      <a:pt x="11726" y="919"/>
                    </a:lnTo>
                    <a:lnTo>
                      <a:pt x="11931" y="613"/>
                    </a:lnTo>
                    <a:lnTo>
                      <a:pt x="13234" y="613"/>
                    </a:lnTo>
                    <a:lnTo>
                      <a:pt x="13440" y="306"/>
                    </a:lnTo>
                    <a:lnTo>
                      <a:pt x="15017" y="306"/>
                    </a:lnTo>
                    <a:lnTo>
                      <a:pt x="15223" y="0"/>
                    </a:lnTo>
                    <a:lnTo>
                      <a:pt x="16046" y="0"/>
                    </a:lnTo>
                    <a:lnTo>
                      <a:pt x="16251" y="306"/>
                    </a:lnTo>
                    <a:lnTo>
                      <a:pt x="16800" y="306"/>
                    </a:lnTo>
                    <a:lnTo>
                      <a:pt x="17006" y="0"/>
                    </a:lnTo>
                    <a:lnTo>
                      <a:pt x="17280" y="0"/>
                    </a:lnTo>
                    <a:lnTo>
                      <a:pt x="17554" y="306"/>
                    </a:lnTo>
                    <a:lnTo>
                      <a:pt x="17760" y="613"/>
                    </a:lnTo>
                    <a:lnTo>
                      <a:pt x="18034" y="613"/>
                    </a:lnTo>
                    <a:lnTo>
                      <a:pt x="18034" y="919"/>
                    </a:lnTo>
                    <a:lnTo>
                      <a:pt x="18309" y="919"/>
                    </a:lnTo>
                    <a:lnTo>
                      <a:pt x="18583" y="1149"/>
                    </a:lnTo>
                    <a:lnTo>
                      <a:pt x="18789" y="919"/>
                    </a:lnTo>
                    <a:lnTo>
                      <a:pt x="19543" y="919"/>
                    </a:lnTo>
                    <a:lnTo>
                      <a:pt x="19817" y="613"/>
                    </a:lnTo>
                    <a:lnTo>
                      <a:pt x="20091" y="613"/>
                    </a:lnTo>
                    <a:lnTo>
                      <a:pt x="20297" y="919"/>
                    </a:lnTo>
                    <a:lnTo>
                      <a:pt x="20571" y="1149"/>
                    </a:lnTo>
                    <a:lnTo>
                      <a:pt x="20846" y="1149"/>
                    </a:lnTo>
                    <a:lnTo>
                      <a:pt x="20846" y="1455"/>
                    </a:lnTo>
                    <a:lnTo>
                      <a:pt x="21120" y="1455"/>
                    </a:lnTo>
                    <a:lnTo>
                      <a:pt x="21120" y="1991"/>
                    </a:lnTo>
                    <a:lnTo>
                      <a:pt x="21600" y="1991"/>
                    </a:lnTo>
                    <a:lnTo>
                      <a:pt x="21600" y="2298"/>
                    </a:lnTo>
                    <a:lnTo>
                      <a:pt x="21326" y="2298"/>
                    </a:lnTo>
                    <a:lnTo>
                      <a:pt x="21326" y="3447"/>
                    </a:lnTo>
                    <a:lnTo>
                      <a:pt x="21600" y="3753"/>
                    </a:lnTo>
                    <a:lnTo>
                      <a:pt x="21600" y="3983"/>
                    </a:lnTo>
                    <a:lnTo>
                      <a:pt x="21120" y="4596"/>
                    </a:lnTo>
                    <a:lnTo>
                      <a:pt x="20571" y="5132"/>
                    </a:lnTo>
                    <a:lnTo>
                      <a:pt x="20091" y="5974"/>
                    </a:lnTo>
                    <a:lnTo>
                      <a:pt x="20091" y="6894"/>
                    </a:lnTo>
                    <a:lnTo>
                      <a:pt x="19817" y="7430"/>
                    </a:lnTo>
                    <a:lnTo>
                      <a:pt x="19817" y="7736"/>
                    </a:lnTo>
                    <a:lnTo>
                      <a:pt x="19543" y="7966"/>
                    </a:lnTo>
                    <a:lnTo>
                      <a:pt x="19337" y="7966"/>
                    </a:lnTo>
                    <a:lnTo>
                      <a:pt x="19337" y="9957"/>
                    </a:lnTo>
                    <a:lnTo>
                      <a:pt x="19817" y="12255"/>
                    </a:lnTo>
                    <a:lnTo>
                      <a:pt x="20091" y="13711"/>
                    </a:lnTo>
                    <a:lnTo>
                      <a:pt x="20846" y="14553"/>
                    </a:lnTo>
                    <a:lnTo>
                      <a:pt x="21120" y="15702"/>
                    </a:lnTo>
                    <a:lnTo>
                      <a:pt x="20846" y="15396"/>
                    </a:lnTo>
                    <a:lnTo>
                      <a:pt x="19063" y="15932"/>
                    </a:lnTo>
                    <a:lnTo>
                      <a:pt x="18583" y="16774"/>
                    </a:lnTo>
                    <a:lnTo>
                      <a:pt x="18583" y="17081"/>
                    </a:lnTo>
                    <a:lnTo>
                      <a:pt x="18789" y="17081"/>
                    </a:lnTo>
                    <a:lnTo>
                      <a:pt x="18789" y="18230"/>
                    </a:lnTo>
                    <a:lnTo>
                      <a:pt x="18583" y="18536"/>
                    </a:lnTo>
                    <a:lnTo>
                      <a:pt x="18583" y="19915"/>
                    </a:lnTo>
                    <a:lnTo>
                      <a:pt x="18789" y="20221"/>
                    </a:lnTo>
                    <a:lnTo>
                      <a:pt x="19063" y="20221"/>
                    </a:lnTo>
                    <a:lnTo>
                      <a:pt x="19063" y="20528"/>
                    </a:lnTo>
                    <a:lnTo>
                      <a:pt x="19543" y="20528"/>
                    </a:lnTo>
                    <a:lnTo>
                      <a:pt x="19543" y="20221"/>
                    </a:lnTo>
                    <a:lnTo>
                      <a:pt x="19817" y="20221"/>
                    </a:lnTo>
                    <a:lnTo>
                      <a:pt x="20091" y="21370"/>
                    </a:lnTo>
                    <a:lnTo>
                      <a:pt x="19817" y="21600"/>
                    </a:lnTo>
                    <a:lnTo>
                      <a:pt x="19817" y="21370"/>
                    </a:lnTo>
                    <a:lnTo>
                      <a:pt x="19543" y="21370"/>
                    </a:lnTo>
                    <a:lnTo>
                      <a:pt x="19337" y="21600"/>
                    </a:lnTo>
                    <a:lnTo>
                      <a:pt x="19063" y="21600"/>
                    </a:lnTo>
                    <a:lnTo>
                      <a:pt x="18789" y="21370"/>
                    </a:lnTo>
                    <a:lnTo>
                      <a:pt x="18583" y="21064"/>
                    </a:lnTo>
                    <a:lnTo>
                      <a:pt x="18583" y="20757"/>
                    </a:lnTo>
                    <a:lnTo>
                      <a:pt x="18309" y="20528"/>
                    </a:lnTo>
                    <a:lnTo>
                      <a:pt x="18034" y="20528"/>
                    </a:lnTo>
                    <a:lnTo>
                      <a:pt x="17554" y="20221"/>
                    </a:lnTo>
                    <a:lnTo>
                      <a:pt x="17280" y="20221"/>
                    </a:lnTo>
                    <a:lnTo>
                      <a:pt x="17280" y="19915"/>
                    </a:lnTo>
                    <a:lnTo>
                      <a:pt x="17006" y="19609"/>
                    </a:lnTo>
                    <a:lnTo>
                      <a:pt x="17006" y="19379"/>
                    </a:lnTo>
                    <a:lnTo>
                      <a:pt x="16800" y="19379"/>
                    </a:lnTo>
                    <a:lnTo>
                      <a:pt x="16526" y="19609"/>
                    </a:lnTo>
                    <a:lnTo>
                      <a:pt x="16526" y="19915"/>
                    </a:lnTo>
                    <a:lnTo>
                      <a:pt x="15497" y="19915"/>
                    </a:lnTo>
                    <a:lnTo>
                      <a:pt x="15223" y="19609"/>
                    </a:lnTo>
                    <a:lnTo>
                      <a:pt x="15017" y="19609"/>
                    </a:lnTo>
                    <a:lnTo>
                      <a:pt x="15017" y="19379"/>
                    </a:lnTo>
                    <a:lnTo>
                      <a:pt x="14743" y="19072"/>
                    </a:lnTo>
                    <a:lnTo>
                      <a:pt x="13989" y="19072"/>
                    </a:lnTo>
                    <a:lnTo>
                      <a:pt x="13989" y="19379"/>
                    </a:lnTo>
                    <a:lnTo>
                      <a:pt x="13714" y="19072"/>
                    </a:lnTo>
                    <a:lnTo>
                      <a:pt x="13714" y="18766"/>
                    </a:lnTo>
                    <a:lnTo>
                      <a:pt x="12960" y="18766"/>
                    </a:lnTo>
                    <a:lnTo>
                      <a:pt x="12686" y="19072"/>
                    </a:lnTo>
                    <a:lnTo>
                      <a:pt x="11931" y="19072"/>
                    </a:lnTo>
                    <a:lnTo>
                      <a:pt x="11931" y="18766"/>
                    </a:lnTo>
                    <a:lnTo>
                      <a:pt x="11726" y="18766"/>
                    </a:lnTo>
                    <a:lnTo>
                      <a:pt x="11726" y="19072"/>
                    </a:lnTo>
                    <a:lnTo>
                      <a:pt x="11451" y="19072"/>
                    </a:lnTo>
                    <a:lnTo>
                      <a:pt x="11451" y="17923"/>
                    </a:lnTo>
                    <a:lnTo>
                      <a:pt x="11177" y="17617"/>
                    </a:lnTo>
                    <a:lnTo>
                      <a:pt x="11451" y="17387"/>
                    </a:lnTo>
                    <a:lnTo>
                      <a:pt x="11177" y="17387"/>
                    </a:lnTo>
                    <a:lnTo>
                      <a:pt x="11177" y="17081"/>
                    </a:lnTo>
                    <a:lnTo>
                      <a:pt x="10903" y="16774"/>
                    </a:lnTo>
                    <a:lnTo>
                      <a:pt x="10903" y="14553"/>
                    </a:lnTo>
                    <a:lnTo>
                      <a:pt x="9669" y="14553"/>
                    </a:lnTo>
                    <a:lnTo>
                      <a:pt x="9669" y="13940"/>
                    </a:lnTo>
                    <a:lnTo>
                      <a:pt x="9394" y="13940"/>
                    </a:lnTo>
                    <a:lnTo>
                      <a:pt x="9394" y="14247"/>
                    </a:lnTo>
                    <a:lnTo>
                      <a:pt x="8366" y="14247"/>
                    </a:lnTo>
                    <a:lnTo>
                      <a:pt x="8366" y="14553"/>
                    </a:lnTo>
                    <a:lnTo>
                      <a:pt x="8160" y="14553"/>
                    </a:lnTo>
                    <a:lnTo>
                      <a:pt x="8160" y="15089"/>
                    </a:lnTo>
                    <a:lnTo>
                      <a:pt x="7406" y="15396"/>
                    </a:lnTo>
                    <a:lnTo>
                      <a:pt x="6103" y="15396"/>
                    </a:lnTo>
                    <a:lnTo>
                      <a:pt x="5829" y="14783"/>
                    </a:lnTo>
                    <a:lnTo>
                      <a:pt x="5623" y="14553"/>
                    </a:lnTo>
                    <a:lnTo>
                      <a:pt x="5623" y="13940"/>
                    </a:lnTo>
                    <a:lnTo>
                      <a:pt x="5349" y="13711"/>
                    </a:lnTo>
                    <a:lnTo>
                      <a:pt x="5349" y="12791"/>
                    </a:lnTo>
                    <a:lnTo>
                      <a:pt x="754" y="12791"/>
                    </a:lnTo>
                    <a:lnTo>
                      <a:pt x="754" y="13098"/>
                    </a:lnTo>
                    <a:lnTo>
                      <a:pt x="549" y="13098"/>
                    </a:lnTo>
                    <a:lnTo>
                      <a:pt x="549" y="12791"/>
                    </a:lnTo>
                    <a:lnTo>
                      <a:pt x="0" y="127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6" name="Freeform 142"/>
              <p:cNvSpPr/>
              <p:nvPr/>
            </p:nvSpPr>
            <p:spPr>
              <a:xfrm>
                <a:off x="6305615" y="3928425"/>
                <a:ext cx="101203" cy="230061"/>
              </a:xfrm>
              <a:custGeom>
                <a:avLst/>
                <a:gdLst/>
                <a:ahLst/>
                <a:cxnLst>
                  <a:cxn ang="0">
                    <a:pos x="wd2" y="hd2"/>
                  </a:cxn>
                  <a:cxn ang="5400000">
                    <a:pos x="wd2" y="hd2"/>
                  </a:cxn>
                  <a:cxn ang="10800000">
                    <a:pos x="wd2" y="hd2"/>
                  </a:cxn>
                  <a:cxn ang="16200000">
                    <a:pos x="wd2" y="hd2"/>
                  </a:cxn>
                </a:cxnLst>
                <a:rect l="0" t="0" r="r" b="b"/>
                <a:pathLst>
                  <a:path w="21600" h="21600" extrusionOk="0">
                    <a:moveTo>
                      <a:pt x="1662" y="0"/>
                    </a:moveTo>
                    <a:lnTo>
                      <a:pt x="2908" y="0"/>
                    </a:lnTo>
                    <a:lnTo>
                      <a:pt x="2908" y="726"/>
                    </a:lnTo>
                    <a:lnTo>
                      <a:pt x="6231" y="726"/>
                    </a:lnTo>
                    <a:lnTo>
                      <a:pt x="7477" y="1452"/>
                    </a:lnTo>
                    <a:lnTo>
                      <a:pt x="10800" y="2723"/>
                    </a:lnTo>
                    <a:lnTo>
                      <a:pt x="10800" y="10891"/>
                    </a:lnTo>
                    <a:lnTo>
                      <a:pt x="13708" y="11435"/>
                    </a:lnTo>
                    <a:lnTo>
                      <a:pt x="15369" y="12161"/>
                    </a:lnTo>
                    <a:lnTo>
                      <a:pt x="18277" y="12887"/>
                    </a:lnTo>
                    <a:lnTo>
                      <a:pt x="18277" y="13613"/>
                    </a:lnTo>
                    <a:lnTo>
                      <a:pt x="19938" y="14158"/>
                    </a:lnTo>
                    <a:lnTo>
                      <a:pt x="19938" y="14884"/>
                    </a:lnTo>
                    <a:lnTo>
                      <a:pt x="21600" y="15610"/>
                    </a:lnTo>
                    <a:lnTo>
                      <a:pt x="19938" y="15610"/>
                    </a:lnTo>
                    <a:lnTo>
                      <a:pt x="19938" y="16155"/>
                    </a:lnTo>
                    <a:lnTo>
                      <a:pt x="18277" y="16155"/>
                    </a:lnTo>
                    <a:lnTo>
                      <a:pt x="19938" y="16155"/>
                    </a:lnTo>
                    <a:lnTo>
                      <a:pt x="18277" y="16881"/>
                    </a:lnTo>
                    <a:lnTo>
                      <a:pt x="19938" y="16881"/>
                    </a:lnTo>
                    <a:lnTo>
                      <a:pt x="19938" y="18151"/>
                    </a:lnTo>
                    <a:lnTo>
                      <a:pt x="18277" y="18877"/>
                    </a:lnTo>
                    <a:lnTo>
                      <a:pt x="17031" y="18877"/>
                    </a:lnTo>
                    <a:lnTo>
                      <a:pt x="17031" y="20329"/>
                    </a:lnTo>
                    <a:lnTo>
                      <a:pt x="15369" y="20874"/>
                    </a:lnTo>
                    <a:lnTo>
                      <a:pt x="15369" y="21600"/>
                    </a:lnTo>
                    <a:lnTo>
                      <a:pt x="13708" y="21600"/>
                    </a:lnTo>
                    <a:lnTo>
                      <a:pt x="13708" y="20874"/>
                    </a:lnTo>
                    <a:lnTo>
                      <a:pt x="10800" y="19603"/>
                    </a:lnTo>
                    <a:lnTo>
                      <a:pt x="9138" y="19603"/>
                    </a:lnTo>
                    <a:lnTo>
                      <a:pt x="9138" y="16881"/>
                    </a:lnTo>
                    <a:lnTo>
                      <a:pt x="10800" y="16155"/>
                    </a:lnTo>
                    <a:lnTo>
                      <a:pt x="12462" y="15610"/>
                    </a:lnTo>
                    <a:lnTo>
                      <a:pt x="12462" y="14884"/>
                    </a:lnTo>
                    <a:lnTo>
                      <a:pt x="10800" y="14158"/>
                    </a:lnTo>
                    <a:lnTo>
                      <a:pt x="4569" y="14158"/>
                    </a:lnTo>
                    <a:lnTo>
                      <a:pt x="4569" y="13613"/>
                    </a:lnTo>
                    <a:lnTo>
                      <a:pt x="2908" y="13613"/>
                    </a:lnTo>
                    <a:lnTo>
                      <a:pt x="2908" y="12887"/>
                    </a:lnTo>
                    <a:lnTo>
                      <a:pt x="1662" y="13613"/>
                    </a:lnTo>
                    <a:lnTo>
                      <a:pt x="1662" y="12887"/>
                    </a:lnTo>
                    <a:lnTo>
                      <a:pt x="0" y="12161"/>
                    </a:lnTo>
                    <a:lnTo>
                      <a:pt x="0" y="11435"/>
                    </a:lnTo>
                    <a:lnTo>
                      <a:pt x="1662" y="10891"/>
                    </a:lnTo>
                    <a:lnTo>
                      <a:pt x="1662" y="9439"/>
                    </a:lnTo>
                    <a:lnTo>
                      <a:pt x="2908" y="9439"/>
                    </a:lnTo>
                    <a:lnTo>
                      <a:pt x="4569" y="8894"/>
                    </a:lnTo>
                    <a:lnTo>
                      <a:pt x="4569" y="8168"/>
                    </a:lnTo>
                    <a:lnTo>
                      <a:pt x="2908" y="7442"/>
                    </a:lnTo>
                    <a:lnTo>
                      <a:pt x="4569" y="7442"/>
                    </a:lnTo>
                    <a:lnTo>
                      <a:pt x="2908" y="6716"/>
                    </a:lnTo>
                    <a:lnTo>
                      <a:pt x="4569" y="6716"/>
                    </a:lnTo>
                    <a:lnTo>
                      <a:pt x="4569" y="6171"/>
                    </a:lnTo>
                    <a:lnTo>
                      <a:pt x="2908" y="5445"/>
                    </a:lnTo>
                    <a:lnTo>
                      <a:pt x="2908" y="4719"/>
                    </a:lnTo>
                    <a:lnTo>
                      <a:pt x="4569" y="4175"/>
                    </a:lnTo>
                    <a:lnTo>
                      <a:pt x="6231" y="4175"/>
                    </a:lnTo>
                    <a:lnTo>
                      <a:pt x="6231" y="3449"/>
                    </a:lnTo>
                    <a:lnTo>
                      <a:pt x="2908" y="1997"/>
                    </a:lnTo>
                    <a:lnTo>
                      <a:pt x="4569" y="1452"/>
                    </a:lnTo>
                    <a:lnTo>
                      <a:pt x="2908" y="1452"/>
                    </a:lnTo>
                    <a:lnTo>
                      <a:pt x="2908" y="726"/>
                    </a:lnTo>
                    <a:lnTo>
                      <a:pt x="1662" y="726"/>
                    </a:lnTo>
                    <a:lnTo>
                      <a:pt x="1662"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7" name="Freeform 143"/>
              <p:cNvSpPr/>
              <p:nvPr/>
            </p:nvSpPr>
            <p:spPr>
              <a:xfrm>
                <a:off x="5951411" y="3893625"/>
                <a:ext cx="383399" cy="293859"/>
              </a:xfrm>
              <a:custGeom>
                <a:avLst/>
                <a:gdLst/>
                <a:ahLst/>
                <a:cxnLst>
                  <a:cxn ang="0">
                    <a:pos x="wd2" y="hd2"/>
                  </a:cxn>
                  <a:cxn ang="5400000">
                    <a:pos x="wd2" y="hd2"/>
                  </a:cxn>
                  <a:cxn ang="10800000">
                    <a:pos x="wd2" y="hd2"/>
                  </a:cxn>
                  <a:cxn ang="16200000">
                    <a:pos x="wd2" y="hd2"/>
                  </a:cxn>
                </a:cxnLst>
                <a:rect l="0" t="0" r="r" b="b"/>
                <a:pathLst>
                  <a:path w="21600" h="21600" extrusionOk="0">
                    <a:moveTo>
                      <a:pt x="4057" y="6253"/>
                    </a:moveTo>
                    <a:lnTo>
                      <a:pt x="4495" y="6253"/>
                    </a:lnTo>
                    <a:lnTo>
                      <a:pt x="4495" y="6821"/>
                    </a:lnTo>
                    <a:lnTo>
                      <a:pt x="4934" y="7389"/>
                    </a:lnTo>
                    <a:lnTo>
                      <a:pt x="4934" y="6821"/>
                    </a:lnTo>
                    <a:lnTo>
                      <a:pt x="6140" y="6821"/>
                    </a:lnTo>
                    <a:lnTo>
                      <a:pt x="6579" y="7389"/>
                    </a:lnTo>
                    <a:lnTo>
                      <a:pt x="6579" y="7816"/>
                    </a:lnTo>
                    <a:lnTo>
                      <a:pt x="6908" y="7816"/>
                    </a:lnTo>
                    <a:lnTo>
                      <a:pt x="7346" y="8384"/>
                    </a:lnTo>
                    <a:lnTo>
                      <a:pt x="8991" y="8384"/>
                    </a:lnTo>
                    <a:lnTo>
                      <a:pt x="8991" y="7816"/>
                    </a:lnTo>
                    <a:lnTo>
                      <a:pt x="9429" y="7389"/>
                    </a:lnTo>
                    <a:lnTo>
                      <a:pt x="9758" y="7389"/>
                    </a:lnTo>
                    <a:lnTo>
                      <a:pt x="9758" y="7816"/>
                    </a:lnTo>
                    <a:lnTo>
                      <a:pt x="10197" y="8384"/>
                    </a:lnTo>
                    <a:lnTo>
                      <a:pt x="10197" y="8953"/>
                    </a:lnTo>
                    <a:lnTo>
                      <a:pt x="10636" y="8953"/>
                    </a:lnTo>
                    <a:lnTo>
                      <a:pt x="11403" y="9521"/>
                    </a:lnTo>
                    <a:lnTo>
                      <a:pt x="11842" y="9521"/>
                    </a:lnTo>
                    <a:lnTo>
                      <a:pt x="12280" y="9947"/>
                    </a:lnTo>
                    <a:lnTo>
                      <a:pt x="12280" y="10516"/>
                    </a:lnTo>
                    <a:lnTo>
                      <a:pt x="12609" y="11084"/>
                    </a:lnTo>
                    <a:lnTo>
                      <a:pt x="13048" y="11511"/>
                    </a:lnTo>
                    <a:lnTo>
                      <a:pt x="13486" y="11511"/>
                    </a:lnTo>
                    <a:lnTo>
                      <a:pt x="13815" y="11084"/>
                    </a:lnTo>
                    <a:lnTo>
                      <a:pt x="14254" y="11084"/>
                    </a:lnTo>
                    <a:lnTo>
                      <a:pt x="14254" y="11511"/>
                    </a:lnTo>
                    <a:lnTo>
                      <a:pt x="14692" y="11084"/>
                    </a:lnTo>
                    <a:lnTo>
                      <a:pt x="14254" y="8953"/>
                    </a:lnTo>
                    <a:lnTo>
                      <a:pt x="13815" y="8953"/>
                    </a:lnTo>
                    <a:lnTo>
                      <a:pt x="13815" y="9521"/>
                    </a:lnTo>
                    <a:lnTo>
                      <a:pt x="13048" y="9521"/>
                    </a:lnTo>
                    <a:lnTo>
                      <a:pt x="13048" y="8953"/>
                    </a:lnTo>
                    <a:lnTo>
                      <a:pt x="12609" y="8953"/>
                    </a:lnTo>
                    <a:lnTo>
                      <a:pt x="12280" y="8384"/>
                    </a:lnTo>
                    <a:lnTo>
                      <a:pt x="12280" y="5826"/>
                    </a:lnTo>
                    <a:lnTo>
                      <a:pt x="12609" y="5258"/>
                    </a:lnTo>
                    <a:lnTo>
                      <a:pt x="12609" y="3126"/>
                    </a:lnTo>
                    <a:lnTo>
                      <a:pt x="12280" y="3126"/>
                    </a:lnTo>
                    <a:lnTo>
                      <a:pt x="12280" y="2558"/>
                    </a:lnTo>
                    <a:lnTo>
                      <a:pt x="13048" y="995"/>
                    </a:lnTo>
                    <a:lnTo>
                      <a:pt x="15898" y="0"/>
                    </a:lnTo>
                    <a:lnTo>
                      <a:pt x="16666" y="568"/>
                    </a:lnTo>
                    <a:lnTo>
                      <a:pt x="17543" y="568"/>
                    </a:lnTo>
                    <a:lnTo>
                      <a:pt x="17872" y="995"/>
                    </a:lnTo>
                    <a:lnTo>
                      <a:pt x="17872" y="1563"/>
                    </a:lnTo>
                    <a:lnTo>
                      <a:pt x="19517" y="1563"/>
                    </a:lnTo>
                    <a:lnTo>
                      <a:pt x="19517" y="2132"/>
                    </a:lnTo>
                    <a:lnTo>
                      <a:pt x="19955" y="2132"/>
                    </a:lnTo>
                    <a:lnTo>
                      <a:pt x="20394" y="2558"/>
                    </a:lnTo>
                    <a:lnTo>
                      <a:pt x="20394" y="3126"/>
                    </a:lnTo>
                    <a:lnTo>
                      <a:pt x="20723" y="3126"/>
                    </a:lnTo>
                    <a:lnTo>
                      <a:pt x="20723" y="3695"/>
                    </a:lnTo>
                    <a:lnTo>
                      <a:pt x="21161" y="3695"/>
                    </a:lnTo>
                    <a:lnTo>
                      <a:pt x="20723" y="4121"/>
                    </a:lnTo>
                    <a:lnTo>
                      <a:pt x="21600" y="5258"/>
                    </a:lnTo>
                    <a:lnTo>
                      <a:pt x="21600" y="5826"/>
                    </a:lnTo>
                    <a:lnTo>
                      <a:pt x="21161" y="5826"/>
                    </a:lnTo>
                    <a:lnTo>
                      <a:pt x="20723" y="6253"/>
                    </a:lnTo>
                    <a:lnTo>
                      <a:pt x="20723" y="6821"/>
                    </a:lnTo>
                    <a:lnTo>
                      <a:pt x="21161" y="7389"/>
                    </a:lnTo>
                    <a:lnTo>
                      <a:pt x="21161" y="7816"/>
                    </a:lnTo>
                    <a:lnTo>
                      <a:pt x="20723" y="7816"/>
                    </a:lnTo>
                    <a:lnTo>
                      <a:pt x="21161" y="8384"/>
                    </a:lnTo>
                    <a:lnTo>
                      <a:pt x="20723" y="8384"/>
                    </a:lnTo>
                    <a:lnTo>
                      <a:pt x="21161" y="8953"/>
                    </a:lnTo>
                    <a:lnTo>
                      <a:pt x="21161" y="9521"/>
                    </a:lnTo>
                    <a:lnTo>
                      <a:pt x="20723" y="9947"/>
                    </a:lnTo>
                    <a:lnTo>
                      <a:pt x="20394" y="9947"/>
                    </a:lnTo>
                    <a:lnTo>
                      <a:pt x="20394" y="11084"/>
                    </a:lnTo>
                    <a:lnTo>
                      <a:pt x="19955" y="11511"/>
                    </a:lnTo>
                    <a:lnTo>
                      <a:pt x="19955" y="12079"/>
                    </a:lnTo>
                    <a:lnTo>
                      <a:pt x="20394" y="12647"/>
                    </a:lnTo>
                    <a:lnTo>
                      <a:pt x="20394" y="13216"/>
                    </a:lnTo>
                    <a:lnTo>
                      <a:pt x="19955" y="13216"/>
                    </a:lnTo>
                    <a:lnTo>
                      <a:pt x="18749" y="13642"/>
                    </a:lnTo>
                    <a:lnTo>
                      <a:pt x="18311" y="13642"/>
                    </a:lnTo>
                    <a:lnTo>
                      <a:pt x="16666" y="14779"/>
                    </a:lnTo>
                    <a:lnTo>
                      <a:pt x="16337" y="14779"/>
                    </a:lnTo>
                    <a:lnTo>
                      <a:pt x="15460" y="15205"/>
                    </a:lnTo>
                    <a:lnTo>
                      <a:pt x="15460" y="16342"/>
                    </a:lnTo>
                    <a:lnTo>
                      <a:pt x="13048" y="16342"/>
                    </a:lnTo>
                    <a:lnTo>
                      <a:pt x="12609" y="16768"/>
                    </a:lnTo>
                    <a:lnTo>
                      <a:pt x="12609" y="17905"/>
                    </a:lnTo>
                    <a:lnTo>
                      <a:pt x="12280" y="17905"/>
                    </a:lnTo>
                    <a:lnTo>
                      <a:pt x="11842" y="18474"/>
                    </a:lnTo>
                    <a:lnTo>
                      <a:pt x="10636" y="18900"/>
                    </a:lnTo>
                    <a:lnTo>
                      <a:pt x="9758" y="20463"/>
                    </a:lnTo>
                    <a:lnTo>
                      <a:pt x="9429" y="21032"/>
                    </a:lnTo>
                    <a:lnTo>
                      <a:pt x="8991" y="21600"/>
                    </a:lnTo>
                    <a:lnTo>
                      <a:pt x="8552" y="21600"/>
                    </a:lnTo>
                    <a:lnTo>
                      <a:pt x="8223" y="21032"/>
                    </a:lnTo>
                    <a:lnTo>
                      <a:pt x="5702" y="21032"/>
                    </a:lnTo>
                    <a:lnTo>
                      <a:pt x="5702" y="20463"/>
                    </a:lnTo>
                    <a:lnTo>
                      <a:pt x="5373" y="20463"/>
                    </a:lnTo>
                    <a:lnTo>
                      <a:pt x="4934" y="20037"/>
                    </a:lnTo>
                    <a:lnTo>
                      <a:pt x="4495" y="20463"/>
                    </a:lnTo>
                    <a:lnTo>
                      <a:pt x="4057" y="20037"/>
                    </a:lnTo>
                    <a:lnTo>
                      <a:pt x="2522" y="20463"/>
                    </a:lnTo>
                    <a:lnTo>
                      <a:pt x="2083" y="20037"/>
                    </a:lnTo>
                    <a:lnTo>
                      <a:pt x="1645" y="19468"/>
                    </a:lnTo>
                    <a:lnTo>
                      <a:pt x="1316" y="19468"/>
                    </a:lnTo>
                    <a:lnTo>
                      <a:pt x="877" y="18900"/>
                    </a:lnTo>
                    <a:lnTo>
                      <a:pt x="877" y="18474"/>
                    </a:lnTo>
                    <a:lnTo>
                      <a:pt x="439" y="18474"/>
                    </a:lnTo>
                    <a:lnTo>
                      <a:pt x="0" y="17905"/>
                    </a:lnTo>
                    <a:lnTo>
                      <a:pt x="0" y="10516"/>
                    </a:lnTo>
                    <a:lnTo>
                      <a:pt x="4057" y="10516"/>
                    </a:lnTo>
                    <a:lnTo>
                      <a:pt x="4057" y="7389"/>
                    </a:lnTo>
                    <a:lnTo>
                      <a:pt x="3728" y="6821"/>
                    </a:lnTo>
                    <a:lnTo>
                      <a:pt x="4057" y="6821"/>
                    </a:lnTo>
                    <a:lnTo>
                      <a:pt x="4057" y="625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8" name="Freeform 144"/>
              <p:cNvSpPr/>
              <p:nvPr/>
            </p:nvSpPr>
            <p:spPr>
              <a:xfrm>
                <a:off x="5620564" y="3827892"/>
                <a:ext cx="402860" cy="359591"/>
              </a:xfrm>
              <a:custGeom>
                <a:avLst/>
                <a:gdLst/>
                <a:ahLst/>
                <a:cxnLst>
                  <a:cxn ang="0">
                    <a:pos x="wd2" y="hd2"/>
                  </a:cxn>
                  <a:cxn ang="5400000">
                    <a:pos x="wd2" y="hd2"/>
                  </a:cxn>
                  <a:cxn ang="10800000">
                    <a:pos x="wd2" y="hd2"/>
                  </a:cxn>
                  <a:cxn ang="16200000">
                    <a:pos x="wd2" y="hd2"/>
                  </a:cxn>
                </a:cxnLst>
                <a:rect l="0" t="0" r="r" b="b"/>
                <a:pathLst>
                  <a:path w="21600" h="21600" extrusionOk="0">
                    <a:moveTo>
                      <a:pt x="20139" y="20671"/>
                    </a:moveTo>
                    <a:lnTo>
                      <a:pt x="19722" y="20323"/>
                    </a:lnTo>
                    <a:lnTo>
                      <a:pt x="19304" y="19858"/>
                    </a:lnTo>
                    <a:lnTo>
                      <a:pt x="18991" y="19858"/>
                    </a:lnTo>
                    <a:lnTo>
                      <a:pt x="18574" y="19394"/>
                    </a:lnTo>
                    <a:lnTo>
                      <a:pt x="18574" y="19045"/>
                    </a:lnTo>
                    <a:lnTo>
                      <a:pt x="18157" y="19045"/>
                    </a:lnTo>
                    <a:lnTo>
                      <a:pt x="17739" y="18581"/>
                    </a:lnTo>
                    <a:lnTo>
                      <a:pt x="17739" y="12542"/>
                    </a:lnTo>
                    <a:lnTo>
                      <a:pt x="21600" y="12542"/>
                    </a:lnTo>
                    <a:lnTo>
                      <a:pt x="21600" y="9987"/>
                    </a:lnTo>
                    <a:lnTo>
                      <a:pt x="21287" y="9523"/>
                    </a:lnTo>
                    <a:lnTo>
                      <a:pt x="21600" y="9523"/>
                    </a:lnTo>
                    <a:lnTo>
                      <a:pt x="21600" y="9058"/>
                    </a:lnTo>
                    <a:lnTo>
                      <a:pt x="20870" y="9058"/>
                    </a:lnTo>
                    <a:lnTo>
                      <a:pt x="20452" y="9523"/>
                    </a:lnTo>
                    <a:lnTo>
                      <a:pt x="19304" y="9523"/>
                    </a:lnTo>
                    <a:lnTo>
                      <a:pt x="19304" y="9058"/>
                    </a:lnTo>
                    <a:lnTo>
                      <a:pt x="18991" y="9058"/>
                    </a:lnTo>
                    <a:lnTo>
                      <a:pt x="18991" y="9523"/>
                    </a:lnTo>
                    <a:lnTo>
                      <a:pt x="18574" y="9523"/>
                    </a:lnTo>
                    <a:lnTo>
                      <a:pt x="18574" y="7781"/>
                    </a:lnTo>
                    <a:lnTo>
                      <a:pt x="18157" y="7316"/>
                    </a:lnTo>
                    <a:lnTo>
                      <a:pt x="18574" y="6968"/>
                    </a:lnTo>
                    <a:lnTo>
                      <a:pt x="18157" y="6968"/>
                    </a:lnTo>
                    <a:lnTo>
                      <a:pt x="18157" y="6503"/>
                    </a:lnTo>
                    <a:lnTo>
                      <a:pt x="17739" y="6039"/>
                    </a:lnTo>
                    <a:lnTo>
                      <a:pt x="17739" y="2671"/>
                    </a:lnTo>
                    <a:lnTo>
                      <a:pt x="15861" y="2671"/>
                    </a:lnTo>
                    <a:lnTo>
                      <a:pt x="15861" y="1742"/>
                    </a:lnTo>
                    <a:lnTo>
                      <a:pt x="15443" y="1742"/>
                    </a:lnTo>
                    <a:lnTo>
                      <a:pt x="15443" y="2206"/>
                    </a:lnTo>
                    <a:lnTo>
                      <a:pt x="13878" y="2206"/>
                    </a:lnTo>
                    <a:lnTo>
                      <a:pt x="13878" y="2671"/>
                    </a:lnTo>
                    <a:lnTo>
                      <a:pt x="13565" y="2671"/>
                    </a:lnTo>
                    <a:lnTo>
                      <a:pt x="13565" y="3484"/>
                    </a:lnTo>
                    <a:lnTo>
                      <a:pt x="12417" y="3948"/>
                    </a:lnTo>
                    <a:lnTo>
                      <a:pt x="10435" y="3948"/>
                    </a:lnTo>
                    <a:lnTo>
                      <a:pt x="10017" y="3019"/>
                    </a:lnTo>
                    <a:lnTo>
                      <a:pt x="9704" y="2671"/>
                    </a:lnTo>
                    <a:lnTo>
                      <a:pt x="9704" y="1742"/>
                    </a:lnTo>
                    <a:lnTo>
                      <a:pt x="9287" y="1394"/>
                    </a:lnTo>
                    <a:lnTo>
                      <a:pt x="9287" y="0"/>
                    </a:lnTo>
                    <a:lnTo>
                      <a:pt x="2296" y="0"/>
                    </a:lnTo>
                    <a:lnTo>
                      <a:pt x="2296" y="465"/>
                    </a:lnTo>
                    <a:lnTo>
                      <a:pt x="1565" y="465"/>
                    </a:lnTo>
                    <a:lnTo>
                      <a:pt x="1983" y="929"/>
                    </a:lnTo>
                    <a:lnTo>
                      <a:pt x="1983" y="1394"/>
                    </a:lnTo>
                    <a:lnTo>
                      <a:pt x="2713" y="2206"/>
                    </a:lnTo>
                    <a:lnTo>
                      <a:pt x="2713" y="3484"/>
                    </a:lnTo>
                    <a:lnTo>
                      <a:pt x="3443" y="4413"/>
                    </a:lnTo>
                    <a:lnTo>
                      <a:pt x="3130" y="4761"/>
                    </a:lnTo>
                    <a:lnTo>
                      <a:pt x="2713" y="5690"/>
                    </a:lnTo>
                    <a:lnTo>
                      <a:pt x="3130" y="5690"/>
                    </a:lnTo>
                    <a:lnTo>
                      <a:pt x="3130" y="7316"/>
                    </a:lnTo>
                    <a:lnTo>
                      <a:pt x="3861" y="8245"/>
                    </a:lnTo>
                    <a:lnTo>
                      <a:pt x="3861" y="8710"/>
                    </a:lnTo>
                    <a:lnTo>
                      <a:pt x="4278" y="9058"/>
                    </a:lnTo>
                    <a:lnTo>
                      <a:pt x="4278" y="10335"/>
                    </a:lnTo>
                    <a:lnTo>
                      <a:pt x="3443" y="11729"/>
                    </a:lnTo>
                    <a:lnTo>
                      <a:pt x="3130" y="11729"/>
                    </a:lnTo>
                    <a:lnTo>
                      <a:pt x="2296" y="12077"/>
                    </a:lnTo>
                    <a:lnTo>
                      <a:pt x="2296" y="12542"/>
                    </a:lnTo>
                    <a:lnTo>
                      <a:pt x="1565" y="13355"/>
                    </a:lnTo>
                    <a:lnTo>
                      <a:pt x="1565" y="14284"/>
                    </a:lnTo>
                    <a:lnTo>
                      <a:pt x="1148" y="14284"/>
                    </a:lnTo>
                    <a:lnTo>
                      <a:pt x="1148" y="15561"/>
                    </a:lnTo>
                    <a:lnTo>
                      <a:pt x="835" y="16374"/>
                    </a:lnTo>
                    <a:lnTo>
                      <a:pt x="835" y="16839"/>
                    </a:lnTo>
                    <a:lnTo>
                      <a:pt x="417" y="17303"/>
                    </a:lnTo>
                    <a:lnTo>
                      <a:pt x="417" y="19394"/>
                    </a:lnTo>
                    <a:lnTo>
                      <a:pt x="0" y="19858"/>
                    </a:lnTo>
                    <a:lnTo>
                      <a:pt x="0" y="20323"/>
                    </a:lnTo>
                    <a:lnTo>
                      <a:pt x="835" y="20323"/>
                    </a:lnTo>
                    <a:lnTo>
                      <a:pt x="835" y="19858"/>
                    </a:lnTo>
                    <a:lnTo>
                      <a:pt x="1148" y="19858"/>
                    </a:lnTo>
                    <a:lnTo>
                      <a:pt x="1565" y="20323"/>
                    </a:lnTo>
                    <a:lnTo>
                      <a:pt x="1565" y="19858"/>
                    </a:lnTo>
                    <a:lnTo>
                      <a:pt x="2296" y="19394"/>
                    </a:lnTo>
                    <a:lnTo>
                      <a:pt x="3130" y="19394"/>
                    </a:lnTo>
                    <a:lnTo>
                      <a:pt x="3130" y="19858"/>
                    </a:lnTo>
                    <a:lnTo>
                      <a:pt x="3443" y="19858"/>
                    </a:lnTo>
                    <a:lnTo>
                      <a:pt x="3861" y="20323"/>
                    </a:lnTo>
                    <a:lnTo>
                      <a:pt x="11583" y="20323"/>
                    </a:lnTo>
                    <a:lnTo>
                      <a:pt x="12000" y="20671"/>
                    </a:lnTo>
                    <a:lnTo>
                      <a:pt x="12417" y="20671"/>
                    </a:lnTo>
                    <a:lnTo>
                      <a:pt x="12730" y="21135"/>
                    </a:lnTo>
                    <a:lnTo>
                      <a:pt x="14713" y="21135"/>
                    </a:lnTo>
                    <a:lnTo>
                      <a:pt x="14713" y="20671"/>
                    </a:lnTo>
                    <a:lnTo>
                      <a:pt x="14713" y="21135"/>
                    </a:lnTo>
                    <a:lnTo>
                      <a:pt x="15443" y="21135"/>
                    </a:lnTo>
                    <a:lnTo>
                      <a:pt x="15443" y="21600"/>
                    </a:lnTo>
                    <a:lnTo>
                      <a:pt x="16278" y="21600"/>
                    </a:lnTo>
                    <a:lnTo>
                      <a:pt x="16278" y="21135"/>
                    </a:lnTo>
                    <a:lnTo>
                      <a:pt x="16591" y="21135"/>
                    </a:lnTo>
                    <a:lnTo>
                      <a:pt x="17009" y="21600"/>
                    </a:lnTo>
                    <a:lnTo>
                      <a:pt x="17426" y="21600"/>
                    </a:lnTo>
                    <a:lnTo>
                      <a:pt x="20139" y="206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69" name="Freeform 145"/>
              <p:cNvSpPr/>
              <p:nvPr/>
            </p:nvSpPr>
            <p:spPr>
              <a:xfrm>
                <a:off x="6052615" y="4115953"/>
                <a:ext cx="253004" cy="201062"/>
              </a:xfrm>
              <a:custGeom>
                <a:avLst/>
                <a:gdLst/>
                <a:ahLst/>
                <a:cxnLst>
                  <a:cxn ang="0">
                    <a:pos x="wd2" y="hd2"/>
                  </a:cxn>
                  <a:cxn ang="5400000">
                    <a:pos x="wd2" y="hd2"/>
                  </a:cxn>
                  <a:cxn ang="10800000">
                    <a:pos x="wd2" y="hd2"/>
                  </a:cxn>
                  <a:cxn ang="16200000">
                    <a:pos x="wd2" y="hd2"/>
                  </a:cxn>
                </a:cxnLst>
                <a:rect l="0" t="0" r="r" b="b"/>
                <a:pathLst>
                  <a:path w="21600" h="21600" extrusionOk="0">
                    <a:moveTo>
                      <a:pt x="0" y="6854"/>
                    </a:moveTo>
                    <a:lnTo>
                      <a:pt x="3822" y="6854"/>
                    </a:lnTo>
                    <a:lnTo>
                      <a:pt x="4320" y="7685"/>
                    </a:lnTo>
                    <a:lnTo>
                      <a:pt x="4985" y="7685"/>
                    </a:lnTo>
                    <a:lnTo>
                      <a:pt x="5649" y="6854"/>
                    </a:lnTo>
                    <a:lnTo>
                      <a:pt x="6148" y="6023"/>
                    </a:lnTo>
                    <a:lnTo>
                      <a:pt x="7477" y="3738"/>
                    </a:lnTo>
                    <a:lnTo>
                      <a:pt x="9305" y="3115"/>
                    </a:lnTo>
                    <a:lnTo>
                      <a:pt x="9969" y="2285"/>
                    </a:lnTo>
                    <a:lnTo>
                      <a:pt x="10468" y="2285"/>
                    </a:lnTo>
                    <a:lnTo>
                      <a:pt x="10468" y="623"/>
                    </a:lnTo>
                    <a:lnTo>
                      <a:pt x="11132" y="0"/>
                    </a:lnTo>
                    <a:lnTo>
                      <a:pt x="14788" y="0"/>
                    </a:lnTo>
                    <a:lnTo>
                      <a:pt x="14788" y="623"/>
                    </a:lnTo>
                    <a:lnTo>
                      <a:pt x="16117" y="623"/>
                    </a:lnTo>
                    <a:lnTo>
                      <a:pt x="16117" y="1454"/>
                    </a:lnTo>
                    <a:lnTo>
                      <a:pt x="16615" y="1454"/>
                    </a:lnTo>
                    <a:lnTo>
                      <a:pt x="16615" y="623"/>
                    </a:lnTo>
                    <a:lnTo>
                      <a:pt x="17280" y="1454"/>
                    </a:lnTo>
                    <a:lnTo>
                      <a:pt x="18443" y="1454"/>
                    </a:lnTo>
                    <a:lnTo>
                      <a:pt x="18443" y="2285"/>
                    </a:lnTo>
                    <a:lnTo>
                      <a:pt x="20271" y="2285"/>
                    </a:lnTo>
                    <a:lnTo>
                      <a:pt x="20271" y="3115"/>
                    </a:lnTo>
                    <a:lnTo>
                      <a:pt x="20935" y="3738"/>
                    </a:lnTo>
                    <a:lnTo>
                      <a:pt x="21600" y="3738"/>
                    </a:lnTo>
                    <a:lnTo>
                      <a:pt x="21600" y="6023"/>
                    </a:lnTo>
                    <a:lnTo>
                      <a:pt x="20935" y="6854"/>
                    </a:lnTo>
                    <a:lnTo>
                      <a:pt x="20935" y="8515"/>
                    </a:lnTo>
                    <a:lnTo>
                      <a:pt x="21600" y="8515"/>
                    </a:lnTo>
                    <a:lnTo>
                      <a:pt x="20935" y="8515"/>
                    </a:lnTo>
                    <a:lnTo>
                      <a:pt x="20935" y="9969"/>
                    </a:lnTo>
                    <a:lnTo>
                      <a:pt x="20271" y="10800"/>
                    </a:lnTo>
                    <a:lnTo>
                      <a:pt x="20935" y="11423"/>
                    </a:lnTo>
                    <a:lnTo>
                      <a:pt x="20935" y="13915"/>
                    </a:lnTo>
                    <a:lnTo>
                      <a:pt x="20271" y="14538"/>
                    </a:lnTo>
                    <a:lnTo>
                      <a:pt x="19772" y="14538"/>
                    </a:lnTo>
                    <a:lnTo>
                      <a:pt x="19772" y="18485"/>
                    </a:lnTo>
                    <a:lnTo>
                      <a:pt x="16615" y="21600"/>
                    </a:lnTo>
                    <a:lnTo>
                      <a:pt x="16117" y="21600"/>
                    </a:lnTo>
                    <a:lnTo>
                      <a:pt x="14788" y="20769"/>
                    </a:lnTo>
                    <a:lnTo>
                      <a:pt x="14123" y="21600"/>
                    </a:lnTo>
                    <a:lnTo>
                      <a:pt x="13625" y="21600"/>
                    </a:lnTo>
                    <a:lnTo>
                      <a:pt x="12960" y="20769"/>
                    </a:lnTo>
                    <a:lnTo>
                      <a:pt x="11132" y="20769"/>
                    </a:lnTo>
                    <a:lnTo>
                      <a:pt x="10468" y="19938"/>
                    </a:lnTo>
                    <a:lnTo>
                      <a:pt x="10468" y="19315"/>
                    </a:lnTo>
                    <a:lnTo>
                      <a:pt x="9305" y="19315"/>
                    </a:lnTo>
                    <a:lnTo>
                      <a:pt x="8640" y="18485"/>
                    </a:lnTo>
                    <a:lnTo>
                      <a:pt x="7975" y="19315"/>
                    </a:lnTo>
                    <a:lnTo>
                      <a:pt x="7477" y="18485"/>
                    </a:lnTo>
                    <a:lnTo>
                      <a:pt x="6148" y="16823"/>
                    </a:lnTo>
                    <a:lnTo>
                      <a:pt x="6148" y="15369"/>
                    </a:lnTo>
                    <a:lnTo>
                      <a:pt x="5649" y="15369"/>
                    </a:lnTo>
                    <a:lnTo>
                      <a:pt x="5649" y="14538"/>
                    </a:lnTo>
                    <a:lnTo>
                      <a:pt x="4985" y="13915"/>
                    </a:lnTo>
                    <a:lnTo>
                      <a:pt x="4320" y="13915"/>
                    </a:lnTo>
                    <a:lnTo>
                      <a:pt x="3822" y="13085"/>
                    </a:lnTo>
                    <a:lnTo>
                      <a:pt x="3157" y="11423"/>
                    </a:lnTo>
                    <a:lnTo>
                      <a:pt x="2492" y="11423"/>
                    </a:lnTo>
                    <a:lnTo>
                      <a:pt x="2492" y="10800"/>
                    </a:lnTo>
                    <a:lnTo>
                      <a:pt x="1828" y="9969"/>
                    </a:lnTo>
                    <a:lnTo>
                      <a:pt x="1828" y="9138"/>
                    </a:lnTo>
                    <a:lnTo>
                      <a:pt x="1329" y="9138"/>
                    </a:lnTo>
                    <a:lnTo>
                      <a:pt x="1329" y="8515"/>
                    </a:lnTo>
                    <a:lnTo>
                      <a:pt x="665" y="8515"/>
                    </a:lnTo>
                    <a:lnTo>
                      <a:pt x="665" y="7685"/>
                    </a:lnTo>
                    <a:lnTo>
                      <a:pt x="0" y="7685"/>
                    </a:lnTo>
                    <a:lnTo>
                      <a:pt x="0" y="685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0" name="Freeform 146"/>
              <p:cNvSpPr/>
              <p:nvPr/>
            </p:nvSpPr>
            <p:spPr>
              <a:xfrm>
                <a:off x="5879403" y="4179750"/>
                <a:ext cx="303604" cy="264861"/>
              </a:xfrm>
              <a:custGeom>
                <a:avLst/>
                <a:gdLst/>
                <a:ahLst/>
                <a:cxnLst>
                  <a:cxn ang="0">
                    <a:pos x="wd2" y="hd2"/>
                  </a:cxn>
                  <a:cxn ang="5400000">
                    <a:pos x="wd2" y="hd2"/>
                  </a:cxn>
                  <a:cxn ang="10800000">
                    <a:pos x="wd2" y="hd2"/>
                  </a:cxn>
                  <a:cxn ang="16200000">
                    <a:pos x="wd2" y="hd2"/>
                  </a:cxn>
                </a:cxnLst>
                <a:rect l="0" t="0" r="r" b="b"/>
                <a:pathLst>
                  <a:path w="21600" h="21600" extrusionOk="0">
                    <a:moveTo>
                      <a:pt x="12323" y="0"/>
                    </a:moveTo>
                    <a:lnTo>
                      <a:pt x="12323" y="631"/>
                    </a:lnTo>
                    <a:lnTo>
                      <a:pt x="12877" y="631"/>
                    </a:lnTo>
                    <a:lnTo>
                      <a:pt x="12877" y="1261"/>
                    </a:lnTo>
                    <a:lnTo>
                      <a:pt x="13431" y="1261"/>
                    </a:lnTo>
                    <a:lnTo>
                      <a:pt x="13431" y="1734"/>
                    </a:lnTo>
                    <a:lnTo>
                      <a:pt x="13846" y="1734"/>
                    </a:lnTo>
                    <a:lnTo>
                      <a:pt x="13846" y="2365"/>
                    </a:lnTo>
                    <a:lnTo>
                      <a:pt x="14400" y="2996"/>
                    </a:lnTo>
                    <a:lnTo>
                      <a:pt x="14400" y="3469"/>
                    </a:lnTo>
                    <a:lnTo>
                      <a:pt x="14954" y="3469"/>
                    </a:lnTo>
                    <a:lnTo>
                      <a:pt x="15508" y="4730"/>
                    </a:lnTo>
                    <a:lnTo>
                      <a:pt x="15923" y="5361"/>
                    </a:lnTo>
                    <a:lnTo>
                      <a:pt x="16477" y="5361"/>
                    </a:lnTo>
                    <a:lnTo>
                      <a:pt x="17031" y="5834"/>
                    </a:lnTo>
                    <a:lnTo>
                      <a:pt x="17031" y="6464"/>
                    </a:lnTo>
                    <a:lnTo>
                      <a:pt x="17446" y="6464"/>
                    </a:lnTo>
                    <a:lnTo>
                      <a:pt x="17446" y="7568"/>
                    </a:lnTo>
                    <a:lnTo>
                      <a:pt x="18554" y="8829"/>
                    </a:lnTo>
                    <a:lnTo>
                      <a:pt x="18969" y="9460"/>
                    </a:lnTo>
                    <a:lnTo>
                      <a:pt x="19523" y="8829"/>
                    </a:lnTo>
                    <a:lnTo>
                      <a:pt x="20077" y="9460"/>
                    </a:lnTo>
                    <a:lnTo>
                      <a:pt x="21046" y="9460"/>
                    </a:lnTo>
                    <a:lnTo>
                      <a:pt x="21046" y="9933"/>
                    </a:lnTo>
                    <a:lnTo>
                      <a:pt x="21600" y="10564"/>
                    </a:lnTo>
                    <a:lnTo>
                      <a:pt x="20631" y="10564"/>
                    </a:lnTo>
                    <a:lnTo>
                      <a:pt x="20631" y="11194"/>
                    </a:lnTo>
                    <a:lnTo>
                      <a:pt x="20077" y="11194"/>
                    </a:lnTo>
                    <a:lnTo>
                      <a:pt x="20077" y="11667"/>
                    </a:lnTo>
                    <a:lnTo>
                      <a:pt x="18554" y="11667"/>
                    </a:lnTo>
                    <a:lnTo>
                      <a:pt x="18000" y="12298"/>
                    </a:lnTo>
                    <a:lnTo>
                      <a:pt x="17446" y="12298"/>
                    </a:lnTo>
                    <a:lnTo>
                      <a:pt x="17446" y="12928"/>
                    </a:lnTo>
                    <a:lnTo>
                      <a:pt x="17031" y="12928"/>
                    </a:lnTo>
                    <a:lnTo>
                      <a:pt x="17031" y="13401"/>
                    </a:lnTo>
                    <a:lnTo>
                      <a:pt x="16477" y="13401"/>
                    </a:lnTo>
                    <a:lnTo>
                      <a:pt x="15508" y="14032"/>
                    </a:lnTo>
                    <a:lnTo>
                      <a:pt x="15508" y="14663"/>
                    </a:lnTo>
                    <a:lnTo>
                      <a:pt x="15923" y="15293"/>
                    </a:lnTo>
                    <a:lnTo>
                      <a:pt x="15508" y="15293"/>
                    </a:lnTo>
                    <a:lnTo>
                      <a:pt x="15508" y="15766"/>
                    </a:lnTo>
                    <a:lnTo>
                      <a:pt x="14954" y="15766"/>
                    </a:lnTo>
                    <a:lnTo>
                      <a:pt x="13846" y="17028"/>
                    </a:lnTo>
                    <a:lnTo>
                      <a:pt x="13431" y="17028"/>
                    </a:lnTo>
                    <a:lnTo>
                      <a:pt x="12877" y="17501"/>
                    </a:lnTo>
                    <a:lnTo>
                      <a:pt x="12877" y="19393"/>
                    </a:lnTo>
                    <a:lnTo>
                      <a:pt x="9831" y="19393"/>
                    </a:lnTo>
                    <a:lnTo>
                      <a:pt x="8723" y="18762"/>
                    </a:lnTo>
                    <a:lnTo>
                      <a:pt x="8308" y="18131"/>
                    </a:lnTo>
                    <a:lnTo>
                      <a:pt x="7200" y="18131"/>
                    </a:lnTo>
                    <a:lnTo>
                      <a:pt x="6785" y="18762"/>
                    </a:lnTo>
                    <a:lnTo>
                      <a:pt x="6231" y="19866"/>
                    </a:lnTo>
                    <a:lnTo>
                      <a:pt x="5677" y="20496"/>
                    </a:lnTo>
                    <a:lnTo>
                      <a:pt x="5123" y="20496"/>
                    </a:lnTo>
                    <a:lnTo>
                      <a:pt x="4708" y="21127"/>
                    </a:lnTo>
                    <a:lnTo>
                      <a:pt x="4154" y="21127"/>
                    </a:lnTo>
                    <a:lnTo>
                      <a:pt x="3600" y="21600"/>
                    </a:lnTo>
                    <a:lnTo>
                      <a:pt x="1662" y="21600"/>
                    </a:lnTo>
                    <a:lnTo>
                      <a:pt x="1662" y="19866"/>
                    </a:lnTo>
                    <a:lnTo>
                      <a:pt x="1108" y="18762"/>
                    </a:lnTo>
                    <a:lnTo>
                      <a:pt x="1108" y="18131"/>
                    </a:lnTo>
                    <a:lnTo>
                      <a:pt x="0" y="17501"/>
                    </a:lnTo>
                    <a:lnTo>
                      <a:pt x="0" y="17028"/>
                    </a:lnTo>
                    <a:lnTo>
                      <a:pt x="554" y="9933"/>
                    </a:lnTo>
                    <a:lnTo>
                      <a:pt x="2631" y="9933"/>
                    </a:lnTo>
                    <a:lnTo>
                      <a:pt x="3185" y="1261"/>
                    </a:lnTo>
                    <a:lnTo>
                      <a:pt x="6785" y="1261"/>
                    </a:lnTo>
                    <a:lnTo>
                      <a:pt x="7754" y="631"/>
                    </a:lnTo>
                    <a:lnTo>
                      <a:pt x="8308" y="631"/>
                    </a:lnTo>
                    <a:lnTo>
                      <a:pt x="8308" y="1734"/>
                    </a:lnTo>
                    <a:lnTo>
                      <a:pt x="9277" y="1261"/>
                    </a:lnTo>
                    <a:lnTo>
                      <a:pt x="9831" y="631"/>
                    </a:lnTo>
                    <a:lnTo>
                      <a:pt x="10246" y="0"/>
                    </a:lnTo>
                    <a:lnTo>
                      <a:pt x="10800" y="631"/>
                    </a:lnTo>
                    <a:lnTo>
                      <a:pt x="11354" y="0"/>
                    </a:lnTo>
                    <a:lnTo>
                      <a:pt x="12323"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1" name="Freeform 147"/>
              <p:cNvSpPr/>
              <p:nvPr/>
            </p:nvSpPr>
            <p:spPr>
              <a:xfrm>
                <a:off x="5620564" y="4150753"/>
                <a:ext cx="432052" cy="367324"/>
              </a:xfrm>
              <a:custGeom>
                <a:avLst/>
                <a:gdLst/>
                <a:ahLst/>
                <a:cxnLst>
                  <a:cxn ang="0">
                    <a:pos x="wd2" y="hd2"/>
                  </a:cxn>
                  <a:cxn ang="5400000">
                    <a:pos x="wd2" y="hd2"/>
                  </a:cxn>
                  <a:cxn ang="10800000">
                    <a:pos x="wd2" y="hd2"/>
                  </a:cxn>
                  <a:cxn ang="16200000">
                    <a:pos x="wd2" y="hd2"/>
                  </a:cxn>
                </a:cxnLst>
                <a:rect l="0" t="0" r="r" b="b"/>
                <a:pathLst>
                  <a:path w="21600" h="21600" extrusionOk="0">
                    <a:moveTo>
                      <a:pt x="12941" y="14324"/>
                    </a:moveTo>
                    <a:lnTo>
                      <a:pt x="12941" y="13983"/>
                    </a:lnTo>
                    <a:lnTo>
                      <a:pt x="13330" y="8867"/>
                    </a:lnTo>
                    <a:lnTo>
                      <a:pt x="14789" y="8867"/>
                    </a:lnTo>
                    <a:lnTo>
                      <a:pt x="15178" y="2615"/>
                    </a:lnTo>
                    <a:lnTo>
                      <a:pt x="17708" y="2615"/>
                    </a:lnTo>
                    <a:lnTo>
                      <a:pt x="18389" y="2160"/>
                    </a:lnTo>
                    <a:lnTo>
                      <a:pt x="18778" y="2160"/>
                    </a:lnTo>
                    <a:lnTo>
                      <a:pt x="18778" y="2956"/>
                    </a:lnTo>
                    <a:lnTo>
                      <a:pt x="19459" y="2615"/>
                    </a:lnTo>
                    <a:lnTo>
                      <a:pt x="19849" y="2160"/>
                    </a:lnTo>
                    <a:lnTo>
                      <a:pt x="20141" y="1705"/>
                    </a:lnTo>
                    <a:lnTo>
                      <a:pt x="20530" y="2160"/>
                    </a:lnTo>
                    <a:lnTo>
                      <a:pt x="20919" y="1705"/>
                    </a:lnTo>
                    <a:lnTo>
                      <a:pt x="21600" y="1705"/>
                    </a:lnTo>
                    <a:lnTo>
                      <a:pt x="21600" y="1251"/>
                    </a:lnTo>
                    <a:lnTo>
                      <a:pt x="21308" y="1251"/>
                    </a:lnTo>
                    <a:lnTo>
                      <a:pt x="20919" y="909"/>
                    </a:lnTo>
                    <a:lnTo>
                      <a:pt x="20530" y="1251"/>
                    </a:lnTo>
                    <a:lnTo>
                      <a:pt x="20141" y="909"/>
                    </a:lnTo>
                    <a:lnTo>
                      <a:pt x="16249" y="2160"/>
                    </a:lnTo>
                    <a:lnTo>
                      <a:pt x="15859" y="2160"/>
                    </a:lnTo>
                    <a:lnTo>
                      <a:pt x="15470" y="1705"/>
                    </a:lnTo>
                    <a:lnTo>
                      <a:pt x="15178" y="1705"/>
                    </a:lnTo>
                    <a:lnTo>
                      <a:pt x="15178" y="2160"/>
                    </a:lnTo>
                    <a:lnTo>
                      <a:pt x="14400" y="2160"/>
                    </a:lnTo>
                    <a:lnTo>
                      <a:pt x="14400" y="1705"/>
                    </a:lnTo>
                    <a:lnTo>
                      <a:pt x="13719" y="1705"/>
                    </a:lnTo>
                    <a:lnTo>
                      <a:pt x="13719" y="1251"/>
                    </a:lnTo>
                    <a:lnTo>
                      <a:pt x="13719" y="1705"/>
                    </a:lnTo>
                    <a:lnTo>
                      <a:pt x="11870" y="1705"/>
                    </a:lnTo>
                    <a:lnTo>
                      <a:pt x="11578" y="1251"/>
                    </a:lnTo>
                    <a:lnTo>
                      <a:pt x="11189" y="1251"/>
                    </a:lnTo>
                    <a:lnTo>
                      <a:pt x="10800" y="909"/>
                    </a:lnTo>
                    <a:lnTo>
                      <a:pt x="3600" y="909"/>
                    </a:lnTo>
                    <a:lnTo>
                      <a:pt x="3211" y="455"/>
                    </a:lnTo>
                    <a:lnTo>
                      <a:pt x="2919" y="455"/>
                    </a:lnTo>
                    <a:lnTo>
                      <a:pt x="2919" y="0"/>
                    </a:lnTo>
                    <a:lnTo>
                      <a:pt x="2141" y="0"/>
                    </a:lnTo>
                    <a:lnTo>
                      <a:pt x="1459" y="455"/>
                    </a:lnTo>
                    <a:lnTo>
                      <a:pt x="1459" y="909"/>
                    </a:lnTo>
                    <a:lnTo>
                      <a:pt x="1070" y="455"/>
                    </a:lnTo>
                    <a:lnTo>
                      <a:pt x="778" y="455"/>
                    </a:lnTo>
                    <a:lnTo>
                      <a:pt x="778" y="909"/>
                    </a:lnTo>
                    <a:lnTo>
                      <a:pt x="0" y="909"/>
                    </a:lnTo>
                    <a:lnTo>
                      <a:pt x="389" y="2160"/>
                    </a:lnTo>
                    <a:lnTo>
                      <a:pt x="1070" y="3411"/>
                    </a:lnTo>
                    <a:lnTo>
                      <a:pt x="1849" y="4206"/>
                    </a:lnTo>
                    <a:lnTo>
                      <a:pt x="2530" y="5912"/>
                    </a:lnTo>
                    <a:lnTo>
                      <a:pt x="2530" y="6821"/>
                    </a:lnTo>
                    <a:lnTo>
                      <a:pt x="3211" y="8072"/>
                    </a:lnTo>
                    <a:lnTo>
                      <a:pt x="3211" y="8526"/>
                    </a:lnTo>
                    <a:lnTo>
                      <a:pt x="4378" y="9777"/>
                    </a:lnTo>
                    <a:lnTo>
                      <a:pt x="4378" y="10573"/>
                    </a:lnTo>
                    <a:lnTo>
                      <a:pt x="3989" y="10573"/>
                    </a:lnTo>
                    <a:lnTo>
                      <a:pt x="4378" y="11368"/>
                    </a:lnTo>
                    <a:lnTo>
                      <a:pt x="4378" y="12733"/>
                    </a:lnTo>
                    <a:lnTo>
                      <a:pt x="4670" y="13983"/>
                    </a:lnTo>
                    <a:lnTo>
                      <a:pt x="4670" y="14779"/>
                    </a:lnTo>
                    <a:lnTo>
                      <a:pt x="5059" y="15234"/>
                    </a:lnTo>
                    <a:lnTo>
                      <a:pt x="4670" y="15234"/>
                    </a:lnTo>
                    <a:lnTo>
                      <a:pt x="5059" y="15688"/>
                    </a:lnTo>
                    <a:lnTo>
                      <a:pt x="5059" y="16484"/>
                    </a:lnTo>
                    <a:lnTo>
                      <a:pt x="5449" y="16939"/>
                    </a:lnTo>
                    <a:lnTo>
                      <a:pt x="5059" y="16939"/>
                    </a:lnTo>
                    <a:lnTo>
                      <a:pt x="5059" y="17280"/>
                    </a:lnTo>
                    <a:lnTo>
                      <a:pt x="5449" y="17735"/>
                    </a:lnTo>
                    <a:lnTo>
                      <a:pt x="5449" y="18644"/>
                    </a:lnTo>
                    <a:lnTo>
                      <a:pt x="6519" y="19895"/>
                    </a:lnTo>
                    <a:lnTo>
                      <a:pt x="6519" y="20236"/>
                    </a:lnTo>
                    <a:lnTo>
                      <a:pt x="7200" y="20691"/>
                    </a:lnTo>
                    <a:lnTo>
                      <a:pt x="7589" y="20691"/>
                    </a:lnTo>
                    <a:lnTo>
                      <a:pt x="7589" y="20236"/>
                    </a:lnTo>
                    <a:lnTo>
                      <a:pt x="7978" y="19895"/>
                    </a:lnTo>
                    <a:lnTo>
                      <a:pt x="8659" y="19895"/>
                    </a:lnTo>
                    <a:lnTo>
                      <a:pt x="8659" y="21145"/>
                    </a:lnTo>
                    <a:lnTo>
                      <a:pt x="10800" y="21145"/>
                    </a:lnTo>
                    <a:lnTo>
                      <a:pt x="10800" y="21600"/>
                    </a:lnTo>
                    <a:lnTo>
                      <a:pt x="11189" y="21600"/>
                    </a:lnTo>
                    <a:lnTo>
                      <a:pt x="11189" y="21145"/>
                    </a:lnTo>
                    <a:lnTo>
                      <a:pt x="11578" y="20691"/>
                    </a:lnTo>
                    <a:lnTo>
                      <a:pt x="11870" y="20691"/>
                    </a:lnTo>
                    <a:lnTo>
                      <a:pt x="12259" y="20236"/>
                    </a:lnTo>
                    <a:lnTo>
                      <a:pt x="12941" y="20236"/>
                    </a:lnTo>
                    <a:lnTo>
                      <a:pt x="12941" y="1432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2" name="Freeform 148"/>
              <p:cNvSpPr/>
              <p:nvPr/>
            </p:nvSpPr>
            <p:spPr>
              <a:xfrm>
                <a:off x="7012081" y="4272546"/>
                <a:ext cx="21409" cy="154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5891" y="21600"/>
                    </a:lnTo>
                    <a:lnTo>
                      <a:pt x="21600" y="10800"/>
                    </a:lnTo>
                    <a:lnTo>
                      <a:pt x="13745" y="10800"/>
                    </a:lnTo>
                    <a:lnTo>
                      <a:pt x="13745" y="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3" name="Freeform 149"/>
              <p:cNvSpPr/>
              <p:nvPr/>
            </p:nvSpPr>
            <p:spPr>
              <a:xfrm>
                <a:off x="6615060" y="4007689"/>
                <a:ext cx="245219" cy="409857"/>
              </a:xfrm>
              <a:custGeom>
                <a:avLst/>
                <a:gdLst/>
                <a:ahLst/>
                <a:cxnLst>
                  <a:cxn ang="0">
                    <a:pos x="wd2" y="hd2"/>
                  </a:cxn>
                  <a:cxn ang="5400000">
                    <a:pos x="wd2" y="hd2"/>
                  </a:cxn>
                  <a:cxn ang="10800000">
                    <a:pos x="wd2" y="hd2"/>
                  </a:cxn>
                  <a:cxn ang="16200000">
                    <a:pos x="wd2" y="hd2"/>
                  </a:cxn>
                </a:cxnLst>
                <a:rect l="0" t="0" r="r" b="b"/>
                <a:pathLst>
                  <a:path w="21600" h="21600" extrusionOk="0">
                    <a:moveTo>
                      <a:pt x="4457" y="21600"/>
                    </a:moveTo>
                    <a:lnTo>
                      <a:pt x="5657" y="21600"/>
                    </a:lnTo>
                    <a:lnTo>
                      <a:pt x="7029" y="20785"/>
                    </a:lnTo>
                    <a:lnTo>
                      <a:pt x="10114" y="20785"/>
                    </a:lnTo>
                    <a:lnTo>
                      <a:pt x="10114" y="20377"/>
                    </a:lnTo>
                    <a:lnTo>
                      <a:pt x="10800" y="20377"/>
                    </a:lnTo>
                    <a:lnTo>
                      <a:pt x="11486" y="20072"/>
                    </a:lnTo>
                    <a:lnTo>
                      <a:pt x="11486" y="19257"/>
                    </a:lnTo>
                    <a:lnTo>
                      <a:pt x="12000" y="18951"/>
                    </a:lnTo>
                    <a:lnTo>
                      <a:pt x="12000" y="18543"/>
                    </a:lnTo>
                    <a:lnTo>
                      <a:pt x="12686" y="17728"/>
                    </a:lnTo>
                    <a:lnTo>
                      <a:pt x="13371" y="17423"/>
                    </a:lnTo>
                    <a:lnTo>
                      <a:pt x="14057" y="16302"/>
                    </a:lnTo>
                    <a:lnTo>
                      <a:pt x="14057" y="15894"/>
                    </a:lnTo>
                    <a:lnTo>
                      <a:pt x="14571" y="15487"/>
                    </a:lnTo>
                    <a:lnTo>
                      <a:pt x="14571" y="14774"/>
                    </a:lnTo>
                    <a:lnTo>
                      <a:pt x="15257" y="13958"/>
                    </a:lnTo>
                    <a:lnTo>
                      <a:pt x="15943" y="12838"/>
                    </a:lnTo>
                    <a:lnTo>
                      <a:pt x="16457" y="12532"/>
                    </a:lnTo>
                    <a:lnTo>
                      <a:pt x="16457" y="12125"/>
                    </a:lnTo>
                    <a:lnTo>
                      <a:pt x="17143" y="11309"/>
                    </a:lnTo>
                    <a:lnTo>
                      <a:pt x="17829" y="10596"/>
                    </a:lnTo>
                    <a:lnTo>
                      <a:pt x="18343" y="9883"/>
                    </a:lnTo>
                    <a:lnTo>
                      <a:pt x="18343" y="9068"/>
                    </a:lnTo>
                    <a:lnTo>
                      <a:pt x="19029" y="9068"/>
                    </a:lnTo>
                    <a:lnTo>
                      <a:pt x="19029" y="8660"/>
                    </a:lnTo>
                    <a:lnTo>
                      <a:pt x="18343" y="8355"/>
                    </a:lnTo>
                    <a:lnTo>
                      <a:pt x="19714" y="7540"/>
                    </a:lnTo>
                    <a:lnTo>
                      <a:pt x="19029" y="7234"/>
                    </a:lnTo>
                    <a:lnTo>
                      <a:pt x="19714" y="7234"/>
                    </a:lnTo>
                    <a:lnTo>
                      <a:pt x="19714" y="5298"/>
                    </a:lnTo>
                    <a:lnTo>
                      <a:pt x="20914" y="6011"/>
                    </a:lnTo>
                    <a:lnTo>
                      <a:pt x="20914" y="5706"/>
                    </a:lnTo>
                    <a:lnTo>
                      <a:pt x="21600" y="5706"/>
                    </a:lnTo>
                    <a:lnTo>
                      <a:pt x="21600" y="4891"/>
                    </a:lnTo>
                    <a:lnTo>
                      <a:pt x="20914" y="4585"/>
                    </a:lnTo>
                    <a:lnTo>
                      <a:pt x="20914" y="1528"/>
                    </a:lnTo>
                    <a:lnTo>
                      <a:pt x="20400" y="1121"/>
                    </a:lnTo>
                    <a:lnTo>
                      <a:pt x="20400" y="1528"/>
                    </a:lnTo>
                    <a:lnTo>
                      <a:pt x="19714" y="1121"/>
                    </a:lnTo>
                    <a:lnTo>
                      <a:pt x="19714" y="815"/>
                    </a:lnTo>
                    <a:lnTo>
                      <a:pt x="19029" y="815"/>
                    </a:lnTo>
                    <a:lnTo>
                      <a:pt x="19714" y="408"/>
                    </a:lnTo>
                    <a:lnTo>
                      <a:pt x="19029" y="0"/>
                    </a:lnTo>
                    <a:lnTo>
                      <a:pt x="18343" y="408"/>
                    </a:lnTo>
                    <a:lnTo>
                      <a:pt x="18343" y="815"/>
                    </a:lnTo>
                    <a:lnTo>
                      <a:pt x="17829" y="408"/>
                    </a:lnTo>
                    <a:lnTo>
                      <a:pt x="17143" y="408"/>
                    </a:lnTo>
                    <a:lnTo>
                      <a:pt x="17829" y="815"/>
                    </a:lnTo>
                    <a:lnTo>
                      <a:pt x="17829" y="1121"/>
                    </a:lnTo>
                    <a:lnTo>
                      <a:pt x="18343" y="1121"/>
                    </a:lnTo>
                    <a:lnTo>
                      <a:pt x="18343" y="1528"/>
                    </a:lnTo>
                    <a:lnTo>
                      <a:pt x="17829" y="1528"/>
                    </a:lnTo>
                    <a:lnTo>
                      <a:pt x="17829" y="2242"/>
                    </a:lnTo>
                    <a:lnTo>
                      <a:pt x="17143" y="2242"/>
                    </a:lnTo>
                    <a:lnTo>
                      <a:pt x="16457" y="2649"/>
                    </a:lnTo>
                    <a:lnTo>
                      <a:pt x="16457" y="3057"/>
                    </a:lnTo>
                    <a:lnTo>
                      <a:pt x="15943" y="3057"/>
                    </a:lnTo>
                    <a:lnTo>
                      <a:pt x="15943" y="2649"/>
                    </a:lnTo>
                    <a:lnTo>
                      <a:pt x="15257" y="2649"/>
                    </a:lnTo>
                    <a:lnTo>
                      <a:pt x="15257" y="3057"/>
                    </a:lnTo>
                    <a:lnTo>
                      <a:pt x="15943" y="3464"/>
                    </a:lnTo>
                    <a:lnTo>
                      <a:pt x="15257" y="3464"/>
                    </a:lnTo>
                    <a:lnTo>
                      <a:pt x="14571" y="3770"/>
                    </a:lnTo>
                    <a:lnTo>
                      <a:pt x="15257" y="4177"/>
                    </a:lnTo>
                    <a:lnTo>
                      <a:pt x="14571" y="4177"/>
                    </a:lnTo>
                    <a:lnTo>
                      <a:pt x="14571" y="4585"/>
                    </a:lnTo>
                    <a:lnTo>
                      <a:pt x="13371" y="4891"/>
                    </a:lnTo>
                    <a:lnTo>
                      <a:pt x="13371" y="4585"/>
                    </a:lnTo>
                    <a:lnTo>
                      <a:pt x="14057" y="4585"/>
                    </a:lnTo>
                    <a:lnTo>
                      <a:pt x="13371" y="4177"/>
                    </a:lnTo>
                    <a:lnTo>
                      <a:pt x="12686" y="4585"/>
                    </a:lnTo>
                    <a:lnTo>
                      <a:pt x="13371" y="4585"/>
                    </a:lnTo>
                    <a:lnTo>
                      <a:pt x="12686" y="4891"/>
                    </a:lnTo>
                    <a:lnTo>
                      <a:pt x="12686" y="5298"/>
                    </a:lnTo>
                    <a:lnTo>
                      <a:pt x="13371" y="5298"/>
                    </a:lnTo>
                    <a:lnTo>
                      <a:pt x="12686" y="5298"/>
                    </a:lnTo>
                    <a:lnTo>
                      <a:pt x="12000" y="5706"/>
                    </a:lnTo>
                    <a:lnTo>
                      <a:pt x="12000" y="4891"/>
                    </a:lnTo>
                    <a:lnTo>
                      <a:pt x="10800" y="5706"/>
                    </a:lnTo>
                    <a:lnTo>
                      <a:pt x="10800" y="6419"/>
                    </a:lnTo>
                    <a:lnTo>
                      <a:pt x="10114" y="6011"/>
                    </a:lnTo>
                    <a:lnTo>
                      <a:pt x="10114" y="5706"/>
                    </a:lnTo>
                    <a:lnTo>
                      <a:pt x="9600" y="6011"/>
                    </a:lnTo>
                    <a:lnTo>
                      <a:pt x="8229" y="5706"/>
                    </a:lnTo>
                    <a:lnTo>
                      <a:pt x="8229" y="6419"/>
                    </a:lnTo>
                    <a:lnTo>
                      <a:pt x="7714" y="6419"/>
                    </a:lnTo>
                    <a:lnTo>
                      <a:pt x="7714" y="6011"/>
                    </a:lnTo>
                    <a:lnTo>
                      <a:pt x="7029" y="6419"/>
                    </a:lnTo>
                    <a:lnTo>
                      <a:pt x="7029" y="6011"/>
                    </a:lnTo>
                    <a:lnTo>
                      <a:pt x="5657" y="6826"/>
                    </a:lnTo>
                    <a:lnTo>
                      <a:pt x="5143" y="6419"/>
                    </a:lnTo>
                    <a:lnTo>
                      <a:pt x="4457" y="6419"/>
                    </a:lnTo>
                    <a:lnTo>
                      <a:pt x="4457" y="7234"/>
                    </a:lnTo>
                    <a:lnTo>
                      <a:pt x="3771" y="7947"/>
                    </a:lnTo>
                    <a:lnTo>
                      <a:pt x="3257" y="8355"/>
                    </a:lnTo>
                    <a:lnTo>
                      <a:pt x="3257" y="9883"/>
                    </a:lnTo>
                    <a:lnTo>
                      <a:pt x="3771" y="11004"/>
                    </a:lnTo>
                    <a:lnTo>
                      <a:pt x="4457" y="11309"/>
                    </a:lnTo>
                    <a:lnTo>
                      <a:pt x="4457" y="11717"/>
                    </a:lnTo>
                    <a:lnTo>
                      <a:pt x="3771" y="12532"/>
                    </a:lnTo>
                    <a:lnTo>
                      <a:pt x="3257" y="12838"/>
                    </a:lnTo>
                    <a:lnTo>
                      <a:pt x="3257" y="13245"/>
                    </a:lnTo>
                    <a:lnTo>
                      <a:pt x="2571" y="13653"/>
                    </a:lnTo>
                    <a:lnTo>
                      <a:pt x="2571" y="14366"/>
                    </a:lnTo>
                    <a:lnTo>
                      <a:pt x="1371" y="14366"/>
                    </a:lnTo>
                    <a:lnTo>
                      <a:pt x="686" y="14774"/>
                    </a:lnTo>
                    <a:lnTo>
                      <a:pt x="686" y="15181"/>
                    </a:lnTo>
                    <a:lnTo>
                      <a:pt x="0" y="15487"/>
                    </a:lnTo>
                    <a:lnTo>
                      <a:pt x="686" y="15894"/>
                    </a:lnTo>
                    <a:lnTo>
                      <a:pt x="0" y="16302"/>
                    </a:lnTo>
                    <a:lnTo>
                      <a:pt x="686" y="16302"/>
                    </a:lnTo>
                    <a:lnTo>
                      <a:pt x="686" y="17015"/>
                    </a:lnTo>
                    <a:lnTo>
                      <a:pt x="1371" y="17423"/>
                    </a:lnTo>
                    <a:lnTo>
                      <a:pt x="1371" y="18136"/>
                    </a:lnTo>
                    <a:lnTo>
                      <a:pt x="1886" y="17728"/>
                    </a:lnTo>
                    <a:lnTo>
                      <a:pt x="1371" y="18136"/>
                    </a:lnTo>
                    <a:lnTo>
                      <a:pt x="686" y="18136"/>
                    </a:lnTo>
                    <a:lnTo>
                      <a:pt x="686" y="18543"/>
                    </a:lnTo>
                    <a:lnTo>
                      <a:pt x="1371" y="18951"/>
                    </a:lnTo>
                    <a:lnTo>
                      <a:pt x="686" y="19664"/>
                    </a:lnTo>
                    <a:lnTo>
                      <a:pt x="1371" y="19664"/>
                    </a:lnTo>
                    <a:lnTo>
                      <a:pt x="1371" y="20072"/>
                    </a:lnTo>
                    <a:lnTo>
                      <a:pt x="2571" y="20785"/>
                    </a:lnTo>
                    <a:lnTo>
                      <a:pt x="3771" y="20785"/>
                    </a:lnTo>
                    <a:lnTo>
                      <a:pt x="4457" y="21192"/>
                    </a:lnTo>
                    <a:lnTo>
                      <a:pt x="4457" y="21600"/>
                    </a:lnTo>
                    <a:close/>
                    <a:moveTo>
                      <a:pt x="17143" y="1528"/>
                    </a:moveTo>
                    <a:lnTo>
                      <a:pt x="17143" y="1121"/>
                    </a:lnTo>
                    <a:lnTo>
                      <a:pt x="17143" y="1528"/>
                    </a:lnTo>
                    <a:close/>
                    <a:moveTo>
                      <a:pt x="17143" y="1936"/>
                    </a:moveTo>
                    <a:lnTo>
                      <a:pt x="17143" y="2242"/>
                    </a:lnTo>
                    <a:lnTo>
                      <a:pt x="17143" y="1936"/>
                    </a:lnTo>
                    <a:close/>
                    <a:moveTo>
                      <a:pt x="15943" y="1936"/>
                    </a:moveTo>
                    <a:lnTo>
                      <a:pt x="16457" y="1936"/>
                    </a:lnTo>
                    <a:lnTo>
                      <a:pt x="16457" y="2242"/>
                    </a:lnTo>
                    <a:lnTo>
                      <a:pt x="15943" y="2242"/>
                    </a:lnTo>
                    <a:lnTo>
                      <a:pt x="15943" y="1936"/>
                    </a:lnTo>
                    <a:close/>
                    <a:moveTo>
                      <a:pt x="19714" y="7947"/>
                    </a:moveTo>
                    <a:lnTo>
                      <a:pt x="19714" y="7540"/>
                    </a:lnTo>
                    <a:lnTo>
                      <a:pt x="20400" y="7540"/>
                    </a:lnTo>
                    <a:lnTo>
                      <a:pt x="20400" y="7234"/>
                    </a:lnTo>
                    <a:lnTo>
                      <a:pt x="20400" y="7540"/>
                    </a:lnTo>
                    <a:lnTo>
                      <a:pt x="19714" y="79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4" name="Freeform 150"/>
              <p:cNvSpPr/>
              <p:nvPr/>
            </p:nvSpPr>
            <p:spPr>
              <a:xfrm>
                <a:off x="6225825" y="3965157"/>
                <a:ext cx="330851" cy="479454"/>
              </a:xfrm>
              <a:custGeom>
                <a:avLst/>
                <a:gdLst/>
                <a:ahLst/>
                <a:cxnLst>
                  <a:cxn ang="0">
                    <a:pos x="wd2" y="hd2"/>
                  </a:cxn>
                  <a:cxn ang="5400000">
                    <a:pos x="wd2" y="hd2"/>
                  </a:cxn>
                  <a:cxn ang="10800000">
                    <a:pos x="wd2" y="hd2"/>
                  </a:cxn>
                  <a:cxn ang="16200000">
                    <a:pos x="wd2" y="hd2"/>
                  </a:cxn>
                </a:cxnLst>
                <a:rect l="0" t="0" r="r" b="b"/>
                <a:pathLst>
                  <a:path w="21600" h="21600" extrusionOk="0">
                    <a:moveTo>
                      <a:pt x="1398" y="15852"/>
                    </a:moveTo>
                    <a:lnTo>
                      <a:pt x="3812" y="14545"/>
                    </a:lnTo>
                    <a:lnTo>
                      <a:pt x="3812" y="12890"/>
                    </a:lnTo>
                    <a:lnTo>
                      <a:pt x="4193" y="12890"/>
                    </a:lnTo>
                    <a:lnTo>
                      <a:pt x="4701" y="12629"/>
                    </a:lnTo>
                    <a:lnTo>
                      <a:pt x="4701" y="11584"/>
                    </a:lnTo>
                    <a:lnTo>
                      <a:pt x="4193" y="11323"/>
                    </a:lnTo>
                    <a:lnTo>
                      <a:pt x="4701" y="10974"/>
                    </a:lnTo>
                    <a:lnTo>
                      <a:pt x="4701" y="10365"/>
                    </a:lnTo>
                    <a:lnTo>
                      <a:pt x="5209" y="10365"/>
                    </a:lnTo>
                    <a:lnTo>
                      <a:pt x="4701" y="10365"/>
                    </a:lnTo>
                    <a:lnTo>
                      <a:pt x="4701" y="9668"/>
                    </a:lnTo>
                    <a:lnTo>
                      <a:pt x="5209" y="9319"/>
                    </a:lnTo>
                    <a:lnTo>
                      <a:pt x="5209" y="8361"/>
                    </a:lnTo>
                    <a:lnTo>
                      <a:pt x="4701" y="8361"/>
                    </a:lnTo>
                    <a:lnTo>
                      <a:pt x="4193" y="8100"/>
                    </a:lnTo>
                    <a:lnTo>
                      <a:pt x="4193" y="7752"/>
                    </a:lnTo>
                    <a:lnTo>
                      <a:pt x="2795" y="7752"/>
                    </a:lnTo>
                    <a:lnTo>
                      <a:pt x="2795" y="7403"/>
                    </a:lnTo>
                    <a:lnTo>
                      <a:pt x="1906" y="7403"/>
                    </a:lnTo>
                    <a:lnTo>
                      <a:pt x="1398" y="7055"/>
                    </a:lnTo>
                    <a:lnTo>
                      <a:pt x="1398" y="7403"/>
                    </a:lnTo>
                    <a:lnTo>
                      <a:pt x="1016" y="7403"/>
                    </a:lnTo>
                    <a:lnTo>
                      <a:pt x="1016" y="7055"/>
                    </a:lnTo>
                    <a:lnTo>
                      <a:pt x="0" y="7055"/>
                    </a:lnTo>
                    <a:lnTo>
                      <a:pt x="0" y="6097"/>
                    </a:lnTo>
                    <a:lnTo>
                      <a:pt x="1016" y="5835"/>
                    </a:lnTo>
                    <a:lnTo>
                      <a:pt x="1398" y="5835"/>
                    </a:lnTo>
                    <a:lnTo>
                      <a:pt x="3304" y="5139"/>
                    </a:lnTo>
                    <a:lnTo>
                      <a:pt x="3812" y="5139"/>
                    </a:lnTo>
                    <a:lnTo>
                      <a:pt x="5209" y="4877"/>
                    </a:lnTo>
                    <a:lnTo>
                      <a:pt x="5718" y="4877"/>
                    </a:lnTo>
                    <a:lnTo>
                      <a:pt x="6099" y="4529"/>
                    </a:lnTo>
                    <a:lnTo>
                      <a:pt x="6099" y="4877"/>
                    </a:lnTo>
                    <a:lnTo>
                      <a:pt x="6607" y="4877"/>
                    </a:lnTo>
                    <a:lnTo>
                      <a:pt x="6607" y="5139"/>
                    </a:lnTo>
                    <a:lnTo>
                      <a:pt x="8513" y="5139"/>
                    </a:lnTo>
                    <a:lnTo>
                      <a:pt x="9021" y="5487"/>
                    </a:lnTo>
                    <a:lnTo>
                      <a:pt x="9021" y="5835"/>
                    </a:lnTo>
                    <a:lnTo>
                      <a:pt x="8513" y="6097"/>
                    </a:lnTo>
                    <a:lnTo>
                      <a:pt x="8005" y="6445"/>
                    </a:lnTo>
                    <a:lnTo>
                      <a:pt x="8005" y="7752"/>
                    </a:lnTo>
                    <a:lnTo>
                      <a:pt x="8513" y="7752"/>
                    </a:lnTo>
                    <a:lnTo>
                      <a:pt x="9402" y="8361"/>
                    </a:lnTo>
                    <a:lnTo>
                      <a:pt x="9402" y="8710"/>
                    </a:lnTo>
                    <a:lnTo>
                      <a:pt x="9911" y="8710"/>
                    </a:lnTo>
                    <a:lnTo>
                      <a:pt x="9911" y="8361"/>
                    </a:lnTo>
                    <a:lnTo>
                      <a:pt x="10419" y="8100"/>
                    </a:lnTo>
                    <a:lnTo>
                      <a:pt x="10419" y="7403"/>
                    </a:lnTo>
                    <a:lnTo>
                      <a:pt x="10800" y="7403"/>
                    </a:lnTo>
                    <a:lnTo>
                      <a:pt x="11308" y="7055"/>
                    </a:lnTo>
                    <a:lnTo>
                      <a:pt x="11308" y="6445"/>
                    </a:lnTo>
                    <a:lnTo>
                      <a:pt x="10800" y="6445"/>
                    </a:lnTo>
                    <a:lnTo>
                      <a:pt x="11308" y="6097"/>
                    </a:lnTo>
                    <a:lnTo>
                      <a:pt x="10800" y="6097"/>
                    </a:lnTo>
                    <a:lnTo>
                      <a:pt x="11308" y="6097"/>
                    </a:lnTo>
                    <a:lnTo>
                      <a:pt x="11308" y="5835"/>
                    </a:lnTo>
                    <a:lnTo>
                      <a:pt x="11816" y="5835"/>
                    </a:lnTo>
                    <a:lnTo>
                      <a:pt x="11308" y="5487"/>
                    </a:lnTo>
                    <a:lnTo>
                      <a:pt x="11308" y="5139"/>
                    </a:lnTo>
                    <a:lnTo>
                      <a:pt x="10800" y="4877"/>
                    </a:lnTo>
                    <a:lnTo>
                      <a:pt x="10800" y="4529"/>
                    </a:lnTo>
                    <a:lnTo>
                      <a:pt x="9911" y="4181"/>
                    </a:lnTo>
                    <a:lnTo>
                      <a:pt x="9402" y="3832"/>
                    </a:lnTo>
                    <a:lnTo>
                      <a:pt x="8513" y="3571"/>
                    </a:lnTo>
                    <a:lnTo>
                      <a:pt x="8513" y="2613"/>
                    </a:lnTo>
                    <a:lnTo>
                      <a:pt x="9021" y="1306"/>
                    </a:lnTo>
                    <a:lnTo>
                      <a:pt x="11308" y="1306"/>
                    </a:lnTo>
                    <a:lnTo>
                      <a:pt x="11308" y="958"/>
                    </a:lnTo>
                    <a:lnTo>
                      <a:pt x="11816" y="958"/>
                    </a:lnTo>
                    <a:lnTo>
                      <a:pt x="11816" y="1306"/>
                    </a:lnTo>
                    <a:lnTo>
                      <a:pt x="12198" y="1306"/>
                    </a:lnTo>
                    <a:lnTo>
                      <a:pt x="12706" y="1568"/>
                    </a:lnTo>
                    <a:lnTo>
                      <a:pt x="13214" y="1568"/>
                    </a:lnTo>
                    <a:lnTo>
                      <a:pt x="13722" y="1306"/>
                    </a:lnTo>
                    <a:lnTo>
                      <a:pt x="14612" y="1306"/>
                    </a:lnTo>
                    <a:lnTo>
                      <a:pt x="14612" y="1568"/>
                    </a:lnTo>
                    <a:lnTo>
                      <a:pt x="15120" y="1306"/>
                    </a:lnTo>
                    <a:lnTo>
                      <a:pt x="16009" y="1306"/>
                    </a:lnTo>
                    <a:lnTo>
                      <a:pt x="16009" y="958"/>
                    </a:lnTo>
                    <a:lnTo>
                      <a:pt x="17407" y="958"/>
                    </a:lnTo>
                    <a:lnTo>
                      <a:pt x="18424" y="610"/>
                    </a:lnTo>
                    <a:lnTo>
                      <a:pt x="18805" y="958"/>
                    </a:lnTo>
                    <a:lnTo>
                      <a:pt x="18805" y="610"/>
                    </a:lnTo>
                    <a:lnTo>
                      <a:pt x="19821" y="610"/>
                    </a:lnTo>
                    <a:lnTo>
                      <a:pt x="19821" y="348"/>
                    </a:lnTo>
                    <a:lnTo>
                      <a:pt x="20711" y="348"/>
                    </a:lnTo>
                    <a:lnTo>
                      <a:pt x="20711" y="0"/>
                    </a:lnTo>
                    <a:lnTo>
                      <a:pt x="21600" y="0"/>
                    </a:lnTo>
                    <a:lnTo>
                      <a:pt x="21600" y="610"/>
                    </a:lnTo>
                    <a:lnTo>
                      <a:pt x="21219" y="958"/>
                    </a:lnTo>
                    <a:lnTo>
                      <a:pt x="21219" y="4877"/>
                    </a:lnTo>
                    <a:lnTo>
                      <a:pt x="20711" y="4877"/>
                    </a:lnTo>
                    <a:lnTo>
                      <a:pt x="21600" y="4877"/>
                    </a:lnTo>
                    <a:lnTo>
                      <a:pt x="21600" y="5487"/>
                    </a:lnTo>
                    <a:lnTo>
                      <a:pt x="21219" y="5835"/>
                    </a:lnTo>
                    <a:lnTo>
                      <a:pt x="20711" y="5835"/>
                    </a:lnTo>
                    <a:lnTo>
                      <a:pt x="20711" y="6097"/>
                    </a:lnTo>
                    <a:lnTo>
                      <a:pt x="21219" y="6097"/>
                    </a:lnTo>
                    <a:lnTo>
                      <a:pt x="20711" y="6445"/>
                    </a:lnTo>
                    <a:lnTo>
                      <a:pt x="20711" y="6794"/>
                    </a:lnTo>
                    <a:lnTo>
                      <a:pt x="20202" y="7055"/>
                    </a:lnTo>
                    <a:lnTo>
                      <a:pt x="19821" y="7403"/>
                    </a:lnTo>
                    <a:lnTo>
                      <a:pt x="19313" y="7403"/>
                    </a:lnTo>
                    <a:lnTo>
                      <a:pt x="19313" y="7752"/>
                    </a:lnTo>
                    <a:lnTo>
                      <a:pt x="17915" y="8361"/>
                    </a:lnTo>
                    <a:lnTo>
                      <a:pt x="16518" y="9058"/>
                    </a:lnTo>
                    <a:lnTo>
                      <a:pt x="16009" y="8710"/>
                    </a:lnTo>
                    <a:lnTo>
                      <a:pt x="16009" y="9058"/>
                    </a:lnTo>
                    <a:lnTo>
                      <a:pt x="15120" y="9058"/>
                    </a:lnTo>
                    <a:lnTo>
                      <a:pt x="14104" y="9319"/>
                    </a:lnTo>
                    <a:lnTo>
                      <a:pt x="13722" y="10016"/>
                    </a:lnTo>
                    <a:lnTo>
                      <a:pt x="13214" y="10016"/>
                    </a:lnTo>
                    <a:lnTo>
                      <a:pt x="13214" y="9668"/>
                    </a:lnTo>
                    <a:lnTo>
                      <a:pt x="13214" y="10016"/>
                    </a:lnTo>
                    <a:lnTo>
                      <a:pt x="12706" y="10016"/>
                    </a:lnTo>
                    <a:lnTo>
                      <a:pt x="12706" y="10365"/>
                    </a:lnTo>
                    <a:lnTo>
                      <a:pt x="11816" y="10626"/>
                    </a:lnTo>
                    <a:lnTo>
                      <a:pt x="11816" y="10974"/>
                    </a:lnTo>
                    <a:lnTo>
                      <a:pt x="11308" y="10974"/>
                    </a:lnTo>
                    <a:lnTo>
                      <a:pt x="9911" y="11584"/>
                    </a:lnTo>
                    <a:lnTo>
                      <a:pt x="9911" y="11932"/>
                    </a:lnTo>
                    <a:lnTo>
                      <a:pt x="9021" y="11932"/>
                    </a:lnTo>
                    <a:lnTo>
                      <a:pt x="9021" y="12281"/>
                    </a:lnTo>
                    <a:lnTo>
                      <a:pt x="8513" y="11932"/>
                    </a:lnTo>
                    <a:lnTo>
                      <a:pt x="8513" y="12890"/>
                    </a:lnTo>
                    <a:lnTo>
                      <a:pt x="8005" y="12890"/>
                    </a:lnTo>
                    <a:lnTo>
                      <a:pt x="9021" y="13587"/>
                    </a:lnTo>
                    <a:lnTo>
                      <a:pt x="9021" y="13848"/>
                    </a:lnTo>
                    <a:lnTo>
                      <a:pt x="8513" y="13848"/>
                    </a:lnTo>
                    <a:lnTo>
                      <a:pt x="9021" y="13848"/>
                    </a:lnTo>
                    <a:lnTo>
                      <a:pt x="9021" y="14545"/>
                    </a:lnTo>
                    <a:lnTo>
                      <a:pt x="9402" y="14894"/>
                    </a:lnTo>
                    <a:lnTo>
                      <a:pt x="9021" y="15503"/>
                    </a:lnTo>
                    <a:lnTo>
                      <a:pt x="9402" y="15852"/>
                    </a:lnTo>
                    <a:lnTo>
                      <a:pt x="9402" y="15155"/>
                    </a:lnTo>
                    <a:lnTo>
                      <a:pt x="9911" y="15503"/>
                    </a:lnTo>
                    <a:lnTo>
                      <a:pt x="9911" y="15852"/>
                    </a:lnTo>
                    <a:lnTo>
                      <a:pt x="9402" y="16113"/>
                    </a:lnTo>
                    <a:lnTo>
                      <a:pt x="9402" y="17071"/>
                    </a:lnTo>
                    <a:lnTo>
                      <a:pt x="9021" y="17419"/>
                    </a:lnTo>
                    <a:lnTo>
                      <a:pt x="9021" y="17768"/>
                    </a:lnTo>
                    <a:lnTo>
                      <a:pt x="9402" y="17419"/>
                    </a:lnTo>
                    <a:lnTo>
                      <a:pt x="9402" y="18116"/>
                    </a:lnTo>
                    <a:lnTo>
                      <a:pt x="8513" y="18726"/>
                    </a:lnTo>
                    <a:lnTo>
                      <a:pt x="7115" y="19074"/>
                    </a:lnTo>
                    <a:lnTo>
                      <a:pt x="5209" y="19335"/>
                    </a:lnTo>
                    <a:lnTo>
                      <a:pt x="4701" y="19684"/>
                    </a:lnTo>
                    <a:lnTo>
                      <a:pt x="3812" y="20032"/>
                    </a:lnTo>
                    <a:lnTo>
                      <a:pt x="3812" y="20381"/>
                    </a:lnTo>
                    <a:lnTo>
                      <a:pt x="3304" y="20642"/>
                    </a:lnTo>
                    <a:lnTo>
                      <a:pt x="2795" y="20642"/>
                    </a:lnTo>
                    <a:lnTo>
                      <a:pt x="3304" y="20990"/>
                    </a:lnTo>
                    <a:lnTo>
                      <a:pt x="3812" y="20990"/>
                    </a:lnTo>
                    <a:lnTo>
                      <a:pt x="3812" y="20642"/>
                    </a:lnTo>
                    <a:lnTo>
                      <a:pt x="3812" y="21600"/>
                    </a:lnTo>
                    <a:lnTo>
                      <a:pt x="2414" y="21600"/>
                    </a:lnTo>
                    <a:lnTo>
                      <a:pt x="2414" y="20990"/>
                    </a:lnTo>
                    <a:lnTo>
                      <a:pt x="1906" y="20642"/>
                    </a:lnTo>
                    <a:lnTo>
                      <a:pt x="1906" y="17071"/>
                    </a:lnTo>
                    <a:lnTo>
                      <a:pt x="1398" y="16810"/>
                    </a:lnTo>
                    <a:lnTo>
                      <a:pt x="1398" y="1585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5" name="Freeform 151"/>
              <p:cNvSpPr/>
              <p:nvPr/>
            </p:nvSpPr>
            <p:spPr>
              <a:xfrm>
                <a:off x="6218041" y="4417545"/>
                <a:ext cx="44764" cy="42533"/>
              </a:xfrm>
              <a:custGeom>
                <a:avLst/>
                <a:gdLst/>
                <a:ahLst/>
                <a:cxnLst>
                  <a:cxn ang="0">
                    <a:pos x="wd2" y="hd2"/>
                  </a:cxn>
                  <a:cxn ang="5400000">
                    <a:pos x="wd2" y="hd2"/>
                  </a:cxn>
                  <a:cxn ang="10800000">
                    <a:pos x="wd2" y="hd2"/>
                  </a:cxn>
                  <a:cxn ang="16200000">
                    <a:pos x="wd2" y="hd2"/>
                  </a:cxn>
                </a:cxnLst>
                <a:rect l="0" t="0" r="r" b="b"/>
                <a:pathLst>
                  <a:path w="21600" h="21600" extrusionOk="0">
                    <a:moveTo>
                      <a:pt x="17843" y="2945"/>
                    </a:moveTo>
                    <a:lnTo>
                      <a:pt x="21600" y="6873"/>
                    </a:lnTo>
                    <a:lnTo>
                      <a:pt x="21600" y="13745"/>
                    </a:lnTo>
                    <a:lnTo>
                      <a:pt x="17843" y="13745"/>
                    </a:lnTo>
                    <a:lnTo>
                      <a:pt x="17843" y="21600"/>
                    </a:lnTo>
                    <a:lnTo>
                      <a:pt x="11270" y="21600"/>
                    </a:lnTo>
                    <a:lnTo>
                      <a:pt x="3757" y="17673"/>
                    </a:lnTo>
                    <a:lnTo>
                      <a:pt x="3757" y="13745"/>
                    </a:lnTo>
                    <a:lnTo>
                      <a:pt x="0" y="13745"/>
                    </a:lnTo>
                    <a:lnTo>
                      <a:pt x="0" y="6873"/>
                    </a:lnTo>
                    <a:lnTo>
                      <a:pt x="3757" y="2945"/>
                    </a:lnTo>
                    <a:lnTo>
                      <a:pt x="7513" y="0"/>
                    </a:lnTo>
                    <a:lnTo>
                      <a:pt x="11270" y="0"/>
                    </a:lnTo>
                    <a:lnTo>
                      <a:pt x="14087" y="2945"/>
                    </a:lnTo>
                    <a:lnTo>
                      <a:pt x="17843" y="29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6" name="Freeform 152"/>
              <p:cNvSpPr/>
              <p:nvPr/>
            </p:nvSpPr>
            <p:spPr>
              <a:xfrm>
                <a:off x="5764580" y="4309281"/>
                <a:ext cx="519631" cy="394390"/>
              </a:xfrm>
              <a:custGeom>
                <a:avLst/>
                <a:gdLst/>
                <a:ahLst/>
                <a:cxnLst>
                  <a:cxn ang="0">
                    <a:pos x="wd2" y="hd2"/>
                  </a:cxn>
                  <a:cxn ang="5400000">
                    <a:pos x="wd2" y="hd2"/>
                  </a:cxn>
                  <a:cxn ang="10800000">
                    <a:pos x="wd2" y="hd2"/>
                  </a:cxn>
                  <a:cxn ang="16200000">
                    <a:pos x="wd2" y="hd2"/>
                  </a:cxn>
                </a:cxnLst>
                <a:rect l="0" t="0" r="r" b="b"/>
                <a:pathLst>
                  <a:path w="21600" h="21600" extrusionOk="0">
                    <a:moveTo>
                      <a:pt x="0" y="10588"/>
                    </a:moveTo>
                    <a:lnTo>
                      <a:pt x="324" y="10588"/>
                    </a:lnTo>
                    <a:lnTo>
                      <a:pt x="324" y="10165"/>
                    </a:lnTo>
                    <a:lnTo>
                      <a:pt x="647" y="9847"/>
                    </a:lnTo>
                    <a:lnTo>
                      <a:pt x="1213" y="9847"/>
                    </a:lnTo>
                    <a:lnTo>
                      <a:pt x="1213" y="11012"/>
                    </a:lnTo>
                    <a:lnTo>
                      <a:pt x="2993" y="11012"/>
                    </a:lnTo>
                    <a:lnTo>
                      <a:pt x="2993" y="11435"/>
                    </a:lnTo>
                    <a:lnTo>
                      <a:pt x="3317" y="11435"/>
                    </a:lnTo>
                    <a:lnTo>
                      <a:pt x="3317" y="11012"/>
                    </a:lnTo>
                    <a:lnTo>
                      <a:pt x="3640" y="10588"/>
                    </a:lnTo>
                    <a:lnTo>
                      <a:pt x="3883" y="10588"/>
                    </a:lnTo>
                    <a:lnTo>
                      <a:pt x="4207" y="10165"/>
                    </a:lnTo>
                    <a:lnTo>
                      <a:pt x="4773" y="10165"/>
                    </a:lnTo>
                    <a:lnTo>
                      <a:pt x="4773" y="4659"/>
                    </a:lnTo>
                    <a:lnTo>
                      <a:pt x="5420" y="5082"/>
                    </a:lnTo>
                    <a:lnTo>
                      <a:pt x="5420" y="5506"/>
                    </a:lnTo>
                    <a:lnTo>
                      <a:pt x="5744" y="6247"/>
                    </a:lnTo>
                    <a:lnTo>
                      <a:pt x="5744" y="7412"/>
                    </a:lnTo>
                    <a:lnTo>
                      <a:pt x="6876" y="7412"/>
                    </a:lnTo>
                    <a:lnTo>
                      <a:pt x="7200" y="7094"/>
                    </a:lnTo>
                    <a:lnTo>
                      <a:pt x="7524" y="7094"/>
                    </a:lnTo>
                    <a:lnTo>
                      <a:pt x="7766" y="6671"/>
                    </a:lnTo>
                    <a:lnTo>
                      <a:pt x="8090" y="6671"/>
                    </a:lnTo>
                    <a:lnTo>
                      <a:pt x="8413" y="6247"/>
                    </a:lnTo>
                    <a:lnTo>
                      <a:pt x="8737" y="5506"/>
                    </a:lnTo>
                    <a:lnTo>
                      <a:pt x="8980" y="5082"/>
                    </a:lnTo>
                    <a:lnTo>
                      <a:pt x="9627" y="5082"/>
                    </a:lnTo>
                    <a:lnTo>
                      <a:pt x="9870" y="5506"/>
                    </a:lnTo>
                    <a:lnTo>
                      <a:pt x="10517" y="5929"/>
                    </a:lnTo>
                    <a:lnTo>
                      <a:pt x="12297" y="5929"/>
                    </a:lnTo>
                    <a:lnTo>
                      <a:pt x="12297" y="4659"/>
                    </a:lnTo>
                    <a:lnTo>
                      <a:pt x="12620" y="4341"/>
                    </a:lnTo>
                    <a:lnTo>
                      <a:pt x="12863" y="4341"/>
                    </a:lnTo>
                    <a:lnTo>
                      <a:pt x="13510" y="3494"/>
                    </a:lnTo>
                    <a:lnTo>
                      <a:pt x="13834" y="3494"/>
                    </a:lnTo>
                    <a:lnTo>
                      <a:pt x="13834" y="3176"/>
                    </a:lnTo>
                    <a:lnTo>
                      <a:pt x="14076" y="3176"/>
                    </a:lnTo>
                    <a:lnTo>
                      <a:pt x="13834" y="2753"/>
                    </a:lnTo>
                    <a:lnTo>
                      <a:pt x="13834" y="2329"/>
                    </a:lnTo>
                    <a:lnTo>
                      <a:pt x="14400" y="1906"/>
                    </a:lnTo>
                    <a:lnTo>
                      <a:pt x="14724" y="1906"/>
                    </a:lnTo>
                    <a:lnTo>
                      <a:pt x="14724" y="1588"/>
                    </a:lnTo>
                    <a:lnTo>
                      <a:pt x="14966" y="1588"/>
                    </a:lnTo>
                    <a:lnTo>
                      <a:pt x="14966" y="1165"/>
                    </a:lnTo>
                    <a:lnTo>
                      <a:pt x="15290" y="1165"/>
                    </a:lnTo>
                    <a:lnTo>
                      <a:pt x="15613" y="741"/>
                    </a:lnTo>
                    <a:lnTo>
                      <a:pt x="16503" y="741"/>
                    </a:lnTo>
                    <a:lnTo>
                      <a:pt x="16503" y="424"/>
                    </a:lnTo>
                    <a:lnTo>
                      <a:pt x="16827" y="424"/>
                    </a:lnTo>
                    <a:lnTo>
                      <a:pt x="16827" y="0"/>
                    </a:lnTo>
                    <a:lnTo>
                      <a:pt x="18283" y="0"/>
                    </a:lnTo>
                    <a:lnTo>
                      <a:pt x="18607" y="424"/>
                    </a:lnTo>
                    <a:lnTo>
                      <a:pt x="18849" y="424"/>
                    </a:lnTo>
                    <a:lnTo>
                      <a:pt x="19173" y="0"/>
                    </a:lnTo>
                    <a:lnTo>
                      <a:pt x="19820" y="424"/>
                    </a:lnTo>
                    <a:lnTo>
                      <a:pt x="20063" y="424"/>
                    </a:lnTo>
                    <a:lnTo>
                      <a:pt x="20063" y="1588"/>
                    </a:lnTo>
                    <a:lnTo>
                      <a:pt x="20387" y="1906"/>
                    </a:lnTo>
                    <a:lnTo>
                      <a:pt x="20387" y="6247"/>
                    </a:lnTo>
                    <a:lnTo>
                      <a:pt x="20063" y="6247"/>
                    </a:lnTo>
                    <a:lnTo>
                      <a:pt x="19820" y="5929"/>
                    </a:lnTo>
                    <a:lnTo>
                      <a:pt x="19497" y="5929"/>
                    </a:lnTo>
                    <a:lnTo>
                      <a:pt x="19173" y="6247"/>
                    </a:lnTo>
                    <a:lnTo>
                      <a:pt x="18849" y="6671"/>
                    </a:lnTo>
                    <a:lnTo>
                      <a:pt x="18849" y="7412"/>
                    </a:lnTo>
                    <a:lnTo>
                      <a:pt x="19173" y="7412"/>
                    </a:lnTo>
                    <a:lnTo>
                      <a:pt x="19173" y="7835"/>
                    </a:lnTo>
                    <a:lnTo>
                      <a:pt x="19820" y="8259"/>
                    </a:lnTo>
                    <a:lnTo>
                      <a:pt x="20387" y="8259"/>
                    </a:lnTo>
                    <a:lnTo>
                      <a:pt x="20387" y="7412"/>
                    </a:lnTo>
                    <a:lnTo>
                      <a:pt x="21600" y="7412"/>
                    </a:lnTo>
                    <a:lnTo>
                      <a:pt x="21276" y="7835"/>
                    </a:lnTo>
                    <a:lnTo>
                      <a:pt x="21600" y="7835"/>
                    </a:lnTo>
                    <a:lnTo>
                      <a:pt x="21276" y="8682"/>
                    </a:lnTo>
                    <a:lnTo>
                      <a:pt x="21276" y="9000"/>
                    </a:lnTo>
                    <a:lnTo>
                      <a:pt x="20953" y="9424"/>
                    </a:lnTo>
                    <a:lnTo>
                      <a:pt x="20953" y="10165"/>
                    </a:lnTo>
                    <a:lnTo>
                      <a:pt x="20710" y="10165"/>
                    </a:lnTo>
                    <a:lnTo>
                      <a:pt x="20710" y="10588"/>
                    </a:lnTo>
                    <a:lnTo>
                      <a:pt x="20387" y="11012"/>
                    </a:lnTo>
                    <a:lnTo>
                      <a:pt x="20063" y="11012"/>
                    </a:lnTo>
                    <a:lnTo>
                      <a:pt x="20063" y="11435"/>
                    </a:lnTo>
                    <a:lnTo>
                      <a:pt x="19820" y="11435"/>
                    </a:lnTo>
                    <a:lnTo>
                      <a:pt x="19820" y="11753"/>
                    </a:lnTo>
                    <a:lnTo>
                      <a:pt x="19497" y="11753"/>
                    </a:lnTo>
                    <a:lnTo>
                      <a:pt x="18849" y="12600"/>
                    </a:lnTo>
                    <a:lnTo>
                      <a:pt x="18849" y="12918"/>
                    </a:lnTo>
                    <a:lnTo>
                      <a:pt x="18607" y="12918"/>
                    </a:lnTo>
                    <a:lnTo>
                      <a:pt x="18283" y="13341"/>
                    </a:lnTo>
                    <a:lnTo>
                      <a:pt x="17717" y="14506"/>
                    </a:lnTo>
                    <a:lnTo>
                      <a:pt x="17393" y="14929"/>
                    </a:lnTo>
                    <a:lnTo>
                      <a:pt x="17393" y="15671"/>
                    </a:lnTo>
                    <a:lnTo>
                      <a:pt x="17070" y="15671"/>
                    </a:lnTo>
                    <a:lnTo>
                      <a:pt x="16827" y="16094"/>
                    </a:lnTo>
                    <a:lnTo>
                      <a:pt x="16503" y="16094"/>
                    </a:lnTo>
                    <a:lnTo>
                      <a:pt x="15290" y="17682"/>
                    </a:lnTo>
                    <a:lnTo>
                      <a:pt x="14966" y="17682"/>
                    </a:lnTo>
                    <a:lnTo>
                      <a:pt x="14966" y="18106"/>
                    </a:lnTo>
                    <a:lnTo>
                      <a:pt x="13834" y="18847"/>
                    </a:lnTo>
                    <a:lnTo>
                      <a:pt x="13834" y="19271"/>
                    </a:lnTo>
                    <a:lnTo>
                      <a:pt x="13510" y="19271"/>
                    </a:lnTo>
                    <a:lnTo>
                      <a:pt x="12863" y="19588"/>
                    </a:lnTo>
                    <a:lnTo>
                      <a:pt x="11407" y="19588"/>
                    </a:lnTo>
                    <a:lnTo>
                      <a:pt x="11407" y="20435"/>
                    </a:lnTo>
                    <a:lnTo>
                      <a:pt x="11083" y="20435"/>
                    </a:lnTo>
                    <a:lnTo>
                      <a:pt x="10760" y="20012"/>
                    </a:lnTo>
                    <a:lnTo>
                      <a:pt x="10517" y="20012"/>
                    </a:lnTo>
                    <a:lnTo>
                      <a:pt x="10193" y="20435"/>
                    </a:lnTo>
                    <a:lnTo>
                      <a:pt x="10517" y="20435"/>
                    </a:lnTo>
                    <a:lnTo>
                      <a:pt x="10193" y="20859"/>
                    </a:lnTo>
                    <a:lnTo>
                      <a:pt x="9627" y="20435"/>
                    </a:lnTo>
                    <a:lnTo>
                      <a:pt x="8980" y="20012"/>
                    </a:lnTo>
                    <a:lnTo>
                      <a:pt x="8413" y="20435"/>
                    </a:lnTo>
                    <a:lnTo>
                      <a:pt x="7200" y="20435"/>
                    </a:lnTo>
                    <a:lnTo>
                      <a:pt x="6876" y="20859"/>
                    </a:lnTo>
                    <a:lnTo>
                      <a:pt x="6876" y="20435"/>
                    </a:lnTo>
                    <a:lnTo>
                      <a:pt x="6634" y="20435"/>
                    </a:lnTo>
                    <a:lnTo>
                      <a:pt x="6634" y="20859"/>
                    </a:lnTo>
                    <a:lnTo>
                      <a:pt x="4773" y="20859"/>
                    </a:lnTo>
                    <a:lnTo>
                      <a:pt x="4530" y="21176"/>
                    </a:lnTo>
                    <a:lnTo>
                      <a:pt x="4207" y="21176"/>
                    </a:lnTo>
                    <a:lnTo>
                      <a:pt x="4207" y="21600"/>
                    </a:lnTo>
                    <a:lnTo>
                      <a:pt x="3883" y="21600"/>
                    </a:lnTo>
                    <a:lnTo>
                      <a:pt x="3317" y="21176"/>
                    </a:lnTo>
                    <a:lnTo>
                      <a:pt x="2993" y="20859"/>
                    </a:lnTo>
                    <a:lnTo>
                      <a:pt x="2751" y="20859"/>
                    </a:lnTo>
                    <a:lnTo>
                      <a:pt x="2751" y="20435"/>
                    </a:lnTo>
                    <a:lnTo>
                      <a:pt x="2103" y="20435"/>
                    </a:lnTo>
                    <a:lnTo>
                      <a:pt x="2103" y="20859"/>
                    </a:lnTo>
                    <a:lnTo>
                      <a:pt x="1780" y="20859"/>
                    </a:lnTo>
                    <a:lnTo>
                      <a:pt x="1780" y="20435"/>
                    </a:lnTo>
                    <a:lnTo>
                      <a:pt x="2103" y="20012"/>
                    </a:lnTo>
                    <a:lnTo>
                      <a:pt x="1780" y="19588"/>
                    </a:lnTo>
                    <a:lnTo>
                      <a:pt x="2103" y="19271"/>
                    </a:lnTo>
                    <a:lnTo>
                      <a:pt x="1780" y="18847"/>
                    </a:lnTo>
                    <a:lnTo>
                      <a:pt x="1780" y="18424"/>
                    </a:lnTo>
                    <a:lnTo>
                      <a:pt x="1537" y="18106"/>
                    </a:lnTo>
                    <a:lnTo>
                      <a:pt x="1537" y="17682"/>
                    </a:lnTo>
                    <a:lnTo>
                      <a:pt x="2103" y="17682"/>
                    </a:lnTo>
                    <a:lnTo>
                      <a:pt x="2103" y="17259"/>
                    </a:lnTo>
                    <a:lnTo>
                      <a:pt x="1780" y="16518"/>
                    </a:lnTo>
                    <a:lnTo>
                      <a:pt x="2103" y="16518"/>
                    </a:lnTo>
                    <a:lnTo>
                      <a:pt x="1537" y="15671"/>
                    </a:lnTo>
                    <a:lnTo>
                      <a:pt x="1537" y="15353"/>
                    </a:lnTo>
                    <a:lnTo>
                      <a:pt x="1213" y="14506"/>
                    </a:lnTo>
                    <a:lnTo>
                      <a:pt x="890" y="13765"/>
                    </a:lnTo>
                    <a:lnTo>
                      <a:pt x="647" y="12918"/>
                    </a:lnTo>
                    <a:lnTo>
                      <a:pt x="890" y="12600"/>
                    </a:lnTo>
                    <a:lnTo>
                      <a:pt x="647" y="11435"/>
                    </a:lnTo>
                    <a:lnTo>
                      <a:pt x="0" y="11012"/>
                    </a:lnTo>
                    <a:lnTo>
                      <a:pt x="0" y="10588"/>
                    </a:lnTo>
                    <a:close/>
                    <a:moveTo>
                      <a:pt x="14076" y="13765"/>
                    </a:moveTo>
                    <a:lnTo>
                      <a:pt x="14400" y="13765"/>
                    </a:lnTo>
                    <a:lnTo>
                      <a:pt x="14400" y="14082"/>
                    </a:lnTo>
                    <a:lnTo>
                      <a:pt x="14966" y="14082"/>
                    </a:lnTo>
                    <a:lnTo>
                      <a:pt x="15290" y="13765"/>
                    </a:lnTo>
                    <a:lnTo>
                      <a:pt x="15290" y="13341"/>
                    </a:lnTo>
                    <a:lnTo>
                      <a:pt x="16180" y="13341"/>
                    </a:lnTo>
                    <a:lnTo>
                      <a:pt x="16503" y="12918"/>
                    </a:lnTo>
                    <a:lnTo>
                      <a:pt x="16180" y="12600"/>
                    </a:lnTo>
                    <a:lnTo>
                      <a:pt x="16503" y="12600"/>
                    </a:lnTo>
                    <a:lnTo>
                      <a:pt x="16827" y="12176"/>
                    </a:lnTo>
                    <a:lnTo>
                      <a:pt x="16827" y="11753"/>
                    </a:lnTo>
                    <a:lnTo>
                      <a:pt x="16503" y="11012"/>
                    </a:lnTo>
                    <a:lnTo>
                      <a:pt x="15856" y="11012"/>
                    </a:lnTo>
                    <a:lnTo>
                      <a:pt x="15613" y="10588"/>
                    </a:lnTo>
                    <a:lnTo>
                      <a:pt x="15290" y="11012"/>
                    </a:lnTo>
                    <a:lnTo>
                      <a:pt x="14966" y="11012"/>
                    </a:lnTo>
                    <a:lnTo>
                      <a:pt x="14724" y="11435"/>
                    </a:lnTo>
                    <a:lnTo>
                      <a:pt x="14400" y="11435"/>
                    </a:lnTo>
                    <a:lnTo>
                      <a:pt x="14076" y="12176"/>
                    </a:lnTo>
                    <a:lnTo>
                      <a:pt x="13834" y="12176"/>
                    </a:lnTo>
                    <a:lnTo>
                      <a:pt x="13834" y="12600"/>
                    </a:lnTo>
                    <a:lnTo>
                      <a:pt x="14076" y="12918"/>
                    </a:lnTo>
                    <a:lnTo>
                      <a:pt x="14076" y="1376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7" name="Freeform 153"/>
              <p:cNvSpPr/>
              <p:nvPr/>
            </p:nvSpPr>
            <p:spPr>
              <a:xfrm>
                <a:off x="6097375" y="4502610"/>
                <a:ext cx="72011" cy="63799"/>
              </a:xfrm>
              <a:custGeom>
                <a:avLst/>
                <a:gdLst/>
                <a:ahLst/>
                <a:cxnLst>
                  <a:cxn ang="0">
                    <a:pos x="wd2" y="hd2"/>
                  </a:cxn>
                  <a:cxn ang="5400000">
                    <a:pos x="wd2" y="hd2"/>
                  </a:cxn>
                  <a:cxn ang="10800000">
                    <a:pos x="wd2" y="hd2"/>
                  </a:cxn>
                  <a:cxn ang="16200000">
                    <a:pos x="wd2" y="hd2"/>
                  </a:cxn>
                </a:cxnLst>
                <a:rect l="0" t="0" r="r" b="b"/>
                <a:pathLst>
                  <a:path w="21600" h="21600" extrusionOk="0">
                    <a:moveTo>
                      <a:pt x="1751" y="19636"/>
                    </a:moveTo>
                    <a:lnTo>
                      <a:pt x="1751" y="14400"/>
                    </a:lnTo>
                    <a:lnTo>
                      <a:pt x="0" y="12436"/>
                    </a:lnTo>
                    <a:lnTo>
                      <a:pt x="0" y="9818"/>
                    </a:lnTo>
                    <a:lnTo>
                      <a:pt x="1751" y="9818"/>
                    </a:lnTo>
                    <a:lnTo>
                      <a:pt x="4086" y="5236"/>
                    </a:lnTo>
                    <a:lnTo>
                      <a:pt x="6422" y="5236"/>
                    </a:lnTo>
                    <a:lnTo>
                      <a:pt x="8173" y="2618"/>
                    </a:lnTo>
                    <a:lnTo>
                      <a:pt x="10508" y="2618"/>
                    </a:lnTo>
                    <a:lnTo>
                      <a:pt x="12843" y="0"/>
                    </a:lnTo>
                    <a:lnTo>
                      <a:pt x="14595" y="2618"/>
                    </a:lnTo>
                    <a:lnTo>
                      <a:pt x="19265" y="2618"/>
                    </a:lnTo>
                    <a:lnTo>
                      <a:pt x="21600" y="7200"/>
                    </a:lnTo>
                    <a:lnTo>
                      <a:pt x="21600" y="9818"/>
                    </a:lnTo>
                    <a:lnTo>
                      <a:pt x="19265" y="12436"/>
                    </a:lnTo>
                    <a:lnTo>
                      <a:pt x="16930" y="12436"/>
                    </a:lnTo>
                    <a:lnTo>
                      <a:pt x="19265" y="14400"/>
                    </a:lnTo>
                    <a:lnTo>
                      <a:pt x="16930" y="17018"/>
                    </a:lnTo>
                    <a:lnTo>
                      <a:pt x="10508" y="17018"/>
                    </a:lnTo>
                    <a:lnTo>
                      <a:pt x="10508" y="19636"/>
                    </a:lnTo>
                    <a:lnTo>
                      <a:pt x="8173" y="21600"/>
                    </a:lnTo>
                    <a:lnTo>
                      <a:pt x="4086" y="21600"/>
                    </a:lnTo>
                    <a:lnTo>
                      <a:pt x="4086" y="19636"/>
                    </a:lnTo>
                    <a:lnTo>
                      <a:pt x="1751" y="196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8" name="Freeform 154"/>
              <p:cNvSpPr/>
              <p:nvPr/>
            </p:nvSpPr>
            <p:spPr>
              <a:xfrm>
                <a:off x="8820080" y="3972890"/>
                <a:ext cx="1303940" cy="1246966"/>
              </a:xfrm>
              <a:custGeom>
                <a:avLst/>
                <a:gdLst/>
                <a:ahLst/>
                <a:cxnLst>
                  <a:cxn ang="0">
                    <a:pos x="wd2" y="hd2"/>
                  </a:cxn>
                  <a:cxn ang="5400000">
                    <a:pos x="wd2" y="hd2"/>
                  </a:cxn>
                  <a:cxn ang="10800000">
                    <a:pos x="wd2" y="hd2"/>
                  </a:cxn>
                  <a:cxn ang="16200000">
                    <a:pos x="wd2" y="hd2"/>
                  </a:cxn>
                </a:cxnLst>
                <a:rect l="0" t="0" r="r" b="b"/>
                <a:pathLst>
                  <a:path w="21600" h="21600" extrusionOk="0">
                    <a:moveTo>
                      <a:pt x="21242" y="10303"/>
                    </a:moveTo>
                    <a:cubicBezTo>
                      <a:pt x="21361" y="10055"/>
                      <a:pt x="21361" y="10055"/>
                      <a:pt x="21361" y="10055"/>
                    </a:cubicBezTo>
                    <a:cubicBezTo>
                      <a:pt x="21361" y="10179"/>
                      <a:pt x="21361" y="10179"/>
                      <a:pt x="21361" y="10179"/>
                    </a:cubicBezTo>
                    <a:cubicBezTo>
                      <a:pt x="21242" y="10303"/>
                      <a:pt x="21242" y="10303"/>
                      <a:pt x="21242" y="10303"/>
                    </a:cubicBezTo>
                    <a:close/>
                    <a:moveTo>
                      <a:pt x="21361" y="9062"/>
                    </a:moveTo>
                    <a:cubicBezTo>
                      <a:pt x="21242" y="8938"/>
                      <a:pt x="21242" y="8938"/>
                      <a:pt x="21242" y="8938"/>
                    </a:cubicBezTo>
                    <a:cubicBezTo>
                      <a:pt x="21361" y="8814"/>
                      <a:pt x="21361" y="8814"/>
                      <a:pt x="21361" y="8814"/>
                    </a:cubicBezTo>
                    <a:cubicBezTo>
                      <a:pt x="21361" y="8690"/>
                      <a:pt x="21361" y="8690"/>
                      <a:pt x="21361" y="8690"/>
                    </a:cubicBezTo>
                    <a:cubicBezTo>
                      <a:pt x="21361" y="8566"/>
                      <a:pt x="21361" y="8566"/>
                      <a:pt x="21361" y="8566"/>
                    </a:cubicBezTo>
                    <a:cubicBezTo>
                      <a:pt x="21481" y="8441"/>
                      <a:pt x="21481" y="8441"/>
                      <a:pt x="21481" y="8441"/>
                    </a:cubicBezTo>
                    <a:cubicBezTo>
                      <a:pt x="21481" y="8441"/>
                      <a:pt x="21481" y="8441"/>
                      <a:pt x="21481" y="8441"/>
                    </a:cubicBezTo>
                    <a:cubicBezTo>
                      <a:pt x="21481" y="8317"/>
                      <a:pt x="21481" y="8317"/>
                      <a:pt x="21481" y="8317"/>
                    </a:cubicBezTo>
                    <a:cubicBezTo>
                      <a:pt x="21481" y="8317"/>
                      <a:pt x="21481" y="8317"/>
                      <a:pt x="21481" y="8317"/>
                    </a:cubicBezTo>
                    <a:cubicBezTo>
                      <a:pt x="21600" y="8441"/>
                      <a:pt x="21600" y="8441"/>
                      <a:pt x="21600" y="8441"/>
                    </a:cubicBezTo>
                    <a:cubicBezTo>
                      <a:pt x="21481" y="8566"/>
                      <a:pt x="21481" y="8566"/>
                      <a:pt x="21481" y="8566"/>
                    </a:cubicBezTo>
                    <a:cubicBezTo>
                      <a:pt x="21361" y="8814"/>
                      <a:pt x="21361" y="8814"/>
                      <a:pt x="21361" y="8814"/>
                    </a:cubicBezTo>
                    <a:cubicBezTo>
                      <a:pt x="21361" y="8938"/>
                      <a:pt x="21361" y="8938"/>
                      <a:pt x="21361" y="8938"/>
                    </a:cubicBezTo>
                    <a:cubicBezTo>
                      <a:pt x="21361" y="9062"/>
                      <a:pt x="21361" y="9062"/>
                      <a:pt x="21361" y="9062"/>
                    </a:cubicBezTo>
                    <a:cubicBezTo>
                      <a:pt x="21361" y="9062"/>
                      <a:pt x="21361" y="9062"/>
                      <a:pt x="21361" y="9062"/>
                    </a:cubicBezTo>
                    <a:close/>
                    <a:moveTo>
                      <a:pt x="20407" y="7572"/>
                    </a:moveTo>
                    <a:cubicBezTo>
                      <a:pt x="20526" y="7697"/>
                      <a:pt x="20526" y="7697"/>
                      <a:pt x="20526" y="7697"/>
                    </a:cubicBezTo>
                    <a:cubicBezTo>
                      <a:pt x="20645" y="7821"/>
                      <a:pt x="20645" y="7821"/>
                      <a:pt x="20645" y="7821"/>
                    </a:cubicBezTo>
                    <a:cubicBezTo>
                      <a:pt x="20645" y="7697"/>
                      <a:pt x="20645" y="7697"/>
                      <a:pt x="20645" y="7697"/>
                    </a:cubicBezTo>
                    <a:cubicBezTo>
                      <a:pt x="20645" y="7697"/>
                      <a:pt x="20645" y="7697"/>
                      <a:pt x="20645" y="7697"/>
                    </a:cubicBezTo>
                    <a:cubicBezTo>
                      <a:pt x="20645" y="7572"/>
                      <a:pt x="20645" y="7572"/>
                      <a:pt x="20645" y="7572"/>
                    </a:cubicBezTo>
                    <a:cubicBezTo>
                      <a:pt x="20526" y="7572"/>
                      <a:pt x="20526" y="7572"/>
                      <a:pt x="20526" y="7572"/>
                    </a:cubicBezTo>
                    <a:cubicBezTo>
                      <a:pt x="20526" y="7572"/>
                      <a:pt x="20526" y="7572"/>
                      <a:pt x="20526" y="7572"/>
                    </a:cubicBezTo>
                    <a:cubicBezTo>
                      <a:pt x="20407" y="7572"/>
                      <a:pt x="20407" y="7572"/>
                      <a:pt x="20407" y="7572"/>
                    </a:cubicBezTo>
                    <a:close/>
                    <a:moveTo>
                      <a:pt x="20287" y="6828"/>
                    </a:moveTo>
                    <a:cubicBezTo>
                      <a:pt x="20287" y="6828"/>
                      <a:pt x="20287" y="6828"/>
                      <a:pt x="20287" y="6828"/>
                    </a:cubicBezTo>
                    <a:cubicBezTo>
                      <a:pt x="20287" y="6828"/>
                      <a:pt x="20287" y="6828"/>
                      <a:pt x="20287" y="6828"/>
                    </a:cubicBezTo>
                    <a:cubicBezTo>
                      <a:pt x="20287" y="6828"/>
                      <a:pt x="20287" y="6828"/>
                      <a:pt x="20287" y="6828"/>
                    </a:cubicBezTo>
                    <a:close/>
                    <a:moveTo>
                      <a:pt x="18259" y="4717"/>
                    </a:moveTo>
                    <a:cubicBezTo>
                      <a:pt x="18378" y="4593"/>
                      <a:pt x="18378" y="4593"/>
                      <a:pt x="18378" y="4593"/>
                    </a:cubicBezTo>
                    <a:cubicBezTo>
                      <a:pt x="18259" y="4469"/>
                      <a:pt x="18259" y="4469"/>
                      <a:pt x="18259" y="4469"/>
                    </a:cubicBezTo>
                    <a:cubicBezTo>
                      <a:pt x="18378" y="4469"/>
                      <a:pt x="18378" y="4469"/>
                      <a:pt x="18378" y="4469"/>
                    </a:cubicBezTo>
                    <a:cubicBezTo>
                      <a:pt x="18378" y="4469"/>
                      <a:pt x="18378" y="4469"/>
                      <a:pt x="18378" y="4469"/>
                    </a:cubicBezTo>
                    <a:cubicBezTo>
                      <a:pt x="18378" y="4593"/>
                      <a:pt x="18378" y="4593"/>
                      <a:pt x="18378" y="4593"/>
                    </a:cubicBezTo>
                    <a:cubicBezTo>
                      <a:pt x="18378" y="4717"/>
                      <a:pt x="18378" y="4717"/>
                      <a:pt x="18378" y="4717"/>
                    </a:cubicBezTo>
                    <a:cubicBezTo>
                      <a:pt x="18259" y="4717"/>
                      <a:pt x="18259" y="4717"/>
                      <a:pt x="18259" y="4717"/>
                    </a:cubicBezTo>
                    <a:close/>
                    <a:moveTo>
                      <a:pt x="16588" y="0"/>
                    </a:moveTo>
                    <a:cubicBezTo>
                      <a:pt x="16588" y="0"/>
                      <a:pt x="16588" y="0"/>
                      <a:pt x="16588" y="0"/>
                    </a:cubicBezTo>
                    <a:cubicBezTo>
                      <a:pt x="16588" y="0"/>
                      <a:pt x="16588" y="0"/>
                      <a:pt x="16588" y="0"/>
                    </a:cubicBezTo>
                    <a:cubicBezTo>
                      <a:pt x="16588" y="0"/>
                      <a:pt x="16588" y="0"/>
                      <a:pt x="16588" y="0"/>
                    </a:cubicBezTo>
                    <a:close/>
                    <a:moveTo>
                      <a:pt x="16469" y="248"/>
                    </a:moveTo>
                    <a:cubicBezTo>
                      <a:pt x="16469" y="372"/>
                      <a:pt x="16469" y="372"/>
                      <a:pt x="16469" y="372"/>
                    </a:cubicBezTo>
                    <a:cubicBezTo>
                      <a:pt x="16588" y="248"/>
                      <a:pt x="16588" y="248"/>
                      <a:pt x="16588" y="248"/>
                    </a:cubicBezTo>
                    <a:cubicBezTo>
                      <a:pt x="16588" y="248"/>
                      <a:pt x="16588" y="248"/>
                      <a:pt x="16588" y="248"/>
                    </a:cubicBezTo>
                    <a:cubicBezTo>
                      <a:pt x="16588" y="248"/>
                      <a:pt x="16588" y="248"/>
                      <a:pt x="16588" y="248"/>
                    </a:cubicBezTo>
                    <a:cubicBezTo>
                      <a:pt x="16469" y="248"/>
                      <a:pt x="16469" y="248"/>
                      <a:pt x="16469" y="248"/>
                    </a:cubicBezTo>
                    <a:close/>
                    <a:moveTo>
                      <a:pt x="14798" y="3724"/>
                    </a:moveTo>
                    <a:cubicBezTo>
                      <a:pt x="14798" y="3848"/>
                      <a:pt x="14798" y="3848"/>
                      <a:pt x="14798" y="3848"/>
                    </a:cubicBezTo>
                    <a:cubicBezTo>
                      <a:pt x="14917" y="3848"/>
                      <a:pt x="14917" y="3848"/>
                      <a:pt x="14917" y="3848"/>
                    </a:cubicBezTo>
                    <a:cubicBezTo>
                      <a:pt x="14917" y="3724"/>
                      <a:pt x="14917" y="3724"/>
                      <a:pt x="14917" y="3724"/>
                    </a:cubicBezTo>
                    <a:cubicBezTo>
                      <a:pt x="14798" y="3724"/>
                      <a:pt x="14798" y="3724"/>
                      <a:pt x="14798" y="3724"/>
                    </a:cubicBezTo>
                    <a:close/>
                    <a:moveTo>
                      <a:pt x="14678" y="3600"/>
                    </a:moveTo>
                    <a:cubicBezTo>
                      <a:pt x="14678" y="3600"/>
                      <a:pt x="14678" y="3600"/>
                      <a:pt x="14678" y="3600"/>
                    </a:cubicBezTo>
                    <a:cubicBezTo>
                      <a:pt x="14798" y="3600"/>
                      <a:pt x="14798" y="3600"/>
                      <a:pt x="14798" y="3600"/>
                    </a:cubicBezTo>
                    <a:cubicBezTo>
                      <a:pt x="14798" y="3476"/>
                      <a:pt x="14798" y="3476"/>
                      <a:pt x="14798" y="3476"/>
                    </a:cubicBezTo>
                    <a:cubicBezTo>
                      <a:pt x="14917" y="3476"/>
                      <a:pt x="14917" y="3476"/>
                      <a:pt x="14917" y="3476"/>
                    </a:cubicBezTo>
                    <a:cubicBezTo>
                      <a:pt x="14917" y="3476"/>
                      <a:pt x="14917" y="3476"/>
                      <a:pt x="14917" y="3476"/>
                    </a:cubicBezTo>
                    <a:cubicBezTo>
                      <a:pt x="14798" y="3476"/>
                      <a:pt x="14798" y="3476"/>
                      <a:pt x="14798" y="3476"/>
                    </a:cubicBezTo>
                    <a:cubicBezTo>
                      <a:pt x="14678" y="3476"/>
                      <a:pt x="14678" y="3476"/>
                      <a:pt x="14678" y="3476"/>
                    </a:cubicBezTo>
                    <a:cubicBezTo>
                      <a:pt x="14678" y="3476"/>
                      <a:pt x="14678" y="3600"/>
                      <a:pt x="14678" y="3600"/>
                    </a:cubicBezTo>
                    <a:close/>
                    <a:moveTo>
                      <a:pt x="13604" y="3103"/>
                    </a:moveTo>
                    <a:cubicBezTo>
                      <a:pt x="13604" y="2979"/>
                      <a:pt x="13604" y="2979"/>
                      <a:pt x="13604" y="2979"/>
                    </a:cubicBezTo>
                    <a:cubicBezTo>
                      <a:pt x="13604" y="2979"/>
                      <a:pt x="13604" y="2979"/>
                      <a:pt x="13604" y="2979"/>
                    </a:cubicBezTo>
                    <a:cubicBezTo>
                      <a:pt x="13604" y="2979"/>
                      <a:pt x="13604" y="2979"/>
                      <a:pt x="13604" y="2979"/>
                    </a:cubicBezTo>
                    <a:cubicBezTo>
                      <a:pt x="13604" y="3103"/>
                      <a:pt x="13604" y="3103"/>
                      <a:pt x="13604" y="3103"/>
                    </a:cubicBezTo>
                    <a:close/>
                    <a:moveTo>
                      <a:pt x="13246" y="1986"/>
                    </a:moveTo>
                    <a:cubicBezTo>
                      <a:pt x="13246" y="1986"/>
                      <a:pt x="13246" y="1986"/>
                      <a:pt x="13246" y="1986"/>
                    </a:cubicBezTo>
                    <a:cubicBezTo>
                      <a:pt x="13246" y="1986"/>
                      <a:pt x="13246" y="1986"/>
                      <a:pt x="13246" y="1986"/>
                    </a:cubicBezTo>
                    <a:cubicBezTo>
                      <a:pt x="13246" y="1986"/>
                      <a:pt x="13246" y="1986"/>
                      <a:pt x="13246" y="1986"/>
                    </a:cubicBezTo>
                    <a:cubicBezTo>
                      <a:pt x="13246" y="1862"/>
                      <a:pt x="13246" y="1862"/>
                      <a:pt x="13246" y="1862"/>
                    </a:cubicBezTo>
                    <a:cubicBezTo>
                      <a:pt x="13366" y="1986"/>
                      <a:pt x="13366" y="1986"/>
                      <a:pt x="13366" y="1986"/>
                    </a:cubicBezTo>
                    <a:cubicBezTo>
                      <a:pt x="13246" y="1986"/>
                      <a:pt x="13246" y="1986"/>
                      <a:pt x="13246" y="1986"/>
                    </a:cubicBezTo>
                    <a:close/>
                    <a:moveTo>
                      <a:pt x="13366" y="2110"/>
                    </a:moveTo>
                    <a:cubicBezTo>
                      <a:pt x="13366" y="2234"/>
                      <a:pt x="13366" y="2234"/>
                      <a:pt x="13366" y="2234"/>
                    </a:cubicBezTo>
                    <a:cubicBezTo>
                      <a:pt x="13366" y="2234"/>
                      <a:pt x="13366" y="2234"/>
                      <a:pt x="13366" y="2234"/>
                    </a:cubicBezTo>
                    <a:cubicBezTo>
                      <a:pt x="13485" y="2110"/>
                      <a:pt x="13485" y="2110"/>
                      <a:pt x="13485" y="2110"/>
                    </a:cubicBezTo>
                    <a:cubicBezTo>
                      <a:pt x="13604" y="2234"/>
                      <a:pt x="13604" y="2234"/>
                      <a:pt x="13604" y="2234"/>
                    </a:cubicBezTo>
                    <a:cubicBezTo>
                      <a:pt x="13604" y="2110"/>
                      <a:pt x="13604" y="2110"/>
                      <a:pt x="13604" y="2110"/>
                    </a:cubicBezTo>
                    <a:cubicBezTo>
                      <a:pt x="13604" y="2110"/>
                      <a:pt x="13604" y="2110"/>
                      <a:pt x="13604" y="2110"/>
                    </a:cubicBezTo>
                    <a:cubicBezTo>
                      <a:pt x="13485" y="2110"/>
                      <a:pt x="13485" y="2110"/>
                      <a:pt x="13485" y="2110"/>
                    </a:cubicBezTo>
                    <a:cubicBezTo>
                      <a:pt x="13485" y="2110"/>
                      <a:pt x="13485" y="2110"/>
                      <a:pt x="13485" y="2110"/>
                    </a:cubicBezTo>
                    <a:cubicBezTo>
                      <a:pt x="13604" y="1986"/>
                      <a:pt x="13604" y="1986"/>
                      <a:pt x="13604" y="1986"/>
                    </a:cubicBezTo>
                    <a:cubicBezTo>
                      <a:pt x="13604" y="1986"/>
                      <a:pt x="13604" y="1986"/>
                      <a:pt x="13604" y="1986"/>
                    </a:cubicBezTo>
                    <a:cubicBezTo>
                      <a:pt x="13485" y="1986"/>
                      <a:pt x="13485" y="1986"/>
                      <a:pt x="13485" y="1986"/>
                    </a:cubicBezTo>
                    <a:cubicBezTo>
                      <a:pt x="13485" y="1862"/>
                      <a:pt x="13485" y="1862"/>
                      <a:pt x="13485" y="1862"/>
                    </a:cubicBezTo>
                    <a:cubicBezTo>
                      <a:pt x="13485" y="1986"/>
                      <a:pt x="13485" y="1986"/>
                      <a:pt x="13485" y="1986"/>
                    </a:cubicBezTo>
                    <a:cubicBezTo>
                      <a:pt x="13485" y="1986"/>
                      <a:pt x="13485" y="1986"/>
                      <a:pt x="13485" y="1986"/>
                    </a:cubicBezTo>
                    <a:cubicBezTo>
                      <a:pt x="13366" y="1986"/>
                      <a:pt x="13366" y="1986"/>
                      <a:pt x="13366" y="1986"/>
                    </a:cubicBezTo>
                    <a:cubicBezTo>
                      <a:pt x="13366" y="1986"/>
                      <a:pt x="13366" y="1986"/>
                      <a:pt x="13366" y="1986"/>
                    </a:cubicBezTo>
                    <a:cubicBezTo>
                      <a:pt x="13366" y="1986"/>
                      <a:pt x="13366" y="1986"/>
                      <a:pt x="13366" y="1986"/>
                    </a:cubicBezTo>
                    <a:cubicBezTo>
                      <a:pt x="13366" y="2110"/>
                      <a:pt x="13366" y="2110"/>
                      <a:pt x="13366" y="2110"/>
                    </a:cubicBezTo>
                    <a:close/>
                    <a:moveTo>
                      <a:pt x="13485" y="621"/>
                    </a:moveTo>
                    <a:cubicBezTo>
                      <a:pt x="13485" y="621"/>
                      <a:pt x="13485" y="621"/>
                      <a:pt x="13485" y="621"/>
                    </a:cubicBezTo>
                    <a:cubicBezTo>
                      <a:pt x="13604" y="621"/>
                      <a:pt x="13604" y="621"/>
                      <a:pt x="13604" y="621"/>
                    </a:cubicBezTo>
                    <a:cubicBezTo>
                      <a:pt x="13604" y="497"/>
                      <a:pt x="13604" y="497"/>
                      <a:pt x="13604" y="497"/>
                    </a:cubicBezTo>
                    <a:cubicBezTo>
                      <a:pt x="13604" y="497"/>
                      <a:pt x="13604" y="497"/>
                      <a:pt x="13604" y="497"/>
                    </a:cubicBezTo>
                    <a:cubicBezTo>
                      <a:pt x="13485" y="497"/>
                      <a:pt x="13485" y="497"/>
                      <a:pt x="13485" y="497"/>
                    </a:cubicBezTo>
                    <a:cubicBezTo>
                      <a:pt x="13485" y="621"/>
                      <a:pt x="13485" y="621"/>
                      <a:pt x="13485" y="621"/>
                    </a:cubicBezTo>
                    <a:close/>
                    <a:moveTo>
                      <a:pt x="13366" y="745"/>
                    </a:moveTo>
                    <a:cubicBezTo>
                      <a:pt x="13366" y="745"/>
                      <a:pt x="13366" y="745"/>
                      <a:pt x="13366" y="745"/>
                    </a:cubicBezTo>
                    <a:cubicBezTo>
                      <a:pt x="13366" y="621"/>
                      <a:pt x="13366" y="621"/>
                      <a:pt x="13366" y="621"/>
                    </a:cubicBezTo>
                    <a:cubicBezTo>
                      <a:pt x="13366" y="745"/>
                      <a:pt x="13366" y="745"/>
                      <a:pt x="13366" y="745"/>
                    </a:cubicBezTo>
                    <a:close/>
                    <a:moveTo>
                      <a:pt x="13246" y="745"/>
                    </a:moveTo>
                    <a:cubicBezTo>
                      <a:pt x="13246" y="745"/>
                      <a:pt x="13246" y="745"/>
                      <a:pt x="13246" y="745"/>
                    </a:cubicBezTo>
                    <a:cubicBezTo>
                      <a:pt x="13366" y="745"/>
                      <a:pt x="13366" y="745"/>
                      <a:pt x="13366" y="745"/>
                    </a:cubicBezTo>
                    <a:cubicBezTo>
                      <a:pt x="13246" y="745"/>
                      <a:pt x="13246" y="745"/>
                      <a:pt x="13246" y="745"/>
                    </a:cubicBezTo>
                    <a:close/>
                    <a:moveTo>
                      <a:pt x="13127" y="869"/>
                    </a:moveTo>
                    <a:cubicBezTo>
                      <a:pt x="13127" y="869"/>
                      <a:pt x="13127" y="869"/>
                      <a:pt x="13127" y="869"/>
                    </a:cubicBezTo>
                    <a:cubicBezTo>
                      <a:pt x="13127" y="745"/>
                      <a:pt x="13127" y="745"/>
                      <a:pt x="13127" y="745"/>
                    </a:cubicBezTo>
                    <a:cubicBezTo>
                      <a:pt x="13127" y="869"/>
                      <a:pt x="13127" y="869"/>
                      <a:pt x="13127" y="869"/>
                    </a:cubicBezTo>
                    <a:close/>
                    <a:moveTo>
                      <a:pt x="12888" y="993"/>
                    </a:moveTo>
                    <a:cubicBezTo>
                      <a:pt x="12888" y="869"/>
                      <a:pt x="12888" y="869"/>
                      <a:pt x="12888" y="869"/>
                    </a:cubicBezTo>
                    <a:cubicBezTo>
                      <a:pt x="13008" y="869"/>
                      <a:pt x="13008" y="869"/>
                      <a:pt x="13008" y="869"/>
                    </a:cubicBezTo>
                    <a:cubicBezTo>
                      <a:pt x="13127" y="869"/>
                      <a:pt x="13127" y="869"/>
                      <a:pt x="13127" y="869"/>
                    </a:cubicBezTo>
                    <a:cubicBezTo>
                      <a:pt x="13127" y="869"/>
                      <a:pt x="13127" y="869"/>
                      <a:pt x="13127" y="869"/>
                    </a:cubicBezTo>
                    <a:cubicBezTo>
                      <a:pt x="13008" y="869"/>
                      <a:pt x="13008" y="869"/>
                      <a:pt x="13008" y="869"/>
                    </a:cubicBezTo>
                    <a:cubicBezTo>
                      <a:pt x="12888" y="993"/>
                      <a:pt x="12888" y="993"/>
                      <a:pt x="12888" y="993"/>
                    </a:cubicBezTo>
                    <a:close/>
                    <a:moveTo>
                      <a:pt x="12769" y="993"/>
                    </a:moveTo>
                    <a:cubicBezTo>
                      <a:pt x="12769" y="993"/>
                      <a:pt x="12769" y="993"/>
                      <a:pt x="12769" y="993"/>
                    </a:cubicBezTo>
                    <a:cubicBezTo>
                      <a:pt x="12888" y="993"/>
                      <a:pt x="12888" y="993"/>
                      <a:pt x="12888" y="993"/>
                    </a:cubicBezTo>
                    <a:cubicBezTo>
                      <a:pt x="12888" y="993"/>
                      <a:pt x="12888" y="993"/>
                      <a:pt x="12888" y="993"/>
                    </a:cubicBezTo>
                    <a:cubicBezTo>
                      <a:pt x="12769" y="993"/>
                      <a:pt x="12769" y="993"/>
                      <a:pt x="12769" y="993"/>
                    </a:cubicBezTo>
                    <a:close/>
                    <a:moveTo>
                      <a:pt x="11456" y="621"/>
                    </a:moveTo>
                    <a:cubicBezTo>
                      <a:pt x="11337" y="497"/>
                      <a:pt x="11337" y="497"/>
                      <a:pt x="11337" y="497"/>
                    </a:cubicBezTo>
                    <a:cubicBezTo>
                      <a:pt x="11337" y="497"/>
                      <a:pt x="11337" y="497"/>
                      <a:pt x="11337" y="497"/>
                    </a:cubicBezTo>
                    <a:cubicBezTo>
                      <a:pt x="11456" y="372"/>
                      <a:pt x="11456" y="372"/>
                      <a:pt x="11456" y="372"/>
                    </a:cubicBezTo>
                    <a:cubicBezTo>
                      <a:pt x="11456" y="497"/>
                      <a:pt x="11456" y="497"/>
                      <a:pt x="11456" y="497"/>
                    </a:cubicBezTo>
                    <a:cubicBezTo>
                      <a:pt x="11456" y="621"/>
                      <a:pt x="11456" y="621"/>
                      <a:pt x="11456" y="621"/>
                    </a:cubicBezTo>
                    <a:close/>
                    <a:moveTo>
                      <a:pt x="10263" y="497"/>
                    </a:moveTo>
                    <a:cubicBezTo>
                      <a:pt x="10263" y="621"/>
                      <a:pt x="10263" y="621"/>
                      <a:pt x="10263" y="621"/>
                    </a:cubicBezTo>
                    <a:cubicBezTo>
                      <a:pt x="10382" y="745"/>
                      <a:pt x="10382" y="745"/>
                      <a:pt x="10382" y="745"/>
                    </a:cubicBezTo>
                    <a:cubicBezTo>
                      <a:pt x="10382" y="869"/>
                      <a:pt x="10382" y="869"/>
                      <a:pt x="10382" y="869"/>
                    </a:cubicBezTo>
                    <a:cubicBezTo>
                      <a:pt x="10621" y="869"/>
                      <a:pt x="10621" y="869"/>
                      <a:pt x="10621" y="869"/>
                    </a:cubicBezTo>
                    <a:cubicBezTo>
                      <a:pt x="10740" y="745"/>
                      <a:pt x="10740" y="745"/>
                      <a:pt x="10740" y="745"/>
                    </a:cubicBezTo>
                    <a:cubicBezTo>
                      <a:pt x="10740" y="745"/>
                      <a:pt x="10740" y="745"/>
                      <a:pt x="10740" y="745"/>
                    </a:cubicBezTo>
                    <a:cubicBezTo>
                      <a:pt x="10860" y="745"/>
                      <a:pt x="10860" y="745"/>
                      <a:pt x="10860" y="745"/>
                    </a:cubicBezTo>
                    <a:cubicBezTo>
                      <a:pt x="10860" y="621"/>
                      <a:pt x="10860" y="621"/>
                      <a:pt x="10860" y="621"/>
                    </a:cubicBezTo>
                    <a:cubicBezTo>
                      <a:pt x="10860" y="621"/>
                      <a:pt x="10860" y="621"/>
                      <a:pt x="10860" y="621"/>
                    </a:cubicBezTo>
                    <a:cubicBezTo>
                      <a:pt x="10740" y="497"/>
                      <a:pt x="10740" y="497"/>
                      <a:pt x="10740" y="497"/>
                    </a:cubicBezTo>
                    <a:cubicBezTo>
                      <a:pt x="10740" y="497"/>
                      <a:pt x="10740" y="497"/>
                      <a:pt x="10740" y="497"/>
                    </a:cubicBezTo>
                    <a:cubicBezTo>
                      <a:pt x="10621" y="621"/>
                      <a:pt x="10621" y="621"/>
                      <a:pt x="10621" y="621"/>
                    </a:cubicBezTo>
                    <a:cubicBezTo>
                      <a:pt x="10502" y="621"/>
                      <a:pt x="10502" y="621"/>
                      <a:pt x="10502" y="621"/>
                    </a:cubicBezTo>
                    <a:cubicBezTo>
                      <a:pt x="10502" y="621"/>
                      <a:pt x="10502" y="621"/>
                      <a:pt x="10502" y="621"/>
                    </a:cubicBezTo>
                    <a:cubicBezTo>
                      <a:pt x="10382" y="621"/>
                      <a:pt x="10382" y="621"/>
                      <a:pt x="10382" y="621"/>
                    </a:cubicBezTo>
                    <a:cubicBezTo>
                      <a:pt x="10382" y="621"/>
                      <a:pt x="10382" y="621"/>
                      <a:pt x="10382" y="621"/>
                    </a:cubicBezTo>
                    <a:cubicBezTo>
                      <a:pt x="10382" y="621"/>
                      <a:pt x="10382" y="621"/>
                      <a:pt x="10382" y="621"/>
                    </a:cubicBezTo>
                    <a:cubicBezTo>
                      <a:pt x="10263" y="497"/>
                      <a:pt x="10263" y="497"/>
                      <a:pt x="10263" y="497"/>
                    </a:cubicBezTo>
                    <a:cubicBezTo>
                      <a:pt x="10263" y="497"/>
                      <a:pt x="10263" y="497"/>
                      <a:pt x="10263" y="497"/>
                    </a:cubicBezTo>
                    <a:cubicBezTo>
                      <a:pt x="10263" y="497"/>
                      <a:pt x="10263" y="497"/>
                      <a:pt x="10263" y="497"/>
                    </a:cubicBezTo>
                    <a:close/>
                    <a:moveTo>
                      <a:pt x="10263" y="621"/>
                    </a:moveTo>
                    <a:cubicBezTo>
                      <a:pt x="10263" y="745"/>
                      <a:pt x="10263" y="745"/>
                      <a:pt x="10263" y="745"/>
                    </a:cubicBezTo>
                    <a:cubicBezTo>
                      <a:pt x="10382" y="745"/>
                      <a:pt x="10382" y="745"/>
                      <a:pt x="10382" y="745"/>
                    </a:cubicBezTo>
                    <a:cubicBezTo>
                      <a:pt x="10382" y="869"/>
                      <a:pt x="10382" y="869"/>
                      <a:pt x="10382" y="869"/>
                    </a:cubicBezTo>
                    <a:cubicBezTo>
                      <a:pt x="10263" y="745"/>
                      <a:pt x="10263" y="745"/>
                      <a:pt x="10263"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621"/>
                      <a:pt x="10144" y="621"/>
                      <a:pt x="10144" y="621"/>
                    </a:cubicBezTo>
                    <a:cubicBezTo>
                      <a:pt x="10144" y="621"/>
                      <a:pt x="10144" y="621"/>
                      <a:pt x="10144" y="621"/>
                    </a:cubicBezTo>
                    <a:cubicBezTo>
                      <a:pt x="10144" y="621"/>
                      <a:pt x="10144" y="621"/>
                      <a:pt x="10144" y="621"/>
                    </a:cubicBezTo>
                    <a:cubicBezTo>
                      <a:pt x="10263" y="621"/>
                      <a:pt x="10263" y="621"/>
                      <a:pt x="10263" y="621"/>
                    </a:cubicBezTo>
                    <a:close/>
                    <a:moveTo>
                      <a:pt x="6802" y="2731"/>
                    </a:moveTo>
                    <a:cubicBezTo>
                      <a:pt x="6922" y="2731"/>
                      <a:pt x="6922" y="2731"/>
                      <a:pt x="6922" y="2731"/>
                    </a:cubicBezTo>
                    <a:cubicBezTo>
                      <a:pt x="6922" y="2731"/>
                      <a:pt x="6922" y="2731"/>
                      <a:pt x="6922" y="2731"/>
                    </a:cubicBezTo>
                    <a:cubicBezTo>
                      <a:pt x="6922" y="2607"/>
                      <a:pt x="6922" y="2607"/>
                      <a:pt x="6922" y="2607"/>
                    </a:cubicBezTo>
                    <a:cubicBezTo>
                      <a:pt x="6922" y="2607"/>
                      <a:pt x="6802" y="2731"/>
                      <a:pt x="6802" y="2731"/>
                    </a:cubicBezTo>
                    <a:close/>
                    <a:moveTo>
                      <a:pt x="6802" y="3103"/>
                    </a:moveTo>
                    <a:cubicBezTo>
                      <a:pt x="6802" y="2979"/>
                      <a:pt x="6802" y="2979"/>
                      <a:pt x="6802" y="2979"/>
                    </a:cubicBezTo>
                    <a:cubicBezTo>
                      <a:pt x="6802" y="2855"/>
                      <a:pt x="6802" y="2855"/>
                      <a:pt x="6802" y="2855"/>
                    </a:cubicBezTo>
                    <a:cubicBezTo>
                      <a:pt x="6802" y="2979"/>
                      <a:pt x="6802" y="2979"/>
                      <a:pt x="6802" y="2979"/>
                    </a:cubicBezTo>
                    <a:cubicBezTo>
                      <a:pt x="6802" y="3103"/>
                      <a:pt x="6802" y="3103"/>
                      <a:pt x="6802" y="3103"/>
                    </a:cubicBezTo>
                    <a:close/>
                    <a:moveTo>
                      <a:pt x="7280" y="2359"/>
                    </a:moveTo>
                    <a:cubicBezTo>
                      <a:pt x="7280" y="2359"/>
                      <a:pt x="7280" y="2359"/>
                      <a:pt x="7280" y="2359"/>
                    </a:cubicBezTo>
                    <a:cubicBezTo>
                      <a:pt x="7280" y="2234"/>
                      <a:pt x="7280" y="2234"/>
                      <a:pt x="7280" y="2234"/>
                    </a:cubicBezTo>
                    <a:cubicBezTo>
                      <a:pt x="7280" y="2234"/>
                      <a:pt x="7280" y="2234"/>
                      <a:pt x="7280" y="2234"/>
                    </a:cubicBezTo>
                    <a:cubicBezTo>
                      <a:pt x="7280" y="2359"/>
                      <a:pt x="7280" y="2359"/>
                      <a:pt x="7280" y="2359"/>
                    </a:cubicBezTo>
                    <a:close/>
                    <a:moveTo>
                      <a:pt x="1671" y="5710"/>
                    </a:moveTo>
                    <a:cubicBezTo>
                      <a:pt x="1671" y="5710"/>
                      <a:pt x="1671" y="5710"/>
                      <a:pt x="1671" y="5710"/>
                    </a:cubicBezTo>
                    <a:cubicBezTo>
                      <a:pt x="1790" y="5586"/>
                      <a:pt x="1790" y="5586"/>
                      <a:pt x="1790" y="5586"/>
                    </a:cubicBezTo>
                    <a:cubicBezTo>
                      <a:pt x="1790" y="5710"/>
                      <a:pt x="1790" y="5710"/>
                      <a:pt x="1790" y="5710"/>
                    </a:cubicBezTo>
                    <a:cubicBezTo>
                      <a:pt x="1671" y="5710"/>
                      <a:pt x="1671" y="5710"/>
                      <a:pt x="1671" y="5710"/>
                    </a:cubicBezTo>
                    <a:close/>
                    <a:moveTo>
                      <a:pt x="119" y="8317"/>
                    </a:moveTo>
                    <a:cubicBezTo>
                      <a:pt x="119" y="8069"/>
                      <a:pt x="119" y="8069"/>
                      <a:pt x="119" y="8069"/>
                    </a:cubicBezTo>
                    <a:cubicBezTo>
                      <a:pt x="119" y="8193"/>
                      <a:pt x="119" y="8193"/>
                      <a:pt x="119" y="8193"/>
                    </a:cubicBezTo>
                    <a:cubicBezTo>
                      <a:pt x="119" y="8193"/>
                      <a:pt x="119" y="8317"/>
                      <a:pt x="119" y="8317"/>
                    </a:cubicBezTo>
                    <a:close/>
                    <a:moveTo>
                      <a:pt x="119" y="8690"/>
                    </a:moveTo>
                    <a:cubicBezTo>
                      <a:pt x="0" y="8566"/>
                      <a:pt x="0" y="8566"/>
                      <a:pt x="0" y="8566"/>
                    </a:cubicBezTo>
                    <a:cubicBezTo>
                      <a:pt x="119" y="8441"/>
                      <a:pt x="119" y="8441"/>
                      <a:pt x="119" y="8441"/>
                    </a:cubicBezTo>
                    <a:cubicBezTo>
                      <a:pt x="119" y="8566"/>
                      <a:pt x="119" y="8566"/>
                      <a:pt x="119" y="8566"/>
                    </a:cubicBezTo>
                    <a:cubicBezTo>
                      <a:pt x="119" y="8690"/>
                      <a:pt x="119" y="8690"/>
                      <a:pt x="119" y="8690"/>
                    </a:cubicBezTo>
                    <a:close/>
                    <a:moveTo>
                      <a:pt x="11814" y="15145"/>
                    </a:moveTo>
                    <a:cubicBezTo>
                      <a:pt x="11814" y="15269"/>
                      <a:pt x="11814" y="15269"/>
                      <a:pt x="11814" y="15269"/>
                    </a:cubicBezTo>
                    <a:cubicBezTo>
                      <a:pt x="11814" y="15269"/>
                      <a:pt x="11814" y="15269"/>
                      <a:pt x="11814" y="15269"/>
                    </a:cubicBezTo>
                    <a:cubicBezTo>
                      <a:pt x="11934" y="15269"/>
                      <a:pt x="11934" y="15269"/>
                      <a:pt x="11934" y="15269"/>
                    </a:cubicBezTo>
                    <a:cubicBezTo>
                      <a:pt x="11814" y="15393"/>
                      <a:pt x="11814" y="15393"/>
                      <a:pt x="11814" y="15393"/>
                    </a:cubicBezTo>
                    <a:cubicBezTo>
                      <a:pt x="11934" y="15393"/>
                      <a:pt x="11934" y="15393"/>
                      <a:pt x="11934" y="15393"/>
                    </a:cubicBezTo>
                    <a:cubicBezTo>
                      <a:pt x="12053" y="15269"/>
                      <a:pt x="12053" y="15269"/>
                      <a:pt x="12053" y="15269"/>
                    </a:cubicBezTo>
                    <a:cubicBezTo>
                      <a:pt x="12053" y="15393"/>
                      <a:pt x="12053" y="15393"/>
                      <a:pt x="12053" y="15393"/>
                    </a:cubicBezTo>
                    <a:cubicBezTo>
                      <a:pt x="12053" y="15393"/>
                      <a:pt x="12053" y="15393"/>
                      <a:pt x="12053" y="15393"/>
                    </a:cubicBezTo>
                    <a:cubicBezTo>
                      <a:pt x="11814" y="15393"/>
                      <a:pt x="11814" y="15393"/>
                      <a:pt x="11814" y="15393"/>
                    </a:cubicBezTo>
                    <a:cubicBezTo>
                      <a:pt x="11814" y="15393"/>
                      <a:pt x="11814" y="15393"/>
                      <a:pt x="11814" y="15393"/>
                    </a:cubicBezTo>
                    <a:cubicBezTo>
                      <a:pt x="11695" y="15393"/>
                      <a:pt x="11695" y="15393"/>
                      <a:pt x="11695" y="15393"/>
                    </a:cubicBezTo>
                    <a:cubicBezTo>
                      <a:pt x="11695" y="15517"/>
                      <a:pt x="11695" y="15517"/>
                      <a:pt x="11695" y="15517"/>
                    </a:cubicBezTo>
                    <a:cubicBezTo>
                      <a:pt x="11695" y="15517"/>
                      <a:pt x="11695" y="15517"/>
                      <a:pt x="11695" y="15517"/>
                    </a:cubicBezTo>
                    <a:cubicBezTo>
                      <a:pt x="11695" y="15393"/>
                      <a:pt x="11695" y="15393"/>
                      <a:pt x="11695" y="15393"/>
                    </a:cubicBezTo>
                    <a:cubicBezTo>
                      <a:pt x="11576" y="15393"/>
                      <a:pt x="11576" y="15393"/>
                      <a:pt x="11576" y="15393"/>
                    </a:cubicBezTo>
                    <a:cubicBezTo>
                      <a:pt x="11456" y="15393"/>
                      <a:pt x="11456" y="15393"/>
                      <a:pt x="11456" y="15393"/>
                    </a:cubicBezTo>
                    <a:cubicBezTo>
                      <a:pt x="11456" y="15393"/>
                      <a:pt x="11456" y="15393"/>
                      <a:pt x="11456" y="15393"/>
                    </a:cubicBezTo>
                    <a:cubicBezTo>
                      <a:pt x="11337" y="15393"/>
                      <a:pt x="11337" y="15393"/>
                      <a:pt x="11337" y="15393"/>
                    </a:cubicBezTo>
                    <a:cubicBezTo>
                      <a:pt x="11218" y="15393"/>
                      <a:pt x="11218" y="15393"/>
                      <a:pt x="11218" y="15393"/>
                    </a:cubicBezTo>
                    <a:cubicBezTo>
                      <a:pt x="11218" y="15269"/>
                      <a:pt x="11218" y="15269"/>
                      <a:pt x="11218" y="15269"/>
                    </a:cubicBezTo>
                    <a:cubicBezTo>
                      <a:pt x="11337" y="15269"/>
                      <a:pt x="11337" y="15269"/>
                      <a:pt x="11337" y="15269"/>
                    </a:cubicBezTo>
                    <a:cubicBezTo>
                      <a:pt x="11695" y="15145"/>
                      <a:pt x="11695" y="15145"/>
                      <a:pt x="11695" y="15145"/>
                    </a:cubicBezTo>
                    <a:cubicBezTo>
                      <a:pt x="11695" y="15145"/>
                      <a:pt x="11695" y="15145"/>
                      <a:pt x="11695" y="15145"/>
                    </a:cubicBezTo>
                    <a:cubicBezTo>
                      <a:pt x="11814" y="15145"/>
                      <a:pt x="11814" y="15145"/>
                      <a:pt x="11814" y="15145"/>
                    </a:cubicBezTo>
                    <a:close/>
                    <a:moveTo>
                      <a:pt x="15275" y="17503"/>
                    </a:moveTo>
                    <a:cubicBezTo>
                      <a:pt x="15394" y="17503"/>
                      <a:pt x="15394" y="17503"/>
                      <a:pt x="15394" y="17503"/>
                    </a:cubicBezTo>
                    <a:cubicBezTo>
                      <a:pt x="15394" y="17503"/>
                      <a:pt x="15394" y="17503"/>
                      <a:pt x="15394" y="17503"/>
                    </a:cubicBezTo>
                    <a:cubicBezTo>
                      <a:pt x="15394" y="17628"/>
                      <a:pt x="15394" y="17628"/>
                      <a:pt x="15394" y="17628"/>
                    </a:cubicBezTo>
                    <a:cubicBezTo>
                      <a:pt x="15275" y="17503"/>
                      <a:pt x="15275" y="17503"/>
                      <a:pt x="15275" y="17503"/>
                    </a:cubicBezTo>
                    <a:close/>
                    <a:moveTo>
                      <a:pt x="15872" y="17876"/>
                    </a:moveTo>
                    <a:cubicBezTo>
                      <a:pt x="15872" y="17876"/>
                      <a:pt x="15872" y="17876"/>
                      <a:pt x="15872" y="17876"/>
                    </a:cubicBezTo>
                    <a:cubicBezTo>
                      <a:pt x="15872" y="17876"/>
                      <a:pt x="15872" y="17876"/>
                      <a:pt x="15872" y="17876"/>
                    </a:cubicBezTo>
                    <a:cubicBezTo>
                      <a:pt x="15872" y="17876"/>
                      <a:pt x="15872" y="17876"/>
                      <a:pt x="15872" y="17876"/>
                    </a:cubicBezTo>
                    <a:close/>
                    <a:moveTo>
                      <a:pt x="14559" y="19241"/>
                    </a:moveTo>
                    <a:cubicBezTo>
                      <a:pt x="14559" y="19241"/>
                      <a:pt x="14559" y="19241"/>
                      <a:pt x="14559" y="19241"/>
                    </a:cubicBezTo>
                    <a:cubicBezTo>
                      <a:pt x="14678" y="19241"/>
                      <a:pt x="14678" y="19241"/>
                      <a:pt x="14678" y="19241"/>
                    </a:cubicBezTo>
                    <a:cubicBezTo>
                      <a:pt x="14678" y="19241"/>
                      <a:pt x="14678" y="19241"/>
                      <a:pt x="14678" y="19241"/>
                    </a:cubicBezTo>
                    <a:cubicBezTo>
                      <a:pt x="14678" y="19117"/>
                      <a:pt x="14678" y="19117"/>
                      <a:pt x="14678" y="19117"/>
                    </a:cubicBezTo>
                    <a:cubicBezTo>
                      <a:pt x="14559" y="19241"/>
                      <a:pt x="14559" y="19241"/>
                      <a:pt x="14559" y="19241"/>
                    </a:cubicBezTo>
                    <a:close/>
                    <a:moveTo>
                      <a:pt x="14559" y="18993"/>
                    </a:moveTo>
                    <a:cubicBezTo>
                      <a:pt x="14559" y="19117"/>
                      <a:pt x="14559" y="19117"/>
                      <a:pt x="14559" y="19117"/>
                    </a:cubicBezTo>
                    <a:cubicBezTo>
                      <a:pt x="14678" y="19117"/>
                      <a:pt x="14678" y="19117"/>
                      <a:pt x="14678" y="19117"/>
                    </a:cubicBezTo>
                    <a:cubicBezTo>
                      <a:pt x="14678" y="18993"/>
                      <a:pt x="14678" y="18993"/>
                      <a:pt x="14678" y="18993"/>
                    </a:cubicBezTo>
                    <a:cubicBezTo>
                      <a:pt x="14559" y="18993"/>
                      <a:pt x="14559" y="18993"/>
                      <a:pt x="14559" y="18993"/>
                    </a:cubicBezTo>
                    <a:close/>
                    <a:moveTo>
                      <a:pt x="14559" y="19117"/>
                    </a:moveTo>
                    <a:cubicBezTo>
                      <a:pt x="14440" y="19117"/>
                      <a:pt x="14440" y="19117"/>
                      <a:pt x="14440" y="19117"/>
                    </a:cubicBezTo>
                    <a:cubicBezTo>
                      <a:pt x="14440" y="18993"/>
                      <a:pt x="14440" y="18993"/>
                      <a:pt x="14440" y="18993"/>
                    </a:cubicBezTo>
                    <a:cubicBezTo>
                      <a:pt x="14559" y="18993"/>
                      <a:pt x="14559" y="18993"/>
                      <a:pt x="14559" y="18993"/>
                    </a:cubicBezTo>
                    <a:cubicBezTo>
                      <a:pt x="14559" y="19117"/>
                      <a:pt x="14559" y="19117"/>
                      <a:pt x="14559" y="19117"/>
                    </a:cubicBezTo>
                    <a:cubicBezTo>
                      <a:pt x="14559" y="19117"/>
                      <a:pt x="14559" y="19117"/>
                      <a:pt x="14559" y="19117"/>
                    </a:cubicBezTo>
                    <a:close/>
                    <a:moveTo>
                      <a:pt x="14201" y="18745"/>
                    </a:moveTo>
                    <a:cubicBezTo>
                      <a:pt x="14201" y="18745"/>
                      <a:pt x="14201" y="18745"/>
                      <a:pt x="14201" y="18745"/>
                    </a:cubicBezTo>
                    <a:cubicBezTo>
                      <a:pt x="14201" y="18621"/>
                      <a:pt x="14201" y="18621"/>
                      <a:pt x="14201" y="18621"/>
                    </a:cubicBezTo>
                    <a:cubicBezTo>
                      <a:pt x="14201" y="18497"/>
                      <a:pt x="14201" y="18497"/>
                      <a:pt x="14201" y="18497"/>
                    </a:cubicBezTo>
                    <a:cubicBezTo>
                      <a:pt x="14201" y="18497"/>
                      <a:pt x="14201" y="18497"/>
                      <a:pt x="14201" y="18497"/>
                    </a:cubicBezTo>
                    <a:cubicBezTo>
                      <a:pt x="14320" y="18372"/>
                      <a:pt x="14320" y="18372"/>
                      <a:pt x="14320" y="18372"/>
                    </a:cubicBezTo>
                    <a:cubicBezTo>
                      <a:pt x="14320" y="18372"/>
                      <a:pt x="14320" y="18372"/>
                      <a:pt x="14320" y="18372"/>
                    </a:cubicBezTo>
                    <a:cubicBezTo>
                      <a:pt x="14440" y="18372"/>
                      <a:pt x="14440" y="18372"/>
                      <a:pt x="14440" y="18372"/>
                    </a:cubicBezTo>
                    <a:cubicBezTo>
                      <a:pt x="14440" y="18497"/>
                      <a:pt x="14440" y="18497"/>
                      <a:pt x="14440" y="18497"/>
                    </a:cubicBezTo>
                    <a:cubicBezTo>
                      <a:pt x="14440" y="18621"/>
                      <a:pt x="14440" y="18621"/>
                      <a:pt x="14440" y="18621"/>
                    </a:cubicBezTo>
                    <a:cubicBezTo>
                      <a:pt x="14320" y="18621"/>
                      <a:pt x="14320" y="18621"/>
                      <a:pt x="14320" y="18621"/>
                    </a:cubicBezTo>
                    <a:cubicBezTo>
                      <a:pt x="14320" y="18745"/>
                      <a:pt x="14320" y="18745"/>
                      <a:pt x="14320" y="18745"/>
                    </a:cubicBezTo>
                    <a:cubicBezTo>
                      <a:pt x="14201" y="18745"/>
                      <a:pt x="14201" y="18745"/>
                      <a:pt x="14201" y="18745"/>
                    </a:cubicBezTo>
                    <a:cubicBezTo>
                      <a:pt x="14201" y="18745"/>
                      <a:pt x="14201" y="18745"/>
                      <a:pt x="14201" y="18745"/>
                    </a:cubicBezTo>
                    <a:close/>
                    <a:moveTo>
                      <a:pt x="16230" y="18993"/>
                    </a:moveTo>
                    <a:cubicBezTo>
                      <a:pt x="16469" y="18869"/>
                      <a:pt x="16469" y="18869"/>
                      <a:pt x="16469" y="18869"/>
                    </a:cubicBezTo>
                    <a:cubicBezTo>
                      <a:pt x="16469" y="18869"/>
                      <a:pt x="16469" y="18869"/>
                      <a:pt x="16469" y="18869"/>
                    </a:cubicBezTo>
                    <a:cubicBezTo>
                      <a:pt x="16349" y="18621"/>
                      <a:pt x="16349" y="18621"/>
                      <a:pt x="16349" y="18621"/>
                    </a:cubicBezTo>
                    <a:cubicBezTo>
                      <a:pt x="16230" y="18745"/>
                      <a:pt x="16230" y="18745"/>
                      <a:pt x="16230" y="18745"/>
                    </a:cubicBezTo>
                    <a:cubicBezTo>
                      <a:pt x="16230" y="18745"/>
                      <a:pt x="16230" y="18745"/>
                      <a:pt x="16230" y="18745"/>
                    </a:cubicBezTo>
                    <a:cubicBezTo>
                      <a:pt x="16230" y="18869"/>
                      <a:pt x="16230" y="18869"/>
                      <a:pt x="16230" y="18869"/>
                    </a:cubicBezTo>
                    <a:cubicBezTo>
                      <a:pt x="16230" y="18993"/>
                      <a:pt x="16230" y="18993"/>
                      <a:pt x="16230" y="18993"/>
                    </a:cubicBezTo>
                    <a:cubicBezTo>
                      <a:pt x="16230" y="18993"/>
                      <a:pt x="16230" y="18993"/>
                      <a:pt x="16230" y="18993"/>
                    </a:cubicBezTo>
                    <a:close/>
                    <a:moveTo>
                      <a:pt x="16230" y="19117"/>
                    </a:moveTo>
                    <a:cubicBezTo>
                      <a:pt x="16230" y="19241"/>
                      <a:pt x="16230" y="19241"/>
                      <a:pt x="16230" y="19241"/>
                    </a:cubicBezTo>
                    <a:cubicBezTo>
                      <a:pt x="16349" y="19241"/>
                      <a:pt x="16349" y="19241"/>
                      <a:pt x="16349" y="19241"/>
                    </a:cubicBezTo>
                    <a:cubicBezTo>
                      <a:pt x="16469" y="19241"/>
                      <a:pt x="16469" y="19241"/>
                      <a:pt x="16469" y="19241"/>
                    </a:cubicBezTo>
                    <a:cubicBezTo>
                      <a:pt x="16469" y="19117"/>
                      <a:pt x="16469" y="19117"/>
                      <a:pt x="16469" y="19117"/>
                    </a:cubicBezTo>
                    <a:cubicBezTo>
                      <a:pt x="16349" y="19117"/>
                      <a:pt x="16349" y="19117"/>
                      <a:pt x="16349" y="19117"/>
                    </a:cubicBezTo>
                    <a:cubicBezTo>
                      <a:pt x="16230" y="19117"/>
                      <a:pt x="16230" y="19117"/>
                      <a:pt x="16230" y="19117"/>
                    </a:cubicBezTo>
                    <a:cubicBezTo>
                      <a:pt x="16230" y="19117"/>
                      <a:pt x="16230" y="19117"/>
                      <a:pt x="16230" y="19117"/>
                    </a:cubicBezTo>
                    <a:close/>
                    <a:moveTo>
                      <a:pt x="16230" y="19366"/>
                    </a:moveTo>
                    <a:cubicBezTo>
                      <a:pt x="16230" y="19366"/>
                      <a:pt x="16230" y="19366"/>
                      <a:pt x="16230" y="19366"/>
                    </a:cubicBezTo>
                    <a:cubicBezTo>
                      <a:pt x="16349" y="19241"/>
                      <a:pt x="16349" y="19241"/>
                      <a:pt x="16349" y="19241"/>
                    </a:cubicBezTo>
                    <a:cubicBezTo>
                      <a:pt x="16230" y="19366"/>
                      <a:pt x="16230" y="19366"/>
                      <a:pt x="16230" y="19366"/>
                    </a:cubicBezTo>
                    <a:close/>
                    <a:moveTo>
                      <a:pt x="15752" y="20979"/>
                    </a:moveTo>
                    <a:cubicBezTo>
                      <a:pt x="15752" y="20855"/>
                      <a:pt x="15752" y="20855"/>
                      <a:pt x="15752" y="20855"/>
                    </a:cubicBezTo>
                    <a:cubicBezTo>
                      <a:pt x="15752" y="20979"/>
                      <a:pt x="15752" y="20979"/>
                      <a:pt x="15752" y="20979"/>
                    </a:cubicBezTo>
                    <a:cubicBezTo>
                      <a:pt x="15752" y="20979"/>
                      <a:pt x="15752" y="20979"/>
                      <a:pt x="15752" y="20979"/>
                    </a:cubicBezTo>
                    <a:close/>
                    <a:moveTo>
                      <a:pt x="15156" y="21600"/>
                    </a:moveTo>
                    <a:cubicBezTo>
                      <a:pt x="15036" y="21476"/>
                      <a:pt x="15036" y="21476"/>
                      <a:pt x="15036" y="21476"/>
                    </a:cubicBezTo>
                    <a:cubicBezTo>
                      <a:pt x="15156" y="21352"/>
                      <a:pt x="15156" y="21352"/>
                      <a:pt x="15156" y="21352"/>
                    </a:cubicBezTo>
                    <a:cubicBezTo>
                      <a:pt x="15156" y="21352"/>
                      <a:pt x="15156" y="21352"/>
                      <a:pt x="15156" y="21352"/>
                    </a:cubicBezTo>
                    <a:cubicBezTo>
                      <a:pt x="15156" y="21352"/>
                      <a:pt x="15156" y="21352"/>
                      <a:pt x="15156" y="21352"/>
                    </a:cubicBezTo>
                    <a:cubicBezTo>
                      <a:pt x="15156" y="21352"/>
                      <a:pt x="15156" y="21352"/>
                      <a:pt x="15156" y="21352"/>
                    </a:cubicBezTo>
                    <a:cubicBezTo>
                      <a:pt x="15156" y="21352"/>
                      <a:pt x="15156" y="21352"/>
                      <a:pt x="15156" y="21352"/>
                    </a:cubicBezTo>
                    <a:cubicBezTo>
                      <a:pt x="15156" y="21600"/>
                      <a:pt x="15156" y="21600"/>
                      <a:pt x="15156" y="21600"/>
                    </a:cubicBezTo>
                    <a:close/>
                    <a:moveTo>
                      <a:pt x="14440" y="21476"/>
                    </a:moveTo>
                    <a:cubicBezTo>
                      <a:pt x="14440" y="21352"/>
                      <a:pt x="14440" y="21352"/>
                      <a:pt x="14440" y="21352"/>
                    </a:cubicBezTo>
                    <a:cubicBezTo>
                      <a:pt x="14440" y="21352"/>
                      <a:pt x="14440" y="21352"/>
                      <a:pt x="14440" y="21352"/>
                    </a:cubicBezTo>
                    <a:cubicBezTo>
                      <a:pt x="14320" y="21352"/>
                      <a:pt x="14320" y="21352"/>
                      <a:pt x="14320" y="21352"/>
                    </a:cubicBezTo>
                    <a:cubicBezTo>
                      <a:pt x="14320" y="21228"/>
                      <a:pt x="14320" y="21228"/>
                      <a:pt x="14320" y="21228"/>
                    </a:cubicBezTo>
                    <a:cubicBezTo>
                      <a:pt x="14320" y="21103"/>
                      <a:pt x="14320" y="21103"/>
                      <a:pt x="14320" y="21103"/>
                    </a:cubicBezTo>
                    <a:cubicBezTo>
                      <a:pt x="14320" y="21103"/>
                      <a:pt x="14320" y="21103"/>
                      <a:pt x="14320" y="21103"/>
                    </a:cubicBezTo>
                    <a:cubicBezTo>
                      <a:pt x="14320" y="20855"/>
                      <a:pt x="14320" y="20855"/>
                      <a:pt x="14320" y="20855"/>
                    </a:cubicBezTo>
                    <a:cubicBezTo>
                      <a:pt x="14320" y="20731"/>
                      <a:pt x="14320" y="20731"/>
                      <a:pt x="14320" y="20731"/>
                    </a:cubicBezTo>
                    <a:cubicBezTo>
                      <a:pt x="14320" y="20731"/>
                      <a:pt x="14320" y="20731"/>
                      <a:pt x="14320" y="20731"/>
                    </a:cubicBezTo>
                    <a:cubicBezTo>
                      <a:pt x="14201" y="20483"/>
                      <a:pt x="14201" y="20483"/>
                      <a:pt x="14201" y="20483"/>
                    </a:cubicBezTo>
                    <a:cubicBezTo>
                      <a:pt x="14320" y="20483"/>
                      <a:pt x="14320" y="20483"/>
                      <a:pt x="14320" y="20483"/>
                    </a:cubicBezTo>
                    <a:cubicBezTo>
                      <a:pt x="14440" y="20483"/>
                      <a:pt x="14440" y="20483"/>
                      <a:pt x="14440" y="20483"/>
                    </a:cubicBezTo>
                    <a:cubicBezTo>
                      <a:pt x="14559" y="20483"/>
                      <a:pt x="14559" y="20483"/>
                      <a:pt x="14559" y="20483"/>
                    </a:cubicBezTo>
                    <a:cubicBezTo>
                      <a:pt x="14440" y="20483"/>
                      <a:pt x="14440" y="20483"/>
                      <a:pt x="14440" y="20483"/>
                    </a:cubicBezTo>
                    <a:cubicBezTo>
                      <a:pt x="14440" y="20359"/>
                      <a:pt x="14440" y="20359"/>
                      <a:pt x="14440" y="20359"/>
                    </a:cubicBezTo>
                    <a:cubicBezTo>
                      <a:pt x="14320" y="20359"/>
                      <a:pt x="14320" y="20359"/>
                      <a:pt x="14320" y="20359"/>
                    </a:cubicBezTo>
                    <a:cubicBezTo>
                      <a:pt x="14440" y="20234"/>
                      <a:pt x="14440" y="20234"/>
                      <a:pt x="14440" y="20234"/>
                    </a:cubicBezTo>
                    <a:cubicBezTo>
                      <a:pt x="14320" y="19986"/>
                      <a:pt x="14320" y="19986"/>
                      <a:pt x="14320" y="19986"/>
                    </a:cubicBezTo>
                    <a:cubicBezTo>
                      <a:pt x="14320" y="19862"/>
                      <a:pt x="14320" y="19862"/>
                      <a:pt x="14320" y="19862"/>
                    </a:cubicBezTo>
                    <a:cubicBezTo>
                      <a:pt x="14320" y="19738"/>
                      <a:pt x="14320" y="19738"/>
                      <a:pt x="14320" y="19738"/>
                    </a:cubicBezTo>
                    <a:cubicBezTo>
                      <a:pt x="14320" y="19490"/>
                      <a:pt x="14320" y="19490"/>
                      <a:pt x="14320" y="19490"/>
                    </a:cubicBezTo>
                    <a:cubicBezTo>
                      <a:pt x="14320" y="19366"/>
                      <a:pt x="14320" y="19366"/>
                      <a:pt x="14320" y="19366"/>
                    </a:cubicBezTo>
                    <a:cubicBezTo>
                      <a:pt x="14320" y="19366"/>
                      <a:pt x="14320" y="19366"/>
                      <a:pt x="14320" y="19366"/>
                    </a:cubicBezTo>
                    <a:cubicBezTo>
                      <a:pt x="14440" y="19241"/>
                      <a:pt x="14440" y="19241"/>
                      <a:pt x="14440" y="19241"/>
                    </a:cubicBezTo>
                    <a:cubicBezTo>
                      <a:pt x="14440" y="19241"/>
                      <a:pt x="14440" y="19241"/>
                      <a:pt x="14440" y="19241"/>
                    </a:cubicBezTo>
                    <a:cubicBezTo>
                      <a:pt x="14559" y="19241"/>
                      <a:pt x="14559" y="19241"/>
                      <a:pt x="14559" y="19241"/>
                    </a:cubicBezTo>
                    <a:cubicBezTo>
                      <a:pt x="14678" y="19366"/>
                      <a:pt x="14678" y="19366"/>
                      <a:pt x="14678" y="19366"/>
                    </a:cubicBezTo>
                    <a:cubicBezTo>
                      <a:pt x="14678" y="19366"/>
                      <a:pt x="14678" y="19366"/>
                      <a:pt x="14678" y="19366"/>
                    </a:cubicBezTo>
                    <a:cubicBezTo>
                      <a:pt x="14678" y="19366"/>
                      <a:pt x="14678" y="19366"/>
                      <a:pt x="14678" y="19366"/>
                    </a:cubicBezTo>
                    <a:cubicBezTo>
                      <a:pt x="14798" y="19241"/>
                      <a:pt x="14798" y="19241"/>
                      <a:pt x="14798" y="19241"/>
                    </a:cubicBezTo>
                    <a:cubicBezTo>
                      <a:pt x="14798" y="19366"/>
                      <a:pt x="14798" y="19366"/>
                      <a:pt x="14798" y="19366"/>
                    </a:cubicBezTo>
                    <a:cubicBezTo>
                      <a:pt x="14917" y="19490"/>
                      <a:pt x="14917" y="19490"/>
                      <a:pt x="14917" y="19490"/>
                    </a:cubicBezTo>
                    <a:cubicBezTo>
                      <a:pt x="15036" y="19614"/>
                      <a:pt x="15036" y="19614"/>
                      <a:pt x="15036" y="19614"/>
                    </a:cubicBezTo>
                    <a:cubicBezTo>
                      <a:pt x="15156" y="19738"/>
                      <a:pt x="15156" y="19738"/>
                      <a:pt x="15156" y="19738"/>
                    </a:cubicBezTo>
                    <a:cubicBezTo>
                      <a:pt x="15275" y="19614"/>
                      <a:pt x="15275" y="19614"/>
                      <a:pt x="15275" y="19614"/>
                    </a:cubicBezTo>
                    <a:cubicBezTo>
                      <a:pt x="15394" y="19614"/>
                      <a:pt x="15394" y="19614"/>
                      <a:pt x="15394" y="19614"/>
                    </a:cubicBezTo>
                    <a:cubicBezTo>
                      <a:pt x="15394" y="19738"/>
                      <a:pt x="15394" y="19738"/>
                      <a:pt x="15394" y="19738"/>
                    </a:cubicBezTo>
                    <a:cubicBezTo>
                      <a:pt x="15394" y="19614"/>
                      <a:pt x="15394" y="19614"/>
                      <a:pt x="15394" y="19614"/>
                    </a:cubicBezTo>
                    <a:cubicBezTo>
                      <a:pt x="15514" y="19614"/>
                      <a:pt x="15514" y="19614"/>
                      <a:pt x="15514" y="19614"/>
                    </a:cubicBezTo>
                    <a:cubicBezTo>
                      <a:pt x="15872" y="19614"/>
                      <a:pt x="15872" y="19614"/>
                      <a:pt x="15872" y="19614"/>
                    </a:cubicBezTo>
                    <a:cubicBezTo>
                      <a:pt x="15872" y="19614"/>
                      <a:pt x="15872" y="19614"/>
                      <a:pt x="15872" y="19614"/>
                    </a:cubicBezTo>
                    <a:cubicBezTo>
                      <a:pt x="15991" y="19490"/>
                      <a:pt x="15991" y="19490"/>
                      <a:pt x="15991" y="19490"/>
                    </a:cubicBezTo>
                    <a:cubicBezTo>
                      <a:pt x="15991" y="19490"/>
                      <a:pt x="15991" y="19490"/>
                      <a:pt x="15991" y="19490"/>
                    </a:cubicBezTo>
                    <a:cubicBezTo>
                      <a:pt x="15991" y="19490"/>
                      <a:pt x="15991" y="19490"/>
                      <a:pt x="15991" y="19490"/>
                    </a:cubicBezTo>
                    <a:cubicBezTo>
                      <a:pt x="16110" y="19490"/>
                      <a:pt x="16110" y="19490"/>
                      <a:pt x="16110" y="19490"/>
                    </a:cubicBezTo>
                    <a:cubicBezTo>
                      <a:pt x="16110" y="19490"/>
                      <a:pt x="16110" y="19490"/>
                      <a:pt x="16110" y="19490"/>
                    </a:cubicBezTo>
                    <a:cubicBezTo>
                      <a:pt x="16230" y="19490"/>
                      <a:pt x="16230" y="19490"/>
                      <a:pt x="16230" y="19490"/>
                    </a:cubicBezTo>
                    <a:cubicBezTo>
                      <a:pt x="16230" y="19614"/>
                      <a:pt x="16230" y="19614"/>
                      <a:pt x="16230" y="19614"/>
                    </a:cubicBezTo>
                    <a:cubicBezTo>
                      <a:pt x="16230" y="19862"/>
                      <a:pt x="16230" y="19862"/>
                      <a:pt x="16230" y="19862"/>
                    </a:cubicBezTo>
                    <a:cubicBezTo>
                      <a:pt x="16110" y="19986"/>
                      <a:pt x="16110" y="19986"/>
                      <a:pt x="16110" y="19986"/>
                    </a:cubicBezTo>
                    <a:cubicBezTo>
                      <a:pt x="16110" y="20234"/>
                      <a:pt x="16110" y="20234"/>
                      <a:pt x="16110" y="20234"/>
                    </a:cubicBezTo>
                    <a:cubicBezTo>
                      <a:pt x="15991" y="20234"/>
                      <a:pt x="15991" y="20234"/>
                      <a:pt x="15991" y="20234"/>
                    </a:cubicBezTo>
                    <a:cubicBezTo>
                      <a:pt x="15991" y="20359"/>
                      <a:pt x="15991" y="20359"/>
                      <a:pt x="15991" y="20359"/>
                    </a:cubicBezTo>
                    <a:cubicBezTo>
                      <a:pt x="15991" y="20483"/>
                      <a:pt x="15991" y="20483"/>
                      <a:pt x="15991" y="20483"/>
                    </a:cubicBezTo>
                    <a:cubicBezTo>
                      <a:pt x="15991" y="20483"/>
                      <a:pt x="15991" y="20483"/>
                      <a:pt x="15991" y="20483"/>
                    </a:cubicBezTo>
                    <a:cubicBezTo>
                      <a:pt x="15991" y="20607"/>
                      <a:pt x="15991" y="20607"/>
                      <a:pt x="15991" y="20607"/>
                    </a:cubicBezTo>
                    <a:cubicBezTo>
                      <a:pt x="15991" y="20607"/>
                      <a:pt x="15991" y="20607"/>
                      <a:pt x="15991" y="20607"/>
                    </a:cubicBezTo>
                    <a:cubicBezTo>
                      <a:pt x="15872" y="20483"/>
                      <a:pt x="15872" y="20483"/>
                      <a:pt x="15872" y="20483"/>
                    </a:cubicBezTo>
                    <a:cubicBezTo>
                      <a:pt x="15872" y="20483"/>
                      <a:pt x="15872" y="20483"/>
                      <a:pt x="15872" y="20483"/>
                    </a:cubicBezTo>
                    <a:cubicBezTo>
                      <a:pt x="15752" y="20607"/>
                      <a:pt x="15752" y="20607"/>
                      <a:pt x="15752" y="20607"/>
                    </a:cubicBezTo>
                    <a:cubicBezTo>
                      <a:pt x="15752" y="20731"/>
                      <a:pt x="15752" y="20731"/>
                      <a:pt x="15752" y="20731"/>
                    </a:cubicBezTo>
                    <a:cubicBezTo>
                      <a:pt x="15752" y="20855"/>
                      <a:pt x="15752" y="20855"/>
                      <a:pt x="15752" y="20855"/>
                    </a:cubicBezTo>
                    <a:cubicBezTo>
                      <a:pt x="15633" y="20855"/>
                      <a:pt x="15633" y="20855"/>
                      <a:pt x="15633" y="20855"/>
                    </a:cubicBezTo>
                    <a:cubicBezTo>
                      <a:pt x="15633" y="20979"/>
                      <a:pt x="15633" y="20979"/>
                      <a:pt x="15633" y="20979"/>
                    </a:cubicBezTo>
                    <a:cubicBezTo>
                      <a:pt x="15514" y="20979"/>
                      <a:pt x="15514" y="20979"/>
                      <a:pt x="15514" y="20979"/>
                    </a:cubicBezTo>
                    <a:cubicBezTo>
                      <a:pt x="15633" y="21103"/>
                      <a:pt x="15633" y="21103"/>
                      <a:pt x="15633" y="21103"/>
                    </a:cubicBezTo>
                    <a:cubicBezTo>
                      <a:pt x="15633" y="21103"/>
                      <a:pt x="15633" y="21103"/>
                      <a:pt x="15633" y="21103"/>
                    </a:cubicBezTo>
                    <a:cubicBezTo>
                      <a:pt x="15514" y="21352"/>
                      <a:pt x="15514" y="21352"/>
                      <a:pt x="15514" y="21352"/>
                    </a:cubicBezTo>
                    <a:cubicBezTo>
                      <a:pt x="15514" y="21352"/>
                      <a:pt x="15514" y="21352"/>
                      <a:pt x="15514" y="21352"/>
                    </a:cubicBezTo>
                    <a:cubicBezTo>
                      <a:pt x="15394" y="21352"/>
                      <a:pt x="15394" y="21352"/>
                      <a:pt x="15394" y="21352"/>
                    </a:cubicBezTo>
                    <a:cubicBezTo>
                      <a:pt x="15394" y="21228"/>
                      <a:pt x="15394" y="21228"/>
                      <a:pt x="15394" y="21228"/>
                    </a:cubicBezTo>
                    <a:cubicBezTo>
                      <a:pt x="15514" y="21228"/>
                      <a:pt x="15514" y="21228"/>
                      <a:pt x="15514" y="21228"/>
                    </a:cubicBezTo>
                    <a:cubicBezTo>
                      <a:pt x="15514" y="21103"/>
                      <a:pt x="15514" y="21103"/>
                      <a:pt x="15514" y="21103"/>
                    </a:cubicBezTo>
                    <a:cubicBezTo>
                      <a:pt x="15514" y="21103"/>
                      <a:pt x="15514" y="21103"/>
                      <a:pt x="15514" y="21103"/>
                    </a:cubicBezTo>
                    <a:cubicBezTo>
                      <a:pt x="15394" y="21103"/>
                      <a:pt x="15394" y="21103"/>
                      <a:pt x="15394" y="21103"/>
                    </a:cubicBezTo>
                    <a:cubicBezTo>
                      <a:pt x="15275" y="21228"/>
                      <a:pt x="15275" y="21228"/>
                      <a:pt x="15275" y="21228"/>
                    </a:cubicBezTo>
                    <a:cubicBezTo>
                      <a:pt x="15275" y="21228"/>
                      <a:pt x="15275" y="21228"/>
                      <a:pt x="15275" y="21228"/>
                    </a:cubicBezTo>
                    <a:cubicBezTo>
                      <a:pt x="15275" y="21103"/>
                      <a:pt x="15275" y="21103"/>
                      <a:pt x="15275" y="21103"/>
                    </a:cubicBezTo>
                    <a:cubicBezTo>
                      <a:pt x="15156" y="21228"/>
                      <a:pt x="15156" y="21228"/>
                      <a:pt x="15156" y="21228"/>
                    </a:cubicBezTo>
                    <a:cubicBezTo>
                      <a:pt x="15156" y="21228"/>
                      <a:pt x="15156" y="21228"/>
                      <a:pt x="15156" y="21228"/>
                    </a:cubicBezTo>
                    <a:cubicBezTo>
                      <a:pt x="15036" y="21352"/>
                      <a:pt x="15036" y="21352"/>
                      <a:pt x="15036" y="21352"/>
                    </a:cubicBezTo>
                    <a:cubicBezTo>
                      <a:pt x="15036" y="21228"/>
                      <a:pt x="15036" y="21228"/>
                      <a:pt x="15036" y="21228"/>
                    </a:cubicBezTo>
                    <a:cubicBezTo>
                      <a:pt x="14917" y="21352"/>
                      <a:pt x="14917" y="21352"/>
                      <a:pt x="14917" y="21352"/>
                    </a:cubicBezTo>
                    <a:cubicBezTo>
                      <a:pt x="14917" y="21476"/>
                      <a:pt x="14917" y="21476"/>
                      <a:pt x="14917" y="21476"/>
                    </a:cubicBezTo>
                    <a:cubicBezTo>
                      <a:pt x="14798" y="21600"/>
                      <a:pt x="14798" y="21600"/>
                      <a:pt x="14798" y="21600"/>
                    </a:cubicBezTo>
                    <a:cubicBezTo>
                      <a:pt x="14798" y="21600"/>
                      <a:pt x="14798" y="21600"/>
                      <a:pt x="14798" y="21600"/>
                    </a:cubicBezTo>
                    <a:cubicBezTo>
                      <a:pt x="14678" y="21600"/>
                      <a:pt x="14678" y="21600"/>
                      <a:pt x="14678" y="21600"/>
                    </a:cubicBezTo>
                    <a:cubicBezTo>
                      <a:pt x="14678" y="21476"/>
                      <a:pt x="14678" y="21476"/>
                      <a:pt x="14678" y="21476"/>
                    </a:cubicBezTo>
                    <a:cubicBezTo>
                      <a:pt x="14678" y="21600"/>
                      <a:pt x="14678" y="21600"/>
                      <a:pt x="14678" y="21600"/>
                    </a:cubicBezTo>
                    <a:cubicBezTo>
                      <a:pt x="14559" y="21476"/>
                      <a:pt x="14559" y="21476"/>
                      <a:pt x="14559" y="21476"/>
                    </a:cubicBezTo>
                    <a:cubicBezTo>
                      <a:pt x="14440" y="21476"/>
                      <a:pt x="14440" y="21476"/>
                      <a:pt x="14440" y="21476"/>
                    </a:cubicBezTo>
                    <a:cubicBezTo>
                      <a:pt x="14440" y="21476"/>
                      <a:pt x="14440" y="21476"/>
                      <a:pt x="14440" y="21476"/>
                    </a:cubicBezTo>
                    <a:close/>
                    <a:moveTo>
                      <a:pt x="239" y="13655"/>
                    </a:moveTo>
                    <a:cubicBezTo>
                      <a:pt x="358" y="13779"/>
                      <a:pt x="358" y="13779"/>
                      <a:pt x="358" y="13779"/>
                    </a:cubicBezTo>
                    <a:cubicBezTo>
                      <a:pt x="477" y="13779"/>
                      <a:pt x="477" y="13779"/>
                      <a:pt x="477" y="13779"/>
                    </a:cubicBezTo>
                    <a:cubicBezTo>
                      <a:pt x="716" y="14028"/>
                      <a:pt x="716" y="14028"/>
                      <a:pt x="716" y="14028"/>
                    </a:cubicBezTo>
                    <a:cubicBezTo>
                      <a:pt x="716" y="14028"/>
                      <a:pt x="716" y="14028"/>
                      <a:pt x="716" y="14028"/>
                    </a:cubicBezTo>
                    <a:cubicBezTo>
                      <a:pt x="716" y="14152"/>
                      <a:pt x="716" y="14152"/>
                      <a:pt x="716" y="14152"/>
                    </a:cubicBezTo>
                    <a:cubicBezTo>
                      <a:pt x="835" y="14152"/>
                      <a:pt x="835" y="14152"/>
                      <a:pt x="835" y="14152"/>
                    </a:cubicBezTo>
                    <a:cubicBezTo>
                      <a:pt x="835" y="14152"/>
                      <a:pt x="835" y="14152"/>
                      <a:pt x="835" y="14152"/>
                    </a:cubicBezTo>
                    <a:cubicBezTo>
                      <a:pt x="1074" y="14152"/>
                      <a:pt x="1074" y="14152"/>
                      <a:pt x="1074" y="14152"/>
                    </a:cubicBezTo>
                    <a:cubicBezTo>
                      <a:pt x="1074" y="14152"/>
                      <a:pt x="1074" y="14152"/>
                      <a:pt x="1074" y="14152"/>
                    </a:cubicBezTo>
                    <a:cubicBezTo>
                      <a:pt x="1074" y="14276"/>
                      <a:pt x="1074" y="14276"/>
                      <a:pt x="1074" y="14276"/>
                    </a:cubicBezTo>
                    <a:cubicBezTo>
                      <a:pt x="1193" y="14276"/>
                      <a:pt x="1193" y="14276"/>
                      <a:pt x="1193" y="14276"/>
                    </a:cubicBezTo>
                    <a:cubicBezTo>
                      <a:pt x="1313" y="14276"/>
                      <a:pt x="1313" y="14276"/>
                      <a:pt x="1313" y="14276"/>
                    </a:cubicBezTo>
                    <a:cubicBezTo>
                      <a:pt x="1432" y="14276"/>
                      <a:pt x="1432" y="14276"/>
                      <a:pt x="1432" y="14276"/>
                    </a:cubicBezTo>
                    <a:cubicBezTo>
                      <a:pt x="1432" y="14276"/>
                      <a:pt x="1432" y="14276"/>
                      <a:pt x="1432" y="14276"/>
                    </a:cubicBezTo>
                    <a:cubicBezTo>
                      <a:pt x="1551" y="14276"/>
                      <a:pt x="1551" y="14276"/>
                      <a:pt x="1551" y="14276"/>
                    </a:cubicBezTo>
                    <a:cubicBezTo>
                      <a:pt x="1671" y="14276"/>
                      <a:pt x="1671" y="14276"/>
                      <a:pt x="1671" y="14276"/>
                    </a:cubicBezTo>
                    <a:cubicBezTo>
                      <a:pt x="1790" y="14276"/>
                      <a:pt x="1790" y="14276"/>
                      <a:pt x="1790" y="14276"/>
                    </a:cubicBezTo>
                    <a:cubicBezTo>
                      <a:pt x="1790" y="14152"/>
                      <a:pt x="1790" y="14152"/>
                      <a:pt x="1790" y="14152"/>
                    </a:cubicBezTo>
                    <a:cubicBezTo>
                      <a:pt x="1909" y="14152"/>
                      <a:pt x="1909" y="14152"/>
                      <a:pt x="1909" y="14152"/>
                    </a:cubicBezTo>
                    <a:cubicBezTo>
                      <a:pt x="1909" y="14028"/>
                      <a:pt x="1909" y="14028"/>
                      <a:pt x="1909" y="14028"/>
                    </a:cubicBezTo>
                    <a:cubicBezTo>
                      <a:pt x="2148" y="14028"/>
                      <a:pt x="2148" y="14028"/>
                      <a:pt x="2148" y="14028"/>
                    </a:cubicBezTo>
                    <a:cubicBezTo>
                      <a:pt x="2148" y="14028"/>
                      <a:pt x="2148" y="14028"/>
                      <a:pt x="2148" y="14028"/>
                    </a:cubicBezTo>
                    <a:cubicBezTo>
                      <a:pt x="2267" y="13903"/>
                      <a:pt x="2267" y="13903"/>
                      <a:pt x="2267" y="13903"/>
                    </a:cubicBezTo>
                    <a:cubicBezTo>
                      <a:pt x="2267" y="13903"/>
                      <a:pt x="2267" y="13903"/>
                      <a:pt x="2267" y="13903"/>
                    </a:cubicBezTo>
                    <a:cubicBezTo>
                      <a:pt x="2387" y="14028"/>
                      <a:pt x="2387" y="14028"/>
                      <a:pt x="2387" y="14028"/>
                    </a:cubicBezTo>
                    <a:cubicBezTo>
                      <a:pt x="2506" y="13903"/>
                      <a:pt x="2506" y="13903"/>
                      <a:pt x="2506" y="13903"/>
                    </a:cubicBezTo>
                    <a:cubicBezTo>
                      <a:pt x="2506" y="13903"/>
                      <a:pt x="2506" y="13903"/>
                      <a:pt x="2506" y="13903"/>
                    </a:cubicBezTo>
                    <a:cubicBezTo>
                      <a:pt x="2506" y="13903"/>
                      <a:pt x="2506" y="13903"/>
                      <a:pt x="2506" y="13903"/>
                    </a:cubicBezTo>
                    <a:cubicBezTo>
                      <a:pt x="2625" y="13779"/>
                      <a:pt x="2625" y="13779"/>
                      <a:pt x="2625" y="13779"/>
                    </a:cubicBezTo>
                    <a:cubicBezTo>
                      <a:pt x="2864" y="13531"/>
                      <a:pt x="2864" y="13531"/>
                      <a:pt x="2864" y="13531"/>
                    </a:cubicBezTo>
                    <a:cubicBezTo>
                      <a:pt x="2983" y="13655"/>
                      <a:pt x="2983" y="13655"/>
                      <a:pt x="2983" y="13655"/>
                    </a:cubicBezTo>
                    <a:cubicBezTo>
                      <a:pt x="3103" y="13655"/>
                      <a:pt x="3103" y="13655"/>
                      <a:pt x="3103" y="13655"/>
                    </a:cubicBezTo>
                    <a:cubicBezTo>
                      <a:pt x="3103" y="13531"/>
                      <a:pt x="3103" y="13531"/>
                      <a:pt x="3103" y="13531"/>
                    </a:cubicBezTo>
                    <a:cubicBezTo>
                      <a:pt x="3461" y="13531"/>
                      <a:pt x="3461" y="13531"/>
                      <a:pt x="3461" y="13531"/>
                    </a:cubicBezTo>
                    <a:cubicBezTo>
                      <a:pt x="3461" y="13531"/>
                      <a:pt x="3461" y="13531"/>
                      <a:pt x="3461" y="13531"/>
                    </a:cubicBezTo>
                    <a:cubicBezTo>
                      <a:pt x="3699" y="13531"/>
                      <a:pt x="3699" y="13531"/>
                      <a:pt x="3699" y="13531"/>
                    </a:cubicBezTo>
                    <a:cubicBezTo>
                      <a:pt x="3699" y="13531"/>
                      <a:pt x="3699" y="13531"/>
                      <a:pt x="3699" y="13531"/>
                    </a:cubicBezTo>
                    <a:cubicBezTo>
                      <a:pt x="3819" y="13531"/>
                      <a:pt x="3819" y="13531"/>
                      <a:pt x="3819" y="13531"/>
                    </a:cubicBezTo>
                    <a:cubicBezTo>
                      <a:pt x="3938" y="13531"/>
                      <a:pt x="3938" y="13531"/>
                      <a:pt x="3938" y="13531"/>
                    </a:cubicBezTo>
                    <a:cubicBezTo>
                      <a:pt x="3938" y="13655"/>
                      <a:pt x="3938" y="13655"/>
                      <a:pt x="3938" y="13655"/>
                    </a:cubicBezTo>
                    <a:cubicBezTo>
                      <a:pt x="4057" y="13655"/>
                      <a:pt x="4057" y="13655"/>
                      <a:pt x="4057" y="13655"/>
                    </a:cubicBezTo>
                    <a:cubicBezTo>
                      <a:pt x="4057" y="13655"/>
                      <a:pt x="4057" y="13655"/>
                      <a:pt x="4057" y="13655"/>
                    </a:cubicBezTo>
                    <a:cubicBezTo>
                      <a:pt x="4177" y="13655"/>
                      <a:pt x="4177" y="13655"/>
                      <a:pt x="4177" y="13655"/>
                    </a:cubicBezTo>
                    <a:cubicBezTo>
                      <a:pt x="4177" y="13655"/>
                      <a:pt x="4177" y="13655"/>
                      <a:pt x="4177" y="13655"/>
                    </a:cubicBezTo>
                    <a:cubicBezTo>
                      <a:pt x="4415" y="13655"/>
                      <a:pt x="4415" y="13655"/>
                      <a:pt x="4415" y="13655"/>
                    </a:cubicBezTo>
                    <a:cubicBezTo>
                      <a:pt x="4415" y="13655"/>
                      <a:pt x="4415" y="13655"/>
                      <a:pt x="4415" y="13655"/>
                    </a:cubicBezTo>
                    <a:cubicBezTo>
                      <a:pt x="4415" y="13655"/>
                      <a:pt x="4415" y="13655"/>
                      <a:pt x="4415" y="13655"/>
                    </a:cubicBezTo>
                    <a:cubicBezTo>
                      <a:pt x="4535" y="13655"/>
                      <a:pt x="4535" y="13655"/>
                      <a:pt x="4535" y="13655"/>
                    </a:cubicBezTo>
                    <a:cubicBezTo>
                      <a:pt x="4654" y="13655"/>
                      <a:pt x="4654" y="13655"/>
                      <a:pt x="4654" y="13655"/>
                    </a:cubicBezTo>
                    <a:cubicBezTo>
                      <a:pt x="4773" y="13531"/>
                      <a:pt x="4773" y="13531"/>
                      <a:pt x="4773" y="13531"/>
                    </a:cubicBezTo>
                    <a:cubicBezTo>
                      <a:pt x="4893" y="13407"/>
                      <a:pt x="4893" y="13407"/>
                      <a:pt x="4893" y="13407"/>
                    </a:cubicBezTo>
                    <a:cubicBezTo>
                      <a:pt x="4893" y="13407"/>
                      <a:pt x="4893" y="13407"/>
                      <a:pt x="4893" y="13407"/>
                    </a:cubicBezTo>
                    <a:cubicBezTo>
                      <a:pt x="5012" y="13283"/>
                      <a:pt x="5012" y="13283"/>
                      <a:pt x="5012" y="13283"/>
                    </a:cubicBezTo>
                    <a:cubicBezTo>
                      <a:pt x="5131" y="13159"/>
                      <a:pt x="5131" y="13159"/>
                      <a:pt x="5131" y="13159"/>
                    </a:cubicBezTo>
                    <a:cubicBezTo>
                      <a:pt x="5251" y="13034"/>
                      <a:pt x="5251" y="13034"/>
                      <a:pt x="5251" y="13034"/>
                    </a:cubicBezTo>
                    <a:cubicBezTo>
                      <a:pt x="5370" y="13034"/>
                      <a:pt x="5370" y="13034"/>
                      <a:pt x="5370" y="13034"/>
                    </a:cubicBezTo>
                    <a:cubicBezTo>
                      <a:pt x="5490" y="13034"/>
                      <a:pt x="5490" y="13034"/>
                      <a:pt x="5490" y="13034"/>
                    </a:cubicBezTo>
                    <a:cubicBezTo>
                      <a:pt x="5609" y="12910"/>
                      <a:pt x="5609" y="12910"/>
                      <a:pt x="5609" y="12910"/>
                    </a:cubicBezTo>
                    <a:cubicBezTo>
                      <a:pt x="5967" y="12786"/>
                      <a:pt x="5967" y="12786"/>
                      <a:pt x="5967" y="12786"/>
                    </a:cubicBezTo>
                    <a:cubicBezTo>
                      <a:pt x="6086" y="12662"/>
                      <a:pt x="6086" y="12662"/>
                      <a:pt x="6086" y="12662"/>
                    </a:cubicBezTo>
                    <a:cubicBezTo>
                      <a:pt x="6206" y="12662"/>
                      <a:pt x="6206" y="12662"/>
                      <a:pt x="6206" y="12662"/>
                    </a:cubicBezTo>
                    <a:cubicBezTo>
                      <a:pt x="6325" y="12662"/>
                      <a:pt x="6325" y="12662"/>
                      <a:pt x="6325" y="12662"/>
                    </a:cubicBezTo>
                    <a:cubicBezTo>
                      <a:pt x="6325" y="12662"/>
                      <a:pt x="6325" y="12662"/>
                      <a:pt x="6325" y="12662"/>
                    </a:cubicBezTo>
                    <a:cubicBezTo>
                      <a:pt x="6564" y="12662"/>
                      <a:pt x="6564" y="12662"/>
                      <a:pt x="6564" y="12662"/>
                    </a:cubicBezTo>
                    <a:cubicBezTo>
                      <a:pt x="6683" y="12662"/>
                      <a:pt x="6683" y="12662"/>
                      <a:pt x="6683" y="12662"/>
                    </a:cubicBezTo>
                    <a:cubicBezTo>
                      <a:pt x="6802" y="12662"/>
                      <a:pt x="6802" y="12662"/>
                      <a:pt x="6802" y="12662"/>
                    </a:cubicBezTo>
                    <a:cubicBezTo>
                      <a:pt x="6922" y="12662"/>
                      <a:pt x="6922" y="12662"/>
                      <a:pt x="6922" y="12662"/>
                    </a:cubicBezTo>
                    <a:cubicBezTo>
                      <a:pt x="7280" y="12538"/>
                      <a:pt x="7280" y="12538"/>
                      <a:pt x="7280" y="12538"/>
                    </a:cubicBezTo>
                    <a:cubicBezTo>
                      <a:pt x="7399" y="12538"/>
                      <a:pt x="7399" y="12538"/>
                      <a:pt x="7399" y="12538"/>
                    </a:cubicBezTo>
                    <a:cubicBezTo>
                      <a:pt x="7518" y="12414"/>
                      <a:pt x="7518" y="12414"/>
                      <a:pt x="7518" y="12414"/>
                    </a:cubicBezTo>
                    <a:cubicBezTo>
                      <a:pt x="7638" y="12414"/>
                      <a:pt x="7638" y="12414"/>
                      <a:pt x="7638" y="12414"/>
                    </a:cubicBezTo>
                    <a:cubicBezTo>
                      <a:pt x="7757" y="12290"/>
                      <a:pt x="7757" y="12290"/>
                      <a:pt x="7757" y="12290"/>
                    </a:cubicBezTo>
                    <a:cubicBezTo>
                      <a:pt x="7996" y="12290"/>
                      <a:pt x="7996" y="12290"/>
                      <a:pt x="7996" y="12290"/>
                    </a:cubicBezTo>
                    <a:cubicBezTo>
                      <a:pt x="8592" y="12290"/>
                      <a:pt x="8592" y="12290"/>
                      <a:pt x="8592" y="12290"/>
                    </a:cubicBezTo>
                    <a:cubicBezTo>
                      <a:pt x="8831" y="12290"/>
                      <a:pt x="8831" y="12290"/>
                      <a:pt x="8831" y="12290"/>
                    </a:cubicBezTo>
                    <a:cubicBezTo>
                      <a:pt x="8950" y="12290"/>
                      <a:pt x="8950" y="12290"/>
                      <a:pt x="8950" y="12290"/>
                    </a:cubicBezTo>
                    <a:cubicBezTo>
                      <a:pt x="9070" y="12290"/>
                      <a:pt x="9070" y="12290"/>
                      <a:pt x="9070" y="12290"/>
                    </a:cubicBezTo>
                    <a:cubicBezTo>
                      <a:pt x="9189" y="12290"/>
                      <a:pt x="9189" y="12290"/>
                      <a:pt x="9189" y="12290"/>
                    </a:cubicBezTo>
                    <a:cubicBezTo>
                      <a:pt x="9308" y="12414"/>
                      <a:pt x="9308" y="12414"/>
                      <a:pt x="9308" y="12414"/>
                    </a:cubicBezTo>
                    <a:cubicBezTo>
                      <a:pt x="9428" y="12662"/>
                      <a:pt x="9428" y="12662"/>
                      <a:pt x="9428" y="12662"/>
                    </a:cubicBezTo>
                    <a:cubicBezTo>
                      <a:pt x="9547" y="12662"/>
                      <a:pt x="9547" y="12662"/>
                      <a:pt x="9547" y="12662"/>
                    </a:cubicBezTo>
                    <a:cubicBezTo>
                      <a:pt x="9666" y="12662"/>
                      <a:pt x="9666" y="12662"/>
                      <a:pt x="9666" y="12662"/>
                    </a:cubicBezTo>
                    <a:cubicBezTo>
                      <a:pt x="9666" y="12538"/>
                      <a:pt x="9666" y="12538"/>
                      <a:pt x="9666" y="12538"/>
                    </a:cubicBezTo>
                    <a:cubicBezTo>
                      <a:pt x="9786" y="12662"/>
                      <a:pt x="9786" y="12662"/>
                      <a:pt x="9786" y="12662"/>
                    </a:cubicBezTo>
                    <a:cubicBezTo>
                      <a:pt x="9786" y="12662"/>
                      <a:pt x="9786" y="12662"/>
                      <a:pt x="9786" y="12662"/>
                    </a:cubicBezTo>
                    <a:cubicBezTo>
                      <a:pt x="9905" y="12662"/>
                      <a:pt x="9905" y="12662"/>
                      <a:pt x="9905" y="12662"/>
                    </a:cubicBezTo>
                    <a:cubicBezTo>
                      <a:pt x="10024" y="12786"/>
                      <a:pt x="10024" y="12786"/>
                      <a:pt x="10024" y="12786"/>
                    </a:cubicBezTo>
                    <a:cubicBezTo>
                      <a:pt x="10144" y="12786"/>
                      <a:pt x="10144" y="12786"/>
                      <a:pt x="10144" y="12786"/>
                    </a:cubicBezTo>
                    <a:cubicBezTo>
                      <a:pt x="10263" y="12786"/>
                      <a:pt x="10263" y="12786"/>
                      <a:pt x="10263" y="12786"/>
                    </a:cubicBezTo>
                    <a:cubicBezTo>
                      <a:pt x="10502" y="12910"/>
                      <a:pt x="10502" y="12910"/>
                      <a:pt x="10502" y="12910"/>
                    </a:cubicBezTo>
                    <a:cubicBezTo>
                      <a:pt x="10382" y="13034"/>
                      <a:pt x="10382" y="13034"/>
                      <a:pt x="10382" y="13034"/>
                    </a:cubicBezTo>
                    <a:cubicBezTo>
                      <a:pt x="10502" y="13034"/>
                      <a:pt x="10502" y="13034"/>
                      <a:pt x="10502" y="13034"/>
                    </a:cubicBezTo>
                    <a:cubicBezTo>
                      <a:pt x="10621" y="13034"/>
                      <a:pt x="10621" y="13034"/>
                      <a:pt x="10621" y="13034"/>
                    </a:cubicBezTo>
                    <a:cubicBezTo>
                      <a:pt x="10502" y="13159"/>
                      <a:pt x="10502" y="13159"/>
                      <a:pt x="10502" y="13159"/>
                    </a:cubicBezTo>
                    <a:cubicBezTo>
                      <a:pt x="10502" y="13159"/>
                      <a:pt x="10502" y="13159"/>
                      <a:pt x="10502" y="13159"/>
                    </a:cubicBezTo>
                    <a:cubicBezTo>
                      <a:pt x="10502" y="13283"/>
                      <a:pt x="10502" y="13283"/>
                      <a:pt x="10502" y="13283"/>
                    </a:cubicBezTo>
                    <a:cubicBezTo>
                      <a:pt x="10502" y="13407"/>
                      <a:pt x="10502" y="13407"/>
                      <a:pt x="10502" y="13407"/>
                    </a:cubicBezTo>
                    <a:cubicBezTo>
                      <a:pt x="10621" y="13407"/>
                      <a:pt x="10621" y="13407"/>
                      <a:pt x="10621" y="13407"/>
                    </a:cubicBezTo>
                    <a:cubicBezTo>
                      <a:pt x="10740" y="13531"/>
                      <a:pt x="10740" y="13531"/>
                      <a:pt x="10740" y="13531"/>
                    </a:cubicBezTo>
                    <a:cubicBezTo>
                      <a:pt x="10740" y="13655"/>
                      <a:pt x="10740" y="13655"/>
                      <a:pt x="10740" y="13655"/>
                    </a:cubicBezTo>
                    <a:cubicBezTo>
                      <a:pt x="10740" y="13779"/>
                      <a:pt x="10740" y="13779"/>
                      <a:pt x="10740" y="13779"/>
                    </a:cubicBezTo>
                    <a:cubicBezTo>
                      <a:pt x="10860" y="14028"/>
                      <a:pt x="10860" y="14028"/>
                      <a:pt x="10860" y="14028"/>
                    </a:cubicBezTo>
                    <a:cubicBezTo>
                      <a:pt x="10860" y="14152"/>
                      <a:pt x="10860" y="14152"/>
                      <a:pt x="10860" y="14152"/>
                    </a:cubicBezTo>
                    <a:cubicBezTo>
                      <a:pt x="10860" y="14152"/>
                      <a:pt x="10860" y="14152"/>
                      <a:pt x="10860" y="14152"/>
                    </a:cubicBezTo>
                    <a:cubicBezTo>
                      <a:pt x="10860" y="14276"/>
                      <a:pt x="10860" y="14276"/>
                      <a:pt x="10860" y="14276"/>
                    </a:cubicBezTo>
                    <a:cubicBezTo>
                      <a:pt x="10860" y="14400"/>
                      <a:pt x="10860" y="14400"/>
                      <a:pt x="10860" y="14400"/>
                    </a:cubicBezTo>
                    <a:cubicBezTo>
                      <a:pt x="10740" y="14400"/>
                      <a:pt x="10740" y="14400"/>
                      <a:pt x="10740" y="14400"/>
                    </a:cubicBezTo>
                    <a:cubicBezTo>
                      <a:pt x="10740" y="14400"/>
                      <a:pt x="10740" y="14400"/>
                      <a:pt x="10740" y="14400"/>
                    </a:cubicBezTo>
                    <a:cubicBezTo>
                      <a:pt x="10860" y="14524"/>
                      <a:pt x="10860" y="14524"/>
                      <a:pt x="10860" y="14524"/>
                    </a:cubicBezTo>
                    <a:cubicBezTo>
                      <a:pt x="10860" y="14524"/>
                      <a:pt x="10860" y="14524"/>
                      <a:pt x="10860" y="14524"/>
                    </a:cubicBezTo>
                    <a:cubicBezTo>
                      <a:pt x="10979" y="14648"/>
                      <a:pt x="10979" y="14648"/>
                      <a:pt x="10979" y="14648"/>
                    </a:cubicBezTo>
                    <a:cubicBezTo>
                      <a:pt x="10979" y="14648"/>
                      <a:pt x="10979" y="14648"/>
                      <a:pt x="10979" y="14648"/>
                    </a:cubicBezTo>
                    <a:cubicBezTo>
                      <a:pt x="11098" y="14648"/>
                      <a:pt x="11098" y="14648"/>
                      <a:pt x="11098" y="14648"/>
                    </a:cubicBezTo>
                    <a:cubicBezTo>
                      <a:pt x="11098" y="14524"/>
                      <a:pt x="11098" y="14524"/>
                      <a:pt x="11098" y="14524"/>
                    </a:cubicBezTo>
                    <a:cubicBezTo>
                      <a:pt x="11098" y="14524"/>
                      <a:pt x="11098" y="14524"/>
                      <a:pt x="11098" y="14524"/>
                    </a:cubicBezTo>
                    <a:cubicBezTo>
                      <a:pt x="11098" y="14400"/>
                      <a:pt x="11098" y="14400"/>
                      <a:pt x="11098" y="14400"/>
                    </a:cubicBezTo>
                    <a:cubicBezTo>
                      <a:pt x="11218" y="14400"/>
                      <a:pt x="11218" y="14400"/>
                      <a:pt x="11218" y="14400"/>
                    </a:cubicBezTo>
                    <a:cubicBezTo>
                      <a:pt x="11218" y="14276"/>
                      <a:pt x="11218" y="14276"/>
                      <a:pt x="11218" y="14276"/>
                    </a:cubicBezTo>
                    <a:cubicBezTo>
                      <a:pt x="11337" y="14276"/>
                      <a:pt x="11337" y="14276"/>
                      <a:pt x="11337" y="14276"/>
                    </a:cubicBezTo>
                    <a:cubicBezTo>
                      <a:pt x="11337" y="14152"/>
                      <a:pt x="11337" y="14152"/>
                      <a:pt x="11337" y="14152"/>
                    </a:cubicBezTo>
                    <a:cubicBezTo>
                      <a:pt x="11456" y="14152"/>
                      <a:pt x="11456" y="14152"/>
                      <a:pt x="11456" y="14152"/>
                    </a:cubicBezTo>
                    <a:cubicBezTo>
                      <a:pt x="11576" y="14028"/>
                      <a:pt x="11576" y="14028"/>
                      <a:pt x="11576" y="14028"/>
                    </a:cubicBezTo>
                    <a:cubicBezTo>
                      <a:pt x="11695" y="13903"/>
                      <a:pt x="11695" y="13903"/>
                      <a:pt x="11695" y="13903"/>
                    </a:cubicBezTo>
                    <a:cubicBezTo>
                      <a:pt x="11814" y="13779"/>
                      <a:pt x="11814" y="13779"/>
                      <a:pt x="11814" y="13779"/>
                    </a:cubicBezTo>
                    <a:cubicBezTo>
                      <a:pt x="11814" y="13779"/>
                      <a:pt x="11814" y="13779"/>
                      <a:pt x="11814" y="13779"/>
                    </a:cubicBezTo>
                    <a:cubicBezTo>
                      <a:pt x="11934" y="13779"/>
                      <a:pt x="11934" y="13779"/>
                      <a:pt x="11934" y="13779"/>
                    </a:cubicBezTo>
                    <a:cubicBezTo>
                      <a:pt x="12053" y="13655"/>
                      <a:pt x="12053" y="13655"/>
                      <a:pt x="12053" y="13655"/>
                    </a:cubicBezTo>
                    <a:cubicBezTo>
                      <a:pt x="12172" y="13407"/>
                      <a:pt x="12172" y="13407"/>
                      <a:pt x="12172" y="13407"/>
                    </a:cubicBezTo>
                    <a:cubicBezTo>
                      <a:pt x="12292" y="13407"/>
                      <a:pt x="12292" y="13407"/>
                      <a:pt x="12292" y="13407"/>
                    </a:cubicBezTo>
                    <a:cubicBezTo>
                      <a:pt x="12411" y="13283"/>
                      <a:pt x="12411" y="13283"/>
                      <a:pt x="12411" y="13283"/>
                    </a:cubicBezTo>
                    <a:cubicBezTo>
                      <a:pt x="12292" y="13159"/>
                      <a:pt x="12292" y="13159"/>
                      <a:pt x="12292" y="13159"/>
                    </a:cubicBezTo>
                    <a:cubicBezTo>
                      <a:pt x="12411" y="13034"/>
                      <a:pt x="12411" y="13034"/>
                      <a:pt x="12411" y="13034"/>
                    </a:cubicBezTo>
                    <a:cubicBezTo>
                      <a:pt x="12411" y="13159"/>
                      <a:pt x="12411" y="13159"/>
                      <a:pt x="12411" y="13159"/>
                    </a:cubicBezTo>
                    <a:cubicBezTo>
                      <a:pt x="12411" y="13283"/>
                      <a:pt x="12411" y="13283"/>
                      <a:pt x="12411" y="13283"/>
                    </a:cubicBezTo>
                    <a:cubicBezTo>
                      <a:pt x="12411" y="13407"/>
                      <a:pt x="12411" y="13407"/>
                      <a:pt x="12411" y="13407"/>
                    </a:cubicBezTo>
                    <a:cubicBezTo>
                      <a:pt x="12411" y="13531"/>
                      <a:pt x="12411" y="13531"/>
                      <a:pt x="12411" y="13531"/>
                    </a:cubicBezTo>
                    <a:cubicBezTo>
                      <a:pt x="12292" y="13779"/>
                      <a:pt x="12292" y="13779"/>
                      <a:pt x="12292" y="13779"/>
                    </a:cubicBezTo>
                    <a:cubicBezTo>
                      <a:pt x="12172" y="13903"/>
                      <a:pt x="12172" y="13903"/>
                      <a:pt x="12172" y="13903"/>
                    </a:cubicBezTo>
                    <a:cubicBezTo>
                      <a:pt x="12053" y="14028"/>
                      <a:pt x="12053" y="14028"/>
                      <a:pt x="12053" y="14028"/>
                    </a:cubicBezTo>
                    <a:cubicBezTo>
                      <a:pt x="12053" y="14152"/>
                      <a:pt x="12053" y="14152"/>
                      <a:pt x="12053" y="14152"/>
                    </a:cubicBezTo>
                    <a:cubicBezTo>
                      <a:pt x="12053" y="14276"/>
                      <a:pt x="12053" y="14276"/>
                      <a:pt x="12053" y="14276"/>
                    </a:cubicBezTo>
                    <a:cubicBezTo>
                      <a:pt x="11934" y="14400"/>
                      <a:pt x="11934" y="14400"/>
                      <a:pt x="11934" y="14400"/>
                    </a:cubicBezTo>
                    <a:cubicBezTo>
                      <a:pt x="11934" y="14400"/>
                      <a:pt x="11934" y="14400"/>
                      <a:pt x="11934" y="14400"/>
                    </a:cubicBezTo>
                    <a:cubicBezTo>
                      <a:pt x="11814" y="14648"/>
                      <a:pt x="11814" y="14648"/>
                      <a:pt x="11814" y="14648"/>
                    </a:cubicBezTo>
                    <a:cubicBezTo>
                      <a:pt x="11576" y="14648"/>
                      <a:pt x="11576" y="14648"/>
                      <a:pt x="11576" y="14648"/>
                    </a:cubicBezTo>
                    <a:cubicBezTo>
                      <a:pt x="11576" y="14772"/>
                      <a:pt x="11576" y="14772"/>
                      <a:pt x="11576" y="14772"/>
                    </a:cubicBezTo>
                    <a:cubicBezTo>
                      <a:pt x="11456" y="14897"/>
                      <a:pt x="11456" y="14897"/>
                      <a:pt x="11456" y="14897"/>
                    </a:cubicBezTo>
                    <a:cubicBezTo>
                      <a:pt x="11456" y="14897"/>
                      <a:pt x="11456" y="14897"/>
                      <a:pt x="11456" y="14897"/>
                    </a:cubicBezTo>
                    <a:cubicBezTo>
                      <a:pt x="11695" y="14897"/>
                      <a:pt x="11695" y="14897"/>
                      <a:pt x="11695" y="14897"/>
                    </a:cubicBezTo>
                    <a:cubicBezTo>
                      <a:pt x="11814" y="14897"/>
                      <a:pt x="11814" y="14897"/>
                      <a:pt x="11814" y="14897"/>
                    </a:cubicBezTo>
                    <a:cubicBezTo>
                      <a:pt x="11934" y="14897"/>
                      <a:pt x="11934" y="14897"/>
                      <a:pt x="11934" y="14897"/>
                    </a:cubicBezTo>
                    <a:cubicBezTo>
                      <a:pt x="12172" y="14648"/>
                      <a:pt x="12172" y="14648"/>
                      <a:pt x="12172" y="14648"/>
                    </a:cubicBezTo>
                    <a:cubicBezTo>
                      <a:pt x="12172" y="14400"/>
                      <a:pt x="12172" y="14400"/>
                      <a:pt x="12172" y="14400"/>
                    </a:cubicBezTo>
                    <a:cubicBezTo>
                      <a:pt x="12292" y="14276"/>
                      <a:pt x="12292" y="14276"/>
                      <a:pt x="12292" y="14276"/>
                    </a:cubicBezTo>
                    <a:cubicBezTo>
                      <a:pt x="12411" y="14276"/>
                      <a:pt x="12411" y="14276"/>
                      <a:pt x="12411" y="14276"/>
                    </a:cubicBezTo>
                    <a:cubicBezTo>
                      <a:pt x="12411" y="14524"/>
                      <a:pt x="12411" y="14524"/>
                      <a:pt x="12411" y="14524"/>
                    </a:cubicBezTo>
                    <a:cubicBezTo>
                      <a:pt x="12411" y="14648"/>
                      <a:pt x="12411" y="14648"/>
                      <a:pt x="12411" y="14648"/>
                    </a:cubicBezTo>
                    <a:cubicBezTo>
                      <a:pt x="12411" y="14648"/>
                      <a:pt x="12411" y="14648"/>
                      <a:pt x="12411" y="14648"/>
                    </a:cubicBezTo>
                    <a:cubicBezTo>
                      <a:pt x="12411" y="14897"/>
                      <a:pt x="12411" y="14897"/>
                      <a:pt x="12411" y="14897"/>
                    </a:cubicBezTo>
                    <a:cubicBezTo>
                      <a:pt x="12292" y="15145"/>
                      <a:pt x="12292" y="15145"/>
                      <a:pt x="12292" y="15145"/>
                    </a:cubicBezTo>
                    <a:cubicBezTo>
                      <a:pt x="12053" y="15145"/>
                      <a:pt x="12053" y="15145"/>
                      <a:pt x="12053" y="15145"/>
                    </a:cubicBezTo>
                    <a:cubicBezTo>
                      <a:pt x="12172" y="15269"/>
                      <a:pt x="12172" y="15269"/>
                      <a:pt x="12172" y="15269"/>
                    </a:cubicBezTo>
                    <a:cubicBezTo>
                      <a:pt x="12292" y="15269"/>
                      <a:pt x="12292" y="15269"/>
                      <a:pt x="12292" y="15269"/>
                    </a:cubicBezTo>
                    <a:cubicBezTo>
                      <a:pt x="12411" y="15269"/>
                      <a:pt x="12411" y="15269"/>
                      <a:pt x="12411" y="15269"/>
                    </a:cubicBezTo>
                    <a:cubicBezTo>
                      <a:pt x="12411" y="15145"/>
                      <a:pt x="12411" y="15145"/>
                      <a:pt x="12411" y="15145"/>
                    </a:cubicBezTo>
                    <a:cubicBezTo>
                      <a:pt x="12530" y="15145"/>
                      <a:pt x="12530" y="15145"/>
                      <a:pt x="12530" y="15145"/>
                    </a:cubicBezTo>
                    <a:cubicBezTo>
                      <a:pt x="12650" y="15021"/>
                      <a:pt x="12650" y="15021"/>
                      <a:pt x="12650" y="15021"/>
                    </a:cubicBezTo>
                    <a:cubicBezTo>
                      <a:pt x="12769" y="15145"/>
                      <a:pt x="12769" y="15145"/>
                      <a:pt x="12769" y="15145"/>
                    </a:cubicBezTo>
                    <a:cubicBezTo>
                      <a:pt x="12769" y="15021"/>
                      <a:pt x="12769" y="15021"/>
                      <a:pt x="12769" y="15021"/>
                    </a:cubicBezTo>
                    <a:cubicBezTo>
                      <a:pt x="12769" y="15145"/>
                      <a:pt x="12769" y="15145"/>
                      <a:pt x="12769" y="15145"/>
                    </a:cubicBezTo>
                    <a:cubicBezTo>
                      <a:pt x="12650" y="15269"/>
                      <a:pt x="12650" y="15269"/>
                      <a:pt x="12650" y="15269"/>
                    </a:cubicBezTo>
                    <a:cubicBezTo>
                      <a:pt x="12650" y="15269"/>
                      <a:pt x="12650" y="15269"/>
                      <a:pt x="12650" y="15269"/>
                    </a:cubicBezTo>
                    <a:cubicBezTo>
                      <a:pt x="12530" y="15269"/>
                      <a:pt x="12530" y="15269"/>
                      <a:pt x="12530" y="15269"/>
                    </a:cubicBezTo>
                    <a:cubicBezTo>
                      <a:pt x="12650" y="15393"/>
                      <a:pt x="12650" y="15393"/>
                      <a:pt x="12650" y="15393"/>
                    </a:cubicBezTo>
                    <a:cubicBezTo>
                      <a:pt x="12769" y="15517"/>
                      <a:pt x="12769" y="15517"/>
                      <a:pt x="12769" y="15517"/>
                    </a:cubicBezTo>
                    <a:cubicBezTo>
                      <a:pt x="12769" y="15641"/>
                      <a:pt x="12769" y="15641"/>
                      <a:pt x="12769" y="15641"/>
                    </a:cubicBezTo>
                    <a:cubicBezTo>
                      <a:pt x="12769" y="15890"/>
                      <a:pt x="12769" y="15890"/>
                      <a:pt x="12769" y="15890"/>
                    </a:cubicBezTo>
                    <a:cubicBezTo>
                      <a:pt x="12769" y="16138"/>
                      <a:pt x="12769" y="16138"/>
                      <a:pt x="12769" y="16138"/>
                    </a:cubicBezTo>
                    <a:cubicBezTo>
                      <a:pt x="12650" y="16262"/>
                      <a:pt x="12650" y="16262"/>
                      <a:pt x="12650" y="16262"/>
                    </a:cubicBezTo>
                    <a:cubicBezTo>
                      <a:pt x="12650" y="16262"/>
                      <a:pt x="12650" y="16262"/>
                      <a:pt x="12650" y="16262"/>
                    </a:cubicBezTo>
                    <a:cubicBezTo>
                      <a:pt x="12650" y="16510"/>
                      <a:pt x="12650" y="16510"/>
                      <a:pt x="12650" y="16510"/>
                    </a:cubicBezTo>
                    <a:cubicBezTo>
                      <a:pt x="12769" y="16510"/>
                      <a:pt x="12769" y="16510"/>
                      <a:pt x="12769" y="16510"/>
                    </a:cubicBezTo>
                    <a:cubicBezTo>
                      <a:pt x="12769" y="16634"/>
                      <a:pt x="12769" y="16634"/>
                      <a:pt x="12769" y="16634"/>
                    </a:cubicBezTo>
                    <a:cubicBezTo>
                      <a:pt x="12888" y="16883"/>
                      <a:pt x="12888" y="16883"/>
                      <a:pt x="12888" y="16883"/>
                    </a:cubicBezTo>
                    <a:cubicBezTo>
                      <a:pt x="13008" y="17131"/>
                      <a:pt x="13008" y="17131"/>
                      <a:pt x="13008" y="17131"/>
                    </a:cubicBezTo>
                    <a:cubicBezTo>
                      <a:pt x="13127" y="17131"/>
                      <a:pt x="13127" y="17131"/>
                      <a:pt x="13127" y="17131"/>
                    </a:cubicBezTo>
                    <a:cubicBezTo>
                      <a:pt x="13246" y="17131"/>
                      <a:pt x="13246" y="17131"/>
                      <a:pt x="13246" y="17131"/>
                    </a:cubicBezTo>
                    <a:cubicBezTo>
                      <a:pt x="13366" y="17255"/>
                      <a:pt x="13366" y="17255"/>
                      <a:pt x="13366" y="17255"/>
                    </a:cubicBezTo>
                    <a:cubicBezTo>
                      <a:pt x="13485" y="17255"/>
                      <a:pt x="13485" y="17255"/>
                      <a:pt x="13485" y="17255"/>
                    </a:cubicBezTo>
                    <a:cubicBezTo>
                      <a:pt x="13485" y="17255"/>
                      <a:pt x="13485" y="17255"/>
                      <a:pt x="13485" y="17255"/>
                    </a:cubicBezTo>
                    <a:cubicBezTo>
                      <a:pt x="13485" y="17255"/>
                      <a:pt x="13485" y="17255"/>
                      <a:pt x="13485" y="17255"/>
                    </a:cubicBezTo>
                    <a:cubicBezTo>
                      <a:pt x="13604" y="17255"/>
                      <a:pt x="13604" y="17255"/>
                      <a:pt x="13604" y="17255"/>
                    </a:cubicBezTo>
                    <a:cubicBezTo>
                      <a:pt x="13724" y="17379"/>
                      <a:pt x="13724" y="17379"/>
                      <a:pt x="13724" y="17379"/>
                    </a:cubicBezTo>
                    <a:cubicBezTo>
                      <a:pt x="13843" y="17379"/>
                      <a:pt x="13843" y="17379"/>
                      <a:pt x="13843" y="17379"/>
                    </a:cubicBezTo>
                    <a:cubicBezTo>
                      <a:pt x="13962" y="17503"/>
                      <a:pt x="13962" y="17503"/>
                      <a:pt x="13962" y="17503"/>
                    </a:cubicBezTo>
                    <a:cubicBezTo>
                      <a:pt x="14082" y="17628"/>
                      <a:pt x="14082" y="17628"/>
                      <a:pt x="14082" y="17628"/>
                    </a:cubicBezTo>
                    <a:cubicBezTo>
                      <a:pt x="14082" y="17628"/>
                      <a:pt x="14082" y="17628"/>
                      <a:pt x="14082" y="17628"/>
                    </a:cubicBezTo>
                    <a:cubicBezTo>
                      <a:pt x="14201" y="17752"/>
                      <a:pt x="14201" y="17752"/>
                      <a:pt x="14201" y="17752"/>
                    </a:cubicBezTo>
                    <a:cubicBezTo>
                      <a:pt x="14320" y="17752"/>
                      <a:pt x="14320" y="17752"/>
                      <a:pt x="14320" y="17752"/>
                    </a:cubicBezTo>
                    <a:cubicBezTo>
                      <a:pt x="14320" y="17752"/>
                      <a:pt x="14320" y="17752"/>
                      <a:pt x="14320" y="17752"/>
                    </a:cubicBezTo>
                    <a:cubicBezTo>
                      <a:pt x="14559" y="17628"/>
                      <a:pt x="14559" y="17628"/>
                      <a:pt x="14559" y="17628"/>
                    </a:cubicBezTo>
                    <a:cubicBezTo>
                      <a:pt x="14678" y="17503"/>
                      <a:pt x="14678" y="17503"/>
                      <a:pt x="14678" y="17503"/>
                    </a:cubicBezTo>
                    <a:cubicBezTo>
                      <a:pt x="14798" y="17503"/>
                      <a:pt x="14798" y="17503"/>
                      <a:pt x="14798" y="17503"/>
                    </a:cubicBezTo>
                    <a:cubicBezTo>
                      <a:pt x="14917" y="17379"/>
                      <a:pt x="14917" y="17379"/>
                      <a:pt x="14917" y="17379"/>
                    </a:cubicBezTo>
                    <a:cubicBezTo>
                      <a:pt x="15036" y="17379"/>
                      <a:pt x="15036" y="17379"/>
                      <a:pt x="15036" y="17379"/>
                    </a:cubicBezTo>
                    <a:cubicBezTo>
                      <a:pt x="15036" y="17379"/>
                      <a:pt x="15036" y="17379"/>
                      <a:pt x="15036" y="17379"/>
                    </a:cubicBezTo>
                    <a:cubicBezTo>
                      <a:pt x="15036" y="17379"/>
                      <a:pt x="15036" y="17379"/>
                      <a:pt x="15036" y="17379"/>
                    </a:cubicBezTo>
                    <a:cubicBezTo>
                      <a:pt x="14917" y="17255"/>
                      <a:pt x="14917" y="17255"/>
                      <a:pt x="14917" y="17255"/>
                    </a:cubicBezTo>
                    <a:cubicBezTo>
                      <a:pt x="14917" y="17255"/>
                      <a:pt x="14917" y="17255"/>
                      <a:pt x="14917" y="17255"/>
                    </a:cubicBezTo>
                    <a:cubicBezTo>
                      <a:pt x="15156" y="17131"/>
                      <a:pt x="15156" y="17131"/>
                      <a:pt x="15156" y="17131"/>
                    </a:cubicBezTo>
                    <a:cubicBezTo>
                      <a:pt x="15275" y="17255"/>
                      <a:pt x="15275" y="17255"/>
                      <a:pt x="15275" y="17255"/>
                    </a:cubicBezTo>
                    <a:cubicBezTo>
                      <a:pt x="15275" y="17379"/>
                      <a:pt x="15275" y="17379"/>
                      <a:pt x="15275" y="17379"/>
                    </a:cubicBezTo>
                    <a:cubicBezTo>
                      <a:pt x="15156" y="17379"/>
                      <a:pt x="15156" y="17379"/>
                      <a:pt x="15156" y="17379"/>
                    </a:cubicBezTo>
                    <a:cubicBezTo>
                      <a:pt x="15156" y="17503"/>
                      <a:pt x="15156" y="17503"/>
                      <a:pt x="15156" y="17503"/>
                    </a:cubicBezTo>
                    <a:cubicBezTo>
                      <a:pt x="15156" y="17503"/>
                      <a:pt x="15156" y="17503"/>
                      <a:pt x="15156" y="17503"/>
                    </a:cubicBezTo>
                    <a:cubicBezTo>
                      <a:pt x="15275" y="17503"/>
                      <a:pt x="15275" y="17503"/>
                      <a:pt x="15275" y="17503"/>
                    </a:cubicBezTo>
                    <a:cubicBezTo>
                      <a:pt x="15394" y="17379"/>
                      <a:pt x="15394" y="17379"/>
                      <a:pt x="15394" y="17379"/>
                    </a:cubicBezTo>
                    <a:cubicBezTo>
                      <a:pt x="15514" y="17503"/>
                      <a:pt x="15514" y="17503"/>
                      <a:pt x="15514" y="17503"/>
                    </a:cubicBezTo>
                    <a:cubicBezTo>
                      <a:pt x="15514" y="17503"/>
                      <a:pt x="15514" y="17503"/>
                      <a:pt x="15514" y="17503"/>
                    </a:cubicBezTo>
                    <a:cubicBezTo>
                      <a:pt x="15394" y="17503"/>
                      <a:pt x="15394" y="17503"/>
                      <a:pt x="15394" y="17503"/>
                    </a:cubicBezTo>
                    <a:cubicBezTo>
                      <a:pt x="15275" y="17628"/>
                      <a:pt x="15275" y="17628"/>
                      <a:pt x="15275" y="17628"/>
                    </a:cubicBezTo>
                    <a:cubicBezTo>
                      <a:pt x="15514" y="17752"/>
                      <a:pt x="15514" y="17752"/>
                      <a:pt x="15514" y="17752"/>
                    </a:cubicBezTo>
                    <a:cubicBezTo>
                      <a:pt x="15514" y="18000"/>
                      <a:pt x="15514" y="18000"/>
                      <a:pt x="15514" y="18000"/>
                    </a:cubicBezTo>
                    <a:cubicBezTo>
                      <a:pt x="15514" y="17876"/>
                      <a:pt x="15514" y="17876"/>
                      <a:pt x="15514" y="17876"/>
                    </a:cubicBezTo>
                    <a:cubicBezTo>
                      <a:pt x="15633" y="18000"/>
                      <a:pt x="15633" y="18000"/>
                      <a:pt x="15633" y="18000"/>
                    </a:cubicBezTo>
                    <a:cubicBezTo>
                      <a:pt x="15633" y="18000"/>
                      <a:pt x="15633" y="18000"/>
                      <a:pt x="15633" y="18000"/>
                    </a:cubicBezTo>
                    <a:cubicBezTo>
                      <a:pt x="15752" y="18124"/>
                      <a:pt x="15752" y="18124"/>
                      <a:pt x="15752" y="18124"/>
                    </a:cubicBezTo>
                    <a:cubicBezTo>
                      <a:pt x="15752" y="18000"/>
                      <a:pt x="15752" y="18000"/>
                      <a:pt x="15752" y="18000"/>
                    </a:cubicBezTo>
                    <a:cubicBezTo>
                      <a:pt x="15752" y="17876"/>
                      <a:pt x="15752" y="17876"/>
                      <a:pt x="15752" y="17876"/>
                    </a:cubicBezTo>
                    <a:cubicBezTo>
                      <a:pt x="15633" y="18000"/>
                      <a:pt x="15633" y="18000"/>
                      <a:pt x="15633" y="18000"/>
                    </a:cubicBezTo>
                    <a:cubicBezTo>
                      <a:pt x="15633" y="17876"/>
                      <a:pt x="15633" y="17876"/>
                      <a:pt x="15633" y="17876"/>
                    </a:cubicBezTo>
                    <a:cubicBezTo>
                      <a:pt x="15752" y="17876"/>
                      <a:pt x="15752" y="17876"/>
                      <a:pt x="15752" y="17876"/>
                    </a:cubicBezTo>
                    <a:cubicBezTo>
                      <a:pt x="15991" y="17876"/>
                      <a:pt x="15991" y="17876"/>
                      <a:pt x="15991" y="17876"/>
                    </a:cubicBezTo>
                    <a:cubicBezTo>
                      <a:pt x="15991" y="17876"/>
                      <a:pt x="15991" y="17876"/>
                      <a:pt x="15991" y="17876"/>
                    </a:cubicBezTo>
                    <a:cubicBezTo>
                      <a:pt x="16110" y="17876"/>
                      <a:pt x="16110" y="17876"/>
                      <a:pt x="16110" y="17876"/>
                    </a:cubicBezTo>
                    <a:cubicBezTo>
                      <a:pt x="16230" y="17628"/>
                      <a:pt x="16230" y="17628"/>
                      <a:pt x="16230" y="17628"/>
                    </a:cubicBezTo>
                    <a:cubicBezTo>
                      <a:pt x="16469" y="17503"/>
                      <a:pt x="16469" y="17503"/>
                      <a:pt x="16469" y="17503"/>
                    </a:cubicBezTo>
                    <a:cubicBezTo>
                      <a:pt x="16588" y="17379"/>
                      <a:pt x="16588" y="17379"/>
                      <a:pt x="16588" y="17379"/>
                    </a:cubicBezTo>
                    <a:cubicBezTo>
                      <a:pt x="16588" y="17379"/>
                      <a:pt x="16588" y="17379"/>
                      <a:pt x="16588" y="17379"/>
                    </a:cubicBezTo>
                    <a:cubicBezTo>
                      <a:pt x="16469" y="17379"/>
                      <a:pt x="16469" y="17379"/>
                      <a:pt x="16469" y="17379"/>
                    </a:cubicBezTo>
                    <a:cubicBezTo>
                      <a:pt x="16469" y="17379"/>
                      <a:pt x="16469" y="17379"/>
                      <a:pt x="16469" y="17379"/>
                    </a:cubicBezTo>
                    <a:cubicBezTo>
                      <a:pt x="16349" y="17379"/>
                      <a:pt x="16349" y="17379"/>
                      <a:pt x="16349" y="17379"/>
                    </a:cubicBezTo>
                    <a:cubicBezTo>
                      <a:pt x="16469" y="17379"/>
                      <a:pt x="16469" y="17379"/>
                      <a:pt x="16469" y="17379"/>
                    </a:cubicBezTo>
                    <a:cubicBezTo>
                      <a:pt x="16588" y="17379"/>
                      <a:pt x="16588" y="17379"/>
                      <a:pt x="16588" y="17379"/>
                    </a:cubicBezTo>
                    <a:cubicBezTo>
                      <a:pt x="16827" y="17255"/>
                      <a:pt x="16827" y="17255"/>
                      <a:pt x="16827" y="17255"/>
                    </a:cubicBezTo>
                    <a:cubicBezTo>
                      <a:pt x="17304" y="17255"/>
                      <a:pt x="17304" y="17255"/>
                      <a:pt x="17304" y="17255"/>
                    </a:cubicBezTo>
                    <a:cubicBezTo>
                      <a:pt x="17543" y="17255"/>
                      <a:pt x="17543" y="17255"/>
                      <a:pt x="17543" y="17255"/>
                    </a:cubicBezTo>
                    <a:cubicBezTo>
                      <a:pt x="17662" y="17131"/>
                      <a:pt x="17662" y="17131"/>
                      <a:pt x="17662" y="17131"/>
                    </a:cubicBezTo>
                    <a:cubicBezTo>
                      <a:pt x="17662" y="17131"/>
                      <a:pt x="17662" y="17131"/>
                      <a:pt x="17662" y="17131"/>
                    </a:cubicBezTo>
                    <a:cubicBezTo>
                      <a:pt x="17781" y="17131"/>
                      <a:pt x="17781" y="17131"/>
                      <a:pt x="17781" y="17131"/>
                    </a:cubicBezTo>
                    <a:cubicBezTo>
                      <a:pt x="17901" y="17007"/>
                      <a:pt x="17901" y="17007"/>
                      <a:pt x="17901" y="17007"/>
                    </a:cubicBezTo>
                    <a:cubicBezTo>
                      <a:pt x="18020" y="16883"/>
                      <a:pt x="18020" y="16883"/>
                      <a:pt x="18020" y="16883"/>
                    </a:cubicBezTo>
                    <a:cubicBezTo>
                      <a:pt x="18020" y="16634"/>
                      <a:pt x="18020" y="16634"/>
                      <a:pt x="18020" y="16634"/>
                    </a:cubicBezTo>
                    <a:cubicBezTo>
                      <a:pt x="17901" y="16510"/>
                      <a:pt x="17901" y="16510"/>
                      <a:pt x="17901" y="16510"/>
                    </a:cubicBezTo>
                    <a:cubicBezTo>
                      <a:pt x="18139" y="16386"/>
                      <a:pt x="18139" y="16386"/>
                      <a:pt x="18139" y="16386"/>
                    </a:cubicBezTo>
                    <a:cubicBezTo>
                      <a:pt x="18139" y="16138"/>
                      <a:pt x="18139" y="16138"/>
                      <a:pt x="18139" y="16138"/>
                    </a:cubicBezTo>
                    <a:cubicBezTo>
                      <a:pt x="18259" y="16014"/>
                      <a:pt x="18259" y="16014"/>
                      <a:pt x="18259" y="16014"/>
                    </a:cubicBezTo>
                    <a:cubicBezTo>
                      <a:pt x="18259" y="15766"/>
                      <a:pt x="18259" y="15766"/>
                      <a:pt x="18259" y="15766"/>
                    </a:cubicBezTo>
                    <a:cubicBezTo>
                      <a:pt x="18378" y="15766"/>
                      <a:pt x="18378" y="15766"/>
                      <a:pt x="18378" y="15766"/>
                    </a:cubicBezTo>
                    <a:cubicBezTo>
                      <a:pt x="18378" y="15641"/>
                      <a:pt x="18378" y="15641"/>
                      <a:pt x="18378" y="15641"/>
                    </a:cubicBezTo>
                    <a:cubicBezTo>
                      <a:pt x="18617" y="15269"/>
                      <a:pt x="18617" y="15269"/>
                      <a:pt x="18617" y="15269"/>
                    </a:cubicBezTo>
                    <a:cubicBezTo>
                      <a:pt x="18736" y="15269"/>
                      <a:pt x="18736" y="15269"/>
                      <a:pt x="18736" y="15269"/>
                    </a:cubicBezTo>
                    <a:cubicBezTo>
                      <a:pt x="18855" y="15021"/>
                      <a:pt x="18855" y="15021"/>
                      <a:pt x="18855" y="15021"/>
                    </a:cubicBezTo>
                    <a:cubicBezTo>
                      <a:pt x="18975" y="14897"/>
                      <a:pt x="18975" y="14897"/>
                      <a:pt x="18975" y="14897"/>
                    </a:cubicBezTo>
                    <a:cubicBezTo>
                      <a:pt x="18975" y="14648"/>
                      <a:pt x="18975" y="14648"/>
                      <a:pt x="18975" y="14648"/>
                    </a:cubicBezTo>
                    <a:cubicBezTo>
                      <a:pt x="19213" y="14524"/>
                      <a:pt x="19213" y="14524"/>
                      <a:pt x="19213" y="14524"/>
                    </a:cubicBezTo>
                    <a:cubicBezTo>
                      <a:pt x="19094" y="14400"/>
                      <a:pt x="19094" y="14400"/>
                      <a:pt x="19094" y="14400"/>
                    </a:cubicBezTo>
                    <a:cubicBezTo>
                      <a:pt x="19213" y="14400"/>
                      <a:pt x="19213" y="14400"/>
                      <a:pt x="19213" y="14400"/>
                    </a:cubicBezTo>
                    <a:cubicBezTo>
                      <a:pt x="19333" y="14276"/>
                      <a:pt x="19333" y="14276"/>
                      <a:pt x="19333" y="14276"/>
                    </a:cubicBezTo>
                    <a:cubicBezTo>
                      <a:pt x="19213" y="14152"/>
                      <a:pt x="19213" y="14152"/>
                      <a:pt x="19213" y="14152"/>
                    </a:cubicBezTo>
                    <a:cubicBezTo>
                      <a:pt x="19452" y="14028"/>
                      <a:pt x="19452" y="14028"/>
                      <a:pt x="19452" y="14028"/>
                    </a:cubicBezTo>
                    <a:cubicBezTo>
                      <a:pt x="19571" y="13903"/>
                      <a:pt x="19571" y="13903"/>
                      <a:pt x="19571" y="13903"/>
                    </a:cubicBezTo>
                    <a:cubicBezTo>
                      <a:pt x="19571" y="13903"/>
                      <a:pt x="19571" y="13903"/>
                      <a:pt x="19571" y="13903"/>
                    </a:cubicBezTo>
                    <a:cubicBezTo>
                      <a:pt x="19691" y="13655"/>
                      <a:pt x="19691" y="13655"/>
                      <a:pt x="19691" y="13655"/>
                    </a:cubicBezTo>
                    <a:cubicBezTo>
                      <a:pt x="19810" y="13655"/>
                      <a:pt x="19810" y="13655"/>
                      <a:pt x="19810" y="13655"/>
                    </a:cubicBezTo>
                    <a:cubicBezTo>
                      <a:pt x="19929" y="13655"/>
                      <a:pt x="19929" y="13655"/>
                      <a:pt x="19929" y="13655"/>
                    </a:cubicBezTo>
                    <a:cubicBezTo>
                      <a:pt x="19810" y="13655"/>
                      <a:pt x="19810" y="13655"/>
                      <a:pt x="19810" y="13655"/>
                    </a:cubicBezTo>
                    <a:cubicBezTo>
                      <a:pt x="19810" y="13531"/>
                      <a:pt x="19810" y="13531"/>
                      <a:pt x="19810" y="13531"/>
                    </a:cubicBezTo>
                    <a:cubicBezTo>
                      <a:pt x="20049" y="13531"/>
                      <a:pt x="20049" y="13531"/>
                      <a:pt x="20049" y="13531"/>
                    </a:cubicBezTo>
                    <a:cubicBezTo>
                      <a:pt x="20168" y="13407"/>
                      <a:pt x="20168" y="13407"/>
                      <a:pt x="20168" y="13407"/>
                    </a:cubicBezTo>
                    <a:cubicBezTo>
                      <a:pt x="20168" y="13283"/>
                      <a:pt x="20168" y="13283"/>
                      <a:pt x="20168" y="13283"/>
                    </a:cubicBezTo>
                    <a:cubicBezTo>
                      <a:pt x="20168" y="13283"/>
                      <a:pt x="20168" y="13283"/>
                      <a:pt x="20168" y="13283"/>
                    </a:cubicBezTo>
                    <a:cubicBezTo>
                      <a:pt x="20168" y="13159"/>
                      <a:pt x="20168" y="13159"/>
                      <a:pt x="20168" y="13159"/>
                    </a:cubicBezTo>
                    <a:cubicBezTo>
                      <a:pt x="20407" y="13034"/>
                      <a:pt x="20407" y="13034"/>
                      <a:pt x="20407" y="13034"/>
                    </a:cubicBezTo>
                    <a:cubicBezTo>
                      <a:pt x="20407" y="12910"/>
                      <a:pt x="20407" y="12910"/>
                      <a:pt x="20407" y="12910"/>
                    </a:cubicBezTo>
                    <a:cubicBezTo>
                      <a:pt x="20526" y="12910"/>
                      <a:pt x="20526" y="12910"/>
                      <a:pt x="20526" y="12910"/>
                    </a:cubicBezTo>
                    <a:cubicBezTo>
                      <a:pt x="20645" y="12662"/>
                      <a:pt x="20645" y="12662"/>
                      <a:pt x="20645" y="12662"/>
                    </a:cubicBezTo>
                    <a:cubicBezTo>
                      <a:pt x="20645" y="12662"/>
                      <a:pt x="20645" y="12662"/>
                      <a:pt x="20645" y="12662"/>
                    </a:cubicBezTo>
                    <a:cubicBezTo>
                      <a:pt x="20645" y="12414"/>
                      <a:pt x="20645" y="12414"/>
                      <a:pt x="20645" y="12414"/>
                    </a:cubicBezTo>
                    <a:cubicBezTo>
                      <a:pt x="20645" y="12414"/>
                      <a:pt x="20645" y="12414"/>
                      <a:pt x="20645" y="12414"/>
                    </a:cubicBezTo>
                    <a:cubicBezTo>
                      <a:pt x="20645" y="12290"/>
                      <a:pt x="20645" y="12290"/>
                      <a:pt x="20645" y="12290"/>
                    </a:cubicBezTo>
                    <a:cubicBezTo>
                      <a:pt x="20765" y="12041"/>
                      <a:pt x="20765" y="12041"/>
                      <a:pt x="20765" y="12041"/>
                    </a:cubicBezTo>
                    <a:cubicBezTo>
                      <a:pt x="20765" y="11793"/>
                      <a:pt x="20765" y="11793"/>
                      <a:pt x="20765" y="11793"/>
                    </a:cubicBezTo>
                    <a:cubicBezTo>
                      <a:pt x="21003" y="11545"/>
                      <a:pt x="21003" y="11545"/>
                      <a:pt x="21003" y="11545"/>
                    </a:cubicBezTo>
                    <a:cubicBezTo>
                      <a:pt x="21003" y="11421"/>
                      <a:pt x="21003" y="11421"/>
                      <a:pt x="21003" y="11421"/>
                    </a:cubicBezTo>
                    <a:cubicBezTo>
                      <a:pt x="21123" y="11172"/>
                      <a:pt x="21123" y="11172"/>
                      <a:pt x="21123" y="11172"/>
                    </a:cubicBezTo>
                    <a:cubicBezTo>
                      <a:pt x="21242" y="11048"/>
                      <a:pt x="21242" y="11048"/>
                      <a:pt x="21242" y="11048"/>
                    </a:cubicBezTo>
                    <a:cubicBezTo>
                      <a:pt x="21242" y="10924"/>
                      <a:pt x="21242" y="10924"/>
                      <a:pt x="21242" y="10924"/>
                    </a:cubicBezTo>
                    <a:cubicBezTo>
                      <a:pt x="21242" y="10800"/>
                      <a:pt x="21242" y="10800"/>
                      <a:pt x="21242" y="10800"/>
                    </a:cubicBezTo>
                    <a:cubicBezTo>
                      <a:pt x="21361" y="10676"/>
                      <a:pt x="21361" y="10676"/>
                      <a:pt x="21361" y="10676"/>
                    </a:cubicBezTo>
                    <a:cubicBezTo>
                      <a:pt x="21242" y="10428"/>
                      <a:pt x="21242" y="10428"/>
                      <a:pt x="21242" y="10428"/>
                    </a:cubicBezTo>
                    <a:cubicBezTo>
                      <a:pt x="21242" y="10303"/>
                      <a:pt x="21242" y="10303"/>
                      <a:pt x="21242" y="10303"/>
                    </a:cubicBezTo>
                    <a:cubicBezTo>
                      <a:pt x="21242" y="10179"/>
                      <a:pt x="21242" y="10179"/>
                      <a:pt x="21242" y="10179"/>
                    </a:cubicBezTo>
                    <a:cubicBezTo>
                      <a:pt x="21123" y="10055"/>
                      <a:pt x="21123" y="10055"/>
                      <a:pt x="21123" y="10055"/>
                    </a:cubicBezTo>
                    <a:cubicBezTo>
                      <a:pt x="21123" y="9931"/>
                      <a:pt x="21123" y="9931"/>
                      <a:pt x="21123" y="9931"/>
                    </a:cubicBezTo>
                    <a:cubicBezTo>
                      <a:pt x="21242" y="9931"/>
                      <a:pt x="21242" y="9931"/>
                      <a:pt x="21242" y="9931"/>
                    </a:cubicBezTo>
                    <a:cubicBezTo>
                      <a:pt x="21242" y="9807"/>
                      <a:pt x="21242" y="9807"/>
                      <a:pt x="21242" y="9807"/>
                    </a:cubicBezTo>
                    <a:cubicBezTo>
                      <a:pt x="21242" y="9683"/>
                      <a:pt x="21242" y="9683"/>
                      <a:pt x="21242" y="9683"/>
                    </a:cubicBezTo>
                    <a:cubicBezTo>
                      <a:pt x="21242" y="9559"/>
                      <a:pt x="21242" y="9559"/>
                      <a:pt x="21242" y="9559"/>
                    </a:cubicBezTo>
                    <a:cubicBezTo>
                      <a:pt x="21242" y="9310"/>
                      <a:pt x="21242" y="9310"/>
                      <a:pt x="21242" y="9310"/>
                    </a:cubicBezTo>
                    <a:cubicBezTo>
                      <a:pt x="21361" y="9186"/>
                      <a:pt x="21361" y="9186"/>
                      <a:pt x="21361" y="9186"/>
                    </a:cubicBezTo>
                    <a:cubicBezTo>
                      <a:pt x="21242" y="9186"/>
                      <a:pt x="21242" y="9186"/>
                      <a:pt x="21242" y="9186"/>
                    </a:cubicBezTo>
                    <a:cubicBezTo>
                      <a:pt x="21242" y="9062"/>
                      <a:pt x="21242" y="9062"/>
                      <a:pt x="21242" y="9062"/>
                    </a:cubicBezTo>
                    <a:cubicBezTo>
                      <a:pt x="21242" y="8814"/>
                      <a:pt x="21242" y="8814"/>
                      <a:pt x="21242" y="8814"/>
                    </a:cubicBezTo>
                    <a:cubicBezTo>
                      <a:pt x="21242" y="8814"/>
                      <a:pt x="21242" y="8814"/>
                      <a:pt x="21242" y="8814"/>
                    </a:cubicBezTo>
                    <a:cubicBezTo>
                      <a:pt x="21242" y="8690"/>
                      <a:pt x="21242" y="8690"/>
                      <a:pt x="21242" y="8690"/>
                    </a:cubicBezTo>
                    <a:cubicBezTo>
                      <a:pt x="21123" y="8690"/>
                      <a:pt x="21123" y="8690"/>
                      <a:pt x="21123" y="8690"/>
                    </a:cubicBezTo>
                    <a:cubicBezTo>
                      <a:pt x="21123" y="8566"/>
                      <a:pt x="21123" y="8566"/>
                      <a:pt x="21123" y="8566"/>
                    </a:cubicBezTo>
                    <a:cubicBezTo>
                      <a:pt x="21123" y="8441"/>
                      <a:pt x="21123" y="8441"/>
                      <a:pt x="21123" y="8441"/>
                    </a:cubicBezTo>
                    <a:cubicBezTo>
                      <a:pt x="21003" y="8441"/>
                      <a:pt x="21003" y="8441"/>
                      <a:pt x="21003" y="8441"/>
                    </a:cubicBezTo>
                    <a:cubicBezTo>
                      <a:pt x="20884" y="8193"/>
                      <a:pt x="20884" y="8193"/>
                      <a:pt x="20884" y="8193"/>
                    </a:cubicBezTo>
                    <a:cubicBezTo>
                      <a:pt x="20884" y="8069"/>
                      <a:pt x="20884" y="8069"/>
                      <a:pt x="20884" y="8069"/>
                    </a:cubicBezTo>
                    <a:cubicBezTo>
                      <a:pt x="20884" y="7945"/>
                      <a:pt x="20884" y="7945"/>
                      <a:pt x="20884" y="7945"/>
                    </a:cubicBezTo>
                    <a:cubicBezTo>
                      <a:pt x="20765" y="7945"/>
                      <a:pt x="20765" y="7945"/>
                      <a:pt x="20765" y="7945"/>
                    </a:cubicBezTo>
                    <a:cubicBezTo>
                      <a:pt x="20645" y="8069"/>
                      <a:pt x="20645" y="8069"/>
                      <a:pt x="20645" y="8069"/>
                    </a:cubicBezTo>
                    <a:cubicBezTo>
                      <a:pt x="20645" y="7945"/>
                      <a:pt x="20645" y="7945"/>
                      <a:pt x="20645" y="7945"/>
                    </a:cubicBezTo>
                    <a:cubicBezTo>
                      <a:pt x="20645" y="7821"/>
                      <a:pt x="20645" y="7821"/>
                      <a:pt x="20645" y="7821"/>
                    </a:cubicBezTo>
                    <a:cubicBezTo>
                      <a:pt x="20526" y="7821"/>
                      <a:pt x="20526" y="7821"/>
                      <a:pt x="20526" y="7821"/>
                    </a:cubicBezTo>
                    <a:cubicBezTo>
                      <a:pt x="20526" y="7697"/>
                      <a:pt x="20526" y="7697"/>
                      <a:pt x="20526" y="7697"/>
                    </a:cubicBezTo>
                    <a:cubicBezTo>
                      <a:pt x="20407" y="7572"/>
                      <a:pt x="20407" y="7572"/>
                      <a:pt x="20407" y="7572"/>
                    </a:cubicBezTo>
                    <a:cubicBezTo>
                      <a:pt x="20287" y="7572"/>
                      <a:pt x="20287" y="7572"/>
                      <a:pt x="20287" y="7572"/>
                    </a:cubicBezTo>
                    <a:cubicBezTo>
                      <a:pt x="20407" y="7448"/>
                      <a:pt x="20407" y="7448"/>
                      <a:pt x="20407" y="7448"/>
                    </a:cubicBezTo>
                    <a:cubicBezTo>
                      <a:pt x="20287" y="7324"/>
                      <a:pt x="20287" y="7324"/>
                      <a:pt x="20287" y="7324"/>
                    </a:cubicBezTo>
                    <a:cubicBezTo>
                      <a:pt x="20407" y="7200"/>
                      <a:pt x="20407" y="7200"/>
                      <a:pt x="20407" y="7200"/>
                    </a:cubicBezTo>
                    <a:cubicBezTo>
                      <a:pt x="20407" y="7076"/>
                      <a:pt x="20407" y="7076"/>
                      <a:pt x="20407" y="7076"/>
                    </a:cubicBezTo>
                    <a:cubicBezTo>
                      <a:pt x="20407" y="7076"/>
                      <a:pt x="20407" y="7076"/>
                      <a:pt x="20407" y="7076"/>
                    </a:cubicBezTo>
                    <a:cubicBezTo>
                      <a:pt x="20407" y="6952"/>
                      <a:pt x="20407" y="6952"/>
                      <a:pt x="20407" y="6952"/>
                    </a:cubicBezTo>
                    <a:cubicBezTo>
                      <a:pt x="20287" y="6952"/>
                      <a:pt x="20287" y="6952"/>
                      <a:pt x="20287" y="6952"/>
                    </a:cubicBezTo>
                    <a:cubicBezTo>
                      <a:pt x="20287" y="6952"/>
                      <a:pt x="20287" y="6952"/>
                      <a:pt x="20287" y="6952"/>
                    </a:cubicBezTo>
                    <a:cubicBezTo>
                      <a:pt x="20287" y="6952"/>
                      <a:pt x="20287" y="6952"/>
                      <a:pt x="20287" y="6952"/>
                    </a:cubicBezTo>
                    <a:cubicBezTo>
                      <a:pt x="20287" y="7076"/>
                      <a:pt x="20287" y="7076"/>
                      <a:pt x="20287" y="7076"/>
                    </a:cubicBezTo>
                    <a:cubicBezTo>
                      <a:pt x="20049" y="6828"/>
                      <a:pt x="20049" y="6828"/>
                      <a:pt x="20049" y="6828"/>
                    </a:cubicBezTo>
                    <a:cubicBezTo>
                      <a:pt x="20049" y="6703"/>
                      <a:pt x="20049" y="6703"/>
                      <a:pt x="20049" y="6703"/>
                    </a:cubicBezTo>
                    <a:cubicBezTo>
                      <a:pt x="19929" y="6703"/>
                      <a:pt x="19929" y="6703"/>
                      <a:pt x="19929" y="6703"/>
                    </a:cubicBezTo>
                    <a:cubicBezTo>
                      <a:pt x="19929" y="6828"/>
                      <a:pt x="19929" y="6828"/>
                      <a:pt x="19929" y="6828"/>
                    </a:cubicBezTo>
                    <a:cubicBezTo>
                      <a:pt x="19929" y="6952"/>
                      <a:pt x="19929" y="6952"/>
                      <a:pt x="19929" y="6952"/>
                    </a:cubicBezTo>
                    <a:cubicBezTo>
                      <a:pt x="20049" y="7076"/>
                      <a:pt x="20049" y="7076"/>
                      <a:pt x="20049" y="7076"/>
                    </a:cubicBezTo>
                    <a:cubicBezTo>
                      <a:pt x="19929" y="6952"/>
                      <a:pt x="19929" y="6952"/>
                      <a:pt x="19929" y="6952"/>
                    </a:cubicBezTo>
                    <a:cubicBezTo>
                      <a:pt x="19810" y="6952"/>
                      <a:pt x="19810" y="6952"/>
                      <a:pt x="19810" y="6952"/>
                    </a:cubicBezTo>
                    <a:cubicBezTo>
                      <a:pt x="19810" y="6828"/>
                      <a:pt x="19810" y="6828"/>
                      <a:pt x="19810" y="6828"/>
                    </a:cubicBezTo>
                    <a:cubicBezTo>
                      <a:pt x="19810" y="6828"/>
                      <a:pt x="19810" y="6828"/>
                      <a:pt x="19810" y="6828"/>
                    </a:cubicBezTo>
                    <a:cubicBezTo>
                      <a:pt x="19810" y="6579"/>
                      <a:pt x="19810" y="6579"/>
                      <a:pt x="19810" y="6579"/>
                    </a:cubicBezTo>
                    <a:cubicBezTo>
                      <a:pt x="19810" y="6455"/>
                      <a:pt x="19810" y="6455"/>
                      <a:pt x="19810" y="6455"/>
                    </a:cubicBezTo>
                    <a:cubicBezTo>
                      <a:pt x="19810" y="6455"/>
                      <a:pt x="19810" y="6455"/>
                      <a:pt x="19810" y="6455"/>
                    </a:cubicBezTo>
                    <a:cubicBezTo>
                      <a:pt x="19691" y="6331"/>
                      <a:pt x="19691" y="6331"/>
                      <a:pt x="19691" y="6331"/>
                    </a:cubicBezTo>
                    <a:cubicBezTo>
                      <a:pt x="19691" y="6331"/>
                      <a:pt x="19691" y="6331"/>
                      <a:pt x="19691" y="6331"/>
                    </a:cubicBezTo>
                    <a:cubicBezTo>
                      <a:pt x="19691" y="6207"/>
                      <a:pt x="19691" y="6207"/>
                      <a:pt x="19691" y="6207"/>
                    </a:cubicBezTo>
                    <a:cubicBezTo>
                      <a:pt x="19691" y="6083"/>
                      <a:pt x="19691" y="6083"/>
                      <a:pt x="19691" y="6083"/>
                    </a:cubicBezTo>
                    <a:cubicBezTo>
                      <a:pt x="19571" y="5959"/>
                      <a:pt x="19571" y="5959"/>
                      <a:pt x="19571" y="5959"/>
                    </a:cubicBezTo>
                    <a:cubicBezTo>
                      <a:pt x="19452" y="5959"/>
                      <a:pt x="19452" y="5959"/>
                      <a:pt x="19452" y="5959"/>
                    </a:cubicBezTo>
                    <a:cubicBezTo>
                      <a:pt x="19452" y="5834"/>
                      <a:pt x="19452" y="5834"/>
                      <a:pt x="19452" y="5834"/>
                    </a:cubicBezTo>
                    <a:cubicBezTo>
                      <a:pt x="19571" y="5834"/>
                      <a:pt x="19571" y="5834"/>
                      <a:pt x="19571" y="5834"/>
                    </a:cubicBezTo>
                    <a:cubicBezTo>
                      <a:pt x="19571" y="5710"/>
                      <a:pt x="19571" y="5710"/>
                      <a:pt x="19571" y="5710"/>
                    </a:cubicBezTo>
                    <a:cubicBezTo>
                      <a:pt x="19452" y="5586"/>
                      <a:pt x="19452" y="5586"/>
                      <a:pt x="19452" y="5586"/>
                    </a:cubicBezTo>
                    <a:cubicBezTo>
                      <a:pt x="19452" y="5586"/>
                      <a:pt x="19452" y="5586"/>
                      <a:pt x="19452" y="5586"/>
                    </a:cubicBezTo>
                    <a:cubicBezTo>
                      <a:pt x="19333" y="5586"/>
                      <a:pt x="19333" y="5586"/>
                      <a:pt x="19333" y="5586"/>
                    </a:cubicBezTo>
                    <a:cubicBezTo>
                      <a:pt x="19213" y="5462"/>
                      <a:pt x="19213" y="5462"/>
                      <a:pt x="19213" y="5462"/>
                    </a:cubicBezTo>
                    <a:cubicBezTo>
                      <a:pt x="19094" y="5462"/>
                      <a:pt x="19094" y="5462"/>
                      <a:pt x="19094" y="5462"/>
                    </a:cubicBezTo>
                    <a:cubicBezTo>
                      <a:pt x="19094" y="5338"/>
                      <a:pt x="19094" y="5338"/>
                      <a:pt x="19094" y="5338"/>
                    </a:cubicBezTo>
                    <a:cubicBezTo>
                      <a:pt x="18975" y="5462"/>
                      <a:pt x="18975" y="5462"/>
                      <a:pt x="18975" y="5462"/>
                    </a:cubicBezTo>
                    <a:cubicBezTo>
                      <a:pt x="18975" y="5338"/>
                      <a:pt x="18975" y="5338"/>
                      <a:pt x="18975" y="5338"/>
                    </a:cubicBezTo>
                    <a:cubicBezTo>
                      <a:pt x="18855" y="5338"/>
                      <a:pt x="18855" y="5338"/>
                      <a:pt x="18855" y="5338"/>
                    </a:cubicBezTo>
                    <a:cubicBezTo>
                      <a:pt x="18736" y="5338"/>
                      <a:pt x="18736" y="5338"/>
                      <a:pt x="18736" y="5338"/>
                    </a:cubicBezTo>
                    <a:cubicBezTo>
                      <a:pt x="18855" y="5338"/>
                      <a:pt x="18855" y="5338"/>
                      <a:pt x="18855" y="5338"/>
                    </a:cubicBezTo>
                    <a:cubicBezTo>
                      <a:pt x="18975" y="5214"/>
                      <a:pt x="18975" y="5214"/>
                      <a:pt x="18975" y="5214"/>
                    </a:cubicBezTo>
                    <a:cubicBezTo>
                      <a:pt x="18975" y="5214"/>
                      <a:pt x="18975" y="5214"/>
                      <a:pt x="18975" y="5214"/>
                    </a:cubicBezTo>
                    <a:cubicBezTo>
                      <a:pt x="18855" y="5090"/>
                      <a:pt x="18855" y="5090"/>
                      <a:pt x="18855" y="5090"/>
                    </a:cubicBezTo>
                    <a:cubicBezTo>
                      <a:pt x="18736" y="5214"/>
                      <a:pt x="18736" y="5214"/>
                      <a:pt x="18736" y="5214"/>
                    </a:cubicBezTo>
                    <a:cubicBezTo>
                      <a:pt x="18736" y="5090"/>
                      <a:pt x="18736" y="5090"/>
                      <a:pt x="18736" y="5090"/>
                    </a:cubicBezTo>
                    <a:cubicBezTo>
                      <a:pt x="18617" y="5090"/>
                      <a:pt x="18617" y="5090"/>
                      <a:pt x="18617" y="5090"/>
                    </a:cubicBezTo>
                    <a:cubicBezTo>
                      <a:pt x="18617" y="5090"/>
                      <a:pt x="18617" y="5090"/>
                      <a:pt x="18617" y="5090"/>
                    </a:cubicBezTo>
                    <a:cubicBezTo>
                      <a:pt x="18378" y="4966"/>
                      <a:pt x="18378" y="4966"/>
                      <a:pt x="18378" y="4966"/>
                    </a:cubicBezTo>
                    <a:cubicBezTo>
                      <a:pt x="18259" y="4841"/>
                      <a:pt x="18259" y="4841"/>
                      <a:pt x="18259" y="4841"/>
                    </a:cubicBezTo>
                    <a:cubicBezTo>
                      <a:pt x="18259" y="4593"/>
                      <a:pt x="18259" y="4593"/>
                      <a:pt x="18259" y="4593"/>
                    </a:cubicBezTo>
                    <a:cubicBezTo>
                      <a:pt x="18259" y="4469"/>
                      <a:pt x="18259" y="4469"/>
                      <a:pt x="18259" y="4469"/>
                    </a:cubicBezTo>
                    <a:cubicBezTo>
                      <a:pt x="18259" y="4345"/>
                      <a:pt x="18259" y="4345"/>
                      <a:pt x="18259" y="4345"/>
                    </a:cubicBezTo>
                    <a:cubicBezTo>
                      <a:pt x="18259" y="4345"/>
                      <a:pt x="18259" y="4345"/>
                      <a:pt x="18259" y="4345"/>
                    </a:cubicBezTo>
                    <a:cubicBezTo>
                      <a:pt x="18259" y="4221"/>
                      <a:pt x="18259" y="4221"/>
                      <a:pt x="18259" y="4221"/>
                    </a:cubicBezTo>
                    <a:cubicBezTo>
                      <a:pt x="18259" y="3972"/>
                      <a:pt x="18259" y="3972"/>
                      <a:pt x="18259" y="3972"/>
                    </a:cubicBezTo>
                    <a:cubicBezTo>
                      <a:pt x="18139" y="3848"/>
                      <a:pt x="18139" y="3848"/>
                      <a:pt x="18139" y="3848"/>
                    </a:cubicBezTo>
                    <a:cubicBezTo>
                      <a:pt x="18259" y="3724"/>
                      <a:pt x="18259" y="3724"/>
                      <a:pt x="18259" y="3724"/>
                    </a:cubicBezTo>
                    <a:cubicBezTo>
                      <a:pt x="18139" y="3724"/>
                      <a:pt x="18139" y="3724"/>
                      <a:pt x="18139" y="3724"/>
                    </a:cubicBezTo>
                    <a:cubicBezTo>
                      <a:pt x="18139" y="3724"/>
                      <a:pt x="18139" y="3724"/>
                      <a:pt x="18139" y="3724"/>
                    </a:cubicBezTo>
                    <a:cubicBezTo>
                      <a:pt x="18020" y="3476"/>
                      <a:pt x="18020" y="3476"/>
                      <a:pt x="18020" y="3476"/>
                    </a:cubicBezTo>
                    <a:cubicBezTo>
                      <a:pt x="18020" y="3228"/>
                      <a:pt x="18020" y="3228"/>
                      <a:pt x="18020" y="3228"/>
                    </a:cubicBezTo>
                    <a:cubicBezTo>
                      <a:pt x="18020" y="3228"/>
                      <a:pt x="18020" y="3228"/>
                      <a:pt x="18020" y="3228"/>
                    </a:cubicBezTo>
                    <a:cubicBezTo>
                      <a:pt x="18020" y="3228"/>
                      <a:pt x="18020" y="3228"/>
                      <a:pt x="18020" y="3228"/>
                    </a:cubicBezTo>
                    <a:cubicBezTo>
                      <a:pt x="18020" y="3103"/>
                      <a:pt x="18020" y="3103"/>
                      <a:pt x="18020" y="3103"/>
                    </a:cubicBezTo>
                    <a:cubicBezTo>
                      <a:pt x="18020" y="2855"/>
                      <a:pt x="18020" y="2855"/>
                      <a:pt x="18020" y="2855"/>
                    </a:cubicBezTo>
                    <a:cubicBezTo>
                      <a:pt x="18020" y="2731"/>
                      <a:pt x="18020" y="2731"/>
                      <a:pt x="18020" y="2731"/>
                    </a:cubicBezTo>
                    <a:cubicBezTo>
                      <a:pt x="18020" y="2607"/>
                      <a:pt x="18020" y="2607"/>
                      <a:pt x="18020" y="2607"/>
                    </a:cubicBezTo>
                    <a:cubicBezTo>
                      <a:pt x="18020" y="2607"/>
                      <a:pt x="18020" y="2607"/>
                      <a:pt x="18020" y="2607"/>
                    </a:cubicBezTo>
                    <a:cubicBezTo>
                      <a:pt x="18020" y="2483"/>
                      <a:pt x="18020" y="2483"/>
                      <a:pt x="18020" y="2483"/>
                    </a:cubicBezTo>
                    <a:cubicBezTo>
                      <a:pt x="17781" y="2359"/>
                      <a:pt x="17781" y="2359"/>
                      <a:pt x="17781" y="2359"/>
                    </a:cubicBezTo>
                    <a:cubicBezTo>
                      <a:pt x="17662" y="2359"/>
                      <a:pt x="17662" y="2359"/>
                      <a:pt x="17662" y="2359"/>
                    </a:cubicBezTo>
                    <a:cubicBezTo>
                      <a:pt x="17781" y="2234"/>
                      <a:pt x="17781" y="2234"/>
                      <a:pt x="17781" y="2234"/>
                    </a:cubicBezTo>
                    <a:cubicBezTo>
                      <a:pt x="17662" y="2110"/>
                      <a:pt x="17662" y="2110"/>
                      <a:pt x="17662" y="2110"/>
                    </a:cubicBezTo>
                    <a:cubicBezTo>
                      <a:pt x="17543" y="2234"/>
                      <a:pt x="17543" y="2234"/>
                      <a:pt x="17543" y="2234"/>
                    </a:cubicBezTo>
                    <a:cubicBezTo>
                      <a:pt x="17423" y="2234"/>
                      <a:pt x="17423" y="2234"/>
                      <a:pt x="17423" y="2234"/>
                    </a:cubicBezTo>
                    <a:cubicBezTo>
                      <a:pt x="17423" y="2234"/>
                      <a:pt x="17423" y="2234"/>
                      <a:pt x="17423" y="2234"/>
                    </a:cubicBezTo>
                    <a:cubicBezTo>
                      <a:pt x="17304" y="2359"/>
                      <a:pt x="17304" y="2359"/>
                      <a:pt x="17304" y="2359"/>
                    </a:cubicBezTo>
                    <a:cubicBezTo>
                      <a:pt x="17185" y="2110"/>
                      <a:pt x="17185" y="2110"/>
                      <a:pt x="17185" y="2110"/>
                    </a:cubicBezTo>
                    <a:cubicBezTo>
                      <a:pt x="17185" y="2110"/>
                      <a:pt x="17185" y="2110"/>
                      <a:pt x="17185" y="2110"/>
                    </a:cubicBezTo>
                    <a:cubicBezTo>
                      <a:pt x="17185" y="1862"/>
                      <a:pt x="17185" y="1862"/>
                      <a:pt x="17185" y="1862"/>
                    </a:cubicBezTo>
                    <a:cubicBezTo>
                      <a:pt x="17185" y="1738"/>
                      <a:pt x="17185" y="1738"/>
                      <a:pt x="17185" y="1738"/>
                    </a:cubicBezTo>
                    <a:cubicBezTo>
                      <a:pt x="17185" y="1490"/>
                      <a:pt x="17185" y="1490"/>
                      <a:pt x="17185" y="1490"/>
                    </a:cubicBezTo>
                    <a:cubicBezTo>
                      <a:pt x="17185" y="1490"/>
                      <a:pt x="17185" y="1490"/>
                      <a:pt x="17185" y="1490"/>
                    </a:cubicBezTo>
                    <a:cubicBezTo>
                      <a:pt x="17065" y="1490"/>
                      <a:pt x="17065" y="1490"/>
                      <a:pt x="17065" y="1490"/>
                    </a:cubicBezTo>
                    <a:cubicBezTo>
                      <a:pt x="17185" y="1366"/>
                      <a:pt x="17185" y="1366"/>
                      <a:pt x="17185" y="1366"/>
                    </a:cubicBezTo>
                    <a:cubicBezTo>
                      <a:pt x="17065" y="1241"/>
                      <a:pt x="17065" y="1241"/>
                      <a:pt x="17065" y="1241"/>
                    </a:cubicBezTo>
                    <a:cubicBezTo>
                      <a:pt x="17065" y="1117"/>
                      <a:pt x="17065" y="1117"/>
                      <a:pt x="17065" y="1117"/>
                    </a:cubicBezTo>
                    <a:cubicBezTo>
                      <a:pt x="16946" y="1117"/>
                      <a:pt x="16946" y="1117"/>
                      <a:pt x="16946" y="1117"/>
                    </a:cubicBezTo>
                    <a:cubicBezTo>
                      <a:pt x="16946" y="993"/>
                      <a:pt x="16946" y="993"/>
                      <a:pt x="16946" y="993"/>
                    </a:cubicBezTo>
                    <a:cubicBezTo>
                      <a:pt x="17065" y="993"/>
                      <a:pt x="17065" y="993"/>
                      <a:pt x="17065" y="993"/>
                    </a:cubicBezTo>
                    <a:cubicBezTo>
                      <a:pt x="16946" y="869"/>
                      <a:pt x="16946" y="869"/>
                      <a:pt x="16946" y="869"/>
                    </a:cubicBezTo>
                    <a:cubicBezTo>
                      <a:pt x="16946" y="993"/>
                      <a:pt x="16946" y="993"/>
                      <a:pt x="16946" y="993"/>
                    </a:cubicBezTo>
                    <a:cubicBezTo>
                      <a:pt x="16827" y="869"/>
                      <a:pt x="16827" y="869"/>
                      <a:pt x="16827" y="869"/>
                    </a:cubicBezTo>
                    <a:cubicBezTo>
                      <a:pt x="16827" y="621"/>
                      <a:pt x="16827" y="621"/>
                      <a:pt x="16827" y="621"/>
                    </a:cubicBezTo>
                    <a:cubicBezTo>
                      <a:pt x="16827" y="621"/>
                      <a:pt x="16827" y="621"/>
                      <a:pt x="16827" y="621"/>
                    </a:cubicBezTo>
                    <a:cubicBezTo>
                      <a:pt x="16827" y="497"/>
                      <a:pt x="16827" y="497"/>
                      <a:pt x="16827" y="497"/>
                    </a:cubicBezTo>
                    <a:cubicBezTo>
                      <a:pt x="16707" y="372"/>
                      <a:pt x="16707" y="372"/>
                      <a:pt x="16707" y="372"/>
                    </a:cubicBezTo>
                    <a:cubicBezTo>
                      <a:pt x="16707" y="372"/>
                      <a:pt x="16707" y="372"/>
                      <a:pt x="16707" y="372"/>
                    </a:cubicBezTo>
                    <a:cubicBezTo>
                      <a:pt x="16588" y="372"/>
                      <a:pt x="16588" y="372"/>
                      <a:pt x="16588" y="372"/>
                    </a:cubicBezTo>
                    <a:cubicBezTo>
                      <a:pt x="16469" y="497"/>
                      <a:pt x="16469" y="497"/>
                      <a:pt x="16469" y="497"/>
                    </a:cubicBezTo>
                    <a:cubicBezTo>
                      <a:pt x="16469" y="621"/>
                      <a:pt x="16469" y="621"/>
                      <a:pt x="16469" y="621"/>
                    </a:cubicBezTo>
                    <a:cubicBezTo>
                      <a:pt x="16469" y="869"/>
                      <a:pt x="16469" y="869"/>
                      <a:pt x="16469" y="869"/>
                    </a:cubicBezTo>
                    <a:cubicBezTo>
                      <a:pt x="16469" y="869"/>
                      <a:pt x="16469" y="869"/>
                      <a:pt x="16469" y="869"/>
                    </a:cubicBezTo>
                    <a:cubicBezTo>
                      <a:pt x="16469" y="993"/>
                      <a:pt x="16469" y="993"/>
                      <a:pt x="16469" y="993"/>
                    </a:cubicBezTo>
                    <a:cubicBezTo>
                      <a:pt x="16349" y="993"/>
                      <a:pt x="16349" y="993"/>
                      <a:pt x="16349" y="993"/>
                    </a:cubicBezTo>
                    <a:cubicBezTo>
                      <a:pt x="16349" y="1117"/>
                      <a:pt x="16349" y="1117"/>
                      <a:pt x="16349" y="1117"/>
                    </a:cubicBezTo>
                    <a:cubicBezTo>
                      <a:pt x="16230" y="1241"/>
                      <a:pt x="16230" y="1241"/>
                      <a:pt x="16230" y="1241"/>
                    </a:cubicBezTo>
                    <a:cubicBezTo>
                      <a:pt x="16349" y="1241"/>
                      <a:pt x="16349" y="1241"/>
                      <a:pt x="16349" y="1241"/>
                    </a:cubicBezTo>
                    <a:cubicBezTo>
                      <a:pt x="16349" y="1366"/>
                      <a:pt x="16349" y="1366"/>
                      <a:pt x="16349" y="1366"/>
                    </a:cubicBezTo>
                    <a:cubicBezTo>
                      <a:pt x="16349" y="1366"/>
                      <a:pt x="16349" y="1366"/>
                      <a:pt x="16349" y="1366"/>
                    </a:cubicBezTo>
                    <a:cubicBezTo>
                      <a:pt x="16230" y="1366"/>
                      <a:pt x="16230" y="1366"/>
                      <a:pt x="16230" y="1366"/>
                    </a:cubicBezTo>
                    <a:cubicBezTo>
                      <a:pt x="16230" y="1490"/>
                      <a:pt x="16230" y="1490"/>
                      <a:pt x="16230" y="1490"/>
                    </a:cubicBezTo>
                    <a:cubicBezTo>
                      <a:pt x="16110" y="1614"/>
                      <a:pt x="16110" y="1614"/>
                      <a:pt x="16110" y="1614"/>
                    </a:cubicBezTo>
                    <a:cubicBezTo>
                      <a:pt x="16230" y="1738"/>
                      <a:pt x="16230" y="1738"/>
                      <a:pt x="16230" y="1738"/>
                    </a:cubicBezTo>
                    <a:cubicBezTo>
                      <a:pt x="16230" y="1738"/>
                      <a:pt x="16230" y="1738"/>
                      <a:pt x="16230" y="1738"/>
                    </a:cubicBezTo>
                    <a:cubicBezTo>
                      <a:pt x="16230" y="1738"/>
                      <a:pt x="16230" y="1738"/>
                      <a:pt x="16230" y="1738"/>
                    </a:cubicBezTo>
                    <a:cubicBezTo>
                      <a:pt x="16110" y="1862"/>
                      <a:pt x="16110" y="1862"/>
                      <a:pt x="16110" y="1862"/>
                    </a:cubicBezTo>
                    <a:cubicBezTo>
                      <a:pt x="16110" y="2110"/>
                      <a:pt x="16110" y="2110"/>
                      <a:pt x="16110" y="2110"/>
                    </a:cubicBezTo>
                    <a:cubicBezTo>
                      <a:pt x="16110" y="2234"/>
                      <a:pt x="16110" y="2234"/>
                      <a:pt x="16110" y="2234"/>
                    </a:cubicBezTo>
                    <a:cubicBezTo>
                      <a:pt x="16110" y="2359"/>
                      <a:pt x="16110" y="2359"/>
                      <a:pt x="16110" y="2359"/>
                    </a:cubicBezTo>
                    <a:cubicBezTo>
                      <a:pt x="16110" y="2483"/>
                      <a:pt x="16110" y="2483"/>
                      <a:pt x="16110" y="2483"/>
                    </a:cubicBezTo>
                    <a:cubicBezTo>
                      <a:pt x="16110" y="2731"/>
                      <a:pt x="16110" y="2731"/>
                      <a:pt x="16110" y="2731"/>
                    </a:cubicBezTo>
                    <a:cubicBezTo>
                      <a:pt x="15991" y="2731"/>
                      <a:pt x="15991" y="2731"/>
                      <a:pt x="15991" y="2731"/>
                    </a:cubicBezTo>
                    <a:cubicBezTo>
                      <a:pt x="15991" y="2855"/>
                      <a:pt x="15991" y="2855"/>
                      <a:pt x="15991" y="2855"/>
                    </a:cubicBezTo>
                    <a:cubicBezTo>
                      <a:pt x="15872" y="2979"/>
                      <a:pt x="15872" y="2979"/>
                      <a:pt x="15872" y="2979"/>
                    </a:cubicBezTo>
                    <a:cubicBezTo>
                      <a:pt x="15872" y="3352"/>
                      <a:pt x="15872" y="3352"/>
                      <a:pt x="15872" y="3352"/>
                    </a:cubicBezTo>
                    <a:cubicBezTo>
                      <a:pt x="15752" y="3476"/>
                      <a:pt x="15752" y="3476"/>
                      <a:pt x="15752" y="3476"/>
                    </a:cubicBezTo>
                    <a:cubicBezTo>
                      <a:pt x="15872" y="3476"/>
                      <a:pt x="15872" y="3476"/>
                      <a:pt x="15872" y="3476"/>
                    </a:cubicBezTo>
                    <a:cubicBezTo>
                      <a:pt x="15752" y="3724"/>
                      <a:pt x="15752" y="3724"/>
                      <a:pt x="15752" y="3724"/>
                    </a:cubicBezTo>
                    <a:cubicBezTo>
                      <a:pt x="15633" y="3724"/>
                      <a:pt x="15633" y="3724"/>
                      <a:pt x="15633" y="3724"/>
                    </a:cubicBezTo>
                    <a:cubicBezTo>
                      <a:pt x="15633" y="3972"/>
                      <a:pt x="15633" y="3972"/>
                      <a:pt x="15633" y="3972"/>
                    </a:cubicBezTo>
                    <a:cubicBezTo>
                      <a:pt x="15514" y="4097"/>
                      <a:pt x="15514" y="4097"/>
                      <a:pt x="15514" y="4097"/>
                    </a:cubicBezTo>
                    <a:cubicBezTo>
                      <a:pt x="15156" y="4221"/>
                      <a:pt x="15156" y="4221"/>
                      <a:pt x="15156" y="4221"/>
                    </a:cubicBezTo>
                    <a:cubicBezTo>
                      <a:pt x="15036" y="4097"/>
                      <a:pt x="15036" y="4097"/>
                      <a:pt x="15036" y="4097"/>
                    </a:cubicBezTo>
                    <a:cubicBezTo>
                      <a:pt x="14917" y="4097"/>
                      <a:pt x="14917" y="4097"/>
                      <a:pt x="14917" y="4097"/>
                    </a:cubicBezTo>
                    <a:cubicBezTo>
                      <a:pt x="14798" y="3972"/>
                      <a:pt x="14798" y="3972"/>
                      <a:pt x="14798" y="3972"/>
                    </a:cubicBezTo>
                    <a:cubicBezTo>
                      <a:pt x="14678" y="3848"/>
                      <a:pt x="14678" y="3848"/>
                      <a:pt x="14678" y="3848"/>
                    </a:cubicBezTo>
                    <a:cubicBezTo>
                      <a:pt x="14678" y="3848"/>
                      <a:pt x="14678" y="3848"/>
                      <a:pt x="14678" y="3848"/>
                    </a:cubicBezTo>
                    <a:cubicBezTo>
                      <a:pt x="14678" y="3848"/>
                      <a:pt x="14678" y="3848"/>
                      <a:pt x="14678" y="3848"/>
                    </a:cubicBezTo>
                    <a:cubicBezTo>
                      <a:pt x="14559" y="3724"/>
                      <a:pt x="14559" y="3724"/>
                      <a:pt x="14559" y="3724"/>
                    </a:cubicBezTo>
                    <a:cubicBezTo>
                      <a:pt x="14440" y="3724"/>
                      <a:pt x="14440" y="3724"/>
                      <a:pt x="14440" y="3724"/>
                    </a:cubicBezTo>
                    <a:cubicBezTo>
                      <a:pt x="14440" y="3600"/>
                      <a:pt x="14440" y="3600"/>
                      <a:pt x="14440" y="3600"/>
                    </a:cubicBezTo>
                    <a:cubicBezTo>
                      <a:pt x="14201" y="3600"/>
                      <a:pt x="14201" y="3600"/>
                      <a:pt x="14201" y="3600"/>
                    </a:cubicBezTo>
                    <a:cubicBezTo>
                      <a:pt x="14082" y="3476"/>
                      <a:pt x="14082" y="3476"/>
                      <a:pt x="14082" y="3476"/>
                    </a:cubicBezTo>
                    <a:cubicBezTo>
                      <a:pt x="14082" y="3476"/>
                      <a:pt x="14082" y="3476"/>
                      <a:pt x="14082" y="3476"/>
                    </a:cubicBezTo>
                    <a:cubicBezTo>
                      <a:pt x="13962" y="3352"/>
                      <a:pt x="13962" y="3352"/>
                      <a:pt x="13962" y="3352"/>
                    </a:cubicBezTo>
                    <a:cubicBezTo>
                      <a:pt x="13843" y="3352"/>
                      <a:pt x="13843" y="3352"/>
                      <a:pt x="13843" y="3352"/>
                    </a:cubicBezTo>
                    <a:cubicBezTo>
                      <a:pt x="13724" y="3228"/>
                      <a:pt x="13724" y="3228"/>
                      <a:pt x="13724" y="3228"/>
                    </a:cubicBezTo>
                    <a:cubicBezTo>
                      <a:pt x="13604" y="3103"/>
                      <a:pt x="13604" y="3103"/>
                      <a:pt x="13604" y="3103"/>
                    </a:cubicBezTo>
                    <a:cubicBezTo>
                      <a:pt x="13604" y="3103"/>
                      <a:pt x="13604" y="3103"/>
                      <a:pt x="13604" y="3103"/>
                    </a:cubicBezTo>
                    <a:cubicBezTo>
                      <a:pt x="13485" y="3103"/>
                      <a:pt x="13485" y="3103"/>
                      <a:pt x="13485" y="3103"/>
                    </a:cubicBezTo>
                    <a:cubicBezTo>
                      <a:pt x="13366" y="3103"/>
                      <a:pt x="13366" y="3103"/>
                      <a:pt x="13366" y="3103"/>
                    </a:cubicBezTo>
                    <a:cubicBezTo>
                      <a:pt x="13366" y="3103"/>
                      <a:pt x="13366" y="3103"/>
                      <a:pt x="13366" y="3103"/>
                    </a:cubicBezTo>
                    <a:cubicBezTo>
                      <a:pt x="13366" y="3103"/>
                      <a:pt x="13366" y="3103"/>
                      <a:pt x="13366" y="3103"/>
                    </a:cubicBezTo>
                    <a:cubicBezTo>
                      <a:pt x="13246" y="2979"/>
                      <a:pt x="13246" y="2979"/>
                      <a:pt x="13246" y="2979"/>
                    </a:cubicBezTo>
                    <a:cubicBezTo>
                      <a:pt x="13246" y="2855"/>
                      <a:pt x="13246" y="2855"/>
                      <a:pt x="13246" y="2855"/>
                    </a:cubicBezTo>
                    <a:cubicBezTo>
                      <a:pt x="13008" y="2731"/>
                      <a:pt x="13008" y="2731"/>
                      <a:pt x="13008" y="2731"/>
                    </a:cubicBezTo>
                    <a:cubicBezTo>
                      <a:pt x="13008" y="2731"/>
                      <a:pt x="13008" y="2731"/>
                      <a:pt x="13008" y="2731"/>
                    </a:cubicBezTo>
                    <a:cubicBezTo>
                      <a:pt x="12888" y="2607"/>
                      <a:pt x="12888" y="2607"/>
                      <a:pt x="12888" y="2607"/>
                    </a:cubicBezTo>
                    <a:cubicBezTo>
                      <a:pt x="12888" y="2483"/>
                      <a:pt x="12888" y="2483"/>
                      <a:pt x="12888" y="2483"/>
                    </a:cubicBezTo>
                    <a:cubicBezTo>
                      <a:pt x="12888" y="2359"/>
                      <a:pt x="12888" y="2359"/>
                      <a:pt x="12888" y="2359"/>
                    </a:cubicBezTo>
                    <a:cubicBezTo>
                      <a:pt x="13008" y="2234"/>
                      <a:pt x="13008" y="2234"/>
                      <a:pt x="13008" y="2234"/>
                    </a:cubicBezTo>
                    <a:cubicBezTo>
                      <a:pt x="13127" y="2110"/>
                      <a:pt x="13127" y="2110"/>
                      <a:pt x="13127" y="2110"/>
                    </a:cubicBezTo>
                    <a:cubicBezTo>
                      <a:pt x="13127" y="1986"/>
                      <a:pt x="13127" y="1986"/>
                      <a:pt x="13127" y="1986"/>
                    </a:cubicBezTo>
                    <a:cubicBezTo>
                      <a:pt x="13127" y="1862"/>
                      <a:pt x="13127" y="1862"/>
                      <a:pt x="13127" y="1862"/>
                    </a:cubicBezTo>
                    <a:cubicBezTo>
                      <a:pt x="13008" y="1986"/>
                      <a:pt x="13008" y="1986"/>
                      <a:pt x="13008" y="1986"/>
                    </a:cubicBezTo>
                    <a:cubicBezTo>
                      <a:pt x="13008" y="1862"/>
                      <a:pt x="13008" y="1862"/>
                      <a:pt x="13008" y="1862"/>
                    </a:cubicBezTo>
                    <a:cubicBezTo>
                      <a:pt x="13127" y="1738"/>
                      <a:pt x="13127" y="1738"/>
                      <a:pt x="13127" y="1738"/>
                    </a:cubicBezTo>
                    <a:cubicBezTo>
                      <a:pt x="13127" y="1614"/>
                      <a:pt x="13127" y="1614"/>
                      <a:pt x="13127" y="1614"/>
                    </a:cubicBezTo>
                    <a:cubicBezTo>
                      <a:pt x="13127" y="1614"/>
                      <a:pt x="13127" y="1614"/>
                      <a:pt x="13127" y="1614"/>
                    </a:cubicBezTo>
                    <a:cubicBezTo>
                      <a:pt x="13246" y="1614"/>
                      <a:pt x="13246" y="1614"/>
                      <a:pt x="13246" y="1614"/>
                    </a:cubicBezTo>
                    <a:cubicBezTo>
                      <a:pt x="13246" y="1614"/>
                      <a:pt x="13246" y="1614"/>
                      <a:pt x="13246" y="1614"/>
                    </a:cubicBezTo>
                    <a:cubicBezTo>
                      <a:pt x="13366" y="1614"/>
                      <a:pt x="13366" y="1614"/>
                      <a:pt x="13366" y="1614"/>
                    </a:cubicBezTo>
                    <a:cubicBezTo>
                      <a:pt x="13485" y="1614"/>
                      <a:pt x="13485" y="1614"/>
                      <a:pt x="13485" y="1614"/>
                    </a:cubicBezTo>
                    <a:cubicBezTo>
                      <a:pt x="13485" y="1490"/>
                      <a:pt x="13485" y="1490"/>
                      <a:pt x="13485" y="1490"/>
                    </a:cubicBezTo>
                    <a:cubicBezTo>
                      <a:pt x="13366" y="1490"/>
                      <a:pt x="13366" y="1490"/>
                      <a:pt x="13366" y="1490"/>
                    </a:cubicBezTo>
                    <a:cubicBezTo>
                      <a:pt x="13485" y="1366"/>
                      <a:pt x="13485" y="1366"/>
                      <a:pt x="13485" y="1366"/>
                    </a:cubicBezTo>
                    <a:cubicBezTo>
                      <a:pt x="13485" y="1366"/>
                      <a:pt x="13485" y="1366"/>
                      <a:pt x="13485" y="1366"/>
                    </a:cubicBezTo>
                    <a:cubicBezTo>
                      <a:pt x="13604" y="1241"/>
                      <a:pt x="13604" y="1241"/>
                      <a:pt x="13604" y="1241"/>
                    </a:cubicBezTo>
                    <a:cubicBezTo>
                      <a:pt x="13724" y="1241"/>
                      <a:pt x="13724" y="1241"/>
                      <a:pt x="13724" y="1241"/>
                    </a:cubicBezTo>
                    <a:cubicBezTo>
                      <a:pt x="13724" y="1117"/>
                      <a:pt x="13724" y="1117"/>
                      <a:pt x="13724" y="1117"/>
                    </a:cubicBezTo>
                    <a:cubicBezTo>
                      <a:pt x="13724" y="993"/>
                      <a:pt x="13724" y="993"/>
                      <a:pt x="13724" y="993"/>
                    </a:cubicBezTo>
                    <a:cubicBezTo>
                      <a:pt x="13604" y="993"/>
                      <a:pt x="13604" y="993"/>
                      <a:pt x="13604" y="993"/>
                    </a:cubicBezTo>
                    <a:cubicBezTo>
                      <a:pt x="13604" y="1117"/>
                      <a:pt x="13604" y="1117"/>
                      <a:pt x="13604" y="1117"/>
                    </a:cubicBezTo>
                    <a:cubicBezTo>
                      <a:pt x="13485" y="993"/>
                      <a:pt x="13485" y="993"/>
                      <a:pt x="13485" y="993"/>
                    </a:cubicBezTo>
                    <a:cubicBezTo>
                      <a:pt x="13485" y="869"/>
                      <a:pt x="13485" y="869"/>
                      <a:pt x="13485" y="869"/>
                    </a:cubicBezTo>
                    <a:cubicBezTo>
                      <a:pt x="13366" y="869"/>
                      <a:pt x="13366" y="869"/>
                      <a:pt x="13366" y="869"/>
                    </a:cubicBezTo>
                    <a:cubicBezTo>
                      <a:pt x="13246" y="1117"/>
                      <a:pt x="13246" y="1117"/>
                      <a:pt x="13246" y="1117"/>
                    </a:cubicBezTo>
                    <a:cubicBezTo>
                      <a:pt x="13366" y="1117"/>
                      <a:pt x="13366" y="1117"/>
                      <a:pt x="13366" y="1117"/>
                    </a:cubicBezTo>
                    <a:cubicBezTo>
                      <a:pt x="13366" y="1117"/>
                      <a:pt x="13366" y="1117"/>
                      <a:pt x="13366" y="1117"/>
                    </a:cubicBezTo>
                    <a:cubicBezTo>
                      <a:pt x="13246" y="1241"/>
                      <a:pt x="13246" y="1241"/>
                      <a:pt x="13246" y="1241"/>
                    </a:cubicBezTo>
                    <a:cubicBezTo>
                      <a:pt x="13127" y="1117"/>
                      <a:pt x="13127" y="1117"/>
                      <a:pt x="13127" y="1117"/>
                    </a:cubicBezTo>
                    <a:cubicBezTo>
                      <a:pt x="13127" y="1117"/>
                      <a:pt x="13127" y="1117"/>
                      <a:pt x="13127" y="1117"/>
                    </a:cubicBezTo>
                    <a:cubicBezTo>
                      <a:pt x="13127" y="993"/>
                      <a:pt x="13127" y="993"/>
                      <a:pt x="13127" y="993"/>
                    </a:cubicBezTo>
                    <a:cubicBezTo>
                      <a:pt x="13008" y="1117"/>
                      <a:pt x="13008" y="1117"/>
                      <a:pt x="13008" y="1117"/>
                    </a:cubicBezTo>
                    <a:cubicBezTo>
                      <a:pt x="13008" y="1117"/>
                      <a:pt x="13008" y="1117"/>
                      <a:pt x="13008" y="1117"/>
                    </a:cubicBezTo>
                    <a:cubicBezTo>
                      <a:pt x="13008" y="993"/>
                      <a:pt x="13008" y="993"/>
                      <a:pt x="13008" y="993"/>
                    </a:cubicBezTo>
                    <a:cubicBezTo>
                      <a:pt x="13008" y="993"/>
                      <a:pt x="13008" y="993"/>
                      <a:pt x="13008" y="993"/>
                    </a:cubicBezTo>
                    <a:cubicBezTo>
                      <a:pt x="13127" y="993"/>
                      <a:pt x="13127" y="993"/>
                      <a:pt x="13127" y="993"/>
                    </a:cubicBezTo>
                    <a:cubicBezTo>
                      <a:pt x="13008" y="993"/>
                      <a:pt x="13008" y="993"/>
                      <a:pt x="13008" y="993"/>
                    </a:cubicBezTo>
                    <a:cubicBezTo>
                      <a:pt x="12888" y="993"/>
                      <a:pt x="12888" y="993"/>
                      <a:pt x="12888" y="993"/>
                    </a:cubicBezTo>
                    <a:cubicBezTo>
                      <a:pt x="12769" y="1117"/>
                      <a:pt x="12769" y="1117"/>
                      <a:pt x="12769" y="1117"/>
                    </a:cubicBezTo>
                    <a:cubicBezTo>
                      <a:pt x="12769" y="1117"/>
                      <a:pt x="12769" y="1117"/>
                      <a:pt x="12769" y="1117"/>
                    </a:cubicBezTo>
                    <a:cubicBezTo>
                      <a:pt x="12769" y="1117"/>
                      <a:pt x="12769" y="1117"/>
                      <a:pt x="12769" y="1117"/>
                    </a:cubicBezTo>
                    <a:cubicBezTo>
                      <a:pt x="12769" y="1117"/>
                      <a:pt x="12769" y="1117"/>
                      <a:pt x="12769" y="1117"/>
                    </a:cubicBezTo>
                    <a:cubicBezTo>
                      <a:pt x="12650" y="1117"/>
                      <a:pt x="12650" y="1117"/>
                      <a:pt x="12650" y="1117"/>
                    </a:cubicBezTo>
                    <a:cubicBezTo>
                      <a:pt x="12650" y="993"/>
                      <a:pt x="12650" y="993"/>
                      <a:pt x="12650" y="993"/>
                    </a:cubicBezTo>
                    <a:cubicBezTo>
                      <a:pt x="12530" y="869"/>
                      <a:pt x="12530" y="869"/>
                      <a:pt x="12530" y="869"/>
                    </a:cubicBezTo>
                    <a:cubicBezTo>
                      <a:pt x="12530" y="869"/>
                      <a:pt x="12530" y="869"/>
                      <a:pt x="12530" y="869"/>
                    </a:cubicBezTo>
                    <a:cubicBezTo>
                      <a:pt x="12411" y="993"/>
                      <a:pt x="12411" y="993"/>
                      <a:pt x="12411" y="993"/>
                    </a:cubicBezTo>
                    <a:cubicBezTo>
                      <a:pt x="12292" y="993"/>
                      <a:pt x="12292" y="993"/>
                      <a:pt x="12292" y="993"/>
                    </a:cubicBezTo>
                    <a:cubicBezTo>
                      <a:pt x="12172" y="993"/>
                      <a:pt x="12172" y="993"/>
                      <a:pt x="12172" y="993"/>
                    </a:cubicBezTo>
                    <a:cubicBezTo>
                      <a:pt x="12172" y="869"/>
                      <a:pt x="12172" y="869"/>
                      <a:pt x="12172" y="869"/>
                    </a:cubicBezTo>
                    <a:cubicBezTo>
                      <a:pt x="12172" y="869"/>
                      <a:pt x="12172" y="869"/>
                      <a:pt x="12172" y="869"/>
                    </a:cubicBezTo>
                    <a:cubicBezTo>
                      <a:pt x="12053" y="745"/>
                      <a:pt x="12053" y="745"/>
                      <a:pt x="12053" y="745"/>
                    </a:cubicBezTo>
                    <a:cubicBezTo>
                      <a:pt x="11934" y="869"/>
                      <a:pt x="11934" y="869"/>
                      <a:pt x="11934" y="869"/>
                    </a:cubicBezTo>
                    <a:cubicBezTo>
                      <a:pt x="11814" y="869"/>
                      <a:pt x="11814" y="869"/>
                      <a:pt x="11814" y="869"/>
                    </a:cubicBezTo>
                    <a:cubicBezTo>
                      <a:pt x="11695" y="745"/>
                      <a:pt x="11695" y="745"/>
                      <a:pt x="11695" y="745"/>
                    </a:cubicBezTo>
                    <a:cubicBezTo>
                      <a:pt x="11695" y="745"/>
                      <a:pt x="11695" y="745"/>
                      <a:pt x="11695" y="745"/>
                    </a:cubicBezTo>
                    <a:cubicBezTo>
                      <a:pt x="11695" y="621"/>
                      <a:pt x="11695" y="621"/>
                      <a:pt x="11695" y="621"/>
                    </a:cubicBezTo>
                    <a:cubicBezTo>
                      <a:pt x="11576" y="621"/>
                      <a:pt x="11576" y="621"/>
                      <a:pt x="11576" y="621"/>
                    </a:cubicBezTo>
                    <a:cubicBezTo>
                      <a:pt x="11576" y="621"/>
                      <a:pt x="11576" y="621"/>
                      <a:pt x="11576" y="621"/>
                    </a:cubicBezTo>
                    <a:cubicBezTo>
                      <a:pt x="11456" y="745"/>
                      <a:pt x="11456" y="745"/>
                      <a:pt x="11456" y="745"/>
                    </a:cubicBezTo>
                    <a:cubicBezTo>
                      <a:pt x="11456" y="621"/>
                      <a:pt x="11456" y="621"/>
                      <a:pt x="11456" y="621"/>
                    </a:cubicBezTo>
                    <a:cubicBezTo>
                      <a:pt x="11337" y="621"/>
                      <a:pt x="11337" y="621"/>
                      <a:pt x="11337" y="621"/>
                    </a:cubicBezTo>
                    <a:cubicBezTo>
                      <a:pt x="11218" y="497"/>
                      <a:pt x="11218" y="497"/>
                      <a:pt x="11218" y="497"/>
                    </a:cubicBezTo>
                    <a:cubicBezTo>
                      <a:pt x="11098" y="497"/>
                      <a:pt x="11098" y="497"/>
                      <a:pt x="11098" y="497"/>
                    </a:cubicBezTo>
                    <a:cubicBezTo>
                      <a:pt x="11098" y="497"/>
                      <a:pt x="11098" y="497"/>
                      <a:pt x="11098" y="497"/>
                    </a:cubicBezTo>
                    <a:cubicBezTo>
                      <a:pt x="10979" y="497"/>
                      <a:pt x="10979" y="497"/>
                      <a:pt x="10979" y="497"/>
                    </a:cubicBezTo>
                    <a:cubicBezTo>
                      <a:pt x="11098" y="621"/>
                      <a:pt x="11098" y="621"/>
                      <a:pt x="11098" y="621"/>
                    </a:cubicBezTo>
                    <a:cubicBezTo>
                      <a:pt x="11098" y="621"/>
                      <a:pt x="11098" y="621"/>
                      <a:pt x="11098" y="621"/>
                    </a:cubicBezTo>
                    <a:cubicBezTo>
                      <a:pt x="11218" y="621"/>
                      <a:pt x="11218" y="621"/>
                      <a:pt x="11218" y="621"/>
                    </a:cubicBezTo>
                    <a:cubicBezTo>
                      <a:pt x="11218" y="621"/>
                      <a:pt x="11218" y="621"/>
                      <a:pt x="11218" y="621"/>
                    </a:cubicBezTo>
                    <a:cubicBezTo>
                      <a:pt x="11456" y="745"/>
                      <a:pt x="11456" y="745"/>
                      <a:pt x="11456" y="745"/>
                    </a:cubicBezTo>
                    <a:cubicBezTo>
                      <a:pt x="11337" y="869"/>
                      <a:pt x="11337" y="869"/>
                      <a:pt x="11337" y="869"/>
                    </a:cubicBezTo>
                    <a:cubicBezTo>
                      <a:pt x="11456" y="993"/>
                      <a:pt x="11456" y="993"/>
                      <a:pt x="11456" y="993"/>
                    </a:cubicBezTo>
                    <a:cubicBezTo>
                      <a:pt x="11337" y="993"/>
                      <a:pt x="11337" y="993"/>
                      <a:pt x="11337" y="993"/>
                    </a:cubicBezTo>
                    <a:cubicBezTo>
                      <a:pt x="11218" y="1117"/>
                      <a:pt x="11218" y="1117"/>
                      <a:pt x="11218" y="1117"/>
                    </a:cubicBezTo>
                    <a:cubicBezTo>
                      <a:pt x="11218" y="993"/>
                      <a:pt x="11218" y="993"/>
                      <a:pt x="11218" y="993"/>
                    </a:cubicBezTo>
                    <a:cubicBezTo>
                      <a:pt x="11218" y="993"/>
                      <a:pt x="11218" y="993"/>
                      <a:pt x="11218" y="993"/>
                    </a:cubicBezTo>
                    <a:cubicBezTo>
                      <a:pt x="11098" y="1117"/>
                      <a:pt x="11098" y="1117"/>
                      <a:pt x="11098" y="1117"/>
                    </a:cubicBezTo>
                    <a:cubicBezTo>
                      <a:pt x="10740" y="1117"/>
                      <a:pt x="10740" y="1117"/>
                      <a:pt x="10740" y="1117"/>
                    </a:cubicBezTo>
                    <a:cubicBezTo>
                      <a:pt x="10621" y="993"/>
                      <a:pt x="10621" y="993"/>
                      <a:pt x="10621" y="993"/>
                    </a:cubicBezTo>
                    <a:cubicBezTo>
                      <a:pt x="10621" y="993"/>
                      <a:pt x="10621" y="993"/>
                      <a:pt x="10621" y="993"/>
                    </a:cubicBezTo>
                    <a:cubicBezTo>
                      <a:pt x="10502" y="1117"/>
                      <a:pt x="10502" y="1117"/>
                      <a:pt x="10502" y="1117"/>
                    </a:cubicBezTo>
                    <a:cubicBezTo>
                      <a:pt x="10502" y="1117"/>
                      <a:pt x="10502" y="1117"/>
                      <a:pt x="10502" y="1117"/>
                    </a:cubicBezTo>
                    <a:cubicBezTo>
                      <a:pt x="10382" y="1117"/>
                      <a:pt x="10382" y="1117"/>
                      <a:pt x="10382" y="1117"/>
                    </a:cubicBezTo>
                    <a:cubicBezTo>
                      <a:pt x="10502" y="1241"/>
                      <a:pt x="10502" y="1241"/>
                      <a:pt x="10502" y="1241"/>
                    </a:cubicBezTo>
                    <a:cubicBezTo>
                      <a:pt x="10382" y="1241"/>
                      <a:pt x="10382" y="1241"/>
                      <a:pt x="10382" y="1241"/>
                    </a:cubicBezTo>
                    <a:cubicBezTo>
                      <a:pt x="10263" y="1241"/>
                      <a:pt x="10263" y="1241"/>
                      <a:pt x="10263" y="1241"/>
                    </a:cubicBezTo>
                    <a:cubicBezTo>
                      <a:pt x="10263" y="1241"/>
                      <a:pt x="10263" y="1241"/>
                      <a:pt x="10263" y="1241"/>
                    </a:cubicBezTo>
                    <a:cubicBezTo>
                      <a:pt x="10263" y="1366"/>
                      <a:pt x="10263" y="1366"/>
                      <a:pt x="10263" y="1366"/>
                    </a:cubicBezTo>
                    <a:cubicBezTo>
                      <a:pt x="10263" y="1366"/>
                      <a:pt x="10263" y="1366"/>
                      <a:pt x="10263" y="1366"/>
                    </a:cubicBezTo>
                    <a:cubicBezTo>
                      <a:pt x="10144" y="1366"/>
                      <a:pt x="10144" y="1366"/>
                      <a:pt x="10144" y="1366"/>
                    </a:cubicBezTo>
                    <a:cubicBezTo>
                      <a:pt x="10144" y="1366"/>
                      <a:pt x="10144" y="1366"/>
                      <a:pt x="10144" y="1366"/>
                    </a:cubicBezTo>
                    <a:cubicBezTo>
                      <a:pt x="10144" y="1490"/>
                      <a:pt x="10144" y="1490"/>
                      <a:pt x="10144" y="1490"/>
                    </a:cubicBezTo>
                    <a:cubicBezTo>
                      <a:pt x="10144" y="1490"/>
                      <a:pt x="10144" y="1490"/>
                      <a:pt x="10144" y="1490"/>
                    </a:cubicBezTo>
                    <a:cubicBezTo>
                      <a:pt x="10024" y="1490"/>
                      <a:pt x="10024" y="1490"/>
                      <a:pt x="10024" y="1490"/>
                    </a:cubicBezTo>
                    <a:cubicBezTo>
                      <a:pt x="10024" y="1614"/>
                      <a:pt x="10024" y="1614"/>
                      <a:pt x="10024" y="1614"/>
                    </a:cubicBezTo>
                    <a:cubicBezTo>
                      <a:pt x="10144" y="1614"/>
                      <a:pt x="10144" y="1614"/>
                      <a:pt x="10144" y="1614"/>
                    </a:cubicBezTo>
                    <a:cubicBezTo>
                      <a:pt x="10144" y="1738"/>
                      <a:pt x="10144" y="1738"/>
                      <a:pt x="10144" y="1738"/>
                    </a:cubicBezTo>
                    <a:cubicBezTo>
                      <a:pt x="10024" y="1614"/>
                      <a:pt x="10024" y="1614"/>
                      <a:pt x="10024" y="1614"/>
                    </a:cubicBezTo>
                    <a:cubicBezTo>
                      <a:pt x="9905" y="1738"/>
                      <a:pt x="9905" y="1738"/>
                      <a:pt x="9905" y="1738"/>
                    </a:cubicBezTo>
                    <a:cubicBezTo>
                      <a:pt x="9905" y="1738"/>
                      <a:pt x="9905" y="1738"/>
                      <a:pt x="9905" y="1738"/>
                    </a:cubicBezTo>
                    <a:cubicBezTo>
                      <a:pt x="9786" y="1862"/>
                      <a:pt x="9786" y="1862"/>
                      <a:pt x="9786" y="1862"/>
                    </a:cubicBezTo>
                    <a:cubicBezTo>
                      <a:pt x="9666" y="1986"/>
                      <a:pt x="9666" y="1986"/>
                      <a:pt x="9666" y="1986"/>
                    </a:cubicBezTo>
                    <a:cubicBezTo>
                      <a:pt x="9666" y="1986"/>
                      <a:pt x="9666" y="1986"/>
                      <a:pt x="9666" y="1986"/>
                    </a:cubicBezTo>
                    <a:cubicBezTo>
                      <a:pt x="9547" y="2234"/>
                      <a:pt x="9547" y="2234"/>
                      <a:pt x="9547" y="2234"/>
                    </a:cubicBezTo>
                    <a:cubicBezTo>
                      <a:pt x="9547" y="2234"/>
                      <a:pt x="9547" y="2234"/>
                      <a:pt x="9547" y="2234"/>
                    </a:cubicBezTo>
                    <a:cubicBezTo>
                      <a:pt x="9547" y="2234"/>
                      <a:pt x="9547" y="2234"/>
                      <a:pt x="9547" y="2234"/>
                    </a:cubicBezTo>
                    <a:cubicBezTo>
                      <a:pt x="9786" y="2359"/>
                      <a:pt x="9786" y="2359"/>
                      <a:pt x="9786" y="2359"/>
                    </a:cubicBezTo>
                    <a:cubicBezTo>
                      <a:pt x="9666" y="2359"/>
                      <a:pt x="9666" y="2359"/>
                      <a:pt x="9666" y="2359"/>
                    </a:cubicBezTo>
                    <a:cubicBezTo>
                      <a:pt x="9666" y="2359"/>
                      <a:pt x="9666" y="2359"/>
                      <a:pt x="9666" y="2359"/>
                    </a:cubicBezTo>
                    <a:cubicBezTo>
                      <a:pt x="9905" y="2483"/>
                      <a:pt x="9905" y="2483"/>
                      <a:pt x="9905" y="2483"/>
                    </a:cubicBezTo>
                    <a:cubicBezTo>
                      <a:pt x="9786" y="2483"/>
                      <a:pt x="9786" y="2483"/>
                      <a:pt x="9786" y="2483"/>
                    </a:cubicBezTo>
                    <a:cubicBezTo>
                      <a:pt x="9666" y="2483"/>
                      <a:pt x="9666" y="2483"/>
                      <a:pt x="9666" y="2483"/>
                    </a:cubicBezTo>
                    <a:cubicBezTo>
                      <a:pt x="9547" y="2483"/>
                      <a:pt x="9547" y="2483"/>
                      <a:pt x="9547" y="2483"/>
                    </a:cubicBezTo>
                    <a:cubicBezTo>
                      <a:pt x="9547" y="2483"/>
                      <a:pt x="9547" y="2483"/>
                      <a:pt x="9547" y="2483"/>
                    </a:cubicBezTo>
                    <a:cubicBezTo>
                      <a:pt x="9666" y="2607"/>
                      <a:pt x="9666" y="2607"/>
                      <a:pt x="9666" y="2607"/>
                    </a:cubicBezTo>
                    <a:cubicBezTo>
                      <a:pt x="9666" y="2731"/>
                      <a:pt x="9666" y="2731"/>
                      <a:pt x="9666" y="2731"/>
                    </a:cubicBezTo>
                    <a:cubicBezTo>
                      <a:pt x="9786" y="2731"/>
                      <a:pt x="9786" y="2731"/>
                      <a:pt x="9786" y="2731"/>
                    </a:cubicBezTo>
                    <a:cubicBezTo>
                      <a:pt x="9666" y="2731"/>
                      <a:pt x="9666" y="2731"/>
                      <a:pt x="9666" y="2731"/>
                    </a:cubicBezTo>
                    <a:cubicBezTo>
                      <a:pt x="9547" y="2483"/>
                      <a:pt x="9547" y="2483"/>
                      <a:pt x="9547" y="2483"/>
                    </a:cubicBezTo>
                    <a:cubicBezTo>
                      <a:pt x="9428" y="2483"/>
                      <a:pt x="9428" y="2483"/>
                      <a:pt x="9428" y="2483"/>
                    </a:cubicBezTo>
                    <a:cubicBezTo>
                      <a:pt x="9428" y="2607"/>
                      <a:pt x="9428" y="2607"/>
                      <a:pt x="9428" y="2607"/>
                    </a:cubicBezTo>
                    <a:cubicBezTo>
                      <a:pt x="9428" y="2607"/>
                      <a:pt x="9428" y="2607"/>
                      <a:pt x="9428" y="2607"/>
                    </a:cubicBezTo>
                    <a:cubicBezTo>
                      <a:pt x="9428" y="2607"/>
                      <a:pt x="9428" y="2607"/>
                      <a:pt x="9428" y="2607"/>
                    </a:cubicBezTo>
                    <a:cubicBezTo>
                      <a:pt x="9189" y="2483"/>
                      <a:pt x="9189" y="2483"/>
                      <a:pt x="9189" y="2483"/>
                    </a:cubicBezTo>
                    <a:cubicBezTo>
                      <a:pt x="8950" y="2483"/>
                      <a:pt x="8950" y="2483"/>
                      <a:pt x="8950" y="2483"/>
                    </a:cubicBezTo>
                    <a:cubicBezTo>
                      <a:pt x="9070" y="2483"/>
                      <a:pt x="9070" y="2483"/>
                      <a:pt x="9070" y="2483"/>
                    </a:cubicBezTo>
                    <a:cubicBezTo>
                      <a:pt x="8950" y="2607"/>
                      <a:pt x="8950" y="2607"/>
                      <a:pt x="8950" y="2607"/>
                    </a:cubicBezTo>
                    <a:cubicBezTo>
                      <a:pt x="8950" y="2483"/>
                      <a:pt x="8950" y="2483"/>
                      <a:pt x="8950" y="2483"/>
                    </a:cubicBezTo>
                    <a:cubicBezTo>
                      <a:pt x="8950" y="2483"/>
                      <a:pt x="8950" y="2483"/>
                      <a:pt x="8950" y="2483"/>
                    </a:cubicBezTo>
                    <a:cubicBezTo>
                      <a:pt x="8831" y="2607"/>
                      <a:pt x="8831" y="2607"/>
                      <a:pt x="8831" y="2607"/>
                    </a:cubicBezTo>
                    <a:cubicBezTo>
                      <a:pt x="8950" y="2731"/>
                      <a:pt x="8950" y="2731"/>
                      <a:pt x="8950" y="2731"/>
                    </a:cubicBezTo>
                    <a:cubicBezTo>
                      <a:pt x="8950" y="2731"/>
                      <a:pt x="8950" y="2731"/>
                      <a:pt x="8950" y="2731"/>
                    </a:cubicBezTo>
                    <a:cubicBezTo>
                      <a:pt x="8950" y="2731"/>
                      <a:pt x="8950" y="2731"/>
                      <a:pt x="8950" y="2731"/>
                    </a:cubicBezTo>
                    <a:cubicBezTo>
                      <a:pt x="8831" y="2731"/>
                      <a:pt x="8831" y="2731"/>
                      <a:pt x="8831" y="2731"/>
                    </a:cubicBezTo>
                    <a:cubicBezTo>
                      <a:pt x="8831" y="2731"/>
                      <a:pt x="8831" y="2731"/>
                      <a:pt x="8831" y="2731"/>
                    </a:cubicBezTo>
                    <a:cubicBezTo>
                      <a:pt x="8712" y="2855"/>
                      <a:pt x="8712" y="2855"/>
                      <a:pt x="8712" y="2855"/>
                    </a:cubicBezTo>
                    <a:cubicBezTo>
                      <a:pt x="8592" y="2855"/>
                      <a:pt x="8592" y="2855"/>
                      <a:pt x="8592" y="2855"/>
                    </a:cubicBezTo>
                    <a:cubicBezTo>
                      <a:pt x="8712" y="2855"/>
                      <a:pt x="8712" y="2855"/>
                      <a:pt x="8712" y="2855"/>
                    </a:cubicBezTo>
                    <a:cubicBezTo>
                      <a:pt x="8831" y="2731"/>
                      <a:pt x="8831" y="2731"/>
                      <a:pt x="8831" y="2731"/>
                    </a:cubicBezTo>
                    <a:cubicBezTo>
                      <a:pt x="8831" y="2483"/>
                      <a:pt x="8831" y="2483"/>
                      <a:pt x="8831" y="2483"/>
                    </a:cubicBezTo>
                    <a:cubicBezTo>
                      <a:pt x="8831" y="2483"/>
                      <a:pt x="8831" y="2483"/>
                      <a:pt x="8831" y="2483"/>
                    </a:cubicBezTo>
                    <a:cubicBezTo>
                      <a:pt x="8831" y="2359"/>
                      <a:pt x="8831" y="2359"/>
                      <a:pt x="8831" y="2359"/>
                    </a:cubicBezTo>
                    <a:cubicBezTo>
                      <a:pt x="8712" y="2359"/>
                      <a:pt x="8712" y="2359"/>
                      <a:pt x="8712" y="2359"/>
                    </a:cubicBezTo>
                    <a:cubicBezTo>
                      <a:pt x="8592" y="2110"/>
                      <a:pt x="8592" y="2110"/>
                      <a:pt x="8592" y="2110"/>
                    </a:cubicBezTo>
                    <a:cubicBezTo>
                      <a:pt x="8473" y="1986"/>
                      <a:pt x="8473" y="1986"/>
                      <a:pt x="8473" y="1986"/>
                    </a:cubicBezTo>
                    <a:cubicBezTo>
                      <a:pt x="8354" y="1986"/>
                      <a:pt x="8354" y="1986"/>
                      <a:pt x="8354" y="1986"/>
                    </a:cubicBezTo>
                    <a:cubicBezTo>
                      <a:pt x="8234" y="1862"/>
                      <a:pt x="8234" y="1862"/>
                      <a:pt x="8234" y="1862"/>
                    </a:cubicBezTo>
                    <a:cubicBezTo>
                      <a:pt x="8234" y="1986"/>
                      <a:pt x="8234" y="1986"/>
                      <a:pt x="8234" y="1986"/>
                    </a:cubicBezTo>
                    <a:cubicBezTo>
                      <a:pt x="8234" y="1986"/>
                      <a:pt x="8234" y="1986"/>
                      <a:pt x="8234" y="1986"/>
                    </a:cubicBezTo>
                    <a:cubicBezTo>
                      <a:pt x="8115" y="1986"/>
                      <a:pt x="8115" y="1986"/>
                      <a:pt x="8115" y="1986"/>
                    </a:cubicBezTo>
                    <a:cubicBezTo>
                      <a:pt x="8115" y="2110"/>
                      <a:pt x="8115" y="2110"/>
                      <a:pt x="8115" y="2110"/>
                    </a:cubicBezTo>
                    <a:cubicBezTo>
                      <a:pt x="7996" y="2110"/>
                      <a:pt x="7996" y="2110"/>
                      <a:pt x="7996" y="2110"/>
                    </a:cubicBezTo>
                    <a:cubicBezTo>
                      <a:pt x="7996" y="1986"/>
                      <a:pt x="7996" y="1986"/>
                      <a:pt x="7996" y="1986"/>
                    </a:cubicBezTo>
                    <a:cubicBezTo>
                      <a:pt x="7996" y="2110"/>
                      <a:pt x="7996" y="2110"/>
                      <a:pt x="7996" y="2110"/>
                    </a:cubicBezTo>
                    <a:cubicBezTo>
                      <a:pt x="7876" y="2110"/>
                      <a:pt x="7876" y="2110"/>
                      <a:pt x="7876" y="2110"/>
                    </a:cubicBezTo>
                    <a:cubicBezTo>
                      <a:pt x="7876" y="1986"/>
                      <a:pt x="7876" y="1986"/>
                      <a:pt x="7876" y="1986"/>
                    </a:cubicBezTo>
                    <a:cubicBezTo>
                      <a:pt x="7757" y="1986"/>
                      <a:pt x="7757" y="1986"/>
                      <a:pt x="7757" y="1986"/>
                    </a:cubicBezTo>
                    <a:cubicBezTo>
                      <a:pt x="7757" y="2110"/>
                      <a:pt x="7757" y="2110"/>
                      <a:pt x="7757" y="2110"/>
                    </a:cubicBezTo>
                    <a:cubicBezTo>
                      <a:pt x="7876" y="2110"/>
                      <a:pt x="7876" y="2110"/>
                      <a:pt x="7876" y="2110"/>
                    </a:cubicBezTo>
                    <a:cubicBezTo>
                      <a:pt x="7757" y="2110"/>
                      <a:pt x="7757" y="2110"/>
                      <a:pt x="7757" y="2110"/>
                    </a:cubicBezTo>
                    <a:cubicBezTo>
                      <a:pt x="7757" y="2234"/>
                      <a:pt x="7757" y="2234"/>
                      <a:pt x="7757" y="2234"/>
                    </a:cubicBezTo>
                    <a:cubicBezTo>
                      <a:pt x="7757" y="2359"/>
                      <a:pt x="7757" y="2359"/>
                      <a:pt x="7757" y="2359"/>
                    </a:cubicBezTo>
                    <a:cubicBezTo>
                      <a:pt x="7638" y="2359"/>
                      <a:pt x="7638" y="2359"/>
                      <a:pt x="7638" y="2359"/>
                    </a:cubicBezTo>
                    <a:cubicBezTo>
                      <a:pt x="7638" y="2359"/>
                      <a:pt x="7638" y="2359"/>
                      <a:pt x="7638" y="2359"/>
                    </a:cubicBezTo>
                    <a:cubicBezTo>
                      <a:pt x="7518" y="2359"/>
                      <a:pt x="7518" y="2359"/>
                      <a:pt x="7518" y="2359"/>
                    </a:cubicBezTo>
                    <a:cubicBezTo>
                      <a:pt x="7518" y="2234"/>
                      <a:pt x="7518" y="2234"/>
                      <a:pt x="7518" y="2234"/>
                    </a:cubicBezTo>
                    <a:cubicBezTo>
                      <a:pt x="7638" y="2234"/>
                      <a:pt x="7638" y="2234"/>
                      <a:pt x="7638" y="2234"/>
                    </a:cubicBezTo>
                    <a:cubicBezTo>
                      <a:pt x="7518" y="2234"/>
                      <a:pt x="7518" y="2234"/>
                      <a:pt x="7518" y="2234"/>
                    </a:cubicBezTo>
                    <a:cubicBezTo>
                      <a:pt x="7518" y="2234"/>
                      <a:pt x="7518" y="2234"/>
                      <a:pt x="7518" y="2234"/>
                    </a:cubicBezTo>
                    <a:cubicBezTo>
                      <a:pt x="7399" y="2359"/>
                      <a:pt x="7399" y="2359"/>
                      <a:pt x="7399" y="2359"/>
                    </a:cubicBezTo>
                    <a:cubicBezTo>
                      <a:pt x="7280" y="2359"/>
                      <a:pt x="7280" y="2359"/>
                      <a:pt x="7280" y="2359"/>
                    </a:cubicBezTo>
                    <a:cubicBezTo>
                      <a:pt x="7280" y="2483"/>
                      <a:pt x="7280" y="2483"/>
                      <a:pt x="7280" y="2483"/>
                    </a:cubicBezTo>
                    <a:cubicBezTo>
                      <a:pt x="7399" y="2483"/>
                      <a:pt x="7399" y="2483"/>
                      <a:pt x="7399" y="2483"/>
                    </a:cubicBezTo>
                    <a:cubicBezTo>
                      <a:pt x="7280" y="2607"/>
                      <a:pt x="7280" y="2607"/>
                      <a:pt x="7280" y="2607"/>
                    </a:cubicBezTo>
                    <a:cubicBezTo>
                      <a:pt x="7160" y="2607"/>
                      <a:pt x="7160" y="2607"/>
                      <a:pt x="7160" y="2607"/>
                    </a:cubicBezTo>
                    <a:cubicBezTo>
                      <a:pt x="7041" y="2607"/>
                      <a:pt x="7041" y="2607"/>
                      <a:pt x="7041" y="2607"/>
                    </a:cubicBezTo>
                    <a:cubicBezTo>
                      <a:pt x="7160" y="2731"/>
                      <a:pt x="7160" y="2731"/>
                      <a:pt x="7160" y="2731"/>
                    </a:cubicBezTo>
                    <a:cubicBezTo>
                      <a:pt x="7280" y="2731"/>
                      <a:pt x="7280" y="2731"/>
                      <a:pt x="7280" y="2731"/>
                    </a:cubicBezTo>
                    <a:cubicBezTo>
                      <a:pt x="7160" y="2855"/>
                      <a:pt x="7160" y="2855"/>
                      <a:pt x="7160" y="2855"/>
                    </a:cubicBezTo>
                    <a:cubicBezTo>
                      <a:pt x="7160" y="2855"/>
                      <a:pt x="7160" y="2855"/>
                      <a:pt x="7160" y="2855"/>
                    </a:cubicBezTo>
                    <a:cubicBezTo>
                      <a:pt x="7041" y="2731"/>
                      <a:pt x="7041" y="2731"/>
                      <a:pt x="7041" y="2731"/>
                    </a:cubicBezTo>
                    <a:cubicBezTo>
                      <a:pt x="6922" y="2855"/>
                      <a:pt x="6922" y="2855"/>
                      <a:pt x="6922" y="2855"/>
                    </a:cubicBezTo>
                    <a:cubicBezTo>
                      <a:pt x="6802" y="2855"/>
                      <a:pt x="6802" y="2855"/>
                      <a:pt x="6802" y="2855"/>
                    </a:cubicBezTo>
                    <a:cubicBezTo>
                      <a:pt x="6922" y="2855"/>
                      <a:pt x="6922" y="2855"/>
                      <a:pt x="6922" y="2855"/>
                    </a:cubicBezTo>
                    <a:cubicBezTo>
                      <a:pt x="6922" y="2979"/>
                      <a:pt x="6922" y="2979"/>
                      <a:pt x="6922" y="2979"/>
                    </a:cubicBezTo>
                    <a:cubicBezTo>
                      <a:pt x="6922" y="2979"/>
                      <a:pt x="6922" y="2979"/>
                      <a:pt x="6922" y="2979"/>
                    </a:cubicBezTo>
                    <a:cubicBezTo>
                      <a:pt x="6922" y="2979"/>
                      <a:pt x="6922" y="2979"/>
                      <a:pt x="6922" y="2979"/>
                    </a:cubicBezTo>
                    <a:cubicBezTo>
                      <a:pt x="6922" y="3103"/>
                      <a:pt x="6922" y="3103"/>
                      <a:pt x="6922" y="3103"/>
                    </a:cubicBezTo>
                    <a:cubicBezTo>
                      <a:pt x="6922" y="3228"/>
                      <a:pt x="6922" y="3228"/>
                      <a:pt x="6922" y="3228"/>
                    </a:cubicBezTo>
                    <a:cubicBezTo>
                      <a:pt x="6802" y="3228"/>
                      <a:pt x="6802" y="3228"/>
                      <a:pt x="6802" y="3228"/>
                    </a:cubicBezTo>
                    <a:cubicBezTo>
                      <a:pt x="6802" y="3352"/>
                      <a:pt x="6802" y="3352"/>
                      <a:pt x="6802" y="3352"/>
                    </a:cubicBezTo>
                    <a:cubicBezTo>
                      <a:pt x="6922" y="3352"/>
                      <a:pt x="6922" y="3352"/>
                      <a:pt x="6922" y="3352"/>
                    </a:cubicBezTo>
                    <a:cubicBezTo>
                      <a:pt x="6802" y="3352"/>
                      <a:pt x="6802" y="3352"/>
                      <a:pt x="6802" y="3352"/>
                    </a:cubicBezTo>
                    <a:cubicBezTo>
                      <a:pt x="6802" y="3476"/>
                      <a:pt x="6802" y="3476"/>
                      <a:pt x="6802" y="3476"/>
                    </a:cubicBezTo>
                    <a:cubicBezTo>
                      <a:pt x="6683" y="3352"/>
                      <a:pt x="6683" y="3352"/>
                      <a:pt x="6683" y="3352"/>
                    </a:cubicBezTo>
                    <a:cubicBezTo>
                      <a:pt x="6683" y="3352"/>
                      <a:pt x="6683" y="3352"/>
                      <a:pt x="6683" y="3352"/>
                    </a:cubicBezTo>
                    <a:cubicBezTo>
                      <a:pt x="6564" y="3228"/>
                      <a:pt x="6564" y="3228"/>
                      <a:pt x="6564" y="3228"/>
                    </a:cubicBezTo>
                    <a:cubicBezTo>
                      <a:pt x="6564" y="3352"/>
                      <a:pt x="6564" y="3352"/>
                      <a:pt x="6564" y="3352"/>
                    </a:cubicBezTo>
                    <a:cubicBezTo>
                      <a:pt x="6444" y="3228"/>
                      <a:pt x="6444" y="3228"/>
                      <a:pt x="6444" y="3228"/>
                    </a:cubicBezTo>
                    <a:cubicBezTo>
                      <a:pt x="6325" y="3228"/>
                      <a:pt x="6325" y="3228"/>
                      <a:pt x="6325" y="3228"/>
                    </a:cubicBezTo>
                    <a:cubicBezTo>
                      <a:pt x="6325" y="3228"/>
                      <a:pt x="6325" y="3228"/>
                      <a:pt x="6325" y="3228"/>
                    </a:cubicBezTo>
                    <a:cubicBezTo>
                      <a:pt x="6444" y="3352"/>
                      <a:pt x="6444" y="3352"/>
                      <a:pt x="6444" y="3352"/>
                    </a:cubicBezTo>
                    <a:cubicBezTo>
                      <a:pt x="6444" y="3352"/>
                      <a:pt x="6444" y="3352"/>
                      <a:pt x="6444" y="3352"/>
                    </a:cubicBezTo>
                    <a:cubicBezTo>
                      <a:pt x="6325" y="3476"/>
                      <a:pt x="6325" y="3476"/>
                      <a:pt x="6325" y="3476"/>
                    </a:cubicBezTo>
                    <a:cubicBezTo>
                      <a:pt x="6444" y="3600"/>
                      <a:pt x="6444" y="3600"/>
                      <a:pt x="6444" y="3600"/>
                    </a:cubicBezTo>
                    <a:cubicBezTo>
                      <a:pt x="6564" y="3600"/>
                      <a:pt x="6564" y="3600"/>
                      <a:pt x="6564" y="3600"/>
                    </a:cubicBezTo>
                    <a:cubicBezTo>
                      <a:pt x="6444" y="3600"/>
                      <a:pt x="6444" y="3600"/>
                      <a:pt x="6444" y="3600"/>
                    </a:cubicBezTo>
                    <a:cubicBezTo>
                      <a:pt x="6444" y="3724"/>
                      <a:pt x="6444" y="3724"/>
                      <a:pt x="6444" y="3724"/>
                    </a:cubicBezTo>
                    <a:cubicBezTo>
                      <a:pt x="6444" y="3724"/>
                      <a:pt x="6444" y="3724"/>
                      <a:pt x="6444" y="3724"/>
                    </a:cubicBezTo>
                    <a:cubicBezTo>
                      <a:pt x="6444" y="3724"/>
                      <a:pt x="6444" y="3724"/>
                      <a:pt x="6444" y="3724"/>
                    </a:cubicBezTo>
                    <a:cubicBezTo>
                      <a:pt x="6444" y="3848"/>
                      <a:pt x="6444" y="3848"/>
                      <a:pt x="6444" y="3848"/>
                    </a:cubicBezTo>
                    <a:cubicBezTo>
                      <a:pt x="6325" y="3972"/>
                      <a:pt x="6325" y="3972"/>
                      <a:pt x="6325" y="3972"/>
                    </a:cubicBezTo>
                    <a:cubicBezTo>
                      <a:pt x="6325" y="4097"/>
                      <a:pt x="6325" y="4097"/>
                      <a:pt x="6325" y="4097"/>
                    </a:cubicBezTo>
                    <a:cubicBezTo>
                      <a:pt x="6206" y="3724"/>
                      <a:pt x="6206" y="3724"/>
                      <a:pt x="6206" y="3724"/>
                    </a:cubicBezTo>
                    <a:cubicBezTo>
                      <a:pt x="6086" y="3476"/>
                      <a:pt x="6086" y="3476"/>
                      <a:pt x="6086" y="3476"/>
                    </a:cubicBezTo>
                    <a:cubicBezTo>
                      <a:pt x="5967" y="3476"/>
                      <a:pt x="5967" y="3476"/>
                      <a:pt x="5967" y="3476"/>
                    </a:cubicBezTo>
                    <a:cubicBezTo>
                      <a:pt x="6086" y="3352"/>
                      <a:pt x="6086" y="3352"/>
                      <a:pt x="6086" y="3352"/>
                    </a:cubicBezTo>
                    <a:cubicBezTo>
                      <a:pt x="5967" y="3352"/>
                      <a:pt x="5967" y="3352"/>
                      <a:pt x="5967" y="3352"/>
                    </a:cubicBezTo>
                    <a:cubicBezTo>
                      <a:pt x="5848" y="3476"/>
                      <a:pt x="5848" y="3476"/>
                      <a:pt x="5848" y="3476"/>
                    </a:cubicBezTo>
                    <a:cubicBezTo>
                      <a:pt x="5848" y="3600"/>
                      <a:pt x="5848" y="3600"/>
                      <a:pt x="5848" y="3600"/>
                    </a:cubicBezTo>
                    <a:cubicBezTo>
                      <a:pt x="5728" y="3600"/>
                      <a:pt x="5728" y="3600"/>
                      <a:pt x="5728" y="3600"/>
                    </a:cubicBezTo>
                    <a:cubicBezTo>
                      <a:pt x="5728" y="3600"/>
                      <a:pt x="5728" y="3600"/>
                      <a:pt x="5728" y="3600"/>
                    </a:cubicBezTo>
                    <a:cubicBezTo>
                      <a:pt x="5609" y="3600"/>
                      <a:pt x="5609" y="3600"/>
                      <a:pt x="5609" y="3600"/>
                    </a:cubicBezTo>
                    <a:cubicBezTo>
                      <a:pt x="5609" y="3724"/>
                      <a:pt x="5609" y="3724"/>
                      <a:pt x="5609" y="3724"/>
                    </a:cubicBezTo>
                    <a:cubicBezTo>
                      <a:pt x="5490" y="3724"/>
                      <a:pt x="5490" y="3724"/>
                      <a:pt x="5490" y="3724"/>
                    </a:cubicBezTo>
                    <a:cubicBezTo>
                      <a:pt x="5490" y="3848"/>
                      <a:pt x="5490" y="3848"/>
                      <a:pt x="5490" y="3848"/>
                    </a:cubicBezTo>
                    <a:cubicBezTo>
                      <a:pt x="5490" y="4221"/>
                      <a:pt x="5490" y="4221"/>
                      <a:pt x="5490" y="4221"/>
                    </a:cubicBezTo>
                    <a:cubicBezTo>
                      <a:pt x="5609" y="4221"/>
                      <a:pt x="5609" y="4221"/>
                      <a:pt x="5609" y="4221"/>
                    </a:cubicBezTo>
                    <a:cubicBezTo>
                      <a:pt x="5609" y="4345"/>
                      <a:pt x="5609" y="4345"/>
                      <a:pt x="5609" y="4345"/>
                    </a:cubicBezTo>
                    <a:cubicBezTo>
                      <a:pt x="5490" y="4345"/>
                      <a:pt x="5490" y="4345"/>
                      <a:pt x="5490" y="4345"/>
                    </a:cubicBezTo>
                    <a:cubicBezTo>
                      <a:pt x="5490" y="4469"/>
                      <a:pt x="5490" y="4469"/>
                      <a:pt x="5490" y="4469"/>
                    </a:cubicBezTo>
                    <a:cubicBezTo>
                      <a:pt x="5251" y="4469"/>
                      <a:pt x="5251" y="4469"/>
                      <a:pt x="5251" y="4469"/>
                    </a:cubicBezTo>
                    <a:cubicBezTo>
                      <a:pt x="5251" y="4469"/>
                      <a:pt x="5251" y="4469"/>
                      <a:pt x="5251" y="4469"/>
                    </a:cubicBezTo>
                    <a:cubicBezTo>
                      <a:pt x="5131" y="4593"/>
                      <a:pt x="5131" y="4593"/>
                      <a:pt x="5131" y="4593"/>
                    </a:cubicBezTo>
                    <a:cubicBezTo>
                      <a:pt x="5131" y="4717"/>
                      <a:pt x="5131" y="4717"/>
                      <a:pt x="5131" y="4717"/>
                    </a:cubicBezTo>
                    <a:cubicBezTo>
                      <a:pt x="5131" y="4841"/>
                      <a:pt x="5131" y="4841"/>
                      <a:pt x="5131" y="4841"/>
                    </a:cubicBezTo>
                    <a:cubicBezTo>
                      <a:pt x="4893" y="4966"/>
                      <a:pt x="4893" y="4966"/>
                      <a:pt x="4893" y="4966"/>
                    </a:cubicBezTo>
                    <a:cubicBezTo>
                      <a:pt x="4654" y="5214"/>
                      <a:pt x="4654" y="5214"/>
                      <a:pt x="4654" y="5214"/>
                    </a:cubicBezTo>
                    <a:cubicBezTo>
                      <a:pt x="4415" y="5214"/>
                      <a:pt x="4415" y="5214"/>
                      <a:pt x="4415" y="5214"/>
                    </a:cubicBezTo>
                    <a:cubicBezTo>
                      <a:pt x="4296" y="5214"/>
                      <a:pt x="4296" y="5214"/>
                      <a:pt x="4296" y="5214"/>
                    </a:cubicBezTo>
                    <a:cubicBezTo>
                      <a:pt x="4057" y="5214"/>
                      <a:pt x="4057" y="5214"/>
                      <a:pt x="4057" y="5214"/>
                    </a:cubicBezTo>
                    <a:cubicBezTo>
                      <a:pt x="3938" y="5338"/>
                      <a:pt x="3938" y="5338"/>
                      <a:pt x="3938" y="5338"/>
                    </a:cubicBezTo>
                    <a:cubicBezTo>
                      <a:pt x="3819" y="5214"/>
                      <a:pt x="3819" y="5214"/>
                      <a:pt x="3819" y="5214"/>
                    </a:cubicBezTo>
                    <a:cubicBezTo>
                      <a:pt x="3699" y="5338"/>
                      <a:pt x="3699" y="5338"/>
                      <a:pt x="3699" y="5338"/>
                    </a:cubicBezTo>
                    <a:cubicBezTo>
                      <a:pt x="3699" y="5462"/>
                      <a:pt x="3699" y="5462"/>
                      <a:pt x="3699" y="5462"/>
                    </a:cubicBezTo>
                    <a:cubicBezTo>
                      <a:pt x="3580" y="5462"/>
                      <a:pt x="3580" y="5462"/>
                      <a:pt x="3580" y="5462"/>
                    </a:cubicBezTo>
                    <a:cubicBezTo>
                      <a:pt x="3222" y="5462"/>
                      <a:pt x="3222" y="5462"/>
                      <a:pt x="3222" y="5462"/>
                    </a:cubicBezTo>
                    <a:cubicBezTo>
                      <a:pt x="3103" y="5462"/>
                      <a:pt x="3103" y="5462"/>
                      <a:pt x="3103" y="5462"/>
                    </a:cubicBezTo>
                    <a:cubicBezTo>
                      <a:pt x="3103" y="5586"/>
                      <a:pt x="3103" y="5586"/>
                      <a:pt x="3103" y="5586"/>
                    </a:cubicBezTo>
                    <a:cubicBezTo>
                      <a:pt x="2864" y="5710"/>
                      <a:pt x="2864" y="5710"/>
                      <a:pt x="2864" y="5710"/>
                    </a:cubicBezTo>
                    <a:cubicBezTo>
                      <a:pt x="2745" y="5710"/>
                      <a:pt x="2745" y="5710"/>
                      <a:pt x="2745" y="5710"/>
                    </a:cubicBezTo>
                    <a:cubicBezTo>
                      <a:pt x="2625" y="5586"/>
                      <a:pt x="2625" y="5586"/>
                      <a:pt x="2625" y="5586"/>
                    </a:cubicBezTo>
                    <a:cubicBezTo>
                      <a:pt x="2506" y="5586"/>
                      <a:pt x="2506" y="5586"/>
                      <a:pt x="2506" y="5586"/>
                    </a:cubicBezTo>
                    <a:cubicBezTo>
                      <a:pt x="2506" y="5586"/>
                      <a:pt x="2506" y="5586"/>
                      <a:pt x="2506" y="5586"/>
                    </a:cubicBezTo>
                    <a:cubicBezTo>
                      <a:pt x="2387" y="5586"/>
                      <a:pt x="2387" y="5586"/>
                      <a:pt x="2387" y="5586"/>
                    </a:cubicBezTo>
                    <a:cubicBezTo>
                      <a:pt x="2267" y="5710"/>
                      <a:pt x="2267" y="5710"/>
                      <a:pt x="2267" y="5710"/>
                    </a:cubicBezTo>
                    <a:cubicBezTo>
                      <a:pt x="2148" y="5834"/>
                      <a:pt x="2148" y="5834"/>
                      <a:pt x="2148" y="5834"/>
                    </a:cubicBezTo>
                    <a:cubicBezTo>
                      <a:pt x="2029" y="5834"/>
                      <a:pt x="2029" y="5834"/>
                      <a:pt x="2029" y="5834"/>
                    </a:cubicBezTo>
                    <a:cubicBezTo>
                      <a:pt x="2029" y="5834"/>
                      <a:pt x="2029" y="5834"/>
                      <a:pt x="2029" y="5834"/>
                    </a:cubicBezTo>
                    <a:cubicBezTo>
                      <a:pt x="1790" y="5959"/>
                      <a:pt x="1790" y="5959"/>
                      <a:pt x="1790" y="5959"/>
                    </a:cubicBezTo>
                    <a:cubicBezTo>
                      <a:pt x="1671" y="6083"/>
                      <a:pt x="1671" y="6083"/>
                      <a:pt x="1671" y="6083"/>
                    </a:cubicBezTo>
                    <a:cubicBezTo>
                      <a:pt x="1313" y="6207"/>
                      <a:pt x="1313" y="6207"/>
                      <a:pt x="1313" y="6207"/>
                    </a:cubicBezTo>
                    <a:cubicBezTo>
                      <a:pt x="1193" y="6331"/>
                      <a:pt x="1193" y="6331"/>
                      <a:pt x="1193" y="6331"/>
                    </a:cubicBezTo>
                    <a:cubicBezTo>
                      <a:pt x="1193" y="6455"/>
                      <a:pt x="1193" y="6455"/>
                      <a:pt x="1193" y="6455"/>
                    </a:cubicBezTo>
                    <a:cubicBezTo>
                      <a:pt x="1074" y="6579"/>
                      <a:pt x="1074" y="6579"/>
                      <a:pt x="1074" y="6579"/>
                    </a:cubicBezTo>
                    <a:cubicBezTo>
                      <a:pt x="955" y="6579"/>
                      <a:pt x="955" y="6579"/>
                      <a:pt x="955" y="6579"/>
                    </a:cubicBezTo>
                    <a:cubicBezTo>
                      <a:pt x="1074" y="6455"/>
                      <a:pt x="1074" y="6455"/>
                      <a:pt x="1074" y="6455"/>
                    </a:cubicBezTo>
                    <a:cubicBezTo>
                      <a:pt x="955" y="6455"/>
                      <a:pt x="955" y="6455"/>
                      <a:pt x="955" y="6455"/>
                    </a:cubicBezTo>
                    <a:cubicBezTo>
                      <a:pt x="1074" y="6331"/>
                      <a:pt x="1074" y="6331"/>
                      <a:pt x="1074" y="6331"/>
                    </a:cubicBezTo>
                    <a:cubicBezTo>
                      <a:pt x="1074" y="6207"/>
                      <a:pt x="1074" y="6207"/>
                      <a:pt x="1074" y="6207"/>
                    </a:cubicBezTo>
                    <a:cubicBezTo>
                      <a:pt x="835" y="6331"/>
                      <a:pt x="835" y="6331"/>
                      <a:pt x="835" y="6331"/>
                    </a:cubicBezTo>
                    <a:cubicBezTo>
                      <a:pt x="835" y="6455"/>
                      <a:pt x="835" y="6455"/>
                      <a:pt x="835" y="6455"/>
                    </a:cubicBezTo>
                    <a:cubicBezTo>
                      <a:pt x="716" y="6703"/>
                      <a:pt x="716" y="6703"/>
                      <a:pt x="716" y="6703"/>
                    </a:cubicBezTo>
                    <a:cubicBezTo>
                      <a:pt x="835" y="6828"/>
                      <a:pt x="835" y="6828"/>
                      <a:pt x="835" y="6828"/>
                    </a:cubicBezTo>
                    <a:cubicBezTo>
                      <a:pt x="716" y="6952"/>
                      <a:pt x="716" y="6952"/>
                      <a:pt x="716" y="6952"/>
                    </a:cubicBezTo>
                    <a:cubicBezTo>
                      <a:pt x="716" y="7200"/>
                      <a:pt x="716" y="7200"/>
                      <a:pt x="716" y="7200"/>
                    </a:cubicBezTo>
                    <a:cubicBezTo>
                      <a:pt x="597" y="7448"/>
                      <a:pt x="597" y="7448"/>
                      <a:pt x="597" y="7448"/>
                    </a:cubicBezTo>
                    <a:cubicBezTo>
                      <a:pt x="477" y="7697"/>
                      <a:pt x="477" y="7697"/>
                      <a:pt x="477" y="7697"/>
                    </a:cubicBezTo>
                    <a:cubicBezTo>
                      <a:pt x="477" y="7945"/>
                      <a:pt x="477" y="7945"/>
                      <a:pt x="477" y="7945"/>
                    </a:cubicBezTo>
                    <a:cubicBezTo>
                      <a:pt x="477" y="8193"/>
                      <a:pt x="477" y="8193"/>
                      <a:pt x="477" y="8193"/>
                    </a:cubicBezTo>
                    <a:cubicBezTo>
                      <a:pt x="716" y="8441"/>
                      <a:pt x="716" y="8441"/>
                      <a:pt x="716" y="8441"/>
                    </a:cubicBezTo>
                    <a:cubicBezTo>
                      <a:pt x="716" y="8566"/>
                      <a:pt x="716" y="8566"/>
                      <a:pt x="716" y="8566"/>
                    </a:cubicBezTo>
                    <a:cubicBezTo>
                      <a:pt x="716" y="8690"/>
                      <a:pt x="716" y="8690"/>
                      <a:pt x="716" y="8690"/>
                    </a:cubicBezTo>
                    <a:cubicBezTo>
                      <a:pt x="716" y="8814"/>
                      <a:pt x="716" y="8814"/>
                      <a:pt x="716" y="8814"/>
                    </a:cubicBezTo>
                    <a:cubicBezTo>
                      <a:pt x="716" y="8938"/>
                      <a:pt x="716" y="8938"/>
                      <a:pt x="716" y="8938"/>
                    </a:cubicBezTo>
                    <a:cubicBezTo>
                      <a:pt x="597" y="8938"/>
                      <a:pt x="597" y="8938"/>
                      <a:pt x="597" y="8938"/>
                    </a:cubicBezTo>
                    <a:cubicBezTo>
                      <a:pt x="597" y="8814"/>
                      <a:pt x="597" y="8814"/>
                      <a:pt x="597" y="8814"/>
                    </a:cubicBezTo>
                    <a:cubicBezTo>
                      <a:pt x="597" y="8690"/>
                      <a:pt x="597" y="8690"/>
                      <a:pt x="597" y="8690"/>
                    </a:cubicBezTo>
                    <a:cubicBezTo>
                      <a:pt x="477" y="8814"/>
                      <a:pt x="477" y="8814"/>
                      <a:pt x="477" y="8814"/>
                    </a:cubicBezTo>
                    <a:cubicBezTo>
                      <a:pt x="477" y="8814"/>
                      <a:pt x="477" y="8814"/>
                      <a:pt x="477" y="8814"/>
                    </a:cubicBezTo>
                    <a:cubicBezTo>
                      <a:pt x="477" y="8566"/>
                      <a:pt x="477" y="8566"/>
                      <a:pt x="477" y="8566"/>
                    </a:cubicBezTo>
                    <a:cubicBezTo>
                      <a:pt x="358" y="8441"/>
                      <a:pt x="358" y="8441"/>
                      <a:pt x="358" y="8441"/>
                    </a:cubicBezTo>
                    <a:cubicBezTo>
                      <a:pt x="358" y="8441"/>
                      <a:pt x="358" y="8441"/>
                      <a:pt x="358" y="8441"/>
                    </a:cubicBezTo>
                    <a:cubicBezTo>
                      <a:pt x="358" y="8690"/>
                      <a:pt x="358" y="8690"/>
                      <a:pt x="358" y="8690"/>
                    </a:cubicBezTo>
                    <a:cubicBezTo>
                      <a:pt x="477" y="8814"/>
                      <a:pt x="477" y="8814"/>
                      <a:pt x="477" y="8814"/>
                    </a:cubicBezTo>
                    <a:cubicBezTo>
                      <a:pt x="597" y="9062"/>
                      <a:pt x="597" y="9062"/>
                      <a:pt x="597" y="9062"/>
                    </a:cubicBezTo>
                    <a:cubicBezTo>
                      <a:pt x="477" y="9062"/>
                      <a:pt x="477" y="9062"/>
                      <a:pt x="477" y="9062"/>
                    </a:cubicBezTo>
                    <a:cubicBezTo>
                      <a:pt x="358" y="8938"/>
                      <a:pt x="358" y="8938"/>
                      <a:pt x="358" y="8938"/>
                    </a:cubicBezTo>
                    <a:cubicBezTo>
                      <a:pt x="239" y="8690"/>
                      <a:pt x="239" y="8690"/>
                      <a:pt x="239" y="8690"/>
                    </a:cubicBezTo>
                    <a:cubicBezTo>
                      <a:pt x="239" y="8814"/>
                      <a:pt x="239" y="8814"/>
                      <a:pt x="239" y="8814"/>
                    </a:cubicBezTo>
                    <a:cubicBezTo>
                      <a:pt x="119" y="8814"/>
                      <a:pt x="119" y="8814"/>
                      <a:pt x="119" y="8814"/>
                    </a:cubicBezTo>
                    <a:cubicBezTo>
                      <a:pt x="239" y="9062"/>
                      <a:pt x="239" y="9062"/>
                      <a:pt x="239" y="9062"/>
                    </a:cubicBezTo>
                    <a:cubicBezTo>
                      <a:pt x="477" y="9186"/>
                      <a:pt x="477" y="9186"/>
                      <a:pt x="477" y="9186"/>
                    </a:cubicBezTo>
                    <a:cubicBezTo>
                      <a:pt x="597" y="9559"/>
                      <a:pt x="597" y="9559"/>
                      <a:pt x="597" y="9559"/>
                    </a:cubicBezTo>
                    <a:cubicBezTo>
                      <a:pt x="477" y="10055"/>
                      <a:pt x="477" y="10055"/>
                      <a:pt x="477" y="10055"/>
                    </a:cubicBezTo>
                    <a:cubicBezTo>
                      <a:pt x="597" y="10055"/>
                      <a:pt x="597" y="10055"/>
                      <a:pt x="597" y="10055"/>
                    </a:cubicBezTo>
                    <a:cubicBezTo>
                      <a:pt x="716" y="10428"/>
                      <a:pt x="716" y="10428"/>
                      <a:pt x="716" y="10428"/>
                    </a:cubicBezTo>
                    <a:cubicBezTo>
                      <a:pt x="835" y="10800"/>
                      <a:pt x="835" y="10800"/>
                      <a:pt x="835" y="10800"/>
                    </a:cubicBezTo>
                    <a:cubicBezTo>
                      <a:pt x="716" y="10924"/>
                      <a:pt x="716" y="10924"/>
                      <a:pt x="716" y="10924"/>
                    </a:cubicBezTo>
                    <a:cubicBezTo>
                      <a:pt x="835" y="11421"/>
                      <a:pt x="835" y="11421"/>
                      <a:pt x="835" y="11421"/>
                    </a:cubicBezTo>
                    <a:cubicBezTo>
                      <a:pt x="716" y="11545"/>
                      <a:pt x="716" y="11545"/>
                      <a:pt x="716" y="11545"/>
                    </a:cubicBezTo>
                    <a:cubicBezTo>
                      <a:pt x="835" y="11669"/>
                      <a:pt x="835" y="11669"/>
                      <a:pt x="835" y="11669"/>
                    </a:cubicBezTo>
                    <a:cubicBezTo>
                      <a:pt x="835" y="11793"/>
                      <a:pt x="835" y="11793"/>
                      <a:pt x="835" y="11793"/>
                    </a:cubicBezTo>
                    <a:cubicBezTo>
                      <a:pt x="955" y="12041"/>
                      <a:pt x="955" y="12041"/>
                      <a:pt x="955" y="12041"/>
                    </a:cubicBezTo>
                    <a:cubicBezTo>
                      <a:pt x="955" y="12166"/>
                      <a:pt x="955" y="12166"/>
                      <a:pt x="955" y="12166"/>
                    </a:cubicBezTo>
                    <a:cubicBezTo>
                      <a:pt x="835" y="12290"/>
                      <a:pt x="835" y="12290"/>
                      <a:pt x="835" y="12290"/>
                    </a:cubicBezTo>
                    <a:cubicBezTo>
                      <a:pt x="835" y="12290"/>
                      <a:pt x="835" y="12290"/>
                      <a:pt x="835" y="12290"/>
                    </a:cubicBezTo>
                    <a:cubicBezTo>
                      <a:pt x="835" y="12414"/>
                      <a:pt x="835" y="12414"/>
                      <a:pt x="835" y="12414"/>
                    </a:cubicBezTo>
                    <a:cubicBezTo>
                      <a:pt x="835" y="12662"/>
                      <a:pt x="835" y="12662"/>
                      <a:pt x="835" y="12662"/>
                    </a:cubicBezTo>
                    <a:cubicBezTo>
                      <a:pt x="716" y="12786"/>
                      <a:pt x="716" y="12786"/>
                      <a:pt x="716" y="12786"/>
                    </a:cubicBezTo>
                    <a:cubicBezTo>
                      <a:pt x="716" y="12786"/>
                      <a:pt x="716" y="12786"/>
                      <a:pt x="716" y="12786"/>
                    </a:cubicBezTo>
                    <a:cubicBezTo>
                      <a:pt x="716" y="12910"/>
                      <a:pt x="716" y="12910"/>
                      <a:pt x="716" y="12910"/>
                    </a:cubicBezTo>
                    <a:cubicBezTo>
                      <a:pt x="597" y="13034"/>
                      <a:pt x="597" y="13034"/>
                      <a:pt x="597" y="13034"/>
                    </a:cubicBezTo>
                    <a:cubicBezTo>
                      <a:pt x="716" y="13159"/>
                      <a:pt x="716" y="13159"/>
                      <a:pt x="716" y="13159"/>
                    </a:cubicBezTo>
                    <a:cubicBezTo>
                      <a:pt x="477" y="13283"/>
                      <a:pt x="477" y="13283"/>
                      <a:pt x="477" y="13283"/>
                    </a:cubicBezTo>
                    <a:cubicBezTo>
                      <a:pt x="358" y="13159"/>
                      <a:pt x="358" y="13159"/>
                      <a:pt x="358" y="13159"/>
                    </a:cubicBezTo>
                    <a:cubicBezTo>
                      <a:pt x="239" y="13407"/>
                      <a:pt x="239" y="13407"/>
                      <a:pt x="239" y="13407"/>
                    </a:cubicBezTo>
                    <a:lnTo>
                      <a:pt x="239" y="136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79" name="Freeform 155"/>
              <p:cNvSpPr/>
              <p:nvPr/>
            </p:nvSpPr>
            <p:spPr>
              <a:xfrm>
                <a:off x="4618281" y="1355230"/>
                <a:ext cx="282197" cy="156598"/>
              </a:xfrm>
              <a:custGeom>
                <a:avLst/>
                <a:gdLst/>
                <a:ahLst/>
                <a:cxnLst>
                  <a:cxn ang="0">
                    <a:pos x="wd2" y="hd2"/>
                  </a:cxn>
                  <a:cxn ang="5400000">
                    <a:pos x="wd2" y="hd2"/>
                  </a:cxn>
                  <a:cxn ang="10800000">
                    <a:pos x="wd2" y="hd2"/>
                  </a:cxn>
                  <a:cxn ang="16200000">
                    <a:pos x="wd2" y="hd2"/>
                  </a:cxn>
                </a:cxnLst>
                <a:rect l="0" t="0" r="r" b="b"/>
                <a:pathLst>
                  <a:path w="21600" h="21600" extrusionOk="0">
                    <a:moveTo>
                      <a:pt x="7746" y="21600"/>
                    </a:moveTo>
                    <a:lnTo>
                      <a:pt x="7746" y="20800"/>
                    </a:lnTo>
                    <a:lnTo>
                      <a:pt x="7746" y="21600"/>
                    </a:lnTo>
                    <a:close/>
                    <a:moveTo>
                      <a:pt x="6703" y="18667"/>
                    </a:moveTo>
                    <a:lnTo>
                      <a:pt x="7299" y="17600"/>
                    </a:lnTo>
                    <a:lnTo>
                      <a:pt x="7299" y="18667"/>
                    </a:lnTo>
                    <a:lnTo>
                      <a:pt x="7746" y="19733"/>
                    </a:lnTo>
                    <a:lnTo>
                      <a:pt x="8938" y="19733"/>
                    </a:lnTo>
                    <a:lnTo>
                      <a:pt x="9385" y="20800"/>
                    </a:lnTo>
                    <a:lnTo>
                      <a:pt x="11619" y="20800"/>
                    </a:lnTo>
                    <a:lnTo>
                      <a:pt x="11619" y="19733"/>
                    </a:lnTo>
                    <a:lnTo>
                      <a:pt x="12215" y="20800"/>
                    </a:lnTo>
                    <a:lnTo>
                      <a:pt x="12811" y="19733"/>
                    </a:lnTo>
                    <a:lnTo>
                      <a:pt x="12811" y="18667"/>
                    </a:lnTo>
                    <a:lnTo>
                      <a:pt x="13854" y="18667"/>
                    </a:lnTo>
                    <a:lnTo>
                      <a:pt x="14450" y="17600"/>
                    </a:lnTo>
                    <a:lnTo>
                      <a:pt x="15492" y="17600"/>
                    </a:lnTo>
                    <a:lnTo>
                      <a:pt x="16684" y="16800"/>
                    </a:lnTo>
                    <a:lnTo>
                      <a:pt x="17131" y="15733"/>
                    </a:lnTo>
                    <a:lnTo>
                      <a:pt x="18323" y="14667"/>
                    </a:lnTo>
                    <a:lnTo>
                      <a:pt x="18323" y="13867"/>
                    </a:lnTo>
                    <a:lnTo>
                      <a:pt x="18770" y="13867"/>
                    </a:lnTo>
                    <a:lnTo>
                      <a:pt x="18770" y="14667"/>
                    </a:lnTo>
                    <a:lnTo>
                      <a:pt x="19366" y="14667"/>
                    </a:lnTo>
                    <a:lnTo>
                      <a:pt x="19961" y="13867"/>
                    </a:lnTo>
                    <a:lnTo>
                      <a:pt x="19366" y="13867"/>
                    </a:lnTo>
                    <a:lnTo>
                      <a:pt x="19366" y="12800"/>
                    </a:lnTo>
                    <a:lnTo>
                      <a:pt x="19961" y="12800"/>
                    </a:lnTo>
                    <a:lnTo>
                      <a:pt x="19961" y="11733"/>
                    </a:lnTo>
                    <a:lnTo>
                      <a:pt x="20408" y="11733"/>
                    </a:lnTo>
                    <a:lnTo>
                      <a:pt x="20408" y="12800"/>
                    </a:lnTo>
                    <a:lnTo>
                      <a:pt x="21004" y="12800"/>
                    </a:lnTo>
                    <a:lnTo>
                      <a:pt x="21004" y="10667"/>
                    </a:lnTo>
                    <a:lnTo>
                      <a:pt x="20408" y="9867"/>
                    </a:lnTo>
                    <a:lnTo>
                      <a:pt x="20408" y="7733"/>
                    </a:lnTo>
                    <a:lnTo>
                      <a:pt x="21600" y="7733"/>
                    </a:lnTo>
                    <a:lnTo>
                      <a:pt x="21600" y="6933"/>
                    </a:lnTo>
                    <a:lnTo>
                      <a:pt x="19961" y="6933"/>
                    </a:lnTo>
                    <a:lnTo>
                      <a:pt x="20408" y="5867"/>
                    </a:lnTo>
                    <a:lnTo>
                      <a:pt x="19366" y="5867"/>
                    </a:lnTo>
                    <a:lnTo>
                      <a:pt x="19366" y="4800"/>
                    </a:lnTo>
                    <a:lnTo>
                      <a:pt x="19961" y="4800"/>
                    </a:lnTo>
                    <a:lnTo>
                      <a:pt x="19961" y="2933"/>
                    </a:lnTo>
                    <a:lnTo>
                      <a:pt x="18770" y="2933"/>
                    </a:lnTo>
                    <a:lnTo>
                      <a:pt x="18770" y="1867"/>
                    </a:lnTo>
                    <a:lnTo>
                      <a:pt x="19366" y="1867"/>
                    </a:lnTo>
                    <a:lnTo>
                      <a:pt x="19366" y="800"/>
                    </a:lnTo>
                    <a:lnTo>
                      <a:pt x="19961" y="800"/>
                    </a:lnTo>
                    <a:lnTo>
                      <a:pt x="19366" y="800"/>
                    </a:lnTo>
                    <a:lnTo>
                      <a:pt x="18323" y="1867"/>
                    </a:lnTo>
                    <a:lnTo>
                      <a:pt x="18323" y="2933"/>
                    </a:lnTo>
                    <a:lnTo>
                      <a:pt x="17727" y="2933"/>
                    </a:lnTo>
                    <a:lnTo>
                      <a:pt x="17727" y="0"/>
                    </a:lnTo>
                    <a:lnTo>
                      <a:pt x="17131" y="0"/>
                    </a:lnTo>
                    <a:lnTo>
                      <a:pt x="16684" y="800"/>
                    </a:lnTo>
                    <a:lnTo>
                      <a:pt x="16684" y="0"/>
                    </a:lnTo>
                    <a:lnTo>
                      <a:pt x="16088" y="800"/>
                    </a:lnTo>
                    <a:lnTo>
                      <a:pt x="16088" y="1867"/>
                    </a:lnTo>
                    <a:lnTo>
                      <a:pt x="15492" y="1867"/>
                    </a:lnTo>
                    <a:lnTo>
                      <a:pt x="14897" y="2933"/>
                    </a:lnTo>
                    <a:lnTo>
                      <a:pt x="14897" y="1867"/>
                    </a:lnTo>
                    <a:lnTo>
                      <a:pt x="14450" y="2933"/>
                    </a:lnTo>
                    <a:lnTo>
                      <a:pt x="14450" y="3733"/>
                    </a:lnTo>
                    <a:lnTo>
                      <a:pt x="13854" y="3733"/>
                    </a:lnTo>
                    <a:lnTo>
                      <a:pt x="13258" y="1867"/>
                    </a:lnTo>
                    <a:lnTo>
                      <a:pt x="12811" y="1867"/>
                    </a:lnTo>
                    <a:lnTo>
                      <a:pt x="12215" y="3733"/>
                    </a:lnTo>
                    <a:lnTo>
                      <a:pt x="12811" y="4800"/>
                    </a:lnTo>
                    <a:lnTo>
                      <a:pt x="12215" y="6933"/>
                    </a:lnTo>
                    <a:lnTo>
                      <a:pt x="12811" y="4800"/>
                    </a:lnTo>
                    <a:lnTo>
                      <a:pt x="12215" y="3733"/>
                    </a:lnTo>
                    <a:lnTo>
                      <a:pt x="12215" y="2933"/>
                    </a:lnTo>
                    <a:lnTo>
                      <a:pt x="11619" y="2933"/>
                    </a:lnTo>
                    <a:lnTo>
                      <a:pt x="11619" y="1867"/>
                    </a:lnTo>
                    <a:lnTo>
                      <a:pt x="10577" y="2933"/>
                    </a:lnTo>
                    <a:lnTo>
                      <a:pt x="10577" y="3733"/>
                    </a:lnTo>
                    <a:lnTo>
                      <a:pt x="9981" y="4800"/>
                    </a:lnTo>
                    <a:lnTo>
                      <a:pt x="9385" y="4800"/>
                    </a:lnTo>
                    <a:lnTo>
                      <a:pt x="9385" y="1867"/>
                    </a:lnTo>
                    <a:lnTo>
                      <a:pt x="8938" y="1867"/>
                    </a:lnTo>
                    <a:lnTo>
                      <a:pt x="8342" y="2933"/>
                    </a:lnTo>
                    <a:lnTo>
                      <a:pt x="8342" y="4800"/>
                    </a:lnTo>
                    <a:lnTo>
                      <a:pt x="8938" y="4800"/>
                    </a:lnTo>
                    <a:lnTo>
                      <a:pt x="8342" y="5867"/>
                    </a:lnTo>
                    <a:lnTo>
                      <a:pt x="8342" y="6933"/>
                    </a:lnTo>
                    <a:lnTo>
                      <a:pt x="7746" y="6933"/>
                    </a:lnTo>
                    <a:lnTo>
                      <a:pt x="7746" y="5867"/>
                    </a:lnTo>
                    <a:lnTo>
                      <a:pt x="7299" y="6933"/>
                    </a:lnTo>
                    <a:lnTo>
                      <a:pt x="6703" y="7733"/>
                    </a:lnTo>
                    <a:lnTo>
                      <a:pt x="6703" y="8800"/>
                    </a:lnTo>
                    <a:lnTo>
                      <a:pt x="6703" y="7733"/>
                    </a:lnTo>
                    <a:lnTo>
                      <a:pt x="6108" y="7733"/>
                    </a:lnTo>
                    <a:lnTo>
                      <a:pt x="6108" y="6933"/>
                    </a:lnTo>
                    <a:lnTo>
                      <a:pt x="6703" y="5867"/>
                    </a:lnTo>
                    <a:lnTo>
                      <a:pt x="6108" y="5867"/>
                    </a:lnTo>
                    <a:lnTo>
                      <a:pt x="6108" y="4800"/>
                    </a:lnTo>
                    <a:lnTo>
                      <a:pt x="6703" y="3733"/>
                    </a:lnTo>
                    <a:lnTo>
                      <a:pt x="6108" y="2933"/>
                    </a:lnTo>
                    <a:lnTo>
                      <a:pt x="6703" y="2933"/>
                    </a:lnTo>
                    <a:lnTo>
                      <a:pt x="6108" y="1867"/>
                    </a:lnTo>
                    <a:lnTo>
                      <a:pt x="5512" y="1867"/>
                    </a:lnTo>
                    <a:lnTo>
                      <a:pt x="5065" y="800"/>
                    </a:lnTo>
                    <a:lnTo>
                      <a:pt x="5065" y="0"/>
                    </a:lnTo>
                    <a:lnTo>
                      <a:pt x="3426" y="0"/>
                    </a:lnTo>
                    <a:lnTo>
                      <a:pt x="3426" y="800"/>
                    </a:lnTo>
                    <a:lnTo>
                      <a:pt x="3873" y="0"/>
                    </a:lnTo>
                    <a:lnTo>
                      <a:pt x="4469" y="800"/>
                    </a:lnTo>
                    <a:lnTo>
                      <a:pt x="3873" y="800"/>
                    </a:lnTo>
                    <a:lnTo>
                      <a:pt x="5065" y="2933"/>
                    </a:lnTo>
                    <a:lnTo>
                      <a:pt x="4469" y="2933"/>
                    </a:lnTo>
                    <a:lnTo>
                      <a:pt x="4469" y="3733"/>
                    </a:lnTo>
                    <a:lnTo>
                      <a:pt x="4469" y="2933"/>
                    </a:lnTo>
                    <a:lnTo>
                      <a:pt x="3873" y="1867"/>
                    </a:lnTo>
                    <a:lnTo>
                      <a:pt x="3426" y="2933"/>
                    </a:lnTo>
                    <a:lnTo>
                      <a:pt x="3426" y="1867"/>
                    </a:lnTo>
                    <a:lnTo>
                      <a:pt x="2830" y="1867"/>
                    </a:lnTo>
                    <a:lnTo>
                      <a:pt x="2830" y="800"/>
                    </a:lnTo>
                    <a:lnTo>
                      <a:pt x="2234" y="1867"/>
                    </a:lnTo>
                    <a:lnTo>
                      <a:pt x="2830" y="1867"/>
                    </a:lnTo>
                    <a:lnTo>
                      <a:pt x="2234" y="2933"/>
                    </a:lnTo>
                    <a:lnTo>
                      <a:pt x="2234" y="1867"/>
                    </a:lnTo>
                    <a:lnTo>
                      <a:pt x="1788" y="1867"/>
                    </a:lnTo>
                    <a:lnTo>
                      <a:pt x="1788" y="2933"/>
                    </a:lnTo>
                    <a:lnTo>
                      <a:pt x="2234" y="2933"/>
                    </a:lnTo>
                    <a:lnTo>
                      <a:pt x="2234" y="3733"/>
                    </a:lnTo>
                    <a:lnTo>
                      <a:pt x="1788" y="2933"/>
                    </a:lnTo>
                    <a:lnTo>
                      <a:pt x="1788" y="3733"/>
                    </a:lnTo>
                    <a:lnTo>
                      <a:pt x="2234" y="3733"/>
                    </a:lnTo>
                    <a:lnTo>
                      <a:pt x="2234" y="4800"/>
                    </a:lnTo>
                    <a:lnTo>
                      <a:pt x="1788" y="4800"/>
                    </a:lnTo>
                    <a:lnTo>
                      <a:pt x="1192" y="3733"/>
                    </a:lnTo>
                    <a:lnTo>
                      <a:pt x="596" y="4800"/>
                    </a:lnTo>
                    <a:lnTo>
                      <a:pt x="1192" y="4800"/>
                    </a:lnTo>
                    <a:lnTo>
                      <a:pt x="1192" y="5867"/>
                    </a:lnTo>
                    <a:lnTo>
                      <a:pt x="596" y="4800"/>
                    </a:lnTo>
                    <a:lnTo>
                      <a:pt x="0" y="5867"/>
                    </a:lnTo>
                    <a:lnTo>
                      <a:pt x="596" y="5867"/>
                    </a:lnTo>
                    <a:lnTo>
                      <a:pt x="1192" y="6933"/>
                    </a:lnTo>
                    <a:lnTo>
                      <a:pt x="1788" y="6933"/>
                    </a:lnTo>
                    <a:lnTo>
                      <a:pt x="1788" y="5867"/>
                    </a:lnTo>
                    <a:lnTo>
                      <a:pt x="2234" y="5867"/>
                    </a:lnTo>
                    <a:lnTo>
                      <a:pt x="2830" y="4800"/>
                    </a:lnTo>
                    <a:lnTo>
                      <a:pt x="2830" y="5867"/>
                    </a:lnTo>
                    <a:lnTo>
                      <a:pt x="3426" y="5867"/>
                    </a:lnTo>
                    <a:lnTo>
                      <a:pt x="3426" y="6933"/>
                    </a:lnTo>
                    <a:lnTo>
                      <a:pt x="3873" y="6933"/>
                    </a:lnTo>
                    <a:lnTo>
                      <a:pt x="3873" y="5867"/>
                    </a:lnTo>
                    <a:lnTo>
                      <a:pt x="5065" y="5867"/>
                    </a:lnTo>
                    <a:lnTo>
                      <a:pt x="4469" y="6933"/>
                    </a:lnTo>
                    <a:lnTo>
                      <a:pt x="5065" y="6933"/>
                    </a:lnTo>
                    <a:lnTo>
                      <a:pt x="5065" y="7733"/>
                    </a:lnTo>
                    <a:lnTo>
                      <a:pt x="3873" y="7733"/>
                    </a:lnTo>
                    <a:lnTo>
                      <a:pt x="3873" y="8800"/>
                    </a:lnTo>
                    <a:lnTo>
                      <a:pt x="5065" y="8800"/>
                    </a:lnTo>
                    <a:lnTo>
                      <a:pt x="5065" y="7733"/>
                    </a:lnTo>
                    <a:lnTo>
                      <a:pt x="5512" y="7733"/>
                    </a:lnTo>
                    <a:lnTo>
                      <a:pt x="5512" y="8800"/>
                    </a:lnTo>
                    <a:lnTo>
                      <a:pt x="5065" y="8800"/>
                    </a:lnTo>
                    <a:lnTo>
                      <a:pt x="4469" y="9867"/>
                    </a:lnTo>
                    <a:lnTo>
                      <a:pt x="3873" y="8800"/>
                    </a:lnTo>
                    <a:lnTo>
                      <a:pt x="3873" y="9867"/>
                    </a:lnTo>
                    <a:lnTo>
                      <a:pt x="3426" y="9867"/>
                    </a:lnTo>
                    <a:lnTo>
                      <a:pt x="3426" y="8800"/>
                    </a:lnTo>
                    <a:lnTo>
                      <a:pt x="2830" y="8800"/>
                    </a:lnTo>
                    <a:lnTo>
                      <a:pt x="2830" y="9867"/>
                    </a:lnTo>
                    <a:lnTo>
                      <a:pt x="596" y="9867"/>
                    </a:lnTo>
                    <a:lnTo>
                      <a:pt x="596" y="10667"/>
                    </a:lnTo>
                    <a:lnTo>
                      <a:pt x="1192" y="10667"/>
                    </a:lnTo>
                    <a:lnTo>
                      <a:pt x="1788" y="11733"/>
                    </a:lnTo>
                    <a:lnTo>
                      <a:pt x="1788" y="10667"/>
                    </a:lnTo>
                    <a:lnTo>
                      <a:pt x="2234" y="11733"/>
                    </a:lnTo>
                    <a:lnTo>
                      <a:pt x="3426" y="11733"/>
                    </a:lnTo>
                    <a:lnTo>
                      <a:pt x="3426" y="12800"/>
                    </a:lnTo>
                    <a:lnTo>
                      <a:pt x="3873" y="12800"/>
                    </a:lnTo>
                    <a:lnTo>
                      <a:pt x="3873" y="13867"/>
                    </a:lnTo>
                    <a:lnTo>
                      <a:pt x="4469" y="13867"/>
                    </a:lnTo>
                    <a:lnTo>
                      <a:pt x="5065" y="12800"/>
                    </a:lnTo>
                    <a:lnTo>
                      <a:pt x="4469" y="13867"/>
                    </a:lnTo>
                    <a:lnTo>
                      <a:pt x="4469" y="14667"/>
                    </a:lnTo>
                    <a:lnTo>
                      <a:pt x="5065" y="13867"/>
                    </a:lnTo>
                    <a:lnTo>
                      <a:pt x="5512" y="13867"/>
                    </a:lnTo>
                    <a:lnTo>
                      <a:pt x="6108" y="14667"/>
                    </a:lnTo>
                    <a:lnTo>
                      <a:pt x="4469" y="14667"/>
                    </a:lnTo>
                    <a:lnTo>
                      <a:pt x="4469" y="15733"/>
                    </a:lnTo>
                    <a:lnTo>
                      <a:pt x="3873" y="15733"/>
                    </a:lnTo>
                    <a:lnTo>
                      <a:pt x="3426" y="16800"/>
                    </a:lnTo>
                    <a:lnTo>
                      <a:pt x="3426" y="15733"/>
                    </a:lnTo>
                    <a:lnTo>
                      <a:pt x="2830" y="15733"/>
                    </a:lnTo>
                    <a:lnTo>
                      <a:pt x="2830" y="18667"/>
                    </a:lnTo>
                    <a:lnTo>
                      <a:pt x="3426" y="18667"/>
                    </a:lnTo>
                    <a:lnTo>
                      <a:pt x="3426" y="17600"/>
                    </a:lnTo>
                    <a:lnTo>
                      <a:pt x="3873" y="18667"/>
                    </a:lnTo>
                    <a:lnTo>
                      <a:pt x="4469" y="18667"/>
                    </a:lnTo>
                    <a:lnTo>
                      <a:pt x="5512" y="17600"/>
                    </a:lnTo>
                    <a:lnTo>
                      <a:pt x="6108" y="17600"/>
                    </a:lnTo>
                    <a:lnTo>
                      <a:pt x="6108" y="18667"/>
                    </a:lnTo>
                    <a:lnTo>
                      <a:pt x="6703" y="1866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0" name="Freeform 156"/>
              <p:cNvSpPr/>
              <p:nvPr/>
            </p:nvSpPr>
            <p:spPr>
              <a:xfrm>
                <a:off x="2356821" y="3663566"/>
                <a:ext cx="64225" cy="36733"/>
              </a:xfrm>
              <a:custGeom>
                <a:avLst/>
                <a:gdLst/>
                <a:ahLst/>
                <a:cxnLst>
                  <a:cxn ang="0">
                    <a:pos x="wd2" y="hd2"/>
                  </a:cxn>
                  <a:cxn ang="5400000">
                    <a:pos x="wd2" y="hd2"/>
                  </a:cxn>
                  <a:cxn ang="10800000">
                    <a:pos x="wd2" y="hd2"/>
                  </a:cxn>
                  <a:cxn ang="16200000">
                    <a:pos x="wd2" y="hd2"/>
                  </a:cxn>
                </a:cxnLst>
                <a:rect l="0" t="0" r="r" b="b"/>
                <a:pathLst>
                  <a:path w="21600" h="21600" extrusionOk="0">
                    <a:moveTo>
                      <a:pt x="21600" y="17053"/>
                    </a:moveTo>
                    <a:lnTo>
                      <a:pt x="18982" y="17053"/>
                    </a:lnTo>
                    <a:lnTo>
                      <a:pt x="18982" y="21600"/>
                    </a:lnTo>
                    <a:lnTo>
                      <a:pt x="21600" y="17053"/>
                    </a:lnTo>
                    <a:close/>
                    <a:moveTo>
                      <a:pt x="11782" y="12505"/>
                    </a:moveTo>
                    <a:lnTo>
                      <a:pt x="14400" y="12505"/>
                    </a:lnTo>
                    <a:lnTo>
                      <a:pt x="14400" y="17053"/>
                    </a:lnTo>
                    <a:lnTo>
                      <a:pt x="11782" y="12505"/>
                    </a:lnTo>
                    <a:close/>
                    <a:moveTo>
                      <a:pt x="9818" y="4547"/>
                    </a:moveTo>
                    <a:lnTo>
                      <a:pt x="9818" y="9095"/>
                    </a:lnTo>
                    <a:lnTo>
                      <a:pt x="9818" y="4547"/>
                    </a:lnTo>
                    <a:close/>
                    <a:moveTo>
                      <a:pt x="0" y="9095"/>
                    </a:moveTo>
                    <a:lnTo>
                      <a:pt x="2618" y="9095"/>
                    </a:lnTo>
                    <a:lnTo>
                      <a:pt x="2618" y="12505"/>
                    </a:lnTo>
                    <a:lnTo>
                      <a:pt x="0" y="12505"/>
                    </a:lnTo>
                    <a:lnTo>
                      <a:pt x="0" y="9095"/>
                    </a:lnTo>
                    <a:close/>
                    <a:moveTo>
                      <a:pt x="2618" y="4547"/>
                    </a:moveTo>
                    <a:lnTo>
                      <a:pt x="4582" y="9095"/>
                    </a:lnTo>
                    <a:lnTo>
                      <a:pt x="4582" y="17053"/>
                    </a:lnTo>
                    <a:lnTo>
                      <a:pt x="2618" y="17053"/>
                    </a:lnTo>
                    <a:lnTo>
                      <a:pt x="4582" y="21600"/>
                    </a:lnTo>
                    <a:lnTo>
                      <a:pt x="7200" y="21600"/>
                    </a:lnTo>
                    <a:lnTo>
                      <a:pt x="7200" y="9095"/>
                    </a:lnTo>
                    <a:lnTo>
                      <a:pt x="4582" y="4547"/>
                    </a:lnTo>
                    <a:lnTo>
                      <a:pt x="4582" y="0"/>
                    </a:lnTo>
                    <a:lnTo>
                      <a:pt x="2618" y="0"/>
                    </a:lnTo>
                    <a:lnTo>
                      <a:pt x="2618" y="45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1" name="Freeform 157"/>
              <p:cNvSpPr/>
              <p:nvPr/>
            </p:nvSpPr>
            <p:spPr>
              <a:xfrm>
                <a:off x="3228709" y="3118381"/>
                <a:ext cx="101203" cy="36733"/>
              </a:xfrm>
              <a:custGeom>
                <a:avLst/>
                <a:gdLst/>
                <a:ahLst/>
                <a:cxnLst>
                  <a:cxn ang="0">
                    <a:pos x="wd2" y="hd2"/>
                  </a:cxn>
                  <a:cxn ang="5400000">
                    <a:pos x="wd2" y="hd2"/>
                  </a:cxn>
                  <a:cxn ang="10800000">
                    <a:pos x="wd2" y="hd2"/>
                  </a:cxn>
                  <a:cxn ang="16200000">
                    <a:pos x="wd2" y="hd2"/>
                  </a:cxn>
                </a:cxnLst>
                <a:rect l="0" t="0" r="r" b="b"/>
                <a:pathLst>
                  <a:path w="21600" h="21600" extrusionOk="0">
                    <a:moveTo>
                      <a:pt x="18277" y="17053"/>
                    </a:moveTo>
                    <a:lnTo>
                      <a:pt x="21600" y="21600"/>
                    </a:lnTo>
                    <a:lnTo>
                      <a:pt x="18277" y="21600"/>
                    </a:lnTo>
                    <a:lnTo>
                      <a:pt x="18277" y="17053"/>
                    </a:lnTo>
                    <a:close/>
                    <a:moveTo>
                      <a:pt x="19938" y="9095"/>
                    </a:moveTo>
                    <a:lnTo>
                      <a:pt x="18277" y="9095"/>
                    </a:lnTo>
                    <a:lnTo>
                      <a:pt x="19938" y="12505"/>
                    </a:lnTo>
                    <a:lnTo>
                      <a:pt x="19938" y="9095"/>
                    </a:lnTo>
                    <a:close/>
                    <a:moveTo>
                      <a:pt x="12046" y="12505"/>
                    </a:moveTo>
                    <a:lnTo>
                      <a:pt x="12046" y="17053"/>
                    </a:lnTo>
                    <a:lnTo>
                      <a:pt x="13708" y="17053"/>
                    </a:lnTo>
                    <a:lnTo>
                      <a:pt x="12046" y="12505"/>
                    </a:lnTo>
                    <a:close/>
                    <a:moveTo>
                      <a:pt x="9138" y="0"/>
                    </a:moveTo>
                    <a:lnTo>
                      <a:pt x="12046" y="0"/>
                    </a:lnTo>
                    <a:lnTo>
                      <a:pt x="12046" y="4547"/>
                    </a:lnTo>
                    <a:lnTo>
                      <a:pt x="10800" y="4547"/>
                    </a:lnTo>
                    <a:lnTo>
                      <a:pt x="9138" y="0"/>
                    </a:lnTo>
                    <a:close/>
                    <a:moveTo>
                      <a:pt x="1662" y="9095"/>
                    </a:moveTo>
                    <a:lnTo>
                      <a:pt x="0" y="9095"/>
                    </a:lnTo>
                    <a:lnTo>
                      <a:pt x="1662" y="909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2" name="Freeform 158"/>
              <p:cNvSpPr/>
              <p:nvPr/>
            </p:nvSpPr>
            <p:spPr>
              <a:xfrm>
                <a:off x="3148916" y="3110647"/>
                <a:ext cx="64225" cy="23201"/>
              </a:xfrm>
              <a:custGeom>
                <a:avLst/>
                <a:gdLst/>
                <a:ahLst/>
                <a:cxnLst>
                  <a:cxn ang="0">
                    <a:pos x="wd2" y="hd2"/>
                  </a:cxn>
                  <a:cxn ang="5400000">
                    <a:pos x="wd2" y="hd2"/>
                  </a:cxn>
                  <a:cxn ang="10800000">
                    <a:pos x="wd2" y="hd2"/>
                  </a:cxn>
                  <a:cxn ang="16200000">
                    <a:pos x="wd2" y="hd2"/>
                  </a:cxn>
                </a:cxnLst>
                <a:rect l="0" t="0" r="r" b="b"/>
                <a:pathLst>
                  <a:path w="21600" h="21600" extrusionOk="0">
                    <a:moveTo>
                      <a:pt x="19636" y="14400"/>
                    </a:moveTo>
                    <a:lnTo>
                      <a:pt x="21600" y="14400"/>
                    </a:lnTo>
                    <a:lnTo>
                      <a:pt x="19636" y="14400"/>
                    </a:lnTo>
                    <a:close/>
                    <a:moveTo>
                      <a:pt x="17018" y="0"/>
                    </a:moveTo>
                    <a:lnTo>
                      <a:pt x="2618" y="0"/>
                    </a:lnTo>
                    <a:lnTo>
                      <a:pt x="2618" y="7200"/>
                    </a:lnTo>
                    <a:lnTo>
                      <a:pt x="0" y="7200"/>
                    </a:lnTo>
                    <a:lnTo>
                      <a:pt x="0" y="21600"/>
                    </a:lnTo>
                    <a:lnTo>
                      <a:pt x="7200" y="21600"/>
                    </a:lnTo>
                    <a:lnTo>
                      <a:pt x="12436" y="14400"/>
                    </a:lnTo>
                    <a:lnTo>
                      <a:pt x="12436" y="21600"/>
                    </a:lnTo>
                    <a:lnTo>
                      <a:pt x="17018" y="14400"/>
                    </a:lnTo>
                    <a:lnTo>
                      <a:pt x="19636" y="7200"/>
                    </a:lnTo>
                    <a:lnTo>
                      <a:pt x="17018" y="7200"/>
                    </a:lnTo>
                    <a:lnTo>
                      <a:pt x="17018"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3" name="Freeform 159"/>
              <p:cNvSpPr/>
              <p:nvPr/>
            </p:nvSpPr>
            <p:spPr>
              <a:xfrm>
                <a:off x="2997116" y="3068116"/>
                <a:ext cx="122610" cy="71533"/>
              </a:xfrm>
              <a:custGeom>
                <a:avLst/>
                <a:gdLst/>
                <a:ahLst/>
                <a:cxnLst>
                  <a:cxn ang="0">
                    <a:pos x="wd2" y="hd2"/>
                  </a:cxn>
                  <a:cxn ang="5400000">
                    <a:pos x="wd2" y="hd2"/>
                  </a:cxn>
                  <a:cxn ang="10800000">
                    <a:pos x="wd2" y="hd2"/>
                  </a:cxn>
                  <a:cxn ang="16200000">
                    <a:pos x="wd2" y="hd2"/>
                  </a:cxn>
                </a:cxnLst>
                <a:rect l="0" t="0" r="r" b="b"/>
                <a:pathLst>
                  <a:path w="21600" h="21600" extrusionOk="0">
                    <a:moveTo>
                      <a:pt x="19200" y="15178"/>
                    </a:moveTo>
                    <a:lnTo>
                      <a:pt x="20571" y="17514"/>
                    </a:lnTo>
                    <a:lnTo>
                      <a:pt x="19200" y="17514"/>
                    </a:lnTo>
                    <a:lnTo>
                      <a:pt x="19200" y="15178"/>
                    </a:lnTo>
                    <a:close/>
                    <a:moveTo>
                      <a:pt x="2743" y="2335"/>
                    </a:moveTo>
                    <a:lnTo>
                      <a:pt x="1371" y="4670"/>
                    </a:lnTo>
                    <a:lnTo>
                      <a:pt x="2743" y="6422"/>
                    </a:lnTo>
                    <a:lnTo>
                      <a:pt x="2743" y="8757"/>
                    </a:lnTo>
                    <a:lnTo>
                      <a:pt x="1371" y="8757"/>
                    </a:lnTo>
                    <a:lnTo>
                      <a:pt x="1371" y="12843"/>
                    </a:lnTo>
                    <a:lnTo>
                      <a:pt x="0" y="15178"/>
                    </a:lnTo>
                    <a:lnTo>
                      <a:pt x="0" y="17514"/>
                    </a:lnTo>
                    <a:lnTo>
                      <a:pt x="1371" y="17514"/>
                    </a:lnTo>
                    <a:lnTo>
                      <a:pt x="1371" y="19849"/>
                    </a:lnTo>
                    <a:lnTo>
                      <a:pt x="2743" y="21600"/>
                    </a:lnTo>
                    <a:lnTo>
                      <a:pt x="5143" y="17514"/>
                    </a:lnTo>
                    <a:lnTo>
                      <a:pt x="5143" y="15178"/>
                    </a:lnTo>
                    <a:lnTo>
                      <a:pt x="6514" y="15178"/>
                    </a:lnTo>
                    <a:lnTo>
                      <a:pt x="7886" y="12843"/>
                    </a:lnTo>
                    <a:lnTo>
                      <a:pt x="8914" y="15178"/>
                    </a:lnTo>
                    <a:lnTo>
                      <a:pt x="8914" y="17514"/>
                    </a:lnTo>
                    <a:lnTo>
                      <a:pt x="11657" y="12843"/>
                    </a:lnTo>
                    <a:lnTo>
                      <a:pt x="16457" y="12843"/>
                    </a:lnTo>
                    <a:lnTo>
                      <a:pt x="17829" y="15178"/>
                    </a:lnTo>
                    <a:lnTo>
                      <a:pt x="20571" y="15178"/>
                    </a:lnTo>
                    <a:lnTo>
                      <a:pt x="20571" y="12843"/>
                    </a:lnTo>
                    <a:lnTo>
                      <a:pt x="21600" y="12843"/>
                    </a:lnTo>
                    <a:lnTo>
                      <a:pt x="21600" y="11092"/>
                    </a:lnTo>
                    <a:lnTo>
                      <a:pt x="19200" y="8757"/>
                    </a:lnTo>
                    <a:lnTo>
                      <a:pt x="15429" y="8757"/>
                    </a:lnTo>
                    <a:lnTo>
                      <a:pt x="14057" y="6422"/>
                    </a:lnTo>
                    <a:lnTo>
                      <a:pt x="11657" y="6422"/>
                    </a:lnTo>
                    <a:lnTo>
                      <a:pt x="12686" y="4670"/>
                    </a:lnTo>
                    <a:lnTo>
                      <a:pt x="14057" y="6422"/>
                    </a:lnTo>
                    <a:lnTo>
                      <a:pt x="17829" y="6422"/>
                    </a:lnTo>
                    <a:lnTo>
                      <a:pt x="16457" y="4670"/>
                    </a:lnTo>
                    <a:lnTo>
                      <a:pt x="14057" y="4670"/>
                    </a:lnTo>
                    <a:lnTo>
                      <a:pt x="12686" y="2335"/>
                    </a:lnTo>
                    <a:lnTo>
                      <a:pt x="11657" y="2335"/>
                    </a:lnTo>
                    <a:lnTo>
                      <a:pt x="6514" y="0"/>
                    </a:lnTo>
                    <a:lnTo>
                      <a:pt x="2743" y="0"/>
                    </a:lnTo>
                    <a:lnTo>
                      <a:pt x="2743" y="23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4" name="Freeform 160"/>
              <p:cNvSpPr/>
              <p:nvPr/>
            </p:nvSpPr>
            <p:spPr>
              <a:xfrm>
                <a:off x="3674383" y="85063"/>
                <a:ext cx="1348703" cy="1564025"/>
              </a:xfrm>
              <a:custGeom>
                <a:avLst/>
                <a:gdLst/>
                <a:ahLst/>
                <a:cxnLst>
                  <a:cxn ang="0">
                    <a:pos x="wd2" y="hd2"/>
                  </a:cxn>
                  <a:cxn ang="5400000">
                    <a:pos x="wd2" y="hd2"/>
                  </a:cxn>
                  <a:cxn ang="10800000">
                    <a:pos x="wd2" y="hd2"/>
                  </a:cxn>
                  <a:cxn ang="16200000">
                    <a:pos x="wd2" y="hd2"/>
                  </a:cxn>
                </a:cxnLst>
                <a:rect l="0" t="0" r="r" b="b"/>
                <a:pathLst>
                  <a:path w="21600" h="21600" extrusionOk="0">
                    <a:moveTo>
                      <a:pt x="6353" y="21402"/>
                    </a:moveTo>
                    <a:cubicBezTo>
                      <a:pt x="6122" y="21303"/>
                      <a:pt x="6122" y="21303"/>
                      <a:pt x="6122" y="21303"/>
                    </a:cubicBezTo>
                    <a:cubicBezTo>
                      <a:pt x="6006" y="21303"/>
                      <a:pt x="6006" y="21303"/>
                      <a:pt x="6006" y="21303"/>
                    </a:cubicBezTo>
                    <a:cubicBezTo>
                      <a:pt x="6006" y="21204"/>
                      <a:pt x="6006" y="21204"/>
                      <a:pt x="6006" y="21204"/>
                    </a:cubicBezTo>
                    <a:cubicBezTo>
                      <a:pt x="6006" y="21204"/>
                      <a:pt x="6006" y="21204"/>
                      <a:pt x="6006" y="21204"/>
                    </a:cubicBezTo>
                    <a:cubicBezTo>
                      <a:pt x="6122" y="21204"/>
                      <a:pt x="6122" y="21204"/>
                      <a:pt x="6122" y="21204"/>
                    </a:cubicBezTo>
                    <a:cubicBezTo>
                      <a:pt x="6122" y="21105"/>
                      <a:pt x="6122" y="21105"/>
                      <a:pt x="6122" y="21105"/>
                    </a:cubicBezTo>
                    <a:cubicBezTo>
                      <a:pt x="6006" y="21105"/>
                      <a:pt x="6006" y="21105"/>
                      <a:pt x="6006" y="21105"/>
                    </a:cubicBezTo>
                    <a:cubicBezTo>
                      <a:pt x="6006" y="21204"/>
                      <a:pt x="6006" y="21204"/>
                      <a:pt x="6006" y="21204"/>
                    </a:cubicBezTo>
                    <a:cubicBezTo>
                      <a:pt x="5891" y="21204"/>
                      <a:pt x="5891" y="21204"/>
                      <a:pt x="5891" y="21204"/>
                    </a:cubicBezTo>
                    <a:cubicBezTo>
                      <a:pt x="5891" y="21303"/>
                      <a:pt x="5891" y="21303"/>
                      <a:pt x="5891" y="21303"/>
                    </a:cubicBezTo>
                    <a:cubicBezTo>
                      <a:pt x="5891" y="21303"/>
                      <a:pt x="5891" y="21303"/>
                      <a:pt x="5891" y="21303"/>
                    </a:cubicBezTo>
                    <a:cubicBezTo>
                      <a:pt x="5775" y="21303"/>
                      <a:pt x="5775" y="21303"/>
                      <a:pt x="5775" y="21303"/>
                    </a:cubicBezTo>
                    <a:cubicBezTo>
                      <a:pt x="5775" y="21303"/>
                      <a:pt x="5775" y="21303"/>
                      <a:pt x="5775" y="21303"/>
                    </a:cubicBezTo>
                    <a:cubicBezTo>
                      <a:pt x="5775" y="21402"/>
                      <a:pt x="5775" y="21402"/>
                      <a:pt x="5775" y="21402"/>
                    </a:cubicBezTo>
                    <a:cubicBezTo>
                      <a:pt x="5775" y="21402"/>
                      <a:pt x="5775" y="21402"/>
                      <a:pt x="5775" y="21402"/>
                    </a:cubicBezTo>
                    <a:cubicBezTo>
                      <a:pt x="5775" y="21402"/>
                      <a:pt x="5775" y="21402"/>
                      <a:pt x="5775" y="21402"/>
                    </a:cubicBezTo>
                    <a:cubicBezTo>
                      <a:pt x="5775" y="21303"/>
                      <a:pt x="5775" y="21303"/>
                      <a:pt x="5775" y="21303"/>
                    </a:cubicBezTo>
                    <a:cubicBezTo>
                      <a:pt x="5775" y="21204"/>
                      <a:pt x="5775" y="21204"/>
                      <a:pt x="5775" y="21204"/>
                    </a:cubicBezTo>
                    <a:cubicBezTo>
                      <a:pt x="5775" y="21204"/>
                      <a:pt x="5775" y="21204"/>
                      <a:pt x="5775" y="21204"/>
                    </a:cubicBezTo>
                    <a:cubicBezTo>
                      <a:pt x="5891" y="21105"/>
                      <a:pt x="5891" y="21105"/>
                      <a:pt x="5891" y="21105"/>
                    </a:cubicBezTo>
                    <a:cubicBezTo>
                      <a:pt x="5891" y="21105"/>
                      <a:pt x="5891" y="21105"/>
                      <a:pt x="5891" y="21105"/>
                    </a:cubicBezTo>
                    <a:cubicBezTo>
                      <a:pt x="5775" y="21105"/>
                      <a:pt x="5775" y="21105"/>
                      <a:pt x="5775" y="21105"/>
                    </a:cubicBezTo>
                    <a:cubicBezTo>
                      <a:pt x="5775" y="21204"/>
                      <a:pt x="5775" y="21204"/>
                      <a:pt x="5775" y="21204"/>
                    </a:cubicBezTo>
                    <a:cubicBezTo>
                      <a:pt x="5660" y="21303"/>
                      <a:pt x="5660" y="21303"/>
                      <a:pt x="5660" y="21303"/>
                    </a:cubicBezTo>
                    <a:cubicBezTo>
                      <a:pt x="5660" y="21303"/>
                      <a:pt x="5660" y="21303"/>
                      <a:pt x="5660" y="21303"/>
                    </a:cubicBezTo>
                    <a:cubicBezTo>
                      <a:pt x="5660" y="21204"/>
                      <a:pt x="5660" y="21204"/>
                      <a:pt x="5660" y="21204"/>
                    </a:cubicBezTo>
                    <a:cubicBezTo>
                      <a:pt x="5660" y="21204"/>
                      <a:pt x="5660" y="21204"/>
                      <a:pt x="5660" y="21204"/>
                    </a:cubicBezTo>
                    <a:cubicBezTo>
                      <a:pt x="5775" y="21105"/>
                      <a:pt x="5775" y="21105"/>
                      <a:pt x="5775" y="21105"/>
                    </a:cubicBezTo>
                    <a:cubicBezTo>
                      <a:pt x="5775" y="21006"/>
                      <a:pt x="5775" y="21006"/>
                      <a:pt x="5775" y="21006"/>
                    </a:cubicBezTo>
                    <a:cubicBezTo>
                      <a:pt x="5775" y="21006"/>
                      <a:pt x="5775" y="21006"/>
                      <a:pt x="5775" y="21006"/>
                    </a:cubicBezTo>
                    <a:cubicBezTo>
                      <a:pt x="5660" y="21006"/>
                      <a:pt x="5660" y="21006"/>
                      <a:pt x="5660" y="21006"/>
                    </a:cubicBezTo>
                    <a:cubicBezTo>
                      <a:pt x="5660" y="21105"/>
                      <a:pt x="5660" y="21105"/>
                      <a:pt x="5660" y="21105"/>
                    </a:cubicBezTo>
                    <a:cubicBezTo>
                      <a:pt x="5544" y="21105"/>
                      <a:pt x="5544" y="21105"/>
                      <a:pt x="5544" y="21105"/>
                    </a:cubicBezTo>
                    <a:cubicBezTo>
                      <a:pt x="5544" y="21105"/>
                      <a:pt x="5544" y="21105"/>
                      <a:pt x="5544" y="21105"/>
                    </a:cubicBezTo>
                    <a:cubicBezTo>
                      <a:pt x="5544" y="21006"/>
                      <a:pt x="5544" y="21006"/>
                      <a:pt x="5544" y="21006"/>
                    </a:cubicBezTo>
                    <a:cubicBezTo>
                      <a:pt x="5660" y="21006"/>
                      <a:pt x="5660" y="21006"/>
                      <a:pt x="5660" y="21006"/>
                    </a:cubicBezTo>
                    <a:cubicBezTo>
                      <a:pt x="5660" y="21006"/>
                      <a:pt x="5660" y="21006"/>
                      <a:pt x="5660" y="21006"/>
                    </a:cubicBezTo>
                    <a:cubicBezTo>
                      <a:pt x="5544" y="21006"/>
                      <a:pt x="5544" y="21006"/>
                      <a:pt x="5544" y="21006"/>
                    </a:cubicBezTo>
                    <a:cubicBezTo>
                      <a:pt x="5544" y="21006"/>
                      <a:pt x="5544" y="21006"/>
                      <a:pt x="5544" y="21006"/>
                    </a:cubicBezTo>
                    <a:cubicBezTo>
                      <a:pt x="5429" y="21006"/>
                      <a:pt x="5429" y="21006"/>
                      <a:pt x="5429" y="21006"/>
                    </a:cubicBezTo>
                    <a:cubicBezTo>
                      <a:pt x="5429" y="21105"/>
                      <a:pt x="5429" y="21105"/>
                      <a:pt x="5429" y="21105"/>
                    </a:cubicBezTo>
                    <a:cubicBezTo>
                      <a:pt x="5429" y="21006"/>
                      <a:pt x="5429" y="21006"/>
                      <a:pt x="5429" y="21006"/>
                    </a:cubicBezTo>
                    <a:cubicBezTo>
                      <a:pt x="5429" y="21006"/>
                      <a:pt x="5429" y="21006"/>
                      <a:pt x="5429" y="21006"/>
                    </a:cubicBezTo>
                    <a:cubicBezTo>
                      <a:pt x="5429" y="21006"/>
                      <a:pt x="5429" y="21006"/>
                      <a:pt x="5429" y="21006"/>
                    </a:cubicBezTo>
                    <a:cubicBezTo>
                      <a:pt x="5313" y="21006"/>
                      <a:pt x="5313" y="21006"/>
                      <a:pt x="5313" y="21006"/>
                    </a:cubicBezTo>
                    <a:cubicBezTo>
                      <a:pt x="5313" y="21006"/>
                      <a:pt x="5313" y="21006"/>
                      <a:pt x="5313" y="21006"/>
                    </a:cubicBezTo>
                    <a:cubicBezTo>
                      <a:pt x="5313" y="21006"/>
                      <a:pt x="5313" y="21006"/>
                      <a:pt x="5313" y="21006"/>
                    </a:cubicBezTo>
                    <a:cubicBezTo>
                      <a:pt x="5429" y="20906"/>
                      <a:pt x="5429" y="20906"/>
                      <a:pt x="5429" y="20906"/>
                    </a:cubicBezTo>
                    <a:cubicBezTo>
                      <a:pt x="5429" y="20807"/>
                      <a:pt x="5429" y="20807"/>
                      <a:pt x="5429" y="20807"/>
                    </a:cubicBezTo>
                    <a:cubicBezTo>
                      <a:pt x="5544" y="20807"/>
                      <a:pt x="5544" y="20807"/>
                      <a:pt x="5544" y="20807"/>
                    </a:cubicBezTo>
                    <a:cubicBezTo>
                      <a:pt x="5660" y="20807"/>
                      <a:pt x="5660" y="20807"/>
                      <a:pt x="5660" y="20807"/>
                    </a:cubicBezTo>
                    <a:cubicBezTo>
                      <a:pt x="5660" y="20807"/>
                      <a:pt x="5660" y="20807"/>
                      <a:pt x="5660" y="20807"/>
                    </a:cubicBezTo>
                    <a:cubicBezTo>
                      <a:pt x="5544" y="20807"/>
                      <a:pt x="5544" y="20807"/>
                      <a:pt x="5544" y="20807"/>
                    </a:cubicBezTo>
                    <a:cubicBezTo>
                      <a:pt x="5429" y="20807"/>
                      <a:pt x="5429" y="20807"/>
                      <a:pt x="5429" y="20807"/>
                    </a:cubicBezTo>
                    <a:cubicBezTo>
                      <a:pt x="5429" y="20807"/>
                      <a:pt x="5429" y="20807"/>
                      <a:pt x="5429" y="20807"/>
                    </a:cubicBezTo>
                    <a:cubicBezTo>
                      <a:pt x="5429" y="20807"/>
                      <a:pt x="5429" y="20807"/>
                      <a:pt x="5429" y="20807"/>
                    </a:cubicBezTo>
                    <a:cubicBezTo>
                      <a:pt x="5544" y="20807"/>
                      <a:pt x="5544" y="20807"/>
                      <a:pt x="5544" y="20807"/>
                    </a:cubicBezTo>
                    <a:cubicBezTo>
                      <a:pt x="5544" y="20708"/>
                      <a:pt x="5544" y="20708"/>
                      <a:pt x="5544" y="20708"/>
                    </a:cubicBezTo>
                    <a:cubicBezTo>
                      <a:pt x="5660" y="20708"/>
                      <a:pt x="5660" y="20708"/>
                      <a:pt x="5660" y="20708"/>
                    </a:cubicBezTo>
                    <a:cubicBezTo>
                      <a:pt x="5775" y="20708"/>
                      <a:pt x="5775" y="20708"/>
                      <a:pt x="5775" y="20708"/>
                    </a:cubicBezTo>
                    <a:cubicBezTo>
                      <a:pt x="5775" y="20609"/>
                      <a:pt x="5775" y="20609"/>
                      <a:pt x="5775" y="20609"/>
                    </a:cubicBezTo>
                    <a:cubicBezTo>
                      <a:pt x="5660" y="20609"/>
                      <a:pt x="5660" y="20609"/>
                      <a:pt x="5660" y="20609"/>
                    </a:cubicBezTo>
                    <a:cubicBezTo>
                      <a:pt x="5660" y="20609"/>
                      <a:pt x="5660" y="20609"/>
                      <a:pt x="5660" y="20609"/>
                    </a:cubicBezTo>
                    <a:cubicBezTo>
                      <a:pt x="5544" y="20708"/>
                      <a:pt x="5544" y="20708"/>
                      <a:pt x="5544" y="20708"/>
                    </a:cubicBezTo>
                    <a:cubicBezTo>
                      <a:pt x="5429" y="20708"/>
                      <a:pt x="5429" y="20708"/>
                      <a:pt x="5429" y="20708"/>
                    </a:cubicBezTo>
                    <a:cubicBezTo>
                      <a:pt x="5313" y="20807"/>
                      <a:pt x="5313" y="20807"/>
                      <a:pt x="5313" y="20807"/>
                    </a:cubicBezTo>
                    <a:cubicBezTo>
                      <a:pt x="5313" y="20708"/>
                      <a:pt x="5313" y="20708"/>
                      <a:pt x="5313" y="20708"/>
                    </a:cubicBezTo>
                    <a:cubicBezTo>
                      <a:pt x="5313" y="20708"/>
                      <a:pt x="5313" y="20708"/>
                      <a:pt x="5313" y="20708"/>
                    </a:cubicBezTo>
                    <a:cubicBezTo>
                      <a:pt x="5429" y="20708"/>
                      <a:pt x="5429" y="20708"/>
                      <a:pt x="5429" y="20708"/>
                    </a:cubicBezTo>
                    <a:cubicBezTo>
                      <a:pt x="5429" y="20609"/>
                      <a:pt x="5429" y="20609"/>
                      <a:pt x="5429" y="20609"/>
                    </a:cubicBezTo>
                    <a:cubicBezTo>
                      <a:pt x="5429" y="20609"/>
                      <a:pt x="5429" y="20609"/>
                      <a:pt x="5429" y="20609"/>
                    </a:cubicBezTo>
                    <a:cubicBezTo>
                      <a:pt x="5429" y="20510"/>
                      <a:pt x="5429" y="20510"/>
                      <a:pt x="5429" y="20510"/>
                    </a:cubicBezTo>
                    <a:cubicBezTo>
                      <a:pt x="5429" y="20510"/>
                      <a:pt x="5429" y="20510"/>
                      <a:pt x="5429" y="20510"/>
                    </a:cubicBezTo>
                    <a:cubicBezTo>
                      <a:pt x="5313" y="20510"/>
                      <a:pt x="5313" y="20510"/>
                      <a:pt x="5313" y="20510"/>
                    </a:cubicBezTo>
                    <a:cubicBezTo>
                      <a:pt x="5313" y="20510"/>
                      <a:pt x="5313" y="20510"/>
                      <a:pt x="5313" y="20510"/>
                    </a:cubicBezTo>
                    <a:cubicBezTo>
                      <a:pt x="5429" y="20609"/>
                      <a:pt x="5429" y="20609"/>
                      <a:pt x="5429" y="20609"/>
                    </a:cubicBezTo>
                    <a:cubicBezTo>
                      <a:pt x="5429" y="20609"/>
                      <a:pt x="5429" y="20609"/>
                      <a:pt x="5429" y="20609"/>
                    </a:cubicBezTo>
                    <a:cubicBezTo>
                      <a:pt x="5313" y="20609"/>
                      <a:pt x="5313" y="20609"/>
                      <a:pt x="5313" y="20609"/>
                    </a:cubicBezTo>
                    <a:cubicBezTo>
                      <a:pt x="5198" y="20609"/>
                      <a:pt x="5198" y="20609"/>
                      <a:pt x="5198" y="20609"/>
                    </a:cubicBezTo>
                    <a:cubicBezTo>
                      <a:pt x="5198" y="20609"/>
                      <a:pt x="5198" y="20609"/>
                      <a:pt x="5198" y="20609"/>
                    </a:cubicBezTo>
                    <a:cubicBezTo>
                      <a:pt x="5082" y="20609"/>
                      <a:pt x="5082" y="20609"/>
                      <a:pt x="5082" y="20609"/>
                    </a:cubicBezTo>
                    <a:cubicBezTo>
                      <a:pt x="5082" y="20708"/>
                      <a:pt x="5082" y="20708"/>
                      <a:pt x="5082" y="20708"/>
                    </a:cubicBezTo>
                    <a:cubicBezTo>
                      <a:pt x="5082" y="20708"/>
                      <a:pt x="5082" y="20708"/>
                      <a:pt x="5082" y="20708"/>
                    </a:cubicBezTo>
                    <a:cubicBezTo>
                      <a:pt x="4967" y="20708"/>
                      <a:pt x="4967" y="20708"/>
                      <a:pt x="4967" y="20708"/>
                    </a:cubicBezTo>
                    <a:cubicBezTo>
                      <a:pt x="4967" y="20708"/>
                      <a:pt x="4967" y="20708"/>
                      <a:pt x="4967" y="20708"/>
                    </a:cubicBezTo>
                    <a:cubicBezTo>
                      <a:pt x="4851" y="20708"/>
                      <a:pt x="4851" y="20708"/>
                      <a:pt x="4851" y="20708"/>
                    </a:cubicBezTo>
                    <a:cubicBezTo>
                      <a:pt x="4851" y="20708"/>
                      <a:pt x="4851" y="20708"/>
                      <a:pt x="4851" y="20708"/>
                    </a:cubicBezTo>
                    <a:cubicBezTo>
                      <a:pt x="4736" y="20708"/>
                      <a:pt x="4736" y="20708"/>
                      <a:pt x="4736" y="20708"/>
                    </a:cubicBezTo>
                    <a:cubicBezTo>
                      <a:pt x="4736" y="20708"/>
                      <a:pt x="4736" y="20708"/>
                      <a:pt x="4736" y="20708"/>
                    </a:cubicBezTo>
                    <a:cubicBezTo>
                      <a:pt x="4620" y="20708"/>
                      <a:pt x="4620" y="20708"/>
                      <a:pt x="4620" y="20708"/>
                    </a:cubicBezTo>
                    <a:cubicBezTo>
                      <a:pt x="4620" y="20807"/>
                      <a:pt x="4620" y="20807"/>
                      <a:pt x="4620" y="20807"/>
                    </a:cubicBezTo>
                    <a:cubicBezTo>
                      <a:pt x="4620" y="20807"/>
                      <a:pt x="4620" y="20807"/>
                      <a:pt x="4620" y="20807"/>
                    </a:cubicBezTo>
                    <a:cubicBezTo>
                      <a:pt x="4620" y="20807"/>
                      <a:pt x="4620" y="20807"/>
                      <a:pt x="4620" y="20807"/>
                    </a:cubicBezTo>
                    <a:cubicBezTo>
                      <a:pt x="4505" y="20807"/>
                      <a:pt x="4505" y="20807"/>
                      <a:pt x="4505" y="20807"/>
                    </a:cubicBezTo>
                    <a:cubicBezTo>
                      <a:pt x="4505" y="20807"/>
                      <a:pt x="4505" y="20807"/>
                      <a:pt x="4505" y="20807"/>
                    </a:cubicBezTo>
                    <a:cubicBezTo>
                      <a:pt x="4505" y="20708"/>
                      <a:pt x="4505" y="20708"/>
                      <a:pt x="4505" y="20708"/>
                    </a:cubicBezTo>
                    <a:cubicBezTo>
                      <a:pt x="4620" y="20708"/>
                      <a:pt x="4620" y="20708"/>
                      <a:pt x="4620" y="20708"/>
                    </a:cubicBezTo>
                    <a:cubicBezTo>
                      <a:pt x="4620" y="20708"/>
                      <a:pt x="4620" y="20708"/>
                      <a:pt x="4620" y="20708"/>
                    </a:cubicBezTo>
                    <a:cubicBezTo>
                      <a:pt x="4620" y="20609"/>
                      <a:pt x="4620" y="20609"/>
                      <a:pt x="4620" y="20609"/>
                    </a:cubicBezTo>
                    <a:cubicBezTo>
                      <a:pt x="4505" y="20609"/>
                      <a:pt x="4505" y="20609"/>
                      <a:pt x="4505" y="20609"/>
                    </a:cubicBezTo>
                    <a:cubicBezTo>
                      <a:pt x="4505" y="20510"/>
                      <a:pt x="4505" y="20510"/>
                      <a:pt x="4505" y="20510"/>
                    </a:cubicBezTo>
                    <a:cubicBezTo>
                      <a:pt x="4505" y="20510"/>
                      <a:pt x="4505" y="20510"/>
                      <a:pt x="4505" y="20510"/>
                    </a:cubicBezTo>
                    <a:cubicBezTo>
                      <a:pt x="4389" y="20510"/>
                      <a:pt x="4389" y="20510"/>
                      <a:pt x="4389" y="20510"/>
                    </a:cubicBezTo>
                    <a:cubicBezTo>
                      <a:pt x="4389" y="20510"/>
                      <a:pt x="4389" y="20510"/>
                      <a:pt x="4389" y="20510"/>
                    </a:cubicBezTo>
                    <a:cubicBezTo>
                      <a:pt x="4274" y="20510"/>
                      <a:pt x="4274" y="20510"/>
                      <a:pt x="4274" y="20510"/>
                    </a:cubicBezTo>
                    <a:cubicBezTo>
                      <a:pt x="4158" y="20510"/>
                      <a:pt x="4158" y="20510"/>
                      <a:pt x="4158" y="20510"/>
                    </a:cubicBezTo>
                    <a:cubicBezTo>
                      <a:pt x="4158" y="20510"/>
                      <a:pt x="4158" y="20510"/>
                      <a:pt x="4158" y="20510"/>
                    </a:cubicBezTo>
                    <a:cubicBezTo>
                      <a:pt x="4274" y="20411"/>
                      <a:pt x="4274" y="20411"/>
                      <a:pt x="4274" y="20411"/>
                    </a:cubicBezTo>
                    <a:cubicBezTo>
                      <a:pt x="4274" y="20411"/>
                      <a:pt x="4274" y="20411"/>
                      <a:pt x="4274" y="20411"/>
                    </a:cubicBezTo>
                    <a:cubicBezTo>
                      <a:pt x="4158" y="20411"/>
                      <a:pt x="4158" y="20411"/>
                      <a:pt x="4158" y="20411"/>
                    </a:cubicBezTo>
                    <a:cubicBezTo>
                      <a:pt x="4158" y="20411"/>
                      <a:pt x="4158" y="20411"/>
                      <a:pt x="4158" y="20411"/>
                    </a:cubicBezTo>
                    <a:cubicBezTo>
                      <a:pt x="4274" y="20312"/>
                      <a:pt x="4274" y="20312"/>
                      <a:pt x="4274" y="20312"/>
                    </a:cubicBezTo>
                    <a:cubicBezTo>
                      <a:pt x="4389" y="20312"/>
                      <a:pt x="4389" y="20312"/>
                      <a:pt x="4389" y="20312"/>
                    </a:cubicBezTo>
                    <a:cubicBezTo>
                      <a:pt x="4389" y="20312"/>
                      <a:pt x="4389" y="20312"/>
                      <a:pt x="4389" y="20312"/>
                    </a:cubicBezTo>
                    <a:cubicBezTo>
                      <a:pt x="4389" y="20213"/>
                      <a:pt x="4389" y="20213"/>
                      <a:pt x="4389" y="20213"/>
                    </a:cubicBezTo>
                    <a:cubicBezTo>
                      <a:pt x="4274" y="20213"/>
                      <a:pt x="4274" y="20213"/>
                      <a:pt x="4274" y="20213"/>
                    </a:cubicBezTo>
                    <a:cubicBezTo>
                      <a:pt x="4158" y="20312"/>
                      <a:pt x="4158" y="20312"/>
                      <a:pt x="4158" y="20312"/>
                    </a:cubicBezTo>
                    <a:cubicBezTo>
                      <a:pt x="4158" y="20312"/>
                      <a:pt x="4158" y="20312"/>
                      <a:pt x="4158" y="20312"/>
                    </a:cubicBezTo>
                    <a:cubicBezTo>
                      <a:pt x="4043" y="20312"/>
                      <a:pt x="4043" y="20312"/>
                      <a:pt x="4043" y="20312"/>
                    </a:cubicBezTo>
                    <a:cubicBezTo>
                      <a:pt x="3927" y="20312"/>
                      <a:pt x="3927" y="20312"/>
                      <a:pt x="3927" y="20312"/>
                    </a:cubicBezTo>
                    <a:cubicBezTo>
                      <a:pt x="3927" y="20312"/>
                      <a:pt x="3927" y="20312"/>
                      <a:pt x="3927" y="20312"/>
                    </a:cubicBezTo>
                    <a:cubicBezTo>
                      <a:pt x="4043" y="20213"/>
                      <a:pt x="4043" y="20213"/>
                      <a:pt x="4043" y="20213"/>
                    </a:cubicBezTo>
                    <a:cubicBezTo>
                      <a:pt x="4043" y="20213"/>
                      <a:pt x="4043" y="20213"/>
                      <a:pt x="4043" y="20213"/>
                    </a:cubicBezTo>
                    <a:cubicBezTo>
                      <a:pt x="4043" y="20114"/>
                      <a:pt x="4043" y="20114"/>
                      <a:pt x="4043" y="20114"/>
                    </a:cubicBezTo>
                    <a:cubicBezTo>
                      <a:pt x="4158" y="20114"/>
                      <a:pt x="4158" y="20114"/>
                      <a:pt x="4158" y="20114"/>
                    </a:cubicBezTo>
                    <a:cubicBezTo>
                      <a:pt x="4158" y="20114"/>
                      <a:pt x="4158" y="20114"/>
                      <a:pt x="4158" y="20114"/>
                    </a:cubicBezTo>
                    <a:cubicBezTo>
                      <a:pt x="4158" y="20015"/>
                      <a:pt x="4158" y="20015"/>
                      <a:pt x="4158" y="20015"/>
                    </a:cubicBezTo>
                    <a:cubicBezTo>
                      <a:pt x="4158" y="20015"/>
                      <a:pt x="4158" y="20015"/>
                      <a:pt x="4158" y="20015"/>
                    </a:cubicBezTo>
                    <a:cubicBezTo>
                      <a:pt x="4043" y="20114"/>
                      <a:pt x="4043" y="20114"/>
                      <a:pt x="4043" y="20114"/>
                    </a:cubicBezTo>
                    <a:cubicBezTo>
                      <a:pt x="3927" y="20114"/>
                      <a:pt x="3927" y="20114"/>
                      <a:pt x="3927" y="20114"/>
                    </a:cubicBezTo>
                    <a:cubicBezTo>
                      <a:pt x="3927" y="20114"/>
                      <a:pt x="3927" y="20114"/>
                      <a:pt x="3927" y="20114"/>
                    </a:cubicBezTo>
                    <a:cubicBezTo>
                      <a:pt x="3927" y="20015"/>
                      <a:pt x="3927" y="20015"/>
                      <a:pt x="3927" y="20015"/>
                    </a:cubicBezTo>
                    <a:cubicBezTo>
                      <a:pt x="4043" y="20015"/>
                      <a:pt x="4043" y="20015"/>
                      <a:pt x="4043" y="20015"/>
                    </a:cubicBezTo>
                    <a:cubicBezTo>
                      <a:pt x="4043" y="20015"/>
                      <a:pt x="4043" y="20015"/>
                      <a:pt x="4043" y="20015"/>
                    </a:cubicBezTo>
                    <a:cubicBezTo>
                      <a:pt x="4158" y="20015"/>
                      <a:pt x="4158" y="20015"/>
                      <a:pt x="4158" y="20015"/>
                    </a:cubicBezTo>
                    <a:cubicBezTo>
                      <a:pt x="4158" y="19916"/>
                      <a:pt x="4158" y="19916"/>
                      <a:pt x="4158" y="19916"/>
                    </a:cubicBezTo>
                    <a:cubicBezTo>
                      <a:pt x="4158" y="19916"/>
                      <a:pt x="4158" y="19916"/>
                      <a:pt x="4158" y="19916"/>
                    </a:cubicBezTo>
                    <a:cubicBezTo>
                      <a:pt x="4274" y="19916"/>
                      <a:pt x="4274" y="19916"/>
                      <a:pt x="4274" y="19916"/>
                    </a:cubicBezTo>
                    <a:cubicBezTo>
                      <a:pt x="4158" y="19817"/>
                      <a:pt x="4158" y="19817"/>
                      <a:pt x="4158" y="19817"/>
                    </a:cubicBezTo>
                    <a:cubicBezTo>
                      <a:pt x="4043" y="19916"/>
                      <a:pt x="4043" y="19916"/>
                      <a:pt x="4043" y="19916"/>
                    </a:cubicBezTo>
                    <a:cubicBezTo>
                      <a:pt x="4043" y="19916"/>
                      <a:pt x="4043" y="19916"/>
                      <a:pt x="4043" y="19916"/>
                    </a:cubicBezTo>
                    <a:cubicBezTo>
                      <a:pt x="4043" y="19916"/>
                      <a:pt x="4043" y="19916"/>
                      <a:pt x="4043" y="19916"/>
                    </a:cubicBezTo>
                    <a:cubicBezTo>
                      <a:pt x="3927" y="19916"/>
                      <a:pt x="3927" y="19916"/>
                      <a:pt x="3927" y="19916"/>
                    </a:cubicBezTo>
                    <a:cubicBezTo>
                      <a:pt x="3927" y="19916"/>
                      <a:pt x="3927" y="19916"/>
                      <a:pt x="3927" y="19916"/>
                    </a:cubicBezTo>
                    <a:cubicBezTo>
                      <a:pt x="4043" y="19916"/>
                      <a:pt x="4043" y="19916"/>
                      <a:pt x="4043" y="19916"/>
                    </a:cubicBezTo>
                    <a:cubicBezTo>
                      <a:pt x="4043" y="19817"/>
                      <a:pt x="4043" y="19817"/>
                      <a:pt x="4043" y="19817"/>
                    </a:cubicBezTo>
                    <a:cubicBezTo>
                      <a:pt x="3927" y="19817"/>
                      <a:pt x="3927" y="19817"/>
                      <a:pt x="3927" y="19817"/>
                    </a:cubicBezTo>
                    <a:cubicBezTo>
                      <a:pt x="4043" y="19817"/>
                      <a:pt x="4043" y="19817"/>
                      <a:pt x="4043" y="19817"/>
                    </a:cubicBezTo>
                    <a:cubicBezTo>
                      <a:pt x="4043" y="19717"/>
                      <a:pt x="4043" y="19717"/>
                      <a:pt x="4043" y="19717"/>
                    </a:cubicBezTo>
                    <a:cubicBezTo>
                      <a:pt x="3927" y="19717"/>
                      <a:pt x="3927" y="19717"/>
                      <a:pt x="3927" y="19717"/>
                    </a:cubicBezTo>
                    <a:cubicBezTo>
                      <a:pt x="3927" y="19717"/>
                      <a:pt x="3927" y="19717"/>
                      <a:pt x="3927" y="19717"/>
                    </a:cubicBezTo>
                    <a:cubicBezTo>
                      <a:pt x="3927" y="19717"/>
                      <a:pt x="3927" y="19717"/>
                      <a:pt x="3927" y="19717"/>
                    </a:cubicBezTo>
                    <a:cubicBezTo>
                      <a:pt x="3927" y="19717"/>
                      <a:pt x="3927" y="19717"/>
                      <a:pt x="3927" y="19717"/>
                    </a:cubicBezTo>
                    <a:cubicBezTo>
                      <a:pt x="3927" y="19618"/>
                      <a:pt x="3927" y="19618"/>
                      <a:pt x="3927" y="19618"/>
                    </a:cubicBezTo>
                    <a:cubicBezTo>
                      <a:pt x="3812" y="19618"/>
                      <a:pt x="3812" y="19618"/>
                      <a:pt x="3812" y="19618"/>
                    </a:cubicBezTo>
                    <a:cubicBezTo>
                      <a:pt x="3812" y="19618"/>
                      <a:pt x="3812" y="19618"/>
                      <a:pt x="3812" y="19618"/>
                    </a:cubicBezTo>
                    <a:cubicBezTo>
                      <a:pt x="3812" y="19618"/>
                      <a:pt x="3812" y="19618"/>
                      <a:pt x="3812" y="19618"/>
                    </a:cubicBezTo>
                    <a:cubicBezTo>
                      <a:pt x="3696" y="19618"/>
                      <a:pt x="3696" y="19618"/>
                      <a:pt x="3696" y="19618"/>
                    </a:cubicBezTo>
                    <a:cubicBezTo>
                      <a:pt x="3812" y="19519"/>
                      <a:pt x="3812" y="19519"/>
                      <a:pt x="3812" y="19519"/>
                    </a:cubicBezTo>
                    <a:cubicBezTo>
                      <a:pt x="3812" y="19519"/>
                      <a:pt x="3812" y="19519"/>
                      <a:pt x="3812" y="19519"/>
                    </a:cubicBezTo>
                    <a:cubicBezTo>
                      <a:pt x="3927" y="19519"/>
                      <a:pt x="3927" y="19519"/>
                      <a:pt x="3927" y="19519"/>
                    </a:cubicBezTo>
                    <a:cubicBezTo>
                      <a:pt x="3927" y="19420"/>
                      <a:pt x="3927" y="19420"/>
                      <a:pt x="3927" y="19420"/>
                    </a:cubicBezTo>
                    <a:cubicBezTo>
                      <a:pt x="3927" y="19420"/>
                      <a:pt x="3927" y="19420"/>
                      <a:pt x="3927" y="19420"/>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812" y="19321"/>
                      <a:pt x="3812" y="19321"/>
                      <a:pt x="3812" y="19321"/>
                    </a:cubicBezTo>
                    <a:cubicBezTo>
                      <a:pt x="3812" y="19321"/>
                      <a:pt x="3812" y="19321"/>
                      <a:pt x="3812" y="19321"/>
                    </a:cubicBezTo>
                    <a:cubicBezTo>
                      <a:pt x="3696" y="19321"/>
                      <a:pt x="3696" y="19321"/>
                      <a:pt x="3696" y="19321"/>
                    </a:cubicBezTo>
                    <a:cubicBezTo>
                      <a:pt x="3696" y="19321"/>
                      <a:pt x="3696" y="19321"/>
                      <a:pt x="3696" y="19321"/>
                    </a:cubicBezTo>
                    <a:cubicBezTo>
                      <a:pt x="3696" y="19222"/>
                      <a:pt x="3696" y="19222"/>
                      <a:pt x="3696" y="19222"/>
                    </a:cubicBezTo>
                    <a:cubicBezTo>
                      <a:pt x="3696" y="19222"/>
                      <a:pt x="3696" y="19222"/>
                      <a:pt x="3696" y="19222"/>
                    </a:cubicBezTo>
                    <a:cubicBezTo>
                      <a:pt x="3812" y="19123"/>
                      <a:pt x="3812" y="19123"/>
                      <a:pt x="3812" y="19123"/>
                    </a:cubicBezTo>
                    <a:cubicBezTo>
                      <a:pt x="3812" y="19123"/>
                      <a:pt x="3812" y="19123"/>
                      <a:pt x="3812" y="19123"/>
                    </a:cubicBezTo>
                    <a:cubicBezTo>
                      <a:pt x="3812" y="19123"/>
                      <a:pt x="3812" y="19123"/>
                      <a:pt x="3812" y="19123"/>
                    </a:cubicBezTo>
                    <a:cubicBezTo>
                      <a:pt x="3696" y="19123"/>
                      <a:pt x="3696" y="19123"/>
                      <a:pt x="3696" y="19123"/>
                    </a:cubicBezTo>
                    <a:cubicBezTo>
                      <a:pt x="3581" y="19123"/>
                      <a:pt x="3581" y="19123"/>
                      <a:pt x="3581" y="19123"/>
                    </a:cubicBezTo>
                    <a:cubicBezTo>
                      <a:pt x="3581" y="19123"/>
                      <a:pt x="3581" y="19123"/>
                      <a:pt x="3581" y="19123"/>
                    </a:cubicBezTo>
                    <a:cubicBezTo>
                      <a:pt x="3581" y="19123"/>
                      <a:pt x="3581" y="19123"/>
                      <a:pt x="3581" y="19123"/>
                    </a:cubicBezTo>
                    <a:cubicBezTo>
                      <a:pt x="3581" y="19024"/>
                      <a:pt x="3581" y="19024"/>
                      <a:pt x="3581" y="19024"/>
                    </a:cubicBezTo>
                    <a:cubicBezTo>
                      <a:pt x="3581" y="19024"/>
                      <a:pt x="3581" y="19024"/>
                      <a:pt x="3581" y="19024"/>
                    </a:cubicBezTo>
                    <a:cubicBezTo>
                      <a:pt x="3696" y="19024"/>
                      <a:pt x="3696" y="19024"/>
                      <a:pt x="3696" y="19024"/>
                    </a:cubicBezTo>
                    <a:cubicBezTo>
                      <a:pt x="3812" y="19024"/>
                      <a:pt x="3812" y="19024"/>
                      <a:pt x="3812" y="19024"/>
                    </a:cubicBezTo>
                    <a:cubicBezTo>
                      <a:pt x="3812" y="19024"/>
                      <a:pt x="3812" y="19024"/>
                      <a:pt x="3812" y="19024"/>
                    </a:cubicBezTo>
                    <a:cubicBezTo>
                      <a:pt x="3812" y="19024"/>
                      <a:pt x="3812" y="19024"/>
                      <a:pt x="3812" y="19024"/>
                    </a:cubicBezTo>
                    <a:cubicBezTo>
                      <a:pt x="3812" y="19024"/>
                      <a:pt x="3812" y="19024"/>
                      <a:pt x="3812" y="19024"/>
                    </a:cubicBezTo>
                    <a:cubicBezTo>
                      <a:pt x="3696" y="19024"/>
                      <a:pt x="3696" y="19024"/>
                      <a:pt x="3696" y="19024"/>
                    </a:cubicBezTo>
                    <a:cubicBezTo>
                      <a:pt x="3581" y="19024"/>
                      <a:pt x="3581" y="19024"/>
                      <a:pt x="3581" y="19024"/>
                    </a:cubicBezTo>
                    <a:cubicBezTo>
                      <a:pt x="3581" y="19024"/>
                      <a:pt x="3581" y="19024"/>
                      <a:pt x="3581" y="19024"/>
                    </a:cubicBezTo>
                    <a:cubicBezTo>
                      <a:pt x="3465" y="18925"/>
                      <a:pt x="3465" y="18925"/>
                      <a:pt x="3465" y="18925"/>
                    </a:cubicBezTo>
                    <a:cubicBezTo>
                      <a:pt x="3581" y="18925"/>
                      <a:pt x="3581" y="18925"/>
                      <a:pt x="3581" y="18925"/>
                    </a:cubicBezTo>
                    <a:cubicBezTo>
                      <a:pt x="3696" y="18925"/>
                      <a:pt x="3696" y="18925"/>
                      <a:pt x="3696" y="18925"/>
                    </a:cubicBezTo>
                    <a:cubicBezTo>
                      <a:pt x="3812" y="18925"/>
                      <a:pt x="3812" y="18925"/>
                      <a:pt x="3812" y="18925"/>
                    </a:cubicBezTo>
                    <a:cubicBezTo>
                      <a:pt x="3696" y="18826"/>
                      <a:pt x="3696" y="18826"/>
                      <a:pt x="3696" y="18826"/>
                    </a:cubicBezTo>
                    <a:cubicBezTo>
                      <a:pt x="3696" y="18826"/>
                      <a:pt x="3696" y="18826"/>
                      <a:pt x="3696" y="18826"/>
                    </a:cubicBezTo>
                    <a:cubicBezTo>
                      <a:pt x="3581" y="18826"/>
                      <a:pt x="3581" y="18826"/>
                      <a:pt x="3581" y="18826"/>
                    </a:cubicBezTo>
                    <a:cubicBezTo>
                      <a:pt x="3696" y="18826"/>
                      <a:pt x="3696" y="18826"/>
                      <a:pt x="3696" y="18826"/>
                    </a:cubicBezTo>
                    <a:cubicBezTo>
                      <a:pt x="3696" y="18826"/>
                      <a:pt x="3696" y="18826"/>
                      <a:pt x="3696" y="18826"/>
                    </a:cubicBezTo>
                    <a:cubicBezTo>
                      <a:pt x="3812" y="18826"/>
                      <a:pt x="3812" y="18826"/>
                      <a:pt x="3812" y="18826"/>
                    </a:cubicBezTo>
                    <a:cubicBezTo>
                      <a:pt x="3812" y="18826"/>
                      <a:pt x="3812" y="18826"/>
                      <a:pt x="3812" y="18826"/>
                    </a:cubicBezTo>
                    <a:cubicBezTo>
                      <a:pt x="3927" y="18826"/>
                      <a:pt x="3927" y="18826"/>
                      <a:pt x="3927" y="18826"/>
                    </a:cubicBezTo>
                    <a:cubicBezTo>
                      <a:pt x="3927" y="18727"/>
                      <a:pt x="3927" y="18727"/>
                      <a:pt x="3927" y="18727"/>
                    </a:cubicBezTo>
                    <a:cubicBezTo>
                      <a:pt x="3812" y="18727"/>
                      <a:pt x="3812" y="18727"/>
                      <a:pt x="3812" y="18727"/>
                    </a:cubicBezTo>
                    <a:cubicBezTo>
                      <a:pt x="3812" y="18826"/>
                      <a:pt x="3812" y="18826"/>
                      <a:pt x="3812" y="18826"/>
                    </a:cubicBezTo>
                    <a:cubicBezTo>
                      <a:pt x="3696" y="18826"/>
                      <a:pt x="3696" y="18826"/>
                      <a:pt x="3696" y="18826"/>
                    </a:cubicBezTo>
                    <a:cubicBezTo>
                      <a:pt x="3696" y="18727"/>
                      <a:pt x="3696" y="18727"/>
                      <a:pt x="3696" y="18727"/>
                    </a:cubicBezTo>
                    <a:cubicBezTo>
                      <a:pt x="3581" y="18727"/>
                      <a:pt x="3581" y="18727"/>
                      <a:pt x="3581" y="18727"/>
                    </a:cubicBezTo>
                    <a:cubicBezTo>
                      <a:pt x="3581" y="18826"/>
                      <a:pt x="3581" y="18826"/>
                      <a:pt x="3581" y="18826"/>
                    </a:cubicBezTo>
                    <a:cubicBezTo>
                      <a:pt x="3465" y="18826"/>
                      <a:pt x="3465" y="18826"/>
                      <a:pt x="3465" y="18826"/>
                    </a:cubicBezTo>
                    <a:cubicBezTo>
                      <a:pt x="3465" y="18826"/>
                      <a:pt x="3465" y="18826"/>
                      <a:pt x="3465" y="18826"/>
                    </a:cubicBezTo>
                    <a:cubicBezTo>
                      <a:pt x="3465" y="18727"/>
                      <a:pt x="3465" y="18727"/>
                      <a:pt x="3465" y="18727"/>
                    </a:cubicBezTo>
                    <a:cubicBezTo>
                      <a:pt x="3465" y="18727"/>
                      <a:pt x="3465" y="18727"/>
                      <a:pt x="3465" y="18727"/>
                    </a:cubicBezTo>
                    <a:cubicBezTo>
                      <a:pt x="3581" y="18727"/>
                      <a:pt x="3581" y="18727"/>
                      <a:pt x="3581" y="18727"/>
                    </a:cubicBezTo>
                    <a:cubicBezTo>
                      <a:pt x="3696" y="18628"/>
                      <a:pt x="3696" y="18628"/>
                      <a:pt x="3696" y="18628"/>
                    </a:cubicBezTo>
                    <a:cubicBezTo>
                      <a:pt x="3696" y="18628"/>
                      <a:pt x="3696" y="18628"/>
                      <a:pt x="3696" y="18628"/>
                    </a:cubicBezTo>
                    <a:cubicBezTo>
                      <a:pt x="3581" y="18628"/>
                      <a:pt x="3581" y="18628"/>
                      <a:pt x="3581" y="18628"/>
                    </a:cubicBezTo>
                    <a:cubicBezTo>
                      <a:pt x="3465" y="18628"/>
                      <a:pt x="3465" y="18628"/>
                      <a:pt x="3465" y="18628"/>
                    </a:cubicBezTo>
                    <a:cubicBezTo>
                      <a:pt x="3465" y="18628"/>
                      <a:pt x="3465" y="18628"/>
                      <a:pt x="3465" y="18628"/>
                    </a:cubicBezTo>
                    <a:cubicBezTo>
                      <a:pt x="3465" y="18528"/>
                      <a:pt x="3465" y="18528"/>
                      <a:pt x="3465" y="18528"/>
                    </a:cubicBezTo>
                    <a:cubicBezTo>
                      <a:pt x="3581" y="18528"/>
                      <a:pt x="3581" y="18528"/>
                      <a:pt x="3581" y="18528"/>
                    </a:cubicBezTo>
                    <a:cubicBezTo>
                      <a:pt x="3696" y="18528"/>
                      <a:pt x="3696" y="18528"/>
                      <a:pt x="3696" y="18528"/>
                    </a:cubicBezTo>
                    <a:cubicBezTo>
                      <a:pt x="3812" y="18528"/>
                      <a:pt x="3812" y="18528"/>
                      <a:pt x="3812" y="18528"/>
                    </a:cubicBezTo>
                    <a:cubicBezTo>
                      <a:pt x="3927" y="18528"/>
                      <a:pt x="3927" y="18528"/>
                      <a:pt x="3927" y="18528"/>
                    </a:cubicBezTo>
                    <a:cubicBezTo>
                      <a:pt x="4043" y="18429"/>
                      <a:pt x="4043" y="18429"/>
                      <a:pt x="4043" y="18429"/>
                    </a:cubicBezTo>
                    <a:cubicBezTo>
                      <a:pt x="4043" y="18429"/>
                      <a:pt x="4043" y="18429"/>
                      <a:pt x="4043" y="18429"/>
                    </a:cubicBezTo>
                    <a:cubicBezTo>
                      <a:pt x="4043" y="18429"/>
                      <a:pt x="4043" y="18429"/>
                      <a:pt x="4043" y="18429"/>
                    </a:cubicBezTo>
                    <a:cubicBezTo>
                      <a:pt x="3927" y="18429"/>
                      <a:pt x="3927" y="18429"/>
                      <a:pt x="3927" y="18429"/>
                    </a:cubicBezTo>
                    <a:cubicBezTo>
                      <a:pt x="3812" y="18429"/>
                      <a:pt x="3812" y="18429"/>
                      <a:pt x="3812" y="18429"/>
                    </a:cubicBezTo>
                    <a:cubicBezTo>
                      <a:pt x="3696" y="18429"/>
                      <a:pt x="3696" y="18429"/>
                      <a:pt x="3696" y="18429"/>
                    </a:cubicBezTo>
                    <a:cubicBezTo>
                      <a:pt x="3581" y="18528"/>
                      <a:pt x="3581" y="18528"/>
                      <a:pt x="3581" y="18528"/>
                    </a:cubicBezTo>
                    <a:cubicBezTo>
                      <a:pt x="3465" y="18528"/>
                      <a:pt x="3465" y="18528"/>
                      <a:pt x="3465" y="18528"/>
                    </a:cubicBezTo>
                    <a:cubicBezTo>
                      <a:pt x="3465" y="18429"/>
                      <a:pt x="3465" y="18429"/>
                      <a:pt x="3465" y="18429"/>
                    </a:cubicBezTo>
                    <a:cubicBezTo>
                      <a:pt x="3465" y="18429"/>
                      <a:pt x="3465" y="18429"/>
                      <a:pt x="3465" y="18429"/>
                    </a:cubicBezTo>
                    <a:cubicBezTo>
                      <a:pt x="3696" y="18429"/>
                      <a:pt x="3696" y="18429"/>
                      <a:pt x="3696" y="18429"/>
                    </a:cubicBezTo>
                    <a:cubicBezTo>
                      <a:pt x="3696" y="18429"/>
                      <a:pt x="3696" y="18429"/>
                      <a:pt x="3696" y="18429"/>
                    </a:cubicBezTo>
                    <a:cubicBezTo>
                      <a:pt x="3812" y="18330"/>
                      <a:pt x="3812" y="18330"/>
                      <a:pt x="3812" y="18330"/>
                    </a:cubicBezTo>
                    <a:cubicBezTo>
                      <a:pt x="3927" y="18330"/>
                      <a:pt x="3927" y="18330"/>
                      <a:pt x="3927" y="18330"/>
                    </a:cubicBezTo>
                    <a:cubicBezTo>
                      <a:pt x="3927" y="18330"/>
                      <a:pt x="3927" y="18330"/>
                      <a:pt x="3927" y="18330"/>
                    </a:cubicBezTo>
                    <a:cubicBezTo>
                      <a:pt x="4043" y="18429"/>
                      <a:pt x="4043" y="18429"/>
                      <a:pt x="4043" y="18429"/>
                    </a:cubicBezTo>
                    <a:cubicBezTo>
                      <a:pt x="4043" y="18429"/>
                      <a:pt x="4043" y="18429"/>
                      <a:pt x="4043" y="18429"/>
                    </a:cubicBezTo>
                    <a:cubicBezTo>
                      <a:pt x="4043" y="18330"/>
                      <a:pt x="4043" y="18330"/>
                      <a:pt x="4043" y="18330"/>
                    </a:cubicBezTo>
                    <a:cubicBezTo>
                      <a:pt x="4043" y="18330"/>
                      <a:pt x="4043" y="18330"/>
                      <a:pt x="4043" y="18330"/>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4043" y="18231"/>
                      <a:pt x="4043" y="18231"/>
                      <a:pt x="4043" y="18231"/>
                    </a:cubicBezTo>
                    <a:cubicBezTo>
                      <a:pt x="4043" y="18231"/>
                      <a:pt x="4043" y="18231"/>
                      <a:pt x="4043" y="18231"/>
                    </a:cubicBezTo>
                    <a:cubicBezTo>
                      <a:pt x="4043" y="18231"/>
                      <a:pt x="4043" y="18231"/>
                      <a:pt x="4043" y="18231"/>
                    </a:cubicBezTo>
                    <a:cubicBezTo>
                      <a:pt x="4158" y="18330"/>
                      <a:pt x="4158" y="18330"/>
                      <a:pt x="4158" y="18330"/>
                    </a:cubicBezTo>
                    <a:cubicBezTo>
                      <a:pt x="4158" y="18330"/>
                      <a:pt x="4158" y="18330"/>
                      <a:pt x="4158" y="18330"/>
                    </a:cubicBezTo>
                    <a:cubicBezTo>
                      <a:pt x="4274" y="18330"/>
                      <a:pt x="4274" y="18330"/>
                      <a:pt x="4274" y="18330"/>
                    </a:cubicBezTo>
                    <a:cubicBezTo>
                      <a:pt x="4158" y="18231"/>
                      <a:pt x="4158" y="18231"/>
                      <a:pt x="4158" y="18231"/>
                    </a:cubicBezTo>
                    <a:cubicBezTo>
                      <a:pt x="4158" y="18231"/>
                      <a:pt x="4158" y="18231"/>
                      <a:pt x="4158" y="18231"/>
                    </a:cubicBezTo>
                    <a:cubicBezTo>
                      <a:pt x="4158" y="18132"/>
                      <a:pt x="4158" y="18132"/>
                      <a:pt x="4158" y="18132"/>
                    </a:cubicBezTo>
                    <a:cubicBezTo>
                      <a:pt x="4158" y="18033"/>
                      <a:pt x="4158" y="18033"/>
                      <a:pt x="4158" y="18033"/>
                    </a:cubicBezTo>
                    <a:cubicBezTo>
                      <a:pt x="4158" y="18033"/>
                      <a:pt x="4158" y="18033"/>
                      <a:pt x="4158" y="18033"/>
                    </a:cubicBezTo>
                    <a:cubicBezTo>
                      <a:pt x="4158" y="18033"/>
                      <a:pt x="4158" y="18033"/>
                      <a:pt x="4158" y="18033"/>
                    </a:cubicBezTo>
                    <a:cubicBezTo>
                      <a:pt x="4043" y="18132"/>
                      <a:pt x="4043" y="18132"/>
                      <a:pt x="4043" y="18132"/>
                    </a:cubicBezTo>
                    <a:cubicBezTo>
                      <a:pt x="4043" y="18132"/>
                      <a:pt x="4043" y="18132"/>
                      <a:pt x="4043" y="18132"/>
                    </a:cubicBezTo>
                    <a:cubicBezTo>
                      <a:pt x="4043" y="18033"/>
                      <a:pt x="4043" y="18033"/>
                      <a:pt x="4043" y="18033"/>
                    </a:cubicBezTo>
                    <a:cubicBezTo>
                      <a:pt x="3927" y="18033"/>
                      <a:pt x="3927" y="18033"/>
                      <a:pt x="3927" y="18033"/>
                    </a:cubicBezTo>
                    <a:cubicBezTo>
                      <a:pt x="3812" y="18132"/>
                      <a:pt x="3812" y="18132"/>
                      <a:pt x="3812" y="18132"/>
                    </a:cubicBezTo>
                    <a:cubicBezTo>
                      <a:pt x="3812" y="18231"/>
                      <a:pt x="3812" y="18231"/>
                      <a:pt x="3812" y="18231"/>
                    </a:cubicBezTo>
                    <a:cubicBezTo>
                      <a:pt x="3696" y="18132"/>
                      <a:pt x="3696" y="18132"/>
                      <a:pt x="3696" y="18132"/>
                    </a:cubicBezTo>
                    <a:cubicBezTo>
                      <a:pt x="3812" y="18132"/>
                      <a:pt x="3812" y="18132"/>
                      <a:pt x="3812" y="18132"/>
                    </a:cubicBezTo>
                    <a:cubicBezTo>
                      <a:pt x="3812" y="18132"/>
                      <a:pt x="3812" y="18132"/>
                      <a:pt x="3812" y="18132"/>
                    </a:cubicBezTo>
                    <a:cubicBezTo>
                      <a:pt x="3812" y="18132"/>
                      <a:pt x="3812" y="18132"/>
                      <a:pt x="3812" y="18132"/>
                    </a:cubicBezTo>
                    <a:cubicBezTo>
                      <a:pt x="3696" y="18132"/>
                      <a:pt x="3696" y="18132"/>
                      <a:pt x="3696" y="18132"/>
                    </a:cubicBezTo>
                    <a:cubicBezTo>
                      <a:pt x="3696" y="18132"/>
                      <a:pt x="3696" y="18132"/>
                      <a:pt x="3696" y="18132"/>
                    </a:cubicBezTo>
                    <a:cubicBezTo>
                      <a:pt x="3696" y="18132"/>
                      <a:pt x="3696" y="18132"/>
                      <a:pt x="3696" y="18132"/>
                    </a:cubicBezTo>
                    <a:cubicBezTo>
                      <a:pt x="3581" y="18231"/>
                      <a:pt x="3581" y="18231"/>
                      <a:pt x="3581" y="18231"/>
                    </a:cubicBezTo>
                    <a:cubicBezTo>
                      <a:pt x="3465" y="18231"/>
                      <a:pt x="3465" y="18231"/>
                      <a:pt x="3465" y="18231"/>
                    </a:cubicBezTo>
                    <a:cubicBezTo>
                      <a:pt x="3465" y="18330"/>
                      <a:pt x="3465" y="18330"/>
                      <a:pt x="3465" y="18330"/>
                    </a:cubicBezTo>
                    <a:cubicBezTo>
                      <a:pt x="3350" y="18330"/>
                      <a:pt x="3350" y="18330"/>
                      <a:pt x="3350" y="18330"/>
                    </a:cubicBezTo>
                    <a:cubicBezTo>
                      <a:pt x="3350" y="18330"/>
                      <a:pt x="3350" y="18330"/>
                      <a:pt x="3350" y="18330"/>
                    </a:cubicBezTo>
                    <a:cubicBezTo>
                      <a:pt x="3350" y="18231"/>
                      <a:pt x="3350" y="18231"/>
                      <a:pt x="3350" y="18231"/>
                    </a:cubicBezTo>
                    <a:cubicBezTo>
                      <a:pt x="3350" y="18132"/>
                      <a:pt x="3350" y="18132"/>
                      <a:pt x="3350" y="18132"/>
                    </a:cubicBezTo>
                    <a:cubicBezTo>
                      <a:pt x="3350" y="18132"/>
                      <a:pt x="3350" y="18132"/>
                      <a:pt x="3350" y="18132"/>
                    </a:cubicBezTo>
                    <a:cubicBezTo>
                      <a:pt x="3350" y="18033"/>
                      <a:pt x="3350" y="18033"/>
                      <a:pt x="3350" y="18033"/>
                    </a:cubicBezTo>
                    <a:cubicBezTo>
                      <a:pt x="3350" y="18033"/>
                      <a:pt x="3350" y="18033"/>
                      <a:pt x="3350" y="18033"/>
                    </a:cubicBezTo>
                    <a:cubicBezTo>
                      <a:pt x="3465" y="18033"/>
                      <a:pt x="3465" y="18033"/>
                      <a:pt x="3465" y="18033"/>
                    </a:cubicBezTo>
                    <a:cubicBezTo>
                      <a:pt x="3581" y="17934"/>
                      <a:pt x="3581" y="17934"/>
                      <a:pt x="3581" y="17934"/>
                    </a:cubicBezTo>
                    <a:cubicBezTo>
                      <a:pt x="3696" y="17934"/>
                      <a:pt x="3696" y="17934"/>
                      <a:pt x="3696" y="17934"/>
                    </a:cubicBezTo>
                    <a:cubicBezTo>
                      <a:pt x="3696" y="17934"/>
                      <a:pt x="3696" y="17934"/>
                      <a:pt x="3696" y="17934"/>
                    </a:cubicBezTo>
                    <a:cubicBezTo>
                      <a:pt x="3696" y="17934"/>
                      <a:pt x="3696" y="17934"/>
                      <a:pt x="3696" y="17934"/>
                    </a:cubicBezTo>
                    <a:cubicBezTo>
                      <a:pt x="3696" y="17835"/>
                      <a:pt x="3696" y="17835"/>
                      <a:pt x="3696" y="17835"/>
                    </a:cubicBezTo>
                    <a:cubicBezTo>
                      <a:pt x="3696" y="17835"/>
                      <a:pt x="3696" y="17835"/>
                      <a:pt x="3696" y="17835"/>
                    </a:cubicBezTo>
                    <a:cubicBezTo>
                      <a:pt x="3581" y="17934"/>
                      <a:pt x="3581" y="17934"/>
                      <a:pt x="3581" y="17934"/>
                    </a:cubicBezTo>
                    <a:cubicBezTo>
                      <a:pt x="3581" y="17934"/>
                      <a:pt x="3581" y="17934"/>
                      <a:pt x="3581" y="17934"/>
                    </a:cubicBezTo>
                    <a:cubicBezTo>
                      <a:pt x="3581" y="17934"/>
                      <a:pt x="3581" y="17934"/>
                      <a:pt x="3581" y="17934"/>
                    </a:cubicBezTo>
                    <a:cubicBezTo>
                      <a:pt x="3465" y="17934"/>
                      <a:pt x="3465" y="17934"/>
                      <a:pt x="3465" y="17934"/>
                    </a:cubicBezTo>
                    <a:cubicBezTo>
                      <a:pt x="3350" y="17934"/>
                      <a:pt x="3350" y="17934"/>
                      <a:pt x="3350" y="17934"/>
                    </a:cubicBezTo>
                    <a:cubicBezTo>
                      <a:pt x="3350" y="17934"/>
                      <a:pt x="3350" y="17934"/>
                      <a:pt x="3350" y="17934"/>
                    </a:cubicBezTo>
                    <a:cubicBezTo>
                      <a:pt x="3350" y="17835"/>
                      <a:pt x="3350" y="17835"/>
                      <a:pt x="3350" y="17835"/>
                    </a:cubicBezTo>
                    <a:cubicBezTo>
                      <a:pt x="3465" y="17736"/>
                      <a:pt x="3465" y="17736"/>
                      <a:pt x="3465" y="17736"/>
                    </a:cubicBezTo>
                    <a:cubicBezTo>
                      <a:pt x="3465" y="17736"/>
                      <a:pt x="3465" y="17736"/>
                      <a:pt x="3465" y="17736"/>
                    </a:cubicBezTo>
                    <a:cubicBezTo>
                      <a:pt x="3350" y="17637"/>
                      <a:pt x="3350" y="17637"/>
                      <a:pt x="3350" y="17637"/>
                    </a:cubicBezTo>
                    <a:cubicBezTo>
                      <a:pt x="3350" y="17637"/>
                      <a:pt x="3350" y="17637"/>
                      <a:pt x="3350" y="17637"/>
                    </a:cubicBezTo>
                    <a:cubicBezTo>
                      <a:pt x="3350" y="17736"/>
                      <a:pt x="3350" y="17736"/>
                      <a:pt x="3350" y="17736"/>
                    </a:cubicBezTo>
                    <a:cubicBezTo>
                      <a:pt x="3234" y="17736"/>
                      <a:pt x="3234" y="17736"/>
                      <a:pt x="3234" y="17736"/>
                    </a:cubicBezTo>
                    <a:cubicBezTo>
                      <a:pt x="3234" y="17637"/>
                      <a:pt x="3234" y="17637"/>
                      <a:pt x="3234" y="17637"/>
                    </a:cubicBezTo>
                    <a:cubicBezTo>
                      <a:pt x="3350" y="17637"/>
                      <a:pt x="3350" y="17637"/>
                      <a:pt x="3350" y="17637"/>
                    </a:cubicBezTo>
                    <a:cubicBezTo>
                      <a:pt x="3465" y="17637"/>
                      <a:pt x="3465" y="17637"/>
                      <a:pt x="3465" y="17637"/>
                    </a:cubicBezTo>
                    <a:cubicBezTo>
                      <a:pt x="3465" y="17538"/>
                      <a:pt x="3465" y="17538"/>
                      <a:pt x="3465" y="17538"/>
                    </a:cubicBezTo>
                    <a:cubicBezTo>
                      <a:pt x="3581" y="17538"/>
                      <a:pt x="3581" y="17538"/>
                      <a:pt x="3581" y="17538"/>
                    </a:cubicBezTo>
                    <a:cubicBezTo>
                      <a:pt x="3696" y="17538"/>
                      <a:pt x="3696" y="17538"/>
                      <a:pt x="3696" y="17538"/>
                    </a:cubicBezTo>
                    <a:cubicBezTo>
                      <a:pt x="3696" y="17439"/>
                      <a:pt x="3696" y="17439"/>
                      <a:pt x="3696" y="17439"/>
                    </a:cubicBezTo>
                    <a:cubicBezTo>
                      <a:pt x="3696" y="17439"/>
                      <a:pt x="3696" y="17439"/>
                      <a:pt x="3696" y="17439"/>
                    </a:cubicBezTo>
                    <a:cubicBezTo>
                      <a:pt x="3812" y="17439"/>
                      <a:pt x="3812" y="17439"/>
                      <a:pt x="3812" y="17439"/>
                    </a:cubicBezTo>
                    <a:cubicBezTo>
                      <a:pt x="3812" y="17439"/>
                      <a:pt x="3812" y="17439"/>
                      <a:pt x="3812" y="17439"/>
                    </a:cubicBezTo>
                    <a:cubicBezTo>
                      <a:pt x="3812" y="17339"/>
                      <a:pt x="3812" y="17339"/>
                      <a:pt x="3812" y="17339"/>
                    </a:cubicBezTo>
                    <a:cubicBezTo>
                      <a:pt x="4043" y="17339"/>
                      <a:pt x="4043" y="17339"/>
                      <a:pt x="4043" y="17339"/>
                    </a:cubicBezTo>
                    <a:cubicBezTo>
                      <a:pt x="4043" y="17439"/>
                      <a:pt x="4043" y="17439"/>
                      <a:pt x="4043" y="17439"/>
                    </a:cubicBezTo>
                    <a:cubicBezTo>
                      <a:pt x="4158" y="17439"/>
                      <a:pt x="4158" y="17439"/>
                      <a:pt x="4158" y="17439"/>
                    </a:cubicBezTo>
                    <a:cubicBezTo>
                      <a:pt x="4043" y="17339"/>
                      <a:pt x="4043" y="17339"/>
                      <a:pt x="4043" y="17339"/>
                    </a:cubicBezTo>
                    <a:cubicBezTo>
                      <a:pt x="4043" y="17339"/>
                      <a:pt x="4043" y="17339"/>
                      <a:pt x="4043" y="17339"/>
                    </a:cubicBezTo>
                    <a:cubicBezTo>
                      <a:pt x="3927" y="17339"/>
                      <a:pt x="3927" y="17339"/>
                      <a:pt x="3927" y="17339"/>
                    </a:cubicBezTo>
                    <a:cubicBezTo>
                      <a:pt x="3927" y="17240"/>
                      <a:pt x="3927" y="17240"/>
                      <a:pt x="3927" y="17240"/>
                    </a:cubicBezTo>
                    <a:cubicBezTo>
                      <a:pt x="3696" y="17339"/>
                      <a:pt x="3696" y="17339"/>
                      <a:pt x="3696" y="17339"/>
                    </a:cubicBezTo>
                    <a:cubicBezTo>
                      <a:pt x="3696" y="17339"/>
                      <a:pt x="3696" y="17339"/>
                      <a:pt x="3696" y="17339"/>
                    </a:cubicBezTo>
                    <a:cubicBezTo>
                      <a:pt x="3581" y="17439"/>
                      <a:pt x="3581" y="17439"/>
                      <a:pt x="3581" y="17439"/>
                    </a:cubicBezTo>
                    <a:cubicBezTo>
                      <a:pt x="3581" y="17439"/>
                      <a:pt x="3581" y="17439"/>
                      <a:pt x="3581" y="17439"/>
                    </a:cubicBezTo>
                    <a:cubicBezTo>
                      <a:pt x="3581" y="17439"/>
                      <a:pt x="3581" y="17439"/>
                      <a:pt x="3581" y="17439"/>
                    </a:cubicBezTo>
                    <a:cubicBezTo>
                      <a:pt x="3465" y="17538"/>
                      <a:pt x="3465" y="17538"/>
                      <a:pt x="3465" y="17538"/>
                    </a:cubicBezTo>
                    <a:cubicBezTo>
                      <a:pt x="3350" y="17538"/>
                      <a:pt x="3350" y="17538"/>
                      <a:pt x="3350" y="17538"/>
                    </a:cubicBezTo>
                    <a:cubicBezTo>
                      <a:pt x="3350" y="17538"/>
                      <a:pt x="3350" y="17538"/>
                      <a:pt x="3350" y="17538"/>
                    </a:cubicBezTo>
                    <a:cubicBezTo>
                      <a:pt x="3350" y="17538"/>
                      <a:pt x="3350" y="17538"/>
                      <a:pt x="3350" y="17538"/>
                    </a:cubicBezTo>
                    <a:cubicBezTo>
                      <a:pt x="3350" y="17439"/>
                      <a:pt x="3350" y="17439"/>
                      <a:pt x="3350" y="17439"/>
                    </a:cubicBezTo>
                    <a:cubicBezTo>
                      <a:pt x="3234" y="17439"/>
                      <a:pt x="3234" y="17439"/>
                      <a:pt x="3234" y="17439"/>
                    </a:cubicBezTo>
                    <a:cubicBezTo>
                      <a:pt x="3350" y="17439"/>
                      <a:pt x="3350" y="17439"/>
                      <a:pt x="3350" y="17439"/>
                    </a:cubicBezTo>
                    <a:cubicBezTo>
                      <a:pt x="3350" y="17339"/>
                      <a:pt x="3350" y="17339"/>
                      <a:pt x="3350" y="17339"/>
                    </a:cubicBezTo>
                    <a:cubicBezTo>
                      <a:pt x="3234" y="17339"/>
                      <a:pt x="3234" y="17339"/>
                      <a:pt x="3234" y="17339"/>
                    </a:cubicBezTo>
                    <a:cubicBezTo>
                      <a:pt x="3234" y="17339"/>
                      <a:pt x="3234" y="17339"/>
                      <a:pt x="3234" y="17339"/>
                    </a:cubicBezTo>
                    <a:cubicBezTo>
                      <a:pt x="3119" y="17339"/>
                      <a:pt x="3119" y="17339"/>
                      <a:pt x="3119" y="17339"/>
                    </a:cubicBezTo>
                    <a:cubicBezTo>
                      <a:pt x="3119" y="17240"/>
                      <a:pt x="3119" y="17240"/>
                      <a:pt x="3119" y="17240"/>
                    </a:cubicBezTo>
                    <a:cubicBezTo>
                      <a:pt x="3234" y="17240"/>
                      <a:pt x="3234" y="17240"/>
                      <a:pt x="3234" y="17240"/>
                    </a:cubicBezTo>
                    <a:cubicBezTo>
                      <a:pt x="3350" y="17240"/>
                      <a:pt x="3350" y="17240"/>
                      <a:pt x="3350" y="17240"/>
                    </a:cubicBezTo>
                    <a:cubicBezTo>
                      <a:pt x="3350" y="17141"/>
                      <a:pt x="3350" y="17141"/>
                      <a:pt x="3350" y="17141"/>
                    </a:cubicBezTo>
                    <a:cubicBezTo>
                      <a:pt x="3465" y="17240"/>
                      <a:pt x="3465" y="17240"/>
                      <a:pt x="3465" y="17240"/>
                    </a:cubicBezTo>
                    <a:cubicBezTo>
                      <a:pt x="3465" y="17240"/>
                      <a:pt x="3465" y="17240"/>
                      <a:pt x="3465" y="17240"/>
                    </a:cubicBezTo>
                    <a:cubicBezTo>
                      <a:pt x="3581" y="17240"/>
                      <a:pt x="3581" y="17240"/>
                      <a:pt x="3581" y="17240"/>
                    </a:cubicBezTo>
                    <a:cubicBezTo>
                      <a:pt x="3696" y="17141"/>
                      <a:pt x="3696" y="17141"/>
                      <a:pt x="3696" y="17141"/>
                    </a:cubicBezTo>
                    <a:cubicBezTo>
                      <a:pt x="3696" y="17141"/>
                      <a:pt x="3696" y="17141"/>
                      <a:pt x="3696" y="17141"/>
                    </a:cubicBezTo>
                    <a:cubicBezTo>
                      <a:pt x="3812" y="17141"/>
                      <a:pt x="3812" y="17141"/>
                      <a:pt x="3812" y="17141"/>
                    </a:cubicBezTo>
                    <a:cubicBezTo>
                      <a:pt x="3696" y="17141"/>
                      <a:pt x="3696" y="17141"/>
                      <a:pt x="3696" y="17141"/>
                    </a:cubicBezTo>
                    <a:cubicBezTo>
                      <a:pt x="3696" y="17042"/>
                      <a:pt x="3696" y="17042"/>
                      <a:pt x="3696" y="17042"/>
                    </a:cubicBezTo>
                    <a:cubicBezTo>
                      <a:pt x="3581" y="17141"/>
                      <a:pt x="3581" y="17141"/>
                      <a:pt x="3581" y="17141"/>
                    </a:cubicBezTo>
                    <a:cubicBezTo>
                      <a:pt x="3465" y="17141"/>
                      <a:pt x="3465" y="17141"/>
                      <a:pt x="3465" y="17141"/>
                    </a:cubicBezTo>
                    <a:cubicBezTo>
                      <a:pt x="3465" y="17141"/>
                      <a:pt x="3465" y="17141"/>
                      <a:pt x="3465" y="17141"/>
                    </a:cubicBezTo>
                    <a:cubicBezTo>
                      <a:pt x="3350" y="17141"/>
                      <a:pt x="3350" y="17141"/>
                      <a:pt x="3350" y="17141"/>
                    </a:cubicBezTo>
                    <a:cubicBezTo>
                      <a:pt x="3350" y="17141"/>
                      <a:pt x="3350" y="17141"/>
                      <a:pt x="3350" y="17141"/>
                    </a:cubicBezTo>
                    <a:cubicBezTo>
                      <a:pt x="3350" y="17141"/>
                      <a:pt x="3350" y="17141"/>
                      <a:pt x="3350" y="17141"/>
                    </a:cubicBezTo>
                    <a:cubicBezTo>
                      <a:pt x="3234" y="17240"/>
                      <a:pt x="3234" y="17240"/>
                      <a:pt x="3234" y="17240"/>
                    </a:cubicBezTo>
                    <a:cubicBezTo>
                      <a:pt x="3234" y="17141"/>
                      <a:pt x="3234" y="17141"/>
                      <a:pt x="3234" y="17141"/>
                    </a:cubicBezTo>
                    <a:cubicBezTo>
                      <a:pt x="3119" y="17141"/>
                      <a:pt x="3119" y="17141"/>
                      <a:pt x="3119" y="17141"/>
                    </a:cubicBezTo>
                    <a:cubicBezTo>
                      <a:pt x="3119" y="17141"/>
                      <a:pt x="3119" y="17141"/>
                      <a:pt x="3119" y="17141"/>
                    </a:cubicBezTo>
                    <a:cubicBezTo>
                      <a:pt x="3003" y="17141"/>
                      <a:pt x="3003" y="17141"/>
                      <a:pt x="3003" y="17141"/>
                    </a:cubicBezTo>
                    <a:cubicBezTo>
                      <a:pt x="3119" y="17141"/>
                      <a:pt x="3119" y="17141"/>
                      <a:pt x="3119" y="17141"/>
                    </a:cubicBezTo>
                    <a:cubicBezTo>
                      <a:pt x="3119" y="17141"/>
                      <a:pt x="3119" y="17141"/>
                      <a:pt x="3119" y="17141"/>
                    </a:cubicBezTo>
                    <a:cubicBezTo>
                      <a:pt x="3234" y="17042"/>
                      <a:pt x="3234" y="17042"/>
                      <a:pt x="3234" y="17042"/>
                    </a:cubicBezTo>
                    <a:cubicBezTo>
                      <a:pt x="3465" y="17042"/>
                      <a:pt x="3465" y="17042"/>
                      <a:pt x="3465" y="17042"/>
                    </a:cubicBezTo>
                    <a:cubicBezTo>
                      <a:pt x="3465" y="16943"/>
                      <a:pt x="3465" y="16943"/>
                      <a:pt x="3465" y="16943"/>
                    </a:cubicBezTo>
                    <a:cubicBezTo>
                      <a:pt x="3696" y="16943"/>
                      <a:pt x="3696" y="16943"/>
                      <a:pt x="3696" y="16943"/>
                    </a:cubicBezTo>
                    <a:cubicBezTo>
                      <a:pt x="3696" y="16943"/>
                      <a:pt x="3696" y="16943"/>
                      <a:pt x="3696" y="16943"/>
                    </a:cubicBezTo>
                    <a:cubicBezTo>
                      <a:pt x="3927" y="16745"/>
                      <a:pt x="3927" y="16745"/>
                      <a:pt x="3927" y="16745"/>
                    </a:cubicBezTo>
                    <a:cubicBezTo>
                      <a:pt x="4043" y="16745"/>
                      <a:pt x="4043" y="16745"/>
                      <a:pt x="4043" y="16745"/>
                    </a:cubicBezTo>
                    <a:cubicBezTo>
                      <a:pt x="4158" y="16646"/>
                      <a:pt x="4158" y="16646"/>
                      <a:pt x="4158" y="16646"/>
                    </a:cubicBezTo>
                    <a:cubicBezTo>
                      <a:pt x="4274" y="16646"/>
                      <a:pt x="4274" y="16646"/>
                      <a:pt x="4274" y="16646"/>
                    </a:cubicBezTo>
                    <a:cubicBezTo>
                      <a:pt x="4274" y="16646"/>
                      <a:pt x="4274" y="16646"/>
                      <a:pt x="4274" y="16646"/>
                    </a:cubicBezTo>
                    <a:cubicBezTo>
                      <a:pt x="4274" y="16646"/>
                      <a:pt x="4274" y="16646"/>
                      <a:pt x="4274" y="16646"/>
                    </a:cubicBezTo>
                    <a:cubicBezTo>
                      <a:pt x="4158" y="16547"/>
                      <a:pt x="4158" y="16547"/>
                      <a:pt x="4158" y="16547"/>
                    </a:cubicBezTo>
                    <a:cubicBezTo>
                      <a:pt x="4043" y="16646"/>
                      <a:pt x="4043" y="16646"/>
                      <a:pt x="4043" y="16646"/>
                    </a:cubicBezTo>
                    <a:cubicBezTo>
                      <a:pt x="3812" y="16745"/>
                      <a:pt x="3812" y="16745"/>
                      <a:pt x="3812" y="16745"/>
                    </a:cubicBezTo>
                    <a:cubicBezTo>
                      <a:pt x="3696" y="16844"/>
                      <a:pt x="3696" y="16844"/>
                      <a:pt x="3696" y="16844"/>
                    </a:cubicBezTo>
                    <a:cubicBezTo>
                      <a:pt x="3696" y="16844"/>
                      <a:pt x="3696" y="16844"/>
                      <a:pt x="3696" y="16844"/>
                    </a:cubicBezTo>
                    <a:cubicBezTo>
                      <a:pt x="3581" y="16943"/>
                      <a:pt x="3581" y="16943"/>
                      <a:pt x="3581" y="16943"/>
                    </a:cubicBezTo>
                    <a:cubicBezTo>
                      <a:pt x="3350" y="16943"/>
                      <a:pt x="3350" y="16943"/>
                      <a:pt x="3350" y="16943"/>
                    </a:cubicBezTo>
                    <a:cubicBezTo>
                      <a:pt x="3350" y="16943"/>
                      <a:pt x="3350" y="16943"/>
                      <a:pt x="3350" y="16943"/>
                    </a:cubicBezTo>
                    <a:cubicBezTo>
                      <a:pt x="3119" y="17042"/>
                      <a:pt x="3119" y="17042"/>
                      <a:pt x="3119" y="17042"/>
                    </a:cubicBezTo>
                    <a:cubicBezTo>
                      <a:pt x="3003" y="17042"/>
                      <a:pt x="3003" y="17042"/>
                      <a:pt x="3003" y="17042"/>
                    </a:cubicBezTo>
                    <a:cubicBezTo>
                      <a:pt x="3003" y="17042"/>
                      <a:pt x="3003" y="17042"/>
                      <a:pt x="3003" y="17042"/>
                    </a:cubicBezTo>
                    <a:cubicBezTo>
                      <a:pt x="3119" y="16943"/>
                      <a:pt x="3119" y="16943"/>
                      <a:pt x="3119" y="16943"/>
                    </a:cubicBezTo>
                    <a:cubicBezTo>
                      <a:pt x="3003" y="16844"/>
                      <a:pt x="3003" y="16844"/>
                      <a:pt x="3003" y="16844"/>
                    </a:cubicBezTo>
                    <a:cubicBezTo>
                      <a:pt x="3119" y="16745"/>
                      <a:pt x="3119" y="16745"/>
                      <a:pt x="3119" y="16745"/>
                    </a:cubicBezTo>
                    <a:cubicBezTo>
                      <a:pt x="3119" y="16745"/>
                      <a:pt x="3119" y="16745"/>
                      <a:pt x="3119" y="16745"/>
                    </a:cubicBezTo>
                    <a:cubicBezTo>
                      <a:pt x="3234" y="16844"/>
                      <a:pt x="3234" y="16844"/>
                      <a:pt x="3234" y="16844"/>
                    </a:cubicBezTo>
                    <a:cubicBezTo>
                      <a:pt x="3350" y="16844"/>
                      <a:pt x="3350" y="16844"/>
                      <a:pt x="3350" y="16844"/>
                    </a:cubicBezTo>
                    <a:cubicBezTo>
                      <a:pt x="3465" y="16844"/>
                      <a:pt x="3465" y="16844"/>
                      <a:pt x="3465" y="16844"/>
                    </a:cubicBezTo>
                    <a:cubicBezTo>
                      <a:pt x="3465" y="16844"/>
                      <a:pt x="3465" y="16844"/>
                      <a:pt x="3465" y="16844"/>
                    </a:cubicBezTo>
                    <a:cubicBezTo>
                      <a:pt x="3465" y="16745"/>
                      <a:pt x="3465" y="16745"/>
                      <a:pt x="3465" y="16745"/>
                    </a:cubicBezTo>
                    <a:cubicBezTo>
                      <a:pt x="3465" y="16745"/>
                      <a:pt x="3465" y="16745"/>
                      <a:pt x="3465" y="16745"/>
                    </a:cubicBezTo>
                    <a:cubicBezTo>
                      <a:pt x="3350" y="16745"/>
                      <a:pt x="3350" y="16745"/>
                      <a:pt x="3350" y="16745"/>
                    </a:cubicBezTo>
                    <a:cubicBezTo>
                      <a:pt x="3234" y="16745"/>
                      <a:pt x="3234" y="16745"/>
                      <a:pt x="3234" y="16745"/>
                    </a:cubicBezTo>
                    <a:cubicBezTo>
                      <a:pt x="3234" y="16745"/>
                      <a:pt x="3234" y="16745"/>
                      <a:pt x="3234" y="16745"/>
                    </a:cubicBezTo>
                    <a:cubicBezTo>
                      <a:pt x="3234" y="16745"/>
                      <a:pt x="3234" y="16745"/>
                      <a:pt x="3234" y="16745"/>
                    </a:cubicBezTo>
                    <a:cubicBezTo>
                      <a:pt x="3234" y="16646"/>
                      <a:pt x="3234" y="16646"/>
                      <a:pt x="3234" y="16646"/>
                    </a:cubicBezTo>
                    <a:cubicBezTo>
                      <a:pt x="3234" y="16646"/>
                      <a:pt x="3234" y="16646"/>
                      <a:pt x="3234" y="16646"/>
                    </a:cubicBezTo>
                    <a:cubicBezTo>
                      <a:pt x="3350" y="16745"/>
                      <a:pt x="3350" y="16745"/>
                      <a:pt x="3350" y="16745"/>
                    </a:cubicBezTo>
                    <a:cubicBezTo>
                      <a:pt x="3465" y="16745"/>
                      <a:pt x="3465" y="16745"/>
                      <a:pt x="3465" y="16745"/>
                    </a:cubicBezTo>
                    <a:cubicBezTo>
                      <a:pt x="3581" y="16646"/>
                      <a:pt x="3581" y="16646"/>
                      <a:pt x="3581" y="16646"/>
                    </a:cubicBezTo>
                    <a:cubicBezTo>
                      <a:pt x="3581" y="16646"/>
                      <a:pt x="3581" y="16646"/>
                      <a:pt x="3581" y="16646"/>
                    </a:cubicBezTo>
                    <a:cubicBezTo>
                      <a:pt x="3465" y="16646"/>
                      <a:pt x="3465" y="16646"/>
                      <a:pt x="3465" y="16646"/>
                    </a:cubicBezTo>
                    <a:cubicBezTo>
                      <a:pt x="3465" y="16646"/>
                      <a:pt x="3465" y="16646"/>
                      <a:pt x="3465" y="16646"/>
                    </a:cubicBezTo>
                    <a:cubicBezTo>
                      <a:pt x="3350" y="16646"/>
                      <a:pt x="3350" y="16646"/>
                      <a:pt x="3350" y="16646"/>
                    </a:cubicBezTo>
                    <a:cubicBezTo>
                      <a:pt x="3465" y="16547"/>
                      <a:pt x="3465" y="16547"/>
                      <a:pt x="3465" y="16547"/>
                    </a:cubicBezTo>
                    <a:cubicBezTo>
                      <a:pt x="3465" y="16547"/>
                      <a:pt x="3465" y="16547"/>
                      <a:pt x="3465" y="16547"/>
                    </a:cubicBezTo>
                    <a:cubicBezTo>
                      <a:pt x="3581" y="16547"/>
                      <a:pt x="3581" y="16547"/>
                      <a:pt x="3581" y="16547"/>
                    </a:cubicBezTo>
                    <a:cubicBezTo>
                      <a:pt x="3581" y="16547"/>
                      <a:pt x="3581" y="16547"/>
                      <a:pt x="3581" y="16547"/>
                    </a:cubicBezTo>
                    <a:cubicBezTo>
                      <a:pt x="3581" y="16547"/>
                      <a:pt x="3581" y="16547"/>
                      <a:pt x="3581" y="16547"/>
                    </a:cubicBezTo>
                    <a:cubicBezTo>
                      <a:pt x="3696" y="16547"/>
                      <a:pt x="3696" y="16547"/>
                      <a:pt x="3696" y="16547"/>
                    </a:cubicBezTo>
                    <a:cubicBezTo>
                      <a:pt x="3696" y="16547"/>
                      <a:pt x="3696" y="16547"/>
                      <a:pt x="3696" y="16547"/>
                    </a:cubicBezTo>
                    <a:cubicBezTo>
                      <a:pt x="3696" y="16448"/>
                      <a:pt x="3696" y="16448"/>
                      <a:pt x="3696" y="16448"/>
                    </a:cubicBezTo>
                    <a:cubicBezTo>
                      <a:pt x="3696" y="16448"/>
                      <a:pt x="3696" y="16448"/>
                      <a:pt x="3696" y="16448"/>
                    </a:cubicBezTo>
                    <a:cubicBezTo>
                      <a:pt x="3581" y="16448"/>
                      <a:pt x="3581" y="16448"/>
                      <a:pt x="3581" y="16448"/>
                    </a:cubicBezTo>
                    <a:cubicBezTo>
                      <a:pt x="3581" y="16448"/>
                      <a:pt x="3581" y="16448"/>
                      <a:pt x="3581" y="16448"/>
                    </a:cubicBezTo>
                    <a:cubicBezTo>
                      <a:pt x="3465" y="16448"/>
                      <a:pt x="3465" y="16448"/>
                      <a:pt x="3465" y="16448"/>
                    </a:cubicBezTo>
                    <a:cubicBezTo>
                      <a:pt x="3234" y="16448"/>
                      <a:pt x="3234" y="16448"/>
                      <a:pt x="3234" y="16448"/>
                    </a:cubicBezTo>
                    <a:cubicBezTo>
                      <a:pt x="3119" y="16448"/>
                      <a:pt x="3119" y="16448"/>
                      <a:pt x="3119" y="16448"/>
                    </a:cubicBezTo>
                    <a:cubicBezTo>
                      <a:pt x="3119" y="16448"/>
                      <a:pt x="3119" y="16448"/>
                      <a:pt x="3119" y="16448"/>
                    </a:cubicBezTo>
                    <a:cubicBezTo>
                      <a:pt x="3119" y="16349"/>
                      <a:pt x="3119" y="16349"/>
                      <a:pt x="3119" y="16349"/>
                    </a:cubicBezTo>
                    <a:cubicBezTo>
                      <a:pt x="3234" y="16349"/>
                      <a:pt x="3234" y="16349"/>
                      <a:pt x="3234" y="16349"/>
                    </a:cubicBezTo>
                    <a:cubicBezTo>
                      <a:pt x="3234" y="16349"/>
                      <a:pt x="3234" y="16349"/>
                      <a:pt x="3234" y="16349"/>
                    </a:cubicBezTo>
                    <a:cubicBezTo>
                      <a:pt x="3350" y="16349"/>
                      <a:pt x="3350" y="16349"/>
                      <a:pt x="3350" y="16349"/>
                    </a:cubicBezTo>
                    <a:cubicBezTo>
                      <a:pt x="3234" y="16349"/>
                      <a:pt x="3234" y="16349"/>
                      <a:pt x="3234" y="16349"/>
                    </a:cubicBezTo>
                    <a:cubicBezTo>
                      <a:pt x="3234" y="16349"/>
                      <a:pt x="3234" y="16349"/>
                      <a:pt x="3234" y="16349"/>
                    </a:cubicBezTo>
                    <a:cubicBezTo>
                      <a:pt x="3119" y="16349"/>
                      <a:pt x="3119" y="16349"/>
                      <a:pt x="3119" y="16349"/>
                    </a:cubicBezTo>
                    <a:cubicBezTo>
                      <a:pt x="3119" y="16250"/>
                      <a:pt x="3119" y="16250"/>
                      <a:pt x="3119" y="16250"/>
                    </a:cubicBezTo>
                    <a:cubicBezTo>
                      <a:pt x="3350" y="16250"/>
                      <a:pt x="3350" y="16250"/>
                      <a:pt x="3350" y="16250"/>
                    </a:cubicBezTo>
                    <a:cubicBezTo>
                      <a:pt x="3350" y="16250"/>
                      <a:pt x="3350" y="16250"/>
                      <a:pt x="3350" y="16250"/>
                    </a:cubicBezTo>
                    <a:cubicBezTo>
                      <a:pt x="3465" y="16250"/>
                      <a:pt x="3465" y="16250"/>
                      <a:pt x="3465" y="16250"/>
                    </a:cubicBezTo>
                    <a:cubicBezTo>
                      <a:pt x="3812" y="16250"/>
                      <a:pt x="3812" y="16250"/>
                      <a:pt x="3812" y="16250"/>
                    </a:cubicBezTo>
                    <a:cubicBezTo>
                      <a:pt x="3812" y="16250"/>
                      <a:pt x="3812" y="16250"/>
                      <a:pt x="3812" y="16250"/>
                    </a:cubicBezTo>
                    <a:cubicBezTo>
                      <a:pt x="3927" y="16250"/>
                      <a:pt x="3927" y="16250"/>
                      <a:pt x="3927" y="16250"/>
                    </a:cubicBezTo>
                    <a:cubicBezTo>
                      <a:pt x="4043" y="16250"/>
                      <a:pt x="4043" y="16250"/>
                      <a:pt x="4043" y="16250"/>
                    </a:cubicBezTo>
                    <a:cubicBezTo>
                      <a:pt x="4043" y="16250"/>
                      <a:pt x="4043" y="16250"/>
                      <a:pt x="4043" y="16250"/>
                    </a:cubicBezTo>
                    <a:cubicBezTo>
                      <a:pt x="3927" y="16150"/>
                      <a:pt x="3927" y="16150"/>
                      <a:pt x="3927" y="16150"/>
                    </a:cubicBezTo>
                    <a:cubicBezTo>
                      <a:pt x="3696" y="16150"/>
                      <a:pt x="3696" y="16150"/>
                      <a:pt x="3696" y="16150"/>
                    </a:cubicBezTo>
                    <a:cubicBezTo>
                      <a:pt x="3581" y="16250"/>
                      <a:pt x="3581" y="16250"/>
                      <a:pt x="3581" y="16250"/>
                    </a:cubicBezTo>
                    <a:cubicBezTo>
                      <a:pt x="3465" y="16250"/>
                      <a:pt x="3465" y="16250"/>
                      <a:pt x="3465" y="16250"/>
                    </a:cubicBezTo>
                    <a:cubicBezTo>
                      <a:pt x="3465" y="16250"/>
                      <a:pt x="3465" y="16250"/>
                      <a:pt x="3465" y="16250"/>
                    </a:cubicBezTo>
                    <a:cubicBezTo>
                      <a:pt x="3350" y="16150"/>
                      <a:pt x="3350" y="16150"/>
                      <a:pt x="3350" y="16150"/>
                    </a:cubicBezTo>
                    <a:cubicBezTo>
                      <a:pt x="3234" y="16250"/>
                      <a:pt x="3234" y="16250"/>
                      <a:pt x="3234" y="16250"/>
                    </a:cubicBezTo>
                    <a:cubicBezTo>
                      <a:pt x="3234" y="16250"/>
                      <a:pt x="3234" y="16250"/>
                      <a:pt x="3234" y="16250"/>
                    </a:cubicBezTo>
                    <a:cubicBezTo>
                      <a:pt x="3234" y="16250"/>
                      <a:pt x="3234" y="16250"/>
                      <a:pt x="3234" y="16250"/>
                    </a:cubicBezTo>
                    <a:cubicBezTo>
                      <a:pt x="3234" y="16150"/>
                      <a:pt x="3234" y="16150"/>
                      <a:pt x="3234" y="16150"/>
                    </a:cubicBezTo>
                    <a:cubicBezTo>
                      <a:pt x="3234" y="16150"/>
                      <a:pt x="3234" y="16150"/>
                      <a:pt x="3234" y="16150"/>
                    </a:cubicBezTo>
                    <a:cubicBezTo>
                      <a:pt x="3350" y="16051"/>
                      <a:pt x="3350" y="16051"/>
                      <a:pt x="3350" y="16051"/>
                    </a:cubicBezTo>
                    <a:cubicBezTo>
                      <a:pt x="3350" y="16051"/>
                      <a:pt x="3350" y="16051"/>
                      <a:pt x="3350" y="16051"/>
                    </a:cubicBezTo>
                    <a:cubicBezTo>
                      <a:pt x="3465" y="16051"/>
                      <a:pt x="3465" y="16051"/>
                      <a:pt x="3465" y="16051"/>
                    </a:cubicBezTo>
                    <a:cubicBezTo>
                      <a:pt x="3581" y="15952"/>
                      <a:pt x="3581" y="15952"/>
                      <a:pt x="3581" y="15952"/>
                    </a:cubicBezTo>
                    <a:cubicBezTo>
                      <a:pt x="3581" y="15853"/>
                      <a:pt x="3581" y="15853"/>
                      <a:pt x="3581" y="15853"/>
                    </a:cubicBezTo>
                    <a:cubicBezTo>
                      <a:pt x="3696" y="15853"/>
                      <a:pt x="3696" y="15853"/>
                      <a:pt x="3696" y="15853"/>
                    </a:cubicBezTo>
                    <a:cubicBezTo>
                      <a:pt x="3696" y="15952"/>
                      <a:pt x="3696" y="15952"/>
                      <a:pt x="3696" y="15952"/>
                    </a:cubicBezTo>
                    <a:cubicBezTo>
                      <a:pt x="3812" y="15952"/>
                      <a:pt x="3812" y="15952"/>
                      <a:pt x="3812" y="15952"/>
                    </a:cubicBezTo>
                    <a:cubicBezTo>
                      <a:pt x="3812" y="15853"/>
                      <a:pt x="3812" y="15853"/>
                      <a:pt x="3812" y="15853"/>
                    </a:cubicBezTo>
                    <a:cubicBezTo>
                      <a:pt x="3927" y="15853"/>
                      <a:pt x="3927" y="15853"/>
                      <a:pt x="3927" y="15853"/>
                    </a:cubicBezTo>
                    <a:cubicBezTo>
                      <a:pt x="3927" y="15952"/>
                      <a:pt x="3927" y="15952"/>
                      <a:pt x="3927" y="15952"/>
                    </a:cubicBezTo>
                    <a:cubicBezTo>
                      <a:pt x="4043" y="15952"/>
                      <a:pt x="4043" y="15952"/>
                      <a:pt x="4043" y="15952"/>
                    </a:cubicBezTo>
                    <a:cubicBezTo>
                      <a:pt x="4158" y="16051"/>
                      <a:pt x="4158" y="16051"/>
                      <a:pt x="4158" y="16051"/>
                    </a:cubicBezTo>
                    <a:cubicBezTo>
                      <a:pt x="4274" y="16051"/>
                      <a:pt x="4274" y="16051"/>
                      <a:pt x="4274" y="16051"/>
                    </a:cubicBezTo>
                    <a:cubicBezTo>
                      <a:pt x="4274" y="16051"/>
                      <a:pt x="4274" y="16051"/>
                      <a:pt x="4274" y="16051"/>
                    </a:cubicBezTo>
                    <a:cubicBezTo>
                      <a:pt x="4389" y="16150"/>
                      <a:pt x="4389" y="16150"/>
                      <a:pt x="4389" y="16150"/>
                    </a:cubicBezTo>
                    <a:cubicBezTo>
                      <a:pt x="4505" y="16150"/>
                      <a:pt x="4505" y="16150"/>
                      <a:pt x="4505" y="16150"/>
                    </a:cubicBezTo>
                    <a:cubicBezTo>
                      <a:pt x="4736" y="16250"/>
                      <a:pt x="4736" y="16250"/>
                      <a:pt x="4736" y="16250"/>
                    </a:cubicBezTo>
                    <a:cubicBezTo>
                      <a:pt x="4736" y="16150"/>
                      <a:pt x="4736" y="16150"/>
                      <a:pt x="4736" y="16150"/>
                    </a:cubicBezTo>
                    <a:cubicBezTo>
                      <a:pt x="4736" y="16150"/>
                      <a:pt x="4736" y="16150"/>
                      <a:pt x="4736" y="16150"/>
                    </a:cubicBezTo>
                    <a:cubicBezTo>
                      <a:pt x="4851" y="16150"/>
                      <a:pt x="4851" y="16150"/>
                      <a:pt x="4851" y="16150"/>
                    </a:cubicBezTo>
                    <a:cubicBezTo>
                      <a:pt x="4736" y="16150"/>
                      <a:pt x="4736" y="16150"/>
                      <a:pt x="4736" y="16150"/>
                    </a:cubicBezTo>
                    <a:cubicBezTo>
                      <a:pt x="4736" y="16150"/>
                      <a:pt x="4736" y="16150"/>
                      <a:pt x="4736" y="16150"/>
                    </a:cubicBezTo>
                    <a:cubicBezTo>
                      <a:pt x="4620" y="16150"/>
                      <a:pt x="4620" y="16150"/>
                      <a:pt x="4620" y="16150"/>
                    </a:cubicBezTo>
                    <a:cubicBezTo>
                      <a:pt x="4620" y="16150"/>
                      <a:pt x="4620" y="16150"/>
                      <a:pt x="4620" y="16150"/>
                    </a:cubicBezTo>
                    <a:cubicBezTo>
                      <a:pt x="4505" y="16051"/>
                      <a:pt x="4505" y="16051"/>
                      <a:pt x="4505" y="16051"/>
                    </a:cubicBezTo>
                    <a:cubicBezTo>
                      <a:pt x="4389" y="15952"/>
                      <a:pt x="4389" y="15952"/>
                      <a:pt x="4389" y="15952"/>
                    </a:cubicBezTo>
                    <a:cubicBezTo>
                      <a:pt x="4389" y="15952"/>
                      <a:pt x="4389" y="15952"/>
                      <a:pt x="4389" y="15952"/>
                    </a:cubicBezTo>
                    <a:cubicBezTo>
                      <a:pt x="4505" y="15952"/>
                      <a:pt x="4505" y="15952"/>
                      <a:pt x="4505" y="15952"/>
                    </a:cubicBezTo>
                    <a:cubicBezTo>
                      <a:pt x="4620" y="15952"/>
                      <a:pt x="4620" y="15952"/>
                      <a:pt x="4620" y="15952"/>
                    </a:cubicBezTo>
                    <a:cubicBezTo>
                      <a:pt x="4736" y="15952"/>
                      <a:pt x="4736" y="15952"/>
                      <a:pt x="4736" y="15952"/>
                    </a:cubicBezTo>
                    <a:cubicBezTo>
                      <a:pt x="4736" y="15853"/>
                      <a:pt x="4736" y="15853"/>
                      <a:pt x="4736" y="15853"/>
                    </a:cubicBezTo>
                    <a:cubicBezTo>
                      <a:pt x="4736" y="15853"/>
                      <a:pt x="4736" y="15853"/>
                      <a:pt x="4736" y="15853"/>
                    </a:cubicBezTo>
                    <a:cubicBezTo>
                      <a:pt x="4620" y="15853"/>
                      <a:pt x="4620" y="15853"/>
                      <a:pt x="4620" y="15853"/>
                    </a:cubicBezTo>
                    <a:cubicBezTo>
                      <a:pt x="4620" y="15853"/>
                      <a:pt x="4620" y="15853"/>
                      <a:pt x="4620" y="15853"/>
                    </a:cubicBezTo>
                    <a:cubicBezTo>
                      <a:pt x="4620" y="15853"/>
                      <a:pt x="4620" y="15853"/>
                      <a:pt x="4620" y="15853"/>
                    </a:cubicBezTo>
                    <a:cubicBezTo>
                      <a:pt x="4620" y="15853"/>
                      <a:pt x="4620" y="15853"/>
                      <a:pt x="4620" y="15853"/>
                    </a:cubicBezTo>
                    <a:cubicBezTo>
                      <a:pt x="4620" y="15952"/>
                      <a:pt x="4620" y="15952"/>
                      <a:pt x="4620" y="15952"/>
                    </a:cubicBezTo>
                    <a:cubicBezTo>
                      <a:pt x="4505" y="15952"/>
                      <a:pt x="4505" y="15952"/>
                      <a:pt x="4505" y="15952"/>
                    </a:cubicBezTo>
                    <a:cubicBezTo>
                      <a:pt x="4389" y="15853"/>
                      <a:pt x="4389" y="15853"/>
                      <a:pt x="4389" y="15853"/>
                    </a:cubicBezTo>
                    <a:cubicBezTo>
                      <a:pt x="4389" y="15853"/>
                      <a:pt x="4389" y="15853"/>
                      <a:pt x="4389" y="15853"/>
                    </a:cubicBezTo>
                    <a:cubicBezTo>
                      <a:pt x="4389" y="15853"/>
                      <a:pt x="4389" y="15853"/>
                      <a:pt x="4389" y="15853"/>
                    </a:cubicBezTo>
                    <a:cubicBezTo>
                      <a:pt x="4505" y="15853"/>
                      <a:pt x="4505" y="15853"/>
                      <a:pt x="4505" y="15853"/>
                    </a:cubicBezTo>
                    <a:cubicBezTo>
                      <a:pt x="4505" y="15754"/>
                      <a:pt x="4505" y="15754"/>
                      <a:pt x="4505" y="15754"/>
                    </a:cubicBezTo>
                    <a:cubicBezTo>
                      <a:pt x="4505" y="15754"/>
                      <a:pt x="4505" y="15754"/>
                      <a:pt x="4505" y="15754"/>
                    </a:cubicBezTo>
                    <a:cubicBezTo>
                      <a:pt x="4389" y="15754"/>
                      <a:pt x="4389" y="15754"/>
                      <a:pt x="4389" y="15754"/>
                    </a:cubicBezTo>
                    <a:cubicBezTo>
                      <a:pt x="4389" y="15754"/>
                      <a:pt x="4389" y="15754"/>
                      <a:pt x="4389" y="15754"/>
                    </a:cubicBezTo>
                    <a:cubicBezTo>
                      <a:pt x="4274" y="15754"/>
                      <a:pt x="4274" y="15754"/>
                      <a:pt x="4274" y="15754"/>
                    </a:cubicBezTo>
                    <a:cubicBezTo>
                      <a:pt x="4274" y="15754"/>
                      <a:pt x="4274" y="15754"/>
                      <a:pt x="4274" y="15754"/>
                    </a:cubicBezTo>
                    <a:cubicBezTo>
                      <a:pt x="4274" y="15754"/>
                      <a:pt x="4274" y="15754"/>
                      <a:pt x="4274" y="15754"/>
                    </a:cubicBezTo>
                    <a:cubicBezTo>
                      <a:pt x="4274" y="15853"/>
                      <a:pt x="4274" y="15853"/>
                      <a:pt x="4274" y="15853"/>
                    </a:cubicBezTo>
                    <a:cubicBezTo>
                      <a:pt x="4274" y="15853"/>
                      <a:pt x="4274" y="15853"/>
                      <a:pt x="4274" y="15853"/>
                    </a:cubicBezTo>
                    <a:cubicBezTo>
                      <a:pt x="4274" y="15952"/>
                      <a:pt x="4274" y="15952"/>
                      <a:pt x="4274" y="15952"/>
                    </a:cubicBezTo>
                    <a:cubicBezTo>
                      <a:pt x="4158" y="15952"/>
                      <a:pt x="4158" y="15952"/>
                      <a:pt x="4158" y="15952"/>
                    </a:cubicBezTo>
                    <a:cubicBezTo>
                      <a:pt x="4158" y="15952"/>
                      <a:pt x="4158" y="15952"/>
                      <a:pt x="4158" y="15952"/>
                    </a:cubicBezTo>
                    <a:cubicBezTo>
                      <a:pt x="4043" y="15853"/>
                      <a:pt x="4043" y="15853"/>
                      <a:pt x="4043" y="15853"/>
                    </a:cubicBezTo>
                    <a:cubicBezTo>
                      <a:pt x="3927" y="15853"/>
                      <a:pt x="3927" y="15853"/>
                      <a:pt x="3927" y="15853"/>
                    </a:cubicBezTo>
                    <a:cubicBezTo>
                      <a:pt x="3927" y="15853"/>
                      <a:pt x="3927" y="15853"/>
                      <a:pt x="3927" y="15853"/>
                    </a:cubicBezTo>
                    <a:cubicBezTo>
                      <a:pt x="3927" y="15754"/>
                      <a:pt x="3927" y="15754"/>
                      <a:pt x="3927" y="15754"/>
                    </a:cubicBezTo>
                    <a:cubicBezTo>
                      <a:pt x="3812" y="15754"/>
                      <a:pt x="3812" y="15754"/>
                      <a:pt x="3812" y="15754"/>
                    </a:cubicBezTo>
                    <a:cubicBezTo>
                      <a:pt x="3812" y="15853"/>
                      <a:pt x="3812" y="15853"/>
                      <a:pt x="3812" y="15853"/>
                    </a:cubicBezTo>
                    <a:cubicBezTo>
                      <a:pt x="3696" y="15853"/>
                      <a:pt x="3696" y="15853"/>
                      <a:pt x="3696" y="15853"/>
                    </a:cubicBezTo>
                    <a:cubicBezTo>
                      <a:pt x="3581" y="15853"/>
                      <a:pt x="3581" y="15853"/>
                      <a:pt x="3581" y="15853"/>
                    </a:cubicBezTo>
                    <a:cubicBezTo>
                      <a:pt x="3581" y="15853"/>
                      <a:pt x="3581" y="15853"/>
                      <a:pt x="3581" y="15853"/>
                    </a:cubicBezTo>
                    <a:cubicBezTo>
                      <a:pt x="3465" y="15952"/>
                      <a:pt x="3465" y="15952"/>
                      <a:pt x="3465" y="15952"/>
                    </a:cubicBezTo>
                    <a:cubicBezTo>
                      <a:pt x="3350" y="15952"/>
                      <a:pt x="3350" y="15952"/>
                      <a:pt x="3350" y="15952"/>
                    </a:cubicBezTo>
                    <a:cubicBezTo>
                      <a:pt x="3350" y="15952"/>
                      <a:pt x="3350" y="15952"/>
                      <a:pt x="3350" y="15952"/>
                    </a:cubicBezTo>
                    <a:cubicBezTo>
                      <a:pt x="3350" y="15952"/>
                      <a:pt x="3350" y="15952"/>
                      <a:pt x="3350" y="15952"/>
                    </a:cubicBezTo>
                    <a:cubicBezTo>
                      <a:pt x="3465" y="15853"/>
                      <a:pt x="3465" y="15853"/>
                      <a:pt x="3465" y="15853"/>
                    </a:cubicBezTo>
                    <a:cubicBezTo>
                      <a:pt x="3465" y="15853"/>
                      <a:pt x="3465" y="15853"/>
                      <a:pt x="3465" y="15853"/>
                    </a:cubicBezTo>
                    <a:cubicBezTo>
                      <a:pt x="3581" y="15754"/>
                      <a:pt x="3581" y="15754"/>
                      <a:pt x="3581" y="15754"/>
                    </a:cubicBezTo>
                    <a:cubicBezTo>
                      <a:pt x="3581" y="15754"/>
                      <a:pt x="3581" y="15754"/>
                      <a:pt x="3581" y="15754"/>
                    </a:cubicBezTo>
                    <a:cubicBezTo>
                      <a:pt x="3581" y="15754"/>
                      <a:pt x="3581" y="15754"/>
                      <a:pt x="3581" y="15754"/>
                    </a:cubicBezTo>
                    <a:cubicBezTo>
                      <a:pt x="3581" y="15754"/>
                      <a:pt x="3581" y="15754"/>
                      <a:pt x="3581" y="15754"/>
                    </a:cubicBezTo>
                    <a:cubicBezTo>
                      <a:pt x="3581" y="15655"/>
                      <a:pt x="3581" y="15655"/>
                      <a:pt x="3581" y="15655"/>
                    </a:cubicBezTo>
                    <a:cubicBezTo>
                      <a:pt x="3696" y="15655"/>
                      <a:pt x="3696" y="15655"/>
                      <a:pt x="3696" y="15655"/>
                    </a:cubicBezTo>
                    <a:cubicBezTo>
                      <a:pt x="3696" y="15655"/>
                      <a:pt x="3696" y="15655"/>
                      <a:pt x="3696" y="15655"/>
                    </a:cubicBezTo>
                    <a:cubicBezTo>
                      <a:pt x="3812" y="15655"/>
                      <a:pt x="3812" y="15655"/>
                      <a:pt x="3812" y="15655"/>
                    </a:cubicBezTo>
                    <a:cubicBezTo>
                      <a:pt x="3812" y="15754"/>
                      <a:pt x="3812" y="15754"/>
                      <a:pt x="3812" y="15754"/>
                    </a:cubicBezTo>
                    <a:cubicBezTo>
                      <a:pt x="4043" y="15754"/>
                      <a:pt x="4043" y="15754"/>
                      <a:pt x="4043" y="15754"/>
                    </a:cubicBezTo>
                    <a:cubicBezTo>
                      <a:pt x="4043" y="15655"/>
                      <a:pt x="4043" y="15655"/>
                      <a:pt x="4043" y="15655"/>
                    </a:cubicBezTo>
                    <a:cubicBezTo>
                      <a:pt x="3927" y="15655"/>
                      <a:pt x="3927" y="15655"/>
                      <a:pt x="3927" y="15655"/>
                    </a:cubicBezTo>
                    <a:cubicBezTo>
                      <a:pt x="3927" y="15655"/>
                      <a:pt x="3927" y="15655"/>
                      <a:pt x="3927" y="15655"/>
                    </a:cubicBezTo>
                    <a:cubicBezTo>
                      <a:pt x="3812" y="15655"/>
                      <a:pt x="3812" y="15655"/>
                      <a:pt x="3812" y="15655"/>
                    </a:cubicBezTo>
                    <a:cubicBezTo>
                      <a:pt x="3696" y="15556"/>
                      <a:pt x="3696" y="15556"/>
                      <a:pt x="3696" y="15556"/>
                    </a:cubicBezTo>
                    <a:cubicBezTo>
                      <a:pt x="3696" y="15457"/>
                      <a:pt x="3696" y="15457"/>
                      <a:pt x="3696" y="15457"/>
                    </a:cubicBezTo>
                    <a:cubicBezTo>
                      <a:pt x="3581" y="15457"/>
                      <a:pt x="3581" y="15457"/>
                      <a:pt x="3581" y="15457"/>
                    </a:cubicBezTo>
                    <a:cubicBezTo>
                      <a:pt x="3581" y="15457"/>
                      <a:pt x="3581" y="15457"/>
                      <a:pt x="3581" y="15457"/>
                    </a:cubicBezTo>
                    <a:cubicBezTo>
                      <a:pt x="3696" y="15457"/>
                      <a:pt x="3696" y="15457"/>
                      <a:pt x="3696" y="15457"/>
                    </a:cubicBezTo>
                    <a:cubicBezTo>
                      <a:pt x="3812" y="15457"/>
                      <a:pt x="3812" y="15457"/>
                      <a:pt x="3812" y="15457"/>
                    </a:cubicBezTo>
                    <a:cubicBezTo>
                      <a:pt x="3812" y="15556"/>
                      <a:pt x="3812" y="15556"/>
                      <a:pt x="3812" y="15556"/>
                    </a:cubicBezTo>
                    <a:cubicBezTo>
                      <a:pt x="3927" y="15655"/>
                      <a:pt x="3927" y="15655"/>
                      <a:pt x="3927" y="15655"/>
                    </a:cubicBezTo>
                    <a:cubicBezTo>
                      <a:pt x="3927" y="15556"/>
                      <a:pt x="3927" y="15556"/>
                      <a:pt x="3927" y="15556"/>
                    </a:cubicBezTo>
                    <a:cubicBezTo>
                      <a:pt x="3927" y="15556"/>
                      <a:pt x="3927" y="15556"/>
                      <a:pt x="3927" y="15556"/>
                    </a:cubicBezTo>
                    <a:cubicBezTo>
                      <a:pt x="3927" y="15457"/>
                      <a:pt x="3927" y="15457"/>
                      <a:pt x="3927" y="15457"/>
                    </a:cubicBezTo>
                    <a:cubicBezTo>
                      <a:pt x="3927" y="15457"/>
                      <a:pt x="3927" y="15457"/>
                      <a:pt x="3927" y="15457"/>
                    </a:cubicBezTo>
                    <a:cubicBezTo>
                      <a:pt x="4043" y="15556"/>
                      <a:pt x="4043" y="15556"/>
                      <a:pt x="4043" y="15556"/>
                    </a:cubicBezTo>
                    <a:cubicBezTo>
                      <a:pt x="4043" y="15556"/>
                      <a:pt x="4043" y="15556"/>
                      <a:pt x="4043" y="15556"/>
                    </a:cubicBezTo>
                    <a:cubicBezTo>
                      <a:pt x="4158" y="15655"/>
                      <a:pt x="4158" y="15655"/>
                      <a:pt x="4158" y="15655"/>
                    </a:cubicBezTo>
                    <a:cubicBezTo>
                      <a:pt x="4274" y="15655"/>
                      <a:pt x="4274" y="15655"/>
                      <a:pt x="4274" y="15655"/>
                    </a:cubicBezTo>
                    <a:cubicBezTo>
                      <a:pt x="4274" y="15655"/>
                      <a:pt x="4274" y="15655"/>
                      <a:pt x="4274" y="15655"/>
                    </a:cubicBezTo>
                    <a:cubicBezTo>
                      <a:pt x="4389" y="15655"/>
                      <a:pt x="4389" y="15655"/>
                      <a:pt x="4389" y="15655"/>
                    </a:cubicBezTo>
                    <a:cubicBezTo>
                      <a:pt x="4389" y="15655"/>
                      <a:pt x="4389" y="15655"/>
                      <a:pt x="4389" y="15655"/>
                    </a:cubicBezTo>
                    <a:cubicBezTo>
                      <a:pt x="4505" y="15754"/>
                      <a:pt x="4505" y="15754"/>
                      <a:pt x="4505" y="15754"/>
                    </a:cubicBezTo>
                    <a:cubicBezTo>
                      <a:pt x="4620" y="15754"/>
                      <a:pt x="4620" y="15754"/>
                      <a:pt x="4620" y="15754"/>
                    </a:cubicBezTo>
                    <a:cubicBezTo>
                      <a:pt x="4620" y="15754"/>
                      <a:pt x="4620" y="15754"/>
                      <a:pt x="4620" y="15754"/>
                    </a:cubicBezTo>
                    <a:cubicBezTo>
                      <a:pt x="4736" y="15754"/>
                      <a:pt x="4736" y="15754"/>
                      <a:pt x="4736" y="15754"/>
                    </a:cubicBezTo>
                    <a:cubicBezTo>
                      <a:pt x="4736" y="15754"/>
                      <a:pt x="4736" y="15754"/>
                      <a:pt x="4736" y="15754"/>
                    </a:cubicBezTo>
                    <a:cubicBezTo>
                      <a:pt x="4620" y="15655"/>
                      <a:pt x="4620" y="15655"/>
                      <a:pt x="4620" y="15655"/>
                    </a:cubicBezTo>
                    <a:cubicBezTo>
                      <a:pt x="4389" y="15556"/>
                      <a:pt x="4389" y="15556"/>
                      <a:pt x="4389" y="15556"/>
                    </a:cubicBezTo>
                    <a:cubicBezTo>
                      <a:pt x="4389" y="15556"/>
                      <a:pt x="4389" y="15556"/>
                      <a:pt x="4389" y="15556"/>
                    </a:cubicBezTo>
                    <a:cubicBezTo>
                      <a:pt x="4389" y="15457"/>
                      <a:pt x="4389" y="15457"/>
                      <a:pt x="4389" y="15457"/>
                    </a:cubicBezTo>
                    <a:cubicBezTo>
                      <a:pt x="4505" y="15457"/>
                      <a:pt x="4505" y="15457"/>
                      <a:pt x="4505" y="15457"/>
                    </a:cubicBezTo>
                    <a:cubicBezTo>
                      <a:pt x="4505" y="15457"/>
                      <a:pt x="4505" y="15457"/>
                      <a:pt x="4505" y="15457"/>
                    </a:cubicBezTo>
                    <a:cubicBezTo>
                      <a:pt x="4620" y="15358"/>
                      <a:pt x="4620" y="15358"/>
                      <a:pt x="4620" y="15358"/>
                    </a:cubicBezTo>
                    <a:cubicBezTo>
                      <a:pt x="4620" y="15358"/>
                      <a:pt x="4620" y="15358"/>
                      <a:pt x="4620" y="15358"/>
                    </a:cubicBezTo>
                    <a:cubicBezTo>
                      <a:pt x="4620" y="15358"/>
                      <a:pt x="4620" y="15358"/>
                      <a:pt x="4620" y="15358"/>
                    </a:cubicBezTo>
                    <a:cubicBezTo>
                      <a:pt x="4505" y="15358"/>
                      <a:pt x="4505" y="15358"/>
                      <a:pt x="4505" y="15358"/>
                    </a:cubicBezTo>
                    <a:cubicBezTo>
                      <a:pt x="4505" y="15358"/>
                      <a:pt x="4505" y="15358"/>
                      <a:pt x="4505" y="15358"/>
                    </a:cubicBezTo>
                    <a:cubicBezTo>
                      <a:pt x="4389" y="15358"/>
                      <a:pt x="4389" y="15358"/>
                      <a:pt x="4389" y="15358"/>
                    </a:cubicBezTo>
                    <a:cubicBezTo>
                      <a:pt x="4274" y="15358"/>
                      <a:pt x="4274" y="15358"/>
                      <a:pt x="4274" y="15358"/>
                    </a:cubicBezTo>
                    <a:cubicBezTo>
                      <a:pt x="4389" y="15358"/>
                      <a:pt x="4389" y="15358"/>
                      <a:pt x="4389" y="15358"/>
                    </a:cubicBezTo>
                    <a:cubicBezTo>
                      <a:pt x="4389" y="15457"/>
                      <a:pt x="4389" y="15457"/>
                      <a:pt x="4389" y="15457"/>
                    </a:cubicBezTo>
                    <a:cubicBezTo>
                      <a:pt x="4389" y="15457"/>
                      <a:pt x="4389" y="15457"/>
                      <a:pt x="4389" y="15457"/>
                    </a:cubicBezTo>
                    <a:cubicBezTo>
                      <a:pt x="4274" y="15457"/>
                      <a:pt x="4274" y="15457"/>
                      <a:pt x="4274" y="15457"/>
                    </a:cubicBezTo>
                    <a:cubicBezTo>
                      <a:pt x="4274" y="15457"/>
                      <a:pt x="4274" y="15457"/>
                      <a:pt x="4274" y="15457"/>
                    </a:cubicBezTo>
                    <a:cubicBezTo>
                      <a:pt x="4158" y="15457"/>
                      <a:pt x="4158" y="15457"/>
                      <a:pt x="4158" y="15457"/>
                    </a:cubicBezTo>
                    <a:cubicBezTo>
                      <a:pt x="4043" y="15457"/>
                      <a:pt x="4043" y="15457"/>
                      <a:pt x="4043" y="15457"/>
                    </a:cubicBezTo>
                    <a:cubicBezTo>
                      <a:pt x="4043" y="15457"/>
                      <a:pt x="4043" y="15457"/>
                      <a:pt x="4043" y="15457"/>
                    </a:cubicBezTo>
                    <a:cubicBezTo>
                      <a:pt x="3927" y="15457"/>
                      <a:pt x="3927" y="15457"/>
                      <a:pt x="3927" y="15457"/>
                    </a:cubicBezTo>
                    <a:cubicBezTo>
                      <a:pt x="3927" y="15358"/>
                      <a:pt x="3927" y="15358"/>
                      <a:pt x="3927" y="15358"/>
                    </a:cubicBezTo>
                    <a:cubicBezTo>
                      <a:pt x="3927" y="15358"/>
                      <a:pt x="3927" y="15358"/>
                      <a:pt x="3927" y="15358"/>
                    </a:cubicBezTo>
                    <a:cubicBezTo>
                      <a:pt x="4043" y="15358"/>
                      <a:pt x="4043" y="15358"/>
                      <a:pt x="4043" y="15358"/>
                    </a:cubicBezTo>
                    <a:cubicBezTo>
                      <a:pt x="3927" y="15358"/>
                      <a:pt x="3927" y="15358"/>
                      <a:pt x="3927" y="15358"/>
                    </a:cubicBezTo>
                    <a:cubicBezTo>
                      <a:pt x="3812" y="15358"/>
                      <a:pt x="3812" y="15358"/>
                      <a:pt x="3812" y="15358"/>
                    </a:cubicBezTo>
                    <a:cubicBezTo>
                      <a:pt x="3812" y="15358"/>
                      <a:pt x="3812" y="15358"/>
                      <a:pt x="3812" y="15358"/>
                    </a:cubicBezTo>
                    <a:cubicBezTo>
                      <a:pt x="3927" y="15259"/>
                      <a:pt x="3927" y="15259"/>
                      <a:pt x="3927" y="15259"/>
                    </a:cubicBezTo>
                    <a:cubicBezTo>
                      <a:pt x="4043" y="15259"/>
                      <a:pt x="4043" y="15259"/>
                      <a:pt x="4043" y="15259"/>
                    </a:cubicBezTo>
                    <a:cubicBezTo>
                      <a:pt x="4158" y="15259"/>
                      <a:pt x="4158" y="15259"/>
                      <a:pt x="4158" y="15259"/>
                    </a:cubicBezTo>
                    <a:cubicBezTo>
                      <a:pt x="4274" y="15259"/>
                      <a:pt x="4274" y="15259"/>
                      <a:pt x="4274" y="15259"/>
                    </a:cubicBezTo>
                    <a:cubicBezTo>
                      <a:pt x="4274" y="15259"/>
                      <a:pt x="4274" y="15259"/>
                      <a:pt x="4274" y="15259"/>
                    </a:cubicBezTo>
                    <a:cubicBezTo>
                      <a:pt x="4389" y="15259"/>
                      <a:pt x="4389" y="15259"/>
                      <a:pt x="4389" y="15259"/>
                    </a:cubicBezTo>
                    <a:cubicBezTo>
                      <a:pt x="4505" y="15259"/>
                      <a:pt x="4505" y="15259"/>
                      <a:pt x="4505" y="15259"/>
                    </a:cubicBezTo>
                    <a:cubicBezTo>
                      <a:pt x="4620" y="15259"/>
                      <a:pt x="4620" y="15259"/>
                      <a:pt x="4620" y="15259"/>
                    </a:cubicBezTo>
                    <a:cubicBezTo>
                      <a:pt x="4620" y="15259"/>
                      <a:pt x="4620" y="15259"/>
                      <a:pt x="4620" y="15259"/>
                    </a:cubicBezTo>
                    <a:cubicBezTo>
                      <a:pt x="4620" y="15160"/>
                      <a:pt x="4620" y="15160"/>
                      <a:pt x="4620" y="15160"/>
                    </a:cubicBezTo>
                    <a:cubicBezTo>
                      <a:pt x="4620" y="15160"/>
                      <a:pt x="4620" y="15160"/>
                      <a:pt x="4620" y="15160"/>
                    </a:cubicBezTo>
                    <a:cubicBezTo>
                      <a:pt x="4736" y="15160"/>
                      <a:pt x="4736" y="15160"/>
                      <a:pt x="4736" y="15160"/>
                    </a:cubicBezTo>
                    <a:cubicBezTo>
                      <a:pt x="4736" y="15061"/>
                      <a:pt x="4736" y="15061"/>
                      <a:pt x="4736" y="15061"/>
                    </a:cubicBezTo>
                    <a:cubicBezTo>
                      <a:pt x="4736" y="15061"/>
                      <a:pt x="4736" y="15061"/>
                      <a:pt x="4736" y="15061"/>
                    </a:cubicBezTo>
                    <a:cubicBezTo>
                      <a:pt x="4620" y="15160"/>
                      <a:pt x="4620" y="15160"/>
                      <a:pt x="4620" y="15160"/>
                    </a:cubicBezTo>
                    <a:cubicBezTo>
                      <a:pt x="4620" y="15160"/>
                      <a:pt x="4620" y="15160"/>
                      <a:pt x="4620" y="15160"/>
                    </a:cubicBezTo>
                    <a:cubicBezTo>
                      <a:pt x="4620" y="15061"/>
                      <a:pt x="4620" y="15061"/>
                      <a:pt x="4620" y="15061"/>
                    </a:cubicBezTo>
                    <a:cubicBezTo>
                      <a:pt x="4620" y="15061"/>
                      <a:pt x="4620" y="15061"/>
                      <a:pt x="4620" y="15061"/>
                    </a:cubicBezTo>
                    <a:cubicBezTo>
                      <a:pt x="4736" y="14862"/>
                      <a:pt x="4736" y="14862"/>
                      <a:pt x="4736" y="14862"/>
                    </a:cubicBezTo>
                    <a:cubicBezTo>
                      <a:pt x="4736" y="14763"/>
                      <a:pt x="4736" y="14763"/>
                      <a:pt x="4736" y="14763"/>
                    </a:cubicBezTo>
                    <a:cubicBezTo>
                      <a:pt x="4736" y="14763"/>
                      <a:pt x="4736" y="14763"/>
                      <a:pt x="4736" y="14763"/>
                    </a:cubicBezTo>
                    <a:cubicBezTo>
                      <a:pt x="4736" y="14763"/>
                      <a:pt x="4736" y="14763"/>
                      <a:pt x="4736" y="14763"/>
                    </a:cubicBezTo>
                    <a:cubicBezTo>
                      <a:pt x="4851" y="14862"/>
                      <a:pt x="4851" y="14862"/>
                      <a:pt x="4851" y="14862"/>
                    </a:cubicBezTo>
                    <a:cubicBezTo>
                      <a:pt x="4851" y="14862"/>
                      <a:pt x="4851" y="14862"/>
                      <a:pt x="4851" y="14862"/>
                    </a:cubicBezTo>
                    <a:cubicBezTo>
                      <a:pt x="4851" y="14961"/>
                      <a:pt x="4851" y="14961"/>
                      <a:pt x="4851" y="14961"/>
                    </a:cubicBezTo>
                    <a:cubicBezTo>
                      <a:pt x="4851" y="14961"/>
                      <a:pt x="4851" y="14961"/>
                      <a:pt x="4851" y="14961"/>
                    </a:cubicBezTo>
                    <a:cubicBezTo>
                      <a:pt x="4967" y="14961"/>
                      <a:pt x="4967" y="14961"/>
                      <a:pt x="4967" y="14961"/>
                    </a:cubicBezTo>
                    <a:cubicBezTo>
                      <a:pt x="4967" y="14961"/>
                      <a:pt x="4967" y="14961"/>
                      <a:pt x="4967" y="14961"/>
                    </a:cubicBezTo>
                    <a:cubicBezTo>
                      <a:pt x="5082" y="14961"/>
                      <a:pt x="5082" y="14961"/>
                      <a:pt x="5082" y="14961"/>
                    </a:cubicBezTo>
                    <a:cubicBezTo>
                      <a:pt x="5082" y="14961"/>
                      <a:pt x="5082" y="14961"/>
                      <a:pt x="5082" y="14961"/>
                    </a:cubicBezTo>
                    <a:cubicBezTo>
                      <a:pt x="5082" y="14961"/>
                      <a:pt x="5082" y="14961"/>
                      <a:pt x="5082" y="14961"/>
                    </a:cubicBezTo>
                    <a:cubicBezTo>
                      <a:pt x="5198" y="14961"/>
                      <a:pt x="5198" y="14961"/>
                      <a:pt x="5198" y="14961"/>
                    </a:cubicBezTo>
                    <a:cubicBezTo>
                      <a:pt x="5198" y="14961"/>
                      <a:pt x="5198" y="14961"/>
                      <a:pt x="5198" y="14961"/>
                    </a:cubicBezTo>
                    <a:cubicBezTo>
                      <a:pt x="5082" y="14862"/>
                      <a:pt x="5082" y="14862"/>
                      <a:pt x="5082" y="14862"/>
                    </a:cubicBezTo>
                    <a:cubicBezTo>
                      <a:pt x="4967" y="14862"/>
                      <a:pt x="4967" y="14862"/>
                      <a:pt x="4967" y="14862"/>
                    </a:cubicBezTo>
                    <a:cubicBezTo>
                      <a:pt x="4967" y="14862"/>
                      <a:pt x="4967" y="14862"/>
                      <a:pt x="4967" y="14862"/>
                    </a:cubicBezTo>
                    <a:cubicBezTo>
                      <a:pt x="5082" y="14862"/>
                      <a:pt x="5082" y="14862"/>
                      <a:pt x="5082" y="14862"/>
                    </a:cubicBezTo>
                    <a:cubicBezTo>
                      <a:pt x="5082" y="14862"/>
                      <a:pt x="5082" y="14862"/>
                      <a:pt x="5082" y="14862"/>
                    </a:cubicBezTo>
                    <a:cubicBezTo>
                      <a:pt x="5082" y="14862"/>
                      <a:pt x="5082" y="14862"/>
                      <a:pt x="5082" y="14862"/>
                    </a:cubicBezTo>
                    <a:cubicBezTo>
                      <a:pt x="5082" y="14763"/>
                      <a:pt x="5082" y="14763"/>
                      <a:pt x="5082" y="14763"/>
                    </a:cubicBezTo>
                    <a:cubicBezTo>
                      <a:pt x="5082" y="14763"/>
                      <a:pt x="5082" y="14763"/>
                      <a:pt x="5082" y="14763"/>
                    </a:cubicBezTo>
                    <a:cubicBezTo>
                      <a:pt x="4967" y="14763"/>
                      <a:pt x="4967" y="14763"/>
                      <a:pt x="4967" y="14763"/>
                    </a:cubicBezTo>
                    <a:cubicBezTo>
                      <a:pt x="4967" y="14763"/>
                      <a:pt x="4967" y="14763"/>
                      <a:pt x="4967" y="14763"/>
                    </a:cubicBezTo>
                    <a:cubicBezTo>
                      <a:pt x="4967" y="14763"/>
                      <a:pt x="4967" y="14763"/>
                      <a:pt x="4967" y="14763"/>
                    </a:cubicBezTo>
                    <a:cubicBezTo>
                      <a:pt x="4851" y="14763"/>
                      <a:pt x="4851" y="14763"/>
                      <a:pt x="4851" y="14763"/>
                    </a:cubicBezTo>
                    <a:cubicBezTo>
                      <a:pt x="4851" y="14763"/>
                      <a:pt x="4851" y="14763"/>
                      <a:pt x="4851" y="14763"/>
                    </a:cubicBezTo>
                    <a:cubicBezTo>
                      <a:pt x="4851" y="14763"/>
                      <a:pt x="4851" y="14763"/>
                      <a:pt x="4851" y="14763"/>
                    </a:cubicBezTo>
                    <a:cubicBezTo>
                      <a:pt x="4851" y="14664"/>
                      <a:pt x="4851" y="14664"/>
                      <a:pt x="4851" y="14664"/>
                    </a:cubicBezTo>
                    <a:cubicBezTo>
                      <a:pt x="4851" y="14664"/>
                      <a:pt x="4851" y="14664"/>
                      <a:pt x="4851" y="14664"/>
                    </a:cubicBezTo>
                    <a:cubicBezTo>
                      <a:pt x="4967" y="14565"/>
                      <a:pt x="4967" y="14565"/>
                      <a:pt x="4967" y="14565"/>
                    </a:cubicBezTo>
                    <a:cubicBezTo>
                      <a:pt x="5082" y="14565"/>
                      <a:pt x="5082" y="14565"/>
                      <a:pt x="5082" y="14565"/>
                    </a:cubicBezTo>
                    <a:cubicBezTo>
                      <a:pt x="5082" y="14565"/>
                      <a:pt x="5082" y="14565"/>
                      <a:pt x="5082" y="14565"/>
                    </a:cubicBezTo>
                    <a:cubicBezTo>
                      <a:pt x="5082" y="14565"/>
                      <a:pt x="5082" y="14565"/>
                      <a:pt x="5082" y="14565"/>
                    </a:cubicBezTo>
                    <a:cubicBezTo>
                      <a:pt x="5198" y="14565"/>
                      <a:pt x="5198" y="14565"/>
                      <a:pt x="5198" y="14565"/>
                    </a:cubicBezTo>
                    <a:cubicBezTo>
                      <a:pt x="5198" y="14565"/>
                      <a:pt x="5198" y="14565"/>
                      <a:pt x="5198" y="14565"/>
                    </a:cubicBezTo>
                    <a:cubicBezTo>
                      <a:pt x="5082" y="14466"/>
                      <a:pt x="5082" y="14466"/>
                      <a:pt x="5082" y="14466"/>
                    </a:cubicBezTo>
                    <a:cubicBezTo>
                      <a:pt x="4967" y="14466"/>
                      <a:pt x="4967" y="14466"/>
                      <a:pt x="4967" y="14466"/>
                    </a:cubicBezTo>
                    <a:cubicBezTo>
                      <a:pt x="4967" y="14466"/>
                      <a:pt x="4967" y="14466"/>
                      <a:pt x="4967" y="14466"/>
                    </a:cubicBezTo>
                    <a:cubicBezTo>
                      <a:pt x="5082" y="14466"/>
                      <a:pt x="5082" y="14466"/>
                      <a:pt x="5082" y="14466"/>
                    </a:cubicBezTo>
                    <a:cubicBezTo>
                      <a:pt x="5082" y="14466"/>
                      <a:pt x="5082" y="14466"/>
                      <a:pt x="5082" y="14466"/>
                    </a:cubicBezTo>
                    <a:cubicBezTo>
                      <a:pt x="5198" y="14367"/>
                      <a:pt x="5198" y="14367"/>
                      <a:pt x="5198" y="14367"/>
                    </a:cubicBezTo>
                    <a:cubicBezTo>
                      <a:pt x="5198" y="14367"/>
                      <a:pt x="5198" y="14367"/>
                      <a:pt x="5198" y="14367"/>
                    </a:cubicBezTo>
                    <a:cubicBezTo>
                      <a:pt x="5198" y="14367"/>
                      <a:pt x="5198" y="14367"/>
                      <a:pt x="5198" y="14367"/>
                    </a:cubicBezTo>
                    <a:cubicBezTo>
                      <a:pt x="5313" y="14268"/>
                      <a:pt x="5313" y="14268"/>
                      <a:pt x="5313" y="14268"/>
                    </a:cubicBezTo>
                    <a:cubicBezTo>
                      <a:pt x="5313" y="14268"/>
                      <a:pt x="5313" y="14268"/>
                      <a:pt x="5313" y="14268"/>
                    </a:cubicBezTo>
                    <a:cubicBezTo>
                      <a:pt x="5198" y="14268"/>
                      <a:pt x="5198" y="14268"/>
                      <a:pt x="5198" y="14268"/>
                    </a:cubicBezTo>
                    <a:cubicBezTo>
                      <a:pt x="5198" y="14268"/>
                      <a:pt x="5198" y="14268"/>
                      <a:pt x="5198" y="14268"/>
                    </a:cubicBezTo>
                    <a:cubicBezTo>
                      <a:pt x="5313" y="14169"/>
                      <a:pt x="5313" y="14169"/>
                      <a:pt x="5313" y="14169"/>
                    </a:cubicBezTo>
                    <a:cubicBezTo>
                      <a:pt x="5313" y="14169"/>
                      <a:pt x="5313" y="14169"/>
                      <a:pt x="5313" y="14169"/>
                    </a:cubicBezTo>
                    <a:cubicBezTo>
                      <a:pt x="5313" y="14169"/>
                      <a:pt x="5313" y="14169"/>
                      <a:pt x="5313" y="14169"/>
                    </a:cubicBezTo>
                    <a:cubicBezTo>
                      <a:pt x="5313" y="14169"/>
                      <a:pt x="5313" y="14169"/>
                      <a:pt x="5313" y="14169"/>
                    </a:cubicBezTo>
                    <a:cubicBezTo>
                      <a:pt x="5198" y="14169"/>
                      <a:pt x="5198" y="14169"/>
                      <a:pt x="5198" y="14169"/>
                    </a:cubicBezTo>
                    <a:cubicBezTo>
                      <a:pt x="5082" y="14169"/>
                      <a:pt x="5082" y="14169"/>
                      <a:pt x="5082" y="14169"/>
                    </a:cubicBezTo>
                    <a:cubicBezTo>
                      <a:pt x="4967" y="14169"/>
                      <a:pt x="4967" y="14169"/>
                      <a:pt x="4967" y="14169"/>
                    </a:cubicBezTo>
                    <a:cubicBezTo>
                      <a:pt x="4967" y="14169"/>
                      <a:pt x="4967" y="14169"/>
                      <a:pt x="4967" y="14169"/>
                    </a:cubicBezTo>
                    <a:cubicBezTo>
                      <a:pt x="4851" y="14169"/>
                      <a:pt x="4851" y="14169"/>
                      <a:pt x="4851" y="14169"/>
                    </a:cubicBezTo>
                    <a:cubicBezTo>
                      <a:pt x="4851" y="14169"/>
                      <a:pt x="4851" y="14169"/>
                      <a:pt x="4851" y="14169"/>
                    </a:cubicBezTo>
                    <a:cubicBezTo>
                      <a:pt x="4736" y="14169"/>
                      <a:pt x="4736" y="14169"/>
                      <a:pt x="4736" y="14169"/>
                    </a:cubicBezTo>
                    <a:cubicBezTo>
                      <a:pt x="4736" y="14169"/>
                      <a:pt x="4736" y="14169"/>
                      <a:pt x="4736" y="14169"/>
                    </a:cubicBezTo>
                    <a:cubicBezTo>
                      <a:pt x="4620" y="14169"/>
                      <a:pt x="4620" y="14169"/>
                      <a:pt x="4620" y="14169"/>
                    </a:cubicBezTo>
                    <a:cubicBezTo>
                      <a:pt x="4620" y="14070"/>
                      <a:pt x="4620" y="14070"/>
                      <a:pt x="4620" y="14070"/>
                    </a:cubicBezTo>
                    <a:cubicBezTo>
                      <a:pt x="4505" y="14070"/>
                      <a:pt x="4505" y="14070"/>
                      <a:pt x="4505" y="14070"/>
                    </a:cubicBezTo>
                    <a:cubicBezTo>
                      <a:pt x="4389" y="14070"/>
                      <a:pt x="4389" y="14070"/>
                      <a:pt x="4389" y="14070"/>
                    </a:cubicBezTo>
                    <a:cubicBezTo>
                      <a:pt x="4389" y="13971"/>
                      <a:pt x="4389" y="13971"/>
                      <a:pt x="4389" y="13971"/>
                    </a:cubicBezTo>
                    <a:cubicBezTo>
                      <a:pt x="4389" y="13971"/>
                      <a:pt x="4389" y="13971"/>
                      <a:pt x="4389" y="13971"/>
                    </a:cubicBezTo>
                    <a:cubicBezTo>
                      <a:pt x="4274" y="13872"/>
                      <a:pt x="4274" y="13872"/>
                      <a:pt x="4274" y="13872"/>
                    </a:cubicBezTo>
                    <a:cubicBezTo>
                      <a:pt x="4158" y="13772"/>
                      <a:pt x="4158" y="13772"/>
                      <a:pt x="4158" y="13772"/>
                    </a:cubicBezTo>
                    <a:cubicBezTo>
                      <a:pt x="3927" y="13772"/>
                      <a:pt x="3927" y="13772"/>
                      <a:pt x="3927" y="13772"/>
                    </a:cubicBezTo>
                    <a:cubicBezTo>
                      <a:pt x="3927" y="13673"/>
                      <a:pt x="3927" y="13673"/>
                      <a:pt x="3927" y="13673"/>
                    </a:cubicBezTo>
                    <a:cubicBezTo>
                      <a:pt x="3927" y="13673"/>
                      <a:pt x="3927" y="13673"/>
                      <a:pt x="3927" y="13673"/>
                    </a:cubicBezTo>
                    <a:cubicBezTo>
                      <a:pt x="3812" y="13574"/>
                      <a:pt x="3812" y="13574"/>
                      <a:pt x="3812" y="13574"/>
                    </a:cubicBezTo>
                    <a:cubicBezTo>
                      <a:pt x="3812" y="13475"/>
                      <a:pt x="3812" y="13475"/>
                      <a:pt x="3812" y="13475"/>
                    </a:cubicBezTo>
                    <a:cubicBezTo>
                      <a:pt x="3696" y="13475"/>
                      <a:pt x="3696" y="13475"/>
                      <a:pt x="3696" y="13475"/>
                    </a:cubicBezTo>
                    <a:cubicBezTo>
                      <a:pt x="3696" y="13475"/>
                      <a:pt x="3696" y="13475"/>
                      <a:pt x="3696" y="13475"/>
                    </a:cubicBezTo>
                    <a:cubicBezTo>
                      <a:pt x="3812" y="13376"/>
                      <a:pt x="3812" y="13376"/>
                      <a:pt x="3812" y="13376"/>
                    </a:cubicBezTo>
                    <a:cubicBezTo>
                      <a:pt x="3927" y="13376"/>
                      <a:pt x="3927" y="13376"/>
                      <a:pt x="3927" y="13376"/>
                    </a:cubicBezTo>
                    <a:cubicBezTo>
                      <a:pt x="3927" y="13376"/>
                      <a:pt x="3927" y="13376"/>
                      <a:pt x="3927" y="13376"/>
                    </a:cubicBezTo>
                    <a:cubicBezTo>
                      <a:pt x="4043" y="13376"/>
                      <a:pt x="4043" y="13376"/>
                      <a:pt x="4043" y="13376"/>
                    </a:cubicBezTo>
                    <a:cubicBezTo>
                      <a:pt x="4158" y="13376"/>
                      <a:pt x="4158" y="13376"/>
                      <a:pt x="4158" y="13376"/>
                    </a:cubicBezTo>
                    <a:cubicBezTo>
                      <a:pt x="4274" y="13475"/>
                      <a:pt x="4274" y="13475"/>
                      <a:pt x="4274" y="13475"/>
                    </a:cubicBezTo>
                    <a:cubicBezTo>
                      <a:pt x="4274" y="13475"/>
                      <a:pt x="4274" y="13475"/>
                      <a:pt x="4274" y="13475"/>
                    </a:cubicBezTo>
                    <a:cubicBezTo>
                      <a:pt x="4389" y="13475"/>
                      <a:pt x="4389" y="13475"/>
                      <a:pt x="4389" y="13475"/>
                    </a:cubicBezTo>
                    <a:cubicBezTo>
                      <a:pt x="4389" y="13475"/>
                      <a:pt x="4389" y="13475"/>
                      <a:pt x="4389" y="13475"/>
                    </a:cubicBezTo>
                    <a:cubicBezTo>
                      <a:pt x="4505" y="13475"/>
                      <a:pt x="4505" y="13475"/>
                      <a:pt x="4505" y="13475"/>
                    </a:cubicBezTo>
                    <a:cubicBezTo>
                      <a:pt x="4620" y="13475"/>
                      <a:pt x="4620" y="13475"/>
                      <a:pt x="4620" y="13475"/>
                    </a:cubicBezTo>
                    <a:cubicBezTo>
                      <a:pt x="4620" y="13574"/>
                      <a:pt x="4620" y="13574"/>
                      <a:pt x="4620" y="13574"/>
                    </a:cubicBezTo>
                    <a:cubicBezTo>
                      <a:pt x="4736" y="13574"/>
                      <a:pt x="4736" y="13574"/>
                      <a:pt x="4736" y="13574"/>
                    </a:cubicBezTo>
                    <a:cubicBezTo>
                      <a:pt x="4736" y="13574"/>
                      <a:pt x="4736" y="13574"/>
                      <a:pt x="4736" y="13574"/>
                    </a:cubicBezTo>
                    <a:cubicBezTo>
                      <a:pt x="4851" y="13772"/>
                      <a:pt x="4851" y="13772"/>
                      <a:pt x="4851" y="13772"/>
                    </a:cubicBezTo>
                    <a:cubicBezTo>
                      <a:pt x="4967" y="13772"/>
                      <a:pt x="4967" y="13772"/>
                      <a:pt x="4967" y="13772"/>
                    </a:cubicBezTo>
                    <a:cubicBezTo>
                      <a:pt x="4967" y="13872"/>
                      <a:pt x="4967" y="13872"/>
                      <a:pt x="4967" y="13872"/>
                    </a:cubicBezTo>
                    <a:cubicBezTo>
                      <a:pt x="5082" y="13872"/>
                      <a:pt x="5082" y="13872"/>
                      <a:pt x="5082" y="13872"/>
                    </a:cubicBezTo>
                    <a:cubicBezTo>
                      <a:pt x="5198" y="13971"/>
                      <a:pt x="5198" y="13971"/>
                      <a:pt x="5198" y="13971"/>
                    </a:cubicBezTo>
                    <a:cubicBezTo>
                      <a:pt x="5198" y="13872"/>
                      <a:pt x="5198" y="13872"/>
                      <a:pt x="5198" y="13872"/>
                    </a:cubicBezTo>
                    <a:cubicBezTo>
                      <a:pt x="5313" y="13872"/>
                      <a:pt x="5313" y="13872"/>
                      <a:pt x="5313" y="13872"/>
                    </a:cubicBezTo>
                    <a:cubicBezTo>
                      <a:pt x="5198" y="13872"/>
                      <a:pt x="5198" y="13872"/>
                      <a:pt x="5198" y="13872"/>
                    </a:cubicBezTo>
                    <a:cubicBezTo>
                      <a:pt x="5198" y="13872"/>
                      <a:pt x="5198" y="13872"/>
                      <a:pt x="5198" y="13872"/>
                    </a:cubicBezTo>
                    <a:cubicBezTo>
                      <a:pt x="5198" y="13872"/>
                      <a:pt x="5198" y="13872"/>
                      <a:pt x="5198" y="13872"/>
                    </a:cubicBezTo>
                    <a:cubicBezTo>
                      <a:pt x="5082" y="13872"/>
                      <a:pt x="5082" y="13872"/>
                      <a:pt x="5082" y="13872"/>
                    </a:cubicBezTo>
                    <a:cubicBezTo>
                      <a:pt x="4967" y="13772"/>
                      <a:pt x="4967" y="13772"/>
                      <a:pt x="4967" y="13772"/>
                    </a:cubicBezTo>
                    <a:cubicBezTo>
                      <a:pt x="4967" y="13673"/>
                      <a:pt x="4967" y="13673"/>
                      <a:pt x="4967" y="13673"/>
                    </a:cubicBezTo>
                    <a:cubicBezTo>
                      <a:pt x="4967" y="13673"/>
                      <a:pt x="4967" y="13673"/>
                      <a:pt x="4967" y="13673"/>
                    </a:cubicBezTo>
                    <a:cubicBezTo>
                      <a:pt x="5082" y="13772"/>
                      <a:pt x="5082" y="13772"/>
                      <a:pt x="5082" y="13772"/>
                    </a:cubicBezTo>
                    <a:cubicBezTo>
                      <a:pt x="5198" y="13772"/>
                      <a:pt x="5198" y="13772"/>
                      <a:pt x="5198" y="13772"/>
                    </a:cubicBezTo>
                    <a:cubicBezTo>
                      <a:pt x="5198" y="13772"/>
                      <a:pt x="5198" y="13772"/>
                      <a:pt x="5198" y="13772"/>
                    </a:cubicBezTo>
                    <a:cubicBezTo>
                      <a:pt x="5198" y="13772"/>
                      <a:pt x="5198" y="13772"/>
                      <a:pt x="5198" y="13772"/>
                    </a:cubicBezTo>
                    <a:cubicBezTo>
                      <a:pt x="5198" y="13673"/>
                      <a:pt x="5198" y="13673"/>
                      <a:pt x="5198" y="13673"/>
                    </a:cubicBezTo>
                    <a:cubicBezTo>
                      <a:pt x="5082" y="13673"/>
                      <a:pt x="5082" y="13673"/>
                      <a:pt x="5082" y="13673"/>
                    </a:cubicBezTo>
                    <a:cubicBezTo>
                      <a:pt x="4967" y="13574"/>
                      <a:pt x="4967" y="13574"/>
                      <a:pt x="4967" y="13574"/>
                    </a:cubicBezTo>
                    <a:cubicBezTo>
                      <a:pt x="4967" y="13475"/>
                      <a:pt x="4967" y="13475"/>
                      <a:pt x="4967" y="13475"/>
                    </a:cubicBezTo>
                    <a:cubicBezTo>
                      <a:pt x="4967" y="13475"/>
                      <a:pt x="4967" y="13475"/>
                      <a:pt x="4967" y="13475"/>
                    </a:cubicBezTo>
                    <a:cubicBezTo>
                      <a:pt x="4967" y="13475"/>
                      <a:pt x="4967" y="13475"/>
                      <a:pt x="4967" y="13475"/>
                    </a:cubicBezTo>
                    <a:cubicBezTo>
                      <a:pt x="5082" y="13574"/>
                      <a:pt x="5082" y="13574"/>
                      <a:pt x="5082" y="13574"/>
                    </a:cubicBezTo>
                    <a:cubicBezTo>
                      <a:pt x="5198" y="13574"/>
                      <a:pt x="5198" y="13574"/>
                      <a:pt x="5198" y="13574"/>
                    </a:cubicBezTo>
                    <a:cubicBezTo>
                      <a:pt x="5082" y="13475"/>
                      <a:pt x="5082" y="13475"/>
                      <a:pt x="5082" y="13475"/>
                    </a:cubicBezTo>
                    <a:cubicBezTo>
                      <a:pt x="4967" y="13376"/>
                      <a:pt x="4967" y="13376"/>
                      <a:pt x="4967" y="13376"/>
                    </a:cubicBezTo>
                    <a:cubicBezTo>
                      <a:pt x="4967" y="13376"/>
                      <a:pt x="4967" y="13376"/>
                      <a:pt x="4967" y="13376"/>
                    </a:cubicBezTo>
                    <a:cubicBezTo>
                      <a:pt x="4851" y="13277"/>
                      <a:pt x="4851" y="13277"/>
                      <a:pt x="4851" y="13277"/>
                    </a:cubicBezTo>
                    <a:cubicBezTo>
                      <a:pt x="4851" y="13277"/>
                      <a:pt x="4851" y="13277"/>
                      <a:pt x="4851" y="13277"/>
                    </a:cubicBezTo>
                    <a:cubicBezTo>
                      <a:pt x="4967" y="13277"/>
                      <a:pt x="4967" y="13277"/>
                      <a:pt x="4967" y="13277"/>
                    </a:cubicBezTo>
                    <a:cubicBezTo>
                      <a:pt x="5198" y="13376"/>
                      <a:pt x="5198" y="13376"/>
                      <a:pt x="5198" y="13376"/>
                    </a:cubicBezTo>
                    <a:cubicBezTo>
                      <a:pt x="5198" y="13376"/>
                      <a:pt x="5198" y="13376"/>
                      <a:pt x="5198" y="13376"/>
                    </a:cubicBezTo>
                    <a:cubicBezTo>
                      <a:pt x="5313" y="13277"/>
                      <a:pt x="5313" y="13277"/>
                      <a:pt x="5313" y="13277"/>
                    </a:cubicBezTo>
                    <a:cubicBezTo>
                      <a:pt x="5198" y="13277"/>
                      <a:pt x="5198" y="13277"/>
                      <a:pt x="5198" y="13277"/>
                    </a:cubicBezTo>
                    <a:cubicBezTo>
                      <a:pt x="5198" y="13277"/>
                      <a:pt x="5198" y="13277"/>
                      <a:pt x="5198" y="13277"/>
                    </a:cubicBezTo>
                    <a:cubicBezTo>
                      <a:pt x="5082" y="13277"/>
                      <a:pt x="5082" y="13277"/>
                      <a:pt x="5082" y="13277"/>
                    </a:cubicBezTo>
                    <a:cubicBezTo>
                      <a:pt x="4967" y="13277"/>
                      <a:pt x="4967" y="13277"/>
                      <a:pt x="4967" y="13277"/>
                    </a:cubicBezTo>
                    <a:cubicBezTo>
                      <a:pt x="4967" y="13277"/>
                      <a:pt x="4967" y="13277"/>
                      <a:pt x="4967" y="13277"/>
                    </a:cubicBezTo>
                    <a:cubicBezTo>
                      <a:pt x="4851" y="13178"/>
                      <a:pt x="4851" y="13178"/>
                      <a:pt x="4851" y="13178"/>
                    </a:cubicBezTo>
                    <a:cubicBezTo>
                      <a:pt x="4967" y="13178"/>
                      <a:pt x="4967" y="13178"/>
                      <a:pt x="4967" y="13178"/>
                    </a:cubicBezTo>
                    <a:cubicBezTo>
                      <a:pt x="5082" y="13178"/>
                      <a:pt x="5082" y="13178"/>
                      <a:pt x="5082" y="13178"/>
                    </a:cubicBezTo>
                    <a:cubicBezTo>
                      <a:pt x="5082" y="13178"/>
                      <a:pt x="5082" y="13178"/>
                      <a:pt x="5082" y="13178"/>
                    </a:cubicBezTo>
                    <a:cubicBezTo>
                      <a:pt x="5198" y="13178"/>
                      <a:pt x="5198" y="13178"/>
                      <a:pt x="5198" y="13178"/>
                    </a:cubicBezTo>
                    <a:cubicBezTo>
                      <a:pt x="5198" y="13178"/>
                      <a:pt x="5198" y="13178"/>
                      <a:pt x="5198" y="13178"/>
                    </a:cubicBezTo>
                    <a:cubicBezTo>
                      <a:pt x="5198" y="13079"/>
                      <a:pt x="5198" y="13079"/>
                      <a:pt x="5198" y="13079"/>
                    </a:cubicBezTo>
                    <a:cubicBezTo>
                      <a:pt x="5082" y="13079"/>
                      <a:pt x="5082" y="13079"/>
                      <a:pt x="5082" y="13079"/>
                    </a:cubicBezTo>
                    <a:cubicBezTo>
                      <a:pt x="5082" y="13079"/>
                      <a:pt x="5082" y="13079"/>
                      <a:pt x="5082" y="13079"/>
                    </a:cubicBezTo>
                    <a:cubicBezTo>
                      <a:pt x="5082" y="13079"/>
                      <a:pt x="5082" y="13079"/>
                      <a:pt x="5082" y="13079"/>
                    </a:cubicBezTo>
                    <a:cubicBezTo>
                      <a:pt x="4967" y="13079"/>
                      <a:pt x="4967" y="13079"/>
                      <a:pt x="4967" y="13079"/>
                    </a:cubicBezTo>
                    <a:cubicBezTo>
                      <a:pt x="4967" y="13079"/>
                      <a:pt x="4967" y="13079"/>
                      <a:pt x="4967" y="13079"/>
                    </a:cubicBezTo>
                    <a:cubicBezTo>
                      <a:pt x="4736" y="13178"/>
                      <a:pt x="4736" y="13178"/>
                      <a:pt x="4736" y="13178"/>
                    </a:cubicBezTo>
                    <a:cubicBezTo>
                      <a:pt x="4736" y="13178"/>
                      <a:pt x="4736" y="13178"/>
                      <a:pt x="4736" y="13178"/>
                    </a:cubicBezTo>
                    <a:cubicBezTo>
                      <a:pt x="4736" y="13178"/>
                      <a:pt x="4736" y="13178"/>
                      <a:pt x="4736" y="13178"/>
                    </a:cubicBezTo>
                    <a:cubicBezTo>
                      <a:pt x="4851" y="13178"/>
                      <a:pt x="4851" y="13178"/>
                      <a:pt x="4851" y="13178"/>
                    </a:cubicBezTo>
                    <a:cubicBezTo>
                      <a:pt x="4851" y="13079"/>
                      <a:pt x="4851" y="13079"/>
                      <a:pt x="4851" y="13079"/>
                    </a:cubicBezTo>
                    <a:cubicBezTo>
                      <a:pt x="4851" y="12980"/>
                      <a:pt x="4851" y="12980"/>
                      <a:pt x="4851" y="12980"/>
                    </a:cubicBezTo>
                    <a:cubicBezTo>
                      <a:pt x="4967" y="12980"/>
                      <a:pt x="4967" y="12980"/>
                      <a:pt x="4967" y="12980"/>
                    </a:cubicBezTo>
                    <a:cubicBezTo>
                      <a:pt x="4967" y="12980"/>
                      <a:pt x="4967" y="12980"/>
                      <a:pt x="4967" y="12980"/>
                    </a:cubicBezTo>
                    <a:cubicBezTo>
                      <a:pt x="5082" y="12980"/>
                      <a:pt x="5082" y="12980"/>
                      <a:pt x="5082" y="12980"/>
                    </a:cubicBezTo>
                    <a:cubicBezTo>
                      <a:pt x="5082" y="12980"/>
                      <a:pt x="5082" y="12980"/>
                      <a:pt x="5082" y="12980"/>
                    </a:cubicBezTo>
                    <a:cubicBezTo>
                      <a:pt x="5198" y="12980"/>
                      <a:pt x="5198" y="12980"/>
                      <a:pt x="5198" y="12980"/>
                    </a:cubicBezTo>
                    <a:cubicBezTo>
                      <a:pt x="5082" y="12881"/>
                      <a:pt x="5082" y="12881"/>
                      <a:pt x="5082" y="12881"/>
                    </a:cubicBezTo>
                    <a:cubicBezTo>
                      <a:pt x="4967" y="12881"/>
                      <a:pt x="4967" y="12881"/>
                      <a:pt x="4967" y="12881"/>
                    </a:cubicBezTo>
                    <a:cubicBezTo>
                      <a:pt x="4967" y="12980"/>
                      <a:pt x="4967" y="12980"/>
                      <a:pt x="4967" y="12980"/>
                    </a:cubicBezTo>
                    <a:cubicBezTo>
                      <a:pt x="4851" y="12980"/>
                      <a:pt x="4851" y="12980"/>
                      <a:pt x="4851" y="12980"/>
                    </a:cubicBezTo>
                    <a:cubicBezTo>
                      <a:pt x="4851" y="12980"/>
                      <a:pt x="4851" y="12980"/>
                      <a:pt x="4851" y="12980"/>
                    </a:cubicBezTo>
                    <a:cubicBezTo>
                      <a:pt x="4736" y="12980"/>
                      <a:pt x="4736" y="12980"/>
                      <a:pt x="4736" y="12980"/>
                    </a:cubicBezTo>
                    <a:cubicBezTo>
                      <a:pt x="4736" y="12980"/>
                      <a:pt x="4736" y="12980"/>
                      <a:pt x="4736" y="12980"/>
                    </a:cubicBezTo>
                    <a:cubicBezTo>
                      <a:pt x="4736" y="12881"/>
                      <a:pt x="4736" y="12881"/>
                      <a:pt x="4736" y="12881"/>
                    </a:cubicBezTo>
                    <a:cubicBezTo>
                      <a:pt x="4736" y="12881"/>
                      <a:pt x="4736" y="12881"/>
                      <a:pt x="4736" y="12881"/>
                    </a:cubicBezTo>
                    <a:cubicBezTo>
                      <a:pt x="4851" y="12881"/>
                      <a:pt x="4851" y="12881"/>
                      <a:pt x="4851" y="12881"/>
                    </a:cubicBezTo>
                    <a:cubicBezTo>
                      <a:pt x="4967" y="12782"/>
                      <a:pt x="4967" y="12782"/>
                      <a:pt x="4967" y="12782"/>
                    </a:cubicBezTo>
                    <a:cubicBezTo>
                      <a:pt x="5082" y="12782"/>
                      <a:pt x="5082" y="12782"/>
                      <a:pt x="5082" y="12782"/>
                    </a:cubicBezTo>
                    <a:cubicBezTo>
                      <a:pt x="5198" y="12782"/>
                      <a:pt x="5198" y="12782"/>
                      <a:pt x="5198" y="12782"/>
                    </a:cubicBezTo>
                    <a:cubicBezTo>
                      <a:pt x="5198" y="12683"/>
                      <a:pt x="5198" y="12683"/>
                      <a:pt x="5198" y="12683"/>
                    </a:cubicBezTo>
                    <a:cubicBezTo>
                      <a:pt x="5198" y="12683"/>
                      <a:pt x="5198" y="12683"/>
                      <a:pt x="5198" y="12683"/>
                    </a:cubicBezTo>
                    <a:cubicBezTo>
                      <a:pt x="5198" y="12683"/>
                      <a:pt x="5198" y="12683"/>
                      <a:pt x="5198" y="12683"/>
                    </a:cubicBezTo>
                    <a:cubicBezTo>
                      <a:pt x="5082" y="12782"/>
                      <a:pt x="5082" y="12782"/>
                      <a:pt x="5082" y="12782"/>
                    </a:cubicBezTo>
                    <a:cubicBezTo>
                      <a:pt x="4967" y="12782"/>
                      <a:pt x="4967" y="12782"/>
                      <a:pt x="4967" y="12782"/>
                    </a:cubicBezTo>
                    <a:cubicBezTo>
                      <a:pt x="4967" y="12782"/>
                      <a:pt x="4967" y="12782"/>
                      <a:pt x="4967" y="12782"/>
                    </a:cubicBezTo>
                    <a:cubicBezTo>
                      <a:pt x="4851" y="12683"/>
                      <a:pt x="4851" y="12683"/>
                      <a:pt x="4851" y="12683"/>
                    </a:cubicBezTo>
                    <a:cubicBezTo>
                      <a:pt x="4851" y="12683"/>
                      <a:pt x="4851" y="12683"/>
                      <a:pt x="4851" y="12683"/>
                    </a:cubicBezTo>
                    <a:cubicBezTo>
                      <a:pt x="4736" y="12683"/>
                      <a:pt x="4736" y="12683"/>
                      <a:pt x="4736" y="12683"/>
                    </a:cubicBezTo>
                    <a:cubicBezTo>
                      <a:pt x="4736" y="12683"/>
                      <a:pt x="4736" y="12683"/>
                      <a:pt x="4736" y="12683"/>
                    </a:cubicBezTo>
                    <a:cubicBezTo>
                      <a:pt x="4736" y="12583"/>
                      <a:pt x="4736" y="12583"/>
                      <a:pt x="4736" y="12583"/>
                    </a:cubicBezTo>
                    <a:cubicBezTo>
                      <a:pt x="4736" y="12583"/>
                      <a:pt x="4736" y="12583"/>
                      <a:pt x="4736" y="12583"/>
                    </a:cubicBezTo>
                    <a:cubicBezTo>
                      <a:pt x="4851" y="12484"/>
                      <a:pt x="4851" y="12484"/>
                      <a:pt x="4851" y="12484"/>
                    </a:cubicBezTo>
                    <a:cubicBezTo>
                      <a:pt x="4851" y="12484"/>
                      <a:pt x="4851" y="12484"/>
                      <a:pt x="4851" y="12484"/>
                    </a:cubicBezTo>
                    <a:cubicBezTo>
                      <a:pt x="4967" y="12484"/>
                      <a:pt x="4967" y="12484"/>
                      <a:pt x="4967" y="12484"/>
                    </a:cubicBezTo>
                    <a:cubicBezTo>
                      <a:pt x="4967" y="12385"/>
                      <a:pt x="4967" y="12385"/>
                      <a:pt x="4967" y="12385"/>
                    </a:cubicBezTo>
                    <a:cubicBezTo>
                      <a:pt x="4967" y="12385"/>
                      <a:pt x="4967" y="12385"/>
                      <a:pt x="4967" y="12385"/>
                    </a:cubicBezTo>
                    <a:cubicBezTo>
                      <a:pt x="4851" y="12484"/>
                      <a:pt x="4851" y="12484"/>
                      <a:pt x="4851" y="12484"/>
                    </a:cubicBezTo>
                    <a:cubicBezTo>
                      <a:pt x="4736" y="12583"/>
                      <a:pt x="4736" y="12583"/>
                      <a:pt x="4736" y="12583"/>
                    </a:cubicBezTo>
                    <a:cubicBezTo>
                      <a:pt x="4736" y="12583"/>
                      <a:pt x="4736" y="12583"/>
                      <a:pt x="4736" y="12583"/>
                    </a:cubicBezTo>
                    <a:cubicBezTo>
                      <a:pt x="4620" y="12583"/>
                      <a:pt x="4620" y="12583"/>
                      <a:pt x="4620" y="12583"/>
                    </a:cubicBezTo>
                    <a:cubicBezTo>
                      <a:pt x="4620" y="12683"/>
                      <a:pt x="4620" y="12683"/>
                      <a:pt x="4620" y="12683"/>
                    </a:cubicBezTo>
                    <a:cubicBezTo>
                      <a:pt x="4620" y="12583"/>
                      <a:pt x="4620" y="12583"/>
                      <a:pt x="4620" y="12583"/>
                    </a:cubicBezTo>
                    <a:cubicBezTo>
                      <a:pt x="4620" y="12583"/>
                      <a:pt x="4620" y="12583"/>
                      <a:pt x="4620" y="12583"/>
                    </a:cubicBezTo>
                    <a:cubicBezTo>
                      <a:pt x="4620" y="12484"/>
                      <a:pt x="4620" y="12484"/>
                      <a:pt x="4620" y="12484"/>
                    </a:cubicBezTo>
                    <a:cubicBezTo>
                      <a:pt x="4620" y="12385"/>
                      <a:pt x="4620" y="12385"/>
                      <a:pt x="4620" y="12385"/>
                    </a:cubicBezTo>
                    <a:cubicBezTo>
                      <a:pt x="4620" y="12286"/>
                      <a:pt x="4620" y="12286"/>
                      <a:pt x="4620" y="12286"/>
                    </a:cubicBezTo>
                    <a:cubicBezTo>
                      <a:pt x="4620" y="12187"/>
                      <a:pt x="4620" y="12187"/>
                      <a:pt x="4620" y="12187"/>
                    </a:cubicBezTo>
                    <a:cubicBezTo>
                      <a:pt x="4620" y="12187"/>
                      <a:pt x="4620" y="12187"/>
                      <a:pt x="4620" y="12187"/>
                    </a:cubicBezTo>
                    <a:cubicBezTo>
                      <a:pt x="4620" y="12088"/>
                      <a:pt x="4620" y="12088"/>
                      <a:pt x="4620" y="12088"/>
                    </a:cubicBezTo>
                    <a:cubicBezTo>
                      <a:pt x="4620" y="12088"/>
                      <a:pt x="4620" y="12088"/>
                      <a:pt x="4620" y="12088"/>
                    </a:cubicBezTo>
                    <a:cubicBezTo>
                      <a:pt x="4505" y="12187"/>
                      <a:pt x="4505" y="12187"/>
                      <a:pt x="4505" y="12187"/>
                    </a:cubicBezTo>
                    <a:cubicBezTo>
                      <a:pt x="4505" y="12286"/>
                      <a:pt x="4505" y="12286"/>
                      <a:pt x="4505" y="12286"/>
                    </a:cubicBezTo>
                    <a:cubicBezTo>
                      <a:pt x="4505" y="12385"/>
                      <a:pt x="4505" y="12385"/>
                      <a:pt x="4505" y="12385"/>
                    </a:cubicBezTo>
                    <a:cubicBezTo>
                      <a:pt x="4620" y="12385"/>
                      <a:pt x="4620" y="12385"/>
                      <a:pt x="4620" y="12385"/>
                    </a:cubicBezTo>
                    <a:cubicBezTo>
                      <a:pt x="4620" y="12484"/>
                      <a:pt x="4620" y="12484"/>
                      <a:pt x="4620" y="12484"/>
                    </a:cubicBezTo>
                    <a:cubicBezTo>
                      <a:pt x="4620" y="12583"/>
                      <a:pt x="4620" y="12583"/>
                      <a:pt x="4620" y="12583"/>
                    </a:cubicBezTo>
                    <a:cubicBezTo>
                      <a:pt x="4505" y="12683"/>
                      <a:pt x="4505" y="12683"/>
                      <a:pt x="4505" y="12683"/>
                    </a:cubicBezTo>
                    <a:cubicBezTo>
                      <a:pt x="4505" y="12683"/>
                      <a:pt x="4505" y="12683"/>
                      <a:pt x="4505" y="12683"/>
                    </a:cubicBezTo>
                    <a:cubicBezTo>
                      <a:pt x="4389" y="12583"/>
                      <a:pt x="4389" y="12583"/>
                      <a:pt x="4389" y="12583"/>
                    </a:cubicBezTo>
                    <a:cubicBezTo>
                      <a:pt x="4389" y="12583"/>
                      <a:pt x="4389" y="12583"/>
                      <a:pt x="4389" y="12583"/>
                    </a:cubicBezTo>
                    <a:cubicBezTo>
                      <a:pt x="4389" y="12683"/>
                      <a:pt x="4389" y="12683"/>
                      <a:pt x="4389" y="12683"/>
                    </a:cubicBezTo>
                    <a:cubicBezTo>
                      <a:pt x="4389" y="12683"/>
                      <a:pt x="4389" y="12683"/>
                      <a:pt x="4389" y="12683"/>
                    </a:cubicBezTo>
                    <a:cubicBezTo>
                      <a:pt x="4274" y="12683"/>
                      <a:pt x="4274" y="12683"/>
                      <a:pt x="4274" y="12683"/>
                    </a:cubicBezTo>
                    <a:cubicBezTo>
                      <a:pt x="4274" y="12683"/>
                      <a:pt x="4274" y="12683"/>
                      <a:pt x="4274" y="12683"/>
                    </a:cubicBezTo>
                    <a:cubicBezTo>
                      <a:pt x="4274" y="12683"/>
                      <a:pt x="4274" y="12683"/>
                      <a:pt x="4274" y="12683"/>
                    </a:cubicBezTo>
                    <a:cubicBezTo>
                      <a:pt x="4389" y="12782"/>
                      <a:pt x="4389" y="12782"/>
                      <a:pt x="4389" y="12782"/>
                    </a:cubicBezTo>
                    <a:cubicBezTo>
                      <a:pt x="4274" y="12782"/>
                      <a:pt x="4274" y="12782"/>
                      <a:pt x="4274" y="12782"/>
                    </a:cubicBezTo>
                    <a:cubicBezTo>
                      <a:pt x="4274" y="12881"/>
                      <a:pt x="4274" y="12881"/>
                      <a:pt x="4274" y="12881"/>
                    </a:cubicBezTo>
                    <a:cubicBezTo>
                      <a:pt x="4158" y="12881"/>
                      <a:pt x="4158" y="12881"/>
                      <a:pt x="4158" y="12881"/>
                    </a:cubicBezTo>
                    <a:cubicBezTo>
                      <a:pt x="4158" y="12881"/>
                      <a:pt x="4158" y="12881"/>
                      <a:pt x="4158" y="12881"/>
                    </a:cubicBezTo>
                    <a:cubicBezTo>
                      <a:pt x="4158" y="12881"/>
                      <a:pt x="4158" y="12881"/>
                      <a:pt x="4158" y="12881"/>
                    </a:cubicBezTo>
                    <a:cubicBezTo>
                      <a:pt x="4043" y="12980"/>
                      <a:pt x="4043" y="12980"/>
                      <a:pt x="4043" y="12980"/>
                    </a:cubicBezTo>
                    <a:cubicBezTo>
                      <a:pt x="3927" y="12980"/>
                      <a:pt x="3927" y="12980"/>
                      <a:pt x="3927" y="12980"/>
                    </a:cubicBezTo>
                    <a:cubicBezTo>
                      <a:pt x="3812" y="12881"/>
                      <a:pt x="3812" y="12881"/>
                      <a:pt x="3812" y="12881"/>
                    </a:cubicBezTo>
                    <a:cubicBezTo>
                      <a:pt x="3927" y="12881"/>
                      <a:pt x="3927" y="12881"/>
                      <a:pt x="3927" y="12881"/>
                    </a:cubicBezTo>
                    <a:cubicBezTo>
                      <a:pt x="3812" y="12782"/>
                      <a:pt x="3812" y="12782"/>
                      <a:pt x="3812" y="12782"/>
                    </a:cubicBezTo>
                    <a:cubicBezTo>
                      <a:pt x="3812" y="12782"/>
                      <a:pt x="3812" y="12782"/>
                      <a:pt x="3812" y="12782"/>
                    </a:cubicBezTo>
                    <a:cubicBezTo>
                      <a:pt x="3812" y="12782"/>
                      <a:pt x="3812" y="12782"/>
                      <a:pt x="3812" y="12782"/>
                    </a:cubicBezTo>
                    <a:cubicBezTo>
                      <a:pt x="3696" y="12782"/>
                      <a:pt x="3696" y="12782"/>
                      <a:pt x="3696" y="12782"/>
                    </a:cubicBezTo>
                    <a:cubicBezTo>
                      <a:pt x="3696" y="12782"/>
                      <a:pt x="3696" y="12782"/>
                      <a:pt x="3696" y="12782"/>
                    </a:cubicBezTo>
                    <a:cubicBezTo>
                      <a:pt x="3696" y="12683"/>
                      <a:pt x="3696" y="12683"/>
                      <a:pt x="3696" y="12683"/>
                    </a:cubicBezTo>
                    <a:cubicBezTo>
                      <a:pt x="3696" y="12683"/>
                      <a:pt x="3696" y="12683"/>
                      <a:pt x="3696" y="12683"/>
                    </a:cubicBezTo>
                    <a:cubicBezTo>
                      <a:pt x="3696" y="12583"/>
                      <a:pt x="3696" y="12583"/>
                      <a:pt x="3696" y="12583"/>
                    </a:cubicBezTo>
                    <a:cubicBezTo>
                      <a:pt x="3696" y="12583"/>
                      <a:pt x="3696" y="12583"/>
                      <a:pt x="3696" y="12583"/>
                    </a:cubicBezTo>
                    <a:cubicBezTo>
                      <a:pt x="3696" y="12583"/>
                      <a:pt x="3696" y="12583"/>
                      <a:pt x="3696" y="12583"/>
                    </a:cubicBezTo>
                    <a:cubicBezTo>
                      <a:pt x="3696" y="12484"/>
                      <a:pt x="3696" y="12484"/>
                      <a:pt x="3696" y="12484"/>
                    </a:cubicBezTo>
                    <a:cubicBezTo>
                      <a:pt x="3812" y="12484"/>
                      <a:pt x="3812" y="12484"/>
                      <a:pt x="3812" y="12484"/>
                    </a:cubicBezTo>
                    <a:cubicBezTo>
                      <a:pt x="3812" y="12583"/>
                      <a:pt x="3812" y="12583"/>
                      <a:pt x="3812" y="12583"/>
                    </a:cubicBezTo>
                    <a:cubicBezTo>
                      <a:pt x="3927" y="12484"/>
                      <a:pt x="3927" y="12484"/>
                      <a:pt x="3927" y="12484"/>
                    </a:cubicBezTo>
                    <a:cubicBezTo>
                      <a:pt x="3927" y="12484"/>
                      <a:pt x="3927" y="12484"/>
                      <a:pt x="3927" y="12484"/>
                    </a:cubicBezTo>
                    <a:cubicBezTo>
                      <a:pt x="4158" y="12484"/>
                      <a:pt x="4158" y="12484"/>
                      <a:pt x="4158" y="12484"/>
                    </a:cubicBezTo>
                    <a:cubicBezTo>
                      <a:pt x="4158" y="12484"/>
                      <a:pt x="4158" y="12484"/>
                      <a:pt x="4158" y="12484"/>
                    </a:cubicBezTo>
                    <a:cubicBezTo>
                      <a:pt x="4274" y="12385"/>
                      <a:pt x="4274" y="12385"/>
                      <a:pt x="4274" y="12385"/>
                    </a:cubicBezTo>
                    <a:cubicBezTo>
                      <a:pt x="4389" y="12286"/>
                      <a:pt x="4389" y="12286"/>
                      <a:pt x="4389" y="12286"/>
                    </a:cubicBezTo>
                    <a:cubicBezTo>
                      <a:pt x="4389" y="12187"/>
                      <a:pt x="4389" y="12187"/>
                      <a:pt x="4389" y="12187"/>
                    </a:cubicBezTo>
                    <a:cubicBezTo>
                      <a:pt x="4274" y="12187"/>
                      <a:pt x="4274" y="12187"/>
                      <a:pt x="4274" y="12187"/>
                    </a:cubicBezTo>
                    <a:cubicBezTo>
                      <a:pt x="4274" y="12286"/>
                      <a:pt x="4274" y="12286"/>
                      <a:pt x="4274" y="12286"/>
                    </a:cubicBezTo>
                    <a:cubicBezTo>
                      <a:pt x="4274" y="12286"/>
                      <a:pt x="4274" y="12286"/>
                      <a:pt x="4274" y="12286"/>
                    </a:cubicBezTo>
                    <a:cubicBezTo>
                      <a:pt x="4158" y="12385"/>
                      <a:pt x="4158" y="12385"/>
                      <a:pt x="4158" y="12385"/>
                    </a:cubicBezTo>
                    <a:cubicBezTo>
                      <a:pt x="4043" y="12385"/>
                      <a:pt x="4043" y="12385"/>
                      <a:pt x="4043" y="12385"/>
                    </a:cubicBezTo>
                    <a:cubicBezTo>
                      <a:pt x="3927" y="12385"/>
                      <a:pt x="3927" y="12385"/>
                      <a:pt x="3927" y="12385"/>
                    </a:cubicBezTo>
                    <a:cubicBezTo>
                      <a:pt x="3812" y="12385"/>
                      <a:pt x="3812" y="12385"/>
                      <a:pt x="3812" y="12385"/>
                    </a:cubicBezTo>
                    <a:cubicBezTo>
                      <a:pt x="3812" y="12286"/>
                      <a:pt x="3812" y="12286"/>
                      <a:pt x="3812" y="12286"/>
                    </a:cubicBezTo>
                    <a:cubicBezTo>
                      <a:pt x="3927" y="12286"/>
                      <a:pt x="3927" y="12286"/>
                      <a:pt x="3927" y="12286"/>
                    </a:cubicBezTo>
                    <a:cubicBezTo>
                      <a:pt x="4043" y="12187"/>
                      <a:pt x="4043" y="12187"/>
                      <a:pt x="4043" y="12187"/>
                    </a:cubicBezTo>
                    <a:cubicBezTo>
                      <a:pt x="4158" y="12187"/>
                      <a:pt x="4158" y="12187"/>
                      <a:pt x="4158" y="12187"/>
                    </a:cubicBezTo>
                    <a:cubicBezTo>
                      <a:pt x="4158" y="12187"/>
                      <a:pt x="4158" y="12187"/>
                      <a:pt x="4158" y="12187"/>
                    </a:cubicBezTo>
                    <a:cubicBezTo>
                      <a:pt x="4158" y="12088"/>
                      <a:pt x="4158" y="12088"/>
                      <a:pt x="4158" y="12088"/>
                    </a:cubicBezTo>
                    <a:cubicBezTo>
                      <a:pt x="4158" y="12088"/>
                      <a:pt x="4158" y="12088"/>
                      <a:pt x="4158" y="12088"/>
                    </a:cubicBezTo>
                    <a:cubicBezTo>
                      <a:pt x="4158" y="12088"/>
                      <a:pt x="4158" y="12088"/>
                      <a:pt x="4158" y="12088"/>
                    </a:cubicBezTo>
                    <a:cubicBezTo>
                      <a:pt x="4274" y="11989"/>
                      <a:pt x="4274" y="11989"/>
                      <a:pt x="4274" y="11989"/>
                    </a:cubicBezTo>
                    <a:cubicBezTo>
                      <a:pt x="4274" y="11989"/>
                      <a:pt x="4274" y="11989"/>
                      <a:pt x="4274" y="11989"/>
                    </a:cubicBezTo>
                    <a:cubicBezTo>
                      <a:pt x="4158" y="11989"/>
                      <a:pt x="4158" y="11989"/>
                      <a:pt x="4158" y="11989"/>
                    </a:cubicBezTo>
                    <a:cubicBezTo>
                      <a:pt x="4158" y="11989"/>
                      <a:pt x="4158" y="11989"/>
                      <a:pt x="4158" y="11989"/>
                    </a:cubicBezTo>
                    <a:cubicBezTo>
                      <a:pt x="4158" y="11989"/>
                      <a:pt x="4158" y="11989"/>
                      <a:pt x="4158" y="11989"/>
                    </a:cubicBezTo>
                    <a:cubicBezTo>
                      <a:pt x="4158" y="11989"/>
                      <a:pt x="4158" y="11989"/>
                      <a:pt x="4158" y="11989"/>
                    </a:cubicBezTo>
                    <a:cubicBezTo>
                      <a:pt x="3927" y="11989"/>
                      <a:pt x="3927" y="11989"/>
                      <a:pt x="3927" y="11989"/>
                    </a:cubicBezTo>
                    <a:cubicBezTo>
                      <a:pt x="3927" y="11989"/>
                      <a:pt x="3927" y="11989"/>
                      <a:pt x="3927" y="11989"/>
                    </a:cubicBezTo>
                    <a:cubicBezTo>
                      <a:pt x="3927" y="11989"/>
                      <a:pt x="3927" y="11989"/>
                      <a:pt x="3927" y="11989"/>
                    </a:cubicBezTo>
                    <a:cubicBezTo>
                      <a:pt x="3927" y="11890"/>
                      <a:pt x="3927" y="11890"/>
                      <a:pt x="3927" y="11890"/>
                    </a:cubicBezTo>
                    <a:cubicBezTo>
                      <a:pt x="4043" y="11890"/>
                      <a:pt x="4043" y="11890"/>
                      <a:pt x="4043" y="11890"/>
                    </a:cubicBezTo>
                    <a:cubicBezTo>
                      <a:pt x="4043" y="11890"/>
                      <a:pt x="4043" y="11890"/>
                      <a:pt x="4043" y="11890"/>
                    </a:cubicBezTo>
                    <a:cubicBezTo>
                      <a:pt x="4158" y="11890"/>
                      <a:pt x="4158" y="11890"/>
                      <a:pt x="4158" y="11890"/>
                    </a:cubicBezTo>
                    <a:cubicBezTo>
                      <a:pt x="4274" y="11890"/>
                      <a:pt x="4274" y="11890"/>
                      <a:pt x="4274" y="11890"/>
                    </a:cubicBezTo>
                    <a:cubicBezTo>
                      <a:pt x="4274" y="11890"/>
                      <a:pt x="4274" y="11890"/>
                      <a:pt x="4274" y="11890"/>
                    </a:cubicBezTo>
                    <a:cubicBezTo>
                      <a:pt x="4389" y="11791"/>
                      <a:pt x="4389" y="11791"/>
                      <a:pt x="4389" y="11791"/>
                    </a:cubicBezTo>
                    <a:cubicBezTo>
                      <a:pt x="4389" y="11692"/>
                      <a:pt x="4389" y="11692"/>
                      <a:pt x="4389" y="11692"/>
                    </a:cubicBezTo>
                    <a:cubicBezTo>
                      <a:pt x="4389" y="11692"/>
                      <a:pt x="4389" y="11692"/>
                      <a:pt x="4389" y="11692"/>
                    </a:cubicBezTo>
                    <a:cubicBezTo>
                      <a:pt x="4505" y="11593"/>
                      <a:pt x="4505" y="11593"/>
                      <a:pt x="4505" y="11593"/>
                    </a:cubicBezTo>
                    <a:cubicBezTo>
                      <a:pt x="4389" y="11494"/>
                      <a:pt x="4389" y="11494"/>
                      <a:pt x="4389" y="11494"/>
                    </a:cubicBezTo>
                    <a:cubicBezTo>
                      <a:pt x="4389" y="11394"/>
                      <a:pt x="4389" y="11394"/>
                      <a:pt x="4389" y="11394"/>
                    </a:cubicBezTo>
                    <a:cubicBezTo>
                      <a:pt x="4389" y="11394"/>
                      <a:pt x="4389" y="11394"/>
                      <a:pt x="4389" y="11394"/>
                    </a:cubicBezTo>
                    <a:cubicBezTo>
                      <a:pt x="4389" y="11394"/>
                      <a:pt x="4389" y="11394"/>
                      <a:pt x="4389" y="11394"/>
                    </a:cubicBezTo>
                    <a:cubicBezTo>
                      <a:pt x="4274" y="11394"/>
                      <a:pt x="4274" y="11394"/>
                      <a:pt x="4274" y="11394"/>
                    </a:cubicBezTo>
                    <a:cubicBezTo>
                      <a:pt x="4274" y="11394"/>
                      <a:pt x="4274" y="11394"/>
                      <a:pt x="4274" y="11394"/>
                    </a:cubicBezTo>
                    <a:cubicBezTo>
                      <a:pt x="4158" y="11295"/>
                      <a:pt x="4158" y="11295"/>
                      <a:pt x="4158" y="11295"/>
                    </a:cubicBezTo>
                    <a:cubicBezTo>
                      <a:pt x="4158" y="11295"/>
                      <a:pt x="4158" y="11295"/>
                      <a:pt x="4158" y="11295"/>
                    </a:cubicBezTo>
                    <a:cubicBezTo>
                      <a:pt x="4158" y="11295"/>
                      <a:pt x="4158" y="11295"/>
                      <a:pt x="4158" y="11295"/>
                    </a:cubicBezTo>
                    <a:cubicBezTo>
                      <a:pt x="4158" y="11295"/>
                      <a:pt x="4158" y="11295"/>
                      <a:pt x="4158" y="11295"/>
                    </a:cubicBezTo>
                    <a:cubicBezTo>
                      <a:pt x="4274" y="11295"/>
                      <a:pt x="4274" y="11295"/>
                      <a:pt x="4274" y="11295"/>
                    </a:cubicBezTo>
                    <a:cubicBezTo>
                      <a:pt x="4274" y="11295"/>
                      <a:pt x="4274" y="11295"/>
                      <a:pt x="4274" y="11295"/>
                    </a:cubicBezTo>
                    <a:cubicBezTo>
                      <a:pt x="4389" y="11196"/>
                      <a:pt x="4389" y="11196"/>
                      <a:pt x="4389" y="11196"/>
                    </a:cubicBezTo>
                    <a:cubicBezTo>
                      <a:pt x="4389" y="11196"/>
                      <a:pt x="4389" y="11196"/>
                      <a:pt x="4389" y="11196"/>
                    </a:cubicBezTo>
                    <a:cubicBezTo>
                      <a:pt x="4389" y="11097"/>
                      <a:pt x="4389" y="11097"/>
                      <a:pt x="4389" y="11097"/>
                    </a:cubicBezTo>
                    <a:cubicBezTo>
                      <a:pt x="4389" y="11097"/>
                      <a:pt x="4389" y="11097"/>
                      <a:pt x="4389" y="11097"/>
                    </a:cubicBezTo>
                    <a:cubicBezTo>
                      <a:pt x="4389" y="10998"/>
                      <a:pt x="4389" y="10998"/>
                      <a:pt x="4389" y="10998"/>
                    </a:cubicBezTo>
                    <a:cubicBezTo>
                      <a:pt x="4274" y="10998"/>
                      <a:pt x="4274" y="10998"/>
                      <a:pt x="4274" y="10998"/>
                    </a:cubicBezTo>
                    <a:cubicBezTo>
                      <a:pt x="4274" y="10998"/>
                      <a:pt x="4274" y="10998"/>
                      <a:pt x="4274" y="10998"/>
                    </a:cubicBezTo>
                    <a:cubicBezTo>
                      <a:pt x="4274" y="10899"/>
                      <a:pt x="4274" y="10899"/>
                      <a:pt x="4274" y="10899"/>
                    </a:cubicBezTo>
                    <a:cubicBezTo>
                      <a:pt x="4274" y="10899"/>
                      <a:pt x="4274" y="10899"/>
                      <a:pt x="4274" y="10899"/>
                    </a:cubicBezTo>
                    <a:cubicBezTo>
                      <a:pt x="4274" y="10899"/>
                      <a:pt x="4274" y="10899"/>
                      <a:pt x="4274" y="10899"/>
                    </a:cubicBezTo>
                    <a:cubicBezTo>
                      <a:pt x="4274" y="10899"/>
                      <a:pt x="4274" y="10899"/>
                      <a:pt x="4274" y="10899"/>
                    </a:cubicBezTo>
                    <a:cubicBezTo>
                      <a:pt x="4274" y="10800"/>
                      <a:pt x="4274" y="10800"/>
                      <a:pt x="4274" y="10800"/>
                    </a:cubicBezTo>
                    <a:cubicBezTo>
                      <a:pt x="4274" y="10701"/>
                      <a:pt x="4274" y="10701"/>
                      <a:pt x="4274" y="10701"/>
                    </a:cubicBezTo>
                    <a:cubicBezTo>
                      <a:pt x="4274" y="10701"/>
                      <a:pt x="4274" y="10701"/>
                      <a:pt x="4274" y="10701"/>
                    </a:cubicBezTo>
                    <a:cubicBezTo>
                      <a:pt x="4389" y="10800"/>
                      <a:pt x="4389" y="10800"/>
                      <a:pt x="4389" y="10800"/>
                    </a:cubicBezTo>
                    <a:cubicBezTo>
                      <a:pt x="4389" y="10701"/>
                      <a:pt x="4389" y="10701"/>
                      <a:pt x="4389" y="10701"/>
                    </a:cubicBezTo>
                    <a:cubicBezTo>
                      <a:pt x="4274" y="10701"/>
                      <a:pt x="4274" y="10701"/>
                      <a:pt x="4274" y="10701"/>
                    </a:cubicBezTo>
                    <a:cubicBezTo>
                      <a:pt x="4274" y="10701"/>
                      <a:pt x="4274" y="10701"/>
                      <a:pt x="4274" y="10701"/>
                    </a:cubicBezTo>
                    <a:cubicBezTo>
                      <a:pt x="4389" y="10602"/>
                      <a:pt x="4389" y="10602"/>
                      <a:pt x="4389" y="10602"/>
                    </a:cubicBezTo>
                    <a:cubicBezTo>
                      <a:pt x="4389" y="10503"/>
                      <a:pt x="4389" y="10503"/>
                      <a:pt x="4389" y="10503"/>
                    </a:cubicBezTo>
                    <a:cubicBezTo>
                      <a:pt x="4274" y="10503"/>
                      <a:pt x="4274" y="10503"/>
                      <a:pt x="4274" y="10503"/>
                    </a:cubicBezTo>
                    <a:cubicBezTo>
                      <a:pt x="4274" y="10404"/>
                      <a:pt x="4274" y="10404"/>
                      <a:pt x="4274" y="10404"/>
                    </a:cubicBezTo>
                    <a:cubicBezTo>
                      <a:pt x="4274" y="10404"/>
                      <a:pt x="4274" y="10404"/>
                      <a:pt x="4274" y="10404"/>
                    </a:cubicBezTo>
                    <a:cubicBezTo>
                      <a:pt x="4274" y="10305"/>
                      <a:pt x="4274" y="10305"/>
                      <a:pt x="4274" y="10305"/>
                    </a:cubicBezTo>
                    <a:cubicBezTo>
                      <a:pt x="4389" y="10206"/>
                      <a:pt x="4389" y="10206"/>
                      <a:pt x="4389" y="10206"/>
                    </a:cubicBezTo>
                    <a:cubicBezTo>
                      <a:pt x="4274" y="10206"/>
                      <a:pt x="4274" y="10206"/>
                      <a:pt x="4274" y="10206"/>
                    </a:cubicBezTo>
                    <a:cubicBezTo>
                      <a:pt x="4274" y="10206"/>
                      <a:pt x="4274" y="10206"/>
                      <a:pt x="4274" y="10206"/>
                    </a:cubicBezTo>
                    <a:cubicBezTo>
                      <a:pt x="4158" y="10305"/>
                      <a:pt x="4158" y="10305"/>
                      <a:pt x="4158" y="10305"/>
                    </a:cubicBezTo>
                    <a:cubicBezTo>
                      <a:pt x="4158" y="10305"/>
                      <a:pt x="4158" y="10305"/>
                      <a:pt x="4158" y="10305"/>
                    </a:cubicBezTo>
                    <a:cubicBezTo>
                      <a:pt x="4043" y="10305"/>
                      <a:pt x="4043" y="10305"/>
                      <a:pt x="4043" y="10305"/>
                    </a:cubicBezTo>
                    <a:cubicBezTo>
                      <a:pt x="4043" y="10404"/>
                      <a:pt x="4043" y="10404"/>
                      <a:pt x="4043" y="10404"/>
                    </a:cubicBezTo>
                    <a:cubicBezTo>
                      <a:pt x="3927" y="10305"/>
                      <a:pt x="3927" y="10305"/>
                      <a:pt x="3927" y="10305"/>
                    </a:cubicBezTo>
                    <a:cubicBezTo>
                      <a:pt x="4043" y="10305"/>
                      <a:pt x="4043" y="10305"/>
                      <a:pt x="4043" y="10305"/>
                    </a:cubicBezTo>
                    <a:cubicBezTo>
                      <a:pt x="4043" y="10206"/>
                      <a:pt x="4043" y="10206"/>
                      <a:pt x="4043" y="10206"/>
                    </a:cubicBezTo>
                    <a:cubicBezTo>
                      <a:pt x="4158" y="10206"/>
                      <a:pt x="4158" y="10206"/>
                      <a:pt x="4158" y="10206"/>
                    </a:cubicBezTo>
                    <a:cubicBezTo>
                      <a:pt x="4158" y="10206"/>
                      <a:pt x="4158" y="10206"/>
                      <a:pt x="4158" y="10206"/>
                    </a:cubicBezTo>
                    <a:cubicBezTo>
                      <a:pt x="4274" y="10106"/>
                      <a:pt x="4274" y="10106"/>
                      <a:pt x="4274" y="10106"/>
                    </a:cubicBezTo>
                    <a:cubicBezTo>
                      <a:pt x="4274" y="10106"/>
                      <a:pt x="4274" y="10106"/>
                      <a:pt x="4274" y="10106"/>
                    </a:cubicBezTo>
                    <a:cubicBezTo>
                      <a:pt x="4389" y="10106"/>
                      <a:pt x="4389" y="10106"/>
                      <a:pt x="4389" y="10106"/>
                    </a:cubicBezTo>
                    <a:cubicBezTo>
                      <a:pt x="4389" y="10007"/>
                      <a:pt x="4389" y="10007"/>
                      <a:pt x="4389" y="10007"/>
                    </a:cubicBezTo>
                    <a:cubicBezTo>
                      <a:pt x="4389" y="9908"/>
                      <a:pt x="4389" y="9908"/>
                      <a:pt x="4389" y="9908"/>
                    </a:cubicBezTo>
                    <a:cubicBezTo>
                      <a:pt x="4389" y="9908"/>
                      <a:pt x="4389" y="9908"/>
                      <a:pt x="4389" y="9908"/>
                    </a:cubicBezTo>
                    <a:cubicBezTo>
                      <a:pt x="4274" y="9809"/>
                      <a:pt x="4274" y="9809"/>
                      <a:pt x="4274" y="9809"/>
                    </a:cubicBezTo>
                    <a:cubicBezTo>
                      <a:pt x="4274" y="9809"/>
                      <a:pt x="4274" y="9809"/>
                      <a:pt x="4274" y="9809"/>
                    </a:cubicBezTo>
                    <a:cubicBezTo>
                      <a:pt x="4274" y="9809"/>
                      <a:pt x="4274" y="9809"/>
                      <a:pt x="4274" y="9809"/>
                    </a:cubicBezTo>
                    <a:cubicBezTo>
                      <a:pt x="4158" y="9809"/>
                      <a:pt x="4158" y="9809"/>
                      <a:pt x="4158" y="9809"/>
                    </a:cubicBezTo>
                    <a:cubicBezTo>
                      <a:pt x="4158" y="9710"/>
                      <a:pt x="4158" y="9710"/>
                      <a:pt x="4158" y="9710"/>
                    </a:cubicBezTo>
                    <a:cubicBezTo>
                      <a:pt x="4158" y="9611"/>
                      <a:pt x="4158" y="9611"/>
                      <a:pt x="4158" y="9611"/>
                    </a:cubicBezTo>
                    <a:cubicBezTo>
                      <a:pt x="4158" y="9611"/>
                      <a:pt x="4158" y="9611"/>
                      <a:pt x="4158" y="9611"/>
                    </a:cubicBezTo>
                    <a:cubicBezTo>
                      <a:pt x="4158" y="9611"/>
                      <a:pt x="4158" y="9611"/>
                      <a:pt x="4158" y="9611"/>
                    </a:cubicBezTo>
                    <a:cubicBezTo>
                      <a:pt x="4158" y="9512"/>
                      <a:pt x="4158" y="9512"/>
                      <a:pt x="4158" y="9512"/>
                    </a:cubicBezTo>
                    <a:cubicBezTo>
                      <a:pt x="4158" y="9413"/>
                      <a:pt x="4158" y="9413"/>
                      <a:pt x="4158" y="9413"/>
                    </a:cubicBezTo>
                    <a:cubicBezTo>
                      <a:pt x="3927" y="9314"/>
                      <a:pt x="3927" y="9314"/>
                      <a:pt x="3927" y="9314"/>
                    </a:cubicBezTo>
                    <a:cubicBezTo>
                      <a:pt x="3927" y="9314"/>
                      <a:pt x="3927" y="9314"/>
                      <a:pt x="3927" y="9314"/>
                    </a:cubicBezTo>
                    <a:cubicBezTo>
                      <a:pt x="3927" y="9314"/>
                      <a:pt x="3927" y="9314"/>
                      <a:pt x="3927" y="9314"/>
                    </a:cubicBezTo>
                    <a:cubicBezTo>
                      <a:pt x="3812" y="9215"/>
                      <a:pt x="3812" y="9215"/>
                      <a:pt x="3812" y="9215"/>
                    </a:cubicBezTo>
                    <a:cubicBezTo>
                      <a:pt x="3812" y="9215"/>
                      <a:pt x="3812" y="9215"/>
                      <a:pt x="3812" y="9215"/>
                    </a:cubicBezTo>
                    <a:cubicBezTo>
                      <a:pt x="3927" y="9215"/>
                      <a:pt x="3927" y="9215"/>
                      <a:pt x="3927" y="9215"/>
                    </a:cubicBezTo>
                    <a:cubicBezTo>
                      <a:pt x="4043" y="9116"/>
                      <a:pt x="4043" y="9116"/>
                      <a:pt x="4043" y="9116"/>
                    </a:cubicBezTo>
                    <a:cubicBezTo>
                      <a:pt x="4043" y="9116"/>
                      <a:pt x="4043" y="9116"/>
                      <a:pt x="4043" y="9116"/>
                    </a:cubicBezTo>
                    <a:cubicBezTo>
                      <a:pt x="4043" y="9017"/>
                      <a:pt x="4043" y="9017"/>
                      <a:pt x="4043" y="9017"/>
                    </a:cubicBezTo>
                    <a:cubicBezTo>
                      <a:pt x="4043" y="9017"/>
                      <a:pt x="4043" y="9017"/>
                      <a:pt x="4043" y="9017"/>
                    </a:cubicBezTo>
                    <a:cubicBezTo>
                      <a:pt x="3927" y="9017"/>
                      <a:pt x="3927" y="9017"/>
                      <a:pt x="3927" y="9017"/>
                    </a:cubicBezTo>
                    <a:cubicBezTo>
                      <a:pt x="3927" y="9017"/>
                      <a:pt x="3927" y="9017"/>
                      <a:pt x="3927" y="9017"/>
                    </a:cubicBezTo>
                    <a:cubicBezTo>
                      <a:pt x="4043" y="9017"/>
                      <a:pt x="4043" y="9017"/>
                      <a:pt x="4043" y="9017"/>
                    </a:cubicBezTo>
                    <a:cubicBezTo>
                      <a:pt x="4043" y="8917"/>
                      <a:pt x="4043" y="8917"/>
                      <a:pt x="4043" y="8917"/>
                    </a:cubicBezTo>
                    <a:cubicBezTo>
                      <a:pt x="4158" y="8818"/>
                      <a:pt x="4158" y="8818"/>
                      <a:pt x="4158" y="8818"/>
                    </a:cubicBezTo>
                    <a:cubicBezTo>
                      <a:pt x="4158" y="8818"/>
                      <a:pt x="4158" y="8818"/>
                      <a:pt x="4158" y="8818"/>
                    </a:cubicBezTo>
                    <a:cubicBezTo>
                      <a:pt x="4158" y="8818"/>
                      <a:pt x="4158" y="8818"/>
                      <a:pt x="4158" y="8818"/>
                    </a:cubicBezTo>
                    <a:cubicBezTo>
                      <a:pt x="4158" y="8719"/>
                      <a:pt x="4158" y="8719"/>
                      <a:pt x="4158" y="8719"/>
                    </a:cubicBezTo>
                    <a:cubicBezTo>
                      <a:pt x="4158" y="8719"/>
                      <a:pt x="4158" y="8719"/>
                      <a:pt x="4158" y="8719"/>
                    </a:cubicBezTo>
                    <a:cubicBezTo>
                      <a:pt x="4043" y="8719"/>
                      <a:pt x="4043" y="8719"/>
                      <a:pt x="4043" y="8719"/>
                    </a:cubicBezTo>
                    <a:cubicBezTo>
                      <a:pt x="3927" y="8620"/>
                      <a:pt x="3927" y="8620"/>
                      <a:pt x="3927" y="8620"/>
                    </a:cubicBezTo>
                    <a:cubicBezTo>
                      <a:pt x="3812" y="8521"/>
                      <a:pt x="3812" y="8521"/>
                      <a:pt x="3812" y="8521"/>
                    </a:cubicBezTo>
                    <a:cubicBezTo>
                      <a:pt x="3812" y="8521"/>
                      <a:pt x="3812" y="8521"/>
                      <a:pt x="3812" y="8521"/>
                    </a:cubicBezTo>
                    <a:cubicBezTo>
                      <a:pt x="3812" y="8521"/>
                      <a:pt x="3812" y="8521"/>
                      <a:pt x="3812" y="8521"/>
                    </a:cubicBezTo>
                    <a:cubicBezTo>
                      <a:pt x="3812" y="8521"/>
                      <a:pt x="3812" y="8521"/>
                      <a:pt x="3812" y="8521"/>
                    </a:cubicBezTo>
                    <a:cubicBezTo>
                      <a:pt x="3696" y="8521"/>
                      <a:pt x="3696" y="8521"/>
                      <a:pt x="3696" y="8521"/>
                    </a:cubicBezTo>
                    <a:cubicBezTo>
                      <a:pt x="3696" y="8521"/>
                      <a:pt x="3696" y="8521"/>
                      <a:pt x="3696" y="8521"/>
                    </a:cubicBezTo>
                    <a:cubicBezTo>
                      <a:pt x="3696" y="8521"/>
                      <a:pt x="3696" y="8521"/>
                      <a:pt x="3696" y="8521"/>
                    </a:cubicBezTo>
                    <a:cubicBezTo>
                      <a:pt x="3696" y="8422"/>
                      <a:pt x="3696" y="8422"/>
                      <a:pt x="3696" y="8422"/>
                    </a:cubicBezTo>
                    <a:cubicBezTo>
                      <a:pt x="3581" y="8422"/>
                      <a:pt x="3581" y="8422"/>
                      <a:pt x="3581" y="8422"/>
                    </a:cubicBezTo>
                    <a:cubicBezTo>
                      <a:pt x="3581" y="8422"/>
                      <a:pt x="3581" y="8422"/>
                      <a:pt x="3581" y="8422"/>
                    </a:cubicBezTo>
                    <a:cubicBezTo>
                      <a:pt x="3465" y="8323"/>
                      <a:pt x="3465" y="8323"/>
                      <a:pt x="3465" y="8323"/>
                    </a:cubicBezTo>
                    <a:cubicBezTo>
                      <a:pt x="3465" y="8323"/>
                      <a:pt x="3465" y="8323"/>
                      <a:pt x="3465" y="8323"/>
                    </a:cubicBezTo>
                    <a:cubicBezTo>
                      <a:pt x="3465" y="8323"/>
                      <a:pt x="3465" y="8323"/>
                      <a:pt x="3465" y="8323"/>
                    </a:cubicBezTo>
                    <a:cubicBezTo>
                      <a:pt x="3350" y="8323"/>
                      <a:pt x="3350" y="8323"/>
                      <a:pt x="3350" y="8323"/>
                    </a:cubicBezTo>
                    <a:cubicBezTo>
                      <a:pt x="3350" y="8323"/>
                      <a:pt x="3350" y="8323"/>
                      <a:pt x="3350" y="8323"/>
                    </a:cubicBezTo>
                    <a:cubicBezTo>
                      <a:pt x="3350" y="8224"/>
                      <a:pt x="3350" y="8224"/>
                      <a:pt x="3350" y="8224"/>
                    </a:cubicBezTo>
                    <a:cubicBezTo>
                      <a:pt x="3234" y="8224"/>
                      <a:pt x="3234" y="8224"/>
                      <a:pt x="3234" y="8224"/>
                    </a:cubicBezTo>
                    <a:cubicBezTo>
                      <a:pt x="3119" y="8125"/>
                      <a:pt x="3119" y="8125"/>
                      <a:pt x="3119" y="8125"/>
                    </a:cubicBezTo>
                    <a:cubicBezTo>
                      <a:pt x="3119" y="8125"/>
                      <a:pt x="3119" y="8125"/>
                      <a:pt x="3119" y="8125"/>
                    </a:cubicBezTo>
                    <a:cubicBezTo>
                      <a:pt x="3119" y="8125"/>
                      <a:pt x="3119" y="8125"/>
                      <a:pt x="3119" y="8125"/>
                    </a:cubicBezTo>
                    <a:cubicBezTo>
                      <a:pt x="3003" y="8125"/>
                      <a:pt x="3003" y="8125"/>
                      <a:pt x="3003" y="8125"/>
                    </a:cubicBezTo>
                    <a:cubicBezTo>
                      <a:pt x="2888" y="8026"/>
                      <a:pt x="2888" y="8026"/>
                      <a:pt x="2888" y="8026"/>
                    </a:cubicBezTo>
                    <a:cubicBezTo>
                      <a:pt x="2772" y="8026"/>
                      <a:pt x="2772" y="8026"/>
                      <a:pt x="2772" y="8026"/>
                    </a:cubicBezTo>
                    <a:cubicBezTo>
                      <a:pt x="2657" y="7927"/>
                      <a:pt x="2657" y="7927"/>
                      <a:pt x="2657" y="7927"/>
                    </a:cubicBezTo>
                    <a:cubicBezTo>
                      <a:pt x="2541" y="7927"/>
                      <a:pt x="2541" y="7927"/>
                      <a:pt x="2541" y="7927"/>
                    </a:cubicBezTo>
                    <a:cubicBezTo>
                      <a:pt x="2541" y="7927"/>
                      <a:pt x="2541" y="7927"/>
                      <a:pt x="2541" y="7927"/>
                    </a:cubicBezTo>
                    <a:cubicBezTo>
                      <a:pt x="2426" y="7927"/>
                      <a:pt x="2426" y="7927"/>
                      <a:pt x="2426" y="7927"/>
                    </a:cubicBezTo>
                    <a:cubicBezTo>
                      <a:pt x="2310" y="8026"/>
                      <a:pt x="2310" y="8026"/>
                      <a:pt x="2310" y="8026"/>
                    </a:cubicBezTo>
                    <a:cubicBezTo>
                      <a:pt x="2310" y="8125"/>
                      <a:pt x="2310" y="8125"/>
                      <a:pt x="2310" y="8125"/>
                    </a:cubicBezTo>
                    <a:cubicBezTo>
                      <a:pt x="2195" y="8125"/>
                      <a:pt x="2195" y="8125"/>
                      <a:pt x="2195" y="8125"/>
                    </a:cubicBezTo>
                    <a:cubicBezTo>
                      <a:pt x="2195" y="8026"/>
                      <a:pt x="2195" y="8026"/>
                      <a:pt x="2195" y="8026"/>
                    </a:cubicBezTo>
                    <a:cubicBezTo>
                      <a:pt x="2310" y="8026"/>
                      <a:pt x="2310" y="8026"/>
                      <a:pt x="2310" y="8026"/>
                    </a:cubicBezTo>
                    <a:cubicBezTo>
                      <a:pt x="2310" y="7927"/>
                      <a:pt x="2310" y="7927"/>
                      <a:pt x="2310" y="7927"/>
                    </a:cubicBezTo>
                    <a:cubicBezTo>
                      <a:pt x="2195" y="7927"/>
                      <a:pt x="2195" y="7927"/>
                      <a:pt x="2195" y="7927"/>
                    </a:cubicBezTo>
                    <a:cubicBezTo>
                      <a:pt x="2195" y="7927"/>
                      <a:pt x="2195" y="7927"/>
                      <a:pt x="2195" y="7927"/>
                    </a:cubicBezTo>
                    <a:cubicBezTo>
                      <a:pt x="2079" y="7927"/>
                      <a:pt x="2079" y="7927"/>
                      <a:pt x="2079" y="7927"/>
                    </a:cubicBezTo>
                    <a:cubicBezTo>
                      <a:pt x="2079" y="8026"/>
                      <a:pt x="2079" y="8026"/>
                      <a:pt x="2079" y="8026"/>
                    </a:cubicBezTo>
                    <a:cubicBezTo>
                      <a:pt x="1964" y="8026"/>
                      <a:pt x="1964" y="8026"/>
                      <a:pt x="1964" y="8026"/>
                    </a:cubicBezTo>
                    <a:cubicBezTo>
                      <a:pt x="1964" y="8026"/>
                      <a:pt x="1964" y="8026"/>
                      <a:pt x="1964" y="8026"/>
                    </a:cubicBezTo>
                    <a:cubicBezTo>
                      <a:pt x="1848" y="7927"/>
                      <a:pt x="1848" y="7927"/>
                      <a:pt x="1848" y="7927"/>
                    </a:cubicBezTo>
                    <a:cubicBezTo>
                      <a:pt x="1848" y="7927"/>
                      <a:pt x="1848" y="7927"/>
                      <a:pt x="1848" y="7927"/>
                    </a:cubicBezTo>
                    <a:cubicBezTo>
                      <a:pt x="1848" y="7927"/>
                      <a:pt x="1848" y="7927"/>
                      <a:pt x="1848" y="7927"/>
                    </a:cubicBezTo>
                    <a:cubicBezTo>
                      <a:pt x="1733" y="8125"/>
                      <a:pt x="1733" y="8125"/>
                      <a:pt x="1733" y="8125"/>
                    </a:cubicBezTo>
                    <a:cubicBezTo>
                      <a:pt x="1733" y="8125"/>
                      <a:pt x="1733" y="8125"/>
                      <a:pt x="1733" y="8125"/>
                    </a:cubicBezTo>
                    <a:cubicBezTo>
                      <a:pt x="1733" y="8125"/>
                      <a:pt x="1733" y="8125"/>
                      <a:pt x="1733" y="8125"/>
                    </a:cubicBezTo>
                    <a:cubicBezTo>
                      <a:pt x="1617" y="8026"/>
                      <a:pt x="1617" y="8026"/>
                      <a:pt x="1617" y="8026"/>
                    </a:cubicBezTo>
                    <a:cubicBezTo>
                      <a:pt x="1733" y="7927"/>
                      <a:pt x="1733" y="7927"/>
                      <a:pt x="1733" y="7927"/>
                    </a:cubicBezTo>
                    <a:cubicBezTo>
                      <a:pt x="1733" y="7927"/>
                      <a:pt x="1733" y="7927"/>
                      <a:pt x="1733" y="7927"/>
                    </a:cubicBezTo>
                    <a:cubicBezTo>
                      <a:pt x="1733" y="7828"/>
                      <a:pt x="1733" y="7828"/>
                      <a:pt x="1733" y="7828"/>
                    </a:cubicBezTo>
                    <a:cubicBezTo>
                      <a:pt x="1733" y="7828"/>
                      <a:pt x="1733" y="7828"/>
                      <a:pt x="1733" y="7828"/>
                    </a:cubicBezTo>
                    <a:cubicBezTo>
                      <a:pt x="1617" y="7828"/>
                      <a:pt x="1617" y="7828"/>
                      <a:pt x="1617" y="7828"/>
                    </a:cubicBezTo>
                    <a:cubicBezTo>
                      <a:pt x="1617" y="7927"/>
                      <a:pt x="1617" y="7927"/>
                      <a:pt x="1617" y="7927"/>
                    </a:cubicBezTo>
                    <a:cubicBezTo>
                      <a:pt x="1502" y="7927"/>
                      <a:pt x="1502" y="7927"/>
                      <a:pt x="1502" y="7927"/>
                    </a:cubicBezTo>
                    <a:cubicBezTo>
                      <a:pt x="1502" y="7927"/>
                      <a:pt x="1502" y="7927"/>
                      <a:pt x="1502" y="7927"/>
                    </a:cubicBezTo>
                    <a:cubicBezTo>
                      <a:pt x="1502" y="7927"/>
                      <a:pt x="1502" y="7927"/>
                      <a:pt x="1502" y="7927"/>
                    </a:cubicBezTo>
                    <a:cubicBezTo>
                      <a:pt x="1386" y="7927"/>
                      <a:pt x="1386" y="7927"/>
                      <a:pt x="1386" y="7927"/>
                    </a:cubicBezTo>
                    <a:cubicBezTo>
                      <a:pt x="1386" y="7828"/>
                      <a:pt x="1386" y="7828"/>
                      <a:pt x="1386" y="7828"/>
                    </a:cubicBezTo>
                    <a:cubicBezTo>
                      <a:pt x="1386" y="7828"/>
                      <a:pt x="1386" y="7828"/>
                      <a:pt x="1386" y="7828"/>
                    </a:cubicBezTo>
                    <a:cubicBezTo>
                      <a:pt x="1386" y="7728"/>
                      <a:pt x="1386" y="7728"/>
                      <a:pt x="1386" y="7728"/>
                    </a:cubicBezTo>
                    <a:cubicBezTo>
                      <a:pt x="1386" y="7728"/>
                      <a:pt x="1386" y="7728"/>
                      <a:pt x="1386" y="7728"/>
                    </a:cubicBezTo>
                    <a:cubicBezTo>
                      <a:pt x="1271" y="7728"/>
                      <a:pt x="1271" y="7728"/>
                      <a:pt x="1271" y="7728"/>
                    </a:cubicBezTo>
                    <a:cubicBezTo>
                      <a:pt x="1271" y="7828"/>
                      <a:pt x="1271" y="7828"/>
                      <a:pt x="1271" y="7828"/>
                    </a:cubicBezTo>
                    <a:cubicBezTo>
                      <a:pt x="1271" y="7828"/>
                      <a:pt x="1271" y="7828"/>
                      <a:pt x="1271" y="7828"/>
                    </a:cubicBezTo>
                    <a:cubicBezTo>
                      <a:pt x="1155" y="7927"/>
                      <a:pt x="1155" y="7927"/>
                      <a:pt x="1155" y="7927"/>
                    </a:cubicBezTo>
                    <a:cubicBezTo>
                      <a:pt x="1155" y="7927"/>
                      <a:pt x="1155" y="7927"/>
                      <a:pt x="1155" y="7927"/>
                    </a:cubicBezTo>
                    <a:cubicBezTo>
                      <a:pt x="1271" y="8026"/>
                      <a:pt x="1271" y="8026"/>
                      <a:pt x="1271" y="8026"/>
                    </a:cubicBezTo>
                    <a:cubicBezTo>
                      <a:pt x="1271" y="8125"/>
                      <a:pt x="1271" y="8125"/>
                      <a:pt x="1271" y="8125"/>
                    </a:cubicBezTo>
                    <a:cubicBezTo>
                      <a:pt x="1155" y="8125"/>
                      <a:pt x="1155" y="8125"/>
                      <a:pt x="1155" y="8125"/>
                    </a:cubicBezTo>
                    <a:cubicBezTo>
                      <a:pt x="1155" y="8125"/>
                      <a:pt x="1155" y="8125"/>
                      <a:pt x="1155" y="8125"/>
                    </a:cubicBezTo>
                    <a:cubicBezTo>
                      <a:pt x="1040" y="8026"/>
                      <a:pt x="1040" y="8026"/>
                      <a:pt x="1040" y="8026"/>
                    </a:cubicBezTo>
                    <a:cubicBezTo>
                      <a:pt x="924" y="8026"/>
                      <a:pt x="924" y="8026"/>
                      <a:pt x="924" y="8026"/>
                    </a:cubicBezTo>
                    <a:cubicBezTo>
                      <a:pt x="809" y="7927"/>
                      <a:pt x="809" y="7927"/>
                      <a:pt x="809" y="7927"/>
                    </a:cubicBezTo>
                    <a:cubicBezTo>
                      <a:pt x="809" y="7927"/>
                      <a:pt x="809" y="7927"/>
                      <a:pt x="809" y="7927"/>
                    </a:cubicBezTo>
                    <a:cubicBezTo>
                      <a:pt x="693" y="7828"/>
                      <a:pt x="693" y="7828"/>
                      <a:pt x="693" y="7828"/>
                    </a:cubicBezTo>
                    <a:cubicBezTo>
                      <a:pt x="693" y="7828"/>
                      <a:pt x="693" y="7828"/>
                      <a:pt x="693" y="7828"/>
                    </a:cubicBezTo>
                    <a:cubicBezTo>
                      <a:pt x="693" y="7828"/>
                      <a:pt x="693" y="7828"/>
                      <a:pt x="693" y="7828"/>
                    </a:cubicBezTo>
                    <a:cubicBezTo>
                      <a:pt x="578" y="7828"/>
                      <a:pt x="578" y="7828"/>
                      <a:pt x="578" y="7828"/>
                    </a:cubicBezTo>
                    <a:cubicBezTo>
                      <a:pt x="578" y="7629"/>
                      <a:pt x="578" y="7629"/>
                      <a:pt x="578" y="7629"/>
                    </a:cubicBezTo>
                    <a:cubicBezTo>
                      <a:pt x="462" y="7629"/>
                      <a:pt x="462" y="7629"/>
                      <a:pt x="462" y="7629"/>
                    </a:cubicBezTo>
                    <a:cubicBezTo>
                      <a:pt x="462" y="7530"/>
                      <a:pt x="462" y="7530"/>
                      <a:pt x="462" y="7530"/>
                    </a:cubicBezTo>
                    <a:cubicBezTo>
                      <a:pt x="462" y="7431"/>
                      <a:pt x="462" y="7431"/>
                      <a:pt x="462" y="7431"/>
                    </a:cubicBezTo>
                    <a:cubicBezTo>
                      <a:pt x="462" y="7431"/>
                      <a:pt x="462" y="7431"/>
                      <a:pt x="462" y="7431"/>
                    </a:cubicBezTo>
                    <a:cubicBezTo>
                      <a:pt x="578" y="7431"/>
                      <a:pt x="578" y="7431"/>
                      <a:pt x="578" y="7431"/>
                    </a:cubicBezTo>
                    <a:cubicBezTo>
                      <a:pt x="693" y="7332"/>
                      <a:pt x="693" y="7332"/>
                      <a:pt x="693" y="7332"/>
                    </a:cubicBezTo>
                    <a:cubicBezTo>
                      <a:pt x="693" y="7332"/>
                      <a:pt x="693" y="7332"/>
                      <a:pt x="693" y="7332"/>
                    </a:cubicBezTo>
                    <a:cubicBezTo>
                      <a:pt x="924" y="7332"/>
                      <a:pt x="924" y="7332"/>
                      <a:pt x="924" y="7332"/>
                    </a:cubicBezTo>
                    <a:cubicBezTo>
                      <a:pt x="924" y="7332"/>
                      <a:pt x="924" y="7332"/>
                      <a:pt x="924" y="7332"/>
                    </a:cubicBezTo>
                    <a:cubicBezTo>
                      <a:pt x="924" y="7332"/>
                      <a:pt x="924" y="7332"/>
                      <a:pt x="924" y="7332"/>
                    </a:cubicBezTo>
                    <a:cubicBezTo>
                      <a:pt x="1040" y="7233"/>
                      <a:pt x="1040" y="7233"/>
                      <a:pt x="1040" y="7233"/>
                    </a:cubicBezTo>
                    <a:cubicBezTo>
                      <a:pt x="1040" y="7233"/>
                      <a:pt x="1040" y="7233"/>
                      <a:pt x="1040" y="7233"/>
                    </a:cubicBezTo>
                    <a:cubicBezTo>
                      <a:pt x="924" y="7233"/>
                      <a:pt x="924" y="7233"/>
                      <a:pt x="924" y="7233"/>
                    </a:cubicBezTo>
                    <a:cubicBezTo>
                      <a:pt x="809" y="7233"/>
                      <a:pt x="809" y="7233"/>
                      <a:pt x="809" y="7233"/>
                    </a:cubicBezTo>
                    <a:cubicBezTo>
                      <a:pt x="693" y="7233"/>
                      <a:pt x="693" y="7233"/>
                      <a:pt x="693" y="7233"/>
                    </a:cubicBezTo>
                    <a:cubicBezTo>
                      <a:pt x="693" y="7233"/>
                      <a:pt x="693" y="7233"/>
                      <a:pt x="693" y="7233"/>
                    </a:cubicBezTo>
                    <a:cubicBezTo>
                      <a:pt x="578" y="7134"/>
                      <a:pt x="578" y="7134"/>
                      <a:pt x="578" y="7134"/>
                    </a:cubicBezTo>
                    <a:cubicBezTo>
                      <a:pt x="578" y="7035"/>
                      <a:pt x="578" y="7035"/>
                      <a:pt x="578" y="7035"/>
                    </a:cubicBezTo>
                    <a:cubicBezTo>
                      <a:pt x="578" y="6936"/>
                      <a:pt x="578" y="6936"/>
                      <a:pt x="578" y="6936"/>
                    </a:cubicBezTo>
                    <a:cubicBezTo>
                      <a:pt x="693" y="6936"/>
                      <a:pt x="693" y="6936"/>
                      <a:pt x="693" y="6936"/>
                    </a:cubicBezTo>
                    <a:cubicBezTo>
                      <a:pt x="693" y="6837"/>
                      <a:pt x="693" y="6837"/>
                      <a:pt x="693" y="6837"/>
                    </a:cubicBezTo>
                    <a:cubicBezTo>
                      <a:pt x="693" y="6837"/>
                      <a:pt x="693" y="6837"/>
                      <a:pt x="693" y="6837"/>
                    </a:cubicBezTo>
                    <a:cubicBezTo>
                      <a:pt x="693" y="6837"/>
                      <a:pt x="693" y="6837"/>
                      <a:pt x="693" y="6837"/>
                    </a:cubicBezTo>
                    <a:cubicBezTo>
                      <a:pt x="578" y="6837"/>
                      <a:pt x="578" y="6837"/>
                      <a:pt x="578" y="6837"/>
                    </a:cubicBezTo>
                    <a:cubicBezTo>
                      <a:pt x="578" y="6936"/>
                      <a:pt x="578" y="6936"/>
                      <a:pt x="578" y="6936"/>
                    </a:cubicBezTo>
                    <a:cubicBezTo>
                      <a:pt x="462" y="6936"/>
                      <a:pt x="462" y="6936"/>
                      <a:pt x="462" y="6936"/>
                    </a:cubicBezTo>
                    <a:cubicBezTo>
                      <a:pt x="462" y="6936"/>
                      <a:pt x="462" y="6936"/>
                      <a:pt x="462" y="6936"/>
                    </a:cubicBezTo>
                    <a:cubicBezTo>
                      <a:pt x="462" y="7035"/>
                      <a:pt x="462" y="7035"/>
                      <a:pt x="462" y="7035"/>
                    </a:cubicBezTo>
                    <a:cubicBezTo>
                      <a:pt x="347" y="6936"/>
                      <a:pt x="347" y="6936"/>
                      <a:pt x="347" y="6936"/>
                    </a:cubicBezTo>
                    <a:cubicBezTo>
                      <a:pt x="231" y="6936"/>
                      <a:pt x="231" y="6936"/>
                      <a:pt x="231" y="6936"/>
                    </a:cubicBezTo>
                    <a:cubicBezTo>
                      <a:pt x="347" y="6837"/>
                      <a:pt x="347" y="6837"/>
                      <a:pt x="347" y="6837"/>
                    </a:cubicBezTo>
                    <a:cubicBezTo>
                      <a:pt x="347" y="6837"/>
                      <a:pt x="347" y="6837"/>
                      <a:pt x="347" y="6837"/>
                    </a:cubicBezTo>
                    <a:cubicBezTo>
                      <a:pt x="347" y="6837"/>
                      <a:pt x="347" y="6837"/>
                      <a:pt x="347" y="6837"/>
                    </a:cubicBezTo>
                    <a:cubicBezTo>
                      <a:pt x="231" y="6837"/>
                      <a:pt x="231" y="6837"/>
                      <a:pt x="231" y="6837"/>
                    </a:cubicBezTo>
                    <a:cubicBezTo>
                      <a:pt x="231" y="6837"/>
                      <a:pt x="231" y="6837"/>
                      <a:pt x="231" y="6837"/>
                    </a:cubicBezTo>
                    <a:cubicBezTo>
                      <a:pt x="231" y="6738"/>
                      <a:pt x="231" y="6738"/>
                      <a:pt x="231" y="6738"/>
                    </a:cubicBezTo>
                    <a:cubicBezTo>
                      <a:pt x="231" y="6738"/>
                      <a:pt x="231" y="6738"/>
                      <a:pt x="231" y="6738"/>
                    </a:cubicBezTo>
                    <a:cubicBezTo>
                      <a:pt x="231" y="6639"/>
                      <a:pt x="231" y="6639"/>
                      <a:pt x="231" y="6639"/>
                    </a:cubicBezTo>
                    <a:cubicBezTo>
                      <a:pt x="347" y="6639"/>
                      <a:pt x="347" y="6639"/>
                      <a:pt x="347" y="6639"/>
                    </a:cubicBezTo>
                    <a:cubicBezTo>
                      <a:pt x="347" y="6639"/>
                      <a:pt x="347" y="6639"/>
                      <a:pt x="347" y="6639"/>
                    </a:cubicBezTo>
                    <a:cubicBezTo>
                      <a:pt x="462" y="6639"/>
                      <a:pt x="462" y="6639"/>
                      <a:pt x="462" y="6639"/>
                    </a:cubicBezTo>
                    <a:cubicBezTo>
                      <a:pt x="462" y="6639"/>
                      <a:pt x="462" y="6639"/>
                      <a:pt x="462" y="6639"/>
                    </a:cubicBezTo>
                    <a:cubicBezTo>
                      <a:pt x="462" y="6539"/>
                      <a:pt x="462" y="6539"/>
                      <a:pt x="462" y="6539"/>
                    </a:cubicBezTo>
                    <a:cubicBezTo>
                      <a:pt x="693" y="6539"/>
                      <a:pt x="693" y="6539"/>
                      <a:pt x="693" y="6539"/>
                    </a:cubicBezTo>
                    <a:cubicBezTo>
                      <a:pt x="809" y="6539"/>
                      <a:pt x="809" y="6539"/>
                      <a:pt x="809" y="6539"/>
                    </a:cubicBezTo>
                    <a:cubicBezTo>
                      <a:pt x="924" y="6639"/>
                      <a:pt x="924" y="6639"/>
                      <a:pt x="924" y="6639"/>
                    </a:cubicBezTo>
                    <a:cubicBezTo>
                      <a:pt x="1155" y="6639"/>
                      <a:pt x="1155" y="6639"/>
                      <a:pt x="1155" y="6639"/>
                    </a:cubicBezTo>
                    <a:cubicBezTo>
                      <a:pt x="1271" y="6639"/>
                      <a:pt x="1271" y="6639"/>
                      <a:pt x="1271" y="6639"/>
                    </a:cubicBezTo>
                    <a:cubicBezTo>
                      <a:pt x="1386" y="6639"/>
                      <a:pt x="1386" y="6639"/>
                      <a:pt x="1386" y="6639"/>
                    </a:cubicBezTo>
                    <a:cubicBezTo>
                      <a:pt x="1502" y="6738"/>
                      <a:pt x="1502" y="6738"/>
                      <a:pt x="1502" y="6738"/>
                    </a:cubicBezTo>
                    <a:cubicBezTo>
                      <a:pt x="1733" y="6837"/>
                      <a:pt x="1733" y="6837"/>
                      <a:pt x="1733" y="6837"/>
                    </a:cubicBezTo>
                    <a:cubicBezTo>
                      <a:pt x="1733" y="6837"/>
                      <a:pt x="1733" y="6837"/>
                      <a:pt x="1733" y="6837"/>
                    </a:cubicBezTo>
                    <a:cubicBezTo>
                      <a:pt x="1848" y="6837"/>
                      <a:pt x="1848" y="6837"/>
                      <a:pt x="1848" y="6837"/>
                    </a:cubicBezTo>
                    <a:cubicBezTo>
                      <a:pt x="1964" y="6738"/>
                      <a:pt x="1964" y="6738"/>
                      <a:pt x="1964" y="6738"/>
                    </a:cubicBezTo>
                    <a:cubicBezTo>
                      <a:pt x="1848" y="6738"/>
                      <a:pt x="1848" y="6738"/>
                      <a:pt x="1848" y="6738"/>
                    </a:cubicBezTo>
                    <a:cubicBezTo>
                      <a:pt x="1733" y="6738"/>
                      <a:pt x="1733" y="6738"/>
                      <a:pt x="1733" y="6738"/>
                    </a:cubicBezTo>
                    <a:cubicBezTo>
                      <a:pt x="1617" y="6738"/>
                      <a:pt x="1617" y="6738"/>
                      <a:pt x="1617" y="6738"/>
                    </a:cubicBezTo>
                    <a:cubicBezTo>
                      <a:pt x="1502" y="6639"/>
                      <a:pt x="1502" y="6639"/>
                      <a:pt x="1502" y="6639"/>
                    </a:cubicBezTo>
                    <a:cubicBezTo>
                      <a:pt x="1386" y="6639"/>
                      <a:pt x="1386" y="6639"/>
                      <a:pt x="1386" y="6639"/>
                    </a:cubicBezTo>
                    <a:cubicBezTo>
                      <a:pt x="1271" y="6639"/>
                      <a:pt x="1271" y="6639"/>
                      <a:pt x="1271" y="6639"/>
                    </a:cubicBezTo>
                    <a:cubicBezTo>
                      <a:pt x="1155" y="6539"/>
                      <a:pt x="1155" y="6539"/>
                      <a:pt x="1155" y="6539"/>
                    </a:cubicBezTo>
                    <a:cubicBezTo>
                      <a:pt x="1155" y="6539"/>
                      <a:pt x="1155" y="6539"/>
                      <a:pt x="1155" y="6539"/>
                    </a:cubicBezTo>
                    <a:cubicBezTo>
                      <a:pt x="1271" y="6440"/>
                      <a:pt x="1271" y="6440"/>
                      <a:pt x="1271" y="6440"/>
                    </a:cubicBezTo>
                    <a:cubicBezTo>
                      <a:pt x="1502" y="6440"/>
                      <a:pt x="1502" y="6440"/>
                      <a:pt x="1502" y="6440"/>
                    </a:cubicBezTo>
                    <a:cubicBezTo>
                      <a:pt x="1617" y="6440"/>
                      <a:pt x="1617" y="6440"/>
                      <a:pt x="1617" y="6440"/>
                    </a:cubicBezTo>
                    <a:cubicBezTo>
                      <a:pt x="1848" y="6539"/>
                      <a:pt x="1848" y="6539"/>
                      <a:pt x="1848" y="6539"/>
                    </a:cubicBezTo>
                    <a:cubicBezTo>
                      <a:pt x="1848" y="6539"/>
                      <a:pt x="1848" y="6539"/>
                      <a:pt x="1848" y="6539"/>
                    </a:cubicBezTo>
                    <a:cubicBezTo>
                      <a:pt x="1964" y="6639"/>
                      <a:pt x="1964" y="6639"/>
                      <a:pt x="1964" y="6639"/>
                    </a:cubicBezTo>
                    <a:cubicBezTo>
                      <a:pt x="1964" y="6639"/>
                      <a:pt x="1964" y="6639"/>
                      <a:pt x="1964" y="6639"/>
                    </a:cubicBezTo>
                    <a:cubicBezTo>
                      <a:pt x="2079" y="6639"/>
                      <a:pt x="2079" y="6639"/>
                      <a:pt x="2079" y="6639"/>
                    </a:cubicBezTo>
                    <a:cubicBezTo>
                      <a:pt x="2079" y="6639"/>
                      <a:pt x="2079" y="6639"/>
                      <a:pt x="2079" y="6639"/>
                    </a:cubicBezTo>
                    <a:cubicBezTo>
                      <a:pt x="2079" y="6639"/>
                      <a:pt x="2079" y="6639"/>
                      <a:pt x="2079" y="6639"/>
                    </a:cubicBezTo>
                    <a:cubicBezTo>
                      <a:pt x="2079" y="6539"/>
                      <a:pt x="2079" y="6539"/>
                      <a:pt x="2079" y="6539"/>
                    </a:cubicBezTo>
                    <a:cubicBezTo>
                      <a:pt x="2195" y="6440"/>
                      <a:pt x="2195" y="6440"/>
                      <a:pt x="2195" y="6440"/>
                    </a:cubicBezTo>
                    <a:cubicBezTo>
                      <a:pt x="2195" y="6440"/>
                      <a:pt x="2195" y="6440"/>
                      <a:pt x="2195" y="6440"/>
                    </a:cubicBezTo>
                    <a:cubicBezTo>
                      <a:pt x="2195" y="6341"/>
                      <a:pt x="2195" y="6341"/>
                      <a:pt x="2195" y="6341"/>
                    </a:cubicBezTo>
                    <a:cubicBezTo>
                      <a:pt x="2079" y="6341"/>
                      <a:pt x="2079" y="6341"/>
                      <a:pt x="2079" y="6341"/>
                    </a:cubicBezTo>
                    <a:cubicBezTo>
                      <a:pt x="2079" y="6341"/>
                      <a:pt x="2079" y="6341"/>
                      <a:pt x="2079" y="6341"/>
                    </a:cubicBezTo>
                    <a:cubicBezTo>
                      <a:pt x="1964" y="6341"/>
                      <a:pt x="1964" y="6341"/>
                      <a:pt x="1964" y="6341"/>
                    </a:cubicBezTo>
                    <a:cubicBezTo>
                      <a:pt x="2079" y="6242"/>
                      <a:pt x="2079" y="6242"/>
                      <a:pt x="2079" y="6242"/>
                    </a:cubicBezTo>
                    <a:cubicBezTo>
                      <a:pt x="1964" y="6242"/>
                      <a:pt x="1964" y="6242"/>
                      <a:pt x="1964" y="6242"/>
                    </a:cubicBezTo>
                    <a:cubicBezTo>
                      <a:pt x="1848" y="6242"/>
                      <a:pt x="1848" y="6242"/>
                      <a:pt x="1848" y="6242"/>
                    </a:cubicBezTo>
                    <a:cubicBezTo>
                      <a:pt x="1848" y="6341"/>
                      <a:pt x="1848" y="6341"/>
                      <a:pt x="1848" y="6341"/>
                    </a:cubicBezTo>
                    <a:cubicBezTo>
                      <a:pt x="1733" y="6341"/>
                      <a:pt x="1733" y="6341"/>
                      <a:pt x="1733" y="6341"/>
                    </a:cubicBezTo>
                    <a:cubicBezTo>
                      <a:pt x="1502" y="6341"/>
                      <a:pt x="1502" y="6341"/>
                      <a:pt x="1502" y="6341"/>
                    </a:cubicBezTo>
                    <a:cubicBezTo>
                      <a:pt x="1502" y="6242"/>
                      <a:pt x="1502" y="6242"/>
                      <a:pt x="1502" y="6242"/>
                    </a:cubicBezTo>
                    <a:cubicBezTo>
                      <a:pt x="1502" y="6242"/>
                      <a:pt x="1502" y="6242"/>
                      <a:pt x="1502" y="6242"/>
                    </a:cubicBezTo>
                    <a:cubicBezTo>
                      <a:pt x="1502" y="6242"/>
                      <a:pt x="1502" y="6242"/>
                      <a:pt x="1502" y="6242"/>
                    </a:cubicBezTo>
                    <a:cubicBezTo>
                      <a:pt x="1386" y="6143"/>
                      <a:pt x="1386" y="6143"/>
                      <a:pt x="1386" y="6143"/>
                    </a:cubicBezTo>
                    <a:cubicBezTo>
                      <a:pt x="1271" y="6143"/>
                      <a:pt x="1271" y="6143"/>
                      <a:pt x="1271" y="6143"/>
                    </a:cubicBezTo>
                    <a:cubicBezTo>
                      <a:pt x="1271" y="6143"/>
                      <a:pt x="1271" y="6143"/>
                      <a:pt x="1271" y="6143"/>
                    </a:cubicBezTo>
                    <a:cubicBezTo>
                      <a:pt x="1271" y="6143"/>
                      <a:pt x="1271" y="6143"/>
                      <a:pt x="1271" y="6143"/>
                    </a:cubicBezTo>
                    <a:cubicBezTo>
                      <a:pt x="1386" y="6242"/>
                      <a:pt x="1386" y="6242"/>
                      <a:pt x="1386" y="6242"/>
                    </a:cubicBezTo>
                    <a:cubicBezTo>
                      <a:pt x="1386" y="6341"/>
                      <a:pt x="1386" y="6341"/>
                      <a:pt x="1386" y="6341"/>
                    </a:cubicBezTo>
                    <a:cubicBezTo>
                      <a:pt x="1271" y="6341"/>
                      <a:pt x="1271" y="6341"/>
                      <a:pt x="1271" y="6341"/>
                    </a:cubicBezTo>
                    <a:cubicBezTo>
                      <a:pt x="1155" y="6341"/>
                      <a:pt x="1155" y="6341"/>
                      <a:pt x="1155" y="6341"/>
                    </a:cubicBezTo>
                    <a:cubicBezTo>
                      <a:pt x="1040" y="6341"/>
                      <a:pt x="1040" y="6341"/>
                      <a:pt x="1040" y="6341"/>
                    </a:cubicBezTo>
                    <a:cubicBezTo>
                      <a:pt x="924" y="6143"/>
                      <a:pt x="924" y="6143"/>
                      <a:pt x="924" y="6143"/>
                    </a:cubicBezTo>
                    <a:cubicBezTo>
                      <a:pt x="924" y="6143"/>
                      <a:pt x="924" y="6143"/>
                      <a:pt x="924" y="6143"/>
                    </a:cubicBezTo>
                    <a:cubicBezTo>
                      <a:pt x="1040" y="6143"/>
                      <a:pt x="1040" y="6143"/>
                      <a:pt x="1040" y="6143"/>
                    </a:cubicBezTo>
                    <a:cubicBezTo>
                      <a:pt x="1155" y="6044"/>
                      <a:pt x="1155" y="6044"/>
                      <a:pt x="1155" y="6044"/>
                    </a:cubicBezTo>
                    <a:cubicBezTo>
                      <a:pt x="1155" y="6044"/>
                      <a:pt x="1155" y="6044"/>
                      <a:pt x="1155" y="6044"/>
                    </a:cubicBezTo>
                    <a:cubicBezTo>
                      <a:pt x="1155" y="6044"/>
                      <a:pt x="1155" y="6044"/>
                      <a:pt x="1155" y="6044"/>
                    </a:cubicBezTo>
                    <a:cubicBezTo>
                      <a:pt x="1040" y="6044"/>
                      <a:pt x="1040" y="6044"/>
                      <a:pt x="1040" y="6044"/>
                    </a:cubicBezTo>
                    <a:cubicBezTo>
                      <a:pt x="924" y="6143"/>
                      <a:pt x="924" y="6143"/>
                      <a:pt x="924" y="6143"/>
                    </a:cubicBezTo>
                    <a:cubicBezTo>
                      <a:pt x="809" y="6044"/>
                      <a:pt x="809" y="6044"/>
                      <a:pt x="809" y="6044"/>
                    </a:cubicBezTo>
                    <a:cubicBezTo>
                      <a:pt x="809" y="6044"/>
                      <a:pt x="809" y="6044"/>
                      <a:pt x="809" y="6044"/>
                    </a:cubicBezTo>
                    <a:cubicBezTo>
                      <a:pt x="809" y="5945"/>
                      <a:pt x="809" y="5945"/>
                      <a:pt x="809" y="5945"/>
                    </a:cubicBezTo>
                    <a:cubicBezTo>
                      <a:pt x="924" y="5945"/>
                      <a:pt x="924" y="5945"/>
                      <a:pt x="924" y="5945"/>
                    </a:cubicBezTo>
                    <a:cubicBezTo>
                      <a:pt x="1040" y="5945"/>
                      <a:pt x="1040" y="5945"/>
                      <a:pt x="1040" y="5945"/>
                    </a:cubicBezTo>
                    <a:cubicBezTo>
                      <a:pt x="1155" y="5846"/>
                      <a:pt x="1155" y="5846"/>
                      <a:pt x="1155" y="5846"/>
                    </a:cubicBezTo>
                    <a:cubicBezTo>
                      <a:pt x="1040" y="5846"/>
                      <a:pt x="1040" y="5846"/>
                      <a:pt x="1040" y="5846"/>
                    </a:cubicBezTo>
                    <a:cubicBezTo>
                      <a:pt x="1040" y="5747"/>
                      <a:pt x="1040" y="5747"/>
                      <a:pt x="1040" y="5747"/>
                    </a:cubicBezTo>
                    <a:cubicBezTo>
                      <a:pt x="1040" y="5846"/>
                      <a:pt x="1040" y="5846"/>
                      <a:pt x="1040" y="5846"/>
                    </a:cubicBezTo>
                    <a:cubicBezTo>
                      <a:pt x="924" y="5846"/>
                      <a:pt x="924" y="5846"/>
                      <a:pt x="924" y="5846"/>
                    </a:cubicBezTo>
                    <a:cubicBezTo>
                      <a:pt x="809" y="5846"/>
                      <a:pt x="809" y="5846"/>
                      <a:pt x="809" y="5846"/>
                    </a:cubicBezTo>
                    <a:cubicBezTo>
                      <a:pt x="693" y="5945"/>
                      <a:pt x="693" y="5945"/>
                      <a:pt x="693" y="5945"/>
                    </a:cubicBezTo>
                    <a:cubicBezTo>
                      <a:pt x="693" y="5945"/>
                      <a:pt x="693" y="5945"/>
                      <a:pt x="693" y="5945"/>
                    </a:cubicBezTo>
                    <a:cubicBezTo>
                      <a:pt x="578" y="5846"/>
                      <a:pt x="578" y="5846"/>
                      <a:pt x="578" y="5846"/>
                    </a:cubicBezTo>
                    <a:cubicBezTo>
                      <a:pt x="693" y="5846"/>
                      <a:pt x="693" y="5846"/>
                      <a:pt x="693" y="5846"/>
                    </a:cubicBezTo>
                    <a:cubicBezTo>
                      <a:pt x="693" y="5747"/>
                      <a:pt x="693" y="5747"/>
                      <a:pt x="693" y="5747"/>
                    </a:cubicBezTo>
                    <a:cubicBezTo>
                      <a:pt x="693" y="5747"/>
                      <a:pt x="693" y="5747"/>
                      <a:pt x="693" y="5747"/>
                    </a:cubicBezTo>
                    <a:cubicBezTo>
                      <a:pt x="693" y="5747"/>
                      <a:pt x="693" y="5747"/>
                      <a:pt x="693" y="5747"/>
                    </a:cubicBezTo>
                    <a:cubicBezTo>
                      <a:pt x="693" y="5648"/>
                      <a:pt x="693" y="5648"/>
                      <a:pt x="693" y="5648"/>
                    </a:cubicBezTo>
                    <a:cubicBezTo>
                      <a:pt x="578" y="5648"/>
                      <a:pt x="578" y="5648"/>
                      <a:pt x="578" y="5648"/>
                    </a:cubicBezTo>
                    <a:cubicBezTo>
                      <a:pt x="578" y="5648"/>
                      <a:pt x="578" y="5648"/>
                      <a:pt x="578" y="5648"/>
                    </a:cubicBezTo>
                    <a:cubicBezTo>
                      <a:pt x="462" y="5450"/>
                      <a:pt x="462" y="5450"/>
                      <a:pt x="462" y="5450"/>
                    </a:cubicBezTo>
                    <a:cubicBezTo>
                      <a:pt x="347" y="5450"/>
                      <a:pt x="347" y="5450"/>
                      <a:pt x="347" y="5450"/>
                    </a:cubicBezTo>
                    <a:cubicBezTo>
                      <a:pt x="347" y="5450"/>
                      <a:pt x="347" y="5450"/>
                      <a:pt x="347" y="5450"/>
                    </a:cubicBezTo>
                    <a:cubicBezTo>
                      <a:pt x="231" y="5350"/>
                      <a:pt x="231" y="5350"/>
                      <a:pt x="231" y="5350"/>
                    </a:cubicBezTo>
                    <a:cubicBezTo>
                      <a:pt x="347" y="5350"/>
                      <a:pt x="347" y="5350"/>
                      <a:pt x="347" y="5350"/>
                    </a:cubicBezTo>
                    <a:cubicBezTo>
                      <a:pt x="462" y="5350"/>
                      <a:pt x="462" y="5350"/>
                      <a:pt x="462" y="5350"/>
                    </a:cubicBezTo>
                    <a:cubicBezTo>
                      <a:pt x="462" y="5251"/>
                      <a:pt x="462" y="5251"/>
                      <a:pt x="462" y="5251"/>
                    </a:cubicBezTo>
                    <a:cubicBezTo>
                      <a:pt x="462" y="5251"/>
                      <a:pt x="462" y="5251"/>
                      <a:pt x="462" y="5251"/>
                    </a:cubicBezTo>
                    <a:cubicBezTo>
                      <a:pt x="578" y="5251"/>
                      <a:pt x="578" y="5251"/>
                      <a:pt x="578" y="5251"/>
                    </a:cubicBezTo>
                    <a:cubicBezTo>
                      <a:pt x="578" y="5251"/>
                      <a:pt x="578" y="5251"/>
                      <a:pt x="578" y="5251"/>
                    </a:cubicBezTo>
                    <a:cubicBezTo>
                      <a:pt x="578" y="5251"/>
                      <a:pt x="578" y="5251"/>
                      <a:pt x="578" y="5251"/>
                    </a:cubicBezTo>
                    <a:cubicBezTo>
                      <a:pt x="462" y="5152"/>
                      <a:pt x="462" y="5152"/>
                      <a:pt x="462" y="5152"/>
                    </a:cubicBezTo>
                    <a:cubicBezTo>
                      <a:pt x="462" y="5152"/>
                      <a:pt x="462" y="5152"/>
                      <a:pt x="462" y="5152"/>
                    </a:cubicBezTo>
                    <a:cubicBezTo>
                      <a:pt x="347" y="5152"/>
                      <a:pt x="347" y="5152"/>
                      <a:pt x="347" y="5152"/>
                    </a:cubicBezTo>
                    <a:cubicBezTo>
                      <a:pt x="462" y="5152"/>
                      <a:pt x="462" y="5152"/>
                      <a:pt x="462" y="5152"/>
                    </a:cubicBezTo>
                    <a:cubicBezTo>
                      <a:pt x="462" y="5152"/>
                      <a:pt x="462" y="5152"/>
                      <a:pt x="462" y="5152"/>
                    </a:cubicBezTo>
                    <a:cubicBezTo>
                      <a:pt x="693" y="5053"/>
                      <a:pt x="693" y="5053"/>
                      <a:pt x="693" y="5053"/>
                    </a:cubicBezTo>
                    <a:cubicBezTo>
                      <a:pt x="693" y="5053"/>
                      <a:pt x="693" y="5053"/>
                      <a:pt x="693" y="5053"/>
                    </a:cubicBezTo>
                    <a:cubicBezTo>
                      <a:pt x="693" y="4954"/>
                      <a:pt x="693" y="4954"/>
                      <a:pt x="693" y="4954"/>
                    </a:cubicBezTo>
                    <a:cubicBezTo>
                      <a:pt x="809" y="4954"/>
                      <a:pt x="809" y="4954"/>
                      <a:pt x="809" y="4954"/>
                    </a:cubicBezTo>
                    <a:cubicBezTo>
                      <a:pt x="809" y="4954"/>
                      <a:pt x="809" y="4954"/>
                      <a:pt x="809" y="4954"/>
                    </a:cubicBezTo>
                    <a:cubicBezTo>
                      <a:pt x="924" y="4954"/>
                      <a:pt x="924" y="4954"/>
                      <a:pt x="924" y="4954"/>
                    </a:cubicBezTo>
                    <a:cubicBezTo>
                      <a:pt x="924" y="4954"/>
                      <a:pt x="924" y="4954"/>
                      <a:pt x="924" y="4954"/>
                    </a:cubicBezTo>
                    <a:cubicBezTo>
                      <a:pt x="1040" y="4954"/>
                      <a:pt x="1040" y="4954"/>
                      <a:pt x="1040" y="4954"/>
                    </a:cubicBezTo>
                    <a:cubicBezTo>
                      <a:pt x="1040" y="4954"/>
                      <a:pt x="1040" y="4954"/>
                      <a:pt x="1040" y="4954"/>
                    </a:cubicBezTo>
                    <a:cubicBezTo>
                      <a:pt x="1155" y="4954"/>
                      <a:pt x="1155" y="4954"/>
                      <a:pt x="1155" y="4954"/>
                    </a:cubicBezTo>
                    <a:cubicBezTo>
                      <a:pt x="1155" y="4954"/>
                      <a:pt x="1155" y="4954"/>
                      <a:pt x="1155" y="4954"/>
                    </a:cubicBezTo>
                    <a:cubicBezTo>
                      <a:pt x="1155" y="4954"/>
                      <a:pt x="1155" y="4954"/>
                      <a:pt x="1155" y="4954"/>
                    </a:cubicBezTo>
                    <a:cubicBezTo>
                      <a:pt x="1271" y="4954"/>
                      <a:pt x="1271" y="4954"/>
                      <a:pt x="1271" y="4954"/>
                    </a:cubicBezTo>
                    <a:cubicBezTo>
                      <a:pt x="1271" y="4954"/>
                      <a:pt x="1271" y="4954"/>
                      <a:pt x="1271" y="4954"/>
                    </a:cubicBezTo>
                    <a:cubicBezTo>
                      <a:pt x="1271" y="4954"/>
                      <a:pt x="1271" y="4954"/>
                      <a:pt x="1271" y="4954"/>
                    </a:cubicBezTo>
                    <a:cubicBezTo>
                      <a:pt x="1386" y="4855"/>
                      <a:pt x="1386" y="4855"/>
                      <a:pt x="1386" y="4855"/>
                    </a:cubicBezTo>
                    <a:cubicBezTo>
                      <a:pt x="1502" y="4855"/>
                      <a:pt x="1502" y="4855"/>
                      <a:pt x="1502" y="4855"/>
                    </a:cubicBezTo>
                    <a:cubicBezTo>
                      <a:pt x="1502" y="4855"/>
                      <a:pt x="1502" y="4855"/>
                      <a:pt x="1502" y="4855"/>
                    </a:cubicBezTo>
                    <a:cubicBezTo>
                      <a:pt x="1502" y="4855"/>
                      <a:pt x="1502" y="4855"/>
                      <a:pt x="1502" y="4855"/>
                    </a:cubicBezTo>
                    <a:cubicBezTo>
                      <a:pt x="1617" y="4855"/>
                      <a:pt x="1617" y="4855"/>
                      <a:pt x="1617" y="4855"/>
                    </a:cubicBezTo>
                    <a:cubicBezTo>
                      <a:pt x="1617" y="4855"/>
                      <a:pt x="1617" y="4855"/>
                      <a:pt x="1617" y="4855"/>
                    </a:cubicBezTo>
                    <a:cubicBezTo>
                      <a:pt x="2079" y="4756"/>
                      <a:pt x="2079" y="4756"/>
                      <a:pt x="2079" y="4756"/>
                    </a:cubicBezTo>
                    <a:cubicBezTo>
                      <a:pt x="2079" y="4756"/>
                      <a:pt x="2079" y="4756"/>
                      <a:pt x="2079" y="4756"/>
                    </a:cubicBezTo>
                    <a:cubicBezTo>
                      <a:pt x="2195" y="4855"/>
                      <a:pt x="2195" y="4855"/>
                      <a:pt x="2195" y="4855"/>
                    </a:cubicBezTo>
                    <a:cubicBezTo>
                      <a:pt x="2195" y="4756"/>
                      <a:pt x="2195" y="4756"/>
                      <a:pt x="2195" y="4756"/>
                    </a:cubicBezTo>
                    <a:cubicBezTo>
                      <a:pt x="2079" y="4756"/>
                      <a:pt x="2079" y="4756"/>
                      <a:pt x="2079" y="4756"/>
                    </a:cubicBezTo>
                    <a:cubicBezTo>
                      <a:pt x="2195" y="4657"/>
                      <a:pt x="2195" y="4657"/>
                      <a:pt x="2195" y="4657"/>
                    </a:cubicBezTo>
                    <a:cubicBezTo>
                      <a:pt x="2310" y="4657"/>
                      <a:pt x="2310" y="4657"/>
                      <a:pt x="2310" y="4657"/>
                    </a:cubicBezTo>
                    <a:cubicBezTo>
                      <a:pt x="2426" y="4657"/>
                      <a:pt x="2426" y="4657"/>
                      <a:pt x="2426" y="4657"/>
                    </a:cubicBezTo>
                    <a:cubicBezTo>
                      <a:pt x="2541" y="4657"/>
                      <a:pt x="2541" y="4657"/>
                      <a:pt x="2541" y="4657"/>
                    </a:cubicBezTo>
                    <a:cubicBezTo>
                      <a:pt x="2657" y="4657"/>
                      <a:pt x="2657" y="4657"/>
                      <a:pt x="2657" y="4657"/>
                    </a:cubicBezTo>
                    <a:cubicBezTo>
                      <a:pt x="2657" y="4657"/>
                      <a:pt x="2657" y="4657"/>
                      <a:pt x="2657" y="4657"/>
                    </a:cubicBezTo>
                    <a:cubicBezTo>
                      <a:pt x="2772" y="4657"/>
                      <a:pt x="2772" y="4657"/>
                      <a:pt x="2772" y="4657"/>
                    </a:cubicBezTo>
                    <a:cubicBezTo>
                      <a:pt x="2888" y="4657"/>
                      <a:pt x="2888" y="4657"/>
                      <a:pt x="2888" y="4657"/>
                    </a:cubicBezTo>
                    <a:cubicBezTo>
                      <a:pt x="3003" y="4657"/>
                      <a:pt x="3003" y="4657"/>
                      <a:pt x="3003" y="4657"/>
                    </a:cubicBezTo>
                    <a:cubicBezTo>
                      <a:pt x="3119" y="4657"/>
                      <a:pt x="3119" y="4657"/>
                      <a:pt x="3119" y="4657"/>
                    </a:cubicBezTo>
                    <a:cubicBezTo>
                      <a:pt x="3119" y="4657"/>
                      <a:pt x="3119" y="4657"/>
                      <a:pt x="3119" y="4657"/>
                    </a:cubicBezTo>
                    <a:cubicBezTo>
                      <a:pt x="3234" y="4756"/>
                      <a:pt x="3234" y="4756"/>
                      <a:pt x="3234" y="4756"/>
                    </a:cubicBezTo>
                    <a:cubicBezTo>
                      <a:pt x="3350" y="4756"/>
                      <a:pt x="3350" y="4756"/>
                      <a:pt x="3350" y="4756"/>
                    </a:cubicBezTo>
                    <a:cubicBezTo>
                      <a:pt x="3350" y="4756"/>
                      <a:pt x="3350" y="4756"/>
                      <a:pt x="3350" y="4756"/>
                    </a:cubicBezTo>
                    <a:cubicBezTo>
                      <a:pt x="3465" y="4756"/>
                      <a:pt x="3465" y="4756"/>
                      <a:pt x="3465" y="4756"/>
                    </a:cubicBezTo>
                    <a:cubicBezTo>
                      <a:pt x="3465" y="4756"/>
                      <a:pt x="3465" y="4756"/>
                      <a:pt x="3465" y="4756"/>
                    </a:cubicBezTo>
                    <a:cubicBezTo>
                      <a:pt x="3581" y="4657"/>
                      <a:pt x="3581" y="4657"/>
                      <a:pt x="3581" y="4657"/>
                    </a:cubicBezTo>
                    <a:cubicBezTo>
                      <a:pt x="3581" y="4558"/>
                      <a:pt x="3581" y="4558"/>
                      <a:pt x="3581" y="4558"/>
                    </a:cubicBezTo>
                    <a:cubicBezTo>
                      <a:pt x="3696" y="4459"/>
                      <a:pt x="3696" y="4459"/>
                      <a:pt x="3696" y="4459"/>
                    </a:cubicBezTo>
                    <a:cubicBezTo>
                      <a:pt x="3812" y="4459"/>
                      <a:pt x="3812" y="4459"/>
                      <a:pt x="3812" y="4459"/>
                    </a:cubicBezTo>
                    <a:cubicBezTo>
                      <a:pt x="3812" y="4360"/>
                      <a:pt x="3812" y="4360"/>
                      <a:pt x="3812" y="4360"/>
                    </a:cubicBezTo>
                    <a:cubicBezTo>
                      <a:pt x="3927" y="4261"/>
                      <a:pt x="3927" y="4261"/>
                      <a:pt x="3927" y="4261"/>
                    </a:cubicBezTo>
                    <a:cubicBezTo>
                      <a:pt x="4043" y="4261"/>
                      <a:pt x="4043" y="4261"/>
                      <a:pt x="4043" y="4261"/>
                    </a:cubicBezTo>
                    <a:cubicBezTo>
                      <a:pt x="4043" y="4161"/>
                      <a:pt x="4043" y="4161"/>
                      <a:pt x="4043" y="4161"/>
                    </a:cubicBezTo>
                    <a:cubicBezTo>
                      <a:pt x="3927" y="4161"/>
                      <a:pt x="3927" y="4161"/>
                      <a:pt x="3927" y="4161"/>
                    </a:cubicBezTo>
                    <a:cubicBezTo>
                      <a:pt x="3927" y="4062"/>
                      <a:pt x="3927" y="4062"/>
                      <a:pt x="3927" y="4062"/>
                    </a:cubicBezTo>
                    <a:cubicBezTo>
                      <a:pt x="4043" y="4062"/>
                      <a:pt x="4043" y="4062"/>
                      <a:pt x="4043" y="4062"/>
                    </a:cubicBezTo>
                    <a:cubicBezTo>
                      <a:pt x="4158" y="3963"/>
                      <a:pt x="4158" y="3963"/>
                      <a:pt x="4158" y="3963"/>
                    </a:cubicBezTo>
                    <a:cubicBezTo>
                      <a:pt x="4274" y="4062"/>
                      <a:pt x="4274" y="4062"/>
                      <a:pt x="4274" y="4062"/>
                    </a:cubicBezTo>
                    <a:cubicBezTo>
                      <a:pt x="4389" y="3963"/>
                      <a:pt x="4389" y="3963"/>
                      <a:pt x="4389" y="3963"/>
                    </a:cubicBezTo>
                    <a:cubicBezTo>
                      <a:pt x="4389" y="3864"/>
                      <a:pt x="4389" y="3864"/>
                      <a:pt x="4389" y="3864"/>
                    </a:cubicBezTo>
                    <a:cubicBezTo>
                      <a:pt x="4389" y="3864"/>
                      <a:pt x="4389" y="3864"/>
                      <a:pt x="4389" y="3864"/>
                    </a:cubicBezTo>
                    <a:cubicBezTo>
                      <a:pt x="4274" y="3864"/>
                      <a:pt x="4274" y="3864"/>
                      <a:pt x="4274" y="3864"/>
                    </a:cubicBezTo>
                    <a:cubicBezTo>
                      <a:pt x="4158" y="3864"/>
                      <a:pt x="4158" y="3864"/>
                      <a:pt x="4158" y="3864"/>
                    </a:cubicBezTo>
                    <a:cubicBezTo>
                      <a:pt x="4158" y="3765"/>
                      <a:pt x="4158" y="3765"/>
                      <a:pt x="4158" y="3765"/>
                    </a:cubicBezTo>
                    <a:cubicBezTo>
                      <a:pt x="4158" y="3765"/>
                      <a:pt x="4158" y="3765"/>
                      <a:pt x="4158" y="3765"/>
                    </a:cubicBezTo>
                    <a:cubicBezTo>
                      <a:pt x="4274" y="3765"/>
                      <a:pt x="4274" y="3765"/>
                      <a:pt x="4274" y="3765"/>
                    </a:cubicBezTo>
                    <a:cubicBezTo>
                      <a:pt x="4389" y="3765"/>
                      <a:pt x="4389" y="3765"/>
                      <a:pt x="4389" y="3765"/>
                    </a:cubicBezTo>
                    <a:cubicBezTo>
                      <a:pt x="4505" y="3666"/>
                      <a:pt x="4505" y="3666"/>
                      <a:pt x="4505" y="3666"/>
                    </a:cubicBezTo>
                    <a:cubicBezTo>
                      <a:pt x="4620" y="3666"/>
                      <a:pt x="4620" y="3666"/>
                      <a:pt x="4620" y="3666"/>
                    </a:cubicBezTo>
                    <a:cubicBezTo>
                      <a:pt x="4620" y="3666"/>
                      <a:pt x="4620" y="3666"/>
                      <a:pt x="4620" y="3666"/>
                    </a:cubicBezTo>
                    <a:cubicBezTo>
                      <a:pt x="4620" y="3567"/>
                      <a:pt x="4620" y="3567"/>
                      <a:pt x="4620" y="3567"/>
                    </a:cubicBezTo>
                    <a:cubicBezTo>
                      <a:pt x="4620" y="3567"/>
                      <a:pt x="4620" y="3567"/>
                      <a:pt x="4620" y="3567"/>
                    </a:cubicBezTo>
                    <a:cubicBezTo>
                      <a:pt x="4620" y="3567"/>
                      <a:pt x="4620" y="3567"/>
                      <a:pt x="4620" y="3567"/>
                    </a:cubicBezTo>
                    <a:cubicBezTo>
                      <a:pt x="4505" y="3567"/>
                      <a:pt x="4505" y="3567"/>
                      <a:pt x="4505" y="3567"/>
                    </a:cubicBezTo>
                    <a:cubicBezTo>
                      <a:pt x="4505" y="3666"/>
                      <a:pt x="4505" y="3666"/>
                      <a:pt x="4505" y="3666"/>
                    </a:cubicBezTo>
                    <a:cubicBezTo>
                      <a:pt x="4505" y="3666"/>
                      <a:pt x="4505" y="3666"/>
                      <a:pt x="4505" y="3666"/>
                    </a:cubicBezTo>
                    <a:cubicBezTo>
                      <a:pt x="4274" y="3666"/>
                      <a:pt x="4274" y="3666"/>
                      <a:pt x="4274" y="3666"/>
                    </a:cubicBezTo>
                    <a:cubicBezTo>
                      <a:pt x="4158" y="3666"/>
                      <a:pt x="4158" y="3666"/>
                      <a:pt x="4158" y="3666"/>
                    </a:cubicBezTo>
                    <a:cubicBezTo>
                      <a:pt x="4158" y="3666"/>
                      <a:pt x="4158" y="3666"/>
                      <a:pt x="4158" y="3666"/>
                    </a:cubicBezTo>
                    <a:cubicBezTo>
                      <a:pt x="4043" y="3765"/>
                      <a:pt x="4043" y="3765"/>
                      <a:pt x="4043" y="3765"/>
                    </a:cubicBezTo>
                    <a:cubicBezTo>
                      <a:pt x="4043" y="3765"/>
                      <a:pt x="4043" y="3765"/>
                      <a:pt x="4043" y="3765"/>
                    </a:cubicBezTo>
                    <a:cubicBezTo>
                      <a:pt x="3927" y="3666"/>
                      <a:pt x="3927" y="3666"/>
                      <a:pt x="3927" y="3666"/>
                    </a:cubicBezTo>
                    <a:cubicBezTo>
                      <a:pt x="3812" y="3666"/>
                      <a:pt x="3812" y="3666"/>
                      <a:pt x="3812" y="3666"/>
                    </a:cubicBezTo>
                    <a:cubicBezTo>
                      <a:pt x="3812" y="3666"/>
                      <a:pt x="3812" y="3666"/>
                      <a:pt x="3812" y="3666"/>
                    </a:cubicBezTo>
                    <a:cubicBezTo>
                      <a:pt x="3812" y="3666"/>
                      <a:pt x="3812" y="3666"/>
                      <a:pt x="3812" y="3666"/>
                    </a:cubicBezTo>
                    <a:cubicBezTo>
                      <a:pt x="3696" y="3666"/>
                      <a:pt x="3696" y="3666"/>
                      <a:pt x="3696" y="3666"/>
                    </a:cubicBezTo>
                    <a:cubicBezTo>
                      <a:pt x="3696" y="3666"/>
                      <a:pt x="3696" y="3666"/>
                      <a:pt x="3696" y="3666"/>
                    </a:cubicBezTo>
                    <a:cubicBezTo>
                      <a:pt x="3581" y="3666"/>
                      <a:pt x="3581" y="3666"/>
                      <a:pt x="3581" y="3666"/>
                    </a:cubicBezTo>
                    <a:cubicBezTo>
                      <a:pt x="3581" y="3666"/>
                      <a:pt x="3581" y="3666"/>
                      <a:pt x="3581" y="3666"/>
                    </a:cubicBezTo>
                    <a:cubicBezTo>
                      <a:pt x="3581" y="3567"/>
                      <a:pt x="3581" y="3567"/>
                      <a:pt x="3581" y="3567"/>
                    </a:cubicBezTo>
                    <a:cubicBezTo>
                      <a:pt x="3581" y="3567"/>
                      <a:pt x="3581" y="3567"/>
                      <a:pt x="3581" y="3567"/>
                    </a:cubicBezTo>
                    <a:cubicBezTo>
                      <a:pt x="3581" y="3567"/>
                      <a:pt x="3581" y="3567"/>
                      <a:pt x="3581" y="3567"/>
                    </a:cubicBezTo>
                    <a:cubicBezTo>
                      <a:pt x="3465" y="3468"/>
                      <a:pt x="3465" y="3468"/>
                      <a:pt x="3465" y="3468"/>
                    </a:cubicBezTo>
                    <a:cubicBezTo>
                      <a:pt x="3581" y="3468"/>
                      <a:pt x="3581" y="3468"/>
                      <a:pt x="3581" y="3468"/>
                    </a:cubicBezTo>
                    <a:cubicBezTo>
                      <a:pt x="3581" y="3369"/>
                      <a:pt x="3581" y="3369"/>
                      <a:pt x="3581" y="3369"/>
                    </a:cubicBezTo>
                    <a:cubicBezTo>
                      <a:pt x="3696" y="3369"/>
                      <a:pt x="3696" y="3369"/>
                      <a:pt x="3696" y="3369"/>
                    </a:cubicBezTo>
                    <a:cubicBezTo>
                      <a:pt x="3696" y="3270"/>
                      <a:pt x="3696" y="3270"/>
                      <a:pt x="3696" y="3270"/>
                    </a:cubicBezTo>
                    <a:cubicBezTo>
                      <a:pt x="3696" y="3270"/>
                      <a:pt x="3696" y="3270"/>
                      <a:pt x="3696" y="3270"/>
                    </a:cubicBezTo>
                    <a:cubicBezTo>
                      <a:pt x="3812" y="3270"/>
                      <a:pt x="3812" y="3270"/>
                      <a:pt x="3812" y="3270"/>
                    </a:cubicBezTo>
                    <a:cubicBezTo>
                      <a:pt x="3696" y="3270"/>
                      <a:pt x="3696" y="3270"/>
                      <a:pt x="3696" y="3270"/>
                    </a:cubicBezTo>
                    <a:cubicBezTo>
                      <a:pt x="3696" y="3171"/>
                      <a:pt x="3696" y="3171"/>
                      <a:pt x="3696" y="3171"/>
                    </a:cubicBezTo>
                    <a:cubicBezTo>
                      <a:pt x="3696" y="3171"/>
                      <a:pt x="3696" y="3171"/>
                      <a:pt x="3696" y="3171"/>
                    </a:cubicBezTo>
                    <a:cubicBezTo>
                      <a:pt x="3812" y="3171"/>
                      <a:pt x="3812" y="3171"/>
                      <a:pt x="3812" y="3171"/>
                    </a:cubicBezTo>
                    <a:cubicBezTo>
                      <a:pt x="3927" y="3072"/>
                      <a:pt x="3927" y="3072"/>
                      <a:pt x="3927" y="3072"/>
                    </a:cubicBezTo>
                    <a:cubicBezTo>
                      <a:pt x="3927" y="3072"/>
                      <a:pt x="3927" y="3072"/>
                      <a:pt x="3927" y="3072"/>
                    </a:cubicBezTo>
                    <a:cubicBezTo>
                      <a:pt x="3927" y="2972"/>
                      <a:pt x="3927" y="2972"/>
                      <a:pt x="3927" y="2972"/>
                    </a:cubicBezTo>
                    <a:cubicBezTo>
                      <a:pt x="4158" y="2972"/>
                      <a:pt x="4158" y="2972"/>
                      <a:pt x="4158" y="2972"/>
                    </a:cubicBezTo>
                    <a:cubicBezTo>
                      <a:pt x="4158" y="2972"/>
                      <a:pt x="4158" y="2972"/>
                      <a:pt x="4158" y="2972"/>
                    </a:cubicBezTo>
                    <a:cubicBezTo>
                      <a:pt x="4274" y="2873"/>
                      <a:pt x="4274" y="2873"/>
                      <a:pt x="4274" y="2873"/>
                    </a:cubicBezTo>
                    <a:cubicBezTo>
                      <a:pt x="4389" y="2873"/>
                      <a:pt x="4389" y="2873"/>
                      <a:pt x="4389" y="2873"/>
                    </a:cubicBezTo>
                    <a:cubicBezTo>
                      <a:pt x="4505" y="2873"/>
                      <a:pt x="4505" y="2873"/>
                      <a:pt x="4505" y="2873"/>
                    </a:cubicBezTo>
                    <a:cubicBezTo>
                      <a:pt x="4505" y="2873"/>
                      <a:pt x="4505" y="2873"/>
                      <a:pt x="4505" y="2873"/>
                    </a:cubicBezTo>
                    <a:cubicBezTo>
                      <a:pt x="4389" y="2873"/>
                      <a:pt x="4389" y="2873"/>
                      <a:pt x="4389" y="2873"/>
                    </a:cubicBezTo>
                    <a:cubicBezTo>
                      <a:pt x="4389" y="2774"/>
                      <a:pt x="4389" y="2774"/>
                      <a:pt x="4389" y="2774"/>
                    </a:cubicBezTo>
                    <a:cubicBezTo>
                      <a:pt x="4505" y="2774"/>
                      <a:pt x="4505" y="2774"/>
                      <a:pt x="4505" y="2774"/>
                    </a:cubicBezTo>
                    <a:cubicBezTo>
                      <a:pt x="4505" y="2774"/>
                      <a:pt x="4505" y="2774"/>
                      <a:pt x="4505" y="2774"/>
                    </a:cubicBezTo>
                    <a:cubicBezTo>
                      <a:pt x="4505" y="2873"/>
                      <a:pt x="4505" y="2873"/>
                      <a:pt x="4505" y="2873"/>
                    </a:cubicBezTo>
                    <a:cubicBezTo>
                      <a:pt x="4620" y="2774"/>
                      <a:pt x="4620" y="2774"/>
                      <a:pt x="4620" y="2774"/>
                    </a:cubicBezTo>
                    <a:cubicBezTo>
                      <a:pt x="4736" y="2675"/>
                      <a:pt x="4736" y="2675"/>
                      <a:pt x="4736" y="2675"/>
                    </a:cubicBezTo>
                    <a:cubicBezTo>
                      <a:pt x="4736" y="2675"/>
                      <a:pt x="4736" y="2675"/>
                      <a:pt x="4736" y="2675"/>
                    </a:cubicBezTo>
                    <a:cubicBezTo>
                      <a:pt x="4736" y="2576"/>
                      <a:pt x="4736" y="2576"/>
                      <a:pt x="4736" y="2576"/>
                    </a:cubicBezTo>
                    <a:cubicBezTo>
                      <a:pt x="4851" y="2576"/>
                      <a:pt x="4851" y="2576"/>
                      <a:pt x="4851" y="2576"/>
                    </a:cubicBezTo>
                    <a:cubicBezTo>
                      <a:pt x="4967" y="2576"/>
                      <a:pt x="4967" y="2576"/>
                      <a:pt x="4967" y="2576"/>
                    </a:cubicBezTo>
                    <a:cubicBezTo>
                      <a:pt x="4967" y="2477"/>
                      <a:pt x="4967" y="2477"/>
                      <a:pt x="4967" y="2477"/>
                    </a:cubicBezTo>
                    <a:cubicBezTo>
                      <a:pt x="5082" y="2477"/>
                      <a:pt x="5082" y="2477"/>
                      <a:pt x="5082" y="2477"/>
                    </a:cubicBezTo>
                    <a:cubicBezTo>
                      <a:pt x="5082" y="2477"/>
                      <a:pt x="5082" y="2477"/>
                      <a:pt x="5082" y="2477"/>
                    </a:cubicBezTo>
                    <a:cubicBezTo>
                      <a:pt x="5082" y="2477"/>
                      <a:pt x="5082" y="2477"/>
                      <a:pt x="5082" y="2477"/>
                    </a:cubicBezTo>
                    <a:cubicBezTo>
                      <a:pt x="5198" y="2576"/>
                      <a:pt x="5198" y="2576"/>
                      <a:pt x="5198" y="2576"/>
                    </a:cubicBezTo>
                    <a:cubicBezTo>
                      <a:pt x="5198" y="2675"/>
                      <a:pt x="5198" y="2675"/>
                      <a:pt x="5198" y="2675"/>
                    </a:cubicBezTo>
                    <a:cubicBezTo>
                      <a:pt x="5198" y="2774"/>
                      <a:pt x="5198" y="2774"/>
                      <a:pt x="5198" y="2774"/>
                    </a:cubicBezTo>
                    <a:cubicBezTo>
                      <a:pt x="5198" y="2873"/>
                      <a:pt x="5198" y="2873"/>
                      <a:pt x="5198" y="2873"/>
                    </a:cubicBezTo>
                    <a:cubicBezTo>
                      <a:pt x="5198" y="2972"/>
                      <a:pt x="5198" y="2972"/>
                      <a:pt x="5198" y="2972"/>
                    </a:cubicBezTo>
                    <a:cubicBezTo>
                      <a:pt x="5198" y="2972"/>
                      <a:pt x="5198" y="2972"/>
                      <a:pt x="5198" y="2972"/>
                    </a:cubicBezTo>
                    <a:cubicBezTo>
                      <a:pt x="5198" y="2972"/>
                      <a:pt x="5198" y="2972"/>
                      <a:pt x="5198" y="2972"/>
                    </a:cubicBezTo>
                    <a:cubicBezTo>
                      <a:pt x="5313" y="2873"/>
                      <a:pt x="5313" y="2873"/>
                      <a:pt x="5313" y="2873"/>
                    </a:cubicBezTo>
                    <a:cubicBezTo>
                      <a:pt x="5198" y="2675"/>
                      <a:pt x="5198" y="2675"/>
                      <a:pt x="5198" y="2675"/>
                    </a:cubicBezTo>
                    <a:cubicBezTo>
                      <a:pt x="5198" y="2675"/>
                      <a:pt x="5198" y="2675"/>
                      <a:pt x="5198" y="2675"/>
                    </a:cubicBezTo>
                    <a:cubicBezTo>
                      <a:pt x="5198" y="2576"/>
                      <a:pt x="5198" y="2576"/>
                      <a:pt x="5198" y="2576"/>
                    </a:cubicBezTo>
                    <a:cubicBezTo>
                      <a:pt x="5198" y="2477"/>
                      <a:pt x="5198" y="2477"/>
                      <a:pt x="5198" y="2477"/>
                    </a:cubicBezTo>
                    <a:cubicBezTo>
                      <a:pt x="5313" y="2477"/>
                      <a:pt x="5313" y="2477"/>
                      <a:pt x="5313" y="2477"/>
                    </a:cubicBezTo>
                    <a:cubicBezTo>
                      <a:pt x="5313" y="2477"/>
                      <a:pt x="5313" y="2477"/>
                      <a:pt x="5313" y="2477"/>
                    </a:cubicBezTo>
                    <a:cubicBezTo>
                      <a:pt x="5313" y="2378"/>
                      <a:pt x="5313" y="2378"/>
                      <a:pt x="5313" y="2378"/>
                    </a:cubicBezTo>
                    <a:cubicBezTo>
                      <a:pt x="5429" y="2378"/>
                      <a:pt x="5429" y="2378"/>
                      <a:pt x="5429" y="2378"/>
                    </a:cubicBezTo>
                    <a:cubicBezTo>
                      <a:pt x="5429" y="2378"/>
                      <a:pt x="5429" y="2378"/>
                      <a:pt x="5429" y="2378"/>
                    </a:cubicBezTo>
                    <a:cubicBezTo>
                      <a:pt x="5429" y="2477"/>
                      <a:pt x="5429" y="2477"/>
                      <a:pt x="5429" y="2477"/>
                    </a:cubicBezTo>
                    <a:cubicBezTo>
                      <a:pt x="5544" y="2477"/>
                      <a:pt x="5544" y="2477"/>
                      <a:pt x="5544" y="2477"/>
                    </a:cubicBezTo>
                    <a:cubicBezTo>
                      <a:pt x="5544" y="2477"/>
                      <a:pt x="5544" y="2477"/>
                      <a:pt x="5544" y="2477"/>
                    </a:cubicBezTo>
                    <a:cubicBezTo>
                      <a:pt x="5544" y="2477"/>
                      <a:pt x="5544" y="2477"/>
                      <a:pt x="5544" y="2477"/>
                    </a:cubicBezTo>
                    <a:cubicBezTo>
                      <a:pt x="5544" y="2576"/>
                      <a:pt x="5544" y="2576"/>
                      <a:pt x="5544" y="2576"/>
                    </a:cubicBezTo>
                    <a:cubicBezTo>
                      <a:pt x="5544" y="2576"/>
                      <a:pt x="5544" y="2576"/>
                      <a:pt x="5544" y="2576"/>
                    </a:cubicBezTo>
                    <a:cubicBezTo>
                      <a:pt x="5660" y="2675"/>
                      <a:pt x="5660" y="2675"/>
                      <a:pt x="5660" y="2675"/>
                    </a:cubicBezTo>
                    <a:cubicBezTo>
                      <a:pt x="5775" y="2576"/>
                      <a:pt x="5775" y="2576"/>
                      <a:pt x="5775" y="2576"/>
                    </a:cubicBezTo>
                    <a:cubicBezTo>
                      <a:pt x="5891" y="2576"/>
                      <a:pt x="5891" y="2576"/>
                      <a:pt x="5891" y="2576"/>
                    </a:cubicBezTo>
                    <a:cubicBezTo>
                      <a:pt x="5891" y="2576"/>
                      <a:pt x="5891" y="2576"/>
                      <a:pt x="5891" y="2576"/>
                    </a:cubicBezTo>
                    <a:cubicBezTo>
                      <a:pt x="5891" y="2576"/>
                      <a:pt x="5891" y="2576"/>
                      <a:pt x="5891" y="2576"/>
                    </a:cubicBezTo>
                    <a:cubicBezTo>
                      <a:pt x="5891" y="2477"/>
                      <a:pt x="5891" y="2477"/>
                      <a:pt x="5891" y="2477"/>
                    </a:cubicBezTo>
                    <a:cubicBezTo>
                      <a:pt x="5891" y="2477"/>
                      <a:pt x="5891" y="2477"/>
                      <a:pt x="5891" y="2477"/>
                    </a:cubicBezTo>
                    <a:cubicBezTo>
                      <a:pt x="6006" y="2477"/>
                      <a:pt x="6006" y="2477"/>
                      <a:pt x="6006" y="2477"/>
                    </a:cubicBezTo>
                    <a:cubicBezTo>
                      <a:pt x="6006" y="2378"/>
                      <a:pt x="6006" y="2378"/>
                      <a:pt x="6006" y="2378"/>
                    </a:cubicBezTo>
                    <a:cubicBezTo>
                      <a:pt x="6006" y="2378"/>
                      <a:pt x="6006" y="2378"/>
                      <a:pt x="6006" y="2378"/>
                    </a:cubicBezTo>
                    <a:cubicBezTo>
                      <a:pt x="6122" y="2378"/>
                      <a:pt x="6122" y="2378"/>
                      <a:pt x="6122" y="2378"/>
                    </a:cubicBezTo>
                    <a:cubicBezTo>
                      <a:pt x="6237" y="2279"/>
                      <a:pt x="6237" y="2279"/>
                      <a:pt x="6237" y="2279"/>
                    </a:cubicBezTo>
                    <a:cubicBezTo>
                      <a:pt x="6353" y="2180"/>
                      <a:pt x="6353" y="2180"/>
                      <a:pt x="6353" y="2180"/>
                    </a:cubicBezTo>
                    <a:cubicBezTo>
                      <a:pt x="6353" y="2081"/>
                      <a:pt x="6353" y="2081"/>
                      <a:pt x="6353" y="2081"/>
                    </a:cubicBezTo>
                    <a:cubicBezTo>
                      <a:pt x="6237" y="2081"/>
                      <a:pt x="6237" y="2081"/>
                      <a:pt x="6237" y="2081"/>
                    </a:cubicBezTo>
                    <a:cubicBezTo>
                      <a:pt x="6237" y="2081"/>
                      <a:pt x="6237" y="2081"/>
                      <a:pt x="6237" y="2081"/>
                    </a:cubicBezTo>
                    <a:cubicBezTo>
                      <a:pt x="6237" y="2081"/>
                      <a:pt x="6237" y="2081"/>
                      <a:pt x="6237" y="2081"/>
                    </a:cubicBezTo>
                    <a:cubicBezTo>
                      <a:pt x="6237" y="1982"/>
                      <a:pt x="6237" y="1982"/>
                      <a:pt x="6237" y="1982"/>
                    </a:cubicBezTo>
                    <a:cubicBezTo>
                      <a:pt x="6353" y="1982"/>
                      <a:pt x="6353" y="1982"/>
                      <a:pt x="6353" y="1982"/>
                    </a:cubicBezTo>
                    <a:cubicBezTo>
                      <a:pt x="6353" y="1883"/>
                      <a:pt x="6353" y="1883"/>
                      <a:pt x="6353" y="1883"/>
                    </a:cubicBezTo>
                    <a:cubicBezTo>
                      <a:pt x="6353" y="1783"/>
                      <a:pt x="6353" y="1783"/>
                      <a:pt x="6353" y="1783"/>
                    </a:cubicBezTo>
                    <a:cubicBezTo>
                      <a:pt x="6353" y="1684"/>
                      <a:pt x="6353" y="1684"/>
                      <a:pt x="6353" y="1684"/>
                    </a:cubicBezTo>
                    <a:cubicBezTo>
                      <a:pt x="6353" y="1684"/>
                      <a:pt x="6353" y="1684"/>
                      <a:pt x="6353" y="1684"/>
                    </a:cubicBezTo>
                    <a:cubicBezTo>
                      <a:pt x="6584" y="1684"/>
                      <a:pt x="6584" y="1684"/>
                      <a:pt x="6584" y="1684"/>
                    </a:cubicBezTo>
                    <a:cubicBezTo>
                      <a:pt x="6699" y="1585"/>
                      <a:pt x="6699" y="1585"/>
                      <a:pt x="6699" y="1585"/>
                    </a:cubicBezTo>
                    <a:cubicBezTo>
                      <a:pt x="6815" y="1585"/>
                      <a:pt x="6815" y="1585"/>
                      <a:pt x="6815" y="1585"/>
                    </a:cubicBezTo>
                    <a:cubicBezTo>
                      <a:pt x="6815" y="1585"/>
                      <a:pt x="6815" y="1585"/>
                      <a:pt x="6815" y="1585"/>
                    </a:cubicBezTo>
                    <a:cubicBezTo>
                      <a:pt x="6815" y="1585"/>
                      <a:pt x="6815" y="1585"/>
                      <a:pt x="6815" y="1585"/>
                    </a:cubicBezTo>
                    <a:cubicBezTo>
                      <a:pt x="6815" y="1684"/>
                      <a:pt x="6815" y="1684"/>
                      <a:pt x="6815" y="1684"/>
                    </a:cubicBezTo>
                    <a:cubicBezTo>
                      <a:pt x="6930" y="1783"/>
                      <a:pt x="6930" y="1783"/>
                      <a:pt x="6930" y="1783"/>
                    </a:cubicBezTo>
                    <a:cubicBezTo>
                      <a:pt x="6930" y="1883"/>
                      <a:pt x="6930" y="1883"/>
                      <a:pt x="6930" y="1883"/>
                    </a:cubicBezTo>
                    <a:cubicBezTo>
                      <a:pt x="6930" y="1982"/>
                      <a:pt x="6930" y="1982"/>
                      <a:pt x="6930" y="1982"/>
                    </a:cubicBezTo>
                    <a:cubicBezTo>
                      <a:pt x="6930" y="2180"/>
                      <a:pt x="6930" y="2180"/>
                      <a:pt x="6930" y="2180"/>
                    </a:cubicBezTo>
                    <a:cubicBezTo>
                      <a:pt x="6930" y="2180"/>
                      <a:pt x="6930" y="2180"/>
                      <a:pt x="6930" y="2180"/>
                    </a:cubicBezTo>
                    <a:cubicBezTo>
                      <a:pt x="7046" y="2279"/>
                      <a:pt x="7046" y="2279"/>
                      <a:pt x="7046" y="2279"/>
                    </a:cubicBezTo>
                    <a:cubicBezTo>
                      <a:pt x="7161" y="2378"/>
                      <a:pt x="7161" y="2378"/>
                      <a:pt x="7161" y="2378"/>
                    </a:cubicBezTo>
                    <a:cubicBezTo>
                      <a:pt x="7161" y="2378"/>
                      <a:pt x="7161" y="2378"/>
                      <a:pt x="7161" y="2378"/>
                    </a:cubicBezTo>
                    <a:cubicBezTo>
                      <a:pt x="7161" y="2378"/>
                      <a:pt x="7161" y="2378"/>
                      <a:pt x="7161" y="2378"/>
                    </a:cubicBezTo>
                    <a:cubicBezTo>
                      <a:pt x="7161" y="2180"/>
                      <a:pt x="7161" y="2180"/>
                      <a:pt x="7161" y="2180"/>
                    </a:cubicBezTo>
                    <a:cubicBezTo>
                      <a:pt x="7161" y="2180"/>
                      <a:pt x="7161" y="2180"/>
                      <a:pt x="7161" y="2180"/>
                    </a:cubicBezTo>
                    <a:cubicBezTo>
                      <a:pt x="7046" y="1982"/>
                      <a:pt x="7046" y="1982"/>
                      <a:pt x="7046" y="1982"/>
                    </a:cubicBezTo>
                    <a:cubicBezTo>
                      <a:pt x="7046" y="1883"/>
                      <a:pt x="7046" y="1883"/>
                      <a:pt x="7046" y="1883"/>
                    </a:cubicBezTo>
                    <a:cubicBezTo>
                      <a:pt x="7046" y="1783"/>
                      <a:pt x="7046" y="1783"/>
                      <a:pt x="7046" y="1783"/>
                    </a:cubicBezTo>
                    <a:cubicBezTo>
                      <a:pt x="7161" y="1783"/>
                      <a:pt x="7161" y="1783"/>
                      <a:pt x="7161" y="1783"/>
                    </a:cubicBezTo>
                    <a:cubicBezTo>
                      <a:pt x="7046" y="1684"/>
                      <a:pt x="7046" y="1684"/>
                      <a:pt x="7046" y="1684"/>
                    </a:cubicBezTo>
                    <a:cubicBezTo>
                      <a:pt x="7046" y="1585"/>
                      <a:pt x="7046" y="1585"/>
                      <a:pt x="7046" y="1585"/>
                    </a:cubicBezTo>
                    <a:cubicBezTo>
                      <a:pt x="7046" y="1585"/>
                      <a:pt x="7046" y="1585"/>
                      <a:pt x="7046" y="1585"/>
                    </a:cubicBezTo>
                    <a:cubicBezTo>
                      <a:pt x="7046" y="1486"/>
                      <a:pt x="7046" y="1486"/>
                      <a:pt x="7046" y="1486"/>
                    </a:cubicBezTo>
                    <a:cubicBezTo>
                      <a:pt x="7046" y="1486"/>
                      <a:pt x="7046" y="1486"/>
                      <a:pt x="7046" y="1486"/>
                    </a:cubicBezTo>
                    <a:cubicBezTo>
                      <a:pt x="7161" y="1387"/>
                      <a:pt x="7161" y="1387"/>
                      <a:pt x="7161" y="1387"/>
                    </a:cubicBezTo>
                    <a:cubicBezTo>
                      <a:pt x="7161" y="1387"/>
                      <a:pt x="7161" y="1387"/>
                      <a:pt x="7161" y="1387"/>
                    </a:cubicBezTo>
                    <a:cubicBezTo>
                      <a:pt x="7277" y="1387"/>
                      <a:pt x="7277" y="1387"/>
                      <a:pt x="7277" y="1387"/>
                    </a:cubicBezTo>
                    <a:cubicBezTo>
                      <a:pt x="7393" y="1387"/>
                      <a:pt x="7393" y="1387"/>
                      <a:pt x="7393" y="1387"/>
                    </a:cubicBezTo>
                    <a:cubicBezTo>
                      <a:pt x="7393" y="1387"/>
                      <a:pt x="7393" y="1387"/>
                      <a:pt x="7393" y="1387"/>
                    </a:cubicBezTo>
                    <a:cubicBezTo>
                      <a:pt x="7508" y="1486"/>
                      <a:pt x="7508" y="1486"/>
                      <a:pt x="7508" y="1486"/>
                    </a:cubicBezTo>
                    <a:cubicBezTo>
                      <a:pt x="7739" y="1387"/>
                      <a:pt x="7739" y="1387"/>
                      <a:pt x="7739" y="1387"/>
                    </a:cubicBezTo>
                    <a:cubicBezTo>
                      <a:pt x="7970" y="1387"/>
                      <a:pt x="7970" y="1387"/>
                      <a:pt x="7970" y="1387"/>
                    </a:cubicBezTo>
                    <a:cubicBezTo>
                      <a:pt x="8201" y="1387"/>
                      <a:pt x="8201" y="1387"/>
                      <a:pt x="8201" y="1387"/>
                    </a:cubicBezTo>
                    <a:cubicBezTo>
                      <a:pt x="8201" y="1387"/>
                      <a:pt x="8201" y="1387"/>
                      <a:pt x="8201" y="1387"/>
                    </a:cubicBezTo>
                    <a:cubicBezTo>
                      <a:pt x="8201" y="1486"/>
                      <a:pt x="8201" y="1486"/>
                      <a:pt x="8201" y="1486"/>
                    </a:cubicBezTo>
                    <a:cubicBezTo>
                      <a:pt x="8201" y="1585"/>
                      <a:pt x="8201" y="1585"/>
                      <a:pt x="8201" y="1585"/>
                    </a:cubicBezTo>
                    <a:cubicBezTo>
                      <a:pt x="8201" y="1585"/>
                      <a:pt x="8201" y="1585"/>
                      <a:pt x="8201" y="1585"/>
                    </a:cubicBezTo>
                    <a:cubicBezTo>
                      <a:pt x="8317" y="1585"/>
                      <a:pt x="8317" y="1585"/>
                      <a:pt x="8317" y="1585"/>
                    </a:cubicBezTo>
                    <a:cubicBezTo>
                      <a:pt x="8317" y="1486"/>
                      <a:pt x="8317" y="1486"/>
                      <a:pt x="8317" y="1486"/>
                    </a:cubicBezTo>
                    <a:cubicBezTo>
                      <a:pt x="8317" y="1486"/>
                      <a:pt x="8317" y="1486"/>
                      <a:pt x="8317" y="1486"/>
                    </a:cubicBezTo>
                    <a:cubicBezTo>
                      <a:pt x="8317" y="1387"/>
                      <a:pt x="8317" y="1387"/>
                      <a:pt x="8317" y="1387"/>
                    </a:cubicBezTo>
                    <a:cubicBezTo>
                      <a:pt x="8432" y="1288"/>
                      <a:pt x="8432" y="1288"/>
                      <a:pt x="8432" y="1288"/>
                    </a:cubicBezTo>
                    <a:cubicBezTo>
                      <a:pt x="8548" y="1288"/>
                      <a:pt x="8548" y="1288"/>
                      <a:pt x="8548" y="1288"/>
                    </a:cubicBezTo>
                    <a:cubicBezTo>
                      <a:pt x="8548" y="1387"/>
                      <a:pt x="8548" y="1387"/>
                      <a:pt x="8548" y="1387"/>
                    </a:cubicBezTo>
                    <a:cubicBezTo>
                      <a:pt x="8663" y="1486"/>
                      <a:pt x="8663" y="1486"/>
                      <a:pt x="8663" y="1486"/>
                    </a:cubicBezTo>
                    <a:cubicBezTo>
                      <a:pt x="8663" y="1486"/>
                      <a:pt x="8663" y="1486"/>
                      <a:pt x="8663" y="1486"/>
                    </a:cubicBezTo>
                    <a:cubicBezTo>
                      <a:pt x="8663" y="1486"/>
                      <a:pt x="8663" y="1486"/>
                      <a:pt x="8663" y="1486"/>
                    </a:cubicBezTo>
                    <a:cubicBezTo>
                      <a:pt x="8663" y="1387"/>
                      <a:pt x="8663" y="1387"/>
                      <a:pt x="8663" y="1387"/>
                    </a:cubicBezTo>
                    <a:cubicBezTo>
                      <a:pt x="8663" y="1288"/>
                      <a:pt x="8663" y="1288"/>
                      <a:pt x="8663" y="1288"/>
                    </a:cubicBezTo>
                    <a:cubicBezTo>
                      <a:pt x="8548" y="1189"/>
                      <a:pt x="8548" y="1189"/>
                      <a:pt x="8548" y="1189"/>
                    </a:cubicBezTo>
                    <a:cubicBezTo>
                      <a:pt x="8663" y="1189"/>
                      <a:pt x="8663" y="1189"/>
                      <a:pt x="8663" y="1189"/>
                    </a:cubicBezTo>
                    <a:cubicBezTo>
                      <a:pt x="8663" y="1189"/>
                      <a:pt x="8663" y="1189"/>
                      <a:pt x="8663" y="1189"/>
                    </a:cubicBezTo>
                    <a:cubicBezTo>
                      <a:pt x="8779" y="1288"/>
                      <a:pt x="8779" y="1288"/>
                      <a:pt x="8779" y="1288"/>
                    </a:cubicBezTo>
                    <a:cubicBezTo>
                      <a:pt x="8894" y="1189"/>
                      <a:pt x="8894" y="1189"/>
                      <a:pt x="8894" y="1189"/>
                    </a:cubicBezTo>
                    <a:cubicBezTo>
                      <a:pt x="9010" y="1189"/>
                      <a:pt x="9010" y="1189"/>
                      <a:pt x="9010" y="1189"/>
                    </a:cubicBezTo>
                    <a:cubicBezTo>
                      <a:pt x="9125" y="1189"/>
                      <a:pt x="9125" y="1189"/>
                      <a:pt x="9125" y="1189"/>
                    </a:cubicBezTo>
                    <a:cubicBezTo>
                      <a:pt x="9125" y="1288"/>
                      <a:pt x="9125" y="1288"/>
                      <a:pt x="9125" y="1288"/>
                    </a:cubicBezTo>
                    <a:cubicBezTo>
                      <a:pt x="9125" y="1387"/>
                      <a:pt x="9125" y="1387"/>
                      <a:pt x="9125" y="1387"/>
                    </a:cubicBezTo>
                    <a:cubicBezTo>
                      <a:pt x="9125" y="1585"/>
                      <a:pt x="9125" y="1585"/>
                      <a:pt x="9125" y="1585"/>
                    </a:cubicBezTo>
                    <a:cubicBezTo>
                      <a:pt x="9125" y="1585"/>
                      <a:pt x="9125" y="1585"/>
                      <a:pt x="9125" y="1585"/>
                    </a:cubicBezTo>
                    <a:cubicBezTo>
                      <a:pt x="9010" y="1783"/>
                      <a:pt x="9010" y="1783"/>
                      <a:pt x="9010" y="1783"/>
                    </a:cubicBezTo>
                    <a:cubicBezTo>
                      <a:pt x="9010" y="1783"/>
                      <a:pt x="9010" y="1783"/>
                      <a:pt x="9010" y="1783"/>
                    </a:cubicBezTo>
                    <a:cubicBezTo>
                      <a:pt x="9010" y="1883"/>
                      <a:pt x="9010" y="1883"/>
                      <a:pt x="9010" y="1883"/>
                    </a:cubicBezTo>
                    <a:cubicBezTo>
                      <a:pt x="8894" y="1883"/>
                      <a:pt x="8894" y="1883"/>
                      <a:pt x="8894" y="1883"/>
                    </a:cubicBezTo>
                    <a:cubicBezTo>
                      <a:pt x="8894" y="1982"/>
                      <a:pt x="8894" y="1982"/>
                      <a:pt x="8894" y="1982"/>
                    </a:cubicBezTo>
                    <a:cubicBezTo>
                      <a:pt x="8894" y="1982"/>
                      <a:pt x="8894" y="1982"/>
                      <a:pt x="8894" y="1982"/>
                    </a:cubicBezTo>
                    <a:cubicBezTo>
                      <a:pt x="8894" y="1982"/>
                      <a:pt x="8894" y="1982"/>
                      <a:pt x="8894" y="1982"/>
                    </a:cubicBezTo>
                    <a:cubicBezTo>
                      <a:pt x="8894" y="2081"/>
                      <a:pt x="8894" y="2081"/>
                      <a:pt x="8894" y="2081"/>
                    </a:cubicBezTo>
                    <a:cubicBezTo>
                      <a:pt x="8894" y="2081"/>
                      <a:pt x="8894" y="2081"/>
                      <a:pt x="8894" y="2081"/>
                    </a:cubicBezTo>
                    <a:cubicBezTo>
                      <a:pt x="8779" y="2180"/>
                      <a:pt x="8779" y="2180"/>
                      <a:pt x="8779" y="2180"/>
                    </a:cubicBezTo>
                    <a:cubicBezTo>
                      <a:pt x="8779" y="2279"/>
                      <a:pt x="8779" y="2279"/>
                      <a:pt x="8779" y="2279"/>
                    </a:cubicBezTo>
                    <a:cubicBezTo>
                      <a:pt x="8663" y="2279"/>
                      <a:pt x="8663" y="2279"/>
                      <a:pt x="8663" y="2279"/>
                    </a:cubicBezTo>
                    <a:cubicBezTo>
                      <a:pt x="8663" y="2378"/>
                      <a:pt x="8663" y="2378"/>
                      <a:pt x="8663" y="2378"/>
                    </a:cubicBezTo>
                    <a:cubicBezTo>
                      <a:pt x="8663" y="2477"/>
                      <a:pt x="8663" y="2477"/>
                      <a:pt x="8663" y="2477"/>
                    </a:cubicBezTo>
                    <a:cubicBezTo>
                      <a:pt x="8548" y="2477"/>
                      <a:pt x="8548" y="2477"/>
                      <a:pt x="8548" y="2477"/>
                    </a:cubicBezTo>
                    <a:cubicBezTo>
                      <a:pt x="8548" y="2576"/>
                      <a:pt x="8548" y="2576"/>
                      <a:pt x="8548" y="2576"/>
                    </a:cubicBezTo>
                    <a:cubicBezTo>
                      <a:pt x="8548" y="2576"/>
                      <a:pt x="8548" y="2576"/>
                      <a:pt x="8548" y="2576"/>
                    </a:cubicBezTo>
                    <a:cubicBezTo>
                      <a:pt x="8548" y="2576"/>
                      <a:pt x="8548" y="2576"/>
                      <a:pt x="8548" y="2576"/>
                    </a:cubicBezTo>
                    <a:cubicBezTo>
                      <a:pt x="8663" y="2477"/>
                      <a:pt x="8663" y="2477"/>
                      <a:pt x="8663" y="2477"/>
                    </a:cubicBezTo>
                    <a:cubicBezTo>
                      <a:pt x="8779" y="2477"/>
                      <a:pt x="8779" y="2477"/>
                      <a:pt x="8779" y="2477"/>
                    </a:cubicBezTo>
                    <a:cubicBezTo>
                      <a:pt x="8779" y="2477"/>
                      <a:pt x="8779" y="2477"/>
                      <a:pt x="8779" y="2477"/>
                    </a:cubicBezTo>
                    <a:cubicBezTo>
                      <a:pt x="8779" y="2378"/>
                      <a:pt x="8779" y="2378"/>
                      <a:pt x="8779" y="2378"/>
                    </a:cubicBezTo>
                    <a:cubicBezTo>
                      <a:pt x="8894" y="2279"/>
                      <a:pt x="8894" y="2279"/>
                      <a:pt x="8894" y="2279"/>
                    </a:cubicBezTo>
                    <a:cubicBezTo>
                      <a:pt x="8894" y="2180"/>
                      <a:pt x="8894" y="2180"/>
                      <a:pt x="8894" y="2180"/>
                    </a:cubicBezTo>
                    <a:cubicBezTo>
                      <a:pt x="9010" y="2180"/>
                      <a:pt x="9010" y="2180"/>
                      <a:pt x="9010" y="2180"/>
                    </a:cubicBezTo>
                    <a:cubicBezTo>
                      <a:pt x="9010" y="2180"/>
                      <a:pt x="9010" y="2180"/>
                      <a:pt x="9010" y="2180"/>
                    </a:cubicBezTo>
                    <a:cubicBezTo>
                      <a:pt x="9125" y="2081"/>
                      <a:pt x="9125" y="2081"/>
                      <a:pt x="9125" y="2081"/>
                    </a:cubicBezTo>
                    <a:cubicBezTo>
                      <a:pt x="9125" y="2081"/>
                      <a:pt x="9125" y="2081"/>
                      <a:pt x="9125" y="2081"/>
                    </a:cubicBezTo>
                    <a:cubicBezTo>
                      <a:pt x="9125" y="1982"/>
                      <a:pt x="9125" y="1982"/>
                      <a:pt x="9125" y="1982"/>
                    </a:cubicBezTo>
                    <a:cubicBezTo>
                      <a:pt x="9125" y="1982"/>
                      <a:pt x="9125" y="1982"/>
                      <a:pt x="9125" y="1982"/>
                    </a:cubicBezTo>
                    <a:cubicBezTo>
                      <a:pt x="9241" y="1883"/>
                      <a:pt x="9241" y="1883"/>
                      <a:pt x="9241" y="1883"/>
                    </a:cubicBezTo>
                    <a:cubicBezTo>
                      <a:pt x="9241" y="1982"/>
                      <a:pt x="9241" y="1982"/>
                      <a:pt x="9241" y="1982"/>
                    </a:cubicBezTo>
                    <a:cubicBezTo>
                      <a:pt x="9241" y="1982"/>
                      <a:pt x="9241" y="1982"/>
                      <a:pt x="9241" y="1982"/>
                    </a:cubicBezTo>
                    <a:cubicBezTo>
                      <a:pt x="9356" y="2081"/>
                      <a:pt x="9356" y="2081"/>
                      <a:pt x="9356" y="2081"/>
                    </a:cubicBezTo>
                    <a:cubicBezTo>
                      <a:pt x="9356" y="2081"/>
                      <a:pt x="9356" y="2081"/>
                      <a:pt x="9356" y="2081"/>
                    </a:cubicBezTo>
                    <a:cubicBezTo>
                      <a:pt x="9356" y="2180"/>
                      <a:pt x="9356" y="2180"/>
                      <a:pt x="9356" y="2180"/>
                    </a:cubicBezTo>
                    <a:cubicBezTo>
                      <a:pt x="9472" y="2279"/>
                      <a:pt x="9472" y="2279"/>
                      <a:pt x="9472" y="2279"/>
                    </a:cubicBezTo>
                    <a:cubicBezTo>
                      <a:pt x="9472" y="2378"/>
                      <a:pt x="9472" y="2378"/>
                      <a:pt x="9472" y="2378"/>
                    </a:cubicBezTo>
                    <a:cubicBezTo>
                      <a:pt x="9472" y="2378"/>
                      <a:pt x="9472" y="2378"/>
                      <a:pt x="9472" y="2378"/>
                    </a:cubicBezTo>
                    <a:cubicBezTo>
                      <a:pt x="9587" y="2477"/>
                      <a:pt x="9587" y="2477"/>
                      <a:pt x="9587" y="2477"/>
                    </a:cubicBezTo>
                    <a:cubicBezTo>
                      <a:pt x="9587" y="2477"/>
                      <a:pt x="9587" y="2477"/>
                      <a:pt x="9587" y="2477"/>
                    </a:cubicBezTo>
                    <a:cubicBezTo>
                      <a:pt x="9703" y="2477"/>
                      <a:pt x="9703" y="2477"/>
                      <a:pt x="9703" y="2477"/>
                    </a:cubicBezTo>
                    <a:cubicBezTo>
                      <a:pt x="9703" y="2378"/>
                      <a:pt x="9703" y="2378"/>
                      <a:pt x="9703" y="2378"/>
                    </a:cubicBezTo>
                    <a:cubicBezTo>
                      <a:pt x="9703" y="2378"/>
                      <a:pt x="9703" y="2378"/>
                      <a:pt x="9703" y="2378"/>
                    </a:cubicBezTo>
                    <a:cubicBezTo>
                      <a:pt x="9703" y="2378"/>
                      <a:pt x="9703" y="2378"/>
                      <a:pt x="9703" y="2378"/>
                    </a:cubicBezTo>
                    <a:cubicBezTo>
                      <a:pt x="9587" y="2279"/>
                      <a:pt x="9587" y="2279"/>
                      <a:pt x="9587" y="2279"/>
                    </a:cubicBezTo>
                    <a:cubicBezTo>
                      <a:pt x="9587" y="2279"/>
                      <a:pt x="9587" y="2279"/>
                      <a:pt x="9587" y="2279"/>
                    </a:cubicBezTo>
                    <a:cubicBezTo>
                      <a:pt x="9587" y="2279"/>
                      <a:pt x="9587" y="2279"/>
                      <a:pt x="9587" y="2279"/>
                    </a:cubicBezTo>
                    <a:cubicBezTo>
                      <a:pt x="9703" y="2279"/>
                      <a:pt x="9703" y="2279"/>
                      <a:pt x="9703" y="2279"/>
                    </a:cubicBezTo>
                    <a:cubicBezTo>
                      <a:pt x="9703" y="2279"/>
                      <a:pt x="9703" y="2279"/>
                      <a:pt x="9703" y="2279"/>
                    </a:cubicBezTo>
                    <a:cubicBezTo>
                      <a:pt x="9818" y="2279"/>
                      <a:pt x="9818" y="2279"/>
                      <a:pt x="9818" y="2279"/>
                    </a:cubicBezTo>
                    <a:cubicBezTo>
                      <a:pt x="9934" y="2279"/>
                      <a:pt x="9934" y="2279"/>
                      <a:pt x="9934" y="2279"/>
                    </a:cubicBezTo>
                    <a:cubicBezTo>
                      <a:pt x="9934" y="2378"/>
                      <a:pt x="9934" y="2378"/>
                      <a:pt x="9934" y="2378"/>
                    </a:cubicBezTo>
                    <a:cubicBezTo>
                      <a:pt x="10049" y="2378"/>
                      <a:pt x="10049" y="2378"/>
                      <a:pt x="10049" y="2378"/>
                    </a:cubicBezTo>
                    <a:cubicBezTo>
                      <a:pt x="10049" y="2279"/>
                      <a:pt x="10049" y="2279"/>
                      <a:pt x="10049" y="2279"/>
                    </a:cubicBezTo>
                    <a:cubicBezTo>
                      <a:pt x="10049" y="2378"/>
                      <a:pt x="10049" y="2378"/>
                      <a:pt x="10049" y="2378"/>
                    </a:cubicBezTo>
                    <a:cubicBezTo>
                      <a:pt x="10049" y="2378"/>
                      <a:pt x="10049" y="2378"/>
                      <a:pt x="10049" y="2378"/>
                    </a:cubicBezTo>
                    <a:cubicBezTo>
                      <a:pt x="10165" y="2378"/>
                      <a:pt x="10165" y="2378"/>
                      <a:pt x="10165" y="2378"/>
                    </a:cubicBezTo>
                    <a:cubicBezTo>
                      <a:pt x="10165" y="2180"/>
                      <a:pt x="10165" y="2180"/>
                      <a:pt x="10165" y="2180"/>
                    </a:cubicBezTo>
                    <a:cubicBezTo>
                      <a:pt x="10165" y="2180"/>
                      <a:pt x="10165" y="2180"/>
                      <a:pt x="10165" y="2180"/>
                    </a:cubicBezTo>
                    <a:cubicBezTo>
                      <a:pt x="10165" y="1982"/>
                      <a:pt x="10165" y="1982"/>
                      <a:pt x="10165" y="1982"/>
                    </a:cubicBezTo>
                    <a:cubicBezTo>
                      <a:pt x="10165" y="1883"/>
                      <a:pt x="10165" y="1883"/>
                      <a:pt x="10165" y="1883"/>
                    </a:cubicBezTo>
                    <a:cubicBezTo>
                      <a:pt x="10165" y="1883"/>
                      <a:pt x="10165" y="1883"/>
                      <a:pt x="10165" y="1883"/>
                    </a:cubicBezTo>
                    <a:cubicBezTo>
                      <a:pt x="10049" y="1783"/>
                      <a:pt x="10049" y="1783"/>
                      <a:pt x="10049" y="1783"/>
                    </a:cubicBezTo>
                    <a:cubicBezTo>
                      <a:pt x="10165" y="1684"/>
                      <a:pt x="10165" y="1684"/>
                      <a:pt x="10165" y="1684"/>
                    </a:cubicBezTo>
                    <a:cubicBezTo>
                      <a:pt x="10165" y="1585"/>
                      <a:pt x="10165" y="1585"/>
                      <a:pt x="10165" y="1585"/>
                    </a:cubicBezTo>
                    <a:cubicBezTo>
                      <a:pt x="10165" y="1486"/>
                      <a:pt x="10165" y="1486"/>
                      <a:pt x="10165" y="1486"/>
                    </a:cubicBezTo>
                    <a:cubicBezTo>
                      <a:pt x="10165" y="1486"/>
                      <a:pt x="10165" y="1486"/>
                      <a:pt x="10165" y="1486"/>
                    </a:cubicBezTo>
                    <a:cubicBezTo>
                      <a:pt x="10165" y="1387"/>
                      <a:pt x="10165" y="1387"/>
                      <a:pt x="10165" y="1387"/>
                    </a:cubicBezTo>
                    <a:cubicBezTo>
                      <a:pt x="10165" y="1288"/>
                      <a:pt x="10165" y="1288"/>
                      <a:pt x="10165" y="1288"/>
                    </a:cubicBezTo>
                    <a:cubicBezTo>
                      <a:pt x="10280" y="1288"/>
                      <a:pt x="10280" y="1288"/>
                      <a:pt x="10280" y="1288"/>
                    </a:cubicBezTo>
                    <a:cubicBezTo>
                      <a:pt x="10280" y="1288"/>
                      <a:pt x="10280" y="1288"/>
                      <a:pt x="10280" y="1288"/>
                    </a:cubicBezTo>
                    <a:cubicBezTo>
                      <a:pt x="10396" y="1288"/>
                      <a:pt x="10396" y="1288"/>
                      <a:pt x="10396" y="1288"/>
                    </a:cubicBezTo>
                    <a:cubicBezTo>
                      <a:pt x="10511" y="1288"/>
                      <a:pt x="10511" y="1288"/>
                      <a:pt x="10511" y="1288"/>
                    </a:cubicBezTo>
                    <a:cubicBezTo>
                      <a:pt x="10511" y="1288"/>
                      <a:pt x="10511" y="1288"/>
                      <a:pt x="10511" y="1288"/>
                    </a:cubicBezTo>
                    <a:cubicBezTo>
                      <a:pt x="10627" y="1387"/>
                      <a:pt x="10627" y="1387"/>
                      <a:pt x="10627" y="1387"/>
                    </a:cubicBezTo>
                    <a:cubicBezTo>
                      <a:pt x="10627" y="1387"/>
                      <a:pt x="10627" y="1387"/>
                      <a:pt x="10627" y="1387"/>
                    </a:cubicBezTo>
                    <a:cubicBezTo>
                      <a:pt x="10742" y="1486"/>
                      <a:pt x="10742" y="1486"/>
                      <a:pt x="10742" y="1486"/>
                    </a:cubicBezTo>
                    <a:cubicBezTo>
                      <a:pt x="10742" y="1585"/>
                      <a:pt x="10742" y="1585"/>
                      <a:pt x="10742" y="1585"/>
                    </a:cubicBezTo>
                    <a:cubicBezTo>
                      <a:pt x="10742" y="1684"/>
                      <a:pt x="10742" y="1684"/>
                      <a:pt x="10742" y="1684"/>
                    </a:cubicBezTo>
                    <a:cubicBezTo>
                      <a:pt x="10858" y="1783"/>
                      <a:pt x="10858" y="1783"/>
                      <a:pt x="10858" y="1783"/>
                    </a:cubicBezTo>
                    <a:cubicBezTo>
                      <a:pt x="10973" y="1883"/>
                      <a:pt x="10973" y="1883"/>
                      <a:pt x="10973" y="1883"/>
                    </a:cubicBezTo>
                    <a:cubicBezTo>
                      <a:pt x="10973" y="2081"/>
                      <a:pt x="10973" y="2081"/>
                      <a:pt x="10973" y="2081"/>
                    </a:cubicBezTo>
                    <a:cubicBezTo>
                      <a:pt x="10973" y="2081"/>
                      <a:pt x="10973" y="2081"/>
                      <a:pt x="10973" y="2081"/>
                    </a:cubicBezTo>
                    <a:cubicBezTo>
                      <a:pt x="10858" y="2180"/>
                      <a:pt x="10858" y="2180"/>
                      <a:pt x="10858" y="2180"/>
                    </a:cubicBezTo>
                    <a:cubicBezTo>
                      <a:pt x="10858" y="2279"/>
                      <a:pt x="10858" y="2279"/>
                      <a:pt x="10858" y="2279"/>
                    </a:cubicBezTo>
                    <a:cubicBezTo>
                      <a:pt x="10858" y="2279"/>
                      <a:pt x="10858" y="2279"/>
                      <a:pt x="10858" y="2279"/>
                    </a:cubicBezTo>
                    <a:cubicBezTo>
                      <a:pt x="10973" y="2378"/>
                      <a:pt x="10973" y="2378"/>
                      <a:pt x="10973" y="2378"/>
                    </a:cubicBezTo>
                    <a:cubicBezTo>
                      <a:pt x="10973" y="2477"/>
                      <a:pt x="10973" y="2477"/>
                      <a:pt x="10973" y="2477"/>
                    </a:cubicBezTo>
                    <a:cubicBezTo>
                      <a:pt x="10973" y="2576"/>
                      <a:pt x="10973" y="2576"/>
                      <a:pt x="10973" y="2576"/>
                    </a:cubicBezTo>
                    <a:cubicBezTo>
                      <a:pt x="10973" y="2675"/>
                      <a:pt x="10973" y="2675"/>
                      <a:pt x="10973" y="2675"/>
                    </a:cubicBezTo>
                    <a:cubicBezTo>
                      <a:pt x="11089" y="2675"/>
                      <a:pt x="11089" y="2675"/>
                      <a:pt x="11089" y="2675"/>
                    </a:cubicBezTo>
                    <a:cubicBezTo>
                      <a:pt x="11089" y="2675"/>
                      <a:pt x="11089" y="2675"/>
                      <a:pt x="11089" y="2675"/>
                    </a:cubicBezTo>
                    <a:cubicBezTo>
                      <a:pt x="11204" y="2774"/>
                      <a:pt x="11204" y="2774"/>
                      <a:pt x="11204" y="2774"/>
                    </a:cubicBezTo>
                    <a:cubicBezTo>
                      <a:pt x="11320" y="2774"/>
                      <a:pt x="11320" y="2774"/>
                      <a:pt x="11320" y="2774"/>
                    </a:cubicBezTo>
                    <a:cubicBezTo>
                      <a:pt x="11435" y="2774"/>
                      <a:pt x="11435" y="2774"/>
                      <a:pt x="11435" y="2774"/>
                    </a:cubicBezTo>
                    <a:cubicBezTo>
                      <a:pt x="11551" y="2675"/>
                      <a:pt x="11551" y="2675"/>
                      <a:pt x="11551" y="2675"/>
                    </a:cubicBezTo>
                    <a:cubicBezTo>
                      <a:pt x="11551" y="2576"/>
                      <a:pt x="11551" y="2576"/>
                      <a:pt x="11551" y="2576"/>
                    </a:cubicBezTo>
                    <a:cubicBezTo>
                      <a:pt x="11551" y="2576"/>
                      <a:pt x="11551" y="2576"/>
                      <a:pt x="11551" y="2576"/>
                    </a:cubicBezTo>
                    <a:cubicBezTo>
                      <a:pt x="11551" y="2675"/>
                      <a:pt x="11551" y="2675"/>
                      <a:pt x="11551" y="2675"/>
                    </a:cubicBezTo>
                    <a:cubicBezTo>
                      <a:pt x="11551" y="2675"/>
                      <a:pt x="11551" y="2675"/>
                      <a:pt x="11551" y="2675"/>
                    </a:cubicBezTo>
                    <a:cubicBezTo>
                      <a:pt x="11666" y="2675"/>
                      <a:pt x="11666" y="2675"/>
                      <a:pt x="11666" y="2675"/>
                    </a:cubicBezTo>
                    <a:cubicBezTo>
                      <a:pt x="11666" y="2675"/>
                      <a:pt x="11666" y="2675"/>
                      <a:pt x="11666" y="2675"/>
                    </a:cubicBezTo>
                    <a:cubicBezTo>
                      <a:pt x="11782" y="2675"/>
                      <a:pt x="11782" y="2675"/>
                      <a:pt x="11782" y="2675"/>
                    </a:cubicBezTo>
                    <a:cubicBezTo>
                      <a:pt x="11782" y="2774"/>
                      <a:pt x="11782" y="2774"/>
                      <a:pt x="11782" y="2774"/>
                    </a:cubicBezTo>
                    <a:cubicBezTo>
                      <a:pt x="11782" y="2774"/>
                      <a:pt x="11782" y="2774"/>
                      <a:pt x="11782" y="2774"/>
                    </a:cubicBezTo>
                    <a:cubicBezTo>
                      <a:pt x="11782" y="2873"/>
                      <a:pt x="11782" y="2873"/>
                      <a:pt x="11782" y="2873"/>
                    </a:cubicBezTo>
                    <a:cubicBezTo>
                      <a:pt x="11897" y="2873"/>
                      <a:pt x="11897" y="2873"/>
                      <a:pt x="11897" y="2873"/>
                    </a:cubicBezTo>
                    <a:cubicBezTo>
                      <a:pt x="11897" y="2873"/>
                      <a:pt x="11897" y="2873"/>
                      <a:pt x="11897" y="2873"/>
                    </a:cubicBezTo>
                    <a:cubicBezTo>
                      <a:pt x="12013" y="2873"/>
                      <a:pt x="12013" y="2873"/>
                      <a:pt x="12013" y="2873"/>
                    </a:cubicBezTo>
                    <a:cubicBezTo>
                      <a:pt x="12128" y="2873"/>
                      <a:pt x="12128" y="2873"/>
                      <a:pt x="12128" y="2873"/>
                    </a:cubicBezTo>
                    <a:cubicBezTo>
                      <a:pt x="12013" y="2873"/>
                      <a:pt x="12013" y="2873"/>
                      <a:pt x="12013" y="2873"/>
                    </a:cubicBezTo>
                    <a:cubicBezTo>
                      <a:pt x="11897" y="2774"/>
                      <a:pt x="11897" y="2774"/>
                      <a:pt x="11897" y="2774"/>
                    </a:cubicBezTo>
                    <a:cubicBezTo>
                      <a:pt x="11897" y="2774"/>
                      <a:pt x="11897" y="2774"/>
                      <a:pt x="11897" y="2774"/>
                    </a:cubicBezTo>
                    <a:cubicBezTo>
                      <a:pt x="11897" y="2675"/>
                      <a:pt x="11897" y="2675"/>
                      <a:pt x="11897" y="2675"/>
                    </a:cubicBezTo>
                    <a:cubicBezTo>
                      <a:pt x="11897" y="2675"/>
                      <a:pt x="11897" y="2675"/>
                      <a:pt x="11897" y="2675"/>
                    </a:cubicBezTo>
                    <a:cubicBezTo>
                      <a:pt x="11782" y="2675"/>
                      <a:pt x="11782" y="2675"/>
                      <a:pt x="11782" y="2675"/>
                    </a:cubicBezTo>
                    <a:cubicBezTo>
                      <a:pt x="11782" y="2576"/>
                      <a:pt x="11782" y="2576"/>
                      <a:pt x="11782" y="2576"/>
                    </a:cubicBezTo>
                    <a:cubicBezTo>
                      <a:pt x="11782" y="2477"/>
                      <a:pt x="11782" y="2477"/>
                      <a:pt x="11782" y="2477"/>
                    </a:cubicBezTo>
                    <a:cubicBezTo>
                      <a:pt x="11666" y="2477"/>
                      <a:pt x="11666" y="2477"/>
                      <a:pt x="11666" y="2477"/>
                    </a:cubicBezTo>
                    <a:cubicBezTo>
                      <a:pt x="11666" y="2378"/>
                      <a:pt x="11666" y="2378"/>
                      <a:pt x="11666" y="2378"/>
                    </a:cubicBezTo>
                    <a:cubicBezTo>
                      <a:pt x="11666" y="2279"/>
                      <a:pt x="11666" y="2279"/>
                      <a:pt x="11666" y="2279"/>
                    </a:cubicBezTo>
                    <a:cubicBezTo>
                      <a:pt x="11551" y="2279"/>
                      <a:pt x="11551" y="2279"/>
                      <a:pt x="11551" y="2279"/>
                    </a:cubicBezTo>
                    <a:cubicBezTo>
                      <a:pt x="11551" y="2180"/>
                      <a:pt x="11551" y="2180"/>
                      <a:pt x="11551" y="2180"/>
                    </a:cubicBezTo>
                    <a:cubicBezTo>
                      <a:pt x="11551" y="2081"/>
                      <a:pt x="11551" y="2081"/>
                      <a:pt x="11551" y="2081"/>
                    </a:cubicBezTo>
                    <a:cubicBezTo>
                      <a:pt x="11551" y="1982"/>
                      <a:pt x="11551" y="1982"/>
                      <a:pt x="11551" y="1982"/>
                    </a:cubicBezTo>
                    <a:cubicBezTo>
                      <a:pt x="11551" y="1883"/>
                      <a:pt x="11551" y="1883"/>
                      <a:pt x="11551" y="1883"/>
                    </a:cubicBezTo>
                    <a:cubicBezTo>
                      <a:pt x="11551" y="1883"/>
                      <a:pt x="11551" y="1883"/>
                      <a:pt x="11551" y="1883"/>
                    </a:cubicBezTo>
                    <a:cubicBezTo>
                      <a:pt x="11551" y="1783"/>
                      <a:pt x="11551" y="1783"/>
                      <a:pt x="11551" y="1783"/>
                    </a:cubicBezTo>
                    <a:cubicBezTo>
                      <a:pt x="11435" y="1684"/>
                      <a:pt x="11435" y="1684"/>
                      <a:pt x="11435" y="1684"/>
                    </a:cubicBezTo>
                    <a:cubicBezTo>
                      <a:pt x="11435" y="1684"/>
                      <a:pt x="11435" y="1684"/>
                      <a:pt x="11435" y="1684"/>
                    </a:cubicBezTo>
                    <a:cubicBezTo>
                      <a:pt x="11435" y="1585"/>
                      <a:pt x="11435" y="1585"/>
                      <a:pt x="11435" y="1585"/>
                    </a:cubicBezTo>
                    <a:cubicBezTo>
                      <a:pt x="11435" y="1486"/>
                      <a:pt x="11435" y="1486"/>
                      <a:pt x="11435" y="1486"/>
                    </a:cubicBezTo>
                    <a:cubicBezTo>
                      <a:pt x="11320" y="1387"/>
                      <a:pt x="11320" y="1387"/>
                      <a:pt x="11320" y="1387"/>
                    </a:cubicBezTo>
                    <a:cubicBezTo>
                      <a:pt x="11435" y="1387"/>
                      <a:pt x="11435" y="1387"/>
                      <a:pt x="11435" y="1387"/>
                    </a:cubicBezTo>
                    <a:cubicBezTo>
                      <a:pt x="11320" y="1288"/>
                      <a:pt x="11320" y="1288"/>
                      <a:pt x="11320" y="1288"/>
                    </a:cubicBezTo>
                    <a:cubicBezTo>
                      <a:pt x="11320" y="1189"/>
                      <a:pt x="11320" y="1189"/>
                      <a:pt x="11320" y="1189"/>
                    </a:cubicBezTo>
                    <a:cubicBezTo>
                      <a:pt x="11435" y="1189"/>
                      <a:pt x="11435" y="1189"/>
                      <a:pt x="11435" y="1189"/>
                    </a:cubicBezTo>
                    <a:cubicBezTo>
                      <a:pt x="11551" y="1189"/>
                      <a:pt x="11551" y="1189"/>
                      <a:pt x="11551" y="1189"/>
                    </a:cubicBezTo>
                    <a:cubicBezTo>
                      <a:pt x="11551" y="1189"/>
                      <a:pt x="11551" y="1189"/>
                      <a:pt x="11551" y="1189"/>
                    </a:cubicBezTo>
                    <a:cubicBezTo>
                      <a:pt x="11666" y="1189"/>
                      <a:pt x="11666" y="1189"/>
                      <a:pt x="11666" y="1189"/>
                    </a:cubicBezTo>
                    <a:cubicBezTo>
                      <a:pt x="11666" y="1189"/>
                      <a:pt x="11666" y="1189"/>
                      <a:pt x="11666" y="1189"/>
                    </a:cubicBezTo>
                    <a:cubicBezTo>
                      <a:pt x="11782" y="1189"/>
                      <a:pt x="11782" y="1189"/>
                      <a:pt x="11782" y="1189"/>
                    </a:cubicBezTo>
                    <a:cubicBezTo>
                      <a:pt x="11897" y="1288"/>
                      <a:pt x="11897" y="1288"/>
                      <a:pt x="11897" y="1288"/>
                    </a:cubicBezTo>
                    <a:cubicBezTo>
                      <a:pt x="12013" y="1387"/>
                      <a:pt x="12013" y="1387"/>
                      <a:pt x="12013" y="1387"/>
                    </a:cubicBezTo>
                    <a:cubicBezTo>
                      <a:pt x="12128" y="1387"/>
                      <a:pt x="12128" y="1387"/>
                      <a:pt x="12128" y="1387"/>
                    </a:cubicBezTo>
                    <a:cubicBezTo>
                      <a:pt x="12128" y="1288"/>
                      <a:pt x="12128" y="1288"/>
                      <a:pt x="12128" y="1288"/>
                    </a:cubicBezTo>
                    <a:cubicBezTo>
                      <a:pt x="12013" y="1288"/>
                      <a:pt x="12013" y="1288"/>
                      <a:pt x="12013" y="1288"/>
                    </a:cubicBezTo>
                    <a:cubicBezTo>
                      <a:pt x="12128" y="1090"/>
                      <a:pt x="12128" y="1090"/>
                      <a:pt x="12128" y="1090"/>
                    </a:cubicBezTo>
                    <a:cubicBezTo>
                      <a:pt x="12128" y="1090"/>
                      <a:pt x="12128" y="1090"/>
                      <a:pt x="12128" y="1090"/>
                    </a:cubicBezTo>
                    <a:cubicBezTo>
                      <a:pt x="12244" y="1189"/>
                      <a:pt x="12244" y="1189"/>
                      <a:pt x="12244" y="1189"/>
                    </a:cubicBezTo>
                    <a:cubicBezTo>
                      <a:pt x="12359" y="1090"/>
                      <a:pt x="12359" y="1090"/>
                      <a:pt x="12359" y="1090"/>
                    </a:cubicBezTo>
                    <a:cubicBezTo>
                      <a:pt x="12475" y="1090"/>
                      <a:pt x="12475" y="1090"/>
                      <a:pt x="12475" y="1090"/>
                    </a:cubicBezTo>
                    <a:cubicBezTo>
                      <a:pt x="12475" y="1090"/>
                      <a:pt x="12475" y="1090"/>
                      <a:pt x="12475" y="1090"/>
                    </a:cubicBezTo>
                    <a:cubicBezTo>
                      <a:pt x="12590" y="1189"/>
                      <a:pt x="12590" y="1189"/>
                      <a:pt x="12590" y="1189"/>
                    </a:cubicBezTo>
                    <a:cubicBezTo>
                      <a:pt x="12706" y="1189"/>
                      <a:pt x="12706" y="1189"/>
                      <a:pt x="12706" y="1189"/>
                    </a:cubicBezTo>
                    <a:cubicBezTo>
                      <a:pt x="12706" y="1189"/>
                      <a:pt x="12706" y="1189"/>
                      <a:pt x="12706" y="1189"/>
                    </a:cubicBezTo>
                    <a:cubicBezTo>
                      <a:pt x="12821" y="1288"/>
                      <a:pt x="12821" y="1288"/>
                      <a:pt x="12821" y="1288"/>
                    </a:cubicBezTo>
                    <a:cubicBezTo>
                      <a:pt x="12821" y="1387"/>
                      <a:pt x="12821" y="1387"/>
                      <a:pt x="12821" y="1387"/>
                    </a:cubicBezTo>
                    <a:cubicBezTo>
                      <a:pt x="12821" y="1486"/>
                      <a:pt x="12821" y="1486"/>
                      <a:pt x="12821" y="1486"/>
                    </a:cubicBezTo>
                    <a:cubicBezTo>
                      <a:pt x="12821" y="1486"/>
                      <a:pt x="12821" y="1486"/>
                      <a:pt x="12821" y="1486"/>
                    </a:cubicBezTo>
                    <a:cubicBezTo>
                      <a:pt x="12821" y="1585"/>
                      <a:pt x="12821" y="1585"/>
                      <a:pt x="12821" y="1585"/>
                    </a:cubicBezTo>
                    <a:cubicBezTo>
                      <a:pt x="12937" y="1684"/>
                      <a:pt x="12937" y="1684"/>
                      <a:pt x="12937" y="1684"/>
                    </a:cubicBezTo>
                    <a:cubicBezTo>
                      <a:pt x="12937" y="1783"/>
                      <a:pt x="12937" y="1783"/>
                      <a:pt x="12937" y="1783"/>
                    </a:cubicBezTo>
                    <a:cubicBezTo>
                      <a:pt x="12937" y="1883"/>
                      <a:pt x="12937" y="1883"/>
                      <a:pt x="12937" y="1883"/>
                    </a:cubicBezTo>
                    <a:cubicBezTo>
                      <a:pt x="12937" y="1883"/>
                      <a:pt x="12937" y="1883"/>
                      <a:pt x="12937" y="1883"/>
                    </a:cubicBezTo>
                    <a:cubicBezTo>
                      <a:pt x="13168" y="1883"/>
                      <a:pt x="13168" y="1883"/>
                      <a:pt x="13168" y="1883"/>
                    </a:cubicBezTo>
                    <a:cubicBezTo>
                      <a:pt x="13283" y="1982"/>
                      <a:pt x="13283" y="1982"/>
                      <a:pt x="13283" y="1982"/>
                    </a:cubicBezTo>
                    <a:cubicBezTo>
                      <a:pt x="13399" y="1982"/>
                      <a:pt x="13399" y="1982"/>
                      <a:pt x="13399" y="1982"/>
                    </a:cubicBezTo>
                    <a:cubicBezTo>
                      <a:pt x="13399" y="1982"/>
                      <a:pt x="13399" y="1982"/>
                      <a:pt x="13399" y="1982"/>
                    </a:cubicBezTo>
                    <a:cubicBezTo>
                      <a:pt x="13399" y="1982"/>
                      <a:pt x="13399" y="1982"/>
                      <a:pt x="13399" y="1982"/>
                    </a:cubicBezTo>
                    <a:cubicBezTo>
                      <a:pt x="13283" y="1883"/>
                      <a:pt x="13283" y="1883"/>
                      <a:pt x="13283" y="1883"/>
                    </a:cubicBezTo>
                    <a:cubicBezTo>
                      <a:pt x="13168" y="1883"/>
                      <a:pt x="13168" y="1883"/>
                      <a:pt x="13168" y="1883"/>
                    </a:cubicBezTo>
                    <a:cubicBezTo>
                      <a:pt x="13052" y="1883"/>
                      <a:pt x="13052" y="1883"/>
                      <a:pt x="13052" y="1883"/>
                    </a:cubicBezTo>
                    <a:cubicBezTo>
                      <a:pt x="13052" y="1783"/>
                      <a:pt x="13052" y="1783"/>
                      <a:pt x="13052" y="1783"/>
                    </a:cubicBezTo>
                    <a:cubicBezTo>
                      <a:pt x="12937" y="1783"/>
                      <a:pt x="12937" y="1783"/>
                      <a:pt x="12937" y="1783"/>
                    </a:cubicBezTo>
                    <a:cubicBezTo>
                      <a:pt x="12937" y="1684"/>
                      <a:pt x="12937" y="1684"/>
                      <a:pt x="12937" y="1684"/>
                    </a:cubicBezTo>
                    <a:cubicBezTo>
                      <a:pt x="12937" y="1585"/>
                      <a:pt x="12937" y="1585"/>
                      <a:pt x="12937" y="1585"/>
                    </a:cubicBezTo>
                    <a:cubicBezTo>
                      <a:pt x="12937" y="1486"/>
                      <a:pt x="12937" y="1486"/>
                      <a:pt x="12937" y="1486"/>
                    </a:cubicBezTo>
                    <a:cubicBezTo>
                      <a:pt x="12937" y="1387"/>
                      <a:pt x="12937" y="1387"/>
                      <a:pt x="12937" y="1387"/>
                    </a:cubicBezTo>
                    <a:cubicBezTo>
                      <a:pt x="12937" y="1288"/>
                      <a:pt x="12937" y="1288"/>
                      <a:pt x="12937" y="1288"/>
                    </a:cubicBezTo>
                    <a:cubicBezTo>
                      <a:pt x="12937" y="1288"/>
                      <a:pt x="12937" y="1288"/>
                      <a:pt x="12937" y="1288"/>
                    </a:cubicBezTo>
                    <a:cubicBezTo>
                      <a:pt x="12937" y="1189"/>
                      <a:pt x="12937" y="1189"/>
                      <a:pt x="12937" y="1189"/>
                    </a:cubicBezTo>
                    <a:cubicBezTo>
                      <a:pt x="12937" y="1189"/>
                      <a:pt x="12937" y="1189"/>
                      <a:pt x="12937" y="1189"/>
                    </a:cubicBezTo>
                    <a:cubicBezTo>
                      <a:pt x="12821" y="1189"/>
                      <a:pt x="12821" y="1189"/>
                      <a:pt x="12821" y="1189"/>
                    </a:cubicBezTo>
                    <a:cubicBezTo>
                      <a:pt x="12706" y="991"/>
                      <a:pt x="12706" y="991"/>
                      <a:pt x="12706" y="991"/>
                    </a:cubicBezTo>
                    <a:cubicBezTo>
                      <a:pt x="12706" y="991"/>
                      <a:pt x="12706" y="991"/>
                      <a:pt x="12706" y="991"/>
                    </a:cubicBezTo>
                    <a:cubicBezTo>
                      <a:pt x="12590" y="991"/>
                      <a:pt x="12590" y="991"/>
                      <a:pt x="12590" y="991"/>
                    </a:cubicBezTo>
                    <a:cubicBezTo>
                      <a:pt x="12475" y="1090"/>
                      <a:pt x="12475" y="1090"/>
                      <a:pt x="12475" y="1090"/>
                    </a:cubicBezTo>
                    <a:cubicBezTo>
                      <a:pt x="12475" y="1090"/>
                      <a:pt x="12475" y="1090"/>
                      <a:pt x="12475" y="1090"/>
                    </a:cubicBezTo>
                    <a:cubicBezTo>
                      <a:pt x="12359" y="991"/>
                      <a:pt x="12359" y="991"/>
                      <a:pt x="12359" y="991"/>
                    </a:cubicBezTo>
                    <a:cubicBezTo>
                      <a:pt x="12359" y="892"/>
                      <a:pt x="12359" y="892"/>
                      <a:pt x="12359" y="892"/>
                    </a:cubicBezTo>
                    <a:cubicBezTo>
                      <a:pt x="12359" y="793"/>
                      <a:pt x="12359" y="793"/>
                      <a:pt x="12359" y="793"/>
                    </a:cubicBezTo>
                    <a:cubicBezTo>
                      <a:pt x="12475" y="793"/>
                      <a:pt x="12475" y="793"/>
                      <a:pt x="12475" y="793"/>
                    </a:cubicBezTo>
                    <a:cubicBezTo>
                      <a:pt x="12475" y="793"/>
                      <a:pt x="12475" y="793"/>
                      <a:pt x="12475" y="793"/>
                    </a:cubicBezTo>
                    <a:cubicBezTo>
                      <a:pt x="12359" y="694"/>
                      <a:pt x="12359" y="694"/>
                      <a:pt x="12359" y="694"/>
                    </a:cubicBezTo>
                    <a:cubicBezTo>
                      <a:pt x="12359" y="594"/>
                      <a:pt x="12359" y="594"/>
                      <a:pt x="12359" y="594"/>
                    </a:cubicBezTo>
                    <a:cubicBezTo>
                      <a:pt x="12359" y="594"/>
                      <a:pt x="12359" y="594"/>
                      <a:pt x="12359" y="594"/>
                    </a:cubicBezTo>
                    <a:cubicBezTo>
                      <a:pt x="12359" y="495"/>
                      <a:pt x="12359" y="495"/>
                      <a:pt x="12359" y="495"/>
                    </a:cubicBezTo>
                    <a:cubicBezTo>
                      <a:pt x="12359" y="495"/>
                      <a:pt x="12359" y="495"/>
                      <a:pt x="12359" y="495"/>
                    </a:cubicBezTo>
                    <a:cubicBezTo>
                      <a:pt x="12475" y="594"/>
                      <a:pt x="12475" y="594"/>
                      <a:pt x="12475" y="594"/>
                    </a:cubicBezTo>
                    <a:cubicBezTo>
                      <a:pt x="12475" y="694"/>
                      <a:pt x="12475" y="694"/>
                      <a:pt x="12475" y="694"/>
                    </a:cubicBezTo>
                    <a:cubicBezTo>
                      <a:pt x="12590" y="594"/>
                      <a:pt x="12590" y="594"/>
                      <a:pt x="12590" y="594"/>
                    </a:cubicBezTo>
                    <a:cubicBezTo>
                      <a:pt x="12706" y="495"/>
                      <a:pt x="12706" y="495"/>
                      <a:pt x="12706" y="495"/>
                    </a:cubicBezTo>
                    <a:cubicBezTo>
                      <a:pt x="12706" y="495"/>
                      <a:pt x="12706" y="495"/>
                      <a:pt x="12706" y="495"/>
                    </a:cubicBezTo>
                    <a:cubicBezTo>
                      <a:pt x="12821" y="495"/>
                      <a:pt x="12821" y="495"/>
                      <a:pt x="12821" y="495"/>
                    </a:cubicBezTo>
                    <a:cubicBezTo>
                      <a:pt x="12821" y="396"/>
                      <a:pt x="12821" y="396"/>
                      <a:pt x="12821" y="396"/>
                    </a:cubicBezTo>
                    <a:cubicBezTo>
                      <a:pt x="12937" y="297"/>
                      <a:pt x="12937" y="297"/>
                      <a:pt x="12937" y="297"/>
                    </a:cubicBezTo>
                    <a:cubicBezTo>
                      <a:pt x="13052" y="297"/>
                      <a:pt x="13052" y="297"/>
                      <a:pt x="13052" y="297"/>
                    </a:cubicBezTo>
                    <a:cubicBezTo>
                      <a:pt x="12937" y="396"/>
                      <a:pt x="12937" y="396"/>
                      <a:pt x="12937" y="396"/>
                    </a:cubicBezTo>
                    <a:cubicBezTo>
                      <a:pt x="12937" y="396"/>
                      <a:pt x="12937" y="396"/>
                      <a:pt x="12937" y="396"/>
                    </a:cubicBezTo>
                    <a:cubicBezTo>
                      <a:pt x="12937" y="495"/>
                      <a:pt x="12937" y="495"/>
                      <a:pt x="12937" y="495"/>
                    </a:cubicBezTo>
                    <a:cubicBezTo>
                      <a:pt x="13052" y="396"/>
                      <a:pt x="13052" y="396"/>
                      <a:pt x="13052" y="396"/>
                    </a:cubicBezTo>
                    <a:cubicBezTo>
                      <a:pt x="13168" y="396"/>
                      <a:pt x="13168" y="396"/>
                      <a:pt x="13168" y="396"/>
                    </a:cubicBezTo>
                    <a:cubicBezTo>
                      <a:pt x="13168" y="495"/>
                      <a:pt x="13168" y="495"/>
                      <a:pt x="13168" y="495"/>
                    </a:cubicBezTo>
                    <a:cubicBezTo>
                      <a:pt x="13168" y="495"/>
                      <a:pt x="13168" y="495"/>
                      <a:pt x="13168" y="495"/>
                    </a:cubicBezTo>
                    <a:cubicBezTo>
                      <a:pt x="13283" y="594"/>
                      <a:pt x="13283" y="594"/>
                      <a:pt x="13283" y="594"/>
                    </a:cubicBezTo>
                    <a:cubicBezTo>
                      <a:pt x="13283" y="594"/>
                      <a:pt x="13283" y="594"/>
                      <a:pt x="13283" y="594"/>
                    </a:cubicBezTo>
                    <a:cubicBezTo>
                      <a:pt x="13168" y="694"/>
                      <a:pt x="13168" y="694"/>
                      <a:pt x="13168" y="694"/>
                    </a:cubicBezTo>
                    <a:cubicBezTo>
                      <a:pt x="13168" y="694"/>
                      <a:pt x="13168" y="694"/>
                      <a:pt x="13168" y="694"/>
                    </a:cubicBezTo>
                    <a:cubicBezTo>
                      <a:pt x="13283" y="694"/>
                      <a:pt x="13283" y="694"/>
                      <a:pt x="13283" y="694"/>
                    </a:cubicBezTo>
                    <a:cubicBezTo>
                      <a:pt x="13283" y="594"/>
                      <a:pt x="13283" y="594"/>
                      <a:pt x="13283" y="594"/>
                    </a:cubicBezTo>
                    <a:cubicBezTo>
                      <a:pt x="13399" y="594"/>
                      <a:pt x="13399" y="594"/>
                      <a:pt x="13399" y="594"/>
                    </a:cubicBezTo>
                    <a:cubicBezTo>
                      <a:pt x="13514" y="694"/>
                      <a:pt x="13514" y="694"/>
                      <a:pt x="13514" y="694"/>
                    </a:cubicBezTo>
                    <a:cubicBezTo>
                      <a:pt x="13514" y="694"/>
                      <a:pt x="13514" y="694"/>
                      <a:pt x="13514" y="694"/>
                    </a:cubicBezTo>
                    <a:cubicBezTo>
                      <a:pt x="13630" y="793"/>
                      <a:pt x="13630" y="793"/>
                      <a:pt x="13630" y="793"/>
                    </a:cubicBezTo>
                    <a:cubicBezTo>
                      <a:pt x="13630" y="892"/>
                      <a:pt x="13630" y="892"/>
                      <a:pt x="13630" y="892"/>
                    </a:cubicBezTo>
                    <a:cubicBezTo>
                      <a:pt x="13630" y="991"/>
                      <a:pt x="13630" y="991"/>
                      <a:pt x="13630" y="991"/>
                    </a:cubicBezTo>
                    <a:cubicBezTo>
                      <a:pt x="13630" y="991"/>
                      <a:pt x="13630" y="991"/>
                      <a:pt x="13630" y="991"/>
                    </a:cubicBezTo>
                    <a:cubicBezTo>
                      <a:pt x="13630" y="892"/>
                      <a:pt x="13630" y="892"/>
                      <a:pt x="13630" y="892"/>
                    </a:cubicBezTo>
                    <a:cubicBezTo>
                      <a:pt x="13630" y="793"/>
                      <a:pt x="13630" y="793"/>
                      <a:pt x="13630" y="793"/>
                    </a:cubicBezTo>
                    <a:cubicBezTo>
                      <a:pt x="13630" y="793"/>
                      <a:pt x="13630" y="793"/>
                      <a:pt x="13630" y="793"/>
                    </a:cubicBezTo>
                    <a:cubicBezTo>
                      <a:pt x="13630" y="694"/>
                      <a:pt x="13630" y="694"/>
                      <a:pt x="13630" y="694"/>
                    </a:cubicBezTo>
                    <a:cubicBezTo>
                      <a:pt x="13630" y="694"/>
                      <a:pt x="13630" y="694"/>
                      <a:pt x="13630" y="694"/>
                    </a:cubicBezTo>
                    <a:cubicBezTo>
                      <a:pt x="13630" y="594"/>
                      <a:pt x="13630" y="594"/>
                      <a:pt x="13630" y="594"/>
                    </a:cubicBezTo>
                    <a:cubicBezTo>
                      <a:pt x="13630" y="694"/>
                      <a:pt x="13630" y="694"/>
                      <a:pt x="13630" y="694"/>
                    </a:cubicBezTo>
                    <a:cubicBezTo>
                      <a:pt x="13861" y="793"/>
                      <a:pt x="13861" y="793"/>
                      <a:pt x="13861" y="793"/>
                    </a:cubicBezTo>
                    <a:cubicBezTo>
                      <a:pt x="13976" y="892"/>
                      <a:pt x="13976" y="892"/>
                      <a:pt x="13976" y="892"/>
                    </a:cubicBezTo>
                    <a:cubicBezTo>
                      <a:pt x="14092" y="892"/>
                      <a:pt x="14092" y="892"/>
                      <a:pt x="14092" y="892"/>
                    </a:cubicBezTo>
                    <a:cubicBezTo>
                      <a:pt x="14207" y="991"/>
                      <a:pt x="14207" y="991"/>
                      <a:pt x="14207" y="991"/>
                    </a:cubicBezTo>
                    <a:cubicBezTo>
                      <a:pt x="14207" y="892"/>
                      <a:pt x="14207" y="892"/>
                      <a:pt x="14207" y="892"/>
                    </a:cubicBezTo>
                    <a:cubicBezTo>
                      <a:pt x="14092" y="892"/>
                      <a:pt x="14092" y="892"/>
                      <a:pt x="14092" y="892"/>
                    </a:cubicBezTo>
                    <a:cubicBezTo>
                      <a:pt x="13976" y="793"/>
                      <a:pt x="13976" y="793"/>
                      <a:pt x="13976" y="793"/>
                    </a:cubicBezTo>
                    <a:cubicBezTo>
                      <a:pt x="13861" y="694"/>
                      <a:pt x="13861" y="694"/>
                      <a:pt x="13861" y="694"/>
                    </a:cubicBezTo>
                    <a:cubicBezTo>
                      <a:pt x="13861" y="594"/>
                      <a:pt x="13861" y="594"/>
                      <a:pt x="13861" y="594"/>
                    </a:cubicBezTo>
                    <a:cubicBezTo>
                      <a:pt x="13861" y="495"/>
                      <a:pt x="13861" y="495"/>
                      <a:pt x="13861" y="495"/>
                    </a:cubicBezTo>
                    <a:cubicBezTo>
                      <a:pt x="13976" y="495"/>
                      <a:pt x="13976" y="495"/>
                      <a:pt x="13976" y="495"/>
                    </a:cubicBezTo>
                    <a:cubicBezTo>
                      <a:pt x="14092" y="495"/>
                      <a:pt x="14092" y="495"/>
                      <a:pt x="14092" y="495"/>
                    </a:cubicBezTo>
                    <a:cubicBezTo>
                      <a:pt x="14207" y="594"/>
                      <a:pt x="14207" y="594"/>
                      <a:pt x="14207" y="594"/>
                    </a:cubicBezTo>
                    <a:cubicBezTo>
                      <a:pt x="14323" y="594"/>
                      <a:pt x="14323" y="594"/>
                      <a:pt x="14323" y="594"/>
                    </a:cubicBezTo>
                    <a:cubicBezTo>
                      <a:pt x="14323" y="495"/>
                      <a:pt x="14323" y="495"/>
                      <a:pt x="14323" y="495"/>
                    </a:cubicBezTo>
                    <a:cubicBezTo>
                      <a:pt x="14323" y="495"/>
                      <a:pt x="14323" y="495"/>
                      <a:pt x="14323" y="495"/>
                    </a:cubicBezTo>
                    <a:cubicBezTo>
                      <a:pt x="14323" y="495"/>
                      <a:pt x="14323" y="495"/>
                      <a:pt x="14323" y="495"/>
                    </a:cubicBezTo>
                    <a:cubicBezTo>
                      <a:pt x="14323" y="495"/>
                      <a:pt x="14323" y="495"/>
                      <a:pt x="14323" y="495"/>
                    </a:cubicBezTo>
                    <a:cubicBezTo>
                      <a:pt x="14323" y="396"/>
                      <a:pt x="14323" y="396"/>
                      <a:pt x="14323" y="396"/>
                    </a:cubicBezTo>
                    <a:cubicBezTo>
                      <a:pt x="14439" y="297"/>
                      <a:pt x="14439" y="297"/>
                      <a:pt x="14439" y="297"/>
                    </a:cubicBezTo>
                    <a:cubicBezTo>
                      <a:pt x="14439" y="297"/>
                      <a:pt x="14439" y="297"/>
                      <a:pt x="14439" y="297"/>
                    </a:cubicBezTo>
                    <a:cubicBezTo>
                      <a:pt x="14323" y="198"/>
                      <a:pt x="14323" y="198"/>
                      <a:pt x="14323" y="198"/>
                    </a:cubicBezTo>
                    <a:cubicBezTo>
                      <a:pt x="14439" y="198"/>
                      <a:pt x="14439" y="198"/>
                      <a:pt x="14439" y="198"/>
                    </a:cubicBezTo>
                    <a:cubicBezTo>
                      <a:pt x="14439" y="99"/>
                      <a:pt x="14439" y="99"/>
                      <a:pt x="14439" y="99"/>
                    </a:cubicBezTo>
                    <a:cubicBezTo>
                      <a:pt x="14554" y="198"/>
                      <a:pt x="14554" y="198"/>
                      <a:pt x="14554" y="198"/>
                    </a:cubicBezTo>
                    <a:cubicBezTo>
                      <a:pt x="14554" y="99"/>
                      <a:pt x="14554" y="99"/>
                      <a:pt x="14554" y="99"/>
                    </a:cubicBezTo>
                    <a:cubicBezTo>
                      <a:pt x="14554" y="0"/>
                      <a:pt x="14554" y="0"/>
                      <a:pt x="14554" y="0"/>
                    </a:cubicBezTo>
                    <a:cubicBezTo>
                      <a:pt x="14670" y="0"/>
                      <a:pt x="14670" y="0"/>
                      <a:pt x="14670" y="0"/>
                    </a:cubicBezTo>
                    <a:cubicBezTo>
                      <a:pt x="14670" y="0"/>
                      <a:pt x="14670" y="0"/>
                      <a:pt x="14670" y="0"/>
                    </a:cubicBezTo>
                    <a:cubicBezTo>
                      <a:pt x="14670" y="99"/>
                      <a:pt x="14670" y="99"/>
                      <a:pt x="14670" y="99"/>
                    </a:cubicBezTo>
                    <a:cubicBezTo>
                      <a:pt x="14785" y="99"/>
                      <a:pt x="14785" y="99"/>
                      <a:pt x="14785" y="99"/>
                    </a:cubicBezTo>
                    <a:cubicBezTo>
                      <a:pt x="14785" y="99"/>
                      <a:pt x="14785" y="99"/>
                      <a:pt x="14785" y="99"/>
                    </a:cubicBezTo>
                    <a:cubicBezTo>
                      <a:pt x="14785" y="198"/>
                      <a:pt x="14785" y="198"/>
                      <a:pt x="14785" y="198"/>
                    </a:cubicBezTo>
                    <a:cubicBezTo>
                      <a:pt x="14901" y="198"/>
                      <a:pt x="14901" y="198"/>
                      <a:pt x="14901" y="198"/>
                    </a:cubicBezTo>
                    <a:cubicBezTo>
                      <a:pt x="14901" y="198"/>
                      <a:pt x="14901" y="198"/>
                      <a:pt x="14901" y="198"/>
                    </a:cubicBezTo>
                    <a:cubicBezTo>
                      <a:pt x="14901" y="198"/>
                      <a:pt x="14901" y="198"/>
                      <a:pt x="14901" y="198"/>
                    </a:cubicBezTo>
                    <a:cubicBezTo>
                      <a:pt x="14901" y="99"/>
                      <a:pt x="14901" y="99"/>
                      <a:pt x="14901" y="99"/>
                    </a:cubicBezTo>
                    <a:cubicBezTo>
                      <a:pt x="14901" y="0"/>
                      <a:pt x="14901" y="0"/>
                      <a:pt x="14901" y="0"/>
                    </a:cubicBezTo>
                    <a:cubicBezTo>
                      <a:pt x="14901" y="0"/>
                      <a:pt x="14901" y="0"/>
                      <a:pt x="14901" y="0"/>
                    </a:cubicBezTo>
                    <a:cubicBezTo>
                      <a:pt x="15016" y="0"/>
                      <a:pt x="15016" y="0"/>
                      <a:pt x="15016" y="0"/>
                    </a:cubicBezTo>
                    <a:cubicBezTo>
                      <a:pt x="15132" y="0"/>
                      <a:pt x="15132" y="0"/>
                      <a:pt x="15132" y="0"/>
                    </a:cubicBezTo>
                    <a:cubicBezTo>
                      <a:pt x="15247" y="0"/>
                      <a:pt x="15247" y="0"/>
                      <a:pt x="15247" y="0"/>
                    </a:cubicBezTo>
                    <a:cubicBezTo>
                      <a:pt x="15363" y="0"/>
                      <a:pt x="15363" y="0"/>
                      <a:pt x="15363" y="0"/>
                    </a:cubicBezTo>
                    <a:cubicBezTo>
                      <a:pt x="15363" y="99"/>
                      <a:pt x="15363" y="99"/>
                      <a:pt x="15363" y="99"/>
                    </a:cubicBezTo>
                    <a:cubicBezTo>
                      <a:pt x="15478" y="99"/>
                      <a:pt x="15478" y="99"/>
                      <a:pt x="15478" y="99"/>
                    </a:cubicBezTo>
                    <a:cubicBezTo>
                      <a:pt x="15478" y="0"/>
                      <a:pt x="15478" y="0"/>
                      <a:pt x="15478" y="0"/>
                    </a:cubicBezTo>
                    <a:cubicBezTo>
                      <a:pt x="15594" y="0"/>
                      <a:pt x="15594" y="0"/>
                      <a:pt x="15594" y="0"/>
                    </a:cubicBezTo>
                    <a:cubicBezTo>
                      <a:pt x="15709" y="99"/>
                      <a:pt x="15709" y="99"/>
                      <a:pt x="15709" y="99"/>
                    </a:cubicBezTo>
                    <a:cubicBezTo>
                      <a:pt x="15825" y="99"/>
                      <a:pt x="15825" y="99"/>
                      <a:pt x="15825" y="99"/>
                    </a:cubicBezTo>
                    <a:cubicBezTo>
                      <a:pt x="15825" y="99"/>
                      <a:pt x="15825" y="99"/>
                      <a:pt x="15825" y="99"/>
                    </a:cubicBezTo>
                    <a:cubicBezTo>
                      <a:pt x="15940" y="99"/>
                      <a:pt x="15940" y="99"/>
                      <a:pt x="15940" y="99"/>
                    </a:cubicBezTo>
                    <a:cubicBezTo>
                      <a:pt x="16056" y="99"/>
                      <a:pt x="16056" y="99"/>
                      <a:pt x="16056" y="99"/>
                    </a:cubicBezTo>
                    <a:cubicBezTo>
                      <a:pt x="16056" y="99"/>
                      <a:pt x="16056" y="99"/>
                      <a:pt x="16056" y="99"/>
                    </a:cubicBezTo>
                    <a:cubicBezTo>
                      <a:pt x="16171" y="198"/>
                      <a:pt x="16171" y="198"/>
                      <a:pt x="16171" y="198"/>
                    </a:cubicBezTo>
                    <a:cubicBezTo>
                      <a:pt x="16171" y="198"/>
                      <a:pt x="16171" y="198"/>
                      <a:pt x="16171" y="198"/>
                    </a:cubicBezTo>
                    <a:cubicBezTo>
                      <a:pt x="16171" y="198"/>
                      <a:pt x="16171" y="198"/>
                      <a:pt x="16171" y="198"/>
                    </a:cubicBezTo>
                    <a:cubicBezTo>
                      <a:pt x="16287" y="198"/>
                      <a:pt x="16287" y="198"/>
                      <a:pt x="16287" y="198"/>
                    </a:cubicBezTo>
                    <a:cubicBezTo>
                      <a:pt x="16402" y="198"/>
                      <a:pt x="16402" y="198"/>
                      <a:pt x="16402" y="198"/>
                    </a:cubicBezTo>
                    <a:cubicBezTo>
                      <a:pt x="16518" y="198"/>
                      <a:pt x="16518" y="198"/>
                      <a:pt x="16518" y="198"/>
                    </a:cubicBezTo>
                    <a:cubicBezTo>
                      <a:pt x="16633" y="297"/>
                      <a:pt x="16633" y="297"/>
                      <a:pt x="16633" y="297"/>
                    </a:cubicBezTo>
                    <a:cubicBezTo>
                      <a:pt x="16864" y="297"/>
                      <a:pt x="16864" y="297"/>
                      <a:pt x="16864" y="297"/>
                    </a:cubicBezTo>
                    <a:cubicBezTo>
                      <a:pt x="16864" y="396"/>
                      <a:pt x="16864" y="396"/>
                      <a:pt x="16864" y="396"/>
                    </a:cubicBezTo>
                    <a:cubicBezTo>
                      <a:pt x="16980" y="297"/>
                      <a:pt x="16980" y="297"/>
                      <a:pt x="16980" y="297"/>
                    </a:cubicBezTo>
                    <a:cubicBezTo>
                      <a:pt x="16980" y="396"/>
                      <a:pt x="16980" y="396"/>
                      <a:pt x="16980" y="396"/>
                    </a:cubicBezTo>
                    <a:cubicBezTo>
                      <a:pt x="17095" y="396"/>
                      <a:pt x="17095" y="396"/>
                      <a:pt x="17095" y="396"/>
                    </a:cubicBezTo>
                    <a:cubicBezTo>
                      <a:pt x="17095" y="396"/>
                      <a:pt x="17095" y="396"/>
                      <a:pt x="17095" y="396"/>
                    </a:cubicBezTo>
                    <a:cubicBezTo>
                      <a:pt x="17211" y="396"/>
                      <a:pt x="17211" y="396"/>
                      <a:pt x="17211" y="396"/>
                    </a:cubicBezTo>
                    <a:cubicBezTo>
                      <a:pt x="17326" y="495"/>
                      <a:pt x="17326" y="495"/>
                      <a:pt x="17326" y="495"/>
                    </a:cubicBezTo>
                    <a:cubicBezTo>
                      <a:pt x="17442" y="495"/>
                      <a:pt x="17442" y="495"/>
                      <a:pt x="17442" y="495"/>
                    </a:cubicBezTo>
                    <a:cubicBezTo>
                      <a:pt x="17557" y="594"/>
                      <a:pt x="17557" y="594"/>
                      <a:pt x="17557" y="594"/>
                    </a:cubicBezTo>
                    <a:cubicBezTo>
                      <a:pt x="17673" y="594"/>
                      <a:pt x="17673" y="594"/>
                      <a:pt x="17673" y="594"/>
                    </a:cubicBezTo>
                    <a:cubicBezTo>
                      <a:pt x="17673" y="694"/>
                      <a:pt x="17673" y="694"/>
                      <a:pt x="17673" y="694"/>
                    </a:cubicBezTo>
                    <a:cubicBezTo>
                      <a:pt x="17788" y="694"/>
                      <a:pt x="17788" y="694"/>
                      <a:pt x="17788" y="694"/>
                    </a:cubicBezTo>
                    <a:cubicBezTo>
                      <a:pt x="17788" y="793"/>
                      <a:pt x="17788" y="793"/>
                      <a:pt x="17788" y="793"/>
                    </a:cubicBezTo>
                    <a:cubicBezTo>
                      <a:pt x="17788" y="793"/>
                      <a:pt x="17788" y="793"/>
                      <a:pt x="17788" y="793"/>
                    </a:cubicBezTo>
                    <a:cubicBezTo>
                      <a:pt x="17673" y="793"/>
                      <a:pt x="17673" y="793"/>
                      <a:pt x="17673" y="793"/>
                    </a:cubicBezTo>
                    <a:cubicBezTo>
                      <a:pt x="17557" y="793"/>
                      <a:pt x="17557" y="793"/>
                      <a:pt x="17557" y="793"/>
                    </a:cubicBezTo>
                    <a:cubicBezTo>
                      <a:pt x="17557" y="892"/>
                      <a:pt x="17557" y="892"/>
                      <a:pt x="17557" y="892"/>
                    </a:cubicBezTo>
                    <a:cubicBezTo>
                      <a:pt x="17442" y="892"/>
                      <a:pt x="17442" y="892"/>
                      <a:pt x="17442" y="892"/>
                    </a:cubicBezTo>
                    <a:cubicBezTo>
                      <a:pt x="17442" y="892"/>
                      <a:pt x="17442" y="892"/>
                      <a:pt x="17442" y="892"/>
                    </a:cubicBezTo>
                    <a:cubicBezTo>
                      <a:pt x="17326" y="892"/>
                      <a:pt x="17326" y="892"/>
                      <a:pt x="17326" y="892"/>
                    </a:cubicBezTo>
                    <a:cubicBezTo>
                      <a:pt x="17326" y="892"/>
                      <a:pt x="17326" y="892"/>
                      <a:pt x="17326" y="892"/>
                    </a:cubicBezTo>
                    <a:cubicBezTo>
                      <a:pt x="17211" y="892"/>
                      <a:pt x="17211" y="892"/>
                      <a:pt x="17211" y="892"/>
                    </a:cubicBezTo>
                    <a:cubicBezTo>
                      <a:pt x="16980" y="793"/>
                      <a:pt x="16980" y="793"/>
                      <a:pt x="16980" y="793"/>
                    </a:cubicBezTo>
                    <a:cubicBezTo>
                      <a:pt x="16864" y="793"/>
                      <a:pt x="16864" y="793"/>
                      <a:pt x="16864" y="793"/>
                    </a:cubicBezTo>
                    <a:cubicBezTo>
                      <a:pt x="16864" y="793"/>
                      <a:pt x="16864" y="793"/>
                      <a:pt x="16864" y="793"/>
                    </a:cubicBezTo>
                    <a:cubicBezTo>
                      <a:pt x="16749" y="793"/>
                      <a:pt x="16749" y="793"/>
                      <a:pt x="16749" y="793"/>
                    </a:cubicBezTo>
                    <a:cubicBezTo>
                      <a:pt x="16633" y="793"/>
                      <a:pt x="16633" y="793"/>
                      <a:pt x="16633" y="793"/>
                    </a:cubicBezTo>
                    <a:cubicBezTo>
                      <a:pt x="16518" y="793"/>
                      <a:pt x="16518" y="793"/>
                      <a:pt x="16518" y="793"/>
                    </a:cubicBezTo>
                    <a:cubicBezTo>
                      <a:pt x="16518" y="793"/>
                      <a:pt x="16518" y="793"/>
                      <a:pt x="16518" y="793"/>
                    </a:cubicBezTo>
                    <a:cubicBezTo>
                      <a:pt x="16518" y="793"/>
                      <a:pt x="16518" y="793"/>
                      <a:pt x="16518" y="793"/>
                    </a:cubicBezTo>
                    <a:cubicBezTo>
                      <a:pt x="16402" y="793"/>
                      <a:pt x="16402" y="793"/>
                      <a:pt x="16402" y="793"/>
                    </a:cubicBezTo>
                    <a:cubicBezTo>
                      <a:pt x="16171" y="892"/>
                      <a:pt x="16171" y="892"/>
                      <a:pt x="16171" y="892"/>
                    </a:cubicBezTo>
                    <a:cubicBezTo>
                      <a:pt x="16171" y="892"/>
                      <a:pt x="16171" y="892"/>
                      <a:pt x="16171" y="892"/>
                    </a:cubicBezTo>
                    <a:cubicBezTo>
                      <a:pt x="16056" y="892"/>
                      <a:pt x="16056" y="892"/>
                      <a:pt x="16056" y="892"/>
                    </a:cubicBezTo>
                    <a:cubicBezTo>
                      <a:pt x="15940" y="892"/>
                      <a:pt x="15940" y="892"/>
                      <a:pt x="15940" y="892"/>
                    </a:cubicBezTo>
                    <a:cubicBezTo>
                      <a:pt x="15825" y="892"/>
                      <a:pt x="15825" y="892"/>
                      <a:pt x="15825" y="892"/>
                    </a:cubicBezTo>
                    <a:cubicBezTo>
                      <a:pt x="15709" y="892"/>
                      <a:pt x="15709" y="892"/>
                      <a:pt x="15709" y="892"/>
                    </a:cubicBezTo>
                    <a:cubicBezTo>
                      <a:pt x="15709" y="793"/>
                      <a:pt x="15709" y="793"/>
                      <a:pt x="15709" y="793"/>
                    </a:cubicBezTo>
                    <a:cubicBezTo>
                      <a:pt x="15594" y="793"/>
                      <a:pt x="15594" y="793"/>
                      <a:pt x="15594" y="793"/>
                    </a:cubicBezTo>
                    <a:cubicBezTo>
                      <a:pt x="15709" y="694"/>
                      <a:pt x="15709" y="694"/>
                      <a:pt x="15709" y="694"/>
                    </a:cubicBezTo>
                    <a:cubicBezTo>
                      <a:pt x="15709" y="694"/>
                      <a:pt x="15709" y="694"/>
                      <a:pt x="15709" y="694"/>
                    </a:cubicBezTo>
                    <a:cubicBezTo>
                      <a:pt x="15825" y="694"/>
                      <a:pt x="15825" y="694"/>
                      <a:pt x="15825" y="694"/>
                    </a:cubicBezTo>
                    <a:cubicBezTo>
                      <a:pt x="15709" y="694"/>
                      <a:pt x="15709" y="694"/>
                      <a:pt x="15709" y="694"/>
                    </a:cubicBezTo>
                    <a:cubicBezTo>
                      <a:pt x="15709" y="594"/>
                      <a:pt x="15709" y="594"/>
                      <a:pt x="15709" y="594"/>
                    </a:cubicBezTo>
                    <a:cubicBezTo>
                      <a:pt x="15594" y="694"/>
                      <a:pt x="15594" y="694"/>
                      <a:pt x="15594" y="694"/>
                    </a:cubicBezTo>
                    <a:cubicBezTo>
                      <a:pt x="15478" y="694"/>
                      <a:pt x="15478" y="694"/>
                      <a:pt x="15478" y="694"/>
                    </a:cubicBezTo>
                    <a:cubicBezTo>
                      <a:pt x="15478" y="793"/>
                      <a:pt x="15478" y="793"/>
                      <a:pt x="15478" y="793"/>
                    </a:cubicBezTo>
                    <a:cubicBezTo>
                      <a:pt x="15594" y="892"/>
                      <a:pt x="15594" y="892"/>
                      <a:pt x="15594" y="892"/>
                    </a:cubicBezTo>
                    <a:cubicBezTo>
                      <a:pt x="15594" y="892"/>
                      <a:pt x="15594" y="892"/>
                      <a:pt x="15594" y="892"/>
                    </a:cubicBezTo>
                    <a:cubicBezTo>
                      <a:pt x="15594" y="892"/>
                      <a:pt x="15594" y="892"/>
                      <a:pt x="15594" y="892"/>
                    </a:cubicBezTo>
                    <a:cubicBezTo>
                      <a:pt x="15478" y="892"/>
                      <a:pt x="15478" y="892"/>
                      <a:pt x="15478" y="892"/>
                    </a:cubicBezTo>
                    <a:cubicBezTo>
                      <a:pt x="15478" y="892"/>
                      <a:pt x="15478" y="892"/>
                      <a:pt x="15478" y="892"/>
                    </a:cubicBezTo>
                    <a:cubicBezTo>
                      <a:pt x="15363" y="892"/>
                      <a:pt x="15363" y="892"/>
                      <a:pt x="15363" y="892"/>
                    </a:cubicBezTo>
                    <a:cubicBezTo>
                      <a:pt x="15247" y="892"/>
                      <a:pt x="15247" y="892"/>
                      <a:pt x="15247" y="892"/>
                    </a:cubicBezTo>
                    <a:cubicBezTo>
                      <a:pt x="15247" y="991"/>
                      <a:pt x="15247" y="991"/>
                      <a:pt x="15247" y="991"/>
                    </a:cubicBezTo>
                    <a:cubicBezTo>
                      <a:pt x="15132" y="991"/>
                      <a:pt x="15132" y="991"/>
                      <a:pt x="15132" y="991"/>
                    </a:cubicBezTo>
                    <a:cubicBezTo>
                      <a:pt x="15016" y="892"/>
                      <a:pt x="15016" y="892"/>
                      <a:pt x="15016" y="892"/>
                    </a:cubicBezTo>
                    <a:cubicBezTo>
                      <a:pt x="14901" y="892"/>
                      <a:pt x="14901" y="892"/>
                      <a:pt x="14901" y="892"/>
                    </a:cubicBezTo>
                    <a:cubicBezTo>
                      <a:pt x="14785" y="991"/>
                      <a:pt x="14785" y="991"/>
                      <a:pt x="14785" y="991"/>
                    </a:cubicBezTo>
                    <a:cubicBezTo>
                      <a:pt x="14554" y="1090"/>
                      <a:pt x="14554" y="1090"/>
                      <a:pt x="14554" y="1090"/>
                    </a:cubicBezTo>
                    <a:cubicBezTo>
                      <a:pt x="14554" y="1090"/>
                      <a:pt x="14554" y="1090"/>
                      <a:pt x="14554" y="1090"/>
                    </a:cubicBezTo>
                    <a:cubicBezTo>
                      <a:pt x="14554" y="1288"/>
                      <a:pt x="14554" y="1288"/>
                      <a:pt x="14554" y="1288"/>
                    </a:cubicBezTo>
                    <a:cubicBezTo>
                      <a:pt x="14554" y="1288"/>
                      <a:pt x="14554" y="1288"/>
                      <a:pt x="14554" y="1288"/>
                    </a:cubicBezTo>
                    <a:cubicBezTo>
                      <a:pt x="14554" y="1387"/>
                      <a:pt x="14554" y="1387"/>
                      <a:pt x="14554" y="1387"/>
                    </a:cubicBezTo>
                    <a:cubicBezTo>
                      <a:pt x="14554" y="1387"/>
                      <a:pt x="14554" y="1387"/>
                      <a:pt x="14554" y="1387"/>
                    </a:cubicBezTo>
                    <a:cubicBezTo>
                      <a:pt x="14670" y="1387"/>
                      <a:pt x="14670" y="1387"/>
                      <a:pt x="14670" y="1387"/>
                    </a:cubicBezTo>
                    <a:cubicBezTo>
                      <a:pt x="14670" y="1288"/>
                      <a:pt x="14670" y="1288"/>
                      <a:pt x="14670" y="1288"/>
                    </a:cubicBezTo>
                    <a:cubicBezTo>
                      <a:pt x="14670" y="1189"/>
                      <a:pt x="14670" y="1189"/>
                      <a:pt x="14670" y="1189"/>
                    </a:cubicBezTo>
                    <a:cubicBezTo>
                      <a:pt x="14670" y="1189"/>
                      <a:pt x="14670" y="1189"/>
                      <a:pt x="14670" y="1189"/>
                    </a:cubicBezTo>
                    <a:cubicBezTo>
                      <a:pt x="14785" y="1189"/>
                      <a:pt x="14785" y="1189"/>
                      <a:pt x="14785" y="1189"/>
                    </a:cubicBezTo>
                    <a:cubicBezTo>
                      <a:pt x="14785" y="1189"/>
                      <a:pt x="14785" y="1189"/>
                      <a:pt x="14785" y="1189"/>
                    </a:cubicBezTo>
                    <a:cubicBezTo>
                      <a:pt x="14901" y="1189"/>
                      <a:pt x="14901" y="1189"/>
                      <a:pt x="14901" y="1189"/>
                    </a:cubicBezTo>
                    <a:cubicBezTo>
                      <a:pt x="14901" y="1189"/>
                      <a:pt x="14901" y="1189"/>
                      <a:pt x="14901" y="1189"/>
                    </a:cubicBezTo>
                    <a:cubicBezTo>
                      <a:pt x="14901" y="1189"/>
                      <a:pt x="14901" y="1189"/>
                      <a:pt x="14901" y="1189"/>
                    </a:cubicBezTo>
                    <a:cubicBezTo>
                      <a:pt x="14901" y="1288"/>
                      <a:pt x="14901" y="1288"/>
                      <a:pt x="14901" y="1288"/>
                    </a:cubicBezTo>
                    <a:cubicBezTo>
                      <a:pt x="14901" y="1288"/>
                      <a:pt x="14901" y="1288"/>
                      <a:pt x="14901" y="1288"/>
                    </a:cubicBezTo>
                    <a:cubicBezTo>
                      <a:pt x="14901" y="1288"/>
                      <a:pt x="14901" y="1288"/>
                      <a:pt x="14901" y="1288"/>
                    </a:cubicBezTo>
                    <a:cubicBezTo>
                      <a:pt x="14901" y="1288"/>
                      <a:pt x="14901" y="1288"/>
                      <a:pt x="14901" y="1288"/>
                    </a:cubicBezTo>
                    <a:cubicBezTo>
                      <a:pt x="15016" y="1189"/>
                      <a:pt x="15016" y="1189"/>
                      <a:pt x="15016" y="1189"/>
                    </a:cubicBezTo>
                    <a:cubicBezTo>
                      <a:pt x="15016" y="1189"/>
                      <a:pt x="15016" y="1090"/>
                      <a:pt x="15016" y="1090"/>
                    </a:cubicBezTo>
                    <a:cubicBezTo>
                      <a:pt x="15016" y="1090"/>
                      <a:pt x="15132" y="1090"/>
                      <a:pt x="15132" y="1090"/>
                    </a:cubicBezTo>
                    <a:cubicBezTo>
                      <a:pt x="15247" y="1090"/>
                      <a:pt x="15247" y="1090"/>
                      <a:pt x="15247" y="1090"/>
                    </a:cubicBezTo>
                    <a:cubicBezTo>
                      <a:pt x="15363" y="1090"/>
                      <a:pt x="15363" y="1090"/>
                      <a:pt x="15363" y="1090"/>
                    </a:cubicBezTo>
                    <a:cubicBezTo>
                      <a:pt x="15478" y="991"/>
                      <a:pt x="15478" y="991"/>
                      <a:pt x="15478" y="991"/>
                    </a:cubicBezTo>
                    <a:cubicBezTo>
                      <a:pt x="15478" y="991"/>
                      <a:pt x="15478" y="991"/>
                      <a:pt x="15478" y="991"/>
                    </a:cubicBezTo>
                    <a:cubicBezTo>
                      <a:pt x="15594" y="991"/>
                      <a:pt x="15594" y="991"/>
                      <a:pt x="15594" y="991"/>
                    </a:cubicBezTo>
                    <a:cubicBezTo>
                      <a:pt x="15594" y="1090"/>
                      <a:pt x="15594" y="1090"/>
                      <a:pt x="15594" y="1090"/>
                    </a:cubicBezTo>
                    <a:cubicBezTo>
                      <a:pt x="15594" y="1189"/>
                      <a:pt x="15594" y="1189"/>
                      <a:pt x="15594" y="1189"/>
                    </a:cubicBezTo>
                    <a:cubicBezTo>
                      <a:pt x="15709" y="1189"/>
                      <a:pt x="15709" y="1189"/>
                      <a:pt x="15709" y="1189"/>
                    </a:cubicBezTo>
                    <a:cubicBezTo>
                      <a:pt x="15709" y="1189"/>
                      <a:pt x="15709" y="1189"/>
                      <a:pt x="15709" y="1189"/>
                    </a:cubicBezTo>
                    <a:cubicBezTo>
                      <a:pt x="15709" y="1189"/>
                      <a:pt x="15709" y="1189"/>
                      <a:pt x="15709" y="1189"/>
                    </a:cubicBezTo>
                    <a:cubicBezTo>
                      <a:pt x="15709" y="1090"/>
                      <a:pt x="15709" y="1090"/>
                      <a:pt x="15709" y="1090"/>
                    </a:cubicBezTo>
                    <a:cubicBezTo>
                      <a:pt x="15709" y="991"/>
                      <a:pt x="15709" y="991"/>
                      <a:pt x="15709" y="991"/>
                    </a:cubicBezTo>
                    <a:cubicBezTo>
                      <a:pt x="15825" y="991"/>
                      <a:pt x="15825" y="991"/>
                      <a:pt x="15825" y="991"/>
                    </a:cubicBezTo>
                    <a:cubicBezTo>
                      <a:pt x="15940" y="991"/>
                      <a:pt x="15940" y="991"/>
                      <a:pt x="15940" y="991"/>
                    </a:cubicBezTo>
                    <a:cubicBezTo>
                      <a:pt x="16056" y="991"/>
                      <a:pt x="16056" y="991"/>
                      <a:pt x="16056" y="991"/>
                    </a:cubicBezTo>
                    <a:cubicBezTo>
                      <a:pt x="16171" y="991"/>
                      <a:pt x="16171" y="991"/>
                      <a:pt x="16171" y="991"/>
                    </a:cubicBezTo>
                    <a:cubicBezTo>
                      <a:pt x="16287" y="991"/>
                      <a:pt x="16287" y="991"/>
                      <a:pt x="16287" y="991"/>
                    </a:cubicBezTo>
                    <a:cubicBezTo>
                      <a:pt x="16402" y="892"/>
                      <a:pt x="16402" y="892"/>
                      <a:pt x="16402" y="892"/>
                    </a:cubicBezTo>
                    <a:cubicBezTo>
                      <a:pt x="16633" y="892"/>
                      <a:pt x="16633" y="892"/>
                      <a:pt x="16633" y="892"/>
                    </a:cubicBezTo>
                    <a:cubicBezTo>
                      <a:pt x="16749" y="991"/>
                      <a:pt x="16749" y="991"/>
                      <a:pt x="16749" y="991"/>
                    </a:cubicBezTo>
                    <a:cubicBezTo>
                      <a:pt x="16864" y="991"/>
                      <a:pt x="16864" y="991"/>
                      <a:pt x="16864" y="991"/>
                    </a:cubicBezTo>
                    <a:cubicBezTo>
                      <a:pt x="16864" y="991"/>
                      <a:pt x="16864" y="991"/>
                      <a:pt x="16864" y="991"/>
                    </a:cubicBezTo>
                    <a:cubicBezTo>
                      <a:pt x="16980" y="1090"/>
                      <a:pt x="16980" y="1090"/>
                      <a:pt x="16980" y="1090"/>
                    </a:cubicBezTo>
                    <a:cubicBezTo>
                      <a:pt x="17095" y="1090"/>
                      <a:pt x="17095" y="1090"/>
                      <a:pt x="17095" y="1090"/>
                    </a:cubicBezTo>
                    <a:cubicBezTo>
                      <a:pt x="17095" y="1090"/>
                      <a:pt x="17095" y="1090"/>
                      <a:pt x="17095" y="1090"/>
                    </a:cubicBezTo>
                    <a:cubicBezTo>
                      <a:pt x="17211" y="1090"/>
                      <a:pt x="17211" y="1090"/>
                      <a:pt x="17211" y="1090"/>
                    </a:cubicBezTo>
                    <a:cubicBezTo>
                      <a:pt x="17326" y="1090"/>
                      <a:pt x="17326" y="1090"/>
                      <a:pt x="17326" y="1090"/>
                    </a:cubicBezTo>
                    <a:cubicBezTo>
                      <a:pt x="17326" y="1090"/>
                      <a:pt x="17326" y="1090"/>
                      <a:pt x="17326" y="1090"/>
                    </a:cubicBezTo>
                    <a:cubicBezTo>
                      <a:pt x="17442" y="1090"/>
                      <a:pt x="17442" y="1090"/>
                      <a:pt x="17442" y="1090"/>
                    </a:cubicBezTo>
                    <a:cubicBezTo>
                      <a:pt x="17442" y="1189"/>
                      <a:pt x="17442" y="1189"/>
                      <a:pt x="17442" y="1189"/>
                    </a:cubicBezTo>
                    <a:cubicBezTo>
                      <a:pt x="17442" y="1189"/>
                      <a:pt x="17442" y="1189"/>
                      <a:pt x="17442" y="1189"/>
                    </a:cubicBezTo>
                    <a:cubicBezTo>
                      <a:pt x="17557" y="1090"/>
                      <a:pt x="17557" y="1090"/>
                      <a:pt x="17557" y="1090"/>
                    </a:cubicBezTo>
                    <a:cubicBezTo>
                      <a:pt x="17673" y="1090"/>
                      <a:pt x="17673" y="1090"/>
                      <a:pt x="17673" y="1090"/>
                    </a:cubicBezTo>
                    <a:cubicBezTo>
                      <a:pt x="17673" y="1090"/>
                      <a:pt x="17673" y="1090"/>
                      <a:pt x="17673" y="1090"/>
                    </a:cubicBezTo>
                    <a:cubicBezTo>
                      <a:pt x="17904" y="991"/>
                      <a:pt x="17904" y="991"/>
                      <a:pt x="17904" y="991"/>
                    </a:cubicBezTo>
                    <a:cubicBezTo>
                      <a:pt x="17904" y="991"/>
                      <a:pt x="17904" y="991"/>
                      <a:pt x="17904" y="991"/>
                    </a:cubicBezTo>
                    <a:cubicBezTo>
                      <a:pt x="18019" y="991"/>
                      <a:pt x="18019" y="991"/>
                      <a:pt x="18019" y="991"/>
                    </a:cubicBezTo>
                    <a:cubicBezTo>
                      <a:pt x="18019" y="991"/>
                      <a:pt x="18019" y="991"/>
                      <a:pt x="18019" y="991"/>
                    </a:cubicBezTo>
                    <a:cubicBezTo>
                      <a:pt x="18135" y="1090"/>
                      <a:pt x="18135" y="1090"/>
                      <a:pt x="18135" y="1090"/>
                    </a:cubicBezTo>
                    <a:cubicBezTo>
                      <a:pt x="18135" y="1090"/>
                      <a:pt x="18135" y="1090"/>
                      <a:pt x="18135" y="1090"/>
                    </a:cubicBezTo>
                    <a:cubicBezTo>
                      <a:pt x="18135" y="1090"/>
                      <a:pt x="18135" y="1090"/>
                      <a:pt x="18135" y="1090"/>
                    </a:cubicBezTo>
                    <a:cubicBezTo>
                      <a:pt x="18135" y="1189"/>
                      <a:pt x="18135" y="1189"/>
                      <a:pt x="18135" y="1189"/>
                    </a:cubicBezTo>
                    <a:cubicBezTo>
                      <a:pt x="18135" y="1189"/>
                      <a:pt x="18135" y="1189"/>
                      <a:pt x="18135" y="1189"/>
                    </a:cubicBezTo>
                    <a:cubicBezTo>
                      <a:pt x="18135" y="1189"/>
                      <a:pt x="18135" y="1189"/>
                      <a:pt x="18135" y="1189"/>
                    </a:cubicBezTo>
                    <a:cubicBezTo>
                      <a:pt x="18250" y="1288"/>
                      <a:pt x="18250" y="1288"/>
                      <a:pt x="18250" y="1288"/>
                    </a:cubicBezTo>
                    <a:cubicBezTo>
                      <a:pt x="18250" y="1288"/>
                      <a:pt x="18250" y="1288"/>
                      <a:pt x="18250" y="1288"/>
                    </a:cubicBezTo>
                    <a:cubicBezTo>
                      <a:pt x="18019" y="1387"/>
                      <a:pt x="18019" y="1387"/>
                      <a:pt x="18019" y="1387"/>
                    </a:cubicBezTo>
                    <a:cubicBezTo>
                      <a:pt x="17904" y="1387"/>
                      <a:pt x="17904" y="1387"/>
                      <a:pt x="17904" y="1387"/>
                    </a:cubicBezTo>
                    <a:cubicBezTo>
                      <a:pt x="17788" y="1387"/>
                      <a:pt x="17788" y="1387"/>
                      <a:pt x="17788" y="1387"/>
                    </a:cubicBezTo>
                    <a:cubicBezTo>
                      <a:pt x="17788" y="1387"/>
                      <a:pt x="17788" y="1387"/>
                      <a:pt x="17788" y="1387"/>
                    </a:cubicBezTo>
                    <a:cubicBezTo>
                      <a:pt x="17673" y="1288"/>
                      <a:pt x="17673" y="1288"/>
                      <a:pt x="17673" y="1288"/>
                    </a:cubicBezTo>
                    <a:cubicBezTo>
                      <a:pt x="17673" y="1387"/>
                      <a:pt x="17673" y="1387"/>
                      <a:pt x="17673" y="1387"/>
                    </a:cubicBezTo>
                    <a:cubicBezTo>
                      <a:pt x="17673" y="1387"/>
                      <a:pt x="17673" y="1387"/>
                      <a:pt x="17673" y="1387"/>
                    </a:cubicBezTo>
                    <a:cubicBezTo>
                      <a:pt x="17788" y="1486"/>
                      <a:pt x="17788" y="1486"/>
                      <a:pt x="17788" y="1486"/>
                    </a:cubicBezTo>
                    <a:cubicBezTo>
                      <a:pt x="17788" y="1486"/>
                      <a:pt x="17788" y="1486"/>
                      <a:pt x="17788" y="1486"/>
                    </a:cubicBezTo>
                    <a:cubicBezTo>
                      <a:pt x="17788" y="1486"/>
                      <a:pt x="17788" y="1486"/>
                      <a:pt x="17788" y="1486"/>
                    </a:cubicBezTo>
                    <a:cubicBezTo>
                      <a:pt x="17673" y="1486"/>
                      <a:pt x="17673" y="1486"/>
                      <a:pt x="17673" y="1486"/>
                    </a:cubicBezTo>
                    <a:cubicBezTo>
                      <a:pt x="17557" y="1486"/>
                      <a:pt x="17557" y="1486"/>
                      <a:pt x="17557" y="1486"/>
                    </a:cubicBezTo>
                    <a:cubicBezTo>
                      <a:pt x="17557" y="1486"/>
                      <a:pt x="17557" y="1486"/>
                      <a:pt x="17557" y="1486"/>
                    </a:cubicBezTo>
                    <a:cubicBezTo>
                      <a:pt x="17557" y="1486"/>
                      <a:pt x="17557" y="1486"/>
                      <a:pt x="17557" y="1486"/>
                    </a:cubicBezTo>
                    <a:cubicBezTo>
                      <a:pt x="17557" y="1486"/>
                      <a:pt x="17557" y="1486"/>
                      <a:pt x="17557" y="1486"/>
                    </a:cubicBezTo>
                    <a:cubicBezTo>
                      <a:pt x="17673" y="1585"/>
                      <a:pt x="17673" y="1585"/>
                      <a:pt x="17673" y="1585"/>
                    </a:cubicBezTo>
                    <a:cubicBezTo>
                      <a:pt x="17788" y="1585"/>
                      <a:pt x="17788" y="1585"/>
                      <a:pt x="17788" y="1585"/>
                    </a:cubicBezTo>
                    <a:cubicBezTo>
                      <a:pt x="17904" y="1585"/>
                      <a:pt x="17904" y="1585"/>
                      <a:pt x="17904" y="1585"/>
                    </a:cubicBezTo>
                    <a:cubicBezTo>
                      <a:pt x="17904" y="1585"/>
                      <a:pt x="17904" y="1585"/>
                      <a:pt x="17904" y="1585"/>
                    </a:cubicBezTo>
                    <a:cubicBezTo>
                      <a:pt x="18135" y="1486"/>
                      <a:pt x="18135" y="1486"/>
                      <a:pt x="18135" y="1486"/>
                    </a:cubicBezTo>
                    <a:cubicBezTo>
                      <a:pt x="18135" y="1486"/>
                      <a:pt x="18135" y="1486"/>
                      <a:pt x="18135" y="1486"/>
                    </a:cubicBezTo>
                    <a:cubicBezTo>
                      <a:pt x="18135" y="1585"/>
                      <a:pt x="18135" y="1585"/>
                      <a:pt x="18135" y="1585"/>
                    </a:cubicBezTo>
                    <a:cubicBezTo>
                      <a:pt x="18135" y="1486"/>
                      <a:pt x="18135" y="1486"/>
                      <a:pt x="18135" y="1486"/>
                    </a:cubicBezTo>
                    <a:cubicBezTo>
                      <a:pt x="18135" y="1486"/>
                      <a:pt x="18135" y="1486"/>
                      <a:pt x="18135" y="1486"/>
                    </a:cubicBezTo>
                    <a:cubicBezTo>
                      <a:pt x="18250" y="1486"/>
                      <a:pt x="18250" y="1486"/>
                      <a:pt x="18250" y="1486"/>
                    </a:cubicBezTo>
                    <a:cubicBezTo>
                      <a:pt x="18481" y="1486"/>
                      <a:pt x="18481" y="1486"/>
                      <a:pt x="18481" y="1486"/>
                    </a:cubicBezTo>
                    <a:cubicBezTo>
                      <a:pt x="18481" y="1486"/>
                      <a:pt x="18481" y="1486"/>
                      <a:pt x="18481" y="1486"/>
                    </a:cubicBezTo>
                    <a:cubicBezTo>
                      <a:pt x="18597" y="1585"/>
                      <a:pt x="18597" y="1585"/>
                      <a:pt x="18597" y="1585"/>
                    </a:cubicBezTo>
                    <a:cubicBezTo>
                      <a:pt x="18597" y="1585"/>
                      <a:pt x="18597" y="1585"/>
                      <a:pt x="18597" y="1585"/>
                    </a:cubicBezTo>
                    <a:cubicBezTo>
                      <a:pt x="18597" y="1585"/>
                      <a:pt x="18597" y="1585"/>
                      <a:pt x="18597" y="1585"/>
                    </a:cubicBezTo>
                    <a:cubicBezTo>
                      <a:pt x="18712" y="1486"/>
                      <a:pt x="18712" y="1486"/>
                      <a:pt x="18712" y="1486"/>
                    </a:cubicBezTo>
                    <a:cubicBezTo>
                      <a:pt x="18712" y="1585"/>
                      <a:pt x="18712" y="1585"/>
                      <a:pt x="18712" y="1585"/>
                    </a:cubicBezTo>
                    <a:cubicBezTo>
                      <a:pt x="18712" y="1585"/>
                      <a:pt x="18712" y="1585"/>
                      <a:pt x="18712" y="1585"/>
                    </a:cubicBezTo>
                    <a:cubicBezTo>
                      <a:pt x="18828" y="1684"/>
                      <a:pt x="18828" y="1684"/>
                      <a:pt x="18828" y="1684"/>
                    </a:cubicBezTo>
                    <a:cubicBezTo>
                      <a:pt x="18943" y="1684"/>
                      <a:pt x="18943" y="1684"/>
                      <a:pt x="18943" y="1684"/>
                    </a:cubicBezTo>
                    <a:cubicBezTo>
                      <a:pt x="19059" y="1684"/>
                      <a:pt x="19059" y="1684"/>
                      <a:pt x="19059" y="1684"/>
                    </a:cubicBezTo>
                    <a:cubicBezTo>
                      <a:pt x="19059" y="1783"/>
                      <a:pt x="19059" y="1783"/>
                      <a:pt x="19059" y="1783"/>
                    </a:cubicBezTo>
                    <a:cubicBezTo>
                      <a:pt x="19059" y="1783"/>
                      <a:pt x="19059" y="1783"/>
                      <a:pt x="19059" y="1783"/>
                    </a:cubicBezTo>
                    <a:cubicBezTo>
                      <a:pt x="19290" y="1883"/>
                      <a:pt x="19290" y="1883"/>
                      <a:pt x="19290" y="1883"/>
                    </a:cubicBezTo>
                    <a:cubicBezTo>
                      <a:pt x="19290" y="1883"/>
                      <a:pt x="19290" y="1883"/>
                      <a:pt x="19290" y="1883"/>
                    </a:cubicBezTo>
                    <a:cubicBezTo>
                      <a:pt x="19290" y="1982"/>
                      <a:pt x="19290" y="1982"/>
                      <a:pt x="19290" y="1982"/>
                    </a:cubicBezTo>
                    <a:cubicBezTo>
                      <a:pt x="19290" y="1982"/>
                      <a:pt x="19290" y="1982"/>
                      <a:pt x="19290" y="1982"/>
                    </a:cubicBezTo>
                    <a:cubicBezTo>
                      <a:pt x="19290" y="2081"/>
                      <a:pt x="19290" y="2081"/>
                      <a:pt x="19290" y="2081"/>
                    </a:cubicBezTo>
                    <a:cubicBezTo>
                      <a:pt x="19290" y="2081"/>
                      <a:pt x="19290" y="2081"/>
                      <a:pt x="19290" y="2081"/>
                    </a:cubicBezTo>
                    <a:cubicBezTo>
                      <a:pt x="19290" y="2180"/>
                      <a:pt x="19290" y="2180"/>
                      <a:pt x="19290" y="2180"/>
                    </a:cubicBezTo>
                    <a:cubicBezTo>
                      <a:pt x="19174" y="2180"/>
                      <a:pt x="19174" y="2180"/>
                      <a:pt x="19174" y="2180"/>
                    </a:cubicBezTo>
                    <a:cubicBezTo>
                      <a:pt x="19174" y="2180"/>
                      <a:pt x="19174" y="2180"/>
                      <a:pt x="19174" y="2180"/>
                    </a:cubicBezTo>
                    <a:cubicBezTo>
                      <a:pt x="19059" y="2279"/>
                      <a:pt x="19059" y="2279"/>
                      <a:pt x="19059" y="2279"/>
                    </a:cubicBezTo>
                    <a:cubicBezTo>
                      <a:pt x="19059" y="2180"/>
                      <a:pt x="19059" y="2180"/>
                      <a:pt x="19059" y="2180"/>
                    </a:cubicBezTo>
                    <a:cubicBezTo>
                      <a:pt x="18943" y="2279"/>
                      <a:pt x="18943" y="2279"/>
                      <a:pt x="18943" y="2279"/>
                    </a:cubicBezTo>
                    <a:cubicBezTo>
                      <a:pt x="18943" y="2279"/>
                      <a:pt x="18943" y="2279"/>
                      <a:pt x="18943" y="2279"/>
                    </a:cubicBezTo>
                    <a:cubicBezTo>
                      <a:pt x="18943" y="2279"/>
                      <a:pt x="18943" y="2279"/>
                      <a:pt x="18943" y="2279"/>
                    </a:cubicBezTo>
                    <a:cubicBezTo>
                      <a:pt x="18828" y="2378"/>
                      <a:pt x="18828" y="2378"/>
                      <a:pt x="18828" y="2378"/>
                    </a:cubicBezTo>
                    <a:cubicBezTo>
                      <a:pt x="18712" y="2378"/>
                      <a:pt x="18712" y="2378"/>
                      <a:pt x="18712" y="2378"/>
                    </a:cubicBezTo>
                    <a:cubicBezTo>
                      <a:pt x="18597" y="2378"/>
                      <a:pt x="18597" y="2378"/>
                      <a:pt x="18597" y="2378"/>
                    </a:cubicBezTo>
                    <a:cubicBezTo>
                      <a:pt x="18481" y="2378"/>
                      <a:pt x="18481" y="2378"/>
                      <a:pt x="18481" y="2378"/>
                    </a:cubicBezTo>
                    <a:cubicBezTo>
                      <a:pt x="18481" y="2378"/>
                      <a:pt x="18481" y="2378"/>
                      <a:pt x="18481" y="2378"/>
                    </a:cubicBezTo>
                    <a:cubicBezTo>
                      <a:pt x="18366" y="2378"/>
                      <a:pt x="18366" y="2378"/>
                      <a:pt x="18366" y="2378"/>
                    </a:cubicBezTo>
                    <a:cubicBezTo>
                      <a:pt x="18366" y="2378"/>
                      <a:pt x="18366" y="2378"/>
                      <a:pt x="18366" y="2378"/>
                    </a:cubicBezTo>
                    <a:cubicBezTo>
                      <a:pt x="18366" y="2378"/>
                      <a:pt x="18366" y="2378"/>
                      <a:pt x="18366" y="2378"/>
                    </a:cubicBezTo>
                    <a:cubicBezTo>
                      <a:pt x="18366" y="2378"/>
                      <a:pt x="18366" y="2378"/>
                      <a:pt x="18366" y="2378"/>
                    </a:cubicBezTo>
                    <a:cubicBezTo>
                      <a:pt x="18366" y="2378"/>
                      <a:pt x="18366" y="2378"/>
                      <a:pt x="18366" y="2378"/>
                    </a:cubicBezTo>
                    <a:cubicBezTo>
                      <a:pt x="18366" y="2477"/>
                      <a:pt x="18366" y="2477"/>
                      <a:pt x="18366" y="2477"/>
                    </a:cubicBezTo>
                    <a:cubicBezTo>
                      <a:pt x="18250" y="2477"/>
                      <a:pt x="18250" y="2477"/>
                      <a:pt x="18250" y="2477"/>
                    </a:cubicBezTo>
                    <a:cubicBezTo>
                      <a:pt x="18135" y="2477"/>
                      <a:pt x="18135" y="2477"/>
                      <a:pt x="18135" y="2477"/>
                    </a:cubicBezTo>
                    <a:cubicBezTo>
                      <a:pt x="18135" y="2477"/>
                      <a:pt x="18135" y="2477"/>
                      <a:pt x="18135" y="2477"/>
                    </a:cubicBezTo>
                    <a:cubicBezTo>
                      <a:pt x="18019" y="2477"/>
                      <a:pt x="18019" y="2477"/>
                      <a:pt x="18019" y="2477"/>
                    </a:cubicBezTo>
                    <a:cubicBezTo>
                      <a:pt x="18019" y="2477"/>
                      <a:pt x="18019" y="2477"/>
                      <a:pt x="18019" y="2477"/>
                    </a:cubicBezTo>
                    <a:cubicBezTo>
                      <a:pt x="17904" y="2477"/>
                      <a:pt x="17904" y="2477"/>
                      <a:pt x="17904" y="2477"/>
                    </a:cubicBezTo>
                    <a:cubicBezTo>
                      <a:pt x="17788" y="2477"/>
                      <a:pt x="17788" y="2477"/>
                      <a:pt x="17788" y="2477"/>
                    </a:cubicBezTo>
                    <a:cubicBezTo>
                      <a:pt x="17673" y="2477"/>
                      <a:pt x="17673" y="2477"/>
                      <a:pt x="17673" y="2477"/>
                    </a:cubicBezTo>
                    <a:cubicBezTo>
                      <a:pt x="17673" y="2477"/>
                      <a:pt x="17673" y="2477"/>
                      <a:pt x="17673" y="2477"/>
                    </a:cubicBezTo>
                    <a:cubicBezTo>
                      <a:pt x="17557" y="2477"/>
                      <a:pt x="17557" y="2477"/>
                      <a:pt x="17557" y="2477"/>
                    </a:cubicBezTo>
                    <a:cubicBezTo>
                      <a:pt x="17557" y="2477"/>
                      <a:pt x="17557" y="2477"/>
                      <a:pt x="17557" y="2477"/>
                    </a:cubicBezTo>
                    <a:cubicBezTo>
                      <a:pt x="17442" y="2477"/>
                      <a:pt x="17442" y="2477"/>
                      <a:pt x="17442" y="2477"/>
                    </a:cubicBezTo>
                    <a:cubicBezTo>
                      <a:pt x="17326" y="2477"/>
                      <a:pt x="17326" y="2477"/>
                      <a:pt x="17326" y="2477"/>
                    </a:cubicBezTo>
                    <a:cubicBezTo>
                      <a:pt x="17326" y="2477"/>
                      <a:pt x="17326" y="2477"/>
                      <a:pt x="17326" y="2477"/>
                    </a:cubicBezTo>
                    <a:cubicBezTo>
                      <a:pt x="17211" y="2477"/>
                      <a:pt x="17211" y="2477"/>
                      <a:pt x="17211" y="2477"/>
                    </a:cubicBezTo>
                    <a:cubicBezTo>
                      <a:pt x="17095" y="2477"/>
                      <a:pt x="17095" y="2477"/>
                      <a:pt x="17095" y="2477"/>
                    </a:cubicBezTo>
                    <a:cubicBezTo>
                      <a:pt x="16980" y="2378"/>
                      <a:pt x="16980" y="2378"/>
                      <a:pt x="16980" y="2378"/>
                    </a:cubicBezTo>
                    <a:cubicBezTo>
                      <a:pt x="16980" y="2378"/>
                      <a:pt x="16980" y="2378"/>
                      <a:pt x="16980" y="2378"/>
                    </a:cubicBezTo>
                    <a:cubicBezTo>
                      <a:pt x="16980" y="2378"/>
                      <a:pt x="16980" y="2378"/>
                      <a:pt x="16980" y="2378"/>
                    </a:cubicBezTo>
                    <a:cubicBezTo>
                      <a:pt x="16749" y="2378"/>
                      <a:pt x="16749" y="2378"/>
                      <a:pt x="16749" y="2378"/>
                    </a:cubicBezTo>
                    <a:cubicBezTo>
                      <a:pt x="16749" y="2378"/>
                      <a:pt x="16749" y="2378"/>
                      <a:pt x="16749" y="2378"/>
                    </a:cubicBezTo>
                    <a:cubicBezTo>
                      <a:pt x="16633" y="2378"/>
                      <a:pt x="16633" y="2378"/>
                      <a:pt x="16633" y="2378"/>
                    </a:cubicBezTo>
                    <a:cubicBezTo>
                      <a:pt x="16518" y="2378"/>
                      <a:pt x="16518" y="2378"/>
                      <a:pt x="16518" y="2378"/>
                    </a:cubicBezTo>
                    <a:cubicBezTo>
                      <a:pt x="16518" y="2378"/>
                      <a:pt x="16518" y="2378"/>
                      <a:pt x="16518" y="2378"/>
                    </a:cubicBezTo>
                    <a:cubicBezTo>
                      <a:pt x="16402" y="2378"/>
                      <a:pt x="16402" y="2378"/>
                      <a:pt x="16402" y="2378"/>
                    </a:cubicBezTo>
                    <a:cubicBezTo>
                      <a:pt x="16287" y="2378"/>
                      <a:pt x="16287" y="2378"/>
                      <a:pt x="16287" y="2378"/>
                    </a:cubicBezTo>
                    <a:cubicBezTo>
                      <a:pt x="16287" y="2378"/>
                      <a:pt x="16287" y="2378"/>
                      <a:pt x="16287" y="2378"/>
                    </a:cubicBezTo>
                    <a:cubicBezTo>
                      <a:pt x="16171" y="2378"/>
                      <a:pt x="16171" y="2378"/>
                      <a:pt x="16171" y="2378"/>
                    </a:cubicBezTo>
                    <a:cubicBezTo>
                      <a:pt x="16056" y="2378"/>
                      <a:pt x="16056" y="2378"/>
                      <a:pt x="16056" y="2378"/>
                    </a:cubicBezTo>
                    <a:cubicBezTo>
                      <a:pt x="15940" y="2477"/>
                      <a:pt x="15940" y="2477"/>
                      <a:pt x="15940" y="2477"/>
                    </a:cubicBezTo>
                    <a:cubicBezTo>
                      <a:pt x="15940" y="2477"/>
                      <a:pt x="15940" y="2477"/>
                      <a:pt x="15940" y="2477"/>
                    </a:cubicBezTo>
                    <a:cubicBezTo>
                      <a:pt x="15940" y="2477"/>
                      <a:pt x="15940" y="2477"/>
                      <a:pt x="15940" y="2477"/>
                    </a:cubicBezTo>
                    <a:cubicBezTo>
                      <a:pt x="15940" y="2378"/>
                      <a:pt x="15940" y="2378"/>
                      <a:pt x="15940" y="2378"/>
                    </a:cubicBezTo>
                    <a:cubicBezTo>
                      <a:pt x="15825" y="2378"/>
                      <a:pt x="15825" y="2378"/>
                      <a:pt x="15825" y="2378"/>
                    </a:cubicBezTo>
                    <a:cubicBezTo>
                      <a:pt x="15825" y="2378"/>
                      <a:pt x="15825" y="2378"/>
                      <a:pt x="15825" y="2378"/>
                    </a:cubicBezTo>
                    <a:cubicBezTo>
                      <a:pt x="15709" y="2378"/>
                      <a:pt x="15709" y="2378"/>
                      <a:pt x="15709" y="2378"/>
                    </a:cubicBezTo>
                    <a:cubicBezTo>
                      <a:pt x="15709" y="2378"/>
                      <a:pt x="15709" y="2378"/>
                      <a:pt x="15709" y="2378"/>
                    </a:cubicBezTo>
                    <a:cubicBezTo>
                      <a:pt x="15709" y="2378"/>
                      <a:pt x="15709" y="2378"/>
                      <a:pt x="15709" y="2378"/>
                    </a:cubicBezTo>
                    <a:cubicBezTo>
                      <a:pt x="15709" y="2378"/>
                      <a:pt x="15709" y="2378"/>
                      <a:pt x="15709" y="2378"/>
                    </a:cubicBezTo>
                    <a:cubicBezTo>
                      <a:pt x="15825" y="2378"/>
                      <a:pt x="15825" y="2378"/>
                      <a:pt x="15825" y="2378"/>
                    </a:cubicBezTo>
                    <a:cubicBezTo>
                      <a:pt x="15825" y="2477"/>
                      <a:pt x="15825" y="2477"/>
                      <a:pt x="15825" y="2477"/>
                    </a:cubicBezTo>
                    <a:cubicBezTo>
                      <a:pt x="15940" y="2477"/>
                      <a:pt x="15940" y="2477"/>
                      <a:pt x="15940" y="2477"/>
                    </a:cubicBezTo>
                    <a:cubicBezTo>
                      <a:pt x="15825" y="2477"/>
                      <a:pt x="15825" y="2477"/>
                      <a:pt x="15825" y="2477"/>
                    </a:cubicBezTo>
                    <a:cubicBezTo>
                      <a:pt x="15825" y="2576"/>
                      <a:pt x="15825" y="2576"/>
                      <a:pt x="15825" y="2576"/>
                    </a:cubicBezTo>
                    <a:cubicBezTo>
                      <a:pt x="15709" y="2576"/>
                      <a:pt x="15709" y="2576"/>
                      <a:pt x="15709" y="2576"/>
                    </a:cubicBezTo>
                    <a:cubicBezTo>
                      <a:pt x="15709" y="2576"/>
                      <a:pt x="15709" y="2576"/>
                      <a:pt x="15709" y="2576"/>
                    </a:cubicBezTo>
                    <a:cubicBezTo>
                      <a:pt x="15594" y="2576"/>
                      <a:pt x="15594" y="2576"/>
                      <a:pt x="15594" y="2576"/>
                    </a:cubicBezTo>
                    <a:cubicBezTo>
                      <a:pt x="15478" y="2576"/>
                      <a:pt x="15478" y="2576"/>
                      <a:pt x="15478" y="2576"/>
                    </a:cubicBezTo>
                    <a:cubicBezTo>
                      <a:pt x="15363" y="2675"/>
                      <a:pt x="15363" y="2675"/>
                      <a:pt x="15363" y="2675"/>
                    </a:cubicBezTo>
                    <a:cubicBezTo>
                      <a:pt x="15247" y="2675"/>
                      <a:pt x="15247" y="2675"/>
                      <a:pt x="15247" y="2675"/>
                    </a:cubicBezTo>
                    <a:cubicBezTo>
                      <a:pt x="15247" y="2675"/>
                      <a:pt x="15247" y="2675"/>
                      <a:pt x="15247" y="2675"/>
                    </a:cubicBezTo>
                    <a:cubicBezTo>
                      <a:pt x="15132" y="2675"/>
                      <a:pt x="15132" y="2675"/>
                      <a:pt x="15132" y="2675"/>
                    </a:cubicBezTo>
                    <a:cubicBezTo>
                      <a:pt x="15132" y="2675"/>
                      <a:pt x="15132" y="2675"/>
                      <a:pt x="15132" y="2675"/>
                    </a:cubicBezTo>
                    <a:cubicBezTo>
                      <a:pt x="15016" y="2774"/>
                      <a:pt x="15016" y="2774"/>
                      <a:pt x="15016" y="2774"/>
                    </a:cubicBezTo>
                    <a:cubicBezTo>
                      <a:pt x="14901" y="2774"/>
                      <a:pt x="14901" y="2774"/>
                      <a:pt x="14901" y="2774"/>
                    </a:cubicBezTo>
                    <a:cubicBezTo>
                      <a:pt x="14901" y="2774"/>
                      <a:pt x="14901" y="2774"/>
                      <a:pt x="14901" y="2774"/>
                    </a:cubicBezTo>
                    <a:cubicBezTo>
                      <a:pt x="14901" y="2873"/>
                      <a:pt x="14901" y="2873"/>
                      <a:pt x="14901" y="2873"/>
                    </a:cubicBezTo>
                    <a:cubicBezTo>
                      <a:pt x="14901" y="2873"/>
                      <a:pt x="14901" y="2873"/>
                      <a:pt x="14901" y="2873"/>
                    </a:cubicBezTo>
                    <a:cubicBezTo>
                      <a:pt x="14901" y="2972"/>
                      <a:pt x="14901" y="2972"/>
                      <a:pt x="14901" y="2972"/>
                    </a:cubicBezTo>
                    <a:cubicBezTo>
                      <a:pt x="14901" y="3072"/>
                      <a:pt x="14901" y="3072"/>
                      <a:pt x="14901" y="3072"/>
                    </a:cubicBezTo>
                    <a:cubicBezTo>
                      <a:pt x="15016" y="3072"/>
                      <a:pt x="15016" y="3072"/>
                      <a:pt x="15016" y="3072"/>
                    </a:cubicBezTo>
                    <a:cubicBezTo>
                      <a:pt x="15016" y="3072"/>
                      <a:pt x="15016" y="3072"/>
                      <a:pt x="15016" y="3072"/>
                    </a:cubicBezTo>
                    <a:cubicBezTo>
                      <a:pt x="15016" y="3072"/>
                      <a:pt x="15016" y="3072"/>
                      <a:pt x="15016" y="3072"/>
                    </a:cubicBezTo>
                    <a:cubicBezTo>
                      <a:pt x="15016" y="2972"/>
                      <a:pt x="15016" y="2972"/>
                      <a:pt x="15016" y="2972"/>
                    </a:cubicBezTo>
                    <a:cubicBezTo>
                      <a:pt x="15132" y="2873"/>
                      <a:pt x="15132" y="2873"/>
                      <a:pt x="15132" y="2873"/>
                    </a:cubicBezTo>
                    <a:cubicBezTo>
                      <a:pt x="15247" y="2873"/>
                      <a:pt x="15247" y="2873"/>
                      <a:pt x="15247" y="2873"/>
                    </a:cubicBezTo>
                    <a:cubicBezTo>
                      <a:pt x="15247" y="2873"/>
                      <a:pt x="15247" y="2873"/>
                      <a:pt x="15247" y="2873"/>
                    </a:cubicBezTo>
                    <a:cubicBezTo>
                      <a:pt x="15363" y="2873"/>
                      <a:pt x="15363" y="2873"/>
                      <a:pt x="15363" y="2873"/>
                    </a:cubicBezTo>
                    <a:cubicBezTo>
                      <a:pt x="15478" y="2873"/>
                      <a:pt x="15478" y="2873"/>
                      <a:pt x="15478" y="2873"/>
                    </a:cubicBezTo>
                    <a:cubicBezTo>
                      <a:pt x="15478" y="2873"/>
                      <a:pt x="15478" y="2873"/>
                      <a:pt x="15478" y="2873"/>
                    </a:cubicBezTo>
                    <a:cubicBezTo>
                      <a:pt x="15594" y="2774"/>
                      <a:pt x="15594" y="2774"/>
                      <a:pt x="15594" y="2774"/>
                    </a:cubicBezTo>
                    <a:cubicBezTo>
                      <a:pt x="15709" y="2774"/>
                      <a:pt x="15709" y="2774"/>
                      <a:pt x="15709" y="2774"/>
                    </a:cubicBezTo>
                    <a:cubicBezTo>
                      <a:pt x="15940" y="2675"/>
                      <a:pt x="15940" y="2675"/>
                      <a:pt x="15940" y="2675"/>
                    </a:cubicBezTo>
                    <a:cubicBezTo>
                      <a:pt x="15940" y="2675"/>
                      <a:pt x="15940" y="2675"/>
                      <a:pt x="15940" y="2675"/>
                    </a:cubicBezTo>
                    <a:cubicBezTo>
                      <a:pt x="15940" y="2675"/>
                      <a:pt x="15940" y="2675"/>
                      <a:pt x="15940" y="2675"/>
                    </a:cubicBezTo>
                    <a:cubicBezTo>
                      <a:pt x="15940" y="2774"/>
                      <a:pt x="15940" y="2774"/>
                      <a:pt x="15940" y="2774"/>
                    </a:cubicBezTo>
                    <a:cubicBezTo>
                      <a:pt x="15940" y="2774"/>
                      <a:pt x="15940" y="2774"/>
                      <a:pt x="15940" y="2774"/>
                    </a:cubicBezTo>
                    <a:cubicBezTo>
                      <a:pt x="16056" y="2774"/>
                      <a:pt x="16056" y="2774"/>
                      <a:pt x="16056" y="2774"/>
                    </a:cubicBezTo>
                    <a:cubicBezTo>
                      <a:pt x="16056" y="2675"/>
                      <a:pt x="16056" y="2675"/>
                      <a:pt x="16056" y="2675"/>
                    </a:cubicBezTo>
                    <a:cubicBezTo>
                      <a:pt x="16171" y="2576"/>
                      <a:pt x="16171" y="2576"/>
                      <a:pt x="16171" y="2576"/>
                    </a:cubicBezTo>
                    <a:cubicBezTo>
                      <a:pt x="16171" y="2576"/>
                      <a:pt x="16171" y="2576"/>
                      <a:pt x="16171" y="2576"/>
                    </a:cubicBezTo>
                    <a:cubicBezTo>
                      <a:pt x="16287" y="2576"/>
                      <a:pt x="16287" y="2576"/>
                      <a:pt x="16287" y="2576"/>
                    </a:cubicBezTo>
                    <a:cubicBezTo>
                      <a:pt x="16287" y="2576"/>
                      <a:pt x="16287" y="2576"/>
                      <a:pt x="16287" y="2576"/>
                    </a:cubicBezTo>
                    <a:cubicBezTo>
                      <a:pt x="16402" y="2576"/>
                      <a:pt x="16402" y="2576"/>
                      <a:pt x="16402" y="2576"/>
                    </a:cubicBezTo>
                    <a:cubicBezTo>
                      <a:pt x="16518" y="2576"/>
                      <a:pt x="16518" y="2576"/>
                      <a:pt x="16518" y="2576"/>
                    </a:cubicBezTo>
                    <a:cubicBezTo>
                      <a:pt x="16633" y="2675"/>
                      <a:pt x="16633" y="2675"/>
                      <a:pt x="16633" y="2675"/>
                    </a:cubicBezTo>
                    <a:cubicBezTo>
                      <a:pt x="16749" y="2675"/>
                      <a:pt x="16749" y="2675"/>
                      <a:pt x="16749" y="2675"/>
                    </a:cubicBezTo>
                    <a:cubicBezTo>
                      <a:pt x="16980" y="2675"/>
                      <a:pt x="16980" y="2675"/>
                      <a:pt x="16980" y="2675"/>
                    </a:cubicBezTo>
                    <a:cubicBezTo>
                      <a:pt x="17095" y="2675"/>
                      <a:pt x="17095" y="2675"/>
                      <a:pt x="17095" y="2675"/>
                    </a:cubicBezTo>
                    <a:cubicBezTo>
                      <a:pt x="17211" y="2675"/>
                      <a:pt x="17211" y="2675"/>
                      <a:pt x="17211" y="2675"/>
                    </a:cubicBezTo>
                    <a:cubicBezTo>
                      <a:pt x="17326" y="2675"/>
                      <a:pt x="17326" y="2675"/>
                      <a:pt x="17326" y="2675"/>
                    </a:cubicBezTo>
                    <a:cubicBezTo>
                      <a:pt x="17557" y="2774"/>
                      <a:pt x="17557" y="2774"/>
                      <a:pt x="17557" y="2774"/>
                    </a:cubicBezTo>
                    <a:cubicBezTo>
                      <a:pt x="17557" y="2675"/>
                      <a:pt x="17557" y="2675"/>
                      <a:pt x="17557" y="2675"/>
                    </a:cubicBezTo>
                    <a:cubicBezTo>
                      <a:pt x="17673" y="2774"/>
                      <a:pt x="17673" y="2774"/>
                      <a:pt x="17673" y="2774"/>
                    </a:cubicBezTo>
                    <a:cubicBezTo>
                      <a:pt x="17673" y="2774"/>
                      <a:pt x="17673" y="2774"/>
                      <a:pt x="17673" y="2774"/>
                    </a:cubicBezTo>
                    <a:cubicBezTo>
                      <a:pt x="17673" y="2873"/>
                      <a:pt x="17673" y="2873"/>
                      <a:pt x="17673" y="2873"/>
                    </a:cubicBezTo>
                    <a:cubicBezTo>
                      <a:pt x="17557" y="2873"/>
                      <a:pt x="17557" y="2873"/>
                      <a:pt x="17557" y="2873"/>
                    </a:cubicBezTo>
                    <a:cubicBezTo>
                      <a:pt x="17557" y="2972"/>
                      <a:pt x="17557" y="2972"/>
                      <a:pt x="17557" y="2972"/>
                    </a:cubicBezTo>
                    <a:cubicBezTo>
                      <a:pt x="17557" y="2972"/>
                      <a:pt x="17557" y="2972"/>
                      <a:pt x="17557" y="2972"/>
                    </a:cubicBezTo>
                    <a:cubicBezTo>
                      <a:pt x="17442" y="3072"/>
                      <a:pt x="17442" y="3072"/>
                      <a:pt x="17442" y="3072"/>
                    </a:cubicBezTo>
                    <a:cubicBezTo>
                      <a:pt x="17211" y="3072"/>
                      <a:pt x="17211" y="3072"/>
                      <a:pt x="17211" y="3072"/>
                    </a:cubicBezTo>
                    <a:cubicBezTo>
                      <a:pt x="17095" y="3072"/>
                      <a:pt x="17095" y="3072"/>
                      <a:pt x="17095" y="3072"/>
                    </a:cubicBezTo>
                    <a:cubicBezTo>
                      <a:pt x="17095" y="3072"/>
                      <a:pt x="17095" y="3072"/>
                      <a:pt x="17095" y="3072"/>
                    </a:cubicBezTo>
                    <a:cubicBezTo>
                      <a:pt x="16980" y="3072"/>
                      <a:pt x="16980" y="3072"/>
                      <a:pt x="16980" y="3072"/>
                    </a:cubicBezTo>
                    <a:cubicBezTo>
                      <a:pt x="16980" y="3072"/>
                      <a:pt x="16980" y="3072"/>
                      <a:pt x="16980" y="3072"/>
                    </a:cubicBezTo>
                    <a:cubicBezTo>
                      <a:pt x="16980" y="3171"/>
                      <a:pt x="16980" y="3171"/>
                      <a:pt x="16980" y="3171"/>
                    </a:cubicBezTo>
                    <a:cubicBezTo>
                      <a:pt x="16980" y="3171"/>
                      <a:pt x="16980" y="3171"/>
                      <a:pt x="16980" y="3171"/>
                    </a:cubicBezTo>
                    <a:cubicBezTo>
                      <a:pt x="16980" y="3270"/>
                      <a:pt x="16980" y="3270"/>
                      <a:pt x="16980" y="3270"/>
                    </a:cubicBezTo>
                    <a:cubicBezTo>
                      <a:pt x="16980" y="3270"/>
                      <a:pt x="16980" y="3270"/>
                      <a:pt x="16980" y="3270"/>
                    </a:cubicBezTo>
                    <a:cubicBezTo>
                      <a:pt x="16980" y="3270"/>
                      <a:pt x="16980" y="3270"/>
                      <a:pt x="16980" y="3270"/>
                    </a:cubicBezTo>
                    <a:cubicBezTo>
                      <a:pt x="17095" y="3270"/>
                      <a:pt x="17095" y="3270"/>
                      <a:pt x="17095" y="3270"/>
                    </a:cubicBezTo>
                    <a:cubicBezTo>
                      <a:pt x="17211" y="3270"/>
                      <a:pt x="17211" y="3270"/>
                      <a:pt x="17211" y="3270"/>
                    </a:cubicBezTo>
                    <a:cubicBezTo>
                      <a:pt x="17326" y="3171"/>
                      <a:pt x="17326" y="3171"/>
                      <a:pt x="17326" y="3171"/>
                    </a:cubicBezTo>
                    <a:cubicBezTo>
                      <a:pt x="17326" y="3171"/>
                      <a:pt x="17557" y="3171"/>
                      <a:pt x="17557" y="3171"/>
                    </a:cubicBezTo>
                    <a:cubicBezTo>
                      <a:pt x="17557" y="3171"/>
                      <a:pt x="17673" y="3270"/>
                      <a:pt x="17673" y="3270"/>
                    </a:cubicBezTo>
                    <a:cubicBezTo>
                      <a:pt x="17788" y="3270"/>
                      <a:pt x="17788" y="3270"/>
                      <a:pt x="17788" y="3270"/>
                    </a:cubicBezTo>
                    <a:cubicBezTo>
                      <a:pt x="17788" y="3270"/>
                      <a:pt x="17788" y="3270"/>
                      <a:pt x="17788" y="3270"/>
                    </a:cubicBezTo>
                    <a:cubicBezTo>
                      <a:pt x="17904" y="3270"/>
                      <a:pt x="17904" y="3270"/>
                      <a:pt x="17904" y="3270"/>
                    </a:cubicBezTo>
                    <a:cubicBezTo>
                      <a:pt x="17904" y="3270"/>
                      <a:pt x="17904" y="3270"/>
                      <a:pt x="17904" y="3270"/>
                    </a:cubicBezTo>
                    <a:cubicBezTo>
                      <a:pt x="17904" y="3270"/>
                      <a:pt x="17904" y="3270"/>
                      <a:pt x="17904" y="3270"/>
                    </a:cubicBezTo>
                    <a:cubicBezTo>
                      <a:pt x="18019" y="3270"/>
                      <a:pt x="18019" y="3270"/>
                      <a:pt x="18019" y="3270"/>
                    </a:cubicBezTo>
                    <a:cubicBezTo>
                      <a:pt x="18019" y="3270"/>
                      <a:pt x="18019" y="3270"/>
                      <a:pt x="18019" y="3270"/>
                    </a:cubicBezTo>
                    <a:cubicBezTo>
                      <a:pt x="18135" y="3171"/>
                      <a:pt x="18135" y="3171"/>
                      <a:pt x="18135" y="3171"/>
                    </a:cubicBezTo>
                    <a:cubicBezTo>
                      <a:pt x="18135" y="3072"/>
                      <a:pt x="18135" y="3072"/>
                      <a:pt x="18135" y="3072"/>
                    </a:cubicBezTo>
                    <a:cubicBezTo>
                      <a:pt x="18135" y="2972"/>
                      <a:pt x="18135" y="2972"/>
                      <a:pt x="18135" y="2972"/>
                    </a:cubicBezTo>
                    <a:cubicBezTo>
                      <a:pt x="18250" y="2873"/>
                      <a:pt x="18250" y="2873"/>
                      <a:pt x="18250" y="2873"/>
                    </a:cubicBezTo>
                    <a:cubicBezTo>
                      <a:pt x="18135" y="2873"/>
                      <a:pt x="18135" y="2873"/>
                      <a:pt x="18135" y="2873"/>
                    </a:cubicBezTo>
                    <a:cubicBezTo>
                      <a:pt x="18135" y="2873"/>
                      <a:pt x="18135" y="2873"/>
                      <a:pt x="18135" y="2873"/>
                    </a:cubicBezTo>
                    <a:cubicBezTo>
                      <a:pt x="18250" y="2774"/>
                      <a:pt x="18250" y="2774"/>
                      <a:pt x="18250" y="2774"/>
                    </a:cubicBezTo>
                    <a:cubicBezTo>
                      <a:pt x="18366" y="2774"/>
                      <a:pt x="18366" y="2774"/>
                      <a:pt x="18366" y="2774"/>
                    </a:cubicBezTo>
                    <a:cubicBezTo>
                      <a:pt x="18481" y="2774"/>
                      <a:pt x="18481" y="2774"/>
                      <a:pt x="18481" y="2774"/>
                    </a:cubicBezTo>
                    <a:cubicBezTo>
                      <a:pt x="18597" y="2774"/>
                      <a:pt x="18597" y="2774"/>
                      <a:pt x="18597" y="2774"/>
                    </a:cubicBezTo>
                    <a:cubicBezTo>
                      <a:pt x="18712" y="2774"/>
                      <a:pt x="18712" y="2774"/>
                      <a:pt x="18712" y="2774"/>
                    </a:cubicBezTo>
                    <a:cubicBezTo>
                      <a:pt x="18828" y="2774"/>
                      <a:pt x="18828" y="2774"/>
                      <a:pt x="18828" y="2774"/>
                    </a:cubicBezTo>
                    <a:cubicBezTo>
                      <a:pt x="18828" y="2873"/>
                      <a:pt x="18828" y="2873"/>
                      <a:pt x="18828" y="2873"/>
                    </a:cubicBezTo>
                    <a:cubicBezTo>
                      <a:pt x="18828" y="2972"/>
                      <a:pt x="18828" y="2972"/>
                      <a:pt x="18828" y="2972"/>
                    </a:cubicBezTo>
                    <a:cubicBezTo>
                      <a:pt x="18828" y="3072"/>
                      <a:pt x="18828" y="3072"/>
                      <a:pt x="18828" y="3072"/>
                    </a:cubicBezTo>
                    <a:cubicBezTo>
                      <a:pt x="18712" y="3171"/>
                      <a:pt x="18712" y="3171"/>
                      <a:pt x="18712" y="3171"/>
                    </a:cubicBezTo>
                    <a:cubicBezTo>
                      <a:pt x="18597" y="3369"/>
                      <a:pt x="18597" y="3369"/>
                      <a:pt x="18597" y="3369"/>
                    </a:cubicBezTo>
                    <a:cubicBezTo>
                      <a:pt x="18597" y="3468"/>
                      <a:pt x="18597" y="3468"/>
                      <a:pt x="18597" y="3468"/>
                    </a:cubicBezTo>
                    <a:cubicBezTo>
                      <a:pt x="18597" y="3468"/>
                      <a:pt x="18597" y="3468"/>
                      <a:pt x="18597" y="3468"/>
                    </a:cubicBezTo>
                    <a:cubicBezTo>
                      <a:pt x="18250" y="3666"/>
                      <a:pt x="18250" y="3666"/>
                      <a:pt x="18250" y="3666"/>
                    </a:cubicBezTo>
                    <a:cubicBezTo>
                      <a:pt x="18250" y="3666"/>
                      <a:pt x="18250" y="3666"/>
                      <a:pt x="18250" y="3666"/>
                    </a:cubicBezTo>
                    <a:cubicBezTo>
                      <a:pt x="18250" y="3666"/>
                      <a:pt x="18250" y="3666"/>
                      <a:pt x="18250" y="3666"/>
                    </a:cubicBezTo>
                    <a:cubicBezTo>
                      <a:pt x="18135" y="3666"/>
                      <a:pt x="18135" y="3666"/>
                      <a:pt x="18135" y="3666"/>
                    </a:cubicBezTo>
                    <a:cubicBezTo>
                      <a:pt x="18019" y="3765"/>
                      <a:pt x="18019" y="3765"/>
                      <a:pt x="18019" y="3765"/>
                    </a:cubicBezTo>
                    <a:cubicBezTo>
                      <a:pt x="18019" y="3765"/>
                      <a:pt x="18019" y="3765"/>
                      <a:pt x="18019" y="3765"/>
                    </a:cubicBezTo>
                    <a:cubicBezTo>
                      <a:pt x="18019" y="3765"/>
                      <a:pt x="18019" y="3765"/>
                      <a:pt x="18019" y="3765"/>
                    </a:cubicBezTo>
                    <a:cubicBezTo>
                      <a:pt x="17904" y="3864"/>
                      <a:pt x="17904" y="3864"/>
                      <a:pt x="17904" y="3864"/>
                    </a:cubicBezTo>
                    <a:cubicBezTo>
                      <a:pt x="17904" y="3864"/>
                      <a:pt x="17904" y="3864"/>
                      <a:pt x="17904" y="3864"/>
                    </a:cubicBezTo>
                    <a:cubicBezTo>
                      <a:pt x="17788" y="3963"/>
                      <a:pt x="17788" y="3963"/>
                      <a:pt x="17788" y="3963"/>
                    </a:cubicBezTo>
                    <a:cubicBezTo>
                      <a:pt x="17788" y="3963"/>
                      <a:pt x="17788" y="3963"/>
                      <a:pt x="17788" y="3963"/>
                    </a:cubicBezTo>
                    <a:cubicBezTo>
                      <a:pt x="17673" y="3963"/>
                      <a:pt x="17673" y="3963"/>
                      <a:pt x="17673" y="3963"/>
                    </a:cubicBezTo>
                    <a:cubicBezTo>
                      <a:pt x="17673" y="3963"/>
                      <a:pt x="17673" y="3963"/>
                      <a:pt x="17673" y="3963"/>
                    </a:cubicBezTo>
                    <a:cubicBezTo>
                      <a:pt x="17673" y="3963"/>
                      <a:pt x="17673" y="3963"/>
                      <a:pt x="17673" y="3963"/>
                    </a:cubicBezTo>
                    <a:cubicBezTo>
                      <a:pt x="17673" y="4062"/>
                      <a:pt x="17673" y="4062"/>
                      <a:pt x="17673" y="4062"/>
                    </a:cubicBezTo>
                    <a:cubicBezTo>
                      <a:pt x="17673" y="4062"/>
                      <a:pt x="17673" y="4062"/>
                      <a:pt x="17673" y="4062"/>
                    </a:cubicBezTo>
                    <a:cubicBezTo>
                      <a:pt x="17557" y="4161"/>
                      <a:pt x="17557" y="4161"/>
                      <a:pt x="17557" y="4161"/>
                    </a:cubicBezTo>
                    <a:cubicBezTo>
                      <a:pt x="17442" y="4261"/>
                      <a:pt x="17442" y="4261"/>
                      <a:pt x="17442" y="4261"/>
                    </a:cubicBezTo>
                    <a:cubicBezTo>
                      <a:pt x="17442" y="4261"/>
                      <a:pt x="17442" y="4261"/>
                      <a:pt x="17442" y="4261"/>
                    </a:cubicBezTo>
                    <a:cubicBezTo>
                      <a:pt x="17326" y="4360"/>
                      <a:pt x="17326" y="4360"/>
                      <a:pt x="17326" y="4360"/>
                    </a:cubicBezTo>
                    <a:cubicBezTo>
                      <a:pt x="17211" y="4459"/>
                      <a:pt x="17211" y="4459"/>
                      <a:pt x="17211" y="4459"/>
                    </a:cubicBezTo>
                    <a:cubicBezTo>
                      <a:pt x="17095" y="4459"/>
                      <a:pt x="17095" y="4459"/>
                      <a:pt x="17095" y="4459"/>
                    </a:cubicBezTo>
                    <a:cubicBezTo>
                      <a:pt x="16980" y="4558"/>
                      <a:pt x="16980" y="4558"/>
                      <a:pt x="16980" y="4558"/>
                    </a:cubicBezTo>
                    <a:cubicBezTo>
                      <a:pt x="16980" y="4558"/>
                      <a:pt x="16980" y="4558"/>
                      <a:pt x="16980" y="4558"/>
                    </a:cubicBezTo>
                    <a:cubicBezTo>
                      <a:pt x="16864" y="4558"/>
                      <a:pt x="16864" y="4558"/>
                      <a:pt x="16864" y="4558"/>
                    </a:cubicBezTo>
                    <a:cubicBezTo>
                      <a:pt x="16864" y="4657"/>
                      <a:pt x="16864" y="4657"/>
                      <a:pt x="16864" y="4657"/>
                    </a:cubicBezTo>
                    <a:cubicBezTo>
                      <a:pt x="16864" y="4657"/>
                      <a:pt x="16864" y="4657"/>
                      <a:pt x="16864" y="4657"/>
                    </a:cubicBezTo>
                    <a:cubicBezTo>
                      <a:pt x="16864" y="4756"/>
                      <a:pt x="16864" y="4756"/>
                      <a:pt x="16864" y="4756"/>
                    </a:cubicBezTo>
                    <a:cubicBezTo>
                      <a:pt x="16864" y="4855"/>
                      <a:pt x="16864" y="4855"/>
                      <a:pt x="16864" y="4855"/>
                    </a:cubicBezTo>
                    <a:cubicBezTo>
                      <a:pt x="16864" y="4756"/>
                      <a:pt x="16864" y="4756"/>
                      <a:pt x="16864" y="4756"/>
                    </a:cubicBezTo>
                    <a:cubicBezTo>
                      <a:pt x="16864" y="4756"/>
                      <a:pt x="16864" y="4756"/>
                      <a:pt x="16864" y="4756"/>
                    </a:cubicBezTo>
                    <a:cubicBezTo>
                      <a:pt x="16980" y="4657"/>
                      <a:pt x="16980" y="4657"/>
                      <a:pt x="16980" y="4657"/>
                    </a:cubicBezTo>
                    <a:cubicBezTo>
                      <a:pt x="17095" y="4558"/>
                      <a:pt x="17095" y="4558"/>
                      <a:pt x="17095" y="4558"/>
                    </a:cubicBezTo>
                    <a:cubicBezTo>
                      <a:pt x="17211" y="4459"/>
                      <a:pt x="17211" y="4459"/>
                      <a:pt x="17211" y="4459"/>
                    </a:cubicBezTo>
                    <a:cubicBezTo>
                      <a:pt x="17211" y="4459"/>
                      <a:pt x="17211" y="4459"/>
                      <a:pt x="17211" y="4459"/>
                    </a:cubicBezTo>
                    <a:cubicBezTo>
                      <a:pt x="17211" y="4558"/>
                      <a:pt x="17211" y="4558"/>
                      <a:pt x="17211" y="4558"/>
                    </a:cubicBezTo>
                    <a:cubicBezTo>
                      <a:pt x="17326" y="4459"/>
                      <a:pt x="17326" y="4459"/>
                      <a:pt x="17326" y="4459"/>
                    </a:cubicBezTo>
                    <a:cubicBezTo>
                      <a:pt x="17442" y="4360"/>
                      <a:pt x="17442" y="4360"/>
                      <a:pt x="17442" y="4360"/>
                    </a:cubicBezTo>
                    <a:cubicBezTo>
                      <a:pt x="17557" y="4360"/>
                      <a:pt x="17557" y="4360"/>
                      <a:pt x="17557" y="4360"/>
                    </a:cubicBezTo>
                    <a:cubicBezTo>
                      <a:pt x="17557" y="4261"/>
                      <a:pt x="17557" y="4261"/>
                      <a:pt x="17557" y="4261"/>
                    </a:cubicBezTo>
                    <a:cubicBezTo>
                      <a:pt x="17673" y="4161"/>
                      <a:pt x="17673" y="4161"/>
                      <a:pt x="17673" y="4161"/>
                    </a:cubicBezTo>
                    <a:cubicBezTo>
                      <a:pt x="17788" y="4062"/>
                      <a:pt x="17788" y="4062"/>
                      <a:pt x="17788" y="4062"/>
                    </a:cubicBezTo>
                    <a:cubicBezTo>
                      <a:pt x="17904" y="4062"/>
                      <a:pt x="17904" y="4062"/>
                      <a:pt x="17904" y="4062"/>
                    </a:cubicBezTo>
                    <a:cubicBezTo>
                      <a:pt x="18019" y="4062"/>
                      <a:pt x="18019" y="4062"/>
                      <a:pt x="18019" y="4062"/>
                    </a:cubicBezTo>
                    <a:cubicBezTo>
                      <a:pt x="18019" y="4062"/>
                      <a:pt x="18019" y="4062"/>
                      <a:pt x="18019" y="4062"/>
                    </a:cubicBezTo>
                    <a:cubicBezTo>
                      <a:pt x="18135" y="3963"/>
                      <a:pt x="18135" y="3963"/>
                      <a:pt x="18135" y="3963"/>
                    </a:cubicBezTo>
                    <a:cubicBezTo>
                      <a:pt x="18135" y="3963"/>
                      <a:pt x="18135" y="3963"/>
                      <a:pt x="18135" y="3963"/>
                    </a:cubicBezTo>
                    <a:cubicBezTo>
                      <a:pt x="18250" y="3963"/>
                      <a:pt x="18250" y="3963"/>
                      <a:pt x="18250" y="3963"/>
                    </a:cubicBezTo>
                    <a:cubicBezTo>
                      <a:pt x="18366" y="3963"/>
                      <a:pt x="18366" y="3963"/>
                      <a:pt x="18366" y="3963"/>
                    </a:cubicBezTo>
                    <a:cubicBezTo>
                      <a:pt x="18481" y="3963"/>
                      <a:pt x="18481" y="3963"/>
                      <a:pt x="18481" y="3963"/>
                    </a:cubicBezTo>
                    <a:cubicBezTo>
                      <a:pt x="18597" y="3864"/>
                      <a:pt x="18597" y="3864"/>
                      <a:pt x="18597" y="3864"/>
                    </a:cubicBezTo>
                    <a:cubicBezTo>
                      <a:pt x="18712" y="3864"/>
                      <a:pt x="18712" y="3864"/>
                      <a:pt x="18712" y="3864"/>
                    </a:cubicBezTo>
                    <a:cubicBezTo>
                      <a:pt x="18828" y="3765"/>
                      <a:pt x="18828" y="3765"/>
                      <a:pt x="18828" y="3765"/>
                    </a:cubicBezTo>
                    <a:cubicBezTo>
                      <a:pt x="18828" y="3765"/>
                      <a:pt x="18828" y="3765"/>
                      <a:pt x="18828" y="3765"/>
                    </a:cubicBezTo>
                    <a:cubicBezTo>
                      <a:pt x="18943" y="3765"/>
                      <a:pt x="18943" y="3765"/>
                      <a:pt x="18943" y="3765"/>
                    </a:cubicBezTo>
                    <a:cubicBezTo>
                      <a:pt x="18943" y="3666"/>
                      <a:pt x="18943" y="3666"/>
                      <a:pt x="18943" y="3666"/>
                    </a:cubicBezTo>
                    <a:cubicBezTo>
                      <a:pt x="19059" y="3567"/>
                      <a:pt x="19059" y="3567"/>
                      <a:pt x="19059" y="3567"/>
                    </a:cubicBezTo>
                    <a:cubicBezTo>
                      <a:pt x="19174" y="3468"/>
                      <a:pt x="19174" y="3468"/>
                      <a:pt x="19174" y="3468"/>
                    </a:cubicBezTo>
                    <a:cubicBezTo>
                      <a:pt x="19174" y="3468"/>
                      <a:pt x="19174" y="3468"/>
                      <a:pt x="19174" y="3468"/>
                    </a:cubicBezTo>
                    <a:cubicBezTo>
                      <a:pt x="19174" y="3369"/>
                      <a:pt x="19174" y="3369"/>
                      <a:pt x="19174" y="3369"/>
                    </a:cubicBezTo>
                    <a:cubicBezTo>
                      <a:pt x="19290" y="3369"/>
                      <a:pt x="19290" y="3369"/>
                      <a:pt x="19290" y="3369"/>
                    </a:cubicBezTo>
                    <a:cubicBezTo>
                      <a:pt x="19290" y="3369"/>
                      <a:pt x="19290" y="3369"/>
                      <a:pt x="19290" y="3369"/>
                    </a:cubicBezTo>
                    <a:cubicBezTo>
                      <a:pt x="19290" y="3369"/>
                      <a:pt x="19290" y="3369"/>
                      <a:pt x="19290" y="3369"/>
                    </a:cubicBezTo>
                    <a:cubicBezTo>
                      <a:pt x="19290" y="3468"/>
                      <a:pt x="19290" y="3468"/>
                      <a:pt x="19290" y="3468"/>
                    </a:cubicBezTo>
                    <a:cubicBezTo>
                      <a:pt x="19290" y="3468"/>
                      <a:pt x="19290" y="3468"/>
                      <a:pt x="19290" y="3468"/>
                    </a:cubicBezTo>
                    <a:cubicBezTo>
                      <a:pt x="19290" y="3567"/>
                      <a:pt x="19290" y="3567"/>
                      <a:pt x="19290" y="3567"/>
                    </a:cubicBezTo>
                    <a:cubicBezTo>
                      <a:pt x="19290" y="3567"/>
                      <a:pt x="19290" y="3567"/>
                      <a:pt x="19290" y="3567"/>
                    </a:cubicBezTo>
                    <a:cubicBezTo>
                      <a:pt x="19405" y="3666"/>
                      <a:pt x="19405" y="3666"/>
                      <a:pt x="19405" y="3666"/>
                    </a:cubicBezTo>
                    <a:cubicBezTo>
                      <a:pt x="19290" y="3765"/>
                      <a:pt x="19290" y="3765"/>
                      <a:pt x="19290" y="3765"/>
                    </a:cubicBezTo>
                    <a:cubicBezTo>
                      <a:pt x="19290" y="3765"/>
                      <a:pt x="19290" y="3765"/>
                      <a:pt x="19290" y="3765"/>
                    </a:cubicBezTo>
                    <a:cubicBezTo>
                      <a:pt x="19405" y="3765"/>
                      <a:pt x="19405" y="3765"/>
                      <a:pt x="19405" y="3765"/>
                    </a:cubicBezTo>
                    <a:cubicBezTo>
                      <a:pt x="19405" y="3666"/>
                      <a:pt x="19405" y="3666"/>
                      <a:pt x="19405" y="3666"/>
                    </a:cubicBezTo>
                    <a:cubicBezTo>
                      <a:pt x="19405" y="3567"/>
                      <a:pt x="19405" y="3567"/>
                      <a:pt x="19405" y="3567"/>
                    </a:cubicBezTo>
                    <a:cubicBezTo>
                      <a:pt x="19405" y="3567"/>
                      <a:pt x="19405" y="3567"/>
                      <a:pt x="19405" y="3567"/>
                    </a:cubicBezTo>
                    <a:cubicBezTo>
                      <a:pt x="19405" y="3468"/>
                      <a:pt x="19405" y="3468"/>
                      <a:pt x="19405" y="3468"/>
                    </a:cubicBezTo>
                    <a:cubicBezTo>
                      <a:pt x="19405" y="3468"/>
                      <a:pt x="19405" y="3468"/>
                      <a:pt x="19405" y="3468"/>
                    </a:cubicBezTo>
                    <a:cubicBezTo>
                      <a:pt x="19521" y="3468"/>
                      <a:pt x="19521" y="3468"/>
                      <a:pt x="19521" y="3468"/>
                    </a:cubicBezTo>
                    <a:cubicBezTo>
                      <a:pt x="19521" y="3567"/>
                      <a:pt x="19521" y="3567"/>
                      <a:pt x="19521" y="3567"/>
                    </a:cubicBezTo>
                    <a:cubicBezTo>
                      <a:pt x="19521" y="3567"/>
                      <a:pt x="19521" y="3567"/>
                      <a:pt x="19521" y="3567"/>
                    </a:cubicBezTo>
                    <a:cubicBezTo>
                      <a:pt x="19636" y="3567"/>
                      <a:pt x="19636" y="3567"/>
                      <a:pt x="19636" y="3567"/>
                    </a:cubicBezTo>
                    <a:cubicBezTo>
                      <a:pt x="19752" y="3567"/>
                      <a:pt x="19752" y="3567"/>
                      <a:pt x="19752" y="3567"/>
                    </a:cubicBezTo>
                    <a:cubicBezTo>
                      <a:pt x="19752" y="3567"/>
                      <a:pt x="19752" y="3567"/>
                      <a:pt x="19752" y="3567"/>
                    </a:cubicBezTo>
                    <a:cubicBezTo>
                      <a:pt x="19752" y="3468"/>
                      <a:pt x="19752" y="3468"/>
                      <a:pt x="19752" y="3468"/>
                    </a:cubicBezTo>
                    <a:cubicBezTo>
                      <a:pt x="19752" y="3468"/>
                      <a:pt x="19752" y="3468"/>
                      <a:pt x="19752" y="3468"/>
                    </a:cubicBezTo>
                    <a:cubicBezTo>
                      <a:pt x="19752" y="3468"/>
                      <a:pt x="19752" y="3468"/>
                      <a:pt x="19752" y="3468"/>
                    </a:cubicBezTo>
                    <a:cubicBezTo>
                      <a:pt x="19867" y="3369"/>
                      <a:pt x="19867" y="3369"/>
                      <a:pt x="19867" y="3369"/>
                    </a:cubicBezTo>
                    <a:cubicBezTo>
                      <a:pt x="19867" y="3369"/>
                      <a:pt x="19867" y="3369"/>
                      <a:pt x="19867" y="3369"/>
                    </a:cubicBezTo>
                    <a:cubicBezTo>
                      <a:pt x="19867" y="3270"/>
                      <a:pt x="19867" y="3270"/>
                      <a:pt x="19867" y="3270"/>
                    </a:cubicBezTo>
                    <a:cubicBezTo>
                      <a:pt x="19867" y="3171"/>
                      <a:pt x="19867" y="3171"/>
                      <a:pt x="19867" y="3171"/>
                    </a:cubicBezTo>
                    <a:cubicBezTo>
                      <a:pt x="19867" y="3171"/>
                      <a:pt x="19867" y="3171"/>
                      <a:pt x="19867" y="3171"/>
                    </a:cubicBezTo>
                    <a:cubicBezTo>
                      <a:pt x="19983" y="3270"/>
                      <a:pt x="19983" y="3270"/>
                      <a:pt x="19983" y="3270"/>
                    </a:cubicBezTo>
                    <a:cubicBezTo>
                      <a:pt x="19983" y="3270"/>
                      <a:pt x="19983" y="3270"/>
                      <a:pt x="19983" y="3270"/>
                    </a:cubicBezTo>
                    <a:cubicBezTo>
                      <a:pt x="20098" y="3270"/>
                      <a:pt x="20098" y="3270"/>
                      <a:pt x="20098" y="3270"/>
                    </a:cubicBezTo>
                    <a:cubicBezTo>
                      <a:pt x="20214" y="3171"/>
                      <a:pt x="20214" y="3171"/>
                      <a:pt x="20214" y="3171"/>
                    </a:cubicBezTo>
                    <a:cubicBezTo>
                      <a:pt x="20329" y="3171"/>
                      <a:pt x="20329" y="3171"/>
                      <a:pt x="20329" y="3171"/>
                    </a:cubicBezTo>
                    <a:cubicBezTo>
                      <a:pt x="20445" y="3171"/>
                      <a:pt x="20445" y="3171"/>
                      <a:pt x="20445" y="3171"/>
                    </a:cubicBezTo>
                    <a:cubicBezTo>
                      <a:pt x="20445" y="3171"/>
                      <a:pt x="20445" y="3171"/>
                      <a:pt x="20445" y="3171"/>
                    </a:cubicBezTo>
                    <a:cubicBezTo>
                      <a:pt x="20676" y="3171"/>
                      <a:pt x="20676" y="3171"/>
                      <a:pt x="20676" y="3171"/>
                    </a:cubicBezTo>
                    <a:cubicBezTo>
                      <a:pt x="20791" y="3171"/>
                      <a:pt x="20791" y="3171"/>
                      <a:pt x="20791" y="3171"/>
                    </a:cubicBezTo>
                    <a:cubicBezTo>
                      <a:pt x="20907" y="3270"/>
                      <a:pt x="20907" y="3270"/>
                      <a:pt x="20907" y="3270"/>
                    </a:cubicBezTo>
                    <a:cubicBezTo>
                      <a:pt x="21022" y="3270"/>
                      <a:pt x="21022" y="3270"/>
                      <a:pt x="21022" y="3270"/>
                    </a:cubicBezTo>
                    <a:cubicBezTo>
                      <a:pt x="21138" y="3270"/>
                      <a:pt x="21138" y="3270"/>
                      <a:pt x="21138" y="3270"/>
                    </a:cubicBezTo>
                    <a:cubicBezTo>
                      <a:pt x="21138" y="3369"/>
                      <a:pt x="21138" y="3369"/>
                      <a:pt x="21138" y="3369"/>
                    </a:cubicBezTo>
                    <a:cubicBezTo>
                      <a:pt x="21253" y="3369"/>
                      <a:pt x="21253" y="3369"/>
                      <a:pt x="21253" y="3369"/>
                    </a:cubicBezTo>
                    <a:cubicBezTo>
                      <a:pt x="21253" y="3369"/>
                      <a:pt x="21253" y="3369"/>
                      <a:pt x="21253" y="3369"/>
                    </a:cubicBezTo>
                    <a:cubicBezTo>
                      <a:pt x="21369" y="3468"/>
                      <a:pt x="21369" y="3468"/>
                      <a:pt x="21369" y="3468"/>
                    </a:cubicBezTo>
                    <a:cubicBezTo>
                      <a:pt x="21369" y="3468"/>
                      <a:pt x="21369" y="3468"/>
                      <a:pt x="21369" y="3468"/>
                    </a:cubicBezTo>
                    <a:cubicBezTo>
                      <a:pt x="21484" y="3567"/>
                      <a:pt x="21484" y="3567"/>
                      <a:pt x="21484" y="3567"/>
                    </a:cubicBezTo>
                    <a:cubicBezTo>
                      <a:pt x="21484" y="3666"/>
                      <a:pt x="21484" y="3666"/>
                      <a:pt x="21484" y="3666"/>
                    </a:cubicBezTo>
                    <a:cubicBezTo>
                      <a:pt x="21600" y="3666"/>
                      <a:pt x="21600" y="3666"/>
                      <a:pt x="21600" y="3666"/>
                    </a:cubicBezTo>
                    <a:cubicBezTo>
                      <a:pt x="21600" y="3765"/>
                      <a:pt x="21600" y="3765"/>
                      <a:pt x="21600" y="3765"/>
                    </a:cubicBezTo>
                    <a:cubicBezTo>
                      <a:pt x="21600" y="3864"/>
                      <a:pt x="21600" y="3864"/>
                      <a:pt x="21600" y="3864"/>
                    </a:cubicBezTo>
                    <a:cubicBezTo>
                      <a:pt x="21600" y="3963"/>
                      <a:pt x="21600" y="3963"/>
                      <a:pt x="21600" y="3963"/>
                    </a:cubicBezTo>
                    <a:cubicBezTo>
                      <a:pt x="21484" y="3963"/>
                      <a:pt x="21484" y="3963"/>
                      <a:pt x="21484" y="3963"/>
                    </a:cubicBezTo>
                    <a:cubicBezTo>
                      <a:pt x="21369" y="3963"/>
                      <a:pt x="21369" y="3963"/>
                      <a:pt x="21369" y="3963"/>
                    </a:cubicBezTo>
                    <a:cubicBezTo>
                      <a:pt x="21369" y="4062"/>
                      <a:pt x="21369" y="4062"/>
                      <a:pt x="21369" y="4062"/>
                    </a:cubicBezTo>
                    <a:cubicBezTo>
                      <a:pt x="21369" y="4062"/>
                      <a:pt x="21369" y="4062"/>
                      <a:pt x="21369" y="4062"/>
                    </a:cubicBezTo>
                    <a:cubicBezTo>
                      <a:pt x="21253" y="4062"/>
                      <a:pt x="21253" y="4062"/>
                      <a:pt x="21253" y="4062"/>
                    </a:cubicBezTo>
                    <a:cubicBezTo>
                      <a:pt x="21138" y="4261"/>
                      <a:pt x="21138" y="4261"/>
                      <a:pt x="21138" y="4261"/>
                    </a:cubicBezTo>
                    <a:cubicBezTo>
                      <a:pt x="21138" y="4261"/>
                      <a:pt x="21138" y="4261"/>
                      <a:pt x="21138" y="4261"/>
                    </a:cubicBezTo>
                    <a:cubicBezTo>
                      <a:pt x="21022" y="4261"/>
                      <a:pt x="21022" y="4261"/>
                      <a:pt x="21022" y="4261"/>
                    </a:cubicBezTo>
                    <a:cubicBezTo>
                      <a:pt x="21022" y="4261"/>
                      <a:pt x="21022" y="4261"/>
                      <a:pt x="21022" y="4261"/>
                    </a:cubicBezTo>
                    <a:cubicBezTo>
                      <a:pt x="20791" y="4161"/>
                      <a:pt x="20791" y="4161"/>
                      <a:pt x="20791" y="4161"/>
                    </a:cubicBezTo>
                    <a:cubicBezTo>
                      <a:pt x="20791" y="4161"/>
                      <a:pt x="20791" y="4161"/>
                      <a:pt x="20791" y="4161"/>
                    </a:cubicBezTo>
                    <a:cubicBezTo>
                      <a:pt x="20676" y="4261"/>
                      <a:pt x="20676" y="4261"/>
                      <a:pt x="20676" y="4261"/>
                    </a:cubicBezTo>
                    <a:cubicBezTo>
                      <a:pt x="20676" y="4360"/>
                      <a:pt x="20676" y="4360"/>
                      <a:pt x="20676" y="4360"/>
                    </a:cubicBezTo>
                    <a:cubicBezTo>
                      <a:pt x="20676" y="4360"/>
                      <a:pt x="20676" y="4360"/>
                      <a:pt x="20676" y="4360"/>
                    </a:cubicBezTo>
                    <a:cubicBezTo>
                      <a:pt x="20676" y="4360"/>
                      <a:pt x="20676" y="4360"/>
                      <a:pt x="20676" y="4360"/>
                    </a:cubicBezTo>
                    <a:cubicBezTo>
                      <a:pt x="20676" y="4459"/>
                      <a:pt x="20676" y="4459"/>
                      <a:pt x="20676" y="4459"/>
                    </a:cubicBezTo>
                    <a:cubicBezTo>
                      <a:pt x="20791" y="4459"/>
                      <a:pt x="20791" y="4459"/>
                      <a:pt x="20791" y="4459"/>
                    </a:cubicBezTo>
                    <a:cubicBezTo>
                      <a:pt x="20791" y="4459"/>
                      <a:pt x="20791" y="4459"/>
                      <a:pt x="20791" y="4459"/>
                    </a:cubicBezTo>
                    <a:cubicBezTo>
                      <a:pt x="20791" y="4558"/>
                      <a:pt x="20791" y="4558"/>
                      <a:pt x="20791" y="4558"/>
                    </a:cubicBezTo>
                    <a:cubicBezTo>
                      <a:pt x="20791" y="4558"/>
                      <a:pt x="20791" y="4558"/>
                      <a:pt x="20791" y="4558"/>
                    </a:cubicBezTo>
                    <a:cubicBezTo>
                      <a:pt x="20676" y="4558"/>
                      <a:pt x="20676" y="4558"/>
                      <a:pt x="20676" y="4558"/>
                    </a:cubicBezTo>
                    <a:cubicBezTo>
                      <a:pt x="20560" y="4558"/>
                      <a:pt x="20560" y="4558"/>
                      <a:pt x="20560" y="4558"/>
                    </a:cubicBezTo>
                    <a:cubicBezTo>
                      <a:pt x="20445" y="4657"/>
                      <a:pt x="20445" y="4657"/>
                      <a:pt x="20445" y="4657"/>
                    </a:cubicBezTo>
                    <a:cubicBezTo>
                      <a:pt x="20329" y="4657"/>
                      <a:pt x="20329" y="4657"/>
                      <a:pt x="20329" y="4657"/>
                    </a:cubicBezTo>
                    <a:cubicBezTo>
                      <a:pt x="20329" y="4657"/>
                      <a:pt x="20329" y="4657"/>
                      <a:pt x="20329" y="4657"/>
                    </a:cubicBezTo>
                    <a:cubicBezTo>
                      <a:pt x="20214" y="4756"/>
                      <a:pt x="20214" y="4756"/>
                      <a:pt x="20214" y="4756"/>
                    </a:cubicBezTo>
                    <a:cubicBezTo>
                      <a:pt x="20098" y="4657"/>
                      <a:pt x="20098" y="4657"/>
                      <a:pt x="20098" y="4657"/>
                    </a:cubicBezTo>
                    <a:cubicBezTo>
                      <a:pt x="20098" y="4657"/>
                      <a:pt x="20098" y="4657"/>
                      <a:pt x="20098" y="4657"/>
                    </a:cubicBezTo>
                    <a:cubicBezTo>
                      <a:pt x="19983" y="4657"/>
                      <a:pt x="19983" y="4657"/>
                      <a:pt x="19983" y="4657"/>
                    </a:cubicBezTo>
                    <a:cubicBezTo>
                      <a:pt x="19983" y="4657"/>
                      <a:pt x="19983" y="4657"/>
                      <a:pt x="19983" y="4657"/>
                    </a:cubicBezTo>
                    <a:cubicBezTo>
                      <a:pt x="19867" y="4657"/>
                      <a:pt x="19867" y="4657"/>
                      <a:pt x="19867" y="4657"/>
                    </a:cubicBezTo>
                    <a:cubicBezTo>
                      <a:pt x="19867" y="4558"/>
                      <a:pt x="19867" y="4558"/>
                      <a:pt x="19867" y="4558"/>
                    </a:cubicBezTo>
                    <a:cubicBezTo>
                      <a:pt x="19867" y="4558"/>
                      <a:pt x="19867" y="4558"/>
                      <a:pt x="19867" y="4558"/>
                    </a:cubicBezTo>
                    <a:cubicBezTo>
                      <a:pt x="19752" y="4657"/>
                      <a:pt x="19752" y="4657"/>
                      <a:pt x="19752" y="4657"/>
                    </a:cubicBezTo>
                    <a:cubicBezTo>
                      <a:pt x="19752" y="4657"/>
                      <a:pt x="19752" y="4657"/>
                      <a:pt x="19752" y="4657"/>
                    </a:cubicBezTo>
                    <a:cubicBezTo>
                      <a:pt x="19752" y="4657"/>
                      <a:pt x="19752" y="4657"/>
                      <a:pt x="19752" y="4657"/>
                    </a:cubicBezTo>
                    <a:cubicBezTo>
                      <a:pt x="19636" y="4657"/>
                      <a:pt x="19636" y="4657"/>
                      <a:pt x="19636" y="4657"/>
                    </a:cubicBezTo>
                    <a:cubicBezTo>
                      <a:pt x="19636" y="4657"/>
                      <a:pt x="19636" y="4657"/>
                      <a:pt x="19636" y="4657"/>
                    </a:cubicBezTo>
                    <a:cubicBezTo>
                      <a:pt x="19636" y="4657"/>
                      <a:pt x="19636" y="4657"/>
                      <a:pt x="19636" y="4657"/>
                    </a:cubicBezTo>
                    <a:cubicBezTo>
                      <a:pt x="19521" y="4657"/>
                      <a:pt x="19521" y="4657"/>
                      <a:pt x="19521" y="4657"/>
                    </a:cubicBezTo>
                    <a:cubicBezTo>
                      <a:pt x="19521" y="4657"/>
                      <a:pt x="19521" y="4657"/>
                      <a:pt x="19521" y="4657"/>
                    </a:cubicBezTo>
                    <a:cubicBezTo>
                      <a:pt x="19405" y="4756"/>
                      <a:pt x="19405" y="4756"/>
                      <a:pt x="19405" y="4756"/>
                    </a:cubicBezTo>
                    <a:cubicBezTo>
                      <a:pt x="19405" y="4756"/>
                      <a:pt x="19405" y="4756"/>
                      <a:pt x="19405" y="4756"/>
                    </a:cubicBezTo>
                    <a:cubicBezTo>
                      <a:pt x="19290" y="4756"/>
                      <a:pt x="19290" y="4756"/>
                      <a:pt x="19290" y="4756"/>
                    </a:cubicBezTo>
                    <a:cubicBezTo>
                      <a:pt x="19174" y="4657"/>
                      <a:pt x="19174" y="4657"/>
                      <a:pt x="19174" y="4657"/>
                    </a:cubicBezTo>
                    <a:cubicBezTo>
                      <a:pt x="19059" y="4756"/>
                      <a:pt x="19059" y="4756"/>
                      <a:pt x="19059" y="4756"/>
                    </a:cubicBezTo>
                    <a:cubicBezTo>
                      <a:pt x="19059" y="4756"/>
                      <a:pt x="19059" y="4756"/>
                      <a:pt x="19059" y="4756"/>
                    </a:cubicBezTo>
                    <a:cubicBezTo>
                      <a:pt x="18943" y="4756"/>
                      <a:pt x="18943" y="4756"/>
                      <a:pt x="18943" y="4756"/>
                    </a:cubicBezTo>
                    <a:cubicBezTo>
                      <a:pt x="18828" y="4756"/>
                      <a:pt x="18828" y="4756"/>
                      <a:pt x="18828" y="4756"/>
                    </a:cubicBezTo>
                    <a:cubicBezTo>
                      <a:pt x="18943" y="4756"/>
                      <a:pt x="18943" y="4756"/>
                      <a:pt x="18943" y="4756"/>
                    </a:cubicBezTo>
                    <a:cubicBezTo>
                      <a:pt x="19059" y="4756"/>
                      <a:pt x="19059" y="4756"/>
                      <a:pt x="19059" y="4756"/>
                    </a:cubicBezTo>
                    <a:cubicBezTo>
                      <a:pt x="19174" y="4756"/>
                      <a:pt x="19174" y="4756"/>
                      <a:pt x="19174" y="4756"/>
                    </a:cubicBezTo>
                    <a:cubicBezTo>
                      <a:pt x="19290" y="4756"/>
                      <a:pt x="19290" y="4756"/>
                      <a:pt x="19290" y="4756"/>
                    </a:cubicBezTo>
                    <a:cubicBezTo>
                      <a:pt x="19405" y="4756"/>
                      <a:pt x="19405" y="4756"/>
                      <a:pt x="19405" y="4756"/>
                    </a:cubicBezTo>
                    <a:cubicBezTo>
                      <a:pt x="19405" y="4756"/>
                      <a:pt x="19405" y="4756"/>
                      <a:pt x="19405" y="4756"/>
                    </a:cubicBezTo>
                    <a:cubicBezTo>
                      <a:pt x="19521" y="4756"/>
                      <a:pt x="19521" y="4756"/>
                      <a:pt x="19521" y="4756"/>
                    </a:cubicBezTo>
                    <a:cubicBezTo>
                      <a:pt x="19752" y="4756"/>
                      <a:pt x="19752" y="4756"/>
                      <a:pt x="19752" y="4756"/>
                    </a:cubicBezTo>
                    <a:cubicBezTo>
                      <a:pt x="19867" y="4855"/>
                      <a:pt x="19867" y="4855"/>
                      <a:pt x="19867" y="4855"/>
                    </a:cubicBezTo>
                    <a:cubicBezTo>
                      <a:pt x="19867" y="4855"/>
                      <a:pt x="19867" y="4855"/>
                      <a:pt x="19867" y="4855"/>
                    </a:cubicBezTo>
                    <a:cubicBezTo>
                      <a:pt x="19983" y="4756"/>
                      <a:pt x="19983" y="4756"/>
                      <a:pt x="19983" y="4756"/>
                    </a:cubicBezTo>
                    <a:cubicBezTo>
                      <a:pt x="19983" y="4756"/>
                      <a:pt x="19983" y="4756"/>
                      <a:pt x="19983" y="4756"/>
                    </a:cubicBezTo>
                    <a:cubicBezTo>
                      <a:pt x="20098" y="4756"/>
                      <a:pt x="20098" y="4756"/>
                      <a:pt x="20098" y="4756"/>
                    </a:cubicBezTo>
                    <a:cubicBezTo>
                      <a:pt x="20098" y="4855"/>
                      <a:pt x="20098" y="4855"/>
                      <a:pt x="20098" y="4855"/>
                    </a:cubicBezTo>
                    <a:cubicBezTo>
                      <a:pt x="20214" y="4855"/>
                      <a:pt x="20214" y="4855"/>
                      <a:pt x="20214" y="4855"/>
                    </a:cubicBezTo>
                    <a:cubicBezTo>
                      <a:pt x="20214" y="4954"/>
                      <a:pt x="20214" y="4954"/>
                      <a:pt x="20214" y="4954"/>
                    </a:cubicBezTo>
                    <a:cubicBezTo>
                      <a:pt x="20214" y="4954"/>
                      <a:pt x="20214" y="4954"/>
                      <a:pt x="20214" y="4954"/>
                    </a:cubicBezTo>
                    <a:cubicBezTo>
                      <a:pt x="20214" y="5053"/>
                      <a:pt x="20214" y="5053"/>
                      <a:pt x="20214" y="5053"/>
                    </a:cubicBezTo>
                    <a:cubicBezTo>
                      <a:pt x="20098" y="5053"/>
                      <a:pt x="20098" y="5053"/>
                      <a:pt x="20098" y="5053"/>
                    </a:cubicBezTo>
                    <a:cubicBezTo>
                      <a:pt x="20098" y="5053"/>
                      <a:pt x="20098" y="5053"/>
                      <a:pt x="20098" y="5053"/>
                    </a:cubicBezTo>
                    <a:cubicBezTo>
                      <a:pt x="20098" y="5053"/>
                      <a:pt x="20098" y="5053"/>
                      <a:pt x="20098" y="5053"/>
                    </a:cubicBezTo>
                    <a:cubicBezTo>
                      <a:pt x="20098" y="5152"/>
                      <a:pt x="20098" y="5152"/>
                      <a:pt x="20098" y="5152"/>
                    </a:cubicBezTo>
                    <a:cubicBezTo>
                      <a:pt x="19983" y="5152"/>
                      <a:pt x="19983" y="5152"/>
                      <a:pt x="19983" y="5152"/>
                    </a:cubicBezTo>
                    <a:cubicBezTo>
                      <a:pt x="19752" y="5251"/>
                      <a:pt x="19752" y="5251"/>
                      <a:pt x="19752" y="5251"/>
                    </a:cubicBezTo>
                    <a:cubicBezTo>
                      <a:pt x="19752" y="5152"/>
                      <a:pt x="19752" y="5152"/>
                      <a:pt x="19752" y="5152"/>
                    </a:cubicBezTo>
                    <a:cubicBezTo>
                      <a:pt x="19636" y="5251"/>
                      <a:pt x="19636" y="5251"/>
                      <a:pt x="19636" y="5251"/>
                    </a:cubicBezTo>
                    <a:cubicBezTo>
                      <a:pt x="19405" y="5251"/>
                      <a:pt x="19405" y="5251"/>
                      <a:pt x="19405" y="5251"/>
                    </a:cubicBezTo>
                    <a:cubicBezTo>
                      <a:pt x="19405" y="5152"/>
                      <a:pt x="19405" y="5152"/>
                      <a:pt x="19405" y="5152"/>
                    </a:cubicBezTo>
                    <a:cubicBezTo>
                      <a:pt x="19174" y="5053"/>
                      <a:pt x="19174" y="5053"/>
                      <a:pt x="19174" y="5053"/>
                    </a:cubicBezTo>
                    <a:cubicBezTo>
                      <a:pt x="19059" y="5053"/>
                      <a:pt x="19059" y="5053"/>
                      <a:pt x="19059" y="5053"/>
                    </a:cubicBezTo>
                    <a:cubicBezTo>
                      <a:pt x="18943" y="5053"/>
                      <a:pt x="18943" y="5053"/>
                      <a:pt x="18943" y="5053"/>
                    </a:cubicBezTo>
                    <a:cubicBezTo>
                      <a:pt x="18943" y="5053"/>
                      <a:pt x="18943" y="5053"/>
                      <a:pt x="18943" y="5053"/>
                    </a:cubicBezTo>
                    <a:cubicBezTo>
                      <a:pt x="18828" y="5152"/>
                      <a:pt x="18828" y="5152"/>
                      <a:pt x="18828" y="5152"/>
                    </a:cubicBezTo>
                    <a:cubicBezTo>
                      <a:pt x="18712" y="5251"/>
                      <a:pt x="18712" y="5251"/>
                      <a:pt x="18712" y="5251"/>
                    </a:cubicBezTo>
                    <a:cubicBezTo>
                      <a:pt x="18712" y="5251"/>
                      <a:pt x="18712" y="5251"/>
                      <a:pt x="18712" y="5251"/>
                    </a:cubicBezTo>
                    <a:cubicBezTo>
                      <a:pt x="18597" y="5251"/>
                      <a:pt x="18597" y="5251"/>
                      <a:pt x="18597" y="5251"/>
                    </a:cubicBezTo>
                    <a:cubicBezTo>
                      <a:pt x="18712" y="5350"/>
                      <a:pt x="18712" y="5350"/>
                      <a:pt x="18712" y="5350"/>
                    </a:cubicBezTo>
                    <a:cubicBezTo>
                      <a:pt x="18712" y="5350"/>
                      <a:pt x="18712" y="5350"/>
                      <a:pt x="18712" y="5350"/>
                    </a:cubicBezTo>
                    <a:cubicBezTo>
                      <a:pt x="18712" y="5350"/>
                      <a:pt x="18712" y="5350"/>
                      <a:pt x="18712" y="5350"/>
                    </a:cubicBezTo>
                    <a:cubicBezTo>
                      <a:pt x="18712" y="5450"/>
                      <a:pt x="18712" y="5450"/>
                      <a:pt x="18712" y="5450"/>
                    </a:cubicBezTo>
                    <a:cubicBezTo>
                      <a:pt x="18712" y="5450"/>
                      <a:pt x="18712" y="5450"/>
                      <a:pt x="18712" y="5450"/>
                    </a:cubicBezTo>
                    <a:cubicBezTo>
                      <a:pt x="18597" y="5450"/>
                      <a:pt x="18597" y="5450"/>
                      <a:pt x="18597" y="5450"/>
                    </a:cubicBezTo>
                    <a:cubicBezTo>
                      <a:pt x="18597" y="5450"/>
                      <a:pt x="18597" y="5450"/>
                      <a:pt x="18597" y="5450"/>
                    </a:cubicBezTo>
                    <a:cubicBezTo>
                      <a:pt x="18712" y="5549"/>
                      <a:pt x="18712" y="5549"/>
                      <a:pt x="18712" y="5549"/>
                    </a:cubicBezTo>
                    <a:cubicBezTo>
                      <a:pt x="18828" y="5549"/>
                      <a:pt x="18828" y="5549"/>
                      <a:pt x="18828" y="5549"/>
                    </a:cubicBezTo>
                    <a:cubicBezTo>
                      <a:pt x="18828" y="5549"/>
                      <a:pt x="18828" y="5549"/>
                      <a:pt x="18828" y="5549"/>
                    </a:cubicBezTo>
                    <a:cubicBezTo>
                      <a:pt x="18828" y="5549"/>
                      <a:pt x="18828" y="5549"/>
                      <a:pt x="18828" y="5549"/>
                    </a:cubicBezTo>
                    <a:cubicBezTo>
                      <a:pt x="18943" y="5450"/>
                      <a:pt x="18943" y="5450"/>
                      <a:pt x="18943" y="5450"/>
                    </a:cubicBezTo>
                    <a:cubicBezTo>
                      <a:pt x="19059" y="5350"/>
                      <a:pt x="19059" y="5350"/>
                      <a:pt x="19059" y="5350"/>
                    </a:cubicBezTo>
                    <a:cubicBezTo>
                      <a:pt x="19174" y="5350"/>
                      <a:pt x="19174" y="5350"/>
                      <a:pt x="19174" y="5350"/>
                    </a:cubicBezTo>
                    <a:cubicBezTo>
                      <a:pt x="19290" y="5350"/>
                      <a:pt x="19290" y="5350"/>
                      <a:pt x="19290" y="5350"/>
                    </a:cubicBezTo>
                    <a:cubicBezTo>
                      <a:pt x="19405" y="5251"/>
                      <a:pt x="19405" y="5251"/>
                      <a:pt x="19405" y="5251"/>
                    </a:cubicBezTo>
                    <a:cubicBezTo>
                      <a:pt x="19521" y="5251"/>
                      <a:pt x="19521" y="5251"/>
                      <a:pt x="19521" y="5251"/>
                    </a:cubicBezTo>
                    <a:cubicBezTo>
                      <a:pt x="19521" y="5350"/>
                      <a:pt x="19521" y="5350"/>
                      <a:pt x="19521" y="5350"/>
                    </a:cubicBezTo>
                    <a:cubicBezTo>
                      <a:pt x="19636" y="5350"/>
                      <a:pt x="19636" y="5350"/>
                      <a:pt x="19636" y="5350"/>
                    </a:cubicBezTo>
                    <a:cubicBezTo>
                      <a:pt x="19636" y="5350"/>
                      <a:pt x="19636" y="5350"/>
                      <a:pt x="19636" y="5350"/>
                    </a:cubicBezTo>
                    <a:cubicBezTo>
                      <a:pt x="19752" y="5350"/>
                      <a:pt x="19752" y="5350"/>
                      <a:pt x="19752" y="5350"/>
                    </a:cubicBezTo>
                    <a:cubicBezTo>
                      <a:pt x="19752" y="5450"/>
                      <a:pt x="19752" y="5450"/>
                      <a:pt x="19752" y="5450"/>
                    </a:cubicBezTo>
                    <a:cubicBezTo>
                      <a:pt x="19752" y="5450"/>
                      <a:pt x="19752" y="5450"/>
                      <a:pt x="19752" y="5450"/>
                    </a:cubicBezTo>
                    <a:cubicBezTo>
                      <a:pt x="19636" y="5549"/>
                      <a:pt x="19636" y="5549"/>
                      <a:pt x="19636" y="5549"/>
                    </a:cubicBezTo>
                    <a:cubicBezTo>
                      <a:pt x="19521" y="5648"/>
                      <a:pt x="19521" y="5648"/>
                      <a:pt x="19521" y="5648"/>
                    </a:cubicBezTo>
                    <a:cubicBezTo>
                      <a:pt x="19521" y="5648"/>
                      <a:pt x="19521" y="5648"/>
                      <a:pt x="19521" y="5648"/>
                    </a:cubicBezTo>
                    <a:cubicBezTo>
                      <a:pt x="19405" y="5747"/>
                      <a:pt x="19405" y="5747"/>
                      <a:pt x="19405" y="5747"/>
                    </a:cubicBezTo>
                    <a:cubicBezTo>
                      <a:pt x="19290" y="5846"/>
                      <a:pt x="19290" y="5846"/>
                      <a:pt x="19290" y="5846"/>
                    </a:cubicBezTo>
                    <a:cubicBezTo>
                      <a:pt x="19174" y="5945"/>
                      <a:pt x="19174" y="5945"/>
                      <a:pt x="19174" y="5945"/>
                    </a:cubicBezTo>
                    <a:cubicBezTo>
                      <a:pt x="19059" y="6143"/>
                      <a:pt x="19059" y="6143"/>
                      <a:pt x="19059" y="6143"/>
                    </a:cubicBezTo>
                    <a:cubicBezTo>
                      <a:pt x="19059" y="6242"/>
                      <a:pt x="19059" y="6242"/>
                      <a:pt x="19059" y="6242"/>
                    </a:cubicBezTo>
                    <a:cubicBezTo>
                      <a:pt x="18943" y="6242"/>
                      <a:pt x="18943" y="6242"/>
                      <a:pt x="18943" y="6242"/>
                    </a:cubicBezTo>
                    <a:cubicBezTo>
                      <a:pt x="18943" y="6341"/>
                      <a:pt x="18943" y="6341"/>
                      <a:pt x="18943" y="6341"/>
                    </a:cubicBezTo>
                    <a:cubicBezTo>
                      <a:pt x="18943" y="6440"/>
                      <a:pt x="18943" y="6440"/>
                      <a:pt x="18943" y="6440"/>
                    </a:cubicBezTo>
                    <a:cubicBezTo>
                      <a:pt x="18943" y="6440"/>
                      <a:pt x="18943" y="6440"/>
                      <a:pt x="18943" y="6440"/>
                    </a:cubicBezTo>
                    <a:cubicBezTo>
                      <a:pt x="18828" y="6539"/>
                      <a:pt x="18828" y="6539"/>
                      <a:pt x="18828" y="6539"/>
                    </a:cubicBezTo>
                    <a:cubicBezTo>
                      <a:pt x="18828" y="6639"/>
                      <a:pt x="18828" y="6639"/>
                      <a:pt x="18828" y="6639"/>
                    </a:cubicBezTo>
                    <a:cubicBezTo>
                      <a:pt x="18828" y="6738"/>
                      <a:pt x="18828" y="6738"/>
                      <a:pt x="18828" y="6738"/>
                    </a:cubicBezTo>
                    <a:cubicBezTo>
                      <a:pt x="18712" y="6936"/>
                      <a:pt x="18712" y="6936"/>
                      <a:pt x="18712" y="6936"/>
                    </a:cubicBezTo>
                    <a:cubicBezTo>
                      <a:pt x="18828" y="6936"/>
                      <a:pt x="18828" y="6936"/>
                      <a:pt x="18828" y="6936"/>
                    </a:cubicBezTo>
                    <a:cubicBezTo>
                      <a:pt x="18828" y="7035"/>
                      <a:pt x="18828" y="7035"/>
                      <a:pt x="18828" y="7035"/>
                    </a:cubicBezTo>
                    <a:cubicBezTo>
                      <a:pt x="18712" y="7134"/>
                      <a:pt x="18712" y="7134"/>
                      <a:pt x="18712" y="7134"/>
                    </a:cubicBezTo>
                    <a:cubicBezTo>
                      <a:pt x="18712" y="7134"/>
                      <a:pt x="18712" y="7134"/>
                      <a:pt x="18712" y="7134"/>
                    </a:cubicBezTo>
                    <a:cubicBezTo>
                      <a:pt x="18597" y="7233"/>
                      <a:pt x="18597" y="7233"/>
                      <a:pt x="18597" y="7233"/>
                    </a:cubicBezTo>
                    <a:cubicBezTo>
                      <a:pt x="18712" y="7332"/>
                      <a:pt x="18712" y="7332"/>
                      <a:pt x="18712" y="7332"/>
                    </a:cubicBezTo>
                    <a:cubicBezTo>
                      <a:pt x="18597" y="7332"/>
                      <a:pt x="18597" y="7332"/>
                      <a:pt x="18597" y="7332"/>
                    </a:cubicBezTo>
                    <a:cubicBezTo>
                      <a:pt x="18597" y="7431"/>
                      <a:pt x="18597" y="7431"/>
                      <a:pt x="18597" y="7431"/>
                    </a:cubicBezTo>
                    <a:cubicBezTo>
                      <a:pt x="18597" y="7530"/>
                      <a:pt x="18597" y="7530"/>
                      <a:pt x="18597" y="7530"/>
                    </a:cubicBezTo>
                    <a:cubicBezTo>
                      <a:pt x="18481" y="7629"/>
                      <a:pt x="18481" y="7629"/>
                      <a:pt x="18481" y="7629"/>
                    </a:cubicBezTo>
                    <a:cubicBezTo>
                      <a:pt x="18481" y="7629"/>
                      <a:pt x="18481" y="7629"/>
                      <a:pt x="18481" y="7629"/>
                    </a:cubicBezTo>
                    <a:cubicBezTo>
                      <a:pt x="18366" y="7629"/>
                      <a:pt x="18366" y="7629"/>
                      <a:pt x="18366" y="7629"/>
                    </a:cubicBezTo>
                    <a:cubicBezTo>
                      <a:pt x="18366" y="7629"/>
                      <a:pt x="18366" y="7629"/>
                      <a:pt x="18366" y="7629"/>
                    </a:cubicBezTo>
                    <a:cubicBezTo>
                      <a:pt x="18366" y="7530"/>
                      <a:pt x="18366" y="7530"/>
                      <a:pt x="18366" y="7530"/>
                    </a:cubicBezTo>
                    <a:cubicBezTo>
                      <a:pt x="18250" y="7530"/>
                      <a:pt x="18250" y="7530"/>
                      <a:pt x="18250" y="7530"/>
                    </a:cubicBezTo>
                    <a:cubicBezTo>
                      <a:pt x="18250" y="7530"/>
                      <a:pt x="18250" y="7530"/>
                      <a:pt x="18250" y="7530"/>
                    </a:cubicBezTo>
                    <a:cubicBezTo>
                      <a:pt x="18366" y="7431"/>
                      <a:pt x="18366" y="7431"/>
                      <a:pt x="18366" y="7431"/>
                    </a:cubicBezTo>
                    <a:cubicBezTo>
                      <a:pt x="18250" y="7431"/>
                      <a:pt x="18250" y="7431"/>
                      <a:pt x="18250" y="7431"/>
                    </a:cubicBezTo>
                    <a:cubicBezTo>
                      <a:pt x="18250" y="7431"/>
                      <a:pt x="18250" y="7431"/>
                      <a:pt x="18250" y="7431"/>
                    </a:cubicBezTo>
                    <a:cubicBezTo>
                      <a:pt x="18135" y="7431"/>
                      <a:pt x="18135" y="7431"/>
                      <a:pt x="18135" y="7431"/>
                    </a:cubicBezTo>
                    <a:cubicBezTo>
                      <a:pt x="18135" y="7431"/>
                      <a:pt x="18135" y="7431"/>
                      <a:pt x="18135" y="7431"/>
                    </a:cubicBezTo>
                    <a:cubicBezTo>
                      <a:pt x="18135" y="7431"/>
                      <a:pt x="18135" y="7431"/>
                      <a:pt x="18135" y="7431"/>
                    </a:cubicBezTo>
                    <a:cubicBezTo>
                      <a:pt x="18135" y="7530"/>
                      <a:pt x="18135" y="7530"/>
                      <a:pt x="18135" y="7530"/>
                    </a:cubicBezTo>
                    <a:cubicBezTo>
                      <a:pt x="18135" y="7530"/>
                      <a:pt x="18135" y="7530"/>
                      <a:pt x="18135" y="7530"/>
                    </a:cubicBezTo>
                    <a:cubicBezTo>
                      <a:pt x="18135" y="7530"/>
                      <a:pt x="18135" y="7530"/>
                      <a:pt x="18135" y="7530"/>
                    </a:cubicBezTo>
                    <a:cubicBezTo>
                      <a:pt x="18135" y="7629"/>
                      <a:pt x="18135" y="7629"/>
                      <a:pt x="18135" y="7629"/>
                    </a:cubicBezTo>
                    <a:cubicBezTo>
                      <a:pt x="18135" y="7629"/>
                      <a:pt x="18135" y="7629"/>
                      <a:pt x="18135" y="7629"/>
                    </a:cubicBezTo>
                    <a:cubicBezTo>
                      <a:pt x="18135" y="7728"/>
                      <a:pt x="18135" y="7728"/>
                      <a:pt x="18135" y="7728"/>
                    </a:cubicBezTo>
                    <a:cubicBezTo>
                      <a:pt x="18250" y="7728"/>
                      <a:pt x="18250" y="7728"/>
                      <a:pt x="18250" y="7728"/>
                    </a:cubicBezTo>
                    <a:cubicBezTo>
                      <a:pt x="18250" y="7728"/>
                      <a:pt x="18250" y="7728"/>
                      <a:pt x="18250" y="7728"/>
                    </a:cubicBezTo>
                    <a:cubicBezTo>
                      <a:pt x="18366" y="7828"/>
                      <a:pt x="18366" y="7828"/>
                      <a:pt x="18366" y="7828"/>
                    </a:cubicBezTo>
                    <a:cubicBezTo>
                      <a:pt x="18366" y="7927"/>
                      <a:pt x="18366" y="7927"/>
                      <a:pt x="18366" y="7927"/>
                    </a:cubicBezTo>
                    <a:cubicBezTo>
                      <a:pt x="18481" y="7927"/>
                      <a:pt x="18481" y="7927"/>
                      <a:pt x="18481" y="7927"/>
                    </a:cubicBezTo>
                    <a:cubicBezTo>
                      <a:pt x="18481" y="7927"/>
                      <a:pt x="18481" y="7927"/>
                      <a:pt x="18481" y="7927"/>
                    </a:cubicBezTo>
                    <a:cubicBezTo>
                      <a:pt x="18597" y="8026"/>
                      <a:pt x="18597" y="8026"/>
                      <a:pt x="18597" y="8026"/>
                    </a:cubicBezTo>
                    <a:cubicBezTo>
                      <a:pt x="18712" y="8125"/>
                      <a:pt x="18712" y="8125"/>
                      <a:pt x="18712" y="8125"/>
                    </a:cubicBezTo>
                    <a:cubicBezTo>
                      <a:pt x="18597" y="8125"/>
                      <a:pt x="18597" y="8125"/>
                      <a:pt x="18597" y="8125"/>
                    </a:cubicBezTo>
                    <a:cubicBezTo>
                      <a:pt x="18597" y="8224"/>
                      <a:pt x="18597" y="8224"/>
                      <a:pt x="18597" y="8224"/>
                    </a:cubicBezTo>
                    <a:cubicBezTo>
                      <a:pt x="18481" y="8125"/>
                      <a:pt x="18481" y="8125"/>
                      <a:pt x="18481" y="8125"/>
                    </a:cubicBezTo>
                    <a:cubicBezTo>
                      <a:pt x="18366" y="8026"/>
                      <a:pt x="18366" y="8026"/>
                      <a:pt x="18366" y="8026"/>
                    </a:cubicBezTo>
                    <a:cubicBezTo>
                      <a:pt x="18366" y="8026"/>
                      <a:pt x="18366" y="8026"/>
                      <a:pt x="18366" y="8026"/>
                    </a:cubicBezTo>
                    <a:cubicBezTo>
                      <a:pt x="18366" y="8026"/>
                      <a:pt x="18366" y="8026"/>
                      <a:pt x="18366" y="8026"/>
                    </a:cubicBezTo>
                    <a:cubicBezTo>
                      <a:pt x="18250" y="7927"/>
                      <a:pt x="18250" y="7927"/>
                      <a:pt x="18250" y="7927"/>
                    </a:cubicBezTo>
                    <a:cubicBezTo>
                      <a:pt x="18250" y="8026"/>
                      <a:pt x="18250" y="8026"/>
                      <a:pt x="18250" y="8026"/>
                    </a:cubicBezTo>
                    <a:cubicBezTo>
                      <a:pt x="18250" y="8026"/>
                      <a:pt x="18250" y="8026"/>
                      <a:pt x="18250" y="8026"/>
                    </a:cubicBezTo>
                    <a:cubicBezTo>
                      <a:pt x="18250" y="8125"/>
                      <a:pt x="18250" y="8125"/>
                      <a:pt x="18250" y="8125"/>
                    </a:cubicBezTo>
                    <a:cubicBezTo>
                      <a:pt x="18250" y="8125"/>
                      <a:pt x="18250" y="8125"/>
                      <a:pt x="18250" y="8125"/>
                    </a:cubicBezTo>
                    <a:cubicBezTo>
                      <a:pt x="18250" y="8125"/>
                      <a:pt x="18250" y="8125"/>
                      <a:pt x="18250" y="8125"/>
                    </a:cubicBezTo>
                    <a:cubicBezTo>
                      <a:pt x="18250" y="8125"/>
                      <a:pt x="18250" y="8125"/>
                      <a:pt x="18250" y="8125"/>
                    </a:cubicBezTo>
                    <a:cubicBezTo>
                      <a:pt x="18250" y="8125"/>
                      <a:pt x="18250" y="8125"/>
                      <a:pt x="18250" y="8125"/>
                    </a:cubicBezTo>
                    <a:cubicBezTo>
                      <a:pt x="18135" y="8125"/>
                      <a:pt x="18135" y="8125"/>
                      <a:pt x="18135" y="8125"/>
                    </a:cubicBezTo>
                    <a:cubicBezTo>
                      <a:pt x="18250" y="8224"/>
                      <a:pt x="18250" y="8224"/>
                      <a:pt x="18250" y="8224"/>
                    </a:cubicBezTo>
                    <a:cubicBezTo>
                      <a:pt x="18250" y="8224"/>
                      <a:pt x="18250" y="8224"/>
                      <a:pt x="18250" y="8224"/>
                    </a:cubicBezTo>
                    <a:cubicBezTo>
                      <a:pt x="18250" y="8224"/>
                      <a:pt x="18250" y="8224"/>
                      <a:pt x="18250" y="8224"/>
                    </a:cubicBezTo>
                    <a:cubicBezTo>
                      <a:pt x="18250" y="8323"/>
                      <a:pt x="18250" y="8323"/>
                      <a:pt x="18250" y="8323"/>
                    </a:cubicBezTo>
                    <a:cubicBezTo>
                      <a:pt x="18250" y="8323"/>
                      <a:pt x="18250" y="8323"/>
                      <a:pt x="18250" y="8323"/>
                    </a:cubicBezTo>
                    <a:cubicBezTo>
                      <a:pt x="18366" y="8323"/>
                      <a:pt x="18366" y="8323"/>
                      <a:pt x="18366" y="8323"/>
                    </a:cubicBezTo>
                    <a:cubicBezTo>
                      <a:pt x="18366" y="8323"/>
                      <a:pt x="18366" y="8323"/>
                      <a:pt x="18366" y="8323"/>
                    </a:cubicBezTo>
                    <a:cubicBezTo>
                      <a:pt x="18481" y="8323"/>
                      <a:pt x="18481" y="8323"/>
                      <a:pt x="18481" y="8323"/>
                    </a:cubicBezTo>
                    <a:cubicBezTo>
                      <a:pt x="18481" y="8422"/>
                      <a:pt x="18481" y="8422"/>
                      <a:pt x="18481" y="8422"/>
                    </a:cubicBezTo>
                    <a:cubicBezTo>
                      <a:pt x="18481" y="8422"/>
                      <a:pt x="18481" y="8422"/>
                      <a:pt x="18481" y="8422"/>
                    </a:cubicBezTo>
                    <a:cubicBezTo>
                      <a:pt x="18481" y="8422"/>
                      <a:pt x="18481" y="8422"/>
                      <a:pt x="18481" y="8422"/>
                    </a:cubicBezTo>
                    <a:cubicBezTo>
                      <a:pt x="18481" y="8422"/>
                      <a:pt x="18481" y="8422"/>
                      <a:pt x="18481" y="8422"/>
                    </a:cubicBezTo>
                    <a:cubicBezTo>
                      <a:pt x="18597" y="8323"/>
                      <a:pt x="18597" y="8323"/>
                      <a:pt x="18597" y="8323"/>
                    </a:cubicBezTo>
                    <a:cubicBezTo>
                      <a:pt x="18712" y="8323"/>
                      <a:pt x="18712" y="8323"/>
                      <a:pt x="18712" y="8323"/>
                    </a:cubicBezTo>
                    <a:cubicBezTo>
                      <a:pt x="18712" y="8323"/>
                      <a:pt x="18712" y="8323"/>
                      <a:pt x="18712" y="8323"/>
                    </a:cubicBezTo>
                    <a:cubicBezTo>
                      <a:pt x="18712" y="8323"/>
                      <a:pt x="18712" y="8323"/>
                      <a:pt x="18712" y="8323"/>
                    </a:cubicBezTo>
                    <a:cubicBezTo>
                      <a:pt x="18712" y="8323"/>
                      <a:pt x="18712" y="8323"/>
                      <a:pt x="18712" y="8323"/>
                    </a:cubicBezTo>
                    <a:cubicBezTo>
                      <a:pt x="18828" y="8323"/>
                      <a:pt x="18828" y="8323"/>
                      <a:pt x="18828" y="8323"/>
                    </a:cubicBezTo>
                    <a:cubicBezTo>
                      <a:pt x="18828" y="8422"/>
                      <a:pt x="18828" y="8422"/>
                      <a:pt x="18828" y="8422"/>
                    </a:cubicBezTo>
                    <a:cubicBezTo>
                      <a:pt x="18943" y="8422"/>
                      <a:pt x="18943" y="8422"/>
                      <a:pt x="18943" y="8422"/>
                    </a:cubicBezTo>
                    <a:cubicBezTo>
                      <a:pt x="18943" y="8521"/>
                      <a:pt x="18943" y="8521"/>
                      <a:pt x="18943" y="8521"/>
                    </a:cubicBezTo>
                    <a:cubicBezTo>
                      <a:pt x="18943" y="8521"/>
                      <a:pt x="18943" y="8521"/>
                      <a:pt x="18943" y="8521"/>
                    </a:cubicBezTo>
                    <a:cubicBezTo>
                      <a:pt x="18943" y="8620"/>
                      <a:pt x="18943" y="8620"/>
                      <a:pt x="18943" y="8620"/>
                    </a:cubicBezTo>
                    <a:cubicBezTo>
                      <a:pt x="18828" y="8719"/>
                      <a:pt x="18828" y="8719"/>
                      <a:pt x="18828" y="8719"/>
                    </a:cubicBezTo>
                    <a:cubicBezTo>
                      <a:pt x="18828" y="8818"/>
                      <a:pt x="18828" y="8818"/>
                      <a:pt x="18828" y="8818"/>
                    </a:cubicBezTo>
                    <a:cubicBezTo>
                      <a:pt x="18828" y="8818"/>
                      <a:pt x="18828" y="8818"/>
                      <a:pt x="18828" y="8818"/>
                    </a:cubicBezTo>
                    <a:cubicBezTo>
                      <a:pt x="18828" y="8917"/>
                      <a:pt x="18828" y="8917"/>
                      <a:pt x="18828" y="8917"/>
                    </a:cubicBezTo>
                    <a:cubicBezTo>
                      <a:pt x="18828" y="9017"/>
                      <a:pt x="18828" y="9017"/>
                      <a:pt x="18828" y="9017"/>
                    </a:cubicBezTo>
                    <a:cubicBezTo>
                      <a:pt x="18828" y="9017"/>
                      <a:pt x="18828" y="9017"/>
                      <a:pt x="18828" y="9017"/>
                    </a:cubicBezTo>
                    <a:cubicBezTo>
                      <a:pt x="18712" y="9116"/>
                      <a:pt x="18712" y="9116"/>
                      <a:pt x="18712" y="9116"/>
                    </a:cubicBezTo>
                    <a:cubicBezTo>
                      <a:pt x="18712" y="9017"/>
                      <a:pt x="18712" y="9017"/>
                      <a:pt x="18712" y="9017"/>
                    </a:cubicBezTo>
                    <a:cubicBezTo>
                      <a:pt x="18712" y="9017"/>
                      <a:pt x="18712" y="9017"/>
                      <a:pt x="18712" y="9017"/>
                    </a:cubicBezTo>
                    <a:cubicBezTo>
                      <a:pt x="18597" y="9017"/>
                      <a:pt x="18597" y="9017"/>
                      <a:pt x="18597" y="9017"/>
                    </a:cubicBezTo>
                    <a:cubicBezTo>
                      <a:pt x="18481" y="8917"/>
                      <a:pt x="18481" y="8917"/>
                      <a:pt x="18481" y="8917"/>
                    </a:cubicBezTo>
                    <a:cubicBezTo>
                      <a:pt x="18481" y="8917"/>
                      <a:pt x="18481" y="8917"/>
                      <a:pt x="18481" y="8917"/>
                    </a:cubicBezTo>
                    <a:cubicBezTo>
                      <a:pt x="18481" y="8917"/>
                      <a:pt x="18481" y="8917"/>
                      <a:pt x="18481" y="8917"/>
                    </a:cubicBezTo>
                    <a:cubicBezTo>
                      <a:pt x="18366" y="8917"/>
                      <a:pt x="18366" y="8917"/>
                      <a:pt x="18366" y="8917"/>
                    </a:cubicBezTo>
                    <a:cubicBezTo>
                      <a:pt x="18366" y="8917"/>
                      <a:pt x="18366" y="8917"/>
                      <a:pt x="18366" y="8917"/>
                    </a:cubicBezTo>
                    <a:cubicBezTo>
                      <a:pt x="18366" y="8818"/>
                      <a:pt x="18366" y="8818"/>
                      <a:pt x="18366" y="8818"/>
                    </a:cubicBezTo>
                    <a:cubicBezTo>
                      <a:pt x="18250" y="8719"/>
                      <a:pt x="18250" y="8719"/>
                      <a:pt x="18250" y="8719"/>
                    </a:cubicBezTo>
                    <a:cubicBezTo>
                      <a:pt x="18250" y="8719"/>
                      <a:pt x="18250" y="8719"/>
                      <a:pt x="18250" y="8719"/>
                    </a:cubicBezTo>
                    <a:cubicBezTo>
                      <a:pt x="18250" y="8818"/>
                      <a:pt x="18250" y="8818"/>
                      <a:pt x="18250" y="8818"/>
                    </a:cubicBezTo>
                    <a:cubicBezTo>
                      <a:pt x="18135" y="8719"/>
                      <a:pt x="18135" y="8719"/>
                      <a:pt x="18135" y="8719"/>
                    </a:cubicBezTo>
                    <a:cubicBezTo>
                      <a:pt x="18135" y="8719"/>
                      <a:pt x="18135" y="8719"/>
                      <a:pt x="18135" y="8719"/>
                    </a:cubicBezTo>
                    <a:cubicBezTo>
                      <a:pt x="18019" y="8719"/>
                      <a:pt x="18019" y="8719"/>
                      <a:pt x="18019" y="8719"/>
                    </a:cubicBezTo>
                    <a:cubicBezTo>
                      <a:pt x="17904" y="8719"/>
                      <a:pt x="17904" y="8719"/>
                      <a:pt x="17904" y="8719"/>
                    </a:cubicBezTo>
                    <a:cubicBezTo>
                      <a:pt x="18019" y="8719"/>
                      <a:pt x="18019" y="8719"/>
                      <a:pt x="18019" y="8719"/>
                    </a:cubicBezTo>
                    <a:cubicBezTo>
                      <a:pt x="18019" y="8818"/>
                      <a:pt x="18019" y="8818"/>
                      <a:pt x="18019" y="8818"/>
                    </a:cubicBezTo>
                    <a:cubicBezTo>
                      <a:pt x="17904" y="8818"/>
                      <a:pt x="17904" y="8818"/>
                      <a:pt x="17904" y="8818"/>
                    </a:cubicBezTo>
                    <a:cubicBezTo>
                      <a:pt x="17904" y="8818"/>
                      <a:pt x="17904" y="8818"/>
                      <a:pt x="17904" y="8818"/>
                    </a:cubicBezTo>
                    <a:cubicBezTo>
                      <a:pt x="17788" y="8719"/>
                      <a:pt x="17788" y="8719"/>
                      <a:pt x="17788" y="8719"/>
                    </a:cubicBezTo>
                    <a:cubicBezTo>
                      <a:pt x="17673" y="8818"/>
                      <a:pt x="17673" y="8818"/>
                      <a:pt x="17673" y="8818"/>
                    </a:cubicBezTo>
                    <a:cubicBezTo>
                      <a:pt x="17788" y="8818"/>
                      <a:pt x="17788" y="8818"/>
                      <a:pt x="17788" y="8818"/>
                    </a:cubicBezTo>
                    <a:cubicBezTo>
                      <a:pt x="17788" y="8818"/>
                      <a:pt x="17788" y="8818"/>
                      <a:pt x="17788" y="8818"/>
                    </a:cubicBezTo>
                    <a:cubicBezTo>
                      <a:pt x="17904" y="8818"/>
                      <a:pt x="17904" y="8818"/>
                      <a:pt x="17904" y="8818"/>
                    </a:cubicBezTo>
                    <a:cubicBezTo>
                      <a:pt x="17904" y="8818"/>
                      <a:pt x="17904" y="8818"/>
                      <a:pt x="17904" y="8818"/>
                    </a:cubicBezTo>
                    <a:cubicBezTo>
                      <a:pt x="17904" y="8917"/>
                      <a:pt x="17904" y="8917"/>
                      <a:pt x="17904" y="8917"/>
                    </a:cubicBezTo>
                    <a:cubicBezTo>
                      <a:pt x="17904" y="8917"/>
                      <a:pt x="17904" y="8917"/>
                      <a:pt x="17904" y="8917"/>
                    </a:cubicBezTo>
                    <a:cubicBezTo>
                      <a:pt x="17788" y="9017"/>
                      <a:pt x="17788" y="9017"/>
                      <a:pt x="17788" y="9017"/>
                    </a:cubicBezTo>
                    <a:cubicBezTo>
                      <a:pt x="17673" y="9017"/>
                      <a:pt x="17673" y="9017"/>
                      <a:pt x="17673" y="9017"/>
                    </a:cubicBezTo>
                    <a:cubicBezTo>
                      <a:pt x="17557" y="9017"/>
                      <a:pt x="17557" y="9017"/>
                      <a:pt x="17557" y="9017"/>
                    </a:cubicBezTo>
                    <a:cubicBezTo>
                      <a:pt x="17557" y="8917"/>
                      <a:pt x="17557" y="8917"/>
                      <a:pt x="17557" y="8917"/>
                    </a:cubicBezTo>
                    <a:cubicBezTo>
                      <a:pt x="17557" y="8917"/>
                      <a:pt x="17557" y="8917"/>
                      <a:pt x="17557" y="8917"/>
                    </a:cubicBezTo>
                    <a:cubicBezTo>
                      <a:pt x="17557" y="8917"/>
                      <a:pt x="17557" y="8917"/>
                      <a:pt x="17557" y="8917"/>
                    </a:cubicBezTo>
                    <a:cubicBezTo>
                      <a:pt x="17442" y="8917"/>
                      <a:pt x="17442" y="8917"/>
                      <a:pt x="17442" y="8917"/>
                    </a:cubicBezTo>
                    <a:cubicBezTo>
                      <a:pt x="17557" y="9017"/>
                      <a:pt x="17557" y="9017"/>
                      <a:pt x="17557" y="9017"/>
                    </a:cubicBezTo>
                    <a:cubicBezTo>
                      <a:pt x="17557" y="9017"/>
                      <a:pt x="17557" y="9017"/>
                      <a:pt x="17557" y="9017"/>
                    </a:cubicBezTo>
                    <a:cubicBezTo>
                      <a:pt x="17442" y="9017"/>
                      <a:pt x="17442" y="9017"/>
                      <a:pt x="17442" y="9017"/>
                    </a:cubicBezTo>
                    <a:cubicBezTo>
                      <a:pt x="17557" y="9116"/>
                      <a:pt x="17557" y="9116"/>
                      <a:pt x="17557" y="9116"/>
                    </a:cubicBezTo>
                    <a:cubicBezTo>
                      <a:pt x="17557" y="9116"/>
                      <a:pt x="17557" y="9116"/>
                      <a:pt x="17557" y="9116"/>
                    </a:cubicBezTo>
                    <a:cubicBezTo>
                      <a:pt x="17442" y="9116"/>
                      <a:pt x="17442" y="9116"/>
                      <a:pt x="17442" y="9116"/>
                    </a:cubicBezTo>
                    <a:cubicBezTo>
                      <a:pt x="17557" y="9215"/>
                      <a:pt x="17557" y="9215"/>
                      <a:pt x="17557" y="9215"/>
                    </a:cubicBezTo>
                    <a:cubicBezTo>
                      <a:pt x="17557" y="9215"/>
                      <a:pt x="17557" y="9215"/>
                      <a:pt x="17557" y="9215"/>
                    </a:cubicBezTo>
                    <a:cubicBezTo>
                      <a:pt x="17442" y="9215"/>
                      <a:pt x="17442" y="9215"/>
                      <a:pt x="17442" y="9215"/>
                    </a:cubicBezTo>
                    <a:cubicBezTo>
                      <a:pt x="17442" y="9215"/>
                      <a:pt x="17442" y="9215"/>
                      <a:pt x="17442" y="9215"/>
                    </a:cubicBezTo>
                    <a:cubicBezTo>
                      <a:pt x="17326" y="9215"/>
                      <a:pt x="17326" y="9215"/>
                      <a:pt x="17326" y="9215"/>
                    </a:cubicBezTo>
                    <a:cubicBezTo>
                      <a:pt x="17326" y="9215"/>
                      <a:pt x="17326" y="9215"/>
                      <a:pt x="17326" y="9215"/>
                    </a:cubicBezTo>
                    <a:cubicBezTo>
                      <a:pt x="17326" y="9314"/>
                      <a:pt x="17326" y="9314"/>
                      <a:pt x="17326" y="9314"/>
                    </a:cubicBezTo>
                    <a:cubicBezTo>
                      <a:pt x="17442" y="9314"/>
                      <a:pt x="17442" y="9314"/>
                      <a:pt x="17442" y="9314"/>
                    </a:cubicBezTo>
                    <a:cubicBezTo>
                      <a:pt x="17557" y="9314"/>
                      <a:pt x="17557" y="9314"/>
                      <a:pt x="17557" y="9314"/>
                    </a:cubicBezTo>
                    <a:cubicBezTo>
                      <a:pt x="17557" y="9314"/>
                      <a:pt x="17557" y="9314"/>
                      <a:pt x="17557" y="9314"/>
                    </a:cubicBezTo>
                    <a:cubicBezTo>
                      <a:pt x="17557" y="9413"/>
                      <a:pt x="17557" y="9413"/>
                      <a:pt x="17557" y="9413"/>
                    </a:cubicBezTo>
                    <a:cubicBezTo>
                      <a:pt x="17557" y="9413"/>
                      <a:pt x="17557" y="9413"/>
                      <a:pt x="17557" y="9413"/>
                    </a:cubicBezTo>
                    <a:cubicBezTo>
                      <a:pt x="17557" y="9413"/>
                      <a:pt x="17557" y="9413"/>
                      <a:pt x="17557" y="9413"/>
                    </a:cubicBezTo>
                    <a:cubicBezTo>
                      <a:pt x="17673" y="9413"/>
                      <a:pt x="17673" y="9413"/>
                      <a:pt x="17673" y="9413"/>
                    </a:cubicBezTo>
                    <a:cubicBezTo>
                      <a:pt x="17673" y="9413"/>
                      <a:pt x="17673" y="9413"/>
                      <a:pt x="17673" y="9413"/>
                    </a:cubicBezTo>
                    <a:cubicBezTo>
                      <a:pt x="17788" y="9413"/>
                      <a:pt x="17788" y="9413"/>
                      <a:pt x="17788" y="9413"/>
                    </a:cubicBezTo>
                    <a:cubicBezTo>
                      <a:pt x="17904" y="9413"/>
                      <a:pt x="17904" y="9413"/>
                      <a:pt x="17904" y="9413"/>
                    </a:cubicBezTo>
                    <a:cubicBezTo>
                      <a:pt x="18019" y="9413"/>
                      <a:pt x="18019" y="9413"/>
                      <a:pt x="18019" y="9413"/>
                    </a:cubicBezTo>
                    <a:cubicBezTo>
                      <a:pt x="18019" y="9512"/>
                      <a:pt x="18019" y="9512"/>
                      <a:pt x="18019" y="9512"/>
                    </a:cubicBezTo>
                    <a:cubicBezTo>
                      <a:pt x="18135" y="9413"/>
                      <a:pt x="18135" y="9413"/>
                      <a:pt x="18135" y="9413"/>
                    </a:cubicBezTo>
                    <a:cubicBezTo>
                      <a:pt x="18135" y="9413"/>
                      <a:pt x="18135" y="9413"/>
                      <a:pt x="18135" y="9413"/>
                    </a:cubicBezTo>
                    <a:cubicBezTo>
                      <a:pt x="18135" y="9413"/>
                      <a:pt x="18135" y="9413"/>
                      <a:pt x="18135" y="9413"/>
                    </a:cubicBezTo>
                    <a:cubicBezTo>
                      <a:pt x="18135" y="9512"/>
                      <a:pt x="18135" y="9512"/>
                      <a:pt x="18135" y="9512"/>
                    </a:cubicBezTo>
                    <a:cubicBezTo>
                      <a:pt x="18135" y="9512"/>
                      <a:pt x="18135" y="9512"/>
                      <a:pt x="18135" y="9512"/>
                    </a:cubicBezTo>
                    <a:cubicBezTo>
                      <a:pt x="18250" y="9611"/>
                      <a:pt x="18250" y="9611"/>
                      <a:pt x="18250" y="9611"/>
                    </a:cubicBezTo>
                    <a:cubicBezTo>
                      <a:pt x="18135" y="9611"/>
                      <a:pt x="18135" y="9611"/>
                      <a:pt x="18135" y="9611"/>
                    </a:cubicBezTo>
                    <a:cubicBezTo>
                      <a:pt x="18135" y="9611"/>
                      <a:pt x="18135" y="9611"/>
                      <a:pt x="18135" y="9611"/>
                    </a:cubicBezTo>
                    <a:cubicBezTo>
                      <a:pt x="18135" y="9611"/>
                      <a:pt x="18135" y="9611"/>
                      <a:pt x="18135" y="9611"/>
                    </a:cubicBezTo>
                    <a:cubicBezTo>
                      <a:pt x="18019" y="9611"/>
                      <a:pt x="18019" y="9611"/>
                      <a:pt x="18019" y="9611"/>
                    </a:cubicBezTo>
                    <a:cubicBezTo>
                      <a:pt x="17904" y="9611"/>
                      <a:pt x="17904" y="9611"/>
                      <a:pt x="17904" y="9611"/>
                    </a:cubicBezTo>
                    <a:cubicBezTo>
                      <a:pt x="17904" y="9611"/>
                      <a:pt x="17904" y="9611"/>
                      <a:pt x="17904" y="9611"/>
                    </a:cubicBezTo>
                    <a:cubicBezTo>
                      <a:pt x="17788" y="9611"/>
                      <a:pt x="17788" y="9611"/>
                      <a:pt x="17788" y="9611"/>
                    </a:cubicBezTo>
                    <a:cubicBezTo>
                      <a:pt x="17673" y="9611"/>
                      <a:pt x="17673" y="9611"/>
                      <a:pt x="17673" y="9611"/>
                    </a:cubicBezTo>
                    <a:cubicBezTo>
                      <a:pt x="17557" y="9611"/>
                      <a:pt x="17557" y="9611"/>
                      <a:pt x="17557" y="9611"/>
                    </a:cubicBezTo>
                    <a:cubicBezTo>
                      <a:pt x="17557" y="9611"/>
                      <a:pt x="17557" y="9611"/>
                      <a:pt x="17557" y="9611"/>
                    </a:cubicBezTo>
                    <a:cubicBezTo>
                      <a:pt x="17557" y="9611"/>
                      <a:pt x="17557" y="9611"/>
                      <a:pt x="17557" y="9611"/>
                    </a:cubicBezTo>
                    <a:cubicBezTo>
                      <a:pt x="17557" y="9611"/>
                      <a:pt x="17557" y="9611"/>
                      <a:pt x="17557" y="9611"/>
                    </a:cubicBezTo>
                    <a:cubicBezTo>
                      <a:pt x="17557" y="9710"/>
                      <a:pt x="17557" y="9710"/>
                      <a:pt x="17557" y="9710"/>
                    </a:cubicBezTo>
                    <a:cubicBezTo>
                      <a:pt x="17557" y="9710"/>
                      <a:pt x="17557" y="9710"/>
                      <a:pt x="17557" y="9710"/>
                    </a:cubicBezTo>
                    <a:cubicBezTo>
                      <a:pt x="17557" y="9710"/>
                      <a:pt x="17557" y="9710"/>
                      <a:pt x="17557" y="9710"/>
                    </a:cubicBezTo>
                    <a:cubicBezTo>
                      <a:pt x="17673" y="9710"/>
                      <a:pt x="17673" y="9710"/>
                      <a:pt x="17673" y="9710"/>
                    </a:cubicBezTo>
                    <a:cubicBezTo>
                      <a:pt x="17904" y="9710"/>
                      <a:pt x="17904" y="9710"/>
                      <a:pt x="17904" y="9710"/>
                    </a:cubicBezTo>
                    <a:cubicBezTo>
                      <a:pt x="17904" y="9710"/>
                      <a:pt x="17904" y="9710"/>
                      <a:pt x="17904" y="9710"/>
                    </a:cubicBezTo>
                    <a:cubicBezTo>
                      <a:pt x="18019" y="9710"/>
                      <a:pt x="18019" y="9710"/>
                      <a:pt x="18019" y="9710"/>
                    </a:cubicBezTo>
                    <a:cubicBezTo>
                      <a:pt x="18019" y="9710"/>
                      <a:pt x="18019" y="9710"/>
                      <a:pt x="18019" y="9710"/>
                    </a:cubicBezTo>
                    <a:cubicBezTo>
                      <a:pt x="18135" y="9809"/>
                      <a:pt x="18135" y="9809"/>
                      <a:pt x="18135" y="9809"/>
                    </a:cubicBezTo>
                    <a:cubicBezTo>
                      <a:pt x="18135" y="9809"/>
                      <a:pt x="18135" y="9809"/>
                      <a:pt x="18135" y="9809"/>
                    </a:cubicBezTo>
                    <a:cubicBezTo>
                      <a:pt x="18250" y="9908"/>
                      <a:pt x="18250" y="9908"/>
                      <a:pt x="18250" y="9908"/>
                    </a:cubicBezTo>
                    <a:cubicBezTo>
                      <a:pt x="18250" y="9908"/>
                      <a:pt x="18250" y="9908"/>
                      <a:pt x="18250" y="9908"/>
                    </a:cubicBezTo>
                    <a:cubicBezTo>
                      <a:pt x="18250" y="10007"/>
                      <a:pt x="18250" y="10007"/>
                      <a:pt x="18250" y="10007"/>
                    </a:cubicBezTo>
                    <a:cubicBezTo>
                      <a:pt x="18250" y="10007"/>
                      <a:pt x="18250" y="10007"/>
                      <a:pt x="18250" y="10007"/>
                    </a:cubicBezTo>
                    <a:cubicBezTo>
                      <a:pt x="18250" y="10007"/>
                      <a:pt x="18250" y="10007"/>
                      <a:pt x="18250" y="10007"/>
                    </a:cubicBezTo>
                    <a:cubicBezTo>
                      <a:pt x="18135" y="9908"/>
                      <a:pt x="18135" y="9908"/>
                      <a:pt x="18135" y="9908"/>
                    </a:cubicBezTo>
                    <a:cubicBezTo>
                      <a:pt x="18135" y="10007"/>
                      <a:pt x="18135" y="10007"/>
                      <a:pt x="18135" y="10007"/>
                    </a:cubicBezTo>
                    <a:cubicBezTo>
                      <a:pt x="18135" y="10007"/>
                      <a:pt x="18135" y="10007"/>
                      <a:pt x="18135" y="10007"/>
                    </a:cubicBezTo>
                    <a:cubicBezTo>
                      <a:pt x="18250" y="10106"/>
                      <a:pt x="18250" y="10106"/>
                      <a:pt x="18250" y="10106"/>
                    </a:cubicBezTo>
                    <a:cubicBezTo>
                      <a:pt x="18250" y="10206"/>
                      <a:pt x="18250" y="10206"/>
                      <a:pt x="18250" y="10206"/>
                    </a:cubicBezTo>
                    <a:cubicBezTo>
                      <a:pt x="18250" y="10206"/>
                      <a:pt x="18250" y="10206"/>
                      <a:pt x="18250" y="10206"/>
                    </a:cubicBezTo>
                    <a:cubicBezTo>
                      <a:pt x="18250" y="10305"/>
                      <a:pt x="18250" y="10305"/>
                      <a:pt x="18250" y="10305"/>
                    </a:cubicBezTo>
                    <a:cubicBezTo>
                      <a:pt x="18250" y="10305"/>
                      <a:pt x="18250" y="10305"/>
                      <a:pt x="18250" y="10305"/>
                    </a:cubicBezTo>
                    <a:cubicBezTo>
                      <a:pt x="18135" y="10404"/>
                      <a:pt x="18135" y="10404"/>
                      <a:pt x="18135" y="10404"/>
                    </a:cubicBezTo>
                    <a:cubicBezTo>
                      <a:pt x="18135" y="10503"/>
                      <a:pt x="18135" y="10503"/>
                      <a:pt x="18135" y="10503"/>
                    </a:cubicBezTo>
                    <a:cubicBezTo>
                      <a:pt x="18019" y="10503"/>
                      <a:pt x="18019" y="10503"/>
                      <a:pt x="18019" y="10503"/>
                    </a:cubicBezTo>
                    <a:cubicBezTo>
                      <a:pt x="18019" y="10503"/>
                      <a:pt x="18019" y="10503"/>
                      <a:pt x="18019" y="10503"/>
                    </a:cubicBezTo>
                    <a:cubicBezTo>
                      <a:pt x="17904" y="10503"/>
                      <a:pt x="17904" y="10503"/>
                      <a:pt x="17904" y="10503"/>
                    </a:cubicBezTo>
                    <a:cubicBezTo>
                      <a:pt x="17904" y="10404"/>
                      <a:pt x="17904" y="10404"/>
                      <a:pt x="17904" y="10404"/>
                    </a:cubicBezTo>
                    <a:cubicBezTo>
                      <a:pt x="18019" y="10404"/>
                      <a:pt x="18019" y="10404"/>
                      <a:pt x="18019" y="10404"/>
                    </a:cubicBezTo>
                    <a:cubicBezTo>
                      <a:pt x="17904" y="10404"/>
                      <a:pt x="17904" y="10404"/>
                      <a:pt x="17904" y="10404"/>
                    </a:cubicBezTo>
                    <a:cubicBezTo>
                      <a:pt x="17904" y="10305"/>
                      <a:pt x="17904" y="10305"/>
                      <a:pt x="17904" y="10305"/>
                    </a:cubicBezTo>
                    <a:cubicBezTo>
                      <a:pt x="17904" y="10404"/>
                      <a:pt x="17904" y="10404"/>
                      <a:pt x="17904" y="10404"/>
                    </a:cubicBezTo>
                    <a:cubicBezTo>
                      <a:pt x="17788" y="10404"/>
                      <a:pt x="17788" y="10404"/>
                      <a:pt x="17788" y="10404"/>
                    </a:cubicBezTo>
                    <a:cubicBezTo>
                      <a:pt x="17673" y="10206"/>
                      <a:pt x="17673" y="10206"/>
                      <a:pt x="17673" y="10206"/>
                    </a:cubicBezTo>
                    <a:cubicBezTo>
                      <a:pt x="17557" y="10206"/>
                      <a:pt x="17557" y="10206"/>
                      <a:pt x="17557" y="10206"/>
                    </a:cubicBezTo>
                    <a:cubicBezTo>
                      <a:pt x="17557" y="10106"/>
                      <a:pt x="17557" y="10106"/>
                      <a:pt x="17557" y="10106"/>
                    </a:cubicBezTo>
                    <a:cubicBezTo>
                      <a:pt x="17557" y="10106"/>
                      <a:pt x="17557" y="10106"/>
                      <a:pt x="17557" y="10106"/>
                    </a:cubicBezTo>
                    <a:cubicBezTo>
                      <a:pt x="17442" y="10007"/>
                      <a:pt x="17442" y="10007"/>
                      <a:pt x="17442" y="10007"/>
                    </a:cubicBezTo>
                    <a:cubicBezTo>
                      <a:pt x="17326" y="9908"/>
                      <a:pt x="17326" y="9908"/>
                      <a:pt x="17326" y="9908"/>
                    </a:cubicBezTo>
                    <a:cubicBezTo>
                      <a:pt x="17326" y="9908"/>
                      <a:pt x="17326" y="9908"/>
                      <a:pt x="17326" y="9908"/>
                    </a:cubicBezTo>
                    <a:cubicBezTo>
                      <a:pt x="17326" y="9908"/>
                      <a:pt x="17326" y="9908"/>
                      <a:pt x="17326" y="9908"/>
                    </a:cubicBezTo>
                    <a:cubicBezTo>
                      <a:pt x="17326" y="9908"/>
                      <a:pt x="17326" y="9908"/>
                      <a:pt x="17326" y="9908"/>
                    </a:cubicBezTo>
                    <a:cubicBezTo>
                      <a:pt x="17326" y="10007"/>
                      <a:pt x="17326" y="10007"/>
                      <a:pt x="17326" y="10007"/>
                    </a:cubicBezTo>
                    <a:cubicBezTo>
                      <a:pt x="17442" y="10007"/>
                      <a:pt x="17442" y="10007"/>
                      <a:pt x="17442" y="10007"/>
                    </a:cubicBezTo>
                    <a:cubicBezTo>
                      <a:pt x="17442" y="10106"/>
                      <a:pt x="17442" y="10106"/>
                      <a:pt x="17442" y="10106"/>
                    </a:cubicBezTo>
                    <a:cubicBezTo>
                      <a:pt x="17326" y="10106"/>
                      <a:pt x="17326" y="10106"/>
                      <a:pt x="17326" y="10106"/>
                    </a:cubicBezTo>
                    <a:cubicBezTo>
                      <a:pt x="17211" y="10106"/>
                      <a:pt x="17211" y="10106"/>
                      <a:pt x="17211" y="10106"/>
                    </a:cubicBezTo>
                    <a:cubicBezTo>
                      <a:pt x="17211" y="10106"/>
                      <a:pt x="17211" y="10106"/>
                      <a:pt x="17211" y="10106"/>
                    </a:cubicBezTo>
                    <a:cubicBezTo>
                      <a:pt x="17095" y="10007"/>
                      <a:pt x="17095" y="10007"/>
                      <a:pt x="17095" y="10007"/>
                    </a:cubicBezTo>
                    <a:cubicBezTo>
                      <a:pt x="17095" y="9908"/>
                      <a:pt x="17095" y="9908"/>
                      <a:pt x="17095" y="9908"/>
                    </a:cubicBezTo>
                    <a:cubicBezTo>
                      <a:pt x="17095" y="10007"/>
                      <a:pt x="17095" y="10007"/>
                      <a:pt x="17095" y="10007"/>
                    </a:cubicBezTo>
                    <a:cubicBezTo>
                      <a:pt x="17095" y="10007"/>
                      <a:pt x="17095" y="10007"/>
                      <a:pt x="17095" y="10007"/>
                    </a:cubicBezTo>
                    <a:cubicBezTo>
                      <a:pt x="17211" y="10106"/>
                      <a:pt x="17211" y="10106"/>
                      <a:pt x="17211" y="10106"/>
                    </a:cubicBezTo>
                    <a:cubicBezTo>
                      <a:pt x="17326" y="10206"/>
                      <a:pt x="17326" y="10206"/>
                      <a:pt x="17326" y="10206"/>
                    </a:cubicBezTo>
                    <a:cubicBezTo>
                      <a:pt x="17442" y="10206"/>
                      <a:pt x="17442" y="10206"/>
                      <a:pt x="17442" y="10206"/>
                    </a:cubicBezTo>
                    <a:cubicBezTo>
                      <a:pt x="17557" y="10206"/>
                      <a:pt x="17557" y="10206"/>
                      <a:pt x="17557" y="10206"/>
                    </a:cubicBezTo>
                    <a:cubicBezTo>
                      <a:pt x="17788" y="10404"/>
                      <a:pt x="17788" y="10404"/>
                      <a:pt x="17788" y="10404"/>
                    </a:cubicBezTo>
                    <a:cubicBezTo>
                      <a:pt x="17788" y="10404"/>
                      <a:pt x="17788" y="10404"/>
                      <a:pt x="17788" y="10404"/>
                    </a:cubicBezTo>
                    <a:cubicBezTo>
                      <a:pt x="17788" y="10503"/>
                      <a:pt x="17788" y="10503"/>
                      <a:pt x="17788" y="10503"/>
                    </a:cubicBezTo>
                    <a:cubicBezTo>
                      <a:pt x="17673" y="10503"/>
                      <a:pt x="17673" y="10503"/>
                      <a:pt x="17673" y="10503"/>
                    </a:cubicBezTo>
                    <a:cubicBezTo>
                      <a:pt x="17673" y="10404"/>
                      <a:pt x="17673" y="10404"/>
                      <a:pt x="17673" y="10404"/>
                    </a:cubicBezTo>
                    <a:cubicBezTo>
                      <a:pt x="17557" y="10404"/>
                      <a:pt x="17557" y="10404"/>
                      <a:pt x="17557" y="10404"/>
                    </a:cubicBezTo>
                    <a:cubicBezTo>
                      <a:pt x="17557" y="10503"/>
                      <a:pt x="17557" y="10503"/>
                      <a:pt x="17557" y="10503"/>
                    </a:cubicBezTo>
                    <a:cubicBezTo>
                      <a:pt x="17442" y="10503"/>
                      <a:pt x="17442" y="10503"/>
                      <a:pt x="17442" y="10503"/>
                    </a:cubicBezTo>
                    <a:cubicBezTo>
                      <a:pt x="17326" y="10503"/>
                      <a:pt x="17326" y="10503"/>
                      <a:pt x="17326" y="10503"/>
                    </a:cubicBezTo>
                    <a:cubicBezTo>
                      <a:pt x="17326" y="10503"/>
                      <a:pt x="17326" y="10503"/>
                      <a:pt x="17326" y="10503"/>
                    </a:cubicBezTo>
                    <a:cubicBezTo>
                      <a:pt x="17211" y="10503"/>
                      <a:pt x="17211" y="10503"/>
                      <a:pt x="17211" y="10503"/>
                    </a:cubicBezTo>
                    <a:cubicBezTo>
                      <a:pt x="17326" y="10404"/>
                      <a:pt x="17326" y="10404"/>
                      <a:pt x="17326" y="10404"/>
                    </a:cubicBezTo>
                    <a:cubicBezTo>
                      <a:pt x="17211" y="10404"/>
                      <a:pt x="17211" y="10404"/>
                      <a:pt x="17211" y="10404"/>
                    </a:cubicBezTo>
                    <a:cubicBezTo>
                      <a:pt x="17211" y="10404"/>
                      <a:pt x="17211" y="10404"/>
                      <a:pt x="17211" y="10404"/>
                    </a:cubicBezTo>
                    <a:cubicBezTo>
                      <a:pt x="17211" y="10404"/>
                      <a:pt x="17211" y="10404"/>
                      <a:pt x="17211" y="10404"/>
                    </a:cubicBezTo>
                    <a:cubicBezTo>
                      <a:pt x="17211" y="10503"/>
                      <a:pt x="17211" y="10503"/>
                      <a:pt x="17211" y="10503"/>
                    </a:cubicBezTo>
                    <a:cubicBezTo>
                      <a:pt x="17211" y="10503"/>
                      <a:pt x="17211" y="10503"/>
                      <a:pt x="17211" y="10503"/>
                    </a:cubicBezTo>
                    <a:cubicBezTo>
                      <a:pt x="17326" y="10602"/>
                      <a:pt x="17326" y="10602"/>
                      <a:pt x="17326" y="10602"/>
                    </a:cubicBezTo>
                    <a:cubicBezTo>
                      <a:pt x="17326" y="10602"/>
                      <a:pt x="17326" y="10602"/>
                      <a:pt x="17326" y="10602"/>
                    </a:cubicBezTo>
                    <a:cubicBezTo>
                      <a:pt x="17442" y="10602"/>
                      <a:pt x="17442" y="10602"/>
                      <a:pt x="17442" y="10602"/>
                    </a:cubicBezTo>
                    <a:cubicBezTo>
                      <a:pt x="17557" y="10503"/>
                      <a:pt x="17557" y="10503"/>
                      <a:pt x="17557" y="10503"/>
                    </a:cubicBezTo>
                    <a:cubicBezTo>
                      <a:pt x="17557" y="10503"/>
                      <a:pt x="17557" y="10503"/>
                      <a:pt x="17557" y="10503"/>
                    </a:cubicBezTo>
                    <a:cubicBezTo>
                      <a:pt x="17673" y="10503"/>
                      <a:pt x="17673" y="10503"/>
                      <a:pt x="17673" y="10503"/>
                    </a:cubicBezTo>
                    <a:cubicBezTo>
                      <a:pt x="17673" y="10602"/>
                      <a:pt x="17673" y="10602"/>
                      <a:pt x="17673" y="10602"/>
                    </a:cubicBezTo>
                    <a:cubicBezTo>
                      <a:pt x="17673" y="10602"/>
                      <a:pt x="17673" y="10602"/>
                      <a:pt x="17673" y="10602"/>
                    </a:cubicBezTo>
                    <a:cubicBezTo>
                      <a:pt x="17673" y="10701"/>
                      <a:pt x="17673" y="10701"/>
                      <a:pt x="17673" y="10701"/>
                    </a:cubicBezTo>
                    <a:cubicBezTo>
                      <a:pt x="17673" y="10800"/>
                      <a:pt x="17673" y="10800"/>
                      <a:pt x="17673" y="10800"/>
                    </a:cubicBezTo>
                    <a:cubicBezTo>
                      <a:pt x="17557" y="10800"/>
                      <a:pt x="17557" y="10800"/>
                      <a:pt x="17557" y="10800"/>
                    </a:cubicBezTo>
                    <a:cubicBezTo>
                      <a:pt x="17557" y="10800"/>
                      <a:pt x="17557" y="10800"/>
                      <a:pt x="17557" y="10800"/>
                    </a:cubicBezTo>
                    <a:cubicBezTo>
                      <a:pt x="17673" y="10899"/>
                      <a:pt x="17673" y="10899"/>
                      <a:pt x="17673" y="10899"/>
                    </a:cubicBezTo>
                    <a:cubicBezTo>
                      <a:pt x="17673" y="10800"/>
                      <a:pt x="17673" y="10800"/>
                      <a:pt x="17673" y="10800"/>
                    </a:cubicBezTo>
                    <a:cubicBezTo>
                      <a:pt x="17788" y="10899"/>
                      <a:pt x="17788" y="10899"/>
                      <a:pt x="17788" y="10899"/>
                    </a:cubicBezTo>
                    <a:cubicBezTo>
                      <a:pt x="17904" y="10899"/>
                      <a:pt x="17904" y="10899"/>
                      <a:pt x="17904" y="10899"/>
                    </a:cubicBezTo>
                    <a:cubicBezTo>
                      <a:pt x="18019" y="10998"/>
                      <a:pt x="18019" y="10998"/>
                      <a:pt x="18019" y="10998"/>
                    </a:cubicBezTo>
                    <a:cubicBezTo>
                      <a:pt x="18019" y="10899"/>
                      <a:pt x="18019" y="10899"/>
                      <a:pt x="18019" y="10899"/>
                    </a:cubicBezTo>
                    <a:cubicBezTo>
                      <a:pt x="18135" y="10899"/>
                      <a:pt x="18135" y="10899"/>
                      <a:pt x="18135" y="10899"/>
                    </a:cubicBezTo>
                    <a:cubicBezTo>
                      <a:pt x="18135" y="10899"/>
                      <a:pt x="18135" y="10899"/>
                      <a:pt x="18135" y="10899"/>
                    </a:cubicBezTo>
                    <a:cubicBezTo>
                      <a:pt x="18135" y="10998"/>
                      <a:pt x="18135" y="10998"/>
                      <a:pt x="18135" y="10998"/>
                    </a:cubicBezTo>
                    <a:cubicBezTo>
                      <a:pt x="18135" y="10998"/>
                      <a:pt x="18135" y="10998"/>
                      <a:pt x="18135" y="10998"/>
                    </a:cubicBezTo>
                    <a:cubicBezTo>
                      <a:pt x="18135" y="11097"/>
                      <a:pt x="18135" y="11097"/>
                      <a:pt x="18135" y="11097"/>
                    </a:cubicBezTo>
                    <a:cubicBezTo>
                      <a:pt x="18250" y="11097"/>
                      <a:pt x="18250" y="11097"/>
                      <a:pt x="18250" y="11097"/>
                    </a:cubicBezTo>
                    <a:cubicBezTo>
                      <a:pt x="18135" y="11196"/>
                      <a:pt x="18135" y="11196"/>
                      <a:pt x="18135" y="11196"/>
                    </a:cubicBezTo>
                    <a:cubicBezTo>
                      <a:pt x="18135" y="11295"/>
                      <a:pt x="18135" y="11295"/>
                      <a:pt x="18135" y="11295"/>
                    </a:cubicBezTo>
                    <a:cubicBezTo>
                      <a:pt x="18019" y="11295"/>
                      <a:pt x="18019" y="11295"/>
                      <a:pt x="18019" y="11295"/>
                    </a:cubicBezTo>
                    <a:cubicBezTo>
                      <a:pt x="17904" y="11295"/>
                      <a:pt x="17904" y="11295"/>
                      <a:pt x="17904" y="11295"/>
                    </a:cubicBezTo>
                    <a:cubicBezTo>
                      <a:pt x="17904" y="11295"/>
                      <a:pt x="17904" y="11295"/>
                      <a:pt x="17904" y="11295"/>
                    </a:cubicBezTo>
                    <a:cubicBezTo>
                      <a:pt x="17788" y="11196"/>
                      <a:pt x="17788" y="11196"/>
                      <a:pt x="17788" y="11196"/>
                    </a:cubicBezTo>
                    <a:cubicBezTo>
                      <a:pt x="17788" y="11196"/>
                      <a:pt x="17788" y="11196"/>
                      <a:pt x="17788" y="11196"/>
                    </a:cubicBezTo>
                    <a:cubicBezTo>
                      <a:pt x="17788" y="11097"/>
                      <a:pt x="17788" y="11097"/>
                      <a:pt x="17788" y="11097"/>
                    </a:cubicBezTo>
                    <a:cubicBezTo>
                      <a:pt x="17673" y="11097"/>
                      <a:pt x="17673" y="11097"/>
                      <a:pt x="17673" y="11097"/>
                    </a:cubicBezTo>
                    <a:cubicBezTo>
                      <a:pt x="17673" y="10998"/>
                      <a:pt x="17673" y="10998"/>
                      <a:pt x="17673" y="10998"/>
                    </a:cubicBezTo>
                    <a:cubicBezTo>
                      <a:pt x="17557" y="10998"/>
                      <a:pt x="17557" y="10998"/>
                      <a:pt x="17557" y="10998"/>
                    </a:cubicBezTo>
                    <a:cubicBezTo>
                      <a:pt x="17442" y="10998"/>
                      <a:pt x="17442" y="10998"/>
                      <a:pt x="17442" y="10998"/>
                    </a:cubicBezTo>
                    <a:cubicBezTo>
                      <a:pt x="17442" y="10998"/>
                      <a:pt x="17442" y="10998"/>
                      <a:pt x="17442" y="10998"/>
                    </a:cubicBezTo>
                    <a:cubicBezTo>
                      <a:pt x="17326" y="10998"/>
                      <a:pt x="17326" y="10998"/>
                      <a:pt x="17326" y="10998"/>
                    </a:cubicBezTo>
                    <a:cubicBezTo>
                      <a:pt x="17326" y="10998"/>
                      <a:pt x="17326" y="10998"/>
                      <a:pt x="17326" y="10998"/>
                    </a:cubicBezTo>
                    <a:cubicBezTo>
                      <a:pt x="17211" y="10899"/>
                      <a:pt x="17211" y="10899"/>
                      <a:pt x="17211" y="10899"/>
                    </a:cubicBezTo>
                    <a:cubicBezTo>
                      <a:pt x="17211" y="10899"/>
                      <a:pt x="17211" y="10899"/>
                      <a:pt x="17211" y="10899"/>
                    </a:cubicBezTo>
                    <a:cubicBezTo>
                      <a:pt x="17211" y="10899"/>
                      <a:pt x="17211" y="10899"/>
                      <a:pt x="17211" y="10899"/>
                    </a:cubicBezTo>
                    <a:cubicBezTo>
                      <a:pt x="17211" y="10899"/>
                      <a:pt x="17211" y="10899"/>
                      <a:pt x="17211" y="10899"/>
                    </a:cubicBezTo>
                    <a:cubicBezTo>
                      <a:pt x="17211" y="10998"/>
                      <a:pt x="17211" y="10998"/>
                      <a:pt x="17211" y="10998"/>
                    </a:cubicBezTo>
                    <a:cubicBezTo>
                      <a:pt x="17211" y="11097"/>
                      <a:pt x="17211" y="11097"/>
                      <a:pt x="17211" y="11097"/>
                    </a:cubicBezTo>
                    <a:cubicBezTo>
                      <a:pt x="17211" y="11097"/>
                      <a:pt x="17211" y="11097"/>
                      <a:pt x="17211" y="11097"/>
                    </a:cubicBezTo>
                    <a:cubicBezTo>
                      <a:pt x="17095" y="11097"/>
                      <a:pt x="17095" y="11097"/>
                      <a:pt x="17095" y="11097"/>
                    </a:cubicBezTo>
                    <a:cubicBezTo>
                      <a:pt x="17095" y="11097"/>
                      <a:pt x="17095" y="11097"/>
                      <a:pt x="17095" y="11097"/>
                    </a:cubicBezTo>
                    <a:cubicBezTo>
                      <a:pt x="16980" y="11196"/>
                      <a:pt x="16980" y="11196"/>
                      <a:pt x="16980" y="11196"/>
                    </a:cubicBezTo>
                    <a:cubicBezTo>
                      <a:pt x="17095" y="11196"/>
                      <a:pt x="17095" y="11196"/>
                      <a:pt x="17095" y="11196"/>
                    </a:cubicBezTo>
                    <a:cubicBezTo>
                      <a:pt x="17095" y="11196"/>
                      <a:pt x="17095" y="11196"/>
                      <a:pt x="17095" y="11196"/>
                    </a:cubicBezTo>
                    <a:cubicBezTo>
                      <a:pt x="17095" y="11295"/>
                      <a:pt x="17095" y="11295"/>
                      <a:pt x="17095" y="11295"/>
                    </a:cubicBezTo>
                    <a:cubicBezTo>
                      <a:pt x="16980" y="11295"/>
                      <a:pt x="16980" y="11295"/>
                      <a:pt x="16980" y="11295"/>
                    </a:cubicBezTo>
                    <a:cubicBezTo>
                      <a:pt x="16980" y="11394"/>
                      <a:pt x="16980" y="11394"/>
                      <a:pt x="16980" y="11394"/>
                    </a:cubicBezTo>
                    <a:cubicBezTo>
                      <a:pt x="16980" y="11394"/>
                      <a:pt x="16980" y="11394"/>
                      <a:pt x="16980" y="11394"/>
                    </a:cubicBezTo>
                    <a:cubicBezTo>
                      <a:pt x="16980" y="11394"/>
                      <a:pt x="16980" y="11394"/>
                      <a:pt x="16980" y="11394"/>
                    </a:cubicBezTo>
                    <a:cubicBezTo>
                      <a:pt x="16980" y="11394"/>
                      <a:pt x="16980" y="11394"/>
                      <a:pt x="16980" y="11394"/>
                    </a:cubicBezTo>
                    <a:cubicBezTo>
                      <a:pt x="17095" y="11494"/>
                      <a:pt x="17095" y="11494"/>
                      <a:pt x="17095" y="11494"/>
                    </a:cubicBezTo>
                    <a:cubicBezTo>
                      <a:pt x="17095" y="11494"/>
                      <a:pt x="17095" y="11494"/>
                      <a:pt x="17095" y="11494"/>
                    </a:cubicBezTo>
                    <a:cubicBezTo>
                      <a:pt x="17095" y="11593"/>
                      <a:pt x="17095" y="11593"/>
                      <a:pt x="17095" y="11593"/>
                    </a:cubicBezTo>
                    <a:cubicBezTo>
                      <a:pt x="17095" y="11692"/>
                      <a:pt x="17095" y="11692"/>
                      <a:pt x="17095" y="11692"/>
                    </a:cubicBezTo>
                    <a:cubicBezTo>
                      <a:pt x="17095" y="11692"/>
                      <a:pt x="17095" y="11692"/>
                      <a:pt x="17095" y="11692"/>
                    </a:cubicBezTo>
                    <a:cubicBezTo>
                      <a:pt x="17211" y="11692"/>
                      <a:pt x="17211" y="11692"/>
                      <a:pt x="17211" y="11692"/>
                    </a:cubicBezTo>
                    <a:cubicBezTo>
                      <a:pt x="17211" y="11593"/>
                      <a:pt x="17211" y="11593"/>
                      <a:pt x="17211" y="11593"/>
                    </a:cubicBezTo>
                    <a:cubicBezTo>
                      <a:pt x="17211" y="11593"/>
                      <a:pt x="17211" y="11593"/>
                      <a:pt x="17211" y="11593"/>
                    </a:cubicBezTo>
                    <a:cubicBezTo>
                      <a:pt x="17095" y="11494"/>
                      <a:pt x="17095" y="11494"/>
                      <a:pt x="17095" y="11494"/>
                    </a:cubicBezTo>
                    <a:cubicBezTo>
                      <a:pt x="17211" y="11494"/>
                      <a:pt x="17211" y="11494"/>
                      <a:pt x="17211" y="11494"/>
                    </a:cubicBezTo>
                    <a:cubicBezTo>
                      <a:pt x="17211" y="11394"/>
                      <a:pt x="17211" y="11394"/>
                      <a:pt x="17211" y="11394"/>
                    </a:cubicBezTo>
                    <a:cubicBezTo>
                      <a:pt x="17211" y="11394"/>
                      <a:pt x="17211" y="11394"/>
                      <a:pt x="17211" y="11394"/>
                    </a:cubicBezTo>
                    <a:cubicBezTo>
                      <a:pt x="17211" y="11494"/>
                      <a:pt x="17211" y="11494"/>
                      <a:pt x="17211" y="11494"/>
                    </a:cubicBezTo>
                    <a:cubicBezTo>
                      <a:pt x="17326" y="11494"/>
                      <a:pt x="17326" y="11494"/>
                      <a:pt x="17326" y="11494"/>
                    </a:cubicBezTo>
                    <a:cubicBezTo>
                      <a:pt x="17326" y="11593"/>
                      <a:pt x="17326" y="11593"/>
                      <a:pt x="17326" y="11593"/>
                    </a:cubicBezTo>
                    <a:cubicBezTo>
                      <a:pt x="17442" y="11593"/>
                      <a:pt x="17442" y="11593"/>
                      <a:pt x="17442" y="11593"/>
                    </a:cubicBezTo>
                    <a:cubicBezTo>
                      <a:pt x="17442" y="11593"/>
                      <a:pt x="17442" y="11593"/>
                      <a:pt x="17442" y="11593"/>
                    </a:cubicBezTo>
                    <a:cubicBezTo>
                      <a:pt x="17442" y="11593"/>
                      <a:pt x="17442" y="11593"/>
                      <a:pt x="17442" y="11593"/>
                    </a:cubicBezTo>
                    <a:cubicBezTo>
                      <a:pt x="17557" y="11593"/>
                      <a:pt x="17557" y="11593"/>
                      <a:pt x="17557" y="11593"/>
                    </a:cubicBezTo>
                    <a:cubicBezTo>
                      <a:pt x="17557" y="11593"/>
                      <a:pt x="17557" y="11593"/>
                      <a:pt x="17557" y="11593"/>
                    </a:cubicBezTo>
                    <a:cubicBezTo>
                      <a:pt x="17673" y="11593"/>
                      <a:pt x="17673" y="11593"/>
                      <a:pt x="17673" y="11593"/>
                    </a:cubicBezTo>
                    <a:cubicBezTo>
                      <a:pt x="17673" y="11593"/>
                      <a:pt x="17673" y="11593"/>
                      <a:pt x="17673" y="11593"/>
                    </a:cubicBezTo>
                    <a:cubicBezTo>
                      <a:pt x="17673" y="11593"/>
                      <a:pt x="17673" y="11593"/>
                      <a:pt x="17673" y="11593"/>
                    </a:cubicBezTo>
                    <a:cubicBezTo>
                      <a:pt x="17673" y="11692"/>
                      <a:pt x="17673" y="11692"/>
                      <a:pt x="17673" y="11692"/>
                    </a:cubicBezTo>
                    <a:cubicBezTo>
                      <a:pt x="17673" y="11692"/>
                      <a:pt x="17673" y="11692"/>
                      <a:pt x="17673" y="11692"/>
                    </a:cubicBezTo>
                    <a:cubicBezTo>
                      <a:pt x="17557" y="11791"/>
                      <a:pt x="17557" y="11791"/>
                      <a:pt x="17557" y="11791"/>
                    </a:cubicBezTo>
                    <a:cubicBezTo>
                      <a:pt x="17557" y="11890"/>
                      <a:pt x="17557" y="11890"/>
                      <a:pt x="17557" y="11890"/>
                    </a:cubicBezTo>
                    <a:cubicBezTo>
                      <a:pt x="17557" y="11989"/>
                      <a:pt x="17557" y="11989"/>
                      <a:pt x="17557" y="11989"/>
                    </a:cubicBezTo>
                    <a:cubicBezTo>
                      <a:pt x="17557" y="11989"/>
                      <a:pt x="17557" y="11989"/>
                      <a:pt x="17557" y="11989"/>
                    </a:cubicBezTo>
                    <a:cubicBezTo>
                      <a:pt x="17442" y="11989"/>
                      <a:pt x="17442" y="11989"/>
                      <a:pt x="17442" y="11989"/>
                    </a:cubicBezTo>
                    <a:cubicBezTo>
                      <a:pt x="17442" y="11989"/>
                      <a:pt x="17442" y="11989"/>
                      <a:pt x="17442" y="11989"/>
                    </a:cubicBezTo>
                    <a:cubicBezTo>
                      <a:pt x="17326" y="11989"/>
                      <a:pt x="17326" y="11989"/>
                      <a:pt x="17326" y="11989"/>
                    </a:cubicBezTo>
                    <a:cubicBezTo>
                      <a:pt x="17211" y="11989"/>
                      <a:pt x="17211" y="11989"/>
                      <a:pt x="17211" y="11989"/>
                    </a:cubicBezTo>
                    <a:cubicBezTo>
                      <a:pt x="17211" y="11989"/>
                      <a:pt x="17211" y="11989"/>
                      <a:pt x="17211" y="11989"/>
                    </a:cubicBezTo>
                    <a:cubicBezTo>
                      <a:pt x="17095" y="11989"/>
                      <a:pt x="17095" y="11989"/>
                      <a:pt x="17095" y="11989"/>
                    </a:cubicBezTo>
                    <a:cubicBezTo>
                      <a:pt x="17095" y="12088"/>
                      <a:pt x="17095" y="12088"/>
                      <a:pt x="17095" y="12088"/>
                    </a:cubicBezTo>
                    <a:cubicBezTo>
                      <a:pt x="17095" y="12088"/>
                      <a:pt x="17095" y="12088"/>
                      <a:pt x="17095" y="12088"/>
                    </a:cubicBezTo>
                    <a:cubicBezTo>
                      <a:pt x="16980" y="12088"/>
                      <a:pt x="16980" y="12088"/>
                      <a:pt x="16980" y="12088"/>
                    </a:cubicBezTo>
                    <a:cubicBezTo>
                      <a:pt x="16980" y="12088"/>
                      <a:pt x="16980" y="12088"/>
                      <a:pt x="16980" y="12088"/>
                    </a:cubicBezTo>
                    <a:cubicBezTo>
                      <a:pt x="16980" y="12088"/>
                      <a:pt x="16980" y="12088"/>
                      <a:pt x="16980" y="12088"/>
                    </a:cubicBezTo>
                    <a:cubicBezTo>
                      <a:pt x="16980" y="12187"/>
                      <a:pt x="16980" y="12187"/>
                      <a:pt x="16980" y="12187"/>
                    </a:cubicBezTo>
                    <a:cubicBezTo>
                      <a:pt x="16864" y="12187"/>
                      <a:pt x="16864" y="12187"/>
                      <a:pt x="16864" y="12187"/>
                    </a:cubicBezTo>
                    <a:cubicBezTo>
                      <a:pt x="16864" y="12187"/>
                      <a:pt x="16864" y="12187"/>
                      <a:pt x="16864" y="12187"/>
                    </a:cubicBezTo>
                    <a:cubicBezTo>
                      <a:pt x="16749" y="12088"/>
                      <a:pt x="16749" y="12088"/>
                      <a:pt x="16749" y="12088"/>
                    </a:cubicBezTo>
                    <a:cubicBezTo>
                      <a:pt x="16633" y="12088"/>
                      <a:pt x="16633" y="12088"/>
                      <a:pt x="16633" y="12088"/>
                    </a:cubicBezTo>
                    <a:cubicBezTo>
                      <a:pt x="16518" y="11989"/>
                      <a:pt x="16518" y="11989"/>
                      <a:pt x="16518" y="11989"/>
                    </a:cubicBezTo>
                    <a:cubicBezTo>
                      <a:pt x="16287" y="11791"/>
                      <a:pt x="16287" y="11791"/>
                      <a:pt x="16287" y="11791"/>
                    </a:cubicBezTo>
                    <a:cubicBezTo>
                      <a:pt x="16287" y="11791"/>
                      <a:pt x="16287" y="11791"/>
                      <a:pt x="16287" y="11791"/>
                    </a:cubicBezTo>
                    <a:cubicBezTo>
                      <a:pt x="16287" y="11692"/>
                      <a:pt x="16287" y="11692"/>
                      <a:pt x="16287" y="11692"/>
                    </a:cubicBezTo>
                    <a:cubicBezTo>
                      <a:pt x="16287" y="11692"/>
                      <a:pt x="16287" y="11692"/>
                      <a:pt x="16287" y="11692"/>
                    </a:cubicBezTo>
                    <a:cubicBezTo>
                      <a:pt x="16402" y="11692"/>
                      <a:pt x="16402" y="11692"/>
                      <a:pt x="16402" y="11692"/>
                    </a:cubicBezTo>
                    <a:cubicBezTo>
                      <a:pt x="16402" y="11692"/>
                      <a:pt x="16402" y="11692"/>
                      <a:pt x="16402" y="11692"/>
                    </a:cubicBezTo>
                    <a:cubicBezTo>
                      <a:pt x="16402" y="11791"/>
                      <a:pt x="16402" y="11791"/>
                      <a:pt x="16402" y="11791"/>
                    </a:cubicBezTo>
                    <a:cubicBezTo>
                      <a:pt x="16633" y="11791"/>
                      <a:pt x="16633" y="11791"/>
                      <a:pt x="16633" y="11791"/>
                    </a:cubicBezTo>
                    <a:cubicBezTo>
                      <a:pt x="16749" y="11890"/>
                      <a:pt x="16749" y="11890"/>
                      <a:pt x="16749" y="11890"/>
                    </a:cubicBezTo>
                    <a:cubicBezTo>
                      <a:pt x="16749" y="11890"/>
                      <a:pt x="16749" y="11890"/>
                      <a:pt x="16749" y="11890"/>
                    </a:cubicBezTo>
                    <a:cubicBezTo>
                      <a:pt x="16864" y="11890"/>
                      <a:pt x="16864" y="11890"/>
                      <a:pt x="16864" y="11890"/>
                    </a:cubicBezTo>
                    <a:cubicBezTo>
                      <a:pt x="16864" y="11791"/>
                      <a:pt x="16864" y="11791"/>
                      <a:pt x="16864" y="11791"/>
                    </a:cubicBezTo>
                    <a:cubicBezTo>
                      <a:pt x="16864" y="11791"/>
                      <a:pt x="16864" y="11791"/>
                      <a:pt x="16864" y="11791"/>
                    </a:cubicBezTo>
                    <a:cubicBezTo>
                      <a:pt x="16749" y="11791"/>
                      <a:pt x="16749" y="11791"/>
                      <a:pt x="16749" y="11791"/>
                    </a:cubicBezTo>
                    <a:cubicBezTo>
                      <a:pt x="16749" y="11791"/>
                      <a:pt x="16749" y="11791"/>
                      <a:pt x="16749" y="11791"/>
                    </a:cubicBezTo>
                    <a:cubicBezTo>
                      <a:pt x="16633" y="11791"/>
                      <a:pt x="16633" y="11791"/>
                      <a:pt x="16633" y="11791"/>
                    </a:cubicBezTo>
                    <a:cubicBezTo>
                      <a:pt x="16518" y="11692"/>
                      <a:pt x="16518" y="11692"/>
                      <a:pt x="16518" y="11692"/>
                    </a:cubicBezTo>
                    <a:cubicBezTo>
                      <a:pt x="16402" y="11692"/>
                      <a:pt x="16402" y="11692"/>
                      <a:pt x="16402" y="11692"/>
                    </a:cubicBezTo>
                    <a:cubicBezTo>
                      <a:pt x="16287" y="11692"/>
                      <a:pt x="16287" y="11692"/>
                      <a:pt x="16287" y="11692"/>
                    </a:cubicBezTo>
                    <a:cubicBezTo>
                      <a:pt x="16287" y="11593"/>
                      <a:pt x="16287" y="11593"/>
                      <a:pt x="16287" y="11593"/>
                    </a:cubicBezTo>
                    <a:cubicBezTo>
                      <a:pt x="16287" y="11593"/>
                      <a:pt x="16287" y="11593"/>
                      <a:pt x="16287" y="11593"/>
                    </a:cubicBezTo>
                    <a:cubicBezTo>
                      <a:pt x="16171" y="11593"/>
                      <a:pt x="16171" y="11593"/>
                      <a:pt x="16171" y="11593"/>
                    </a:cubicBezTo>
                    <a:cubicBezTo>
                      <a:pt x="16171" y="11593"/>
                      <a:pt x="16171" y="11593"/>
                      <a:pt x="16171" y="11593"/>
                    </a:cubicBezTo>
                    <a:cubicBezTo>
                      <a:pt x="16171" y="11593"/>
                      <a:pt x="16171" y="11593"/>
                      <a:pt x="16171" y="11593"/>
                    </a:cubicBezTo>
                    <a:cubicBezTo>
                      <a:pt x="16171" y="11692"/>
                      <a:pt x="16171" y="11692"/>
                      <a:pt x="16171" y="11692"/>
                    </a:cubicBezTo>
                    <a:cubicBezTo>
                      <a:pt x="16171" y="11791"/>
                      <a:pt x="16171" y="11791"/>
                      <a:pt x="16171" y="11791"/>
                    </a:cubicBezTo>
                    <a:cubicBezTo>
                      <a:pt x="16171" y="11890"/>
                      <a:pt x="16171" y="11890"/>
                      <a:pt x="16171" y="11890"/>
                    </a:cubicBezTo>
                    <a:cubicBezTo>
                      <a:pt x="16056" y="11890"/>
                      <a:pt x="16056" y="11890"/>
                      <a:pt x="16056" y="11890"/>
                    </a:cubicBezTo>
                    <a:cubicBezTo>
                      <a:pt x="16056" y="11890"/>
                      <a:pt x="16056" y="11890"/>
                      <a:pt x="16056" y="11890"/>
                    </a:cubicBezTo>
                    <a:cubicBezTo>
                      <a:pt x="15940" y="11692"/>
                      <a:pt x="15940" y="11692"/>
                      <a:pt x="15940" y="11692"/>
                    </a:cubicBezTo>
                    <a:cubicBezTo>
                      <a:pt x="15825" y="11593"/>
                      <a:pt x="15825" y="11593"/>
                      <a:pt x="15825" y="11593"/>
                    </a:cubicBezTo>
                    <a:cubicBezTo>
                      <a:pt x="15825" y="11494"/>
                      <a:pt x="15825" y="11494"/>
                      <a:pt x="15825"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593"/>
                      <a:pt x="15709" y="11593"/>
                      <a:pt x="15709" y="11593"/>
                    </a:cubicBezTo>
                    <a:cubicBezTo>
                      <a:pt x="15825" y="11692"/>
                      <a:pt x="15825" y="11692"/>
                      <a:pt x="15825" y="11692"/>
                    </a:cubicBezTo>
                    <a:cubicBezTo>
                      <a:pt x="15825" y="11791"/>
                      <a:pt x="15825" y="11791"/>
                      <a:pt x="15825" y="11791"/>
                    </a:cubicBezTo>
                    <a:cubicBezTo>
                      <a:pt x="15940" y="11791"/>
                      <a:pt x="15940" y="11791"/>
                      <a:pt x="15940" y="11791"/>
                    </a:cubicBezTo>
                    <a:cubicBezTo>
                      <a:pt x="15940" y="11791"/>
                      <a:pt x="15940" y="11791"/>
                      <a:pt x="15940" y="11791"/>
                    </a:cubicBezTo>
                    <a:cubicBezTo>
                      <a:pt x="15940" y="11890"/>
                      <a:pt x="15940" y="11890"/>
                      <a:pt x="15940" y="11890"/>
                    </a:cubicBezTo>
                    <a:cubicBezTo>
                      <a:pt x="15940" y="11890"/>
                      <a:pt x="15940" y="11890"/>
                      <a:pt x="15940" y="11890"/>
                    </a:cubicBezTo>
                    <a:cubicBezTo>
                      <a:pt x="15825" y="11890"/>
                      <a:pt x="15825" y="11890"/>
                      <a:pt x="15825" y="11890"/>
                    </a:cubicBezTo>
                    <a:cubicBezTo>
                      <a:pt x="15709" y="11890"/>
                      <a:pt x="15709" y="11890"/>
                      <a:pt x="15709" y="11890"/>
                    </a:cubicBezTo>
                    <a:cubicBezTo>
                      <a:pt x="15709" y="11989"/>
                      <a:pt x="15709" y="11989"/>
                      <a:pt x="15709" y="11989"/>
                    </a:cubicBezTo>
                    <a:cubicBezTo>
                      <a:pt x="15594" y="11989"/>
                      <a:pt x="15594" y="11989"/>
                      <a:pt x="15594" y="11989"/>
                    </a:cubicBezTo>
                    <a:cubicBezTo>
                      <a:pt x="15594" y="11989"/>
                      <a:pt x="15594" y="11989"/>
                      <a:pt x="15594" y="11989"/>
                    </a:cubicBezTo>
                    <a:cubicBezTo>
                      <a:pt x="15478" y="12088"/>
                      <a:pt x="15478" y="12088"/>
                      <a:pt x="15478" y="12088"/>
                    </a:cubicBezTo>
                    <a:cubicBezTo>
                      <a:pt x="15478" y="12088"/>
                      <a:pt x="15478" y="12088"/>
                      <a:pt x="15478" y="12088"/>
                    </a:cubicBezTo>
                    <a:cubicBezTo>
                      <a:pt x="15363" y="11989"/>
                      <a:pt x="15363" y="11989"/>
                      <a:pt x="15363" y="11989"/>
                    </a:cubicBezTo>
                    <a:cubicBezTo>
                      <a:pt x="15363" y="11989"/>
                      <a:pt x="15363" y="11989"/>
                      <a:pt x="15363" y="11989"/>
                    </a:cubicBezTo>
                    <a:cubicBezTo>
                      <a:pt x="15247" y="11989"/>
                      <a:pt x="15247" y="11989"/>
                      <a:pt x="15247" y="11989"/>
                    </a:cubicBezTo>
                    <a:cubicBezTo>
                      <a:pt x="15247" y="11890"/>
                      <a:pt x="15247" y="11890"/>
                      <a:pt x="15247" y="11890"/>
                    </a:cubicBezTo>
                    <a:cubicBezTo>
                      <a:pt x="15132" y="11890"/>
                      <a:pt x="15132" y="11890"/>
                      <a:pt x="15132" y="11890"/>
                    </a:cubicBezTo>
                    <a:cubicBezTo>
                      <a:pt x="15132" y="11890"/>
                      <a:pt x="15132" y="11890"/>
                      <a:pt x="15132" y="11890"/>
                    </a:cubicBezTo>
                    <a:cubicBezTo>
                      <a:pt x="15132" y="11791"/>
                      <a:pt x="15132" y="11791"/>
                      <a:pt x="15132" y="11791"/>
                    </a:cubicBezTo>
                    <a:cubicBezTo>
                      <a:pt x="15016" y="11791"/>
                      <a:pt x="15016" y="11791"/>
                      <a:pt x="15016" y="11791"/>
                    </a:cubicBezTo>
                    <a:cubicBezTo>
                      <a:pt x="15016" y="11791"/>
                      <a:pt x="15016" y="11791"/>
                      <a:pt x="15016" y="11791"/>
                    </a:cubicBezTo>
                    <a:cubicBezTo>
                      <a:pt x="15016" y="11791"/>
                      <a:pt x="15016" y="11791"/>
                      <a:pt x="15016" y="11791"/>
                    </a:cubicBezTo>
                    <a:cubicBezTo>
                      <a:pt x="15016" y="11791"/>
                      <a:pt x="15016" y="11791"/>
                      <a:pt x="15016" y="11791"/>
                    </a:cubicBezTo>
                    <a:cubicBezTo>
                      <a:pt x="15016" y="11890"/>
                      <a:pt x="15016" y="11890"/>
                      <a:pt x="15016" y="11890"/>
                    </a:cubicBezTo>
                    <a:cubicBezTo>
                      <a:pt x="15132" y="11890"/>
                      <a:pt x="15132" y="11890"/>
                      <a:pt x="15132" y="11890"/>
                    </a:cubicBezTo>
                    <a:cubicBezTo>
                      <a:pt x="15247" y="11989"/>
                      <a:pt x="15247" y="11989"/>
                      <a:pt x="15247" y="11989"/>
                    </a:cubicBezTo>
                    <a:cubicBezTo>
                      <a:pt x="15247" y="11989"/>
                      <a:pt x="15247" y="11989"/>
                      <a:pt x="15247" y="11989"/>
                    </a:cubicBezTo>
                    <a:cubicBezTo>
                      <a:pt x="15247" y="12088"/>
                      <a:pt x="15247" y="12088"/>
                      <a:pt x="15247" y="12088"/>
                    </a:cubicBezTo>
                    <a:cubicBezTo>
                      <a:pt x="15247" y="12088"/>
                      <a:pt x="15247" y="12088"/>
                      <a:pt x="15247" y="12088"/>
                    </a:cubicBezTo>
                    <a:cubicBezTo>
                      <a:pt x="15016" y="12088"/>
                      <a:pt x="15016" y="12088"/>
                      <a:pt x="15016" y="12088"/>
                    </a:cubicBezTo>
                    <a:cubicBezTo>
                      <a:pt x="14901" y="12088"/>
                      <a:pt x="14901" y="12088"/>
                      <a:pt x="14901" y="12088"/>
                    </a:cubicBezTo>
                    <a:cubicBezTo>
                      <a:pt x="14901" y="12088"/>
                      <a:pt x="14901" y="12088"/>
                      <a:pt x="14901" y="12088"/>
                    </a:cubicBezTo>
                    <a:cubicBezTo>
                      <a:pt x="14785" y="12187"/>
                      <a:pt x="14785" y="12187"/>
                      <a:pt x="14785" y="12187"/>
                    </a:cubicBezTo>
                    <a:cubicBezTo>
                      <a:pt x="14785" y="12187"/>
                      <a:pt x="14785" y="12187"/>
                      <a:pt x="14785" y="12187"/>
                    </a:cubicBezTo>
                    <a:cubicBezTo>
                      <a:pt x="14901" y="12187"/>
                      <a:pt x="14901" y="12187"/>
                      <a:pt x="14901" y="12187"/>
                    </a:cubicBezTo>
                    <a:cubicBezTo>
                      <a:pt x="14901" y="12187"/>
                      <a:pt x="14901" y="12187"/>
                      <a:pt x="14901" y="12187"/>
                    </a:cubicBezTo>
                    <a:cubicBezTo>
                      <a:pt x="14901" y="12187"/>
                      <a:pt x="14901" y="12187"/>
                      <a:pt x="14901" y="12187"/>
                    </a:cubicBezTo>
                    <a:cubicBezTo>
                      <a:pt x="15016" y="12187"/>
                      <a:pt x="15016" y="12187"/>
                      <a:pt x="15016" y="12187"/>
                    </a:cubicBezTo>
                    <a:cubicBezTo>
                      <a:pt x="15016" y="12187"/>
                      <a:pt x="15016" y="12187"/>
                      <a:pt x="15016" y="12187"/>
                    </a:cubicBezTo>
                    <a:cubicBezTo>
                      <a:pt x="15016" y="12187"/>
                      <a:pt x="15016" y="12187"/>
                      <a:pt x="15016" y="12187"/>
                    </a:cubicBezTo>
                    <a:cubicBezTo>
                      <a:pt x="15016" y="12187"/>
                      <a:pt x="15132" y="12187"/>
                      <a:pt x="15132" y="12187"/>
                    </a:cubicBezTo>
                    <a:cubicBezTo>
                      <a:pt x="15132" y="12187"/>
                      <a:pt x="15247" y="12187"/>
                      <a:pt x="15247" y="12187"/>
                    </a:cubicBezTo>
                    <a:cubicBezTo>
                      <a:pt x="15247" y="12187"/>
                      <a:pt x="15247" y="12187"/>
                      <a:pt x="15247" y="12187"/>
                    </a:cubicBezTo>
                    <a:cubicBezTo>
                      <a:pt x="15247" y="12088"/>
                      <a:pt x="15247" y="12088"/>
                      <a:pt x="15247" y="12088"/>
                    </a:cubicBezTo>
                    <a:cubicBezTo>
                      <a:pt x="15363" y="12088"/>
                      <a:pt x="15363" y="12088"/>
                      <a:pt x="15363" y="12088"/>
                    </a:cubicBezTo>
                    <a:cubicBezTo>
                      <a:pt x="15478" y="12088"/>
                      <a:pt x="15478" y="12088"/>
                      <a:pt x="15478" y="12088"/>
                    </a:cubicBezTo>
                    <a:cubicBezTo>
                      <a:pt x="15594" y="12088"/>
                      <a:pt x="15594" y="12088"/>
                      <a:pt x="15594" y="12088"/>
                    </a:cubicBezTo>
                    <a:cubicBezTo>
                      <a:pt x="15594" y="12088"/>
                      <a:pt x="15594" y="12088"/>
                      <a:pt x="15594" y="12088"/>
                    </a:cubicBezTo>
                    <a:cubicBezTo>
                      <a:pt x="15594" y="12187"/>
                      <a:pt x="15594" y="12187"/>
                      <a:pt x="15594" y="12187"/>
                    </a:cubicBezTo>
                    <a:cubicBezTo>
                      <a:pt x="15709" y="12187"/>
                      <a:pt x="15709" y="12187"/>
                      <a:pt x="15709" y="12187"/>
                    </a:cubicBezTo>
                    <a:cubicBezTo>
                      <a:pt x="15825" y="12187"/>
                      <a:pt x="15825" y="12187"/>
                      <a:pt x="15825" y="12187"/>
                    </a:cubicBezTo>
                    <a:cubicBezTo>
                      <a:pt x="15825" y="12286"/>
                      <a:pt x="15825" y="12286"/>
                      <a:pt x="15825" y="12286"/>
                    </a:cubicBezTo>
                    <a:cubicBezTo>
                      <a:pt x="15825" y="12286"/>
                      <a:pt x="15825" y="12286"/>
                      <a:pt x="15825" y="12286"/>
                    </a:cubicBezTo>
                    <a:cubicBezTo>
                      <a:pt x="15825" y="12286"/>
                      <a:pt x="15825" y="12286"/>
                      <a:pt x="15825" y="12286"/>
                    </a:cubicBezTo>
                    <a:cubicBezTo>
                      <a:pt x="15709" y="12385"/>
                      <a:pt x="15709" y="12385"/>
                      <a:pt x="15709" y="12385"/>
                    </a:cubicBezTo>
                    <a:cubicBezTo>
                      <a:pt x="15594" y="12385"/>
                      <a:pt x="15594" y="12385"/>
                      <a:pt x="15594" y="12385"/>
                    </a:cubicBezTo>
                    <a:cubicBezTo>
                      <a:pt x="15594" y="12385"/>
                      <a:pt x="15594" y="12385"/>
                      <a:pt x="15594" y="12385"/>
                    </a:cubicBezTo>
                    <a:cubicBezTo>
                      <a:pt x="15478" y="12385"/>
                      <a:pt x="15478" y="12385"/>
                      <a:pt x="15478" y="12385"/>
                    </a:cubicBezTo>
                    <a:cubicBezTo>
                      <a:pt x="15363" y="12484"/>
                      <a:pt x="15363" y="12484"/>
                      <a:pt x="15363" y="12484"/>
                    </a:cubicBezTo>
                    <a:cubicBezTo>
                      <a:pt x="15363" y="12484"/>
                      <a:pt x="15363" y="12484"/>
                      <a:pt x="15363" y="12484"/>
                    </a:cubicBezTo>
                    <a:cubicBezTo>
                      <a:pt x="15247" y="12385"/>
                      <a:pt x="15247" y="12385"/>
                      <a:pt x="15247" y="12385"/>
                    </a:cubicBezTo>
                    <a:cubicBezTo>
                      <a:pt x="15247" y="12385"/>
                      <a:pt x="15247" y="12385"/>
                      <a:pt x="15247" y="12385"/>
                    </a:cubicBezTo>
                    <a:cubicBezTo>
                      <a:pt x="15132" y="12385"/>
                      <a:pt x="15132" y="12385"/>
                      <a:pt x="15132" y="12385"/>
                    </a:cubicBezTo>
                    <a:cubicBezTo>
                      <a:pt x="15132" y="12385"/>
                      <a:pt x="15132" y="12385"/>
                      <a:pt x="15132"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132" y="12385"/>
                      <a:pt x="15132" y="12385"/>
                      <a:pt x="15132" y="12385"/>
                    </a:cubicBezTo>
                    <a:cubicBezTo>
                      <a:pt x="15132" y="12385"/>
                      <a:pt x="15132" y="12385"/>
                      <a:pt x="15132" y="12385"/>
                    </a:cubicBezTo>
                    <a:cubicBezTo>
                      <a:pt x="15247" y="12385"/>
                      <a:pt x="15247" y="12385"/>
                      <a:pt x="15247" y="12385"/>
                    </a:cubicBezTo>
                    <a:cubicBezTo>
                      <a:pt x="15247" y="12484"/>
                      <a:pt x="15247" y="12484"/>
                      <a:pt x="15247" y="12484"/>
                    </a:cubicBezTo>
                    <a:cubicBezTo>
                      <a:pt x="15247" y="12484"/>
                      <a:pt x="15247" y="12484"/>
                      <a:pt x="15247" y="12484"/>
                    </a:cubicBezTo>
                    <a:cubicBezTo>
                      <a:pt x="15132" y="12484"/>
                      <a:pt x="15132" y="12484"/>
                      <a:pt x="15132" y="12484"/>
                    </a:cubicBezTo>
                    <a:cubicBezTo>
                      <a:pt x="15016" y="12484"/>
                      <a:pt x="15016" y="12484"/>
                      <a:pt x="15016" y="12484"/>
                    </a:cubicBezTo>
                    <a:cubicBezTo>
                      <a:pt x="15016" y="12583"/>
                      <a:pt x="15016" y="12583"/>
                      <a:pt x="15016" y="12583"/>
                    </a:cubicBezTo>
                    <a:cubicBezTo>
                      <a:pt x="15016" y="12583"/>
                      <a:pt x="15016" y="12583"/>
                      <a:pt x="15016" y="12583"/>
                    </a:cubicBezTo>
                    <a:cubicBezTo>
                      <a:pt x="15132" y="12484"/>
                      <a:pt x="15132" y="12484"/>
                      <a:pt x="15132" y="12484"/>
                    </a:cubicBezTo>
                    <a:cubicBezTo>
                      <a:pt x="15247" y="12484"/>
                      <a:pt x="15247" y="12484"/>
                      <a:pt x="15247" y="12484"/>
                    </a:cubicBezTo>
                    <a:cubicBezTo>
                      <a:pt x="15247" y="12484"/>
                      <a:pt x="15247" y="12484"/>
                      <a:pt x="15247" y="12484"/>
                    </a:cubicBezTo>
                    <a:cubicBezTo>
                      <a:pt x="15247" y="12583"/>
                      <a:pt x="15247" y="12583"/>
                      <a:pt x="15247" y="12583"/>
                    </a:cubicBezTo>
                    <a:cubicBezTo>
                      <a:pt x="15247" y="12583"/>
                      <a:pt x="15247" y="12583"/>
                      <a:pt x="15247" y="12583"/>
                    </a:cubicBezTo>
                    <a:cubicBezTo>
                      <a:pt x="15363" y="12583"/>
                      <a:pt x="15363" y="12583"/>
                      <a:pt x="15363" y="12583"/>
                    </a:cubicBezTo>
                    <a:cubicBezTo>
                      <a:pt x="15363" y="12484"/>
                      <a:pt x="15363" y="12484"/>
                      <a:pt x="15363" y="12484"/>
                    </a:cubicBezTo>
                    <a:cubicBezTo>
                      <a:pt x="15478" y="12484"/>
                      <a:pt x="15478" y="12484"/>
                      <a:pt x="15478" y="12484"/>
                    </a:cubicBezTo>
                    <a:cubicBezTo>
                      <a:pt x="15478" y="12484"/>
                      <a:pt x="15478" y="12484"/>
                      <a:pt x="15478" y="12484"/>
                    </a:cubicBezTo>
                    <a:cubicBezTo>
                      <a:pt x="15594" y="12484"/>
                      <a:pt x="15594" y="12484"/>
                      <a:pt x="15594" y="12484"/>
                    </a:cubicBezTo>
                    <a:cubicBezTo>
                      <a:pt x="15594" y="12484"/>
                      <a:pt x="15594" y="12484"/>
                      <a:pt x="15594" y="12484"/>
                    </a:cubicBezTo>
                    <a:cubicBezTo>
                      <a:pt x="15594" y="12484"/>
                      <a:pt x="15594" y="12484"/>
                      <a:pt x="15594" y="12484"/>
                    </a:cubicBezTo>
                    <a:cubicBezTo>
                      <a:pt x="15825" y="12583"/>
                      <a:pt x="15825" y="12583"/>
                      <a:pt x="15825" y="12583"/>
                    </a:cubicBezTo>
                    <a:cubicBezTo>
                      <a:pt x="15825" y="12583"/>
                      <a:pt x="15825" y="12583"/>
                      <a:pt x="15825" y="12583"/>
                    </a:cubicBezTo>
                    <a:cubicBezTo>
                      <a:pt x="15825" y="12583"/>
                      <a:pt x="15825" y="12583"/>
                      <a:pt x="15825" y="12583"/>
                    </a:cubicBezTo>
                    <a:cubicBezTo>
                      <a:pt x="15825" y="12583"/>
                      <a:pt x="15825" y="12583"/>
                      <a:pt x="15825" y="12583"/>
                    </a:cubicBezTo>
                    <a:cubicBezTo>
                      <a:pt x="15825" y="12683"/>
                      <a:pt x="15825" y="12683"/>
                      <a:pt x="15825" y="12683"/>
                    </a:cubicBezTo>
                    <a:cubicBezTo>
                      <a:pt x="15825" y="12782"/>
                      <a:pt x="15825" y="12782"/>
                      <a:pt x="15825" y="12782"/>
                    </a:cubicBezTo>
                    <a:cubicBezTo>
                      <a:pt x="15709" y="12782"/>
                      <a:pt x="15709" y="12782"/>
                      <a:pt x="15709" y="12782"/>
                    </a:cubicBezTo>
                    <a:cubicBezTo>
                      <a:pt x="15594" y="12782"/>
                      <a:pt x="15594" y="12782"/>
                      <a:pt x="15594" y="12782"/>
                    </a:cubicBezTo>
                    <a:cubicBezTo>
                      <a:pt x="15478" y="12782"/>
                      <a:pt x="15478" y="12782"/>
                      <a:pt x="15478" y="12782"/>
                    </a:cubicBezTo>
                    <a:cubicBezTo>
                      <a:pt x="15363" y="12782"/>
                      <a:pt x="15363" y="12782"/>
                      <a:pt x="15363" y="12782"/>
                    </a:cubicBezTo>
                    <a:cubicBezTo>
                      <a:pt x="15363" y="12782"/>
                      <a:pt x="15363" y="12782"/>
                      <a:pt x="15363" y="12782"/>
                    </a:cubicBezTo>
                    <a:cubicBezTo>
                      <a:pt x="15247" y="12782"/>
                      <a:pt x="15247" y="12782"/>
                      <a:pt x="15247" y="12782"/>
                    </a:cubicBezTo>
                    <a:cubicBezTo>
                      <a:pt x="15247" y="12782"/>
                      <a:pt x="15247" y="12782"/>
                      <a:pt x="15247" y="12782"/>
                    </a:cubicBezTo>
                    <a:cubicBezTo>
                      <a:pt x="15363" y="12782"/>
                      <a:pt x="15363" y="12782"/>
                      <a:pt x="15363" y="12782"/>
                    </a:cubicBezTo>
                    <a:cubicBezTo>
                      <a:pt x="15478" y="12782"/>
                      <a:pt x="15478" y="12782"/>
                      <a:pt x="15478" y="12782"/>
                    </a:cubicBezTo>
                    <a:cubicBezTo>
                      <a:pt x="15594" y="12881"/>
                      <a:pt x="15594" y="12881"/>
                      <a:pt x="15594" y="12881"/>
                    </a:cubicBezTo>
                    <a:cubicBezTo>
                      <a:pt x="15594" y="12881"/>
                      <a:pt x="15594" y="12881"/>
                      <a:pt x="15594" y="12881"/>
                    </a:cubicBezTo>
                    <a:cubicBezTo>
                      <a:pt x="15594" y="12881"/>
                      <a:pt x="15594" y="12881"/>
                      <a:pt x="15594" y="12881"/>
                    </a:cubicBezTo>
                    <a:cubicBezTo>
                      <a:pt x="15709" y="12881"/>
                      <a:pt x="15709" y="12881"/>
                      <a:pt x="15709" y="12881"/>
                    </a:cubicBezTo>
                    <a:cubicBezTo>
                      <a:pt x="15825" y="12881"/>
                      <a:pt x="15825" y="12881"/>
                      <a:pt x="15825" y="12881"/>
                    </a:cubicBezTo>
                    <a:cubicBezTo>
                      <a:pt x="15940" y="12881"/>
                      <a:pt x="15940" y="12881"/>
                      <a:pt x="15940" y="12881"/>
                    </a:cubicBezTo>
                    <a:cubicBezTo>
                      <a:pt x="15940" y="12881"/>
                      <a:pt x="15940" y="12881"/>
                      <a:pt x="15940" y="12881"/>
                    </a:cubicBezTo>
                    <a:cubicBezTo>
                      <a:pt x="16056" y="12881"/>
                      <a:pt x="16056" y="12881"/>
                      <a:pt x="16056" y="12881"/>
                    </a:cubicBezTo>
                    <a:cubicBezTo>
                      <a:pt x="16171" y="12980"/>
                      <a:pt x="16171" y="12980"/>
                      <a:pt x="16171" y="12980"/>
                    </a:cubicBezTo>
                    <a:cubicBezTo>
                      <a:pt x="16171" y="12980"/>
                      <a:pt x="16171" y="12980"/>
                      <a:pt x="16171" y="12980"/>
                    </a:cubicBezTo>
                    <a:cubicBezTo>
                      <a:pt x="16171" y="13079"/>
                      <a:pt x="16171" y="13079"/>
                      <a:pt x="16171" y="13079"/>
                    </a:cubicBezTo>
                    <a:cubicBezTo>
                      <a:pt x="16287" y="13079"/>
                      <a:pt x="16287" y="13079"/>
                      <a:pt x="16287" y="13079"/>
                    </a:cubicBezTo>
                    <a:cubicBezTo>
                      <a:pt x="16287" y="13079"/>
                      <a:pt x="16287" y="13079"/>
                      <a:pt x="16287" y="13079"/>
                    </a:cubicBezTo>
                    <a:cubicBezTo>
                      <a:pt x="16287" y="13079"/>
                      <a:pt x="16287" y="13079"/>
                      <a:pt x="16287" y="13079"/>
                    </a:cubicBezTo>
                    <a:cubicBezTo>
                      <a:pt x="16402" y="13178"/>
                      <a:pt x="16402" y="13178"/>
                      <a:pt x="16402" y="13178"/>
                    </a:cubicBezTo>
                    <a:cubicBezTo>
                      <a:pt x="16402" y="13178"/>
                      <a:pt x="16402" y="13178"/>
                      <a:pt x="16402" y="13178"/>
                    </a:cubicBezTo>
                    <a:cubicBezTo>
                      <a:pt x="16518" y="13178"/>
                      <a:pt x="16518" y="13178"/>
                      <a:pt x="16518" y="13178"/>
                    </a:cubicBezTo>
                    <a:cubicBezTo>
                      <a:pt x="16518" y="13277"/>
                      <a:pt x="16518" y="13277"/>
                      <a:pt x="16518" y="13277"/>
                    </a:cubicBezTo>
                    <a:cubicBezTo>
                      <a:pt x="16518" y="13277"/>
                      <a:pt x="16518" y="13277"/>
                      <a:pt x="16518" y="13277"/>
                    </a:cubicBezTo>
                    <a:cubicBezTo>
                      <a:pt x="16633" y="13277"/>
                      <a:pt x="16633" y="13277"/>
                      <a:pt x="16633" y="13277"/>
                    </a:cubicBezTo>
                    <a:cubicBezTo>
                      <a:pt x="16633" y="13277"/>
                      <a:pt x="16633" y="13277"/>
                      <a:pt x="16633" y="13277"/>
                    </a:cubicBezTo>
                    <a:cubicBezTo>
                      <a:pt x="16633" y="13376"/>
                      <a:pt x="16633" y="13376"/>
                      <a:pt x="16633" y="13376"/>
                    </a:cubicBezTo>
                    <a:cubicBezTo>
                      <a:pt x="16518" y="13376"/>
                      <a:pt x="16518" y="13376"/>
                      <a:pt x="16518" y="13376"/>
                    </a:cubicBezTo>
                    <a:cubicBezTo>
                      <a:pt x="16518" y="13475"/>
                      <a:pt x="16518" y="13475"/>
                      <a:pt x="16518" y="13475"/>
                    </a:cubicBezTo>
                    <a:cubicBezTo>
                      <a:pt x="16518" y="13475"/>
                      <a:pt x="16518" y="13475"/>
                      <a:pt x="16518" y="13475"/>
                    </a:cubicBezTo>
                    <a:cubicBezTo>
                      <a:pt x="16402" y="13574"/>
                      <a:pt x="16402" y="13574"/>
                      <a:pt x="16402" y="13574"/>
                    </a:cubicBezTo>
                    <a:cubicBezTo>
                      <a:pt x="16518" y="13574"/>
                      <a:pt x="16518" y="13574"/>
                      <a:pt x="16518" y="13574"/>
                    </a:cubicBezTo>
                    <a:cubicBezTo>
                      <a:pt x="16518" y="13475"/>
                      <a:pt x="16518" y="13475"/>
                      <a:pt x="16518" y="13475"/>
                    </a:cubicBezTo>
                    <a:cubicBezTo>
                      <a:pt x="16633" y="13475"/>
                      <a:pt x="16633" y="13475"/>
                      <a:pt x="16633" y="13475"/>
                    </a:cubicBezTo>
                    <a:cubicBezTo>
                      <a:pt x="16633" y="13376"/>
                      <a:pt x="16633" y="13376"/>
                      <a:pt x="16633" y="13376"/>
                    </a:cubicBezTo>
                    <a:cubicBezTo>
                      <a:pt x="16633" y="13475"/>
                      <a:pt x="16633" y="13475"/>
                      <a:pt x="16633" y="13475"/>
                    </a:cubicBezTo>
                    <a:cubicBezTo>
                      <a:pt x="16633" y="13475"/>
                      <a:pt x="16633" y="13475"/>
                      <a:pt x="16633" y="13475"/>
                    </a:cubicBezTo>
                    <a:cubicBezTo>
                      <a:pt x="16633" y="13574"/>
                      <a:pt x="16633" y="13574"/>
                      <a:pt x="16633" y="13574"/>
                    </a:cubicBezTo>
                    <a:cubicBezTo>
                      <a:pt x="16633" y="13475"/>
                      <a:pt x="16633" y="13475"/>
                      <a:pt x="16633" y="13475"/>
                    </a:cubicBezTo>
                    <a:cubicBezTo>
                      <a:pt x="16633" y="13475"/>
                      <a:pt x="16633" y="13475"/>
                      <a:pt x="16633" y="13475"/>
                    </a:cubicBezTo>
                    <a:cubicBezTo>
                      <a:pt x="16749" y="13475"/>
                      <a:pt x="16749" y="13475"/>
                      <a:pt x="16749" y="13475"/>
                    </a:cubicBezTo>
                    <a:cubicBezTo>
                      <a:pt x="16749" y="13475"/>
                      <a:pt x="16749" y="13475"/>
                      <a:pt x="16749" y="13475"/>
                    </a:cubicBezTo>
                    <a:cubicBezTo>
                      <a:pt x="16864" y="13475"/>
                      <a:pt x="16864" y="13475"/>
                      <a:pt x="16864" y="13475"/>
                    </a:cubicBezTo>
                    <a:cubicBezTo>
                      <a:pt x="16749" y="13574"/>
                      <a:pt x="16749" y="13574"/>
                      <a:pt x="16749" y="13574"/>
                    </a:cubicBezTo>
                    <a:cubicBezTo>
                      <a:pt x="16749" y="13574"/>
                      <a:pt x="16749" y="13574"/>
                      <a:pt x="16749" y="13574"/>
                    </a:cubicBezTo>
                    <a:cubicBezTo>
                      <a:pt x="16633" y="13673"/>
                      <a:pt x="16633" y="13673"/>
                      <a:pt x="16633" y="13673"/>
                    </a:cubicBezTo>
                    <a:cubicBezTo>
                      <a:pt x="16633" y="13673"/>
                      <a:pt x="16633" y="13673"/>
                      <a:pt x="16633" y="13673"/>
                    </a:cubicBezTo>
                    <a:cubicBezTo>
                      <a:pt x="16633" y="13772"/>
                      <a:pt x="16633" y="13772"/>
                      <a:pt x="16633" y="13772"/>
                    </a:cubicBezTo>
                    <a:cubicBezTo>
                      <a:pt x="16633" y="13772"/>
                      <a:pt x="16633" y="13772"/>
                      <a:pt x="16633" y="13772"/>
                    </a:cubicBezTo>
                    <a:cubicBezTo>
                      <a:pt x="16633" y="13772"/>
                      <a:pt x="16633" y="13772"/>
                      <a:pt x="16633" y="13772"/>
                    </a:cubicBezTo>
                    <a:cubicBezTo>
                      <a:pt x="16633" y="13872"/>
                      <a:pt x="16633" y="13872"/>
                      <a:pt x="16633" y="13872"/>
                    </a:cubicBezTo>
                    <a:cubicBezTo>
                      <a:pt x="16633" y="13872"/>
                      <a:pt x="16633" y="13872"/>
                      <a:pt x="16633" y="13872"/>
                    </a:cubicBezTo>
                    <a:cubicBezTo>
                      <a:pt x="16633" y="13872"/>
                      <a:pt x="16633" y="13872"/>
                      <a:pt x="16633" y="13872"/>
                    </a:cubicBezTo>
                    <a:cubicBezTo>
                      <a:pt x="16749" y="13772"/>
                      <a:pt x="16749" y="13772"/>
                      <a:pt x="16749" y="13772"/>
                    </a:cubicBezTo>
                    <a:cubicBezTo>
                      <a:pt x="16749" y="13673"/>
                      <a:pt x="16749" y="13673"/>
                      <a:pt x="16749" y="13673"/>
                    </a:cubicBezTo>
                    <a:cubicBezTo>
                      <a:pt x="16864" y="13673"/>
                      <a:pt x="16864" y="13673"/>
                      <a:pt x="16864" y="13673"/>
                    </a:cubicBezTo>
                    <a:cubicBezTo>
                      <a:pt x="16864" y="13673"/>
                      <a:pt x="16864" y="13673"/>
                      <a:pt x="16864" y="13673"/>
                    </a:cubicBezTo>
                    <a:cubicBezTo>
                      <a:pt x="16864" y="13673"/>
                      <a:pt x="16864" y="13673"/>
                      <a:pt x="16864" y="13673"/>
                    </a:cubicBezTo>
                    <a:cubicBezTo>
                      <a:pt x="16864" y="13772"/>
                      <a:pt x="16864" y="13772"/>
                      <a:pt x="16864" y="13772"/>
                    </a:cubicBezTo>
                    <a:cubicBezTo>
                      <a:pt x="16749" y="13872"/>
                      <a:pt x="16749" y="13872"/>
                      <a:pt x="16749" y="13872"/>
                    </a:cubicBezTo>
                    <a:cubicBezTo>
                      <a:pt x="16864" y="13872"/>
                      <a:pt x="16864" y="13872"/>
                      <a:pt x="16864" y="13872"/>
                    </a:cubicBezTo>
                    <a:cubicBezTo>
                      <a:pt x="16864" y="13872"/>
                      <a:pt x="16864" y="13872"/>
                      <a:pt x="16864" y="13872"/>
                    </a:cubicBezTo>
                    <a:cubicBezTo>
                      <a:pt x="16864" y="13872"/>
                      <a:pt x="16864" y="13872"/>
                      <a:pt x="16864" y="13872"/>
                    </a:cubicBezTo>
                    <a:cubicBezTo>
                      <a:pt x="16864" y="13971"/>
                      <a:pt x="16864" y="13971"/>
                      <a:pt x="16864" y="13971"/>
                    </a:cubicBezTo>
                    <a:cubicBezTo>
                      <a:pt x="16864" y="13971"/>
                      <a:pt x="16864" y="13971"/>
                      <a:pt x="16864" y="13971"/>
                    </a:cubicBezTo>
                    <a:cubicBezTo>
                      <a:pt x="16749" y="13971"/>
                      <a:pt x="16749" y="13971"/>
                      <a:pt x="16749" y="13971"/>
                    </a:cubicBezTo>
                    <a:cubicBezTo>
                      <a:pt x="16749" y="14070"/>
                      <a:pt x="16749" y="14070"/>
                      <a:pt x="16749" y="14070"/>
                    </a:cubicBezTo>
                    <a:cubicBezTo>
                      <a:pt x="16749" y="14070"/>
                      <a:pt x="16749" y="14070"/>
                      <a:pt x="16749" y="14070"/>
                    </a:cubicBezTo>
                    <a:cubicBezTo>
                      <a:pt x="16864" y="14070"/>
                      <a:pt x="16864" y="14070"/>
                      <a:pt x="16864" y="14070"/>
                    </a:cubicBezTo>
                    <a:cubicBezTo>
                      <a:pt x="16864" y="14070"/>
                      <a:pt x="16864" y="14070"/>
                      <a:pt x="16864" y="14070"/>
                    </a:cubicBezTo>
                    <a:cubicBezTo>
                      <a:pt x="16864" y="14070"/>
                      <a:pt x="16864" y="14070"/>
                      <a:pt x="16864" y="14070"/>
                    </a:cubicBezTo>
                    <a:cubicBezTo>
                      <a:pt x="16864" y="14169"/>
                      <a:pt x="16864" y="14169"/>
                      <a:pt x="16864" y="14169"/>
                    </a:cubicBezTo>
                    <a:cubicBezTo>
                      <a:pt x="16864" y="14169"/>
                      <a:pt x="16864" y="14169"/>
                      <a:pt x="16864" y="14169"/>
                    </a:cubicBezTo>
                    <a:cubicBezTo>
                      <a:pt x="16864" y="14169"/>
                      <a:pt x="16864" y="14169"/>
                      <a:pt x="16864" y="14169"/>
                    </a:cubicBezTo>
                    <a:cubicBezTo>
                      <a:pt x="16864" y="14268"/>
                      <a:pt x="16864" y="14268"/>
                      <a:pt x="16864" y="14268"/>
                    </a:cubicBezTo>
                    <a:cubicBezTo>
                      <a:pt x="16864" y="14268"/>
                      <a:pt x="16864" y="14268"/>
                      <a:pt x="16864" y="14268"/>
                    </a:cubicBezTo>
                    <a:cubicBezTo>
                      <a:pt x="16864" y="14367"/>
                      <a:pt x="16864" y="14367"/>
                      <a:pt x="16864" y="14367"/>
                    </a:cubicBezTo>
                    <a:cubicBezTo>
                      <a:pt x="16864" y="14466"/>
                      <a:pt x="16864" y="14466"/>
                      <a:pt x="16864" y="14466"/>
                    </a:cubicBezTo>
                    <a:cubicBezTo>
                      <a:pt x="16864" y="14466"/>
                      <a:pt x="16864" y="14466"/>
                      <a:pt x="16864" y="14466"/>
                    </a:cubicBezTo>
                    <a:cubicBezTo>
                      <a:pt x="16864" y="14565"/>
                      <a:pt x="16864" y="14565"/>
                      <a:pt x="16864" y="14565"/>
                    </a:cubicBezTo>
                    <a:cubicBezTo>
                      <a:pt x="16749" y="14565"/>
                      <a:pt x="16749" y="14565"/>
                      <a:pt x="16749" y="14565"/>
                    </a:cubicBezTo>
                    <a:cubicBezTo>
                      <a:pt x="16749" y="14565"/>
                      <a:pt x="16749" y="14565"/>
                      <a:pt x="16749" y="14565"/>
                    </a:cubicBezTo>
                    <a:cubicBezTo>
                      <a:pt x="16749" y="14565"/>
                      <a:pt x="16749" y="14565"/>
                      <a:pt x="16749" y="14565"/>
                    </a:cubicBezTo>
                    <a:cubicBezTo>
                      <a:pt x="16633" y="14565"/>
                      <a:pt x="16633" y="14565"/>
                      <a:pt x="16633" y="14565"/>
                    </a:cubicBezTo>
                    <a:cubicBezTo>
                      <a:pt x="16749" y="14565"/>
                      <a:pt x="16749" y="14565"/>
                      <a:pt x="16749" y="14565"/>
                    </a:cubicBezTo>
                    <a:cubicBezTo>
                      <a:pt x="16633" y="14466"/>
                      <a:pt x="16633" y="14466"/>
                      <a:pt x="16633" y="14466"/>
                    </a:cubicBezTo>
                    <a:cubicBezTo>
                      <a:pt x="16633" y="14466"/>
                      <a:pt x="16633" y="14466"/>
                      <a:pt x="16633" y="14466"/>
                    </a:cubicBezTo>
                    <a:cubicBezTo>
                      <a:pt x="16633" y="14466"/>
                      <a:pt x="16633" y="14466"/>
                      <a:pt x="16633" y="14466"/>
                    </a:cubicBezTo>
                    <a:cubicBezTo>
                      <a:pt x="16518" y="14565"/>
                      <a:pt x="16518" y="14565"/>
                      <a:pt x="16518" y="14565"/>
                    </a:cubicBezTo>
                    <a:cubicBezTo>
                      <a:pt x="16518" y="14466"/>
                      <a:pt x="16518" y="14466"/>
                      <a:pt x="16518" y="14466"/>
                    </a:cubicBezTo>
                    <a:cubicBezTo>
                      <a:pt x="16518" y="14466"/>
                      <a:pt x="16518" y="14466"/>
                      <a:pt x="16518" y="14466"/>
                    </a:cubicBezTo>
                    <a:cubicBezTo>
                      <a:pt x="16518" y="14367"/>
                      <a:pt x="16518" y="14367"/>
                      <a:pt x="16518" y="14367"/>
                    </a:cubicBezTo>
                    <a:cubicBezTo>
                      <a:pt x="16518" y="14367"/>
                      <a:pt x="16518" y="14367"/>
                      <a:pt x="16518" y="14367"/>
                    </a:cubicBezTo>
                    <a:cubicBezTo>
                      <a:pt x="16518" y="14268"/>
                      <a:pt x="16518" y="14268"/>
                      <a:pt x="16518" y="14268"/>
                    </a:cubicBezTo>
                    <a:cubicBezTo>
                      <a:pt x="16518" y="14169"/>
                      <a:pt x="16518" y="14169"/>
                      <a:pt x="16518" y="14169"/>
                    </a:cubicBezTo>
                    <a:cubicBezTo>
                      <a:pt x="16518" y="14169"/>
                      <a:pt x="16518" y="14169"/>
                      <a:pt x="16518" y="14169"/>
                    </a:cubicBezTo>
                    <a:cubicBezTo>
                      <a:pt x="16518" y="14169"/>
                      <a:pt x="16518" y="14169"/>
                      <a:pt x="16518" y="14169"/>
                    </a:cubicBezTo>
                    <a:cubicBezTo>
                      <a:pt x="16402" y="14169"/>
                      <a:pt x="16402" y="14169"/>
                      <a:pt x="16402" y="14169"/>
                    </a:cubicBezTo>
                    <a:cubicBezTo>
                      <a:pt x="16402" y="14268"/>
                      <a:pt x="16402" y="14268"/>
                      <a:pt x="16402" y="14268"/>
                    </a:cubicBezTo>
                    <a:cubicBezTo>
                      <a:pt x="16402" y="14367"/>
                      <a:pt x="16402" y="14367"/>
                      <a:pt x="16402" y="14367"/>
                    </a:cubicBezTo>
                    <a:cubicBezTo>
                      <a:pt x="16402" y="14466"/>
                      <a:pt x="16402" y="14466"/>
                      <a:pt x="16402" y="14466"/>
                    </a:cubicBezTo>
                    <a:cubicBezTo>
                      <a:pt x="16402" y="14565"/>
                      <a:pt x="16402" y="14565"/>
                      <a:pt x="16402" y="14565"/>
                    </a:cubicBezTo>
                    <a:cubicBezTo>
                      <a:pt x="16402" y="14565"/>
                      <a:pt x="16402" y="14565"/>
                      <a:pt x="16402" y="14565"/>
                    </a:cubicBezTo>
                    <a:cubicBezTo>
                      <a:pt x="16287" y="14565"/>
                      <a:pt x="16287" y="14565"/>
                      <a:pt x="16287" y="14565"/>
                    </a:cubicBezTo>
                    <a:cubicBezTo>
                      <a:pt x="16287" y="14565"/>
                      <a:pt x="16287" y="14565"/>
                      <a:pt x="16287" y="14565"/>
                    </a:cubicBezTo>
                    <a:cubicBezTo>
                      <a:pt x="16171" y="14565"/>
                      <a:pt x="16171" y="14565"/>
                      <a:pt x="16171" y="14565"/>
                    </a:cubicBezTo>
                    <a:cubicBezTo>
                      <a:pt x="16171" y="14565"/>
                      <a:pt x="16171" y="14565"/>
                      <a:pt x="16171" y="14565"/>
                    </a:cubicBezTo>
                    <a:cubicBezTo>
                      <a:pt x="16056" y="14466"/>
                      <a:pt x="16056" y="14466"/>
                      <a:pt x="16056" y="14466"/>
                    </a:cubicBezTo>
                    <a:cubicBezTo>
                      <a:pt x="15940" y="14367"/>
                      <a:pt x="15940" y="14367"/>
                      <a:pt x="15940" y="14367"/>
                    </a:cubicBezTo>
                    <a:cubicBezTo>
                      <a:pt x="15825" y="14268"/>
                      <a:pt x="15825" y="14268"/>
                      <a:pt x="15825" y="14268"/>
                    </a:cubicBezTo>
                    <a:cubicBezTo>
                      <a:pt x="15825" y="14268"/>
                      <a:pt x="15825" y="14268"/>
                      <a:pt x="15825" y="14268"/>
                    </a:cubicBezTo>
                    <a:cubicBezTo>
                      <a:pt x="15825" y="14070"/>
                      <a:pt x="15825" y="14070"/>
                      <a:pt x="15825" y="14070"/>
                    </a:cubicBezTo>
                    <a:cubicBezTo>
                      <a:pt x="15709" y="14070"/>
                      <a:pt x="15709" y="14070"/>
                      <a:pt x="15709" y="14070"/>
                    </a:cubicBezTo>
                    <a:cubicBezTo>
                      <a:pt x="15709" y="13971"/>
                      <a:pt x="15709" y="13971"/>
                      <a:pt x="15709" y="13971"/>
                    </a:cubicBezTo>
                    <a:cubicBezTo>
                      <a:pt x="15709" y="13872"/>
                      <a:pt x="15709" y="13872"/>
                      <a:pt x="15709" y="13872"/>
                    </a:cubicBezTo>
                    <a:cubicBezTo>
                      <a:pt x="15709" y="13872"/>
                      <a:pt x="15709" y="13872"/>
                      <a:pt x="15709" y="13872"/>
                    </a:cubicBezTo>
                    <a:cubicBezTo>
                      <a:pt x="15709" y="13772"/>
                      <a:pt x="15709" y="13772"/>
                      <a:pt x="15709" y="13772"/>
                    </a:cubicBezTo>
                    <a:cubicBezTo>
                      <a:pt x="15709" y="13772"/>
                      <a:pt x="15709" y="13772"/>
                      <a:pt x="15709" y="13772"/>
                    </a:cubicBezTo>
                    <a:cubicBezTo>
                      <a:pt x="15709" y="13772"/>
                      <a:pt x="15709" y="13772"/>
                      <a:pt x="15709" y="13772"/>
                    </a:cubicBezTo>
                    <a:cubicBezTo>
                      <a:pt x="15594" y="13772"/>
                      <a:pt x="15594" y="13772"/>
                      <a:pt x="15594" y="13772"/>
                    </a:cubicBezTo>
                    <a:cubicBezTo>
                      <a:pt x="15594" y="13772"/>
                      <a:pt x="15594" y="13772"/>
                      <a:pt x="15594" y="13772"/>
                    </a:cubicBezTo>
                    <a:cubicBezTo>
                      <a:pt x="15478" y="13772"/>
                      <a:pt x="15478" y="13772"/>
                      <a:pt x="15478" y="13772"/>
                    </a:cubicBezTo>
                    <a:cubicBezTo>
                      <a:pt x="15363" y="13574"/>
                      <a:pt x="15363" y="13574"/>
                      <a:pt x="15363" y="13574"/>
                    </a:cubicBezTo>
                    <a:cubicBezTo>
                      <a:pt x="15247" y="13574"/>
                      <a:pt x="15247" y="13574"/>
                      <a:pt x="15247" y="13574"/>
                    </a:cubicBezTo>
                    <a:cubicBezTo>
                      <a:pt x="15247" y="13475"/>
                      <a:pt x="15247" y="13475"/>
                      <a:pt x="15247" y="13475"/>
                    </a:cubicBezTo>
                    <a:cubicBezTo>
                      <a:pt x="15247" y="13475"/>
                      <a:pt x="15247" y="13475"/>
                      <a:pt x="15247" y="13475"/>
                    </a:cubicBezTo>
                    <a:cubicBezTo>
                      <a:pt x="15132" y="13574"/>
                      <a:pt x="15132" y="13574"/>
                      <a:pt x="15132" y="13574"/>
                    </a:cubicBezTo>
                    <a:cubicBezTo>
                      <a:pt x="15016" y="13475"/>
                      <a:pt x="15016" y="13475"/>
                      <a:pt x="15016" y="13475"/>
                    </a:cubicBezTo>
                    <a:cubicBezTo>
                      <a:pt x="15016" y="13475"/>
                      <a:pt x="15016" y="13475"/>
                      <a:pt x="15016" y="13475"/>
                    </a:cubicBezTo>
                    <a:cubicBezTo>
                      <a:pt x="14901" y="13574"/>
                      <a:pt x="14901" y="13574"/>
                      <a:pt x="14901" y="13574"/>
                    </a:cubicBezTo>
                    <a:cubicBezTo>
                      <a:pt x="14901" y="13475"/>
                      <a:pt x="14901" y="13475"/>
                      <a:pt x="14901" y="13475"/>
                    </a:cubicBezTo>
                    <a:cubicBezTo>
                      <a:pt x="14785" y="13475"/>
                      <a:pt x="14785" y="13475"/>
                      <a:pt x="14785" y="13475"/>
                    </a:cubicBezTo>
                    <a:cubicBezTo>
                      <a:pt x="14785" y="13376"/>
                      <a:pt x="14785" y="13376"/>
                      <a:pt x="14785" y="13376"/>
                    </a:cubicBezTo>
                    <a:cubicBezTo>
                      <a:pt x="14670" y="13376"/>
                      <a:pt x="14670" y="13376"/>
                      <a:pt x="14670" y="13376"/>
                    </a:cubicBezTo>
                    <a:cubicBezTo>
                      <a:pt x="14670" y="13277"/>
                      <a:pt x="14670" y="13277"/>
                      <a:pt x="14670" y="13277"/>
                    </a:cubicBezTo>
                    <a:cubicBezTo>
                      <a:pt x="14670" y="13277"/>
                      <a:pt x="14670" y="13277"/>
                      <a:pt x="14670" y="13277"/>
                    </a:cubicBezTo>
                    <a:cubicBezTo>
                      <a:pt x="14670" y="13178"/>
                      <a:pt x="14670" y="13178"/>
                      <a:pt x="14670" y="13178"/>
                    </a:cubicBezTo>
                    <a:cubicBezTo>
                      <a:pt x="14554" y="13079"/>
                      <a:pt x="14554" y="13079"/>
                      <a:pt x="14554" y="13079"/>
                    </a:cubicBezTo>
                    <a:cubicBezTo>
                      <a:pt x="14554" y="13178"/>
                      <a:pt x="14554" y="13178"/>
                      <a:pt x="14554" y="13178"/>
                    </a:cubicBezTo>
                    <a:cubicBezTo>
                      <a:pt x="14554" y="13277"/>
                      <a:pt x="14554" y="13277"/>
                      <a:pt x="14554" y="13277"/>
                    </a:cubicBezTo>
                    <a:cubicBezTo>
                      <a:pt x="14554" y="13277"/>
                      <a:pt x="14554" y="13277"/>
                      <a:pt x="14554" y="13277"/>
                    </a:cubicBezTo>
                    <a:cubicBezTo>
                      <a:pt x="14439" y="13277"/>
                      <a:pt x="14439" y="13277"/>
                      <a:pt x="14439" y="13277"/>
                    </a:cubicBezTo>
                    <a:cubicBezTo>
                      <a:pt x="14439" y="13277"/>
                      <a:pt x="14439" y="13277"/>
                      <a:pt x="14439" y="13277"/>
                    </a:cubicBezTo>
                    <a:cubicBezTo>
                      <a:pt x="14554" y="13376"/>
                      <a:pt x="14554" y="13376"/>
                      <a:pt x="14554" y="13376"/>
                    </a:cubicBezTo>
                    <a:cubicBezTo>
                      <a:pt x="14554" y="13376"/>
                      <a:pt x="14554" y="13376"/>
                      <a:pt x="14554" y="13376"/>
                    </a:cubicBezTo>
                    <a:cubicBezTo>
                      <a:pt x="14670" y="13475"/>
                      <a:pt x="14670" y="13475"/>
                      <a:pt x="14670" y="13475"/>
                    </a:cubicBezTo>
                    <a:cubicBezTo>
                      <a:pt x="14670" y="13475"/>
                      <a:pt x="14670" y="13475"/>
                      <a:pt x="14670" y="13475"/>
                    </a:cubicBezTo>
                    <a:cubicBezTo>
                      <a:pt x="14670" y="13475"/>
                      <a:pt x="14670" y="13475"/>
                      <a:pt x="14670" y="13475"/>
                    </a:cubicBezTo>
                    <a:cubicBezTo>
                      <a:pt x="14554" y="13475"/>
                      <a:pt x="14554" y="13475"/>
                      <a:pt x="14554" y="13475"/>
                    </a:cubicBezTo>
                    <a:cubicBezTo>
                      <a:pt x="14554" y="13574"/>
                      <a:pt x="14554" y="13574"/>
                      <a:pt x="14554" y="13574"/>
                    </a:cubicBezTo>
                    <a:cubicBezTo>
                      <a:pt x="14439" y="13574"/>
                      <a:pt x="14439" y="13574"/>
                      <a:pt x="14439" y="13574"/>
                    </a:cubicBezTo>
                    <a:cubicBezTo>
                      <a:pt x="14323" y="13574"/>
                      <a:pt x="14323" y="13574"/>
                      <a:pt x="14323" y="13574"/>
                    </a:cubicBezTo>
                    <a:cubicBezTo>
                      <a:pt x="14323" y="13574"/>
                      <a:pt x="14323" y="13574"/>
                      <a:pt x="14323" y="13574"/>
                    </a:cubicBezTo>
                    <a:cubicBezTo>
                      <a:pt x="14439" y="13574"/>
                      <a:pt x="14439" y="13574"/>
                      <a:pt x="14439" y="13574"/>
                    </a:cubicBezTo>
                    <a:cubicBezTo>
                      <a:pt x="14554" y="13574"/>
                      <a:pt x="14554" y="13574"/>
                      <a:pt x="14554" y="13574"/>
                    </a:cubicBezTo>
                    <a:cubicBezTo>
                      <a:pt x="14554" y="13574"/>
                      <a:pt x="14554" y="13574"/>
                      <a:pt x="14554" y="13574"/>
                    </a:cubicBezTo>
                    <a:cubicBezTo>
                      <a:pt x="14670" y="13574"/>
                      <a:pt x="14670" y="13574"/>
                      <a:pt x="14670" y="13574"/>
                    </a:cubicBezTo>
                    <a:cubicBezTo>
                      <a:pt x="14785" y="13475"/>
                      <a:pt x="14785" y="13475"/>
                      <a:pt x="14785" y="13475"/>
                    </a:cubicBezTo>
                    <a:cubicBezTo>
                      <a:pt x="14785" y="13574"/>
                      <a:pt x="14785" y="13574"/>
                      <a:pt x="14785" y="13574"/>
                    </a:cubicBezTo>
                    <a:cubicBezTo>
                      <a:pt x="14785" y="13574"/>
                      <a:pt x="14785" y="13574"/>
                      <a:pt x="14785" y="13574"/>
                    </a:cubicBezTo>
                    <a:cubicBezTo>
                      <a:pt x="14785" y="13673"/>
                      <a:pt x="14785" y="13673"/>
                      <a:pt x="14785" y="13673"/>
                    </a:cubicBezTo>
                    <a:cubicBezTo>
                      <a:pt x="14901" y="13574"/>
                      <a:pt x="14901" y="13574"/>
                      <a:pt x="14901" y="13574"/>
                    </a:cubicBezTo>
                    <a:cubicBezTo>
                      <a:pt x="15016" y="13574"/>
                      <a:pt x="15016" y="13574"/>
                      <a:pt x="15016" y="13574"/>
                    </a:cubicBezTo>
                    <a:cubicBezTo>
                      <a:pt x="15247" y="13673"/>
                      <a:pt x="15247" y="13673"/>
                      <a:pt x="15247" y="13673"/>
                    </a:cubicBezTo>
                    <a:cubicBezTo>
                      <a:pt x="15247" y="13673"/>
                      <a:pt x="15247" y="13673"/>
                      <a:pt x="15247" y="13673"/>
                    </a:cubicBezTo>
                    <a:cubicBezTo>
                      <a:pt x="15363" y="13673"/>
                      <a:pt x="15363" y="13673"/>
                      <a:pt x="15363" y="13673"/>
                    </a:cubicBezTo>
                    <a:cubicBezTo>
                      <a:pt x="15363" y="13772"/>
                      <a:pt x="15363" y="13772"/>
                      <a:pt x="15363" y="13772"/>
                    </a:cubicBezTo>
                    <a:cubicBezTo>
                      <a:pt x="15363" y="13772"/>
                      <a:pt x="15363" y="13772"/>
                      <a:pt x="15363" y="13772"/>
                    </a:cubicBezTo>
                    <a:cubicBezTo>
                      <a:pt x="15363" y="13872"/>
                      <a:pt x="15363" y="13872"/>
                      <a:pt x="15363" y="13872"/>
                    </a:cubicBezTo>
                    <a:cubicBezTo>
                      <a:pt x="15247" y="13872"/>
                      <a:pt x="15247" y="13872"/>
                      <a:pt x="15247" y="13872"/>
                    </a:cubicBezTo>
                    <a:cubicBezTo>
                      <a:pt x="15247" y="13971"/>
                      <a:pt x="15247" y="13971"/>
                      <a:pt x="15247" y="13971"/>
                    </a:cubicBezTo>
                    <a:cubicBezTo>
                      <a:pt x="15247" y="13971"/>
                      <a:pt x="15247" y="13971"/>
                      <a:pt x="15247" y="13971"/>
                    </a:cubicBezTo>
                    <a:cubicBezTo>
                      <a:pt x="15132" y="13971"/>
                      <a:pt x="15132" y="13971"/>
                      <a:pt x="15132" y="13971"/>
                    </a:cubicBezTo>
                    <a:cubicBezTo>
                      <a:pt x="14901" y="14070"/>
                      <a:pt x="14901" y="14070"/>
                      <a:pt x="14901" y="14070"/>
                    </a:cubicBezTo>
                    <a:cubicBezTo>
                      <a:pt x="14785" y="14070"/>
                      <a:pt x="14785" y="14070"/>
                      <a:pt x="14785" y="14070"/>
                    </a:cubicBezTo>
                    <a:cubicBezTo>
                      <a:pt x="14670" y="14070"/>
                      <a:pt x="14670" y="14070"/>
                      <a:pt x="14670" y="14070"/>
                    </a:cubicBezTo>
                    <a:cubicBezTo>
                      <a:pt x="14554" y="14070"/>
                      <a:pt x="14554" y="14070"/>
                      <a:pt x="14554" y="14070"/>
                    </a:cubicBezTo>
                    <a:cubicBezTo>
                      <a:pt x="14554" y="13971"/>
                      <a:pt x="14554" y="13971"/>
                      <a:pt x="14554" y="13971"/>
                    </a:cubicBezTo>
                    <a:cubicBezTo>
                      <a:pt x="14554" y="13971"/>
                      <a:pt x="14554" y="13971"/>
                      <a:pt x="14554" y="13971"/>
                    </a:cubicBezTo>
                    <a:cubicBezTo>
                      <a:pt x="14554" y="13872"/>
                      <a:pt x="14554" y="13872"/>
                      <a:pt x="14554" y="13872"/>
                    </a:cubicBezTo>
                    <a:cubicBezTo>
                      <a:pt x="14439" y="13872"/>
                      <a:pt x="14439" y="13872"/>
                      <a:pt x="14439" y="13872"/>
                    </a:cubicBezTo>
                    <a:cubicBezTo>
                      <a:pt x="14439" y="13971"/>
                      <a:pt x="14439" y="13971"/>
                      <a:pt x="14439" y="13971"/>
                    </a:cubicBezTo>
                    <a:cubicBezTo>
                      <a:pt x="14439" y="13971"/>
                      <a:pt x="14439" y="13971"/>
                      <a:pt x="14439" y="13971"/>
                    </a:cubicBezTo>
                    <a:cubicBezTo>
                      <a:pt x="14439" y="14070"/>
                      <a:pt x="14439" y="14070"/>
                      <a:pt x="14439" y="14070"/>
                    </a:cubicBezTo>
                    <a:cubicBezTo>
                      <a:pt x="14439" y="14070"/>
                      <a:pt x="14439" y="14070"/>
                      <a:pt x="14439" y="14070"/>
                    </a:cubicBezTo>
                    <a:cubicBezTo>
                      <a:pt x="14439" y="14070"/>
                      <a:pt x="14439" y="14070"/>
                      <a:pt x="14439" y="14070"/>
                    </a:cubicBezTo>
                    <a:cubicBezTo>
                      <a:pt x="14323" y="14070"/>
                      <a:pt x="14323" y="14070"/>
                      <a:pt x="14323" y="14070"/>
                    </a:cubicBezTo>
                    <a:cubicBezTo>
                      <a:pt x="14323" y="14070"/>
                      <a:pt x="14323" y="14070"/>
                      <a:pt x="14323" y="14070"/>
                    </a:cubicBezTo>
                    <a:cubicBezTo>
                      <a:pt x="14323" y="14070"/>
                      <a:pt x="14323" y="14070"/>
                      <a:pt x="14323" y="14070"/>
                    </a:cubicBezTo>
                    <a:cubicBezTo>
                      <a:pt x="14323" y="14070"/>
                      <a:pt x="14323" y="14070"/>
                      <a:pt x="14323" y="14070"/>
                    </a:cubicBezTo>
                    <a:cubicBezTo>
                      <a:pt x="14323" y="14070"/>
                      <a:pt x="14323" y="14070"/>
                      <a:pt x="14323" y="14070"/>
                    </a:cubicBezTo>
                    <a:cubicBezTo>
                      <a:pt x="14439" y="14169"/>
                      <a:pt x="14439" y="14169"/>
                      <a:pt x="14439" y="14169"/>
                    </a:cubicBezTo>
                    <a:cubicBezTo>
                      <a:pt x="14439" y="14169"/>
                      <a:pt x="14439" y="14169"/>
                      <a:pt x="14439" y="14169"/>
                    </a:cubicBezTo>
                    <a:cubicBezTo>
                      <a:pt x="14323" y="14268"/>
                      <a:pt x="14323" y="14268"/>
                      <a:pt x="14323" y="14268"/>
                    </a:cubicBezTo>
                    <a:cubicBezTo>
                      <a:pt x="14323" y="14268"/>
                      <a:pt x="14323" y="14268"/>
                      <a:pt x="14323" y="14268"/>
                    </a:cubicBezTo>
                    <a:cubicBezTo>
                      <a:pt x="14323" y="14268"/>
                      <a:pt x="14323" y="14268"/>
                      <a:pt x="14323" y="14268"/>
                    </a:cubicBezTo>
                    <a:cubicBezTo>
                      <a:pt x="14207" y="14268"/>
                      <a:pt x="14207" y="14268"/>
                      <a:pt x="14207" y="14268"/>
                    </a:cubicBezTo>
                    <a:cubicBezTo>
                      <a:pt x="14207" y="14367"/>
                      <a:pt x="14207" y="14367"/>
                      <a:pt x="14207" y="14367"/>
                    </a:cubicBezTo>
                    <a:cubicBezTo>
                      <a:pt x="14207" y="14367"/>
                      <a:pt x="14207" y="14367"/>
                      <a:pt x="14207" y="14367"/>
                    </a:cubicBezTo>
                    <a:cubicBezTo>
                      <a:pt x="13976" y="14466"/>
                      <a:pt x="13976" y="14466"/>
                      <a:pt x="13976" y="14466"/>
                    </a:cubicBezTo>
                    <a:cubicBezTo>
                      <a:pt x="13976" y="14367"/>
                      <a:pt x="13976" y="14367"/>
                      <a:pt x="13976" y="14367"/>
                    </a:cubicBezTo>
                    <a:cubicBezTo>
                      <a:pt x="13861" y="14367"/>
                      <a:pt x="13861" y="14367"/>
                      <a:pt x="13861" y="14367"/>
                    </a:cubicBezTo>
                    <a:cubicBezTo>
                      <a:pt x="13745" y="14466"/>
                      <a:pt x="13745" y="14466"/>
                      <a:pt x="13745" y="14466"/>
                    </a:cubicBezTo>
                    <a:cubicBezTo>
                      <a:pt x="13745" y="14565"/>
                      <a:pt x="13745" y="14565"/>
                      <a:pt x="13745" y="14565"/>
                    </a:cubicBezTo>
                    <a:cubicBezTo>
                      <a:pt x="13745" y="14565"/>
                      <a:pt x="13745" y="14565"/>
                      <a:pt x="13745" y="14565"/>
                    </a:cubicBezTo>
                    <a:cubicBezTo>
                      <a:pt x="13976" y="14466"/>
                      <a:pt x="13976" y="14466"/>
                      <a:pt x="13976" y="14466"/>
                    </a:cubicBezTo>
                    <a:cubicBezTo>
                      <a:pt x="14092" y="14466"/>
                      <a:pt x="14092" y="14466"/>
                      <a:pt x="14092" y="14466"/>
                    </a:cubicBezTo>
                    <a:cubicBezTo>
                      <a:pt x="14092" y="14466"/>
                      <a:pt x="14092" y="14466"/>
                      <a:pt x="14092" y="14466"/>
                    </a:cubicBezTo>
                    <a:cubicBezTo>
                      <a:pt x="14207" y="14466"/>
                      <a:pt x="14207" y="14466"/>
                      <a:pt x="14207" y="14466"/>
                    </a:cubicBezTo>
                    <a:cubicBezTo>
                      <a:pt x="14207" y="14466"/>
                      <a:pt x="14207" y="14466"/>
                      <a:pt x="14207" y="14466"/>
                    </a:cubicBezTo>
                    <a:cubicBezTo>
                      <a:pt x="14323" y="14565"/>
                      <a:pt x="14323" y="14565"/>
                      <a:pt x="14323" y="14565"/>
                    </a:cubicBezTo>
                    <a:cubicBezTo>
                      <a:pt x="14439" y="14565"/>
                      <a:pt x="14439" y="14565"/>
                      <a:pt x="14439" y="14565"/>
                    </a:cubicBezTo>
                    <a:cubicBezTo>
                      <a:pt x="14554" y="14466"/>
                      <a:pt x="14554" y="14466"/>
                      <a:pt x="14554" y="14466"/>
                    </a:cubicBezTo>
                    <a:cubicBezTo>
                      <a:pt x="14670" y="14466"/>
                      <a:pt x="14670" y="14466"/>
                      <a:pt x="14670" y="14466"/>
                    </a:cubicBezTo>
                    <a:cubicBezTo>
                      <a:pt x="14785" y="14565"/>
                      <a:pt x="14785" y="14565"/>
                      <a:pt x="14785" y="14565"/>
                    </a:cubicBezTo>
                    <a:cubicBezTo>
                      <a:pt x="14785" y="14466"/>
                      <a:pt x="14785" y="14466"/>
                      <a:pt x="14785" y="14466"/>
                    </a:cubicBezTo>
                    <a:cubicBezTo>
                      <a:pt x="14901" y="14565"/>
                      <a:pt x="14901" y="14565"/>
                      <a:pt x="14901" y="14565"/>
                    </a:cubicBezTo>
                    <a:cubicBezTo>
                      <a:pt x="14901" y="14565"/>
                      <a:pt x="14901" y="14565"/>
                      <a:pt x="14901" y="14565"/>
                    </a:cubicBezTo>
                    <a:cubicBezTo>
                      <a:pt x="14901" y="14565"/>
                      <a:pt x="14901" y="14565"/>
                      <a:pt x="14901" y="14565"/>
                    </a:cubicBezTo>
                    <a:cubicBezTo>
                      <a:pt x="15016" y="14565"/>
                      <a:pt x="15016" y="14565"/>
                      <a:pt x="15016" y="14565"/>
                    </a:cubicBezTo>
                    <a:cubicBezTo>
                      <a:pt x="14901" y="14664"/>
                      <a:pt x="14901" y="14664"/>
                      <a:pt x="14901" y="14664"/>
                    </a:cubicBezTo>
                    <a:cubicBezTo>
                      <a:pt x="14901" y="14664"/>
                      <a:pt x="14901" y="14664"/>
                      <a:pt x="14901" y="14664"/>
                    </a:cubicBezTo>
                    <a:cubicBezTo>
                      <a:pt x="14785" y="14664"/>
                      <a:pt x="14785" y="14664"/>
                      <a:pt x="14785" y="14664"/>
                    </a:cubicBezTo>
                    <a:cubicBezTo>
                      <a:pt x="14670" y="14664"/>
                      <a:pt x="14670" y="14664"/>
                      <a:pt x="14670" y="14664"/>
                    </a:cubicBezTo>
                    <a:cubicBezTo>
                      <a:pt x="14554" y="14664"/>
                      <a:pt x="14554" y="14664"/>
                      <a:pt x="14554" y="14664"/>
                    </a:cubicBezTo>
                    <a:cubicBezTo>
                      <a:pt x="14439" y="14664"/>
                      <a:pt x="14439" y="14664"/>
                      <a:pt x="14439" y="14664"/>
                    </a:cubicBezTo>
                    <a:cubicBezTo>
                      <a:pt x="14439" y="14763"/>
                      <a:pt x="14439" y="14763"/>
                      <a:pt x="14439" y="14763"/>
                    </a:cubicBezTo>
                    <a:cubicBezTo>
                      <a:pt x="14323" y="14664"/>
                      <a:pt x="14323" y="14664"/>
                      <a:pt x="14323" y="14664"/>
                    </a:cubicBezTo>
                    <a:cubicBezTo>
                      <a:pt x="14323" y="14664"/>
                      <a:pt x="14323" y="14664"/>
                      <a:pt x="14323" y="14664"/>
                    </a:cubicBezTo>
                    <a:cubicBezTo>
                      <a:pt x="14207" y="14664"/>
                      <a:pt x="14207" y="14664"/>
                      <a:pt x="14207" y="14664"/>
                    </a:cubicBezTo>
                    <a:cubicBezTo>
                      <a:pt x="14092" y="14763"/>
                      <a:pt x="14092" y="14763"/>
                      <a:pt x="14092" y="14763"/>
                    </a:cubicBezTo>
                    <a:cubicBezTo>
                      <a:pt x="14207" y="14763"/>
                      <a:pt x="14207" y="14763"/>
                      <a:pt x="14207" y="14763"/>
                    </a:cubicBezTo>
                    <a:cubicBezTo>
                      <a:pt x="14207" y="14763"/>
                      <a:pt x="14207" y="14763"/>
                      <a:pt x="14207" y="14763"/>
                    </a:cubicBezTo>
                    <a:cubicBezTo>
                      <a:pt x="14323" y="14763"/>
                      <a:pt x="14323" y="14763"/>
                      <a:pt x="14323" y="14763"/>
                    </a:cubicBezTo>
                    <a:cubicBezTo>
                      <a:pt x="14439" y="14763"/>
                      <a:pt x="14439" y="14763"/>
                      <a:pt x="14439" y="14763"/>
                    </a:cubicBezTo>
                    <a:cubicBezTo>
                      <a:pt x="14554" y="14763"/>
                      <a:pt x="14554" y="14763"/>
                      <a:pt x="14554" y="14763"/>
                    </a:cubicBezTo>
                    <a:cubicBezTo>
                      <a:pt x="14554" y="14862"/>
                      <a:pt x="14554" y="14862"/>
                      <a:pt x="14554" y="14862"/>
                    </a:cubicBezTo>
                    <a:cubicBezTo>
                      <a:pt x="14554" y="14763"/>
                      <a:pt x="14554" y="14763"/>
                      <a:pt x="14554" y="14763"/>
                    </a:cubicBezTo>
                    <a:cubicBezTo>
                      <a:pt x="14670" y="14664"/>
                      <a:pt x="14670" y="14664"/>
                      <a:pt x="14670" y="14664"/>
                    </a:cubicBezTo>
                    <a:cubicBezTo>
                      <a:pt x="14670" y="14664"/>
                      <a:pt x="14785" y="14664"/>
                      <a:pt x="14785" y="14664"/>
                    </a:cubicBezTo>
                    <a:cubicBezTo>
                      <a:pt x="14785" y="14664"/>
                      <a:pt x="14901" y="14664"/>
                      <a:pt x="14901" y="14664"/>
                    </a:cubicBezTo>
                    <a:cubicBezTo>
                      <a:pt x="14901" y="14664"/>
                      <a:pt x="14901" y="14664"/>
                      <a:pt x="14901" y="14664"/>
                    </a:cubicBezTo>
                    <a:cubicBezTo>
                      <a:pt x="14901" y="14763"/>
                      <a:pt x="14901" y="14763"/>
                      <a:pt x="14901" y="14763"/>
                    </a:cubicBezTo>
                    <a:cubicBezTo>
                      <a:pt x="15016" y="14664"/>
                      <a:pt x="15016" y="14664"/>
                      <a:pt x="15016" y="14664"/>
                    </a:cubicBezTo>
                    <a:cubicBezTo>
                      <a:pt x="15132" y="14664"/>
                      <a:pt x="15132" y="14664"/>
                      <a:pt x="15132" y="14664"/>
                    </a:cubicBezTo>
                    <a:cubicBezTo>
                      <a:pt x="15247" y="14664"/>
                      <a:pt x="15247" y="14664"/>
                      <a:pt x="15247" y="14664"/>
                    </a:cubicBezTo>
                    <a:cubicBezTo>
                      <a:pt x="15363" y="14565"/>
                      <a:pt x="15363" y="14565"/>
                      <a:pt x="15363" y="14565"/>
                    </a:cubicBezTo>
                    <a:cubicBezTo>
                      <a:pt x="15363" y="14565"/>
                      <a:pt x="15363" y="14565"/>
                      <a:pt x="15363" y="14565"/>
                    </a:cubicBezTo>
                    <a:cubicBezTo>
                      <a:pt x="15363" y="14565"/>
                      <a:pt x="15363" y="14565"/>
                      <a:pt x="15363" y="14565"/>
                    </a:cubicBezTo>
                    <a:cubicBezTo>
                      <a:pt x="15363" y="14565"/>
                      <a:pt x="15363" y="14565"/>
                      <a:pt x="15363" y="14565"/>
                    </a:cubicBezTo>
                    <a:cubicBezTo>
                      <a:pt x="15363" y="14664"/>
                      <a:pt x="15363" y="14664"/>
                      <a:pt x="15363" y="14664"/>
                    </a:cubicBezTo>
                    <a:cubicBezTo>
                      <a:pt x="15478" y="14565"/>
                      <a:pt x="15478" y="14565"/>
                      <a:pt x="15478" y="14565"/>
                    </a:cubicBezTo>
                    <a:cubicBezTo>
                      <a:pt x="15478" y="14565"/>
                      <a:pt x="15478" y="14565"/>
                      <a:pt x="15478" y="14565"/>
                    </a:cubicBezTo>
                    <a:cubicBezTo>
                      <a:pt x="15594" y="14664"/>
                      <a:pt x="15594" y="14664"/>
                      <a:pt x="15594" y="14664"/>
                    </a:cubicBezTo>
                    <a:cubicBezTo>
                      <a:pt x="15709" y="14664"/>
                      <a:pt x="15709" y="14664"/>
                      <a:pt x="15709" y="14664"/>
                    </a:cubicBezTo>
                    <a:cubicBezTo>
                      <a:pt x="15825" y="14763"/>
                      <a:pt x="15825" y="14763"/>
                      <a:pt x="15825" y="14763"/>
                    </a:cubicBezTo>
                    <a:cubicBezTo>
                      <a:pt x="15940" y="14763"/>
                      <a:pt x="15940" y="14763"/>
                      <a:pt x="15940" y="14763"/>
                    </a:cubicBezTo>
                    <a:cubicBezTo>
                      <a:pt x="16056" y="14763"/>
                      <a:pt x="16056" y="14763"/>
                      <a:pt x="16056" y="14763"/>
                    </a:cubicBezTo>
                    <a:cubicBezTo>
                      <a:pt x="16171" y="14763"/>
                      <a:pt x="16171" y="14763"/>
                      <a:pt x="16171" y="14763"/>
                    </a:cubicBezTo>
                    <a:cubicBezTo>
                      <a:pt x="16287" y="14763"/>
                      <a:pt x="16287" y="14763"/>
                      <a:pt x="16287" y="14763"/>
                    </a:cubicBezTo>
                    <a:cubicBezTo>
                      <a:pt x="16287" y="14763"/>
                      <a:pt x="16287" y="14763"/>
                      <a:pt x="16287" y="14763"/>
                    </a:cubicBezTo>
                    <a:cubicBezTo>
                      <a:pt x="16402" y="14763"/>
                      <a:pt x="16402" y="14763"/>
                      <a:pt x="16402" y="14763"/>
                    </a:cubicBezTo>
                    <a:cubicBezTo>
                      <a:pt x="16518" y="14763"/>
                      <a:pt x="16518" y="14763"/>
                      <a:pt x="16518" y="14763"/>
                    </a:cubicBezTo>
                    <a:cubicBezTo>
                      <a:pt x="16518" y="14763"/>
                      <a:pt x="16518" y="14763"/>
                      <a:pt x="16518" y="14763"/>
                    </a:cubicBezTo>
                    <a:cubicBezTo>
                      <a:pt x="16518" y="14862"/>
                      <a:pt x="16518" y="14862"/>
                      <a:pt x="16518" y="14862"/>
                    </a:cubicBezTo>
                    <a:cubicBezTo>
                      <a:pt x="16402" y="14862"/>
                      <a:pt x="16402" y="14862"/>
                      <a:pt x="16402" y="14862"/>
                    </a:cubicBezTo>
                    <a:cubicBezTo>
                      <a:pt x="16287" y="14961"/>
                      <a:pt x="16287" y="14961"/>
                      <a:pt x="16287" y="14961"/>
                    </a:cubicBezTo>
                    <a:cubicBezTo>
                      <a:pt x="16287" y="14961"/>
                      <a:pt x="16287" y="14961"/>
                      <a:pt x="16287" y="14961"/>
                    </a:cubicBezTo>
                    <a:cubicBezTo>
                      <a:pt x="16171" y="14961"/>
                      <a:pt x="16171" y="14961"/>
                      <a:pt x="16171" y="14961"/>
                    </a:cubicBezTo>
                    <a:cubicBezTo>
                      <a:pt x="16171" y="14961"/>
                      <a:pt x="16171" y="14961"/>
                      <a:pt x="16171" y="14961"/>
                    </a:cubicBezTo>
                    <a:cubicBezTo>
                      <a:pt x="16287" y="15061"/>
                      <a:pt x="16287" y="15061"/>
                      <a:pt x="16287" y="15061"/>
                    </a:cubicBezTo>
                    <a:cubicBezTo>
                      <a:pt x="16287" y="15061"/>
                      <a:pt x="16287" y="15061"/>
                      <a:pt x="16287" y="15061"/>
                    </a:cubicBezTo>
                    <a:cubicBezTo>
                      <a:pt x="16171" y="15061"/>
                      <a:pt x="16171" y="15061"/>
                      <a:pt x="16171" y="15061"/>
                    </a:cubicBezTo>
                    <a:cubicBezTo>
                      <a:pt x="16171" y="15061"/>
                      <a:pt x="16171" y="15061"/>
                      <a:pt x="16171" y="15061"/>
                    </a:cubicBezTo>
                    <a:cubicBezTo>
                      <a:pt x="16171" y="15061"/>
                      <a:pt x="16171" y="15061"/>
                      <a:pt x="16171" y="15061"/>
                    </a:cubicBezTo>
                    <a:cubicBezTo>
                      <a:pt x="16056" y="15061"/>
                      <a:pt x="16056" y="15061"/>
                      <a:pt x="16056" y="15061"/>
                    </a:cubicBezTo>
                    <a:cubicBezTo>
                      <a:pt x="16056" y="15061"/>
                      <a:pt x="16056" y="15061"/>
                      <a:pt x="16056" y="15061"/>
                    </a:cubicBezTo>
                    <a:cubicBezTo>
                      <a:pt x="16056" y="15061"/>
                      <a:pt x="16056" y="15061"/>
                      <a:pt x="16056" y="15061"/>
                    </a:cubicBezTo>
                    <a:cubicBezTo>
                      <a:pt x="16056" y="15061"/>
                      <a:pt x="16056" y="15061"/>
                      <a:pt x="16056" y="15061"/>
                    </a:cubicBezTo>
                    <a:cubicBezTo>
                      <a:pt x="15940" y="15061"/>
                      <a:pt x="15940" y="15061"/>
                      <a:pt x="15940" y="15061"/>
                    </a:cubicBezTo>
                    <a:cubicBezTo>
                      <a:pt x="15940" y="15061"/>
                      <a:pt x="15940" y="15061"/>
                      <a:pt x="15940" y="15061"/>
                    </a:cubicBezTo>
                    <a:cubicBezTo>
                      <a:pt x="15940" y="15160"/>
                      <a:pt x="15940" y="15160"/>
                      <a:pt x="15940" y="15160"/>
                    </a:cubicBezTo>
                    <a:cubicBezTo>
                      <a:pt x="15940" y="15160"/>
                      <a:pt x="15940" y="15160"/>
                      <a:pt x="15940" y="15160"/>
                    </a:cubicBezTo>
                    <a:cubicBezTo>
                      <a:pt x="15940" y="15160"/>
                      <a:pt x="15940" y="15160"/>
                      <a:pt x="15940" y="15160"/>
                    </a:cubicBezTo>
                    <a:cubicBezTo>
                      <a:pt x="15825" y="15259"/>
                      <a:pt x="15825" y="15259"/>
                      <a:pt x="15825" y="15259"/>
                    </a:cubicBezTo>
                    <a:cubicBezTo>
                      <a:pt x="15825" y="15259"/>
                      <a:pt x="15825" y="15259"/>
                      <a:pt x="15825" y="15259"/>
                    </a:cubicBezTo>
                    <a:cubicBezTo>
                      <a:pt x="15825" y="15259"/>
                      <a:pt x="15825" y="15259"/>
                      <a:pt x="15825" y="15259"/>
                    </a:cubicBezTo>
                    <a:cubicBezTo>
                      <a:pt x="15709" y="15160"/>
                      <a:pt x="15709" y="15160"/>
                      <a:pt x="15709" y="15160"/>
                    </a:cubicBezTo>
                    <a:cubicBezTo>
                      <a:pt x="15709" y="15259"/>
                      <a:pt x="15709" y="15259"/>
                      <a:pt x="15709" y="15259"/>
                    </a:cubicBezTo>
                    <a:cubicBezTo>
                      <a:pt x="15709" y="15259"/>
                      <a:pt x="15709" y="15259"/>
                      <a:pt x="15709" y="15259"/>
                    </a:cubicBezTo>
                    <a:cubicBezTo>
                      <a:pt x="15709" y="15259"/>
                      <a:pt x="15709" y="15259"/>
                      <a:pt x="15709" y="15259"/>
                    </a:cubicBezTo>
                    <a:cubicBezTo>
                      <a:pt x="15709" y="15259"/>
                      <a:pt x="15709" y="15259"/>
                      <a:pt x="15709" y="15259"/>
                    </a:cubicBezTo>
                    <a:cubicBezTo>
                      <a:pt x="15594" y="15358"/>
                      <a:pt x="15594" y="15358"/>
                      <a:pt x="15594" y="15358"/>
                    </a:cubicBezTo>
                    <a:cubicBezTo>
                      <a:pt x="15594" y="15358"/>
                      <a:pt x="15594" y="15358"/>
                      <a:pt x="15594" y="15358"/>
                    </a:cubicBezTo>
                    <a:cubicBezTo>
                      <a:pt x="15478" y="15358"/>
                      <a:pt x="15478" y="15358"/>
                      <a:pt x="15478" y="15358"/>
                    </a:cubicBezTo>
                    <a:cubicBezTo>
                      <a:pt x="15478" y="15259"/>
                      <a:pt x="15478" y="15259"/>
                      <a:pt x="15478" y="15259"/>
                    </a:cubicBezTo>
                    <a:cubicBezTo>
                      <a:pt x="15478" y="15259"/>
                      <a:pt x="15478" y="15259"/>
                      <a:pt x="15478" y="15259"/>
                    </a:cubicBezTo>
                    <a:cubicBezTo>
                      <a:pt x="15478" y="15358"/>
                      <a:pt x="15478" y="15358"/>
                      <a:pt x="15478" y="15358"/>
                    </a:cubicBezTo>
                    <a:cubicBezTo>
                      <a:pt x="15478" y="15457"/>
                      <a:pt x="15478" y="15457"/>
                      <a:pt x="15478" y="15457"/>
                    </a:cubicBezTo>
                    <a:cubicBezTo>
                      <a:pt x="15478" y="15457"/>
                      <a:pt x="15478" y="15457"/>
                      <a:pt x="15478" y="15457"/>
                    </a:cubicBezTo>
                    <a:cubicBezTo>
                      <a:pt x="15363" y="15457"/>
                      <a:pt x="15363" y="15457"/>
                      <a:pt x="15363" y="15457"/>
                    </a:cubicBezTo>
                    <a:cubicBezTo>
                      <a:pt x="15363" y="15358"/>
                      <a:pt x="15363" y="15358"/>
                      <a:pt x="15363" y="15358"/>
                    </a:cubicBezTo>
                    <a:cubicBezTo>
                      <a:pt x="15247" y="15457"/>
                      <a:pt x="15247" y="15457"/>
                      <a:pt x="15247" y="15457"/>
                    </a:cubicBezTo>
                    <a:cubicBezTo>
                      <a:pt x="15247" y="15457"/>
                      <a:pt x="15247" y="15457"/>
                      <a:pt x="15247" y="15457"/>
                    </a:cubicBezTo>
                    <a:cubicBezTo>
                      <a:pt x="15363" y="15457"/>
                      <a:pt x="15363" y="15457"/>
                      <a:pt x="15363" y="15457"/>
                    </a:cubicBezTo>
                    <a:cubicBezTo>
                      <a:pt x="15363" y="15556"/>
                      <a:pt x="15363" y="15556"/>
                      <a:pt x="15363" y="15556"/>
                    </a:cubicBezTo>
                    <a:cubicBezTo>
                      <a:pt x="15247" y="15556"/>
                      <a:pt x="15247" y="15556"/>
                      <a:pt x="15247" y="15556"/>
                    </a:cubicBezTo>
                    <a:cubicBezTo>
                      <a:pt x="15132" y="15556"/>
                      <a:pt x="15132" y="15556"/>
                      <a:pt x="15132" y="15556"/>
                    </a:cubicBezTo>
                    <a:cubicBezTo>
                      <a:pt x="15132" y="15556"/>
                      <a:pt x="15132" y="15556"/>
                      <a:pt x="15132" y="15556"/>
                    </a:cubicBezTo>
                    <a:cubicBezTo>
                      <a:pt x="15132" y="15556"/>
                      <a:pt x="15132" y="15556"/>
                      <a:pt x="15132" y="15556"/>
                    </a:cubicBezTo>
                    <a:cubicBezTo>
                      <a:pt x="15016" y="15556"/>
                      <a:pt x="15016" y="15556"/>
                      <a:pt x="15016" y="15556"/>
                    </a:cubicBezTo>
                    <a:cubicBezTo>
                      <a:pt x="15016" y="15556"/>
                      <a:pt x="15016" y="15556"/>
                      <a:pt x="15016" y="15556"/>
                    </a:cubicBezTo>
                    <a:cubicBezTo>
                      <a:pt x="15132" y="15655"/>
                      <a:pt x="15132" y="15655"/>
                      <a:pt x="15132" y="15655"/>
                    </a:cubicBezTo>
                    <a:cubicBezTo>
                      <a:pt x="15132" y="15655"/>
                      <a:pt x="15132" y="15655"/>
                      <a:pt x="15132" y="15655"/>
                    </a:cubicBezTo>
                    <a:cubicBezTo>
                      <a:pt x="15016" y="15655"/>
                      <a:pt x="15016" y="15655"/>
                      <a:pt x="15016" y="15655"/>
                    </a:cubicBezTo>
                    <a:cubicBezTo>
                      <a:pt x="14901" y="15655"/>
                      <a:pt x="14901" y="15655"/>
                      <a:pt x="14901" y="15655"/>
                    </a:cubicBezTo>
                    <a:cubicBezTo>
                      <a:pt x="14901" y="15754"/>
                      <a:pt x="14901" y="15754"/>
                      <a:pt x="14901" y="15754"/>
                    </a:cubicBezTo>
                    <a:cubicBezTo>
                      <a:pt x="14785" y="15754"/>
                      <a:pt x="14785" y="15754"/>
                      <a:pt x="14785" y="15754"/>
                    </a:cubicBezTo>
                    <a:cubicBezTo>
                      <a:pt x="14785" y="15754"/>
                      <a:pt x="14785" y="15754"/>
                      <a:pt x="14785" y="15754"/>
                    </a:cubicBezTo>
                    <a:cubicBezTo>
                      <a:pt x="14670" y="15853"/>
                      <a:pt x="14670" y="15853"/>
                      <a:pt x="14670" y="15853"/>
                    </a:cubicBezTo>
                    <a:cubicBezTo>
                      <a:pt x="14670" y="15853"/>
                      <a:pt x="14670" y="15853"/>
                      <a:pt x="14670" y="15853"/>
                    </a:cubicBezTo>
                    <a:cubicBezTo>
                      <a:pt x="14670" y="15754"/>
                      <a:pt x="14670" y="15754"/>
                      <a:pt x="14670" y="15754"/>
                    </a:cubicBezTo>
                    <a:cubicBezTo>
                      <a:pt x="14554" y="15754"/>
                      <a:pt x="14554" y="15754"/>
                      <a:pt x="14554" y="15754"/>
                    </a:cubicBezTo>
                    <a:cubicBezTo>
                      <a:pt x="14554" y="15853"/>
                      <a:pt x="14554" y="15853"/>
                      <a:pt x="14554" y="15853"/>
                    </a:cubicBezTo>
                    <a:cubicBezTo>
                      <a:pt x="14439" y="15853"/>
                      <a:pt x="14439" y="15853"/>
                      <a:pt x="14439" y="15853"/>
                    </a:cubicBezTo>
                    <a:cubicBezTo>
                      <a:pt x="14439" y="15853"/>
                      <a:pt x="14439" y="15853"/>
                      <a:pt x="14439" y="15853"/>
                    </a:cubicBezTo>
                    <a:cubicBezTo>
                      <a:pt x="14323" y="15853"/>
                      <a:pt x="14323" y="15853"/>
                      <a:pt x="14323" y="15853"/>
                    </a:cubicBezTo>
                    <a:cubicBezTo>
                      <a:pt x="14323" y="15853"/>
                      <a:pt x="14323" y="15853"/>
                      <a:pt x="14323" y="15853"/>
                    </a:cubicBezTo>
                    <a:cubicBezTo>
                      <a:pt x="14207" y="15853"/>
                      <a:pt x="14207" y="15853"/>
                      <a:pt x="14207" y="15853"/>
                    </a:cubicBezTo>
                    <a:cubicBezTo>
                      <a:pt x="14207" y="15853"/>
                      <a:pt x="14207" y="15853"/>
                      <a:pt x="14207" y="15853"/>
                    </a:cubicBezTo>
                    <a:cubicBezTo>
                      <a:pt x="14207" y="15853"/>
                      <a:pt x="14207" y="15853"/>
                      <a:pt x="14207" y="15853"/>
                    </a:cubicBezTo>
                    <a:cubicBezTo>
                      <a:pt x="14092" y="15952"/>
                      <a:pt x="14092" y="15952"/>
                      <a:pt x="14092" y="15952"/>
                    </a:cubicBezTo>
                    <a:cubicBezTo>
                      <a:pt x="14092" y="15952"/>
                      <a:pt x="14092" y="15952"/>
                      <a:pt x="14092" y="15952"/>
                    </a:cubicBezTo>
                    <a:cubicBezTo>
                      <a:pt x="14092" y="15853"/>
                      <a:pt x="14092" y="15853"/>
                      <a:pt x="14092" y="15853"/>
                    </a:cubicBezTo>
                    <a:cubicBezTo>
                      <a:pt x="14092" y="15853"/>
                      <a:pt x="14092" y="15853"/>
                      <a:pt x="14092" y="15853"/>
                    </a:cubicBezTo>
                    <a:cubicBezTo>
                      <a:pt x="13976" y="15952"/>
                      <a:pt x="13976" y="15952"/>
                      <a:pt x="13976" y="15952"/>
                    </a:cubicBezTo>
                    <a:cubicBezTo>
                      <a:pt x="13976" y="15952"/>
                      <a:pt x="13976" y="15952"/>
                      <a:pt x="13976" y="15952"/>
                    </a:cubicBezTo>
                    <a:cubicBezTo>
                      <a:pt x="13976" y="15952"/>
                      <a:pt x="13976" y="15952"/>
                      <a:pt x="13976" y="15952"/>
                    </a:cubicBezTo>
                    <a:cubicBezTo>
                      <a:pt x="13861" y="15853"/>
                      <a:pt x="13861" y="15853"/>
                      <a:pt x="13861" y="15853"/>
                    </a:cubicBezTo>
                    <a:cubicBezTo>
                      <a:pt x="13861" y="15853"/>
                      <a:pt x="13861" y="15853"/>
                      <a:pt x="13861" y="15853"/>
                    </a:cubicBezTo>
                    <a:cubicBezTo>
                      <a:pt x="13861" y="15952"/>
                      <a:pt x="13861" y="15952"/>
                      <a:pt x="13861" y="15952"/>
                    </a:cubicBezTo>
                    <a:cubicBezTo>
                      <a:pt x="13861" y="15952"/>
                      <a:pt x="13861" y="15952"/>
                      <a:pt x="13861" y="15952"/>
                    </a:cubicBezTo>
                    <a:cubicBezTo>
                      <a:pt x="13745" y="15952"/>
                      <a:pt x="13745" y="15952"/>
                      <a:pt x="13745" y="15952"/>
                    </a:cubicBezTo>
                    <a:cubicBezTo>
                      <a:pt x="13745" y="15952"/>
                      <a:pt x="13745" y="15952"/>
                      <a:pt x="13745" y="15952"/>
                    </a:cubicBezTo>
                    <a:cubicBezTo>
                      <a:pt x="13745" y="15952"/>
                      <a:pt x="13745" y="15952"/>
                      <a:pt x="13745" y="15952"/>
                    </a:cubicBezTo>
                    <a:cubicBezTo>
                      <a:pt x="13745" y="16051"/>
                      <a:pt x="13745" y="16051"/>
                      <a:pt x="13745" y="16051"/>
                    </a:cubicBezTo>
                    <a:cubicBezTo>
                      <a:pt x="13630" y="16051"/>
                      <a:pt x="13630" y="16051"/>
                      <a:pt x="13630" y="16051"/>
                    </a:cubicBezTo>
                    <a:cubicBezTo>
                      <a:pt x="13630" y="15952"/>
                      <a:pt x="13630" y="15952"/>
                      <a:pt x="13630" y="15952"/>
                    </a:cubicBezTo>
                    <a:cubicBezTo>
                      <a:pt x="13630" y="16051"/>
                      <a:pt x="13630" y="16051"/>
                      <a:pt x="13630"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399" y="16150"/>
                      <a:pt x="13399" y="16150"/>
                      <a:pt x="13399" y="16150"/>
                    </a:cubicBezTo>
                    <a:cubicBezTo>
                      <a:pt x="13399" y="16150"/>
                      <a:pt x="13399" y="16150"/>
                      <a:pt x="13399" y="16150"/>
                    </a:cubicBezTo>
                    <a:cubicBezTo>
                      <a:pt x="13283" y="16150"/>
                      <a:pt x="13283" y="16150"/>
                      <a:pt x="13283" y="16150"/>
                    </a:cubicBezTo>
                    <a:cubicBezTo>
                      <a:pt x="13283" y="16150"/>
                      <a:pt x="13283" y="16150"/>
                      <a:pt x="13283" y="16150"/>
                    </a:cubicBezTo>
                    <a:cubicBezTo>
                      <a:pt x="13168" y="16051"/>
                      <a:pt x="13168" y="16051"/>
                      <a:pt x="13168" y="16051"/>
                    </a:cubicBezTo>
                    <a:cubicBezTo>
                      <a:pt x="13168" y="15952"/>
                      <a:pt x="13168" y="15952"/>
                      <a:pt x="13168" y="15952"/>
                    </a:cubicBezTo>
                    <a:cubicBezTo>
                      <a:pt x="13052" y="16051"/>
                      <a:pt x="13052" y="16051"/>
                      <a:pt x="13052" y="16051"/>
                    </a:cubicBezTo>
                    <a:cubicBezTo>
                      <a:pt x="13052" y="16051"/>
                      <a:pt x="13052" y="16051"/>
                      <a:pt x="13052" y="16051"/>
                    </a:cubicBezTo>
                    <a:cubicBezTo>
                      <a:pt x="13052" y="16051"/>
                      <a:pt x="13052" y="16051"/>
                      <a:pt x="13052" y="16051"/>
                    </a:cubicBezTo>
                    <a:cubicBezTo>
                      <a:pt x="13052" y="16150"/>
                      <a:pt x="13052" y="16150"/>
                      <a:pt x="13052" y="16150"/>
                    </a:cubicBezTo>
                    <a:cubicBezTo>
                      <a:pt x="12937" y="16150"/>
                      <a:pt x="12937" y="16150"/>
                      <a:pt x="12937" y="16150"/>
                    </a:cubicBezTo>
                    <a:cubicBezTo>
                      <a:pt x="12937" y="16150"/>
                      <a:pt x="12937" y="16150"/>
                      <a:pt x="12937" y="16150"/>
                    </a:cubicBezTo>
                    <a:cubicBezTo>
                      <a:pt x="12937" y="16150"/>
                      <a:pt x="12937" y="16150"/>
                      <a:pt x="12937" y="16150"/>
                    </a:cubicBezTo>
                    <a:cubicBezTo>
                      <a:pt x="12821" y="16150"/>
                      <a:pt x="12821" y="16150"/>
                      <a:pt x="12821" y="16150"/>
                    </a:cubicBezTo>
                    <a:cubicBezTo>
                      <a:pt x="12821" y="16150"/>
                      <a:pt x="12821" y="16150"/>
                      <a:pt x="12821" y="16150"/>
                    </a:cubicBezTo>
                    <a:cubicBezTo>
                      <a:pt x="12706" y="16150"/>
                      <a:pt x="12706" y="16150"/>
                      <a:pt x="12706" y="16150"/>
                    </a:cubicBezTo>
                    <a:cubicBezTo>
                      <a:pt x="12706" y="16150"/>
                      <a:pt x="12706" y="16150"/>
                      <a:pt x="12706" y="16150"/>
                    </a:cubicBezTo>
                    <a:cubicBezTo>
                      <a:pt x="12590" y="16150"/>
                      <a:pt x="12590" y="16150"/>
                      <a:pt x="12590" y="16150"/>
                    </a:cubicBezTo>
                    <a:cubicBezTo>
                      <a:pt x="12590" y="16150"/>
                      <a:pt x="12590" y="16150"/>
                      <a:pt x="12590" y="16150"/>
                    </a:cubicBezTo>
                    <a:cubicBezTo>
                      <a:pt x="12590" y="16150"/>
                      <a:pt x="12590" y="16150"/>
                      <a:pt x="12590" y="16150"/>
                    </a:cubicBezTo>
                    <a:cubicBezTo>
                      <a:pt x="12475" y="16150"/>
                      <a:pt x="12475" y="16150"/>
                      <a:pt x="12475" y="16150"/>
                    </a:cubicBezTo>
                    <a:cubicBezTo>
                      <a:pt x="12475" y="16150"/>
                      <a:pt x="12475" y="16150"/>
                      <a:pt x="12475" y="16150"/>
                    </a:cubicBezTo>
                    <a:cubicBezTo>
                      <a:pt x="12359" y="16051"/>
                      <a:pt x="12359" y="16051"/>
                      <a:pt x="12359" y="16051"/>
                    </a:cubicBezTo>
                    <a:cubicBezTo>
                      <a:pt x="12475" y="16051"/>
                      <a:pt x="12475" y="16051"/>
                      <a:pt x="12475" y="16051"/>
                    </a:cubicBezTo>
                    <a:cubicBezTo>
                      <a:pt x="12359" y="15952"/>
                      <a:pt x="12359" y="15952"/>
                      <a:pt x="12359" y="15952"/>
                    </a:cubicBezTo>
                    <a:cubicBezTo>
                      <a:pt x="12359" y="15952"/>
                      <a:pt x="12359" y="15952"/>
                      <a:pt x="12359" y="15952"/>
                    </a:cubicBezTo>
                    <a:cubicBezTo>
                      <a:pt x="12244" y="15952"/>
                      <a:pt x="12244" y="15952"/>
                      <a:pt x="12244" y="15952"/>
                    </a:cubicBezTo>
                    <a:cubicBezTo>
                      <a:pt x="12244" y="15853"/>
                      <a:pt x="12244" y="15853"/>
                      <a:pt x="12244" y="15853"/>
                    </a:cubicBezTo>
                    <a:cubicBezTo>
                      <a:pt x="12244" y="15754"/>
                      <a:pt x="12244" y="15754"/>
                      <a:pt x="12244" y="15754"/>
                    </a:cubicBezTo>
                    <a:cubicBezTo>
                      <a:pt x="12244" y="15754"/>
                      <a:pt x="12244" y="15754"/>
                      <a:pt x="12244" y="15754"/>
                    </a:cubicBezTo>
                    <a:cubicBezTo>
                      <a:pt x="12128" y="15655"/>
                      <a:pt x="12128" y="15655"/>
                      <a:pt x="12128" y="15655"/>
                    </a:cubicBezTo>
                    <a:cubicBezTo>
                      <a:pt x="12128" y="15754"/>
                      <a:pt x="12128" y="15754"/>
                      <a:pt x="12128" y="15754"/>
                    </a:cubicBezTo>
                    <a:cubicBezTo>
                      <a:pt x="12128" y="15754"/>
                      <a:pt x="12128" y="15754"/>
                      <a:pt x="12128" y="15754"/>
                    </a:cubicBezTo>
                    <a:cubicBezTo>
                      <a:pt x="12128" y="15754"/>
                      <a:pt x="12128" y="15754"/>
                      <a:pt x="12128" y="15754"/>
                    </a:cubicBezTo>
                    <a:cubicBezTo>
                      <a:pt x="12244" y="15853"/>
                      <a:pt x="12244" y="15853"/>
                      <a:pt x="12244" y="15853"/>
                    </a:cubicBezTo>
                    <a:cubicBezTo>
                      <a:pt x="12244" y="15853"/>
                      <a:pt x="12244" y="15853"/>
                      <a:pt x="12244" y="15853"/>
                    </a:cubicBezTo>
                    <a:cubicBezTo>
                      <a:pt x="12244" y="15952"/>
                      <a:pt x="12244" y="15952"/>
                      <a:pt x="12244" y="15952"/>
                    </a:cubicBezTo>
                    <a:cubicBezTo>
                      <a:pt x="12244" y="16051"/>
                      <a:pt x="12244" y="16051"/>
                      <a:pt x="12244" y="16051"/>
                    </a:cubicBezTo>
                    <a:cubicBezTo>
                      <a:pt x="12244" y="16051"/>
                      <a:pt x="12244" y="16051"/>
                      <a:pt x="12244" y="16051"/>
                    </a:cubicBezTo>
                    <a:cubicBezTo>
                      <a:pt x="12244" y="16051"/>
                      <a:pt x="12244" y="16051"/>
                      <a:pt x="12244" y="16051"/>
                    </a:cubicBezTo>
                    <a:cubicBezTo>
                      <a:pt x="12359" y="16051"/>
                      <a:pt x="12359" y="16051"/>
                      <a:pt x="12359" y="16051"/>
                    </a:cubicBezTo>
                    <a:cubicBezTo>
                      <a:pt x="12359" y="16150"/>
                      <a:pt x="12359" y="16150"/>
                      <a:pt x="12359" y="16150"/>
                    </a:cubicBezTo>
                    <a:cubicBezTo>
                      <a:pt x="12359" y="16250"/>
                      <a:pt x="12359" y="16250"/>
                      <a:pt x="12359" y="16250"/>
                    </a:cubicBezTo>
                    <a:cubicBezTo>
                      <a:pt x="12244" y="16349"/>
                      <a:pt x="12244" y="16349"/>
                      <a:pt x="12244" y="16349"/>
                    </a:cubicBezTo>
                    <a:cubicBezTo>
                      <a:pt x="12244" y="16349"/>
                      <a:pt x="12244" y="16349"/>
                      <a:pt x="12244" y="16349"/>
                    </a:cubicBezTo>
                    <a:cubicBezTo>
                      <a:pt x="12128" y="16349"/>
                      <a:pt x="12128" y="16349"/>
                      <a:pt x="12128" y="16349"/>
                    </a:cubicBezTo>
                    <a:cubicBezTo>
                      <a:pt x="12128" y="16349"/>
                      <a:pt x="12128" y="16349"/>
                      <a:pt x="12128" y="16349"/>
                    </a:cubicBezTo>
                    <a:cubicBezTo>
                      <a:pt x="12013" y="16349"/>
                      <a:pt x="12013" y="16349"/>
                      <a:pt x="12013" y="16349"/>
                    </a:cubicBezTo>
                    <a:cubicBezTo>
                      <a:pt x="12013" y="16448"/>
                      <a:pt x="12013" y="16448"/>
                      <a:pt x="12013" y="16448"/>
                    </a:cubicBezTo>
                    <a:cubicBezTo>
                      <a:pt x="11897" y="16448"/>
                      <a:pt x="11897" y="16448"/>
                      <a:pt x="11897" y="16448"/>
                    </a:cubicBezTo>
                    <a:cubicBezTo>
                      <a:pt x="11897" y="16448"/>
                      <a:pt x="11897" y="16448"/>
                      <a:pt x="11897" y="16448"/>
                    </a:cubicBezTo>
                    <a:cubicBezTo>
                      <a:pt x="11897" y="16448"/>
                      <a:pt x="11897" y="16448"/>
                      <a:pt x="11897" y="16448"/>
                    </a:cubicBezTo>
                    <a:cubicBezTo>
                      <a:pt x="11897" y="16448"/>
                      <a:pt x="11897" y="16448"/>
                      <a:pt x="11897" y="16448"/>
                    </a:cubicBezTo>
                    <a:cubicBezTo>
                      <a:pt x="11897" y="16547"/>
                      <a:pt x="11897" y="16547"/>
                      <a:pt x="11897" y="16547"/>
                    </a:cubicBezTo>
                    <a:cubicBezTo>
                      <a:pt x="11782" y="16547"/>
                      <a:pt x="11782" y="16547"/>
                      <a:pt x="11782" y="16547"/>
                    </a:cubicBezTo>
                    <a:cubicBezTo>
                      <a:pt x="11782" y="16547"/>
                      <a:pt x="11782" y="16547"/>
                      <a:pt x="11782" y="16547"/>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745"/>
                      <a:pt x="11666" y="16745"/>
                      <a:pt x="11666" y="16745"/>
                    </a:cubicBezTo>
                    <a:cubicBezTo>
                      <a:pt x="11666" y="16745"/>
                      <a:pt x="11666" y="16745"/>
                      <a:pt x="11666"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844"/>
                      <a:pt x="11551" y="16844"/>
                      <a:pt x="11551" y="16844"/>
                    </a:cubicBezTo>
                    <a:cubicBezTo>
                      <a:pt x="11551" y="16844"/>
                      <a:pt x="11551" y="16844"/>
                      <a:pt x="11551" y="16844"/>
                    </a:cubicBezTo>
                    <a:cubicBezTo>
                      <a:pt x="11435" y="16844"/>
                      <a:pt x="11435" y="16844"/>
                      <a:pt x="11435" y="16844"/>
                    </a:cubicBezTo>
                    <a:cubicBezTo>
                      <a:pt x="11320" y="16943"/>
                      <a:pt x="11320" y="16943"/>
                      <a:pt x="11320" y="16943"/>
                    </a:cubicBezTo>
                    <a:cubicBezTo>
                      <a:pt x="11320" y="17042"/>
                      <a:pt x="11320" y="17042"/>
                      <a:pt x="11320" y="17042"/>
                    </a:cubicBezTo>
                    <a:cubicBezTo>
                      <a:pt x="11320" y="17042"/>
                      <a:pt x="11320" y="17042"/>
                      <a:pt x="11320" y="17042"/>
                    </a:cubicBezTo>
                    <a:cubicBezTo>
                      <a:pt x="11320" y="17141"/>
                      <a:pt x="11320" y="17141"/>
                      <a:pt x="11320" y="17141"/>
                    </a:cubicBezTo>
                    <a:cubicBezTo>
                      <a:pt x="11204" y="17240"/>
                      <a:pt x="11204" y="17240"/>
                      <a:pt x="11204" y="17240"/>
                    </a:cubicBezTo>
                    <a:cubicBezTo>
                      <a:pt x="11204" y="17240"/>
                      <a:pt x="11204" y="17240"/>
                      <a:pt x="11204" y="17240"/>
                    </a:cubicBezTo>
                    <a:cubicBezTo>
                      <a:pt x="11089" y="17240"/>
                      <a:pt x="11089" y="17240"/>
                      <a:pt x="11089" y="17240"/>
                    </a:cubicBezTo>
                    <a:cubicBezTo>
                      <a:pt x="11089" y="17141"/>
                      <a:pt x="11089" y="17141"/>
                      <a:pt x="11089" y="17141"/>
                    </a:cubicBezTo>
                    <a:cubicBezTo>
                      <a:pt x="11089" y="17141"/>
                      <a:pt x="11089" y="17141"/>
                      <a:pt x="11089" y="17141"/>
                    </a:cubicBezTo>
                    <a:cubicBezTo>
                      <a:pt x="11089" y="17141"/>
                      <a:pt x="11089" y="17141"/>
                      <a:pt x="11089" y="17141"/>
                    </a:cubicBezTo>
                    <a:cubicBezTo>
                      <a:pt x="11089" y="17141"/>
                      <a:pt x="11089" y="17141"/>
                      <a:pt x="11089" y="17141"/>
                    </a:cubicBezTo>
                    <a:cubicBezTo>
                      <a:pt x="11089" y="17240"/>
                      <a:pt x="11089" y="17240"/>
                      <a:pt x="11089" y="17240"/>
                    </a:cubicBezTo>
                    <a:cubicBezTo>
                      <a:pt x="11089" y="17240"/>
                      <a:pt x="11089" y="17240"/>
                      <a:pt x="11089" y="17240"/>
                    </a:cubicBezTo>
                    <a:cubicBezTo>
                      <a:pt x="10973" y="17240"/>
                      <a:pt x="10973" y="17240"/>
                      <a:pt x="10973" y="17240"/>
                    </a:cubicBezTo>
                    <a:cubicBezTo>
                      <a:pt x="10858" y="17339"/>
                      <a:pt x="10858" y="17339"/>
                      <a:pt x="10858" y="17339"/>
                    </a:cubicBezTo>
                    <a:cubicBezTo>
                      <a:pt x="10858" y="17439"/>
                      <a:pt x="10858" y="17439"/>
                      <a:pt x="10858" y="17439"/>
                    </a:cubicBezTo>
                    <a:cubicBezTo>
                      <a:pt x="10858" y="17339"/>
                      <a:pt x="10858" y="17339"/>
                      <a:pt x="10858" y="17339"/>
                    </a:cubicBezTo>
                    <a:cubicBezTo>
                      <a:pt x="10858" y="17339"/>
                      <a:pt x="10858" y="17339"/>
                      <a:pt x="10858" y="17339"/>
                    </a:cubicBezTo>
                    <a:cubicBezTo>
                      <a:pt x="10742" y="17339"/>
                      <a:pt x="10742" y="17339"/>
                      <a:pt x="10742" y="17339"/>
                    </a:cubicBezTo>
                    <a:cubicBezTo>
                      <a:pt x="10742" y="17339"/>
                      <a:pt x="10742" y="17339"/>
                      <a:pt x="10742" y="17339"/>
                    </a:cubicBezTo>
                    <a:cubicBezTo>
                      <a:pt x="10742" y="17339"/>
                      <a:pt x="10742" y="17339"/>
                      <a:pt x="10742" y="17339"/>
                    </a:cubicBezTo>
                    <a:cubicBezTo>
                      <a:pt x="10742" y="17339"/>
                      <a:pt x="10742" y="17339"/>
                      <a:pt x="10742" y="17339"/>
                    </a:cubicBezTo>
                    <a:cubicBezTo>
                      <a:pt x="10627" y="17339"/>
                      <a:pt x="10627" y="17339"/>
                      <a:pt x="10627" y="17339"/>
                    </a:cubicBezTo>
                    <a:cubicBezTo>
                      <a:pt x="10627" y="17240"/>
                      <a:pt x="10627" y="17240"/>
                      <a:pt x="10627" y="17240"/>
                    </a:cubicBezTo>
                    <a:cubicBezTo>
                      <a:pt x="10511" y="17240"/>
                      <a:pt x="10511" y="17240"/>
                      <a:pt x="10511" y="17240"/>
                    </a:cubicBezTo>
                    <a:cubicBezTo>
                      <a:pt x="10511" y="17339"/>
                      <a:pt x="10511" y="17339"/>
                      <a:pt x="10511" y="17339"/>
                    </a:cubicBezTo>
                    <a:cubicBezTo>
                      <a:pt x="10511" y="17339"/>
                      <a:pt x="10511" y="17339"/>
                      <a:pt x="10511" y="17339"/>
                    </a:cubicBezTo>
                    <a:cubicBezTo>
                      <a:pt x="10627" y="17339"/>
                      <a:pt x="10627" y="17339"/>
                      <a:pt x="10627" y="17339"/>
                    </a:cubicBezTo>
                    <a:cubicBezTo>
                      <a:pt x="10627" y="17439"/>
                      <a:pt x="10627" y="17439"/>
                      <a:pt x="10627" y="17439"/>
                    </a:cubicBezTo>
                    <a:cubicBezTo>
                      <a:pt x="10627" y="17439"/>
                      <a:pt x="10627" y="17439"/>
                      <a:pt x="10627" y="17439"/>
                    </a:cubicBezTo>
                    <a:cubicBezTo>
                      <a:pt x="10627" y="17538"/>
                      <a:pt x="10627" y="17538"/>
                      <a:pt x="10627" y="17538"/>
                    </a:cubicBezTo>
                    <a:cubicBezTo>
                      <a:pt x="10511" y="17538"/>
                      <a:pt x="10511" y="17538"/>
                      <a:pt x="10511" y="17538"/>
                    </a:cubicBezTo>
                    <a:cubicBezTo>
                      <a:pt x="10396" y="17538"/>
                      <a:pt x="10396" y="17538"/>
                      <a:pt x="10396" y="17538"/>
                    </a:cubicBezTo>
                    <a:cubicBezTo>
                      <a:pt x="10280" y="17637"/>
                      <a:pt x="10280" y="17637"/>
                      <a:pt x="10280" y="17637"/>
                    </a:cubicBezTo>
                    <a:cubicBezTo>
                      <a:pt x="10280" y="17637"/>
                      <a:pt x="10280" y="17637"/>
                      <a:pt x="10280" y="17637"/>
                    </a:cubicBezTo>
                    <a:cubicBezTo>
                      <a:pt x="10165" y="17637"/>
                      <a:pt x="10165" y="17637"/>
                      <a:pt x="10165" y="17637"/>
                    </a:cubicBezTo>
                    <a:cubicBezTo>
                      <a:pt x="10165" y="17538"/>
                      <a:pt x="10165" y="17538"/>
                      <a:pt x="10165" y="17538"/>
                    </a:cubicBezTo>
                    <a:cubicBezTo>
                      <a:pt x="10280" y="17538"/>
                      <a:pt x="10280" y="17538"/>
                      <a:pt x="10280" y="17538"/>
                    </a:cubicBezTo>
                    <a:cubicBezTo>
                      <a:pt x="10165" y="17538"/>
                      <a:pt x="10165" y="17538"/>
                      <a:pt x="10165" y="17538"/>
                    </a:cubicBezTo>
                    <a:cubicBezTo>
                      <a:pt x="10165" y="17538"/>
                      <a:pt x="10165" y="17538"/>
                      <a:pt x="10165" y="17538"/>
                    </a:cubicBezTo>
                    <a:cubicBezTo>
                      <a:pt x="10165" y="17538"/>
                      <a:pt x="10165" y="17538"/>
                      <a:pt x="10165" y="17538"/>
                    </a:cubicBezTo>
                    <a:cubicBezTo>
                      <a:pt x="10165" y="17538"/>
                      <a:pt x="10165" y="17538"/>
                      <a:pt x="10165" y="17538"/>
                    </a:cubicBezTo>
                    <a:cubicBezTo>
                      <a:pt x="10165" y="17637"/>
                      <a:pt x="10165" y="17637"/>
                      <a:pt x="10165" y="17637"/>
                    </a:cubicBezTo>
                    <a:cubicBezTo>
                      <a:pt x="10049" y="17637"/>
                      <a:pt x="10049" y="17637"/>
                      <a:pt x="10049" y="17637"/>
                    </a:cubicBezTo>
                    <a:cubicBezTo>
                      <a:pt x="10049" y="17637"/>
                      <a:pt x="10049" y="17637"/>
                      <a:pt x="10049" y="17637"/>
                    </a:cubicBezTo>
                    <a:cubicBezTo>
                      <a:pt x="9934" y="17637"/>
                      <a:pt x="9934" y="17637"/>
                      <a:pt x="9934" y="17637"/>
                    </a:cubicBezTo>
                    <a:cubicBezTo>
                      <a:pt x="9934" y="17538"/>
                      <a:pt x="9934" y="17538"/>
                      <a:pt x="9934" y="17538"/>
                    </a:cubicBezTo>
                    <a:cubicBezTo>
                      <a:pt x="9934" y="17538"/>
                      <a:pt x="9934" y="17538"/>
                      <a:pt x="9934" y="17538"/>
                    </a:cubicBezTo>
                    <a:cubicBezTo>
                      <a:pt x="9934" y="17439"/>
                      <a:pt x="9934" y="17439"/>
                      <a:pt x="9934" y="17439"/>
                    </a:cubicBezTo>
                    <a:cubicBezTo>
                      <a:pt x="9934" y="17439"/>
                      <a:pt x="9934" y="17439"/>
                      <a:pt x="9934" y="17439"/>
                    </a:cubicBezTo>
                    <a:cubicBezTo>
                      <a:pt x="9818" y="17439"/>
                      <a:pt x="9818" y="17439"/>
                      <a:pt x="9818" y="17439"/>
                    </a:cubicBezTo>
                    <a:cubicBezTo>
                      <a:pt x="9818" y="17538"/>
                      <a:pt x="9818" y="17538"/>
                      <a:pt x="9818" y="17538"/>
                    </a:cubicBezTo>
                    <a:cubicBezTo>
                      <a:pt x="9818" y="17538"/>
                      <a:pt x="9818" y="17538"/>
                      <a:pt x="9818" y="17538"/>
                    </a:cubicBezTo>
                    <a:cubicBezTo>
                      <a:pt x="9818" y="17637"/>
                      <a:pt x="9818" y="17637"/>
                      <a:pt x="9818" y="17637"/>
                    </a:cubicBezTo>
                    <a:cubicBezTo>
                      <a:pt x="9818" y="17637"/>
                      <a:pt x="9818" y="17637"/>
                      <a:pt x="9818" y="17637"/>
                    </a:cubicBezTo>
                    <a:cubicBezTo>
                      <a:pt x="9818" y="17637"/>
                      <a:pt x="9818" y="17637"/>
                      <a:pt x="9818" y="17637"/>
                    </a:cubicBezTo>
                    <a:cubicBezTo>
                      <a:pt x="9703" y="17538"/>
                      <a:pt x="9703" y="17538"/>
                      <a:pt x="9703" y="17538"/>
                    </a:cubicBezTo>
                    <a:cubicBezTo>
                      <a:pt x="9703" y="17439"/>
                      <a:pt x="9703" y="17439"/>
                      <a:pt x="9703" y="17439"/>
                    </a:cubicBezTo>
                    <a:cubicBezTo>
                      <a:pt x="9703" y="17439"/>
                      <a:pt x="9703" y="17439"/>
                      <a:pt x="9703" y="17439"/>
                    </a:cubicBezTo>
                    <a:cubicBezTo>
                      <a:pt x="9818" y="17339"/>
                      <a:pt x="9818" y="17339"/>
                      <a:pt x="9818" y="17339"/>
                    </a:cubicBezTo>
                    <a:cubicBezTo>
                      <a:pt x="9818" y="17339"/>
                      <a:pt x="9818" y="17339"/>
                      <a:pt x="9818" y="17339"/>
                    </a:cubicBezTo>
                    <a:cubicBezTo>
                      <a:pt x="9818" y="17339"/>
                      <a:pt x="9818" y="17339"/>
                      <a:pt x="9818" y="17339"/>
                    </a:cubicBezTo>
                    <a:cubicBezTo>
                      <a:pt x="9703" y="17240"/>
                      <a:pt x="9703" y="17240"/>
                      <a:pt x="9703"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339"/>
                      <a:pt x="9587" y="17339"/>
                      <a:pt x="9587" y="17339"/>
                    </a:cubicBezTo>
                    <a:cubicBezTo>
                      <a:pt x="9587" y="17339"/>
                      <a:pt x="9587" y="17339"/>
                      <a:pt x="9587" y="17339"/>
                    </a:cubicBezTo>
                    <a:cubicBezTo>
                      <a:pt x="9587" y="17339"/>
                      <a:pt x="9587" y="17339"/>
                      <a:pt x="9587" y="17339"/>
                    </a:cubicBezTo>
                    <a:cubicBezTo>
                      <a:pt x="9587" y="17439"/>
                      <a:pt x="9587" y="17439"/>
                      <a:pt x="9587" y="17439"/>
                    </a:cubicBezTo>
                    <a:cubicBezTo>
                      <a:pt x="9587" y="17538"/>
                      <a:pt x="9587" y="17538"/>
                      <a:pt x="9587" y="17538"/>
                    </a:cubicBezTo>
                    <a:cubicBezTo>
                      <a:pt x="9472" y="17538"/>
                      <a:pt x="9472" y="17538"/>
                      <a:pt x="9472" y="17538"/>
                    </a:cubicBezTo>
                    <a:cubicBezTo>
                      <a:pt x="9472" y="17538"/>
                      <a:pt x="9472" y="17538"/>
                      <a:pt x="9472" y="17538"/>
                    </a:cubicBezTo>
                    <a:cubicBezTo>
                      <a:pt x="9356" y="17439"/>
                      <a:pt x="9356" y="17439"/>
                      <a:pt x="9356" y="17439"/>
                    </a:cubicBezTo>
                    <a:cubicBezTo>
                      <a:pt x="9356" y="17439"/>
                      <a:pt x="9356" y="17439"/>
                      <a:pt x="9356" y="17439"/>
                    </a:cubicBezTo>
                    <a:cubicBezTo>
                      <a:pt x="9356" y="17538"/>
                      <a:pt x="9356" y="17538"/>
                      <a:pt x="9356" y="17538"/>
                    </a:cubicBezTo>
                    <a:cubicBezTo>
                      <a:pt x="9356" y="17538"/>
                      <a:pt x="9356" y="17538"/>
                      <a:pt x="9356" y="17538"/>
                    </a:cubicBezTo>
                    <a:cubicBezTo>
                      <a:pt x="9356" y="17637"/>
                      <a:pt x="9356" y="17637"/>
                      <a:pt x="9356" y="17637"/>
                    </a:cubicBezTo>
                    <a:cubicBezTo>
                      <a:pt x="9472" y="17736"/>
                      <a:pt x="9472" y="17736"/>
                      <a:pt x="9472" y="17736"/>
                    </a:cubicBezTo>
                    <a:cubicBezTo>
                      <a:pt x="9472" y="17736"/>
                      <a:pt x="9472" y="17736"/>
                      <a:pt x="9472" y="17736"/>
                    </a:cubicBezTo>
                    <a:cubicBezTo>
                      <a:pt x="9356" y="17736"/>
                      <a:pt x="9356" y="17736"/>
                      <a:pt x="9356" y="17736"/>
                    </a:cubicBezTo>
                    <a:cubicBezTo>
                      <a:pt x="9356" y="17736"/>
                      <a:pt x="9356" y="17736"/>
                      <a:pt x="9356" y="17736"/>
                    </a:cubicBezTo>
                    <a:cubicBezTo>
                      <a:pt x="9356" y="17835"/>
                      <a:pt x="9356" y="17835"/>
                      <a:pt x="9356" y="17835"/>
                    </a:cubicBezTo>
                    <a:cubicBezTo>
                      <a:pt x="9241" y="17835"/>
                      <a:pt x="9241" y="17835"/>
                      <a:pt x="9241" y="17835"/>
                    </a:cubicBezTo>
                    <a:cubicBezTo>
                      <a:pt x="9241" y="17736"/>
                      <a:pt x="9241" y="17736"/>
                      <a:pt x="9241" y="17736"/>
                    </a:cubicBezTo>
                    <a:cubicBezTo>
                      <a:pt x="9125" y="17835"/>
                      <a:pt x="9125" y="17835"/>
                      <a:pt x="9125" y="17835"/>
                    </a:cubicBezTo>
                    <a:cubicBezTo>
                      <a:pt x="9125" y="17835"/>
                      <a:pt x="9125" y="17835"/>
                      <a:pt x="9125" y="17835"/>
                    </a:cubicBezTo>
                    <a:cubicBezTo>
                      <a:pt x="9010" y="17835"/>
                      <a:pt x="9010" y="17835"/>
                      <a:pt x="9010" y="17835"/>
                    </a:cubicBezTo>
                    <a:cubicBezTo>
                      <a:pt x="9010" y="17835"/>
                      <a:pt x="9010" y="17835"/>
                      <a:pt x="9010" y="17835"/>
                    </a:cubicBezTo>
                    <a:cubicBezTo>
                      <a:pt x="9010" y="17736"/>
                      <a:pt x="9010" y="17736"/>
                      <a:pt x="9010" y="17736"/>
                    </a:cubicBezTo>
                    <a:cubicBezTo>
                      <a:pt x="8894" y="17736"/>
                      <a:pt x="8894" y="17736"/>
                      <a:pt x="8894" y="17736"/>
                    </a:cubicBezTo>
                    <a:cubicBezTo>
                      <a:pt x="8894" y="17736"/>
                      <a:pt x="8894" y="17736"/>
                      <a:pt x="8894" y="17736"/>
                    </a:cubicBezTo>
                    <a:cubicBezTo>
                      <a:pt x="8894" y="17736"/>
                      <a:pt x="8894" y="17736"/>
                      <a:pt x="8894" y="17736"/>
                    </a:cubicBezTo>
                    <a:cubicBezTo>
                      <a:pt x="8894" y="17835"/>
                      <a:pt x="8894" y="17835"/>
                      <a:pt x="8894" y="17835"/>
                    </a:cubicBezTo>
                    <a:cubicBezTo>
                      <a:pt x="8894" y="17835"/>
                      <a:pt x="8894" y="17835"/>
                      <a:pt x="8894" y="17835"/>
                    </a:cubicBezTo>
                    <a:cubicBezTo>
                      <a:pt x="8779" y="17835"/>
                      <a:pt x="8779" y="17835"/>
                      <a:pt x="8779" y="17835"/>
                    </a:cubicBezTo>
                    <a:cubicBezTo>
                      <a:pt x="8779" y="17736"/>
                      <a:pt x="8779" y="17736"/>
                      <a:pt x="8779" y="17736"/>
                    </a:cubicBezTo>
                    <a:cubicBezTo>
                      <a:pt x="8779" y="17736"/>
                      <a:pt x="8779" y="17736"/>
                      <a:pt x="8779" y="17736"/>
                    </a:cubicBezTo>
                    <a:cubicBezTo>
                      <a:pt x="8663" y="17736"/>
                      <a:pt x="8663" y="17736"/>
                      <a:pt x="8663" y="17736"/>
                    </a:cubicBezTo>
                    <a:cubicBezTo>
                      <a:pt x="8663" y="17736"/>
                      <a:pt x="8663" y="17736"/>
                      <a:pt x="8663" y="17736"/>
                    </a:cubicBezTo>
                    <a:cubicBezTo>
                      <a:pt x="8663" y="17736"/>
                      <a:pt x="8663" y="17736"/>
                      <a:pt x="8663" y="17736"/>
                    </a:cubicBezTo>
                    <a:cubicBezTo>
                      <a:pt x="8548" y="17835"/>
                      <a:pt x="8548" y="17835"/>
                      <a:pt x="8548" y="17835"/>
                    </a:cubicBezTo>
                    <a:cubicBezTo>
                      <a:pt x="8548" y="17835"/>
                      <a:pt x="8548" y="17835"/>
                      <a:pt x="8548" y="17835"/>
                    </a:cubicBezTo>
                    <a:cubicBezTo>
                      <a:pt x="8663" y="17835"/>
                      <a:pt x="8663" y="17835"/>
                      <a:pt x="8663" y="17835"/>
                    </a:cubicBezTo>
                    <a:cubicBezTo>
                      <a:pt x="8663" y="17934"/>
                      <a:pt x="8663" y="17934"/>
                      <a:pt x="8663" y="17934"/>
                    </a:cubicBezTo>
                    <a:cubicBezTo>
                      <a:pt x="8548" y="18033"/>
                      <a:pt x="8548" y="18033"/>
                      <a:pt x="8548" y="18033"/>
                    </a:cubicBezTo>
                    <a:cubicBezTo>
                      <a:pt x="8432" y="18132"/>
                      <a:pt x="8432" y="18132"/>
                      <a:pt x="8432" y="18132"/>
                    </a:cubicBezTo>
                    <a:cubicBezTo>
                      <a:pt x="8432" y="18132"/>
                      <a:pt x="8432" y="18132"/>
                      <a:pt x="8432" y="18132"/>
                    </a:cubicBezTo>
                    <a:cubicBezTo>
                      <a:pt x="8317" y="18132"/>
                      <a:pt x="8317" y="18132"/>
                      <a:pt x="8317" y="18132"/>
                    </a:cubicBezTo>
                    <a:cubicBezTo>
                      <a:pt x="8317" y="18033"/>
                      <a:pt x="8317" y="18033"/>
                      <a:pt x="8317" y="18033"/>
                    </a:cubicBezTo>
                    <a:cubicBezTo>
                      <a:pt x="8317" y="18033"/>
                      <a:pt x="8317" y="18033"/>
                      <a:pt x="8317" y="18033"/>
                    </a:cubicBezTo>
                    <a:cubicBezTo>
                      <a:pt x="8201" y="18033"/>
                      <a:pt x="8201" y="18033"/>
                      <a:pt x="8201" y="18033"/>
                    </a:cubicBezTo>
                    <a:cubicBezTo>
                      <a:pt x="8201" y="18033"/>
                      <a:pt x="8201" y="18033"/>
                      <a:pt x="8201" y="18033"/>
                    </a:cubicBezTo>
                    <a:cubicBezTo>
                      <a:pt x="8201" y="18033"/>
                      <a:pt x="8201" y="18033"/>
                      <a:pt x="8201" y="18033"/>
                    </a:cubicBezTo>
                    <a:cubicBezTo>
                      <a:pt x="8086" y="18033"/>
                      <a:pt x="8086" y="18033"/>
                      <a:pt x="8086" y="18033"/>
                    </a:cubicBezTo>
                    <a:cubicBezTo>
                      <a:pt x="8086" y="18033"/>
                      <a:pt x="8086" y="18033"/>
                      <a:pt x="8086" y="18033"/>
                    </a:cubicBezTo>
                    <a:cubicBezTo>
                      <a:pt x="8086" y="18033"/>
                      <a:pt x="8086" y="18033"/>
                      <a:pt x="8086" y="18033"/>
                    </a:cubicBezTo>
                    <a:cubicBezTo>
                      <a:pt x="8086" y="18033"/>
                      <a:pt x="8086" y="18033"/>
                      <a:pt x="8086" y="18033"/>
                    </a:cubicBezTo>
                    <a:cubicBezTo>
                      <a:pt x="8086" y="18132"/>
                      <a:pt x="8086" y="18132"/>
                      <a:pt x="8086" y="18132"/>
                    </a:cubicBezTo>
                    <a:cubicBezTo>
                      <a:pt x="8086" y="18132"/>
                      <a:pt x="8086" y="18132"/>
                      <a:pt x="8086" y="18132"/>
                    </a:cubicBezTo>
                    <a:cubicBezTo>
                      <a:pt x="8086" y="18231"/>
                      <a:pt x="8086" y="18231"/>
                      <a:pt x="8086" y="18231"/>
                    </a:cubicBezTo>
                    <a:cubicBezTo>
                      <a:pt x="8086" y="18231"/>
                      <a:pt x="8086" y="18231"/>
                      <a:pt x="8086" y="18231"/>
                    </a:cubicBezTo>
                    <a:cubicBezTo>
                      <a:pt x="8201" y="18231"/>
                      <a:pt x="8201" y="18231"/>
                      <a:pt x="8201" y="18231"/>
                    </a:cubicBezTo>
                    <a:cubicBezTo>
                      <a:pt x="8201" y="18330"/>
                      <a:pt x="8201" y="18330"/>
                      <a:pt x="8201" y="18330"/>
                    </a:cubicBezTo>
                    <a:cubicBezTo>
                      <a:pt x="8201" y="18429"/>
                      <a:pt x="8201" y="18429"/>
                      <a:pt x="8201" y="18429"/>
                    </a:cubicBezTo>
                    <a:cubicBezTo>
                      <a:pt x="8201" y="18528"/>
                      <a:pt x="8201" y="18528"/>
                      <a:pt x="8201" y="18528"/>
                    </a:cubicBezTo>
                    <a:cubicBezTo>
                      <a:pt x="8086" y="18528"/>
                      <a:pt x="8086" y="18528"/>
                      <a:pt x="8086" y="18528"/>
                    </a:cubicBezTo>
                    <a:cubicBezTo>
                      <a:pt x="8086" y="18528"/>
                      <a:pt x="8086" y="18528"/>
                      <a:pt x="8086" y="18528"/>
                    </a:cubicBezTo>
                    <a:cubicBezTo>
                      <a:pt x="8086" y="18528"/>
                      <a:pt x="8086" y="18528"/>
                      <a:pt x="8086" y="18528"/>
                    </a:cubicBezTo>
                    <a:cubicBezTo>
                      <a:pt x="7970" y="18528"/>
                      <a:pt x="7970" y="18528"/>
                      <a:pt x="7970" y="18528"/>
                    </a:cubicBezTo>
                    <a:cubicBezTo>
                      <a:pt x="7855" y="18528"/>
                      <a:pt x="7855" y="18528"/>
                      <a:pt x="7855" y="18528"/>
                    </a:cubicBezTo>
                    <a:cubicBezTo>
                      <a:pt x="7739" y="18528"/>
                      <a:pt x="7739" y="18528"/>
                      <a:pt x="7739" y="18528"/>
                    </a:cubicBezTo>
                    <a:cubicBezTo>
                      <a:pt x="7739" y="18528"/>
                      <a:pt x="7739" y="18528"/>
                      <a:pt x="7739" y="18528"/>
                    </a:cubicBezTo>
                    <a:cubicBezTo>
                      <a:pt x="7739" y="18628"/>
                      <a:pt x="7739" y="18628"/>
                      <a:pt x="7739" y="18628"/>
                    </a:cubicBezTo>
                    <a:cubicBezTo>
                      <a:pt x="7855" y="18628"/>
                      <a:pt x="7855" y="18628"/>
                      <a:pt x="7855" y="18628"/>
                    </a:cubicBezTo>
                    <a:cubicBezTo>
                      <a:pt x="7970" y="18628"/>
                      <a:pt x="7970" y="18628"/>
                      <a:pt x="7970" y="18628"/>
                    </a:cubicBezTo>
                    <a:cubicBezTo>
                      <a:pt x="7970" y="18727"/>
                      <a:pt x="7970" y="18727"/>
                      <a:pt x="7970" y="18727"/>
                    </a:cubicBezTo>
                    <a:cubicBezTo>
                      <a:pt x="8086" y="18727"/>
                      <a:pt x="8086" y="18727"/>
                      <a:pt x="8086" y="18727"/>
                    </a:cubicBezTo>
                    <a:cubicBezTo>
                      <a:pt x="8086" y="18727"/>
                      <a:pt x="8086" y="18727"/>
                      <a:pt x="8086" y="18727"/>
                    </a:cubicBezTo>
                    <a:cubicBezTo>
                      <a:pt x="8086" y="18727"/>
                      <a:pt x="8086" y="18727"/>
                      <a:pt x="8086" y="18727"/>
                    </a:cubicBezTo>
                    <a:cubicBezTo>
                      <a:pt x="8086" y="18727"/>
                      <a:pt x="8086" y="18727"/>
                      <a:pt x="8086" y="18727"/>
                    </a:cubicBezTo>
                    <a:cubicBezTo>
                      <a:pt x="8086" y="18826"/>
                      <a:pt x="8086" y="18826"/>
                      <a:pt x="8086" y="18826"/>
                    </a:cubicBezTo>
                    <a:cubicBezTo>
                      <a:pt x="8086" y="18826"/>
                      <a:pt x="8086" y="18826"/>
                      <a:pt x="8086" y="18826"/>
                    </a:cubicBezTo>
                    <a:cubicBezTo>
                      <a:pt x="7970" y="18826"/>
                      <a:pt x="7970" y="18826"/>
                      <a:pt x="7970" y="18826"/>
                    </a:cubicBezTo>
                    <a:cubicBezTo>
                      <a:pt x="7970" y="18826"/>
                      <a:pt x="7970" y="18826"/>
                      <a:pt x="7970" y="18826"/>
                    </a:cubicBezTo>
                    <a:cubicBezTo>
                      <a:pt x="8086" y="18826"/>
                      <a:pt x="8086" y="18826"/>
                      <a:pt x="8086" y="18826"/>
                    </a:cubicBezTo>
                    <a:cubicBezTo>
                      <a:pt x="8086" y="18925"/>
                      <a:pt x="8086" y="18925"/>
                      <a:pt x="8086" y="18925"/>
                    </a:cubicBezTo>
                    <a:cubicBezTo>
                      <a:pt x="8086" y="18925"/>
                      <a:pt x="8086" y="18925"/>
                      <a:pt x="8086" y="18925"/>
                    </a:cubicBezTo>
                    <a:cubicBezTo>
                      <a:pt x="8086" y="19024"/>
                      <a:pt x="8086" y="19024"/>
                      <a:pt x="8086" y="19024"/>
                    </a:cubicBezTo>
                    <a:cubicBezTo>
                      <a:pt x="8086" y="19024"/>
                      <a:pt x="8086" y="19024"/>
                      <a:pt x="8086" y="19024"/>
                    </a:cubicBezTo>
                    <a:cubicBezTo>
                      <a:pt x="7970" y="19024"/>
                      <a:pt x="7970" y="19024"/>
                      <a:pt x="7970" y="19024"/>
                    </a:cubicBezTo>
                    <a:cubicBezTo>
                      <a:pt x="7970" y="19024"/>
                      <a:pt x="7970" y="19024"/>
                      <a:pt x="7970" y="19024"/>
                    </a:cubicBezTo>
                    <a:cubicBezTo>
                      <a:pt x="7855" y="18925"/>
                      <a:pt x="7855" y="18925"/>
                      <a:pt x="7855" y="18925"/>
                    </a:cubicBezTo>
                    <a:cubicBezTo>
                      <a:pt x="7855" y="18925"/>
                      <a:pt x="7855" y="18925"/>
                      <a:pt x="7855" y="18925"/>
                    </a:cubicBezTo>
                    <a:cubicBezTo>
                      <a:pt x="7739" y="18925"/>
                      <a:pt x="7739" y="18925"/>
                      <a:pt x="7739" y="18925"/>
                    </a:cubicBezTo>
                    <a:cubicBezTo>
                      <a:pt x="7739" y="18925"/>
                      <a:pt x="7739" y="18925"/>
                      <a:pt x="7739" y="18925"/>
                    </a:cubicBezTo>
                    <a:cubicBezTo>
                      <a:pt x="7624" y="18826"/>
                      <a:pt x="7624" y="18826"/>
                      <a:pt x="7624" y="18826"/>
                    </a:cubicBezTo>
                    <a:cubicBezTo>
                      <a:pt x="7624" y="18925"/>
                      <a:pt x="7624" y="18925"/>
                      <a:pt x="7624" y="18925"/>
                    </a:cubicBezTo>
                    <a:cubicBezTo>
                      <a:pt x="7624" y="18925"/>
                      <a:pt x="7624" y="18925"/>
                      <a:pt x="7624" y="18925"/>
                    </a:cubicBezTo>
                    <a:cubicBezTo>
                      <a:pt x="7739" y="18925"/>
                      <a:pt x="7739" y="18925"/>
                      <a:pt x="7739" y="18925"/>
                    </a:cubicBezTo>
                    <a:cubicBezTo>
                      <a:pt x="7739" y="18925"/>
                      <a:pt x="7739" y="18925"/>
                      <a:pt x="7739" y="18925"/>
                    </a:cubicBezTo>
                    <a:cubicBezTo>
                      <a:pt x="7855" y="19024"/>
                      <a:pt x="7855" y="19024"/>
                      <a:pt x="7855" y="19024"/>
                    </a:cubicBezTo>
                    <a:cubicBezTo>
                      <a:pt x="7970" y="19024"/>
                      <a:pt x="7970" y="19024"/>
                      <a:pt x="7970" y="19024"/>
                    </a:cubicBezTo>
                    <a:cubicBezTo>
                      <a:pt x="7970" y="19024"/>
                      <a:pt x="7970" y="19024"/>
                      <a:pt x="7970" y="19024"/>
                    </a:cubicBezTo>
                    <a:cubicBezTo>
                      <a:pt x="7970" y="19123"/>
                      <a:pt x="7970" y="19123"/>
                      <a:pt x="7970" y="19123"/>
                    </a:cubicBezTo>
                    <a:cubicBezTo>
                      <a:pt x="7970" y="19123"/>
                      <a:pt x="7970" y="19123"/>
                      <a:pt x="7970" y="19123"/>
                    </a:cubicBezTo>
                    <a:cubicBezTo>
                      <a:pt x="7855" y="19123"/>
                      <a:pt x="7855" y="19123"/>
                      <a:pt x="7855" y="19123"/>
                    </a:cubicBezTo>
                    <a:cubicBezTo>
                      <a:pt x="7855" y="19123"/>
                      <a:pt x="7855" y="19123"/>
                      <a:pt x="7855" y="19123"/>
                    </a:cubicBezTo>
                    <a:cubicBezTo>
                      <a:pt x="7855" y="19222"/>
                      <a:pt x="7855" y="19222"/>
                      <a:pt x="7855" y="19222"/>
                    </a:cubicBezTo>
                    <a:cubicBezTo>
                      <a:pt x="7739" y="19123"/>
                      <a:pt x="7739" y="19123"/>
                      <a:pt x="7739" y="19123"/>
                    </a:cubicBezTo>
                    <a:cubicBezTo>
                      <a:pt x="7624" y="19123"/>
                      <a:pt x="7624" y="19123"/>
                      <a:pt x="7624" y="19123"/>
                    </a:cubicBezTo>
                    <a:cubicBezTo>
                      <a:pt x="7624" y="19024"/>
                      <a:pt x="7624" y="19024"/>
                      <a:pt x="7624" y="19024"/>
                    </a:cubicBezTo>
                    <a:cubicBezTo>
                      <a:pt x="7508" y="19024"/>
                      <a:pt x="7508" y="19024"/>
                      <a:pt x="7508" y="19024"/>
                    </a:cubicBezTo>
                    <a:cubicBezTo>
                      <a:pt x="7508" y="19123"/>
                      <a:pt x="7508" y="19123"/>
                      <a:pt x="7508" y="19123"/>
                    </a:cubicBezTo>
                    <a:cubicBezTo>
                      <a:pt x="7508" y="19123"/>
                      <a:pt x="7508" y="19123"/>
                      <a:pt x="7508" y="19123"/>
                    </a:cubicBezTo>
                    <a:cubicBezTo>
                      <a:pt x="7508" y="19222"/>
                      <a:pt x="7508" y="19222"/>
                      <a:pt x="7508" y="19222"/>
                    </a:cubicBezTo>
                    <a:cubicBezTo>
                      <a:pt x="7508" y="19222"/>
                      <a:pt x="7508" y="19222"/>
                      <a:pt x="7508" y="19222"/>
                    </a:cubicBezTo>
                    <a:cubicBezTo>
                      <a:pt x="7624" y="19222"/>
                      <a:pt x="7624" y="19222"/>
                      <a:pt x="7624" y="19222"/>
                    </a:cubicBezTo>
                    <a:cubicBezTo>
                      <a:pt x="7624" y="19321"/>
                      <a:pt x="7624" y="19321"/>
                      <a:pt x="7624" y="19321"/>
                    </a:cubicBezTo>
                    <a:cubicBezTo>
                      <a:pt x="7624" y="19321"/>
                      <a:pt x="7624" y="19321"/>
                      <a:pt x="7624" y="19321"/>
                    </a:cubicBezTo>
                    <a:cubicBezTo>
                      <a:pt x="7624" y="19321"/>
                      <a:pt x="7624" y="19321"/>
                      <a:pt x="7624" y="19321"/>
                    </a:cubicBezTo>
                    <a:cubicBezTo>
                      <a:pt x="7624" y="19321"/>
                      <a:pt x="7624" y="19321"/>
                      <a:pt x="7624" y="19321"/>
                    </a:cubicBezTo>
                    <a:cubicBezTo>
                      <a:pt x="7508" y="19321"/>
                      <a:pt x="7508" y="19321"/>
                      <a:pt x="7508" y="19321"/>
                    </a:cubicBezTo>
                    <a:cubicBezTo>
                      <a:pt x="7393" y="19222"/>
                      <a:pt x="7393" y="19222"/>
                      <a:pt x="7393" y="19222"/>
                    </a:cubicBezTo>
                    <a:cubicBezTo>
                      <a:pt x="7393" y="19222"/>
                      <a:pt x="7393" y="19222"/>
                      <a:pt x="7393" y="19222"/>
                    </a:cubicBezTo>
                    <a:cubicBezTo>
                      <a:pt x="7393" y="19222"/>
                      <a:pt x="7393" y="19222"/>
                      <a:pt x="7393" y="19222"/>
                    </a:cubicBezTo>
                    <a:cubicBezTo>
                      <a:pt x="7393" y="19321"/>
                      <a:pt x="7393" y="19321"/>
                      <a:pt x="7393" y="19321"/>
                    </a:cubicBezTo>
                    <a:cubicBezTo>
                      <a:pt x="7508" y="19321"/>
                      <a:pt x="7508" y="19321"/>
                      <a:pt x="7508" y="19321"/>
                    </a:cubicBezTo>
                    <a:cubicBezTo>
                      <a:pt x="7508" y="19321"/>
                      <a:pt x="7508" y="19321"/>
                      <a:pt x="7508" y="19321"/>
                    </a:cubicBezTo>
                    <a:cubicBezTo>
                      <a:pt x="7624" y="19420"/>
                      <a:pt x="7624" y="19420"/>
                      <a:pt x="7624" y="19420"/>
                    </a:cubicBezTo>
                    <a:cubicBezTo>
                      <a:pt x="7624" y="19420"/>
                      <a:pt x="7624" y="19420"/>
                      <a:pt x="7624" y="19420"/>
                    </a:cubicBezTo>
                    <a:cubicBezTo>
                      <a:pt x="7508" y="19420"/>
                      <a:pt x="7508" y="19420"/>
                      <a:pt x="7508" y="19420"/>
                    </a:cubicBezTo>
                    <a:cubicBezTo>
                      <a:pt x="7393" y="19420"/>
                      <a:pt x="7393" y="19420"/>
                      <a:pt x="7393" y="19420"/>
                    </a:cubicBezTo>
                    <a:cubicBezTo>
                      <a:pt x="7393" y="19420"/>
                      <a:pt x="7393" y="19420"/>
                      <a:pt x="7393" y="19420"/>
                    </a:cubicBezTo>
                    <a:cubicBezTo>
                      <a:pt x="7393" y="19321"/>
                      <a:pt x="7393" y="19321"/>
                      <a:pt x="7393" y="19321"/>
                    </a:cubicBezTo>
                    <a:cubicBezTo>
                      <a:pt x="7277" y="19321"/>
                      <a:pt x="7277" y="19321"/>
                      <a:pt x="7277" y="19321"/>
                    </a:cubicBezTo>
                    <a:cubicBezTo>
                      <a:pt x="7277" y="19321"/>
                      <a:pt x="7277" y="19321"/>
                      <a:pt x="7277" y="19321"/>
                    </a:cubicBezTo>
                    <a:cubicBezTo>
                      <a:pt x="7277" y="19321"/>
                      <a:pt x="7277" y="19321"/>
                      <a:pt x="7277" y="19321"/>
                    </a:cubicBezTo>
                    <a:cubicBezTo>
                      <a:pt x="7277" y="19321"/>
                      <a:pt x="7277" y="19321"/>
                      <a:pt x="7277" y="19321"/>
                    </a:cubicBezTo>
                    <a:cubicBezTo>
                      <a:pt x="7277" y="19420"/>
                      <a:pt x="7277" y="19420"/>
                      <a:pt x="7277" y="19420"/>
                    </a:cubicBezTo>
                    <a:cubicBezTo>
                      <a:pt x="7277" y="19420"/>
                      <a:pt x="7277" y="19420"/>
                      <a:pt x="7277" y="19420"/>
                    </a:cubicBezTo>
                    <a:cubicBezTo>
                      <a:pt x="7277" y="19519"/>
                      <a:pt x="7277" y="19519"/>
                      <a:pt x="7277" y="19519"/>
                    </a:cubicBezTo>
                    <a:cubicBezTo>
                      <a:pt x="7277" y="19519"/>
                      <a:pt x="7277" y="19519"/>
                      <a:pt x="7277" y="19519"/>
                    </a:cubicBezTo>
                    <a:cubicBezTo>
                      <a:pt x="7508" y="19519"/>
                      <a:pt x="7508" y="19519"/>
                      <a:pt x="7508" y="19519"/>
                    </a:cubicBezTo>
                    <a:cubicBezTo>
                      <a:pt x="7508" y="19519"/>
                      <a:pt x="7508" y="19519"/>
                      <a:pt x="7508" y="19519"/>
                    </a:cubicBezTo>
                    <a:cubicBezTo>
                      <a:pt x="7508" y="19519"/>
                      <a:pt x="7508" y="19519"/>
                      <a:pt x="7508" y="19519"/>
                    </a:cubicBezTo>
                    <a:cubicBezTo>
                      <a:pt x="7508" y="19618"/>
                      <a:pt x="7508" y="19618"/>
                      <a:pt x="7508" y="19618"/>
                    </a:cubicBezTo>
                    <a:cubicBezTo>
                      <a:pt x="7508" y="19618"/>
                      <a:pt x="7508" y="19618"/>
                      <a:pt x="7508" y="19618"/>
                    </a:cubicBezTo>
                    <a:cubicBezTo>
                      <a:pt x="7508" y="19618"/>
                      <a:pt x="7508" y="19618"/>
                      <a:pt x="7508" y="19618"/>
                    </a:cubicBezTo>
                    <a:cubicBezTo>
                      <a:pt x="7393" y="19618"/>
                      <a:pt x="7393" y="19618"/>
                      <a:pt x="7393" y="19618"/>
                    </a:cubicBezTo>
                    <a:cubicBezTo>
                      <a:pt x="7393" y="19618"/>
                      <a:pt x="7393" y="19618"/>
                      <a:pt x="7393" y="19618"/>
                    </a:cubicBezTo>
                    <a:cubicBezTo>
                      <a:pt x="7277" y="19618"/>
                      <a:pt x="7277" y="19618"/>
                      <a:pt x="7277" y="19618"/>
                    </a:cubicBezTo>
                    <a:cubicBezTo>
                      <a:pt x="7161" y="19618"/>
                      <a:pt x="7161" y="19618"/>
                      <a:pt x="7161" y="19618"/>
                    </a:cubicBezTo>
                    <a:cubicBezTo>
                      <a:pt x="7161" y="19519"/>
                      <a:pt x="7161" y="19519"/>
                      <a:pt x="7161" y="19519"/>
                    </a:cubicBezTo>
                    <a:cubicBezTo>
                      <a:pt x="7161" y="19519"/>
                      <a:pt x="7161" y="19519"/>
                      <a:pt x="7161" y="19519"/>
                    </a:cubicBezTo>
                    <a:cubicBezTo>
                      <a:pt x="7161" y="19519"/>
                      <a:pt x="7161" y="19519"/>
                      <a:pt x="7161" y="19519"/>
                    </a:cubicBezTo>
                    <a:cubicBezTo>
                      <a:pt x="7161" y="19519"/>
                      <a:pt x="7161" y="19519"/>
                      <a:pt x="7161" y="19519"/>
                    </a:cubicBezTo>
                    <a:cubicBezTo>
                      <a:pt x="7161" y="19618"/>
                      <a:pt x="7161" y="19618"/>
                      <a:pt x="7161" y="19618"/>
                    </a:cubicBezTo>
                    <a:cubicBezTo>
                      <a:pt x="7046" y="19618"/>
                      <a:pt x="7046" y="19618"/>
                      <a:pt x="7046" y="19618"/>
                    </a:cubicBezTo>
                    <a:cubicBezTo>
                      <a:pt x="7046" y="19618"/>
                      <a:pt x="7046" y="19618"/>
                      <a:pt x="7046" y="19618"/>
                    </a:cubicBezTo>
                    <a:cubicBezTo>
                      <a:pt x="6930" y="19618"/>
                      <a:pt x="6930" y="19618"/>
                      <a:pt x="6930" y="19618"/>
                    </a:cubicBezTo>
                    <a:cubicBezTo>
                      <a:pt x="6930" y="19618"/>
                      <a:pt x="6930" y="19618"/>
                      <a:pt x="6930" y="19618"/>
                    </a:cubicBezTo>
                    <a:cubicBezTo>
                      <a:pt x="6930" y="19618"/>
                      <a:pt x="6930" y="19618"/>
                      <a:pt x="6930" y="19618"/>
                    </a:cubicBezTo>
                    <a:cubicBezTo>
                      <a:pt x="6815" y="19618"/>
                      <a:pt x="6815" y="19618"/>
                      <a:pt x="6815" y="19618"/>
                    </a:cubicBezTo>
                    <a:cubicBezTo>
                      <a:pt x="6815" y="19618"/>
                      <a:pt x="6815" y="19618"/>
                      <a:pt x="6815" y="19618"/>
                    </a:cubicBezTo>
                    <a:cubicBezTo>
                      <a:pt x="6815" y="19717"/>
                      <a:pt x="6815" y="19717"/>
                      <a:pt x="6815" y="19717"/>
                    </a:cubicBezTo>
                    <a:cubicBezTo>
                      <a:pt x="7046" y="19717"/>
                      <a:pt x="7046" y="19717"/>
                      <a:pt x="7046" y="19717"/>
                    </a:cubicBezTo>
                    <a:cubicBezTo>
                      <a:pt x="7161" y="19717"/>
                      <a:pt x="7161" y="19717"/>
                      <a:pt x="7161" y="19717"/>
                    </a:cubicBezTo>
                    <a:cubicBezTo>
                      <a:pt x="7161" y="19817"/>
                      <a:pt x="7161" y="19817"/>
                      <a:pt x="7161" y="19817"/>
                    </a:cubicBezTo>
                    <a:cubicBezTo>
                      <a:pt x="7161" y="19916"/>
                      <a:pt x="7161" y="19916"/>
                      <a:pt x="7161" y="19916"/>
                    </a:cubicBezTo>
                    <a:cubicBezTo>
                      <a:pt x="7161" y="19916"/>
                      <a:pt x="7161" y="19916"/>
                      <a:pt x="7161" y="19916"/>
                    </a:cubicBezTo>
                    <a:cubicBezTo>
                      <a:pt x="7161" y="19916"/>
                      <a:pt x="7161" y="19916"/>
                      <a:pt x="7161" y="19916"/>
                    </a:cubicBezTo>
                    <a:cubicBezTo>
                      <a:pt x="7046" y="19916"/>
                      <a:pt x="7046" y="19916"/>
                      <a:pt x="7046" y="19916"/>
                    </a:cubicBezTo>
                    <a:cubicBezTo>
                      <a:pt x="6930" y="19817"/>
                      <a:pt x="6930" y="19817"/>
                      <a:pt x="6930" y="19817"/>
                    </a:cubicBezTo>
                    <a:cubicBezTo>
                      <a:pt x="6930" y="19817"/>
                      <a:pt x="6930" y="19817"/>
                      <a:pt x="6930" y="19817"/>
                    </a:cubicBezTo>
                    <a:cubicBezTo>
                      <a:pt x="6815" y="19817"/>
                      <a:pt x="6815" y="19817"/>
                      <a:pt x="6815" y="19817"/>
                    </a:cubicBezTo>
                    <a:cubicBezTo>
                      <a:pt x="6815" y="19817"/>
                      <a:pt x="6815" y="19817"/>
                      <a:pt x="6815" y="19817"/>
                    </a:cubicBezTo>
                    <a:cubicBezTo>
                      <a:pt x="6930" y="19817"/>
                      <a:pt x="6930" y="19817"/>
                      <a:pt x="6930" y="19817"/>
                    </a:cubicBezTo>
                    <a:cubicBezTo>
                      <a:pt x="6930" y="19817"/>
                      <a:pt x="6930" y="19817"/>
                      <a:pt x="6930" y="19817"/>
                    </a:cubicBezTo>
                    <a:cubicBezTo>
                      <a:pt x="7046" y="19916"/>
                      <a:pt x="7046" y="19916"/>
                      <a:pt x="7046" y="19916"/>
                    </a:cubicBezTo>
                    <a:cubicBezTo>
                      <a:pt x="7161" y="20015"/>
                      <a:pt x="7161" y="20015"/>
                      <a:pt x="7161" y="20015"/>
                    </a:cubicBezTo>
                    <a:cubicBezTo>
                      <a:pt x="7161" y="20015"/>
                      <a:pt x="7161" y="20015"/>
                      <a:pt x="7161" y="20015"/>
                    </a:cubicBezTo>
                    <a:cubicBezTo>
                      <a:pt x="7046" y="20114"/>
                      <a:pt x="7046" y="20114"/>
                      <a:pt x="7046" y="20114"/>
                    </a:cubicBezTo>
                    <a:cubicBezTo>
                      <a:pt x="7161" y="20114"/>
                      <a:pt x="7161" y="20114"/>
                      <a:pt x="7161" y="20114"/>
                    </a:cubicBezTo>
                    <a:cubicBezTo>
                      <a:pt x="7161" y="20114"/>
                      <a:pt x="7161" y="20114"/>
                      <a:pt x="7161" y="20114"/>
                    </a:cubicBezTo>
                    <a:cubicBezTo>
                      <a:pt x="7046" y="20213"/>
                      <a:pt x="7046" y="20213"/>
                      <a:pt x="7046" y="20213"/>
                    </a:cubicBezTo>
                    <a:cubicBezTo>
                      <a:pt x="7046" y="20213"/>
                      <a:pt x="7046" y="20213"/>
                      <a:pt x="7046" y="20213"/>
                    </a:cubicBezTo>
                    <a:cubicBezTo>
                      <a:pt x="7046" y="20312"/>
                      <a:pt x="7046" y="20312"/>
                      <a:pt x="7046" y="20312"/>
                    </a:cubicBezTo>
                    <a:cubicBezTo>
                      <a:pt x="6930" y="20312"/>
                      <a:pt x="6930" y="20312"/>
                      <a:pt x="6930" y="20312"/>
                    </a:cubicBezTo>
                    <a:cubicBezTo>
                      <a:pt x="6930" y="20312"/>
                      <a:pt x="6930" y="20312"/>
                      <a:pt x="6930" y="20312"/>
                    </a:cubicBezTo>
                    <a:cubicBezTo>
                      <a:pt x="6815" y="20213"/>
                      <a:pt x="6815" y="20213"/>
                      <a:pt x="6815" y="20213"/>
                    </a:cubicBezTo>
                    <a:cubicBezTo>
                      <a:pt x="6815" y="20213"/>
                      <a:pt x="6815" y="20213"/>
                      <a:pt x="6815" y="20213"/>
                    </a:cubicBezTo>
                    <a:cubicBezTo>
                      <a:pt x="6699" y="20213"/>
                      <a:pt x="6699" y="20213"/>
                      <a:pt x="6699" y="20213"/>
                    </a:cubicBezTo>
                    <a:cubicBezTo>
                      <a:pt x="6815" y="20213"/>
                      <a:pt x="6815" y="20213"/>
                      <a:pt x="6815" y="20213"/>
                    </a:cubicBezTo>
                    <a:cubicBezTo>
                      <a:pt x="6815" y="20312"/>
                      <a:pt x="6815" y="20312"/>
                      <a:pt x="6815" y="20312"/>
                    </a:cubicBezTo>
                    <a:cubicBezTo>
                      <a:pt x="6930" y="20312"/>
                      <a:pt x="6930" y="20312"/>
                      <a:pt x="6930" y="20312"/>
                    </a:cubicBezTo>
                    <a:cubicBezTo>
                      <a:pt x="6930" y="20312"/>
                      <a:pt x="6930" y="20312"/>
                      <a:pt x="6930" y="20312"/>
                    </a:cubicBezTo>
                    <a:cubicBezTo>
                      <a:pt x="6930" y="20411"/>
                      <a:pt x="6930" y="20411"/>
                      <a:pt x="6930" y="20411"/>
                    </a:cubicBezTo>
                    <a:cubicBezTo>
                      <a:pt x="6815" y="20411"/>
                      <a:pt x="6815" y="20411"/>
                      <a:pt x="6815" y="20411"/>
                    </a:cubicBezTo>
                    <a:cubicBezTo>
                      <a:pt x="6815" y="20312"/>
                      <a:pt x="6815" y="20312"/>
                      <a:pt x="6815" y="20312"/>
                    </a:cubicBezTo>
                    <a:cubicBezTo>
                      <a:pt x="6815" y="20312"/>
                      <a:pt x="6815" y="20312"/>
                      <a:pt x="6815" y="20312"/>
                    </a:cubicBezTo>
                    <a:cubicBezTo>
                      <a:pt x="6699" y="20411"/>
                      <a:pt x="6699" y="20411"/>
                      <a:pt x="6699" y="20411"/>
                    </a:cubicBezTo>
                    <a:cubicBezTo>
                      <a:pt x="6815" y="20411"/>
                      <a:pt x="6815" y="20411"/>
                      <a:pt x="6815" y="20411"/>
                    </a:cubicBezTo>
                    <a:cubicBezTo>
                      <a:pt x="6815" y="20411"/>
                      <a:pt x="6815" y="20411"/>
                      <a:pt x="6815" y="20411"/>
                    </a:cubicBezTo>
                    <a:cubicBezTo>
                      <a:pt x="6815" y="20510"/>
                      <a:pt x="6815" y="20510"/>
                      <a:pt x="6815" y="20510"/>
                    </a:cubicBezTo>
                    <a:cubicBezTo>
                      <a:pt x="6815" y="20510"/>
                      <a:pt x="6815" y="20510"/>
                      <a:pt x="6815" y="20510"/>
                    </a:cubicBezTo>
                    <a:cubicBezTo>
                      <a:pt x="6699" y="20510"/>
                      <a:pt x="6699" y="20510"/>
                      <a:pt x="6699" y="20510"/>
                    </a:cubicBezTo>
                    <a:cubicBezTo>
                      <a:pt x="6699" y="20510"/>
                      <a:pt x="6699" y="20510"/>
                      <a:pt x="6699" y="20510"/>
                    </a:cubicBezTo>
                    <a:cubicBezTo>
                      <a:pt x="6699" y="20510"/>
                      <a:pt x="6699" y="20510"/>
                      <a:pt x="6699" y="20510"/>
                    </a:cubicBezTo>
                    <a:cubicBezTo>
                      <a:pt x="6584" y="20510"/>
                      <a:pt x="6584" y="20510"/>
                      <a:pt x="6584" y="20510"/>
                    </a:cubicBezTo>
                    <a:cubicBezTo>
                      <a:pt x="6584" y="20510"/>
                      <a:pt x="6584" y="20510"/>
                      <a:pt x="6584" y="20510"/>
                    </a:cubicBezTo>
                    <a:cubicBezTo>
                      <a:pt x="6699" y="20510"/>
                      <a:pt x="6699" y="20510"/>
                      <a:pt x="6699" y="20510"/>
                    </a:cubicBezTo>
                    <a:cubicBezTo>
                      <a:pt x="6699" y="20609"/>
                      <a:pt x="6699" y="20609"/>
                      <a:pt x="6699" y="20609"/>
                    </a:cubicBezTo>
                    <a:cubicBezTo>
                      <a:pt x="6699" y="20609"/>
                      <a:pt x="6699" y="20609"/>
                      <a:pt x="6699" y="20609"/>
                    </a:cubicBezTo>
                    <a:cubicBezTo>
                      <a:pt x="6699" y="20609"/>
                      <a:pt x="6699" y="20609"/>
                      <a:pt x="6699" y="20609"/>
                    </a:cubicBezTo>
                    <a:cubicBezTo>
                      <a:pt x="6584" y="20609"/>
                      <a:pt x="6584" y="20609"/>
                      <a:pt x="6584" y="20609"/>
                    </a:cubicBezTo>
                    <a:cubicBezTo>
                      <a:pt x="6468" y="20609"/>
                      <a:pt x="6468" y="20609"/>
                      <a:pt x="6468" y="20609"/>
                    </a:cubicBezTo>
                    <a:cubicBezTo>
                      <a:pt x="6468" y="20609"/>
                      <a:pt x="6468" y="20609"/>
                      <a:pt x="6468" y="20609"/>
                    </a:cubicBezTo>
                    <a:cubicBezTo>
                      <a:pt x="6468" y="20609"/>
                      <a:pt x="6468" y="20609"/>
                      <a:pt x="6468" y="20609"/>
                    </a:cubicBezTo>
                    <a:cubicBezTo>
                      <a:pt x="6584" y="20708"/>
                      <a:pt x="6584" y="20708"/>
                      <a:pt x="6584" y="20708"/>
                    </a:cubicBezTo>
                    <a:cubicBezTo>
                      <a:pt x="6699" y="20708"/>
                      <a:pt x="6699" y="20708"/>
                      <a:pt x="6699" y="20708"/>
                    </a:cubicBezTo>
                    <a:cubicBezTo>
                      <a:pt x="6815" y="20708"/>
                      <a:pt x="6815" y="20708"/>
                      <a:pt x="6815" y="20708"/>
                    </a:cubicBezTo>
                    <a:cubicBezTo>
                      <a:pt x="6815" y="20708"/>
                      <a:pt x="6815" y="20708"/>
                      <a:pt x="6815" y="20708"/>
                    </a:cubicBezTo>
                    <a:cubicBezTo>
                      <a:pt x="6815" y="20807"/>
                      <a:pt x="6815" y="20807"/>
                      <a:pt x="6815" y="20807"/>
                    </a:cubicBezTo>
                    <a:cubicBezTo>
                      <a:pt x="6699" y="20807"/>
                      <a:pt x="6699" y="20807"/>
                      <a:pt x="6699" y="20807"/>
                    </a:cubicBezTo>
                    <a:cubicBezTo>
                      <a:pt x="6584" y="20807"/>
                      <a:pt x="6584" y="20807"/>
                      <a:pt x="6584" y="20807"/>
                    </a:cubicBezTo>
                    <a:cubicBezTo>
                      <a:pt x="6468" y="20807"/>
                      <a:pt x="6468" y="20807"/>
                      <a:pt x="6468" y="20807"/>
                    </a:cubicBezTo>
                    <a:cubicBezTo>
                      <a:pt x="6468" y="20807"/>
                      <a:pt x="6468" y="20807"/>
                      <a:pt x="6468" y="20807"/>
                    </a:cubicBezTo>
                    <a:cubicBezTo>
                      <a:pt x="6353" y="20807"/>
                      <a:pt x="6353" y="20807"/>
                      <a:pt x="6353" y="20807"/>
                    </a:cubicBezTo>
                    <a:cubicBezTo>
                      <a:pt x="6468" y="20807"/>
                      <a:pt x="6468" y="20807"/>
                      <a:pt x="6468" y="20807"/>
                    </a:cubicBezTo>
                    <a:cubicBezTo>
                      <a:pt x="6584" y="20807"/>
                      <a:pt x="6584" y="20807"/>
                      <a:pt x="6584" y="20807"/>
                    </a:cubicBezTo>
                    <a:cubicBezTo>
                      <a:pt x="6584" y="20906"/>
                      <a:pt x="6584" y="20906"/>
                      <a:pt x="6584" y="20906"/>
                    </a:cubicBezTo>
                    <a:cubicBezTo>
                      <a:pt x="6584" y="20906"/>
                      <a:pt x="6584" y="20906"/>
                      <a:pt x="6584" y="20906"/>
                    </a:cubicBezTo>
                    <a:cubicBezTo>
                      <a:pt x="6468" y="20906"/>
                      <a:pt x="6468" y="20906"/>
                      <a:pt x="6468" y="20906"/>
                    </a:cubicBezTo>
                    <a:cubicBezTo>
                      <a:pt x="6468" y="20906"/>
                      <a:pt x="6468" y="20906"/>
                      <a:pt x="6468" y="20906"/>
                    </a:cubicBezTo>
                    <a:cubicBezTo>
                      <a:pt x="6584" y="20906"/>
                      <a:pt x="6584" y="20906"/>
                      <a:pt x="6584" y="20906"/>
                    </a:cubicBezTo>
                    <a:cubicBezTo>
                      <a:pt x="6699" y="20906"/>
                      <a:pt x="6699" y="20906"/>
                      <a:pt x="6699" y="20906"/>
                    </a:cubicBezTo>
                    <a:cubicBezTo>
                      <a:pt x="6699" y="21006"/>
                      <a:pt x="6699" y="21006"/>
                      <a:pt x="6699" y="21006"/>
                    </a:cubicBezTo>
                    <a:cubicBezTo>
                      <a:pt x="6584" y="21006"/>
                      <a:pt x="6584" y="21006"/>
                      <a:pt x="6584" y="21006"/>
                    </a:cubicBezTo>
                    <a:cubicBezTo>
                      <a:pt x="6468" y="21006"/>
                      <a:pt x="6468" y="21006"/>
                      <a:pt x="6468" y="21006"/>
                    </a:cubicBezTo>
                    <a:cubicBezTo>
                      <a:pt x="6468" y="21006"/>
                      <a:pt x="6468" y="21006"/>
                      <a:pt x="6468" y="21006"/>
                    </a:cubicBezTo>
                    <a:cubicBezTo>
                      <a:pt x="6468" y="21006"/>
                      <a:pt x="6468" y="21006"/>
                      <a:pt x="6468" y="21006"/>
                    </a:cubicBezTo>
                    <a:cubicBezTo>
                      <a:pt x="6468" y="21006"/>
                      <a:pt x="6468" y="21006"/>
                      <a:pt x="6468" y="21006"/>
                    </a:cubicBezTo>
                    <a:cubicBezTo>
                      <a:pt x="6584" y="21006"/>
                      <a:pt x="6584" y="21006"/>
                      <a:pt x="6584" y="21006"/>
                    </a:cubicBezTo>
                    <a:cubicBezTo>
                      <a:pt x="6699" y="21006"/>
                      <a:pt x="6699" y="21006"/>
                      <a:pt x="6699" y="21006"/>
                    </a:cubicBezTo>
                    <a:cubicBezTo>
                      <a:pt x="6699" y="21105"/>
                      <a:pt x="6699" y="21105"/>
                      <a:pt x="6699" y="21105"/>
                    </a:cubicBezTo>
                    <a:cubicBezTo>
                      <a:pt x="6584" y="21105"/>
                      <a:pt x="6584" y="21105"/>
                      <a:pt x="6584" y="21105"/>
                    </a:cubicBezTo>
                    <a:cubicBezTo>
                      <a:pt x="6468" y="21105"/>
                      <a:pt x="6468" y="21105"/>
                      <a:pt x="6468" y="21105"/>
                    </a:cubicBezTo>
                    <a:cubicBezTo>
                      <a:pt x="6468" y="21105"/>
                      <a:pt x="6468" y="21105"/>
                      <a:pt x="6468" y="21105"/>
                    </a:cubicBezTo>
                    <a:cubicBezTo>
                      <a:pt x="6353" y="21105"/>
                      <a:pt x="6353" y="21105"/>
                      <a:pt x="6353" y="21105"/>
                    </a:cubicBezTo>
                    <a:cubicBezTo>
                      <a:pt x="6353" y="21006"/>
                      <a:pt x="6353" y="21006"/>
                      <a:pt x="6353" y="21006"/>
                    </a:cubicBezTo>
                    <a:cubicBezTo>
                      <a:pt x="6237" y="21006"/>
                      <a:pt x="6237" y="21006"/>
                      <a:pt x="6237" y="21006"/>
                    </a:cubicBezTo>
                    <a:cubicBezTo>
                      <a:pt x="6237" y="21006"/>
                      <a:pt x="6237" y="21006"/>
                      <a:pt x="6237" y="21006"/>
                    </a:cubicBezTo>
                    <a:cubicBezTo>
                      <a:pt x="6237" y="21006"/>
                      <a:pt x="6237" y="21006"/>
                      <a:pt x="6237" y="21006"/>
                    </a:cubicBezTo>
                    <a:cubicBezTo>
                      <a:pt x="6122" y="21006"/>
                      <a:pt x="6122" y="21006"/>
                      <a:pt x="6122" y="21006"/>
                    </a:cubicBezTo>
                    <a:cubicBezTo>
                      <a:pt x="6122" y="21006"/>
                      <a:pt x="6122" y="21006"/>
                      <a:pt x="6122" y="21006"/>
                    </a:cubicBezTo>
                    <a:cubicBezTo>
                      <a:pt x="6122" y="21105"/>
                      <a:pt x="6122" y="21105"/>
                      <a:pt x="6122" y="21105"/>
                    </a:cubicBezTo>
                    <a:cubicBezTo>
                      <a:pt x="6353" y="21105"/>
                      <a:pt x="6353" y="21105"/>
                      <a:pt x="6353" y="21105"/>
                    </a:cubicBezTo>
                    <a:cubicBezTo>
                      <a:pt x="6353" y="21204"/>
                      <a:pt x="6353" y="21204"/>
                      <a:pt x="6353" y="21204"/>
                    </a:cubicBezTo>
                    <a:cubicBezTo>
                      <a:pt x="6353" y="21204"/>
                      <a:pt x="6353" y="21204"/>
                      <a:pt x="6353" y="21204"/>
                    </a:cubicBezTo>
                    <a:cubicBezTo>
                      <a:pt x="6353" y="21204"/>
                      <a:pt x="6353" y="21204"/>
                      <a:pt x="6353" y="21204"/>
                    </a:cubicBezTo>
                    <a:cubicBezTo>
                      <a:pt x="6353" y="21204"/>
                      <a:pt x="6353" y="21204"/>
                      <a:pt x="6353" y="21204"/>
                    </a:cubicBezTo>
                    <a:cubicBezTo>
                      <a:pt x="6353" y="21204"/>
                      <a:pt x="6353" y="21204"/>
                      <a:pt x="6353" y="21204"/>
                    </a:cubicBezTo>
                    <a:cubicBezTo>
                      <a:pt x="6468" y="21204"/>
                      <a:pt x="6468" y="21204"/>
                      <a:pt x="6468" y="21204"/>
                    </a:cubicBezTo>
                    <a:cubicBezTo>
                      <a:pt x="6468" y="21303"/>
                      <a:pt x="6468" y="21303"/>
                      <a:pt x="6468" y="21303"/>
                    </a:cubicBezTo>
                    <a:cubicBezTo>
                      <a:pt x="6584" y="21303"/>
                      <a:pt x="6584" y="21303"/>
                      <a:pt x="6584" y="21303"/>
                    </a:cubicBezTo>
                    <a:cubicBezTo>
                      <a:pt x="6584" y="21303"/>
                      <a:pt x="6584" y="21303"/>
                      <a:pt x="6584" y="21303"/>
                    </a:cubicBezTo>
                    <a:cubicBezTo>
                      <a:pt x="6468" y="21303"/>
                      <a:pt x="6468" y="21303"/>
                      <a:pt x="6468" y="21303"/>
                    </a:cubicBezTo>
                    <a:cubicBezTo>
                      <a:pt x="6468" y="21303"/>
                      <a:pt x="6468" y="21303"/>
                      <a:pt x="6468" y="21303"/>
                    </a:cubicBezTo>
                    <a:cubicBezTo>
                      <a:pt x="6468" y="21402"/>
                      <a:pt x="6468" y="21402"/>
                      <a:pt x="6468" y="21402"/>
                    </a:cubicBezTo>
                    <a:cubicBezTo>
                      <a:pt x="6353" y="21402"/>
                      <a:pt x="6353" y="21402"/>
                      <a:pt x="6353" y="21402"/>
                    </a:cubicBezTo>
                    <a:close/>
                    <a:moveTo>
                      <a:pt x="6237" y="21402"/>
                    </a:moveTo>
                    <a:cubicBezTo>
                      <a:pt x="6122" y="21303"/>
                      <a:pt x="6122" y="21303"/>
                      <a:pt x="6122" y="21303"/>
                    </a:cubicBezTo>
                    <a:cubicBezTo>
                      <a:pt x="6006" y="21303"/>
                      <a:pt x="6006" y="21303"/>
                      <a:pt x="6006" y="21303"/>
                    </a:cubicBezTo>
                    <a:cubicBezTo>
                      <a:pt x="6006" y="21303"/>
                      <a:pt x="6006" y="21303"/>
                      <a:pt x="6006" y="21303"/>
                    </a:cubicBezTo>
                    <a:cubicBezTo>
                      <a:pt x="6122" y="21402"/>
                      <a:pt x="6122" y="21402"/>
                      <a:pt x="6122" y="21402"/>
                    </a:cubicBezTo>
                    <a:cubicBezTo>
                      <a:pt x="6237" y="21402"/>
                      <a:pt x="6237" y="21402"/>
                      <a:pt x="6237" y="21402"/>
                    </a:cubicBezTo>
                    <a:cubicBezTo>
                      <a:pt x="6237" y="21402"/>
                      <a:pt x="6237" y="21402"/>
                      <a:pt x="6237" y="21402"/>
                    </a:cubicBezTo>
                    <a:close/>
                    <a:moveTo>
                      <a:pt x="14323" y="14466"/>
                    </a:moveTo>
                    <a:cubicBezTo>
                      <a:pt x="14323" y="14466"/>
                      <a:pt x="14323" y="14466"/>
                      <a:pt x="14323" y="14466"/>
                    </a:cubicBezTo>
                    <a:cubicBezTo>
                      <a:pt x="14439" y="14466"/>
                      <a:pt x="14439" y="14466"/>
                      <a:pt x="14439" y="14466"/>
                    </a:cubicBezTo>
                    <a:cubicBezTo>
                      <a:pt x="14670" y="14466"/>
                      <a:pt x="14670" y="14466"/>
                      <a:pt x="14670" y="14466"/>
                    </a:cubicBezTo>
                    <a:cubicBezTo>
                      <a:pt x="14901" y="14466"/>
                      <a:pt x="14901" y="14466"/>
                      <a:pt x="14901" y="14466"/>
                    </a:cubicBezTo>
                    <a:cubicBezTo>
                      <a:pt x="14901" y="14367"/>
                      <a:pt x="14901" y="14367"/>
                      <a:pt x="14901" y="14367"/>
                    </a:cubicBezTo>
                    <a:cubicBezTo>
                      <a:pt x="15016" y="14367"/>
                      <a:pt x="15016" y="14367"/>
                      <a:pt x="15016" y="14367"/>
                    </a:cubicBezTo>
                    <a:cubicBezTo>
                      <a:pt x="15132" y="14466"/>
                      <a:pt x="15132" y="14466"/>
                      <a:pt x="15132" y="14466"/>
                    </a:cubicBezTo>
                    <a:cubicBezTo>
                      <a:pt x="15247" y="14367"/>
                      <a:pt x="15247" y="14367"/>
                      <a:pt x="15247" y="14367"/>
                    </a:cubicBezTo>
                    <a:cubicBezTo>
                      <a:pt x="15363" y="14466"/>
                      <a:pt x="15363" y="14466"/>
                      <a:pt x="15363" y="14466"/>
                    </a:cubicBezTo>
                    <a:cubicBezTo>
                      <a:pt x="15478" y="14367"/>
                      <a:pt x="15478" y="14367"/>
                      <a:pt x="15478" y="14367"/>
                    </a:cubicBezTo>
                    <a:cubicBezTo>
                      <a:pt x="15478" y="14169"/>
                      <a:pt x="15478" y="14169"/>
                      <a:pt x="15478" y="14169"/>
                    </a:cubicBezTo>
                    <a:cubicBezTo>
                      <a:pt x="15363" y="14070"/>
                      <a:pt x="15363" y="14070"/>
                      <a:pt x="15363" y="14070"/>
                    </a:cubicBezTo>
                    <a:cubicBezTo>
                      <a:pt x="15363" y="13971"/>
                      <a:pt x="15363" y="13971"/>
                      <a:pt x="15363" y="13971"/>
                    </a:cubicBezTo>
                    <a:cubicBezTo>
                      <a:pt x="15247" y="13971"/>
                      <a:pt x="15247" y="13971"/>
                      <a:pt x="15247" y="13971"/>
                    </a:cubicBezTo>
                    <a:cubicBezTo>
                      <a:pt x="15016" y="14070"/>
                      <a:pt x="15016" y="14070"/>
                      <a:pt x="15016" y="14070"/>
                    </a:cubicBezTo>
                    <a:cubicBezTo>
                      <a:pt x="14670" y="14169"/>
                      <a:pt x="14670" y="14169"/>
                      <a:pt x="14670" y="14169"/>
                    </a:cubicBezTo>
                    <a:cubicBezTo>
                      <a:pt x="14670" y="14169"/>
                      <a:pt x="14670" y="14169"/>
                      <a:pt x="14670" y="14169"/>
                    </a:cubicBezTo>
                    <a:cubicBezTo>
                      <a:pt x="14554" y="14268"/>
                      <a:pt x="14554" y="14268"/>
                      <a:pt x="14554" y="14268"/>
                    </a:cubicBezTo>
                    <a:cubicBezTo>
                      <a:pt x="14439" y="14367"/>
                      <a:pt x="14439" y="14367"/>
                      <a:pt x="14439" y="14367"/>
                    </a:cubicBezTo>
                    <a:cubicBezTo>
                      <a:pt x="14323" y="14367"/>
                      <a:pt x="14323" y="14367"/>
                      <a:pt x="14323" y="14367"/>
                    </a:cubicBezTo>
                    <a:cubicBezTo>
                      <a:pt x="14323" y="14367"/>
                      <a:pt x="14323" y="14367"/>
                      <a:pt x="14323" y="14367"/>
                    </a:cubicBezTo>
                    <a:cubicBezTo>
                      <a:pt x="14323" y="14466"/>
                      <a:pt x="14323" y="14466"/>
                      <a:pt x="14323" y="14466"/>
                    </a:cubicBezTo>
                    <a:close/>
                    <a:moveTo>
                      <a:pt x="6584" y="20906"/>
                    </a:moveTo>
                    <a:cubicBezTo>
                      <a:pt x="6699" y="20906"/>
                      <a:pt x="6699" y="20906"/>
                      <a:pt x="6699" y="20906"/>
                    </a:cubicBezTo>
                    <a:cubicBezTo>
                      <a:pt x="6699" y="20906"/>
                      <a:pt x="6699" y="20906"/>
                      <a:pt x="6699" y="20906"/>
                    </a:cubicBezTo>
                    <a:cubicBezTo>
                      <a:pt x="6699" y="20807"/>
                      <a:pt x="6699" y="20807"/>
                      <a:pt x="6699" y="20807"/>
                    </a:cubicBezTo>
                    <a:cubicBezTo>
                      <a:pt x="6699" y="20807"/>
                      <a:pt x="6699" y="20807"/>
                      <a:pt x="6699" y="20807"/>
                    </a:cubicBezTo>
                    <a:cubicBezTo>
                      <a:pt x="6584" y="20906"/>
                      <a:pt x="6584" y="20906"/>
                      <a:pt x="6584" y="20906"/>
                    </a:cubicBezTo>
                    <a:close/>
                    <a:moveTo>
                      <a:pt x="7161" y="20114"/>
                    </a:moveTo>
                    <a:cubicBezTo>
                      <a:pt x="7161" y="20114"/>
                      <a:pt x="7161" y="20114"/>
                      <a:pt x="7161" y="20114"/>
                    </a:cubicBezTo>
                    <a:cubicBezTo>
                      <a:pt x="7161" y="20015"/>
                      <a:pt x="7161" y="20015"/>
                      <a:pt x="7161" y="20015"/>
                    </a:cubicBezTo>
                    <a:cubicBezTo>
                      <a:pt x="7161" y="20114"/>
                      <a:pt x="7161" y="20114"/>
                      <a:pt x="7161" y="20114"/>
                    </a:cubicBezTo>
                    <a:close/>
                    <a:moveTo>
                      <a:pt x="7161" y="20015"/>
                    </a:moveTo>
                    <a:cubicBezTo>
                      <a:pt x="7161" y="20015"/>
                      <a:pt x="7161" y="20015"/>
                      <a:pt x="7161" y="20015"/>
                    </a:cubicBezTo>
                    <a:cubicBezTo>
                      <a:pt x="7277" y="20015"/>
                      <a:pt x="7277" y="20015"/>
                      <a:pt x="7277" y="20015"/>
                    </a:cubicBezTo>
                    <a:cubicBezTo>
                      <a:pt x="7277" y="19916"/>
                      <a:pt x="7277" y="19916"/>
                      <a:pt x="7277" y="19916"/>
                    </a:cubicBezTo>
                    <a:cubicBezTo>
                      <a:pt x="7161" y="20015"/>
                      <a:pt x="7161" y="20015"/>
                      <a:pt x="7161" y="20015"/>
                    </a:cubicBezTo>
                    <a:close/>
                    <a:moveTo>
                      <a:pt x="7277" y="19817"/>
                    </a:moveTo>
                    <a:cubicBezTo>
                      <a:pt x="7277" y="19817"/>
                      <a:pt x="7277" y="19817"/>
                      <a:pt x="7277" y="19817"/>
                    </a:cubicBezTo>
                    <a:cubicBezTo>
                      <a:pt x="7277" y="19817"/>
                      <a:pt x="7277" y="19817"/>
                      <a:pt x="7277" y="19817"/>
                    </a:cubicBezTo>
                    <a:cubicBezTo>
                      <a:pt x="7277" y="19817"/>
                      <a:pt x="7277" y="19817"/>
                      <a:pt x="7277" y="19817"/>
                    </a:cubicBezTo>
                    <a:cubicBezTo>
                      <a:pt x="7277" y="19817"/>
                      <a:pt x="7277" y="19817"/>
                      <a:pt x="7277" y="19817"/>
                    </a:cubicBezTo>
                    <a:cubicBezTo>
                      <a:pt x="7277" y="19817"/>
                      <a:pt x="7277" y="19817"/>
                      <a:pt x="7277" y="19817"/>
                    </a:cubicBezTo>
                    <a:close/>
                    <a:moveTo>
                      <a:pt x="7161" y="19618"/>
                    </a:moveTo>
                    <a:cubicBezTo>
                      <a:pt x="7161" y="19717"/>
                      <a:pt x="7161" y="19717"/>
                      <a:pt x="7161" y="19717"/>
                    </a:cubicBezTo>
                    <a:cubicBezTo>
                      <a:pt x="7277" y="19717"/>
                      <a:pt x="7277" y="19717"/>
                      <a:pt x="7277" y="19717"/>
                    </a:cubicBezTo>
                    <a:cubicBezTo>
                      <a:pt x="7277" y="19717"/>
                      <a:pt x="7277" y="19717"/>
                      <a:pt x="7277" y="19717"/>
                    </a:cubicBezTo>
                    <a:cubicBezTo>
                      <a:pt x="7393" y="19717"/>
                      <a:pt x="7393" y="19717"/>
                      <a:pt x="7393" y="19717"/>
                    </a:cubicBezTo>
                    <a:cubicBezTo>
                      <a:pt x="7393" y="19717"/>
                      <a:pt x="7393" y="19717"/>
                      <a:pt x="7393" y="19717"/>
                    </a:cubicBezTo>
                    <a:cubicBezTo>
                      <a:pt x="7393" y="19717"/>
                      <a:pt x="7393" y="19717"/>
                      <a:pt x="7393" y="19717"/>
                    </a:cubicBezTo>
                    <a:cubicBezTo>
                      <a:pt x="7277" y="19717"/>
                      <a:pt x="7277" y="19717"/>
                      <a:pt x="7277" y="19717"/>
                    </a:cubicBezTo>
                    <a:cubicBezTo>
                      <a:pt x="7161" y="19618"/>
                      <a:pt x="7161" y="19618"/>
                      <a:pt x="7161" y="19618"/>
                    </a:cubicBezTo>
                    <a:cubicBezTo>
                      <a:pt x="7161" y="19618"/>
                      <a:pt x="7161" y="19618"/>
                      <a:pt x="7161" y="19618"/>
                    </a:cubicBezTo>
                    <a:close/>
                    <a:moveTo>
                      <a:pt x="7624" y="19618"/>
                    </a:moveTo>
                    <a:cubicBezTo>
                      <a:pt x="7624" y="19618"/>
                      <a:pt x="7624" y="19618"/>
                      <a:pt x="7624" y="19618"/>
                    </a:cubicBezTo>
                    <a:cubicBezTo>
                      <a:pt x="7624" y="19519"/>
                      <a:pt x="7624" y="19519"/>
                      <a:pt x="7624" y="19519"/>
                    </a:cubicBezTo>
                    <a:cubicBezTo>
                      <a:pt x="7624" y="19519"/>
                      <a:pt x="7624" y="19519"/>
                      <a:pt x="7624" y="19519"/>
                    </a:cubicBezTo>
                    <a:cubicBezTo>
                      <a:pt x="7624" y="19618"/>
                      <a:pt x="7624" y="19618"/>
                      <a:pt x="7624" y="19618"/>
                    </a:cubicBezTo>
                    <a:close/>
                    <a:moveTo>
                      <a:pt x="7508" y="19123"/>
                    </a:moveTo>
                    <a:cubicBezTo>
                      <a:pt x="7508" y="19123"/>
                      <a:pt x="7508" y="19123"/>
                      <a:pt x="7508" y="19123"/>
                    </a:cubicBezTo>
                    <a:cubicBezTo>
                      <a:pt x="7624" y="19222"/>
                      <a:pt x="7624" y="19222"/>
                      <a:pt x="7624" y="19222"/>
                    </a:cubicBezTo>
                    <a:cubicBezTo>
                      <a:pt x="7739" y="19222"/>
                      <a:pt x="7739" y="19222"/>
                      <a:pt x="7739" y="19222"/>
                    </a:cubicBezTo>
                    <a:cubicBezTo>
                      <a:pt x="7739" y="19321"/>
                      <a:pt x="7739" y="19321"/>
                      <a:pt x="7739" y="19321"/>
                    </a:cubicBezTo>
                    <a:cubicBezTo>
                      <a:pt x="7739" y="19222"/>
                      <a:pt x="7739" y="19222"/>
                      <a:pt x="7739" y="19222"/>
                    </a:cubicBezTo>
                    <a:cubicBezTo>
                      <a:pt x="7739" y="19222"/>
                      <a:pt x="7739" y="19222"/>
                      <a:pt x="7739" y="19222"/>
                    </a:cubicBezTo>
                    <a:cubicBezTo>
                      <a:pt x="7624" y="19222"/>
                      <a:pt x="7624" y="19222"/>
                      <a:pt x="7624" y="19222"/>
                    </a:cubicBezTo>
                    <a:cubicBezTo>
                      <a:pt x="7624" y="19123"/>
                      <a:pt x="7624" y="19123"/>
                      <a:pt x="7624" y="19123"/>
                    </a:cubicBezTo>
                    <a:cubicBezTo>
                      <a:pt x="7508" y="19123"/>
                      <a:pt x="7508" y="19123"/>
                      <a:pt x="7508" y="19123"/>
                    </a:cubicBezTo>
                    <a:close/>
                    <a:moveTo>
                      <a:pt x="8201" y="18231"/>
                    </a:moveTo>
                    <a:cubicBezTo>
                      <a:pt x="8201" y="18330"/>
                      <a:pt x="8201" y="18330"/>
                      <a:pt x="8201" y="18330"/>
                    </a:cubicBezTo>
                    <a:cubicBezTo>
                      <a:pt x="8317" y="18330"/>
                      <a:pt x="8317" y="18330"/>
                      <a:pt x="8317" y="18330"/>
                    </a:cubicBezTo>
                    <a:cubicBezTo>
                      <a:pt x="8201" y="18429"/>
                      <a:pt x="8201" y="18429"/>
                      <a:pt x="8201" y="18429"/>
                    </a:cubicBezTo>
                    <a:cubicBezTo>
                      <a:pt x="8317" y="18528"/>
                      <a:pt x="8317" y="18528"/>
                      <a:pt x="8317" y="18528"/>
                    </a:cubicBezTo>
                    <a:cubicBezTo>
                      <a:pt x="8317" y="18528"/>
                      <a:pt x="8317" y="18528"/>
                      <a:pt x="8317" y="18528"/>
                    </a:cubicBezTo>
                    <a:cubicBezTo>
                      <a:pt x="8317" y="18429"/>
                      <a:pt x="8317" y="18429"/>
                      <a:pt x="8317" y="18429"/>
                    </a:cubicBezTo>
                    <a:cubicBezTo>
                      <a:pt x="8317" y="18330"/>
                      <a:pt x="8317" y="18330"/>
                      <a:pt x="8317" y="18330"/>
                    </a:cubicBezTo>
                    <a:cubicBezTo>
                      <a:pt x="8317" y="18330"/>
                      <a:pt x="8317" y="18330"/>
                      <a:pt x="8317" y="18330"/>
                    </a:cubicBezTo>
                    <a:cubicBezTo>
                      <a:pt x="8201" y="18231"/>
                      <a:pt x="8201" y="18231"/>
                      <a:pt x="8201" y="18231"/>
                    </a:cubicBezTo>
                    <a:cubicBezTo>
                      <a:pt x="8201" y="18231"/>
                      <a:pt x="8201" y="18231"/>
                      <a:pt x="8201" y="18231"/>
                    </a:cubicBezTo>
                    <a:cubicBezTo>
                      <a:pt x="8201" y="18231"/>
                      <a:pt x="8201" y="18231"/>
                      <a:pt x="8201" y="18231"/>
                    </a:cubicBezTo>
                    <a:close/>
                    <a:moveTo>
                      <a:pt x="8663" y="17934"/>
                    </a:moveTo>
                    <a:cubicBezTo>
                      <a:pt x="8663" y="18033"/>
                      <a:pt x="8663" y="18033"/>
                      <a:pt x="8663" y="18033"/>
                    </a:cubicBezTo>
                    <a:cubicBezTo>
                      <a:pt x="8779" y="18033"/>
                      <a:pt x="8779" y="18033"/>
                      <a:pt x="8779" y="18033"/>
                    </a:cubicBezTo>
                    <a:cubicBezTo>
                      <a:pt x="8779" y="18033"/>
                      <a:pt x="8779" y="18033"/>
                      <a:pt x="8779" y="18033"/>
                    </a:cubicBezTo>
                    <a:cubicBezTo>
                      <a:pt x="8779" y="17934"/>
                      <a:pt x="8779" y="17934"/>
                      <a:pt x="8779" y="17934"/>
                    </a:cubicBezTo>
                    <a:cubicBezTo>
                      <a:pt x="8663" y="17934"/>
                      <a:pt x="8663" y="17934"/>
                      <a:pt x="8663" y="17934"/>
                    </a:cubicBezTo>
                    <a:close/>
                    <a:moveTo>
                      <a:pt x="8779" y="17934"/>
                    </a:moveTo>
                    <a:cubicBezTo>
                      <a:pt x="8894" y="17934"/>
                      <a:pt x="8894" y="17934"/>
                      <a:pt x="8894" y="17934"/>
                    </a:cubicBezTo>
                    <a:cubicBezTo>
                      <a:pt x="8894" y="17934"/>
                      <a:pt x="8894" y="17934"/>
                      <a:pt x="8894" y="17934"/>
                    </a:cubicBezTo>
                    <a:cubicBezTo>
                      <a:pt x="8779" y="17835"/>
                      <a:pt x="8779" y="17835"/>
                      <a:pt x="8779" y="17835"/>
                    </a:cubicBezTo>
                    <a:cubicBezTo>
                      <a:pt x="8779" y="17934"/>
                      <a:pt x="8779" y="17934"/>
                      <a:pt x="8779" y="17934"/>
                    </a:cubicBezTo>
                    <a:close/>
                    <a:moveTo>
                      <a:pt x="9587" y="17835"/>
                    </a:moveTo>
                    <a:cubicBezTo>
                      <a:pt x="9703" y="17835"/>
                      <a:pt x="9703" y="17835"/>
                      <a:pt x="9703" y="17835"/>
                    </a:cubicBezTo>
                    <a:cubicBezTo>
                      <a:pt x="9818" y="17835"/>
                      <a:pt x="9818" y="17835"/>
                      <a:pt x="9818" y="17835"/>
                    </a:cubicBezTo>
                    <a:cubicBezTo>
                      <a:pt x="9818" y="17736"/>
                      <a:pt x="9818" y="17736"/>
                      <a:pt x="9818" y="17736"/>
                    </a:cubicBezTo>
                    <a:cubicBezTo>
                      <a:pt x="9703" y="17637"/>
                      <a:pt x="9703" y="17637"/>
                      <a:pt x="9703" y="17637"/>
                    </a:cubicBezTo>
                    <a:cubicBezTo>
                      <a:pt x="9703" y="17637"/>
                      <a:pt x="9703" y="17637"/>
                      <a:pt x="9703" y="17637"/>
                    </a:cubicBezTo>
                    <a:cubicBezTo>
                      <a:pt x="9703" y="17637"/>
                      <a:pt x="9703" y="17637"/>
                      <a:pt x="9703" y="17637"/>
                    </a:cubicBezTo>
                    <a:cubicBezTo>
                      <a:pt x="9587" y="17637"/>
                      <a:pt x="9587" y="17637"/>
                      <a:pt x="9587" y="17637"/>
                    </a:cubicBezTo>
                    <a:cubicBezTo>
                      <a:pt x="9587" y="17637"/>
                      <a:pt x="9587" y="17637"/>
                      <a:pt x="9587" y="17637"/>
                    </a:cubicBezTo>
                    <a:cubicBezTo>
                      <a:pt x="9587" y="17736"/>
                      <a:pt x="9587" y="17736"/>
                      <a:pt x="9587" y="17736"/>
                    </a:cubicBezTo>
                    <a:cubicBezTo>
                      <a:pt x="9472" y="17736"/>
                      <a:pt x="9472" y="17736"/>
                      <a:pt x="9472" y="17736"/>
                    </a:cubicBezTo>
                    <a:cubicBezTo>
                      <a:pt x="9587" y="17835"/>
                      <a:pt x="9587" y="17835"/>
                      <a:pt x="9587" y="17835"/>
                    </a:cubicBezTo>
                    <a:cubicBezTo>
                      <a:pt x="9587" y="17835"/>
                      <a:pt x="9587" y="17835"/>
                      <a:pt x="9587" y="17835"/>
                    </a:cubicBezTo>
                    <a:cubicBezTo>
                      <a:pt x="9587" y="17835"/>
                      <a:pt x="9587" y="17835"/>
                      <a:pt x="9587" y="17835"/>
                    </a:cubicBezTo>
                    <a:close/>
                    <a:moveTo>
                      <a:pt x="9934" y="17835"/>
                    </a:moveTo>
                    <a:cubicBezTo>
                      <a:pt x="9934" y="17736"/>
                      <a:pt x="9934" y="17736"/>
                      <a:pt x="9934" y="17736"/>
                    </a:cubicBezTo>
                    <a:cubicBezTo>
                      <a:pt x="9934" y="17736"/>
                      <a:pt x="9934" y="17736"/>
                      <a:pt x="9934" y="17736"/>
                    </a:cubicBezTo>
                    <a:cubicBezTo>
                      <a:pt x="9934" y="17736"/>
                      <a:pt x="9934" y="17736"/>
                      <a:pt x="9934" y="17736"/>
                    </a:cubicBezTo>
                    <a:cubicBezTo>
                      <a:pt x="9934" y="17736"/>
                      <a:pt x="9934" y="17736"/>
                      <a:pt x="9934" y="17736"/>
                    </a:cubicBezTo>
                    <a:cubicBezTo>
                      <a:pt x="9934" y="17835"/>
                      <a:pt x="9934" y="17835"/>
                      <a:pt x="9934" y="17835"/>
                    </a:cubicBezTo>
                    <a:cubicBezTo>
                      <a:pt x="9934" y="17835"/>
                      <a:pt x="9934" y="17835"/>
                      <a:pt x="9934" y="17835"/>
                    </a:cubicBezTo>
                    <a:close/>
                    <a:moveTo>
                      <a:pt x="16056" y="15160"/>
                    </a:moveTo>
                    <a:cubicBezTo>
                      <a:pt x="16056" y="15160"/>
                      <a:pt x="16056" y="15160"/>
                      <a:pt x="16056" y="15160"/>
                    </a:cubicBezTo>
                    <a:cubicBezTo>
                      <a:pt x="16056" y="15160"/>
                      <a:pt x="16056" y="15160"/>
                      <a:pt x="16056" y="15160"/>
                    </a:cubicBezTo>
                    <a:cubicBezTo>
                      <a:pt x="16056" y="15160"/>
                      <a:pt x="16056" y="15160"/>
                      <a:pt x="16056" y="15160"/>
                    </a:cubicBezTo>
                    <a:cubicBezTo>
                      <a:pt x="16056" y="15160"/>
                      <a:pt x="16056" y="15160"/>
                      <a:pt x="16056" y="15160"/>
                    </a:cubicBezTo>
                    <a:cubicBezTo>
                      <a:pt x="16056" y="15160"/>
                      <a:pt x="16056" y="15160"/>
                      <a:pt x="16056" y="15160"/>
                    </a:cubicBezTo>
                    <a:close/>
                    <a:moveTo>
                      <a:pt x="14901" y="14466"/>
                    </a:moveTo>
                    <a:cubicBezTo>
                      <a:pt x="15016" y="14466"/>
                      <a:pt x="15016" y="14466"/>
                      <a:pt x="15016" y="14466"/>
                    </a:cubicBezTo>
                    <a:cubicBezTo>
                      <a:pt x="15016" y="14466"/>
                      <a:pt x="15016" y="14466"/>
                      <a:pt x="15016" y="14466"/>
                    </a:cubicBezTo>
                    <a:cubicBezTo>
                      <a:pt x="15016" y="14466"/>
                      <a:pt x="15016" y="14466"/>
                      <a:pt x="15016" y="14466"/>
                    </a:cubicBezTo>
                    <a:cubicBezTo>
                      <a:pt x="15016" y="14466"/>
                      <a:pt x="15016" y="14466"/>
                      <a:pt x="15016" y="14466"/>
                    </a:cubicBezTo>
                    <a:cubicBezTo>
                      <a:pt x="15016" y="14466"/>
                      <a:pt x="14901" y="14466"/>
                      <a:pt x="14901" y="14466"/>
                    </a:cubicBezTo>
                    <a:close/>
                    <a:moveTo>
                      <a:pt x="14439" y="14169"/>
                    </a:moveTo>
                    <a:cubicBezTo>
                      <a:pt x="14554" y="14169"/>
                      <a:pt x="14554" y="14169"/>
                      <a:pt x="14554" y="14169"/>
                    </a:cubicBezTo>
                    <a:cubicBezTo>
                      <a:pt x="14554" y="14169"/>
                      <a:pt x="14554" y="14169"/>
                      <a:pt x="14554" y="14169"/>
                    </a:cubicBezTo>
                    <a:cubicBezTo>
                      <a:pt x="14554" y="14169"/>
                      <a:pt x="14554" y="14169"/>
                      <a:pt x="14554" y="14169"/>
                    </a:cubicBezTo>
                    <a:cubicBezTo>
                      <a:pt x="14554" y="14169"/>
                      <a:pt x="14554" y="14169"/>
                      <a:pt x="14554" y="14169"/>
                    </a:cubicBezTo>
                    <a:cubicBezTo>
                      <a:pt x="14439" y="14169"/>
                      <a:pt x="14439" y="14169"/>
                      <a:pt x="14439" y="14169"/>
                    </a:cubicBezTo>
                    <a:close/>
                    <a:moveTo>
                      <a:pt x="15363" y="13971"/>
                    </a:moveTo>
                    <a:cubicBezTo>
                      <a:pt x="15363" y="13971"/>
                      <a:pt x="15363" y="13971"/>
                      <a:pt x="15363" y="13971"/>
                    </a:cubicBezTo>
                    <a:cubicBezTo>
                      <a:pt x="15478" y="14070"/>
                      <a:pt x="15478" y="14070"/>
                      <a:pt x="15478" y="14070"/>
                    </a:cubicBezTo>
                    <a:cubicBezTo>
                      <a:pt x="15478" y="13971"/>
                      <a:pt x="15478" y="13971"/>
                      <a:pt x="15478" y="13971"/>
                    </a:cubicBezTo>
                    <a:cubicBezTo>
                      <a:pt x="15478" y="13971"/>
                      <a:pt x="15478" y="13971"/>
                      <a:pt x="15478" y="13971"/>
                    </a:cubicBezTo>
                    <a:cubicBezTo>
                      <a:pt x="15478" y="13971"/>
                      <a:pt x="15478" y="13971"/>
                      <a:pt x="15478" y="13971"/>
                    </a:cubicBezTo>
                    <a:cubicBezTo>
                      <a:pt x="15363" y="13971"/>
                      <a:pt x="15363" y="13971"/>
                      <a:pt x="15363" y="13971"/>
                    </a:cubicBezTo>
                    <a:close/>
                    <a:moveTo>
                      <a:pt x="16056" y="12484"/>
                    </a:moveTo>
                    <a:cubicBezTo>
                      <a:pt x="16056" y="12484"/>
                      <a:pt x="16056" y="12484"/>
                      <a:pt x="16056" y="12484"/>
                    </a:cubicBezTo>
                    <a:cubicBezTo>
                      <a:pt x="16056" y="12583"/>
                      <a:pt x="16056" y="12583"/>
                      <a:pt x="16056" y="12583"/>
                    </a:cubicBezTo>
                    <a:cubicBezTo>
                      <a:pt x="16056" y="12583"/>
                      <a:pt x="16056" y="12583"/>
                      <a:pt x="16056" y="12583"/>
                    </a:cubicBezTo>
                    <a:cubicBezTo>
                      <a:pt x="16171" y="12683"/>
                      <a:pt x="16171" y="12683"/>
                      <a:pt x="16171" y="12683"/>
                    </a:cubicBezTo>
                    <a:cubicBezTo>
                      <a:pt x="16171" y="12782"/>
                      <a:pt x="16171" y="12782"/>
                      <a:pt x="16171" y="12782"/>
                    </a:cubicBezTo>
                    <a:cubicBezTo>
                      <a:pt x="16287" y="12782"/>
                      <a:pt x="16287" y="12782"/>
                      <a:pt x="16287" y="12782"/>
                    </a:cubicBezTo>
                    <a:cubicBezTo>
                      <a:pt x="16402" y="12881"/>
                      <a:pt x="16402" y="12881"/>
                      <a:pt x="16402" y="12881"/>
                    </a:cubicBezTo>
                    <a:cubicBezTo>
                      <a:pt x="16518" y="12980"/>
                      <a:pt x="16518" y="12980"/>
                      <a:pt x="16518" y="12980"/>
                    </a:cubicBezTo>
                    <a:cubicBezTo>
                      <a:pt x="16633" y="12980"/>
                      <a:pt x="16633" y="12980"/>
                      <a:pt x="16633" y="12980"/>
                    </a:cubicBezTo>
                    <a:cubicBezTo>
                      <a:pt x="16633" y="12980"/>
                      <a:pt x="16633" y="12980"/>
                      <a:pt x="16633" y="12980"/>
                    </a:cubicBezTo>
                    <a:cubicBezTo>
                      <a:pt x="16633" y="13079"/>
                      <a:pt x="16633" y="13079"/>
                      <a:pt x="16633" y="13079"/>
                    </a:cubicBezTo>
                    <a:cubicBezTo>
                      <a:pt x="16749" y="13079"/>
                      <a:pt x="16749" y="13079"/>
                      <a:pt x="16749" y="13079"/>
                    </a:cubicBezTo>
                    <a:cubicBezTo>
                      <a:pt x="16749" y="13079"/>
                      <a:pt x="16749" y="13079"/>
                      <a:pt x="16749" y="13079"/>
                    </a:cubicBezTo>
                    <a:cubicBezTo>
                      <a:pt x="16749" y="12980"/>
                      <a:pt x="16749" y="12980"/>
                      <a:pt x="16749" y="12980"/>
                    </a:cubicBezTo>
                    <a:cubicBezTo>
                      <a:pt x="16864" y="12980"/>
                      <a:pt x="16864" y="12980"/>
                      <a:pt x="16864" y="12980"/>
                    </a:cubicBezTo>
                    <a:cubicBezTo>
                      <a:pt x="16749" y="12881"/>
                      <a:pt x="16749" y="12881"/>
                      <a:pt x="16749" y="12881"/>
                    </a:cubicBezTo>
                    <a:cubicBezTo>
                      <a:pt x="16633" y="12881"/>
                      <a:pt x="16633" y="12881"/>
                      <a:pt x="16633" y="12881"/>
                    </a:cubicBezTo>
                    <a:cubicBezTo>
                      <a:pt x="16633" y="12881"/>
                      <a:pt x="16633" y="12881"/>
                      <a:pt x="16633" y="12881"/>
                    </a:cubicBezTo>
                    <a:cubicBezTo>
                      <a:pt x="16518" y="12782"/>
                      <a:pt x="16518" y="12782"/>
                      <a:pt x="16518" y="12782"/>
                    </a:cubicBezTo>
                    <a:cubicBezTo>
                      <a:pt x="16633" y="12782"/>
                      <a:pt x="16633" y="12782"/>
                      <a:pt x="16633" y="12782"/>
                    </a:cubicBezTo>
                    <a:cubicBezTo>
                      <a:pt x="16633" y="12782"/>
                      <a:pt x="16633" y="12782"/>
                      <a:pt x="16633" y="12782"/>
                    </a:cubicBezTo>
                    <a:cubicBezTo>
                      <a:pt x="16749" y="12782"/>
                      <a:pt x="16749" y="12782"/>
                      <a:pt x="16749" y="12782"/>
                    </a:cubicBezTo>
                    <a:cubicBezTo>
                      <a:pt x="16749" y="12782"/>
                      <a:pt x="16749" y="12782"/>
                      <a:pt x="16749" y="12782"/>
                    </a:cubicBezTo>
                    <a:cubicBezTo>
                      <a:pt x="16864" y="12782"/>
                      <a:pt x="16864" y="12782"/>
                      <a:pt x="16864" y="12782"/>
                    </a:cubicBezTo>
                    <a:cubicBezTo>
                      <a:pt x="16864" y="12881"/>
                      <a:pt x="16864" y="12881"/>
                      <a:pt x="16864" y="12881"/>
                    </a:cubicBezTo>
                    <a:cubicBezTo>
                      <a:pt x="16980" y="12782"/>
                      <a:pt x="16980" y="12782"/>
                      <a:pt x="16980" y="12782"/>
                    </a:cubicBezTo>
                    <a:cubicBezTo>
                      <a:pt x="16864" y="12782"/>
                      <a:pt x="16864" y="12782"/>
                      <a:pt x="16864" y="12782"/>
                    </a:cubicBezTo>
                    <a:cubicBezTo>
                      <a:pt x="16633" y="12683"/>
                      <a:pt x="16633" y="12683"/>
                      <a:pt x="16633" y="12683"/>
                    </a:cubicBezTo>
                    <a:cubicBezTo>
                      <a:pt x="16518" y="12583"/>
                      <a:pt x="16518" y="12583"/>
                      <a:pt x="16518" y="12583"/>
                    </a:cubicBezTo>
                    <a:cubicBezTo>
                      <a:pt x="16518" y="12484"/>
                      <a:pt x="16518" y="12484"/>
                      <a:pt x="16518" y="12484"/>
                    </a:cubicBezTo>
                    <a:cubicBezTo>
                      <a:pt x="16402" y="12484"/>
                      <a:pt x="16402" y="12484"/>
                      <a:pt x="16402" y="12484"/>
                    </a:cubicBezTo>
                    <a:cubicBezTo>
                      <a:pt x="16287" y="12484"/>
                      <a:pt x="16287" y="12484"/>
                      <a:pt x="16287" y="12484"/>
                    </a:cubicBezTo>
                    <a:cubicBezTo>
                      <a:pt x="16287" y="12484"/>
                      <a:pt x="16287" y="12484"/>
                      <a:pt x="16287" y="12484"/>
                    </a:cubicBezTo>
                    <a:cubicBezTo>
                      <a:pt x="16171" y="12484"/>
                      <a:pt x="16171" y="12484"/>
                      <a:pt x="16171" y="12484"/>
                    </a:cubicBezTo>
                    <a:cubicBezTo>
                      <a:pt x="16056" y="12385"/>
                      <a:pt x="16056" y="12385"/>
                      <a:pt x="16056" y="12385"/>
                    </a:cubicBezTo>
                    <a:cubicBezTo>
                      <a:pt x="16056" y="12484"/>
                      <a:pt x="16056" y="12484"/>
                      <a:pt x="16056" y="12484"/>
                    </a:cubicBezTo>
                    <a:close/>
                    <a:moveTo>
                      <a:pt x="15825" y="12484"/>
                    </a:moveTo>
                    <a:cubicBezTo>
                      <a:pt x="15825" y="12484"/>
                      <a:pt x="15825" y="12484"/>
                      <a:pt x="15825" y="12484"/>
                    </a:cubicBezTo>
                    <a:cubicBezTo>
                      <a:pt x="15825" y="12385"/>
                      <a:pt x="15825" y="12385"/>
                      <a:pt x="15825" y="12385"/>
                    </a:cubicBezTo>
                    <a:cubicBezTo>
                      <a:pt x="15940" y="12385"/>
                      <a:pt x="15940" y="12385"/>
                      <a:pt x="15940" y="12385"/>
                    </a:cubicBezTo>
                    <a:cubicBezTo>
                      <a:pt x="15709" y="12385"/>
                      <a:pt x="15709" y="12385"/>
                      <a:pt x="15709" y="12385"/>
                    </a:cubicBezTo>
                    <a:cubicBezTo>
                      <a:pt x="15709" y="12484"/>
                      <a:pt x="15709" y="12484"/>
                      <a:pt x="15709" y="12484"/>
                    </a:cubicBezTo>
                    <a:cubicBezTo>
                      <a:pt x="15825" y="12484"/>
                      <a:pt x="15825" y="12484"/>
                      <a:pt x="15825" y="12484"/>
                    </a:cubicBezTo>
                    <a:close/>
                    <a:moveTo>
                      <a:pt x="16056" y="12385"/>
                    </a:moveTo>
                    <a:cubicBezTo>
                      <a:pt x="16056" y="12385"/>
                      <a:pt x="16056" y="12385"/>
                      <a:pt x="16056" y="12385"/>
                    </a:cubicBezTo>
                    <a:cubicBezTo>
                      <a:pt x="16287" y="12385"/>
                      <a:pt x="16287" y="12385"/>
                      <a:pt x="16287" y="12385"/>
                    </a:cubicBezTo>
                    <a:cubicBezTo>
                      <a:pt x="16287" y="12484"/>
                      <a:pt x="16287" y="12484"/>
                      <a:pt x="16287" y="12484"/>
                    </a:cubicBezTo>
                    <a:cubicBezTo>
                      <a:pt x="16518" y="12484"/>
                      <a:pt x="16518" y="12484"/>
                      <a:pt x="16518" y="12484"/>
                    </a:cubicBezTo>
                    <a:cubicBezTo>
                      <a:pt x="16633" y="12484"/>
                      <a:pt x="16633" y="12484"/>
                      <a:pt x="16633" y="12484"/>
                    </a:cubicBezTo>
                    <a:cubicBezTo>
                      <a:pt x="16633" y="12484"/>
                      <a:pt x="16633" y="12484"/>
                      <a:pt x="16633" y="12484"/>
                    </a:cubicBezTo>
                    <a:cubicBezTo>
                      <a:pt x="16749" y="12484"/>
                      <a:pt x="16749" y="12484"/>
                      <a:pt x="16749" y="12484"/>
                    </a:cubicBezTo>
                    <a:cubicBezTo>
                      <a:pt x="16749" y="12583"/>
                      <a:pt x="16749" y="12583"/>
                      <a:pt x="16749" y="12583"/>
                    </a:cubicBezTo>
                    <a:cubicBezTo>
                      <a:pt x="16749" y="12583"/>
                      <a:pt x="16749" y="12583"/>
                      <a:pt x="16749" y="12583"/>
                    </a:cubicBezTo>
                    <a:cubicBezTo>
                      <a:pt x="16864" y="12583"/>
                      <a:pt x="16864" y="12583"/>
                      <a:pt x="16864" y="12583"/>
                    </a:cubicBezTo>
                    <a:cubicBezTo>
                      <a:pt x="16864" y="12583"/>
                      <a:pt x="16864" y="12583"/>
                      <a:pt x="16864" y="12583"/>
                    </a:cubicBezTo>
                    <a:cubicBezTo>
                      <a:pt x="16980" y="12583"/>
                      <a:pt x="16980" y="12583"/>
                      <a:pt x="16980" y="12583"/>
                    </a:cubicBezTo>
                    <a:cubicBezTo>
                      <a:pt x="16980" y="12583"/>
                      <a:pt x="16980" y="12583"/>
                      <a:pt x="16980" y="12583"/>
                    </a:cubicBezTo>
                    <a:cubicBezTo>
                      <a:pt x="16980" y="12484"/>
                      <a:pt x="16980" y="12484"/>
                      <a:pt x="16980" y="12484"/>
                    </a:cubicBezTo>
                    <a:cubicBezTo>
                      <a:pt x="16980" y="12484"/>
                      <a:pt x="16980" y="12484"/>
                      <a:pt x="16980" y="12484"/>
                    </a:cubicBezTo>
                    <a:cubicBezTo>
                      <a:pt x="16980" y="12484"/>
                      <a:pt x="16980" y="12484"/>
                      <a:pt x="16980" y="12484"/>
                    </a:cubicBezTo>
                    <a:cubicBezTo>
                      <a:pt x="16864" y="12385"/>
                      <a:pt x="16864" y="12385"/>
                      <a:pt x="16864" y="12385"/>
                    </a:cubicBezTo>
                    <a:cubicBezTo>
                      <a:pt x="16864" y="12385"/>
                      <a:pt x="16864" y="12385"/>
                      <a:pt x="16864" y="12385"/>
                    </a:cubicBezTo>
                    <a:cubicBezTo>
                      <a:pt x="16749" y="12286"/>
                      <a:pt x="16749" y="12286"/>
                      <a:pt x="16749" y="12286"/>
                    </a:cubicBezTo>
                    <a:cubicBezTo>
                      <a:pt x="16633" y="12286"/>
                      <a:pt x="16633" y="12286"/>
                      <a:pt x="16633" y="12286"/>
                    </a:cubicBezTo>
                    <a:cubicBezTo>
                      <a:pt x="16402" y="12385"/>
                      <a:pt x="16402" y="12385"/>
                      <a:pt x="16402" y="12385"/>
                    </a:cubicBezTo>
                    <a:cubicBezTo>
                      <a:pt x="16287" y="12286"/>
                      <a:pt x="16287" y="12286"/>
                      <a:pt x="16287" y="12286"/>
                    </a:cubicBezTo>
                    <a:cubicBezTo>
                      <a:pt x="16171" y="12286"/>
                      <a:pt x="16171" y="12286"/>
                      <a:pt x="16171" y="12286"/>
                    </a:cubicBezTo>
                    <a:cubicBezTo>
                      <a:pt x="16056" y="12286"/>
                      <a:pt x="16056" y="12286"/>
                      <a:pt x="16056" y="12286"/>
                    </a:cubicBezTo>
                    <a:cubicBezTo>
                      <a:pt x="16056" y="12286"/>
                      <a:pt x="16056" y="12385"/>
                      <a:pt x="16056" y="12385"/>
                    </a:cubicBezTo>
                    <a:close/>
                    <a:moveTo>
                      <a:pt x="15594" y="12088"/>
                    </a:moveTo>
                    <a:cubicBezTo>
                      <a:pt x="15709" y="12088"/>
                      <a:pt x="15709" y="12088"/>
                      <a:pt x="15709" y="12088"/>
                    </a:cubicBezTo>
                    <a:cubicBezTo>
                      <a:pt x="15825" y="12187"/>
                      <a:pt x="15825" y="12187"/>
                      <a:pt x="15825" y="12187"/>
                    </a:cubicBezTo>
                    <a:cubicBezTo>
                      <a:pt x="15940" y="12286"/>
                      <a:pt x="15940" y="12286"/>
                      <a:pt x="15940" y="12286"/>
                    </a:cubicBezTo>
                    <a:cubicBezTo>
                      <a:pt x="16056" y="12286"/>
                      <a:pt x="16056" y="12286"/>
                      <a:pt x="16056" y="12286"/>
                    </a:cubicBezTo>
                    <a:cubicBezTo>
                      <a:pt x="16287" y="12286"/>
                      <a:pt x="16287" y="12286"/>
                      <a:pt x="16287" y="12286"/>
                    </a:cubicBezTo>
                    <a:cubicBezTo>
                      <a:pt x="16518" y="12286"/>
                      <a:pt x="16518" y="12286"/>
                      <a:pt x="16518" y="12286"/>
                    </a:cubicBezTo>
                    <a:cubicBezTo>
                      <a:pt x="16749" y="12286"/>
                      <a:pt x="16749" y="12286"/>
                      <a:pt x="16749" y="12286"/>
                    </a:cubicBezTo>
                    <a:cubicBezTo>
                      <a:pt x="16633" y="12187"/>
                      <a:pt x="16633" y="12187"/>
                      <a:pt x="16633" y="12187"/>
                    </a:cubicBezTo>
                    <a:cubicBezTo>
                      <a:pt x="16518" y="12187"/>
                      <a:pt x="16518" y="12187"/>
                      <a:pt x="16518" y="12187"/>
                    </a:cubicBezTo>
                    <a:cubicBezTo>
                      <a:pt x="16287" y="12187"/>
                      <a:pt x="16287" y="12187"/>
                      <a:pt x="16287" y="12187"/>
                    </a:cubicBezTo>
                    <a:cubicBezTo>
                      <a:pt x="16287" y="12187"/>
                      <a:pt x="16287" y="12187"/>
                      <a:pt x="16287" y="12187"/>
                    </a:cubicBezTo>
                    <a:cubicBezTo>
                      <a:pt x="16056" y="12088"/>
                      <a:pt x="16056" y="12088"/>
                      <a:pt x="16056" y="12088"/>
                    </a:cubicBezTo>
                    <a:cubicBezTo>
                      <a:pt x="15940" y="12088"/>
                      <a:pt x="15940" y="12088"/>
                      <a:pt x="15940" y="12088"/>
                    </a:cubicBezTo>
                    <a:cubicBezTo>
                      <a:pt x="15940" y="12088"/>
                      <a:pt x="15940" y="12088"/>
                      <a:pt x="15940" y="12088"/>
                    </a:cubicBezTo>
                    <a:cubicBezTo>
                      <a:pt x="15940" y="12088"/>
                      <a:pt x="15940" y="12088"/>
                      <a:pt x="15940" y="12088"/>
                    </a:cubicBezTo>
                    <a:cubicBezTo>
                      <a:pt x="16056" y="12088"/>
                      <a:pt x="16056" y="12088"/>
                      <a:pt x="16056" y="12088"/>
                    </a:cubicBezTo>
                    <a:cubicBezTo>
                      <a:pt x="16171" y="12088"/>
                      <a:pt x="16171" y="12088"/>
                      <a:pt x="16171" y="12088"/>
                    </a:cubicBezTo>
                    <a:cubicBezTo>
                      <a:pt x="16402" y="12187"/>
                      <a:pt x="16402" y="12187"/>
                      <a:pt x="16402" y="12187"/>
                    </a:cubicBezTo>
                    <a:cubicBezTo>
                      <a:pt x="16402" y="12187"/>
                      <a:pt x="16402" y="12187"/>
                      <a:pt x="16402" y="12187"/>
                    </a:cubicBezTo>
                    <a:cubicBezTo>
                      <a:pt x="16402" y="12088"/>
                      <a:pt x="16402" y="12088"/>
                      <a:pt x="16402" y="12088"/>
                    </a:cubicBezTo>
                    <a:cubicBezTo>
                      <a:pt x="16171" y="11989"/>
                      <a:pt x="16171" y="11989"/>
                      <a:pt x="16171" y="11989"/>
                    </a:cubicBezTo>
                    <a:cubicBezTo>
                      <a:pt x="15940" y="11989"/>
                      <a:pt x="15940" y="11989"/>
                      <a:pt x="15940" y="11989"/>
                    </a:cubicBezTo>
                    <a:cubicBezTo>
                      <a:pt x="15825" y="11989"/>
                      <a:pt x="15825" y="11989"/>
                      <a:pt x="15825" y="11989"/>
                    </a:cubicBezTo>
                    <a:cubicBezTo>
                      <a:pt x="15825" y="11989"/>
                      <a:pt x="15825" y="11989"/>
                      <a:pt x="15825" y="11989"/>
                    </a:cubicBezTo>
                    <a:cubicBezTo>
                      <a:pt x="15709" y="12088"/>
                      <a:pt x="15709" y="12088"/>
                      <a:pt x="15709" y="12088"/>
                    </a:cubicBezTo>
                    <a:cubicBezTo>
                      <a:pt x="15594" y="12088"/>
                      <a:pt x="15594" y="12088"/>
                      <a:pt x="15594" y="12088"/>
                    </a:cubicBezTo>
                    <a:close/>
                    <a:moveTo>
                      <a:pt x="17211" y="12286"/>
                    </a:moveTo>
                    <a:cubicBezTo>
                      <a:pt x="17211" y="12286"/>
                      <a:pt x="17211" y="12286"/>
                      <a:pt x="17211" y="12286"/>
                    </a:cubicBezTo>
                    <a:cubicBezTo>
                      <a:pt x="17326" y="12286"/>
                      <a:pt x="17326" y="12286"/>
                      <a:pt x="17326" y="12286"/>
                    </a:cubicBezTo>
                    <a:cubicBezTo>
                      <a:pt x="17326" y="12187"/>
                      <a:pt x="17326" y="12187"/>
                      <a:pt x="17326" y="12187"/>
                    </a:cubicBezTo>
                    <a:cubicBezTo>
                      <a:pt x="17211" y="12286"/>
                      <a:pt x="17211" y="12286"/>
                      <a:pt x="17211" y="12286"/>
                    </a:cubicBezTo>
                    <a:cubicBezTo>
                      <a:pt x="17211" y="12286"/>
                      <a:pt x="17211" y="12286"/>
                      <a:pt x="17211" y="12286"/>
                    </a:cubicBezTo>
                    <a:close/>
                    <a:moveTo>
                      <a:pt x="17326" y="11097"/>
                    </a:moveTo>
                    <a:cubicBezTo>
                      <a:pt x="17211" y="11196"/>
                      <a:pt x="17211" y="11196"/>
                      <a:pt x="17211" y="11196"/>
                    </a:cubicBezTo>
                    <a:cubicBezTo>
                      <a:pt x="17211" y="11295"/>
                      <a:pt x="17211" y="11295"/>
                      <a:pt x="17211" y="11295"/>
                    </a:cubicBezTo>
                    <a:cubicBezTo>
                      <a:pt x="17211" y="11295"/>
                      <a:pt x="17211" y="11295"/>
                      <a:pt x="17211" y="11295"/>
                    </a:cubicBezTo>
                    <a:cubicBezTo>
                      <a:pt x="17326" y="11295"/>
                      <a:pt x="17326" y="11295"/>
                      <a:pt x="17326" y="11295"/>
                    </a:cubicBezTo>
                    <a:cubicBezTo>
                      <a:pt x="17442" y="11394"/>
                      <a:pt x="17442" y="11394"/>
                      <a:pt x="17442" y="11394"/>
                    </a:cubicBezTo>
                    <a:cubicBezTo>
                      <a:pt x="17557" y="11394"/>
                      <a:pt x="17557" y="11394"/>
                      <a:pt x="17557" y="11394"/>
                    </a:cubicBezTo>
                    <a:cubicBezTo>
                      <a:pt x="17673" y="11394"/>
                      <a:pt x="17673" y="11394"/>
                      <a:pt x="17673" y="11394"/>
                    </a:cubicBezTo>
                    <a:cubicBezTo>
                      <a:pt x="17673" y="11394"/>
                      <a:pt x="17673" y="11394"/>
                      <a:pt x="17673" y="11394"/>
                    </a:cubicBezTo>
                    <a:cubicBezTo>
                      <a:pt x="17673" y="11295"/>
                      <a:pt x="17673" y="11295"/>
                      <a:pt x="17673" y="11295"/>
                    </a:cubicBezTo>
                    <a:cubicBezTo>
                      <a:pt x="17788" y="11295"/>
                      <a:pt x="17788" y="11295"/>
                      <a:pt x="17788" y="11295"/>
                    </a:cubicBezTo>
                    <a:cubicBezTo>
                      <a:pt x="17788" y="11196"/>
                      <a:pt x="17788" y="11196"/>
                      <a:pt x="17788" y="11196"/>
                    </a:cubicBezTo>
                    <a:cubicBezTo>
                      <a:pt x="17557" y="11097"/>
                      <a:pt x="17557" y="11097"/>
                      <a:pt x="17557" y="11097"/>
                    </a:cubicBezTo>
                    <a:cubicBezTo>
                      <a:pt x="17442" y="11097"/>
                      <a:pt x="17442" y="11097"/>
                      <a:pt x="17442" y="11097"/>
                    </a:cubicBezTo>
                    <a:cubicBezTo>
                      <a:pt x="17326" y="11097"/>
                      <a:pt x="17326" y="11097"/>
                      <a:pt x="17326" y="11097"/>
                    </a:cubicBezTo>
                    <a:close/>
                    <a:moveTo>
                      <a:pt x="18250" y="10998"/>
                    </a:moveTo>
                    <a:cubicBezTo>
                      <a:pt x="18250" y="10998"/>
                      <a:pt x="18250" y="10998"/>
                      <a:pt x="18250" y="10998"/>
                    </a:cubicBezTo>
                    <a:cubicBezTo>
                      <a:pt x="18366" y="10998"/>
                      <a:pt x="18366" y="10998"/>
                      <a:pt x="18366" y="10998"/>
                    </a:cubicBezTo>
                    <a:cubicBezTo>
                      <a:pt x="18366" y="10899"/>
                      <a:pt x="18366" y="10899"/>
                      <a:pt x="18366" y="10899"/>
                    </a:cubicBezTo>
                    <a:cubicBezTo>
                      <a:pt x="18250" y="10899"/>
                      <a:pt x="18250" y="10899"/>
                      <a:pt x="18250" y="10899"/>
                    </a:cubicBezTo>
                    <a:cubicBezTo>
                      <a:pt x="18250" y="10998"/>
                      <a:pt x="18250" y="10998"/>
                      <a:pt x="18250" y="10998"/>
                    </a:cubicBezTo>
                    <a:cubicBezTo>
                      <a:pt x="18250" y="10998"/>
                      <a:pt x="18250" y="10998"/>
                      <a:pt x="18250" y="10998"/>
                    </a:cubicBezTo>
                    <a:close/>
                    <a:moveTo>
                      <a:pt x="17788" y="10602"/>
                    </a:moveTo>
                    <a:cubicBezTo>
                      <a:pt x="17788" y="10602"/>
                      <a:pt x="17788" y="10602"/>
                      <a:pt x="17788" y="10602"/>
                    </a:cubicBezTo>
                    <a:cubicBezTo>
                      <a:pt x="17788" y="10701"/>
                      <a:pt x="17788" y="10701"/>
                      <a:pt x="17788" y="10701"/>
                    </a:cubicBezTo>
                    <a:cubicBezTo>
                      <a:pt x="17788" y="10800"/>
                      <a:pt x="17788" y="10800"/>
                      <a:pt x="17788" y="10800"/>
                    </a:cubicBezTo>
                    <a:cubicBezTo>
                      <a:pt x="17904" y="10800"/>
                      <a:pt x="17904" y="10800"/>
                      <a:pt x="17904" y="10800"/>
                    </a:cubicBezTo>
                    <a:cubicBezTo>
                      <a:pt x="17904" y="10800"/>
                      <a:pt x="17904" y="10800"/>
                      <a:pt x="17904" y="10800"/>
                    </a:cubicBezTo>
                    <a:cubicBezTo>
                      <a:pt x="17904" y="10800"/>
                      <a:pt x="17904" y="10800"/>
                      <a:pt x="17904" y="10800"/>
                    </a:cubicBezTo>
                    <a:cubicBezTo>
                      <a:pt x="18019" y="10701"/>
                      <a:pt x="18019" y="10701"/>
                      <a:pt x="18019" y="10701"/>
                    </a:cubicBezTo>
                    <a:cubicBezTo>
                      <a:pt x="18019" y="10602"/>
                      <a:pt x="18019" y="10602"/>
                      <a:pt x="18019" y="10602"/>
                    </a:cubicBezTo>
                    <a:cubicBezTo>
                      <a:pt x="17904" y="10602"/>
                      <a:pt x="17904" y="10602"/>
                      <a:pt x="17904" y="10602"/>
                    </a:cubicBezTo>
                    <a:cubicBezTo>
                      <a:pt x="17788" y="10602"/>
                      <a:pt x="17788" y="10602"/>
                      <a:pt x="17788" y="10602"/>
                    </a:cubicBezTo>
                    <a:close/>
                    <a:moveTo>
                      <a:pt x="18481" y="10305"/>
                    </a:moveTo>
                    <a:cubicBezTo>
                      <a:pt x="18481" y="10404"/>
                      <a:pt x="18481" y="10404"/>
                      <a:pt x="18481" y="10404"/>
                    </a:cubicBezTo>
                    <a:cubicBezTo>
                      <a:pt x="18366" y="10503"/>
                      <a:pt x="18366" y="10503"/>
                      <a:pt x="18366" y="10503"/>
                    </a:cubicBezTo>
                    <a:cubicBezTo>
                      <a:pt x="18481" y="10602"/>
                      <a:pt x="18481" y="10602"/>
                      <a:pt x="18481" y="10602"/>
                    </a:cubicBezTo>
                    <a:cubicBezTo>
                      <a:pt x="18481" y="10701"/>
                      <a:pt x="18481" y="10701"/>
                      <a:pt x="18481" y="10701"/>
                    </a:cubicBezTo>
                    <a:cubicBezTo>
                      <a:pt x="18597" y="10602"/>
                      <a:pt x="18597" y="10602"/>
                      <a:pt x="18597" y="10602"/>
                    </a:cubicBezTo>
                    <a:cubicBezTo>
                      <a:pt x="18712" y="10602"/>
                      <a:pt x="18712" y="10602"/>
                      <a:pt x="18712" y="10602"/>
                    </a:cubicBezTo>
                    <a:cubicBezTo>
                      <a:pt x="18828" y="10602"/>
                      <a:pt x="18828" y="10602"/>
                      <a:pt x="18828" y="10602"/>
                    </a:cubicBezTo>
                    <a:cubicBezTo>
                      <a:pt x="18828" y="10701"/>
                      <a:pt x="18828" y="10701"/>
                      <a:pt x="18828" y="10701"/>
                    </a:cubicBezTo>
                    <a:cubicBezTo>
                      <a:pt x="18828" y="10701"/>
                      <a:pt x="18828" y="10701"/>
                      <a:pt x="18828" y="10701"/>
                    </a:cubicBezTo>
                    <a:cubicBezTo>
                      <a:pt x="18943" y="10602"/>
                      <a:pt x="18943" y="10602"/>
                      <a:pt x="18943" y="10602"/>
                    </a:cubicBezTo>
                    <a:cubicBezTo>
                      <a:pt x="18943" y="10602"/>
                      <a:pt x="18943" y="10602"/>
                      <a:pt x="18943" y="10602"/>
                    </a:cubicBezTo>
                    <a:cubicBezTo>
                      <a:pt x="18943" y="10503"/>
                      <a:pt x="18943" y="10503"/>
                      <a:pt x="18943" y="10503"/>
                    </a:cubicBezTo>
                    <a:cubicBezTo>
                      <a:pt x="18943" y="10404"/>
                      <a:pt x="18943" y="10404"/>
                      <a:pt x="18943" y="10404"/>
                    </a:cubicBezTo>
                    <a:cubicBezTo>
                      <a:pt x="18828" y="10503"/>
                      <a:pt x="18828" y="10503"/>
                      <a:pt x="18828" y="10503"/>
                    </a:cubicBezTo>
                    <a:cubicBezTo>
                      <a:pt x="18828" y="10503"/>
                      <a:pt x="18828" y="10503"/>
                      <a:pt x="18828" y="10503"/>
                    </a:cubicBezTo>
                    <a:cubicBezTo>
                      <a:pt x="18828" y="10503"/>
                      <a:pt x="18828" y="10503"/>
                      <a:pt x="18828" y="10503"/>
                    </a:cubicBezTo>
                    <a:cubicBezTo>
                      <a:pt x="18712" y="10404"/>
                      <a:pt x="18712" y="10404"/>
                      <a:pt x="18712" y="10404"/>
                    </a:cubicBezTo>
                    <a:cubicBezTo>
                      <a:pt x="18712" y="10404"/>
                      <a:pt x="18712" y="10404"/>
                      <a:pt x="18712" y="10404"/>
                    </a:cubicBezTo>
                    <a:cubicBezTo>
                      <a:pt x="18712" y="10305"/>
                      <a:pt x="18712" y="10305"/>
                      <a:pt x="18712" y="10305"/>
                    </a:cubicBezTo>
                    <a:cubicBezTo>
                      <a:pt x="18712" y="10305"/>
                      <a:pt x="18712" y="10305"/>
                      <a:pt x="18712" y="10305"/>
                    </a:cubicBezTo>
                    <a:cubicBezTo>
                      <a:pt x="18828" y="10305"/>
                      <a:pt x="18828" y="10305"/>
                      <a:pt x="18828" y="10305"/>
                    </a:cubicBezTo>
                    <a:cubicBezTo>
                      <a:pt x="18828" y="10206"/>
                      <a:pt x="18828" y="10206"/>
                      <a:pt x="18828" y="10206"/>
                    </a:cubicBezTo>
                    <a:cubicBezTo>
                      <a:pt x="18712" y="10206"/>
                      <a:pt x="18712" y="10206"/>
                      <a:pt x="18712" y="10206"/>
                    </a:cubicBezTo>
                    <a:cubicBezTo>
                      <a:pt x="18597" y="10305"/>
                      <a:pt x="18597" y="10305"/>
                      <a:pt x="18597" y="10305"/>
                    </a:cubicBezTo>
                    <a:cubicBezTo>
                      <a:pt x="18597" y="10206"/>
                      <a:pt x="18597" y="10206"/>
                      <a:pt x="18597" y="10206"/>
                    </a:cubicBezTo>
                    <a:cubicBezTo>
                      <a:pt x="18481" y="10305"/>
                      <a:pt x="18481" y="10305"/>
                      <a:pt x="18481" y="10305"/>
                    </a:cubicBezTo>
                    <a:cubicBezTo>
                      <a:pt x="18481" y="10305"/>
                      <a:pt x="18481" y="10305"/>
                      <a:pt x="18481" y="10305"/>
                    </a:cubicBezTo>
                    <a:close/>
                    <a:moveTo>
                      <a:pt x="18597" y="9017"/>
                    </a:moveTo>
                    <a:cubicBezTo>
                      <a:pt x="18481" y="9017"/>
                      <a:pt x="18481" y="9017"/>
                      <a:pt x="18481" y="9017"/>
                    </a:cubicBezTo>
                    <a:cubicBezTo>
                      <a:pt x="18481" y="9116"/>
                      <a:pt x="18481" y="9116"/>
                      <a:pt x="18481" y="9116"/>
                    </a:cubicBezTo>
                    <a:cubicBezTo>
                      <a:pt x="18597" y="9116"/>
                      <a:pt x="18597" y="9116"/>
                      <a:pt x="18597" y="9116"/>
                    </a:cubicBezTo>
                    <a:cubicBezTo>
                      <a:pt x="18597" y="9215"/>
                      <a:pt x="18597" y="9215"/>
                      <a:pt x="18597" y="9215"/>
                    </a:cubicBezTo>
                    <a:cubicBezTo>
                      <a:pt x="18481" y="9215"/>
                      <a:pt x="18481" y="9215"/>
                      <a:pt x="18481" y="9215"/>
                    </a:cubicBezTo>
                    <a:cubicBezTo>
                      <a:pt x="18481" y="9314"/>
                      <a:pt x="18481" y="9314"/>
                      <a:pt x="18481" y="9314"/>
                    </a:cubicBezTo>
                    <a:cubicBezTo>
                      <a:pt x="18597" y="9413"/>
                      <a:pt x="18597" y="9413"/>
                      <a:pt x="18597" y="9413"/>
                    </a:cubicBezTo>
                    <a:cubicBezTo>
                      <a:pt x="18597" y="9512"/>
                      <a:pt x="18597" y="9512"/>
                      <a:pt x="18597" y="9512"/>
                    </a:cubicBezTo>
                    <a:cubicBezTo>
                      <a:pt x="18597" y="9611"/>
                      <a:pt x="18597" y="9611"/>
                      <a:pt x="18597" y="9611"/>
                    </a:cubicBezTo>
                    <a:cubicBezTo>
                      <a:pt x="18597" y="9710"/>
                      <a:pt x="18597" y="9710"/>
                      <a:pt x="18597" y="9710"/>
                    </a:cubicBezTo>
                    <a:cubicBezTo>
                      <a:pt x="18597" y="9710"/>
                      <a:pt x="18597" y="9710"/>
                      <a:pt x="18597" y="9710"/>
                    </a:cubicBezTo>
                    <a:cubicBezTo>
                      <a:pt x="18597" y="9710"/>
                      <a:pt x="18597" y="9710"/>
                      <a:pt x="18597" y="9710"/>
                    </a:cubicBezTo>
                    <a:cubicBezTo>
                      <a:pt x="18597" y="9611"/>
                      <a:pt x="18597" y="9611"/>
                      <a:pt x="18597" y="9611"/>
                    </a:cubicBezTo>
                    <a:cubicBezTo>
                      <a:pt x="18712" y="9512"/>
                      <a:pt x="18712" y="9512"/>
                      <a:pt x="18712" y="9512"/>
                    </a:cubicBezTo>
                    <a:cubicBezTo>
                      <a:pt x="18712" y="9413"/>
                      <a:pt x="18712" y="9413"/>
                      <a:pt x="18712" y="9413"/>
                    </a:cubicBezTo>
                    <a:cubicBezTo>
                      <a:pt x="18597" y="9314"/>
                      <a:pt x="18597" y="9314"/>
                      <a:pt x="18597" y="9314"/>
                    </a:cubicBezTo>
                    <a:cubicBezTo>
                      <a:pt x="18597" y="9215"/>
                      <a:pt x="18597" y="9215"/>
                      <a:pt x="18597" y="9215"/>
                    </a:cubicBezTo>
                    <a:cubicBezTo>
                      <a:pt x="18597" y="9116"/>
                      <a:pt x="18597" y="9116"/>
                      <a:pt x="18597" y="9116"/>
                    </a:cubicBezTo>
                    <a:cubicBezTo>
                      <a:pt x="18597" y="9017"/>
                      <a:pt x="18597" y="9017"/>
                      <a:pt x="18597" y="9017"/>
                    </a:cubicBezTo>
                    <a:cubicBezTo>
                      <a:pt x="18597" y="9017"/>
                      <a:pt x="18597" y="9017"/>
                      <a:pt x="18597" y="9017"/>
                    </a:cubicBezTo>
                    <a:close/>
                    <a:moveTo>
                      <a:pt x="17788" y="9215"/>
                    </a:moveTo>
                    <a:cubicBezTo>
                      <a:pt x="17788" y="9314"/>
                      <a:pt x="17788" y="9314"/>
                      <a:pt x="17788" y="9314"/>
                    </a:cubicBezTo>
                    <a:cubicBezTo>
                      <a:pt x="17788" y="9314"/>
                      <a:pt x="17788" y="9314"/>
                      <a:pt x="17788" y="9314"/>
                    </a:cubicBezTo>
                    <a:cubicBezTo>
                      <a:pt x="17904" y="9314"/>
                      <a:pt x="17904" y="9314"/>
                      <a:pt x="17904" y="9314"/>
                    </a:cubicBezTo>
                    <a:cubicBezTo>
                      <a:pt x="18019" y="9215"/>
                      <a:pt x="18019" y="9215"/>
                      <a:pt x="18019" y="9215"/>
                    </a:cubicBezTo>
                    <a:cubicBezTo>
                      <a:pt x="17904" y="9215"/>
                      <a:pt x="17904" y="9215"/>
                      <a:pt x="17904" y="9215"/>
                    </a:cubicBezTo>
                    <a:cubicBezTo>
                      <a:pt x="17788" y="9215"/>
                      <a:pt x="17788" y="9215"/>
                      <a:pt x="17788" y="9215"/>
                    </a:cubicBezTo>
                    <a:cubicBezTo>
                      <a:pt x="17788" y="9215"/>
                      <a:pt x="17788" y="9215"/>
                      <a:pt x="17788" y="9215"/>
                    </a:cubicBezTo>
                    <a:close/>
                    <a:moveTo>
                      <a:pt x="17673" y="9116"/>
                    </a:moveTo>
                    <a:cubicBezTo>
                      <a:pt x="17673" y="9116"/>
                      <a:pt x="17673" y="9116"/>
                      <a:pt x="17673" y="9116"/>
                    </a:cubicBezTo>
                    <a:cubicBezTo>
                      <a:pt x="17788" y="9116"/>
                      <a:pt x="17788" y="9116"/>
                      <a:pt x="17788" y="9116"/>
                    </a:cubicBezTo>
                    <a:cubicBezTo>
                      <a:pt x="17788" y="9017"/>
                      <a:pt x="17788" y="9017"/>
                      <a:pt x="17788" y="9017"/>
                    </a:cubicBezTo>
                    <a:cubicBezTo>
                      <a:pt x="17673" y="9017"/>
                      <a:pt x="17673" y="9017"/>
                      <a:pt x="17673" y="9017"/>
                    </a:cubicBezTo>
                    <a:cubicBezTo>
                      <a:pt x="17673" y="9116"/>
                      <a:pt x="17673" y="9116"/>
                      <a:pt x="17673" y="9116"/>
                    </a:cubicBezTo>
                    <a:close/>
                    <a:moveTo>
                      <a:pt x="18366" y="7728"/>
                    </a:moveTo>
                    <a:cubicBezTo>
                      <a:pt x="18366" y="7828"/>
                      <a:pt x="18366" y="7828"/>
                      <a:pt x="18366" y="7828"/>
                    </a:cubicBezTo>
                    <a:cubicBezTo>
                      <a:pt x="18481" y="7927"/>
                      <a:pt x="18481" y="7927"/>
                      <a:pt x="18481" y="7927"/>
                    </a:cubicBezTo>
                    <a:cubicBezTo>
                      <a:pt x="18597" y="7927"/>
                      <a:pt x="18597" y="7927"/>
                      <a:pt x="18597" y="7927"/>
                    </a:cubicBezTo>
                    <a:cubicBezTo>
                      <a:pt x="18597" y="7828"/>
                      <a:pt x="18597" y="7828"/>
                      <a:pt x="18597" y="7828"/>
                    </a:cubicBezTo>
                    <a:cubicBezTo>
                      <a:pt x="18481" y="7828"/>
                      <a:pt x="18481" y="7828"/>
                      <a:pt x="18481" y="7828"/>
                    </a:cubicBezTo>
                    <a:cubicBezTo>
                      <a:pt x="18366" y="7728"/>
                      <a:pt x="18366" y="7728"/>
                      <a:pt x="18366" y="7728"/>
                    </a:cubicBezTo>
                    <a:cubicBezTo>
                      <a:pt x="18366" y="7728"/>
                      <a:pt x="18366" y="7728"/>
                      <a:pt x="18366" y="7728"/>
                    </a:cubicBezTo>
                    <a:cubicBezTo>
                      <a:pt x="18366" y="7728"/>
                      <a:pt x="18366" y="7728"/>
                      <a:pt x="18366" y="7728"/>
                    </a:cubicBezTo>
                    <a:close/>
                    <a:moveTo>
                      <a:pt x="18943" y="8125"/>
                    </a:moveTo>
                    <a:cubicBezTo>
                      <a:pt x="18943" y="8125"/>
                      <a:pt x="19059" y="8125"/>
                      <a:pt x="19059" y="8125"/>
                    </a:cubicBezTo>
                    <a:cubicBezTo>
                      <a:pt x="19059" y="8125"/>
                      <a:pt x="19059" y="8125"/>
                      <a:pt x="19059" y="8125"/>
                    </a:cubicBezTo>
                    <a:cubicBezTo>
                      <a:pt x="19059" y="8125"/>
                      <a:pt x="19059" y="8125"/>
                      <a:pt x="19059" y="8125"/>
                    </a:cubicBezTo>
                    <a:cubicBezTo>
                      <a:pt x="19059" y="8026"/>
                      <a:pt x="19059" y="8026"/>
                      <a:pt x="19059" y="8026"/>
                    </a:cubicBezTo>
                    <a:cubicBezTo>
                      <a:pt x="19059" y="7927"/>
                      <a:pt x="19059" y="7927"/>
                      <a:pt x="19059" y="7927"/>
                    </a:cubicBezTo>
                    <a:cubicBezTo>
                      <a:pt x="19174" y="7927"/>
                      <a:pt x="19174" y="7927"/>
                      <a:pt x="19174" y="7927"/>
                    </a:cubicBezTo>
                    <a:cubicBezTo>
                      <a:pt x="19174" y="7828"/>
                      <a:pt x="19174" y="7828"/>
                      <a:pt x="19174" y="7828"/>
                    </a:cubicBezTo>
                    <a:cubicBezTo>
                      <a:pt x="19059" y="7927"/>
                      <a:pt x="19059" y="7927"/>
                      <a:pt x="19059" y="7927"/>
                    </a:cubicBezTo>
                    <a:cubicBezTo>
                      <a:pt x="19059" y="8026"/>
                      <a:pt x="19059" y="8026"/>
                      <a:pt x="19059" y="8026"/>
                    </a:cubicBezTo>
                    <a:cubicBezTo>
                      <a:pt x="18943" y="8125"/>
                      <a:pt x="18943" y="8125"/>
                      <a:pt x="18943" y="8125"/>
                    </a:cubicBezTo>
                    <a:close/>
                    <a:moveTo>
                      <a:pt x="18712" y="7629"/>
                    </a:moveTo>
                    <a:cubicBezTo>
                      <a:pt x="18712" y="7629"/>
                      <a:pt x="18712" y="7629"/>
                      <a:pt x="18712" y="7629"/>
                    </a:cubicBezTo>
                    <a:cubicBezTo>
                      <a:pt x="18712" y="7629"/>
                      <a:pt x="18712" y="7629"/>
                      <a:pt x="18712" y="7629"/>
                    </a:cubicBezTo>
                    <a:cubicBezTo>
                      <a:pt x="18828" y="7530"/>
                      <a:pt x="18828" y="7530"/>
                      <a:pt x="18828" y="7530"/>
                    </a:cubicBezTo>
                    <a:cubicBezTo>
                      <a:pt x="18828" y="7530"/>
                      <a:pt x="18828" y="7530"/>
                      <a:pt x="18828" y="7530"/>
                    </a:cubicBezTo>
                    <a:cubicBezTo>
                      <a:pt x="18712" y="7530"/>
                      <a:pt x="18712" y="7530"/>
                      <a:pt x="18712" y="7530"/>
                    </a:cubicBezTo>
                    <a:cubicBezTo>
                      <a:pt x="18712" y="7629"/>
                      <a:pt x="18712" y="7629"/>
                      <a:pt x="18712" y="7629"/>
                    </a:cubicBezTo>
                    <a:close/>
                    <a:moveTo>
                      <a:pt x="18712" y="7332"/>
                    </a:moveTo>
                    <a:cubicBezTo>
                      <a:pt x="18712" y="7332"/>
                      <a:pt x="18712" y="7332"/>
                      <a:pt x="18712" y="7332"/>
                    </a:cubicBezTo>
                    <a:cubicBezTo>
                      <a:pt x="18828" y="7431"/>
                      <a:pt x="18828" y="7431"/>
                      <a:pt x="18828" y="7431"/>
                    </a:cubicBezTo>
                    <a:cubicBezTo>
                      <a:pt x="18828" y="7332"/>
                      <a:pt x="18828" y="7332"/>
                      <a:pt x="18828" y="7332"/>
                    </a:cubicBezTo>
                    <a:cubicBezTo>
                      <a:pt x="18828" y="7332"/>
                      <a:pt x="18828" y="7332"/>
                      <a:pt x="18828" y="7332"/>
                    </a:cubicBezTo>
                    <a:cubicBezTo>
                      <a:pt x="18712" y="7332"/>
                      <a:pt x="18712" y="7332"/>
                      <a:pt x="18712" y="7332"/>
                    </a:cubicBezTo>
                    <a:close/>
                    <a:moveTo>
                      <a:pt x="19174" y="6440"/>
                    </a:moveTo>
                    <a:cubicBezTo>
                      <a:pt x="19290" y="6539"/>
                      <a:pt x="19290" y="6539"/>
                      <a:pt x="19290" y="6539"/>
                    </a:cubicBezTo>
                    <a:cubicBezTo>
                      <a:pt x="19290" y="6639"/>
                      <a:pt x="19290" y="6639"/>
                      <a:pt x="19290" y="6639"/>
                    </a:cubicBezTo>
                    <a:cubicBezTo>
                      <a:pt x="19290" y="6539"/>
                      <a:pt x="19290" y="6539"/>
                      <a:pt x="19290" y="6539"/>
                    </a:cubicBezTo>
                    <a:cubicBezTo>
                      <a:pt x="19405" y="6440"/>
                      <a:pt x="19405" y="6440"/>
                      <a:pt x="19405" y="6440"/>
                    </a:cubicBezTo>
                    <a:cubicBezTo>
                      <a:pt x="19405" y="6341"/>
                      <a:pt x="19405" y="6341"/>
                      <a:pt x="19405" y="6341"/>
                    </a:cubicBezTo>
                    <a:cubicBezTo>
                      <a:pt x="19405" y="6341"/>
                      <a:pt x="19405" y="6341"/>
                      <a:pt x="19405" y="6341"/>
                    </a:cubicBezTo>
                    <a:cubicBezTo>
                      <a:pt x="19405" y="6242"/>
                      <a:pt x="19405" y="6242"/>
                      <a:pt x="19405" y="6242"/>
                    </a:cubicBezTo>
                    <a:cubicBezTo>
                      <a:pt x="19290" y="6341"/>
                      <a:pt x="19290" y="6341"/>
                      <a:pt x="19290" y="6341"/>
                    </a:cubicBezTo>
                    <a:cubicBezTo>
                      <a:pt x="19290" y="6341"/>
                      <a:pt x="19290" y="6341"/>
                      <a:pt x="19290" y="6341"/>
                    </a:cubicBezTo>
                    <a:cubicBezTo>
                      <a:pt x="19174" y="6440"/>
                      <a:pt x="19174" y="6440"/>
                      <a:pt x="19174" y="6440"/>
                    </a:cubicBezTo>
                    <a:close/>
                    <a:moveTo>
                      <a:pt x="18943" y="5350"/>
                    </a:moveTo>
                    <a:cubicBezTo>
                      <a:pt x="18943" y="5350"/>
                      <a:pt x="18943" y="5350"/>
                      <a:pt x="18943" y="5350"/>
                    </a:cubicBezTo>
                    <a:cubicBezTo>
                      <a:pt x="18943" y="5251"/>
                      <a:pt x="18943" y="5251"/>
                      <a:pt x="18943" y="5251"/>
                    </a:cubicBezTo>
                    <a:cubicBezTo>
                      <a:pt x="19059" y="5251"/>
                      <a:pt x="19059" y="5251"/>
                      <a:pt x="19059" y="5251"/>
                    </a:cubicBezTo>
                    <a:cubicBezTo>
                      <a:pt x="19174" y="5251"/>
                      <a:pt x="19174" y="5251"/>
                      <a:pt x="19174" y="5251"/>
                    </a:cubicBezTo>
                    <a:cubicBezTo>
                      <a:pt x="19174" y="5152"/>
                      <a:pt x="19174" y="5152"/>
                      <a:pt x="19174" y="5152"/>
                    </a:cubicBezTo>
                    <a:cubicBezTo>
                      <a:pt x="19059" y="5053"/>
                      <a:pt x="19059" y="5053"/>
                      <a:pt x="19059" y="5053"/>
                    </a:cubicBezTo>
                    <a:cubicBezTo>
                      <a:pt x="18943" y="5152"/>
                      <a:pt x="18943" y="5152"/>
                      <a:pt x="18943" y="5152"/>
                    </a:cubicBezTo>
                    <a:cubicBezTo>
                      <a:pt x="18943" y="5251"/>
                      <a:pt x="18943" y="5251"/>
                      <a:pt x="18943" y="5251"/>
                    </a:cubicBezTo>
                    <a:cubicBezTo>
                      <a:pt x="18943" y="5350"/>
                      <a:pt x="18943" y="5350"/>
                      <a:pt x="18943" y="5350"/>
                    </a:cubicBezTo>
                    <a:close/>
                    <a:moveTo>
                      <a:pt x="19983" y="3171"/>
                    </a:moveTo>
                    <a:cubicBezTo>
                      <a:pt x="19983" y="3072"/>
                      <a:pt x="19983" y="3072"/>
                      <a:pt x="19983" y="3072"/>
                    </a:cubicBezTo>
                    <a:cubicBezTo>
                      <a:pt x="19983" y="2972"/>
                      <a:pt x="19983" y="2972"/>
                      <a:pt x="19983" y="2972"/>
                    </a:cubicBezTo>
                    <a:cubicBezTo>
                      <a:pt x="19983" y="2873"/>
                      <a:pt x="19983" y="2873"/>
                      <a:pt x="19983" y="2873"/>
                    </a:cubicBezTo>
                    <a:cubicBezTo>
                      <a:pt x="19983" y="2873"/>
                      <a:pt x="19983" y="2873"/>
                      <a:pt x="19983" y="2873"/>
                    </a:cubicBezTo>
                    <a:cubicBezTo>
                      <a:pt x="19983" y="2774"/>
                      <a:pt x="19983" y="2774"/>
                      <a:pt x="19983" y="2774"/>
                    </a:cubicBezTo>
                    <a:cubicBezTo>
                      <a:pt x="19867" y="2774"/>
                      <a:pt x="19867" y="2774"/>
                      <a:pt x="19867" y="2774"/>
                    </a:cubicBezTo>
                    <a:cubicBezTo>
                      <a:pt x="19867" y="2873"/>
                      <a:pt x="19867" y="2873"/>
                      <a:pt x="19867" y="2873"/>
                    </a:cubicBezTo>
                    <a:cubicBezTo>
                      <a:pt x="19983" y="2873"/>
                      <a:pt x="19983" y="2873"/>
                      <a:pt x="19983" y="2873"/>
                    </a:cubicBezTo>
                    <a:cubicBezTo>
                      <a:pt x="19983" y="2972"/>
                      <a:pt x="19983" y="2972"/>
                      <a:pt x="19983" y="2972"/>
                    </a:cubicBezTo>
                    <a:cubicBezTo>
                      <a:pt x="19867" y="2972"/>
                      <a:pt x="19867" y="2972"/>
                      <a:pt x="19867" y="2972"/>
                    </a:cubicBezTo>
                    <a:cubicBezTo>
                      <a:pt x="19983" y="3171"/>
                      <a:pt x="19983" y="3171"/>
                      <a:pt x="19983" y="3171"/>
                    </a:cubicBezTo>
                    <a:close/>
                    <a:moveTo>
                      <a:pt x="19636" y="3369"/>
                    </a:moveTo>
                    <a:cubicBezTo>
                      <a:pt x="19636" y="3369"/>
                      <a:pt x="19636" y="3369"/>
                      <a:pt x="19636" y="3369"/>
                    </a:cubicBezTo>
                    <a:cubicBezTo>
                      <a:pt x="19752" y="3369"/>
                      <a:pt x="19752" y="3369"/>
                      <a:pt x="19752" y="3369"/>
                    </a:cubicBezTo>
                    <a:cubicBezTo>
                      <a:pt x="19752" y="3171"/>
                      <a:pt x="19752" y="3171"/>
                      <a:pt x="19752" y="3171"/>
                    </a:cubicBezTo>
                    <a:cubicBezTo>
                      <a:pt x="19636" y="3171"/>
                      <a:pt x="19636" y="3171"/>
                      <a:pt x="19636" y="3171"/>
                    </a:cubicBezTo>
                    <a:cubicBezTo>
                      <a:pt x="19636" y="3171"/>
                      <a:pt x="19636" y="3171"/>
                      <a:pt x="19636" y="3171"/>
                    </a:cubicBezTo>
                    <a:cubicBezTo>
                      <a:pt x="19636" y="3270"/>
                      <a:pt x="19636" y="3270"/>
                      <a:pt x="19636" y="3270"/>
                    </a:cubicBezTo>
                    <a:cubicBezTo>
                      <a:pt x="19636" y="3369"/>
                      <a:pt x="19636" y="3369"/>
                      <a:pt x="19636" y="3369"/>
                    </a:cubicBezTo>
                    <a:close/>
                    <a:moveTo>
                      <a:pt x="19521" y="3171"/>
                    </a:moveTo>
                    <a:cubicBezTo>
                      <a:pt x="19521" y="3171"/>
                      <a:pt x="19521" y="3171"/>
                      <a:pt x="19521" y="3171"/>
                    </a:cubicBezTo>
                    <a:cubicBezTo>
                      <a:pt x="19521" y="3171"/>
                      <a:pt x="19521" y="3171"/>
                      <a:pt x="19521" y="3171"/>
                    </a:cubicBezTo>
                    <a:cubicBezTo>
                      <a:pt x="19636" y="3072"/>
                      <a:pt x="19636" y="3072"/>
                      <a:pt x="19636" y="3072"/>
                    </a:cubicBezTo>
                    <a:cubicBezTo>
                      <a:pt x="19636" y="2972"/>
                      <a:pt x="19636" y="2972"/>
                      <a:pt x="19636" y="2972"/>
                    </a:cubicBezTo>
                    <a:cubicBezTo>
                      <a:pt x="19636" y="2972"/>
                      <a:pt x="19636" y="2972"/>
                      <a:pt x="19636" y="2972"/>
                    </a:cubicBezTo>
                    <a:cubicBezTo>
                      <a:pt x="19636" y="2873"/>
                      <a:pt x="19636" y="2873"/>
                      <a:pt x="19636" y="2873"/>
                    </a:cubicBezTo>
                    <a:cubicBezTo>
                      <a:pt x="19521" y="2972"/>
                      <a:pt x="19521" y="2972"/>
                      <a:pt x="19521" y="2972"/>
                    </a:cubicBezTo>
                    <a:cubicBezTo>
                      <a:pt x="19405" y="2972"/>
                      <a:pt x="19405" y="2972"/>
                      <a:pt x="19405" y="2972"/>
                    </a:cubicBezTo>
                    <a:cubicBezTo>
                      <a:pt x="19521" y="3072"/>
                      <a:pt x="19521" y="3072"/>
                      <a:pt x="19521" y="3072"/>
                    </a:cubicBezTo>
                    <a:cubicBezTo>
                      <a:pt x="19521" y="3171"/>
                      <a:pt x="19521" y="3171"/>
                      <a:pt x="19521" y="3171"/>
                    </a:cubicBezTo>
                    <a:close/>
                    <a:moveTo>
                      <a:pt x="14092" y="198"/>
                    </a:moveTo>
                    <a:cubicBezTo>
                      <a:pt x="14092" y="198"/>
                      <a:pt x="14092" y="198"/>
                      <a:pt x="14092" y="198"/>
                    </a:cubicBezTo>
                    <a:cubicBezTo>
                      <a:pt x="14207" y="198"/>
                      <a:pt x="14207" y="198"/>
                      <a:pt x="14207" y="198"/>
                    </a:cubicBezTo>
                    <a:cubicBezTo>
                      <a:pt x="14207" y="99"/>
                      <a:pt x="14207" y="99"/>
                      <a:pt x="14207" y="99"/>
                    </a:cubicBezTo>
                    <a:cubicBezTo>
                      <a:pt x="14092" y="99"/>
                      <a:pt x="14092" y="99"/>
                      <a:pt x="14092" y="99"/>
                    </a:cubicBezTo>
                    <a:cubicBezTo>
                      <a:pt x="14092" y="99"/>
                      <a:pt x="14092" y="99"/>
                      <a:pt x="14092" y="99"/>
                    </a:cubicBezTo>
                    <a:cubicBezTo>
                      <a:pt x="14092" y="198"/>
                      <a:pt x="14092" y="198"/>
                      <a:pt x="14092" y="198"/>
                    </a:cubicBezTo>
                    <a:cubicBezTo>
                      <a:pt x="14092" y="198"/>
                      <a:pt x="14092" y="198"/>
                      <a:pt x="14092" y="198"/>
                    </a:cubicBezTo>
                    <a:close/>
                    <a:moveTo>
                      <a:pt x="14092" y="396"/>
                    </a:moveTo>
                    <a:cubicBezTo>
                      <a:pt x="14092" y="396"/>
                      <a:pt x="14092" y="396"/>
                      <a:pt x="14092" y="396"/>
                    </a:cubicBezTo>
                    <a:cubicBezTo>
                      <a:pt x="14207" y="396"/>
                      <a:pt x="14207" y="396"/>
                      <a:pt x="14207" y="396"/>
                    </a:cubicBezTo>
                    <a:cubicBezTo>
                      <a:pt x="14207" y="396"/>
                      <a:pt x="14207" y="396"/>
                      <a:pt x="14207" y="396"/>
                    </a:cubicBezTo>
                    <a:cubicBezTo>
                      <a:pt x="14207" y="297"/>
                      <a:pt x="14207" y="297"/>
                      <a:pt x="14207" y="297"/>
                    </a:cubicBezTo>
                    <a:cubicBezTo>
                      <a:pt x="14207" y="297"/>
                      <a:pt x="14207" y="297"/>
                      <a:pt x="14207" y="297"/>
                    </a:cubicBezTo>
                    <a:cubicBezTo>
                      <a:pt x="14092" y="297"/>
                      <a:pt x="14092" y="297"/>
                      <a:pt x="14092" y="297"/>
                    </a:cubicBezTo>
                    <a:cubicBezTo>
                      <a:pt x="14092" y="396"/>
                      <a:pt x="14092" y="396"/>
                      <a:pt x="14092" y="396"/>
                    </a:cubicBezTo>
                    <a:close/>
                    <a:moveTo>
                      <a:pt x="13630" y="396"/>
                    </a:moveTo>
                    <a:cubicBezTo>
                      <a:pt x="13745" y="495"/>
                      <a:pt x="13745" y="495"/>
                      <a:pt x="13745" y="495"/>
                    </a:cubicBezTo>
                    <a:cubicBezTo>
                      <a:pt x="13745" y="495"/>
                      <a:pt x="13745" y="495"/>
                      <a:pt x="13745" y="495"/>
                    </a:cubicBezTo>
                    <a:cubicBezTo>
                      <a:pt x="13861" y="495"/>
                      <a:pt x="13861" y="495"/>
                      <a:pt x="13861" y="495"/>
                    </a:cubicBezTo>
                    <a:cubicBezTo>
                      <a:pt x="13861" y="495"/>
                      <a:pt x="13861" y="495"/>
                      <a:pt x="13861" y="495"/>
                    </a:cubicBezTo>
                    <a:cubicBezTo>
                      <a:pt x="13976" y="396"/>
                      <a:pt x="13976" y="396"/>
                      <a:pt x="13976" y="396"/>
                    </a:cubicBezTo>
                    <a:cubicBezTo>
                      <a:pt x="13745" y="396"/>
                      <a:pt x="13745" y="396"/>
                      <a:pt x="13745" y="396"/>
                    </a:cubicBezTo>
                    <a:cubicBezTo>
                      <a:pt x="13745" y="297"/>
                      <a:pt x="13745" y="297"/>
                      <a:pt x="13745" y="297"/>
                    </a:cubicBezTo>
                    <a:cubicBezTo>
                      <a:pt x="13745" y="198"/>
                      <a:pt x="13745" y="198"/>
                      <a:pt x="13745" y="198"/>
                    </a:cubicBezTo>
                    <a:cubicBezTo>
                      <a:pt x="13745" y="297"/>
                      <a:pt x="13745" y="297"/>
                      <a:pt x="13745" y="297"/>
                    </a:cubicBezTo>
                    <a:cubicBezTo>
                      <a:pt x="13630" y="297"/>
                      <a:pt x="13630" y="297"/>
                      <a:pt x="13630" y="297"/>
                    </a:cubicBezTo>
                    <a:cubicBezTo>
                      <a:pt x="13630" y="297"/>
                      <a:pt x="13630" y="297"/>
                      <a:pt x="13630" y="297"/>
                    </a:cubicBezTo>
                    <a:cubicBezTo>
                      <a:pt x="13630" y="396"/>
                      <a:pt x="13630" y="396"/>
                      <a:pt x="13630" y="396"/>
                    </a:cubicBezTo>
                    <a:close/>
                    <a:moveTo>
                      <a:pt x="13399" y="495"/>
                    </a:moveTo>
                    <a:cubicBezTo>
                      <a:pt x="13399" y="495"/>
                      <a:pt x="13399" y="495"/>
                      <a:pt x="13399" y="495"/>
                    </a:cubicBezTo>
                    <a:cubicBezTo>
                      <a:pt x="13514" y="495"/>
                      <a:pt x="13514" y="495"/>
                      <a:pt x="13514" y="495"/>
                    </a:cubicBezTo>
                    <a:cubicBezTo>
                      <a:pt x="13514" y="495"/>
                      <a:pt x="13514" y="495"/>
                      <a:pt x="13514" y="495"/>
                    </a:cubicBezTo>
                    <a:cubicBezTo>
                      <a:pt x="13514" y="495"/>
                      <a:pt x="13514" y="495"/>
                      <a:pt x="13514" y="495"/>
                    </a:cubicBezTo>
                    <a:cubicBezTo>
                      <a:pt x="13399" y="396"/>
                      <a:pt x="13399" y="396"/>
                      <a:pt x="13399" y="396"/>
                    </a:cubicBezTo>
                    <a:cubicBezTo>
                      <a:pt x="13399" y="495"/>
                      <a:pt x="13399" y="495"/>
                      <a:pt x="13399" y="495"/>
                    </a:cubicBezTo>
                    <a:close/>
                    <a:moveTo>
                      <a:pt x="11897" y="793"/>
                    </a:moveTo>
                    <a:cubicBezTo>
                      <a:pt x="11897" y="892"/>
                      <a:pt x="11897" y="892"/>
                      <a:pt x="11897" y="892"/>
                    </a:cubicBezTo>
                    <a:cubicBezTo>
                      <a:pt x="12013" y="892"/>
                      <a:pt x="12013" y="892"/>
                      <a:pt x="12013" y="892"/>
                    </a:cubicBezTo>
                    <a:cubicBezTo>
                      <a:pt x="12128" y="991"/>
                      <a:pt x="12128" y="991"/>
                      <a:pt x="12128" y="991"/>
                    </a:cubicBezTo>
                    <a:cubicBezTo>
                      <a:pt x="12244" y="991"/>
                      <a:pt x="12244" y="991"/>
                      <a:pt x="12244" y="991"/>
                    </a:cubicBezTo>
                    <a:cubicBezTo>
                      <a:pt x="12244" y="892"/>
                      <a:pt x="12244" y="892"/>
                      <a:pt x="12244" y="892"/>
                    </a:cubicBezTo>
                    <a:cubicBezTo>
                      <a:pt x="12244" y="793"/>
                      <a:pt x="12244" y="793"/>
                      <a:pt x="12244" y="793"/>
                    </a:cubicBezTo>
                    <a:cubicBezTo>
                      <a:pt x="12244" y="793"/>
                      <a:pt x="12244" y="793"/>
                      <a:pt x="12244" y="793"/>
                    </a:cubicBezTo>
                    <a:cubicBezTo>
                      <a:pt x="12244" y="793"/>
                      <a:pt x="12244" y="793"/>
                      <a:pt x="12244" y="793"/>
                    </a:cubicBezTo>
                    <a:cubicBezTo>
                      <a:pt x="12244" y="694"/>
                      <a:pt x="12244" y="694"/>
                      <a:pt x="12244" y="694"/>
                    </a:cubicBezTo>
                    <a:cubicBezTo>
                      <a:pt x="12128" y="694"/>
                      <a:pt x="12128" y="694"/>
                      <a:pt x="12128" y="694"/>
                    </a:cubicBezTo>
                    <a:cubicBezTo>
                      <a:pt x="12013" y="594"/>
                      <a:pt x="12013" y="594"/>
                      <a:pt x="12013" y="594"/>
                    </a:cubicBezTo>
                    <a:cubicBezTo>
                      <a:pt x="12013" y="694"/>
                      <a:pt x="12013" y="694"/>
                      <a:pt x="12013" y="694"/>
                    </a:cubicBezTo>
                    <a:cubicBezTo>
                      <a:pt x="12013" y="793"/>
                      <a:pt x="12013" y="793"/>
                      <a:pt x="12013" y="793"/>
                    </a:cubicBezTo>
                    <a:cubicBezTo>
                      <a:pt x="12013" y="793"/>
                      <a:pt x="12013" y="793"/>
                      <a:pt x="12013" y="793"/>
                    </a:cubicBezTo>
                    <a:cubicBezTo>
                      <a:pt x="12013" y="793"/>
                      <a:pt x="12013" y="793"/>
                      <a:pt x="12013" y="793"/>
                    </a:cubicBezTo>
                    <a:cubicBezTo>
                      <a:pt x="11897" y="793"/>
                      <a:pt x="11897" y="793"/>
                      <a:pt x="11897" y="793"/>
                    </a:cubicBezTo>
                    <a:cubicBezTo>
                      <a:pt x="11897" y="793"/>
                      <a:pt x="11897" y="793"/>
                      <a:pt x="11897" y="793"/>
                    </a:cubicBezTo>
                    <a:close/>
                    <a:moveTo>
                      <a:pt x="11782" y="892"/>
                    </a:moveTo>
                    <a:cubicBezTo>
                      <a:pt x="11897" y="991"/>
                      <a:pt x="11897" y="991"/>
                      <a:pt x="11897" y="991"/>
                    </a:cubicBezTo>
                    <a:cubicBezTo>
                      <a:pt x="11897" y="991"/>
                      <a:pt x="11897" y="991"/>
                      <a:pt x="11897" y="991"/>
                    </a:cubicBezTo>
                    <a:cubicBezTo>
                      <a:pt x="11897" y="892"/>
                      <a:pt x="11897" y="892"/>
                      <a:pt x="11897" y="892"/>
                    </a:cubicBezTo>
                    <a:cubicBezTo>
                      <a:pt x="11782" y="793"/>
                      <a:pt x="11782" y="793"/>
                      <a:pt x="11782" y="793"/>
                    </a:cubicBezTo>
                    <a:cubicBezTo>
                      <a:pt x="11782" y="892"/>
                      <a:pt x="11782" y="892"/>
                      <a:pt x="11782" y="892"/>
                    </a:cubicBezTo>
                    <a:close/>
                    <a:moveTo>
                      <a:pt x="11320" y="793"/>
                    </a:moveTo>
                    <a:cubicBezTo>
                      <a:pt x="11320" y="892"/>
                      <a:pt x="11320" y="892"/>
                      <a:pt x="11320" y="892"/>
                    </a:cubicBezTo>
                    <a:cubicBezTo>
                      <a:pt x="11435" y="892"/>
                      <a:pt x="11435" y="892"/>
                      <a:pt x="11435" y="892"/>
                    </a:cubicBezTo>
                    <a:cubicBezTo>
                      <a:pt x="11435" y="892"/>
                      <a:pt x="11435" y="892"/>
                      <a:pt x="11435" y="892"/>
                    </a:cubicBezTo>
                    <a:cubicBezTo>
                      <a:pt x="11551" y="892"/>
                      <a:pt x="11551" y="892"/>
                      <a:pt x="11551" y="892"/>
                    </a:cubicBezTo>
                    <a:cubicBezTo>
                      <a:pt x="11551" y="892"/>
                      <a:pt x="11551" y="892"/>
                      <a:pt x="11551" y="892"/>
                    </a:cubicBezTo>
                    <a:cubicBezTo>
                      <a:pt x="11435" y="892"/>
                      <a:pt x="11435" y="892"/>
                      <a:pt x="11435" y="892"/>
                    </a:cubicBezTo>
                    <a:cubicBezTo>
                      <a:pt x="11435" y="793"/>
                      <a:pt x="11435" y="793"/>
                      <a:pt x="11435" y="793"/>
                    </a:cubicBezTo>
                    <a:cubicBezTo>
                      <a:pt x="11435" y="793"/>
                      <a:pt x="11435" y="793"/>
                      <a:pt x="11435" y="793"/>
                    </a:cubicBezTo>
                    <a:cubicBezTo>
                      <a:pt x="11320" y="694"/>
                      <a:pt x="11320" y="694"/>
                      <a:pt x="11320" y="694"/>
                    </a:cubicBezTo>
                    <a:cubicBezTo>
                      <a:pt x="11320" y="793"/>
                      <a:pt x="11320" y="793"/>
                      <a:pt x="11320" y="793"/>
                    </a:cubicBezTo>
                    <a:cubicBezTo>
                      <a:pt x="11320" y="793"/>
                      <a:pt x="11320" y="793"/>
                      <a:pt x="11320" y="793"/>
                    </a:cubicBezTo>
                    <a:close/>
                    <a:moveTo>
                      <a:pt x="10973" y="1585"/>
                    </a:moveTo>
                    <a:cubicBezTo>
                      <a:pt x="10973" y="1585"/>
                      <a:pt x="10973" y="1585"/>
                      <a:pt x="10973" y="1585"/>
                    </a:cubicBezTo>
                    <a:cubicBezTo>
                      <a:pt x="11089" y="1585"/>
                      <a:pt x="11089" y="1585"/>
                      <a:pt x="11089" y="1585"/>
                    </a:cubicBezTo>
                    <a:cubicBezTo>
                      <a:pt x="11089" y="1486"/>
                      <a:pt x="11089" y="1486"/>
                      <a:pt x="11089" y="1486"/>
                    </a:cubicBezTo>
                    <a:cubicBezTo>
                      <a:pt x="11089" y="1486"/>
                      <a:pt x="11089" y="1486"/>
                      <a:pt x="11089" y="1486"/>
                    </a:cubicBezTo>
                    <a:cubicBezTo>
                      <a:pt x="10973" y="1387"/>
                      <a:pt x="10973" y="1387"/>
                      <a:pt x="10973" y="1387"/>
                    </a:cubicBezTo>
                    <a:cubicBezTo>
                      <a:pt x="10973" y="1288"/>
                      <a:pt x="10973" y="1288"/>
                      <a:pt x="10973" y="1288"/>
                    </a:cubicBezTo>
                    <a:cubicBezTo>
                      <a:pt x="10858" y="1288"/>
                      <a:pt x="10858" y="1288"/>
                      <a:pt x="10858" y="1288"/>
                    </a:cubicBezTo>
                    <a:cubicBezTo>
                      <a:pt x="10858" y="1387"/>
                      <a:pt x="10858" y="1387"/>
                      <a:pt x="10858" y="1387"/>
                    </a:cubicBezTo>
                    <a:cubicBezTo>
                      <a:pt x="10973" y="1387"/>
                      <a:pt x="10973" y="1387"/>
                      <a:pt x="10973" y="1387"/>
                    </a:cubicBezTo>
                    <a:cubicBezTo>
                      <a:pt x="10973" y="1486"/>
                      <a:pt x="10973" y="1486"/>
                      <a:pt x="10973" y="1486"/>
                    </a:cubicBezTo>
                    <a:cubicBezTo>
                      <a:pt x="10973" y="1585"/>
                      <a:pt x="10973" y="1585"/>
                      <a:pt x="10973" y="1585"/>
                    </a:cubicBezTo>
                    <a:close/>
                    <a:moveTo>
                      <a:pt x="11089" y="2279"/>
                    </a:moveTo>
                    <a:cubicBezTo>
                      <a:pt x="11204" y="2279"/>
                      <a:pt x="11204" y="2279"/>
                      <a:pt x="11204" y="2279"/>
                    </a:cubicBezTo>
                    <a:cubicBezTo>
                      <a:pt x="11320" y="2279"/>
                      <a:pt x="11320" y="2279"/>
                      <a:pt x="11320" y="2279"/>
                    </a:cubicBezTo>
                    <a:cubicBezTo>
                      <a:pt x="11320" y="2180"/>
                      <a:pt x="11320" y="2180"/>
                      <a:pt x="11320" y="2180"/>
                    </a:cubicBezTo>
                    <a:cubicBezTo>
                      <a:pt x="11204" y="2180"/>
                      <a:pt x="11204" y="2180"/>
                      <a:pt x="11204" y="2180"/>
                    </a:cubicBezTo>
                    <a:cubicBezTo>
                      <a:pt x="11204" y="2081"/>
                      <a:pt x="11204" y="2081"/>
                      <a:pt x="11204" y="2081"/>
                    </a:cubicBezTo>
                    <a:cubicBezTo>
                      <a:pt x="11204" y="2081"/>
                      <a:pt x="11204" y="2081"/>
                      <a:pt x="11204" y="2081"/>
                    </a:cubicBezTo>
                    <a:cubicBezTo>
                      <a:pt x="11089" y="2081"/>
                      <a:pt x="11089" y="2081"/>
                      <a:pt x="11089" y="2081"/>
                    </a:cubicBezTo>
                    <a:cubicBezTo>
                      <a:pt x="10973" y="2180"/>
                      <a:pt x="10973" y="2180"/>
                      <a:pt x="10973" y="2180"/>
                    </a:cubicBezTo>
                    <a:cubicBezTo>
                      <a:pt x="10973" y="2279"/>
                      <a:pt x="10973" y="2279"/>
                      <a:pt x="10973" y="2279"/>
                    </a:cubicBezTo>
                    <a:cubicBezTo>
                      <a:pt x="11089" y="2279"/>
                      <a:pt x="11089" y="2279"/>
                      <a:pt x="11089" y="2279"/>
                    </a:cubicBezTo>
                    <a:cubicBezTo>
                      <a:pt x="11089" y="2279"/>
                      <a:pt x="11089" y="2279"/>
                      <a:pt x="11089" y="2279"/>
                    </a:cubicBezTo>
                    <a:close/>
                    <a:moveTo>
                      <a:pt x="11089" y="2378"/>
                    </a:moveTo>
                    <a:cubicBezTo>
                      <a:pt x="11089" y="2477"/>
                      <a:pt x="11089" y="2477"/>
                      <a:pt x="11089" y="2477"/>
                    </a:cubicBezTo>
                    <a:cubicBezTo>
                      <a:pt x="11089" y="2576"/>
                      <a:pt x="11089" y="2576"/>
                      <a:pt x="11089" y="2576"/>
                    </a:cubicBezTo>
                    <a:cubicBezTo>
                      <a:pt x="11089" y="2576"/>
                      <a:pt x="11089" y="2576"/>
                      <a:pt x="11089" y="2576"/>
                    </a:cubicBezTo>
                    <a:cubicBezTo>
                      <a:pt x="11320" y="2675"/>
                      <a:pt x="11320" y="2675"/>
                      <a:pt x="11320" y="2675"/>
                    </a:cubicBezTo>
                    <a:cubicBezTo>
                      <a:pt x="11320" y="2675"/>
                      <a:pt x="11320" y="2675"/>
                      <a:pt x="11320" y="2675"/>
                    </a:cubicBezTo>
                    <a:cubicBezTo>
                      <a:pt x="11320" y="2477"/>
                      <a:pt x="11320" y="2477"/>
                      <a:pt x="11320" y="2477"/>
                    </a:cubicBezTo>
                    <a:cubicBezTo>
                      <a:pt x="11204" y="2378"/>
                      <a:pt x="11204" y="2378"/>
                      <a:pt x="11204" y="2378"/>
                    </a:cubicBezTo>
                    <a:cubicBezTo>
                      <a:pt x="11204" y="2378"/>
                      <a:pt x="11204" y="2378"/>
                      <a:pt x="11204" y="2378"/>
                    </a:cubicBezTo>
                    <a:cubicBezTo>
                      <a:pt x="11089" y="2378"/>
                      <a:pt x="11089" y="2378"/>
                      <a:pt x="11089" y="2378"/>
                    </a:cubicBezTo>
                    <a:close/>
                    <a:moveTo>
                      <a:pt x="9703" y="1684"/>
                    </a:moveTo>
                    <a:cubicBezTo>
                      <a:pt x="9703" y="1585"/>
                      <a:pt x="9703" y="1585"/>
                      <a:pt x="9703" y="1585"/>
                    </a:cubicBezTo>
                    <a:cubicBezTo>
                      <a:pt x="9703" y="1585"/>
                      <a:pt x="9703" y="1585"/>
                      <a:pt x="9703" y="1585"/>
                    </a:cubicBezTo>
                    <a:cubicBezTo>
                      <a:pt x="9703" y="1585"/>
                      <a:pt x="9703" y="1585"/>
                      <a:pt x="9703" y="1585"/>
                    </a:cubicBezTo>
                    <a:cubicBezTo>
                      <a:pt x="9703" y="1486"/>
                      <a:pt x="9703" y="1486"/>
                      <a:pt x="9703" y="1486"/>
                    </a:cubicBezTo>
                    <a:cubicBezTo>
                      <a:pt x="9587" y="1486"/>
                      <a:pt x="9587" y="1486"/>
                      <a:pt x="9587" y="1486"/>
                    </a:cubicBezTo>
                    <a:cubicBezTo>
                      <a:pt x="9587" y="1585"/>
                      <a:pt x="9587" y="1585"/>
                      <a:pt x="9587" y="1585"/>
                    </a:cubicBezTo>
                    <a:cubicBezTo>
                      <a:pt x="9703" y="1684"/>
                      <a:pt x="9703" y="1684"/>
                      <a:pt x="9703" y="1684"/>
                    </a:cubicBezTo>
                    <a:close/>
                    <a:moveTo>
                      <a:pt x="9472" y="2180"/>
                    </a:moveTo>
                    <a:cubicBezTo>
                      <a:pt x="9472" y="2180"/>
                      <a:pt x="9472" y="2180"/>
                      <a:pt x="9472" y="2180"/>
                    </a:cubicBezTo>
                    <a:cubicBezTo>
                      <a:pt x="9587" y="2081"/>
                      <a:pt x="9587" y="2081"/>
                      <a:pt x="9587" y="2081"/>
                    </a:cubicBezTo>
                    <a:cubicBezTo>
                      <a:pt x="9587" y="1982"/>
                      <a:pt x="9587" y="1982"/>
                      <a:pt x="9587" y="1982"/>
                    </a:cubicBezTo>
                    <a:cubicBezTo>
                      <a:pt x="9472" y="1883"/>
                      <a:pt x="9472" y="1883"/>
                      <a:pt x="9472" y="1883"/>
                    </a:cubicBezTo>
                    <a:cubicBezTo>
                      <a:pt x="9472" y="1783"/>
                      <a:pt x="9472" y="1783"/>
                      <a:pt x="9472" y="1783"/>
                    </a:cubicBezTo>
                    <a:cubicBezTo>
                      <a:pt x="9472" y="1684"/>
                      <a:pt x="9472" y="1684"/>
                      <a:pt x="9472" y="1684"/>
                    </a:cubicBezTo>
                    <a:cubicBezTo>
                      <a:pt x="9472" y="1585"/>
                      <a:pt x="9472" y="1585"/>
                      <a:pt x="9472" y="1585"/>
                    </a:cubicBezTo>
                    <a:cubicBezTo>
                      <a:pt x="9472" y="1486"/>
                      <a:pt x="9472" y="1486"/>
                      <a:pt x="9472" y="1486"/>
                    </a:cubicBezTo>
                    <a:cubicBezTo>
                      <a:pt x="9472" y="1387"/>
                      <a:pt x="9472" y="1387"/>
                      <a:pt x="9472" y="1387"/>
                    </a:cubicBezTo>
                    <a:cubicBezTo>
                      <a:pt x="9356" y="1288"/>
                      <a:pt x="9356" y="1288"/>
                      <a:pt x="9356" y="1288"/>
                    </a:cubicBezTo>
                    <a:cubicBezTo>
                      <a:pt x="9356" y="1387"/>
                      <a:pt x="9356" y="1387"/>
                      <a:pt x="9356" y="1387"/>
                    </a:cubicBezTo>
                    <a:cubicBezTo>
                      <a:pt x="9356" y="1585"/>
                      <a:pt x="9356" y="1585"/>
                      <a:pt x="9356" y="1585"/>
                    </a:cubicBezTo>
                    <a:cubicBezTo>
                      <a:pt x="9241" y="1684"/>
                      <a:pt x="9241" y="1684"/>
                      <a:pt x="9241" y="1684"/>
                    </a:cubicBezTo>
                    <a:cubicBezTo>
                      <a:pt x="9241" y="1783"/>
                      <a:pt x="9241" y="1783"/>
                      <a:pt x="9241" y="1783"/>
                    </a:cubicBezTo>
                    <a:cubicBezTo>
                      <a:pt x="9356" y="1883"/>
                      <a:pt x="9356" y="1883"/>
                      <a:pt x="9356" y="1883"/>
                    </a:cubicBezTo>
                    <a:cubicBezTo>
                      <a:pt x="9356" y="1982"/>
                      <a:pt x="9356" y="1982"/>
                      <a:pt x="9356" y="1982"/>
                    </a:cubicBezTo>
                    <a:cubicBezTo>
                      <a:pt x="9472" y="2180"/>
                      <a:pt x="9472" y="2180"/>
                      <a:pt x="9472" y="2180"/>
                    </a:cubicBezTo>
                    <a:close/>
                    <a:moveTo>
                      <a:pt x="3927" y="2774"/>
                    </a:moveTo>
                    <a:cubicBezTo>
                      <a:pt x="4043" y="2873"/>
                      <a:pt x="4043" y="2873"/>
                      <a:pt x="4043" y="2873"/>
                    </a:cubicBezTo>
                    <a:cubicBezTo>
                      <a:pt x="4043" y="2873"/>
                      <a:pt x="4043" y="2873"/>
                      <a:pt x="4043" y="2873"/>
                    </a:cubicBezTo>
                    <a:cubicBezTo>
                      <a:pt x="4043" y="2972"/>
                      <a:pt x="4043" y="2972"/>
                      <a:pt x="4043" y="2972"/>
                    </a:cubicBezTo>
                    <a:cubicBezTo>
                      <a:pt x="4158" y="2873"/>
                      <a:pt x="4158" y="2873"/>
                      <a:pt x="4158" y="2873"/>
                    </a:cubicBezTo>
                    <a:cubicBezTo>
                      <a:pt x="4043" y="2774"/>
                      <a:pt x="4043" y="2774"/>
                      <a:pt x="4043" y="2774"/>
                    </a:cubicBezTo>
                    <a:cubicBezTo>
                      <a:pt x="3927" y="2774"/>
                      <a:pt x="3927" y="2774"/>
                      <a:pt x="3927" y="2774"/>
                    </a:cubicBezTo>
                    <a:close/>
                    <a:moveTo>
                      <a:pt x="462" y="6242"/>
                    </a:moveTo>
                    <a:cubicBezTo>
                      <a:pt x="578" y="6341"/>
                      <a:pt x="578" y="6341"/>
                      <a:pt x="578" y="6341"/>
                    </a:cubicBezTo>
                    <a:cubicBezTo>
                      <a:pt x="693" y="6341"/>
                      <a:pt x="693" y="6341"/>
                      <a:pt x="693" y="6341"/>
                    </a:cubicBezTo>
                    <a:cubicBezTo>
                      <a:pt x="693" y="6341"/>
                      <a:pt x="693" y="6341"/>
                      <a:pt x="693" y="6341"/>
                    </a:cubicBezTo>
                    <a:cubicBezTo>
                      <a:pt x="809" y="6341"/>
                      <a:pt x="809" y="6341"/>
                      <a:pt x="809" y="6341"/>
                    </a:cubicBezTo>
                    <a:cubicBezTo>
                      <a:pt x="809" y="6341"/>
                      <a:pt x="809" y="6341"/>
                      <a:pt x="809" y="6341"/>
                    </a:cubicBezTo>
                    <a:cubicBezTo>
                      <a:pt x="693" y="6341"/>
                      <a:pt x="693" y="6341"/>
                      <a:pt x="693" y="6341"/>
                    </a:cubicBezTo>
                    <a:cubicBezTo>
                      <a:pt x="578" y="6242"/>
                      <a:pt x="578" y="6242"/>
                      <a:pt x="578" y="6242"/>
                    </a:cubicBezTo>
                    <a:cubicBezTo>
                      <a:pt x="578" y="6242"/>
                      <a:pt x="578" y="6242"/>
                      <a:pt x="578" y="6242"/>
                    </a:cubicBezTo>
                    <a:cubicBezTo>
                      <a:pt x="462" y="6242"/>
                      <a:pt x="462" y="6242"/>
                      <a:pt x="462" y="6242"/>
                    </a:cubicBezTo>
                    <a:cubicBezTo>
                      <a:pt x="462" y="6242"/>
                      <a:pt x="462" y="6242"/>
                      <a:pt x="462" y="6242"/>
                    </a:cubicBezTo>
                    <a:close/>
                    <a:moveTo>
                      <a:pt x="0" y="6242"/>
                    </a:moveTo>
                    <a:cubicBezTo>
                      <a:pt x="116" y="6341"/>
                      <a:pt x="116" y="6341"/>
                      <a:pt x="116" y="6341"/>
                    </a:cubicBezTo>
                    <a:cubicBezTo>
                      <a:pt x="231" y="6341"/>
                      <a:pt x="231" y="6341"/>
                      <a:pt x="231" y="6341"/>
                    </a:cubicBezTo>
                    <a:cubicBezTo>
                      <a:pt x="231" y="6440"/>
                      <a:pt x="231" y="6440"/>
                      <a:pt x="231" y="6440"/>
                    </a:cubicBezTo>
                    <a:cubicBezTo>
                      <a:pt x="347" y="6341"/>
                      <a:pt x="347" y="6341"/>
                      <a:pt x="347" y="6341"/>
                    </a:cubicBezTo>
                    <a:cubicBezTo>
                      <a:pt x="231" y="6242"/>
                      <a:pt x="231" y="6242"/>
                      <a:pt x="231" y="6242"/>
                    </a:cubicBezTo>
                    <a:cubicBezTo>
                      <a:pt x="116" y="6242"/>
                      <a:pt x="116" y="6242"/>
                      <a:pt x="116" y="6242"/>
                    </a:cubicBezTo>
                    <a:cubicBezTo>
                      <a:pt x="0" y="6242"/>
                      <a:pt x="0" y="6242"/>
                      <a:pt x="0" y="6242"/>
                    </a:cubicBezTo>
                    <a:cubicBezTo>
                      <a:pt x="0" y="6242"/>
                      <a:pt x="0" y="6242"/>
                      <a:pt x="0" y="6242"/>
                    </a:cubicBezTo>
                    <a:close/>
                    <a:moveTo>
                      <a:pt x="3927" y="9611"/>
                    </a:moveTo>
                    <a:cubicBezTo>
                      <a:pt x="3812" y="9611"/>
                      <a:pt x="3812" y="9611"/>
                      <a:pt x="3812" y="9611"/>
                    </a:cubicBezTo>
                    <a:cubicBezTo>
                      <a:pt x="3927" y="9611"/>
                      <a:pt x="3927" y="9611"/>
                      <a:pt x="3927" y="9611"/>
                    </a:cubicBezTo>
                    <a:cubicBezTo>
                      <a:pt x="3927" y="9611"/>
                      <a:pt x="3927" y="9611"/>
                      <a:pt x="3927" y="9611"/>
                    </a:cubicBezTo>
                    <a:cubicBezTo>
                      <a:pt x="3927" y="9512"/>
                      <a:pt x="3927" y="9512"/>
                      <a:pt x="3927" y="9512"/>
                    </a:cubicBezTo>
                    <a:cubicBezTo>
                      <a:pt x="3927" y="9611"/>
                      <a:pt x="3927" y="9611"/>
                      <a:pt x="3927" y="9611"/>
                    </a:cubicBezTo>
                    <a:close/>
                    <a:moveTo>
                      <a:pt x="3927" y="9908"/>
                    </a:moveTo>
                    <a:cubicBezTo>
                      <a:pt x="3927" y="9908"/>
                      <a:pt x="3927" y="9908"/>
                      <a:pt x="3927" y="9908"/>
                    </a:cubicBezTo>
                    <a:cubicBezTo>
                      <a:pt x="4043" y="9908"/>
                      <a:pt x="4043" y="9908"/>
                      <a:pt x="4043" y="9908"/>
                    </a:cubicBezTo>
                    <a:cubicBezTo>
                      <a:pt x="4158" y="9908"/>
                      <a:pt x="4158" y="9908"/>
                      <a:pt x="4158" y="9908"/>
                    </a:cubicBezTo>
                    <a:cubicBezTo>
                      <a:pt x="4274" y="10007"/>
                      <a:pt x="4274" y="10007"/>
                      <a:pt x="4274" y="10007"/>
                    </a:cubicBezTo>
                    <a:cubicBezTo>
                      <a:pt x="4274" y="10007"/>
                      <a:pt x="4274" y="10007"/>
                      <a:pt x="4274" y="10007"/>
                    </a:cubicBezTo>
                    <a:cubicBezTo>
                      <a:pt x="4274" y="9908"/>
                      <a:pt x="4274" y="9908"/>
                      <a:pt x="4274" y="9908"/>
                    </a:cubicBezTo>
                    <a:cubicBezTo>
                      <a:pt x="4274" y="9908"/>
                      <a:pt x="4274" y="9908"/>
                      <a:pt x="4274" y="9908"/>
                    </a:cubicBezTo>
                    <a:cubicBezTo>
                      <a:pt x="4158" y="9908"/>
                      <a:pt x="4158" y="9908"/>
                      <a:pt x="4158" y="9908"/>
                    </a:cubicBezTo>
                    <a:cubicBezTo>
                      <a:pt x="4043" y="9908"/>
                      <a:pt x="4043" y="9908"/>
                      <a:pt x="4043" y="9908"/>
                    </a:cubicBezTo>
                    <a:cubicBezTo>
                      <a:pt x="3927" y="9809"/>
                      <a:pt x="3927" y="9809"/>
                      <a:pt x="3927" y="9809"/>
                    </a:cubicBezTo>
                    <a:cubicBezTo>
                      <a:pt x="3927" y="9809"/>
                      <a:pt x="3927" y="9809"/>
                      <a:pt x="3927" y="9809"/>
                    </a:cubicBezTo>
                    <a:cubicBezTo>
                      <a:pt x="3927" y="9908"/>
                      <a:pt x="3927" y="9908"/>
                      <a:pt x="3927" y="9908"/>
                    </a:cubicBezTo>
                    <a:cubicBezTo>
                      <a:pt x="3927" y="9908"/>
                      <a:pt x="3927" y="9908"/>
                      <a:pt x="3927" y="9908"/>
                    </a:cubicBezTo>
                    <a:close/>
                    <a:moveTo>
                      <a:pt x="4043" y="10007"/>
                    </a:moveTo>
                    <a:cubicBezTo>
                      <a:pt x="4043" y="10007"/>
                      <a:pt x="4043" y="10007"/>
                      <a:pt x="4043" y="10007"/>
                    </a:cubicBezTo>
                    <a:cubicBezTo>
                      <a:pt x="4043" y="10007"/>
                      <a:pt x="4043" y="10007"/>
                      <a:pt x="4043" y="10007"/>
                    </a:cubicBezTo>
                    <a:cubicBezTo>
                      <a:pt x="4043" y="10007"/>
                      <a:pt x="4043" y="10007"/>
                      <a:pt x="4043" y="10007"/>
                    </a:cubicBezTo>
                    <a:cubicBezTo>
                      <a:pt x="4043" y="10007"/>
                      <a:pt x="4043" y="10007"/>
                      <a:pt x="4043" y="10007"/>
                    </a:cubicBezTo>
                    <a:close/>
                    <a:moveTo>
                      <a:pt x="4043" y="10503"/>
                    </a:moveTo>
                    <a:cubicBezTo>
                      <a:pt x="4043" y="10602"/>
                      <a:pt x="4043" y="10602"/>
                      <a:pt x="4043" y="10602"/>
                    </a:cubicBezTo>
                    <a:cubicBezTo>
                      <a:pt x="4158" y="10602"/>
                      <a:pt x="4158" y="10602"/>
                      <a:pt x="4158" y="10602"/>
                    </a:cubicBezTo>
                    <a:cubicBezTo>
                      <a:pt x="4158" y="10602"/>
                      <a:pt x="4158" y="10602"/>
                      <a:pt x="4158" y="10602"/>
                    </a:cubicBezTo>
                    <a:cubicBezTo>
                      <a:pt x="4274" y="10602"/>
                      <a:pt x="4274" y="10602"/>
                      <a:pt x="4274" y="10602"/>
                    </a:cubicBezTo>
                    <a:cubicBezTo>
                      <a:pt x="4274" y="10503"/>
                      <a:pt x="4274" y="10503"/>
                      <a:pt x="4274" y="10503"/>
                    </a:cubicBezTo>
                    <a:cubicBezTo>
                      <a:pt x="4158" y="10503"/>
                      <a:pt x="4158" y="10503"/>
                      <a:pt x="4158" y="10503"/>
                    </a:cubicBezTo>
                    <a:cubicBezTo>
                      <a:pt x="4043" y="10503"/>
                      <a:pt x="4043" y="10503"/>
                      <a:pt x="4043" y="10503"/>
                    </a:cubicBezTo>
                    <a:cubicBezTo>
                      <a:pt x="4043" y="10503"/>
                      <a:pt x="4043" y="10503"/>
                      <a:pt x="4043" y="10503"/>
                    </a:cubicBezTo>
                    <a:close/>
                    <a:moveTo>
                      <a:pt x="3927" y="10701"/>
                    </a:moveTo>
                    <a:cubicBezTo>
                      <a:pt x="3927" y="10800"/>
                      <a:pt x="3927" y="10800"/>
                      <a:pt x="3927" y="10800"/>
                    </a:cubicBezTo>
                    <a:cubicBezTo>
                      <a:pt x="4043" y="10800"/>
                      <a:pt x="4043" y="10800"/>
                      <a:pt x="4043" y="10800"/>
                    </a:cubicBezTo>
                    <a:cubicBezTo>
                      <a:pt x="4158" y="10701"/>
                      <a:pt x="4158" y="10701"/>
                      <a:pt x="4158" y="10701"/>
                    </a:cubicBezTo>
                    <a:cubicBezTo>
                      <a:pt x="4043" y="10701"/>
                      <a:pt x="4043" y="10701"/>
                      <a:pt x="4043" y="10701"/>
                    </a:cubicBezTo>
                    <a:cubicBezTo>
                      <a:pt x="3927" y="10701"/>
                      <a:pt x="3927" y="10701"/>
                      <a:pt x="3927" y="10701"/>
                    </a:cubicBezTo>
                    <a:cubicBezTo>
                      <a:pt x="3927" y="10701"/>
                      <a:pt x="3927" y="10701"/>
                      <a:pt x="3927" y="10701"/>
                    </a:cubicBezTo>
                    <a:close/>
                    <a:moveTo>
                      <a:pt x="4043" y="10998"/>
                    </a:moveTo>
                    <a:cubicBezTo>
                      <a:pt x="4158" y="10998"/>
                      <a:pt x="4158" y="10998"/>
                      <a:pt x="4158" y="10998"/>
                    </a:cubicBezTo>
                    <a:cubicBezTo>
                      <a:pt x="4158" y="10998"/>
                      <a:pt x="4158" y="10998"/>
                      <a:pt x="4158" y="10998"/>
                    </a:cubicBezTo>
                    <a:cubicBezTo>
                      <a:pt x="4158" y="10998"/>
                      <a:pt x="4158" y="10998"/>
                      <a:pt x="4158" y="10998"/>
                    </a:cubicBezTo>
                    <a:cubicBezTo>
                      <a:pt x="4158" y="10899"/>
                      <a:pt x="4158" y="10899"/>
                      <a:pt x="4158" y="10899"/>
                    </a:cubicBezTo>
                    <a:cubicBezTo>
                      <a:pt x="4043" y="10998"/>
                      <a:pt x="4043" y="10998"/>
                      <a:pt x="4043" y="10998"/>
                    </a:cubicBezTo>
                    <a:cubicBezTo>
                      <a:pt x="4043" y="10998"/>
                      <a:pt x="4043" y="10998"/>
                      <a:pt x="4043" y="10998"/>
                    </a:cubicBezTo>
                    <a:close/>
                    <a:moveTo>
                      <a:pt x="4274" y="11097"/>
                    </a:moveTo>
                    <a:cubicBezTo>
                      <a:pt x="4274" y="11196"/>
                      <a:pt x="4274" y="11196"/>
                      <a:pt x="4274" y="11196"/>
                    </a:cubicBezTo>
                    <a:cubicBezTo>
                      <a:pt x="4274" y="11196"/>
                      <a:pt x="4274" y="11196"/>
                      <a:pt x="4274" y="11196"/>
                    </a:cubicBezTo>
                    <a:cubicBezTo>
                      <a:pt x="4274" y="11097"/>
                      <a:pt x="4274" y="11097"/>
                      <a:pt x="4274" y="11097"/>
                    </a:cubicBezTo>
                    <a:cubicBezTo>
                      <a:pt x="4274" y="11097"/>
                      <a:pt x="4274" y="11097"/>
                      <a:pt x="4274" y="11097"/>
                    </a:cubicBezTo>
                    <a:close/>
                    <a:moveTo>
                      <a:pt x="3927" y="11196"/>
                    </a:moveTo>
                    <a:cubicBezTo>
                      <a:pt x="3927" y="11196"/>
                      <a:pt x="3927" y="11196"/>
                      <a:pt x="3927" y="11196"/>
                    </a:cubicBezTo>
                    <a:cubicBezTo>
                      <a:pt x="3927" y="11097"/>
                      <a:pt x="3927" y="11097"/>
                      <a:pt x="3927" y="11097"/>
                    </a:cubicBezTo>
                    <a:cubicBezTo>
                      <a:pt x="3927" y="11196"/>
                      <a:pt x="3927" y="11196"/>
                      <a:pt x="3927" y="11196"/>
                    </a:cubicBezTo>
                    <a:cubicBezTo>
                      <a:pt x="3927" y="11196"/>
                      <a:pt x="3927" y="11196"/>
                      <a:pt x="3927" y="11196"/>
                    </a:cubicBezTo>
                    <a:close/>
                    <a:moveTo>
                      <a:pt x="4043" y="11196"/>
                    </a:moveTo>
                    <a:cubicBezTo>
                      <a:pt x="4043" y="11196"/>
                      <a:pt x="4043" y="11196"/>
                      <a:pt x="4043" y="11196"/>
                    </a:cubicBezTo>
                    <a:cubicBezTo>
                      <a:pt x="4158" y="11097"/>
                      <a:pt x="4158" y="11097"/>
                      <a:pt x="4158" y="11097"/>
                    </a:cubicBezTo>
                    <a:cubicBezTo>
                      <a:pt x="4043" y="11097"/>
                      <a:pt x="4043" y="11097"/>
                      <a:pt x="4043" y="11097"/>
                    </a:cubicBezTo>
                    <a:cubicBezTo>
                      <a:pt x="4043" y="11196"/>
                      <a:pt x="4043" y="11196"/>
                      <a:pt x="4043" y="11196"/>
                    </a:cubicBezTo>
                    <a:close/>
                    <a:moveTo>
                      <a:pt x="4043" y="11295"/>
                    </a:moveTo>
                    <a:cubicBezTo>
                      <a:pt x="4043" y="11196"/>
                      <a:pt x="4043" y="11196"/>
                      <a:pt x="4043" y="11196"/>
                    </a:cubicBezTo>
                    <a:cubicBezTo>
                      <a:pt x="4043" y="11196"/>
                      <a:pt x="4043" y="11196"/>
                      <a:pt x="4043" y="11196"/>
                    </a:cubicBezTo>
                    <a:cubicBezTo>
                      <a:pt x="4043" y="11196"/>
                      <a:pt x="4043" y="11196"/>
                      <a:pt x="4043" y="11196"/>
                    </a:cubicBezTo>
                    <a:cubicBezTo>
                      <a:pt x="4043" y="11295"/>
                      <a:pt x="4043" y="11295"/>
                      <a:pt x="4043" y="11295"/>
                    </a:cubicBezTo>
                    <a:close/>
                    <a:moveTo>
                      <a:pt x="4043" y="11394"/>
                    </a:moveTo>
                    <a:cubicBezTo>
                      <a:pt x="4158" y="11394"/>
                      <a:pt x="4158" y="11394"/>
                      <a:pt x="4158" y="11394"/>
                    </a:cubicBezTo>
                    <a:cubicBezTo>
                      <a:pt x="4043" y="11394"/>
                      <a:pt x="4043" y="11394"/>
                      <a:pt x="4043" y="11394"/>
                    </a:cubicBezTo>
                    <a:cubicBezTo>
                      <a:pt x="4043" y="11394"/>
                      <a:pt x="4043" y="11394"/>
                      <a:pt x="4043" y="11394"/>
                    </a:cubicBezTo>
                    <a:cubicBezTo>
                      <a:pt x="4043" y="11394"/>
                      <a:pt x="4043" y="11394"/>
                      <a:pt x="4043" y="11394"/>
                    </a:cubicBezTo>
                    <a:cubicBezTo>
                      <a:pt x="4043" y="11394"/>
                      <a:pt x="4043" y="11394"/>
                      <a:pt x="4043" y="11394"/>
                    </a:cubicBezTo>
                    <a:close/>
                    <a:moveTo>
                      <a:pt x="4158" y="11494"/>
                    </a:moveTo>
                    <a:cubicBezTo>
                      <a:pt x="4274" y="11494"/>
                      <a:pt x="4274" y="11494"/>
                      <a:pt x="4274" y="11494"/>
                    </a:cubicBezTo>
                    <a:cubicBezTo>
                      <a:pt x="4274" y="11394"/>
                      <a:pt x="4274" y="11394"/>
                      <a:pt x="4274" y="11394"/>
                    </a:cubicBezTo>
                    <a:cubicBezTo>
                      <a:pt x="4158" y="11394"/>
                      <a:pt x="4158" y="11394"/>
                      <a:pt x="4158" y="11394"/>
                    </a:cubicBezTo>
                    <a:cubicBezTo>
                      <a:pt x="4158" y="11394"/>
                      <a:pt x="4158" y="11394"/>
                      <a:pt x="4158" y="11394"/>
                    </a:cubicBezTo>
                    <a:cubicBezTo>
                      <a:pt x="4158" y="11394"/>
                      <a:pt x="4158" y="11494"/>
                      <a:pt x="4158" y="11494"/>
                    </a:cubicBezTo>
                    <a:close/>
                    <a:moveTo>
                      <a:pt x="3812" y="11692"/>
                    </a:moveTo>
                    <a:cubicBezTo>
                      <a:pt x="3927" y="11593"/>
                      <a:pt x="3927" y="11593"/>
                      <a:pt x="3927" y="11593"/>
                    </a:cubicBezTo>
                    <a:cubicBezTo>
                      <a:pt x="3927" y="11593"/>
                      <a:pt x="3927" y="11593"/>
                      <a:pt x="3927" y="11593"/>
                    </a:cubicBezTo>
                    <a:cubicBezTo>
                      <a:pt x="3927" y="11593"/>
                      <a:pt x="3927" y="11593"/>
                      <a:pt x="3927" y="11593"/>
                    </a:cubicBezTo>
                    <a:cubicBezTo>
                      <a:pt x="3812" y="11593"/>
                      <a:pt x="3812" y="11593"/>
                      <a:pt x="3812" y="11593"/>
                    </a:cubicBezTo>
                    <a:cubicBezTo>
                      <a:pt x="3812" y="11593"/>
                      <a:pt x="3812" y="11593"/>
                      <a:pt x="3812" y="11593"/>
                    </a:cubicBezTo>
                    <a:cubicBezTo>
                      <a:pt x="3812" y="11692"/>
                      <a:pt x="3812" y="11692"/>
                      <a:pt x="3812" y="11692"/>
                    </a:cubicBezTo>
                    <a:close/>
                    <a:moveTo>
                      <a:pt x="4043" y="11791"/>
                    </a:moveTo>
                    <a:cubicBezTo>
                      <a:pt x="4158" y="11692"/>
                      <a:pt x="4158" y="11692"/>
                      <a:pt x="4158" y="11692"/>
                    </a:cubicBezTo>
                    <a:cubicBezTo>
                      <a:pt x="4274" y="11593"/>
                      <a:pt x="4274" y="11593"/>
                      <a:pt x="4274" y="11593"/>
                    </a:cubicBezTo>
                    <a:cubicBezTo>
                      <a:pt x="4274" y="11593"/>
                      <a:pt x="4274" y="11593"/>
                      <a:pt x="4274" y="11593"/>
                    </a:cubicBezTo>
                    <a:cubicBezTo>
                      <a:pt x="4158" y="11593"/>
                      <a:pt x="4158" y="11593"/>
                      <a:pt x="4158" y="11593"/>
                    </a:cubicBezTo>
                    <a:cubicBezTo>
                      <a:pt x="4043" y="11593"/>
                      <a:pt x="4043" y="11593"/>
                      <a:pt x="4043" y="11593"/>
                    </a:cubicBezTo>
                    <a:cubicBezTo>
                      <a:pt x="4043" y="11692"/>
                      <a:pt x="4043" y="11692"/>
                      <a:pt x="4043" y="11692"/>
                    </a:cubicBezTo>
                    <a:cubicBezTo>
                      <a:pt x="4043" y="11692"/>
                      <a:pt x="4043" y="11692"/>
                      <a:pt x="4043" y="11692"/>
                    </a:cubicBezTo>
                    <a:cubicBezTo>
                      <a:pt x="3927" y="11692"/>
                      <a:pt x="3927" y="11692"/>
                      <a:pt x="3927" y="11692"/>
                    </a:cubicBezTo>
                    <a:cubicBezTo>
                      <a:pt x="3927" y="11791"/>
                      <a:pt x="3927" y="11791"/>
                      <a:pt x="3927" y="11791"/>
                    </a:cubicBezTo>
                    <a:cubicBezTo>
                      <a:pt x="3927" y="11791"/>
                      <a:pt x="3927" y="11791"/>
                      <a:pt x="3927" y="11791"/>
                    </a:cubicBezTo>
                    <a:cubicBezTo>
                      <a:pt x="4043" y="11791"/>
                      <a:pt x="4043" y="11791"/>
                      <a:pt x="4043" y="11791"/>
                    </a:cubicBezTo>
                    <a:cubicBezTo>
                      <a:pt x="4043" y="11791"/>
                      <a:pt x="4043" y="11791"/>
                      <a:pt x="4043" y="11791"/>
                    </a:cubicBezTo>
                    <a:close/>
                    <a:moveTo>
                      <a:pt x="4158" y="11791"/>
                    </a:moveTo>
                    <a:cubicBezTo>
                      <a:pt x="4158" y="11791"/>
                      <a:pt x="4158" y="11791"/>
                      <a:pt x="4158" y="11791"/>
                    </a:cubicBezTo>
                    <a:cubicBezTo>
                      <a:pt x="4274" y="11692"/>
                      <a:pt x="4274" y="11692"/>
                      <a:pt x="4274" y="11692"/>
                    </a:cubicBezTo>
                    <a:cubicBezTo>
                      <a:pt x="4274" y="11692"/>
                      <a:pt x="4274" y="11692"/>
                      <a:pt x="4274" y="11692"/>
                    </a:cubicBezTo>
                    <a:cubicBezTo>
                      <a:pt x="4158" y="11791"/>
                      <a:pt x="4158" y="11791"/>
                      <a:pt x="4158" y="11791"/>
                    </a:cubicBezTo>
                    <a:close/>
                    <a:moveTo>
                      <a:pt x="4158" y="11890"/>
                    </a:moveTo>
                    <a:cubicBezTo>
                      <a:pt x="4158" y="11791"/>
                      <a:pt x="4158" y="11791"/>
                      <a:pt x="4158" y="11791"/>
                    </a:cubicBezTo>
                    <a:cubicBezTo>
                      <a:pt x="4158" y="11791"/>
                      <a:pt x="4158" y="11791"/>
                      <a:pt x="4158" y="11791"/>
                    </a:cubicBezTo>
                    <a:cubicBezTo>
                      <a:pt x="4158" y="11791"/>
                      <a:pt x="4158" y="11791"/>
                      <a:pt x="4158" y="11791"/>
                    </a:cubicBezTo>
                    <a:cubicBezTo>
                      <a:pt x="4158" y="11890"/>
                      <a:pt x="4158" y="11890"/>
                      <a:pt x="4158" y="11890"/>
                    </a:cubicBezTo>
                    <a:close/>
                    <a:moveTo>
                      <a:pt x="3927" y="11890"/>
                    </a:moveTo>
                    <a:cubicBezTo>
                      <a:pt x="4043" y="11890"/>
                      <a:pt x="4043" y="11890"/>
                      <a:pt x="4043" y="11890"/>
                    </a:cubicBezTo>
                    <a:cubicBezTo>
                      <a:pt x="3927" y="11791"/>
                      <a:pt x="3927" y="11791"/>
                      <a:pt x="3927" y="11791"/>
                    </a:cubicBezTo>
                    <a:cubicBezTo>
                      <a:pt x="3927" y="11791"/>
                      <a:pt x="3927" y="11791"/>
                      <a:pt x="3927" y="11791"/>
                    </a:cubicBezTo>
                    <a:cubicBezTo>
                      <a:pt x="3927" y="11890"/>
                      <a:pt x="3927" y="11890"/>
                      <a:pt x="3927" y="11890"/>
                    </a:cubicBezTo>
                    <a:cubicBezTo>
                      <a:pt x="3927" y="11890"/>
                      <a:pt x="3927" y="11890"/>
                      <a:pt x="3927" y="11890"/>
                    </a:cubicBezTo>
                    <a:close/>
                    <a:moveTo>
                      <a:pt x="3812" y="12187"/>
                    </a:moveTo>
                    <a:cubicBezTo>
                      <a:pt x="3812" y="12187"/>
                      <a:pt x="3812" y="12187"/>
                      <a:pt x="3812" y="12187"/>
                    </a:cubicBezTo>
                    <a:cubicBezTo>
                      <a:pt x="3812" y="12187"/>
                      <a:pt x="3812" y="12187"/>
                      <a:pt x="3812" y="12187"/>
                    </a:cubicBezTo>
                    <a:cubicBezTo>
                      <a:pt x="3927" y="12088"/>
                      <a:pt x="3927" y="12088"/>
                      <a:pt x="3927" y="12088"/>
                    </a:cubicBezTo>
                    <a:cubicBezTo>
                      <a:pt x="4043" y="12088"/>
                      <a:pt x="4043" y="12088"/>
                      <a:pt x="4043" y="12088"/>
                    </a:cubicBezTo>
                    <a:cubicBezTo>
                      <a:pt x="4043" y="12088"/>
                      <a:pt x="4043" y="12088"/>
                      <a:pt x="4043" y="12088"/>
                    </a:cubicBezTo>
                    <a:cubicBezTo>
                      <a:pt x="4043" y="12088"/>
                      <a:pt x="4043" y="12088"/>
                      <a:pt x="4043" y="12088"/>
                    </a:cubicBezTo>
                    <a:cubicBezTo>
                      <a:pt x="3927" y="12088"/>
                      <a:pt x="3927" y="12088"/>
                      <a:pt x="3927" y="12088"/>
                    </a:cubicBezTo>
                    <a:cubicBezTo>
                      <a:pt x="3812" y="12088"/>
                      <a:pt x="3812" y="12088"/>
                      <a:pt x="3812" y="12088"/>
                    </a:cubicBezTo>
                    <a:cubicBezTo>
                      <a:pt x="3812" y="12088"/>
                      <a:pt x="3812" y="12088"/>
                      <a:pt x="3812" y="12088"/>
                    </a:cubicBezTo>
                    <a:cubicBezTo>
                      <a:pt x="3812" y="12088"/>
                      <a:pt x="3812" y="12187"/>
                      <a:pt x="3812" y="12187"/>
                    </a:cubicBezTo>
                    <a:close/>
                    <a:moveTo>
                      <a:pt x="3696" y="12385"/>
                    </a:moveTo>
                    <a:cubicBezTo>
                      <a:pt x="3696" y="12484"/>
                      <a:pt x="3696" y="12484"/>
                      <a:pt x="3696" y="12484"/>
                    </a:cubicBezTo>
                    <a:cubicBezTo>
                      <a:pt x="3812" y="12484"/>
                      <a:pt x="3812" y="12484"/>
                      <a:pt x="3812" y="12484"/>
                    </a:cubicBezTo>
                    <a:cubicBezTo>
                      <a:pt x="3812" y="12385"/>
                      <a:pt x="3812" y="12385"/>
                      <a:pt x="3812" y="12385"/>
                    </a:cubicBezTo>
                    <a:cubicBezTo>
                      <a:pt x="3812" y="12385"/>
                      <a:pt x="3812" y="12385"/>
                      <a:pt x="3812" y="12385"/>
                    </a:cubicBezTo>
                    <a:cubicBezTo>
                      <a:pt x="3696" y="12385"/>
                      <a:pt x="3696" y="12385"/>
                      <a:pt x="3696" y="12385"/>
                    </a:cubicBezTo>
                    <a:close/>
                    <a:moveTo>
                      <a:pt x="6006" y="21600"/>
                    </a:moveTo>
                    <a:cubicBezTo>
                      <a:pt x="6006" y="21501"/>
                      <a:pt x="6006" y="21501"/>
                      <a:pt x="6006" y="21501"/>
                    </a:cubicBezTo>
                    <a:cubicBezTo>
                      <a:pt x="6122" y="21501"/>
                      <a:pt x="6122" y="21501"/>
                      <a:pt x="6122" y="21501"/>
                    </a:cubicBezTo>
                    <a:cubicBezTo>
                      <a:pt x="6122" y="21501"/>
                      <a:pt x="6122" y="21501"/>
                      <a:pt x="6122" y="21501"/>
                    </a:cubicBezTo>
                    <a:cubicBezTo>
                      <a:pt x="6122" y="21600"/>
                      <a:pt x="6122" y="21600"/>
                      <a:pt x="6122" y="21600"/>
                    </a:cubicBezTo>
                    <a:cubicBezTo>
                      <a:pt x="6006" y="21600"/>
                      <a:pt x="6006" y="21600"/>
                      <a:pt x="6006" y="21600"/>
                    </a:cubicBezTo>
                    <a:cubicBezTo>
                      <a:pt x="6006" y="21600"/>
                      <a:pt x="6006" y="21600"/>
                      <a:pt x="6006" y="21600"/>
                    </a:cubicBezTo>
                    <a:cubicBezTo>
                      <a:pt x="6006" y="21600"/>
                      <a:pt x="6006" y="21600"/>
                      <a:pt x="6006" y="21600"/>
                    </a:cubicBezTo>
                    <a:close/>
                    <a:moveTo>
                      <a:pt x="5429" y="21303"/>
                    </a:moveTo>
                    <a:cubicBezTo>
                      <a:pt x="5429" y="21303"/>
                      <a:pt x="5429" y="21303"/>
                      <a:pt x="5429" y="21303"/>
                    </a:cubicBezTo>
                    <a:cubicBezTo>
                      <a:pt x="5429" y="21303"/>
                      <a:pt x="5429" y="21303"/>
                      <a:pt x="5429" y="21303"/>
                    </a:cubicBezTo>
                    <a:cubicBezTo>
                      <a:pt x="5544" y="21204"/>
                      <a:pt x="5544" y="21204"/>
                      <a:pt x="5544" y="21204"/>
                    </a:cubicBezTo>
                    <a:cubicBezTo>
                      <a:pt x="5544" y="21204"/>
                      <a:pt x="5544" y="21204"/>
                      <a:pt x="5544" y="21204"/>
                    </a:cubicBezTo>
                    <a:cubicBezTo>
                      <a:pt x="5429" y="21204"/>
                      <a:pt x="5429" y="21204"/>
                      <a:pt x="5429" y="21204"/>
                    </a:cubicBezTo>
                    <a:cubicBezTo>
                      <a:pt x="5429" y="21204"/>
                      <a:pt x="5429" y="21204"/>
                      <a:pt x="5429" y="21204"/>
                    </a:cubicBezTo>
                    <a:cubicBezTo>
                      <a:pt x="5429" y="21204"/>
                      <a:pt x="5429" y="21204"/>
                      <a:pt x="5429" y="21204"/>
                    </a:cubicBezTo>
                    <a:cubicBezTo>
                      <a:pt x="5429" y="21303"/>
                      <a:pt x="5429" y="21303"/>
                      <a:pt x="5429" y="21303"/>
                    </a:cubicBezTo>
                    <a:close/>
                    <a:moveTo>
                      <a:pt x="5082" y="20807"/>
                    </a:moveTo>
                    <a:cubicBezTo>
                      <a:pt x="5082" y="20807"/>
                      <a:pt x="5082" y="20807"/>
                      <a:pt x="5082" y="20807"/>
                    </a:cubicBezTo>
                    <a:cubicBezTo>
                      <a:pt x="5082" y="20807"/>
                      <a:pt x="5082" y="20807"/>
                      <a:pt x="5082" y="20807"/>
                    </a:cubicBezTo>
                    <a:cubicBezTo>
                      <a:pt x="5198" y="20807"/>
                      <a:pt x="5198" y="20807"/>
                      <a:pt x="5198" y="20807"/>
                    </a:cubicBezTo>
                    <a:cubicBezTo>
                      <a:pt x="5198" y="20708"/>
                      <a:pt x="5198" y="20708"/>
                      <a:pt x="5198" y="20708"/>
                    </a:cubicBezTo>
                    <a:cubicBezTo>
                      <a:pt x="5082" y="20708"/>
                      <a:pt x="5082" y="20708"/>
                      <a:pt x="5082" y="20708"/>
                    </a:cubicBezTo>
                    <a:cubicBezTo>
                      <a:pt x="5082" y="20807"/>
                      <a:pt x="5082" y="20807"/>
                      <a:pt x="5082" y="20807"/>
                    </a:cubicBezTo>
                    <a:close/>
                    <a:moveTo>
                      <a:pt x="4851" y="20807"/>
                    </a:moveTo>
                    <a:cubicBezTo>
                      <a:pt x="4851" y="20807"/>
                      <a:pt x="4851" y="20807"/>
                      <a:pt x="4851" y="20807"/>
                    </a:cubicBezTo>
                    <a:cubicBezTo>
                      <a:pt x="4967" y="20807"/>
                      <a:pt x="4967" y="20807"/>
                      <a:pt x="4967" y="20807"/>
                    </a:cubicBezTo>
                    <a:cubicBezTo>
                      <a:pt x="4967" y="20807"/>
                      <a:pt x="4967" y="20807"/>
                      <a:pt x="4967" y="20807"/>
                    </a:cubicBezTo>
                    <a:cubicBezTo>
                      <a:pt x="4851" y="20708"/>
                      <a:pt x="4851" y="20708"/>
                      <a:pt x="4851" y="20708"/>
                    </a:cubicBezTo>
                    <a:cubicBezTo>
                      <a:pt x="4851" y="20807"/>
                      <a:pt x="4851" y="20807"/>
                      <a:pt x="4851" y="20807"/>
                    </a:cubicBezTo>
                    <a:close/>
                    <a:moveTo>
                      <a:pt x="4274" y="20807"/>
                    </a:moveTo>
                    <a:cubicBezTo>
                      <a:pt x="4274" y="20807"/>
                      <a:pt x="4274" y="20807"/>
                      <a:pt x="4274" y="20807"/>
                    </a:cubicBezTo>
                    <a:cubicBezTo>
                      <a:pt x="4389" y="20807"/>
                      <a:pt x="4389" y="20807"/>
                      <a:pt x="4389" y="20807"/>
                    </a:cubicBezTo>
                    <a:cubicBezTo>
                      <a:pt x="4389" y="20906"/>
                      <a:pt x="4389" y="20906"/>
                      <a:pt x="4389" y="20906"/>
                    </a:cubicBezTo>
                    <a:cubicBezTo>
                      <a:pt x="4505" y="20906"/>
                      <a:pt x="4505" y="20906"/>
                      <a:pt x="4505" y="20906"/>
                    </a:cubicBezTo>
                    <a:cubicBezTo>
                      <a:pt x="4389" y="20807"/>
                      <a:pt x="4389" y="20807"/>
                      <a:pt x="4389" y="20807"/>
                    </a:cubicBezTo>
                    <a:cubicBezTo>
                      <a:pt x="4389" y="20807"/>
                      <a:pt x="4389" y="20807"/>
                      <a:pt x="4389" y="20807"/>
                    </a:cubicBezTo>
                    <a:cubicBezTo>
                      <a:pt x="4274" y="20807"/>
                      <a:pt x="4274" y="20807"/>
                      <a:pt x="4274" y="20807"/>
                    </a:cubicBezTo>
                    <a:close/>
                    <a:moveTo>
                      <a:pt x="3581" y="18429"/>
                    </a:moveTo>
                    <a:cubicBezTo>
                      <a:pt x="3581" y="18429"/>
                      <a:pt x="3581" y="18429"/>
                      <a:pt x="3581" y="18429"/>
                    </a:cubicBezTo>
                    <a:cubicBezTo>
                      <a:pt x="3696" y="18330"/>
                      <a:pt x="3696" y="18330"/>
                      <a:pt x="3696" y="18330"/>
                    </a:cubicBezTo>
                    <a:cubicBezTo>
                      <a:pt x="3812" y="18231"/>
                      <a:pt x="3812" y="18231"/>
                      <a:pt x="3812" y="18231"/>
                    </a:cubicBezTo>
                    <a:cubicBezTo>
                      <a:pt x="3696" y="18231"/>
                      <a:pt x="3696" y="18231"/>
                      <a:pt x="3696" y="18231"/>
                    </a:cubicBezTo>
                    <a:cubicBezTo>
                      <a:pt x="3696" y="18330"/>
                      <a:pt x="3696" y="18330"/>
                      <a:pt x="3696" y="18330"/>
                    </a:cubicBezTo>
                    <a:cubicBezTo>
                      <a:pt x="3581" y="18429"/>
                      <a:pt x="3581" y="18429"/>
                      <a:pt x="3581" y="18429"/>
                    </a:cubicBezTo>
                    <a:close/>
                    <a:moveTo>
                      <a:pt x="3581" y="18330"/>
                    </a:moveTo>
                    <a:cubicBezTo>
                      <a:pt x="3581" y="18330"/>
                      <a:pt x="3581" y="18330"/>
                      <a:pt x="3581" y="18330"/>
                    </a:cubicBezTo>
                    <a:cubicBezTo>
                      <a:pt x="3581" y="18330"/>
                      <a:pt x="3581" y="18330"/>
                      <a:pt x="3581" y="18330"/>
                    </a:cubicBezTo>
                    <a:cubicBezTo>
                      <a:pt x="3696" y="18330"/>
                      <a:pt x="3696" y="18330"/>
                      <a:pt x="3696" y="18330"/>
                    </a:cubicBezTo>
                    <a:cubicBezTo>
                      <a:pt x="3696" y="18231"/>
                      <a:pt x="3696" y="18231"/>
                      <a:pt x="3696" y="18231"/>
                    </a:cubicBezTo>
                    <a:cubicBezTo>
                      <a:pt x="3696" y="18231"/>
                      <a:pt x="3696" y="18231"/>
                      <a:pt x="3696" y="18231"/>
                    </a:cubicBezTo>
                    <a:cubicBezTo>
                      <a:pt x="3581" y="18330"/>
                      <a:pt x="3581" y="18330"/>
                      <a:pt x="3581" y="18330"/>
                    </a:cubicBezTo>
                    <a:close/>
                    <a:moveTo>
                      <a:pt x="3119" y="17538"/>
                    </a:moveTo>
                    <a:cubicBezTo>
                      <a:pt x="3119" y="17538"/>
                      <a:pt x="3119" y="17538"/>
                      <a:pt x="3119" y="17538"/>
                    </a:cubicBezTo>
                    <a:cubicBezTo>
                      <a:pt x="3119" y="17538"/>
                      <a:pt x="3119" y="17538"/>
                      <a:pt x="3119" y="17538"/>
                    </a:cubicBezTo>
                    <a:cubicBezTo>
                      <a:pt x="3234" y="17538"/>
                      <a:pt x="3234" y="17538"/>
                      <a:pt x="3234" y="17538"/>
                    </a:cubicBezTo>
                    <a:cubicBezTo>
                      <a:pt x="3234" y="17538"/>
                      <a:pt x="3234" y="17538"/>
                      <a:pt x="3234" y="17538"/>
                    </a:cubicBezTo>
                    <a:cubicBezTo>
                      <a:pt x="3234" y="17439"/>
                      <a:pt x="3234" y="17439"/>
                      <a:pt x="3234" y="17439"/>
                    </a:cubicBezTo>
                    <a:cubicBezTo>
                      <a:pt x="3119" y="17538"/>
                      <a:pt x="3119" y="17538"/>
                      <a:pt x="3119" y="17538"/>
                    </a:cubicBezTo>
                    <a:close/>
                    <a:moveTo>
                      <a:pt x="3119" y="17439"/>
                    </a:moveTo>
                    <a:cubicBezTo>
                      <a:pt x="3119" y="17439"/>
                      <a:pt x="3119" y="17439"/>
                      <a:pt x="3119" y="17439"/>
                    </a:cubicBezTo>
                    <a:cubicBezTo>
                      <a:pt x="3234" y="17439"/>
                      <a:pt x="3234" y="17439"/>
                      <a:pt x="3234" y="17439"/>
                    </a:cubicBezTo>
                    <a:cubicBezTo>
                      <a:pt x="3234" y="17339"/>
                      <a:pt x="3234" y="17339"/>
                      <a:pt x="3234" y="17339"/>
                    </a:cubicBezTo>
                    <a:cubicBezTo>
                      <a:pt x="3119" y="17339"/>
                      <a:pt x="3119" y="17339"/>
                      <a:pt x="3119" y="17339"/>
                    </a:cubicBezTo>
                    <a:cubicBezTo>
                      <a:pt x="3119" y="17439"/>
                      <a:pt x="3119" y="17439"/>
                      <a:pt x="3119" y="17439"/>
                    </a:cubicBezTo>
                    <a:close/>
                    <a:moveTo>
                      <a:pt x="3119" y="16646"/>
                    </a:moveTo>
                    <a:cubicBezTo>
                      <a:pt x="3234" y="16646"/>
                      <a:pt x="3234" y="16646"/>
                      <a:pt x="3234" y="16646"/>
                    </a:cubicBezTo>
                    <a:cubicBezTo>
                      <a:pt x="3350" y="16646"/>
                      <a:pt x="3350" y="16646"/>
                      <a:pt x="3350" y="16646"/>
                    </a:cubicBezTo>
                    <a:cubicBezTo>
                      <a:pt x="3234" y="16547"/>
                      <a:pt x="3234" y="16547"/>
                      <a:pt x="3234" y="16547"/>
                    </a:cubicBezTo>
                    <a:cubicBezTo>
                      <a:pt x="3119" y="16646"/>
                      <a:pt x="3119" y="16646"/>
                      <a:pt x="3119" y="16646"/>
                    </a:cubicBezTo>
                    <a:close/>
                    <a:moveTo>
                      <a:pt x="3234" y="16547"/>
                    </a:moveTo>
                    <a:cubicBezTo>
                      <a:pt x="3234" y="16547"/>
                      <a:pt x="3234" y="16547"/>
                      <a:pt x="3234" y="16547"/>
                    </a:cubicBezTo>
                    <a:cubicBezTo>
                      <a:pt x="3350" y="16547"/>
                      <a:pt x="3350" y="16547"/>
                      <a:pt x="3350" y="16547"/>
                    </a:cubicBezTo>
                    <a:cubicBezTo>
                      <a:pt x="3350" y="16547"/>
                      <a:pt x="3350" y="16547"/>
                      <a:pt x="3350" y="16547"/>
                    </a:cubicBezTo>
                    <a:cubicBezTo>
                      <a:pt x="3350" y="16547"/>
                      <a:pt x="3350" y="16547"/>
                      <a:pt x="3350" y="16547"/>
                    </a:cubicBezTo>
                    <a:cubicBezTo>
                      <a:pt x="3234" y="16547"/>
                      <a:pt x="3234" y="16547"/>
                      <a:pt x="3234" y="16547"/>
                    </a:cubicBezTo>
                    <a:cubicBezTo>
                      <a:pt x="3234" y="16547"/>
                      <a:pt x="3234" y="16547"/>
                      <a:pt x="3234" y="16547"/>
                    </a:cubicBezTo>
                    <a:close/>
                    <a:moveTo>
                      <a:pt x="3003" y="16547"/>
                    </a:moveTo>
                    <a:cubicBezTo>
                      <a:pt x="3003" y="16547"/>
                      <a:pt x="3003" y="16547"/>
                      <a:pt x="3003" y="16547"/>
                    </a:cubicBezTo>
                    <a:cubicBezTo>
                      <a:pt x="3119" y="16547"/>
                      <a:pt x="3119" y="16547"/>
                      <a:pt x="3119" y="16547"/>
                    </a:cubicBezTo>
                    <a:cubicBezTo>
                      <a:pt x="3119" y="16547"/>
                      <a:pt x="3119" y="16547"/>
                      <a:pt x="3119" y="16547"/>
                    </a:cubicBezTo>
                    <a:cubicBezTo>
                      <a:pt x="3003" y="16547"/>
                      <a:pt x="3003" y="16547"/>
                      <a:pt x="3003" y="16547"/>
                    </a:cubicBezTo>
                    <a:cubicBezTo>
                      <a:pt x="3003" y="16547"/>
                      <a:pt x="3003" y="16547"/>
                      <a:pt x="3003" y="16547"/>
                    </a:cubicBezTo>
                    <a:close/>
                    <a:moveTo>
                      <a:pt x="3350" y="15853"/>
                    </a:moveTo>
                    <a:cubicBezTo>
                      <a:pt x="3234" y="15853"/>
                      <a:pt x="3234" y="15853"/>
                      <a:pt x="3234" y="15853"/>
                    </a:cubicBezTo>
                    <a:cubicBezTo>
                      <a:pt x="3350" y="15853"/>
                      <a:pt x="3350" y="15853"/>
                      <a:pt x="3350" y="15853"/>
                    </a:cubicBezTo>
                    <a:cubicBezTo>
                      <a:pt x="3350" y="15853"/>
                      <a:pt x="3350" y="15853"/>
                      <a:pt x="3350" y="15853"/>
                    </a:cubicBezTo>
                    <a:cubicBezTo>
                      <a:pt x="3350" y="15853"/>
                      <a:pt x="3350" y="15853"/>
                      <a:pt x="3350" y="15853"/>
                    </a:cubicBezTo>
                    <a:cubicBezTo>
                      <a:pt x="3465" y="15754"/>
                      <a:pt x="3465" y="15754"/>
                      <a:pt x="3465" y="15754"/>
                    </a:cubicBezTo>
                    <a:cubicBezTo>
                      <a:pt x="3350" y="15754"/>
                      <a:pt x="3350" y="15754"/>
                      <a:pt x="3350" y="15754"/>
                    </a:cubicBezTo>
                    <a:cubicBezTo>
                      <a:pt x="3350" y="15853"/>
                      <a:pt x="3350" y="15853"/>
                      <a:pt x="3350" y="15853"/>
                    </a:cubicBezTo>
                    <a:close/>
                    <a:moveTo>
                      <a:pt x="4158" y="15556"/>
                    </a:moveTo>
                    <a:cubicBezTo>
                      <a:pt x="4158" y="15556"/>
                      <a:pt x="4158" y="15556"/>
                      <a:pt x="4158" y="15556"/>
                    </a:cubicBezTo>
                    <a:cubicBezTo>
                      <a:pt x="4274" y="15556"/>
                      <a:pt x="4274" y="15556"/>
                      <a:pt x="4274" y="15556"/>
                    </a:cubicBezTo>
                    <a:cubicBezTo>
                      <a:pt x="4274" y="15556"/>
                      <a:pt x="4274" y="15556"/>
                      <a:pt x="4274" y="15556"/>
                    </a:cubicBezTo>
                    <a:cubicBezTo>
                      <a:pt x="4158" y="15556"/>
                      <a:pt x="4158" y="15556"/>
                      <a:pt x="4158" y="15556"/>
                    </a:cubicBezTo>
                    <a:cubicBezTo>
                      <a:pt x="4158" y="15556"/>
                      <a:pt x="4158" y="15556"/>
                      <a:pt x="4158" y="15556"/>
                    </a:cubicBezTo>
                    <a:cubicBezTo>
                      <a:pt x="4158" y="15556"/>
                      <a:pt x="4158" y="15556"/>
                      <a:pt x="4158" y="15556"/>
                    </a:cubicBezTo>
                    <a:close/>
                    <a:moveTo>
                      <a:pt x="3812" y="15160"/>
                    </a:moveTo>
                    <a:cubicBezTo>
                      <a:pt x="3812" y="15259"/>
                      <a:pt x="3812" y="15259"/>
                      <a:pt x="3812" y="15259"/>
                    </a:cubicBezTo>
                    <a:cubicBezTo>
                      <a:pt x="3812" y="15259"/>
                      <a:pt x="3812" y="15259"/>
                      <a:pt x="3812" y="15259"/>
                    </a:cubicBezTo>
                    <a:cubicBezTo>
                      <a:pt x="3927" y="15259"/>
                      <a:pt x="3927" y="15259"/>
                      <a:pt x="3927" y="15259"/>
                    </a:cubicBezTo>
                    <a:cubicBezTo>
                      <a:pt x="3927" y="15160"/>
                      <a:pt x="3927" y="15160"/>
                      <a:pt x="3927" y="15160"/>
                    </a:cubicBezTo>
                    <a:cubicBezTo>
                      <a:pt x="3812" y="15160"/>
                      <a:pt x="3812" y="15160"/>
                      <a:pt x="3812" y="15160"/>
                    </a:cubicBezTo>
                    <a:cubicBezTo>
                      <a:pt x="3812" y="15160"/>
                      <a:pt x="3812" y="15160"/>
                      <a:pt x="3812" y="15160"/>
                    </a:cubicBezTo>
                    <a:close/>
                    <a:moveTo>
                      <a:pt x="4158" y="15160"/>
                    </a:moveTo>
                    <a:cubicBezTo>
                      <a:pt x="4274" y="15160"/>
                      <a:pt x="4274" y="15160"/>
                      <a:pt x="4274" y="15160"/>
                    </a:cubicBezTo>
                    <a:cubicBezTo>
                      <a:pt x="4274" y="15160"/>
                      <a:pt x="4274" y="15160"/>
                      <a:pt x="4274" y="15160"/>
                    </a:cubicBezTo>
                    <a:cubicBezTo>
                      <a:pt x="4389" y="15160"/>
                      <a:pt x="4389" y="15160"/>
                      <a:pt x="4389" y="15160"/>
                    </a:cubicBezTo>
                    <a:cubicBezTo>
                      <a:pt x="4274" y="15160"/>
                      <a:pt x="4274" y="15160"/>
                      <a:pt x="4274" y="15160"/>
                    </a:cubicBezTo>
                    <a:cubicBezTo>
                      <a:pt x="4158" y="15160"/>
                      <a:pt x="4158" y="15160"/>
                      <a:pt x="4158" y="15160"/>
                    </a:cubicBezTo>
                    <a:close/>
                    <a:moveTo>
                      <a:pt x="3927" y="15160"/>
                    </a:moveTo>
                    <a:cubicBezTo>
                      <a:pt x="4043" y="15160"/>
                      <a:pt x="4043" y="15160"/>
                      <a:pt x="4043" y="15160"/>
                    </a:cubicBezTo>
                    <a:cubicBezTo>
                      <a:pt x="4158" y="15160"/>
                      <a:pt x="4158" y="15160"/>
                      <a:pt x="4158" y="15160"/>
                    </a:cubicBezTo>
                    <a:cubicBezTo>
                      <a:pt x="4274" y="15061"/>
                      <a:pt x="4274" y="15061"/>
                      <a:pt x="4274" y="15061"/>
                    </a:cubicBezTo>
                    <a:cubicBezTo>
                      <a:pt x="4158" y="15061"/>
                      <a:pt x="4158" y="15061"/>
                      <a:pt x="4158" y="15061"/>
                    </a:cubicBezTo>
                    <a:cubicBezTo>
                      <a:pt x="4043" y="15061"/>
                      <a:pt x="4043" y="15061"/>
                      <a:pt x="4043" y="15061"/>
                    </a:cubicBezTo>
                    <a:cubicBezTo>
                      <a:pt x="3927" y="15061"/>
                      <a:pt x="3927" y="15061"/>
                      <a:pt x="3927" y="15061"/>
                    </a:cubicBezTo>
                    <a:cubicBezTo>
                      <a:pt x="3927" y="15160"/>
                      <a:pt x="3927" y="15160"/>
                      <a:pt x="3927" y="15160"/>
                    </a:cubicBezTo>
                    <a:close/>
                    <a:moveTo>
                      <a:pt x="4851" y="13574"/>
                    </a:moveTo>
                    <a:cubicBezTo>
                      <a:pt x="4851" y="13673"/>
                      <a:pt x="4851" y="13673"/>
                      <a:pt x="4851" y="13673"/>
                    </a:cubicBezTo>
                    <a:cubicBezTo>
                      <a:pt x="4967" y="13673"/>
                      <a:pt x="4967" y="13673"/>
                      <a:pt x="4967" y="13673"/>
                    </a:cubicBezTo>
                    <a:cubicBezTo>
                      <a:pt x="4967" y="13574"/>
                      <a:pt x="4967" y="13574"/>
                      <a:pt x="4967" y="13574"/>
                    </a:cubicBezTo>
                    <a:cubicBezTo>
                      <a:pt x="4967" y="13574"/>
                      <a:pt x="4967" y="13574"/>
                      <a:pt x="4967" y="13574"/>
                    </a:cubicBezTo>
                    <a:cubicBezTo>
                      <a:pt x="4851" y="13574"/>
                      <a:pt x="4851" y="13574"/>
                      <a:pt x="4851" y="13574"/>
                    </a:cubicBezTo>
                    <a:close/>
                    <a:moveTo>
                      <a:pt x="4851" y="13376"/>
                    </a:moveTo>
                    <a:cubicBezTo>
                      <a:pt x="4736" y="13376"/>
                      <a:pt x="4736" y="13376"/>
                      <a:pt x="4736" y="13376"/>
                    </a:cubicBezTo>
                    <a:cubicBezTo>
                      <a:pt x="4851" y="13475"/>
                      <a:pt x="4851" y="13475"/>
                      <a:pt x="4851" y="13475"/>
                    </a:cubicBezTo>
                    <a:cubicBezTo>
                      <a:pt x="4967" y="13475"/>
                      <a:pt x="4967" y="13475"/>
                      <a:pt x="4967" y="13475"/>
                    </a:cubicBezTo>
                    <a:cubicBezTo>
                      <a:pt x="4851" y="13376"/>
                      <a:pt x="4851" y="13376"/>
                      <a:pt x="4851" y="13376"/>
                    </a:cubicBezTo>
                    <a:cubicBezTo>
                      <a:pt x="4851" y="13376"/>
                      <a:pt x="4851" y="13376"/>
                      <a:pt x="4851" y="13376"/>
                    </a:cubicBezTo>
                    <a:close/>
                    <a:moveTo>
                      <a:pt x="4505" y="12881"/>
                    </a:moveTo>
                    <a:cubicBezTo>
                      <a:pt x="4620" y="12881"/>
                      <a:pt x="4620" y="12881"/>
                      <a:pt x="4620" y="12881"/>
                    </a:cubicBezTo>
                    <a:cubicBezTo>
                      <a:pt x="4620" y="12782"/>
                      <a:pt x="4620" y="12782"/>
                      <a:pt x="4620" y="12782"/>
                    </a:cubicBezTo>
                    <a:cubicBezTo>
                      <a:pt x="4736" y="12782"/>
                      <a:pt x="4736" y="12782"/>
                      <a:pt x="4736" y="12782"/>
                    </a:cubicBezTo>
                    <a:cubicBezTo>
                      <a:pt x="4736" y="12782"/>
                      <a:pt x="4736" y="12782"/>
                      <a:pt x="4736" y="12782"/>
                    </a:cubicBezTo>
                    <a:cubicBezTo>
                      <a:pt x="4620" y="12782"/>
                      <a:pt x="4620" y="12782"/>
                      <a:pt x="4620" y="12782"/>
                    </a:cubicBezTo>
                    <a:cubicBezTo>
                      <a:pt x="4620" y="12683"/>
                      <a:pt x="4620" y="12683"/>
                      <a:pt x="4620" y="12683"/>
                    </a:cubicBezTo>
                    <a:cubicBezTo>
                      <a:pt x="4505" y="12782"/>
                      <a:pt x="4505" y="12782"/>
                      <a:pt x="4505" y="12782"/>
                    </a:cubicBezTo>
                    <a:cubicBezTo>
                      <a:pt x="4505" y="12782"/>
                      <a:pt x="4505" y="12782"/>
                      <a:pt x="4505" y="12782"/>
                    </a:cubicBezTo>
                    <a:cubicBezTo>
                      <a:pt x="4505" y="12881"/>
                      <a:pt x="4505" y="12881"/>
                      <a:pt x="4505" y="12881"/>
                    </a:cubicBezTo>
                    <a:close/>
                    <a:moveTo>
                      <a:pt x="4505" y="13178"/>
                    </a:moveTo>
                    <a:cubicBezTo>
                      <a:pt x="4620" y="13178"/>
                      <a:pt x="4620" y="13178"/>
                      <a:pt x="4620" y="13178"/>
                    </a:cubicBezTo>
                    <a:cubicBezTo>
                      <a:pt x="4620" y="13178"/>
                      <a:pt x="4620" y="13178"/>
                      <a:pt x="4620" y="13178"/>
                    </a:cubicBezTo>
                    <a:cubicBezTo>
                      <a:pt x="4736" y="13079"/>
                      <a:pt x="4736" y="13079"/>
                      <a:pt x="4736" y="13079"/>
                    </a:cubicBezTo>
                    <a:cubicBezTo>
                      <a:pt x="4736" y="12980"/>
                      <a:pt x="4736" y="12980"/>
                      <a:pt x="4736" y="12980"/>
                    </a:cubicBezTo>
                    <a:cubicBezTo>
                      <a:pt x="4620" y="12980"/>
                      <a:pt x="4620" y="12980"/>
                      <a:pt x="4620" y="12980"/>
                    </a:cubicBezTo>
                    <a:cubicBezTo>
                      <a:pt x="4620" y="12980"/>
                      <a:pt x="4620" y="12980"/>
                      <a:pt x="4620" y="12980"/>
                    </a:cubicBezTo>
                    <a:cubicBezTo>
                      <a:pt x="4505" y="13178"/>
                      <a:pt x="4505" y="13178"/>
                      <a:pt x="4505" y="13178"/>
                    </a:cubicBezTo>
                    <a:close/>
                    <a:moveTo>
                      <a:pt x="4158" y="13178"/>
                    </a:moveTo>
                    <a:cubicBezTo>
                      <a:pt x="4274" y="13178"/>
                      <a:pt x="4274" y="13178"/>
                      <a:pt x="4274" y="13178"/>
                    </a:cubicBezTo>
                    <a:cubicBezTo>
                      <a:pt x="4389" y="13178"/>
                      <a:pt x="4389" y="13178"/>
                      <a:pt x="4389" y="13178"/>
                    </a:cubicBezTo>
                    <a:cubicBezTo>
                      <a:pt x="4389" y="13079"/>
                      <a:pt x="4389" y="13079"/>
                      <a:pt x="4389" y="13079"/>
                    </a:cubicBezTo>
                    <a:cubicBezTo>
                      <a:pt x="4389" y="12980"/>
                      <a:pt x="4389" y="12980"/>
                      <a:pt x="4389" y="12980"/>
                    </a:cubicBezTo>
                    <a:cubicBezTo>
                      <a:pt x="4274" y="13079"/>
                      <a:pt x="4274" y="13079"/>
                      <a:pt x="4274" y="13079"/>
                    </a:cubicBezTo>
                    <a:cubicBezTo>
                      <a:pt x="4158" y="13079"/>
                      <a:pt x="4158" y="13079"/>
                      <a:pt x="4158" y="13079"/>
                    </a:cubicBezTo>
                    <a:cubicBezTo>
                      <a:pt x="4158" y="13178"/>
                      <a:pt x="4158" y="13178"/>
                      <a:pt x="4158" y="13178"/>
                    </a:cubicBezTo>
                    <a:close/>
                    <a:moveTo>
                      <a:pt x="3581" y="13574"/>
                    </a:moveTo>
                    <a:cubicBezTo>
                      <a:pt x="3581" y="13574"/>
                      <a:pt x="3581" y="13574"/>
                      <a:pt x="3581" y="13574"/>
                    </a:cubicBezTo>
                    <a:cubicBezTo>
                      <a:pt x="3581" y="13673"/>
                      <a:pt x="3581" y="13673"/>
                      <a:pt x="3581" y="13673"/>
                    </a:cubicBezTo>
                    <a:cubicBezTo>
                      <a:pt x="3696" y="13673"/>
                      <a:pt x="3696" y="13673"/>
                      <a:pt x="3696" y="13673"/>
                    </a:cubicBezTo>
                    <a:cubicBezTo>
                      <a:pt x="3696" y="13574"/>
                      <a:pt x="3696" y="13574"/>
                      <a:pt x="3696" y="13574"/>
                    </a:cubicBezTo>
                    <a:cubicBezTo>
                      <a:pt x="3696" y="13574"/>
                      <a:pt x="3696" y="13574"/>
                      <a:pt x="3696" y="13574"/>
                    </a:cubicBezTo>
                    <a:cubicBezTo>
                      <a:pt x="3581" y="13574"/>
                      <a:pt x="3581" y="13574"/>
                      <a:pt x="3581" y="13574"/>
                    </a:cubicBezTo>
                    <a:close/>
                    <a:moveTo>
                      <a:pt x="4736" y="14268"/>
                    </a:moveTo>
                    <a:cubicBezTo>
                      <a:pt x="4736" y="14367"/>
                      <a:pt x="4736" y="14367"/>
                      <a:pt x="4736" y="14367"/>
                    </a:cubicBezTo>
                    <a:cubicBezTo>
                      <a:pt x="4851" y="14268"/>
                      <a:pt x="4851" y="14268"/>
                      <a:pt x="4851" y="14268"/>
                    </a:cubicBezTo>
                    <a:cubicBezTo>
                      <a:pt x="4851" y="14367"/>
                      <a:pt x="4851" y="14367"/>
                      <a:pt x="4851" y="14367"/>
                    </a:cubicBezTo>
                    <a:cubicBezTo>
                      <a:pt x="4851" y="14466"/>
                      <a:pt x="4851" y="14466"/>
                      <a:pt x="4851" y="14466"/>
                    </a:cubicBezTo>
                    <a:cubicBezTo>
                      <a:pt x="4851" y="14466"/>
                      <a:pt x="4851" y="14466"/>
                      <a:pt x="4851" y="14466"/>
                    </a:cubicBezTo>
                    <a:cubicBezTo>
                      <a:pt x="4967" y="14466"/>
                      <a:pt x="4967" y="14466"/>
                      <a:pt x="4967" y="14466"/>
                    </a:cubicBezTo>
                    <a:cubicBezTo>
                      <a:pt x="4967" y="14367"/>
                      <a:pt x="4967" y="14367"/>
                      <a:pt x="4967" y="14367"/>
                    </a:cubicBezTo>
                    <a:cubicBezTo>
                      <a:pt x="5082" y="14268"/>
                      <a:pt x="5082" y="14268"/>
                      <a:pt x="5082" y="14268"/>
                    </a:cubicBezTo>
                    <a:cubicBezTo>
                      <a:pt x="4967" y="14268"/>
                      <a:pt x="4967" y="14268"/>
                      <a:pt x="4967" y="14268"/>
                    </a:cubicBezTo>
                    <a:cubicBezTo>
                      <a:pt x="4967" y="14268"/>
                      <a:pt x="4967" y="14268"/>
                      <a:pt x="4967" y="14268"/>
                    </a:cubicBezTo>
                    <a:cubicBezTo>
                      <a:pt x="4851" y="14268"/>
                      <a:pt x="4851" y="14268"/>
                      <a:pt x="4851" y="14268"/>
                    </a:cubicBezTo>
                    <a:cubicBezTo>
                      <a:pt x="4736" y="14268"/>
                      <a:pt x="4736" y="14268"/>
                      <a:pt x="4736" y="14268"/>
                    </a:cubicBezTo>
                    <a:close/>
                    <a:moveTo>
                      <a:pt x="3581" y="14565"/>
                    </a:moveTo>
                    <a:cubicBezTo>
                      <a:pt x="3581" y="14565"/>
                      <a:pt x="3581" y="14565"/>
                      <a:pt x="3581" y="14565"/>
                    </a:cubicBezTo>
                    <a:cubicBezTo>
                      <a:pt x="3812" y="14565"/>
                      <a:pt x="3812" y="14565"/>
                      <a:pt x="3812" y="14565"/>
                    </a:cubicBezTo>
                    <a:cubicBezTo>
                      <a:pt x="3812" y="14664"/>
                      <a:pt x="3812" y="14664"/>
                      <a:pt x="3812" y="14664"/>
                    </a:cubicBezTo>
                    <a:cubicBezTo>
                      <a:pt x="3927" y="14664"/>
                      <a:pt x="3927" y="14664"/>
                      <a:pt x="3927" y="14664"/>
                    </a:cubicBezTo>
                    <a:cubicBezTo>
                      <a:pt x="3927" y="14664"/>
                      <a:pt x="3927" y="14664"/>
                      <a:pt x="3927" y="14664"/>
                    </a:cubicBezTo>
                    <a:cubicBezTo>
                      <a:pt x="4274" y="14565"/>
                      <a:pt x="4274" y="14565"/>
                      <a:pt x="4274" y="14565"/>
                    </a:cubicBezTo>
                    <a:cubicBezTo>
                      <a:pt x="4389" y="14565"/>
                      <a:pt x="4389" y="14565"/>
                      <a:pt x="4389" y="14565"/>
                    </a:cubicBezTo>
                    <a:cubicBezTo>
                      <a:pt x="4620" y="14466"/>
                      <a:pt x="4620" y="14466"/>
                      <a:pt x="4620" y="14466"/>
                    </a:cubicBezTo>
                    <a:cubicBezTo>
                      <a:pt x="4505" y="14367"/>
                      <a:pt x="4505" y="14367"/>
                      <a:pt x="4505" y="14367"/>
                    </a:cubicBezTo>
                    <a:cubicBezTo>
                      <a:pt x="4505" y="14268"/>
                      <a:pt x="4505" y="14268"/>
                      <a:pt x="4505" y="14268"/>
                    </a:cubicBezTo>
                    <a:cubicBezTo>
                      <a:pt x="4389" y="14268"/>
                      <a:pt x="4389" y="14268"/>
                      <a:pt x="4389" y="14268"/>
                    </a:cubicBezTo>
                    <a:cubicBezTo>
                      <a:pt x="4274" y="14268"/>
                      <a:pt x="4274" y="14268"/>
                      <a:pt x="4274" y="14268"/>
                    </a:cubicBezTo>
                    <a:cubicBezTo>
                      <a:pt x="4274" y="14070"/>
                      <a:pt x="4274" y="14070"/>
                      <a:pt x="4274" y="14070"/>
                    </a:cubicBezTo>
                    <a:cubicBezTo>
                      <a:pt x="4158" y="13872"/>
                      <a:pt x="4158" y="13872"/>
                      <a:pt x="4158" y="13872"/>
                    </a:cubicBezTo>
                    <a:cubicBezTo>
                      <a:pt x="3927" y="13872"/>
                      <a:pt x="3927" y="13872"/>
                      <a:pt x="3927" y="13872"/>
                    </a:cubicBezTo>
                    <a:cubicBezTo>
                      <a:pt x="3927" y="13772"/>
                      <a:pt x="3927" y="13772"/>
                      <a:pt x="3927" y="13772"/>
                    </a:cubicBezTo>
                    <a:cubicBezTo>
                      <a:pt x="3696" y="13772"/>
                      <a:pt x="3696" y="13772"/>
                      <a:pt x="3696" y="13772"/>
                    </a:cubicBezTo>
                    <a:cubicBezTo>
                      <a:pt x="3581" y="13772"/>
                      <a:pt x="3581" y="13772"/>
                      <a:pt x="3581" y="13772"/>
                    </a:cubicBezTo>
                    <a:cubicBezTo>
                      <a:pt x="3581" y="13772"/>
                      <a:pt x="3581" y="13772"/>
                      <a:pt x="3581" y="13772"/>
                    </a:cubicBezTo>
                    <a:cubicBezTo>
                      <a:pt x="3465" y="13872"/>
                      <a:pt x="3465" y="13872"/>
                      <a:pt x="3465" y="13872"/>
                    </a:cubicBezTo>
                    <a:cubicBezTo>
                      <a:pt x="3465" y="13971"/>
                      <a:pt x="3465" y="13971"/>
                      <a:pt x="3465" y="13971"/>
                    </a:cubicBezTo>
                    <a:cubicBezTo>
                      <a:pt x="3581" y="14070"/>
                      <a:pt x="3581" y="14070"/>
                      <a:pt x="3581" y="14070"/>
                    </a:cubicBezTo>
                    <a:cubicBezTo>
                      <a:pt x="3696" y="14070"/>
                      <a:pt x="3696" y="14070"/>
                      <a:pt x="3696" y="14070"/>
                    </a:cubicBezTo>
                    <a:cubicBezTo>
                      <a:pt x="3581" y="14070"/>
                      <a:pt x="3581" y="14070"/>
                      <a:pt x="3581" y="14070"/>
                    </a:cubicBezTo>
                    <a:cubicBezTo>
                      <a:pt x="3465" y="14070"/>
                      <a:pt x="3465" y="14070"/>
                      <a:pt x="3465" y="14070"/>
                    </a:cubicBezTo>
                    <a:cubicBezTo>
                      <a:pt x="3465" y="14169"/>
                      <a:pt x="3465" y="14169"/>
                      <a:pt x="3465" y="14169"/>
                    </a:cubicBezTo>
                    <a:cubicBezTo>
                      <a:pt x="3465" y="14169"/>
                      <a:pt x="3465" y="14169"/>
                      <a:pt x="3465" y="14169"/>
                    </a:cubicBezTo>
                    <a:cubicBezTo>
                      <a:pt x="3581" y="14268"/>
                      <a:pt x="3581" y="14268"/>
                      <a:pt x="3581" y="14268"/>
                    </a:cubicBezTo>
                    <a:cubicBezTo>
                      <a:pt x="3465" y="14268"/>
                      <a:pt x="3465" y="14268"/>
                      <a:pt x="3465" y="14268"/>
                    </a:cubicBezTo>
                    <a:cubicBezTo>
                      <a:pt x="3465" y="14268"/>
                      <a:pt x="3465" y="14268"/>
                      <a:pt x="3465" y="14268"/>
                    </a:cubicBezTo>
                    <a:cubicBezTo>
                      <a:pt x="3465" y="14367"/>
                      <a:pt x="3465" y="14367"/>
                      <a:pt x="3465" y="14367"/>
                    </a:cubicBezTo>
                    <a:cubicBezTo>
                      <a:pt x="3696" y="14466"/>
                      <a:pt x="3696" y="14466"/>
                      <a:pt x="3696" y="14466"/>
                    </a:cubicBezTo>
                    <a:cubicBezTo>
                      <a:pt x="3812" y="14466"/>
                      <a:pt x="3812" y="14466"/>
                      <a:pt x="3812" y="14466"/>
                    </a:cubicBezTo>
                    <a:cubicBezTo>
                      <a:pt x="3812" y="14466"/>
                      <a:pt x="3812" y="14466"/>
                      <a:pt x="3812" y="14466"/>
                    </a:cubicBezTo>
                    <a:cubicBezTo>
                      <a:pt x="4043" y="14367"/>
                      <a:pt x="4043" y="14367"/>
                      <a:pt x="4043" y="14367"/>
                    </a:cubicBezTo>
                    <a:cubicBezTo>
                      <a:pt x="3927" y="14466"/>
                      <a:pt x="3927" y="14466"/>
                      <a:pt x="3927" y="14466"/>
                    </a:cubicBezTo>
                    <a:cubicBezTo>
                      <a:pt x="3812" y="14565"/>
                      <a:pt x="3812" y="14565"/>
                      <a:pt x="3812" y="14565"/>
                    </a:cubicBezTo>
                    <a:cubicBezTo>
                      <a:pt x="3696" y="14466"/>
                      <a:pt x="3696" y="14466"/>
                      <a:pt x="3696" y="14466"/>
                    </a:cubicBezTo>
                    <a:cubicBezTo>
                      <a:pt x="3581" y="14466"/>
                      <a:pt x="3581" y="14466"/>
                      <a:pt x="3581" y="14466"/>
                    </a:cubicBezTo>
                    <a:lnTo>
                      <a:pt x="3581" y="1456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5" name="Freeform 161"/>
              <p:cNvSpPr/>
              <p:nvPr/>
            </p:nvSpPr>
            <p:spPr>
              <a:xfrm>
                <a:off x="1346757" y="-1"/>
                <a:ext cx="2775251" cy="2316071"/>
              </a:xfrm>
              <a:custGeom>
                <a:avLst/>
                <a:gdLst/>
                <a:ahLst/>
                <a:cxnLst>
                  <a:cxn ang="0">
                    <a:pos x="wd2" y="hd2"/>
                  </a:cxn>
                  <a:cxn ang="5400000">
                    <a:pos x="wd2" y="hd2"/>
                  </a:cxn>
                  <a:cxn ang="10800000">
                    <a:pos x="wd2" y="hd2"/>
                  </a:cxn>
                  <a:cxn ang="16200000">
                    <a:pos x="wd2" y="hd2"/>
                  </a:cxn>
                </a:cxnLst>
                <a:rect l="0" t="0" r="r" b="b"/>
                <a:pathLst>
                  <a:path w="21600" h="21600" extrusionOk="0">
                    <a:moveTo>
                      <a:pt x="15597" y="3812"/>
                    </a:moveTo>
                    <a:cubicBezTo>
                      <a:pt x="15653" y="3745"/>
                      <a:pt x="15653" y="3745"/>
                      <a:pt x="15653" y="3745"/>
                    </a:cubicBezTo>
                    <a:cubicBezTo>
                      <a:pt x="15709" y="3745"/>
                      <a:pt x="15709" y="3745"/>
                      <a:pt x="15709" y="3745"/>
                    </a:cubicBezTo>
                    <a:cubicBezTo>
                      <a:pt x="15765" y="3611"/>
                      <a:pt x="15765" y="3611"/>
                      <a:pt x="15765" y="3611"/>
                    </a:cubicBezTo>
                    <a:cubicBezTo>
                      <a:pt x="15821" y="3477"/>
                      <a:pt x="15821" y="3477"/>
                      <a:pt x="15821" y="3477"/>
                    </a:cubicBezTo>
                    <a:cubicBezTo>
                      <a:pt x="15821" y="3477"/>
                      <a:pt x="15821" y="3477"/>
                      <a:pt x="15821" y="3477"/>
                    </a:cubicBezTo>
                    <a:cubicBezTo>
                      <a:pt x="15821" y="3544"/>
                      <a:pt x="15821" y="3544"/>
                      <a:pt x="15821" y="3544"/>
                    </a:cubicBezTo>
                    <a:cubicBezTo>
                      <a:pt x="15821" y="3611"/>
                      <a:pt x="15821" y="3611"/>
                      <a:pt x="15821" y="3611"/>
                    </a:cubicBezTo>
                    <a:cubicBezTo>
                      <a:pt x="15821" y="3611"/>
                      <a:pt x="15821" y="3611"/>
                      <a:pt x="15821" y="3611"/>
                    </a:cubicBezTo>
                    <a:cubicBezTo>
                      <a:pt x="15877" y="3611"/>
                      <a:pt x="15877" y="3611"/>
                      <a:pt x="15877" y="3611"/>
                    </a:cubicBezTo>
                    <a:cubicBezTo>
                      <a:pt x="15877" y="3544"/>
                      <a:pt x="15877" y="3544"/>
                      <a:pt x="15877" y="3544"/>
                    </a:cubicBezTo>
                    <a:cubicBezTo>
                      <a:pt x="15934" y="3544"/>
                      <a:pt x="15934" y="3544"/>
                      <a:pt x="15934" y="3544"/>
                    </a:cubicBezTo>
                    <a:cubicBezTo>
                      <a:pt x="15934" y="3477"/>
                      <a:pt x="15934" y="3477"/>
                      <a:pt x="15934" y="3477"/>
                    </a:cubicBezTo>
                    <a:cubicBezTo>
                      <a:pt x="15877" y="3477"/>
                      <a:pt x="15877" y="3477"/>
                      <a:pt x="15877" y="3477"/>
                    </a:cubicBezTo>
                    <a:cubicBezTo>
                      <a:pt x="15877" y="3477"/>
                      <a:pt x="15877" y="3477"/>
                      <a:pt x="15877" y="3477"/>
                    </a:cubicBezTo>
                    <a:cubicBezTo>
                      <a:pt x="15934" y="3411"/>
                      <a:pt x="15934" y="3411"/>
                      <a:pt x="15934" y="3411"/>
                    </a:cubicBezTo>
                    <a:cubicBezTo>
                      <a:pt x="15934" y="3344"/>
                      <a:pt x="15934" y="3344"/>
                      <a:pt x="15934" y="3344"/>
                    </a:cubicBezTo>
                    <a:cubicBezTo>
                      <a:pt x="15934" y="3344"/>
                      <a:pt x="15934" y="3344"/>
                      <a:pt x="15934" y="3344"/>
                    </a:cubicBezTo>
                    <a:cubicBezTo>
                      <a:pt x="15934" y="3277"/>
                      <a:pt x="15934" y="3277"/>
                      <a:pt x="15934" y="3277"/>
                    </a:cubicBezTo>
                    <a:cubicBezTo>
                      <a:pt x="15990" y="3210"/>
                      <a:pt x="15990" y="3210"/>
                      <a:pt x="15990" y="3210"/>
                    </a:cubicBezTo>
                    <a:cubicBezTo>
                      <a:pt x="15990" y="3143"/>
                      <a:pt x="15990" y="3143"/>
                      <a:pt x="15990" y="3143"/>
                    </a:cubicBezTo>
                    <a:cubicBezTo>
                      <a:pt x="16046" y="3143"/>
                      <a:pt x="16046" y="3143"/>
                      <a:pt x="16046" y="3143"/>
                    </a:cubicBezTo>
                    <a:cubicBezTo>
                      <a:pt x="16102" y="3076"/>
                      <a:pt x="16102" y="3076"/>
                      <a:pt x="16102" y="3076"/>
                    </a:cubicBezTo>
                    <a:cubicBezTo>
                      <a:pt x="16102" y="3143"/>
                      <a:pt x="16102" y="3143"/>
                      <a:pt x="16102" y="3143"/>
                    </a:cubicBezTo>
                    <a:cubicBezTo>
                      <a:pt x="16102" y="3143"/>
                      <a:pt x="16102" y="3143"/>
                      <a:pt x="16102" y="3143"/>
                    </a:cubicBezTo>
                    <a:cubicBezTo>
                      <a:pt x="16046" y="3143"/>
                      <a:pt x="16046" y="3143"/>
                      <a:pt x="16046" y="3143"/>
                    </a:cubicBezTo>
                    <a:cubicBezTo>
                      <a:pt x="16046" y="3277"/>
                      <a:pt x="16046" y="3277"/>
                      <a:pt x="16046" y="3277"/>
                    </a:cubicBezTo>
                    <a:cubicBezTo>
                      <a:pt x="15990" y="3344"/>
                      <a:pt x="15990" y="3344"/>
                      <a:pt x="15990" y="3344"/>
                    </a:cubicBezTo>
                    <a:cubicBezTo>
                      <a:pt x="15990" y="3411"/>
                      <a:pt x="15990" y="3411"/>
                      <a:pt x="15990" y="3411"/>
                    </a:cubicBezTo>
                    <a:cubicBezTo>
                      <a:pt x="15990" y="3411"/>
                      <a:pt x="15990" y="3411"/>
                      <a:pt x="15990" y="3411"/>
                    </a:cubicBezTo>
                    <a:cubicBezTo>
                      <a:pt x="15990" y="3477"/>
                      <a:pt x="15990" y="3477"/>
                      <a:pt x="15990" y="3477"/>
                    </a:cubicBezTo>
                    <a:cubicBezTo>
                      <a:pt x="16046" y="3477"/>
                      <a:pt x="16046" y="3477"/>
                      <a:pt x="16046" y="3477"/>
                    </a:cubicBezTo>
                    <a:cubicBezTo>
                      <a:pt x="16102" y="3411"/>
                      <a:pt x="16102" y="3411"/>
                      <a:pt x="16102" y="3411"/>
                    </a:cubicBezTo>
                    <a:cubicBezTo>
                      <a:pt x="16158" y="3277"/>
                      <a:pt x="16158" y="3277"/>
                      <a:pt x="16158" y="3277"/>
                    </a:cubicBezTo>
                    <a:cubicBezTo>
                      <a:pt x="16214" y="3210"/>
                      <a:pt x="16214" y="3210"/>
                      <a:pt x="16214" y="3210"/>
                    </a:cubicBezTo>
                    <a:cubicBezTo>
                      <a:pt x="16214" y="3143"/>
                      <a:pt x="16214" y="3143"/>
                      <a:pt x="16214" y="3143"/>
                    </a:cubicBezTo>
                    <a:cubicBezTo>
                      <a:pt x="16214" y="3143"/>
                      <a:pt x="16214" y="3143"/>
                      <a:pt x="16214" y="3143"/>
                    </a:cubicBezTo>
                    <a:cubicBezTo>
                      <a:pt x="16270" y="3076"/>
                      <a:pt x="16270" y="3076"/>
                      <a:pt x="16270" y="3076"/>
                    </a:cubicBezTo>
                    <a:cubicBezTo>
                      <a:pt x="16270" y="3143"/>
                      <a:pt x="16270" y="3143"/>
                      <a:pt x="16270" y="3143"/>
                    </a:cubicBezTo>
                    <a:cubicBezTo>
                      <a:pt x="16270" y="3143"/>
                      <a:pt x="16270" y="3143"/>
                      <a:pt x="16270" y="3143"/>
                    </a:cubicBezTo>
                    <a:cubicBezTo>
                      <a:pt x="16270" y="3210"/>
                      <a:pt x="16270" y="3210"/>
                      <a:pt x="16270" y="3210"/>
                    </a:cubicBezTo>
                    <a:cubicBezTo>
                      <a:pt x="16270" y="3210"/>
                      <a:pt x="16270" y="3210"/>
                      <a:pt x="16270" y="3210"/>
                    </a:cubicBezTo>
                    <a:cubicBezTo>
                      <a:pt x="16326" y="3143"/>
                      <a:pt x="16326" y="3143"/>
                      <a:pt x="16326" y="3143"/>
                    </a:cubicBezTo>
                    <a:cubicBezTo>
                      <a:pt x="16382" y="3143"/>
                      <a:pt x="16382" y="3143"/>
                      <a:pt x="16382" y="3143"/>
                    </a:cubicBezTo>
                    <a:cubicBezTo>
                      <a:pt x="16438" y="3143"/>
                      <a:pt x="16438" y="3143"/>
                      <a:pt x="16438" y="3143"/>
                    </a:cubicBezTo>
                    <a:cubicBezTo>
                      <a:pt x="16551" y="3076"/>
                      <a:pt x="16551" y="3076"/>
                      <a:pt x="16551" y="3076"/>
                    </a:cubicBezTo>
                    <a:cubicBezTo>
                      <a:pt x="16607" y="3076"/>
                      <a:pt x="16607" y="3076"/>
                      <a:pt x="16607" y="3076"/>
                    </a:cubicBezTo>
                    <a:cubicBezTo>
                      <a:pt x="16607" y="3076"/>
                      <a:pt x="16607" y="3076"/>
                      <a:pt x="16607" y="3076"/>
                    </a:cubicBezTo>
                    <a:cubicBezTo>
                      <a:pt x="16663" y="3076"/>
                      <a:pt x="16663" y="3076"/>
                      <a:pt x="16663" y="3076"/>
                    </a:cubicBezTo>
                    <a:cubicBezTo>
                      <a:pt x="16663" y="3009"/>
                      <a:pt x="16663" y="3009"/>
                      <a:pt x="16663" y="3009"/>
                    </a:cubicBezTo>
                    <a:cubicBezTo>
                      <a:pt x="16663" y="2942"/>
                      <a:pt x="16663" y="2942"/>
                      <a:pt x="16663" y="2942"/>
                    </a:cubicBezTo>
                    <a:cubicBezTo>
                      <a:pt x="16719" y="2942"/>
                      <a:pt x="16719" y="2942"/>
                      <a:pt x="16719" y="2942"/>
                    </a:cubicBezTo>
                    <a:cubicBezTo>
                      <a:pt x="16663" y="2876"/>
                      <a:pt x="16663" y="2876"/>
                      <a:pt x="16663" y="2876"/>
                    </a:cubicBezTo>
                    <a:cubicBezTo>
                      <a:pt x="16663" y="2809"/>
                      <a:pt x="16663" y="2809"/>
                      <a:pt x="16663" y="2809"/>
                    </a:cubicBezTo>
                    <a:cubicBezTo>
                      <a:pt x="16663" y="2675"/>
                      <a:pt x="16663" y="2675"/>
                      <a:pt x="16663" y="2675"/>
                    </a:cubicBezTo>
                    <a:cubicBezTo>
                      <a:pt x="16663" y="2675"/>
                      <a:pt x="16663" y="2675"/>
                      <a:pt x="16663" y="2675"/>
                    </a:cubicBezTo>
                    <a:cubicBezTo>
                      <a:pt x="16607" y="2742"/>
                      <a:pt x="16607" y="2742"/>
                      <a:pt x="16607" y="2742"/>
                    </a:cubicBezTo>
                    <a:cubicBezTo>
                      <a:pt x="16551" y="2876"/>
                      <a:pt x="16551" y="2876"/>
                      <a:pt x="16551" y="2876"/>
                    </a:cubicBezTo>
                    <a:cubicBezTo>
                      <a:pt x="16551" y="2876"/>
                      <a:pt x="16551" y="2876"/>
                      <a:pt x="16551" y="2876"/>
                    </a:cubicBezTo>
                    <a:cubicBezTo>
                      <a:pt x="16551" y="2809"/>
                      <a:pt x="16551" y="2809"/>
                      <a:pt x="16551" y="2809"/>
                    </a:cubicBezTo>
                    <a:cubicBezTo>
                      <a:pt x="16607" y="2742"/>
                      <a:pt x="16607" y="2742"/>
                      <a:pt x="16607" y="2742"/>
                    </a:cubicBezTo>
                    <a:cubicBezTo>
                      <a:pt x="16663" y="2742"/>
                      <a:pt x="16663" y="2742"/>
                      <a:pt x="16663" y="2742"/>
                    </a:cubicBezTo>
                    <a:cubicBezTo>
                      <a:pt x="16663" y="2675"/>
                      <a:pt x="16663" y="2675"/>
                      <a:pt x="16663" y="2675"/>
                    </a:cubicBezTo>
                    <a:cubicBezTo>
                      <a:pt x="16607" y="2608"/>
                      <a:pt x="16607" y="2608"/>
                      <a:pt x="16607" y="2608"/>
                    </a:cubicBezTo>
                    <a:cubicBezTo>
                      <a:pt x="16551" y="2608"/>
                      <a:pt x="16551" y="2608"/>
                      <a:pt x="16551" y="2608"/>
                    </a:cubicBezTo>
                    <a:cubicBezTo>
                      <a:pt x="16551" y="2608"/>
                      <a:pt x="16551" y="2608"/>
                      <a:pt x="16551" y="2608"/>
                    </a:cubicBezTo>
                    <a:cubicBezTo>
                      <a:pt x="16551" y="2608"/>
                      <a:pt x="16551" y="2608"/>
                      <a:pt x="16551" y="2608"/>
                    </a:cubicBezTo>
                    <a:cubicBezTo>
                      <a:pt x="16495" y="2608"/>
                      <a:pt x="16495" y="2608"/>
                      <a:pt x="16495" y="2608"/>
                    </a:cubicBezTo>
                    <a:cubicBezTo>
                      <a:pt x="16495" y="2608"/>
                      <a:pt x="16495" y="2608"/>
                      <a:pt x="16495" y="2608"/>
                    </a:cubicBezTo>
                    <a:cubicBezTo>
                      <a:pt x="16438" y="2608"/>
                      <a:pt x="16438" y="2608"/>
                      <a:pt x="16438" y="2608"/>
                    </a:cubicBezTo>
                    <a:cubicBezTo>
                      <a:pt x="16382" y="2675"/>
                      <a:pt x="16382" y="2675"/>
                      <a:pt x="16382" y="2675"/>
                    </a:cubicBezTo>
                    <a:cubicBezTo>
                      <a:pt x="16382" y="2608"/>
                      <a:pt x="16382" y="2608"/>
                      <a:pt x="16382" y="2608"/>
                    </a:cubicBezTo>
                    <a:cubicBezTo>
                      <a:pt x="16382" y="2608"/>
                      <a:pt x="16382" y="2608"/>
                      <a:pt x="16382" y="2608"/>
                    </a:cubicBezTo>
                    <a:cubicBezTo>
                      <a:pt x="16495" y="2541"/>
                      <a:pt x="16495" y="2541"/>
                      <a:pt x="16495" y="2541"/>
                    </a:cubicBezTo>
                    <a:cubicBezTo>
                      <a:pt x="16551" y="2541"/>
                      <a:pt x="16551" y="2541"/>
                      <a:pt x="16551" y="2541"/>
                    </a:cubicBezTo>
                    <a:cubicBezTo>
                      <a:pt x="16607" y="2474"/>
                      <a:pt x="16607" y="2474"/>
                      <a:pt x="16607" y="2474"/>
                    </a:cubicBezTo>
                    <a:cubicBezTo>
                      <a:pt x="16663" y="2407"/>
                      <a:pt x="16663" y="2407"/>
                      <a:pt x="16663" y="2407"/>
                    </a:cubicBezTo>
                    <a:cubicBezTo>
                      <a:pt x="16719" y="2341"/>
                      <a:pt x="16719" y="2341"/>
                      <a:pt x="16719" y="2341"/>
                    </a:cubicBezTo>
                    <a:cubicBezTo>
                      <a:pt x="16719" y="2207"/>
                      <a:pt x="16719" y="2207"/>
                      <a:pt x="16719" y="2207"/>
                    </a:cubicBezTo>
                    <a:cubicBezTo>
                      <a:pt x="16719" y="2207"/>
                      <a:pt x="16719" y="2207"/>
                      <a:pt x="16719" y="2207"/>
                    </a:cubicBezTo>
                    <a:cubicBezTo>
                      <a:pt x="16663" y="2207"/>
                      <a:pt x="16663" y="2207"/>
                      <a:pt x="16663" y="2207"/>
                    </a:cubicBezTo>
                    <a:cubicBezTo>
                      <a:pt x="16663" y="2274"/>
                      <a:pt x="16663" y="2274"/>
                      <a:pt x="16663" y="2274"/>
                    </a:cubicBezTo>
                    <a:cubicBezTo>
                      <a:pt x="16607" y="2207"/>
                      <a:pt x="16607" y="2207"/>
                      <a:pt x="16607" y="2207"/>
                    </a:cubicBezTo>
                    <a:cubicBezTo>
                      <a:pt x="16663" y="2207"/>
                      <a:pt x="16663" y="2207"/>
                      <a:pt x="16663" y="2207"/>
                    </a:cubicBezTo>
                    <a:cubicBezTo>
                      <a:pt x="16663" y="2207"/>
                      <a:pt x="16663" y="2207"/>
                      <a:pt x="16663" y="2207"/>
                    </a:cubicBezTo>
                    <a:cubicBezTo>
                      <a:pt x="16719" y="2207"/>
                      <a:pt x="16719" y="2207"/>
                      <a:pt x="16719" y="2207"/>
                    </a:cubicBezTo>
                    <a:cubicBezTo>
                      <a:pt x="16719" y="2140"/>
                      <a:pt x="16719" y="2140"/>
                      <a:pt x="16719" y="2140"/>
                    </a:cubicBezTo>
                    <a:cubicBezTo>
                      <a:pt x="16719" y="2073"/>
                      <a:pt x="16719" y="2073"/>
                      <a:pt x="16719" y="2073"/>
                    </a:cubicBezTo>
                    <a:cubicBezTo>
                      <a:pt x="16775" y="2006"/>
                      <a:pt x="16775" y="2006"/>
                      <a:pt x="16775" y="2006"/>
                    </a:cubicBezTo>
                    <a:cubicBezTo>
                      <a:pt x="16775" y="2006"/>
                      <a:pt x="16775" y="2006"/>
                      <a:pt x="16775" y="2006"/>
                    </a:cubicBezTo>
                    <a:cubicBezTo>
                      <a:pt x="16775" y="1939"/>
                      <a:pt x="16775" y="1939"/>
                      <a:pt x="16775" y="1939"/>
                    </a:cubicBezTo>
                    <a:cubicBezTo>
                      <a:pt x="16775" y="1939"/>
                      <a:pt x="16775" y="1939"/>
                      <a:pt x="16775" y="1939"/>
                    </a:cubicBezTo>
                    <a:cubicBezTo>
                      <a:pt x="16719" y="1872"/>
                      <a:pt x="16719" y="1872"/>
                      <a:pt x="16719" y="1872"/>
                    </a:cubicBezTo>
                    <a:cubicBezTo>
                      <a:pt x="16663" y="1939"/>
                      <a:pt x="16663" y="1939"/>
                      <a:pt x="16663" y="1939"/>
                    </a:cubicBezTo>
                    <a:cubicBezTo>
                      <a:pt x="16607" y="2006"/>
                      <a:pt x="16607" y="2006"/>
                      <a:pt x="16607" y="2006"/>
                    </a:cubicBezTo>
                    <a:cubicBezTo>
                      <a:pt x="16607" y="2073"/>
                      <a:pt x="16607" y="2073"/>
                      <a:pt x="16607" y="2073"/>
                    </a:cubicBezTo>
                    <a:cubicBezTo>
                      <a:pt x="16663" y="2140"/>
                      <a:pt x="16663" y="2140"/>
                      <a:pt x="16663" y="2140"/>
                    </a:cubicBezTo>
                    <a:cubicBezTo>
                      <a:pt x="16607" y="2207"/>
                      <a:pt x="16607" y="2207"/>
                      <a:pt x="16607" y="2207"/>
                    </a:cubicBezTo>
                    <a:cubicBezTo>
                      <a:pt x="16607" y="2207"/>
                      <a:pt x="16607" y="2207"/>
                      <a:pt x="16607" y="2207"/>
                    </a:cubicBezTo>
                    <a:cubicBezTo>
                      <a:pt x="16551" y="2207"/>
                      <a:pt x="16551" y="2207"/>
                      <a:pt x="16551" y="2207"/>
                    </a:cubicBezTo>
                    <a:cubicBezTo>
                      <a:pt x="16551" y="2140"/>
                      <a:pt x="16551" y="2140"/>
                      <a:pt x="16551" y="2140"/>
                    </a:cubicBezTo>
                    <a:cubicBezTo>
                      <a:pt x="16551" y="2140"/>
                      <a:pt x="16551" y="2140"/>
                      <a:pt x="16551" y="2140"/>
                    </a:cubicBezTo>
                    <a:cubicBezTo>
                      <a:pt x="16551" y="2073"/>
                      <a:pt x="16551" y="2073"/>
                      <a:pt x="16551" y="2073"/>
                    </a:cubicBezTo>
                    <a:cubicBezTo>
                      <a:pt x="16607" y="2006"/>
                      <a:pt x="16607" y="2006"/>
                      <a:pt x="16607" y="2006"/>
                    </a:cubicBezTo>
                    <a:cubicBezTo>
                      <a:pt x="16607" y="1939"/>
                      <a:pt x="16607" y="1939"/>
                      <a:pt x="16607" y="1939"/>
                    </a:cubicBezTo>
                    <a:cubicBezTo>
                      <a:pt x="16607" y="1939"/>
                      <a:pt x="16607" y="1939"/>
                      <a:pt x="16607" y="1939"/>
                    </a:cubicBezTo>
                    <a:cubicBezTo>
                      <a:pt x="16607" y="1939"/>
                      <a:pt x="16607" y="1939"/>
                      <a:pt x="16607" y="1939"/>
                    </a:cubicBezTo>
                    <a:cubicBezTo>
                      <a:pt x="16663" y="1939"/>
                      <a:pt x="16663" y="1939"/>
                      <a:pt x="16663" y="1939"/>
                    </a:cubicBezTo>
                    <a:cubicBezTo>
                      <a:pt x="16607" y="1872"/>
                      <a:pt x="16607" y="1872"/>
                      <a:pt x="16607" y="1872"/>
                    </a:cubicBezTo>
                    <a:cubicBezTo>
                      <a:pt x="16607" y="1806"/>
                      <a:pt x="16607" y="1806"/>
                      <a:pt x="16607" y="1806"/>
                    </a:cubicBezTo>
                    <a:cubicBezTo>
                      <a:pt x="16551" y="1806"/>
                      <a:pt x="16551" y="1806"/>
                      <a:pt x="16551" y="1806"/>
                    </a:cubicBezTo>
                    <a:cubicBezTo>
                      <a:pt x="16495" y="1806"/>
                      <a:pt x="16495" y="1806"/>
                      <a:pt x="16495" y="1806"/>
                    </a:cubicBezTo>
                    <a:cubicBezTo>
                      <a:pt x="16495" y="1872"/>
                      <a:pt x="16495" y="1872"/>
                      <a:pt x="16495" y="1872"/>
                    </a:cubicBezTo>
                    <a:cubicBezTo>
                      <a:pt x="16438" y="1806"/>
                      <a:pt x="16438" y="1806"/>
                      <a:pt x="16438" y="1806"/>
                    </a:cubicBezTo>
                    <a:cubicBezTo>
                      <a:pt x="16438" y="1806"/>
                      <a:pt x="16438" y="1806"/>
                      <a:pt x="16438" y="1806"/>
                    </a:cubicBezTo>
                    <a:cubicBezTo>
                      <a:pt x="16438" y="1739"/>
                      <a:pt x="16438" y="1739"/>
                      <a:pt x="16438" y="1739"/>
                    </a:cubicBezTo>
                    <a:cubicBezTo>
                      <a:pt x="16438" y="1672"/>
                      <a:pt x="16438" y="1672"/>
                      <a:pt x="16438" y="1672"/>
                    </a:cubicBezTo>
                    <a:cubicBezTo>
                      <a:pt x="16438" y="1538"/>
                      <a:pt x="16438" y="1538"/>
                      <a:pt x="16438" y="1538"/>
                    </a:cubicBezTo>
                    <a:cubicBezTo>
                      <a:pt x="16438" y="1471"/>
                      <a:pt x="16438" y="1471"/>
                      <a:pt x="16438" y="1471"/>
                    </a:cubicBezTo>
                    <a:cubicBezTo>
                      <a:pt x="16438" y="1404"/>
                      <a:pt x="16438" y="1404"/>
                      <a:pt x="16438" y="1404"/>
                    </a:cubicBezTo>
                    <a:cubicBezTo>
                      <a:pt x="16495" y="1337"/>
                      <a:pt x="16495" y="1337"/>
                      <a:pt x="16495" y="1337"/>
                    </a:cubicBezTo>
                    <a:cubicBezTo>
                      <a:pt x="16438" y="1271"/>
                      <a:pt x="16438" y="1271"/>
                      <a:pt x="16438" y="1271"/>
                    </a:cubicBezTo>
                    <a:cubicBezTo>
                      <a:pt x="16495" y="1137"/>
                      <a:pt x="16495" y="1137"/>
                      <a:pt x="16495" y="1137"/>
                    </a:cubicBezTo>
                    <a:cubicBezTo>
                      <a:pt x="16495" y="1070"/>
                      <a:pt x="16495" y="1070"/>
                      <a:pt x="16495" y="1070"/>
                    </a:cubicBezTo>
                    <a:cubicBezTo>
                      <a:pt x="16438" y="1070"/>
                      <a:pt x="16438" y="1070"/>
                      <a:pt x="16438" y="1070"/>
                    </a:cubicBezTo>
                    <a:cubicBezTo>
                      <a:pt x="16438" y="1003"/>
                      <a:pt x="16438" y="1003"/>
                      <a:pt x="16438" y="1003"/>
                    </a:cubicBezTo>
                    <a:cubicBezTo>
                      <a:pt x="16382" y="936"/>
                      <a:pt x="16382" y="936"/>
                      <a:pt x="16382" y="936"/>
                    </a:cubicBezTo>
                    <a:cubicBezTo>
                      <a:pt x="16382" y="869"/>
                      <a:pt x="16382" y="869"/>
                      <a:pt x="16382" y="869"/>
                    </a:cubicBezTo>
                    <a:cubicBezTo>
                      <a:pt x="16270" y="869"/>
                      <a:pt x="16270" y="869"/>
                      <a:pt x="16270" y="869"/>
                    </a:cubicBezTo>
                    <a:cubicBezTo>
                      <a:pt x="16270" y="869"/>
                      <a:pt x="16270" y="869"/>
                      <a:pt x="16270" y="869"/>
                    </a:cubicBezTo>
                    <a:cubicBezTo>
                      <a:pt x="16270" y="869"/>
                      <a:pt x="16270" y="869"/>
                      <a:pt x="16270" y="869"/>
                    </a:cubicBezTo>
                    <a:cubicBezTo>
                      <a:pt x="16270" y="936"/>
                      <a:pt x="16270" y="936"/>
                      <a:pt x="16270" y="936"/>
                    </a:cubicBezTo>
                    <a:cubicBezTo>
                      <a:pt x="16214" y="869"/>
                      <a:pt x="16214" y="869"/>
                      <a:pt x="16214" y="869"/>
                    </a:cubicBezTo>
                    <a:cubicBezTo>
                      <a:pt x="16158" y="869"/>
                      <a:pt x="16158" y="869"/>
                      <a:pt x="16158" y="869"/>
                    </a:cubicBezTo>
                    <a:cubicBezTo>
                      <a:pt x="16158" y="936"/>
                      <a:pt x="16158" y="936"/>
                      <a:pt x="16158" y="936"/>
                    </a:cubicBezTo>
                    <a:cubicBezTo>
                      <a:pt x="16102" y="1003"/>
                      <a:pt x="16102" y="1003"/>
                      <a:pt x="16102" y="1003"/>
                    </a:cubicBezTo>
                    <a:cubicBezTo>
                      <a:pt x="16158" y="1003"/>
                      <a:pt x="16158" y="1003"/>
                      <a:pt x="16158" y="1003"/>
                    </a:cubicBezTo>
                    <a:cubicBezTo>
                      <a:pt x="16158" y="1003"/>
                      <a:pt x="16158" y="1003"/>
                      <a:pt x="16158" y="1003"/>
                    </a:cubicBezTo>
                    <a:cubicBezTo>
                      <a:pt x="16214" y="1003"/>
                      <a:pt x="16214" y="1003"/>
                      <a:pt x="16214" y="1003"/>
                    </a:cubicBezTo>
                    <a:cubicBezTo>
                      <a:pt x="16270" y="1003"/>
                      <a:pt x="16270" y="1003"/>
                      <a:pt x="16270" y="1003"/>
                    </a:cubicBezTo>
                    <a:cubicBezTo>
                      <a:pt x="16326" y="1070"/>
                      <a:pt x="16326" y="1070"/>
                      <a:pt x="16326" y="1070"/>
                    </a:cubicBezTo>
                    <a:cubicBezTo>
                      <a:pt x="16326" y="1070"/>
                      <a:pt x="16326" y="1070"/>
                      <a:pt x="16326" y="1070"/>
                    </a:cubicBezTo>
                    <a:cubicBezTo>
                      <a:pt x="16326" y="1137"/>
                      <a:pt x="16326" y="1137"/>
                      <a:pt x="16326" y="1137"/>
                    </a:cubicBezTo>
                    <a:cubicBezTo>
                      <a:pt x="16270" y="1204"/>
                      <a:pt x="16270" y="1204"/>
                      <a:pt x="16270" y="1204"/>
                    </a:cubicBezTo>
                    <a:cubicBezTo>
                      <a:pt x="16214" y="1204"/>
                      <a:pt x="16214" y="1204"/>
                      <a:pt x="16214" y="1204"/>
                    </a:cubicBezTo>
                    <a:cubicBezTo>
                      <a:pt x="16158" y="1137"/>
                      <a:pt x="16158" y="1137"/>
                      <a:pt x="16158" y="1137"/>
                    </a:cubicBezTo>
                    <a:cubicBezTo>
                      <a:pt x="16158" y="1137"/>
                      <a:pt x="16158" y="1137"/>
                      <a:pt x="16158" y="1137"/>
                    </a:cubicBezTo>
                    <a:cubicBezTo>
                      <a:pt x="16102" y="1137"/>
                      <a:pt x="16102" y="1137"/>
                      <a:pt x="16102" y="1137"/>
                    </a:cubicBezTo>
                    <a:cubicBezTo>
                      <a:pt x="16102" y="1204"/>
                      <a:pt x="16102" y="1204"/>
                      <a:pt x="16102" y="1204"/>
                    </a:cubicBezTo>
                    <a:cubicBezTo>
                      <a:pt x="16158" y="1204"/>
                      <a:pt x="16158" y="1204"/>
                      <a:pt x="16158" y="1204"/>
                    </a:cubicBezTo>
                    <a:cubicBezTo>
                      <a:pt x="16102" y="1271"/>
                      <a:pt x="16102" y="1271"/>
                      <a:pt x="16102" y="1271"/>
                    </a:cubicBezTo>
                    <a:cubicBezTo>
                      <a:pt x="16046" y="1271"/>
                      <a:pt x="16046" y="1271"/>
                      <a:pt x="16046" y="1271"/>
                    </a:cubicBezTo>
                    <a:cubicBezTo>
                      <a:pt x="15990" y="1204"/>
                      <a:pt x="15990" y="1204"/>
                      <a:pt x="15990" y="1204"/>
                    </a:cubicBezTo>
                    <a:cubicBezTo>
                      <a:pt x="15934" y="1204"/>
                      <a:pt x="15934" y="1204"/>
                      <a:pt x="15934" y="1204"/>
                    </a:cubicBezTo>
                    <a:cubicBezTo>
                      <a:pt x="15877" y="1271"/>
                      <a:pt x="15877" y="1271"/>
                      <a:pt x="15877" y="1271"/>
                    </a:cubicBezTo>
                    <a:cubicBezTo>
                      <a:pt x="15877" y="1337"/>
                      <a:pt x="15877" y="1337"/>
                      <a:pt x="15877" y="1337"/>
                    </a:cubicBezTo>
                    <a:cubicBezTo>
                      <a:pt x="15877" y="1337"/>
                      <a:pt x="15877" y="1337"/>
                      <a:pt x="15877" y="1337"/>
                    </a:cubicBezTo>
                    <a:cubicBezTo>
                      <a:pt x="15934" y="1337"/>
                      <a:pt x="15934" y="1337"/>
                      <a:pt x="15934" y="1337"/>
                    </a:cubicBezTo>
                    <a:cubicBezTo>
                      <a:pt x="15934" y="1404"/>
                      <a:pt x="15934" y="1404"/>
                      <a:pt x="15934" y="1404"/>
                    </a:cubicBezTo>
                    <a:cubicBezTo>
                      <a:pt x="15990" y="1471"/>
                      <a:pt x="15990" y="1471"/>
                      <a:pt x="15990" y="1471"/>
                    </a:cubicBezTo>
                    <a:cubicBezTo>
                      <a:pt x="15990" y="1471"/>
                      <a:pt x="15990" y="1471"/>
                      <a:pt x="15990" y="1471"/>
                    </a:cubicBezTo>
                    <a:cubicBezTo>
                      <a:pt x="15934" y="1471"/>
                      <a:pt x="15934" y="1471"/>
                      <a:pt x="15934" y="1471"/>
                    </a:cubicBezTo>
                    <a:cubicBezTo>
                      <a:pt x="15934" y="1538"/>
                      <a:pt x="15934" y="1538"/>
                      <a:pt x="15934" y="1538"/>
                    </a:cubicBezTo>
                    <a:cubicBezTo>
                      <a:pt x="15990" y="1538"/>
                      <a:pt x="15990" y="1538"/>
                      <a:pt x="15990" y="1538"/>
                    </a:cubicBezTo>
                    <a:cubicBezTo>
                      <a:pt x="15990" y="1605"/>
                      <a:pt x="15990" y="1605"/>
                      <a:pt x="15990" y="1605"/>
                    </a:cubicBezTo>
                    <a:cubicBezTo>
                      <a:pt x="15934" y="1605"/>
                      <a:pt x="15934" y="1605"/>
                      <a:pt x="15934" y="1605"/>
                    </a:cubicBezTo>
                    <a:cubicBezTo>
                      <a:pt x="15877" y="1538"/>
                      <a:pt x="15877" y="1538"/>
                      <a:pt x="15877" y="1538"/>
                    </a:cubicBezTo>
                    <a:cubicBezTo>
                      <a:pt x="15821" y="1538"/>
                      <a:pt x="15821" y="1538"/>
                      <a:pt x="15821" y="1538"/>
                    </a:cubicBezTo>
                    <a:cubicBezTo>
                      <a:pt x="15821" y="1538"/>
                      <a:pt x="15821" y="1538"/>
                      <a:pt x="15821" y="1538"/>
                    </a:cubicBezTo>
                    <a:cubicBezTo>
                      <a:pt x="15765" y="1538"/>
                      <a:pt x="15765" y="1538"/>
                      <a:pt x="15765" y="1538"/>
                    </a:cubicBezTo>
                    <a:cubicBezTo>
                      <a:pt x="15709" y="1538"/>
                      <a:pt x="15709" y="1538"/>
                      <a:pt x="15709" y="1538"/>
                    </a:cubicBezTo>
                    <a:cubicBezTo>
                      <a:pt x="15709" y="1605"/>
                      <a:pt x="15709" y="1605"/>
                      <a:pt x="15709" y="1605"/>
                    </a:cubicBezTo>
                    <a:cubicBezTo>
                      <a:pt x="15709" y="1605"/>
                      <a:pt x="15709" y="1605"/>
                      <a:pt x="15709" y="1605"/>
                    </a:cubicBezTo>
                    <a:cubicBezTo>
                      <a:pt x="15709" y="1672"/>
                      <a:pt x="15709" y="1672"/>
                      <a:pt x="15709" y="1672"/>
                    </a:cubicBezTo>
                    <a:cubicBezTo>
                      <a:pt x="15709" y="1672"/>
                      <a:pt x="15709" y="1672"/>
                      <a:pt x="15709" y="1672"/>
                    </a:cubicBezTo>
                    <a:cubicBezTo>
                      <a:pt x="15709" y="1605"/>
                      <a:pt x="15709" y="1605"/>
                      <a:pt x="15709" y="1605"/>
                    </a:cubicBezTo>
                    <a:cubicBezTo>
                      <a:pt x="15653" y="1605"/>
                      <a:pt x="15653" y="1605"/>
                      <a:pt x="15653" y="1605"/>
                    </a:cubicBezTo>
                    <a:cubicBezTo>
                      <a:pt x="15597" y="1605"/>
                      <a:pt x="15597" y="1605"/>
                      <a:pt x="15597" y="1605"/>
                    </a:cubicBezTo>
                    <a:cubicBezTo>
                      <a:pt x="15597" y="1605"/>
                      <a:pt x="15597" y="1605"/>
                      <a:pt x="15597" y="1605"/>
                    </a:cubicBezTo>
                    <a:cubicBezTo>
                      <a:pt x="15541" y="1538"/>
                      <a:pt x="15541" y="1538"/>
                      <a:pt x="15541" y="1538"/>
                    </a:cubicBezTo>
                    <a:cubicBezTo>
                      <a:pt x="15541" y="1538"/>
                      <a:pt x="15541" y="1538"/>
                      <a:pt x="15541" y="1538"/>
                    </a:cubicBezTo>
                    <a:cubicBezTo>
                      <a:pt x="15485" y="1538"/>
                      <a:pt x="15485" y="1538"/>
                      <a:pt x="15485" y="1538"/>
                    </a:cubicBezTo>
                    <a:cubicBezTo>
                      <a:pt x="15541" y="1605"/>
                      <a:pt x="15541" y="1605"/>
                      <a:pt x="15541" y="1605"/>
                    </a:cubicBezTo>
                    <a:cubicBezTo>
                      <a:pt x="15541" y="1672"/>
                      <a:pt x="15541" y="1672"/>
                      <a:pt x="15541" y="1672"/>
                    </a:cubicBezTo>
                    <a:cubicBezTo>
                      <a:pt x="15541" y="1739"/>
                      <a:pt x="15541" y="1739"/>
                      <a:pt x="15541" y="1739"/>
                    </a:cubicBezTo>
                    <a:cubicBezTo>
                      <a:pt x="15597" y="1806"/>
                      <a:pt x="15597" y="1806"/>
                      <a:pt x="15597" y="1806"/>
                    </a:cubicBezTo>
                    <a:cubicBezTo>
                      <a:pt x="15653" y="1806"/>
                      <a:pt x="15653" y="1806"/>
                      <a:pt x="15653" y="1806"/>
                    </a:cubicBezTo>
                    <a:cubicBezTo>
                      <a:pt x="15653" y="1806"/>
                      <a:pt x="15653" y="1806"/>
                      <a:pt x="15653" y="1806"/>
                    </a:cubicBezTo>
                    <a:cubicBezTo>
                      <a:pt x="15653" y="1806"/>
                      <a:pt x="15653" y="1806"/>
                      <a:pt x="15653" y="1806"/>
                    </a:cubicBezTo>
                    <a:cubicBezTo>
                      <a:pt x="15597" y="1806"/>
                      <a:pt x="15597" y="1806"/>
                      <a:pt x="15597" y="1806"/>
                    </a:cubicBezTo>
                    <a:cubicBezTo>
                      <a:pt x="15653" y="1872"/>
                      <a:pt x="15653" y="1872"/>
                      <a:pt x="15653" y="1872"/>
                    </a:cubicBezTo>
                    <a:cubicBezTo>
                      <a:pt x="15653" y="1939"/>
                      <a:pt x="15653" y="1939"/>
                      <a:pt x="15653" y="1939"/>
                    </a:cubicBezTo>
                    <a:cubicBezTo>
                      <a:pt x="15709" y="1939"/>
                      <a:pt x="15709" y="1939"/>
                      <a:pt x="15709" y="1939"/>
                    </a:cubicBezTo>
                    <a:cubicBezTo>
                      <a:pt x="15765" y="1939"/>
                      <a:pt x="15765" y="1939"/>
                      <a:pt x="15765" y="1939"/>
                    </a:cubicBezTo>
                    <a:cubicBezTo>
                      <a:pt x="15821" y="1872"/>
                      <a:pt x="15821" y="1872"/>
                      <a:pt x="15821" y="1872"/>
                    </a:cubicBezTo>
                    <a:cubicBezTo>
                      <a:pt x="15821" y="1939"/>
                      <a:pt x="15821" y="1939"/>
                      <a:pt x="15821" y="1939"/>
                    </a:cubicBezTo>
                    <a:cubicBezTo>
                      <a:pt x="15821" y="1939"/>
                      <a:pt x="15821" y="1939"/>
                      <a:pt x="15821" y="1939"/>
                    </a:cubicBezTo>
                    <a:cubicBezTo>
                      <a:pt x="15821" y="2006"/>
                      <a:pt x="15821" y="2006"/>
                      <a:pt x="15821" y="2006"/>
                    </a:cubicBezTo>
                    <a:cubicBezTo>
                      <a:pt x="15765" y="2073"/>
                      <a:pt x="15765" y="2073"/>
                      <a:pt x="15765" y="2073"/>
                    </a:cubicBezTo>
                    <a:cubicBezTo>
                      <a:pt x="15765" y="2073"/>
                      <a:pt x="15765" y="2073"/>
                      <a:pt x="15765" y="2073"/>
                    </a:cubicBezTo>
                    <a:cubicBezTo>
                      <a:pt x="15709" y="2006"/>
                      <a:pt x="15709" y="2006"/>
                      <a:pt x="15709" y="2006"/>
                    </a:cubicBezTo>
                    <a:cubicBezTo>
                      <a:pt x="15541" y="2006"/>
                      <a:pt x="15541" y="2006"/>
                      <a:pt x="15541" y="2006"/>
                    </a:cubicBezTo>
                    <a:cubicBezTo>
                      <a:pt x="15485" y="1872"/>
                      <a:pt x="15485" y="1872"/>
                      <a:pt x="15485" y="1872"/>
                    </a:cubicBezTo>
                    <a:cubicBezTo>
                      <a:pt x="15485" y="1872"/>
                      <a:pt x="15485" y="1872"/>
                      <a:pt x="15485" y="1872"/>
                    </a:cubicBezTo>
                    <a:cubicBezTo>
                      <a:pt x="15429" y="1872"/>
                      <a:pt x="15429" y="1872"/>
                      <a:pt x="15429" y="1872"/>
                    </a:cubicBezTo>
                    <a:cubicBezTo>
                      <a:pt x="15429" y="1872"/>
                      <a:pt x="15429" y="1872"/>
                      <a:pt x="15429" y="1872"/>
                    </a:cubicBezTo>
                    <a:cubicBezTo>
                      <a:pt x="15429" y="1939"/>
                      <a:pt x="15429" y="1939"/>
                      <a:pt x="15429" y="1939"/>
                    </a:cubicBezTo>
                    <a:cubicBezTo>
                      <a:pt x="15429" y="1939"/>
                      <a:pt x="15429" y="1939"/>
                      <a:pt x="15429" y="1939"/>
                    </a:cubicBezTo>
                    <a:cubicBezTo>
                      <a:pt x="15372" y="1939"/>
                      <a:pt x="15372" y="1939"/>
                      <a:pt x="15372" y="1939"/>
                    </a:cubicBezTo>
                    <a:cubicBezTo>
                      <a:pt x="15429" y="2073"/>
                      <a:pt x="15429" y="2073"/>
                      <a:pt x="15429" y="2073"/>
                    </a:cubicBezTo>
                    <a:cubicBezTo>
                      <a:pt x="15372" y="2073"/>
                      <a:pt x="15372" y="2073"/>
                      <a:pt x="15372" y="2073"/>
                    </a:cubicBezTo>
                    <a:cubicBezTo>
                      <a:pt x="15372" y="2073"/>
                      <a:pt x="15372" y="2073"/>
                      <a:pt x="15372" y="2073"/>
                    </a:cubicBezTo>
                    <a:cubicBezTo>
                      <a:pt x="15372" y="2140"/>
                      <a:pt x="15372" y="2140"/>
                      <a:pt x="15372" y="2140"/>
                    </a:cubicBezTo>
                    <a:cubicBezTo>
                      <a:pt x="15316" y="2140"/>
                      <a:pt x="15316" y="2140"/>
                      <a:pt x="15316" y="2140"/>
                    </a:cubicBezTo>
                    <a:cubicBezTo>
                      <a:pt x="15316" y="2274"/>
                      <a:pt x="15316" y="2274"/>
                      <a:pt x="15316" y="2274"/>
                    </a:cubicBezTo>
                    <a:cubicBezTo>
                      <a:pt x="15372" y="2274"/>
                      <a:pt x="15372" y="2274"/>
                      <a:pt x="15372" y="2274"/>
                    </a:cubicBezTo>
                    <a:cubicBezTo>
                      <a:pt x="15429" y="2274"/>
                      <a:pt x="15429" y="2274"/>
                      <a:pt x="15429" y="2274"/>
                    </a:cubicBezTo>
                    <a:cubicBezTo>
                      <a:pt x="15485" y="2341"/>
                      <a:pt x="15485" y="2341"/>
                      <a:pt x="15485" y="2341"/>
                    </a:cubicBezTo>
                    <a:cubicBezTo>
                      <a:pt x="15541" y="2341"/>
                      <a:pt x="15541" y="2341"/>
                      <a:pt x="15541" y="2341"/>
                    </a:cubicBezTo>
                    <a:cubicBezTo>
                      <a:pt x="15541" y="2341"/>
                      <a:pt x="15541" y="2341"/>
                      <a:pt x="15541" y="2341"/>
                    </a:cubicBezTo>
                    <a:cubicBezTo>
                      <a:pt x="15485" y="2341"/>
                      <a:pt x="15485" y="2341"/>
                      <a:pt x="15485" y="2341"/>
                    </a:cubicBezTo>
                    <a:cubicBezTo>
                      <a:pt x="15429" y="2341"/>
                      <a:pt x="15429" y="2341"/>
                      <a:pt x="15429" y="2341"/>
                    </a:cubicBezTo>
                    <a:cubicBezTo>
                      <a:pt x="15372" y="2341"/>
                      <a:pt x="15372" y="2341"/>
                      <a:pt x="15372" y="2341"/>
                    </a:cubicBezTo>
                    <a:cubicBezTo>
                      <a:pt x="15316" y="2341"/>
                      <a:pt x="15316" y="2341"/>
                      <a:pt x="15316" y="2341"/>
                    </a:cubicBezTo>
                    <a:cubicBezTo>
                      <a:pt x="15260" y="2341"/>
                      <a:pt x="15260" y="2341"/>
                      <a:pt x="15260" y="2341"/>
                    </a:cubicBezTo>
                    <a:cubicBezTo>
                      <a:pt x="15204" y="2407"/>
                      <a:pt x="15204" y="2407"/>
                      <a:pt x="15204" y="2407"/>
                    </a:cubicBezTo>
                    <a:cubicBezTo>
                      <a:pt x="15204" y="2474"/>
                      <a:pt x="15204" y="2474"/>
                      <a:pt x="15204" y="2474"/>
                    </a:cubicBezTo>
                    <a:cubicBezTo>
                      <a:pt x="15260" y="2474"/>
                      <a:pt x="15260" y="2474"/>
                      <a:pt x="15260" y="2474"/>
                    </a:cubicBezTo>
                    <a:cubicBezTo>
                      <a:pt x="15204" y="2541"/>
                      <a:pt x="15204" y="2541"/>
                      <a:pt x="15204" y="2541"/>
                    </a:cubicBezTo>
                    <a:cubicBezTo>
                      <a:pt x="15204" y="2541"/>
                      <a:pt x="15204" y="2541"/>
                      <a:pt x="15204" y="2541"/>
                    </a:cubicBezTo>
                    <a:cubicBezTo>
                      <a:pt x="15204" y="2608"/>
                      <a:pt x="15204" y="2608"/>
                      <a:pt x="15204" y="2608"/>
                    </a:cubicBezTo>
                    <a:cubicBezTo>
                      <a:pt x="15204" y="2608"/>
                      <a:pt x="15204" y="2608"/>
                      <a:pt x="15204" y="2608"/>
                    </a:cubicBezTo>
                    <a:cubicBezTo>
                      <a:pt x="15260" y="2608"/>
                      <a:pt x="15260" y="2608"/>
                      <a:pt x="15260" y="2608"/>
                    </a:cubicBezTo>
                    <a:cubicBezTo>
                      <a:pt x="15316" y="2608"/>
                      <a:pt x="15316" y="2608"/>
                      <a:pt x="15316" y="2608"/>
                    </a:cubicBezTo>
                    <a:cubicBezTo>
                      <a:pt x="15372" y="2541"/>
                      <a:pt x="15372" y="2541"/>
                      <a:pt x="15372" y="2541"/>
                    </a:cubicBezTo>
                    <a:cubicBezTo>
                      <a:pt x="15372" y="2541"/>
                      <a:pt x="15372" y="2541"/>
                      <a:pt x="15372" y="2541"/>
                    </a:cubicBezTo>
                    <a:cubicBezTo>
                      <a:pt x="15372" y="2608"/>
                      <a:pt x="15372" y="2608"/>
                      <a:pt x="15372" y="2608"/>
                    </a:cubicBezTo>
                    <a:cubicBezTo>
                      <a:pt x="15316" y="2608"/>
                      <a:pt x="15316" y="2608"/>
                      <a:pt x="15316" y="2608"/>
                    </a:cubicBezTo>
                    <a:cubicBezTo>
                      <a:pt x="15316" y="2675"/>
                      <a:pt x="15316" y="2675"/>
                      <a:pt x="15316" y="2675"/>
                    </a:cubicBezTo>
                    <a:cubicBezTo>
                      <a:pt x="15316" y="2675"/>
                      <a:pt x="15316" y="2675"/>
                      <a:pt x="15316" y="2675"/>
                    </a:cubicBezTo>
                    <a:cubicBezTo>
                      <a:pt x="15372" y="2675"/>
                      <a:pt x="15372" y="2675"/>
                      <a:pt x="15372" y="2675"/>
                    </a:cubicBezTo>
                    <a:cubicBezTo>
                      <a:pt x="15429" y="2675"/>
                      <a:pt x="15429" y="2675"/>
                      <a:pt x="15429" y="2675"/>
                    </a:cubicBezTo>
                    <a:cubicBezTo>
                      <a:pt x="15429" y="2675"/>
                      <a:pt x="15429" y="2675"/>
                      <a:pt x="15429" y="2675"/>
                    </a:cubicBezTo>
                    <a:cubicBezTo>
                      <a:pt x="15485" y="2608"/>
                      <a:pt x="15485" y="2608"/>
                      <a:pt x="15485" y="2608"/>
                    </a:cubicBezTo>
                    <a:cubicBezTo>
                      <a:pt x="15485" y="2675"/>
                      <a:pt x="15485" y="2675"/>
                      <a:pt x="15485" y="2675"/>
                    </a:cubicBezTo>
                    <a:cubicBezTo>
                      <a:pt x="15429" y="2675"/>
                      <a:pt x="15429" y="2675"/>
                      <a:pt x="15429" y="2675"/>
                    </a:cubicBezTo>
                    <a:cubicBezTo>
                      <a:pt x="15485" y="2675"/>
                      <a:pt x="15485" y="2675"/>
                      <a:pt x="15485" y="2675"/>
                    </a:cubicBezTo>
                    <a:cubicBezTo>
                      <a:pt x="15541" y="2675"/>
                      <a:pt x="15541" y="2675"/>
                      <a:pt x="15541" y="2675"/>
                    </a:cubicBezTo>
                    <a:cubicBezTo>
                      <a:pt x="15597" y="2742"/>
                      <a:pt x="15597" y="2742"/>
                      <a:pt x="15597" y="2742"/>
                    </a:cubicBezTo>
                    <a:cubicBezTo>
                      <a:pt x="15541" y="2742"/>
                      <a:pt x="15541" y="2742"/>
                      <a:pt x="15541" y="2742"/>
                    </a:cubicBezTo>
                    <a:cubicBezTo>
                      <a:pt x="15541" y="2742"/>
                      <a:pt x="15541" y="2742"/>
                      <a:pt x="15541" y="2742"/>
                    </a:cubicBezTo>
                    <a:cubicBezTo>
                      <a:pt x="15541" y="2809"/>
                      <a:pt x="15541" y="2809"/>
                      <a:pt x="15541" y="2809"/>
                    </a:cubicBezTo>
                    <a:cubicBezTo>
                      <a:pt x="15597" y="2742"/>
                      <a:pt x="15597" y="2742"/>
                      <a:pt x="15597" y="2742"/>
                    </a:cubicBezTo>
                    <a:cubicBezTo>
                      <a:pt x="15653" y="2809"/>
                      <a:pt x="15653" y="2809"/>
                      <a:pt x="15653" y="2809"/>
                    </a:cubicBezTo>
                    <a:cubicBezTo>
                      <a:pt x="15821" y="2809"/>
                      <a:pt x="15821" y="2809"/>
                      <a:pt x="15821" y="2809"/>
                    </a:cubicBezTo>
                    <a:cubicBezTo>
                      <a:pt x="15821" y="2876"/>
                      <a:pt x="15821" y="2876"/>
                      <a:pt x="15821" y="2876"/>
                    </a:cubicBezTo>
                    <a:cubicBezTo>
                      <a:pt x="15709" y="2876"/>
                      <a:pt x="15709" y="2876"/>
                      <a:pt x="15709" y="2876"/>
                    </a:cubicBezTo>
                    <a:cubicBezTo>
                      <a:pt x="15653" y="2876"/>
                      <a:pt x="15653" y="2876"/>
                      <a:pt x="15653" y="2876"/>
                    </a:cubicBezTo>
                    <a:cubicBezTo>
                      <a:pt x="15597" y="2809"/>
                      <a:pt x="15597" y="2809"/>
                      <a:pt x="15597" y="2809"/>
                    </a:cubicBezTo>
                    <a:cubicBezTo>
                      <a:pt x="15541" y="2809"/>
                      <a:pt x="15541" y="2809"/>
                      <a:pt x="15541" y="2809"/>
                    </a:cubicBezTo>
                    <a:cubicBezTo>
                      <a:pt x="15541" y="2876"/>
                      <a:pt x="15541" y="2876"/>
                      <a:pt x="15541" y="2876"/>
                    </a:cubicBezTo>
                    <a:cubicBezTo>
                      <a:pt x="15597" y="2876"/>
                      <a:pt x="15597" y="2876"/>
                      <a:pt x="15597" y="2876"/>
                    </a:cubicBezTo>
                    <a:cubicBezTo>
                      <a:pt x="15709" y="2942"/>
                      <a:pt x="15709" y="2942"/>
                      <a:pt x="15709" y="2942"/>
                    </a:cubicBezTo>
                    <a:cubicBezTo>
                      <a:pt x="15765" y="2942"/>
                      <a:pt x="15765" y="2942"/>
                      <a:pt x="15765" y="2942"/>
                    </a:cubicBezTo>
                    <a:cubicBezTo>
                      <a:pt x="15821" y="2942"/>
                      <a:pt x="15821" y="2942"/>
                      <a:pt x="15821" y="2942"/>
                    </a:cubicBezTo>
                    <a:cubicBezTo>
                      <a:pt x="15709" y="2942"/>
                      <a:pt x="15709" y="2942"/>
                      <a:pt x="15709" y="2942"/>
                    </a:cubicBezTo>
                    <a:cubicBezTo>
                      <a:pt x="15653" y="2942"/>
                      <a:pt x="15653" y="2942"/>
                      <a:pt x="15653" y="2942"/>
                    </a:cubicBezTo>
                    <a:cubicBezTo>
                      <a:pt x="15597" y="2942"/>
                      <a:pt x="15597" y="2942"/>
                      <a:pt x="15597" y="2942"/>
                    </a:cubicBezTo>
                    <a:cubicBezTo>
                      <a:pt x="15541" y="2942"/>
                      <a:pt x="15541" y="2942"/>
                      <a:pt x="15541" y="2942"/>
                    </a:cubicBezTo>
                    <a:cubicBezTo>
                      <a:pt x="15485" y="2876"/>
                      <a:pt x="15485" y="2876"/>
                      <a:pt x="15485" y="2876"/>
                    </a:cubicBezTo>
                    <a:cubicBezTo>
                      <a:pt x="15429" y="2876"/>
                      <a:pt x="15429" y="2876"/>
                      <a:pt x="15429" y="2876"/>
                    </a:cubicBezTo>
                    <a:cubicBezTo>
                      <a:pt x="15372" y="2809"/>
                      <a:pt x="15372" y="2809"/>
                      <a:pt x="15372" y="2809"/>
                    </a:cubicBezTo>
                    <a:cubicBezTo>
                      <a:pt x="15316" y="2809"/>
                      <a:pt x="15316" y="2809"/>
                      <a:pt x="15316" y="2809"/>
                    </a:cubicBezTo>
                    <a:cubicBezTo>
                      <a:pt x="15316" y="2876"/>
                      <a:pt x="15316" y="2876"/>
                      <a:pt x="15316" y="2876"/>
                    </a:cubicBezTo>
                    <a:cubicBezTo>
                      <a:pt x="15260" y="2876"/>
                      <a:pt x="15260" y="2876"/>
                      <a:pt x="15260" y="2876"/>
                    </a:cubicBezTo>
                    <a:cubicBezTo>
                      <a:pt x="15204" y="2876"/>
                      <a:pt x="15204" y="2876"/>
                      <a:pt x="15204" y="2876"/>
                    </a:cubicBezTo>
                    <a:cubicBezTo>
                      <a:pt x="15204" y="3009"/>
                      <a:pt x="15204" y="3009"/>
                      <a:pt x="15204" y="3009"/>
                    </a:cubicBezTo>
                    <a:cubicBezTo>
                      <a:pt x="15260" y="3076"/>
                      <a:pt x="15260" y="3076"/>
                      <a:pt x="15260" y="3076"/>
                    </a:cubicBezTo>
                    <a:cubicBezTo>
                      <a:pt x="15260" y="3143"/>
                      <a:pt x="15260" y="3143"/>
                      <a:pt x="15260" y="3143"/>
                    </a:cubicBezTo>
                    <a:cubicBezTo>
                      <a:pt x="15204" y="3143"/>
                      <a:pt x="15204" y="3143"/>
                      <a:pt x="15204" y="3143"/>
                    </a:cubicBezTo>
                    <a:cubicBezTo>
                      <a:pt x="15204" y="3076"/>
                      <a:pt x="15204" y="3076"/>
                      <a:pt x="15204" y="3076"/>
                    </a:cubicBezTo>
                    <a:cubicBezTo>
                      <a:pt x="15148" y="3076"/>
                      <a:pt x="15148" y="3076"/>
                      <a:pt x="15148" y="3076"/>
                    </a:cubicBezTo>
                    <a:cubicBezTo>
                      <a:pt x="15148" y="3143"/>
                      <a:pt x="15148" y="3143"/>
                      <a:pt x="15148" y="3143"/>
                    </a:cubicBezTo>
                    <a:cubicBezTo>
                      <a:pt x="15148" y="3210"/>
                      <a:pt x="15148" y="3210"/>
                      <a:pt x="15148" y="3210"/>
                    </a:cubicBezTo>
                    <a:cubicBezTo>
                      <a:pt x="15148" y="3277"/>
                      <a:pt x="15148" y="3277"/>
                      <a:pt x="15148" y="3277"/>
                    </a:cubicBezTo>
                    <a:cubicBezTo>
                      <a:pt x="15204" y="3210"/>
                      <a:pt x="15204" y="3210"/>
                      <a:pt x="15204" y="3210"/>
                    </a:cubicBezTo>
                    <a:cubicBezTo>
                      <a:pt x="15204" y="3210"/>
                      <a:pt x="15204" y="3210"/>
                      <a:pt x="15204" y="3210"/>
                    </a:cubicBezTo>
                    <a:cubicBezTo>
                      <a:pt x="15260" y="3277"/>
                      <a:pt x="15260" y="3277"/>
                      <a:pt x="15260" y="3277"/>
                    </a:cubicBezTo>
                    <a:cubicBezTo>
                      <a:pt x="15316" y="3277"/>
                      <a:pt x="15316" y="3277"/>
                      <a:pt x="15316" y="3277"/>
                    </a:cubicBezTo>
                    <a:cubicBezTo>
                      <a:pt x="15260" y="3344"/>
                      <a:pt x="15260" y="3344"/>
                      <a:pt x="15260" y="3344"/>
                    </a:cubicBezTo>
                    <a:cubicBezTo>
                      <a:pt x="15204" y="3344"/>
                      <a:pt x="15204" y="3344"/>
                      <a:pt x="15204" y="3344"/>
                    </a:cubicBezTo>
                    <a:cubicBezTo>
                      <a:pt x="15204" y="3277"/>
                      <a:pt x="15204" y="3277"/>
                      <a:pt x="15204" y="3277"/>
                    </a:cubicBezTo>
                    <a:cubicBezTo>
                      <a:pt x="15092" y="3277"/>
                      <a:pt x="15092" y="3277"/>
                      <a:pt x="15092" y="3277"/>
                    </a:cubicBezTo>
                    <a:cubicBezTo>
                      <a:pt x="15092" y="3411"/>
                      <a:pt x="15092" y="3411"/>
                      <a:pt x="15092" y="3411"/>
                    </a:cubicBezTo>
                    <a:cubicBezTo>
                      <a:pt x="15148" y="3411"/>
                      <a:pt x="15148" y="3411"/>
                      <a:pt x="15148" y="3411"/>
                    </a:cubicBezTo>
                    <a:cubicBezTo>
                      <a:pt x="15148" y="3411"/>
                      <a:pt x="15148" y="3411"/>
                      <a:pt x="15148" y="3411"/>
                    </a:cubicBezTo>
                    <a:cubicBezTo>
                      <a:pt x="15148" y="3411"/>
                      <a:pt x="15148" y="3411"/>
                      <a:pt x="15148" y="3411"/>
                    </a:cubicBezTo>
                    <a:cubicBezTo>
                      <a:pt x="15148" y="3544"/>
                      <a:pt x="15148" y="3544"/>
                      <a:pt x="15148" y="3544"/>
                    </a:cubicBezTo>
                    <a:cubicBezTo>
                      <a:pt x="15148" y="3544"/>
                      <a:pt x="15148" y="3544"/>
                      <a:pt x="15148" y="3544"/>
                    </a:cubicBezTo>
                    <a:cubicBezTo>
                      <a:pt x="15204" y="3544"/>
                      <a:pt x="15204" y="3544"/>
                      <a:pt x="15204" y="3544"/>
                    </a:cubicBezTo>
                    <a:cubicBezTo>
                      <a:pt x="15204" y="3611"/>
                      <a:pt x="15204" y="3611"/>
                      <a:pt x="15204" y="3611"/>
                    </a:cubicBezTo>
                    <a:cubicBezTo>
                      <a:pt x="15260" y="3611"/>
                      <a:pt x="15260" y="3611"/>
                      <a:pt x="15260" y="3611"/>
                    </a:cubicBezTo>
                    <a:cubicBezTo>
                      <a:pt x="15372" y="3745"/>
                      <a:pt x="15372" y="3745"/>
                      <a:pt x="15372" y="3745"/>
                    </a:cubicBezTo>
                    <a:cubicBezTo>
                      <a:pt x="15429" y="3678"/>
                      <a:pt x="15429" y="3678"/>
                      <a:pt x="15429" y="3678"/>
                    </a:cubicBezTo>
                    <a:cubicBezTo>
                      <a:pt x="15429" y="3678"/>
                      <a:pt x="15429" y="3678"/>
                      <a:pt x="15429" y="3678"/>
                    </a:cubicBezTo>
                    <a:cubicBezTo>
                      <a:pt x="15429" y="3611"/>
                      <a:pt x="15429" y="3611"/>
                      <a:pt x="15429" y="3611"/>
                    </a:cubicBezTo>
                    <a:cubicBezTo>
                      <a:pt x="15485" y="3611"/>
                      <a:pt x="15485" y="3611"/>
                      <a:pt x="15485" y="3611"/>
                    </a:cubicBezTo>
                    <a:cubicBezTo>
                      <a:pt x="15541" y="3678"/>
                      <a:pt x="15541" y="3678"/>
                      <a:pt x="15541" y="3678"/>
                    </a:cubicBezTo>
                    <a:cubicBezTo>
                      <a:pt x="15485" y="3678"/>
                      <a:pt x="15485" y="3678"/>
                      <a:pt x="15485" y="3678"/>
                    </a:cubicBezTo>
                    <a:cubicBezTo>
                      <a:pt x="15485" y="3745"/>
                      <a:pt x="15485" y="3745"/>
                      <a:pt x="15485" y="3745"/>
                    </a:cubicBezTo>
                    <a:cubicBezTo>
                      <a:pt x="15541" y="3745"/>
                      <a:pt x="15541" y="3745"/>
                      <a:pt x="15541" y="3745"/>
                    </a:cubicBezTo>
                    <a:cubicBezTo>
                      <a:pt x="15597" y="3611"/>
                      <a:pt x="15597" y="3611"/>
                      <a:pt x="15597" y="3611"/>
                    </a:cubicBezTo>
                    <a:cubicBezTo>
                      <a:pt x="15597" y="3477"/>
                      <a:pt x="15597" y="3477"/>
                      <a:pt x="15597" y="3477"/>
                    </a:cubicBezTo>
                    <a:cubicBezTo>
                      <a:pt x="15597" y="3411"/>
                      <a:pt x="15597" y="3411"/>
                      <a:pt x="15597" y="3411"/>
                    </a:cubicBezTo>
                    <a:cubicBezTo>
                      <a:pt x="15653" y="3344"/>
                      <a:pt x="15653" y="3344"/>
                      <a:pt x="15653" y="3344"/>
                    </a:cubicBezTo>
                    <a:cubicBezTo>
                      <a:pt x="15653" y="3344"/>
                      <a:pt x="15653" y="3344"/>
                      <a:pt x="15653" y="3344"/>
                    </a:cubicBezTo>
                    <a:cubicBezTo>
                      <a:pt x="15653" y="3411"/>
                      <a:pt x="15653" y="3411"/>
                      <a:pt x="15653" y="3411"/>
                    </a:cubicBezTo>
                    <a:cubicBezTo>
                      <a:pt x="15597" y="3477"/>
                      <a:pt x="15597" y="3477"/>
                      <a:pt x="15597" y="3477"/>
                    </a:cubicBezTo>
                    <a:cubicBezTo>
                      <a:pt x="15597" y="3544"/>
                      <a:pt x="15597" y="3544"/>
                      <a:pt x="15597" y="3544"/>
                    </a:cubicBezTo>
                    <a:cubicBezTo>
                      <a:pt x="15597" y="3611"/>
                      <a:pt x="15597" y="3611"/>
                      <a:pt x="15597" y="3611"/>
                    </a:cubicBezTo>
                    <a:cubicBezTo>
                      <a:pt x="15597" y="3678"/>
                      <a:pt x="15597" y="3678"/>
                      <a:pt x="15597" y="3678"/>
                    </a:cubicBezTo>
                    <a:cubicBezTo>
                      <a:pt x="15597" y="3745"/>
                      <a:pt x="15597" y="3745"/>
                      <a:pt x="15597" y="3745"/>
                    </a:cubicBezTo>
                    <a:cubicBezTo>
                      <a:pt x="15597" y="3812"/>
                      <a:pt x="15597" y="3812"/>
                      <a:pt x="15597" y="3812"/>
                    </a:cubicBezTo>
                    <a:cubicBezTo>
                      <a:pt x="15597" y="3812"/>
                      <a:pt x="15597" y="3812"/>
                      <a:pt x="15597" y="3812"/>
                    </a:cubicBezTo>
                    <a:close/>
                    <a:moveTo>
                      <a:pt x="15765" y="1471"/>
                    </a:moveTo>
                    <a:cubicBezTo>
                      <a:pt x="15765" y="1404"/>
                      <a:pt x="15765" y="1404"/>
                      <a:pt x="15765" y="1404"/>
                    </a:cubicBezTo>
                    <a:cubicBezTo>
                      <a:pt x="15765" y="1404"/>
                      <a:pt x="15765" y="1404"/>
                      <a:pt x="15765" y="1404"/>
                    </a:cubicBezTo>
                    <a:cubicBezTo>
                      <a:pt x="15821" y="1471"/>
                      <a:pt x="15821" y="1471"/>
                      <a:pt x="15821" y="1471"/>
                    </a:cubicBezTo>
                    <a:cubicBezTo>
                      <a:pt x="15821" y="1471"/>
                      <a:pt x="15821" y="1471"/>
                      <a:pt x="15821" y="1471"/>
                    </a:cubicBezTo>
                    <a:cubicBezTo>
                      <a:pt x="15877" y="1471"/>
                      <a:pt x="15877" y="1471"/>
                      <a:pt x="15877" y="1471"/>
                    </a:cubicBezTo>
                    <a:cubicBezTo>
                      <a:pt x="15821" y="1471"/>
                      <a:pt x="15821" y="1471"/>
                      <a:pt x="15821" y="1471"/>
                    </a:cubicBezTo>
                    <a:cubicBezTo>
                      <a:pt x="15821" y="1471"/>
                      <a:pt x="15821" y="1471"/>
                      <a:pt x="15821" y="1471"/>
                    </a:cubicBezTo>
                    <a:cubicBezTo>
                      <a:pt x="15765" y="1471"/>
                      <a:pt x="15765" y="1471"/>
                      <a:pt x="15765" y="1471"/>
                    </a:cubicBezTo>
                    <a:cubicBezTo>
                      <a:pt x="15765" y="1471"/>
                      <a:pt x="15765" y="1471"/>
                      <a:pt x="15765" y="1471"/>
                    </a:cubicBezTo>
                    <a:close/>
                    <a:moveTo>
                      <a:pt x="15765" y="3812"/>
                    </a:moveTo>
                    <a:cubicBezTo>
                      <a:pt x="15765" y="3745"/>
                      <a:pt x="15765" y="3745"/>
                      <a:pt x="15765" y="3745"/>
                    </a:cubicBezTo>
                    <a:cubicBezTo>
                      <a:pt x="15821" y="3678"/>
                      <a:pt x="15821" y="3678"/>
                      <a:pt x="15821" y="3678"/>
                    </a:cubicBezTo>
                    <a:cubicBezTo>
                      <a:pt x="15821" y="3678"/>
                      <a:pt x="15821" y="3678"/>
                      <a:pt x="15821" y="3678"/>
                    </a:cubicBezTo>
                    <a:cubicBezTo>
                      <a:pt x="15877" y="3678"/>
                      <a:pt x="15877" y="3678"/>
                      <a:pt x="15877" y="3678"/>
                    </a:cubicBezTo>
                    <a:cubicBezTo>
                      <a:pt x="15877" y="3678"/>
                      <a:pt x="15877" y="3678"/>
                      <a:pt x="15877" y="3678"/>
                    </a:cubicBezTo>
                    <a:cubicBezTo>
                      <a:pt x="15877" y="3678"/>
                      <a:pt x="15877" y="3678"/>
                      <a:pt x="15877" y="3678"/>
                    </a:cubicBezTo>
                    <a:cubicBezTo>
                      <a:pt x="15821" y="3745"/>
                      <a:pt x="15821" y="3745"/>
                      <a:pt x="15821" y="3745"/>
                    </a:cubicBezTo>
                    <a:cubicBezTo>
                      <a:pt x="15821" y="3812"/>
                      <a:pt x="15821" y="3812"/>
                      <a:pt x="15821" y="3812"/>
                    </a:cubicBezTo>
                    <a:cubicBezTo>
                      <a:pt x="15765" y="3812"/>
                      <a:pt x="15765" y="3812"/>
                      <a:pt x="15765" y="3812"/>
                    </a:cubicBezTo>
                    <a:close/>
                    <a:moveTo>
                      <a:pt x="16270" y="3277"/>
                    </a:moveTo>
                    <a:cubicBezTo>
                      <a:pt x="16326" y="3210"/>
                      <a:pt x="16326" y="3210"/>
                      <a:pt x="16326" y="3210"/>
                    </a:cubicBezTo>
                    <a:cubicBezTo>
                      <a:pt x="16382" y="3210"/>
                      <a:pt x="16382" y="3210"/>
                      <a:pt x="16382" y="3210"/>
                    </a:cubicBezTo>
                    <a:cubicBezTo>
                      <a:pt x="16438" y="3143"/>
                      <a:pt x="16438" y="3143"/>
                      <a:pt x="16438" y="3143"/>
                    </a:cubicBezTo>
                    <a:cubicBezTo>
                      <a:pt x="16495" y="3210"/>
                      <a:pt x="16495" y="3210"/>
                      <a:pt x="16495" y="3210"/>
                    </a:cubicBezTo>
                    <a:cubicBezTo>
                      <a:pt x="16551" y="3210"/>
                      <a:pt x="16551" y="3210"/>
                      <a:pt x="16551" y="3210"/>
                    </a:cubicBezTo>
                    <a:cubicBezTo>
                      <a:pt x="16495" y="3277"/>
                      <a:pt x="16495" y="3277"/>
                      <a:pt x="16495" y="3277"/>
                    </a:cubicBezTo>
                    <a:cubicBezTo>
                      <a:pt x="16438" y="3277"/>
                      <a:pt x="16438" y="3277"/>
                      <a:pt x="16438" y="3277"/>
                    </a:cubicBezTo>
                    <a:cubicBezTo>
                      <a:pt x="16382" y="3277"/>
                      <a:pt x="16382" y="3277"/>
                      <a:pt x="16382" y="3277"/>
                    </a:cubicBezTo>
                    <a:cubicBezTo>
                      <a:pt x="16326" y="3344"/>
                      <a:pt x="16326" y="3344"/>
                      <a:pt x="16326" y="3344"/>
                    </a:cubicBezTo>
                    <a:cubicBezTo>
                      <a:pt x="16326" y="3277"/>
                      <a:pt x="16326" y="3277"/>
                      <a:pt x="16326" y="3277"/>
                    </a:cubicBezTo>
                    <a:cubicBezTo>
                      <a:pt x="16270" y="3277"/>
                      <a:pt x="16270" y="3277"/>
                      <a:pt x="16270" y="3277"/>
                    </a:cubicBezTo>
                    <a:close/>
                    <a:moveTo>
                      <a:pt x="20029" y="134"/>
                    </a:moveTo>
                    <a:cubicBezTo>
                      <a:pt x="20029" y="67"/>
                      <a:pt x="20029" y="67"/>
                      <a:pt x="20029" y="67"/>
                    </a:cubicBezTo>
                    <a:cubicBezTo>
                      <a:pt x="20085" y="67"/>
                      <a:pt x="20085" y="67"/>
                      <a:pt x="20085" y="67"/>
                    </a:cubicBezTo>
                    <a:cubicBezTo>
                      <a:pt x="20085" y="134"/>
                      <a:pt x="20085" y="134"/>
                      <a:pt x="20085" y="134"/>
                    </a:cubicBezTo>
                    <a:cubicBezTo>
                      <a:pt x="20085" y="134"/>
                      <a:pt x="20085" y="134"/>
                      <a:pt x="20085" y="134"/>
                    </a:cubicBezTo>
                    <a:cubicBezTo>
                      <a:pt x="20029" y="134"/>
                      <a:pt x="20029" y="134"/>
                      <a:pt x="20029" y="134"/>
                    </a:cubicBezTo>
                    <a:close/>
                    <a:moveTo>
                      <a:pt x="18234" y="3879"/>
                    </a:moveTo>
                    <a:cubicBezTo>
                      <a:pt x="18234" y="3946"/>
                      <a:pt x="18234" y="3946"/>
                      <a:pt x="18234" y="3946"/>
                    </a:cubicBezTo>
                    <a:cubicBezTo>
                      <a:pt x="18234" y="3946"/>
                      <a:pt x="18234" y="3946"/>
                      <a:pt x="18234" y="3946"/>
                    </a:cubicBezTo>
                    <a:cubicBezTo>
                      <a:pt x="18290" y="3946"/>
                      <a:pt x="18290" y="3946"/>
                      <a:pt x="18290" y="3946"/>
                    </a:cubicBezTo>
                    <a:cubicBezTo>
                      <a:pt x="18290" y="3946"/>
                      <a:pt x="18290" y="3946"/>
                      <a:pt x="18290" y="3946"/>
                    </a:cubicBezTo>
                    <a:cubicBezTo>
                      <a:pt x="18234" y="3879"/>
                      <a:pt x="18234" y="3879"/>
                      <a:pt x="18234" y="3879"/>
                    </a:cubicBezTo>
                    <a:cubicBezTo>
                      <a:pt x="18234" y="3879"/>
                      <a:pt x="18234" y="3879"/>
                      <a:pt x="18234" y="3879"/>
                    </a:cubicBezTo>
                    <a:close/>
                    <a:moveTo>
                      <a:pt x="17336" y="4480"/>
                    </a:moveTo>
                    <a:cubicBezTo>
                      <a:pt x="17336" y="4547"/>
                      <a:pt x="17336" y="4547"/>
                      <a:pt x="17336" y="4547"/>
                    </a:cubicBezTo>
                    <a:cubicBezTo>
                      <a:pt x="17392" y="4547"/>
                      <a:pt x="17392" y="4547"/>
                      <a:pt x="17392" y="4547"/>
                    </a:cubicBezTo>
                    <a:cubicBezTo>
                      <a:pt x="17392" y="4480"/>
                      <a:pt x="17392" y="4480"/>
                      <a:pt x="17392" y="4480"/>
                    </a:cubicBezTo>
                    <a:cubicBezTo>
                      <a:pt x="17336" y="4480"/>
                      <a:pt x="17336" y="4480"/>
                      <a:pt x="17336" y="4480"/>
                    </a:cubicBezTo>
                    <a:close/>
                    <a:moveTo>
                      <a:pt x="16102" y="4480"/>
                    </a:moveTo>
                    <a:cubicBezTo>
                      <a:pt x="16046" y="4414"/>
                      <a:pt x="16046" y="4414"/>
                      <a:pt x="16046" y="4414"/>
                    </a:cubicBezTo>
                    <a:cubicBezTo>
                      <a:pt x="16046" y="4347"/>
                      <a:pt x="16046" y="4347"/>
                      <a:pt x="16046" y="4347"/>
                    </a:cubicBezTo>
                    <a:cubicBezTo>
                      <a:pt x="16102" y="4347"/>
                      <a:pt x="16102" y="4347"/>
                      <a:pt x="16102" y="4347"/>
                    </a:cubicBezTo>
                    <a:cubicBezTo>
                      <a:pt x="16102" y="4414"/>
                      <a:pt x="16102" y="4414"/>
                      <a:pt x="16102" y="4414"/>
                    </a:cubicBezTo>
                    <a:cubicBezTo>
                      <a:pt x="16102" y="4480"/>
                      <a:pt x="16102" y="4480"/>
                      <a:pt x="16102" y="4480"/>
                    </a:cubicBezTo>
                    <a:cubicBezTo>
                      <a:pt x="16102" y="4480"/>
                      <a:pt x="16102" y="4480"/>
                      <a:pt x="16102" y="4480"/>
                    </a:cubicBezTo>
                    <a:cubicBezTo>
                      <a:pt x="16102" y="4480"/>
                      <a:pt x="16102" y="4480"/>
                      <a:pt x="16102" y="4480"/>
                    </a:cubicBezTo>
                    <a:close/>
                    <a:moveTo>
                      <a:pt x="15709" y="5283"/>
                    </a:moveTo>
                    <a:cubicBezTo>
                      <a:pt x="15709" y="5216"/>
                      <a:pt x="15709" y="5216"/>
                      <a:pt x="15709" y="5216"/>
                    </a:cubicBezTo>
                    <a:cubicBezTo>
                      <a:pt x="15709" y="5216"/>
                      <a:pt x="15709" y="5216"/>
                      <a:pt x="15709" y="5216"/>
                    </a:cubicBezTo>
                    <a:cubicBezTo>
                      <a:pt x="15709" y="5149"/>
                      <a:pt x="15709" y="5149"/>
                      <a:pt x="15709" y="5149"/>
                    </a:cubicBezTo>
                    <a:cubicBezTo>
                      <a:pt x="15709" y="5149"/>
                      <a:pt x="15709" y="5149"/>
                      <a:pt x="15709" y="5149"/>
                    </a:cubicBezTo>
                    <a:cubicBezTo>
                      <a:pt x="15653" y="5149"/>
                      <a:pt x="15653" y="5149"/>
                      <a:pt x="15653" y="5149"/>
                    </a:cubicBezTo>
                    <a:cubicBezTo>
                      <a:pt x="15653" y="5216"/>
                      <a:pt x="15653" y="5216"/>
                      <a:pt x="15653" y="5216"/>
                    </a:cubicBezTo>
                    <a:cubicBezTo>
                      <a:pt x="15653" y="5283"/>
                      <a:pt x="15653" y="5283"/>
                      <a:pt x="15653" y="5283"/>
                    </a:cubicBezTo>
                    <a:cubicBezTo>
                      <a:pt x="15709" y="5350"/>
                      <a:pt x="15709" y="5350"/>
                      <a:pt x="15709" y="5350"/>
                    </a:cubicBezTo>
                    <a:cubicBezTo>
                      <a:pt x="15709" y="5417"/>
                      <a:pt x="15709" y="5417"/>
                      <a:pt x="15709" y="5417"/>
                    </a:cubicBezTo>
                    <a:cubicBezTo>
                      <a:pt x="15653" y="5417"/>
                      <a:pt x="15653" y="5417"/>
                      <a:pt x="15653" y="5417"/>
                    </a:cubicBezTo>
                    <a:cubicBezTo>
                      <a:pt x="15653" y="5350"/>
                      <a:pt x="15653" y="5350"/>
                      <a:pt x="15653" y="5350"/>
                    </a:cubicBezTo>
                    <a:cubicBezTo>
                      <a:pt x="15541" y="5350"/>
                      <a:pt x="15541" y="5350"/>
                      <a:pt x="15541" y="5350"/>
                    </a:cubicBezTo>
                    <a:cubicBezTo>
                      <a:pt x="15541" y="5350"/>
                      <a:pt x="15541" y="5350"/>
                      <a:pt x="15541" y="5350"/>
                    </a:cubicBezTo>
                    <a:cubicBezTo>
                      <a:pt x="15485" y="5350"/>
                      <a:pt x="15485" y="5350"/>
                      <a:pt x="15485" y="5350"/>
                    </a:cubicBezTo>
                    <a:cubicBezTo>
                      <a:pt x="15429" y="5283"/>
                      <a:pt x="15429" y="5283"/>
                      <a:pt x="15429" y="5283"/>
                    </a:cubicBezTo>
                    <a:cubicBezTo>
                      <a:pt x="15429" y="5283"/>
                      <a:pt x="15429" y="5283"/>
                      <a:pt x="15429" y="5283"/>
                    </a:cubicBezTo>
                    <a:cubicBezTo>
                      <a:pt x="15372" y="5283"/>
                      <a:pt x="15372" y="5283"/>
                      <a:pt x="15372" y="5283"/>
                    </a:cubicBezTo>
                    <a:cubicBezTo>
                      <a:pt x="15372" y="5216"/>
                      <a:pt x="15372" y="5216"/>
                      <a:pt x="15372" y="5216"/>
                    </a:cubicBezTo>
                    <a:cubicBezTo>
                      <a:pt x="15372" y="5216"/>
                      <a:pt x="15372" y="5216"/>
                      <a:pt x="15372" y="5216"/>
                    </a:cubicBezTo>
                    <a:cubicBezTo>
                      <a:pt x="15372" y="5216"/>
                      <a:pt x="15372" y="5216"/>
                      <a:pt x="15372" y="5216"/>
                    </a:cubicBezTo>
                    <a:cubicBezTo>
                      <a:pt x="15372" y="5149"/>
                      <a:pt x="15372" y="5149"/>
                      <a:pt x="15372" y="5149"/>
                    </a:cubicBezTo>
                    <a:cubicBezTo>
                      <a:pt x="15372" y="5149"/>
                      <a:pt x="15372" y="5149"/>
                      <a:pt x="15372" y="5149"/>
                    </a:cubicBezTo>
                    <a:cubicBezTo>
                      <a:pt x="15429" y="5149"/>
                      <a:pt x="15429" y="5149"/>
                      <a:pt x="15429" y="5149"/>
                    </a:cubicBezTo>
                    <a:cubicBezTo>
                      <a:pt x="15429" y="5082"/>
                      <a:pt x="15429" y="5082"/>
                      <a:pt x="15429" y="5082"/>
                    </a:cubicBezTo>
                    <a:cubicBezTo>
                      <a:pt x="15372" y="5015"/>
                      <a:pt x="15372" y="5015"/>
                      <a:pt x="15372" y="5015"/>
                    </a:cubicBezTo>
                    <a:cubicBezTo>
                      <a:pt x="15372" y="5015"/>
                      <a:pt x="15372" y="5015"/>
                      <a:pt x="15372" y="5015"/>
                    </a:cubicBezTo>
                    <a:cubicBezTo>
                      <a:pt x="15372" y="5015"/>
                      <a:pt x="15372" y="5015"/>
                      <a:pt x="15372" y="5015"/>
                    </a:cubicBezTo>
                    <a:cubicBezTo>
                      <a:pt x="15372" y="5082"/>
                      <a:pt x="15372" y="5082"/>
                      <a:pt x="15372" y="5082"/>
                    </a:cubicBezTo>
                    <a:cubicBezTo>
                      <a:pt x="15372" y="5082"/>
                      <a:pt x="15372" y="5082"/>
                      <a:pt x="15372" y="5082"/>
                    </a:cubicBezTo>
                    <a:cubicBezTo>
                      <a:pt x="15372" y="5149"/>
                      <a:pt x="15372" y="5149"/>
                      <a:pt x="15372" y="5149"/>
                    </a:cubicBezTo>
                    <a:cubicBezTo>
                      <a:pt x="15316" y="5149"/>
                      <a:pt x="15316" y="5149"/>
                      <a:pt x="15316" y="5149"/>
                    </a:cubicBezTo>
                    <a:cubicBezTo>
                      <a:pt x="15316" y="5149"/>
                      <a:pt x="15316" y="5149"/>
                      <a:pt x="15316" y="5149"/>
                    </a:cubicBezTo>
                    <a:cubicBezTo>
                      <a:pt x="15316" y="5149"/>
                      <a:pt x="15316" y="5149"/>
                      <a:pt x="15316" y="5149"/>
                    </a:cubicBezTo>
                    <a:cubicBezTo>
                      <a:pt x="15316" y="5216"/>
                      <a:pt x="15316" y="5216"/>
                      <a:pt x="15316" y="5216"/>
                    </a:cubicBezTo>
                    <a:cubicBezTo>
                      <a:pt x="15316" y="5216"/>
                      <a:pt x="15316" y="5216"/>
                      <a:pt x="15316" y="5216"/>
                    </a:cubicBezTo>
                    <a:cubicBezTo>
                      <a:pt x="15260" y="5216"/>
                      <a:pt x="15260" y="5216"/>
                      <a:pt x="15260" y="5216"/>
                    </a:cubicBezTo>
                    <a:cubicBezTo>
                      <a:pt x="15260" y="5149"/>
                      <a:pt x="15260" y="5149"/>
                      <a:pt x="15260" y="5149"/>
                    </a:cubicBezTo>
                    <a:cubicBezTo>
                      <a:pt x="15260" y="5149"/>
                      <a:pt x="15260" y="5149"/>
                      <a:pt x="15260" y="5149"/>
                    </a:cubicBezTo>
                    <a:cubicBezTo>
                      <a:pt x="15260" y="5082"/>
                      <a:pt x="15260" y="5082"/>
                      <a:pt x="15260" y="5082"/>
                    </a:cubicBezTo>
                    <a:cubicBezTo>
                      <a:pt x="15260" y="5015"/>
                      <a:pt x="15260" y="5015"/>
                      <a:pt x="15260" y="5015"/>
                    </a:cubicBezTo>
                    <a:cubicBezTo>
                      <a:pt x="15260" y="5015"/>
                      <a:pt x="15260" y="5015"/>
                      <a:pt x="15260" y="5015"/>
                    </a:cubicBezTo>
                    <a:cubicBezTo>
                      <a:pt x="15260" y="4949"/>
                      <a:pt x="15260" y="4949"/>
                      <a:pt x="15260" y="4949"/>
                    </a:cubicBezTo>
                    <a:cubicBezTo>
                      <a:pt x="15260" y="5015"/>
                      <a:pt x="15260" y="5015"/>
                      <a:pt x="15260" y="5015"/>
                    </a:cubicBezTo>
                    <a:cubicBezTo>
                      <a:pt x="15204" y="5015"/>
                      <a:pt x="15204" y="5015"/>
                      <a:pt x="15204" y="5015"/>
                    </a:cubicBezTo>
                    <a:cubicBezTo>
                      <a:pt x="15204" y="5082"/>
                      <a:pt x="15204" y="5082"/>
                      <a:pt x="15204" y="5082"/>
                    </a:cubicBezTo>
                    <a:cubicBezTo>
                      <a:pt x="15204" y="5082"/>
                      <a:pt x="15204" y="5082"/>
                      <a:pt x="15204" y="5082"/>
                    </a:cubicBezTo>
                    <a:cubicBezTo>
                      <a:pt x="15204" y="5149"/>
                      <a:pt x="15204" y="5149"/>
                      <a:pt x="15204" y="5149"/>
                    </a:cubicBezTo>
                    <a:cubicBezTo>
                      <a:pt x="15148" y="5149"/>
                      <a:pt x="15148" y="5149"/>
                      <a:pt x="15148" y="5149"/>
                    </a:cubicBezTo>
                    <a:cubicBezTo>
                      <a:pt x="15092" y="5149"/>
                      <a:pt x="15092" y="5149"/>
                      <a:pt x="15092" y="5149"/>
                    </a:cubicBezTo>
                    <a:cubicBezTo>
                      <a:pt x="15092" y="5149"/>
                      <a:pt x="15092" y="5149"/>
                      <a:pt x="15092" y="5149"/>
                    </a:cubicBezTo>
                    <a:cubicBezTo>
                      <a:pt x="15092" y="5082"/>
                      <a:pt x="15092" y="5082"/>
                      <a:pt x="15092" y="5082"/>
                    </a:cubicBezTo>
                    <a:cubicBezTo>
                      <a:pt x="15092" y="5082"/>
                      <a:pt x="15092" y="5082"/>
                      <a:pt x="15092" y="5082"/>
                    </a:cubicBezTo>
                    <a:cubicBezTo>
                      <a:pt x="15092" y="5015"/>
                      <a:pt x="15092" y="5015"/>
                      <a:pt x="15092" y="5015"/>
                    </a:cubicBezTo>
                    <a:cubicBezTo>
                      <a:pt x="15092" y="4949"/>
                      <a:pt x="15092" y="4949"/>
                      <a:pt x="15092" y="4949"/>
                    </a:cubicBezTo>
                    <a:cubicBezTo>
                      <a:pt x="15092" y="4949"/>
                      <a:pt x="15092" y="4949"/>
                      <a:pt x="15092" y="4949"/>
                    </a:cubicBezTo>
                    <a:cubicBezTo>
                      <a:pt x="15148" y="4815"/>
                      <a:pt x="15148" y="4815"/>
                      <a:pt x="15148" y="4815"/>
                    </a:cubicBezTo>
                    <a:cubicBezTo>
                      <a:pt x="15148" y="4815"/>
                      <a:pt x="15148" y="4815"/>
                      <a:pt x="15148" y="4815"/>
                    </a:cubicBezTo>
                    <a:cubicBezTo>
                      <a:pt x="15092" y="4882"/>
                      <a:pt x="15092" y="4882"/>
                      <a:pt x="15092" y="4882"/>
                    </a:cubicBezTo>
                    <a:cubicBezTo>
                      <a:pt x="15092" y="4949"/>
                      <a:pt x="15092" y="4949"/>
                      <a:pt x="15092" y="4949"/>
                    </a:cubicBezTo>
                    <a:cubicBezTo>
                      <a:pt x="15092" y="5015"/>
                      <a:pt x="15092" y="5015"/>
                      <a:pt x="15092" y="5015"/>
                    </a:cubicBezTo>
                    <a:cubicBezTo>
                      <a:pt x="15036" y="5082"/>
                      <a:pt x="15036" y="5082"/>
                      <a:pt x="15036" y="5082"/>
                    </a:cubicBezTo>
                    <a:cubicBezTo>
                      <a:pt x="15036" y="5082"/>
                      <a:pt x="15036" y="5082"/>
                      <a:pt x="15036" y="5082"/>
                    </a:cubicBezTo>
                    <a:cubicBezTo>
                      <a:pt x="15036" y="5015"/>
                      <a:pt x="15036" y="5015"/>
                      <a:pt x="15036" y="5015"/>
                    </a:cubicBezTo>
                    <a:cubicBezTo>
                      <a:pt x="15036" y="5015"/>
                      <a:pt x="15036" y="5015"/>
                      <a:pt x="15036" y="5015"/>
                    </a:cubicBezTo>
                    <a:cubicBezTo>
                      <a:pt x="15036" y="5015"/>
                      <a:pt x="15036" y="5015"/>
                      <a:pt x="15036" y="5015"/>
                    </a:cubicBezTo>
                    <a:cubicBezTo>
                      <a:pt x="15036" y="5082"/>
                      <a:pt x="15036" y="5082"/>
                      <a:pt x="15036" y="5082"/>
                    </a:cubicBezTo>
                    <a:cubicBezTo>
                      <a:pt x="14980" y="5082"/>
                      <a:pt x="14980" y="5082"/>
                      <a:pt x="14980" y="5082"/>
                    </a:cubicBezTo>
                    <a:cubicBezTo>
                      <a:pt x="14924" y="5015"/>
                      <a:pt x="14924" y="5015"/>
                      <a:pt x="14924" y="5015"/>
                    </a:cubicBezTo>
                    <a:cubicBezTo>
                      <a:pt x="14924" y="4949"/>
                      <a:pt x="14924" y="4949"/>
                      <a:pt x="14924" y="4949"/>
                    </a:cubicBezTo>
                    <a:cubicBezTo>
                      <a:pt x="14924" y="4949"/>
                      <a:pt x="14924" y="4949"/>
                      <a:pt x="14924" y="4949"/>
                    </a:cubicBezTo>
                    <a:cubicBezTo>
                      <a:pt x="14924" y="4882"/>
                      <a:pt x="14924" y="4882"/>
                      <a:pt x="14924" y="4882"/>
                    </a:cubicBezTo>
                    <a:cubicBezTo>
                      <a:pt x="14980" y="4882"/>
                      <a:pt x="14980" y="4882"/>
                      <a:pt x="14980" y="4882"/>
                    </a:cubicBezTo>
                    <a:cubicBezTo>
                      <a:pt x="15036" y="4815"/>
                      <a:pt x="15036" y="4815"/>
                      <a:pt x="15036" y="4815"/>
                    </a:cubicBezTo>
                    <a:cubicBezTo>
                      <a:pt x="14980" y="4815"/>
                      <a:pt x="14980" y="4815"/>
                      <a:pt x="14980" y="4815"/>
                    </a:cubicBezTo>
                    <a:cubicBezTo>
                      <a:pt x="15036" y="4748"/>
                      <a:pt x="15036" y="4748"/>
                      <a:pt x="15036" y="4748"/>
                    </a:cubicBezTo>
                    <a:cubicBezTo>
                      <a:pt x="15036" y="4681"/>
                      <a:pt x="15036" y="4681"/>
                      <a:pt x="15036" y="4681"/>
                    </a:cubicBezTo>
                    <a:cubicBezTo>
                      <a:pt x="15092" y="4681"/>
                      <a:pt x="15092" y="4681"/>
                      <a:pt x="15092" y="4681"/>
                    </a:cubicBezTo>
                    <a:cubicBezTo>
                      <a:pt x="15092" y="4681"/>
                      <a:pt x="15092" y="4681"/>
                      <a:pt x="15092" y="4681"/>
                    </a:cubicBezTo>
                    <a:cubicBezTo>
                      <a:pt x="15204" y="4681"/>
                      <a:pt x="15204" y="4681"/>
                      <a:pt x="15204" y="4681"/>
                    </a:cubicBezTo>
                    <a:cubicBezTo>
                      <a:pt x="15204" y="4614"/>
                      <a:pt x="15204" y="4614"/>
                      <a:pt x="15204" y="4614"/>
                    </a:cubicBezTo>
                    <a:cubicBezTo>
                      <a:pt x="15260" y="4614"/>
                      <a:pt x="15260" y="4614"/>
                      <a:pt x="15260" y="4614"/>
                    </a:cubicBezTo>
                    <a:cubicBezTo>
                      <a:pt x="15260" y="4614"/>
                      <a:pt x="15260" y="4614"/>
                      <a:pt x="15260" y="4614"/>
                    </a:cubicBezTo>
                    <a:cubicBezTo>
                      <a:pt x="15260" y="4614"/>
                      <a:pt x="15260" y="4614"/>
                      <a:pt x="15260" y="4614"/>
                    </a:cubicBezTo>
                    <a:cubicBezTo>
                      <a:pt x="15316" y="4547"/>
                      <a:pt x="15316" y="4547"/>
                      <a:pt x="15316" y="4547"/>
                    </a:cubicBezTo>
                    <a:cubicBezTo>
                      <a:pt x="15372" y="4547"/>
                      <a:pt x="15372" y="4547"/>
                      <a:pt x="15372" y="4547"/>
                    </a:cubicBezTo>
                    <a:cubicBezTo>
                      <a:pt x="15429" y="4614"/>
                      <a:pt x="15429" y="4614"/>
                      <a:pt x="15429" y="4614"/>
                    </a:cubicBezTo>
                    <a:cubicBezTo>
                      <a:pt x="15485" y="4614"/>
                      <a:pt x="15485" y="4614"/>
                      <a:pt x="15485" y="4614"/>
                    </a:cubicBezTo>
                    <a:cubicBezTo>
                      <a:pt x="15541" y="4547"/>
                      <a:pt x="15541" y="4547"/>
                      <a:pt x="15541" y="4547"/>
                    </a:cubicBezTo>
                    <a:cubicBezTo>
                      <a:pt x="15541" y="4614"/>
                      <a:pt x="15541" y="4614"/>
                      <a:pt x="15541" y="4614"/>
                    </a:cubicBezTo>
                    <a:cubicBezTo>
                      <a:pt x="15597" y="4614"/>
                      <a:pt x="15597" y="4614"/>
                      <a:pt x="15597" y="4614"/>
                    </a:cubicBezTo>
                    <a:cubicBezTo>
                      <a:pt x="15597" y="4614"/>
                      <a:pt x="15597" y="4614"/>
                      <a:pt x="15597" y="4614"/>
                    </a:cubicBezTo>
                    <a:cubicBezTo>
                      <a:pt x="15597" y="4614"/>
                      <a:pt x="15597" y="4614"/>
                      <a:pt x="15597" y="4614"/>
                    </a:cubicBezTo>
                    <a:cubicBezTo>
                      <a:pt x="15653" y="4614"/>
                      <a:pt x="15653" y="4614"/>
                      <a:pt x="15653" y="4614"/>
                    </a:cubicBezTo>
                    <a:cubicBezTo>
                      <a:pt x="15709" y="4614"/>
                      <a:pt x="15709" y="4614"/>
                      <a:pt x="15709" y="4614"/>
                    </a:cubicBezTo>
                    <a:cubicBezTo>
                      <a:pt x="15709" y="4614"/>
                      <a:pt x="15709" y="4614"/>
                      <a:pt x="15709" y="4614"/>
                    </a:cubicBezTo>
                    <a:cubicBezTo>
                      <a:pt x="15765" y="4614"/>
                      <a:pt x="15765" y="4614"/>
                      <a:pt x="15765" y="4614"/>
                    </a:cubicBezTo>
                    <a:cubicBezTo>
                      <a:pt x="15765" y="4614"/>
                      <a:pt x="15765" y="4614"/>
                      <a:pt x="15765" y="4614"/>
                    </a:cubicBezTo>
                    <a:cubicBezTo>
                      <a:pt x="15765" y="4614"/>
                      <a:pt x="15765" y="4614"/>
                      <a:pt x="15765" y="4614"/>
                    </a:cubicBezTo>
                    <a:cubicBezTo>
                      <a:pt x="15709" y="4614"/>
                      <a:pt x="15709" y="4614"/>
                      <a:pt x="15709" y="4614"/>
                    </a:cubicBezTo>
                    <a:cubicBezTo>
                      <a:pt x="15709" y="4547"/>
                      <a:pt x="15709" y="4547"/>
                      <a:pt x="15709" y="4547"/>
                    </a:cubicBezTo>
                    <a:cubicBezTo>
                      <a:pt x="15653" y="4547"/>
                      <a:pt x="15653" y="4547"/>
                      <a:pt x="15653" y="4547"/>
                    </a:cubicBezTo>
                    <a:cubicBezTo>
                      <a:pt x="15709" y="4547"/>
                      <a:pt x="15709" y="4547"/>
                      <a:pt x="15709" y="4547"/>
                    </a:cubicBezTo>
                    <a:cubicBezTo>
                      <a:pt x="15709" y="4547"/>
                      <a:pt x="15709" y="4547"/>
                      <a:pt x="15709" y="4547"/>
                    </a:cubicBezTo>
                    <a:cubicBezTo>
                      <a:pt x="15709" y="4480"/>
                      <a:pt x="15709" y="4480"/>
                      <a:pt x="15709" y="4480"/>
                    </a:cubicBezTo>
                    <a:cubicBezTo>
                      <a:pt x="15653" y="4480"/>
                      <a:pt x="15653" y="4480"/>
                      <a:pt x="15653" y="4480"/>
                    </a:cubicBezTo>
                    <a:cubicBezTo>
                      <a:pt x="15709" y="4480"/>
                      <a:pt x="15709" y="4480"/>
                      <a:pt x="15709" y="4480"/>
                    </a:cubicBezTo>
                    <a:cubicBezTo>
                      <a:pt x="15709" y="4480"/>
                      <a:pt x="15709" y="4480"/>
                      <a:pt x="15709" y="4480"/>
                    </a:cubicBezTo>
                    <a:cubicBezTo>
                      <a:pt x="15765" y="4480"/>
                      <a:pt x="15765" y="4480"/>
                      <a:pt x="15765" y="4480"/>
                    </a:cubicBezTo>
                    <a:cubicBezTo>
                      <a:pt x="15709" y="4414"/>
                      <a:pt x="15709" y="4414"/>
                      <a:pt x="15709" y="4414"/>
                    </a:cubicBezTo>
                    <a:cubicBezTo>
                      <a:pt x="15653" y="4414"/>
                      <a:pt x="15653" y="4414"/>
                      <a:pt x="15653" y="4414"/>
                    </a:cubicBezTo>
                    <a:cubicBezTo>
                      <a:pt x="15653" y="4480"/>
                      <a:pt x="15653" y="4480"/>
                      <a:pt x="15653" y="4480"/>
                    </a:cubicBezTo>
                    <a:cubicBezTo>
                      <a:pt x="15597" y="4414"/>
                      <a:pt x="15597" y="4414"/>
                      <a:pt x="15597" y="4414"/>
                    </a:cubicBezTo>
                    <a:cubicBezTo>
                      <a:pt x="15653" y="4347"/>
                      <a:pt x="15653" y="4347"/>
                      <a:pt x="15653" y="4347"/>
                    </a:cubicBezTo>
                    <a:cubicBezTo>
                      <a:pt x="15653" y="4347"/>
                      <a:pt x="15653" y="4347"/>
                      <a:pt x="15653" y="4347"/>
                    </a:cubicBezTo>
                    <a:cubicBezTo>
                      <a:pt x="15653" y="4280"/>
                      <a:pt x="15653" y="4280"/>
                      <a:pt x="15653" y="4280"/>
                    </a:cubicBezTo>
                    <a:cubicBezTo>
                      <a:pt x="15653" y="4280"/>
                      <a:pt x="15653" y="4280"/>
                      <a:pt x="15653" y="4280"/>
                    </a:cubicBezTo>
                    <a:cubicBezTo>
                      <a:pt x="15653" y="4280"/>
                      <a:pt x="15653" y="4280"/>
                      <a:pt x="15653" y="4280"/>
                    </a:cubicBezTo>
                    <a:cubicBezTo>
                      <a:pt x="15653" y="4146"/>
                      <a:pt x="15653" y="4146"/>
                      <a:pt x="15653" y="4146"/>
                    </a:cubicBezTo>
                    <a:cubicBezTo>
                      <a:pt x="15653" y="4146"/>
                      <a:pt x="15653" y="4146"/>
                      <a:pt x="15653" y="4146"/>
                    </a:cubicBezTo>
                    <a:cubicBezTo>
                      <a:pt x="15653" y="4079"/>
                      <a:pt x="15653" y="4079"/>
                      <a:pt x="15653" y="4079"/>
                    </a:cubicBezTo>
                    <a:cubicBezTo>
                      <a:pt x="15653" y="4079"/>
                      <a:pt x="15653" y="4079"/>
                      <a:pt x="15653" y="4079"/>
                    </a:cubicBezTo>
                    <a:cubicBezTo>
                      <a:pt x="15653" y="4079"/>
                      <a:pt x="15653" y="4079"/>
                      <a:pt x="15653" y="4079"/>
                    </a:cubicBezTo>
                    <a:cubicBezTo>
                      <a:pt x="15709" y="4012"/>
                      <a:pt x="15709" y="4012"/>
                      <a:pt x="15709" y="4012"/>
                    </a:cubicBezTo>
                    <a:cubicBezTo>
                      <a:pt x="15765" y="4079"/>
                      <a:pt x="15765" y="4079"/>
                      <a:pt x="15765" y="4079"/>
                    </a:cubicBezTo>
                    <a:cubicBezTo>
                      <a:pt x="15821" y="4012"/>
                      <a:pt x="15821" y="4012"/>
                      <a:pt x="15821" y="4012"/>
                    </a:cubicBezTo>
                    <a:cubicBezTo>
                      <a:pt x="15877" y="4079"/>
                      <a:pt x="15877" y="4079"/>
                      <a:pt x="15877" y="4079"/>
                    </a:cubicBezTo>
                    <a:cubicBezTo>
                      <a:pt x="15877" y="4079"/>
                      <a:pt x="15877" y="4079"/>
                      <a:pt x="15877" y="4079"/>
                    </a:cubicBezTo>
                    <a:cubicBezTo>
                      <a:pt x="15934" y="4146"/>
                      <a:pt x="15934" y="4146"/>
                      <a:pt x="15934" y="4146"/>
                    </a:cubicBezTo>
                    <a:cubicBezTo>
                      <a:pt x="15990" y="4213"/>
                      <a:pt x="15990" y="4213"/>
                      <a:pt x="15990" y="4213"/>
                    </a:cubicBezTo>
                    <a:cubicBezTo>
                      <a:pt x="15990" y="4414"/>
                      <a:pt x="15990" y="4414"/>
                      <a:pt x="15990" y="4414"/>
                    </a:cubicBezTo>
                    <a:cubicBezTo>
                      <a:pt x="15934" y="4480"/>
                      <a:pt x="15934" y="4480"/>
                      <a:pt x="15934" y="4480"/>
                    </a:cubicBezTo>
                    <a:cubicBezTo>
                      <a:pt x="15990" y="4480"/>
                      <a:pt x="15990" y="4480"/>
                      <a:pt x="15990" y="4480"/>
                    </a:cubicBezTo>
                    <a:cubicBezTo>
                      <a:pt x="15990" y="4480"/>
                      <a:pt x="15990" y="4480"/>
                      <a:pt x="15990" y="4480"/>
                    </a:cubicBezTo>
                    <a:cubicBezTo>
                      <a:pt x="16102" y="4480"/>
                      <a:pt x="16102" y="4480"/>
                      <a:pt x="16102" y="4480"/>
                    </a:cubicBezTo>
                    <a:cubicBezTo>
                      <a:pt x="16102" y="4547"/>
                      <a:pt x="16102" y="4547"/>
                      <a:pt x="16102" y="4547"/>
                    </a:cubicBezTo>
                    <a:cubicBezTo>
                      <a:pt x="16158" y="4614"/>
                      <a:pt x="16158" y="4614"/>
                      <a:pt x="16158" y="4614"/>
                    </a:cubicBezTo>
                    <a:cubicBezTo>
                      <a:pt x="16158" y="4547"/>
                      <a:pt x="16158" y="4547"/>
                      <a:pt x="16158" y="4547"/>
                    </a:cubicBezTo>
                    <a:cubicBezTo>
                      <a:pt x="16270" y="4547"/>
                      <a:pt x="16270" y="4547"/>
                      <a:pt x="16270" y="4547"/>
                    </a:cubicBezTo>
                    <a:cubicBezTo>
                      <a:pt x="16326" y="4614"/>
                      <a:pt x="16326" y="4614"/>
                      <a:pt x="16326" y="4614"/>
                    </a:cubicBezTo>
                    <a:cubicBezTo>
                      <a:pt x="16326" y="4614"/>
                      <a:pt x="16326" y="4614"/>
                      <a:pt x="16326" y="4614"/>
                    </a:cubicBezTo>
                    <a:cubicBezTo>
                      <a:pt x="16326" y="4547"/>
                      <a:pt x="16326" y="4547"/>
                      <a:pt x="16326" y="4547"/>
                    </a:cubicBezTo>
                    <a:cubicBezTo>
                      <a:pt x="16382" y="4547"/>
                      <a:pt x="16382" y="4547"/>
                      <a:pt x="16382" y="4547"/>
                    </a:cubicBezTo>
                    <a:cubicBezTo>
                      <a:pt x="16438" y="4480"/>
                      <a:pt x="16438" y="4480"/>
                      <a:pt x="16438" y="4480"/>
                    </a:cubicBezTo>
                    <a:cubicBezTo>
                      <a:pt x="16495" y="4414"/>
                      <a:pt x="16495" y="4414"/>
                      <a:pt x="16495" y="4414"/>
                    </a:cubicBezTo>
                    <a:cubicBezTo>
                      <a:pt x="16551" y="4347"/>
                      <a:pt x="16551" y="4347"/>
                      <a:pt x="16551" y="4347"/>
                    </a:cubicBezTo>
                    <a:cubicBezTo>
                      <a:pt x="16663" y="4280"/>
                      <a:pt x="16663" y="4280"/>
                      <a:pt x="16663" y="4280"/>
                    </a:cubicBezTo>
                    <a:cubicBezTo>
                      <a:pt x="16663" y="4213"/>
                      <a:pt x="16663" y="4213"/>
                      <a:pt x="16663" y="4213"/>
                    </a:cubicBezTo>
                    <a:cubicBezTo>
                      <a:pt x="16719" y="4146"/>
                      <a:pt x="16719" y="4146"/>
                      <a:pt x="16719" y="4146"/>
                    </a:cubicBezTo>
                    <a:cubicBezTo>
                      <a:pt x="16663" y="4146"/>
                      <a:pt x="16663" y="4146"/>
                      <a:pt x="16663" y="4146"/>
                    </a:cubicBezTo>
                    <a:cubicBezTo>
                      <a:pt x="16607" y="4213"/>
                      <a:pt x="16607" y="4213"/>
                      <a:pt x="16607" y="4213"/>
                    </a:cubicBezTo>
                    <a:cubicBezTo>
                      <a:pt x="16607" y="4213"/>
                      <a:pt x="16607" y="4213"/>
                      <a:pt x="16607" y="4213"/>
                    </a:cubicBezTo>
                    <a:cubicBezTo>
                      <a:pt x="16551" y="4347"/>
                      <a:pt x="16551" y="4347"/>
                      <a:pt x="16551" y="4347"/>
                    </a:cubicBezTo>
                    <a:cubicBezTo>
                      <a:pt x="16495" y="4347"/>
                      <a:pt x="16495" y="4347"/>
                      <a:pt x="16495" y="4347"/>
                    </a:cubicBezTo>
                    <a:cubicBezTo>
                      <a:pt x="16495" y="4414"/>
                      <a:pt x="16495" y="4414"/>
                      <a:pt x="16495" y="4414"/>
                    </a:cubicBezTo>
                    <a:cubicBezTo>
                      <a:pt x="16438" y="4480"/>
                      <a:pt x="16438" y="4480"/>
                      <a:pt x="16438" y="4480"/>
                    </a:cubicBezTo>
                    <a:cubicBezTo>
                      <a:pt x="16326" y="4480"/>
                      <a:pt x="16326" y="4480"/>
                      <a:pt x="16326" y="4480"/>
                    </a:cubicBezTo>
                    <a:cubicBezTo>
                      <a:pt x="16326" y="4480"/>
                      <a:pt x="16326" y="4480"/>
                      <a:pt x="16326" y="4480"/>
                    </a:cubicBezTo>
                    <a:cubicBezTo>
                      <a:pt x="16270" y="4480"/>
                      <a:pt x="16270" y="4480"/>
                      <a:pt x="16270" y="4480"/>
                    </a:cubicBezTo>
                    <a:cubicBezTo>
                      <a:pt x="16270" y="4480"/>
                      <a:pt x="16270" y="4480"/>
                      <a:pt x="16270" y="4480"/>
                    </a:cubicBezTo>
                    <a:cubicBezTo>
                      <a:pt x="16214" y="4480"/>
                      <a:pt x="16214" y="4480"/>
                      <a:pt x="16214" y="4480"/>
                    </a:cubicBezTo>
                    <a:cubicBezTo>
                      <a:pt x="16158" y="4414"/>
                      <a:pt x="16158" y="4414"/>
                      <a:pt x="16158" y="4414"/>
                    </a:cubicBezTo>
                    <a:cubicBezTo>
                      <a:pt x="16158" y="4414"/>
                      <a:pt x="16158" y="4414"/>
                      <a:pt x="16158" y="4414"/>
                    </a:cubicBezTo>
                    <a:cubicBezTo>
                      <a:pt x="16214" y="4347"/>
                      <a:pt x="16214" y="4347"/>
                      <a:pt x="16214" y="4347"/>
                    </a:cubicBezTo>
                    <a:cubicBezTo>
                      <a:pt x="16214" y="4347"/>
                      <a:pt x="16214" y="4347"/>
                      <a:pt x="16214" y="4347"/>
                    </a:cubicBezTo>
                    <a:cubicBezTo>
                      <a:pt x="16270" y="4280"/>
                      <a:pt x="16270" y="4280"/>
                      <a:pt x="16270" y="4280"/>
                    </a:cubicBezTo>
                    <a:cubicBezTo>
                      <a:pt x="16214" y="4347"/>
                      <a:pt x="16214" y="4347"/>
                      <a:pt x="16214" y="4347"/>
                    </a:cubicBezTo>
                    <a:cubicBezTo>
                      <a:pt x="16158" y="4347"/>
                      <a:pt x="16158" y="4347"/>
                      <a:pt x="16158" y="4347"/>
                    </a:cubicBezTo>
                    <a:cubicBezTo>
                      <a:pt x="16102" y="4347"/>
                      <a:pt x="16102" y="4347"/>
                      <a:pt x="16102" y="4347"/>
                    </a:cubicBezTo>
                    <a:cubicBezTo>
                      <a:pt x="16102" y="4280"/>
                      <a:pt x="16102" y="4280"/>
                      <a:pt x="16102" y="4280"/>
                    </a:cubicBezTo>
                    <a:cubicBezTo>
                      <a:pt x="16102" y="4280"/>
                      <a:pt x="16102" y="4280"/>
                      <a:pt x="16102" y="4280"/>
                    </a:cubicBezTo>
                    <a:cubicBezTo>
                      <a:pt x="16158" y="4280"/>
                      <a:pt x="16158" y="4280"/>
                      <a:pt x="16158" y="4280"/>
                    </a:cubicBezTo>
                    <a:cubicBezTo>
                      <a:pt x="16158" y="4280"/>
                      <a:pt x="16158" y="4280"/>
                      <a:pt x="16158" y="4280"/>
                    </a:cubicBezTo>
                    <a:cubicBezTo>
                      <a:pt x="16158" y="4213"/>
                      <a:pt x="16158" y="4213"/>
                      <a:pt x="16158" y="4213"/>
                    </a:cubicBezTo>
                    <a:cubicBezTo>
                      <a:pt x="16158" y="4213"/>
                      <a:pt x="16158" y="4213"/>
                      <a:pt x="16158" y="4213"/>
                    </a:cubicBezTo>
                    <a:cubicBezTo>
                      <a:pt x="16158" y="4213"/>
                      <a:pt x="16158" y="4213"/>
                      <a:pt x="16158" y="4213"/>
                    </a:cubicBezTo>
                    <a:cubicBezTo>
                      <a:pt x="16158" y="4213"/>
                      <a:pt x="16158" y="4213"/>
                      <a:pt x="16158" y="4213"/>
                    </a:cubicBezTo>
                    <a:cubicBezTo>
                      <a:pt x="16214" y="4213"/>
                      <a:pt x="16214" y="4213"/>
                      <a:pt x="16214" y="4213"/>
                    </a:cubicBezTo>
                    <a:cubicBezTo>
                      <a:pt x="16214" y="4213"/>
                      <a:pt x="16214" y="4213"/>
                      <a:pt x="16214" y="4213"/>
                    </a:cubicBezTo>
                    <a:cubicBezTo>
                      <a:pt x="16214" y="4146"/>
                      <a:pt x="16214" y="4146"/>
                      <a:pt x="16214" y="4146"/>
                    </a:cubicBezTo>
                    <a:cubicBezTo>
                      <a:pt x="16214" y="4146"/>
                      <a:pt x="16214" y="4146"/>
                      <a:pt x="16214" y="4146"/>
                    </a:cubicBezTo>
                    <a:cubicBezTo>
                      <a:pt x="16158" y="4146"/>
                      <a:pt x="16158" y="4146"/>
                      <a:pt x="16158" y="4146"/>
                    </a:cubicBezTo>
                    <a:cubicBezTo>
                      <a:pt x="16158" y="4146"/>
                      <a:pt x="16158" y="4146"/>
                      <a:pt x="16158" y="4146"/>
                    </a:cubicBezTo>
                    <a:cubicBezTo>
                      <a:pt x="16102" y="4146"/>
                      <a:pt x="16102" y="4146"/>
                      <a:pt x="16102" y="4146"/>
                    </a:cubicBezTo>
                    <a:cubicBezTo>
                      <a:pt x="16102" y="4146"/>
                      <a:pt x="16102" y="4146"/>
                      <a:pt x="16102" y="4146"/>
                    </a:cubicBezTo>
                    <a:cubicBezTo>
                      <a:pt x="16102" y="4079"/>
                      <a:pt x="16102" y="4079"/>
                      <a:pt x="16102" y="4079"/>
                    </a:cubicBezTo>
                    <a:cubicBezTo>
                      <a:pt x="16158" y="4079"/>
                      <a:pt x="16158" y="4079"/>
                      <a:pt x="16158" y="4079"/>
                    </a:cubicBezTo>
                    <a:cubicBezTo>
                      <a:pt x="16158" y="4079"/>
                      <a:pt x="16158" y="4079"/>
                      <a:pt x="16158" y="4079"/>
                    </a:cubicBezTo>
                    <a:cubicBezTo>
                      <a:pt x="16214" y="4079"/>
                      <a:pt x="16214" y="4079"/>
                      <a:pt x="16214" y="4079"/>
                    </a:cubicBezTo>
                    <a:cubicBezTo>
                      <a:pt x="16270" y="4079"/>
                      <a:pt x="16270" y="4079"/>
                      <a:pt x="16270" y="4079"/>
                    </a:cubicBezTo>
                    <a:cubicBezTo>
                      <a:pt x="16326" y="4079"/>
                      <a:pt x="16326" y="4079"/>
                      <a:pt x="16326" y="4079"/>
                    </a:cubicBezTo>
                    <a:cubicBezTo>
                      <a:pt x="16270" y="4079"/>
                      <a:pt x="16270" y="4079"/>
                      <a:pt x="16270" y="4079"/>
                    </a:cubicBezTo>
                    <a:cubicBezTo>
                      <a:pt x="16270" y="4012"/>
                      <a:pt x="16270" y="4012"/>
                      <a:pt x="16270" y="4012"/>
                    </a:cubicBezTo>
                    <a:cubicBezTo>
                      <a:pt x="16270" y="4012"/>
                      <a:pt x="16270" y="4012"/>
                      <a:pt x="16270" y="4012"/>
                    </a:cubicBezTo>
                    <a:cubicBezTo>
                      <a:pt x="16326" y="4012"/>
                      <a:pt x="16326" y="4012"/>
                      <a:pt x="16326" y="4012"/>
                    </a:cubicBezTo>
                    <a:cubicBezTo>
                      <a:pt x="16326" y="3946"/>
                      <a:pt x="16326" y="3946"/>
                      <a:pt x="16326" y="3946"/>
                    </a:cubicBezTo>
                    <a:cubicBezTo>
                      <a:pt x="16326" y="3946"/>
                      <a:pt x="16326" y="3946"/>
                      <a:pt x="16326" y="3946"/>
                    </a:cubicBezTo>
                    <a:cubicBezTo>
                      <a:pt x="16326" y="3946"/>
                      <a:pt x="16326" y="3946"/>
                      <a:pt x="16326" y="3946"/>
                    </a:cubicBezTo>
                    <a:cubicBezTo>
                      <a:pt x="16326" y="3879"/>
                      <a:pt x="16326" y="3879"/>
                      <a:pt x="16326" y="3879"/>
                    </a:cubicBezTo>
                    <a:cubicBezTo>
                      <a:pt x="16382" y="3879"/>
                      <a:pt x="16382" y="3879"/>
                      <a:pt x="16382" y="3879"/>
                    </a:cubicBezTo>
                    <a:cubicBezTo>
                      <a:pt x="16382" y="3812"/>
                      <a:pt x="16382" y="3812"/>
                      <a:pt x="16382" y="3812"/>
                    </a:cubicBezTo>
                    <a:cubicBezTo>
                      <a:pt x="16438" y="3745"/>
                      <a:pt x="16438" y="3745"/>
                      <a:pt x="16438" y="3745"/>
                    </a:cubicBezTo>
                    <a:cubicBezTo>
                      <a:pt x="16438" y="3745"/>
                      <a:pt x="16438" y="3745"/>
                      <a:pt x="16438" y="3745"/>
                    </a:cubicBezTo>
                    <a:cubicBezTo>
                      <a:pt x="16495" y="3678"/>
                      <a:pt x="16495" y="3678"/>
                      <a:pt x="16495" y="3678"/>
                    </a:cubicBezTo>
                    <a:cubicBezTo>
                      <a:pt x="16438" y="3678"/>
                      <a:pt x="16438" y="3678"/>
                      <a:pt x="16438" y="3678"/>
                    </a:cubicBezTo>
                    <a:cubicBezTo>
                      <a:pt x="16382" y="3812"/>
                      <a:pt x="16382" y="3812"/>
                      <a:pt x="16382" y="3812"/>
                    </a:cubicBezTo>
                    <a:cubicBezTo>
                      <a:pt x="16326" y="3879"/>
                      <a:pt x="16326" y="3879"/>
                      <a:pt x="16326" y="3879"/>
                    </a:cubicBezTo>
                    <a:cubicBezTo>
                      <a:pt x="16214" y="3946"/>
                      <a:pt x="16214" y="3946"/>
                      <a:pt x="16214" y="3946"/>
                    </a:cubicBezTo>
                    <a:cubicBezTo>
                      <a:pt x="16158" y="4012"/>
                      <a:pt x="16158" y="4012"/>
                      <a:pt x="16158" y="4012"/>
                    </a:cubicBezTo>
                    <a:cubicBezTo>
                      <a:pt x="16158" y="4012"/>
                      <a:pt x="16158" y="4012"/>
                      <a:pt x="16158" y="4012"/>
                    </a:cubicBezTo>
                    <a:cubicBezTo>
                      <a:pt x="16046" y="4012"/>
                      <a:pt x="16046" y="4012"/>
                      <a:pt x="16046" y="4012"/>
                    </a:cubicBezTo>
                    <a:cubicBezTo>
                      <a:pt x="16046" y="3946"/>
                      <a:pt x="16046" y="3946"/>
                      <a:pt x="16046" y="3946"/>
                    </a:cubicBezTo>
                    <a:cubicBezTo>
                      <a:pt x="16102" y="3946"/>
                      <a:pt x="16102" y="3946"/>
                      <a:pt x="16102" y="3946"/>
                    </a:cubicBezTo>
                    <a:cubicBezTo>
                      <a:pt x="16158" y="3879"/>
                      <a:pt x="16158" y="3879"/>
                      <a:pt x="16158" y="3879"/>
                    </a:cubicBezTo>
                    <a:cubicBezTo>
                      <a:pt x="16158" y="3812"/>
                      <a:pt x="16158" y="3812"/>
                      <a:pt x="16158" y="3812"/>
                    </a:cubicBezTo>
                    <a:cubicBezTo>
                      <a:pt x="16102" y="3879"/>
                      <a:pt x="16102" y="3879"/>
                      <a:pt x="16102" y="3879"/>
                    </a:cubicBezTo>
                    <a:cubicBezTo>
                      <a:pt x="15990" y="3879"/>
                      <a:pt x="15990" y="3879"/>
                      <a:pt x="15990" y="3879"/>
                    </a:cubicBezTo>
                    <a:cubicBezTo>
                      <a:pt x="15990" y="3946"/>
                      <a:pt x="15990" y="3946"/>
                      <a:pt x="15990" y="3946"/>
                    </a:cubicBezTo>
                    <a:cubicBezTo>
                      <a:pt x="15990" y="3946"/>
                      <a:pt x="15990" y="3946"/>
                      <a:pt x="15990" y="3946"/>
                    </a:cubicBezTo>
                    <a:cubicBezTo>
                      <a:pt x="15934" y="3946"/>
                      <a:pt x="15934" y="3946"/>
                      <a:pt x="15934" y="3946"/>
                    </a:cubicBezTo>
                    <a:cubicBezTo>
                      <a:pt x="15821" y="3879"/>
                      <a:pt x="15821" y="3879"/>
                      <a:pt x="15821" y="3879"/>
                    </a:cubicBezTo>
                    <a:cubicBezTo>
                      <a:pt x="15877" y="3879"/>
                      <a:pt x="15877" y="3879"/>
                      <a:pt x="15877" y="3879"/>
                    </a:cubicBezTo>
                    <a:cubicBezTo>
                      <a:pt x="15934" y="3879"/>
                      <a:pt x="15934" y="3879"/>
                      <a:pt x="15934" y="3879"/>
                    </a:cubicBezTo>
                    <a:cubicBezTo>
                      <a:pt x="15934" y="3812"/>
                      <a:pt x="15934" y="3812"/>
                      <a:pt x="15934" y="3812"/>
                    </a:cubicBezTo>
                    <a:cubicBezTo>
                      <a:pt x="15877" y="3812"/>
                      <a:pt x="15877" y="3812"/>
                      <a:pt x="15877" y="3812"/>
                    </a:cubicBezTo>
                    <a:cubicBezTo>
                      <a:pt x="15877" y="3745"/>
                      <a:pt x="15877" y="3745"/>
                      <a:pt x="15877" y="3745"/>
                    </a:cubicBezTo>
                    <a:cubicBezTo>
                      <a:pt x="15934" y="3745"/>
                      <a:pt x="15934" y="3745"/>
                      <a:pt x="15934" y="3745"/>
                    </a:cubicBezTo>
                    <a:cubicBezTo>
                      <a:pt x="15934" y="3678"/>
                      <a:pt x="15934" y="3678"/>
                      <a:pt x="15934" y="3678"/>
                    </a:cubicBezTo>
                    <a:cubicBezTo>
                      <a:pt x="15990" y="3678"/>
                      <a:pt x="15990" y="3678"/>
                      <a:pt x="15990" y="3678"/>
                    </a:cubicBezTo>
                    <a:cubicBezTo>
                      <a:pt x="16046" y="3611"/>
                      <a:pt x="16046" y="3611"/>
                      <a:pt x="16046" y="3611"/>
                    </a:cubicBezTo>
                    <a:cubicBezTo>
                      <a:pt x="16102" y="3611"/>
                      <a:pt x="16102" y="3611"/>
                      <a:pt x="16102" y="3611"/>
                    </a:cubicBezTo>
                    <a:cubicBezTo>
                      <a:pt x="16102" y="3544"/>
                      <a:pt x="16102" y="3544"/>
                      <a:pt x="16102" y="3544"/>
                    </a:cubicBezTo>
                    <a:cubicBezTo>
                      <a:pt x="16158" y="3477"/>
                      <a:pt x="16158" y="3477"/>
                      <a:pt x="16158" y="3477"/>
                    </a:cubicBezTo>
                    <a:cubicBezTo>
                      <a:pt x="16214" y="3411"/>
                      <a:pt x="16214" y="3411"/>
                      <a:pt x="16214" y="3411"/>
                    </a:cubicBezTo>
                    <a:cubicBezTo>
                      <a:pt x="16270" y="3411"/>
                      <a:pt x="16270" y="3411"/>
                      <a:pt x="16270" y="3411"/>
                    </a:cubicBezTo>
                    <a:cubicBezTo>
                      <a:pt x="16326" y="3411"/>
                      <a:pt x="16326" y="3411"/>
                      <a:pt x="16326" y="3411"/>
                    </a:cubicBezTo>
                    <a:cubicBezTo>
                      <a:pt x="16438" y="3411"/>
                      <a:pt x="16438" y="3411"/>
                      <a:pt x="16438" y="3411"/>
                    </a:cubicBezTo>
                    <a:cubicBezTo>
                      <a:pt x="16438" y="3411"/>
                      <a:pt x="16438" y="3411"/>
                      <a:pt x="16438" y="3411"/>
                    </a:cubicBezTo>
                    <a:cubicBezTo>
                      <a:pt x="16495" y="3411"/>
                      <a:pt x="16495" y="3411"/>
                      <a:pt x="16495" y="3411"/>
                    </a:cubicBezTo>
                    <a:cubicBezTo>
                      <a:pt x="16551" y="3344"/>
                      <a:pt x="16551" y="3344"/>
                      <a:pt x="16551" y="3344"/>
                    </a:cubicBezTo>
                    <a:cubicBezTo>
                      <a:pt x="16607" y="3344"/>
                      <a:pt x="16607" y="3344"/>
                      <a:pt x="16607" y="3344"/>
                    </a:cubicBezTo>
                    <a:cubicBezTo>
                      <a:pt x="16607" y="3344"/>
                      <a:pt x="16607" y="3344"/>
                      <a:pt x="16607" y="3344"/>
                    </a:cubicBezTo>
                    <a:cubicBezTo>
                      <a:pt x="16663" y="3411"/>
                      <a:pt x="16663" y="3411"/>
                      <a:pt x="16663" y="3411"/>
                    </a:cubicBezTo>
                    <a:cubicBezTo>
                      <a:pt x="16663" y="3411"/>
                      <a:pt x="16663" y="3411"/>
                      <a:pt x="16663" y="3411"/>
                    </a:cubicBezTo>
                    <a:cubicBezTo>
                      <a:pt x="16775" y="3477"/>
                      <a:pt x="16775" y="3477"/>
                      <a:pt x="16775" y="3477"/>
                    </a:cubicBezTo>
                    <a:cubicBezTo>
                      <a:pt x="16831" y="3544"/>
                      <a:pt x="16831" y="3544"/>
                      <a:pt x="16831" y="3544"/>
                    </a:cubicBezTo>
                    <a:cubicBezTo>
                      <a:pt x="16831" y="3611"/>
                      <a:pt x="16831" y="3611"/>
                      <a:pt x="16831" y="3611"/>
                    </a:cubicBezTo>
                    <a:cubicBezTo>
                      <a:pt x="16887" y="3611"/>
                      <a:pt x="16887" y="3611"/>
                      <a:pt x="16887" y="3611"/>
                    </a:cubicBezTo>
                    <a:cubicBezTo>
                      <a:pt x="16943" y="3678"/>
                      <a:pt x="16943" y="3678"/>
                      <a:pt x="16943" y="3678"/>
                    </a:cubicBezTo>
                    <a:cubicBezTo>
                      <a:pt x="16943" y="3611"/>
                      <a:pt x="16943" y="3611"/>
                      <a:pt x="16943" y="3611"/>
                    </a:cubicBezTo>
                    <a:cubicBezTo>
                      <a:pt x="16999" y="3611"/>
                      <a:pt x="16999" y="3611"/>
                      <a:pt x="16999" y="3611"/>
                    </a:cubicBezTo>
                    <a:cubicBezTo>
                      <a:pt x="16943" y="3611"/>
                      <a:pt x="16943" y="3611"/>
                      <a:pt x="16943" y="3611"/>
                    </a:cubicBezTo>
                    <a:cubicBezTo>
                      <a:pt x="16887" y="3611"/>
                      <a:pt x="16887" y="3611"/>
                      <a:pt x="16887" y="3611"/>
                    </a:cubicBezTo>
                    <a:cubicBezTo>
                      <a:pt x="16887" y="3544"/>
                      <a:pt x="16887" y="3544"/>
                      <a:pt x="16887" y="3544"/>
                    </a:cubicBezTo>
                    <a:cubicBezTo>
                      <a:pt x="16887" y="3544"/>
                      <a:pt x="16887" y="3544"/>
                      <a:pt x="16887" y="3544"/>
                    </a:cubicBezTo>
                    <a:cubicBezTo>
                      <a:pt x="16943" y="3477"/>
                      <a:pt x="16943" y="3477"/>
                      <a:pt x="16943" y="3477"/>
                    </a:cubicBezTo>
                    <a:cubicBezTo>
                      <a:pt x="17056" y="3477"/>
                      <a:pt x="17056" y="3477"/>
                      <a:pt x="17056" y="3477"/>
                    </a:cubicBezTo>
                    <a:cubicBezTo>
                      <a:pt x="17112" y="3544"/>
                      <a:pt x="17112" y="3544"/>
                      <a:pt x="17112" y="3544"/>
                    </a:cubicBezTo>
                    <a:cubicBezTo>
                      <a:pt x="17112" y="3544"/>
                      <a:pt x="17112" y="3544"/>
                      <a:pt x="17112" y="3544"/>
                    </a:cubicBezTo>
                    <a:cubicBezTo>
                      <a:pt x="17112" y="3477"/>
                      <a:pt x="17112" y="3477"/>
                      <a:pt x="17112" y="3477"/>
                    </a:cubicBezTo>
                    <a:cubicBezTo>
                      <a:pt x="17112" y="3411"/>
                      <a:pt x="17112" y="3411"/>
                      <a:pt x="17112" y="3411"/>
                    </a:cubicBezTo>
                    <a:cubicBezTo>
                      <a:pt x="17112" y="3344"/>
                      <a:pt x="17112" y="3344"/>
                      <a:pt x="17112" y="3344"/>
                    </a:cubicBezTo>
                    <a:cubicBezTo>
                      <a:pt x="17112" y="3344"/>
                      <a:pt x="17112" y="3344"/>
                      <a:pt x="17112" y="3344"/>
                    </a:cubicBezTo>
                    <a:cubicBezTo>
                      <a:pt x="17112" y="3411"/>
                      <a:pt x="17112" y="3411"/>
                      <a:pt x="17112" y="3411"/>
                    </a:cubicBezTo>
                    <a:cubicBezTo>
                      <a:pt x="17056" y="3477"/>
                      <a:pt x="17056" y="3477"/>
                      <a:pt x="17056" y="3477"/>
                    </a:cubicBezTo>
                    <a:cubicBezTo>
                      <a:pt x="16999" y="3477"/>
                      <a:pt x="16999" y="3477"/>
                      <a:pt x="16999" y="3477"/>
                    </a:cubicBezTo>
                    <a:cubicBezTo>
                      <a:pt x="16887" y="3477"/>
                      <a:pt x="16887" y="3477"/>
                      <a:pt x="16887" y="3477"/>
                    </a:cubicBezTo>
                    <a:cubicBezTo>
                      <a:pt x="16831" y="3477"/>
                      <a:pt x="16831" y="3477"/>
                      <a:pt x="16831" y="3477"/>
                    </a:cubicBezTo>
                    <a:cubicBezTo>
                      <a:pt x="16831" y="3411"/>
                      <a:pt x="16831" y="3411"/>
                      <a:pt x="16831" y="3411"/>
                    </a:cubicBezTo>
                    <a:cubicBezTo>
                      <a:pt x="16775" y="3411"/>
                      <a:pt x="16775" y="3411"/>
                      <a:pt x="16775" y="3411"/>
                    </a:cubicBezTo>
                    <a:cubicBezTo>
                      <a:pt x="16719" y="3411"/>
                      <a:pt x="16719" y="3411"/>
                      <a:pt x="16719" y="3411"/>
                    </a:cubicBezTo>
                    <a:cubicBezTo>
                      <a:pt x="16663" y="3277"/>
                      <a:pt x="16663" y="3277"/>
                      <a:pt x="16663" y="3277"/>
                    </a:cubicBezTo>
                    <a:cubicBezTo>
                      <a:pt x="16607" y="3210"/>
                      <a:pt x="16607" y="3210"/>
                      <a:pt x="16607" y="3210"/>
                    </a:cubicBezTo>
                    <a:cubicBezTo>
                      <a:pt x="16663" y="3143"/>
                      <a:pt x="16663" y="3143"/>
                      <a:pt x="16663" y="3143"/>
                    </a:cubicBezTo>
                    <a:cubicBezTo>
                      <a:pt x="16719" y="3210"/>
                      <a:pt x="16719" y="3210"/>
                      <a:pt x="16719" y="3210"/>
                    </a:cubicBezTo>
                    <a:cubicBezTo>
                      <a:pt x="16719" y="3277"/>
                      <a:pt x="16719" y="3277"/>
                      <a:pt x="16719" y="3277"/>
                    </a:cubicBezTo>
                    <a:cubicBezTo>
                      <a:pt x="16719" y="3277"/>
                      <a:pt x="16719" y="3277"/>
                      <a:pt x="16719" y="3277"/>
                    </a:cubicBezTo>
                    <a:cubicBezTo>
                      <a:pt x="16775" y="3210"/>
                      <a:pt x="16775" y="3210"/>
                      <a:pt x="16775" y="3210"/>
                    </a:cubicBezTo>
                    <a:cubicBezTo>
                      <a:pt x="16775" y="3143"/>
                      <a:pt x="16775" y="3143"/>
                      <a:pt x="16775" y="3143"/>
                    </a:cubicBezTo>
                    <a:cubicBezTo>
                      <a:pt x="16775" y="3143"/>
                      <a:pt x="16775" y="3143"/>
                      <a:pt x="16775" y="3143"/>
                    </a:cubicBezTo>
                    <a:cubicBezTo>
                      <a:pt x="16719" y="3143"/>
                      <a:pt x="16719" y="3143"/>
                      <a:pt x="16719" y="3143"/>
                    </a:cubicBezTo>
                    <a:cubicBezTo>
                      <a:pt x="16719" y="3076"/>
                      <a:pt x="16719" y="3076"/>
                      <a:pt x="16719" y="3076"/>
                    </a:cubicBezTo>
                    <a:cubicBezTo>
                      <a:pt x="16775" y="3009"/>
                      <a:pt x="16775" y="3009"/>
                      <a:pt x="16775" y="3009"/>
                    </a:cubicBezTo>
                    <a:cubicBezTo>
                      <a:pt x="16775" y="2942"/>
                      <a:pt x="16775" y="2942"/>
                      <a:pt x="16775" y="2942"/>
                    </a:cubicBezTo>
                    <a:cubicBezTo>
                      <a:pt x="16831" y="2876"/>
                      <a:pt x="16831" y="2876"/>
                      <a:pt x="16831" y="2876"/>
                    </a:cubicBezTo>
                    <a:cubicBezTo>
                      <a:pt x="16775" y="2675"/>
                      <a:pt x="16775" y="2675"/>
                      <a:pt x="16775" y="2675"/>
                    </a:cubicBezTo>
                    <a:cubicBezTo>
                      <a:pt x="16775" y="2608"/>
                      <a:pt x="16775" y="2608"/>
                      <a:pt x="16775" y="2608"/>
                    </a:cubicBezTo>
                    <a:cubicBezTo>
                      <a:pt x="16719" y="2608"/>
                      <a:pt x="16719" y="2608"/>
                      <a:pt x="16719" y="2608"/>
                    </a:cubicBezTo>
                    <a:cubicBezTo>
                      <a:pt x="16719" y="2541"/>
                      <a:pt x="16719" y="2541"/>
                      <a:pt x="16719" y="2541"/>
                    </a:cubicBezTo>
                    <a:cubicBezTo>
                      <a:pt x="16719" y="2541"/>
                      <a:pt x="16719" y="2541"/>
                      <a:pt x="16719" y="2541"/>
                    </a:cubicBezTo>
                    <a:cubicBezTo>
                      <a:pt x="16775" y="2474"/>
                      <a:pt x="16775" y="2474"/>
                      <a:pt x="16775" y="2474"/>
                    </a:cubicBezTo>
                    <a:cubicBezTo>
                      <a:pt x="16775" y="2474"/>
                      <a:pt x="16775" y="2474"/>
                      <a:pt x="16775" y="2474"/>
                    </a:cubicBezTo>
                    <a:cubicBezTo>
                      <a:pt x="16831" y="2541"/>
                      <a:pt x="16831" y="2541"/>
                      <a:pt x="16831" y="2541"/>
                    </a:cubicBezTo>
                    <a:cubicBezTo>
                      <a:pt x="16831" y="2541"/>
                      <a:pt x="16831" y="2541"/>
                      <a:pt x="16831" y="2541"/>
                    </a:cubicBezTo>
                    <a:cubicBezTo>
                      <a:pt x="16887" y="2608"/>
                      <a:pt x="16887" y="2608"/>
                      <a:pt x="16887" y="2608"/>
                    </a:cubicBezTo>
                    <a:cubicBezTo>
                      <a:pt x="16887" y="2608"/>
                      <a:pt x="16887" y="2608"/>
                      <a:pt x="16887" y="2608"/>
                    </a:cubicBezTo>
                    <a:cubicBezTo>
                      <a:pt x="16887" y="2541"/>
                      <a:pt x="16887" y="2541"/>
                      <a:pt x="16887" y="2541"/>
                    </a:cubicBezTo>
                    <a:cubicBezTo>
                      <a:pt x="16887" y="2474"/>
                      <a:pt x="16887" y="2474"/>
                      <a:pt x="16887" y="2474"/>
                    </a:cubicBezTo>
                    <a:cubicBezTo>
                      <a:pt x="16831" y="2474"/>
                      <a:pt x="16831" y="2474"/>
                      <a:pt x="16831" y="2474"/>
                    </a:cubicBezTo>
                    <a:cubicBezTo>
                      <a:pt x="16775" y="2407"/>
                      <a:pt x="16775" y="2407"/>
                      <a:pt x="16775" y="2407"/>
                    </a:cubicBezTo>
                    <a:cubicBezTo>
                      <a:pt x="16775" y="2407"/>
                      <a:pt x="16775" y="2407"/>
                      <a:pt x="16775" y="2407"/>
                    </a:cubicBezTo>
                    <a:cubicBezTo>
                      <a:pt x="16831" y="2341"/>
                      <a:pt x="16831" y="2341"/>
                      <a:pt x="16831" y="2341"/>
                    </a:cubicBezTo>
                    <a:cubicBezTo>
                      <a:pt x="16943" y="2140"/>
                      <a:pt x="16943" y="2140"/>
                      <a:pt x="16943" y="2140"/>
                    </a:cubicBezTo>
                    <a:cubicBezTo>
                      <a:pt x="17056" y="2140"/>
                      <a:pt x="17056" y="2140"/>
                      <a:pt x="17056" y="2140"/>
                    </a:cubicBezTo>
                    <a:cubicBezTo>
                      <a:pt x="17056" y="2140"/>
                      <a:pt x="17056" y="2140"/>
                      <a:pt x="17056" y="2140"/>
                    </a:cubicBezTo>
                    <a:cubicBezTo>
                      <a:pt x="17112" y="2207"/>
                      <a:pt x="17112" y="2207"/>
                      <a:pt x="17112" y="2207"/>
                    </a:cubicBezTo>
                    <a:cubicBezTo>
                      <a:pt x="17168" y="2207"/>
                      <a:pt x="17168" y="2207"/>
                      <a:pt x="17168" y="2207"/>
                    </a:cubicBezTo>
                    <a:cubicBezTo>
                      <a:pt x="17224" y="2207"/>
                      <a:pt x="17224" y="2207"/>
                      <a:pt x="17224" y="2207"/>
                    </a:cubicBezTo>
                    <a:cubicBezTo>
                      <a:pt x="17280" y="2341"/>
                      <a:pt x="17280" y="2341"/>
                      <a:pt x="17280" y="2341"/>
                    </a:cubicBezTo>
                    <a:cubicBezTo>
                      <a:pt x="17280" y="2341"/>
                      <a:pt x="17280" y="2341"/>
                      <a:pt x="17280" y="2341"/>
                    </a:cubicBezTo>
                    <a:cubicBezTo>
                      <a:pt x="17336" y="2474"/>
                      <a:pt x="17336" y="2474"/>
                      <a:pt x="17336" y="2474"/>
                    </a:cubicBezTo>
                    <a:cubicBezTo>
                      <a:pt x="17392" y="2541"/>
                      <a:pt x="17392" y="2541"/>
                      <a:pt x="17392" y="2541"/>
                    </a:cubicBezTo>
                    <a:cubicBezTo>
                      <a:pt x="17392" y="2675"/>
                      <a:pt x="17392" y="2675"/>
                      <a:pt x="17392" y="2675"/>
                    </a:cubicBezTo>
                    <a:cubicBezTo>
                      <a:pt x="17392" y="2742"/>
                      <a:pt x="17392" y="2742"/>
                      <a:pt x="17392" y="2742"/>
                    </a:cubicBezTo>
                    <a:cubicBezTo>
                      <a:pt x="17448" y="2809"/>
                      <a:pt x="17448" y="2809"/>
                      <a:pt x="17448" y="2809"/>
                    </a:cubicBezTo>
                    <a:cubicBezTo>
                      <a:pt x="17448" y="2809"/>
                      <a:pt x="17448" y="2809"/>
                      <a:pt x="17448" y="2809"/>
                    </a:cubicBezTo>
                    <a:cubicBezTo>
                      <a:pt x="17448" y="2809"/>
                      <a:pt x="17448" y="2809"/>
                      <a:pt x="17448" y="2809"/>
                    </a:cubicBezTo>
                    <a:cubicBezTo>
                      <a:pt x="17504" y="2809"/>
                      <a:pt x="17504" y="2809"/>
                      <a:pt x="17504" y="2809"/>
                    </a:cubicBezTo>
                    <a:cubicBezTo>
                      <a:pt x="17504" y="2876"/>
                      <a:pt x="17504" y="2876"/>
                      <a:pt x="17504" y="2876"/>
                    </a:cubicBezTo>
                    <a:cubicBezTo>
                      <a:pt x="17561" y="2809"/>
                      <a:pt x="17561" y="2809"/>
                      <a:pt x="17561" y="2809"/>
                    </a:cubicBezTo>
                    <a:cubicBezTo>
                      <a:pt x="17561" y="2809"/>
                      <a:pt x="17561" y="2809"/>
                      <a:pt x="17561" y="2809"/>
                    </a:cubicBezTo>
                    <a:cubicBezTo>
                      <a:pt x="17617" y="2809"/>
                      <a:pt x="17617" y="2809"/>
                      <a:pt x="17617" y="2809"/>
                    </a:cubicBezTo>
                    <a:cubicBezTo>
                      <a:pt x="17561" y="2809"/>
                      <a:pt x="17561" y="2809"/>
                      <a:pt x="17561" y="2809"/>
                    </a:cubicBezTo>
                    <a:cubicBezTo>
                      <a:pt x="17504" y="2809"/>
                      <a:pt x="17504" y="2809"/>
                      <a:pt x="17504" y="2809"/>
                    </a:cubicBezTo>
                    <a:cubicBezTo>
                      <a:pt x="17504" y="2742"/>
                      <a:pt x="17504" y="2742"/>
                      <a:pt x="17504" y="2742"/>
                    </a:cubicBezTo>
                    <a:cubicBezTo>
                      <a:pt x="17448" y="2742"/>
                      <a:pt x="17448" y="2742"/>
                      <a:pt x="17448" y="2742"/>
                    </a:cubicBezTo>
                    <a:cubicBezTo>
                      <a:pt x="17448" y="2675"/>
                      <a:pt x="17448" y="2675"/>
                      <a:pt x="17448" y="2675"/>
                    </a:cubicBezTo>
                    <a:cubicBezTo>
                      <a:pt x="17504" y="2608"/>
                      <a:pt x="17504" y="2608"/>
                      <a:pt x="17504" y="2608"/>
                    </a:cubicBezTo>
                    <a:cubicBezTo>
                      <a:pt x="17504" y="2608"/>
                      <a:pt x="17504" y="2608"/>
                      <a:pt x="17504" y="2608"/>
                    </a:cubicBezTo>
                    <a:cubicBezTo>
                      <a:pt x="17504" y="2407"/>
                      <a:pt x="17504" y="2407"/>
                      <a:pt x="17504" y="2407"/>
                    </a:cubicBezTo>
                    <a:cubicBezTo>
                      <a:pt x="17448" y="2341"/>
                      <a:pt x="17448" y="2341"/>
                      <a:pt x="17448" y="2341"/>
                    </a:cubicBezTo>
                    <a:cubicBezTo>
                      <a:pt x="17504" y="2274"/>
                      <a:pt x="17504" y="2274"/>
                      <a:pt x="17504" y="2274"/>
                    </a:cubicBezTo>
                    <a:cubicBezTo>
                      <a:pt x="17561" y="2274"/>
                      <a:pt x="17561" y="2274"/>
                      <a:pt x="17561" y="2274"/>
                    </a:cubicBezTo>
                    <a:cubicBezTo>
                      <a:pt x="17617" y="2274"/>
                      <a:pt x="17617" y="2274"/>
                      <a:pt x="17617" y="2274"/>
                    </a:cubicBezTo>
                    <a:cubicBezTo>
                      <a:pt x="17673" y="2341"/>
                      <a:pt x="17673" y="2341"/>
                      <a:pt x="17673" y="2341"/>
                    </a:cubicBezTo>
                    <a:cubicBezTo>
                      <a:pt x="17729" y="2341"/>
                      <a:pt x="17729" y="2341"/>
                      <a:pt x="17729" y="2341"/>
                    </a:cubicBezTo>
                    <a:cubicBezTo>
                      <a:pt x="17841" y="2341"/>
                      <a:pt x="17841" y="2341"/>
                      <a:pt x="17841" y="2341"/>
                    </a:cubicBezTo>
                    <a:cubicBezTo>
                      <a:pt x="17953" y="2341"/>
                      <a:pt x="17953" y="2341"/>
                      <a:pt x="17953" y="2341"/>
                    </a:cubicBezTo>
                    <a:cubicBezTo>
                      <a:pt x="18009" y="2341"/>
                      <a:pt x="18009" y="2341"/>
                      <a:pt x="18009" y="2341"/>
                    </a:cubicBezTo>
                    <a:cubicBezTo>
                      <a:pt x="18065" y="2341"/>
                      <a:pt x="18065" y="2341"/>
                      <a:pt x="18065" y="2341"/>
                    </a:cubicBezTo>
                    <a:cubicBezTo>
                      <a:pt x="18122" y="2341"/>
                      <a:pt x="18122" y="2341"/>
                      <a:pt x="18122" y="2341"/>
                    </a:cubicBezTo>
                    <a:cubicBezTo>
                      <a:pt x="18178" y="2407"/>
                      <a:pt x="18178" y="2407"/>
                      <a:pt x="18178" y="2407"/>
                    </a:cubicBezTo>
                    <a:cubicBezTo>
                      <a:pt x="18234" y="2407"/>
                      <a:pt x="18234" y="2407"/>
                      <a:pt x="18234" y="2407"/>
                    </a:cubicBezTo>
                    <a:cubicBezTo>
                      <a:pt x="18290" y="2407"/>
                      <a:pt x="18290" y="2407"/>
                      <a:pt x="18290" y="2407"/>
                    </a:cubicBezTo>
                    <a:cubicBezTo>
                      <a:pt x="18290" y="2341"/>
                      <a:pt x="18290" y="2341"/>
                      <a:pt x="18290" y="2341"/>
                    </a:cubicBezTo>
                    <a:cubicBezTo>
                      <a:pt x="18234" y="2341"/>
                      <a:pt x="18234" y="2341"/>
                      <a:pt x="18234" y="2341"/>
                    </a:cubicBezTo>
                    <a:cubicBezTo>
                      <a:pt x="18178" y="2341"/>
                      <a:pt x="18178" y="2341"/>
                      <a:pt x="18178" y="2341"/>
                    </a:cubicBezTo>
                    <a:cubicBezTo>
                      <a:pt x="18122" y="2341"/>
                      <a:pt x="18122" y="2341"/>
                      <a:pt x="18122" y="2341"/>
                    </a:cubicBezTo>
                    <a:cubicBezTo>
                      <a:pt x="18065" y="2274"/>
                      <a:pt x="18065" y="2274"/>
                      <a:pt x="18065" y="2274"/>
                    </a:cubicBezTo>
                    <a:cubicBezTo>
                      <a:pt x="18065" y="2274"/>
                      <a:pt x="18065" y="2274"/>
                      <a:pt x="18065" y="2274"/>
                    </a:cubicBezTo>
                    <a:cubicBezTo>
                      <a:pt x="18122" y="2274"/>
                      <a:pt x="18122" y="2274"/>
                      <a:pt x="18122" y="2274"/>
                    </a:cubicBezTo>
                    <a:cubicBezTo>
                      <a:pt x="18178" y="2274"/>
                      <a:pt x="18178" y="2274"/>
                      <a:pt x="18178" y="2274"/>
                    </a:cubicBezTo>
                    <a:cubicBezTo>
                      <a:pt x="18346" y="2207"/>
                      <a:pt x="18346" y="2207"/>
                      <a:pt x="18346" y="2207"/>
                    </a:cubicBezTo>
                    <a:cubicBezTo>
                      <a:pt x="18458" y="2207"/>
                      <a:pt x="18458" y="2207"/>
                      <a:pt x="18458" y="2207"/>
                    </a:cubicBezTo>
                    <a:cubicBezTo>
                      <a:pt x="18570" y="2274"/>
                      <a:pt x="18570" y="2274"/>
                      <a:pt x="18570" y="2274"/>
                    </a:cubicBezTo>
                    <a:cubicBezTo>
                      <a:pt x="18626" y="2274"/>
                      <a:pt x="18626" y="2274"/>
                      <a:pt x="18626" y="2274"/>
                    </a:cubicBezTo>
                    <a:cubicBezTo>
                      <a:pt x="18683" y="2274"/>
                      <a:pt x="18683" y="2274"/>
                      <a:pt x="18683" y="2274"/>
                    </a:cubicBezTo>
                    <a:cubicBezTo>
                      <a:pt x="18739" y="2274"/>
                      <a:pt x="18739" y="2274"/>
                      <a:pt x="18739" y="2274"/>
                    </a:cubicBezTo>
                    <a:cubicBezTo>
                      <a:pt x="18683" y="2207"/>
                      <a:pt x="18683" y="2207"/>
                      <a:pt x="18683" y="2207"/>
                    </a:cubicBezTo>
                    <a:cubicBezTo>
                      <a:pt x="18683" y="2207"/>
                      <a:pt x="18683" y="2207"/>
                      <a:pt x="18683" y="2207"/>
                    </a:cubicBezTo>
                    <a:cubicBezTo>
                      <a:pt x="18626" y="2207"/>
                      <a:pt x="18626" y="2207"/>
                      <a:pt x="18626" y="2207"/>
                    </a:cubicBezTo>
                    <a:cubicBezTo>
                      <a:pt x="18626" y="2207"/>
                      <a:pt x="18626" y="2207"/>
                      <a:pt x="18626" y="2207"/>
                    </a:cubicBezTo>
                    <a:cubicBezTo>
                      <a:pt x="18570" y="2140"/>
                      <a:pt x="18570" y="2140"/>
                      <a:pt x="18570" y="2140"/>
                    </a:cubicBezTo>
                    <a:cubicBezTo>
                      <a:pt x="18514" y="2140"/>
                      <a:pt x="18514" y="2140"/>
                      <a:pt x="18514" y="2140"/>
                    </a:cubicBezTo>
                    <a:cubicBezTo>
                      <a:pt x="18514" y="2140"/>
                      <a:pt x="18514" y="2140"/>
                      <a:pt x="18514" y="2140"/>
                    </a:cubicBezTo>
                    <a:cubicBezTo>
                      <a:pt x="18346" y="2140"/>
                      <a:pt x="18346" y="2140"/>
                      <a:pt x="18346" y="2140"/>
                    </a:cubicBezTo>
                    <a:cubicBezTo>
                      <a:pt x="18346" y="2140"/>
                      <a:pt x="18346" y="2140"/>
                      <a:pt x="18346" y="2140"/>
                    </a:cubicBezTo>
                    <a:cubicBezTo>
                      <a:pt x="18402" y="2073"/>
                      <a:pt x="18402" y="2073"/>
                      <a:pt x="18402" y="2073"/>
                    </a:cubicBezTo>
                    <a:cubicBezTo>
                      <a:pt x="18402" y="2006"/>
                      <a:pt x="18402" y="2006"/>
                      <a:pt x="18402" y="2006"/>
                    </a:cubicBezTo>
                    <a:cubicBezTo>
                      <a:pt x="18458" y="2006"/>
                      <a:pt x="18458" y="2006"/>
                      <a:pt x="18458" y="2006"/>
                    </a:cubicBezTo>
                    <a:cubicBezTo>
                      <a:pt x="18514" y="1939"/>
                      <a:pt x="18514" y="1939"/>
                      <a:pt x="18514" y="1939"/>
                    </a:cubicBezTo>
                    <a:cubicBezTo>
                      <a:pt x="18570" y="1872"/>
                      <a:pt x="18570" y="1872"/>
                      <a:pt x="18570" y="1872"/>
                    </a:cubicBezTo>
                    <a:cubicBezTo>
                      <a:pt x="18683" y="1806"/>
                      <a:pt x="18683" y="1806"/>
                      <a:pt x="18683" y="1806"/>
                    </a:cubicBezTo>
                    <a:cubicBezTo>
                      <a:pt x="18739" y="1806"/>
                      <a:pt x="18739" y="1806"/>
                      <a:pt x="18739" y="1806"/>
                    </a:cubicBezTo>
                    <a:cubicBezTo>
                      <a:pt x="18851" y="1739"/>
                      <a:pt x="18851" y="1739"/>
                      <a:pt x="18851" y="1739"/>
                    </a:cubicBezTo>
                    <a:cubicBezTo>
                      <a:pt x="18851" y="1739"/>
                      <a:pt x="18851" y="1739"/>
                      <a:pt x="18851" y="1739"/>
                    </a:cubicBezTo>
                    <a:cubicBezTo>
                      <a:pt x="18739" y="1739"/>
                      <a:pt x="18739" y="1739"/>
                      <a:pt x="18739" y="1739"/>
                    </a:cubicBezTo>
                    <a:cubicBezTo>
                      <a:pt x="18626" y="1806"/>
                      <a:pt x="18626" y="1806"/>
                      <a:pt x="18626" y="1806"/>
                    </a:cubicBezTo>
                    <a:cubicBezTo>
                      <a:pt x="18514" y="1872"/>
                      <a:pt x="18514" y="1872"/>
                      <a:pt x="18514" y="1872"/>
                    </a:cubicBezTo>
                    <a:cubicBezTo>
                      <a:pt x="18514" y="1939"/>
                      <a:pt x="18514" y="1939"/>
                      <a:pt x="18514" y="1939"/>
                    </a:cubicBezTo>
                    <a:cubicBezTo>
                      <a:pt x="18458" y="1939"/>
                      <a:pt x="18458" y="1939"/>
                      <a:pt x="18458" y="1939"/>
                    </a:cubicBezTo>
                    <a:cubicBezTo>
                      <a:pt x="18458" y="1872"/>
                      <a:pt x="18458" y="1872"/>
                      <a:pt x="18458" y="1872"/>
                    </a:cubicBezTo>
                    <a:cubicBezTo>
                      <a:pt x="18458" y="1872"/>
                      <a:pt x="18458" y="1872"/>
                      <a:pt x="18458" y="1872"/>
                    </a:cubicBezTo>
                    <a:cubicBezTo>
                      <a:pt x="18402" y="1939"/>
                      <a:pt x="18402" y="1939"/>
                      <a:pt x="18402" y="1939"/>
                    </a:cubicBezTo>
                    <a:cubicBezTo>
                      <a:pt x="18346" y="1939"/>
                      <a:pt x="18346" y="1939"/>
                      <a:pt x="18346" y="1939"/>
                    </a:cubicBezTo>
                    <a:cubicBezTo>
                      <a:pt x="18290" y="2006"/>
                      <a:pt x="18290" y="2006"/>
                      <a:pt x="18290" y="2006"/>
                    </a:cubicBezTo>
                    <a:cubicBezTo>
                      <a:pt x="18346" y="2006"/>
                      <a:pt x="18346" y="2006"/>
                      <a:pt x="18346" y="2006"/>
                    </a:cubicBezTo>
                    <a:cubicBezTo>
                      <a:pt x="18346" y="2073"/>
                      <a:pt x="18346" y="2073"/>
                      <a:pt x="18346" y="2073"/>
                    </a:cubicBezTo>
                    <a:cubicBezTo>
                      <a:pt x="18234" y="2140"/>
                      <a:pt x="18234" y="2140"/>
                      <a:pt x="18234" y="2140"/>
                    </a:cubicBezTo>
                    <a:cubicBezTo>
                      <a:pt x="18178" y="2140"/>
                      <a:pt x="18178" y="2140"/>
                      <a:pt x="18178" y="2140"/>
                    </a:cubicBezTo>
                    <a:cubicBezTo>
                      <a:pt x="18009" y="2207"/>
                      <a:pt x="18009" y="2207"/>
                      <a:pt x="18009" y="2207"/>
                    </a:cubicBezTo>
                    <a:cubicBezTo>
                      <a:pt x="17953" y="2207"/>
                      <a:pt x="17953" y="2207"/>
                      <a:pt x="17953" y="2207"/>
                    </a:cubicBezTo>
                    <a:cubicBezTo>
                      <a:pt x="17897" y="2207"/>
                      <a:pt x="17897" y="2207"/>
                      <a:pt x="17897" y="2207"/>
                    </a:cubicBezTo>
                    <a:cubicBezTo>
                      <a:pt x="17785" y="2207"/>
                      <a:pt x="17785" y="2207"/>
                      <a:pt x="17785" y="2207"/>
                    </a:cubicBezTo>
                    <a:cubicBezTo>
                      <a:pt x="17729" y="2140"/>
                      <a:pt x="17729" y="2140"/>
                      <a:pt x="17729" y="2140"/>
                    </a:cubicBezTo>
                    <a:cubicBezTo>
                      <a:pt x="17617" y="2140"/>
                      <a:pt x="17617" y="2140"/>
                      <a:pt x="17617" y="2140"/>
                    </a:cubicBezTo>
                    <a:cubicBezTo>
                      <a:pt x="17617" y="2140"/>
                      <a:pt x="17617" y="2140"/>
                      <a:pt x="17617" y="2140"/>
                    </a:cubicBezTo>
                    <a:cubicBezTo>
                      <a:pt x="17617" y="2140"/>
                      <a:pt x="17617" y="2140"/>
                      <a:pt x="17617" y="2140"/>
                    </a:cubicBezTo>
                    <a:cubicBezTo>
                      <a:pt x="17673" y="2073"/>
                      <a:pt x="17673" y="2073"/>
                      <a:pt x="17673" y="2073"/>
                    </a:cubicBezTo>
                    <a:cubicBezTo>
                      <a:pt x="17729" y="2073"/>
                      <a:pt x="17729" y="2073"/>
                      <a:pt x="17729" y="2073"/>
                    </a:cubicBezTo>
                    <a:cubicBezTo>
                      <a:pt x="17785" y="2006"/>
                      <a:pt x="17785" y="2006"/>
                      <a:pt x="17785" y="2006"/>
                    </a:cubicBezTo>
                    <a:cubicBezTo>
                      <a:pt x="17841" y="2006"/>
                      <a:pt x="17841" y="2006"/>
                      <a:pt x="17841" y="2006"/>
                    </a:cubicBezTo>
                    <a:cubicBezTo>
                      <a:pt x="17897" y="1939"/>
                      <a:pt x="17897" y="1939"/>
                      <a:pt x="17897" y="1939"/>
                    </a:cubicBezTo>
                    <a:cubicBezTo>
                      <a:pt x="17841" y="1939"/>
                      <a:pt x="17841" y="1939"/>
                      <a:pt x="17841" y="1939"/>
                    </a:cubicBezTo>
                    <a:cubicBezTo>
                      <a:pt x="17785" y="2006"/>
                      <a:pt x="17785" y="2006"/>
                      <a:pt x="17785" y="2006"/>
                    </a:cubicBezTo>
                    <a:cubicBezTo>
                      <a:pt x="17729" y="2006"/>
                      <a:pt x="17729" y="2006"/>
                      <a:pt x="17729" y="2006"/>
                    </a:cubicBezTo>
                    <a:cubicBezTo>
                      <a:pt x="17673" y="2006"/>
                      <a:pt x="17673" y="2006"/>
                      <a:pt x="17673" y="2006"/>
                    </a:cubicBezTo>
                    <a:cubicBezTo>
                      <a:pt x="17617" y="2006"/>
                      <a:pt x="17617" y="2006"/>
                      <a:pt x="17617" y="2006"/>
                    </a:cubicBezTo>
                    <a:cubicBezTo>
                      <a:pt x="17617" y="1939"/>
                      <a:pt x="17617" y="1939"/>
                      <a:pt x="17617" y="1939"/>
                    </a:cubicBezTo>
                    <a:cubicBezTo>
                      <a:pt x="17673" y="1939"/>
                      <a:pt x="17673" y="1939"/>
                      <a:pt x="17673" y="1939"/>
                    </a:cubicBezTo>
                    <a:cubicBezTo>
                      <a:pt x="17673" y="1939"/>
                      <a:pt x="17673" y="1939"/>
                      <a:pt x="17673" y="1939"/>
                    </a:cubicBezTo>
                    <a:cubicBezTo>
                      <a:pt x="17561" y="1939"/>
                      <a:pt x="17561" y="1939"/>
                      <a:pt x="17561" y="1939"/>
                    </a:cubicBezTo>
                    <a:cubicBezTo>
                      <a:pt x="17561" y="2006"/>
                      <a:pt x="17561" y="2006"/>
                      <a:pt x="17561" y="2006"/>
                    </a:cubicBezTo>
                    <a:cubicBezTo>
                      <a:pt x="17504" y="2073"/>
                      <a:pt x="17504" y="2073"/>
                      <a:pt x="17504" y="2073"/>
                    </a:cubicBezTo>
                    <a:cubicBezTo>
                      <a:pt x="17392" y="2073"/>
                      <a:pt x="17392" y="2073"/>
                      <a:pt x="17392" y="2073"/>
                    </a:cubicBezTo>
                    <a:cubicBezTo>
                      <a:pt x="17336" y="2073"/>
                      <a:pt x="17336" y="2073"/>
                      <a:pt x="17336" y="2073"/>
                    </a:cubicBezTo>
                    <a:cubicBezTo>
                      <a:pt x="17224" y="2073"/>
                      <a:pt x="17224" y="2073"/>
                      <a:pt x="17224" y="2073"/>
                    </a:cubicBezTo>
                    <a:cubicBezTo>
                      <a:pt x="17168" y="2006"/>
                      <a:pt x="17168" y="2006"/>
                      <a:pt x="17168" y="2006"/>
                    </a:cubicBezTo>
                    <a:cubicBezTo>
                      <a:pt x="17168" y="1939"/>
                      <a:pt x="17168" y="1939"/>
                      <a:pt x="17168" y="1939"/>
                    </a:cubicBezTo>
                    <a:cubicBezTo>
                      <a:pt x="17112" y="1939"/>
                      <a:pt x="17112" y="1939"/>
                      <a:pt x="17112" y="1939"/>
                    </a:cubicBezTo>
                    <a:cubicBezTo>
                      <a:pt x="17056" y="1939"/>
                      <a:pt x="17056" y="1939"/>
                      <a:pt x="17056" y="1939"/>
                    </a:cubicBezTo>
                    <a:cubicBezTo>
                      <a:pt x="17056" y="1872"/>
                      <a:pt x="17056" y="1872"/>
                      <a:pt x="17056" y="1872"/>
                    </a:cubicBezTo>
                    <a:cubicBezTo>
                      <a:pt x="17112" y="1872"/>
                      <a:pt x="17112" y="1872"/>
                      <a:pt x="17112" y="1872"/>
                    </a:cubicBezTo>
                    <a:cubicBezTo>
                      <a:pt x="17168" y="1806"/>
                      <a:pt x="17168" y="1806"/>
                      <a:pt x="17168" y="1806"/>
                    </a:cubicBezTo>
                    <a:cubicBezTo>
                      <a:pt x="17224" y="1739"/>
                      <a:pt x="17224" y="1739"/>
                      <a:pt x="17224" y="1739"/>
                    </a:cubicBezTo>
                    <a:cubicBezTo>
                      <a:pt x="17280" y="1672"/>
                      <a:pt x="17280" y="1672"/>
                      <a:pt x="17280" y="1672"/>
                    </a:cubicBezTo>
                    <a:cubicBezTo>
                      <a:pt x="17336" y="1605"/>
                      <a:pt x="17336" y="1605"/>
                      <a:pt x="17336" y="1605"/>
                    </a:cubicBezTo>
                    <a:cubicBezTo>
                      <a:pt x="17336" y="1605"/>
                      <a:pt x="17336" y="1605"/>
                      <a:pt x="17336" y="1605"/>
                    </a:cubicBezTo>
                    <a:cubicBezTo>
                      <a:pt x="17392" y="1605"/>
                      <a:pt x="17392" y="1605"/>
                      <a:pt x="17392" y="1605"/>
                    </a:cubicBezTo>
                    <a:cubicBezTo>
                      <a:pt x="17504" y="1605"/>
                      <a:pt x="17504" y="1605"/>
                      <a:pt x="17504" y="1605"/>
                    </a:cubicBezTo>
                    <a:cubicBezTo>
                      <a:pt x="17561" y="1605"/>
                      <a:pt x="17561" y="1605"/>
                      <a:pt x="17561" y="1605"/>
                    </a:cubicBezTo>
                    <a:cubicBezTo>
                      <a:pt x="17561" y="1605"/>
                      <a:pt x="17561" y="1605"/>
                      <a:pt x="17561" y="1605"/>
                    </a:cubicBezTo>
                    <a:cubicBezTo>
                      <a:pt x="17673" y="1672"/>
                      <a:pt x="17673" y="1672"/>
                      <a:pt x="17673" y="1672"/>
                    </a:cubicBezTo>
                    <a:cubicBezTo>
                      <a:pt x="17785" y="1672"/>
                      <a:pt x="17785" y="1672"/>
                      <a:pt x="17785" y="1672"/>
                    </a:cubicBezTo>
                    <a:cubicBezTo>
                      <a:pt x="17785" y="1672"/>
                      <a:pt x="17785" y="1672"/>
                      <a:pt x="17785" y="1672"/>
                    </a:cubicBezTo>
                    <a:cubicBezTo>
                      <a:pt x="17897" y="1672"/>
                      <a:pt x="17897" y="1672"/>
                      <a:pt x="17897" y="1672"/>
                    </a:cubicBezTo>
                    <a:cubicBezTo>
                      <a:pt x="17897" y="1672"/>
                      <a:pt x="17897" y="1672"/>
                      <a:pt x="17897" y="1672"/>
                    </a:cubicBezTo>
                    <a:cubicBezTo>
                      <a:pt x="17841" y="1605"/>
                      <a:pt x="17841" y="1605"/>
                      <a:pt x="17841" y="1605"/>
                    </a:cubicBezTo>
                    <a:cubicBezTo>
                      <a:pt x="17785" y="1672"/>
                      <a:pt x="17785" y="1672"/>
                      <a:pt x="17785" y="1672"/>
                    </a:cubicBezTo>
                    <a:cubicBezTo>
                      <a:pt x="17673" y="1605"/>
                      <a:pt x="17673" y="1605"/>
                      <a:pt x="17673" y="1605"/>
                    </a:cubicBezTo>
                    <a:cubicBezTo>
                      <a:pt x="17617" y="1605"/>
                      <a:pt x="17617" y="1605"/>
                      <a:pt x="17617" y="1605"/>
                    </a:cubicBezTo>
                    <a:cubicBezTo>
                      <a:pt x="17561" y="1605"/>
                      <a:pt x="17561" y="1605"/>
                      <a:pt x="17561" y="1605"/>
                    </a:cubicBezTo>
                    <a:cubicBezTo>
                      <a:pt x="17448" y="1605"/>
                      <a:pt x="17448" y="1605"/>
                      <a:pt x="17448" y="1605"/>
                    </a:cubicBezTo>
                    <a:cubicBezTo>
                      <a:pt x="17336" y="1538"/>
                      <a:pt x="17336" y="1538"/>
                      <a:pt x="17336" y="1538"/>
                    </a:cubicBezTo>
                    <a:cubicBezTo>
                      <a:pt x="17280" y="1538"/>
                      <a:pt x="17280" y="1538"/>
                      <a:pt x="17280" y="1538"/>
                    </a:cubicBezTo>
                    <a:cubicBezTo>
                      <a:pt x="17280" y="1605"/>
                      <a:pt x="17280" y="1605"/>
                      <a:pt x="17280" y="1605"/>
                    </a:cubicBezTo>
                    <a:cubicBezTo>
                      <a:pt x="17224" y="1672"/>
                      <a:pt x="17224" y="1672"/>
                      <a:pt x="17224" y="1672"/>
                    </a:cubicBezTo>
                    <a:cubicBezTo>
                      <a:pt x="17168" y="1739"/>
                      <a:pt x="17168" y="1739"/>
                      <a:pt x="17168" y="1739"/>
                    </a:cubicBezTo>
                    <a:cubicBezTo>
                      <a:pt x="17056" y="1739"/>
                      <a:pt x="17056" y="1739"/>
                      <a:pt x="17056" y="1739"/>
                    </a:cubicBezTo>
                    <a:cubicBezTo>
                      <a:pt x="16999" y="1872"/>
                      <a:pt x="16999" y="1872"/>
                      <a:pt x="16999" y="1872"/>
                    </a:cubicBezTo>
                    <a:cubicBezTo>
                      <a:pt x="16999" y="1872"/>
                      <a:pt x="16999" y="1872"/>
                      <a:pt x="16999" y="1872"/>
                    </a:cubicBezTo>
                    <a:cubicBezTo>
                      <a:pt x="16943" y="1806"/>
                      <a:pt x="16943" y="1806"/>
                      <a:pt x="16943" y="1806"/>
                    </a:cubicBezTo>
                    <a:cubicBezTo>
                      <a:pt x="16887" y="1739"/>
                      <a:pt x="16887" y="1739"/>
                      <a:pt x="16887" y="1739"/>
                    </a:cubicBezTo>
                    <a:cubicBezTo>
                      <a:pt x="16831" y="1739"/>
                      <a:pt x="16831" y="1739"/>
                      <a:pt x="16831" y="1739"/>
                    </a:cubicBezTo>
                    <a:cubicBezTo>
                      <a:pt x="16831" y="1672"/>
                      <a:pt x="16831" y="1672"/>
                      <a:pt x="16831" y="1672"/>
                    </a:cubicBezTo>
                    <a:cubicBezTo>
                      <a:pt x="16775" y="1605"/>
                      <a:pt x="16775" y="1605"/>
                      <a:pt x="16775" y="1605"/>
                    </a:cubicBezTo>
                    <a:cubicBezTo>
                      <a:pt x="16775" y="1538"/>
                      <a:pt x="16775" y="1538"/>
                      <a:pt x="16775" y="1538"/>
                    </a:cubicBezTo>
                    <a:cubicBezTo>
                      <a:pt x="16775" y="1538"/>
                      <a:pt x="16775" y="1538"/>
                      <a:pt x="16775" y="1538"/>
                    </a:cubicBezTo>
                    <a:cubicBezTo>
                      <a:pt x="16775" y="1471"/>
                      <a:pt x="16775" y="1471"/>
                      <a:pt x="16775" y="1471"/>
                    </a:cubicBezTo>
                    <a:cubicBezTo>
                      <a:pt x="16775" y="1404"/>
                      <a:pt x="16775" y="1404"/>
                      <a:pt x="16775" y="1404"/>
                    </a:cubicBezTo>
                    <a:cubicBezTo>
                      <a:pt x="16831" y="1471"/>
                      <a:pt x="16831" y="1471"/>
                      <a:pt x="16831" y="1471"/>
                    </a:cubicBezTo>
                    <a:cubicBezTo>
                      <a:pt x="16887" y="1404"/>
                      <a:pt x="16887" y="1404"/>
                      <a:pt x="16887" y="1404"/>
                    </a:cubicBezTo>
                    <a:cubicBezTo>
                      <a:pt x="16887" y="1471"/>
                      <a:pt x="16887" y="1471"/>
                      <a:pt x="16887" y="1471"/>
                    </a:cubicBezTo>
                    <a:cubicBezTo>
                      <a:pt x="17056" y="1471"/>
                      <a:pt x="17056" y="1471"/>
                      <a:pt x="17056" y="1471"/>
                    </a:cubicBezTo>
                    <a:cubicBezTo>
                      <a:pt x="17112" y="1538"/>
                      <a:pt x="17112" y="1538"/>
                      <a:pt x="17112" y="1538"/>
                    </a:cubicBezTo>
                    <a:cubicBezTo>
                      <a:pt x="17168" y="1538"/>
                      <a:pt x="17168" y="1538"/>
                      <a:pt x="17168" y="1538"/>
                    </a:cubicBezTo>
                    <a:cubicBezTo>
                      <a:pt x="17168" y="1538"/>
                      <a:pt x="17168" y="1538"/>
                      <a:pt x="17168" y="1538"/>
                    </a:cubicBezTo>
                    <a:cubicBezTo>
                      <a:pt x="17224" y="1538"/>
                      <a:pt x="17224" y="1538"/>
                      <a:pt x="17224" y="1538"/>
                    </a:cubicBezTo>
                    <a:cubicBezTo>
                      <a:pt x="17280" y="1471"/>
                      <a:pt x="17280" y="1471"/>
                      <a:pt x="17280" y="1471"/>
                    </a:cubicBezTo>
                    <a:cubicBezTo>
                      <a:pt x="17336" y="1538"/>
                      <a:pt x="17336" y="1538"/>
                      <a:pt x="17336" y="1538"/>
                    </a:cubicBezTo>
                    <a:cubicBezTo>
                      <a:pt x="17392" y="1471"/>
                      <a:pt x="17392" y="1471"/>
                      <a:pt x="17392" y="1471"/>
                    </a:cubicBezTo>
                    <a:cubicBezTo>
                      <a:pt x="17448" y="1471"/>
                      <a:pt x="17448" y="1471"/>
                      <a:pt x="17448" y="1471"/>
                    </a:cubicBezTo>
                    <a:cubicBezTo>
                      <a:pt x="17448" y="1471"/>
                      <a:pt x="17448" y="1471"/>
                      <a:pt x="17448" y="1471"/>
                    </a:cubicBezTo>
                    <a:cubicBezTo>
                      <a:pt x="17561" y="1471"/>
                      <a:pt x="17561" y="1471"/>
                      <a:pt x="17561" y="1471"/>
                    </a:cubicBezTo>
                    <a:cubicBezTo>
                      <a:pt x="17673" y="1404"/>
                      <a:pt x="17673" y="1404"/>
                      <a:pt x="17673" y="1404"/>
                    </a:cubicBezTo>
                    <a:cubicBezTo>
                      <a:pt x="17673" y="1404"/>
                      <a:pt x="17673" y="1404"/>
                      <a:pt x="17673" y="1404"/>
                    </a:cubicBezTo>
                    <a:cubicBezTo>
                      <a:pt x="17673" y="1337"/>
                      <a:pt x="17673" y="1337"/>
                      <a:pt x="17673" y="1337"/>
                    </a:cubicBezTo>
                    <a:cubicBezTo>
                      <a:pt x="17617" y="1404"/>
                      <a:pt x="17617" y="1404"/>
                      <a:pt x="17617" y="1404"/>
                    </a:cubicBezTo>
                    <a:cubicBezTo>
                      <a:pt x="17617" y="1404"/>
                      <a:pt x="17617" y="1404"/>
                      <a:pt x="17617" y="1404"/>
                    </a:cubicBezTo>
                    <a:cubicBezTo>
                      <a:pt x="17561" y="1404"/>
                      <a:pt x="17561" y="1404"/>
                      <a:pt x="17561" y="1404"/>
                    </a:cubicBezTo>
                    <a:cubicBezTo>
                      <a:pt x="17504" y="1404"/>
                      <a:pt x="17504" y="1404"/>
                      <a:pt x="17504" y="1404"/>
                    </a:cubicBezTo>
                    <a:cubicBezTo>
                      <a:pt x="17392" y="1404"/>
                      <a:pt x="17392" y="1404"/>
                      <a:pt x="17392" y="1404"/>
                    </a:cubicBezTo>
                    <a:cubicBezTo>
                      <a:pt x="17336" y="1471"/>
                      <a:pt x="17336" y="1471"/>
                      <a:pt x="17336" y="1471"/>
                    </a:cubicBezTo>
                    <a:cubicBezTo>
                      <a:pt x="17280" y="1471"/>
                      <a:pt x="17280" y="1471"/>
                      <a:pt x="17280" y="1471"/>
                    </a:cubicBezTo>
                    <a:cubicBezTo>
                      <a:pt x="17224" y="1471"/>
                      <a:pt x="17224" y="1471"/>
                      <a:pt x="17224" y="1471"/>
                    </a:cubicBezTo>
                    <a:cubicBezTo>
                      <a:pt x="17224" y="1471"/>
                      <a:pt x="17224" y="1471"/>
                      <a:pt x="17224" y="1471"/>
                    </a:cubicBezTo>
                    <a:cubicBezTo>
                      <a:pt x="17168" y="1471"/>
                      <a:pt x="17168" y="1471"/>
                      <a:pt x="17168" y="1471"/>
                    </a:cubicBezTo>
                    <a:cubicBezTo>
                      <a:pt x="17112" y="1404"/>
                      <a:pt x="17112" y="1404"/>
                      <a:pt x="17112" y="1404"/>
                    </a:cubicBezTo>
                    <a:cubicBezTo>
                      <a:pt x="17056" y="1404"/>
                      <a:pt x="17056" y="1404"/>
                      <a:pt x="17056" y="1404"/>
                    </a:cubicBezTo>
                    <a:cubicBezTo>
                      <a:pt x="17056" y="1404"/>
                      <a:pt x="17056" y="1404"/>
                      <a:pt x="17056" y="1404"/>
                    </a:cubicBezTo>
                    <a:cubicBezTo>
                      <a:pt x="16999" y="1404"/>
                      <a:pt x="16999" y="1404"/>
                      <a:pt x="16999" y="1404"/>
                    </a:cubicBezTo>
                    <a:cubicBezTo>
                      <a:pt x="16887" y="1337"/>
                      <a:pt x="16887" y="1337"/>
                      <a:pt x="16887" y="1337"/>
                    </a:cubicBezTo>
                    <a:cubicBezTo>
                      <a:pt x="16831" y="1404"/>
                      <a:pt x="16831" y="1404"/>
                      <a:pt x="16831" y="1404"/>
                    </a:cubicBezTo>
                    <a:cubicBezTo>
                      <a:pt x="16775" y="1337"/>
                      <a:pt x="16775" y="1337"/>
                      <a:pt x="16775" y="1337"/>
                    </a:cubicBezTo>
                    <a:cubicBezTo>
                      <a:pt x="16775" y="1337"/>
                      <a:pt x="16775" y="1337"/>
                      <a:pt x="16775" y="1337"/>
                    </a:cubicBezTo>
                    <a:cubicBezTo>
                      <a:pt x="16831" y="1271"/>
                      <a:pt x="16831" y="1271"/>
                      <a:pt x="16831" y="1271"/>
                    </a:cubicBezTo>
                    <a:cubicBezTo>
                      <a:pt x="16831" y="1204"/>
                      <a:pt x="16831" y="1204"/>
                      <a:pt x="16831" y="1204"/>
                    </a:cubicBezTo>
                    <a:cubicBezTo>
                      <a:pt x="16831" y="1204"/>
                      <a:pt x="16831" y="1204"/>
                      <a:pt x="16831" y="1204"/>
                    </a:cubicBezTo>
                    <a:cubicBezTo>
                      <a:pt x="16887" y="1204"/>
                      <a:pt x="16887" y="1204"/>
                      <a:pt x="16887" y="1204"/>
                    </a:cubicBezTo>
                    <a:cubicBezTo>
                      <a:pt x="16887" y="1271"/>
                      <a:pt x="16887" y="1271"/>
                      <a:pt x="16887" y="1271"/>
                    </a:cubicBezTo>
                    <a:cubicBezTo>
                      <a:pt x="16999" y="1204"/>
                      <a:pt x="16999" y="1204"/>
                      <a:pt x="16999" y="1204"/>
                    </a:cubicBezTo>
                    <a:cubicBezTo>
                      <a:pt x="16999" y="1204"/>
                      <a:pt x="16999" y="1204"/>
                      <a:pt x="16999" y="1204"/>
                    </a:cubicBezTo>
                    <a:cubicBezTo>
                      <a:pt x="16943" y="1204"/>
                      <a:pt x="16943" y="1204"/>
                      <a:pt x="16943" y="1204"/>
                    </a:cubicBezTo>
                    <a:cubicBezTo>
                      <a:pt x="16943" y="1204"/>
                      <a:pt x="16943" y="1204"/>
                      <a:pt x="16943" y="1204"/>
                    </a:cubicBezTo>
                    <a:cubicBezTo>
                      <a:pt x="16887" y="1137"/>
                      <a:pt x="16887" y="1137"/>
                      <a:pt x="16887" y="1137"/>
                    </a:cubicBezTo>
                    <a:cubicBezTo>
                      <a:pt x="16887" y="1137"/>
                      <a:pt x="16887" y="1137"/>
                      <a:pt x="16887" y="1137"/>
                    </a:cubicBezTo>
                    <a:cubicBezTo>
                      <a:pt x="16999" y="1137"/>
                      <a:pt x="16999" y="1137"/>
                      <a:pt x="16999" y="1137"/>
                    </a:cubicBezTo>
                    <a:cubicBezTo>
                      <a:pt x="17056" y="1070"/>
                      <a:pt x="17056" y="1070"/>
                      <a:pt x="17056" y="1070"/>
                    </a:cubicBezTo>
                    <a:cubicBezTo>
                      <a:pt x="17112" y="1070"/>
                      <a:pt x="17112" y="1070"/>
                      <a:pt x="17112" y="1070"/>
                    </a:cubicBezTo>
                    <a:cubicBezTo>
                      <a:pt x="17168" y="1003"/>
                      <a:pt x="17168" y="1003"/>
                      <a:pt x="17168" y="1003"/>
                    </a:cubicBezTo>
                    <a:cubicBezTo>
                      <a:pt x="17224" y="1003"/>
                      <a:pt x="17224" y="1003"/>
                      <a:pt x="17224" y="1003"/>
                    </a:cubicBezTo>
                    <a:cubicBezTo>
                      <a:pt x="17224" y="1070"/>
                      <a:pt x="17224" y="1070"/>
                      <a:pt x="17224" y="1070"/>
                    </a:cubicBezTo>
                    <a:cubicBezTo>
                      <a:pt x="17280" y="1003"/>
                      <a:pt x="17280" y="1003"/>
                      <a:pt x="17280" y="1003"/>
                    </a:cubicBezTo>
                    <a:cubicBezTo>
                      <a:pt x="17280" y="1003"/>
                      <a:pt x="17280" y="1003"/>
                      <a:pt x="17280" y="1003"/>
                    </a:cubicBezTo>
                    <a:cubicBezTo>
                      <a:pt x="17280" y="1003"/>
                      <a:pt x="17280" y="1003"/>
                      <a:pt x="17280" y="1003"/>
                    </a:cubicBezTo>
                    <a:cubicBezTo>
                      <a:pt x="17168" y="1003"/>
                      <a:pt x="17168" y="1003"/>
                      <a:pt x="17168" y="1003"/>
                    </a:cubicBezTo>
                    <a:cubicBezTo>
                      <a:pt x="17056" y="1003"/>
                      <a:pt x="17056" y="1003"/>
                      <a:pt x="17056" y="1003"/>
                    </a:cubicBezTo>
                    <a:cubicBezTo>
                      <a:pt x="16999" y="1003"/>
                      <a:pt x="16999" y="1003"/>
                      <a:pt x="16999" y="1003"/>
                    </a:cubicBezTo>
                    <a:cubicBezTo>
                      <a:pt x="16943" y="1003"/>
                      <a:pt x="16943" y="1003"/>
                      <a:pt x="16943" y="1003"/>
                    </a:cubicBezTo>
                    <a:cubicBezTo>
                      <a:pt x="16943" y="1070"/>
                      <a:pt x="16943" y="1070"/>
                      <a:pt x="16943" y="1070"/>
                    </a:cubicBezTo>
                    <a:cubicBezTo>
                      <a:pt x="16887" y="1070"/>
                      <a:pt x="16887" y="1070"/>
                      <a:pt x="16887" y="1070"/>
                    </a:cubicBezTo>
                    <a:cubicBezTo>
                      <a:pt x="16887" y="1003"/>
                      <a:pt x="16887" y="1003"/>
                      <a:pt x="16887" y="1003"/>
                    </a:cubicBezTo>
                    <a:cubicBezTo>
                      <a:pt x="16887" y="1003"/>
                      <a:pt x="16887" y="1003"/>
                      <a:pt x="16887" y="1003"/>
                    </a:cubicBezTo>
                    <a:cubicBezTo>
                      <a:pt x="16943" y="936"/>
                      <a:pt x="16943" y="936"/>
                      <a:pt x="16943" y="936"/>
                    </a:cubicBezTo>
                    <a:cubicBezTo>
                      <a:pt x="16999" y="869"/>
                      <a:pt x="16999" y="869"/>
                      <a:pt x="16999" y="869"/>
                    </a:cubicBezTo>
                    <a:cubicBezTo>
                      <a:pt x="17056" y="869"/>
                      <a:pt x="17056" y="869"/>
                      <a:pt x="17056" y="869"/>
                    </a:cubicBezTo>
                    <a:cubicBezTo>
                      <a:pt x="17112" y="869"/>
                      <a:pt x="17112" y="869"/>
                      <a:pt x="17112" y="869"/>
                    </a:cubicBezTo>
                    <a:cubicBezTo>
                      <a:pt x="17056" y="869"/>
                      <a:pt x="17056" y="869"/>
                      <a:pt x="17056" y="869"/>
                    </a:cubicBezTo>
                    <a:cubicBezTo>
                      <a:pt x="17056" y="869"/>
                      <a:pt x="17056" y="869"/>
                      <a:pt x="17056" y="869"/>
                    </a:cubicBezTo>
                    <a:cubicBezTo>
                      <a:pt x="17056" y="736"/>
                      <a:pt x="17056" y="736"/>
                      <a:pt x="17056" y="736"/>
                    </a:cubicBezTo>
                    <a:cubicBezTo>
                      <a:pt x="16999" y="802"/>
                      <a:pt x="16999" y="802"/>
                      <a:pt x="16999" y="802"/>
                    </a:cubicBezTo>
                    <a:cubicBezTo>
                      <a:pt x="16999" y="802"/>
                      <a:pt x="16999" y="802"/>
                      <a:pt x="16999" y="802"/>
                    </a:cubicBezTo>
                    <a:cubicBezTo>
                      <a:pt x="16999" y="869"/>
                      <a:pt x="16999" y="869"/>
                      <a:pt x="16999" y="869"/>
                    </a:cubicBezTo>
                    <a:cubicBezTo>
                      <a:pt x="16999" y="802"/>
                      <a:pt x="16999" y="802"/>
                      <a:pt x="16999" y="802"/>
                    </a:cubicBezTo>
                    <a:cubicBezTo>
                      <a:pt x="16943" y="802"/>
                      <a:pt x="16943" y="802"/>
                      <a:pt x="16943" y="802"/>
                    </a:cubicBezTo>
                    <a:cubicBezTo>
                      <a:pt x="16943" y="802"/>
                      <a:pt x="16943" y="802"/>
                      <a:pt x="16943" y="802"/>
                    </a:cubicBezTo>
                    <a:cubicBezTo>
                      <a:pt x="16887" y="802"/>
                      <a:pt x="16887" y="802"/>
                      <a:pt x="16887" y="802"/>
                    </a:cubicBezTo>
                    <a:cubicBezTo>
                      <a:pt x="16887" y="869"/>
                      <a:pt x="16887" y="869"/>
                      <a:pt x="16887" y="869"/>
                    </a:cubicBezTo>
                    <a:cubicBezTo>
                      <a:pt x="16831" y="936"/>
                      <a:pt x="16831" y="936"/>
                      <a:pt x="16831" y="936"/>
                    </a:cubicBezTo>
                    <a:cubicBezTo>
                      <a:pt x="16775" y="936"/>
                      <a:pt x="16775" y="936"/>
                      <a:pt x="16775" y="936"/>
                    </a:cubicBezTo>
                    <a:cubicBezTo>
                      <a:pt x="16775" y="869"/>
                      <a:pt x="16775" y="869"/>
                      <a:pt x="16775" y="869"/>
                    </a:cubicBezTo>
                    <a:cubicBezTo>
                      <a:pt x="16775" y="802"/>
                      <a:pt x="16775" y="802"/>
                      <a:pt x="16775" y="802"/>
                    </a:cubicBezTo>
                    <a:cubicBezTo>
                      <a:pt x="16775" y="802"/>
                      <a:pt x="16775" y="802"/>
                      <a:pt x="16775" y="802"/>
                    </a:cubicBezTo>
                    <a:cubicBezTo>
                      <a:pt x="16775" y="736"/>
                      <a:pt x="16775" y="736"/>
                      <a:pt x="16775" y="736"/>
                    </a:cubicBezTo>
                    <a:cubicBezTo>
                      <a:pt x="16775" y="736"/>
                      <a:pt x="16775" y="736"/>
                      <a:pt x="16775" y="736"/>
                    </a:cubicBezTo>
                    <a:cubicBezTo>
                      <a:pt x="16831" y="802"/>
                      <a:pt x="16831" y="802"/>
                      <a:pt x="16831" y="802"/>
                    </a:cubicBezTo>
                    <a:cubicBezTo>
                      <a:pt x="16831" y="736"/>
                      <a:pt x="16831" y="736"/>
                      <a:pt x="16831" y="736"/>
                    </a:cubicBezTo>
                    <a:cubicBezTo>
                      <a:pt x="16831" y="669"/>
                      <a:pt x="16831" y="669"/>
                      <a:pt x="16831" y="669"/>
                    </a:cubicBezTo>
                    <a:cubicBezTo>
                      <a:pt x="16887" y="669"/>
                      <a:pt x="16887" y="669"/>
                      <a:pt x="16887" y="669"/>
                    </a:cubicBezTo>
                    <a:cubicBezTo>
                      <a:pt x="16943" y="669"/>
                      <a:pt x="16943" y="669"/>
                      <a:pt x="16943" y="669"/>
                    </a:cubicBezTo>
                    <a:cubicBezTo>
                      <a:pt x="16999" y="602"/>
                      <a:pt x="16999" y="602"/>
                      <a:pt x="16999" y="602"/>
                    </a:cubicBezTo>
                    <a:cubicBezTo>
                      <a:pt x="17056" y="602"/>
                      <a:pt x="17056" y="602"/>
                      <a:pt x="17056" y="602"/>
                    </a:cubicBezTo>
                    <a:cubicBezTo>
                      <a:pt x="17112" y="602"/>
                      <a:pt x="17112" y="602"/>
                      <a:pt x="17112" y="602"/>
                    </a:cubicBezTo>
                    <a:cubicBezTo>
                      <a:pt x="17224" y="535"/>
                      <a:pt x="17224" y="535"/>
                      <a:pt x="17224" y="535"/>
                    </a:cubicBezTo>
                    <a:cubicBezTo>
                      <a:pt x="17224" y="535"/>
                      <a:pt x="17224" y="535"/>
                      <a:pt x="17224" y="535"/>
                    </a:cubicBezTo>
                    <a:cubicBezTo>
                      <a:pt x="17280" y="535"/>
                      <a:pt x="17280" y="535"/>
                      <a:pt x="17280" y="535"/>
                    </a:cubicBezTo>
                    <a:cubicBezTo>
                      <a:pt x="17280" y="602"/>
                      <a:pt x="17280" y="602"/>
                      <a:pt x="17280" y="602"/>
                    </a:cubicBezTo>
                    <a:cubicBezTo>
                      <a:pt x="17280" y="602"/>
                      <a:pt x="17280" y="602"/>
                      <a:pt x="17280" y="602"/>
                    </a:cubicBezTo>
                    <a:cubicBezTo>
                      <a:pt x="17280" y="736"/>
                      <a:pt x="17280" y="736"/>
                      <a:pt x="17280" y="736"/>
                    </a:cubicBezTo>
                    <a:cubicBezTo>
                      <a:pt x="17280" y="736"/>
                      <a:pt x="17280" y="736"/>
                      <a:pt x="17280" y="736"/>
                    </a:cubicBezTo>
                    <a:cubicBezTo>
                      <a:pt x="17336" y="669"/>
                      <a:pt x="17336" y="669"/>
                      <a:pt x="17336" y="669"/>
                    </a:cubicBezTo>
                    <a:cubicBezTo>
                      <a:pt x="17336" y="602"/>
                      <a:pt x="17336" y="602"/>
                      <a:pt x="17336" y="602"/>
                    </a:cubicBezTo>
                    <a:cubicBezTo>
                      <a:pt x="17392" y="669"/>
                      <a:pt x="17392" y="669"/>
                      <a:pt x="17392" y="669"/>
                    </a:cubicBezTo>
                    <a:cubicBezTo>
                      <a:pt x="17336" y="669"/>
                      <a:pt x="17336" y="669"/>
                      <a:pt x="17336" y="669"/>
                    </a:cubicBezTo>
                    <a:cubicBezTo>
                      <a:pt x="17336" y="736"/>
                      <a:pt x="17336" y="736"/>
                      <a:pt x="17336" y="736"/>
                    </a:cubicBezTo>
                    <a:cubicBezTo>
                      <a:pt x="17392" y="669"/>
                      <a:pt x="17392" y="669"/>
                      <a:pt x="17392" y="669"/>
                    </a:cubicBezTo>
                    <a:cubicBezTo>
                      <a:pt x="17392" y="669"/>
                      <a:pt x="17392" y="669"/>
                      <a:pt x="17392" y="669"/>
                    </a:cubicBezTo>
                    <a:cubicBezTo>
                      <a:pt x="17392" y="602"/>
                      <a:pt x="17392" y="602"/>
                      <a:pt x="17392" y="602"/>
                    </a:cubicBezTo>
                    <a:cubicBezTo>
                      <a:pt x="17392" y="602"/>
                      <a:pt x="17392" y="602"/>
                      <a:pt x="17392" y="602"/>
                    </a:cubicBezTo>
                    <a:cubicBezTo>
                      <a:pt x="17392" y="535"/>
                      <a:pt x="17392" y="535"/>
                      <a:pt x="17392" y="535"/>
                    </a:cubicBezTo>
                    <a:cubicBezTo>
                      <a:pt x="17448" y="535"/>
                      <a:pt x="17448" y="535"/>
                      <a:pt x="17448" y="535"/>
                    </a:cubicBezTo>
                    <a:cubicBezTo>
                      <a:pt x="17504" y="468"/>
                      <a:pt x="17504" y="468"/>
                      <a:pt x="17504" y="468"/>
                    </a:cubicBezTo>
                    <a:cubicBezTo>
                      <a:pt x="17504" y="468"/>
                      <a:pt x="17504" y="468"/>
                      <a:pt x="17504" y="468"/>
                    </a:cubicBezTo>
                    <a:cubicBezTo>
                      <a:pt x="17504" y="535"/>
                      <a:pt x="17504" y="535"/>
                      <a:pt x="17504" y="535"/>
                    </a:cubicBezTo>
                    <a:cubicBezTo>
                      <a:pt x="17504" y="602"/>
                      <a:pt x="17504" y="602"/>
                      <a:pt x="17504" y="602"/>
                    </a:cubicBezTo>
                    <a:cubicBezTo>
                      <a:pt x="17561" y="602"/>
                      <a:pt x="17561" y="602"/>
                      <a:pt x="17561" y="602"/>
                    </a:cubicBezTo>
                    <a:cubicBezTo>
                      <a:pt x="17561" y="669"/>
                      <a:pt x="17561" y="669"/>
                      <a:pt x="17561" y="669"/>
                    </a:cubicBezTo>
                    <a:cubicBezTo>
                      <a:pt x="17561" y="736"/>
                      <a:pt x="17561" y="736"/>
                      <a:pt x="17561" y="736"/>
                    </a:cubicBezTo>
                    <a:cubicBezTo>
                      <a:pt x="17561" y="736"/>
                      <a:pt x="17561" y="736"/>
                      <a:pt x="17561" y="736"/>
                    </a:cubicBezTo>
                    <a:cubicBezTo>
                      <a:pt x="17561" y="802"/>
                      <a:pt x="17561" y="802"/>
                      <a:pt x="17561" y="802"/>
                    </a:cubicBezTo>
                    <a:cubicBezTo>
                      <a:pt x="17617" y="802"/>
                      <a:pt x="17617" y="802"/>
                      <a:pt x="17617" y="802"/>
                    </a:cubicBezTo>
                    <a:cubicBezTo>
                      <a:pt x="17617" y="802"/>
                      <a:pt x="17617" y="802"/>
                      <a:pt x="17617" y="802"/>
                    </a:cubicBezTo>
                    <a:cubicBezTo>
                      <a:pt x="17617" y="736"/>
                      <a:pt x="17617" y="736"/>
                      <a:pt x="17617" y="736"/>
                    </a:cubicBezTo>
                    <a:cubicBezTo>
                      <a:pt x="17617" y="669"/>
                      <a:pt x="17617" y="669"/>
                      <a:pt x="17617" y="669"/>
                    </a:cubicBezTo>
                    <a:cubicBezTo>
                      <a:pt x="17617" y="669"/>
                      <a:pt x="17617" y="669"/>
                      <a:pt x="17617" y="669"/>
                    </a:cubicBezTo>
                    <a:cubicBezTo>
                      <a:pt x="17673" y="602"/>
                      <a:pt x="17673" y="602"/>
                      <a:pt x="17673" y="602"/>
                    </a:cubicBezTo>
                    <a:cubicBezTo>
                      <a:pt x="17729" y="602"/>
                      <a:pt x="17729" y="602"/>
                      <a:pt x="17729" y="602"/>
                    </a:cubicBezTo>
                    <a:cubicBezTo>
                      <a:pt x="17785" y="669"/>
                      <a:pt x="17785" y="669"/>
                      <a:pt x="17785" y="669"/>
                    </a:cubicBezTo>
                    <a:cubicBezTo>
                      <a:pt x="17785" y="736"/>
                      <a:pt x="17785" y="736"/>
                      <a:pt x="17785" y="736"/>
                    </a:cubicBezTo>
                    <a:cubicBezTo>
                      <a:pt x="17729" y="802"/>
                      <a:pt x="17729" y="802"/>
                      <a:pt x="17729" y="802"/>
                    </a:cubicBezTo>
                    <a:cubicBezTo>
                      <a:pt x="17785" y="802"/>
                      <a:pt x="17785" y="802"/>
                      <a:pt x="17785" y="802"/>
                    </a:cubicBezTo>
                    <a:cubicBezTo>
                      <a:pt x="17785" y="869"/>
                      <a:pt x="17785" y="869"/>
                      <a:pt x="17785" y="869"/>
                    </a:cubicBezTo>
                    <a:cubicBezTo>
                      <a:pt x="17785" y="802"/>
                      <a:pt x="17785" y="802"/>
                      <a:pt x="17785" y="802"/>
                    </a:cubicBezTo>
                    <a:cubicBezTo>
                      <a:pt x="17785" y="736"/>
                      <a:pt x="17785" y="736"/>
                      <a:pt x="17785" y="736"/>
                    </a:cubicBezTo>
                    <a:cubicBezTo>
                      <a:pt x="17841" y="736"/>
                      <a:pt x="17841" y="736"/>
                      <a:pt x="17841" y="736"/>
                    </a:cubicBezTo>
                    <a:cubicBezTo>
                      <a:pt x="17841" y="736"/>
                      <a:pt x="17841" y="736"/>
                      <a:pt x="17841" y="736"/>
                    </a:cubicBezTo>
                    <a:cubicBezTo>
                      <a:pt x="17897" y="736"/>
                      <a:pt x="17897" y="736"/>
                      <a:pt x="17897" y="736"/>
                    </a:cubicBezTo>
                    <a:cubicBezTo>
                      <a:pt x="17841" y="802"/>
                      <a:pt x="17841" y="802"/>
                      <a:pt x="17841" y="802"/>
                    </a:cubicBezTo>
                    <a:cubicBezTo>
                      <a:pt x="17841" y="802"/>
                      <a:pt x="17841" y="802"/>
                      <a:pt x="17841" y="802"/>
                    </a:cubicBezTo>
                    <a:cubicBezTo>
                      <a:pt x="17897" y="869"/>
                      <a:pt x="17897" y="869"/>
                      <a:pt x="17897" y="869"/>
                    </a:cubicBezTo>
                    <a:cubicBezTo>
                      <a:pt x="17897" y="802"/>
                      <a:pt x="17897" y="802"/>
                      <a:pt x="17897" y="802"/>
                    </a:cubicBezTo>
                    <a:cubicBezTo>
                      <a:pt x="17953" y="802"/>
                      <a:pt x="17953" y="802"/>
                      <a:pt x="17953" y="802"/>
                    </a:cubicBezTo>
                    <a:cubicBezTo>
                      <a:pt x="17953" y="869"/>
                      <a:pt x="17953" y="869"/>
                      <a:pt x="17953" y="869"/>
                    </a:cubicBezTo>
                    <a:cubicBezTo>
                      <a:pt x="17953" y="802"/>
                      <a:pt x="17953" y="802"/>
                      <a:pt x="17953" y="802"/>
                    </a:cubicBezTo>
                    <a:cubicBezTo>
                      <a:pt x="17953" y="736"/>
                      <a:pt x="17953" y="736"/>
                      <a:pt x="17953" y="736"/>
                    </a:cubicBezTo>
                    <a:cubicBezTo>
                      <a:pt x="17897" y="669"/>
                      <a:pt x="17897" y="669"/>
                      <a:pt x="17897" y="669"/>
                    </a:cubicBezTo>
                    <a:cubicBezTo>
                      <a:pt x="17897" y="669"/>
                      <a:pt x="17897" y="669"/>
                      <a:pt x="17897" y="669"/>
                    </a:cubicBezTo>
                    <a:cubicBezTo>
                      <a:pt x="17897" y="669"/>
                      <a:pt x="17897" y="669"/>
                      <a:pt x="17897" y="669"/>
                    </a:cubicBezTo>
                    <a:cubicBezTo>
                      <a:pt x="17897" y="602"/>
                      <a:pt x="17897" y="602"/>
                      <a:pt x="17897" y="602"/>
                    </a:cubicBezTo>
                    <a:cubicBezTo>
                      <a:pt x="17841" y="535"/>
                      <a:pt x="17841" y="535"/>
                      <a:pt x="17841" y="535"/>
                    </a:cubicBezTo>
                    <a:cubicBezTo>
                      <a:pt x="17841" y="535"/>
                      <a:pt x="17841" y="535"/>
                      <a:pt x="17841" y="535"/>
                    </a:cubicBezTo>
                    <a:cubicBezTo>
                      <a:pt x="17785" y="468"/>
                      <a:pt x="17785" y="468"/>
                      <a:pt x="17785" y="468"/>
                    </a:cubicBezTo>
                    <a:cubicBezTo>
                      <a:pt x="17785" y="401"/>
                      <a:pt x="17785" y="401"/>
                      <a:pt x="17785" y="401"/>
                    </a:cubicBezTo>
                    <a:cubicBezTo>
                      <a:pt x="17841" y="401"/>
                      <a:pt x="17841" y="401"/>
                      <a:pt x="17841" y="401"/>
                    </a:cubicBezTo>
                    <a:cubicBezTo>
                      <a:pt x="17897" y="468"/>
                      <a:pt x="17897" y="468"/>
                      <a:pt x="17897" y="468"/>
                    </a:cubicBezTo>
                    <a:cubicBezTo>
                      <a:pt x="17953" y="468"/>
                      <a:pt x="17953" y="468"/>
                      <a:pt x="17953" y="468"/>
                    </a:cubicBezTo>
                    <a:cubicBezTo>
                      <a:pt x="18009" y="468"/>
                      <a:pt x="18009" y="468"/>
                      <a:pt x="18009" y="468"/>
                    </a:cubicBezTo>
                    <a:cubicBezTo>
                      <a:pt x="18009" y="401"/>
                      <a:pt x="18009" y="401"/>
                      <a:pt x="18009" y="401"/>
                    </a:cubicBezTo>
                    <a:cubicBezTo>
                      <a:pt x="18009" y="334"/>
                      <a:pt x="18009" y="334"/>
                      <a:pt x="18009" y="334"/>
                    </a:cubicBezTo>
                    <a:cubicBezTo>
                      <a:pt x="17953" y="267"/>
                      <a:pt x="17953" y="267"/>
                      <a:pt x="17953" y="267"/>
                    </a:cubicBezTo>
                    <a:cubicBezTo>
                      <a:pt x="18009" y="267"/>
                      <a:pt x="18009" y="267"/>
                      <a:pt x="18009" y="267"/>
                    </a:cubicBezTo>
                    <a:cubicBezTo>
                      <a:pt x="18065" y="201"/>
                      <a:pt x="18065" y="201"/>
                      <a:pt x="18065" y="201"/>
                    </a:cubicBezTo>
                    <a:cubicBezTo>
                      <a:pt x="18065" y="267"/>
                      <a:pt x="18065" y="267"/>
                      <a:pt x="18065" y="267"/>
                    </a:cubicBezTo>
                    <a:cubicBezTo>
                      <a:pt x="18178" y="267"/>
                      <a:pt x="18178" y="267"/>
                      <a:pt x="18178" y="267"/>
                    </a:cubicBezTo>
                    <a:cubicBezTo>
                      <a:pt x="18178" y="267"/>
                      <a:pt x="18178" y="267"/>
                      <a:pt x="18178" y="267"/>
                    </a:cubicBezTo>
                    <a:cubicBezTo>
                      <a:pt x="18178" y="334"/>
                      <a:pt x="18178" y="334"/>
                      <a:pt x="18178" y="334"/>
                    </a:cubicBezTo>
                    <a:cubicBezTo>
                      <a:pt x="18178" y="334"/>
                      <a:pt x="18178" y="334"/>
                      <a:pt x="18178" y="334"/>
                    </a:cubicBezTo>
                    <a:cubicBezTo>
                      <a:pt x="18178" y="401"/>
                      <a:pt x="18178" y="401"/>
                      <a:pt x="18178" y="401"/>
                    </a:cubicBezTo>
                    <a:cubicBezTo>
                      <a:pt x="18234" y="401"/>
                      <a:pt x="18234" y="401"/>
                      <a:pt x="18234" y="401"/>
                    </a:cubicBezTo>
                    <a:cubicBezTo>
                      <a:pt x="18234" y="468"/>
                      <a:pt x="18234" y="468"/>
                      <a:pt x="18234" y="468"/>
                    </a:cubicBezTo>
                    <a:cubicBezTo>
                      <a:pt x="18234" y="535"/>
                      <a:pt x="18234" y="535"/>
                      <a:pt x="18234" y="535"/>
                    </a:cubicBezTo>
                    <a:cubicBezTo>
                      <a:pt x="18234" y="669"/>
                      <a:pt x="18234" y="669"/>
                      <a:pt x="18234" y="669"/>
                    </a:cubicBezTo>
                    <a:cubicBezTo>
                      <a:pt x="18290" y="602"/>
                      <a:pt x="18290" y="602"/>
                      <a:pt x="18290" y="602"/>
                    </a:cubicBezTo>
                    <a:cubicBezTo>
                      <a:pt x="18346" y="602"/>
                      <a:pt x="18346" y="602"/>
                      <a:pt x="18346" y="602"/>
                    </a:cubicBezTo>
                    <a:cubicBezTo>
                      <a:pt x="18346" y="602"/>
                      <a:pt x="18346" y="602"/>
                      <a:pt x="18346" y="602"/>
                    </a:cubicBezTo>
                    <a:cubicBezTo>
                      <a:pt x="18346" y="602"/>
                      <a:pt x="18346" y="602"/>
                      <a:pt x="18346" y="602"/>
                    </a:cubicBezTo>
                    <a:cubicBezTo>
                      <a:pt x="18346" y="669"/>
                      <a:pt x="18346" y="669"/>
                      <a:pt x="18346" y="669"/>
                    </a:cubicBezTo>
                    <a:cubicBezTo>
                      <a:pt x="18402" y="602"/>
                      <a:pt x="18402" y="602"/>
                      <a:pt x="18402" y="602"/>
                    </a:cubicBezTo>
                    <a:cubicBezTo>
                      <a:pt x="18402" y="602"/>
                      <a:pt x="18402" y="602"/>
                      <a:pt x="18402" y="602"/>
                    </a:cubicBezTo>
                    <a:cubicBezTo>
                      <a:pt x="18458" y="535"/>
                      <a:pt x="18458" y="535"/>
                      <a:pt x="18458" y="535"/>
                    </a:cubicBezTo>
                    <a:cubicBezTo>
                      <a:pt x="18514" y="535"/>
                      <a:pt x="18514" y="535"/>
                      <a:pt x="18514" y="535"/>
                    </a:cubicBezTo>
                    <a:cubicBezTo>
                      <a:pt x="18458" y="401"/>
                      <a:pt x="18458" y="401"/>
                      <a:pt x="18458" y="401"/>
                    </a:cubicBezTo>
                    <a:cubicBezTo>
                      <a:pt x="18514" y="401"/>
                      <a:pt x="18514" y="401"/>
                      <a:pt x="18514" y="401"/>
                    </a:cubicBezTo>
                    <a:cubicBezTo>
                      <a:pt x="18514" y="401"/>
                      <a:pt x="18514" y="401"/>
                      <a:pt x="18514" y="401"/>
                    </a:cubicBezTo>
                    <a:cubicBezTo>
                      <a:pt x="18570" y="401"/>
                      <a:pt x="18570" y="401"/>
                      <a:pt x="18570" y="401"/>
                    </a:cubicBezTo>
                    <a:cubicBezTo>
                      <a:pt x="18626" y="401"/>
                      <a:pt x="18626" y="401"/>
                      <a:pt x="18626" y="401"/>
                    </a:cubicBezTo>
                    <a:cubicBezTo>
                      <a:pt x="18626" y="401"/>
                      <a:pt x="18626" y="401"/>
                      <a:pt x="18626" y="401"/>
                    </a:cubicBezTo>
                    <a:cubicBezTo>
                      <a:pt x="18570" y="334"/>
                      <a:pt x="18570" y="334"/>
                      <a:pt x="18570" y="334"/>
                    </a:cubicBezTo>
                    <a:cubicBezTo>
                      <a:pt x="18514" y="267"/>
                      <a:pt x="18514" y="267"/>
                      <a:pt x="18514" y="267"/>
                    </a:cubicBezTo>
                    <a:cubicBezTo>
                      <a:pt x="18570" y="201"/>
                      <a:pt x="18570" y="201"/>
                      <a:pt x="18570" y="201"/>
                    </a:cubicBezTo>
                    <a:cubicBezTo>
                      <a:pt x="18570" y="201"/>
                      <a:pt x="18570" y="201"/>
                      <a:pt x="18570" y="201"/>
                    </a:cubicBezTo>
                    <a:cubicBezTo>
                      <a:pt x="18570" y="201"/>
                      <a:pt x="18570" y="201"/>
                      <a:pt x="18570" y="201"/>
                    </a:cubicBezTo>
                    <a:cubicBezTo>
                      <a:pt x="18683" y="201"/>
                      <a:pt x="18683" y="201"/>
                      <a:pt x="18683" y="201"/>
                    </a:cubicBezTo>
                    <a:cubicBezTo>
                      <a:pt x="18683" y="334"/>
                      <a:pt x="18683" y="334"/>
                      <a:pt x="18683" y="334"/>
                    </a:cubicBezTo>
                    <a:cubicBezTo>
                      <a:pt x="18739" y="334"/>
                      <a:pt x="18739" y="334"/>
                      <a:pt x="18739" y="334"/>
                    </a:cubicBezTo>
                    <a:cubicBezTo>
                      <a:pt x="18683" y="401"/>
                      <a:pt x="18683" y="401"/>
                      <a:pt x="18683" y="401"/>
                    </a:cubicBezTo>
                    <a:cubicBezTo>
                      <a:pt x="18739" y="468"/>
                      <a:pt x="18739" y="468"/>
                      <a:pt x="18739" y="468"/>
                    </a:cubicBezTo>
                    <a:cubicBezTo>
                      <a:pt x="18739" y="535"/>
                      <a:pt x="18739" y="535"/>
                      <a:pt x="18739" y="535"/>
                    </a:cubicBezTo>
                    <a:cubicBezTo>
                      <a:pt x="18739" y="602"/>
                      <a:pt x="18739" y="602"/>
                      <a:pt x="18739" y="602"/>
                    </a:cubicBezTo>
                    <a:cubicBezTo>
                      <a:pt x="18795" y="535"/>
                      <a:pt x="18795" y="535"/>
                      <a:pt x="18795" y="535"/>
                    </a:cubicBezTo>
                    <a:cubicBezTo>
                      <a:pt x="18795" y="468"/>
                      <a:pt x="18795" y="468"/>
                      <a:pt x="18795" y="468"/>
                    </a:cubicBezTo>
                    <a:cubicBezTo>
                      <a:pt x="18795" y="468"/>
                      <a:pt x="18795" y="468"/>
                      <a:pt x="18795" y="468"/>
                    </a:cubicBezTo>
                    <a:cubicBezTo>
                      <a:pt x="18795" y="401"/>
                      <a:pt x="18795" y="401"/>
                      <a:pt x="18795" y="401"/>
                    </a:cubicBezTo>
                    <a:cubicBezTo>
                      <a:pt x="18739" y="334"/>
                      <a:pt x="18739" y="334"/>
                      <a:pt x="18739" y="334"/>
                    </a:cubicBezTo>
                    <a:cubicBezTo>
                      <a:pt x="18739" y="201"/>
                      <a:pt x="18739" y="201"/>
                      <a:pt x="18739" y="201"/>
                    </a:cubicBezTo>
                    <a:cubicBezTo>
                      <a:pt x="18739" y="134"/>
                      <a:pt x="18739" y="134"/>
                      <a:pt x="18739" y="134"/>
                    </a:cubicBezTo>
                    <a:cubicBezTo>
                      <a:pt x="18795" y="67"/>
                      <a:pt x="18795" y="67"/>
                      <a:pt x="18795" y="67"/>
                    </a:cubicBezTo>
                    <a:cubicBezTo>
                      <a:pt x="18795" y="67"/>
                      <a:pt x="18795" y="67"/>
                      <a:pt x="18795" y="67"/>
                    </a:cubicBezTo>
                    <a:cubicBezTo>
                      <a:pt x="18851" y="134"/>
                      <a:pt x="18851" y="134"/>
                      <a:pt x="18851" y="134"/>
                    </a:cubicBezTo>
                    <a:cubicBezTo>
                      <a:pt x="18907" y="134"/>
                      <a:pt x="18907" y="134"/>
                      <a:pt x="18907" y="134"/>
                    </a:cubicBezTo>
                    <a:cubicBezTo>
                      <a:pt x="18907" y="134"/>
                      <a:pt x="18907" y="134"/>
                      <a:pt x="18907" y="134"/>
                    </a:cubicBezTo>
                    <a:cubicBezTo>
                      <a:pt x="18907" y="201"/>
                      <a:pt x="18907" y="201"/>
                      <a:pt x="18907" y="201"/>
                    </a:cubicBezTo>
                    <a:cubicBezTo>
                      <a:pt x="18907" y="267"/>
                      <a:pt x="18907" y="267"/>
                      <a:pt x="18907" y="267"/>
                    </a:cubicBezTo>
                    <a:cubicBezTo>
                      <a:pt x="18907" y="334"/>
                      <a:pt x="18907" y="334"/>
                      <a:pt x="18907" y="334"/>
                    </a:cubicBezTo>
                    <a:cubicBezTo>
                      <a:pt x="18907" y="401"/>
                      <a:pt x="18907" y="401"/>
                      <a:pt x="18907" y="401"/>
                    </a:cubicBezTo>
                    <a:cubicBezTo>
                      <a:pt x="18963" y="401"/>
                      <a:pt x="18963" y="401"/>
                      <a:pt x="18963" y="401"/>
                    </a:cubicBezTo>
                    <a:cubicBezTo>
                      <a:pt x="18963" y="401"/>
                      <a:pt x="18963" y="401"/>
                      <a:pt x="18963" y="401"/>
                    </a:cubicBezTo>
                    <a:cubicBezTo>
                      <a:pt x="18963" y="334"/>
                      <a:pt x="18963" y="334"/>
                      <a:pt x="18963" y="334"/>
                    </a:cubicBezTo>
                    <a:cubicBezTo>
                      <a:pt x="18963" y="334"/>
                      <a:pt x="18963" y="334"/>
                      <a:pt x="18963" y="334"/>
                    </a:cubicBezTo>
                    <a:cubicBezTo>
                      <a:pt x="19075" y="468"/>
                      <a:pt x="19075" y="468"/>
                      <a:pt x="19075" y="468"/>
                    </a:cubicBezTo>
                    <a:cubicBezTo>
                      <a:pt x="19075" y="401"/>
                      <a:pt x="19075" y="401"/>
                      <a:pt x="19075" y="401"/>
                    </a:cubicBezTo>
                    <a:cubicBezTo>
                      <a:pt x="19131" y="401"/>
                      <a:pt x="19131" y="401"/>
                      <a:pt x="19131" y="401"/>
                    </a:cubicBezTo>
                    <a:cubicBezTo>
                      <a:pt x="19131" y="401"/>
                      <a:pt x="19131" y="401"/>
                      <a:pt x="19131" y="401"/>
                    </a:cubicBezTo>
                    <a:cubicBezTo>
                      <a:pt x="19075" y="401"/>
                      <a:pt x="19075" y="401"/>
                      <a:pt x="19075" y="401"/>
                    </a:cubicBezTo>
                    <a:cubicBezTo>
                      <a:pt x="19075" y="334"/>
                      <a:pt x="19075" y="334"/>
                      <a:pt x="19075" y="334"/>
                    </a:cubicBezTo>
                    <a:cubicBezTo>
                      <a:pt x="19075" y="267"/>
                      <a:pt x="19075" y="267"/>
                      <a:pt x="19075" y="267"/>
                    </a:cubicBezTo>
                    <a:cubicBezTo>
                      <a:pt x="19075" y="267"/>
                      <a:pt x="19075" y="267"/>
                      <a:pt x="19075" y="267"/>
                    </a:cubicBezTo>
                    <a:cubicBezTo>
                      <a:pt x="19019" y="201"/>
                      <a:pt x="19019" y="201"/>
                      <a:pt x="19019" y="201"/>
                    </a:cubicBezTo>
                    <a:cubicBezTo>
                      <a:pt x="19019" y="201"/>
                      <a:pt x="19019" y="201"/>
                      <a:pt x="19019" y="201"/>
                    </a:cubicBezTo>
                    <a:cubicBezTo>
                      <a:pt x="19019" y="134"/>
                      <a:pt x="19019" y="134"/>
                      <a:pt x="19019" y="134"/>
                    </a:cubicBezTo>
                    <a:cubicBezTo>
                      <a:pt x="19075" y="134"/>
                      <a:pt x="19075" y="134"/>
                      <a:pt x="19075" y="134"/>
                    </a:cubicBezTo>
                    <a:cubicBezTo>
                      <a:pt x="19019" y="134"/>
                      <a:pt x="19019" y="134"/>
                      <a:pt x="19019" y="134"/>
                    </a:cubicBezTo>
                    <a:cubicBezTo>
                      <a:pt x="19019" y="134"/>
                      <a:pt x="19019" y="134"/>
                      <a:pt x="19019" y="134"/>
                    </a:cubicBezTo>
                    <a:cubicBezTo>
                      <a:pt x="18963" y="67"/>
                      <a:pt x="18963" y="67"/>
                      <a:pt x="18963" y="67"/>
                    </a:cubicBezTo>
                    <a:cubicBezTo>
                      <a:pt x="19019" y="67"/>
                      <a:pt x="19019" y="67"/>
                      <a:pt x="19019" y="67"/>
                    </a:cubicBezTo>
                    <a:cubicBezTo>
                      <a:pt x="19019" y="67"/>
                      <a:pt x="19019" y="67"/>
                      <a:pt x="19019" y="67"/>
                    </a:cubicBezTo>
                    <a:cubicBezTo>
                      <a:pt x="19075" y="0"/>
                      <a:pt x="19075" y="0"/>
                      <a:pt x="19075" y="0"/>
                    </a:cubicBezTo>
                    <a:cubicBezTo>
                      <a:pt x="19188" y="0"/>
                      <a:pt x="19188" y="0"/>
                      <a:pt x="19188" y="0"/>
                    </a:cubicBezTo>
                    <a:cubicBezTo>
                      <a:pt x="19244" y="67"/>
                      <a:pt x="19244" y="67"/>
                      <a:pt x="19244" y="67"/>
                    </a:cubicBezTo>
                    <a:cubicBezTo>
                      <a:pt x="19244" y="134"/>
                      <a:pt x="19244" y="134"/>
                      <a:pt x="19244" y="134"/>
                    </a:cubicBezTo>
                    <a:cubicBezTo>
                      <a:pt x="19188" y="134"/>
                      <a:pt x="19188" y="134"/>
                      <a:pt x="19188" y="134"/>
                    </a:cubicBezTo>
                    <a:cubicBezTo>
                      <a:pt x="19188" y="201"/>
                      <a:pt x="19188" y="201"/>
                      <a:pt x="19188" y="201"/>
                    </a:cubicBezTo>
                    <a:cubicBezTo>
                      <a:pt x="19244" y="201"/>
                      <a:pt x="19244" y="201"/>
                      <a:pt x="19244" y="201"/>
                    </a:cubicBezTo>
                    <a:cubicBezTo>
                      <a:pt x="19244" y="134"/>
                      <a:pt x="19244" y="134"/>
                      <a:pt x="19244" y="134"/>
                    </a:cubicBezTo>
                    <a:cubicBezTo>
                      <a:pt x="19300" y="134"/>
                      <a:pt x="19300" y="134"/>
                      <a:pt x="19300" y="134"/>
                    </a:cubicBezTo>
                    <a:cubicBezTo>
                      <a:pt x="19300" y="134"/>
                      <a:pt x="19300" y="134"/>
                      <a:pt x="19300" y="134"/>
                    </a:cubicBezTo>
                    <a:cubicBezTo>
                      <a:pt x="19300" y="201"/>
                      <a:pt x="19300" y="201"/>
                      <a:pt x="19300" y="201"/>
                    </a:cubicBezTo>
                    <a:cubicBezTo>
                      <a:pt x="19300" y="201"/>
                      <a:pt x="19300" y="201"/>
                      <a:pt x="19300" y="201"/>
                    </a:cubicBezTo>
                    <a:cubicBezTo>
                      <a:pt x="19356" y="201"/>
                      <a:pt x="19356" y="201"/>
                      <a:pt x="19356" y="201"/>
                    </a:cubicBezTo>
                    <a:cubicBezTo>
                      <a:pt x="19356" y="201"/>
                      <a:pt x="19356" y="201"/>
                      <a:pt x="19356" y="201"/>
                    </a:cubicBezTo>
                    <a:cubicBezTo>
                      <a:pt x="19412" y="134"/>
                      <a:pt x="19412" y="134"/>
                      <a:pt x="19412" y="134"/>
                    </a:cubicBezTo>
                    <a:cubicBezTo>
                      <a:pt x="19412" y="134"/>
                      <a:pt x="19412" y="134"/>
                      <a:pt x="19412" y="134"/>
                    </a:cubicBezTo>
                    <a:cubicBezTo>
                      <a:pt x="19412" y="201"/>
                      <a:pt x="19412" y="201"/>
                      <a:pt x="19412" y="201"/>
                    </a:cubicBezTo>
                    <a:cubicBezTo>
                      <a:pt x="19412" y="267"/>
                      <a:pt x="19412" y="267"/>
                      <a:pt x="19412" y="267"/>
                    </a:cubicBezTo>
                    <a:cubicBezTo>
                      <a:pt x="19412" y="334"/>
                      <a:pt x="19412" y="334"/>
                      <a:pt x="19412" y="334"/>
                    </a:cubicBezTo>
                    <a:cubicBezTo>
                      <a:pt x="19412" y="401"/>
                      <a:pt x="19412" y="401"/>
                      <a:pt x="19412" y="401"/>
                    </a:cubicBezTo>
                    <a:cubicBezTo>
                      <a:pt x="19412" y="401"/>
                      <a:pt x="19412" y="401"/>
                      <a:pt x="19412" y="401"/>
                    </a:cubicBezTo>
                    <a:cubicBezTo>
                      <a:pt x="19468" y="401"/>
                      <a:pt x="19468" y="401"/>
                      <a:pt x="19468" y="401"/>
                    </a:cubicBezTo>
                    <a:cubicBezTo>
                      <a:pt x="19524" y="401"/>
                      <a:pt x="19524" y="401"/>
                      <a:pt x="19524" y="401"/>
                    </a:cubicBezTo>
                    <a:cubicBezTo>
                      <a:pt x="19524" y="401"/>
                      <a:pt x="19524" y="401"/>
                      <a:pt x="19524" y="401"/>
                    </a:cubicBezTo>
                    <a:cubicBezTo>
                      <a:pt x="19524" y="334"/>
                      <a:pt x="19524" y="334"/>
                      <a:pt x="19524" y="334"/>
                    </a:cubicBezTo>
                    <a:cubicBezTo>
                      <a:pt x="19580" y="201"/>
                      <a:pt x="19580" y="201"/>
                      <a:pt x="19580" y="201"/>
                    </a:cubicBezTo>
                    <a:cubicBezTo>
                      <a:pt x="19524" y="134"/>
                      <a:pt x="19524" y="134"/>
                      <a:pt x="19524" y="134"/>
                    </a:cubicBezTo>
                    <a:cubicBezTo>
                      <a:pt x="19524" y="0"/>
                      <a:pt x="19524" y="0"/>
                      <a:pt x="19524" y="0"/>
                    </a:cubicBezTo>
                    <a:cubicBezTo>
                      <a:pt x="19580" y="0"/>
                      <a:pt x="19580" y="0"/>
                      <a:pt x="19580" y="0"/>
                    </a:cubicBezTo>
                    <a:cubicBezTo>
                      <a:pt x="19580" y="67"/>
                      <a:pt x="19580" y="67"/>
                      <a:pt x="19580" y="67"/>
                    </a:cubicBezTo>
                    <a:cubicBezTo>
                      <a:pt x="19636" y="67"/>
                      <a:pt x="19636" y="67"/>
                      <a:pt x="19636" y="67"/>
                    </a:cubicBezTo>
                    <a:cubicBezTo>
                      <a:pt x="19692" y="67"/>
                      <a:pt x="19692" y="67"/>
                      <a:pt x="19692" y="67"/>
                    </a:cubicBezTo>
                    <a:cubicBezTo>
                      <a:pt x="19749" y="0"/>
                      <a:pt x="19749" y="0"/>
                      <a:pt x="19749" y="0"/>
                    </a:cubicBezTo>
                    <a:cubicBezTo>
                      <a:pt x="19805" y="67"/>
                      <a:pt x="19805" y="67"/>
                      <a:pt x="19805" y="67"/>
                    </a:cubicBezTo>
                    <a:cubicBezTo>
                      <a:pt x="19805" y="67"/>
                      <a:pt x="19805" y="67"/>
                      <a:pt x="19805" y="67"/>
                    </a:cubicBezTo>
                    <a:cubicBezTo>
                      <a:pt x="19861" y="134"/>
                      <a:pt x="19861" y="134"/>
                      <a:pt x="19861" y="134"/>
                    </a:cubicBezTo>
                    <a:cubicBezTo>
                      <a:pt x="19917" y="67"/>
                      <a:pt x="19917" y="67"/>
                      <a:pt x="19917" y="67"/>
                    </a:cubicBezTo>
                    <a:cubicBezTo>
                      <a:pt x="20029" y="134"/>
                      <a:pt x="20029" y="134"/>
                      <a:pt x="20029" y="134"/>
                    </a:cubicBezTo>
                    <a:cubicBezTo>
                      <a:pt x="20029" y="201"/>
                      <a:pt x="20029" y="201"/>
                      <a:pt x="20029" y="201"/>
                    </a:cubicBezTo>
                    <a:cubicBezTo>
                      <a:pt x="20029" y="201"/>
                      <a:pt x="20029" y="201"/>
                      <a:pt x="20029" y="201"/>
                    </a:cubicBezTo>
                    <a:cubicBezTo>
                      <a:pt x="20029" y="267"/>
                      <a:pt x="20029" y="267"/>
                      <a:pt x="20029" y="267"/>
                    </a:cubicBezTo>
                    <a:cubicBezTo>
                      <a:pt x="20029" y="334"/>
                      <a:pt x="20029" y="334"/>
                      <a:pt x="20029" y="334"/>
                    </a:cubicBezTo>
                    <a:cubicBezTo>
                      <a:pt x="20029" y="334"/>
                      <a:pt x="20029" y="334"/>
                      <a:pt x="20029" y="334"/>
                    </a:cubicBezTo>
                    <a:cubicBezTo>
                      <a:pt x="20085" y="334"/>
                      <a:pt x="20085" y="334"/>
                      <a:pt x="20085" y="334"/>
                    </a:cubicBezTo>
                    <a:cubicBezTo>
                      <a:pt x="20141" y="267"/>
                      <a:pt x="20141" y="267"/>
                      <a:pt x="20141" y="267"/>
                    </a:cubicBezTo>
                    <a:cubicBezTo>
                      <a:pt x="20197" y="201"/>
                      <a:pt x="20197" y="201"/>
                      <a:pt x="20197" y="201"/>
                    </a:cubicBezTo>
                    <a:cubicBezTo>
                      <a:pt x="20254" y="201"/>
                      <a:pt x="20254" y="201"/>
                      <a:pt x="20254" y="201"/>
                    </a:cubicBezTo>
                    <a:cubicBezTo>
                      <a:pt x="20254" y="201"/>
                      <a:pt x="20254" y="201"/>
                      <a:pt x="20254" y="201"/>
                    </a:cubicBezTo>
                    <a:cubicBezTo>
                      <a:pt x="20310" y="201"/>
                      <a:pt x="20310" y="201"/>
                      <a:pt x="20310" y="201"/>
                    </a:cubicBezTo>
                    <a:cubicBezTo>
                      <a:pt x="20422" y="201"/>
                      <a:pt x="20422" y="201"/>
                      <a:pt x="20422" y="201"/>
                    </a:cubicBezTo>
                    <a:cubicBezTo>
                      <a:pt x="20366" y="267"/>
                      <a:pt x="20366" y="267"/>
                      <a:pt x="20366" y="267"/>
                    </a:cubicBezTo>
                    <a:cubicBezTo>
                      <a:pt x="20310" y="334"/>
                      <a:pt x="20310" y="334"/>
                      <a:pt x="20310" y="334"/>
                    </a:cubicBezTo>
                    <a:cubicBezTo>
                      <a:pt x="20366" y="334"/>
                      <a:pt x="20366" y="334"/>
                      <a:pt x="20366" y="334"/>
                    </a:cubicBezTo>
                    <a:cubicBezTo>
                      <a:pt x="20366" y="334"/>
                      <a:pt x="20366" y="334"/>
                      <a:pt x="20366" y="334"/>
                    </a:cubicBezTo>
                    <a:cubicBezTo>
                      <a:pt x="20422" y="267"/>
                      <a:pt x="20422" y="267"/>
                      <a:pt x="20422" y="267"/>
                    </a:cubicBezTo>
                    <a:cubicBezTo>
                      <a:pt x="20478" y="267"/>
                      <a:pt x="20478" y="267"/>
                      <a:pt x="20478" y="267"/>
                    </a:cubicBezTo>
                    <a:cubicBezTo>
                      <a:pt x="20478" y="267"/>
                      <a:pt x="20478" y="267"/>
                      <a:pt x="20478" y="267"/>
                    </a:cubicBezTo>
                    <a:cubicBezTo>
                      <a:pt x="20590" y="267"/>
                      <a:pt x="20590" y="267"/>
                      <a:pt x="20590" y="267"/>
                    </a:cubicBezTo>
                    <a:cubicBezTo>
                      <a:pt x="20646" y="267"/>
                      <a:pt x="20646" y="267"/>
                      <a:pt x="20646" y="267"/>
                    </a:cubicBezTo>
                    <a:cubicBezTo>
                      <a:pt x="20702" y="334"/>
                      <a:pt x="20702" y="334"/>
                      <a:pt x="20702" y="334"/>
                    </a:cubicBezTo>
                    <a:cubicBezTo>
                      <a:pt x="20702" y="334"/>
                      <a:pt x="20702" y="334"/>
                      <a:pt x="20702" y="334"/>
                    </a:cubicBezTo>
                    <a:cubicBezTo>
                      <a:pt x="20646" y="334"/>
                      <a:pt x="20646" y="334"/>
                      <a:pt x="20646" y="334"/>
                    </a:cubicBezTo>
                    <a:cubicBezTo>
                      <a:pt x="20646" y="401"/>
                      <a:pt x="20646" y="401"/>
                      <a:pt x="20646" y="401"/>
                    </a:cubicBezTo>
                    <a:cubicBezTo>
                      <a:pt x="20646" y="401"/>
                      <a:pt x="20646" y="401"/>
                      <a:pt x="20646" y="401"/>
                    </a:cubicBezTo>
                    <a:cubicBezTo>
                      <a:pt x="20646" y="468"/>
                      <a:pt x="20646" y="468"/>
                      <a:pt x="20646" y="468"/>
                    </a:cubicBezTo>
                    <a:cubicBezTo>
                      <a:pt x="20702" y="468"/>
                      <a:pt x="20702" y="468"/>
                      <a:pt x="20702" y="468"/>
                    </a:cubicBezTo>
                    <a:cubicBezTo>
                      <a:pt x="20758" y="401"/>
                      <a:pt x="20758" y="401"/>
                      <a:pt x="20758" y="401"/>
                    </a:cubicBezTo>
                    <a:cubicBezTo>
                      <a:pt x="20758" y="468"/>
                      <a:pt x="20758" y="468"/>
                      <a:pt x="20758" y="468"/>
                    </a:cubicBezTo>
                    <a:cubicBezTo>
                      <a:pt x="20758" y="468"/>
                      <a:pt x="20758" y="468"/>
                      <a:pt x="20758" y="468"/>
                    </a:cubicBezTo>
                    <a:cubicBezTo>
                      <a:pt x="20815" y="468"/>
                      <a:pt x="20815" y="468"/>
                      <a:pt x="20815" y="468"/>
                    </a:cubicBezTo>
                    <a:cubicBezTo>
                      <a:pt x="20871" y="401"/>
                      <a:pt x="20871" y="401"/>
                      <a:pt x="20871" y="401"/>
                    </a:cubicBezTo>
                    <a:cubicBezTo>
                      <a:pt x="20871" y="468"/>
                      <a:pt x="20871" y="468"/>
                      <a:pt x="20871" y="468"/>
                    </a:cubicBezTo>
                    <a:cubicBezTo>
                      <a:pt x="20871" y="535"/>
                      <a:pt x="20871" y="535"/>
                      <a:pt x="20871" y="535"/>
                    </a:cubicBezTo>
                    <a:cubicBezTo>
                      <a:pt x="20871" y="535"/>
                      <a:pt x="20871" y="535"/>
                      <a:pt x="20871" y="535"/>
                    </a:cubicBezTo>
                    <a:cubicBezTo>
                      <a:pt x="20927" y="535"/>
                      <a:pt x="20927" y="535"/>
                      <a:pt x="20927" y="535"/>
                    </a:cubicBezTo>
                    <a:cubicBezTo>
                      <a:pt x="20927" y="535"/>
                      <a:pt x="20927" y="535"/>
                      <a:pt x="20927" y="535"/>
                    </a:cubicBezTo>
                    <a:cubicBezTo>
                      <a:pt x="20983" y="468"/>
                      <a:pt x="20983" y="468"/>
                      <a:pt x="20983" y="468"/>
                    </a:cubicBezTo>
                    <a:cubicBezTo>
                      <a:pt x="20983" y="468"/>
                      <a:pt x="20983" y="468"/>
                      <a:pt x="20983" y="468"/>
                    </a:cubicBezTo>
                    <a:cubicBezTo>
                      <a:pt x="20983" y="535"/>
                      <a:pt x="20983" y="535"/>
                      <a:pt x="20983" y="535"/>
                    </a:cubicBezTo>
                    <a:cubicBezTo>
                      <a:pt x="21095" y="602"/>
                      <a:pt x="21095" y="602"/>
                      <a:pt x="21095" y="602"/>
                    </a:cubicBezTo>
                    <a:cubicBezTo>
                      <a:pt x="21151" y="602"/>
                      <a:pt x="21151" y="602"/>
                      <a:pt x="21151" y="602"/>
                    </a:cubicBezTo>
                    <a:cubicBezTo>
                      <a:pt x="21151" y="602"/>
                      <a:pt x="21151" y="602"/>
                      <a:pt x="21151" y="602"/>
                    </a:cubicBezTo>
                    <a:cubicBezTo>
                      <a:pt x="21151" y="669"/>
                      <a:pt x="21151" y="669"/>
                      <a:pt x="21151" y="669"/>
                    </a:cubicBezTo>
                    <a:cubicBezTo>
                      <a:pt x="21039" y="669"/>
                      <a:pt x="21039" y="669"/>
                      <a:pt x="21039" y="669"/>
                    </a:cubicBezTo>
                    <a:cubicBezTo>
                      <a:pt x="20983" y="736"/>
                      <a:pt x="20983" y="736"/>
                      <a:pt x="20983" y="736"/>
                    </a:cubicBezTo>
                    <a:cubicBezTo>
                      <a:pt x="20927" y="802"/>
                      <a:pt x="20927" y="802"/>
                      <a:pt x="20927" y="802"/>
                    </a:cubicBezTo>
                    <a:cubicBezTo>
                      <a:pt x="20871" y="802"/>
                      <a:pt x="20871" y="802"/>
                      <a:pt x="20871" y="802"/>
                    </a:cubicBezTo>
                    <a:cubicBezTo>
                      <a:pt x="20815" y="802"/>
                      <a:pt x="20815" y="802"/>
                      <a:pt x="20815" y="802"/>
                    </a:cubicBezTo>
                    <a:cubicBezTo>
                      <a:pt x="20758" y="802"/>
                      <a:pt x="20758" y="802"/>
                      <a:pt x="20758" y="802"/>
                    </a:cubicBezTo>
                    <a:cubicBezTo>
                      <a:pt x="20758" y="802"/>
                      <a:pt x="20758" y="802"/>
                      <a:pt x="20758" y="802"/>
                    </a:cubicBezTo>
                    <a:cubicBezTo>
                      <a:pt x="20702" y="869"/>
                      <a:pt x="20702" y="869"/>
                      <a:pt x="20702" y="869"/>
                    </a:cubicBezTo>
                    <a:cubicBezTo>
                      <a:pt x="20815" y="869"/>
                      <a:pt x="20815" y="869"/>
                      <a:pt x="20815" y="869"/>
                    </a:cubicBezTo>
                    <a:cubicBezTo>
                      <a:pt x="20871" y="869"/>
                      <a:pt x="20871" y="869"/>
                      <a:pt x="20871" y="869"/>
                    </a:cubicBezTo>
                    <a:cubicBezTo>
                      <a:pt x="20927" y="869"/>
                      <a:pt x="20927" y="869"/>
                      <a:pt x="20927" y="869"/>
                    </a:cubicBezTo>
                    <a:cubicBezTo>
                      <a:pt x="20983" y="869"/>
                      <a:pt x="20983" y="869"/>
                      <a:pt x="20983" y="869"/>
                    </a:cubicBezTo>
                    <a:cubicBezTo>
                      <a:pt x="20983" y="802"/>
                      <a:pt x="20983" y="802"/>
                      <a:pt x="20983" y="802"/>
                    </a:cubicBezTo>
                    <a:cubicBezTo>
                      <a:pt x="21039" y="802"/>
                      <a:pt x="21039" y="802"/>
                      <a:pt x="21039" y="802"/>
                    </a:cubicBezTo>
                    <a:cubicBezTo>
                      <a:pt x="21039" y="802"/>
                      <a:pt x="21039" y="802"/>
                      <a:pt x="21039" y="802"/>
                    </a:cubicBezTo>
                    <a:cubicBezTo>
                      <a:pt x="21095" y="736"/>
                      <a:pt x="21095" y="736"/>
                      <a:pt x="21095" y="736"/>
                    </a:cubicBezTo>
                    <a:cubicBezTo>
                      <a:pt x="21151" y="736"/>
                      <a:pt x="21151" y="736"/>
                      <a:pt x="21151" y="736"/>
                    </a:cubicBezTo>
                    <a:cubicBezTo>
                      <a:pt x="21207" y="736"/>
                      <a:pt x="21207" y="736"/>
                      <a:pt x="21207" y="736"/>
                    </a:cubicBezTo>
                    <a:cubicBezTo>
                      <a:pt x="21207" y="736"/>
                      <a:pt x="21207" y="736"/>
                      <a:pt x="21207" y="736"/>
                    </a:cubicBezTo>
                    <a:cubicBezTo>
                      <a:pt x="21207" y="802"/>
                      <a:pt x="21207" y="802"/>
                      <a:pt x="21207" y="802"/>
                    </a:cubicBezTo>
                    <a:cubicBezTo>
                      <a:pt x="21207" y="869"/>
                      <a:pt x="21207" y="869"/>
                      <a:pt x="21207" y="869"/>
                    </a:cubicBezTo>
                    <a:cubicBezTo>
                      <a:pt x="21263" y="802"/>
                      <a:pt x="21263" y="802"/>
                      <a:pt x="21263" y="802"/>
                    </a:cubicBezTo>
                    <a:cubicBezTo>
                      <a:pt x="21263" y="802"/>
                      <a:pt x="21263" y="802"/>
                      <a:pt x="21263" y="802"/>
                    </a:cubicBezTo>
                    <a:cubicBezTo>
                      <a:pt x="21319" y="736"/>
                      <a:pt x="21319" y="736"/>
                      <a:pt x="21319" y="736"/>
                    </a:cubicBezTo>
                    <a:cubicBezTo>
                      <a:pt x="21319" y="736"/>
                      <a:pt x="21319" y="736"/>
                      <a:pt x="21319" y="736"/>
                    </a:cubicBezTo>
                    <a:cubicBezTo>
                      <a:pt x="21319" y="802"/>
                      <a:pt x="21319" y="802"/>
                      <a:pt x="21319" y="802"/>
                    </a:cubicBezTo>
                    <a:cubicBezTo>
                      <a:pt x="21319" y="802"/>
                      <a:pt x="21319" y="802"/>
                      <a:pt x="21319" y="802"/>
                    </a:cubicBezTo>
                    <a:cubicBezTo>
                      <a:pt x="21319" y="869"/>
                      <a:pt x="21319" y="869"/>
                      <a:pt x="21319" y="869"/>
                    </a:cubicBezTo>
                    <a:cubicBezTo>
                      <a:pt x="21319" y="869"/>
                      <a:pt x="21319" y="869"/>
                      <a:pt x="21319" y="869"/>
                    </a:cubicBezTo>
                    <a:cubicBezTo>
                      <a:pt x="21376" y="869"/>
                      <a:pt x="21376" y="869"/>
                      <a:pt x="21376" y="869"/>
                    </a:cubicBezTo>
                    <a:cubicBezTo>
                      <a:pt x="21376" y="869"/>
                      <a:pt x="21376" y="869"/>
                      <a:pt x="21376" y="869"/>
                    </a:cubicBezTo>
                    <a:cubicBezTo>
                      <a:pt x="21376" y="802"/>
                      <a:pt x="21376" y="802"/>
                      <a:pt x="21376" y="802"/>
                    </a:cubicBezTo>
                    <a:cubicBezTo>
                      <a:pt x="21432" y="802"/>
                      <a:pt x="21432" y="802"/>
                      <a:pt x="21432" y="802"/>
                    </a:cubicBezTo>
                    <a:cubicBezTo>
                      <a:pt x="21488" y="802"/>
                      <a:pt x="21488" y="802"/>
                      <a:pt x="21488" y="802"/>
                    </a:cubicBezTo>
                    <a:cubicBezTo>
                      <a:pt x="21432" y="936"/>
                      <a:pt x="21432" y="936"/>
                      <a:pt x="21432" y="936"/>
                    </a:cubicBezTo>
                    <a:cubicBezTo>
                      <a:pt x="21432" y="936"/>
                      <a:pt x="21432" y="936"/>
                      <a:pt x="21432" y="936"/>
                    </a:cubicBezTo>
                    <a:cubicBezTo>
                      <a:pt x="21432" y="936"/>
                      <a:pt x="21432" y="936"/>
                      <a:pt x="21432" y="936"/>
                    </a:cubicBezTo>
                    <a:cubicBezTo>
                      <a:pt x="21432" y="1003"/>
                      <a:pt x="21432" y="1003"/>
                      <a:pt x="21432" y="1003"/>
                    </a:cubicBezTo>
                    <a:cubicBezTo>
                      <a:pt x="21432" y="1070"/>
                      <a:pt x="21432" y="1070"/>
                      <a:pt x="21432" y="1070"/>
                    </a:cubicBezTo>
                    <a:cubicBezTo>
                      <a:pt x="21432" y="1137"/>
                      <a:pt x="21432" y="1137"/>
                      <a:pt x="21432" y="1137"/>
                    </a:cubicBezTo>
                    <a:cubicBezTo>
                      <a:pt x="21376" y="1137"/>
                      <a:pt x="21376" y="1137"/>
                      <a:pt x="21376" y="1137"/>
                    </a:cubicBezTo>
                    <a:cubicBezTo>
                      <a:pt x="21319" y="1204"/>
                      <a:pt x="21319" y="1204"/>
                      <a:pt x="21319" y="1204"/>
                    </a:cubicBezTo>
                    <a:cubicBezTo>
                      <a:pt x="21376" y="1271"/>
                      <a:pt x="21376" y="1271"/>
                      <a:pt x="21376" y="1271"/>
                    </a:cubicBezTo>
                    <a:cubicBezTo>
                      <a:pt x="21376" y="1271"/>
                      <a:pt x="21376" y="1271"/>
                      <a:pt x="21376" y="1271"/>
                    </a:cubicBezTo>
                    <a:cubicBezTo>
                      <a:pt x="21432" y="1204"/>
                      <a:pt x="21432" y="1204"/>
                      <a:pt x="21432" y="1204"/>
                    </a:cubicBezTo>
                    <a:cubicBezTo>
                      <a:pt x="21488" y="1204"/>
                      <a:pt x="21488" y="1204"/>
                      <a:pt x="21488" y="1204"/>
                    </a:cubicBezTo>
                    <a:cubicBezTo>
                      <a:pt x="21488" y="1204"/>
                      <a:pt x="21488" y="1204"/>
                      <a:pt x="21488" y="1204"/>
                    </a:cubicBezTo>
                    <a:cubicBezTo>
                      <a:pt x="21488" y="1204"/>
                      <a:pt x="21488" y="1204"/>
                      <a:pt x="21488" y="1204"/>
                    </a:cubicBezTo>
                    <a:cubicBezTo>
                      <a:pt x="21544" y="1204"/>
                      <a:pt x="21544" y="1204"/>
                      <a:pt x="21544" y="1204"/>
                    </a:cubicBezTo>
                    <a:cubicBezTo>
                      <a:pt x="21600" y="1271"/>
                      <a:pt x="21600" y="1271"/>
                      <a:pt x="21600" y="1271"/>
                    </a:cubicBezTo>
                    <a:cubicBezTo>
                      <a:pt x="21600" y="1337"/>
                      <a:pt x="21600" y="1337"/>
                      <a:pt x="21600" y="1337"/>
                    </a:cubicBezTo>
                    <a:cubicBezTo>
                      <a:pt x="21600" y="1471"/>
                      <a:pt x="21600" y="1471"/>
                      <a:pt x="21600" y="1471"/>
                    </a:cubicBezTo>
                    <a:cubicBezTo>
                      <a:pt x="21544" y="1605"/>
                      <a:pt x="21544" y="1605"/>
                      <a:pt x="21544" y="1605"/>
                    </a:cubicBezTo>
                    <a:cubicBezTo>
                      <a:pt x="21432" y="1672"/>
                      <a:pt x="21432" y="1672"/>
                      <a:pt x="21432" y="1672"/>
                    </a:cubicBezTo>
                    <a:cubicBezTo>
                      <a:pt x="21432" y="1672"/>
                      <a:pt x="21432" y="1672"/>
                      <a:pt x="21432" y="1672"/>
                    </a:cubicBezTo>
                    <a:cubicBezTo>
                      <a:pt x="21376" y="1672"/>
                      <a:pt x="21376" y="1672"/>
                      <a:pt x="21376" y="1672"/>
                    </a:cubicBezTo>
                    <a:cubicBezTo>
                      <a:pt x="21319" y="1672"/>
                      <a:pt x="21319" y="1672"/>
                      <a:pt x="21319" y="1672"/>
                    </a:cubicBezTo>
                    <a:cubicBezTo>
                      <a:pt x="21319" y="1739"/>
                      <a:pt x="21319" y="1739"/>
                      <a:pt x="21319" y="1739"/>
                    </a:cubicBezTo>
                    <a:cubicBezTo>
                      <a:pt x="21263" y="1739"/>
                      <a:pt x="21263" y="1739"/>
                      <a:pt x="21263" y="1739"/>
                    </a:cubicBezTo>
                    <a:cubicBezTo>
                      <a:pt x="21151" y="1806"/>
                      <a:pt x="21151" y="1806"/>
                      <a:pt x="21151" y="1806"/>
                    </a:cubicBezTo>
                    <a:cubicBezTo>
                      <a:pt x="21095" y="1872"/>
                      <a:pt x="21095" y="1872"/>
                      <a:pt x="21095" y="1872"/>
                    </a:cubicBezTo>
                    <a:cubicBezTo>
                      <a:pt x="21039" y="1872"/>
                      <a:pt x="21039" y="1872"/>
                      <a:pt x="21039" y="1872"/>
                    </a:cubicBezTo>
                    <a:cubicBezTo>
                      <a:pt x="20983" y="1939"/>
                      <a:pt x="20983" y="1939"/>
                      <a:pt x="20983" y="1939"/>
                    </a:cubicBezTo>
                    <a:cubicBezTo>
                      <a:pt x="20871" y="1939"/>
                      <a:pt x="20871" y="1939"/>
                      <a:pt x="20871" y="1939"/>
                    </a:cubicBezTo>
                    <a:cubicBezTo>
                      <a:pt x="20871" y="1872"/>
                      <a:pt x="20871" y="1872"/>
                      <a:pt x="20871" y="1872"/>
                    </a:cubicBezTo>
                    <a:cubicBezTo>
                      <a:pt x="20815" y="1939"/>
                      <a:pt x="20815" y="1939"/>
                      <a:pt x="20815" y="1939"/>
                    </a:cubicBezTo>
                    <a:cubicBezTo>
                      <a:pt x="20815" y="1939"/>
                      <a:pt x="20815" y="1939"/>
                      <a:pt x="20815" y="1939"/>
                    </a:cubicBezTo>
                    <a:cubicBezTo>
                      <a:pt x="20758" y="1872"/>
                      <a:pt x="20758" y="1872"/>
                      <a:pt x="20758" y="1872"/>
                    </a:cubicBezTo>
                    <a:cubicBezTo>
                      <a:pt x="20702" y="1872"/>
                      <a:pt x="20702" y="1872"/>
                      <a:pt x="20702" y="1872"/>
                    </a:cubicBezTo>
                    <a:cubicBezTo>
                      <a:pt x="20646" y="1872"/>
                      <a:pt x="20646" y="1872"/>
                      <a:pt x="20646" y="1872"/>
                    </a:cubicBezTo>
                    <a:cubicBezTo>
                      <a:pt x="20646" y="1872"/>
                      <a:pt x="20646" y="1872"/>
                      <a:pt x="20646" y="1872"/>
                    </a:cubicBezTo>
                    <a:cubicBezTo>
                      <a:pt x="20702" y="1872"/>
                      <a:pt x="20702" y="1872"/>
                      <a:pt x="20702" y="1872"/>
                    </a:cubicBezTo>
                    <a:cubicBezTo>
                      <a:pt x="20702" y="1939"/>
                      <a:pt x="20702" y="1939"/>
                      <a:pt x="20702" y="1939"/>
                    </a:cubicBezTo>
                    <a:cubicBezTo>
                      <a:pt x="20646" y="1939"/>
                      <a:pt x="20646" y="1939"/>
                      <a:pt x="20646" y="1939"/>
                    </a:cubicBezTo>
                    <a:cubicBezTo>
                      <a:pt x="20590" y="1939"/>
                      <a:pt x="20590" y="1939"/>
                      <a:pt x="20590" y="1939"/>
                    </a:cubicBezTo>
                    <a:cubicBezTo>
                      <a:pt x="20590" y="1939"/>
                      <a:pt x="20590" y="1939"/>
                      <a:pt x="20590" y="1939"/>
                    </a:cubicBezTo>
                    <a:cubicBezTo>
                      <a:pt x="20534" y="1939"/>
                      <a:pt x="20534" y="1939"/>
                      <a:pt x="20534" y="1939"/>
                    </a:cubicBezTo>
                    <a:cubicBezTo>
                      <a:pt x="20422" y="1872"/>
                      <a:pt x="20422" y="1872"/>
                      <a:pt x="20422" y="1872"/>
                    </a:cubicBezTo>
                    <a:cubicBezTo>
                      <a:pt x="20422" y="1872"/>
                      <a:pt x="20422" y="1872"/>
                      <a:pt x="20422" y="1872"/>
                    </a:cubicBezTo>
                    <a:cubicBezTo>
                      <a:pt x="20366" y="1872"/>
                      <a:pt x="20366" y="1872"/>
                      <a:pt x="20366" y="1872"/>
                    </a:cubicBezTo>
                    <a:cubicBezTo>
                      <a:pt x="20366" y="1872"/>
                      <a:pt x="20366" y="1872"/>
                      <a:pt x="20366" y="1872"/>
                    </a:cubicBezTo>
                    <a:cubicBezTo>
                      <a:pt x="20310" y="1806"/>
                      <a:pt x="20310" y="1806"/>
                      <a:pt x="20310" y="1806"/>
                    </a:cubicBezTo>
                    <a:cubicBezTo>
                      <a:pt x="20254" y="1739"/>
                      <a:pt x="20254" y="1739"/>
                      <a:pt x="20254" y="1739"/>
                    </a:cubicBezTo>
                    <a:cubicBezTo>
                      <a:pt x="20254" y="1806"/>
                      <a:pt x="20254" y="1806"/>
                      <a:pt x="20254" y="1806"/>
                    </a:cubicBezTo>
                    <a:cubicBezTo>
                      <a:pt x="20310" y="1872"/>
                      <a:pt x="20310" y="1872"/>
                      <a:pt x="20310" y="1872"/>
                    </a:cubicBezTo>
                    <a:cubicBezTo>
                      <a:pt x="20310" y="1872"/>
                      <a:pt x="20310" y="1872"/>
                      <a:pt x="20310" y="1872"/>
                    </a:cubicBezTo>
                    <a:cubicBezTo>
                      <a:pt x="20254" y="1872"/>
                      <a:pt x="20254" y="1872"/>
                      <a:pt x="20254" y="1872"/>
                    </a:cubicBezTo>
                    <a:cubicBezTo>
                      <a:pt x="20197" y="1872"/>
                      <a:pt x="20197" y="1872"/>
                      <a:pt x="20197" y="1872"/>
                    </a:cubicBezTo>
                    <a:cubicBezTo>
                      <a:pt x="20254" y="1872"/>
                      <a:pt x="20254" y="1872"/>
                      <a:pt x="20254" y="1872"/>
                    </a:cubicBezTo>
                    <a:cubicBezTo>
                      <a:pt x="20366" y="1939"/>
                      <a:pt x="20366" y="1939"/>
                      <a:pt x="20366" y="1939"/>
                    </a:cubicBezTo>
                    <a:cubicBezTo>
                      <a:pt x="20478" y="1939"/>
                      <a:pt x="20478" y="1939"/>
                      <a:pt x="20478" y="1939"/>
                    </a:cubicBezTo>
                    <a:cubicBezTo>
                      <a:pt x="20534" y="2006"/>
                      <a:pt x="20534" y="2006"/>
                      <a:pt x="20534" y="2006"/>
                    </a:cubicBezTo>
                    <a:cubicBezTo>
                      <a:pt x="20478" y="2006"/>
                      <a:pt x="20478" y="2006"/>
                      <a:pt x="20478" y="2006"/>
                    </a:cubicBezTo>
                    <a:cubicBezTo>
                      <a:pt x="20254" y="2140"/>
                      <a:pt x="20254" y="2140"/>
                      <a:pt x="20254" y="2140"/>
                    </a:cubicBezTo>
                    <a:cubicBezTo>
                      <a:pt x="20141" y="2140"/>
                      <a:pt x="20141" y="2140"/>
                      <a:pt x="20141" y="2140"/>
                    </a:cubicBezTo>
                    <a:cubicBezTo>
                      <a:pt x="20085" y="2140"/>
                      <a:pt x="20085" y="2140"/>
                      <a:pt x="20085" y="2140"/>
                    </a:cubicBezTo>
                    <a:cubicBezTo>
                      <a:pt x="19973" y="2140"/>
                      <a:pt x="19973" y="2140"/>
                      <a:pt x="19973" y="2140"/>
                    </a:cubicBezTo>
                    <a:cubicBezTo>
                      <a:pt x="19917" y="2140"/>
                      <a:pt x="19917" y="2140"/>
                      <a:pt x="19917" y="2140"/>
                    </a:cubicBezTo>
                    <a:cubicBezTo>
                      <a:pt x="19917" y="2140"/>
                      <a:pt x="19917" y="2140"/>
                      <a:pt x="19917" y="2140"/>
                    </a:cubicBezTo>
                    <a:cubicBezTo>
                      <a:pt x="19861" y="2140"/>
                      <a:pt x="19861" y="2140"/>
                      <a:pt x="19861" y="2140"/>
                    </a:cubicBezTo>
                    <a:cubicBezTo>
                      <a:pt x="19861" y="2140"/>
                      <a:pt x="19861" y="2140"/>
                      <a:pt x="19861" y="2140"/>
                    </a:cubicBezTo>
                    <a:cubicBezTo>
                      <a:pt x="19805" y="2140"/>
                      <a:pt x="19805" y="2140"/>
                      <a:pt x="19805" y="2140"/>
                    </a:cubicBezTo>
                    <a:cubicBezTo>
                      <a:pt x="19749" y="2207"/>
                      <a:pt x="19749" y="2207"/>
                      <a:pt x="19749" y="2207"/>
                    </a:cubicBezTo>
                    <a:cubicBezTo>
                      <a:pt x="19805" y="2140"/>
                      <a:pt x="19805" y="2140"/>
                      <a:pt x="19805" y="2140"/>
                    </a:cubicBezTo>
                    <a:cubicBezTo>
                      <a:pt x="19805" y="2207"/>
                      <a:pt x="19805" y="2207"/>
                      <a:pt x="19805" y="2207"/>
                    </a:cubicBezTo>
                    <a:cubicBezTo>
                      <a:pt x="19861" y="2207"/>
                      <a:pt x="19861" y="2207"/>
                      <a:pt x="19861" y="2207"/>
                    </a:cubicBezTo>
                    <a:cubicBezTo>
                      <a:pt x="20029" y="2207"/>
                      <a:pt x="20029" y="2207"/>
                      <a:pt x="20029" y="2207"/>
                    </a:cubicBezTo>
                    <a:cubicBezTo>
                      <a:pt x="20085" y="2207"/>
                      <a:pt x="20085" y="2207"/>
                      <a:pt x="20085" y="2207"/>
                    </a:cubicBezTo>
                    <a:cubicBezTo>
                      <a:pt x="20254" y="2207"/>
                      <a:pt x="20254" y="2207"/>
                      <a:pt x="20254" y="2207"/>
                    </a:cubicBezTo>
                    <a:cubicBezTo>
                      <a:pt x="20422" y="2140"/>
                      <a:pt x="20422" y="2140"/>
                      <a:pt x="20422" y="2140"/>
                    </a:cubicBezTo>
                    <a:cubicBezTo>
                      <a:pt x="20478" y="2073"/>
                      <a:pt x="20478" y="2073"/>
                      <a:pt x="20478" y="2073"/>
                    </a:cubicBezTo>
                    <a:cubicBezTo>
                      <a:pt x="20534" y="2073"/>
                      <a:pt x="20534" y="2073"/>
                      <a:pt x="20534" y="2073"/>
                    </a:cubicBezTo>
                    <a:cubicBezTo>
                      <a:pt x="20590" y="2073"/>
                      <a:pt x="20590" y="2073"/>
                      <a:pt x="20590" y="2073"/>
                    </a:cubicBezTo>
                    <a:cubicBezTo>
                      <a:pt x="20646" y="2073"/>
                      <a:pt x="20646" y="2073"/>
                      <a:pt x="20646" y="2073"/>
                    </a:cubicBezTo>
                    <a:cubicBezTo>
                      <a:pt x="20702" y="2073"/>
                      <a:pt x="20702" y="2073"/>
                      <a:pt x="20702" y="2073"/>
                    </a:cubicBezTo>
                    <a:cubicBezTo>
                      <a:pt x="20702" y="2140"/>
                      <a:pt x="20702" y="2140"/>
                      <a:pt x="20702" y="2140"/>
                    </a:cubicBezTo>
                    <a:cubicBezTo>
                      <a:pt x="20646" y="2207"/>
                      <a:pt x="20646" y="2207"/>
                      <a:pt x="20646" y="2207"/>
                    </a:cubicBezTo>
                    <a:cubicBezTo>
                      <a:pt x="20534" y="2274"/>
                      <a:pt x="20534" y="2274"/>
                      <a:pt x="20534" y="2274"/>
                    </a:cubicBezTo>
                    <a:cubicBezTo>
                      <a:pt x="20534" y="2274"/>
                      <a:pt x="20534" y="2274"/>
                      <a:pt x="20534" y="2274"/>
                    </a:cubicBezTo>
                    <a:cubicBezTo>
                      <a:pt x="20422" y="2341"/>
                      <a:pt x="20422" y="2341"/>
                      <a:pt x="20422" y="2341"/>
                    </a:cubicBezTo>
                    <a:cubicBezTo>
                      <a:pt x="20422" y="2341"/>
                      <a:pt x="20422" y="2341"/>
                      <a:pt x="20422" y="2341"/>
                    </a:cubicBezTo>
                    <a:cubicBezTo>
                      <a:pt x="20366" y="2407"/>
                      <a:pt x="20366" y="2407"/>
                      <a:pt x="20366" y="2407"/>
                    </a:cubicBezTo>
                    <a:cubicBezTo>
                      <a:pt x="20310" y="2407"/>
                      <a:pt x="20310" y="2407"/>
                      <a:pt x="20310" y="2407"/>
                    </a:cubicBezTo>
                    <a:cubicBezTo>
                      <a:pt x="20254" y="2474"/>
                      <a:pt x="20254" y="2474"/>
                      <a:pt x="20254" y="2474"/>
                    </a:cubicBezTo>
                    <a:cubicBezTo>
                      <a:pt x="20197" y="2474"/>
                      <a:pt x="20197" y="2474"/>
                      <a:pt x="20197" y="2474"/>
                    </a:cubicBezTo>
                    <a:cubicBezTo>
                      <a:pt x="20141" y="2474"/>
                      <a:pt x="20141" y="2474"/>
                      <a:pt x="20141" y="2474"/>
                    </a:cubicBezTo>
                    <a:cubicBezTo>
                      <a:pt x="20085" y="2474"/>
                      <a:pt x="20085" y="2474"/>
                      <a:pt x="20085" y="2474"/>
                    </a:cubicBezTo>
                    <a:cubicBezTo>
                      <a:pt x="20029" y="2541"/>
                      <a:pt x="20029" y="2541"/>
                      <a:pt x="20029" y="2541"/>
                    </a:cubicBezTo>
                    <a:cubicBezTo>
                      <a:pt x="19973" y="2541"/>
                      <a:pt x="19973" y="2541"/>
                      <a:pt x="19973" y="2541"/>
                    </a:cubicBezTo>
                    <a:cubicBezTo>
                      <a:pt x="19917" y="2608"/>
                      <a:pt x="19917" y="2608"/>
                      <a:pt x="19917" y="2608"/>
                    </a:cubicBezTo>
                    <a:cubicBezTo>
                      <a:pt x="19805" y="2608"/>
                      <a:pt x="19805" y="2608"/>
                      <a:pt x="19805" y="2608"/>
                    </a:cubicBezTo>
                    <a:cubicBezTo>
                      <a:pt x="19749" y="2675"/>
                      <a:pt x="19749" y="2675"/>
                      <a:pt x="19749" y="2675"/>
                    </a:cubicBezTo>
                    <a:cubicBezTo>
                      <a:pt x="19749" y="2608"/>
                      <a:pt x="19749" y="2608"/>
                      <a:pt x="19749" y="2608"/>
                    </a:cubicBezTo>
                    <a:cubicBezTo>
                      <a:pt x="19692" y="2675"/>
                      <a:pt x="19692" y="2675"/>
                      <a:pt x="19692" y="2675"/>
                    </a:cubicBezTo>
                    <a:cubicBezTo>
                      <a:pt x="19636" y="2675"/>
                      <a:pt x="19636" y="2675"/>
                      <a:pt x="19636" y="2675"/>
                    </a:cubicBezTo>
                    <a:cubicBezTo>
                      <a:pt x="19636" y="2675"/>
                      <a:pt x="19636" y="2675"/>
                      <a:pt x="19636" y="2675"/>
                    </a:cubicBezTo>
                    <a:cubicBezTo>
                      <a:pt x="19636" y="2742"/>
                      <a:pt x="19636" y="2742"/>
                      <a:pt x="19636" y="2742"/>
                    </a:cubicBezTo>
                    <a:cubicBezTo>
                      <a:pt x="19580" y="2809"/>
                      <a:pt x="19580" y="2809"/>
                      <a:pt x="19580" y="2809"/>
                    </a:cubicBezTo>
                    <a:cubicBezTo>
                      <a:pt x="19580" y="2876"/>
                      <a:pt x="19580" y="2876"/>
                      <a:pt x="19580" y="2876"/>
                    </a:cubicBezTo>
                    <a:cubicBezTo>
                      <a:pt x="19468" y="2876"/>
                      <a:pt x="19468" y="2876"/>
                      <a:pt x="19468" y="2876"/>
                    </a:cubicBezTo>
                    <a:cubicBezTo>
                      <a:pt x="19412" y="2876"/>
                      <a:pt x="19412" y="2876"/>
                      <a:pt x="19412" y="2876"/>
                    </a:cubicBezTo>
                    <a:cubicBezTo>
                      <a:pt x="19356" y="2876"/>
                      <a:pt x="19356" y="2876"/>
                      <a:pt x="19356" y="2876"/>
                    </a:cubicBezTo>
                    <a:cubicBezTo>
                      <a:pt x="19356" y="2809"/>
                      <a:pt x="19356" y="2809"/>
                      <a:pt x="19356" y="2809"/>
                    </a:cubicBezTo>
                    <a:cubicBezTo>
                      <a:pt x="19412" y="2809"/>
                      <a:pt x="19412" y="2809"/>
                      <a:pt x="19412" y="2809"/>
                    </a:cubicBezTo>
                    <a:cubicBezTo>
                      <a:pt x="19412" y="2742"/>
                      <a:pt x="19412" y="2742"/>
                      <a:pt x="19412" y="2742"/>
                    </a:cubicBezTo>
                    <a:cubicBezTo>
                      <a:pt x="19356" y="2742"/>
                      <a:pt x="19356" y="2742"/>
                      <a:pt x="19356" y="2742"/>
                    </a:cubicBezTo>
                    <a:cubicBezTo>
                      <a:pt x="19356" y="2809"/>
                      <a:pt x="19356" y="2809"/>
                      <a:pt x="19356" y="2809"/>
                    </a:cubicBezTo>
                    <a:cubicBezTo>
                      <a:pt x="19356" y="2809"/>
                      <a:pt x="19356" y="2809"/>
                      <a:pt x="19356" y="2809"/>
                    </a:cubicBezTo>
                    <a:cubicBezTo>
                      <a:pt x="19300" y="2876"/>
                      <a:pt x="19300" y="2876"/>
                      <a:pt x="19300" y="2876"/>
                    </a:cubicBezTo>
                    <a:cubicBezTo>
                      <a:pt x="19356" y="2876"/>
                      <a:pt x="19356" y="2876"/>
                      <a:pt x="19356" y="2876"/>
                    </a:cubicBezTo>
                    <a:cubicBezTo>
                      <a:pt x="19412" y="2942"/>
                      <a:pt x="19412" y="2942"/>
                      <a:pt x="19412" y="2942"/>
                    </a:cubicBezTo>
                    <a:cubicBezTo>
                      <a:pt x="19356" y="3009"/>
                      <a:pt x="19356" y="3009"/>
                      <a:pt x="19356" y="3009"/>
                    </a:cubicBezTo>
                    <a:cubicBezTo>
                      <a:pt x="19300" y="3009"/>
                      <a:pt x="19300" y="3009"/>
                      <a:pt x="19300" y="3009"/>
                    </a:cubicBezTo>
                    <a:cubicBezTo>
                      <a:pt x="19244" y="2942"/>
                      <a:pt x="19244" y="2942"/>
                      <a:pt x="19244" y="2942"/>
                    </a:cubicBezTo>
                    <a:cubicBezTo>
                      <a:pt x="19244" y="3009"/>
                      <a:pt x="19244" y="3009"/>
                      <a:pt x="19244" y="3009"/>
                    </a:cubicBezTo>
                    <a:cubicBezTo>
                      <a:pt x="19131" y="2942"/>
                      <a:pt x="19131" y="2942"/>
                      <a:pt x="19131" y="2942"/>
                    </a:cubicBezTo>
                    <a:cubicBezTo>
                      <a:pt x="19131" y="2942"/>
                      <a:pt x="19131" y="2942"/>
                      <a:pt x="19131" y="2942"/>
                    </a:cubicBezTo>
                    <a:cubicBezTo>
                      <a:pt x="19075" y="3009"/>
                      <a:pt x="19075" y="3009"/>
                      <a:pt x="19075" y="3009"/>
                    </a:cubicBezTo>
                    <a:cubicBezTo>
                      <a:pt x="19075" y="2942"/>
                      <a:pt x="19075" y="2942"/>
                      <a:pt x="19075" y="2942"/>
                    </a:cubicBezTo>
                    <a:cubicBezTo>
                      <a:pt x="19075" y="2942"/>
                      <a:pt x="19075" y="2942"/>
                      <a:pt x="19075" y="2942"/>
                    </a:cubicBezTo>
                    <a:cubicBezTo>
                      <a:pt x="19019" y="2942"/>
                      <a:pt x="19019" y="2942"/>
                      <a:pt x="19019" y="2942"/>
                    </a:cubicBezTo>
                    <a:cubicBezTo>
                      <a:pt x="19019" y="2942"/>
                      <a:pt x="19019" y="2942"/>
                      <a:pt x="19019" y="2942"/>
                    </a:cubicBezTo>
                    <a:cubicBezTo>
                      <a:pt x="19019" y="3009"/>
                      <a:pt x="19019" y="3009"/>
                      <a:pt x="19019" y="3009"/>
                    </a:cubicBezTo>
                    <a:cubicBezTo>
                      <a:pt x="19075" y="3009"/>
                      <a:pt x="19075" y="3009"/>
                      <a:pt x="19075" y="3009"/>
                    </a:cubicBezTo>
                    <a:cubicBezTo>
                      <a:pt x="19244" y="3009"/>
                      <a:pt x="19244" y="3009"/>
                      <a:pt x="19244" y="3009"/>
                    </a:cubicBezTo>
                    <a:cubicBezTo>
                      <a:pt x="19244" y="3076"/>
                      <a:pt x="19244" y="3076"/>
                      <a:pt x="19244" y="3076"/>
                    </a:cubicBezTo>
                    <a:cubicBezTo>
                      <a:pt x="19244" y="3076"/>
                      <a:pt x="19244" y="3076"/>
                      <a:pt x="19244" y="3076"/>
                    </a:cubicBezTo>
                    <a:cubicBezTo>
                      <a:pt x="19188" y="3143"/>
                      <a:pt x="19188" y="3143"/>
                      <a:pt x="19188" y="3143"/>
                    </a:cubicBezTo>
                    <a:cubicBezTo>
                      <a:pt x="19131" y="3143"/>
                      <a:pt x="19131" y="3143"/>
                      <a:pt x="19131" y="3143"/>
                    </a:cubicBezTo>
                    <a:cubicBezTo>
                      <a:pt x="19075" y="3143"/>
                      <a:pt x="19075" y="3143"/>
                      <a:pt x="19075" y="3143"/>
                    </a:cubicBezTo>
                    <a:cubicBezTo>
                      <a:pt x="19019" y="3143"/>
                      <a:pt x="19019" y="3143"/>
                      <a:pt x="19019" y="3143"/>
                    </a:cubicBezTo>
                    <a:cubicBezTo>
                      <a:pt x="19075" y="3210"/>
                      <a:pt x="19075" y="3210"/>
                      <a:pt x="19075" y="3210"/>
                    </a:cubicBezTo>
                    <a:cubicBezTo>
                      <a:pt x="19075" y="3143"/>
                      <a:pt x="19075" y="3143"/>
                      <a:pt x="19075" y="3143"/>
                    </a:cubicBezTo>
                    <a:cubicBezTo>
                      <a:pt x="19131" y="3210"/>
                      <a:pt x="19131" y="3210"/>
                      <a:pt x="19131" y="3210"/>
                    </a:cubicBezTo>
                    <a:cubicBezTo>
                      <a:pt x="19131" y="3210"/>
                      <a:pt x="19131" y="3210"/>
                      <a:pt x="19131" y="3210"/>
                    </a:cubicBezTo>
                    <a:cubicBezTo>
                      <a:pt x="19019" y="3344"/>
                      <a:pt x="19019" y="3344"/>
                      <a:pt x="19019" y="3344"/>
                    </a:cubicBezTo>
                    <a:cubicBezTo>
                      <a:pt x="18963" y="3344"/>
                      <a:pt x="18963" y="3344"/>
                      <a:pt x="18963" y="3344"/>
                    </a:cubicBezTo>
                    <a:cubicBezTo>
                      <a:pt x="18851" y="3277"/>
                      <a:pt x="18851" y="3277"/>
                      <a:pt x="18851" y="3277"/>
                    </a:cubicBezTo>
                    <a:cubicBezTo>
                      <a:pt x="18851" y="3277"/>
                      <a:pt x="18851" y="3277"/>
                      <a:pt x="18851" y="3277"/>
                    </a:cubicBezTo>
                    <a:cubicBezTo>
                      <a:pt x="18795" y="3277"/>
                      <a:pt x="18795" y="3277"/>
                      <a:pt x="18795" y="3277"/>
                    </a:cubicBezTo>
                    <a:cubicBezTo>
                      <a:pt x="18739" y="3277"/>
                      <a:pt x="18739" y="3277"/>
                      <a:pt x="18739" y="3277"/>
                    </a:cubicBezTo>
                    <a:cubicBezTo>
                      <a:pt x="18739" y="3143"/>
                      <a:pt x="18739" y="3143"/>
                      <a:pt x="18739" y="3143"/>
                    </a:cubicBezTo>
                    <a:cubicBezTo>
                      <a:pt x="18683" y="3143"/>
                      <a:pt x="18683" y="3143"/>
                      <a:pt x="18683" y="3143"/>
                    </a:cubicBezTo>
                    <a:cubicBezTo>
                      <a:pt x="18683" y="3143"/>
                      <a:pt x="18683" y="3143"/>
                      <a:pt x="18683" y="3143"/>
                    </a:cubicBezTo>
                    <a:cubicBezTo>
                      <a:pt x="18683" y="3076"/>
                      <a:pt x="18683" y="3076"/>
                      <a:pt x="18683" y="3076"/>
                    </a:cubicBezTo>
                    <a:cubicBezTo>
                      <a:pt x="18626" y="3076"/>
                      <a:pt x="18626" y="3076"/>
                      <a:pt x="18626" y="3076"/>
                    </a:cubicBezTo>
                    <a:cubicBezTo>
                      <a:pt x="18626" y="3076"/>
                      <a:pt x="18626" y="3076"/>
                      <a:pt x="18626" y="3076"/>
                    </a:cubicBezTo>
                    <a:cubicBezTo>
                      <a:pt x="18570" y="3076"/>
                      <a:pt x="18570" y="3076"/>
                      <a:pt x="18570" y="3076"/>
                    </a:cubicBezTo>
                    <a:cubicBezTo>
                      <a:pt x="18514" y="3076"/>
                      <a:pt x="18514" y="3076"/>
                      <a:pt x="18514" y="3076"/>
                    </a:cubicBezTo>
                    <a:cubicBezTo>
                      <a:pt x="18458" y="3076"/>
                      <a:pt x="18458" y="3076"/>
                      <a:pt x="18458" y="3076"/>
                    </a:cubicBezTo>
                    <a:cubicBezTo>
                      <a:pt x="18514" y="3076"/>
                      <a:pt x="18514" y="3076"/>
                      <a:pt x="18514" y="3076"/>
                    </a:cubicBezTo>
                    <a:cubicBezTo>
                      <a:pt x="18514" y="3076"/>
                      <a:pt x="18514" y="3076"/>
                      <a:pt x="18514" y="3076"/>
                    </a:cubicBezTo>
                    <a:cubicBezTo>
                      <a:pt x="18570" y="3076"/>
                      <a:pt x="18570" y="3076"/>
                      <a:pt x="18570" y="3076"/>
                    </a:cubicBezTo>
                    <a:cubicBezTo>
                      <a:pt x="18683" y="3210"/>
                      <a:pt x="18683" y="3210"/>
                      <a:pt x="18683" y="3210"/>
                    </a:cubicBezTo>
                    <a:cubicBezTo>
                      <a:pt x="18683" y="3344"/>
                      <a:pt x="18683" y="3344"/>
                      <a:pt x="18683" y="3344"/>
                    </a:cubicBezTo>
                    <a:cubicBezTo>
                      <a:pt x="18683" y="3411"/>
                      <a:pt x="18683" y="3411"/>
                      <a:pt x="18683" y="3411"/>
                    </a:cubicBezTo>
                    <a:cubicBezTo>
                      <a:pt x="18626" y="3344"/>
                      <a:pt x="18626" y="3344"/>
                      <a:pt x="18626" y="3344"/>
                    </a:cubicBezTo>
                    <a:cubicBezTo>
                      <a:pt x="18570" y="3344"/>
                      <a:pt x="18570" y="3344"/>
                      <a:pt x="18570" y="3344"/>
                    </a:cubicBezTo>
                    <a:cubicBezTo>
                      <a:pt x="18514" y="3344"/>
                      <a:pt x="18514" y="3344"/>
                      <a:pt x="18514" y="3344"/>
                    </a:cubicBezTo>
                    <a:cubicBezTo>
                      <a:pt x="18514" y="3344"/>
                      <a:pt x="18514" y="3344"/>
                      <a:pt x="18514" y="3344"/>
                    </a:cubicBezTo>
                    <a:cubicBezTo>
                      <a:pt x="18514" y="3411"/>
                      <a:pt x="18514" y="3411"/>
                      <a:pt x="18514" y="3411"/>
                    </a:cubicBezTo>
                    <a:cubicBezTo>
                      <a:pt x="18458" y="3344"/>
                      <a:pt x="18458" y="3344"/>
                      <a:pt x="18458" y="3344"/>
                    </a:cubicBezTo>
                    <a:cubicBezTo>
                      <a:pt x="18402" y="3344"/>
                      <a:pt x="18402" y="3344"/>
                      <a:pt x="18402" y="3344"/>
                    </a:cubicBezTo>
                    <a:cubicBezTo>
                      <a:pt x="18402" y="3411"/>
                      <a:pt x="18402" y="3411"/>
                      <a:pt x="18402" y="3411"/>
                    </a:cubicBezTo>
                    <a:cubicBezTo>
                      <a:pt x="18346" y="3411"/>
                      <a:pt x="18346" y="3411"/>
                      <a:pt x="18346" y="3411"/>
                    </a:cubicBezTo>
                    <a:cubicBezTo>
                      <a:pt x="18346" y="3344"/>
                      <a:pt x="18346" y="3344"/>
                      <a:pt x="18346" y="3344"/>
                    </a:cubicBezTo>
                    <a:cubicBezTo>
                      <a:pt x="18290" y="3344"/>
                      <a:pt x="18290" y="3344"/>
                      <a:pt x="18290" y="3344"/>
                    </a:cubicBezTo>
                    <a:cubicBezTo>
                      <a:pt x="18290" y="3277"/>
                      <a:pt x="18290" y="3277"/>
                      <a:pt x="18290" y="3277"/>
                    </a:cubicBezTo>
                    <a:cubicBezTo>
                      <a:pt x="18234" y="3277"/>
                      <a:pt x="18234" y="3277"/>
                      <a:pt x="18234" y="3277"/>
                    </a:cubicBezTo>
                    <a:cubicBezTo>
                      <a:pt x="18234" y="3210"/>
                      <a:pt x="18234" y="3210"/>
                      <a:pt x="18234" y="3210"/>
                    </a:cubicBezTo>
                    <a:cubicBezTo>
                      <a:pt x="18178" y="3210"/>
                      <a:pt x="18178" y="3210"/>
                      <a:pt x="18178" y="3210"/>
                    </a:cubicBezTo>
                    <a:cubicBezTo>
                      <a:pt x="18122" y="3210"/>
                      <a:pt x="18122" y="3210"/>
                      <a:pt x="18122" y="3210"/>
                    </a:cubicBezTo>
                    <a:cubicBezTo>
                      <a:pt x="18122" y="3143"/>
                      <a:pt x="18122" y="3143"/>
                      <a:pt x="18122" y="3143"/>
                    </a:cubicBezTo>
                    <a:cubicBezTo>
                      <a:pt x="18065" y="3210"/>
                      <a:pt x="18065" y="3210"/>
                      <a:pt x="18065" y="3210"/>
                    </a:cubicBezTo>
                    <a:cubicBezTo>
                      <a:pt x="18065" y="3210"/>
                      <a:pt x="18065" y="3210"/>
                      <a:pt x="18065" y="3210"/>
                    </a:cubicBezTo>
                    <a:cubicBezTo>
                      <a:pt x="18122" y="3277"/>
                      <a:pt x="18122" y="3277"/>
                      <a:pt x="18122" y="3277"/>
                    </a:cubicBezTo>
                    <a:cubicBezTo>
                      <a:pt x="18178" y="3277"/>
                      <a:pt x="18178" y="3277"/>
                      <a:pt x="18178" y="3277"/>
                    </a:cubicBezTo>
                    <a:cubicBezTo>
                      <a:pt x="18234" y="3344"/>
                      <a:pt x="18234" y="3344"/>
                      <a:pt x="18234" y="3344"/>
                    </a:cubicBezTo>
                    <a:cubicBezTo>
                      <a:pt x="18234" y="3411"/>
                      <a:pt x="18234" y="3411"/>
                      <a:pt x="18234" y="3411"/>
                    </a:cubicBezTo>
                    <a:cubicBezTo>
                      <a:pt x="18122" y="3344"/>
                      <a:pt x="18122" y="3344"/>
                      <a:pt x="18122" y="3344"/>
                    </a:cubicBezTo>
                    <a:cubicBezTo>
                      <a:pt x="18065" y="3344"/>
                      <a:pt x="18065" y="3344"/>
                      <a:pt x="18065" y="3344"/>
                    </a:cubicBezTo>
                    <a:cubicBezTo>
                      <a:pt x="18065" y="3277"/>
                      <a:pt x="18065" y="3277"/>
                      <a:pt x="18065" y="3277"/>
                    </a:cubicBezTo>
                    <a:cubicBezTo>
                      <a:pt x="18009" y="3277"/>
                      <a:pt x="18009" y="3277"/>
                      <a:pt x="18009" y="3277"/>
                    </a:cubicBezTo>
                    <a:cubicBezTo>
                      <a:pt x="18009" y="3277"/>
                      <a:pt x="18009" y="3277"/>
                      <a:pt x="18009" y="3277"/>
                    </a:cubicBezTo>
                    <a:cubicBezTo>
                      <a:pt x="18009" y="3277"/>
                      <a:pt x="18009" y="3277"/>
                      <a:pt x="18009" y="3277"/>
                    </a:cubicBezTo>
                    <a:cubicBezTo>
                      <a:pt x="18009" y="3344"/>
                      <a:pt x="18009" y="3344"/>
                      <a:pt x="18009" y="3344"/>
                    </a:cubicBezTo>
                    <a:cubicBezTo>
                      <a:pt x="17953" y="3344"/>
                      <a:pt x="17953" y="3344"/>
                      <a:pt x="17953" y="3344"/>
                    </a:cubicBezTo>
                    <a:cubicBezTo>
                      <a:pt x="17953" y="3277"/>
                      <a:pt x="17953" y="3277"/>
                      <a:pt x="17953" y="3277"/>
                    </a:cubicBezTo>
                    <a:cubicBezTo>
                      <a:pt x="17897" y="3277"/>
                      <a:pt x="17897" y="3277"/>
                      <a:pt x="17897" y="3277"/>
                    </a:cubicBezTo>
                    <a:cubicBezTo>
                      <a:pt x="17897" y="3344"/>
                      <a:pt x="17897" y="3344"/>
                      <a:pt x="17897" y="3344"/>
                    </a:cubicBezTo>
                    <a:cubicBezTo>
                      <a:pt x="17953" y="3344"/>
                      <a:pt x="17953" y="3344"/>
                      <a:pt x="17953" y="3344"/>
                    </a:cubicBezTo>
                    <a:cubicBezTo>
                      <a:pt x="17953" y="3411"/>
                      <a:pt x="17953" y="3411"/>
                      <a:pt x="17953" y="3411"/>
                    </a:cubicBezTo>
                    <a:cubicBezTo>
                      <a:pt x="18009" y="3411"/>
                      <a:pt x="18009" y="3411"/>
                      <a:pt x="18009" y="3411"/>
                    </a:cubicBezTo>
                    <a:cubicBezTo>
                      <a:pt x="18009" y="3411"/>
                      <a:pt x="18009" y="3411"/>
                      <a:pt x="18009" y="3411"/>
                    </a:cubicBezTo>
                    <a:cubicBezTo>
                      <a:pt x="18065" y="3411"/>
                      <a:pt x="18065" y="3411"/>
                      <a:pt x="18065" y="3411"/>
                    </a:cubicBezTo>
                    <a:cubicBezTo>
                      <a:pt x="18065" y="3411"/>
                      <a:pt x="18065" y="3411"/>
                      <a:pt x="18065" y="3411"/>
                    </a:cubicBezTo>
                    <a:cubicBezTo>
                      <a:pt x="18122" y="3477"/>
                      <a:pt x="18122" y="3477"/>
                      <a:pt x="18122" y="3477"/>
                    </a:cubicBezTo>
                    <a:cubicBezTo>
                      <a:pt x="18178" y="3477"/>
                      <a:pt x="18178" y="3477"/>
                      <a:pt x="18178" y="3477"/>
                    </a:cubicBezTo>
                    <a:cubicBezTo>
                      <a:pt x="18178" y="3477"/>
                      <a:pt x="18178" y="3477"/>
                      <a:pt x="18178" y="3477"/>
                    </a:cubicBezTo>
                    <a:cubicBezTo>
                      <a:pt x="18234" y="3477"/>
                      <a:pt x="18234" y="3477"/>
                      <a:pt x="18234" y="3477"/>
                    </a:cubicBezTo>
                    <a:cubicBezTo>
                      <a:pt x="18402" y="3544"/>
                      <a:pt x="18402" y="3544"/>
                      <a:pt x="18402" y="3544"/>
                    </a:cubicBezTo>
                    <a:cubicBezTo>
                      <a:pt x="18402" y="3544"/>
                      <a:pt x="18402" y="3544"/>
                      <a:pt x="18402" y="3544"/>
                    </a:cubicBezTo>
                    <a:cubicBezTo>
                      <a:pt x="18346" y="3611"/>
                      <a:pt x="18346" y="3611"/>
                      <a:pt x="18346" y="3611"/>
                    </a:cubicBezTo>
                    <a:cubicBezTo>
                      <a:pt x="18402" y="3611"/>
                      <a:pt x="18402" y="3611"/>
                      <a:pt x="18402" y="3611"/>
                    </a:cubicBezTo>
                    <a:cubicBezTo>
                      <a:pt x="18346" y="3678"/>
                      <a:pt x="18346" y="3678"/>
                      <a:pt x="18346" y="3678"/>
                    </a:cubicBezTo>
                    <a:cubicBezTo>
                      <a:pt x="18402" y="3745"/>
                      <a:pt x="18402" y="3745"/>
                      <a:pt x="18402" y="3745"/>
                    </a:cubicBezTo>
                    <a:cubicBezTo>
                      <a:pt x="18346" y="3745"/>
                      <a:pt x="18346" y="3745"/>
                      <a:pt x="18346" y="3745"/>
                    </a:cubicBezTo>
                    <a:cubicBezTo>
                      <a:pt x="18346" y="3745"/>
                      <a:pt x="18346" y="3745"/>
                      <a:pt x="18346" y="3745"/>
                    </a:cubicBezTo>
                    <a:cubicBezTo>
                      <a:pt x="18290" y="3678"/>
                      <a:pt x="18290" y="3678"/>
                      <a:pt x="18290" y="3678"/>
                    </a:cubicBezTo>
                    <a:cubicBezTo>
                      <a:pt x="18234" y="3678"/>
                      <a:pt x="18234" y="3678"/>
                      <a:pt x="18234" y="3678"/>
                    </a:cubicBezTo>
                    <a:cubicBezTo>
                      <a:pt x="18178" y="3611"/>
                      <a:pt x="18178" y="3611"/>
                      <a:pt x="18178" y="3611"/>
                    </a:cubicBezTo>
                    <a:cubicBezTo>
                      <a:pt x="18178" y="3611"/>
                      <a:pt x="18178" y="3611"/>
                      <a:pt x="18178" y="3611"/>
                    </a:cubicBezTo>
                    <a:cubicBezTo>
                      <a:pt x="18178" y="3544"/>
                      <a:pt x="18178" y="3544"/>
                      <a:pt x="18178" y="3544"/>
                    </a:cubicBezTo>
                    <a:cubicBezTo>
                      <a:pt x="18122" y="3477"/>
                      <a:pt x="18122" y="3477"/>
                      <a:pt x="18122" y="3477"/>
                    </a:cubicBezTo>
                    <a:cubicBezTo>
                      <a:pt x="18065" y="3477"/>
                      <a:pt x="18065" y="3477"/>
                      <a:pt x="18065" y="3477"/>
                    </a:cubicBezTo>
                    <a:cubicBezTo>
                      <a:pt x="17953" y="3477"/>
                      <a:pt x="17953" y="3477"/>
                      <a:pt x="17953" y="3477"/>
                    </a:cubicBezTo>
                    <a:cubicBezTo>
                      <a:pt x="17897" y="3411"/>
                      <a:pt x="17897" y="3411"/>
                      <a:pt x="17897" y="3411"/>
                    </a:cubicBezTo>
                    <a:cubicBezTo>
                      <a:pt x="17841" y="3411"/>
                      <a:pt x="17841" y="3411"/>
                      <a:pt x="17841" y="3411"/>
                    </a:cubicBezTo>
                    <a:cubicBezTo>
                      <a:pt x="17841" y="3477"/>
                      <a:pt x="17841" y="3477"/>
                      <a:pt x="17841" y="3477"/>
                    </a:cubicBezTo>
                    <a:cubicBezTo>
                      <a:pt x="17897" y="3477"/>
                      <a:pt x="17897" y="3477"/>
                      <a:pt x="17897" y="3477"/>
                    </a:cubicBezTo>
                    <a:cubicBezTo>
                      <a:pt x="18009" y="3477"/>
                      <a:pt x="18009" y="3477"/>
                      <a:pt x="18009" y="3477"/>
                    </a:cubicBezTo>
                    <a:cubicBezTo>
                      <a:pt x="18122" y="3544"/>
                      <a:pt x="18122" y="3544"/>
                      <a:pt x="18122" y="3544"/>
                    </a:cubicBezTo>
                    <a:cubicBezTo>
                      <a:pt x="18122" y="3611"/>
                      <a:pt x="18122" y="3611"/>
                      <a:pt x="18122" y="3611"/>
                    </a:cubicBezTo>
                    <a:cubicBezTo>
                      <a:pt x="18122" y="3611"/>
                      <a:pt x="18122" y="3611"/>
                      <a:pt x="18122" y="3611"/>
                    </a:cubicBezTo>
                    <a:cubicBezTo>
                      <a:pt x="18065" y="3544"/>
                      <a:pt x="18065" y="3544"/>
                      <a:pt x="18065" y="3544"/>
                    </a:cubicBezTo>
                    <a:cubicBezTo>
                      <a:pt x="17953" y="3544"/>
                      <a:pt x="17953" y="3544"/>
                      <a:pt x="17953" y="3544"/>
                    </a:cubicBezTo>
                    <a:cubicBezTo>
                      <a:pt x="17897" y="3611"/>
                      <a:pt x="17897" y="3611"/>
                      <a:pt x="17897" y="3611"/>
                    </a:cubicBezTo>
                    <a:cubicBezTo>
                      <a:pt x="17897" y="3544"/>
                      <a:pt x="17897" y="3544"/>
                      <a:pt x="17897" y="3544"/>
                    </a:cubicBezTo>
                    <a:cubicBezTo>
                      <a:pt x="17841" y="3544"/>
                      <a:pt x="17841" y="3544"/>
                      <a:pt x="17841" y="3544"/>
                    </a:cubicBezTo>
                    <a:cubicBezTo>
                      <a:pt x="17785" y="3477"/>
                      <a:pt x="17785" y="3477"/>
                      <a:pt x="17785" y="3477"/>
                    </a:cubicBezTo>
                    <a:cubicBezTo>
                      <a:pt x="17729" y="3477"/>
                      <a:pt x="17729" y="3477"/>
                      <a:pt x="17729" y="3477"/>
                    </a:cubicBezTo>
                    <a:cubicBezTo>
                      <a:pt x="17729" y="3544"/>
                      <a:pt x="17729" y="3544"/>
                      <a:pt x="17729" y="3544"/>
                    </a:cubicBezTo>
                    <a:cubicBezTo>
                      <a:pt x="17841" y="3544"/>
                      <a:pt x="17841" y="3544"/>
                      <a:pt x="17841" y="3544"/>
                    </a:cubicBezTo>
                    <a:cubicBezTo>
                      <a:pt x="17841" y="3611"/>
                      <a:pt x="17841" y="3611"/>
                      <a:pt x="17841" y="3611"/>
                    </a:cubicBezTo>
                    <a:cubicBezTo>
                      <a:pt x="17841" y="3611"/>
                      <a:pt x="17841" y="3611"/>
                      <a:pt x="17841" y="3611"/>
                    </a:cubicBezTo>
                    <a:cubicBezTo>
                      <a:pt x="17841" y="3611"/>
                      <a:pt x="17841" y="3611"/>
                      <a:pt x="17841" y="3611"/>
                    </a:cubicBezTo>
                    <a:cubicBezTo>
                      <a:pt x="17841" y="3611"/>
                      <a:pt x="17841" y="3611"/>
                      <a:pt x="17841" y="3611"/>
                    </a:cubicBezTo>
                    <a:cubicBezTo>
                      <a:pt x="17897" y="3611"/>
                      <a:pt x="17897" y="3611"/>
                      <a:pt x="17897" y="3611"/>
                    </a:cubicBezTo>
                    <a:cubicBezTo>
                      <a:pt x="17953" y="3611"/>
                      <a:pt x="17953" y="3611"/>
                      <a:pt x="17953" y="3611"/>
                    </a:cubicBezTo>
                    <a:cubicBezTo>
                      <a:pt x="17953" y="3611"/>
                      <a:pt x="17953" y="3611"/>
                      <a:pt x="17953" y="3611"/>
                    </a:cubicBezTo>
                    <a:cubicBezTo>
                      <a:pt x="17953" y="3611"/>
                      <a:pt x="17953" y="3611"/>
                      <a:pt x="17953" y="3611"/>
                    </a:cubicBezTo>
                    <a:cubicBezTo>
                      <a:pt x="18009" y="3611"/>
                      <a:pt x="18009" y="3611"/>
                      <a:pt x="18009" y="3611"/>
                    </a:cubicBezTo>
                    <a:cubicBezTo>
                      <a:pt x="18065" y="3611"/>
                      <a:pt x="18065" y="3611"/>
                      <a:pt x="18065" y="3611"/>
                    </a:cubicBezTo>
                    <a:cubicBezTo>
                      <a:pt x="18122" y="3678"/>
                      <a:pt x="18122" y="3678"/>
                      <a:pt x="18122" y="3678"/>
                    </a:cubicBezTo>
                    <a:cubicBezTo>
                      <a:pt x="18122" y="3745"/>
                      <a:pt x="18122" y="3745"/>
                      <a:pt x="18122" y="3745"/>
                    </a:cubicBezTo>
                    <a:cubicBezTo>
                      <a:pt x="18065" y="3745"/>
                      <a:pt x="18065" y="3745"/>
                      <a:pt x="18065" y="3745"/>
                    </a:cubicBezTo>
                    <a:cubicBezTo>
                      <a:pt x="18009" y="3745"/>
                      <a:pt x="18009" y="3745"/>
                      <a:pt x="18009" y="3745"/>
                    </a:cubicBezTo>
                    <a:cubicBezTo>
                      <a:pt x="18009" y="3745"/>
                      <a:pt x="18009" y="3745"/>
                      <a:pt x="18009" y="3745"/>
                    </a:cubicBezTo>
                    <a:cubicBezTo>
                      <a:pt x="18065" y="3745"/>
                      <a:pt x="18065" y="3745"/>
                      <a:pt x="18065" y="3745"/>
                    </a:cubicBezTo>
                    <a:cubicBezTo>
                      <a:pt x="18065" y="3745"/>
                      <a:pt x="18065" y="3745"/>
                      <a:pt x="18065" y="3745"/>
                    </a:cubicBezTo>
                    <a:cubicBezTo>
                      <a:pt x="18122" y="3745"/>
                      <a:pt x="18122" y="3745"/>
                      <a:pt x="18122" y="3745"/>
                    </a:cubicBezTo>
                    <a:cubicBezTo>
                      <a:pt x="18178" y="3812"/>
                      <a:pt x="18178" y="3812"/>
                      <a:pt x="18178" y="3812"/>
                    </a:cubicBezTo>
                    <a:cubicBezTo>
                      <a:pt x="18234" y="3812"/>
                      <a:pt x="18234" y="3812"/>
                      <a:pt x="18234" y="3812"/>
                    </a:cubicBezTo>
                    <a:cubicBezTo>
                      <a:pt x="18234" y="3879"/>
                      <a:pt x="18234" y="3879"/>
                      <a:pt x="18234" y="3879"/>
                    </a:cubicBezTo>
                    <a:cubicBezTo>
                      <a:pt x="18178" y="3946"/>
                      <a:pt x="18178" y="3946"/>
                      <a:pt x="18178" y="3946"/>
                    </a:cubicBezTo>
                    <a:cubicBezTo>
                      <a:pt x="18122" y="4079"/>
                      <a:pt x="18122" y="4079"/>
                      <a:pt x="18122" y="4079"/>
                    </a:cubicBezTo>
                    <a:cubicBezTo>
                      <a:pt x="18122" y="4079"/>
                      <a:pt x="18122" y="4079"/>
                      <a:pt x="18122" y="4079"/>
                    </a:cubicBezTo>
                    <a:cubicBezTo>
                      <a:pt x="18065" y="4146"/>
                      <a:pt x="18065" y="4146"/>
                      <a:pt x="18065" y="4146"/>
                    </a:cubicBezTo>
                    <a:cubicBezTo>
                      <a:pt x="18009" y="4079"/>
                      <a:pt x="18009" y="4079"/>
                      <a:pt x="18009" y="4079"/>
                    </a:cubicBezTo>
                    <a:cubicBezTo>
                      <a:pt x="17953" y="4079"/>
                      <a:pt x="17953" y="4079"/>
                      <a:pt x="17953" y="4079"/>
                    </a:cubicBezTo>
                    <a:cubicBezTo>
                      <a:pt x="17953" y="4079"/>
                      <a:pt x="17953" y="4079"/>
                      <a:pt x="17953" y="4079"/>
                    </a:cubicBezTo>
                    <a:cubicBezTo>
                      <a:pt x="17953" y="4079"/>
                      <a:pt x="17953" y="4079"/>
                      <a:pt x="17953" y="4079"/>
                    </a:cubicBezTo>
                    <a:cubicBezTo>
                      <a:pt x="17897" y="4012"/>
                      <a:pt x="17897" y="4012"/>
                      <a:pt x="17897" y="4012"/>
                    </a:cubicBezTo>
                    <a:cubicBezTo>
                      <a:pt x="17841" y="4012"/>
                      <a:pt x="17841" y="4012"/>
                      <a:pt x="17841" y="4012"/>
                    </a:cubicBezTo>
                    <a:cubicBezTo>
                      <a:pt x="17841" y="4079"/>
                      <a:pt x="17841" y="4079"/>
                      <a:pt x="17841" y="4079"/>
                    </a:cubicBezTo>
                    <a:cubicBezTo>
                      <a:pt x="17897" y="4079"/>
                      <a:pt x="17897" y="4079"/>
                      <a:pt x="17897" y="4079"/>
                    </a:cubicBezTo>
                    <a:cubicBezTo>
                      <a:pt x="17897" y="4079"/>
                      <a:pt x="17897" y="4079"/>
                      <a:pt x="17897" y="4079"/>
                    </a:cubicBezTo>
                    <a:cubicBezTo>
                      <a:pt x="17953" y="4079"/>
                      <a:pt x="17953" y="4079"/>
                      <a:pt x="17953" y="4079"/>
                    </a:cubicBezTo>
                    <a:cubicBezTo>
                      <a:pt x="18009" y="4146"/>
                      <a:pt x="18009" y="4146"/>
                      <a:pt x="18009" y="4146"/>
                    </a:cubicBezTo>
                    <a:cubicBezTo>
                      <a:pt x="18009" y="4213"/>
                      <a:pt x="18009" y="4213"/>
                      <a:pt x="18009" y="4213"/>
                    </a:cubicBezTo>
                    <a:cubicBezTo>
                      <a:pt x="18009" y="4280"/>
                      <a:pt x="18009" y="4280"/>
                      <a:pt x="18009" y="4280"/>
                    </a:cubicBezTo>
                    <a:cubicBezTo>
                      <a:pt x="17953" y="4280"/>
                      <a:pt x="17953" y="4280"/>
                      <a:pt x="17953" y="4280"/>
                    </a:cubicBezTo>
                    <a:cubicBezTo>
                      <a:pt x="17897" y="4280"/>
                      <a:pt x="17897" y="4280"/>
                      <a:pt x="17897" y="4280"/>
                    </a:cubicBezTo>
                    <a:cubicBezTo>
                      <a:pt x="17841" y="4347"/>
                      <a:pt x="17841" y="4347"/>
                      <a:pt x="17841" y="4347"/>
                    </a:cubicBezTo>
                    <a:cubicBezTo>
                      <a:pt x="17785" y="4280"/>
                      <a:pt x="17785" y="4280"/>
                      <a:pt x="17785" y="4280"/>
                    </a:cubicBezTo>
                    <a:cubicBezTo>
                      <a:pt x="17729" y="4280"/>
                      <a:pt x="17729" y="4280"/>
                      <a:pt x="17729" y="4280"/>
                    </a:cubicBezTo>
                    <a:cubicBezTo>
                      <a:pt x="17729" y="4213"/>
                      <a:pt x="17729" y="4213"/>
                      <a:pt x="17729" y="4213"/>
                    </a:cubicBezTo>
                    <a:cubicBezTo>
                      <a:pt x="17673" y="4213"/>
                      <a:pt x="17673" y="4213"/>
                      <a:pt x="17673" y="4213"/>
                    </a:cubicBezTo>
                    <a:cubicBezTo>
                      <a:pt x="17617" y="4280"/>
                      <a:pt x="17617" y="4280"/>
                      <a:pt x="17617" y="4280"/>
                    </a:cubicBezTo>
                    <a:cubicBezTo>
                      <a:pt x="17673" y="4280"/>
                      <a:pt x="17673" y="4280"/>
                      <a:pt x="17673" y="4280"/>
                    </a:cubicBezTo>
                    <a:cubicBezTo>
                      <a:pt x="17785" y="4347"/>
                      <a:pt x="17785" y="4347"/>
                      <a:pt x="17785" y="4347"/>
                    </a:cubicBezTo>
                    <a:cubicBezTo>
                      <a:pt x="17841" y="4347"/>
                      <a:pt x="17841" y="4347"/>
                      <a:pt x="17841" y="4347"/>
                    </a:cubicBezTo>
                    <a:cubicBezTo>
                      <a:pt x="17841" y="4414"/>
                      <a:pt x="17841" y="4414"/>
                      <a:pt x="17841" y="4414"/>
                    </a:cubicBezTo>
                    <a:cubicBezTo>
                      <a:pt x="17785" y="4414"/>
                      <a:pt x="17785" y="4414"/>
                      <a:pt x="17785" y="4414"/>
                    </a:cubicBezTo>
                    <a:cubicBezTo>
                      <a:pt x="17785" y="4480"/>
                      <a:pt x="17785" y="4480"/>
                      <a:pt x="17785" y="4480"/>
                    </a:cubicBezTo>
                    <a:cubicBezTo>
                      <a:pt x="17729" y="4480"/>
                      <a:pt x="17729" y="4480"/>
                      <a:pt x="17729" y="4480"/>
                    </a:cubicBezTo>
                    <a:cubicBezTo>
                      <a:pt x="17673" y="4414"/>
                      <a:pt x="17673" y="4414"/>
                      <a:pt x="17673" y="4414"/>
                    </a:cubicBezTo>
                    <a:cubicBezTo>
                      <a:pt x="17673" y="4480"/>
                      <a:pt x="17673" y="4480"/>
                      <a:pt x="17673" y="4480"/>
                    </a:cubicBezTo>
                    <a:cubicBezTo>
                      <a:pt x="17617" y="4480"/>
                      <a:pt x="17617" y="4480"/>
                      <a:pt x="17617" y="4480"/>
                    </a:cubicBezTo>
                    <a:cubicBezTo>
                      <a:pt x="17504" y="4480"/>
                      <a:pt x="17504" y="4480"/>
                      <a:pt x="17504" y="4480"/>
                    </a:cubicBezTo>
                    <a:cubicBezTo>
                      <a:pt x="17504" y="4414"/>
                      <a:pt x="17504" y="4414"/>
                      <a:pt x="17504" y="4414"/>
                    </a:cubicBezTo>
                    <a:cubicBezTo>
                      <a:pt x="17392" y="4414"/>
                      <a:pt x="17392" y="4414"/>
                      <a:pt x="17392" y="4414"/>
                    </a:cubicBezTo>
                    <a:cubicBezTo>
                      <a:pt x="17336" y="4414"/>
                      <a:pt x="17336" y="4414"/>
                      <a:pt x="17336" y="4414"/>
                    </a:cubicBezTo>
                    <a:cubicBezTo>
                      <a:pt x="17336" y="4547"/>
                      <a:pt x="17336" y="4547"/>
                      <a:pt x="17336" y="4547"/>
                    </a:cubicBezTo>
                    <a:cubicBezTo>
                      <a:pt x="17280" y="4614"/>
                      <a:pt x="17280" y="4614"/>
                      <a:pt x="17280" y="4614"/>
                    </a:cubicBezTo>
                    <a:cubicBezTo>
                      <a:pt x="17336" y="4547"/>
                      <a:pt x="17336" y="4547"/>
                      <a:pt x="17336" y="4547"/>
                    </a:cubicBezTo>
                    <a:cubicBezTo>
                      <a:pt x="17336" y="4614"/>
                      <a:pt x="17336" y="4614"/>
                      <a:pt x="17336" y="4614"/>
                    </a:cubicBezTo>
                    <a:cubicBezTo>
                      <a:pt x="17336" y="4614"/>
                      <a:pt x="17336" y="4614"/>
                      <a:pt x="17336" y="4614"/>
                    </a:cubicBezTo>
                    <a:cubicBezTo>
                      <a:pt x="17280" y="4681"/>
                      <a:pt x="17280" y="4681"/>
                      <a:pt x="17280" y="4681"/>
                    </a:cubicBezTo>
                    <a:cubicBezTo>
                      <a:pt x="17280" y="4748"/>
                      <a:pt x="17280" y="4748"/>
                      <a:pt x="17280" y="4748"/>
                    </a:cubicBezTo>
                    <a:cubicBezTo>
                      <a:pt x="17224" y="4748"/>
                      <a:pt x="17224" y="4748"/>
                      <a:pt x="17224" y="4748"/>
                    </a:cubicBezTo>
                    <a:cubicBezTo>
                      <a:pt x="17168" y="4748"/>
                      <a:pt x="17168" y="4748"/>
                      <a:pt x="17168" y="4748"/>
                    </a:cubicBezTo>
                    <a:cubicBezTo>
                      <a:pt x="17168" y="4748"/>
                      <a:pt x="17168" y="4748"/>
                      <a:pt x="17168" y="4748"/>
                    </a:cubicBezTo>
                    <a:cubicBezTo>
                      <a:pt x="17168" y="4815"/>
                      <a:pt x="17168" y="4815"/>
                      <a:pt x="17168" y="4815"/>
                    </a:cubicBezTo>
                    <a:cubicBezTo>
                      <a:pt x="17112" y="4815"/>
                      <a:pt x="17112" y="4815"/>
                      <a:pt x="17112" y="4815"/>
                    </a:cubicBezTo>
                    <a:cubicBezTo>
                      <a:pt x="17056" y="4815"/>
                      <a:pt x="17056" y="4815"/>
                      <a:pt x="17056" y="4815"/>
                    </a:cubicBezTo>
                    <a:cubicBezTo>
                      <a:pt x="17112" y="4815"/>
                      <a:pt x="17112" y="4815"/>
                      <a:pt x="17112" y="4815"/>
                    </a:cubicBezTo>
                    <a:cubicBezTo>
                      <a:pt x="17056" y="4815"/>
                      <a:pt x="17056" y="4815"/>
                      <a:pt x="17056" y="4815"/>
                    </a:cubicBezTo>
                    <a:cubicBezTo>
                      <a:pt x="17056" y="4815"/>
                      <a:pt x="17056" y="4815"/>
                      <a:pt x="17056" y="4815"/>
                    </a:cubicBezTo>
                    <a:cubicBezTo>
                      <a:pt x="16999" y="4882"/>
                      <a:pt x="16999" y="4882"/>
                      <a:pt x="16999" y="4882"/>
                    </a:cubicBezTo>
                    <a:cubicBezTo>
                      <a:pt x="16999" y="4882"/>
                      <a:pt x="16999" y="4882"/>
                      <a:pt x="16999" y="4882"/>
                    </a:cubicBezTo>
                    <a:cubicBezTo>
                      <a:pt x="16887" y="4815"/>
                      <a:pt x="16887" y="4815"/>
                      <a:pt x="16887" y="4815"/>
                    </a:cubicBezTo>
                    <a:cubicBezTo>
                      <a:pt x="16831" y="4815"/>
                      <a:pt x="16831" y="4815"/>
                      <a:pt x="16831" y="4815"/>
                    </a:cubicBezTo>
                    <a:cubicBezTo>
                      <a:pt x="16775" y="4882"/>
                      <a:pt x="16775" y="4882"/>
                      <a:pt x="16775" y="4882"/>
                    </a:cubicBezTo>
                    <a:cubicBezTo>
                      <a:pt x="16719" y="4882"/>
                      <a:pt x="16719" y="4882"/>
                      <a:pt x="16719" y="4882"/>
                    </a:cubicBezTo>
                    <a:cubicBezTo>
                      <a:pt x="16607" y="4748"/>
                      <a:pt x="16607" y="4748"/>
                      <a:pt x="16607" y="4748"/>
                    </a:cubicBezTo>
                    <a:cubicBezTo>
                      <a:pt x="16607" y="4614"/>
                      <a:pt x="16607" y="4614"/>
                      <a:pt x="16607" y="4614"/>
                    </a:cubicBezTo>
                    <a:cubicBezTo>
                      <a:pt x="16663" y="4547"/>
                      <a:pt x="16663" y="4547"/>
                      <a:pt x="16663" y="4547"/>
                    </a:cubicBezTo>
                    <a:cubicBezTo>
                      <a:pt x="16663" y="4547"/>
                      <a:pt x="16663" y="4547"/>
                      <a:pt x="16663" y="4547"/>
                    </a:cubicBezTo>
                    <a:cubicBezTo>
                      <a:pt x="16607" y="4480"/>
                      <a:pt x="16607" y="4480"/>
                      <a:pt x="16607" y="4480"/>
                    </a:cubicBezTo>
                    <a:cubicBezTo>
                      <a:pt x="16607" y="4480"/>
                      <a:pt x="16607" y="4480"/>
                      <a:pt x="16607" y="4480"/>
                    </a:cubicBezTo>
                    <a:cubicBezTo>
                      <a:pt x="16607" y="4547"/>
                      <a:pt x="16607" y="4547"/>
                      <a:pt x="16607" y="4547"/>
                    </a:cubicBezTo>
                    <a:cubicBezTo>
                      <a:pt x="16607" y="4547"/>
                      <a:pt x="16607" y="4547"/>
                      <a:pt x="16607" y="4547"/>
                    </a:cubicBezTo>
                    <a:cubicBezTo>
                      <a:pt x="16551" y="4614"/>
                      <a:pt x="16551" y="4614"/>
                      <a:pt x="16551" y="4614"/>
                    </a:cubicBezTo>
                    <a:cubicBezTo>
                      <a:pt x="16551" y="4681"/>
                      <a:pt x="16551" y="4681"/>
                      <a:pt x="16551" y="4681"/>
                    </a:cubicBezTo>
                    <a:cubicBezTo>
                      <a:pt x="16607" y="4748"/>
                      <a:pt x="16607" y="4748"/>
                      <a:pt x="16607" y="4748"/>
                    </a:cubicBezTo>
                    <a:cubicBezTo>
                      <a:pt x="16551" y="4748"/>
                      <a:pt x="16551" y="4748"/>
                      <a:pt x="16551" y="4748"/>
                    </a:cubicBezTo>
                    <a:cubicBezTo>
                      <a:pt x="16551" y="4748"/>
                      <a:pt x="16551" y="4748"/>
                      <a:pt x="16551" y="4748"/>
                    </a:cubicBezTo>
                    <a:cubicBezTo>
                      <a:pt x="16495" y="4748"/>
                      <a:pt x="16495" y="4748"/>
                      <a:pt x="16495" y="4748"/>
                    </a:cubicBezTo>
                    <a:cubicBezTo>
                      <a:pt x="16495" y="4748"/>
                      <a:pt x="16495" y="4748"/>
                      <a:pt x="16495" y="4748"/>
                    </a:cubicBezTo>
                    <a:cubicBezTo>
                      <a:pt x="16438" y="4748"/>
                      <a:pt x="16438" y="4748"/>
                      <a:pt x="16438" y="4748"/>
                    </a:cubicBezTo>
                    <a:cubicBezTo>
                      <a:pt x="16495" y="4815"/>
                      <a:pt x="16495" y="4815"/>
                      <a:pt x="16495" y="4815"/>
                    </a:cubicBezTo>
                    <a:cubicBezTo>
                      <a:pt x="16438" y="4882"/>
                      <a:pt x="16438" y="4882"/>
                      <a:pt x="16438" y="4882"/>
                    </a:cubicBezTo>
                    <a:cubicBezTo>
                      <a:pt x="16495" y="4882"/>
                      <a:pt x="16495" y="4882"/>
                      <a:pt x="16495" y="4882"/>
                    </a:cubicBezTo>
                    <a:cubicBezTo>
                      <a:pt x="16551" y="4815"/>
                      <a:pt x="16551" y="4815"/>
                      <a:pt x="16551" y="4815"/>
                    </a:cubicBezTo>
                    <a:cubicBezTo>
                      <a:pt x="16551" y="4815"/>
                      <a:pt x="16551" y="4815"/>
                      <a:pt x="16551" y="4815"/>
                    </a:cubicBezTo>
                    <a:cubicBezTo>
                      <a:pt x="16607" y="4815"/>
                      <a:pt x="16607" y="4815"/>
                      <a:pt x="16607" y="4815"/>
                    </a:cubicBezTo>
                    <a:cubicBezTo>
                      <a:pt x="16607" y="4815"/>
                      <a:pt x="16607" y="4815"/>
                      <a:pt x="16607" y="4815"/>
                    </a:cubicBezTo>
                    <a:cubicBezTo>
                      <a:pt x="16663" y="4815"/>
                      <a:pt x="16663" y="4815"/>
                      <a:pt x="16663" y="4815"/>
                    </a:cubicBezTo>
                    <a:cubicBezTo>
                      <a:pt x="16719" y="4882"/>
                      <a:pt x="16719" y="4882"/>
                      <a:pt x="16719" y="4882"/>
                    </a:cubicBezTo>
                    <a:cubicBezTo>
                      <a:pt x="16663" y="4949"/>
                      <a:pt x="16663" y="4949"/>
                      <a:pt x="16663" y="4949"/>
                    </a:cubicBezTo>
                    <a:cubicBezTo>
                      <a:pt x="16719" y="4882"/>
                      <a:pt x="16719" y="4882"/>
                      <a:pt x="16719" y="4882"/>
                    </a:cubicBezTo>
                    <a:cubicBezTo>
                      <a:pt x="16831" y="4882"/>
                      <a:pt x="16831" y="4882"/>
                      <a:pt x="16831" y="4882"/>
                    </a:cubicBezTo>
                    <a:cubicBezTo>
                      <a:pt x="16887" y="4882"/>
                      <a:pt x="16887" y="4882"/>
                      <a:pt x="16887" y="4882"/>
                    </a:cubicBezTo>
                    <a:cubicBezTo>
                      <a:pt x="16887" y="4949"/>
                      <a:pt x="16887" y="4949"/>
                      <a:pt x="16887" y="4949"/>
                    </a:cubicBezTo>
                    <a:cubicBezTo>
                      <a:pt x="16887" y="5015"/>
                      <a:pt x="16887" y="5015"/>
                      <a:pt x="16887" y="5015"/>
                    </a:cubicBezTo>
                    <a:cubicBezTo>
                      <a:pt x="16831" y="5082"/>
                      <a:pt x="16831" y="5082"/>
                      <a:pt x="16831" y="5082"/>
                    </a:cubicBezTo>
                    <a:cubicBezTo>
                      <a:pt x="16831" y="5082"/>
                      <a:pt x="16831" y="5082"/>
                      <a:pt x="16831" y="5082"/>
                    </a:cubicBezTo>
                    <a:cubicBezTo>
                      <a:pt x="16831" y="5149"/>
                      <a:pt x="16831" y="5149"/>
                      <a:pt x="16831" y="5149"/>
                    </a:cubicBezTo>
                    <a:cubicBezTo>
                      <a:pt x="16831" y="5149"/>
                      <a:pt x="16831" y="5149"/>
                      <a:pt x="16831" y="5149"/>
                    </a:cubicBezTo>
                    <a:cubicBezTo>
                      <a:pt x="16887" y="5149"/>
                      <a:pt x="16887" y="5149"/>
                      <a:pt x="16887" y="5149"/>
                    </a:cubicBezTo>
                    <a:cubicBezTo>
                      <a:pt x="16887" y="5149"/>
                      <a:pt x="16887" y="5149"/>
                      <a:pt x="16887" y="5149"/>
                    </a:cubicBezTo>
                    <a:cubicBezTo>
                      <a:pt x="16831" y="5216"/>
                      <a:pt x="16831" y="5216"/>
                      <a:pt x="16831" y="5216"/>
                    </a:cubicBezTo>
                    <a:cubicBezTo>
                      <a:pt x="16887" y="5216"/>
                      <a:pt x="16887" y="5216"/>
                      <a:pt x="16887" y="5216"/>
                    </a:cubicBezTo>
                    <a:cubicBezTo>
                      <a:pt x="16887" y="5149"/>
                      <a:pt x="16887" y="5149"/>
                      <a:pt x="16887" y="5149"/>
                    </a:cubicBezTo>
                    <a:cubicBezTo>
                      <a:pt x="16943" y="5149"/>
                      <a:pt x="16943" y="5149"/>
                      <a:pt x="16943" y="5149"/>
                    </a:cubicBezTo>
                    <a:cubicBezTo>
                      <a:pt x="16999" y="5149"/>
                      <a:pt x="16999" y="5149"/>
                      <a:pt x="16999" y="5149"/>
                    </a:cubicBezTo>
                    <a:cubicBezTo>
                      <a:pt x="16999" y="5149"/>
                      <a:pt x="16999" y="5149"/>
                      <a:pt x="16999" y="5149"/>
                    </a:cubicBezTo>
                    <a:cubicBezTo>
                      <a:pt x="17056" y="5149"/>
                      <a:pt x="17056" y="5149"/>
                      <a:pt x="17056" y="5149"/>
                    </a:cubicBezTo>
                    <a:cubicBezTo>
                      <a:pt x="16999" y="5216"/>
                      <a:pt x="16999" y="5216"/>
                      <a:pt x="16999" y="5216"/>
                    </a:cubicBezTo>
                    <a:cubicBezTo>
                      <a:pt x="17056" y="5216"/>
                      <a:pt x="17056" y="5216"/>
                      <a:pt x="17056" y="5216"/>
                    </a:cubicBezTo>
                    <a:cubicBezTo>
                      <a:pt x="16999" y="5350"/>
                      <a:pt x="16999" y="5350"/>
                      <a:pt x="16999" y="5350"/>
                    </a:cubicBezTo>
                    <a:cubicBezTo>
                      <a:pt x="16943" y="5417"/>
                      <a:pt x="16943" y="5417"/>
                      <a:pt x="16943" y="5417"/>
                    </a:cubicBezTo>
                    <a:cubicBezTo>
                      <a:pt x="16943" y="5417"/>
                      <a:pt x="16943" y="5417"/>
                      <a:pt x="16943" y="5417"/>
                    </a:cubicBezTo>
                    <a:cubicBezTo>
                      <a:pt x="16887" y="5484"/>
                      <a:pt x="16887" y="5484"/>
                      <a:pt x="16887" y="5484"/>
                    </a:cubicBezTo>
                    <a:cubicBezTo>
                      <a:pt x="16831" y="5484"/>
                      <a:pt x="16831" y="5484"/>
                      <a:pt x="16831" y="5484"/>
                    </a:cubicBezTo>
                    <a:cubicBezTo>
                      <a:pt x="16775" y="5550"/>
                      <a:pt x="16775" y="5550"/>
                      <a:pt x="16775" y="5550"/>
                    </a:cubicBezTo>
                    <a:cubicBezTo>
                      <a:pt x="16775" y="5550"/>
                      <a:pt x="16775" y="5550"/>
                      <a:pt x="16775" y="5550"/>
                    </a:cubicBezTo>
                    <a:cubicBezTo>
                      <a:pt x="16775" y="5484"/>
                      <a:pt x="16775" y="5484"/>
                      <a:pt x="16775" y="5484"/>
                    </a:cubicBezTo>
                    <a:cubicBezTo>
                      <a:pt x="16775" y="5417"/>
                      <a:pt x="16775" y="5417"/>
                      <a:pt x="16775" y="5417"/>
                    </a:cubicBezTo>
                    <a:cubicBezTo>
                      <a:pt x="16775" y="5417"/>
                      <a:pt x="16775" y="5417"/>
                      <a:pt x="16775" y="5417"/>
                    </a:cubicBezTo>
                    <a:cubicBezTo>
                      <a:pt x="16775" y="5417"/>
                      <a:pt x="16775" y="5417"/>
                      <a:pt x="16775" y="5417"/>
                    </a:cubicBezTo>
                    <a:cubicBezTo>
                      <a:pt x="16719" y="5484"/>
                      <a:pt x="16719" y="5484"/>
                      <a:pt x="16719" y="5484"/>
                    </a:cubicBezTo>
                    <a:cubicBezTo>
                      <a:pt x="16663" y="5484"/>
                      <a:pt x="16663" y="5484"/>
                      <a:pt x="16663" y="5484"/>
                    </a:cubicBezTo>
                    <a:cubicBezTo>
                      <a:pt x="16607" y="5550"/>
                      <a:pt x="16607" y="5550"/>
                      <a:pt x="16607" y="5550"/>
                    </a:cubicBezTo>
                    <a:cubicBezTo>
                      <a:pt x="16607" y="5550"/>
                      <a:pt x="16607" y="5550"/>
                      <a:pt x="16607" y="5550"/>
                    </a:cubicBezTo>
                    <a:cubicBezTo>
                      <a:pt x="16551" y="5550"/>
                      <a:pt x="16551" y="5550"/>
                      <a:pt x="16551" y="5550"/>
                    </a:cubicBezTo>
                    <a:cubicBezTo>
                      <a:pt x="16438" y="5617"/>
                      <a:pt x="16438" y="5617"/>
                      <a:pt x="16438" y="5617"/>
                    </a:cubicBezTo>
                    <a:cubicBezTo>
                      <a:pt x="16438" y="5617"/>
                      <a:pt x="16438" y="5617"/>
                      <a:pt x="16438" y="5617"/>
                    </a:cubicBezTo>
                    <a:cubicBezTo>
                      <a:pt x="16382" y="5617"/>
                      <a:pt x="16382" y="5617"/>
                      <a:pt x="16382" y="5617"/>
                    </a:cubicBezTo>
                    <a:cubicBezTo>
                      <a:pt x="16326" y="5617"/>
                      <a:pt x="16326" y="5617"/>
                      <a:pt x="16326" y="5617"/>
                    </a:cubicBezTo>
                    <a:cubicBezTo>
                      <a:pt x="16326" y="5617"/>
                      <a:pt x="16326" y="5617"/>
                      <a:pt x="16326" y="5617"/>
                    </a:cubicBezTo>
                    <a:cubicBezTo>
                      <a:pt x="16326" y="5550"/>
                      <a:pt x="16326" y="5550"/>
                      <a:pt x="16326" y="5550"/>
                    </a:cubicBezTo>
                    <a:cubicBezTo>
                      <a:pt x="16326" y="5550"/>
                      <a:pt x="16326" y="5550"/>
                      <a:pt x="16326" y="5550"/>
                    </a:cubicBezTo>
                    <a:cubicBezTo>
                      <a:pt x="16382" y="5484"/>
                      <a:pt x="16382" y="5484"/>
                      <a:pt x="16382" y="5484"/>
                    </a:cubicBezTo>
                    <a:cubicBezTo>
                      <a:pt x="16382" y="5417"/>
                      <a:pt x="16382" y="5417"/>
                      <a:pt x="16382" y="5417"/>
                    </a:cubicBezTo>
                    <a:cubicBezTo>
                      <a:pt x="16326" y="5350"/>
                      <a:pt x="16326" y="5350"/>
                      <a:pt x="16326" y="5350"/>
                    </a:cubicBezTo>
                    <a:cubicBezTo>
                      <a:pt x="16326" y="5417"/>
                      <a:pt x="16326" y="5417"/>
                      <a:pt x="16326" y="5417"/>
                    </a:cubicBezTo>
                    <a:cubicBezTo>
                      <a:pt x="16214" y="5350"/>
                      <a:pt x="16214" y="5350"/>
                      <a:pt x="16214" y="5350"/>
                    </a:cubicBezTo>
                    <a:cubicBezTo>
                      <a:pt x="16214" y="5350"/>
                      <a:pt x="16214" y="5350"/>
                      <a:pt x="16214" y="5350"/>
                    </a:cubicBezTo>
                    <a:cubicBezTo>
                      <a:pt x="16270" y="5283"/>
                      <a:pt x="16270" y="5283"/>
                      <a:pt x="16270" y="5283"/>
                    </a:cubicBezTo>
                    <a:cubicBezTo>
                      <a:pt x="16270" y="5283"/>
                      <a:pt x="16270" y="5283"/>
                      <a:pt x="16270" y="5283"/>
                    </a:cubicBezTo>
                    <a:cubicBezTo>
                      <a:pt x="16270" y="5283"/>
                      <a:pt x="16270" y="5283"/>
                      <a:pt x="16270" y="5283"/>
                    </a:cubicBezTo>
                    <a:cubicBezTo>
                      <a:pt x="16214" y="5216"/>
                      <a:pt x="16214" y="5216"/>
                      <a:pt x="16214" y="5216"/>
                    </a:cubicBezTo>
                    <a:cubicBezTo>
                      <a:pt x="16214" y="5149"/>
                      <a:pt x="16214" y="5149"/>
                      <a:pt x="16214" y="5149"/>
                    </a:cubicBezTo>
                    <a:cubicBezTo>
                      <a:pt x="16214" y="5149"/>
                      <a:pt x="16214" y="5149"/>
                      <a:pt x="16214" y="5149"/>
                    </a:cubicBezTo>
                    <a:cubicBezTo>
                      <a:pt x="16214" y="5082"/>
                      <a:pt x="16214" y="5082"/>
                      <a:pt x="16214" y="5082"/>
                    </a:cubicBezTo>
                    <a:cubicBezTo>
                      <a:pt x="16214" y="5015"/>
                      <a:pt x="16214" y="5015"/>
                      <a:pt x="16214" y="5015"/>
                    </a:cubicBezTo>
                    <a:cubicBezTo>
                      <a:pt x="16214" y="5082"/>
                      <a:pt x="16214" y="5082"/>
                      <a:pt x="16214" y="5082"/>
                    </a:cubicBezTo>
                    <a:cubicBezTo>
                      <a:pt x="16158" y="5149"/>
                      <a:pt x="16158" y="5149"/>
                      <a:pt x="16158" y="5149"/>
                    </a:cubicBezTo>
                    <a:cubicBezTo>
                      <a:pt x="16214" y="5283"/>
                      <a:pt x="16214" y="5283"/>
                      <a:pt x="16214" y="5283"/>
                    </a:cubicBezTo>
                    <a:cubicBezTo>
                      <a:pt x="16214" y="5283"/>
                      <a:pt x="16214" y="5283"/>
                      <a:pt x="16214" y="5283"/>
                    </a:cubicBezTo>
                    <a:cubicBezTo>
                      <a:pt x="16158" y="5350"/>
                      <a:pt x="16158" y="5350"/>
                      <a:pt x="16158" y="5350"/>
                    </a:cubicBezTo>
                    <a:cubicBezTo>
                      <a:pt x="16158" y="5350"/>
                      <a:pt x="16158" y="5350"/>
                      <a:pt x="16158" y="5350"/>
                    </a:cubicBezTo>
                    <a:cubicBezTo>
                      <a:pt x="16158" y="5417"/>
                      <a:pt x="16158" y="5417"/>
                      <a:pt x="16158" y="5417"/>
                    </a:cubicBezTo>
                    <a:cubicBezTo>
                      <a:pt x="16102" y="5417"/>
                      <a:pt x="16102" y="5417"/>
                      <a:pt x="16102" y="5417"/>
                    </a:cubicBezTo>
                    <a:cubicBezTo>
                      <a:pt x="16046" y="5417"/>
                      <a:pt x="16046" y="5417"/>
                      <a:pt x="16046" y="5417"/>
                    </a:cubicBezTo>
                    <a:cubicBezTo>
                      <a:pt x="16046" y="5350"/>
                      <a:pt x="16046" y="5350"/>
                      <a:pt x="16046" y="5350"/>
                    </a:cubicBezTo>
                    <a:cubicBezTo>
                      <a:pt x="15990" y="5350"/>
                      <a:pt x="15990" y="5350"/>
                      <a:pt x="15990" y="5350"/>
                    </a:cubicBezTo>
                    <a:cubicBezTo>
                      <a:pt x="16046" y="5216"/>
                      <a:pt x="16046" y="5216"/>
                      <a:pt x="16046" y="5216"/>
                    </a:cubicBezTo>
                    <a:cubicBezTo>
                      <a:pt x="16046" y="5149"/>
                      <a:pt x="16046" y="5149"/>
                      <a:pt x="16046" y="5149"/>
                    </a:cubicBezTo>
                    <a:cubicBezTo>
                      <a:pt x="16046" y="5149"/>
                      <a:pt x="16046" y="5149"/>
                      <a:pt x="16046" y="5149"/>
                    </a:cubicBezTo>
                    <a:cubicBezTo>
                      <a:pt x="16102" y="5082"/>
                      <a:pt x="16102" y="5082"/>
                      <a:pt x="16102" y="5082"/>
                    </a:cubicBezTo>
                    <a:cubicBezTo>
                      <a:pt x="16046" y="5082"/>
                      <a:pt x="16046" y="5082"/>
                      <a:pt x="16046" y="5082"/>
                    </a:cubicBezTo>
                    <a:cubicBezTo>
                      <a:pt x="15990" y="5149"/>
                      <a:pt x="15990" y="5149"/>
                      <a:pt x="15990" y="5149"/>
                    </a:cubicBezTo>
                    <a:cubicBezTo>
                      <a:pt x="15990" y="5216"/>
                      <a:pt x="15990" y="5216"/>
                      <a:pt x="15990" y="5216"/>
                    </a:cubicBezTo>
                    <a:cubicBezTo>
                      <a:pt x="15990" y="5216"/>
                      <a:pt x="15990" y="5216"/>
                      <a:pt x="15990" y="5216"/>
                    </a:cubicBezTo>
                    <a:cubicBezTo>
                      <a:pt x="15990" y="5350"/>
                      <a:pt x="15990" y="5350"/>
                      <a:pt x="15990" y="5350"/>
                    </a:cubicBezTo>
                    <a:cubicBezTo>
                      <a:pt x="15934" y="5350"/>
                      <a:pt x="15934" y="5350"/>
                      <a:pt x="15934" y="5350"/>
                    </a:cubicBezTo>
                    <a:cubicBezTo>
                      <a:pt x="15877" y="5283"/>
                      <a:pt x="15877" y="5283"/>
                      <a:pt x="15877" y="5283"/>
                    </a:cubicBezTo>
                    <a:cubicBezTo>
                      <a:pt x="15877" y="5283"/>
                      <a:pt x="15877" y="5283"/>
                      <a:pt x="15877" y="5283"/>
                    </a:cubicBezTo>
                    <a:cubicBezTo>
                      <a:pt x="15877" y="5216"/>
                      <a:pt x="15877" y="5216"/>
                      <a:pt x="15877" y="5216"/>
                    </a:cubicBezTo>
                    <a:cubicBezTo>
                      <a:pt x="15877" y="5216"/>
                      <a:pt x="15877" y="5216"/>
                      <a:pt x="15877" y="5216"/>
                    </a:cubicBezTo>
                    <a:cubicBezTo>
                      <a:pt x="15877" y="5149"/>
                      <a:pt x="15877" y="5149"/>
                      <a:pt x="15877" y="5149"/>
                    </a:cubicBezTo>
                    <a:cubicBezTo>
                      <a:pt x="15877" y="5149"/>
                      <a:pt x="15877" y="5149"/>
                      <a:pt x="15877" y="5149"/>
                    </a:cubicBezTo>
                    <a:cubicBezTo>
                      <a:pt x="15877" y="5082"/>
                      <a:pt x="15877" y="5082"/>
                      <a:pt x="15877" y="5082"/>
                    </a:cubicBezTo>
                    <a:cubicBezTo>
                      <a:pt x="15877" y="5082"/>
                      <a:pt x="15877" y="5082"/>
                      <a:pt x="15877" y="5082"/>
                    </a:cubicBezTo>
                    <a:cubicBezTo>
                      <a:pt x="15877" y="5082"/>
                      <a:pt x="15877" y="5082"/>
                      <a:pt x="15877" y="5082"/>
                    </a:cubicBezTo>
                    <a:cubicBezTo>
                      <a:pt x="15877" y="5149"/>
                      <a:pt x="15877" y="5149"/>
                      <a:pt x="15877" y="5149"/>
                    </a:cubicBezTo>
                    <a:cubicBezTo>
                      <a:pt x="15821" y="5216"/>
                      <a:pt x="15821" y="5216"/>
                      <a:pt x="15821" y="5216"/>
                    </a:cubicBezTo>
                    <a:cubicBezTo>
                      <a:pt x="15821" y="5216"/>
                      <a:pt x="15821" y="5216"/>
                      <a:pt x="15821" y="5216"/>
                    </a:cubicBezTo>
                    <a:cubicBezTo>
                      <a:pt x="15821" y="5283"/>
                      <a:pt x="15821" y="5283"/>
                      <a:pt x="15821" y="5283"/>
                    </a:cubicBezTo>
                    <a:cubicBezTo>
                      <a:pt x="15765" y="5283"/>
                      <a:pt x="15765" y="5283"/>
                      <a:pt x="15765" y="5283"/>
                    </a:cubicBezTo>
                    <a:cubicBezTo>
                      <a:pt x="15765" y="5283"/>
                      <a:pt x="15765" y="5283"/>
                      <a:pt x="15765" y="5283"/>
                    </a:cubicBezTo>
                    <a:cubicBezTo>
                      <a:pt x="15709" y="5283"/>
                      <a:pt x="15709" y="5283"/>
                      <a:pt x="15709" y="5283"/>
                    </a:cubicBezTo>
                    <a:close/>
                    <a:moveTo>
                      <a:pt x="17056" y="13241"/>
                    </a:moveTo>
                    <a:cubicBezTo>
                      <a:pt x="17056" y="13308"/>
                      <a:pt x="17056" y="13308"/>
                      <a:pt x="17056" y="13308"/>
                    </a:cubicBezTo>
                    <a:cubicBezTo>
                      <a:pt x="17056" y="13375"/>
                      <a:pt x="17056" y="13375"/>
                      <a:pt x="17056" y="13375"/>
                    </a:cubicBezTo>
                    <a:cubicBezTo>
                      <a:pt x="17056" y="13441"/>
                      <a:pt x="17056" y="13441"/>
                      <a:pt x="17056" y="13441"/>
                    </a:cubicBezTo>
                    <a:cubicBezTo>
                      <a:pt x="17112" y="13375"/>
                      <a:pt x="17112" y="13375"/>
                      <a:pt x="17112" y="13375"/>
                    </a:cubicBezTo>
                    <a:cubicBezTo>
                      <a:pt x="17056" y="13375"/>
                      <a:pt x="17056" y="13375"/>
                      <a:pt x="17056" y="13375"/>
                    </a:cubicBezTo>
                    <a:cubicBezTo>
                      <a:pt x="17112" y="13308"/>
                      <a:pt x="17112" y="13308"/>
                      <a:pt x="17112" y="13308"/>
                    </a:cubicBezTo>
                    <a:cubicBezTo>
                      <a:pt x="17112" y="13241"/>
                      <a:pt x="17112" y="13241"/>
                      <a:pt x="17112" y="13241"/>
                    </a:cubicBezTo>
                    <a:cubicBezTo>
                      <a:pt x="17056" y="13241"/>
                      <a:pt x="17056" y="13241"/>
                      <a:pt x="17056" y="13241"/>
                    </a:cubicBezTo>
                    <a:close/>
                    <a:moveTo>
                      <a:pt x="16999" y="12973"/>
                    </a:moveTo>
                    <a:cubicBezTo>
                      <a:pt x="16999" y="12907"/>
                      <a:pt x="16999" y="12907"/>
                      <a:pt x="16999" y="12907"/>
                    </a:cubicBezTo>
                    <a:cubicBezTo>
                      <a:pt x="17056" y="12907"/>
                      <a:pt x="17056" y="12907"/>
                      <a:pt x="17056" y="12907"/>
                    </a:cubicBezTo>
                    <a:cubicBezTo>
                      <a:pt x="17056" y="12907"/>
                      <a:pt x="17056" y="12907"/>
                      <a:pt x="17056" y="12907"/>
                    </a:cubicBezTo>
                    <a:cubicBezTo>
                      <a:pt x="17056" y="12973"/>
                      <a:pt x="17056" y="12973"/>
                      <a:pt x="17056" y="12973"/>
                    </a:cubicBezTo>
                    <a:cubicBezTo>
                      <a:pt x="16999" y="12973"/>
                      <a:pt x="16999" y="12973"/>
                      <a:pt x="16999" y="12973"/>
                    </a:cubicBezTo>
                    <a:close/>
                    <a:moveTo>
                      <a:pt x="16943" y="12773"/>
                    </a:moveTo>
                    <a:cubicBezTo>
                      <a:pt x="16999" y="12706"/>
                      <a:pt x="16999" y="12706"/>
                      <a:pt x="16999" y="12706"/>
                    </a:cubicBezTo>
                    <a:cubicBezTo>
                      <a:pt x="16999" y="12706"/>
                      <a:pt x="16999" y="12706"/>
                      <a:pt x="16999" y="12706"/>
                    </a:cubicBezTo>
                    <a:cubicBezTo>
                      <a:pt x="17056" y="12706"/>
                      <a:pt x="17056" y="12706"/>
                      <a:pt x="17056" y="12706"/>
                    </a:cubicBezTo>
                    <a:cubicBezTo>
                      <a:pt x="16999" y="12773"/>
                      <a:pt x="16999" y="12773"/>
                      <a:pt x="16999" y="12773"/>
                    </a:cubicBezTo>
                    <a:cubicBezTo>
                      <a:pt x="16999" y="12773"/>
                      <a:pt x="16999" y="12773"/>
                      <a:pt x="16999" y="12773"/>
                    </a:cubicBezTo>
                    <a:cubicBezTo>
                      <a:pt x="16943" y="12773"/>
                      <a:pt x="16943" y="12773"/>
                      <a:pt x="16943" y="12773"/>
                    </a:cubicBezTo>
                    <a:close/>
                    <a:moveTo>
                      <a:pt x="16551" y="8760"/>
                    </a:moveTo>
                    <a:cubicBezTo>
                      <a:pt x="16551" y="8760"/>
                      <a:pt x="16551" y="8760"/>
                      <a:pt x="16551" y="8760"/>
                    </a:cubicBezTo>
                    <a:cubicBezTo>
                      <a:pt x="16551" y="8693"/>
                      <a:pt x="16551" y="8693"/>
                      <a:pt x="16551" y="8693"/>
                    </a:cubicBezTo>
                    <a:cubicBezTo>
                      <a:pt x="16551" y="8760"/>
                      <a:pt x="16551" y="8760"/>
                      <a:pt x="16551" y="8760"/>
                    </a:cubicBezTo>
                    <a:cubicBezTo>
                      <a:pt x="16551" y="8760"/>
                      <a:pt x="16551" y="8760"/>
                      <a:pt x="16551" y="8760"/>
                    </a:cubicBezTo>
                    <a:close/>
                    <a:moveTo>
                      <a:pt x="16607" y="8827"/>
                    </a:moveTo>
                    <a:cubicBezTo>
                      <a:pt x="16607" y="8760"/>
                      <a:pt x="16607" y="8760"/>
                      <a:pt x="16607" y="8760"/>
                    </a:cubicBezTo>
                    <a:cubicBezTo>
                      <a:pt x="16607" y="8760"/>
                      <a:pt x="16607" y="8760"/>
                      <a:pt x="16607" y="8760"/>
                    </a:cubicBezTo>
                    <a:cubicBezTo>
                      <a:pt x="16663" y="8760"/>
                      <a:pt x="16663" y="8760"/>
                      <a:pt x="16663" y="8760"/>
                    </a:cubicBezTo>
                    <a:cubicBezTo>
                      <a:pt x="16663" y="8760"/>
                      <a:pt x="16663" y="8760"/>
                      <a:pt x="16663" y="8760"/>
                    </a:cubicBezTo>
                    <a:cubicBezTo>
                      <a:pt x="16663" y="8827"/>
                      <a:pt x="16663" y="8827"/>
                      <a:pt x="16663" y="8827"/>
                    </a:cubicBezTo>
                    <a:cubicBezTo>
                      <a:pt x="16607" y="8827"/>
                      <a:pt x="16607" y="8827"/>
                      <a:pt x="16607" y="8827"/>
                    </a:cubicBezTo>
                    <a:close/>
                    <a:moveTo>
                      <a:pt x="16551" y="8961"/>
                    </a:moveTo>
                    <a:cubicBezTo>
                      <a:pt x="16551" y="8894"/>
                      <a:pt x="16551" y="8894"/>
                      <a:pt x="16551" y="8894"/>
                    </a:cubicBezTo>
                    <a:cubicBezTo>
                      <a:pt x="16551" y="8894"/>
                      <a:pt x="16551" y="8894"/>
                      <a:pt x="16551" y="8894"/>
                    </a:cubicBezTo>
                    <a:cubicBezTo>
                      <a:pt x="16551" y="8827"/>
                      <a:pt x="16551" y="8827"/>
                      <a:pt x="16551" y="8827"/>
                    </a:cubicBezTo>
                    <a:cubicBezTo>
                      <a:pt x="16551" y="8827"/>
                      <a:pt x="16551" y="8827"/>
                      <a:pt x="16551" y="8827"/>
                    </a:cubicBezTo>
                    <a:cubicBezTo>
                      <a:pt x="16551" y="8827"/>
                      <a:pt x="16551" y="8827"/>
                      <a:pt x="16551" y="8827"/>
                    </a:cubicBezTo>
                    <a:cubicBezTo>
                      <a:pt x="16607" y="8827"/>
                      <a:pt x="16607" y="8827"/>
                      <a:pt x="16607" y="8827"/>
                    </a:cubicBezTo>
                    <a:cubicBezTo>
                      <a:pt x="16607" y="8894"/>
                      <a:pt x="16607" y="8894"/>
                      <a:pt x="16607" y="8894"/>
                    </a:cubicBezTo>
                    <a:cubicBezTo>
                      <a:pt x="16551" y="8894"/>
                      <a:pt x="16551" y="8894"/>
                      <a:pt x="16551" y="8894"/>
                    </a:cubicBezTo>
                    <a:cubicBezTo>
                      <a:pt x="16551" y="8961"/>
                      <a:pt x="16551" y="8961"/>
                      <a:pt x="16551" y="8961"/>
                    </a:cubicBezTo>
                    <a:cubicBezTo>
                      <a:pt x="16551" y="8961"/>
                      <a:pt x="16551" y="8961"/>
                      <a:pt x="16551" y="8961"/>
                    </a:cubicBezTo>
                    <a:close/>
                    <a:moveTo>
                      <a:pt x="17280" y="10165"/>
                    </a:moveTo>
                    <a:cubicBezTo>
                      <a:pt x="17336" y="10098"/>
                      <a:pt x="17336" y="10098"/>
                      <a:pt x="17336" y="10098"/>
                    </a:cubicBezTo>
                    <a:cubicBezTo>
                      <a:pt x="17336" y="10165"/>
                      <a:pt x="17336" y="10165"/>
                      <a:pt x="17336" y="10165"/>
                    </a:cubicBezTo>
                    <a:cubicBezTo>
                      <a:pt x="17336" y="10165"/>
                      <a:pt x="17336" y="10165"/>
                      <a:pt x="17336" y="10165"/>
                    </a:cubicBezTo>
                    <a:cubicBezTo>
                      <a:pt x="17280" y="10165"/>
                      <a:pt x="17280" y="10165"/>
                      <a:pt x="17280" y="10165"/>
                    </a:cubicBezTo>
                    <a:cubicBezTo>
                      <a:pt x="17280" y="10165"/>
                      <a:pt x="17280" y="10165"/>
                      <a:pt x="17280" y="10165"/>
                    </a:cubicBezTo>
                    <a:close/>
                    <a:moveTo>
                      <a:pt x="17224" y="10165"/>
                    </a:moveTo>
                    <a:cubicBezTo>
                      <a:pt x="17224" y="10098"/>
                      <a:pt x="17224" y="10098"/>
                      <a:pt x="17224" y="10098"/>
                    </a:cubicBezTo>
                    <a:cubicBezTo>
                      <a:pt x="17280" y="10098"/>
                      <a:pt x="17280" y="10098"/>
                      <a:pt x="17280" y="10098"/>
                    </a:cubicBezTo>
                    <a:cubicBezTo>
                      <a:pt x="17280" y="10098"/>
                      <a:pt x="17280" y="10098"/>
                      <a:pt x="17280" y="10098"/>
                    </a:cubicBezTo>
                    <a:cubicBezTo>
                      <a:pt x="17280" y="10098"/>
                      <a:pt x="17280" y="10098"/>
                      <a:pt x="17280" y="10098"/>
                    </a:cubicBezTo>
                    <a:cubicBezTo>
                      <a:pt x="17224" y="10165"/>
                      <a:pt x="17224" y="10165"/>
                      <a:pt x="17224" y="10165"/>
                    </a:cubicBezTo>
                    <a:cubicBezTo>
                      <a:pt x="17224" y="10165"/>
                      <a:pt x="17224" y="10165"/>
                      <a:pt x="17224" y="10165"/>
                    </a:cubicBezTo>
                    <a:cubicBezTo>
                      <a:pt x="17224" y="10165"/>
                      <a:pt x="17224" y="10165"/>
                      <a:pt x="17224" y="10165"/>
                    </a:cubicBezTo>
                    <a:close/>
                    <a:moveTo>
                      <a:pt x="17056" y="10700"/>
                    </a:moveTo>
                    <a:cubicBezTo>
                      <a:pt x="17112" y="10700"/>
                      <a:pt x="17112" y="10700"/>
                      <a:pt x="17112" y="10700"/>
                    </a:cubicBezTo>
                    <a:cubicBezTo>
                      <a:pt x="17112" y="10700"/>
                      <a:pt x="17112" y="10700"/>
                      <a:pt x="17112" y="10700"/>
                    </a:cubicBezTo>
                    <a:cubicBezTo>
                      <a:pt x="17112" y="10700"/>
                      <a:pt x="17112" y="10700"/>
                      <a:pt x="17112" y="10700"/>
                    </a:cubicBezTo>
                    <a:cubicBezTo>
                      <a:pt x="17056" y="10700"/>
                      <a:pt x="17056" y="10700"/>
                      <a:pt x="17056" y="10700"/>
                    </a:cubicBezTo>
                    <a:close/>
                    <a:moveTo>
                      <a:pt x="17280" y="10900"/>
                    </a:moveTo>
                    <a:cubicBezTo>
                      <a:pt x="17280" y="10967"/>
                      <a:pt x="17280" y="10967"/>
                      <a:pt x="17280" y="10967"/>
                    </a:cubicBezTo>
                    <a:cubicBezTo>
                      <a:pt x="17336" y="10967"/>
                      <a:pt x="17336" y="10967"/>
                      <a:pt x="17336" y="10967"/>
                    </a:cubicBezTo>
                    <a:cubicBezTo>
                      <a:pt x="17336" y="10900"/>
                      <a:pt x="17336" y="10900"/>
                      <a:pt x="17336" y="10900"/>
                    </a:cubicBezTo>
                    <a:cubicBezTo>
                      <a:pt x="17280" y="10900"/>
                      <a:pt x="17280" y="10900"/>
                      <a:pt x="17280" y="10900"/>
                    </a:cubicBezTo>
                    <a:cubicBezTo>
                      <a:pt x="17280" y="10900"/>
                      <a:pt x="17280" y="10900"/>
                      <a:pt x="17280" y="10900"/>
                    </a:cubicBezTo>
                    <a:close/>
                    <a:moveTo>
                      <a:pt x="17673" y="11368"/>
                    </a:moveTo>
                    <a:cubicBezTo>
                      <a:pt x="17617" y="11302"/>
                      <a:pt x="17617" y="11302"/>
                      <a:pt x="17617" y="11302"/>
                    </a:cubicBezTo>
                    <a:cubicBezTo>
                      <a:pt x="17673" y="11235"/>
                      <a:pt x="17673" y="11235"/>
                      <a:pt x="17673" y="11235"/>
                    </a:cubicBezTo>
                    <a:cubicBezTo>
                      <a:pt x="17673" y="11302"/>
                      <a:pt x="17673" y="11302"/>
                      <a:pt x="17673" y="11302"/>
                    </a:cubicBezTo>
                    <a:cubicBezTo>
                      <a:pt x="17673" y="11302"/>
                      <a:pt x="17673" y="11302"/>
                      <a:pt x="17673" y="11302"/>
                    </a:cubicBezTo>
                    <a:cubicBezTo>
                      <a:pt x="17673" y="11368"/>
                      <a:pt x="17673" y="11368"/>
                      <a:pt x="17673" y="11368"/>
                    </a:cubicBezTo>
                    <a:cubicBezTo>
                      <a:pt x="17673" y="11368"/>
                      <a:pt x="17673" y="11368"/>
                      <a:pt x="17673" y="11368"/>
                    </a:cubicBezTo>
                    <a:close/>
                    <a:moveTo>
                      <a:pt x="17841" y="11569"/>
                    </a:moveTo>
                    <a:cubicBezTo>
                      <a:pt x="17841" y="11569"/>
                      <a:pt x="17841" y="11569"/>
                      <a:pt x="17841" y="11569"/>
                    </a:cubicBezTo>
                    <a:cubicBezTo>
                      <a:pt x="17897" y="11502"/>
                      <a:pt x="17897" y="11502"/>
                      <a:pt x="17897" y="11502"/>
                    </a:cubicBezTo>
                    <a:cubicBezTo>
                      <a:pt x="17897" y="11502"/>
                      <a:pt x="17897" y="11502"/>
                      <a:pt x="17897" y="11502"/>
                    </a:cubicBezTo>
                    <a:cubicBezTo>
                      <a:pt x="17897" y="11502"/>
                      <a:pt x="17897" y="11502"/>
                      <a:pt x="17897" y="11502"/>
                    </a:cubicBezTo>
                    <a:cubicBezTo>
                      <a:pt x="17897" y="11569"/>
                      <a:pt x="17897" y="11569"/>
                      <a:pt x="17897" y="11569"/>
                    </a:cubicBezTo>
                    <a:cubicBezTo>
                      <a:pt x="17841" y="11569"/>
                      <a:pt x="17841" y="11569"/>
                      <a:pt x="17841" y="11569"/>
                    </a:cubicBezTo>
                    <a:cubicBezTo>
                      <a:pt x="17841" y="11569"/>
                      <a:pt x="17841" y="11569"/>
                      <a:pt x="17841" y="11569"/>
                    </a:cubicBezTo>
                    <a:close/>
                    <a:moveTo>
                      <a:pt x="16438" y="5885"/>
                    </a:moveTo>
                    <a:cubicBezTo>
                      <a:pt x="16438" y="5818"/>
                      <a:pt x="16438" y="5818"/>
                      <a:pt x="16438" y="5818"/>
                    </a:cubicBezTo>
                    <a:cubicBezTo>
                      <a:pt x="16495" y="5818"/>
                      <a:pt x="16495" y="5818"/>
                      <a:pt x="16495" y="5818"/>
                    </a:cubicBezTo>
                    <a:cubicBezTo>
                      <a:pt x="16495" y="5751"/>
                      <a:pt x="16495" y="5751"/>
                      <a:pt x="16495" y="5751"/>
                    </a:cubicBezTo>
                    <a:cubicBezTo>
                      <a:pt x="16607" y="5684"/>
                      <a:pt x="16607" y="5684"/>
                      <a:pt x="16607" y="5684"/>
                    </a:cubicBezTo>
                    <a:cubicBezTo>
                      <a:pt x="16663" y="5684"/>
                      <a:pt x="16663" y="5684"/>
                      <a:pt x="16663" y="5684"/>
                    </a:cubicBezTo>
                    <a:cubicBezTo>
                      <a:pt x="16663" y="5684"/>
                      <a:pt x="16663" y="5684"/>
                      <a:pt x="16663" y="5684"/>
                    </a:cubicBezTo>
                    <a:cubicBezTo>
                      <a:pt x="16551" y="5751"/>
                      <a:pt x="16551" y="5751"/>
                      <a:pt x="16551" y="5751"/>
                    </a:cubicBezTo>
                    <a:cubicBezTo>
                      <a:pt x="16551" y="5818"/>
                      <a:pt x="16551" y="5818"/>
                      <a:pt x="16551" y="5818"/>
                    </a:cubicBezTo>
                    <a:cubicBezTo>
                      <a:pt x="16551" y="5818"/>
                      <a:pt x="16551" y="5818"/>
                      <a:pt x="16551" y="5818"/>
                    </a:cubicBezTo>
                    <a:cubicBezTo>
                      <a:pt x="16551" y="5885"/>
                      <a:pt x="16551" y="5885"/>
                      <a:pt x="16551" y="5885"/>
                    </a:cubicBezTo>
                    <a:cubicBezTo>
                      <a:pt x="16551" y="5885"/>
                      <a:pt x="16551" y="5885"/>
                      <a:pt x="16551" y="5885"/>
                    </a:cubicBezTo>
                    <a:cubicBezTo>
                      <a:pt x="16551" y="5818"/>
                      <a:pt x="16551" y="5818"/>
                      <a:pt x="16551" y="5818"/>
                    </a:cubicBezTo>
                    <a:cubicBezTo>
                      <a:pt x="16495" y="5818"/>
                      <a:pt x="16495" y="5818"/>
                      <a:pt x="16495" y="5818"/>
                    </a:cubicBezTo>
                    <a:cubicBezTo>
                      <a:pt x="16495" y="5885"/>
                      <a:pt x="16495" y="5885"/>
                      <a:pt x="16495" y="5885"/>
                    </a:cubicBezTo>
                    <a:cubicBezTo>
                      <a:pt x="16438" y="5885"/>
                      <a:pt x="16438" y="5885"/>
                      <a:pt x="16438" y="5885"/>
                    </a:cubicBezTo>
                    <a:close/>
                    <a:moveTo>
                      <a:pt x="16214" y="5617"/>
                    </a:moveTo>
                    <a:cubicBezTo>
                      <a:pt x="16214" y="5617"/>
                      <a:pt x="16214" y="5617"/>
                      <a:pt x="16214" y="5617"/>
                    </a:cubicBezTo>
                    <a:cubicBezTo>
                      <a:pt x="16270" y="5617"/>
                      <a:pt x="16270" y="5617"/>
                      <a:pt x="16270" y="5617"/>
                    </a:cubicBezTo>
                    <a:cubicBezTo>
                      <a:pt x="16270" y="5617"/>
                      <a:pt x="16270" y="5617"/>
                      <a:pt x="16270" y="5617"/>
                    </a:cubicBezTo>
                    <a:cubicBezTo>
                      <a:pt x="16270" y="5617"/>
                      <a:pt x="16270" y="5617"/>
                      <a:pt x="16270" y="5617"/>
                    </a:cubicBezTo>
                    <a:cubicBezTo>
                      <a:pt x="16214" y="5617"/>
                      <a:pt x="16214" y="5617"/>
                      <a:pt x="16214" y="5617"/>
                    </a:cubicBezTo>
                    <a:close/>
                    <a:moveTo>
                      <a:pt x="14868" y="4949"/>
                    </a:moveTo>
                    <a:cubicBezTo>
                      <a:pt x="14811" y="4949"/>
                      <a:pt x="14811" y="4949"/>
                      <a:pt x="14811" y="4949"/>
                    </a:cubicBezTo>
                    <a:cubicBezTo>
                      <a:pt x="14811" y="4882"/>
                      <a:pt x="14811" y="4882"/>
                      <a:pt x="14811" y="4882"/>
                    </a:cubicBezTo>
                    <a:cubicBezTo>
                      <a:pt x="14811" y="4815"/>
                      <a:pt x="14811" y="4815"/>
                      <a:pt x="14811" y="4815"/>
                    </a:cubicBezTo>
                    <a:cubicBezTo>
                      <a:pt x="14811" y="4748"/>
                      <a:pt x="14811" y="4748"/>
                      <a:pt x="14811" y="4748"/>
                    </a:cubicBezTo>
                    <a:cubicBezTo>
                      <a:pt x="14811" y="4681"/>
                      <a:pt x="14811" y="4681"/>
                      <a:pt x="14811" y="4681"/>
                    </a:cubicBezTo>
                    <a:cubicBezTo>
                      <a:pt x="14811" y="4681"/>
                      <a:pt x="14811" y="4681"/>
                      <a:pt x="14811" y="4681"/>
                    </a:cubicBezTo>
                    <a:cubicBezTo>
                      <a:pt x="14868" y="4681"/>
                      <a:pt x="14868" y="4681"/>
                      <a:pt x="14868" y="4681"/>
                    </a:cubicBezTo>
                    <a:cubicBezTo>
                      <a:pt x="14924" y="4681"/>
                      <a:pt x="14924" y="4681"/>
                      <a:pt x="14924" y="4681"/>
                    </a:cubicBezTo>
                    <a:cubicBezTo>
                      <a:pt x="14924" y="4748"/>
                      <a:pt x="14924" y="4748"/>
                      <a:pt x="14924" y="4748"/>
                    </a:cubicBezTo>
                    <a:cubicBezTo>
                      <a:pt x="14868" y="4882"/>
                      <a:pt x="14868" y="4882"/>
                      <a:pt x="14868" y="4882"/>
                    </a:cubicBezTo>
                    <a:cubicBezTo>
                      <a:pt x="14868" y="4882"/>
                      <a:pt x="14868" y="4882"/>
                      <a:pt x="14868" y="4882"/>
                    </a:cubicBezTo>
                    <a:cubicBezTo>
                      <a:pt x="14868" y="4949"/>
                      <a:pt x="14868" y="4949"/>
                      <a:pt x="14868" y="4949"/>
                    </a:cubicBezTo>
                    <a:cubicBezTo>
                      <a:pt x="14924" y="4949"/>
                      <a:pt x="14924" y="4949"/>
                      <a:pt x="14924" y="4949"/>
                    </a:cubicBezTo>
                    <a:cubicBezTo>
                      <a:pt x="14868" y="4949"/>
                      <a:pt x="14868" y="4949"/>
                      <a:pt x="14868" y="4949"/>
                    </a:cubicBezTo>
                    <a:close/>
                    <a:moveTo>
                      <a:pt x="14868" y="2006"/>
                    </a:moveTo>
                    <a:cubicBezTo>
                      <a:pt x="14924" y="1939"/>
                      <a:pt x="14924" y="1939"/>
                      <a:pt x="14924" y="1939"/>
                    </a:cubicBezTo>
                    <a:cubicBezTo>
                      <a:pt x="14924" y="1872"/>
                      <a:pt x="14924" y="1872"/>
                      <a:pt x="14924" y="1872"/>
                    </a:cubicBezTo>
                    <a:cubicBezTo>
                      <a:pt x="14924" y="1806"/>
                      <a:pt x="14924" y="1806"/>
                      <a:pt x="14924" y="1806"/>
                    </a:cubicBezTo>
                    <a:cubicBezTo>
                      <a:pt x="15036" y="1806"/>
                      <a:pt x="15036" y="1806"/>
                      <a:pt x="15036" y="1806"/>
                    </a:cubicBezTo>
                    <a:cubicBezTo>
                      <a:pt x="15036" y="1739"/>
                      <a:pt x="15036" y="1739"/>
                      <a:pt x="15036" y="1739"/>
                    </a:cubicBezTo>
                    <a:cubicBezTo>
                      <a:pt x="15036" y="1672"/>
                      <a:pt x="15036" y="1672"/>
                      <a:pt x="15036" y="1672"/>
                    </a:cubicBezTo>
                    <a:cubicBezTo>
                      <a:pt x="14980" y="1672"/>
                      <a:pt x="14980" y="1672"/>
                      <a:pt x="14980" y="1672"/>
                    </a:cubicBezTo>
                    <a:cubicBezTo>
                      <a:pt x="14924" y="1672"/>
                      <a:pt x="14924" y="1672"/>
                      <a:pt x="14924" y="1672"/>
                    </a:cubicBezTo>
                    <a:cubicBezTo>
                      <a:pt x="14980" y="1605"/>
                      <a:pt x="14980" y="1605"/>
                      <a:pt x="14980" y="1605"/>
                    </a:cubicBezTo>
                    <a:cubicBezTo>
                      <a:pt x="14924" y="1605"/>
                      <a:pt x="14924" y="1605"/>
                      <a:pt x="14924" y="1605"/>
                    </a:cubicBezTo>
                    <a:cubicBezTo>
                      <a:pt x="14868" y="1672"/>
                      <a:pt x="14868" y="1672"/>
                      <a:pt x="14868" y="1672"/>
                    </a:cubicBezTo>
                    <a:cubicBezTo>
                      <a:pt x="14811" y="1672"/>
                      <a:pt x="14811" y="1672"/>
                      <a:pt x="14811" y="1672"/>
                    </a:cubicBezTo>
                    <a:cubicBezTo>
                      <a:pt x="14811" y="1739"/>
                      <a:pt x="14811" y="1739"/>
                      <a:pt x="14811" y="1739"/>
                    </a:cubicBezTo>
                    <a:cubicBezTo>
                      <a:pt x="14755" y="1739"/>
                      <a:pt x="14755" y="1739"/>
                      <a:pt x="14755" y="1739"/>
                    </a:cubicBezTo>
                    <a:cubicBezTo>
                      <a:pt x="14755" y="1806"/>
                      <a:pt x="14755" y="1806"/>
                      <a:pt x="14755" y="1806"/>
                    </a:cubicBezTo>
                    <a:cubicBezTo>
                      <a:pt x="14811" y="1806"/>
                      <a:pt x="14811" y="1806"/>
                      <a:pt x="14811" y="1806"/>
                    </a:cubicBezTo>
                    <a:cubicBezTo>
                      <a:pt x="14868" y="1806"/>
                      <a:pt x="14868" y="1806"/>
                      <a:pt x="14868" y="1806"/>
                    </a:cubicBezTo>
                    <a:cubicBezTo>
                      <a:pt x="14868" y="1872"/>
                      <a:pt x="14868" y="1872"/>
                      <a:pt x="14868" y="1872"/>
                    </a:cubicBezTo>
                    <a:cubicBezTo>
                      <a:pt x="14811" y="1872"/>
                      <a:pt x="14811" y="1872"/>
                      <a:pt x="14811" y="1872"/>
                    </a:cubicBezTo>
                    <a:cubicBezTo>
                      <a:pt x="14811" y="1939"/>
                      <a:pt x="14811" y="1939"/>
                      <a:pt x="14811" y="1939"/>
                    </a:cubicBezTo>
                    <a:cubicBezTo>
                      <a:pt x="14868" y="1939"/>
                      <a:pt x="14868" y="1939"/>
                      <a:pt x="14868" y="1939"/>
                    </a:cubicBezTo>
                    <a:cubicBezTo>
                      <a:pt x="14868" y="2006"/>
                      <a:pt x="14868" y="2006"/>
                      <a:pt x="14868" y="2006"/>
                    </a:cubicBezTo>
                    <a:close/>
                    <a:moveTo>
                      <a:pt x="14194" y="3611"/>
                    </a:moveTo>
                    <a:cubicBezTo>
                      <a:pt x="14194" y="3544"/>
                      <a:pt x="14194" y="3544"/>
                      <a:pt x="14194" y="3544"/>
                    </a:cubicBezTo>
                    <a:cubicBezTo>
                      <a:pt x="14250" y="3544"/>
                      <a:pt x="14250" y="3544"/>
                      <a:pt x="14250" y="3544"/>
                    </a:cubicBezTo>
                    <a:cubicBezTo>
                      <a:pt x="14194" y="3477"/>
                      <a:pt x="14194" y="3477"/>
                      <a:pt x="14194" y="3477"/>
                    </a:cubicBezTo>
                    <a:cubicBezTo>
                      <a:pt x="14194" y="3411"/>
                      <a:pt x="14194" y="3411"/>
                      <a:pt x="14194" y="3411"/>
                    </a:cubicBezTo>
                    <a:cubicBezTo>
                      <a:pt x="14194" y="3411"/>
                      <a:pt x="14194" y="3411"/>
                      <a:pt x="14194" y="3411"/>
                    </a:cubicBezTo>
                    <a:cubicBezTo>
                      <a:pt x="14194" y="3344"/>
                      <a:pt x="14194" y="3344"/>
                      <a:pt x="14194" y="3344"/>
                    </a:cubicBezTo>
                    <a:cubicBezTo>
                      <a:pt x="14194" y="3344"/>
                      <a:pt x="14194" y="3344"/>
                      <a:pt x="14194" y="3344"/>
                    </a:cubicBezTo>
                    <a:cubicBezTo>
                      <a:pt x="14250" y="3344"/>
                      <a:pt x="14250" y="3344"/>
                      <a:pt x="14250" y="3344"/>
                    </a:cubicBezTo>
                    <a:cubicBezTo>
                      <a:pt x="14306" y="3344"/>
                      <a:pt x="14306" y="3344"/>
                      <a:pt x="14306" y="3344"/>
                    </a:cubicBezTo>
                    <a:cubicBezTo>
                      <a:pt x="14306" y="3344"/>
                      <a:pt x="14306" y="3344"/>
                      <a:pt x="14306" y="3344"/>
                    </a:cubicBezTo>
                    <a:cubicBezTo>
                      <a:pt x="14363" y="3344"/>
                      <a:pt x="14363" y="3344"/>
                      <a:pt x="14363" y="3344"/>
                    </a:cubicBezTo>
                    <a:cubicBezTo>
                      <a:pt x="14306" y="3277"/>
                      <a:pt x="14306" y="3277"/>
                      <a:pt x="14306" y="3277"/>
                    </a:cubicBezTo>
                    <a:cubicBezTo>
                      <a:pt x="14250" y="3210"/>
                      <a:pt x="14250" y="3210"/>
                      <a:pt x="14250" y="3210"/>
                    </a:cubicBezTo>
                    <a:cubicBezTo>
                      <a:pt x="14250" y="3210"/>
                      <a:pt x="14250" y="3210"/>
                      <a:pt x="14250" y="3210"/>
                    </a:cubicBezTo>
                    <a:cubicBezTo>
                      <a:pt x="14306" y="3210"/>
                      <a:pt x="14306" y="3210"/>
                      <a:pt x="14306" y="3210"/>
                    </a:cubicBezTo>
                    <a:cubicBezTo>
                      <a:pt x="14250" y="3143"/>
                      <a:pt x="14250" y="3143"/>
                      <a:pt x="14250" y="3143"/>
                    </a:cubicBezTo>
                    <a:cubicBezTo>
                      <a:pt x="14306" y="3076"/>
                      <a:pt x="14306" y="3076"/>
                      <a:pt x="14306" y="3076"/>
                    </a:cubicBezTo>
                    <a:cubicBezTo>
                      <a:pt x="14306" y="3009"/>
                      <a:pt x="14306" y="3009"/>
                      <a:pt x="14306" y="3009"/>
                    </a:cubicBezTo>
                    <a:cubicBezTo>
                      <a:pt x="14306" y="2942"/>
                      <a:pt x="14306" y="2942"/>
                      <a:pt x="14306" y="2942"/>
                    </a:cubicBezTo>
                    <a:cubicBezTo>
                      <a:pt x="14363" y="2942"/>
                      <a:pt x="14363" y="2942"/>
                      <a:pt x="14363" y="2942"/>
                    </a:cubicBezTo>
                    <a:cubicBezTo>
                      <a:pt x="14363" y="2942"/>
                      <a:pt x="14363" y="2942"/>
                      <a:pt x="14363" y="2942"/>
                    </a:cubicBezTo>
                    <a:cubicBezTo>
                      <a:pt x="14363" y="2809"/>
                      <a:pt x="14363" y="2809"/>
                      <a:pt x="14363" y="2809"/>
                    </a:cubicBezTo>
                    <a:cubicBezTo>
                      <a:pt x="14419" y="2809"/>
                      <a:pt x="14419" y="2809"/>
                      <a:pt x="14419" y="2809"/>
                    </a:cubicBezTo>
                    <a:cubicBezTo>
                      <a:pt x="14475" y="2742"/>
                      <a:pt x="14475" y="2742"/>
                      <a:pt x="14475" y="2742"/>
                    </a:cubicBezTo>
                    <a:cubicBezTo>
                      <a:pt x="14531" y="2742"/>
                      <a:pt x="14531" y="2742"/>
                      <a:pt x="14531" y="2742"/>
                    </a:cubicBezTo>
                    <a:cubicBezTo>
                      <a:pt x="14587" y="2809"/>
                      <a:pt x="14587" y="2809"/>
                      <a:pt x="14587" y="2809"/>
                    </a:cubicBezTo>
                    <a:cubicBezTo>
                      <a:pt x="14587" y="2876"/>
                      <a:pt x="14587" y="2876"/>
                      <a:pt x="14587" y="2876"/>
                    </a:cubicBezTo>
                    <a:cubicBezTo>
                      <a:pt x="14587" y="2942"/>
                      <a:pt x="14587" y="2942"/>
                      <a:pt x="14587" y="2942"/>
                    </a:cubicBezTo>
                    <a:cubicBezTo>
                      <a:pt x="14643" y="2942"/>
                      <a:pt x="14643" y="2942"/>
                      <a:pt x="14643" y="2942"/>
                    </a:cubicBezTo>
                    <a:cubicBezTo>
                      <a:pt x="14643" y="2942"/>
                      <a:pt x="14643" y="2942"/>
                      <a:pt x="14643" y="2942"/>
                    </a:cubicBezTo>
                    <a:cubicBezTo>
                      <a:pt x="14643" y="3009"/>
                      <a:pt x="14643" y="3009"/>
                      <a:pt x="14643" y="3009"/>
                    </a:cubicBezTo>
                    <a:cubicBezTo>
                      <a:pt x="14699" y="3076"/>
                      <a:pt x="14699" y="3076"/>
                      <a:pt x="14699" y="3076"/>
                    </a:cubicBezTo>
                    <a:cubicBezTo>
                      <a:pt x="14699" y="3076"/>
                      <a:pt x="14699" y="3076"/>
                      <a:pt x="14699" y="3076"/>
                    </a:cubicBezTo>
                    <a:cubicBezTo>
                      <a:pt x="14699" y="3143"/>
                      <a:pt x="14699" y="3143"/>
                      <a:pt x="14699" y="3143"/>
                    </a:cubicBezTo>
                    <a:cubicBezTo>
                      <a:pt x="14755" y="3143"/>
                      <a:pt x="14755" y="3143"/>
                      <a:pt x="14755" y="3143"/>
                    </a:cubicBezTo>
                    <a:cubicBezTo>
                      <a:pt x="14755" y="3143"/>
                      <a:pt x="14755" y="3143"/>
                      <a:pt x="14755" y="3143"/>
                    </a:cubicBezTo>
                    <a:cubicBezTo>
                      <a:pt x="14755" y="3210"/>
                      <a:pt x="14755" y="3210"/>
                      <a:pt x="14755" y="3210"/>
                    </a:cubicBezTo>
                    <a:cubicBezTo>
                      <a:pt x="14811" y="3344"/>
                      <a:pt x="14811" y="3344"/>
                      <a:pt x="14811" y="3344"/>
                    </a:cubicBezTo>
                    <a:cubicBezTo>
                      <a:pt x="14755" y="3344"/>
                      <a:pt x="14755" y="3344"/>
                      <a:pt x="14755" y="3344"/>
                    </a:cubicBezTo>
                    <a:cubicBezTo>
                      <a:pt x="14699" y="3411"/>
                      <a:pt x="14699" y="3411"/>
                      <a:pt x="14699" y="3411"/>
                    </a:cubicBezTo>
                    <a:cubicBezTo>
                      <a:pt x="14699" y="3411"/>
                      <a:pt x="14699" y="3411"/>
                      <a:pt x="14699" y="3411"/>
                    </a:cubicBezTo>
                    <a:cubicBezTo>
                      <a:pt x="14643" y="3411"/>
                      <a:pt x="14643" y="3411"/>
                      <a:pt x="14643" y="3411"/>
                    </a:cubicBezTo>
                    <a:cubicBezTo>
                      <a:pt x="14643" y="3411"/>
                      <a:pt x="14643" y="3411"/>
                      <a:pt x="14643" y="3411"/>
                    </a:cubicBezTo>
                    <a:cubicBezTo>
                      <a:pt x="14699" y="3411"/>
                      <a:pt x="14699" y="3411"/>
                      <a:pt x="14699" y="3411"/>
                    </a:cubicBezTo>
                    <a:cubicBezTo>
                      <a:pt x="14699" y="3477"/>
                      <a:pt x="14699" y="3477"/>
                      <a:pt x="14699" y="3477"/>
                    </a:cubicBezTo>
                    <a:cubicBezTo>
                      <a:pt x="14699" y="3544"/>
                      <a:pt x="14699" y="3544"/>
                      <a:pt x="14699" y="3544"/>
                    </a:cubicBezTo>
                    <a:cubicBezTo>
                      <a:pt x="14587" y="3611"/>
                      <a:pt x="14587" y="3611"/>
                      <a:pt x="14587" y="3611"/>
                    </a:cubicBezTo>
                    <a:cubicBezTo>
                      <a:pt x="14587" y="3678"/>
                      <a:pt x="14587" y="3678"/>
                      <a:pt x="14587" y="3678"/>
                    </a:cubicBezTo>
                    <a:cubicBezTo>
                      <a:pt x="14531" y="3611"/>
                      <a:pt x="14531" y="3611"/>
                      <a:pt x="14531" y="3611"/>
                    </a:cubicBezTo>
                    <a:cubicBezTo>
                      <a:pt x="14531" y="3611"/>
                      <a:pt x="14531" y="3611"/>
                      <a:pt x="14531" y="3611"/>
                    </a:cubicBezTo>
                    <a:cubicBezTo>
                      <a:pt x="14531" y="3544"/>
                      <a:pt x="14531" y="3544"/>
                      <a:pt x="14531" y="3544"/>
                    </a:cubicBezTo>
                    <a:cubicBezTo>
                      <a:pt x="14475" y="3611"/>
                      <a:pt x="14475" y="3611"/>
                      <a:pt x="14475" y="3611"/>
                    </a:cubicBezTo>
                    <a:cubicBezTo>
                      <a:pt x="14419" y="3611"/>
                      <a:pt x="14419" y="3611"/>
                      <a:pt x="14419" y="3611"/>
                    </a:cubicBezTo>
                    <a:cubicBezTo>
                      <a:pt x="14363" y="3611"/>
                      <a:pt x="14363" y="3611"/>
                      <a:pt x="14363" y="3611"/>
                    </a:cubicBezTo>
                    <a:cubicBezTo>
                      <a:pt x="14306" y="3611"/>
                      <a:pt x="14306" y="3611"/>
                      <a:pt x="14306" y="3611"/>
                    </a:cubicBezTo>
                    <a:cubicBezTo>
                      <a:pt x="14306" y="3544"/>
                      <a:pt x="14306" y="3544"/>
                      <a:pt x="14306" y="3544"/>
                    </a:cubicBezTo>
                    <a:cubicBezTo>
                      <a:pt x="14306" y="3544"/>
                      <a:pt x="14306" y="3544"/>
                      <a:pt x="14306" y="3544"/>
                    </a:cubicBezTo>
                    <a:cubicBezTo>
                      <a:pt x="14250" y="3611"/>
                      <a:pt x="14250" y="3611"/>
                      <a:pt x="14250" y="3611"/>
                    </a:cubicBezTo>
                    <a:cubicBezTo>
                      <a:pt x="14194" y="3611"/>
                      <a:pt x="14194" y="3611"/>
                      <a:pt x="14194" y="3611"/>
                    </a:cubicBezTo>
                    <a:close/>
                    <a:moveTo>
                      <a:pt x="14811" y="3544"/>
                    </a:moveTo>
                    <a:cubicBezTo>
                      <a:pt x="14811" y="3544"/>
                      <a:pt x="14811" y="3544"/>
                      <a:pt x="14811" y="3544"/>
                    </a:cubicBezTo>
                    <a:cubicBezTo>
                      <a:pt x="14811" y="3477"/>
                      <a:pt x="14811" y="3477"/>
                      <a:pt x="14811" y="3477"/>
                    </a:cubicBezTo>
                    <a:cubicBezTo>
                      <a:pt x="14811" y="3411"/>
                      <a:pt x="14811" y="3411"/>
                      <a:pt x="14811" y="3411"/>
                    </a:cubicBezTo>
                    <a:cubicBezTo>
                      <a:pt x="14811" y="3411"/>
                      <a:pt x="14811" y="3411"/>
                      <a:pt x="14811" y="3411"/>
                    </a:cubicBezTo>
                    <a:cubicBezTo>
                      <a:pt x="14755" y="3411"/>
                      <a:pt x="14755" y="3411"/>
                      <a:pt x="14755" y="3411"/>
                    </a:cubicBezTo>
                    <a:cubicBezTo>
                      <a:pt x="14755" y="3477"/>
                      <a:pt x="14755" y="3477"/>
                      <a:pt x="14755" y="3477"/>
                    </a:cubicBezTo>
                    <a:cubicBezTo>
                      <a:pt x="14811" y="3544"/>
                      <a:pt x="14811" y="3544"/>
                      <a:pt x="14811" y="3544"/>
                    </a:cubicBezTo>
                    <a:close/>
                    <a:moveTo>
                      <a:pt x="14980" y="4347"/>
                    </a:moveTo>
                    <a:cubicBezTo>
                      <a:pt x="14980" y="4414"/>
                      <a:pt x="14980" y="4414"/>
                      <a:pt x="14980" y="4414"/>
                    </a:cubicBezTo>
                    <a:cubicBezTo>
                      <a:pt x="15036" y="4414"/>
                      <a:pt x="15036" y="4414"/>
                      <a:pt x="15036" y="4414"/>
                    </a:cubicBezTo>
                    <a:cubicBezTo>
                      <a:pt x="15092" y="4414"/>
                      <a:pt x="15092" y="4414"/>
                      <a:pt x="15092" y="4414"/>
                    </a:cubicBezTo>
                    <a:cubicBezTo>
                      <a:pt x="15148" y="4414"/>
                      <a:pt x="15148" y="4414"/>
                      <a:pt x="15148" y="4414"/>
                    </a:cubicBezTo>
                    <a:cubicBezTo>
                      <a:pt x="15148" y="4347"/>
                      <a:pt x="15148" y="4347"/>
                      <a:pt x="15148" y="4347"/>
                    </a:cubicBezTo>
                    <a:cubicBezTo>
                      <a:pt x="15204" y="4280"/>
                      <a:pt x="15204" y="4280"/>
                      <a:pt x="15204" y="4280"/>
                    </a:cubicBezTo>
                    <a:cubicBezTo>
                      <a:pt x="15148" y="4280"/>
                      <a:pt x="15148" y="4280"/>
                      <a:pt x="15148" y="4280"/>
                    </a:cubicBezTo>
                    <a:cubicBezTo>
                      <a:pt x="15148" y="4213"/>
                      <a:pt x="15148" y="4213"/>
                      <a:pt x="15148" y="4213"/>
                    </a:cubicBezTo>
                    <a:cubicBezTo>
                      <a:pt x="15148" y="4213"/>
                      <a:pt x="15148" y="4213"/>
                      <a:pt x="15148" y="4213"/>
                    </a:cubicBezTo>
                    <a:cubicBezTo>
                      <a:pt x="15092" y="4213"/>
                      <a:pt x="15092" y="4213"/>
                      <a:pt x="15092" y="4213"/>
                    </a:cubicBezTo>
                    <a:cubicBezTo>
                      <a:pt x="15092" y="4146"/>
                      <a:pt x="15092" y="4146"/>
                      <a:pt x="15092" y="4146"/>
                    </a:cubicBezTo>
                    <a:cubicBezTo>
                      <a:pt x="15036" y="4146"/>
                      <a:pt x="15036" y="4146"/>
                      <a:pt x="15036" y="4146"/>
                    </a:cubicBezTo>
                    <a:cubicBezTo>
                      <a:pt x="14980" y="4213"/>
                      <a:pt x="14980" y="4213"/>
                      <a:pt x="14980" y="4213"/>
                    </a:cubicBezTo>
                    <a:cubicBezTo>
                      <a:pt x="14980" y="4213"/>
                      <a:pt x="14980" y="4213"/>
                      <a:pt x="14980" y="4213"/>
                    </a:cubicBezTo>
                    <a:cubicBezTo>
                      <a:pt x="14980" y="4280"/>
                      <a:pt x="14980" y="4280"/>
                      <a:pt x="14980" y="4280"/>
                    </a:cubicBezTo>
                    <a:cubicBezTo>
                      <a:pt x="14980" y="4347"/>
                      <a:pt x="14980" y="4347"/>
                      <a:pt x="14980" y="4347"/>
                    </a:cubicBezTo>
                    <a:close/>
                    <a:moveTo>
                      <a:pt x="14924" y="4347"/>
                    </a:moveTo>
                    <a:cubicBezTo>
                      <a:pt x="14924" y="4414"/>
                      <a:pt x="14924" y="4414"/>
                      <a:pt x="14924" y="4414"/>
                    </a:cubicBezTo>
                    <a:cubicBezTo>
                      <a:pt x="14924" y="4414"/>
                      <a:pt x="14924" y="4414"/>
                      <a:pt x="14924" y="4414"/>
                    </a:cubicBezTo>
                    <a:cubicBezTo>
                      <a:pt x="14924" y="4480"/>
                      <a:pt x="14924" y="4480"/>
                      <a:pt x="14924" y="4480"/>
                    </a:cubicBezTo>
                    <a:cubicBezTo>
                      <a:pt x="14980" y="4414"/>
                      <a:pt x="14980" y="4414"/>
                      <a:pt x="14980" y="4414"/>
                    </a:cubicBezTo>
                    <a:cubicBezTo>
                      <a:pt x="14924" y="4414"/>
                      <a:pt x="14924" y="4414"/>
                      <a:pt x="14924" y="4414"/>
                    </a:cubicBezTo>
                    <a:cubicBezTo>
                      <a:pt x="14924" y="4414"/>
                      <a:pt x="14924" y="4414"/>
                      <a:pt x="14924" y="4414"/>
                    </a:cubicBezTo>
                    <a:cubicBezTo>
                      <a:pt x="14924" y="4347"/>
                      <a:pt x="14924" y="4347"/>
                      <a:pt x="14924" y="4347"/>
                    </a:cubicBezTo>
                    <a:cubicBezTo>
                      <a:pt x="14924" y="4347"/>
                      <a:pt x="14924" y="4347"/>
                      <a:pt x="14924" y="4347"/>
                    </a:cubicBezTo>
                    <a:close/>
                    <a:moveTo>
                      <a:pt x="14194" y="3946"/>
                    </a:moveTo>
                    <a:cubicBezTo>
                      <a:pt x="14194" y="3879"/>
                      <a:pt x="14194" y="3879"/>
                      <a:pt x="14194" y="3879"/>
                    </a:cubicBezTo>
                    <a:cubicBezTo>
                      <a:pt x="14194" y="3812"/>
                      <a:pt x="14194" y="3812"/>
                      <a:pt x="14194" y="3812"/>
                    </a:cubicBezTo>
                    <a:cubicBezTo>
                      <a:pt x="14250" y="3745"/>
                      <a:pt x="14250" y="3745"/>
                      <a:pt x="14250" y="3745"/>
                    </a:cubicBezTo>
                    <a:cubicBezTo>
                      <a:pt x="14306" y="3745"/>
                      <a:pt x="14306" y="3745"/>
                      <a:pt x="14306" y="3745"/>
                    </a:cubicBezTo>
                    <a:cubicBezTo>
                      <a:pt x="14306" y="3745"/>
                      <a:pt x="14306" y="3745"/>
                      <a:pt x="14306" y="3745"/>
                    </a:cubicBezTo>
                    <a:cubicBezTo>
                      <a:pt x="14363" y="3745"/>
                      <a:pt x="14363" y="3745"/>
                      <a:pt x="14363" y="3745"/>
                    </a:cubicBezTo>
                    <a:cubicBezTo>
                      <a:pt x="14419" y="3745"/>
                      <a:pt x="14419" y="3745"/>
                      <a:pt x="14419" y="3745"/>
                    </a:cubicBezTo>
                    <a:cubicBezTo>
                      <a:pt x="14419" y="3745"/>
                      <a:pt x="14419" y="3745"/>
                      <a:pt x="14419" y="3745"/>
                    </a:cubicBezTo>
                    <a:cubicBezTo>
                      <a:pt x="14419" y="3812"/>
                      <a:pt x="14419" y="3812"/>
                      <a:pt x="14419" y="3812"/>
                    </a:cubicBezTo>
                    <a:cubicBezTo>
                      <a:pt x="14475" y="3812"/>
                      <a:pt x="14475" y="3812"/>
                      <a:pt x="14475" y="3812"/>
                    </a:cubicBezTo>
                    <a:cubicBezTo>
                      <a:pt x="14475" y="3745"/>
                      <a:pt x="14475" y="3745"/>
                      <a:pt x="14475" y="3745"/>
                    </a:cubicBezTo>
                    <a:cubicBezTo>
                      <a:pt x="14531" y="3812"/>
                      <a:pt x="14531" y="3812"/>
                      <a:pt x="14531" y="3812"/>
                    </a:cubicBezTo>
                    <a:cubicBezTo>
                      <a:pt x="14587" y="3812"/>
                      <a:pt x="14587" y="3812"/>
                      <a:pt x="14587" y="3812"/>
                    </a:cubicBezTo>
                    <a:cubicBezTo>
                      <a:pt x="14587" y="3879"/>
                      <a:pt x="14587" y="3879"/>
                      <a:pt x="14587" y="3879"/>
                    </a:cubicBezTo>
                    <a:cubicBezTo>
                      <a:pt x="14643" y="3879"/>
                      <a:pt x="14643" y="3879"/>
                      <a:pt x="14643" y="3879"/>
                    </a:cubicBezTo>
                    <a:cubicBezTo>
                      <a:pt x="14643" y="3879"/>
                      <a:pt x="14643" y="3879"/>
                      <a:pt x="14643" y="3879"/>
                    </a:cubicBezTo>
                    <a:cubicBezTo>
                      <a:pt x="14643" y="3946"/>
                      <a:pt x="14643" y="3946"/>
                      <a:pt x="14643" y="3946"/>
                    </a:cubicBezTo>
                    <a:cubicBezTo>
                      <a:pt x="14699" y="3946"/>
                      <a:pt x="14699" y="3946"/>
                      <a:pt x="14699" y="3946"/>
                    </a:cubicBezTo>
                    <a:cubicBezTo>
                      <a:pt x="14699" y="3879"/>
                      <a:pt x="14699" y="3879"/>
                      <a:pt x="14699" y="3879"/>
                    </a:cubicBezTo>
                    <a:cubicBezTo>
                      <a:pt x="14755" y="3946"/>
                      <a:pt x="14755" y="3946"/>
                      <a:pt x="14755" y="3946"/>
                    </a:cubicBezTo>
                    <a:cubicBezTo>
                      <a:pt x="14755" y="4012"/>
                      <a:pt x="14755" y="4012"/>
                      <a:pt x="14755" y="4012"/>
                    </a:cubicBezTo>
                    <a:cubicBezTo>
                      <a:pt x="14755" y="4012"/>
                      <a:pt x="14755" y="4012"/>
                      <a:pt x="14755" y="4012"/>
                    </a:cubicBezTo>
                    <a:cubicBezTo>
                      <a:pt x="14755" y="4012"/>
                      <a:pt x="14755" y="4012"/>
                      <a:pt x="14755" y="4012"/>
                    </a:cubicBezTo>
                    <a:cubicBezTo>
                      <a:pt x="14755" y="4079"/>
                      <a:pt x="14755" y="4079"/>
                      <a:pt x="14755" y="4079"/>
                    </a:cubicBezTo>
                    <a:cubicBezTo>
                      <a:pt x="14699" y="4079"/>
                      <a:pt x="14699" y="4079"/>
                      <a:pt x="14699" y="4079"/>
                    </a:cubicBezTo>
                    <a:cubicBezTo>
                      <a:pt x="14643" y="4079"/>
                      <a:pt x="14643" y="4079"/>
                      <a:pt x="14643" y="4079"/>
                    </a:cubicBezTo>
                    <a:cubicBezTo>
                      <a:pt x="14587" y="4146"/>
                      <a:pt x="14587" y="4146"/>
                      <a:pt x="14587" y="4146"/>
                    </a:cubicBezTo>
                    <a:cubicBezTo>
                      <a:pt x="14531" y="4079"/>
                      <a:pt x="14531" y="4079"/>
                      <a:pt x="14531" y="4079"/>
                    </a:cubicBezTo>
                    <a:cubicBezTo>
                      <a:pt x="14475" y="4079"/>
                      <a:pt x="14475" y="4079"/>
                      <a:pt x="14475" y="4079"/>
                    </a:cubicBezTo>
                    <a:cubicBezTo>
                      <a:pt x="14419" y="4012"/>
                      <a:pt x="14419" y="4012"/>
                      <a:pt x="14419" y="4012"/>
                    </a:cubicBezTo>
                    <a:cubicBezTo>
                      <a:pt x="14363" y="4012"/>
                      <a:pt x="14363" y="4012"/>
                      <a:pt x="14363" y="4012"/>
                    </a:cubicBezTo>
                    <a:cubicBezTo>
                      <a:pt x="14306" y="4012"/>
                      <a:pt x="14306" y="4012"/>
                      <a:pt x="14306" y="4012"/>
                    </a:cubicBezTo>
                    <a:cubicBezTo>
                      <a:pt x="14250" y="3946"/>
                      <a:pt x="14250" y="3946"/>
                      <a:pt x="14250" y="3946"/>
                    </a:cubicBezTo>
                    <a:cubicBezTo>
                      <a:pt x="14194" y="3946"/>
                      <a:pt x="14194" y="3946"/>
                      <a:pt x="14194" y="3946"/>
                    </a:cubicBezTo>
                    <a:cubicBezTo>
                      <a:pt x="14194" y="3946"/>
                      <a:pt x="14194" y="3946"/>
                      <a:pt x="14194" y="3946"/>
                    </a:cubicBezTo>
                    <a:close/>
                    <a:moveTo>
                      <a:pt x="13577" y="3076"/>
                    </a:moveTo>
                    <a:cubicBezTo>
                      <a:pt x="13577" y="3009"/>
                      <a:pt x="13577" y="3009"/>
                      <a:pt x="13577" y="3009"/>
                    </a:cubicBezTo>
                    <a:cubicBezTo>
                      <a:pt x="13633" y="3009"/>
                      <a:pt x="13633" y="3009"/>
                      <a:pt x="13633" y="3009"/>
                    </a:cubicBezTo>
                    <a:cubicBezTo>
                      <a:pt x="13633" y="3009"/>
                      <a:pt x="13633" y="3009"/>
                      <a:pt x="13633" y="3009"/>
                    </a:cubicBezTo>
                    <a:cubicBezTo>
                      <a:pt x="13633" y="3076"/>
                      <a:pt x="13633" y="3076"/>
                      <a:pt x="13633" y="3076"/>
                    </a:cubicBezTo>
                    <a:cubicBezTo>
                      <a:pt x="13577" y="3076"/>
                      <a:pt x="13577" y="3076"/>
                      <a:pt x="13577" y="3076"/>
                    </a:cubicBezTo>
                    <a:cubicBezTo>
                      <a:pt x="13577" y="3076"/>
                      <a:pt x="13577" y="3076"/>
                      <a:pt x="13577" y="3076"/>
                    </a:cubicBezTo>
                    <a:close/>
                    <a:moveTo>
                      <a:pt x="13633" y="3344"/>
                    </a:moveTo>
                    <a:cubicBezTo>
                      <a:pt x="13633" y="3477"/>
                      <a:pt x="13633" y="3477"/>
                      <a:pt x="13633" y="3477"/>
                    </a:cubicBezTo>
                    <a:cubicBezTo>
                      <a:pt x="13689" y="3477"/>
                      <a:pt x="13689" y="3477"/>
                      <a:pt x="13689" y="3477"/>
                    </a:cubicBezTo>
                    <a:cubicBezTo>
                      <a:pt x="13689" y="3477"/>
                      <a:pt x="13689" y="3477"/>
                      <a:pt x="13689" y="3477"/>
                    </a:cubicBezTo>
                    <a:cubicBezTo>
                      <a:pt x="13745" y="3477"/>
                      <a:pt x="13745" y="3477"/>
                      <a:pt x="13745" y="3477"/>
                    </a:cubicBezTo>
                    <a:cubicBezTo>
                      <a:pt x="13745" y="3544"/>
                      <a:pt x="13745" y="3544"/>
                      <a:pt x="13745" y="3544"/>
                    </a:cubicBezTo>
                    <a:cubicBezTo>
                      <a:pt x="13802" y="3544"/>
                      <a:pt x="13802" y="3544"/>
                      <a:pt x="13802" y="3544"/>
                    </a:cubicBezTo>
                    <a:cubicBezTo>
                      <a:pt x="13858" y="3477"/>
                      <a:pt x="13858" y="3477"/>
                      <a:pt x="13858" y="3477"/>
                    </a:cubicBezTo>
                    <a:cubicBezTo>
                      <a:pt x="13858" y="3411"/>
                      <a:pt x="13858" y="3411"/>
                      <a:pt x="13858" y="3411"/>
                    </a:cubicBezTo>
                    <a:cubicBezTo>
                      <a:pt x="13914" y="3411"/>
                      <a:pt x="13914" y="3411"/>
                      <a:pt x="13914" y="3411"/>
                    </a:cubicBezTo>
                    <a:cubicBezTo>
                      <a:pt x="13970" y="3344"/>
                      <a:pt x="13970" y="3344"/>
                      <a:pt x="13970" y="3344"/>
                    </a:cubicBezTo>
                    <a:cubicBezTo>
                      <a:pt x="13970" y="3277"/>
                      <a:pt x="13970" y="3277"/>
                      <a:pt x="13970" y="3277"/>
                    </a:cubicBezTo>
                    <a:cubicBezTo>
                      <a:pt x="13970" y="3210"/>
                      <a:pt x="13970" y="3210"/>
                      <a:pt x="13970" y="3210"/>
                    </a:cubicBezTo>
                    <a:cubicBezTo>
                      <a:pt x="14026" y="3143"/>
                      <a:pt x="14026" y="3143"/>
                      <a:pt x="14026" y="3143"/>
                    </a:cubicBezTo>
                    <a:cubicBezTo>
                      <a:pt x="13970" y="3076"/>
                      <a:pt x="13970" y="3076"/>
                      <a:pt x="13970" y="3076"/>
                    </a:cubicBezTo>
                    <a:cubicBezTo>
                      <a:pt x="13970" y="3076"/>
                      <a:pt x="13970" y="3076"/>
                      <a:pt x="13970" y="3076"/>
                    </a:cubicBezTo>
                    <a:cubicBezTo>
                      <a:pt x="14026" y="3076"/>
                      <a:pt x="14026" y="3076"/>
                      <a:pt x="14026" y="3076"/>
                    </a:cubicBezTo>
                    <a:cubicBezTo>
                      <a:pt x="14026" y="3009"/>
                      <a:pt x="14026" y="3009"/>
                      <a:pt x="14026" y="3009"/>
                    </a:cubicBezTo>
                    <a:cubicBezTo>
                      <a:pt x="14082" y="2942"/>
                      <a:pt x="14082" y="2942"/>
                      <a:pt x="14082" y="2942"/>
                    </a:cubicBezTo>
                    <a:cubicBezTo>
                      <a:pt x="14138" y="2942"/>
                      <a:pt x="14138" y="2942"/>
                      <a:pt x="14138" y="2942"/>
                    </a:cubicBezTo>
                    <a:cubicBezTo>
                      <a:pt x="14194" y="2876"/>
                      <a:pt x="14194" y="2876"/>
                      <a:pt x="14194" y="2876"/>
                    </a:cubicBezTo>
                    <a:cubicBezTo>
                      <a:pt x="14194" y="2809"/>
                      <a:pt x="14194" y="2809"/>
                      <a:pt x="14194" y="2809"/>
                    </a:cubicBezTo>
                    <a:cubicBezTo>
                      <a:pt x="14194" y="2742"/>
                      <a:pt x="14194" y="2742"/>
                      <a:pt x="14194" y="2742"/>
                    </a:cubicBezTo>
                    <a:cubicBezTo>
                      <a:pt x="14194" y="2742"/>
                      <a:pt x="14194" y="2742"/>
                      <a:pt x="14194" y="2742"/>
                    </a:cubicBezTo>
                    <a:cubicBezTo>
                      <a:pt x="14250" y="2675"/>
                      <a:pt x="14250" y="2675"/>
                      <a:pt x="14250" y="2675"/>
                    </a:cubicBezTo>
                    <a:cubicBezTo>
                      <a:pt x="14194" y="2675"/>
                      <a:pt x="14194" y="2675"/>
                      <a:pt x="14194" y="2675"/>
                    </a:cubicBezTo>
                    <a:cubicBezTo>
                      <a:pt x="14194" y="2608"/>
                      <a:pt x="14194" y="2608"/>
                      <a:pt x="14194" y="2608"/>
                    </a:cubicBezTo>
                    <a:cubicBezTo>
                      <a:pt x="14194" y="2608"/>
                      <a:pt x="14194" y="2608"/>
                      <a:pt x="14194" y="2608"/>
                    </a:cubicBezTo>
                    <a:cubicBezTo>
                      <a:pt x="14138" y="2541"/>
                      <a:pt x="14138" y="2541"/>
                      <a:pt x="14138" y="2541"/>
                    </a:cubicBezTo>
                    <a:cubicBezTo>
                      <a:pt x="14082" y="2541"/>
                      <a:pt x="14082" y="2541"/>
                      <a:pt x="14082" y="2541"/>
                    </a:cubicBezTo>
                    <a:cubicBezTo>
                      <a:pt x="14026" y="2541"/>
                      <a:pt x="14026" y="2541"/>
                      <a:pt x="14026" y="2541"/>
                    </a:cubicBezTo>
                    <a:cubicBezTo>
                      <a:pt x="14082" y="2474"/>
                      <a:pt x="14082" y="2474"/>
                      <a:pt x="14082" y="2474"/>
                    </a:cubicBezTo>
                    <a:cubicBezTo>
                      <a:pt x="14138" y="2474"/>
                      <a:pt x="14138" y="2474"/>
                      <a:pt x="14138" y="2474"/>
                    </a:cubicBezTo>
                    <a:cubicBezTo>
                      <a:pt x="14138" y="2407"/>
                      <a:pt x="14138" y="2407"/>
                      <a:pt x="14138" y="2407"/>
                    </a:cubicBezTo>
                    <a:cubicBezTo>
                      <a:pt x="14138" y="2407"/>
                      <a:pt x="14138" y="2407"/>
                      <a:pt x="14138" y="2407"/>
                    </a:cubicBezTo>
                    <a:cubicBezTo>
                      <a:pt x="14138" y="2341"/>
                      <a:pt x="14138" y="2341"/>
                      <a:pt x="14138" y="2341"/>
                    </a:cubicBezTo>
                    <a:cubicBezTo>
                      <a:pt x="14138" y="2274"/>
                      <a:pt x="14138" y="2274"/>
                      <a:pt x="14138" y="2274"/>
                    </a:cubicBezTo>
                    <a:cubicBezTo>
                      <a:pt x="14082" y="2207"/>
                      <a:pt x="14082" y="2207"/>
                      <a:pt x="14082" y="2207"/>
                    </a:cubicBezTo>
                    <a:cubicBezTo>
                      <a:pt x="14082" y="2207"/>
                      <a:pt x="14082" y="2207"/>
                      <a:pt x="14082" y="2207"/>
                    </a:cubicBezTo>
                    <a:cubicBezTo>
                      <a:pt x="13970" y="2274"/>
                      <a:pt x="13970" y="2274"/>
                      <a:pt x="13970" y="2274"/>
                    </a:cubicBezTo>
                    <a:cubicBezTo>
                      <a:pt x="13914" y="2274"/>
                      <a:pt x="13914" y="2274"/>
                      <a:pt x="13914" y="2274"/>
                    </a:cubicBezTo>
                    <a:cubicBezTo>
                      <a:pt x="13914" y="2341"/>
                      <a:pt x="13914" y="2341"/>
                      <a:pt x="13914" y="2341"/>
                    </a:cubicBezTo>
                    <a:cubicBezTo>
                      <a:pt x="13858" y="2407"/>
                      <a:pt x="13858" y="2407"/>
                      <a:pt x="13858" y="2407"/>
                    </a:cubicBezTo>
                    <a:cubicBezTo>
                      <a:pt x="13858" y="2341"/>
                      <a:pt x="13858" y="2341"/>
                      <a:pt x="13858" y="2341"/>
                    </a:cubicBezTo>
                    <a:cubicBezTo>
                      <a:pt x="13858" y="2341"/>
                      <a:pt x="13858" y="2341"/>
                      <a:pt x="13858" y="2341"/>
                    </a:cubicBezTo>
                    <a:cubicBezTo>
                      <a:pt x="13858" y="2274"/>
                      <a:pt x="13858" y="2274"/>
                      <a:pt x="13858" y="2274"/>
                    </a:cubicBezTo>
                    <a:cubicBezTo>
                      <a:pt x="13914" y="2274"/>
                      <a:pt x="13914" y="2274"/>
                      <a:pt x="13914" y="2274"/>
                    </a:cubicBezTo>
                    <a:cubicBezTo>
                      <a:pt x="13914" y="2207"/>
                      <a:pt x="13914" y="2207"/>
                      <a:pt x="13914" y="2207"/>
                    </a:cubicBezTo>
                    <a:cubicBezTo>
                      <a:pt x="13914" y="2073"/>
                      <a:pt x="13914" y="2073"/>
                      <a:pt x="13914" y="2073"/>
                    </a:cubicBezTo>
                    <a:cubicBezTo>
                      <a:pt x="13914" y="2006"/>
                      <a:pt x="13914" y="2006"/>
                      <a:pt x="13914" y="2006"/>
                    </a:cubicBezTo>
                    <a:cubicBezTo>
                      <a:pt x="13858" y="2006"/>
                      <a:pt x="13858" y="2006"/>
                      <a:pt x="13858" y="2006"/>
                    </a:cubicBezTo>
                    <a:cubicBezTo>
                      <a:pt x="13858" y="1939"/>
                      <a:pt x="13858" y="1939"/>
                      <a:pt x="13858" y="1939"/>
                    </a:cubicBezTo>
                    <a:cubicBezTo>
                      <a:pt x="13802" y="1939"/>
                      <a:pt x="13802" y="1939"/>
                      <a:pt x="13802" y="1939"/>
                    </a:cubicBezTo>
                    <a:cubicBezTo>
                      <a:pt x="13745" y="1939"/>
                      <a:pt x="13745" y="1939"/>
                      <a:pt x="13745" y="1939"/>
                    </a:cubicBezTo>
                    <a:cubicBezTo>
                      <a:pt x="13689" y="1939"/>
                      <a:pt x="13689" y="1939"/>
                      <a:pt x="13689" y="1939"/>
                    </a:cubicBezTo>
                    <a:cubicBezTo>
                      <a:pt x="13633" y="2006"/>
                      <a:pt x="13633" y="2006"/>
                      <a:pt x="13633" y="2006"/>
                    </a:cubicBezTo>
                    <a:cubicBezTo>
                      <a:pt x="13633" y="1939"/>
                      <a:pt x="13633" y="1939"/>
                      <a:pt x="13633" y="1939"/>
                    </a:cubicBezTo>
                    <a:cubicBezTo>
                      <a:pt x="13577" y="1872"/>
                      <a:pt x="13577" y="1872"/>
                      <a:pt x="13577" y="1872"/>
                    </a:cubicBezTo>
                    <a:cubicBezTo>
                      <a:pt x="13577" y="1872"/>
                      <a:pt x="13577" y="1872"/>
                      <a:pt x="13577" y="1872"/>
                    </a:cubicBezTo>
                    <a:cubicBezTo>
                      <a:pt x="13577" y="1872"/>
                      <a:pt x="13577" y="1872"/>
                      <a:pt x="13577" y="1872"/>
                    </a:cubicBezTo>
                    <a:cubicBezTo>
                      <a:pt x="13521" y="1939"/>
                      <a:pt x="13521" y="1939"/>
                      <a:pt x="13521" y="1939"/>
                    </a:cubicBezTo>
                    <a:cubicBezTo>
                      <a:pt x="13465" y="2006"/>
                      <a:pt x="13465" y="2006"/>
                      <a:pt x="13465" y="2006"/>
                    </a:cubicBezTo>
                    <a:cubicBezTo>
                      <a:pt x="13465" y="2006"/>
                      <a:pt x="13465" y="2006"/>
                      <a:pt x="13465" y="2006"/>
                    </a:cubicBezTo>
                    <a:cubicBezTo>
                      <a:pt x="13409" y="2073"/>
                      <a:pt x="13409" y="2073"/>
                      <a:pt x="13409" y="2073"/>
                    </a:cubicBezTo>
                    <a:cubicBezTo>
                      <a:pt x="13409" y="2140"/>
                      <a:pt x="13409" y="2140"/>
                      <a:pt x="13409" y="2140"/>
                    </a:cubicBezTo>
                    <a:cubicBezTo>
                      <a:pt x="13465" y="2207"/>
                      <a:pt x="13465" y="2207"/>
                      <a:pt x="13465" y="2207"/>
                    </a:cubicBezTo>
                    <a:cubicBezTo>
                      <a:pt x="13465" y="2140"/>
                      <a:pt x="13465" y="2140"/>
                      <a:pt x="13465" y="2140"/>
                    </a:cubicBezTo>
                    <a:cubicBezTo>
                      <a:pt x="13521" y="2140"/>
                      <a:pt x="13521" y="2140"/>
                      <a:pt x="13521" y="2140"/>
                    </a:cubicBezTo>
                    <a:cubicBezTo>
                      <a:pt x="13577" y="2140"/>
                      <a:pt x="13577" y="2140"/>
                      <a:pt x="13577" y="2140"/>
                    </a:cubicBezTo>
                    <a:cubicBezTo>
                      <a:pt x="13521" y="2207"/>
                      <a:pt x="13521" y="2207"/>
                      <a:pt x="13521" y="2207"/>
                    </a:cubicBezTo>
                    <a:cubicBezTo>
                      <a:pt x="13409" y="2274"/>
                      <a:pt x="13409" y="2274"/>
                      <a:pt x="13409" y="2274"/>
                    </a:cubicBezTo>
                    <a:cubicBezTo>
                      <a:pt x="13409" y="2341"/>
                      <a:pt x="13409" y="2341"/>
                      <a:pt x="13409" y="2341"/>
                    </a:cubicBezTo>
                    <a:cubicBezTo>
                      <a:pt x="13409" y="2341"/>
                      <a:pt x="13409" y="2341"/>
                      <a:pt x="13409" y="2341"/>
                    </a:cubicBezTo>
                    <a:cubicBezTo>
                      <a:pt x="13465" y="2341"/>
                      <a:pt x="13465" y="2341"/>
                      <a:pt x="13465" y="2341"/>
                    </a:cubicBezTo>
                    <a:cubicBezTo>
                      <a:pt x="13521" y="2274"/>
                      <a:pt x="13521" y="2274"/>
                      <a:pt x="13521" y="2274"/>
                    </a:cubicBezTo>
                    <a:cubicBezTo>
                      <a:pt x="13577" y="2274"/>
                      <a:pt x="13577" y="2274"/>
                      <a:pt x="13577" y="2274"/>
                    </a:cubicBezTo>
                    <a:cubicBezTo>
                      <a:pt x="13577" y="2207"/>
                      <a:pt x="13577" y="2207"/>
                      <a:pt x="13577" y="2207"/>
                    </a:cubicBezTo>
                    <a:cubicBezTo>
                      <a:pt x="13633" y="2274"/>
                      <a:pt x="13633" y="2274"/>
                      <a:pt x="13633" y="2274"/>
                    </a:cubicBezTo>
                    <a:cubicBezTo>
                      <a:pt x="13577" y="2341"/>
                      <a:pt x="13577" y="2341"/>
                      <a:pt x="13577" y="2341"/>
                    </a:cubicBezTo>
                    <a:cubicBezTo>
                      <a:pt x="13577" y="2341"/>
                      <a:pt x="13577" y="2341"/>
                      <a:pt x="13577" y="2341"/>
                    </a:cubicBezTo>
                    <a:cubicBezTo>
                      <a:pt x="13521" y="2407"/>
                      <a:pt x="13521" y="2407"/>
                      <a:pt x="13521" y="2407"/>
                    </a:cubicBezTo>
                    <a:cubicBezTo>
                      <a:pt x="13521" y="2407"/>
                      <a:pt x="13521" y="2407"/>
                      <a:pt x="13521" y="2407"/>
                    </a:cubicBezTo>
                    <a:cubicBezTo>
                      <a:pt x="13521" y="2474"/>
                      <a:pt x="13521" y="2474"/>
                      <a:pt x="13521" y="2474"/>
                    </a:cubicBezTo>
                    <a:cubicBezTo>
                      <a:pt x="13577" y="2474"/>
                      <a:pt x="13577" y="2474"/>
                      <a:pt x="13577" y="2474"/>
                    </a:cubicBezTo>
                    <a:cubicBezTo>
                      <a:pt x="13633" y="2474"/>
                      <a:pt x="13633" y="2474"/>
                      <a:pt x="13633" y="2474"/>
                    </a:cubicBezTo>
                    <a:cubicBezTo>
                      <a:pt x="13577" y="2541"/>
                      <a:pt x="13577" y="2541"/>
                      <a:pt x="13577" y="2541"/>
                    </a:cubicBezTo>
                    <a:cubicBezTo>
                      <a:pt x="13521" y="2541"/>
                      <a:pt x="13521" y="2541"/>
                      <a:pt x="13521" y="2541"/>
                    </a:cubicBezTo>
                    <a:cubicBezTo>
                      <a:pt x="13465" y="2541"/>
                      <a:pt x="13465" y="2541"/>
                      <a:pt x="13465" y="2541"/>
                    </a:cubicBezTo>
                    <a:cubicBezTo>
                      <a:pt x="13465" y="2541"/>
                      <a:pt x="13465" y="2541"/>
                      <a:pt x="13465" y="2541"/>
                    </a:cubicBezTo>
                    <a:cubicBezTo>
                      <a:pt x="13521" y="2608"/>
                      <a:pt x="13521" y="2608"/>
                      <a:pt x="13521" y="2608"/>
                    </a:cubicBezTo>
                    <a:cubicBezTo>
                      <a:pt x="13521" y="2608"/>
                      <a:pt x="13521" y="2608"/>
                      <a:pt x="13521" y="2608"/>
                    </a:cubicBezTo>
                    <a:cubicBezTo>
                      <a:pt x="13409" y="2675"/>
                      <a:pt x="13409" y="2675"/>
                      <a:pt x="13409" y="2675"/>
                    </a:cubicBezTo>
                    <a:cubicBezTo>
                      <a:pt x="13409" y="2675"/>
                      <a:pt x="13409" y="2675"/>
                      <a:pt x="13409" y="2675"/>
                    </a:cubicBezTo>
                    <a:cubicBezTo>
                      <a:pt x="13409" y="2608"/>
                      <a:pt x="13409" y="2608"/>
                      <a:pt x="13409" y="2608"/>
                    </a:cubicBezTo>
                    <a:cubicBezTo>
                      <a:pt x="13353" y="2608"/>
                      <a:pt x="13353" y="2608"/>
                      <a:pt x="13353" y="2608"/>
                    </a:cubicBezTo>
                    <a:cubicBezTo>
                      <a:pt x="13297" y="2541"/>
                      <a:pt x="13297" y="2541"/>
                      <a:pt x="13297" y="2541"/>
                    </a:cubicBezTo>
                    <a:cubicBezTo>
                      <a:pt x="13184" y="2608"/>
                      <a:pt x="13184" y="2608"/>
                      <a:pt x="13184" y="2608"/>
                    </a:cubicBezTo>
                    <a:cubicBezTo>
                      <a:pt x="13184" y="2608"/>
                      <a:pt x="13184" y="2608"/>
                      <a:pt x="13184" y="2608"/>
                    </a:cubicBezTo>
                    <a:cubicBezTo>
                      <a:pt x="13184" y="2675"/>
                      <a:pt x="13184" y="2675"/>
                      <a:pt x="13184" y="2675"/>
                    </a:cubicBezTo>
                    <a:cubicBezTo>
                      <a:pt x="13184" y="2742"/>
                      <a:pt x="13184" y="2742"/>
                      <a:pt x="13184" y="2742"/>
                    </a:cubicBezTo>
                    <a:cubicBezTo>
                      <a:pt x="13184" y="2809"/>
                      <a:pt x="13184" y="2809"/>
                      <a:pt x="13184" y="2809"/>
                    </a:cubicBezTo>
                    <a:cubicBezTo>
                      <a:pt x="13241" y="2876"/>
                      <a:pt x="13241" y="2876"/>
                      <a:pt x="13241" y="2876"/>
                    </a:cubicBezTo>
                    <a:cubicBezTo>
                      <a:pt x="13297" y="2809"/>
                      <a:pt x="13297" y="2809"/>
                      <a:pt x="13297" y="2809"/>
                    </a:cubicBezTo>
                    <a:cubicBezTo>
                      <a:pt x="13297" y="2809"/>
                      <a:pt x="13297" y="2809"/>
                      <a:pt x="13297" y="2809"/>
                    </a:cubicBezTo>
                    <a:cubicBezTo>
                      <a:pt x="13409" y="2809"/>
                      <a:pt x="13409" y="2809"/>
                      <a:pt x="13409" y="2809"/>
                    </a:cubicBezTo>
                    <a:cubicBezTo>
                      <a:pt x="13465" y="2809"/>
                      <a:pt x="13465" y="2809"/>
                      <a:pt x="13465" y="2809"/>
                    </a:cubicBezTo>
                    <a:cubicBezTo>
                      <a:pt x="13465" y="2876"/>
                      <a:pt x="13465" y="2876"/>
                      <a:pt x="13465" y="2876"/>
                    </a:cubicBezTo>
                    <a:cubicBezTo>
                      <a:pt x="13577" y="2809"/>
                      <a:pt x="13577" y="2809"/>
                      <a:pt x="13577" y="2809"/>
                    </a:cubicBezTo>
                    <a:cubicBezTo>
                      <a:pt x="13577" y="2876"/>
                      <a:pt x="13577" y="2876"/>
                      <a:pt x="13577" y="2876"/>
                    </a:cubicBezTo>
                    <a:cubicBezTo>
                      <a:pt x="13521" y="2876"/>
                      <a:pt x="13521" y="2876"/>
                      <a:pt x="13521" y="2876"/>
                    </a:cubicBezTo>
                    <a:cubicBezTo>
                      <a:pt x="13521" y="2942"/>
                      <a:pt x="13521" y="2942"/>
                      <a:pt x="13521" y="2942"/>
                    </a:cubicBezTo>
                    <a:cubicBezTo>
                      <a:pt x="13521" y="2942"/>
                      <a:pt x="13521" y="2942"/>
                      <a:pt x="13521" y="2942"/>
                    </a:cubicBezTo>
                    <a:cubicBezTo>
                      <a:pt x="13577" y="2942"/>
                      <a:pt x="13577" y="2942"/>
                      <a:pt x="13577" y="2942"/>
                    </a:cubicBezTo>
                    <a:cubicBezTo>
                      <a:pt x="13633" y="3009"/>
                      <a:pt x="13633" y="3009"/>
                      <a:pt x="13633" y="3009"/>
                    </a:cubicBezTo>
                    <a:cubicBezTo>
                      <a:pt x="13633" y="3076"/>
                      <a:pt x="13633" y="3076"/>
                      <a:pt x="13633" y="3076"/>
                    </a:cubicBezTo>
                    <a:cubicBezTo>
                      <a:pt x="13689" y="3076"/>
                      <a:pt x="13689" y="3076"/>
                      <a:pt x="13689" y="3076"/>
                    </a:cubicBezTo>
                    <a:cubicBezTo>
                      <a:pt x="13689" y="3076"/>
                      <a:pt x="13689" y="3076"/>
                      <a:pt x="13689" y="3076"/>
                    </a:cubicBezTo>
                    <a:cubicBezTo>
                      <a:pt x="13689" y="3143"/>
                      <a:pt x="13689" y="3143"/>
                      <a:pt x="13689" y="3143"/>
                    </a:cubicBezTo>
                    <a:cubicBezTo>
                      <a:pt x="13689" y="3210"/>
                      <a:pt x="13689" y="3210"/>
                      <a:pt x="13689" y="3210"/>
                    </a:cubicBezTo>
                    <a:cubicBezTo>
                      <a:pt x="13633" y="3344"/>
                      <a:pt x="13633" y="3344"/>
                      <a:pt x="13633" y="3344"/>
                    </a:cubicBezTo>
                    <a:close/>
                    <a:moveTo>
                      <a:pt x="13353" y="2942"/>
                    </a:moveTo>
                    <a:cubicBezTo>
                      <a:pt x="13353" y="2942"/>
                      <a:pt x="13353" y="2942"/>
                      <a:pt x="13353" y="2942"/>
                    </a:cubicBezTo>
                    <a:cubicBezTo>
                      <a:pt x="13409" y="2876"/>
                      <a:pt x="13409" y="2876"/>
                      <a:pt x="13409" y="2876"/>
                    </a:cubicBezTo>
                    <a:cubicBezTo>
                      <a:pt x="13465" y="2876"/>
                      <a:pt x="13465" y="2876"/>
                      <a:pt x="13465" y="2876"/>
                    </a:cubicBezTo>
                    <a:cubicBezTo>
                      <a:pt x="13465" y="2942"/>
                      <a:pt x="13465" y="2942"/>
                      <a:pt x="13465" y="2942"/>
                    </a:cubicBezTo>
                    <a:cubicBezTo>
                      <a:pt x="13409" y="2942"/>
                      <a:pt x="13409" y="2942"/>
                      <a:pt x="13409" y="2942"/>
                    </a:cubicBezTo>
                    <a:cubicBezTo>
                      <a:pt x="13353" y="3009"/>
                      <a:pt x="13353" y="3009"/>
                      <a:pt x="13353" y="3009"/>
                    </a:cubicBezTo>
                    <a:cubicBezTo>
                      <a:pt x="13353" y="2942"/>
                      <a:pt x="13353" y="2942"/>
                      <a:pt x="13353" y="2942"/>
                    </a:cubicBezTo>
                    <a:close/>
                    <a:moveTo>
                      <a:pt x="13241" y="3277"/>
                    </a:moveTo>
                    <a:cubicBezTo>
                      <a:pt x="13297" y="3210"/>
                      <a:pt x="13297" y="3210"/>
                      <a:pt x="13297" y="3210"/>
                    </a:cubicBezTo>
                    <a:cubicBezTo>
                      <a:pt x="13353" y="3210"/>
                      <a:pt x="13353" y="3210"/>
                      <a:pt x="13353" y="3210"/>
                    </a:cubicBezTo>
                    <a:cubicBezTo>
                      <a:pt x="13409" y="3210"/>
                      <a:pt x="13409" y="3210"/>
                      <a:pt x="13409" y="3210"/>
                    </a:cubicBezTo>
                    <a:cubicBezTo>
                      <a:pt x="13521" y="3344"/>
                      <a:pt x="13521" y="3344"/>
                      <a:pt x="13521" y="3344"/>
                    </a:cubicBezTo>
                    <a:cubicBezTo>
                      <a:pt x="13465" y="3344"/>
                      <a:pt x="13465" y="3344"/>
                      <a:pt x="13465" y="3344"/>
                    </a:cubicBezTo>
                    <a:cubicBezTo>
                      <a:pt x="13521" y="3477"/>
                      <a:pt x="13521" y="3477"/>
                      <a:pt x="13521" y="3477"/>
                    </a:cubicBezTo>
                    <a:cubicBezTo>
                      <a:pt x="13465" y="3477"/>
                      <a:pt x="13465" y="3477"/>
                      <a:pt x="13465" y="3477"/>
                    </a:cubicBezTo>
                    <a:cubicBezTo>
                      <a:pt x="13409" y="3411"/>
                      <a:pt x="13409" y="3411"/>
                      <a:pt x="13409" y="3411"/>
                    </a:cubicBezTo>
                    <a:cubicBezTo>
                      <a:pt x="13353" y="3477"/>
                      <a:pt x="13353" y="3477"/>
                      <a:pt x="13353" y="3477"/>
                    </a:cubicBezTo>
                    <a:cubicBezTo>
                      <a:pt x="13353" y="3477"/>
                      <a:pt x="13353" y="3477"/>
                      <a:pt x="13353" y="3477"/>
                    </a:cubicBezTo>
                    <a:cubicBezTo>
                      <a:pt x="13297" y="3411"/>
                      <a:pt x="13297" y="3411"/>
                      <a:pt x="13297" y="3411"/>
                    </a:cubicBezTo>
                    <a:cubicBezTo>
                      <a:pt x="13241" y="3344"/>
                      <a:pt x="13241" y="3344"/>
                      <a:pt x="13241" y="3344"/>
                    </a:cubicBezTo>
                    <a:cubicBezTo>
                      <a:pt x="13241" y="3277"/>
                      <a:pt x="13241" y="3277"/>
                      <a:pt x="13241" y="3277"/>
                    </a:cubicBezTo>
                    <a:close/>
                    <a:moveTo>
                      <a:pt x="12623" y="3745"/>
                    </a:moveTo>
                    <a:cubicBezTo>
                      <a:pt x="12679" y="3678"/>
                      <a:pt x="12679" y="3678"/>
                      <a:pt x="12679" y="3678"/>
                    </a:cubicBezTo>
                    <a:cubicBezTo>
                      <a:pt x="12736" y="3678"/>
                      <a:pt x="12736" y="3678"/>
                      <a:pt x="12736" y="3678"/>
                    </a:cubicBezTo>
                    <a:cubicBezTo>
                      <a:pt x="12736" y="3745"/>
                      <a:pt x="12736" y="3745"/>
                      <a:pt x="12736" y="3745"/>
                    </a:cubicBezTo>
                    <a:cubicBezTo>
                      <a:pt x="12679" y="3745"/>
                      <a:pt x="12679" y="3745"/>
                      <a:pt x="12679" y="3745"/>
                    </a:cubicBezTo>
                    <a:cubicBezTo>
                      <a:pt x="12623" y="3745"/>
                      <a:pt x="12623" y="3745"/>
                      <a:pt x="12623" y="3745"/>
                    </a:cubicBezTo>
                    <a:close/>
                    <a:moveTo>
                      <a:pt x="12567" y="3678"/>
                    </a:moveTo>
                    <a:cubicBezTo>
                      <a:pt x="12567" y="3611"/>
                      <a:pt x="12567" y="3611"/>
                      <a:pt x="12567" y="3611"/>
                    </a:cubicBezTo>
                    <a:cubicBezTo>
                      <a:pt x="12567" y="3544"/>
                      <a:pt x="12567" y="3544"/>
                      <a:pt x="12567" y="3544"/>
                    </a:cubicBezTo>
                    <a:cubicBezTo>
                      <a:pt x="12567" y="3477"/>
                      <a:pt x="12567" y="3477"/>
                      <a:pt x="12567" y="3477"/>
                    </a:cubicBezTo>
                    <a:cubicBezTo>
                      <a:pt x="12567" y="3411"/>
                      <a:pt x="12567" y="3411"/>
                      <a:pt x="12567" y="3411"/>
                    </a:cubicBezTo>
                    <a:cubicBezTo>
                      <a:pt x="12623" y="3344"/>
                      <a:pt x="12623" y="3344"/>
                      <a:pt x="12623" y="3344"/>
                    </a:cubicBezTo>
                    <a:cubicBezTo>
                      <a:pt x="12623" y="3344"/>
                      <a:pt x="12623" y="3344"/>
                      <a:pt x="12623" y="3344"/>
                    </a:cubicBezTo>
                    <a:cubicBezTo>
                      <a:pt x="12679" y="3344"/>
                      <a:pt x="12679" y="3344"/>
                      <a:pt x="12679" y="3344"/>
                    </a:cubicBezTo>
                    <a:cubicBezTo>
                      <a:pt x="12679" y="3277"/>
                      <a:pt x="12679" y="3277"/>
                      <a:pt x="12679" y="3277"/>
                    </a:cubicBezTo>
                    <a:cubicBezTo>
                      <a:pt x="12679" y="3210"/>
                      <a:pt x="12679" y="3210"/>
                      <a:pt x="12679" y="3210"/>
                    </a:cubicBezTo>
                    <a:cubicBezTo>
                      <a:pt x="12679" y="3143"/>
                      <a:pt x="12679" y="3143"/>
                      <a:pt x="12679" y="3143"/>
                    </a:cubicBezTo>
                    <a:cubicBezTo>
                      <a:pt x="12736" y="3143"/>
                      <a:pt x="12736" y="3143"/>
                      <a:pt x="12736" y="3143"/>
                    </a:cubicBezTo>
                    <a:cubicBezTo>
                      <a:pt x="12736" y="3143"/>
                      <a:pt x="12736" y="3143"/>
                      <a:pt x="12736" y="3143"/>
                    </a:cubicBezTo>
                    <a:cubicBezTo>
                      <a:pt x="12792" y="3210"/>
                      <a:pt x="12792" y="3210"/>
                      <a:pt x="12792" y="3210"/>
                    </a:cubicBezTo>
                    <a:cubicBezTo>
                      <a:pt x="12792" y="3277"/>
                      <a:pt x="12792" y="3277"/>
                      <a:pt x="12792" y="3277"/>
                    </a:cubicBezTo>
                    <a:cubicBezTo>
                      <a:pt x="12736" y="3344"/>
                      <a:pt x="12736" y="3344"/>
                      <a:pt x="12736" y="3344"/>
                    </a:cubicBezTo>
                    <a:cubicBezTo>
                      <a:pt x="12736" y="3411"/>
                      <a:pt x="12736" y="3411"/>
                      <a:pt x="12736" y="3411"/>
                    </a:cubicBezTo>
                    <a:cubicBezTo>
                      <a:pt x="12736" y="3477"/>
                      <a:pt x="12736" y="3477"/>
                      <a:pt x="12736" y="3477"/>
                    </a:cubicBezTo>
                    <a:cubicBezTo>
                      <a:pt x="12736" y="3477"/>
                      <a:pt x="12736" y="3477"/>
                      <a:pt x="12736" y="3477"/>
                    </a:cubicBezTo>
                    <a:cubicBezTo>
                      <a:pt x="12736" y="3611"/>
                      <a:pt x="12736" y="3611"/>
                      <a:pt x="12736" y="3611"/>
                    </a:cubicBezTo>
                    <a:cubicBezTo>
                      <a:pt x="12623" y="3678"/>
                      <a:pt x="12623" y="3678"/>
                      <a:pt x="12623" y="3678"/>
                    </a:cubicBezTo>
                    <a:cubicBezTo>
                      <a:pt x="12567" y="3678"/>
                      <a:pt x="12567" y="3678"/>
                      <a:pt x="12567" y="3678"/>
                    </a:cubicBezTo>
                    <a:close/>
                    <a:moveTo>
                      <a:pt x="12006" y="2407"/>
                    </a:moveTo>
                    <a:cubicBezTo>
                      <a:pt x="12006" y="2407"/>
                      <a:pt x="12006" y="2407"/>
                      <a:pt x="12006" y="2407"/>
                    </a:cubicBezTo>
                    <a:cubicBezTo>
                      <a:pt x="11950" y="2341"/>
                      <a:pt x="11950" y="2341"/>
                      <a:pt x="11950" y="2341"/>
                    </a:cubicBezTo>
                    <a:cubicBezTo>
                      <a:pt x="12006" y="2274"/>
                      <a:pt x="12006" y="2274"/>
                      <a:pt x="12006" y="2274"/>
                    </a:cubicBezTo>
                    <a:cubicBezTo>
                      <a:pt x="11950" y="2274"/>
                      <a:pt x="11950" y="2274"/>
                      <a:pt x="11950" y="2274"/>
                    </a:cubicBezTo>
                    <a:cubicBezTo>
                      <a:pt x="11894" y="2274"/>
                      <a:pt x="11894" y="2274"/>
                      <a:pt x="11894" y="2274"/>
                    </a:cubicBezTo>
                    <a:cubicBezTo>
                      <a:pt x="11894" y="2274"/>
                      <a:pt x="11894" y="2274"/>
                      <a:pt x="11894" y="2274"/>
                    </a:cubicBezTo>
                    <a:cubicBezTo>
                      <a:pt x="11838" y="2274"/>
                      <a:pt x="11838" y="2274"/>
                      <a:pt x="11838" y="2274"/>
                    </a:cubicBezTo>
                    <a:cubicBezTo>
                      <a:pt x="11782" y="2274"/>
                      <a:pt x="11782" y="2274"/>
                      <a:pt x="11782" y="2274"/>
                    </a:cubicBezTo>
                    <a:cubicBezTo>
                      <a:pt x="11782" y="2274"/>
                      <a:pt x="11782" y="2274"/>
                      <a:pt x="11782" y="2274"/>
                    </a:cubicBezTo>
                    <a:cubicBezTo>
                      <a:pt x="11782" y="2207"/>
                      <a:pt x="11782" y="2207"/>
                      <a:pt x="11782" y="2207"/>
                    </a:cubicBezTo>
                    <a:cubicBezTo>
                      <a:pt x="11782" y="2207"/>
                      <a:pt x="11782" y="2207"/>
                      <a:pt x="11782" y="2207"/>
                    </a:cubicBezTo>
                    <a:cubicBezTo>
                      <a:pt x="11838" y="2140"/>
                      <a:pt x="11838" y="2140"/>
                      <a:pt x="11838" y="2140"/>
                    </a:cubicBezTo>
                    <a:cubicBezTo>
                      <a:pt x="11838" y="2140"/>
                      <a:pt x="11838" y="2140"/>
                      <a:pt x="11838" y="2140"/>
                    </a:cubicBezTo>
                    <a:cubicBezTo>
                      <a:pt x="11894" y="2140"/>
                      <a:pt x="11894" y="2140"/>
                      <a:pt x="11894" y="2140"/>
                    </a:cubicBezTo>
                    <a:cubicBezTo>
                      <a:pt x="12062" y="2073"/>
                      <a:pt x="12062" y="2073"/>
                      <a:pt x="12062" y="2073"/>
                    </a:cubicBezTo>
                    <a:cubicBezTo>
                      <a:pt x="12118" y="2073"/>
                      <a:pt x="12118" y="2073"/>
                      <a:pt x="12118" y="2073"/>
                    </a:cubicBezTo>
                    <a:cubicBezTo>
                      <a:pt x="12175" y="2140"/>
                      <a:pt x="12175" y="2140"/>
                      <a:pt x="12175" y="2140"/>
                    </a:cubicBezTo>
                    <a:cubicBezTo>
                      <a:pt x="12175" y="2140"/>
                      <a:pt x="12175" y="2140"/>
                      <a:pt x="12175" y="2140"/>
                    </a:cubicBezTo>
                    <a:cubicBezTo>
                      <a:pt x="12231" y="2140"/>
                      <a:pt x="12231" y="2140"/>
                      <a:pt x="12231" y="2140"/>
                    </a:cubicBezTo>
                    <a:cubicBezTo>
                      <a:pt x="12287" y="2073"/>
                      <a:pt x="12287" y="2073"/>
                      <a:pt x="12287" y="2073"/>
                    </a:cubicBezTo>
                    <a:cubicBezTo>
                      <a:pt x="12399" y="2073"/>
                      <a:pt x="12399" y="2073"/>
                      <a:pt x="12399" y="2073"/>
                    </a:cubicBezTo>
                    <a:cubicBezTo>
                      <a:pt x="12399" y="2073"/>
                      <a:pt x="12399" y="2073"/>
                      <a:pt x="12399" y="2073"/>
                    </a:cubicBezTo>
                    <a:cubicBezTo>
                      <a:pt x="12399" y="2073"/>
                      <a:pt x="12399" y="2073"/>
                      <a:pt x="12399" y="2073"/>
                    </a:cubicBezTo>
                    <a:cubicBezTo>
                      <a:pt x="12455" y="2073"/>
                      <a:pt x="12455" y="2073"/>
                      <a:pt x="12455" y="2073"/>
                    </a:cubicBezTo>
                    <a:cubicBezTo>
                      <a:pt x="12455" y="2140"/>
                      <a:pt x="12455" y="2140"/>
                      <a:pt x="12455" y="2140"/>
                    </a:cubicBezTo>
                    <a:cubicBezTo>
                      <a:pt x="12511" y="2140"/>
                      <a:pt x="12511" y="2140"/>
                      <a:pt x="12511" y="2140"/>
                    </a:cubicBezTo>
                    <a:cubicBezTo>
                      <a:pt x="12511" y="2207"/>
                      <a:pt x="12511" y="2207"/>
                      <a:pt x="12511" y="2207"/>
                    </a:cubicBezTo>
                    <a:cubicBezTo>
                      <a:pt x="12455" y="2274"/>
                      <a:pt x="12455" y="2274"/>
                      <a:pt x="12455" y="2274"/>
                    </a:cubicBezTo>
                    <a:cubicBezTo>
                      <a:pt x="12455" y="2341"/>
                      <a:pt x="12455" y="2341"/>
                      <a:pt x="12455" y="2341"/>
                    </a:cubicBezTo>
                    <a:cubicBezTo>
                      <a:pt x="12455" y="2474"/>
                      <a:pt x="12455" y="2474"/>
                      <a:pt x="12455" y="2474"/>
                    </a:cubicBezTo>
                    <a:cubicBezTo>
                      <a:pt x="12399" y="2474"/>
                      <a:pt x="12399" y="2474"/>
                      <a:pt x="12399" y="2474"/>
                    </a:cubicBezTo>
                    <a:cubicBezTo>
                      <a:pt x="12343" y="2541"/>
                      <a:pt x="12343" y="2541"/>
                      <a:pt x="12343" y="2541"/>
                    </a:cubicBezTo>
                    <a:cubicBezTo>
                      <a:pt x="12287" y="2541"/>
                      <a:pt x="12287" y="2541"/>
                      <a:pt x="12287" y="2541"/>
                    </a:cubicBezTo>
                    <a:cubicBezTo>
                      <a:pt x="12231" y="2541"/>
                      <a:pt x="12231" y="2541"/>
                      <a:pt x="12231" y="2541"/>
                    </a:cubicBezTo>
                    <a:cubicBezTo>
                      <a:pt x="12231" y="2474"/>
                      <a:pt x="12231" y="2474"/>
                      <a:pt x="12231" y="2474"/>
                    </a:cubicBezTo>
                    <a:cubicBezTo>
                      <a:pt x="12175" y="2541"/>
                      <a:pt x="12175" y="2541"/>
                      <a:pt x="12175" y="2541"/>
                    </a:cubicBezTo>
                    <a:cubicBezTo>
                      <a:pt x="12118" y="2407"/>
                      <a:pt x="12118" y="2407"/>
                      <a:pt x="12118" y="2407"/>
                    </a:cubicBezTo>
                    <a:cubicBezTo>
                      <a:pt x="12118" y="2407"/>
                      <a:pt x="12118" y="2407"/>
                      <a:pt x="12118" y="2407"/>
                    </a:cubicBezTo>
                    <a:cubicBezTo>
                      <a:pt x="12062" y="2341"/>
                      <a:pt x="12062" y="2341"/>
                      <a:pt x="12062" y="2341"/>
                    </a:cubicBezTo>
                    <a:cubicBezTo>
                      <a:pt x="12062" y="2341"/>
                      <a:pt x="12062" y="2341"/>
                      <a:pt x="12062" y="2341"/>
                    </a:cubicBezTo>
                    <a:cubicBezTo>
                      <a:pt x="12062" y="2407"/>
                      <a:pt x="12062" y="2407"/>
                      <a:pt x="12062" y="2407"/>
                    </a:cubicBezTo>
                    <a:cubicBezTo>
                      <a:pt x="12006" y="2407"/>
                      <a:pt x="12006" y="2407"/>
                      <a:pt x="12006" y="2407"/>
                    </a:cubicBezTo>
                    <a:close/>
                    <a:moveTo>
                      <a:pt x="11333" y="2809"/>
                    </a:moveTo>
                    <a:cubicBezTo>
                      <a:pt x="11389" y="2809"/>
                      <a:pt x="11389" y="2809"/>
                      <a:pt x="11389" y="2809"/>
                    </a:cubicBezTo>
                    <a:cubicBezTo>
                      <a:pt x="11389" y="2742"/>
                      <a:pt x="11389" y="2742"/>
                      <a:pt x="11389" y="2742"/>
                    </a:cubicBezTo>
                    <a:cubicBezTo>
                      <a:pt x="11445" y="2675"/>
                      <a:pt x="11445" y="2675"/>
                      <a:pt x="11445" y="2675"/>
                    </a:cubicBezTo>
                    <a:cubicBezTo>
                      <a:pt x="11445" y="2608"/>
                      <a:pt x="11445" y="2608"/>
                      <a:pt x="11445" y="2608"/>
                    </a:cubicBezTo>
                    <a:cubicBezTo>
                      <a:pt x="11501" y="2608"/>
                      <a:pt x="11501" y="2608"/>
                      <a:pt x="11501" y="2608"/>
                    </a:cubicBezTo>
                    <a:cubicBezTo>
                      <a:pt x="11557" y="2608"/>
                      <a:pt x="11557" y="2608"/>
                      <a:pt x="11557" y="2608"/>
                    </a:cubicBezTo>
                    <a:cubicBezTo>
                      <a:pt x="11557" y="2608"/>
                      <a:pt x="11557" y="2608"/>
                      <a:pt x="11557" y="2608"/>
                    </a:cubicBezTo>
                    <a:cubicBezTo>
                      <a:pt x="11670" y="2541"/>
                      <a:pt x="11670" y="2541"/>
                      <a:pt x="11670" y="2541"/>
                    </a:cubicBezTo>
                    <a:cubicBezTo>
                      <a:pt x="11726" y="2541"/>
                      <a:pt x="11726" y="2541"/>
                      <a:pt x="11726" y="2541"/>
                    </a:cubicBezTo>
                    <a:cubicBezTo>
                      <a:pt x="11782" y="2541"/>
                      <a:pt x="11782" y="2541"/>
                      <a:pt x="11782" y="2541"/>
                    </a:cubicBezTo>
                    <a:cubicBezTo>
                      <a:pt x="11782" y="2608"/>
                      <a:pt x="11782" y="2608"/>
                      <a:pt x="11782" y="2608"/>
                    </a:cubicBezTo>
                    <a:cubicBezTo>
                      <a:pt x="11838" y="2608"/>
                      <a:pt x="11838" y="2608"/>
                      <a:pt x="11838" y="2608"/>
                    </a:cubicBezTo>
                    <a:cubicBezTo>
                      <a:pt x="11894" y="2608"/>
                      <a:pt x="11894" y="2608"/>
                      <a:pt x="11894" y="2608"/>
                    </a:cubicBezTo>
                    <a:cubicBezTo>
                      <a:pt x="11950" y="2608"/>
                      <a:pt x="11950" y="2608"/>
                      <a:pt x="11950" y="2608"/>
                    </a:cubicBezTo>
                    <a:cubicBezTo>
                      <a:pt x="11950" y="2608"/>
                      <a:pt x="11950" y="2608"/>
                      <a:pt x="11950" y="2608"/>
                    </a:cubicBezTo>
                    <a:cubicBezTo>
                      <a:pt x="12006" y="2608"/>
                      <a:pt x="12006" y="2608"/>
                      <a:pt x="12006" y="2608"/>
                    </a:cubicBezTo>
                    <a:cubicBezTo>
                      <a:pt x="12062" y="2608"/>
                      <a:pt x="12062" y="2608"/>
                      <a:pt x="12062" y="2608"/>
                    </a:cubicBezTo>
                    <a:cubicBezTo>
                      <a:pt x="12118" y="2675"/>
                      <a:pt x="12118" y="2675"/>
                      <a:pt x="12118" y="2675"/>
                    </a:cubicBezTo>
                    <a:cubicBezTo>
                      <a:pt x="12175" y="2675"/>
                      <a:pt x="12175" y="2675"/>
                      <a:pt x="12175" y="2675"/>
                    </a:cubicBezTo>
                    <a:cubicBezTo>
                      <a:pt x="12175" y="2675"/>
                      <a:pt x="12175" y="2675"/>
                      <a:pt x="12175" y="2675"/>
                    </a:cubicBezTo>
                    <a:cubicBezTo>
                      <a:pt x="12118" y="2742"/>
                      <a:pt x="12118" y="2742"/>
                      <a:pt x="12118" y="2742"/>
                    </a:cubicBezTo>
                    <a:cubicBezTo>
                      <a:pt x="12062" y="2742"/>
                      <a:pt x="12062" y="2742"/>
                      <a:pt x="12062" y="2742"/>
                    </a:cubicBezTo>
                    <a:cubicBezTo>
                      <a:pt x="11950" y="2809"/>
                      <a:pt x="11950" y="2809"/>
                      <a:pt x="11950" y="2809"/>
                    </a:cubicBezTo>
                    <a:cubicBezTo>
                      <a:pt x="11950" y="2809"/>
                      <a:pt x="11950" y="2809"/>
                      <a:pt x="11950" y="2809"/>
                    </a:cubicBezTo>
                    <a:cubicBezTo>
                      <a:pt x="11838" y="2876"/>
                      <a:pt x="11838" y="2876"/>
                      <a:pt x="11838" y="2876"/>
                    </a:cubicBezTo>
                    <a:cubicBezTo>
                      <a:pt x="11838" y="2876"/>
                      <a:pt x="11838" y="2876"/>
                      <a:pt x="11838" y="2876"/>
                    </a:cubicBezTo>
                    <a:cubicBezTo>
                      <a:pt x="11894" y="2876"/>
                      <a:pt x="11894" y="2876"/>
                      <a:pt x="11894" y="2876"/>
                    </a:cubicBezTo>
                    <a:cubicBezTo>
                      <a:pt x="11950" y="2876"/>
                      <a:pt x="11950" y="2876"/>
                      <a:pt x="11950" y="2876"/>
                    </a:cubicBezTo>
                    <a:cubicBezTo>
                      <a:pt x="11950" y="2942"/>
                      <a:pt x="11950" y="2942"/>
                      <a:pt x="11950" y="2942"/>
                    </a:cubicBezTo>
                    <a:cubicBezTo>
                      <a:pt x="11894" y="3009"/>
                      <a:pt x="11894" y="3009"/>
                      <a:pt x="11894" y="3009"/>
                    </a:cubicBezTo>
                    <a:cubicBezTo>
                      <a:pt x="11894" y="3076"/>
                      <a:pt x="11894" y="3076"/>
                      <a:pt x="11894" y="3076"/>
                    </a:cubicBezTo>
                    <a:cubicBezTo>
                      <a:pt x="11838" y="3076"/>
                      <a:pt x="11838" y="3076"/>
                      <a:pt x="11838" y="3076"/>
                    </a:cubicBezTo>
                    <a:cubicBezTo>
                      <a:pt x="11838" y="3076"/>
                      <a:pt x="11838" y="3076"/>
                      <a:pt x="11838" y="3076"/>
                    </a:cubicBezTo>
                    <a:cubicBezTo>
                      <a:pt x="11782" y="3143"/>
                      <a:pt x="11782" y="3143"/>
                      <a:pt x="11782" y="3143"/>
                    </a:cubicBezTo>
                    <a:cubicBezTo>
                      <a:pt x="11726" y="3143"/>
                      <a:pt x="11726" y="3143"/>
                      <a:pt x="11726" y="3143"/>
                    </a:cubicBezTo>
                    <a:cubicBezTo>
                      <a:pt x="11670" y="3143"/>
                      <a:pt x="11670" y="3143"/>
                      <a:pt x="11670" y="3143"/>
                    </a:cubicBezTo>
                    <a:cubicBezTo>
                      <a:pt x="11614" y="3143"/>
                      <a:pt x="11614" y="3143"/>
                      <a:pt x="11614" y="3143"/>
                    </a:cubicBezTo>
                    <a:cubicBezTo>
                      <a:pt x="11614" y="3143"/>
                      <a:pt x="11614" y="3143"/>
                      <a:pt x="11614" y="3143"/>
                    </a:cubicBezTo>
                    <a:cubicBezTo>
                      <a:pt x="11557" y="3143"/>
                      <a:pt x="11557" y="3143"/>
                      <a:pt x="11557" y="3143"/>
                    </a:cubicBezTo>
                    <a:cubicBezTo>
                      <a:pt x="11501" y="3143"/>
                      <a:pt x="11501" y="3143"/>
                      <a:pt x="11501" y="3143"/>
                    </a:cubicBezTo>
                    <a:cubicBezTo>
                      <a:pt x="11445" y="3143"/>
                      <a:pt x="11445" y="3143"/>
                      <a:pt x="11445" y="3143"/>
                    </a:cubicBezTo>
                    <a:cubicBezTo>
                      <a:pt x="11445" y="3076"/>
                      <a:pt x="11445" y="3076"/>
                      <a:pt x="11445" y="3076"/>
                    </a:cubicBezTo>
                    <a:cubicBezTo>
                      <a:pt x="11445" y="3076"/>
                      <a:pt x="11445" y="3076"/>
                      <a:pt x="11445" y="3076"/>
                    </a:cubicBezTo>
                    <a:cubicBezTo>
                      <a:pt x="11445" y="3009"/>
                      <a:pt x="11445" y="3009"/>
                      <a:pt x="11445" y="3009"/>
                    </a:cubicBezTo>
                    <a:cubicBezTo>
                      <a:pt x="11389" y="2942"/>
                      <a:pt x="11389" y="2942"/>
                      <a:pt x="11389" y="2942"/>
                    </a:cubicBezTo>
                    <a:cubicBezTo>
                      <a:pt x="11333" y="2942"/>
                      <a:pt x="11333" y="2942"/>
                      <a:pt x="11333" y="2942"/>
                    </a:cubicBezTo>
                    <a:cubicBezTo>
                      <a:pt x="11333" y="2876"/>
                      <a:pt x="11333" y="2876"/>
                      <a:pt x="11333" y="2876"/>
                    </a:cubicBezTo>
                    <a:cubicBezTo>
                      <a:pt x="11333" y="2809"/>
                      <a:pt x="11333" y="2809"/>
                      <a:pt x="11333" y="2809"/>
                    </a:cubicBezTo>
                    <a:close/>
                    <a:moveTo>
                      <a:pt x="11277" y="2675"/>
                    </a:moveTo>
                    <a:cubicBezTo>
                      <a:pt x="11277" y="2675"/>
                      <a:pt x="11277" y="2675"/>
                      <a:pt x="11277" y="2675"/>
                    </a:cubicBezTo>
                    <a:cubicBezTo>
                      <a:pt x="11389" y="2675"/>
                      <a:pt x="11389" y="2675"/>
                      <a:pt x="11389" y="2675"/>
                    </a:cubicBezTo>
                    <a:cubicBezTo>
                      <a:pt x="11389" y="2608"/>
                      <a:pt x="11389" y="2608"/>
                      <a:pt x="11389" y="2608"/>
                    </a:cubicBezTo>
                    <a:cubicBezTo>
                      <a:pt x="11389" y="2541"/>
                      <a:pt x="11389" y="2541"/>
                      <a:pt x="11389" y="2541"/>
                    </a:cubicBezTo>
                    <a:cubicBezTo>
                      <a:pt x="11445" y="2474"/>
                      <a:pt x="11445" y="2474"/>
                      <a:pt x="11445" y="2474"/>
                    </a:cubicBezTo>
                    <a:cubicBezTo>
                      <a:pt x="11389" y="2474"/>
                      <a:pt x="11389" y="2474"/>
                      <a:pt x="11389" y="2474"/>
                    </a:cubicBezTo>
                    <a:cubicBezTo>
                      <a:pt x="11445" y="2407"/>
                      <a:pt x="11445" y="2407"/>
                      <a:pt x="11445" y="2407"/>
                    </a:cubicBezTo>
                    <a:cubicBezTo>
                      <a:pt x="11389" y="2407"/>
                      <a:pt x="11389" y="2407"/>
                      <a:pt x="11389" y="2407"/>
                    </a:cubicBezTo>
                    <a:cubicBezTo>
                      <a:pt x="11389" y="2407"/>
                      <a:pt x="11389" y="2407"/>
                      <a:pt x="11389" y="2407"/>
                    </a:cubicBezTo>
                    <a:cubicBezTo>
                      <a:pt x="11333" y="2341"/>
                      <a:pt x="11333" y="2341"/>
                      <a:pt x="11333" y="2341"/>
                    </a:cubicBezTo>
                    <a:cubicBezTo>
                      <a:pt x="11277" y="2407"/>
                      <a:pt x="11277" y="2407"/>
                      <a:pt x="11277" y="2407"/>
                    </a:cubicBezTo>
                    <a:cubicBezTo>
                      <a:pt x="11277" y="2407"/>
                      <a:pt x="11277" y="2407"/>
                      <a:pt x="11277" y="2407"/>
                    </a:cubicBezTo>
                    <a:cubicBezTo>
                      <a:pt x="11221" y="2474"/>
                      <a:pt x="11221" y="2474"/>
                      <a:pt x="11221" y="2474"/>
                    </a:cubicBezTo>
                    <a:cubicBezTo>
                      <a:pt x="11221" y="2541"/>
                      <a:pt x="11221" y="2541"/>
                      <a:pt x="11221" y="2541"/>
                    </a:cubicBezTo>
                    <a:cubicBezTo>
                      <a:pt x="11221" y="2541"/>
                      <a:pt x="11221" y="2541"/>
                      <a:pt x="11221" y="2541"/>
                    </a:cubicBezTo>
                    <a:cubicBezTo>
                      <a:pt x="11277" y="2675"/>
                      <a:pt x="11277" y="2675"/>
                      <a:pt x="11277" y="2675"/>
                    </a:cubicBezTo>
                    <a:close/>
                    <a:moveTo>
                      <a:pt x="15485" y="6620"/>
                    </a:moveTo>
                    <a:cubicBezTo>
                      <a:pt x="15541" y="6620"/>
                      <a:pt x="15541" y="6620"/>
                      <a:pt x="15541" y="6620"/>
                    </a:cubicBezTo>
                    <a:cubicBezTo>
                      <a:pt x="15541" y="6620"/>
                      <a:pt x="15541" y="6620"/>
                      <a:pt x="15541" y="6620"/>
                    </a:cubicBezTo>
                    <a:cubicBezTo>
                      <a:pt x="15597" y="6620"/>
                      <a:pt x="15597" y="6620"/>
                      <a:pt x="15597" y="6620"/>
                    </a:cubicBezTo>
                    <a:cubicBezTo>
                      <a:pt x="15597" y="6620"/>
                      <a:pt x="15597" y="6620"/>
                      <a:pt x="15597" y="6620"/>
                    </a:cubicBezTo>
                    <a:cubicBezTo>
                      <a:pt x="15653" y="6687"/>
                      <a:pt x="15653" y="6687"/>
                      <a:pt x="15653" y="6687"/>
                    </a:cubicBezTo>
                    <a:cubicBezTo>
                      <a:pt x="15653" y="6687"/>
                      <a:pt x="15653" y="6687"/>
                      <a:pt x="15653" y="6687"/>
                    </a:cubicBezTo>
                    <a:cubicBezTo>
                      <a:pt x="15765" y="6620"/>
                      <a:pt x="15765" y="6620"/>
                      <a:pt x="15765" y="6620"/>
                    </a:cubicBezTo>
                    <a:cubicBezTo>
                      <a:pt x="15821" y="6620"/>
                      <a:pt x="15821" y="6620"/>
                      <a:pt x="15821" y="6620"/>
                    </a:cubicBezTo>
                    <a:cubicBezTo>
                      <a:pt x="15877" y="6620"/>
                      <a:pt x="15877" y="6620"/>
                      <a:pt x="15877" y="6620"/>
                    </a:cubicBezTo>
                    <a:cubicBezTo>
                      <a:pt x="15934" y="6620"/>
                      <a:pt x="15934" y="6620"/>
                      <a:pt x="15934" y="6620"/>
                    </a:cubicBezTo>
                    <a:cubicBezTo>
                      <a:pt x="15934" y="6687"/>
                      <a:pt x="15934" y="6687"/>
                      <a:pt x="15934" y="6687"/>
                    </a:cubicBezTo>
                    <a:cubicBezTo>
                      <a:pt x="15990" y="6620"/>
                      <a:pt x="15990" y="6620"/>
                      <a:pt x="15990" y="6620"/>
                    </a:cubicBezTo>
                    <a:cubicBezTo>
                      <a:pt x="15990" y="6620"/>
                      <a:pt x="15990" y="6620"/>
                      <a:pt x="15990" y="6620"/>
                    </a:cubicBezTo>
                    <a:cubicBezTo>
                      <a:pt x="15990" y="6554"/>
                      <a:pt x="15990" y="6554"/>
                      <a:pt x="15990" y="6554"/>
                    </a:cubicBezTo>
                    <a:cubicBezTo>
                      <a:pt x="16046" y="6554"/>
                      <a:pt x="16046" y="6554"/>
                      <a:pt x="16046" y="6554"/>
                    </a:cubicBezTo>
                    <a:cubicBezTo>
                      <a:pt x="16046" y="6487"/>
                      <a:pt x="16046" y="6487"/>
                      <a:pt x="16046" y="6487"/>
                    </a:cubicBezTo>
                    <a:cubicBezTo>
                      <a:pt x="15990" y="6420"/>
                      <a:pt x="15990" y="6420"/>
                      <a:pt x="15990" y="6420"/>
                    </a:cubicBezTo>
                    <a:cubicBezTo>
                      <a:pt x="15990" y="6353"/>
                      <a:pt x="15990" y="6353"/>
                      <a:pt x="15990" y="6353"/>
                    </a:cubicBezTo>
                    <a:cubicBezTo>
                      <a:pt x="16046" y="6420"/>
                      <a:pt x="16046" y="6420"/>
                      <a:pt x="16046" y="6420"/>
                    </a:cubicBezTo>
                    <a:cubicBezTo>
                      <a:pt x="16046" y="6420"/>
                      <a:pt x="16046" y="6420"/>
                      <a:pt x="16046" y="6420"/>
                    </a:cubicBezTo>
                    <a:cubicBezTo>
                      <a:pt x="16102" y="6487"/>
                      <a:pt x="16102" y="6487"/>
                      <a:pt x="16102" y="6487"/>
                    </a:cubicBezTo>
                    <a:cubicBezTo>
                      <a:pt x="16102" y="6487"/>
                      <a:pt x="16102" y="6487"/>
                      <a:pt x="16102" y="6487"/>
                    </a:cubicBezTo>
                    <a:cubicBezTo>
                      <a:pt x="16158" y="6487"/>
                      <a:pt x="16158" y="6487"/>
                      <a:pt x="16158" y="6487"/>
                    </a:cubicBezTo>
                    <a:cubicBezTo>
                      <a:pt x="16158" y="6487"/>
                      <a:pt x="16158" y="6487"/>
                      <a:pt x="16158" y="6487"/>
                    </a:cubicBezTo>
                    <a:cubicBezTo>
                      <a:pt x="16214" y="6487"/>
                      <a:pt x="16214" y="6487"/>
                      <a:pt x="16214" y="6487"/>
                    </a:cubicBezTo>
                    <a:cubicBezTo>
                      <a:pt x="16214" y="6487"/>
                      <a:pt x="16214" y="6487"/>
                      <a:pt x="16214" y="6487"/>
                    </a:cubicBezTo>
                    <a:cubicBezTo>
                      <a:pt x="16214" y="6420"/>
                      <a:pt x="16214" y="6420"/>
                      <a:pt x="16214" y="6420"/>
                    </a:cubicBezTo>
                    <a:cubicBezTo>
                      <a:pt x="16214" y="6353"/>
                      <a:pt x="16214" y="6353"/>
                      <a:pt x="16214" y="6353"/>
                    </a:cubicBezTo>
                    <a:cubicBezTo>
                      <a:pt x="16158" y="6353"/>
                      <a:pt x="16158" y="6353"/>
                      <a:pt x="16158" y="6353"/>
                    </a:cubicBezTo>
                    <a:cubicBezTo>
                      <a:pt x="16102" y="6353"/>
                      <a:pt x="16102" y="6353"/>
                      <a:pt x="16102" y="6353"/>
                    </a:cubicBezTo>
                    <a:cubicBezTo>
                      <a:pt x="16046" y="6353"/>
                      <a:pt x="16046" y="6353"/>
                      <a:pt x="16046" y="6353"/>
                    </a:cubicBezTo>
                    <a:cubicBezTo>
                      <a:pt x="16046" y="6353"/>
                      <a:pt x="16046" y="6353"/>
                      <a:pt x="16046" y="6353"/>
                    </a:cubicBezTo>
                    <a:cubicBezTo>
                      <a:pt x="16046" y="6286"/>
                      <a:pt x="16046" y="6286"/>
                      <a:pt x="16046" y="6286"/>
                    </a:cubicBezTo>
                    <a:cubicBezTo>
                      <a:pt x="16102" y="6286"/>
                      <a:pt x="16102" y="6286"/>
                      <a:pt x="16102" y="6286"/>
                    </a:cubicBezTo>
                    <a:cubicBezTo>
                      <a:pt x="16158" y="6286"/>
                      <a:pt x="16158" y="6286"/>
                      <a:pt x="16158" y="6286"/>
                    </a:cubicBezTo>
                    <a:cubicBezTo>
                      <a:pt x="16158" y="6219"/>
                      <a:pt x="16158" y="6219"/>
                      <a:pt x="16158" y="6219"/>
                    </a:cubicBezTo>
                    <a:cubicBezTo>
                      <a:pt x="16214" y="6286"/>
                      <a:pt x="16214" y="6286"/>
                      <a:pt x="16214" y="6286"/>
                    </a:cubicBezTo>
                    <a:cubicBezTo>
                      <a:pt x="16214" y="6286"/>
                      <a:pt x="16214" y="6286"/>
                      <a:pt x="16214" y="6286"/>
                    </a:cubicBezTo>
                    <a:cubicBezTo>
                      <a:pt x="16270" y="6219"/>
                      <a:pt x="16270" y="6219"/>
                      <a:pt x="16270" y="6219"/>
                    </a:cubicBezTo>
                    <a:cubicBezTo>
                      <a:pt x="16270" y="6219"/>
                      <a:pt x="16270" y="6219"/>
                      <a:pt x="16270" y="6219"/>
                    </a:cubicBezTo>
                    <a:cubicBezTo>
                      <a:pt x="16270" y="6152"/>
                      <a:pt x="16270" y="6152"/>
                      <a:pt x="16270" y="6152"/>
                    </a:cubicBezTo>
                    <a:cubicBezTo>
                      <a:pt x="16270" y="6085"/>
                      <a:pt x="16270" y="6085"/>
                      <a:pt x="16270" y="6085"/>
                    </a:cubicBezTo>
                    <a:cubicBezTo>
                      <a:pt x="16270" y="6085"/>
                      <a:pt x="16270" y="6085"/>
                      <a:pt x="16270" y="6085"/>
                    </a:cubicBezTo>
                    <a:cubicBezTo>
                      <a:pt x="16326" y="6085"/>
                      <a:pt x="16326" y="6085"/>
                      <a:pt x="16326" y="6085"/>
                    </a:cubicBezTo>
                    <a:cubicBezTo>
                      <a:pt x="16214" y="6085"/>
                      <a:pt x="16214" y="6085"/>
                      <a:pt x="16214" y="6085"/>
                    </a:cubicBezTo>
                    <a:cubicBezTo>
                      <a:pt x="16214" y="6085"/>
                      <a:pt x="16214" y="6085"/>
                      <a:pt x="16214" y="6085"/>
                    </a:cubicBezTo>
                    <a:cubicBezTo>
                      <a:pt x="16214" y="6019"/>
                      <a:pt x="16214" y="6019"/>
                      <a:pt x="16214" y="6019"/>
                    </a:cubicBezTo>
                    <a:cubicBezTo>
                      <a:pt x="16214" y="6019"/>
                      <a:pt x="16214" y="6019"/>
                      <a:pt x="16214" y="6019"/>
                    </a:cubicBezTo>
                    <a:cubicBezTo>
                      <a:pt x="16270" y="5952"/>
                      <a:pt x="16270" y="5952"/>
                      <a:pt x="16270" y="5952"/>
                    </a:cubicBezTo>
                    <a:cubicBezTo>
                      <a:pt x="16214" y="5952"/>
                      <a:pt x="16214" y="5952"/>
                      <a:pt x="16214" y="5952"/>
                    </a:cubicBezTo>
                    <a:cubicBezTo>
                      <a:pt x="16102" y="5952"/>
                      <a:pt x="16102" y="5952"/>
                      <a:pt x="16102" y="5952"/>
                    </a:cubicBezTo>
                    <a:cubicBezTo>
                      <a:pt x="16102" y="5885"/>
                      <a:pt x="16102" y="5885"/>
                      <a:pt x="16102" y="5885"/>
                    </a:cubicBezTo>
                    <a:cubicBezTo>
                      <a:pt x="16102" y="5885"/>
                      <a:pt x="16102" y="5885"/>
                      <a:pt x="16102" y="5885"/>
                    </a:cubicBezTo>
                    <a:cubicBezTo>
                      <a:pt x="16102" y="5885"/>
                      <a:pt x="16102" y="5885"/>
                      <a:pt x="16102" y="5885"/>
                    </a:cubicBezTo>
                    <a:cubicBezTo>
                      <a:pt x="16102" y="5818"/>
                      <a:pt x="16102" y="5818"/>
                      <a:pt x="16102" y="5818"/>
                    </a:cubicBezTo>
                    <a:cubicBezTo>
                      <a:pt x="16046" y="5751"/>
                      <a:pt x="16046" y="5751"/>
                      <a:pt x="16046" y="5751"/>
                    </a:cubicBezTo>
                    <a:cubicBezTo>
                      <a:pt x="15990" y="5751"/>
                      <a:pt x="15990" y="5751"/>
                      <a:pt x="15990" y="5751"/>
                    </a:cubicBezTo>
                    <a:cubicBezTo>
                      <a:pt x="15934" y="5751"/>
                      <a:pt x="15934" y="5751"/>
                      <a:pt x="15934" y="5751"/>
                    </a:cubicBezTo>
                    <a:cubicBezTo>
                      <a:pt x="15877" y="5751"/>
                      <a:pt x="15877" y="5751"/>
                      <a:pt x="15877" y="5751"/>
                    </a:cubicBezTo>
                    <a:cubicBezTo>
                      <a:pt x="15821" y="5818"/>
                      <a:pt x="15821" y="5818"/>
                      <a:pt x="15821" y="5818"/>
                    </a:cubicBezTo>
                    <a:cubicBezTo>
                      <a:pt x="15709" y="5751"/>
                      <a:pt x="15709" y="5751"/>
                      <a:pt x="15709" y="5751"/>
                    </a:cubicBezTo>
                    <a:cubicBezTo>
                      <a:pt x="15709" y="5684"/>
                      <a:pt x="15709" y="5684"/>
                      <a:pt x="15709" y="5684"/>
                    </a:cubicBezTo>
                    <a:cubicBezTo>
                      <a:pt x="15653" y="5684"/>
                      <a:pt x="15653" y="5684"/>
                      <a:pt x="15653" y="5684"/>
                    </a:cubicBezTo>
                    <a:cubicBezTo>
                      <a:pt x="15653" y="5684"/>
                      <a:pt x="15653" y="5684"/>
                      <a:pt x="15653" y="5684"/>
                    </a:cubicBezTo>
                    <a:cubicBezTo>
                      <a:pt x="15597" y="5684"/>
                      <a:pt x="15597" y="5684"/>
                      <a:pt x="15597" y="5684"/>
                    </a:cubicBezTo>
                    <a:cubicBezTo>
                      <a:pt x="15597" y="5684"/>
                      <a:pt x="15597" y="5684"/>
                      <a:pt x="15597" y="5684"/>
                    </a:cubicBezTo>
                    <a:cubicBezTo>
                      <a:pt x="15541" y="5684"/>
                      <a:pt x="15541" y="5684"/>
                      <a:pt x="15541" y="5684"/>
                    </a:cubicBezTo>
                    <a:cubicBezTo>
                      <a:pt x="15485" y="5751"/>
                      <a:pt x="15485" y="5751"/>
                      <a:pt x="15485" y="5751"/>
                    </a:cubicBezTo>
                    <a:cubicBezTo>
                      <a:pt x="15485" y="5751"/>
                      <a:pt x="15485" y="5751"/>
                      <a:pt x="15485" y="5751"/>
                    </a:cubicBezTo>
                    <a:cubicBezTo>
                      <a:pt x="15429" y="5684"/>
                      <a:pt x="15429" y="5684"/>
                      <a:pt x="15429" y="5684"/>
                    </a:cubicBezTo>
                    <a:cubicBezTo>
                      <a:pt x="15372" y="5751"/>
                      <a:pt x="15372" y="5751"/>
                      <a:pt x="15372" y="5751"/>
                    </a:cubicBezTo>
                    <a:cubicBezTo>
                      <a:pt x="15316" y="5751"/>
                      <a:pt x="15316" y="5751"/>
                      <a:pt x="15316" y="5751"/>
                    </a:cubicBezTo>
                    <a:cubicBezTo>
                      <a:pt x="15316" y="5751"/>
                      <a:pt x="15316" y="5751"/>
                      <a:pt x="15316" y="5751"/>
                    </a:cubicBezTo>
                    <a:cubicBezTo>
                      <a:pt x="15316" y="5818"/>
                      <a:pt x="15316" y="5818"/>
                      <a:pt x="15316" y="5818"/>
                    </a:cubicBezTo>
                    <a:cubicBezTo>
                      <a:pt x="15316" y="5751"/>
                      <a:pt x="15316" y="5751"/>
                      <a:pt x="15316" y="5751"/>
                    </a:cubicBezTo>
                    <a:cubicBezTo>
                      <a:pt x="15316" y="5751"/>
                      <a:pt x="15316" y="5751"/>
                      <a:pt x="15316" y="5751"/>
                    </a:cubicBezTo>
                    <a:cubicBezTo>
                      <a:pt x="15260" y="5751"/>
                      <a:pt x="15260" y="5751"/>
                      <a:pt x="15260" y="5751"/>
                    </a:cubicBezTo>
                    <a:cubicBezTo>
                      <a:pt x="15148" y="5751"/>
                      <a:pt x="15148" y="5751"/>
                      <a:pt x="15148" y="5751"/>
                    </a:cubicBezTo>
                    <a:cubicBezTo>
                      <a:pt x="15148" y="5751"/>
                      <a:pt x="15148" y="5751"/>
                      <a:pt x="15148" y="5751"/>
                    </a:cubicBezTo>
                    <a:cubicBezTo>
                      <a:pt x="15148" y="5751"/>
                      <a:pt x="15148" y="5751"/>
                      <a:pt x="15148" y="5751"/>
                    </a:cubicBezTo>
                    <a:cubicBezTo>
                      <a:pt x="15148" y="5818"/>
                      <a:pt x="15148" y="5818"/>
                      <a:pt x="15148" y="5818"/>
                    </a:cubicBezTo>
                    <a:cubicBezTo>
                      <a:pt x="15204" y="5885"/>
                      <a:pt x="15204" y="5885"/>
                      <a:pt x="15204" y="5885"/>
                    </a:cubicBezTo>
                    <a:cubicBezTo>
                      <a:pt x="15148" y="5818"/>
                      <a:pt x="15148" y="5818"/>
                      <a:pt x="15148" y="5818"/>
                    </a:cubicBezTo>
                    <a:cubicBezTo>
                      <a:pt x="15148" y="5818"/>
                      <a:pt x="15148" y="5818"/>
                      <a:pt x="15148" y="5818"/>
                    </a:cubicBezTo>
                    <a:cubicBezTo>
                      <a:pt x="15092" y="5818"/>
                      <a:pt x="15092" y="5818"/>
                      <a:pt x="15092" y="5818"/>
                    </a:cubicBezTo>
                    <a:cubicBezTo>
                      <a:pt x="15036" y="5818"/>
                      <a:pt x="15036" y="5818"/>
                      <a:pt x="15036" y="5818"/>
                    </a:cubicBezTo>
                    <a:cubicBezTo>
                      <a:pt x="14980" y="5818"/>
                      <a:pt x="14980" y="5818"/>
                      <a:pt x="14980" y="5818"/>
                    </a:cubicBezTo>
                    <a:cubicBezTo>
                      <a:pt x="15036" y="5751"/>
                      <a:pt x="15036" y="5751"/>
                      <a:pt x="15036" y="5751"/>
                    </a:cubicBezTo>
                    <a:cubicBezTo>
                      <a:pt x="15036" y="5751"/>
                      <a:pt x="15036" y="5751"/>
                      <a:pt x="15036" y="5751"/>
                    </a:cubicBezTo>
                    <a:cubicBezTo>
                      <a:pt x="14980" y="5684"/>
                      <a:pt x="14980" y="5684"/>
                      <a:pt x="14980" y="5684"/>
                    </a:cubicBezTo>
                    <a:cubicBezTo>
                      <a:pt x="14980" y="5617"/>
                      <a:pt x="14980" y="5617"/>
                      <a:pt x="14980" y="5617"/>
                    </a:cubicBezTo>
                    <a:cubicBezTo>
                      <a:pt x="14980" y="5617"/>
                      <a:pt x="14980" y="5617"/>
                      <a:pt x="14980" y="5617"/>
                    </a:cubicBezTo>
                    <a:cubicBezTo>
                      <a:pt x="14924" y="5617"/>
                      <a:pt x="14924" y="5617"/>
                      <a:pt x="14924" y="5617"/>
                    </a:cubicBezTo>
                    <a:cubicBezTo>
                      <a:pt x="14924" y="5684"/>
                      <a:pt x="14924" y="5684"/>
                      <a:pt x="14924" y="5684"/>
                    </a:cubicBezTo>
                    <a:cubicBezTo>
                      <a:pt x="14924" y="5684"/>
                      <a:pt x="14924" y="5684"/>
                      <a:pt x="14924" y="5684"/>
                    </a:cubicBezTo>
                    <a:cubicBezTo>
                      <a:pt x="14868" y="5684"/>
                      <a:pt x="14868" y="5684"/>
                      <a:pt x="14868" y="5684"/>
                    </a:cubicBezTo>
                    <a:cubicBezTo>
                      <a:pt x="14924" y="5684"/>
                      <a:pt x="14924" y="5684"/>
                      <a:pt x="14924" y="5684"/>
                    </a:cubicBezTo>
                    <a:cubicBezTo>
                      <a:pt x="14924" y="5617"/>
                      <a:pt x="14924" y="5617"/>
                      <a:pt x="14924" y="5617"/>
                    </a:cubicBezTo>
                    <a:cubicBezTo>
                      <a:pt x="14868" y="5617"/>
                      <a:pt x="14868" y="5617"/>
                      <a:pt x="14868" y="5617"/>
                    </a:cubicBezTo>
                    <a:cubicBezTo>
                      <a:pt x="14811" y="5617"/>
                      <a:pt x="14811" y="5617"/>
                      <a:pt x="14811" y="5617"/>
                    </a:cubicBezTo>
                    <a:cubicBezTo>
                      <a:pt x="14811" y="5617"/>
                      <a:pt x="14811" y="5617"/>
                      <a:pt x="14811" y="5617"/>
                    </a:cubicBezTo>
                    <a:cubicBezTo>
                      <a:pt x="14811" y="5617"/>
                      <a:pt x="14811" y="5617"/>
                      <a:pt x="14811" y="5617"/>
                    </a:cubicBezTo>
                    <a:cubicBezTo>
                      <a:pt x="14811" y="5550"/>
                      <a:pt x="14811" y="5550"/>
                      <a:pt x="14811" y="5550"/>
                    </a:cubicBezTo>
                    <a:cubicBezTo>
                      <a:pt x="14811" y="5484"/>
                      <a:pt x="14811" y="5484"/>
                      <a:pt x="14811" y="5484"/>
                    </a:cubicBezTo>
                    <a:cubicBezTo>
                      <a:pt x="14755" y="5550"/>
                      <a:pt x="14755" y="5550"/>
                      <a:pt x="14755" y="5550"/>
                    </a:cubicBezTo>
                    <a:cubicBezTo>
                      <a:pt x="14699" y="5617"/>
                      <a:pt x="14699" y="5617"/>
                      <a:pt x="14699" y="5617"/>
                    </a:cubicBezTo>
                    <a:cubicBezTo>
                      <a:pt x="14699" y="5684"/>
                      <a:pt x="14699" y="5684"/>
                      <a:pt x="14699" y="5684"/>
                    </a:cubicBezTo>
                    <a:cubicBezTo>
                      <a:pt x="14643" y="5684"/>
                      <a:pt x="14643" y="5684"/>
                      <a:pt x="14643" y="5684"/>
                    </a:cubicBezTo>
                    <a:cubicBezTo>
                      <a:pt x="14643" y="5617"/>
                      <a:pt x="14643" y="5617"/>
                      <a:pt x="14643" y="5617"/>
                    </a:cubicBezTo>
                    <a:cubicBezTo>
                      <a:pt x="14643" y="5550"/>
                      <a:pt x="14643" y="5550"/>
                      <a:pt x="14643" y="5550"/>
                    </a:cubicBezTo>
                    <a:cubicBezTo>
                      <a:pt x="14643" y="5550"/>
                      <a:pt x="14643" y="5550"/>
                      <a:pt x="14643" y="5550"/>
                    </a:cubicBezTo>
                    <a:cubicBezTo>
                      <a:pt x="14699" y="5484"/>
                      <a:pt x="14699" y="5484"/>
                      <a:pt x="14699" y="5484"/>
                    </a:cubicBezTo>
                    <a:cubicBezTo>
                      <a:pt x="14643" y="5417"/>
                      <a:pt x="14643" y="5417"/>
                      <a:pt x="14643" y="5417"/>
                    </a:cubicBezTo>
                    <a:cubicBezTo>
                      <a:pt x="14587" y="5417"/>
                      <a:pt x="14587" y="5417"/>
                      <a:pt x="14587" y="5417"/>
                    </a:cubicBezTo>
                    <a:cubicBezTo>
                      <a:pt x="14587" y="5417"/>
                      <a:pt x="14587" y="5417"/>
                      <a:pt x="14587" y="5417"/>
                    </a:cubicBezTo>
                    <a:cubicBezTo>
                      <a:pt x="14643" y="5417"/>
                      <a:pt x="14643" y="5417"/>
                      <a:pt x="14643" y="5417"/>
                    </a:cubicBezTo>
                    <a:cubicBezTo>
                      <a:pt x="14643" y="5350"/>
                      <a:pt x="14643" y="5350"/>
                      <a:pt x="14643" y="5350"/>
                    </a:cubicBezTo>
                    <a:cubicBezTo>
                      <a:pt x="14643" y="5283"/>
                      <a:pt x="14643" y="5283"/>
                      <a:pt x="14643" y="5283"/>
                    </a:cubicBezTo>
                    <a:cubicBezTo>
                      <a:pt x="14643" y="5283"/>
                      <a:pt x="14643" y="5283"/>
                      <a:pt x="14643" y="5283"/>
                    </a:cubicBezTo>
                    <a:cubicBezTo>
                      <a:pt x="14587" y="5283"/>
                      <a:pt x="14587" y="5283"/>
                      <a:pt x="14587" y="5283"/>
                    </a:cubicBezTo>
                    <a:cubicBezTo>
                      <a:pt x="14587" y="5283"/>
                      <a:pt x="14587" y="5283"/>
                      <a:pt x="14587" y="5283"/>
                    </a:cubicBezTo>
                    <a:cubicBezTo>
                      <a:pt x="14531" y="5283"/>
                      <a:pt x="14531" y="5283"/>
                      <a:pt x="14531" y="5283"/>
                    </a:cubicBezTo>
                    <a:cubicBezTo>
                      <a:pt x="14531" y="5283"/>
                      <a:pt x="14531" y="5283"/>
                      <a:pt x="14531" y="5283"/>
                    </a:cubicBezTo>
                    <a:cubicBezTo>
                      <a:pt x="14531" y="5283"/>
                      <a:pt x="14531" y="5283"/>
                      <a:pt x="14531" y="5283"/>
                    </a:cubicBezTo>
                    <a:cubicBezTo>
                      <a:pt x="14475" y="5283"/>
                      <a:pt x="14475" y="5283"/>
                      <a:pt x="14475" y="5283"/>
                    </a:cubicBezTo>
                    <a:cubicBezTo>
                      <a:pt x="14475" y="5283"/>
                      <a:pt x="14475" y="5283"/>
                      <a:pt x="14475" y="5283"/>
                    </a:cubicBezTo>
                    <a:cubicBezTo>
                      <a:pt x="14419" y="5283"/>
                      <a:pt x="14419" y="5283"/>
                      <a:pt x="14419" y="5283"/>
                    </a:cubicBezTo>
                    <a:cubicBezTo>
                      <a:pt x="14419" y="5283"/>
                      <a:pt x="14419" y="5283"/>
                      <a:pt x="14419" y="5283"/>
                    </a:cubicBezTo>
                    <a:cubicBezTo>
                      <a:pt x="14419" y="5283"/>
                      <a:pt x="14419" y="5283"/>
                      <a:pt x="14419" y="5283"/>
                    </a:cubicBezTo>
                    <a:cubicBezTo>
                      <a:pt x="14475" y="5216"/>
                      <a:pt x="14475" y="5216"/>
                      <a:pt x="14475" y="5216"/>
                    </a:cubicBezTo>
                    <a:cubicBezTo>
                      <a:pt x="14475" y="5149"/>
                      <a:pt x="14475" y="5149"/>
                      <a:pt x="14475" y="5149"/>
                    </a:cubicBezTo>
                    <a:cubicBezTo>
                      <a:pt x="14531" y="5149"/>
                      <a:pt x="14531" y="5149"/>
                      <a:pt x="14531" y="5149"/>
                    </a:cubicBezTo>
                    <a:cubicBezTo>
                      <a:pt x="14531" y="5216"/>
                      <a:pt x="14531" y="5216"/>
                      <a:pt x="14531" y="5216"/>
                    </a:cubicBezTo>
                    <a:cubicBezTo>
                      <a:pt x="14643" y="5216"/>
                      <a:pt x="14643" y="5216"/>
                      <a:pt x="14643" y="5216"/>
                    </a:cubicBezTo>
                    <a:cubicBezTo>
                      <a:pt x="14587" y="5216"/>
                      <a:pt x="14587" y="5216"/>
                      <a:pt x="14587" y="5216"/>
                    </a:cubicBezTo>
                    <a:cubicBezTo>
                      <a:pt x="14587" y="5149"/>
                      <a:pt x="14587" y="5149"/>
                      <a:pt x="14587" y="5149"/>
                    </a:cubicBezTo>
                    <a:cubicBezTo>
                      <a:pt x="14531" y="5149"/>
                      <a:pt x="14531" y="5149"/>
                      <a:pt x="14531" y="5149"/>
                    </a:cubicBezTo>
                    <a:cubicBezTo>
                      <a:pt x="14531" y="5149"/>
                      <a:pt x="14531" y="5149"/>
                      <a:pt x="14531" y="5149"/>
                    </a:cubicBezTo>
                    <a:cubicBezTo>
                      <a:pt x="14475" y="5082"/>
                      <a:pt x="14475" y="5082"/>
                      <a:pt x="14475" y="5082"/>
                    </a:cubicBezTo>
                    <a:cubicBezTo>
                      <a:pt x="14419" y="5015"/>
                      <a:pt x="14419" y="5015"/>
                      <a:pt x="14419" y="5015"/>
                    </a:cubicBezTo>
                    <a:cubicBezTo>
                      <a:pt x="14475" y="5015"/>
                      <a:pt x="14475" y="5015"/>
                      <a:pt x="14475" y="5015"/>
                    </a:cubicBezTo>
                    <a:cubicBezTo>
                      <a:pt x="14475" y="5015"/>
                      <a:pt x="14475" y="5015"/>
                      <a:pt x="14475" y="5015"/>
                    </a:cubicBezTo>
                    <a:cubicBezTo>
                      <a:pt x="14475" y="5015"/>
                      <a:pt x="14475" y="5015"/>
                      <a:pt x="14475" y="5015"/>
                    </a:cubicBezTo>
                    <a:cubicBezTo>
                      <a:pt x="14531" y="5015"/>
                      <a:pt x="14531" y="5015"/>
                      <a:pt x="14531" y="5015"/>
                    </a:cubicBezTo>
                    <a:cubicBezTo>
                      <a:pt x="14587" y="5082"/>
                      <a:pt x="14587" y="5082"/>
                      <a:pt x="14587" y="5082"/>
                    </a:cubicBezTo>
                    <a:cubicBezTo>
                      <a:pt x="14643" y="5082"/>
                      <a:pt x="14643" y="5082"/>
                      <a:pt x="14643" y="5082"/>
                    </a:cubicBezTo>
                    <a:cubicBezTo>
                      <a:pt x="14643" y="5149"/>
                      <a:pt x="14643" y="5149"/>
                      <a:pt x="14643" y="5149"/>
                    </a:cubicBezTo>
                    <a:cubicBezTo>
                      <a:pt x="14699" y="5149"/>
                      <a:pt x="14699" y="5149"/>
                      <a:pt x="14699" y="5149"/>
                    </a:cubicBezTo>
                    <a:cubicBezTo>
                      <a:pt x="14699" y="5149"/>
                      <a:pt x="14699" y="5149"/>
                      <a:pt x="14699" y="5149"/>
                    </a:cubicBezTo>
                    <a:cubicBezTo>
                      <a:pt x="14811" y="5149"/>
                      <a:pt x="14811" y="5149"/>
                      <a:pt x="14811" y="5149"/>
                    </a:cubicBezTo>
                    <a:cubicBezTo>
                      <a:pt x="14868" y="5149"/>
                      <a:pt x="14868" y="5149"/>
                      <a:pt x="14868" y="5149"/>
                    </a:cubicBezTo>
                    <a:cubicBezTo>
                      <a:pt x="14868" y="5149"/>
                      <a:pt x="14868" y="5149"/>
                      <a:pt x="14868" y="5149"/>
                    </a:cubicBezTo>
                    <a:cubicBezTo>
                      <a:pt x="14868" y="5082"/>
                      <a:pt x="14868" y="5082"/>
                      <a:pt x="14868" y="5082"/>
                    </a:cubicBezTo>
                    <a:cubicBezTo>
                      <a:pt x="14755" y="5015"/>
                      <a:pt x="14755" y="5015"/>
                      <a:pt x="14755" y="5015"/>
                    </a:cubicBezTo>
                    <a:cubicBezTo>
                      <a:pt x="14699" y="4949"/>
                      <a:pt x="14699" y="4949"/>
                      <a:pt x="14699" y="4949"/>
                    </a:cubicBezTo>
                    <a:cubicBezTo>
                      <a:pt x="14699" y="4949"/>
                      <a:pt x="14699" y="4949"/>
                      <a:pt x="14699" y="4949"/>
                    </a:cubicBezTo>
                    <a:cubicBezTo>
                      <a:pt x="14643" y="4882"/>
                      <a:pt x="14643" y="4882"/>
                      <a:pt x="14643" y="4882"/>
                    </a:cubicBezTo>
                    <a:cubicBezTo>
                      <a:pt x="14643" y="4882"/>
                      <a:pt x="14643" y="4882"/>
                      <a:pt x="14643" y="4882"/>
                    </a:cubicBezTo>
                    <a:cubicBezTo>
                      <a:pt x="14587" y="4882"/>
                      <a:pt x="14587" y="4882"/>
                      <a:pt x="14587" y="4882"/>
                    </a:cubicBezTo>
                    <a:cubicBezTo>
                      <a:pt x="14587" y="4815"/>
                      <a:pt x="14587" y="4815"/>
                      <a:pt x="14587" y="4815"/>
                    </a:cubicBezTo>
                    <a:cubicBezTo>
                      <a:pt x="14587" y="4815"/>
                      <a:pt x="14587" y="4815"/>
                      <a:pt x="14587" y="4815"/>
                    </a:cubicBezTo>
                    <a:cubicBezTo>
                      <a:pt x="14643" y="4815"/>
                      <a:pt x="14643" y="4815"/>
                      <a:pt x="14643" y="4815"/>
                    </a:cubicBezTo>
                    <a:cubicBezTo>
                      <a:pt x="14643" y="4882"/>
                      <a:pt x="14643" y="4882"/>
                      <a:pt x="14643" y="4882"/>
                    </a:cubicBezTo>
                    <a:cubicBezTo>
                      <a:pt x="14699" y="4882"/>
                      <a:pt x="14699" y="4882"/>
                      <a:pt x="14699" y="4882"/>
                    </a:cubicBezTo>
                    <a:cubicBezTo>
                      <a:pt x="14699" y="4882"/>
                      <a:pt x="14699" y="4882"/>
                      <a:pt x="14699" y="4882"/>
                    </a:cubicBezTo>
                    <a:cubicBezTo>
                      <a:pt x="14755" y="4882"/>
                      <a:pt x="14755" y="4882"/>
                      <a:pt x="14755" y="4882"/>
                    </a:cubicBezTo>
                    <a:cubicBezTo>
                      <a:pt x="14755" y="4882"/>
                      <a:pt x="14755" y="4882"/>
                      <a:pt x="14755" y="4882"/>
                    </a:cubicBezTo>
                    <a:cubicBezTo>
                      <a:pt x="14755" y="4748"/>
                      <a:pt x="14755" y="4748"/>
                      <a:pt x="14755" y="4748"/>
                    </a:cubicBezTo>
                    <a:cubicBezTo>
                      <a:pt x="14699" y="4681"/>
                      <a:pt x="14699" y="4681"/>
                      <a:pt x="14699" y="4681"/>
                    </a:cubicBezTo>
                    <a:cubicBezTo>
                      <a:pt x="14643" y="4681"/>
                      <a:pt x="14643" y="4681"/>
                      <a:pt x="14643" y="4681"/>
                    </a:cubicBezTo>
                    <a:cubicBezTo>
                      <a:pt x="14643" y="4681"/>
                      <a:pt x="14643" y="4681"/>
                      <a:pt x="14643" y="4681"/>
                    </a:cubicBezTo>
                    <a:cubicBezTo>
                      <a:pt x="14587" y="4681"/>
                      <a:pt x="14587" y="4681"/>
                      <a:pt x="14587" y="4681"/>
                    </a:cubicBezTo>
                    <a:cubicBezTo>
                      <a:pt x="14531" y="4748"/>
                      <a:pt x="14531" y="4748"/>
                      <a:pt x="14531" y="4748"/>
                    </a:cubicBezTo>
                    <a:cubicBezTo>
                      <a:pt x="14475" y="4748"/>
                      <a:pt x="14475" y="4748"/>
                      <a:pt x="14475" y="4748"/>
                    </a:cubicBezTo>
                    <a:cubicBezTo>
                      <a:pt x="14419" y="4681"/>
                      <a:pt x="14419" y="4681"/>
                      <a:pt x="14419" y="4681"/>
                    </a:cubicBezTo>
                    <a:cubicBezTo>
                      <a:pt x="14419" y="4681"/>
                      <a:pt x="14419" y="4681"/>
                      <a:pt x="14419" y="4681"/>
                    </a:cubicBezTo>
                    <a:cubicBezTo>
                      <a:pt x="14363" y="4681"/>
                      <a:pt x="14363" y="4681"/>
                      <a:pt x="14363" y="4681"/>
                    </a:cubicBezTo>
                    <a:cubicBezTo>
                      <a:pt x="14306" y="4748"/>
                      <a:pt x="14306" y="4748"/>
                      <a:pt x="14306" y="4748"/>
                    </a:cubicBezTo>
                    <a:cubicBezTo>
                      <a:pt x="14250" y="4748"/>
                      <a:pt x="14250" y="4748"/>
                      <a:pt x="14250" y="4748"/>
                    </a:cubicBezTo>
                    <a:cubicBezTo>
                      <a:pt x="14250" y="4815"/>
                      <a:pt x="14250" y="4815"/>
                      <a:pt x="14250" y="4815"/>
                    </a:cubicBezTo>
                    <a:cubicBezTo>
                      <a:pt x="14194" y="4815"/>
                      <a:pt x="14194" y="4815"/>
                      <a:pt x="14194" y="4815"/>
                    </a:cubicBezTo>
                    <a:cubicBezTo>
                      <a:pt x="14194" y="4815"/>
                      <a:pt x="14194" y="4815"/>
                      <a:pt x="14194" y="4815"/>
                    </a:cubicBezTo>
                    <a:cubicBezTo>
                      <a:pt x="14250" y="4748"/>
                      <a:pt x="14250" y="4748"/>
                      <a:pt x="14250" y="4748"/>
                    </a:cubicBezTo>
                    <a:cubicBezTo>
                      <a:pt x="14250" y="4748"/>
                      <a:pt x="14250" y="4748"/>
                      <a:pt x="14250" y="4748"/>
                    </a:cubicBezTo>
                    <a:cubicBezTo>
                      <a:pt x="14363" y="4614"/>
                      <a:pt x="14363" y="4614"/>
                      <a:pt x="14363" y="4614"/>
                    </a:cubicBezTo>
                    <a:cubicBezTo>
                      <a:pt x="14363" y="4614"/>
                      <a:pt x="14363" y="4614"/>
                      <a:pt x="14363" y="4614"/>
                    </a:cubicBezTo>
                    <a:cubicBezTo>
                      <a:pt x="14363" y="4547"/>
                      <a:pt x="14363" y="4547"/>
                      <a:pt x="14363" y="4547"/>
                    </a:cubicBezTo>
                    <a:cubicBezTo>
                      <a:pt x="14363" y="4414"/>
                      <a:pt x="14363" y="4414"/>
                      <a:pt x="14363" y="4414"/>
                    </a:cubicBezTo>
                    <a:cubicBezTo>
                      <a:pt x="14363" y="4414"/>
                      <a:pt x="14363" y="4414"/>
                      <a:pt x="14363" y="4414"/>
                    </a:cubicBezTo>
                    <a:cubicBezTo>
                      <a:pt x="14306" y="4347"/>
                      <a:pt x="14306" y="4347"/>
                      <a:pt x="14306" y="4347"/>
                    </a:cubicBezTo>
                    <a:cubicBezTo>
                      <a:pt x="14306" y="4414"/>
                      <a:pt x="14306" y="4414"/>
                      <a:pt x="14306" y="4414"/>
                    </a:cubicBezTo>
                    <a:cubicBezTo>
                      <a:pt x="14250" y="4414"/>
                      <a:pt x="14250" y="4414"/>
                      <a:pt x="14250" y="4414"/>
                    </a:cubicBezTo>
                    <a:cubicBezTo>
                      <a:pt x="14250" y="4347"/>
                      <a:pt x="14250" y="4347"/>
                      <a:pt x="14250" y="4347"/>
                    </a:cubicBezTo>
                    <a:cubicBezTo>
                      <a:pt x="14250" y="4347"/>
                      <a:pt x="14250" y="4347"/>
                      <a:pt x="14250" y="4347"/>
                    </a:cubicBezTo>
                    <a:cubicBezTo>
                      <a:pt x="14194" y="4280"/>
                      <a:pt x="14194" y="4280"/>
                      <a:pt x="14194" y="4280"/>
                    </a:cubicBezTo>
                    <a:cubicBezTo>
                      <a:pt x="14138" y="4280"/>
                      <a:pt x="14138" y="4280"/>
                      <a:pt x="14138" y="4280"/>
                    </a:cubicBezTo>
                    <a:cubicBezTo>
                      <a:pt x="14082" y="4213"/>
                      <a:pt x="14082" y="4213"/>
                      <a:pt x="14082" y="4213"/>
                    </a:cubicBezTo>
                    <a:cubicBezTo>
                      <a:pt x="14026" y="4213"/>
                      <a:pt x="14026" y="4213"/>
                      <a:pt x="14026" y="4213"/>
                    </a:cubicBezTo>
                    <a:cubicBezTo>
                      <a:pt x="14026" y="4213"/>
                      <a:pt x="14026" y="4213"/>
                      <a:pt x="14026" y="4213"/>
                    </a:cubicBezTo>
                    <a:cubicBezTo>
                      <a:pt x="13970" y="4213"/>
                      <a:pt x="13970" y="4213"/>
                      <a:pt x="13970" y="4213"/>
                    </a:cubicBezTo>
                    <a:cubicBezTo>
                      <a:pt x="13914" y="4213"/>
                      <a:pt x="13914" y="4213"/>
                      <a:pt x="13914" y="4213"/>
                    </a:cubicBezTo>
                    <a:cubicBezTo>
                      <a:pt x="13858" y="4213"/>
                      <a:pt x="13858" y="4213"/>
                      <a:pt x="13858" y="4213"/>
                    </a:cubicBezTo>
                    <a:cubicBezTo>
                      <a:pt x="13858" y="4213"/>
                      <a:pt x="13858" y="4213"/>
                      <a:pt x="13858" y="4213"/>
                    </a:cubicBezTo>
                    <a:cubicBezTo>
                      <a:pt x="13858" y="4280"/>
                      <a:pt x="13858" y="4280"/>
                      <a:pt x="13858" y="4280"/>
                    </a:cubicBezTo>
                    <a:cubicBezTo>
                      <a:pt x="13858" y="4347"/>
                      <a:pt x="13858" y="4347"/>
                      <a:pt x="13858" y="4347"/>
                    </a:cubicBezTo>
                    <a:cubicBezTo>
                      <a:pt x="13858" y="4414"/>
                      <a:pt x="13858" y="4414"/>
                      <a:pt x="13858" y="4414"/>
                    </a:cubicBezTo>
                    <a:cubicBezTo>
                      <a:pt x="13858" y="4414"/>
                      <a:pt x="13858" y="4414"/>
                      <a:pt x="13858" y="4414"/>
                    </a:cubicBezTo>
                    <a:cubicBezTo>
                      <a:pt x="13802" y="4280"/>
                      <a:pt x="13802" y="4280"/>
                      <a:pt x="13802" y="4280"/>
                    </a:cubicBezTo>
                    <a:cubicBezTo>
                      <a:pt x="13802" y="4347"/>
                      <a:pt x="13802" y="4347"/>
                      <a:pt x="13802" y="4347"/>
                    </a:cubicBezTo>
                    <a:cubicBezTo>
                      <a:pt x="13802" y="4414"/>
                      <a:pt x="13802" y="4414"/>
                      <a:pt x="13802" y="4414"/>
                    </a:cubicBezTo>
                    <a:cubicBezTo>
                      <a:pt x="13858" y="4414"/>
                      <a:pt x="13858" y="4414"/>
                      <a:pt x="13858" y="4414"/>
                    </a:cubicBezTo>
                    <a:cubicBezTo>
                      <a:pt x="13914" y="4547"/>
                      <a:pt x="13914" y="4547"/>
                      <a:pt x="13914" y="4547"/>
                    </a:cubicBezTo>
                    <a:cubicBezTo>
                      <a:pt x="13970" y="4547"/>
                      <a:pt x="13970" y="4547"/>
                      <a:pt x="13970" y="4547"/>
                    </a:cubicBezTo>
                    <a:cubicBezTo>
                      <a:pt x="13914" y="4547"/>
                      <a:pt x="13914" y="4547"/>
                      <a:pt x="13914" y="4547"/>
                    </a:cubicBezTo>
                    <a:cubicBezTo>
                      <a:pt x="13858" y="4547"/>
                      <a:pt x="13858" y="4547"/>
                      <a:pt x="13858" y="4547"/>
                    </a:cubicBezTo>
                    <a:cubicBezTo>
                      <a:pt x="13858" y="4614"/>
                      <a:pt x="13858" y="4614"/>
                      <a:pt x="13858" y="4614"/>
                    </a:cubicBezTo>
                    <a:cubicBezTo>
                      <a:pt x="13914" y="4681"/>
                      <a:pt x="13914" y="4681"/>
                      <a:pt x="13914" y="4681"/>
                    </a:cubicBezTo>
                    <a:cubicBezTo>
                      <a:pt x="13970" y="4681"/>
                      <a:pt x="13970" y="4681"/>
                      <a:pt x="13970" y="4681"/>
                    </a:cubicBezTo>
                    <a:cubicBezTo>
                      <a:pt x="13970" y="4748"/>
                      <a:pt x="13970" y="4748"/>
                      <a:pt x="13970" y="4748"/>
                    </a:cubicBezTo>
                    <a:cubicBezTo>
                      <a:pt x="13970" y="4748"/>
                      <a:pt x="13970" y="4748"/>
                      <a:pt x="13970" y="4748"/>
                    </a:cubicBezTo>
                    <a:cubicBezTo>
                      <a:pt x="13858" y="4748"/>
                      <a:pt x="13858" y="4748"/>
                      <a:pt x="13858" y="4748"/>
                    </a:cubicBezTo>
                    <a:cubicBezTo>
                      <a:pt x="13858" y="4748"/>
                      <a:pt x="13858" y="4748"/>
                      <a:pt x="13858" y="4748"/>
                    </a:cubicBezTo>
                    <a:cubicBezTo>
                      <a:pt x="13858" y="4748"/>
                      <a:pt x="13858" y="4748"/>
                      <a:pt x="13858" y="4748"/>
                    </a:cubicBezTo>
                    <a:cubicBezTo>
                      <a:pt x="13858" y="4815"/>
                      <a:pt x="13858" y="4815"/>
                      <a:pt x="13858" y="4815"/>
                    </a:cubicBezTo>
                    <a:cubicBezTo>
                      <a:pt x="13914" y="4748"/>
                      <a:pt x="13914" y="4748"/>
                      <a:pt x="13914" y="4748"/>
                    </a:cubicBezTo>
                    <a:cubicBezTo>
                      <a:pt x="13914" y="4815"/>
                      <a:pt x="13914" y="4815"/>
                      <a:pt x="13914" y="4815"/>
                    </a:cubicBezTo>
                    <a:cubicBezTo>
                      <a:pt x="14026" y="4748"/>
                      <a:pt x="14026" y="4748"/>
                      <a:pt x="14026" y="4748"/>
                    </a:cubicBezTo>
                    <a:cubicBezTo>
                      <a:pt x="14026" y="4815"/>
                      <a:pt x="14026" y="4815"/>
                      <a:pt x="14026" y="4815"/>
                    </a:cubicBezTo>
                    <a:cubicBezTo>
                      <a:pt x="14082" y="4815"/>
                      <a:pt x="14082" y="4815"/>
                      <a:pt x="14082" y="4815"/>
                    </a:cubicBezTo>
                    <a:cubicBezTo>
                      <a:pt x="14082" y="4882"/>
                      <a:pt x="14082" y="4882"/>
                      <a:pt x="14082" y="4882"/>
                    </a:cubicBezTo>
                    <a:cubicBezTo>
                      <a:pt x="14138" y="4949"/>
                      <a:pt x="14138" y="4949"/>
                      <a:pt x="14138" y="4949"/>
                    </a:cubicBezTo>
                    <a:cubicBezTo>
                      <a:pt x="14194" y="4949"/>
                      <a:pt x="14194" y="4949"/>
                      <a:pt x="14194" y="4949"/>
                    </a:cubicBezTo>
                    <a:cubicBezTo>
                      <a:pt x="14194" y="4882"/>
                      <a:pt x="14194" y="4882"/>
                      <a:pt x="14194" y="4882"/>
                    </a:cubicBezTo>
                    <a:cubicBezTo>
                      <a:pt x="14194" y="4882"/>
                      <a:pt x="14194" y="4882"/>
                      <a:pt x="14194" y="4882"/>
                    </a:cubicBezTo>
                    <a:cubicBezTo>
                      <a:pt x="14250" y="4882"/>
                      <a:pt x="14250" y="4882"/>
                      <a:pt x="14250" y="4882"/>
                    </a:cubicBezTo>
                    <a:cubicBezTo>
                      <a:pt x="14250" y="4882"/>
                      <a:pt x="14250" y="4882"/>
                      <a:pt x="14250" y="4882"/>
                    </a:cubicBezTo>
                    <a:cubicBezTo>
                      <a:pt x="14306" y="4949"/>
                      <a:pt x="14306" y="4949"/>
                      <a:pt x="14306" y="4949"/>
                    </a:cubicBezTo>
                    <a:cubicBezTo>
                      <a:pt x="14250" y="4949"/>
                      <a:pt x="14250" y="4949"/>
                      <a:pt x="14250" y="4949"/>
                    </a:cubicBezTo>
                    <a:cubicBezTo>
                      <a:pt x="14250" y="5082"/>
                      <a:pt x="14250" y="5082"/>
                      <a:pt x="14250" y="5082"/>
                    </a:cubicBezTo>
                    <a:cubicBezTo>
                      <a:pt x="14250" y="5149"/>
                      <a:pt x="14250" y="5149"/>
                      <a:pt x="14250" y="5149"/>
                    </a:cubicBezTo>
                    <a:cubicBezTo>
                      <a:pt x="14250" y="5149"/>
                      <a:pt x="14250" y="5149"/>
                      <a:pt x="14250" y="5149"/>
                    </a:cubicBezTo>
                    <a:cubicBezTo>
                      <a:pt x="14306" y="5216"/>
                      <a:pt x="14306" y="5216"/>
                      <a:pt x="14306" y="5216"/>
                    </a:cubicBezTo>
                    <a:cubicBezTo>
                      <a:pt x="14250" y="5283"/>
                      <a:pt x="14250" y="5283"/>
                      <a:pt x="14250" y="5283"/>
                    </a:cubicBezTo>
                    <a:cubicBezTo>
                      <a:pt x="14250" y="5350"/>
                      <a:pt x="14250" y="5350"/>
                      <a:pt x="14250" y="5350"/>
                    </a:cubicBezTo>
                    <a:cubicBezTo>
                      <a:pt x="14250" y="5417"/>
                      <a:pt x="14250" y="5417"/>
                      <a:pt x="14250" y="5417"/>
                    </a:cubicBezTo>
                    <a:cubicBezTo>
                      <a:pt x="14194" y="5417"/>
                      <a:pt x="14194" y="5417"/>
                      <a:pt x="14194" y="5417"/>
                    </a:cubicBezTo>
                    <a:cubicBezTo>
                      <a:pt x="14138" y="5484"/>
                      <a:pt x="14138" y="5484"/>
                      <a:pt x="14138" y="5484"/>
                    </a:cubicBezTo>
                    <a:cubicBezTo>
                      <a:pt x="14082" y="5484"/>
                      <a:pt x="14082" y="5484"/>
                      <a:pt x="14082" y="5484"/>
                    </a:cubicBezTo>
                    <a:cubicBezTo>
                      <a:pt x="14026" y="5550"/>
                      <a:pt x="14026" y="5550"/>
                      <a:pt x="14026" y="5550"/>
                    </a:cubicBezTo>
                    <a:cubicBezTo>
                      <a:pt x="14082" y="5617"/>
                      <a:pt x="14082" y="5617"/>
                      <a:pt x="14082" y="5617"/>
                    </a:cubicBezTo>
                    <a:cubicBezTo>
                      <a:pt x="14026" y="5617"/>
                      <a:pt x="14026" y="5617"/>
                      <a:pt x="14026" y="5617"/>
                    </a:cubicBezTo>
                    <a:cubicBezTo>
                      <a:pt x="13970" y="5684"/>
                      <a:pt x="13970" y="5684"/>
                      <a:pt x="13970" y="5684"/>
                    </a:cubicBezTo>
                    <a:cubicBezTo>
                      <a:pt x="13970" y="5751"/>
                      <a:pt x="13970" y="5751"/>
                      <a:pt x="13970" y="5751"/>
                    </a:cubicBezTo>
                    <a:cubicBezTo>
                      <a:pt x="14026" y="5751"/>
                      <a:pt x="14026" y="5751"/>
                      <a:pt x="14026" y="5751"/>
                    </a:cubicBezTo>
                    <a:cubicBezTo>
                      <a:pt x="14026" y="5751"/>
                      <a:pt x="14026" y="5751"/>
                      <a:pt x="14026" y="5751"/>
                    </a:cubicBezTo>
                    <a:cubicBezTo>
                      <a:pt x="13970" y="5818"/>
                      <a:pt x="13970" y="5818"/>
                      <a:pt x="13970" y="5818"/>
                    </a:cubicBezTo>
                    <a:cubicBezTo>
                      <a:pt x="13970" y="5818"/>
                      <a:pt x="13970" y="5818"/>
                      <a:pt x="13970" y="5818"/>
                    </a:cubicBezTo>
                    <a:cubicBezTo>
                      <a:pt x="13970" y="5885"/>
                      <a:pt x="13970" y="5885"/>
                      <a:pt x="13970" y="5885"/>
                    </a:cubicBezTo>
                    <a:cubicBezTo>
                      <a:pt x="13970" y="5885"/>
                      <a:pt x="13970" y="5885"/>
                      <a:pt x="13970" y="5885"/>
                    </a:cubicBezTo>
                    <a:cubicBezTo>
                      <a:pt x="13970" y="5952"/>
                      <a:pt x="13970" y="5952"/>
                      <a:pt x="13970" y="5952"/>
                    </a:cubicBezTo>
                    <a:cubicBezTo>
                      <a:pt x="13970" y="6019"/>
                      <a:pt x="13970" y="6019"/>
                      <a:pt x="13970" y="6019"/>
                    </a:cubicBezTo>
                    <a:cubicBezTo>
                      <a:pt x="13970" y="6019"/>
                      <a:pt x="13970" y="6019"/>
                      <a:pt x="13970" y="6019"/>
                    </a:cubicBezTo>
                    <a:cubicBezTo>
                      <a:pt x="13970" y="6085"/>
                      <a:pt x="13970" y="6085"/>
                      <a:pt x="13970" y="6085"/>
                    </a:cubicBezTo>
                    <a:cubicBezTo>
                      <a:pt x="14026" y="6085"/>
                      <a:pt x="14026" y="6085"/>
                      <a:pt x="14026" y="6085"/>
                    </a:cubicBezTo>
                    <a:cubicBezTo>
                      <a:pt x="14082" y="6085"/>
                      <a:pt x="14082" y="6085"/>
                      <a:pt x="14082" y="6085"/>
                    </a:cubicBezTo>
                    <a:cubicBezTo>
                      <a:pt x="14082" y="6019"/>
                      <a:pt x="14082" y="6019"/>
                      <a:pt x="14082" y="6019"/>
                    </a:cubicBezTo>
                    <a:cubicBezTo>
                      <a:pt x="14082" y="6019"/>
                      <a:pt x="14082" y="6019"/>
                      <a:pt x="14082" y="6019"/>
                    </a:cubicBezTo>
                    <a:cubicBezTo>
                      <a:pt x="14082" y="6019"/>
                      <a:pt x="14082" y="6019"/>
                      <a:pt x="14082" y="6019"/>
                    </a:cubicBezTo>
                    <a:cubicBezTo>
                      <a:pt x="14138" y="6019"/>
                      <a:pt x="14138" y="6019"/>
                      <a:pt x="14138" y="6019"/>
                    </a:cubicBezTo>
                    <a:cubicBezTo>
                      <a:pt x="14194" y="5952"/>
                      <a:pt x="14194" y="5952"/>
                      <a:pt x="14194" y="5952"/>
                    </a:cubicBezTo>
                    <a:cubicBezTo>
                      <a:pt x="14194" y="6019"/>
                      <a:pt x="14194" y="6019"/>
                      <a:pt x="14194" y="6019"/>
                    </a:cubicBezTo>
                    <a:cubicBezTo>
                      <a:pt x="14138" y="6085"/>
                      <a:pt x="14138" y="6085"/>
                      <a:pt x="14138" y="6085"/>
                    </a:cubicBezTo>
                    <a:cubicBezTo>
                      <a:pt x="14138" y="6085"/>
                      <a:pt x="14138" y="6085"/>
                      <a:pt x="14138" y="6085"/>
                    </a:cubicBezTo>
                    <a:cubicBezTo>
                      <a:pt x="14138" y="6085"/>
                      <a:pt x="14138" y="6085"/>
                      <a:pt x="14138" y="6085"/>
                    </a:cubicBezTo>
                    <a:cubicBezTo>
                      <a:pt x="14138" y="6152"/>
                      <a:pt x="14138" y="6152"/>
                      <a:pt x="14138" y="6152"/>
                    </a:cubicBezTo>
                    <a:cubicBezTo>
                      <a:pt x="14138" y="6152"/>
                      <a:pt x="14138" y="6152"/>
                      <a:pt x="14138" y="6152"/>
                    </a:cubicBezTo>
                    <a:cubicBezTo>
                      <a:pt x="14194" y="6219"/>
                      <a:pt x="14194" y="6219"/>
                      <a:pt x="14194" y="6219"/>
                    </a:cubicBezTo>
                    <a:cubicBezTo>
                      <a:pt x="14250" y="6219"/>
                      <a:pt x="14250" y="6219"/>
                      <a:pt x="14250" y="6219"/>
                    </a:cubicBezTo>
                    <a:cubicBezTo>
                      <a:pt x="14250" y="6219"/>
                      <a:pt x="14250" y="6219"/>
                      <a:pt x="14250" y="6219"/>
                    </a:cubicBezTo>
                    <a:cubicBezTo>
                      <a:pt x="14306" y="6219"/>
                      <a:pt x="14306" y="6219"/>
                      <a:pt x="14306" y="6219"/>
                    </a:cubicBezTo>
                    <a:cubicBezTo>
                      <a:pt x="14306" y="6219"/>
                      <a:pt x="14306" y="6219"/>
                      <a:pt x="14306" y="6219"/>
                    </a:cubicBezTo>
                    <a:cubicBezTo>
                      <a:pt x="14363" y="6152"/>
                      <a:pt x="14363" y="6152"/>
                      <a:pt x="14363" y="6152"/>
                    </a:cubicBezTo>
                    <a:cubicBezTo>
                      <a:pt x="14363" y="6152"/>
                      <a:pt x="14363" y="6152"/>
                      <a:pt x="14363" y="6152"/>
                    </a:cubicBezTo>
                    <a:cubicBezTo>
                      <a:pt x="14419" y="6085"/>
                      <a:pt x="14419" y="6085"/>
                      <a:pt x="14419" y="6085"/>
                    </a:cubicBezTo>
                    <a:cubicBezTo>
                      <a:pt x="14419" y="6085"/>
                      <a:pt x="14419" y="6085"/>
                      <a:pt x="14419" y="6085"/>
                    </a:cubicBezTo>
                    <a:cubicBezTo>
                      <a:pt x="14419" y="6152"/>
                      <a:pt x="14419" y="6152"/>
                      <a:pt x="14419" y="6152"/>
                    </a:cubicBezTo>
                    <a:cubicBezTo>
                      <a:pt x="14419" y="6152"/>
                      <a:pt x="14419" y="6152"/>
                      <a:pt x="14419" y="6152"/>
                    </a:cubicBezTo>
                    <a:cubicBezTo>
                      <a:pt x="14419" y="6152"/>
                      <a:pt x="14419" y="6152"/>
                      <a:pt x="14419" y="6152"/>
                    </a:cubicBezTo>
                    <a:cubicBezTo>
                      <a:pt x="14475" y="6152"/>
                      <a:pt x="14475" y="6152"/>
                      <a:pt x="14475" y="6152"/>
                    </a:cubicBezTo>
                    <a:cubicBezTo>
                      <a:pt x="14475" y="6085"/>
                      <a:pt x="14475" y="6085"/>
                      <a:pt x="14475" y="6085"/>
                    </a:cubicBezTo>
                    <a:cubicBezTo>
                      <a:pt x="14531" y="6085"/>
                      <a:pt x="14531" y="6085"/>
                      <a:pt x="14531" y="6085"/>
                    </a:cubicBezTo>
                    <a:cubicBezTo>
                      <a:pt x="14531" y="6085"/>
                      <a:pt x="14531" y="6085"/>
                      <a:pt x="14531" y="6085"/>
                    </a:cubicBezTo>
                    <a:cubicBezTo>
                      <a:pt x="14531" y="6152"/>
                      <a:pt x="14531" y="6152"/>
                      <a:pt x="14531" y="6152"/>
                    </a:cubicBezTo>
                    <a:cubicBezTo>
                      <a:pt x="14475" y="6286"/>
                      <a:pt x="14475" y="6286"/>
                      <a:pt x="14475" y="6286"/>
                    </a:cubicBezTo>
                    <a:cubicBezTo>
                      <a:pt x="14419" y="6286"/>
                      <a:pt x="14419" y="6286"/>
                      <a:pt x="14419" y="6286"/>
                    </a:cubicBezTo>
                    <a:cubicBezTo>
                      <a:pt x="14419" y="6353"/>
                      <a:pt x="14419" y="6353"/>
                      <a:pt x="14419" y="6353"/>
                    </a:cubicBezTo>
                    <a:cubicBezTo>
                      <a:pt x="14475" y="6353"/>
                      <a:pt x="14475" y="6353"/>
                      <a:pt x="14475" y="6353"/>
                    </a:cubicBezTo>
                    <a:cubicBezTo>
                      <a:pt x="14531" y="6353"/>
                      <a:pt x="14531" y="6353"/>
                      <a:pt x="14531" y="6353"/>
                    </a:cubicBezTo>
                    <a:cubicBezTo>
                      <a:pt x="14587" y="6353"/>
                      <a:pt x="14587" y="6353"/>
                      <a:pt x="14587" y="6353"/>
                    </a:cubicBezTo>
                    <a:cubicBezTo>
                      <a:pt x="14587" y="6420"/>
                      <a:pt x="14587" y="6420"/>
                      <a:pt x="14587" y="6420"/>
                    </a:cubicBezTo>
                    <a:cubicBezTo>
                      <a:pt x="14643" y="6420"/>
                      <a:pt x="14643" y="6420"/>
                      <a:pt x="14643" y="6420"/>
                    </a:cubicBezTo>
                    <a:cubicBezTo>
                      <a:pt x="14643" y="6353"/>
                      <a:pt x="14643" y="6353"/>
                      <a:pt x="14643" y="6353"/>
                    </a:cubicBezTo>
                    <a:cubicBezTo>
                      <a:pt x="14699" y="6353"/>
                      <a:pt x="14699" y="6353"/>
                      <a:pt x="14699" y="6353"/>
                    </a:cubicBezTo>
                    <a:cubicBezTo>
                      <a:pt x="14699" y="6420"/>
                      <a:pt x="14699" y="6420"/>
                      <a:pt x="14699" y="6420"/>
                    </a:cubicBezTo>
                    <a:cubicBezTo>
                      <a:pt x="14699" y="6420"/>
                      <a:pt x="14699" y="6420"/>
                      <a:pt x="14699" y="6420"/>
                    </a:cubicBezTo>
                    <a:cubicBezTo>
                      <a:pt x="14699" y="6420"/>
                      <a:pt x="14699" y="6420"/>
                      <a:pt x="14699" y="6420"/>
                    </a:cubicBezTo>
                    <a:cubicBezTo>
                      <a:pt x="14755" y="6487"/>
                      <a:pt x="14755" y="6487"/>
                      <a:pt x="14755" y="6487"/>
                    </a:cubicBezTo>
                    <a:cubicBezTo>
                      <a:pt x="14811" y="6420"/>
                      <a:pt x="14811" y="6420"/>
                      <a:pt x="14811" y="6420"/>
                    </a:cubicBezTo>
                    <a:cubicBezTo>
                      <a:pt x="14755" y="6420"/>
                      <a:pt x="14755" y="6420"/>
                      <a:pt x="14755" y="6420"/>
                    </a:cubicBezTo>
                    <a:cubicBezTo>
                      <a:pt x="14755" y="6353"/>
                      <a:pt x="14755" y="6353"/>
                      <a:pt x="14755" y="6353"/>
                    </a:cubicBezTo>
                    <a:cubicBezTo>
                      <a:pt x="14811" y="6353"/>
                      <a:pt x="14811" y="6353"/>
                      <a:pt x="14811" y="6353"/>
                    </a:cubicBezTo>
                    <a:cubicBezTo>
                      <a:pt x="14811" y="6353"/>
                      <a:pt x="14811" y="6353"/>
                      <a:pt x="14811" y="6353"/>
                    </a:cubicBezTo>
                    <a:cubicBezTo>
                      <a:pt x="14811" y="6420"/>
                      <a:pt x="14811" y="6420"/>
                      <a:pt x="14811" y="6420"/>
                    </a:cubicBezTo>
                    <a:cubicBezTo>
                      <a:pt x="14811" y="6487"/>
                      <a:pt x="14811" y="6487"/>
                      <a:pt x="14811" y="6487"/>
                    </a:cubicBezTo>
                    <a:cubicBezTo>
                      <a:pt x="14868" y="6487"/>
                      <a:pt x="14868" y="6487"/>
                      <a:pt x="14868" y="6487"/>
                    </a:cubicBezTo>
                    <a:cubicBezTo>
                      <a:pt x="14868" y="6420"/>
                      <a:pt x="14868" y="6420"/>
                      <a:pt x="14868" y="6420"/>
                    </a:cubicBezTo>
                    <a:cubicBezTo>
                      <a:pt x="14868" y="6353"/>
                      <a:pt x="14868" y="6353"/>
                      <a:pt x="14868" y="6353"/>
                    </a:cubicBezTo>
                    <a:cubicBezTo>
                      <a:pt x="14924" y="6353"/>
                      <a:pt x="14924" y="6353"/>
                      <a:pt x="14924" y="6353"/>
                    </a:cubicBezTo>
                    <a:cubicBezTo>
                      <a:pt x="14924" y="6420"/>
                      <a:pt x="14924" y="6420"/>
                      <a:pt x="14924" y="6420"/>
                    </a:cubicBezTo>
                    <a:cubicBezTo>
                      <a:pt x="14868" y="6420"/>
                      <a:pt x="14868" y="6420"/>
                      <a:pt x="14868" y="6420"/>
                    </a:cubicBezTo>
                    <a:cubicBezTo>
                      <a:pt x="14868" y="6487"/>
                      <a:pt x="14868" y="6487"/>
                      <a:pt x="14868" y="6487"/>
                    </a:cubicBezTo>
                    <a:cubicBezTo>
                      <a:pt x="14980" y="6487"/>
                      <a:pt x="14980" y="6487"/>
                      <a:pt x="14980" y="6487"/>
                    </a:cubicBezTo>
                    <a:cubicBezTo>
                      <a:pt x="14980" y="6420"/>
                      <a:pt x="14980" y="6420"/>
                      <a:pt x="14980" y="6420"/>
                    </a:cubicBezTo>
                    <a:cubicBezTo>
                      <a:pt x="15036" y="6353"/>
                      <a:pt x="15036" y="6353"/>
                      <a:pt x="15036" y="6353"/>
                    </a:cubicBezTo>
                    <a:cubicBezTo>
                      <a:pt x="15036" y="6420"/>
                      <a:pt x="15036" y="6420"/>
                      <a:pt x="15036" y="6420"/>
                    </a:cubicBezTo>
                    <a:cubicBezTo>
                      <a:pt x="15036" y="6420"/>
                      <a:pt x="15036" y="6420"/>
                      <a:pt x="15036" y="6420"/>
                    </a:cubicBezTo>
                    <a:cubicBezTo>
                      <a:pt x="15036" y="6487"/>
                      <a:pt x="15036" y="6487"/>
                      <a:pt x="15036" y="6487"/>
                    </a:cubicBezTo>
                    <a:cubicBezTo>
                      <a:pt x="15092" y="6487"/>
                      <a:pt x="15092" y="6487"/>
                      <a:pt x="15092" y="6487"/>
                    </a:cubicBezTo>
                    <a:cubicBezTo>
                      <a:pt x="15092" y="6420"/>
                      <a:pt x="15092" y="6420"/>
                      <a:pt x="15092" y="6420"/>
                    </a:cubicBezTo>
                    <a:cubicBezTo>
                      <a:pt x="15092" y="6353"/>
                      <a:pt x="15092" y="6353"/>
                      <a:pt x="15092" y="6353"/>
                    </a:cubicBezTo>
                    <a:cubicBezTo>
                      <a:pt x="15092" y="6487"/>
                      <a:pt x="15092" y="6487"/>
                      <a:pt x="15092" y="6487"/>
                    </a:cubicBezTo>
                    <a:cubicBezTo>
                      <a:pt x="15092" y="6487"/>
                      <a:pt x="15092" y="6487"/>
                      <a:pt x="15092" y="6487"/>
                    </a:cubicBezTo>
                    <a:cubicBezTo>
                      <a:pt x="15148" y="6487"/>
                      <a:pt x="15148" y="6487"/>
                      <a:pt x="15148" y="6487"/>
                    </a:cubicBezTo>
                    <a:cubicBezTo>
                      <a:pt x="15204" y="6554"/>
                      <a:pt x="15204" y="6554"/>
                      <a:pt x="15204" y="6554"/>
                    </a:cubicBezTo>
                    <a:cubicBezTo>
                      <a:pt x="15260" y="6554"/>
                      <a:pt x="15260" y="6554"/>
                      <a:pt x="15260" y="6554"/>
                    </a:cubicBezTo>
                    <a:cubicBezTo>
                      <a:pt x="15316" y="6554"/>
                      <a:pt x="15316" y="6554"/>
                      <a:pt x="15316" y="6554"/>
                    </a:cubicBezTo>
                    <a:cubicBezTo>
                      <a:pt x="15316" y="6554"/>
                      <a:pt x="15316" y="6554"/>
                      <a:pt x="15316" y="6554"/>
                    </a:cubicBezTo>
                    <a:cubicBezTo>
                      <a:pt x="15372" y="6554"/>
                      <a:pt x="15372" y="6554"/>
                      <a:pt x="15372" y="6554"/>
                    </a:cubicBezTo>
                    <a:cubicBezTo>
                      <a:pt x="15372" y="6487"/>
                      <a:pt x="15372" y="6487"/>
                      <a:pt x="15372" y="6487"/>
                    </a:cubicBezTo>
                    <a:cubicBezTo>
                      <a:pt x="15372" y="6487"/>
                      <a:pt x="15372" y="6487"/>
                      <a:pt x="15372" y="6487"/>
                    </a:cubicBezTo>
                    <a:cubicBezTo>
                      <a:pt x="15429" y="6420"/>
                      <a:pt x="15429" y="6420"/>
                      <a:pt x="15429" y="6420"/>
                    </a:cubicBezTo>
                    <a:cubicBezTo>
                      <a:pt x="15485" y="6353"/>
                      <a:pt x="15485" y="6353"/>
                      <a:pt x="15485" y="6353"/>
                    </a:cubicBezTo>
                    <a:cubicBezTo>
                      <a:pt x="15429" y="6353"/>
                      <a:pt x="15429" y="6353"/>
                      <a:pt x="15429" y="6353"/>
                    </a:cubicBezTo>
                    <a:cubicBezTo>
                      <a:pt x="15485" y="6286"/>
                      <a:pt x="15485" y="6286"/>
                      <a:pt x="15485" y="6286"/>
                    </a:cubicBezTo>
                    <a:cubicBezTo>
                      <a:pt x="15485" y="6286"/>
                      <a:pt x="15485" y="6286"/>
                      <a:pt x="15485" y="6286"/>
                    </a:cubicBezTo>
                    <a:cubicBezTo>
                      <a:pt x="15485" y="6353"/>
                      <a:pt x="15485" y="6353"/>
                      <a:pt x="15485" y="6353"/>
                    </a:cubicBezTo>
                    <a:cubicBezTo>
                      <a:pt x="15541" y="6353"/>
                      <a:pt x="15541" y="6353"/>
                      <a:pt x="15541" y="6353"/>
                    </a:cubicBezTo>
                    <a:cubicBezTo>
                      <a:pt x="15541" y="6353"/>
                      <a:pt x="15541" y="6353"/>
                      <a:pt x="15541" y="6353"/>
                    </a:cubicBezTo>
                    <a:cubicBezTo>
                      <a:pt x="15485" y="6420"/>
                      <a:pt x="15485" y="6420"/>
                      <a:pt x="15485" y="6420"/>
                    </a:cubicBezTo>
                    <a:cubicBezTo>
                      <a:pt x="15485" y="6487"/>
                      <a:pt x="15485" y="6487"/>
                      <a:pt x="15485" y="6487"/>
                    </a:cubicBezTo>
                    <a:cubicBezTo>
                      <a:pt x="15485" y="6620"/>
                      <a:pt x="15485" y="6620"/>
                      <a:pt x="15485" y="6620"/>
                    </a:cubicBezTo>
                    <a:close/>
                    <a:moveTo>
                      <a:pt x="13745" y="4146"/>
                    </a:moveTo>
                    <a:cubicBezTo>
                      <a:pt x="13802" y="4146"/>
                      <a:pt x="13802" y="4146"/>
                      <a:pt x="13802" y="4146"/>
                    </a:cubicBezTo>
                    <a:cubicBezTo>
                      <a:pt x="13802" y="4146"/>
                      <a:pt x="13802" y="4146"/>
                      <a:pt x="13802" y="4146"/>
                    </a:cubicBezTo>
                    <a:cubicBezTo>
                      <a:pt x="13745" y="4146"/>
                      <a:pt x="13745" y="4146"/>
                      <a:pt x="13745" y="4146"/>
                    </a:cubicBezTo>
                    <a:cubicBezTo>
                      <a:pt x="13745" y="4146"/>
                      <a:pt x="13745" y="4146"/>
                      <a:pt x="13745" y="4146"/>
                    </a:cubicBezTo>
                    <a:cubicBezTo>
                      <a:pt x="13745" y="4146"/>
                      <a:pt x="13745" y="4146"/>
                      <a:pt x="13745" y="4146"/>
                    </a:cubicBezTo>
                    <a:close/>
                    <a:moveTo>
                      <a:pt x="13689" y="4480"/>
                    </a:moveTo>
                    <a:cubicBezTo>
                      <a:pt x="13689" y="4480"/>
                      <a:pt x="13689" y="4480"/>
                      <a:pt x="13689" y="4480"/>
                    </a:cubicBezTo>
                    <a:cubicBezTo>
                      <a:pt x="13689" y="4414"/>
                      <a:pt x="13689" y="4414"/>
                      <a:pt x="13689" y="4414"/>
                    </a:cubicBezTo>
                    <a:cubicBezTo>
                      <a:pt x="13745" y="4480"/>
                      <a:pt x="13745" y="4480"/>
                      <a:pt x="13745" y="4480"/>
                    </a:cubicBezTo>
                    <a:cubicBezTo>
                      <a:pt x="13689" y="4480"/>
                      <a:pt x="13689" y="4480"/>
                      <a:pt x="13689" y="4480"/>
                    </a:cubicBezTo>
                    <a:cubicBezTo>
                      <a:pt x="13689" y="4480"/>
                      <a:pt x="13689" y="4480"/>
                      <a:pt x="13689" y="4480"/>
                    </a:cubicBezTo>
                    <a:close/>
                    <a:moveTo>
                      <a:pt x="12455" y="4949"/>
                    </a:moveTo>
                    <a:cubicBezTo>
                      <a:pt x="12455" y="5015"/>
                      <a:pt x="12455" y="5015"/>
                      <a:pt x="12455" y="5015"/>
                    </a:cubicBezTo>
                    <a:cubicBezTo>
                      <a:pt x="12511" y="5015"/>
                      <a:pt x="12511" y="5015"/>
                      <a:pt x="12511" y="5015"/>
                    </a:cubicBezTo>
                    <a:cubicBezTo>
                      <a:pt x="12511" y="5015"/>
                      <a:pt x="12511" y="5015"/>
                      <a:pt x="12511" y="5015"/>
                    </a:cubicBezTo>
                    <a:cubicBezTo>
                      <a:pt x="12455" y="4949"/>
                      <a:pt x="12455" y="4949"/>
                      <a:pt x="12455" y="4949"/>
                    </a:cubicBezTo>
                    <a:close/>
                    <a:moveTo>
                      <a:pt x="13241" y="4146"/>
                    </a:moveTo>
                    <a:cubicBezTo>
                      <a:pt x="13241" y="4146"/>
                      <a:pt x="13241" y="4146"/>
                      <a:pt x="13241" y="4146"/>
                    </a:cubicBezTo>
                    <a:cubicBezTo>
                      <a:pt x="13297" y="4213"/>
                      <a:pt x="13297" y="4213"/>
                      <a:pt x="13297" y="4213"/>
                    </a:cubicBezTo>
                    <a:cubicBezTo>
                      <a:pt x="13297" y="4280"/>
                      <a:pt x="13297" y="4280"/>
                      <a:pt x="13297" y="4280"/>
                    </a:cubicBezTo>
                    <a:cubicBezTo>
                      <a:pt x="13297" y="4213"/>
                      <a:pt x="13297" y="4213"/>
                      <a:pt x="13297" y="4213"/>
                    </a:cubicBezTo>
                    <a:cubicBezTo>
                      <a:pt x="13297" y="4213"/>
                      <a:pt x="13297" y="4213"/>
                      <a:pt x="13297" y="4213"/>
                    </a:cubicBezTo>
                    <a:cubicBezTo>
                      <a:pt x="13297" y="4146"/>
                      <a:pt x="13297" y="4146"/>
                      <a:pt x="13297" y="4146"/>
                    </a:cubicBezTo>
                    <a:cubicBezTo>
                      <a:pt x="13241" y="4146"/>
                      <a:pt x="13241" y="4146"/>
                      <a:pt x="13241" y="4146"/>
                    </a:cubicBezTo>
                    <a:close/>
                    <a:moveTo>
                      <a:pt x="12904" y="4146"/>
                    </a:moveTo>
                    <a:cubicBezTo>
                      <a:pt x="12904" y="4213"/>
                      <a:pt x="12904" y="4213"/>
                      <a:pt x="12904" y="4213"/>
                    </a:cubicBezTo>
                    <a:cubicBezTo>
                      <a:pt x="12904" y="4213"/>
                      <a:pt x="12904" y="4213"/>
                      <a:pt x="12904" y="4213"/>
                    </a:cubicBezTo>
                    <a:cubicBezTo>
                      <a:pt x="12960" y="4213"/>
                      <a:pt x="12960" y="4213"/>
                      <a:pt x="12960" y="4213"/>
                    </a:cubicBezTo>
                    <a:cubicBezTo>
                      <a:pt x="12960" y="4213"/>
                      <a:pt x="12960" y="4213"/>
                      <a:pt x="12960" y="4213"/>
                    </a:cubicBezTo>
                    <a:cubicBezTo>
                      <a:pt x="13016" y="4213"/>
                      <a:pt x="13016" y="4213"/>
                      <a:pt x="13016" y="4213"/>
                    </a:cubicBezTo>
                    <a:cubicBezTo>
                      <a:pt x="13072" y="4146"/>
                      <a:pt x="13072" y="4146"/>
                      <a:pt x="13072" y="4146"/>
                    </a:cubicBezTo>
                    <a:cubicBezTo>
                      <a:pt x="13128" y="4146"/>
                      <a:pt x="13128" y="4146"/>
                      <a:pt x="13128" y="4146"/>
                    </a:cubicBezTo>
                    <a:cubicBezTo>
                      <a:pt x="13184" y="4146"/>
                      <a:pt x="13184" y="4146"/>
                      <a:pt x="13184" y="4146"/>
                    </a:cubicBezTo>
                    <a:cubicBezTo>
                      <a:pt x="13184" y="4146"/>
                      <a:pt x="13184" y="4146"/>
                      <a:pt x="13184" y="4146"/>
                    </a:cubicBezTo>
                    <a:cubicBezTo>
                      <a:pt x="13072" y="4079"/>
                      <a:pt x="13072" y="4079"/>
                      <a:pt x="13072" y="4079"/>
                    </a:cubicBezTo>
                    <a:cubicBezTo>
                      <a:pt x="13016" y="4146"/>
                      <a:pt x="13016" y="4146"/>
                      <a:pt x="13016" y="4146"/>
                    </a:cubicBezTo>
                    <a:cubicBezTo>
                      <a:pt x="13016" y="4146"/>
                      <a:pt x="13016" y="4146"/>
                      <a:pt x="13016" y="4146"/>
                    </a:cubicBezTo>
                    <a:cubicBezTo>
                      <a:pt x="12960" y="4146"/>
                      <a:pt x="12960" y="4146"/>
                      <a:pt x="12960" y="4146"/>
                    </a:cubicBezTo>
                    <a:cubicBezTo>
                      <a:pt x="12904" y="4146"/>
                      <a:pt x="12904" y="4146"/>
                      <a:pt x="12904" y="4146"/>
                    </a:cubicBezTo>
                    <a:cubicBezTo>
                      <a:pt x="12904" y="4146"/>
                      <a:pt x="12904" y="4146"/>
                      <a:pt x="12904" y="4146"/>
                    </a:cubicBezTo>
                    <a:close/>
                    <a:moveTo>
                      <a:pt x="12511" y="4347"/>
                    </a:moveTo>
                    <a:cubicBezTo>
                      <a:pt x="12455" y="4280"/>
                      <a:pt x="12455" y="4280"/>
                      <a:pt x="12455" y="4280"/>
                    </a:cubicBezTo>
                    <a:cubicBezTo>
                      <a:pt x="12399" y="4280"/>
                      <a:pt x="12399" y="4280"/>
                      <a:pt x="12399" y="4280"/>
                    </a:cubicBezTo>
                    <a:cubicBezTo>
                      <a:pt x="12343" y="4280"/>
                      <a:pt x="12343" y="4280"/>
                      <a:pt x="12343" y="4280"/>
                    </a:cubicBezTo>
                    <a:cubicBezTo>
                      <a:pt x="12343" y="4213"/>
                      <a:pt x="12343" y="4213"/>
                      <a:pt x="12343" y="4213"/>
                    </a:cubicBezTo>
                    <a:cubicBezTo>
                      <a:pt x="12399" y="4146"/>
                      <a:pt x="12399" y="4146"/>
                      <a:pt x="12399" y="4146"/>
                    </a:cubicBezTo>
                    <a:cubicBezTo>
                      <a:pt x="12399" y="4146"/>
                      <a:pt x="12399" y="4146"/>
                      <a:pt x="12399" y="4146"/>
                    </a:cubicBezTo>
                    <a:cubicBezTo>
                      <a:pt x="12399" y="4079"/>
                      <a:pt x="12399" y="4079"/>
                      <a:pt x="12399" y="4079"/>
                    </a:cubicBezTo>
                    <a:cubicBezTo>
                      <a:pt x="12399" y="4012"/>
                      <a:pt x="12399" y="4012"/>
                      <a:pt x="12399" y="4012"/>
                    </a:cubicBezTo>
                    <a:cubicBezTo>
                      <a:pt x="12399" y="4012"/>
                      <a:pt x="12399" y="4012"/>
                      <a:pt x="12399" y="4012"/>
                    </a:cubicBezTo>
                    <a:cubicBezTo>
                      <a:pt x="12455" y="4012"/>
                      <a:pt x="12455" y="4012"/>
                      <a:pt x="12455" y="4012"/>
                    </a:cubicBezTo>
                    <a:cubicBezTo>
                      <a:pt x="12511" y="4012"/>
                      <a:pt x="12511" y="4012"/>
                      <a:pt x="12511" y="4012"/>
                    </a:cubicBezTo>
                    <a:cubicBezTo>
                      <a:pt x="12511" y="4012"/>
                      <a:pt x="12511" y="4012"/>
                      <a:pt x="12511" y="4012"/>
                    </a:cubicBezTo>
                    <a:cubicBezTo>
                      <a:pt x="12511" y="4079"/>
                      <a:pt x="12511" y="4079"/>
                      <a:pt x="12511" y="4079"/>
                    </a:cubicBezTo>
                    <a:cubicBezTo>
                      <a:pt x="12511" y="4079"/>
                      <a:pt x="12511" y="4079"/>
                      <a:pt x="12511" y="4079"/>
                    </a:cubicBezTo>
                    <a:cubicBezTo>
                      <a:pt x="12455" y="4079"/>
                      <a:pt x="12455" y="4079"/>
                      <a:pt x="12455" y="4079"/>
                    </a:cubicBezTo>
                    <a:cubicBezTo>
                      <a:pt x="12511" y="4146"/>
                      <a:pt x="12511" y="4146"/>
                      <a:pt x="12511" y="4146"/>
                    </a:cubicBezTo>
                    <a:cubicBezTo>
                      <a:pt x="12567" y="4146"/>
                      <a:pt x="12567" y="4146"/>
                      <a:pt x="12567" y="4146"/>
                    </a:cubicBezTo>
                    <a:cubicBezTo>
                      <a:pt x="12567" y="4146"/>
                      <a:pt x="12567" y="4146"/>
                      <a:pt x="12567" y="4146"/>
                    </a:cubicBezTo>
                    <a:cubicBezTo>
                      <a:pt x="12511" y="4146"/>
                      <a:pt x="12511" y="4146"/>
                      <a:pt x="12511" y="4146"/>
                    </a:cubicBezTo>
                    <a:cubicBezTo>
                      <a:pt x="12567" y="4213"/>
                      <a:pt x="12567" y="4213"/>
                      <a:pt x="12567" y="4213"/>
                    </a:cubicBezTo>
                    <a:cubicBezTo>
                      <a:pt x="12567" y="4280"/>
                      <a:pt x="12567" y="4280"/>
                      <a:pt x="12567" y="4280"/>
                    </a:cubicBezTo>
                    <a:cubicBezTo>
                      <a:pt x="12511" y="4280"/>
                      <a:pt x="12511" y="4280"/>
                      <a:pt x="12511" y="4280"/>
                    </a:cubicBezTo>
                    <a:cubicBezTo>
                      <a:pt x="12511" y="4347"/>
                      <a:pt x="12511" y="4347"/>
                      <a:pt x="12511" y="4347"/>
                    </a:cubicBezTo>
                    <a:close/>
                    <a:moveTo>
                      <a:pt x="12455" y="4480"/>
                    </a:moveTo>
                    <a:cubicBezTo>
                      <a:pt x="12511" y="4547"/>
                      <a:pt x="12511" y="4547"/>
                      <a:pt x="12511" y="4547"/>
                    </a:cubicBezTo>
                    <a:cubicBezTo>
                      <a:pt x="12567" y="4480"/>
                      <a:pt x="12567" y="4480"/>
                      <a:pt x="12567" y="4480"/>
                    </a:cubicBezTo>
                    <a:cubicBezTo>
                      <a:pt x="12623" y="4414"/>
                      <a:pt x="12623" y="4414"/>
                      <a:pt x="12623" y="4414"/>
                    </a:cubicBezTo>
                    <a:cubicBezTo>
                      <a:pt x="12567" y="4347"/>
                      <a:pt x="12567" y="4347"/>
                      <a:pt x="12567" y="4347"/>
                    </a:cubicBezTo>
                    <a:cubicBezTo>
                      <a:pt x="12511" y="4347"/>
                      <a:pt x="12511" y="4347"/>
                      <a:pt x="12511" y="4347"/>
                    </a:cubicBezTo>
                    <a:cubicBezTo>
                      <a:pt x="12455" y="4347"/>
                      <a:pt x="12455" y="4347"/>
                      <a:pt x="12455" y="4347"/>
                    </a:cubicBezTo>
                    <a:cubicBezTo>
                      <a:pt x="12399" y="4347"/>
                      <a:pt x="12399" y="4347"/>
                      <a:pt x="12399" y="4347"/>
                    </a:cubicBezTo>
                    <a:cubicBezTo>
                      <a:pt x="12343" y="4347"/>
                      <a:pt x="12343" y="4347"/>
                      <a:pt x="12343" y="4347"/>
                    </a:cubicBezTo>
                    <a:cubicBezTo>
                      <a:pt x="12343" y="4347"/>
                      <a:pt x="12343" y="4347"/>
                      <a:pt x="12343" y="4347"/>
                    </a:cubicBezTo>
                    <a:cubicBezTo>
                      <a:pt x="12287" y="4347"/>
                      <a:pt x="12287" y="4347"/>
                      <a:pt x="12287" y="4347"/>
                    </a:cubicBezTo>
                    <a:cubicBezTo>
                      <a:pt x="12287" y="4347"/>
                      <a:pt x="12287" y="4347"/>
                      <a:pt x="12287" y="4347"/>
                    </a:cubicBezTo>
                    <a:cubicBezTo>
                      <a:pt x="12231" y="4414"/>
                      <a:pt x="12231" y="4414"/>
                      <a:pt x="12231" y="4414"/>
                    </a:cubicBezTo>
                    <a:cubicBezTo>
                      <a:pt x="12287" y="4414"/>
                      <a:pt x="12287" y="4414"/>
                      <a:pt x="12287" y="4414"/>
                    </a:cubicBezTo>
                    <a:cubicBezTo>
                      <a:pt x="12287" y="4414"/>
                      <a:pt x="12287" y="4414"/>
                      <a:pt x="12287" y="4414"/>
                    </a:cubicBezTo>
                    <a:cubicBezTo>
                      <a:pt x="12287" y="4480"/>
                      <a:pt x="12287" y="4480"/>
                      <a:pt x="12287" y="4480"/>
                    </a:cubicBezTo>
                    <a:cubicBezTo>
                      <a:pt x="12343" y="4480"/>
                      <a:pt x="12343" y="4480"/>
                      <a:pt x="12343" y="4480"/>
                    </a:cubicBezTo>
                    <a:cubicBezTo>
                      <a:pt x="12399" y="4480"/>
                      <a:pt x="12399" y="4480"/>
                      <a:pt x="12399" y="4480"/>
                    </a:cubicBezTo>
                    <a:cubicBezTo>
                      <a:pt x="12455" y="4480"/>
                      <a:pt x="12455" y="4480"/>
                      <a:pt x="12455" y="4480"/>
                    </a:cubicBezTo>
                    <a:close/>
                    <a:moveTo>
                      <a:pt x="12231" y="4614"/>
                    </a:moveTo>
                    <a:cubicBezTo>
                      <a:pt x="12343" y="4614"/>
                      <a:pt x="12343" y="4614"/>
                      <a:pt x="12343" y="4614"/>
                    </a:cubicBezTo>
                    <a:cubicBezTo>
                      <a:pt x="12399" y="4614"/>
                      <a:pt x="12399" y="4614"/>
                      <a:pt x="12399" y="4614"/>
                    </a:cubicBezTo>
                    <a:cubicBezTo>
                      <a:pt x="12455" y="4614"/>
                      <a:pt x="12455" y="4614"/>
                      <a:pt x="12455" y="4614"/>
                    </a:cubicBezTo>
                    <a:cubicBezTo>
                      <a:pt x="12455" y="4614"/>
                      <a:pt x="12455" y="4614"/>
                      <a:pt x="12455" y="4614"/>
                    </a:cubicBezTo>
                    <a:cubicBezTo>
                      <a:pt x="12511" y="4614"/>
                      <a:pt x="12511" y="4614"/>
                      <a:pt x="12511" y="4614"/>
                    </a:cubicBezTo>
                    <a:cubicBezTo>
                      <a:pt x="12567" y="4614"/>
                      <a:pt x="12567" y="4614"/>
                      <a:pt x="12567" y="4614"/>
                    </a:cubicBezTo>
                    <a:cubicBezTo>
                      <a:pt x="12567" y="4547"/>
                      <a:pt x="12567" y="4547"/>
                      <a:pt x="12567" y="4547"/>
                    </a:cubicBezTo>
                    <a:cubicBezTo>
                      <a:pt x="12511" y="4547"/>
                      <a:pt x="12511" y="4547"/>
                      <a:pt x="12511" y="4547"/>
                    </a:cubicBezTo>
                    <a:cubicBezTo>
                      <a:pt x="12399" y="4547"/>
                      <a:pt x="12399" y="4547"/>
                      <a:pt x="12399" y="4547"/>
                    </a:cubicBezTo>
                    <a:cubicBezTo>
                      <a:pt x="12343" y="4547"/>
                      <a:pt x="12343" y="4547"/>
                      <a:pt x="12343" y="4547"/>
                    </a:cubicBezTo>
                    <a:cubicBezTo>
                      <a:pt x="12343" y="4547"/>
                      <a:pt x="12343" y="4547"/>
                      <a:pt x="12343" y="4547"/>
                    </a:cubicBezTo>
                    <a:cubicBezTo>
                      <a:pt x="12287" y="4547"/>
                      <a:pt x="12287" y="4547"/>
                      <a:pt x="12287" y="4547"/>
                    </a:cubicBezTo>
                    <a:cubicBezTo>
                      <a:pt x="12231" y="4547"/>
                      <a:pt x="12231" y="4547"/>
                      <a:pt x="12231" y="4547"/>
                    </a:cubicBezTo>
                    <a:cubicBezTo>
                      <a:pt x="12231" y="4614"/>
                      <a:pt x="12231" y="4614"/>
                      <a:pt x="12231" y="4614"/>
                    </a:cubicBezTo>
                    <a:close/>
                    <a:moveTo>
                      <a:pt x="12231" y="4748"/>
                    </a:moveTo>
                    <a:cubicBezTo>
                      <a:pt x="12287" y="4681"/>
                      <a:pt x="12287" y="4681"/>
                      <a:pt x="12287" y="4681"/>
                    </a:cubicBezTo>
                    <a:cubicBezTo>
                      <a:pt x="12287" y="4681"/>
                      <a:pt x="12287" y="4681"/>
                      <a:pt x="12287" y="4681"/>
                    </a:cubicBezTo>
                    <a:cubicBezTo>
                      <a:pt x="12343" y="4681"/>
                      <a:pt x="12343" y="4681"/>
                      <a:pt x="12343" y="4681"/>
                    </a:cubicBezTo>
                    <a:cubicBezTo>
                      <a:pt x="12455" y="4614"/>
                      <a:pt x="12455" y="4614"/>
                      <a:pt x="12455" y="4614"/>
                    </a:cubicBezTo>
                    <a:cubicBezTo>
                      <a:pt x="12511" y="4681"/>
                      <a:pt x="12511" y="4681"/>
                      <a:pt x="12511" y="4681"/>
                    </a:cubicBezTo>
                    <a:cubicBezTo>
                      <a:pt x="12511" y="4614"/>
                      <a:pt x="12511" y="4614"/>
                      <a:pt x="12511" y="4614"/>
                    </a:cubicBezTo>
                    <a:cubicBezTo>
                      <a:pt x="12567" y="4614"/>
                      <a:pt x="12567" y="4614"/>
                      <a:pt x="12567" y="4614"/>
                    </a:cubicBezTo>
                    <a:cubicBezTo>
                      <a:pt x="12567" y="4681"/>
                      <a:pt x="12567" y="4681"/>
                      <a:pt x="12567" y="4681"/>
                    </a:cubicBezTo>
                    <a:cubicBezTo>
                      <a:pt x="12511" y="4681"/>
                      <a:pt x="12511" y="4681"/>
                      <a:pt x="12511" y="4681"/>
                    </a:cubicBezTo>
                    <a:cubicBezTo>
                      <a:pt x="12455" y="4681"/>
                      <a:pt x="12455" y="4681"/>
                      <a:pt x="12455" y="4681"/>
                    </a:cubicBezTo>
                    <a:cubicBezTo>
                      <a:pt x="12399" y="4681"/>
                      <a:pt x="12399" y="4681"/>
                      <a:pt x="12399" y="4681"/>
                    </a:cubicBezTo>
                    <a:cubicBezTo>
                      <a:pt x="12399" y="4748"/>
                      <a:pt x="12399" y="4748"/>
                      <a:pt x="12399" y="4748"/>
                    </a:cubicBezTo>
                    <a:cubicBezTo>
                      <a:pt x="12343" y="4748"/>
                      <a:pt x="12343" y="4748"/>
                      <a:pt x="12343" y="4748"/>
                    </a:cubicBezTo>
                    <a:cubicBezTo>
                      <a:pt x="12287" y="4748"/>
                      <a:pt x="12287" y="4748"/>
                      <a:pt x="12287" y="4748"/>
                    </a:cubicBezTo>
                    <a:cubicBezTo>
                      <a:pt x="12287" y="4748"/>
                      <a:pt x="12287" y="4748"/>
                      <a:pt x="12287" y="4748"/>
                    </a:cubicBezTo>
                    <a:cubicBezTo>
                      <a:pt x="12231" y="4748"/>
                      <a:pt x="12231" y="4748"/>
                      <a:pt x="12231" y="4748"/>
                    </a:cubicBezTo>
                    <a:cubicBezTo>
                      <a:pt x="12231" y="4748"/>
                      <a:pt x="12231" y="4748"/>
                      <a:pt x="12231" y="4748"/>
                    </a:cubicBezTo>
                    <a:cubicBezTo>
                      <a:pt x="12231" y="4748"/>
                      <a:pt x="12231" y="4748"/>
                      <a:pt x="12231" y="4748"/>
                    </a:cubicBezTo>
                    <a:close/>
                    <a:moveTo>
                      <a:pt x="11052" y="3143"/>
                    </a:moveTo>
                    <a:cubicBezTo>
                      <a:pt x="11052" y="3076"/>
                      <a:pt x="11052" y="3076"/>
                      <a:pt x="11052" y="3076"/>
                    </a:cubicBezTo>
                    <a:cubicBezTo>
                      <a:pt x="11052" y="3076"/>
                      <a:pt x="11052" y="3076"/>
                      <a:pt x="11052" y="3076"/>
                    </a:cubicBezTo>
                    <a:cubicBezTo>
                      <a:pt x="11109" y="3076"/>
                      <a:pt x="11109" y="3076"/>
                      <a:pt x="11109" y="3076"/>
                    </a:cubicBezTo>
                    <a:cubicBezTo>
                      <a:pt x="11109" y="3076"/>
                      <a:pt x="11109" y="3076"/>
                      <a:pt x="11109" y="3076"/>
                    </a:cubicBezTo>
                    <a:cubicBezTo>
                      <a:pt x="11052" y="3143"/>
                      <a:pt x="11052" y="3143"/>
                      <a:pt x="11052" y="3143"/>
                    </a:cubicBezTo>
                    <a:close/>
                    <a:moveTo>
                      <a:pt x="10716" y="3277"/>
                    </a:moveTo>
                    <a:cubicBezTo>
                      <a:pt x="10772" y="3277"/>
                      <a:pt x="10772" y="3277"/>
                      <a:pt x="10772" y="3277"/>
                    </a:cubicBezTo>
                    <a:cubicBezTo>
                      <a:pt x="10772" y="3210"/>
                      <a:pt x="10772" y="3210"/>
                      <a:pt x="10772" y="3210"/>
                    </a:cubicBezTo>
                    <a:cubicBezTo>
                      <a:pt x="10884" y="3277"/>
                      <a:pt x="10884" y="3277"/>
                      <a:pt x="10884" y="3277"/>
                    </a:cubicBezTo>
                    <a:cubicBezTo>
                      <a:pt x="10884" y="3277"/>
                      <a:pt x="10884" y="3277"/>
                      <a:pt x="10884" y="3277"/>
                    </a:cubicBezTo>
                    <a:cubicBezTo>
                      <a:pt x="10940" y="3277"/>
                      <a:pt x="10940" y="3277"/>
                      <a:pt x="10940" y="3277"/>
                    </a:cubicBezTo>
                    <a:cubicBezTo>
                      <a:pt x="10940" y="3344"/>
                      <a:pt x="10940" y="3344"/>
                      <a:pt x="10940" y="3344"/>
                    </a:cubicBezTo>
                    <a:cubicBezTo>
                      <a:pt x="10940" y="3344"/>
                      <a:pt x="10940" y="3344"/>
                      <a:pt x="10940" y="3344"/>
                    </a:cubicBezTo>
                    <a:cubicBezTo>
                      <a:pt x="10940" y="3411"/>
                      <a:pt x="10940" y="3411"/>
                      <a:pt x="10940" y="3411"/>
                    </a:cubicBezTo>
                    <a:cubicBezTo>
                      <a:pt x="10884" y="3411"/>
                      <a:pt x="10884" y="3411"/>
                      <a:pt x="10884" y="3411"/>
                    </a:cubicBezTo>
                    <a:cubicBezTo>
                      <a:pt x="10828" y="3411"/>
                      <a:pt x="10828" y="3411"/>
                      <a:pt x="10828" y="3411"/>
                    </a:cubicBezTo>
                    <a:cubicBezTo>
                      <a:pt x="10828" y="3411"/>
                      <a:pt x="10828" y="3411"/>
                      <a:pt x="10828" y="3411"/>
                    </a:cubicBezTo>
                    <a:cubicBezTo>
                      <a:pt x="10772" y="3344"/>
                      <a:pt x="10772" y="3344"/>
                      <a:pt x="10772" y="3344"/>
                    </a:cubicBezTo>
                    <a:cubicBezTo>
                      <a:pt x="10772" y="3277"/>
                      <a:pt x="10772" y="3277"/>
                      <a:pt x="10772" y="3277"/>
                    </a:cubicBezTo>
                    <a:cubicBezTo>
                      <a:pt x="10716" y="3277"/>
                      <a:pt x="10716" y="3277"/>
                      <a:pt x="10716" y="3277"/>
                    </a:cubicBezTo>
                    <a:cubicBezTo>
                      <a:pt x="10716" y="3277"/>
                      <a:pt x="10716" y="3277"/>
                      <a:pt x="10716" y="3277"/>
                    </a:cubicBezTo>
                    <a:close/>
                    <a:moveTo>
                      <a:pt x="8977" y="3344"/>
                    </a:moveTo>
                    <a:cubicBezTo>
                      <a:pt x="8921" y="3344"/>
                      <a:pt x="8921" y="3344"/>
                      <a:pt x="8921" y="3344"/>
                    </a:cubicBezTo>
                    <a:cubicBezTo>
                      <a:pt x="8921" y="3344"/>
                      <a:pt x="8921" y="3344"/>
                      <a:pt x="8921" y="3344"/>
                    </a:cubicBezTo>
                    <a:cubicBezTo>
                      <a:pt x="8921" y="3344"/>
                      <a:pt x="8921" y="3344"/>
                      <a:pt x="8921" y="3344"/>
                    </a:cubicBezTo>
                    <a:cubicBezTo>
                      <a:pt x="8977" y="3344"/>
                      <a:pt x="8977" y="3344"/>
                      <a:pt x="8977" y="3344"/>
                    </a:cubicBezTo>
                    <a:cubicBezTo>
                      <a:pt x="8977" y="3344"/>
                      <a:pt x="8977" y="3344"/>
                      <a:pt x="8977" y="3344"/>
                    </a:cubicBezTo>
                    <a:cubicBezTo>
                      <a:pt x="8977" y="3344"/>
                      <a:pt x="8977" y="3344"/>
                      <a:pt x="8977" y="3344"/>
                    </a:cubicBezTo>
                    <a:close/>
                    <a:moveTo>
                      <a:pt x="9145" y="3611"/>
                    </a:moveTo>
                    <a:cubicBezTo>
                      <a:pt x="9201" y="3611"/>
                      <a:pt x="9201" y="3611"/>
                      <a:pt x="9201" y="3611"/>
                    </a:cubicBezTo>
                    <a:cubicBezTo>
                      <a:pt x="9201" y="3611"/>
                      <a:pt x="9201" y="3611"/>
                      <a:pt x="9201" y="3611"/>
                    </a:cubicBezTo>
                    <a:cubicBezTo>
                      <a:pt x="9145" y="3678"/>
                      <a:pt x="9145" y="3678"/>
                      <a:pt x="9145" y="3678"/>
                    </a:cubicBezTo>
                    <a:cubicBezTo>
                      <a:pt x="9145" y="3678"/>
                      <a:pt x="9145" y="3611"/>
                      <a:pt x="9145" y="3611"/>
                    </a:cubicBezTo>
                    <a:close/>
                    <a:moveTo>
                      <a:pt x="9257" y="3544"/>
                    </a:moveTo>
                    <a:cubicBezTo>
                      <a:pt x="9257" y="3544"/>
                      <a:pt x="9257" y="3544"/>
                      <a:pt x="9257" y="3544"/>
                    </a:cubicBezTo>
                    <a:cubicBezTo>
                      <a:pt x="9257" y="3477"/>
                      <a:pt x="9257" y="3477"/>
                      <a:pt x="9257" y="3477"/>
                    </a:cubicBezTo>
                    <a:cubicBezTo>
                      <a:pt x="9313" y="3477"/>
                      <a:pt x="9313" y="3477"/>
                      <a:pt x="9313" y="3477"/>
                    </a:cubicBezTo>
                    <a:cubicBezTo>
                      <a:pt x="9313" y="3411"/>
                      <a:pt x="9313" y="3411"/>
                      <a:pt x="9313" y="3411"/>
                    </a:cubicBezTo>
                    <a:cubicBezTo>
                      <a:pt x="9369" y="3411"/>
                      <a:pt x="9369" y="3411"/>
                      <a:pt x="9369" y="3411"/>
                    </a:cubicBezTo>
                    <a:cubicBezTo>
                      <a:pt x="9425" y="3344"/>
                      <a:pt x="9425" y="3344"/>
                      <a:pt x="9425" y="3344"/>
                    </a:cubicBezTo>
                    <a:cubicBezTo>
                      <a:pt x="9425" y="3411"/>
                      <a:pt x="9425" y="3411"/>
                      <a:pt x="9425" y="3411"/>
                    </a:cubicBezTo>
                    <a:cubicBezTo>
                      <a:pt x="9425" y="3411"/>
                      <a:pt x="9425" y="3411"/>
                      <a:pt x="9425" y="3411"/>
                    </a:cubicBezTo>
                    <a:cubicBezTo>
                      <a:pt x="9369" y="3477"/>
                      <a:pt x="9369" y="3477"/>
                      <a:pt x="9369" y="3477"/>
                    </a:cubicBezTo>
                    <a:cubicBezTo>
                      <a:pt x="9369" y="3544"/>
                      <a:pt x="9369" y="3544"/>
                      <a:pt x="9369" y="3544"/>
                    </a:cubicBezTo>
                    <a:cubicBezTo>
                      <a:pt x="9369" y="3544"/>
                      <a:pt x="9369" y="3544"/>
                      <a:pt x="9369" y="3544"/>
                    </a:cubicBezTo>
                    <a:cubicBezTo>
                      <a:pt x="9313" y="3611"/>
                      <a:pt x="9313" y="3611"/>
                      <a:pt x="9313" y="3611"/>
                    </a:cubicBezTo>
                    <a:cubicBezTo>
                      <a:pt x="9313" y="3611"/>
                      <a:pt x="9313" y="3611"/>
                      <a:pt x="9313" y="3611"/>
                    </a:cubicBezTo>
                    <a:cubicBezTo>
                      <a:pt x="9369" y="3678"/>
                      <a:pt x="9369" y="3678"/>
                      <a:pt x="9369" y="3678"/>
                    </a:cubicBezTo>
                    <a:cubicBezTo>
                      <a:pt x="9369" y="3611"/>
                      <a:pt x="9369" y="3611"/>
                      <a:pt x="9369" y="3611"/>
                    </a:cubicBezTo>
                    <a:cubicBezTo>
                      <a:pt x="9425" y="3611"/>
                      <a:pt x="9425" y="3611"/>
                      <a:pt x="9425" y="3611"/>
                    </a:cubicBezTo>
                    <a:cubicBezTo>
                      <a:pt x="9425" y="3678"/>
                      <a:pt x="9425" y="3678"/>
                      <a:pt x="9425" y="3678"/>
                    </a:cubicBezTo>
                    <a:cubicBezTo>
                      <a:pt x="9425" y="3678"/>
                      <a:pt x="9425" y="3678"/>
                      <a:pt x="9425" y="3678"/>
                    </a:cubicBezTo>
                    <a:cubicBezTo>
                      <a:pt x="9482" y="3611"/>
                      <a:pt x="9482" y="3611"/>
                      <a:pt x="9482" y="3611"/>
                    </a:cubicBezTo>
                    <a:cubicBezTo>
                      <a:pt x="9538" y="3611"/>
                      <a:pt x="9538" y="3611"/>
                      <a:pt x="9538" y="3611"/>
                    </a:cubicBezTo>
                    <a:cubicBezTo>
                      <a:pt x="9538" y="3611"/>
                      <a:pt x="9538" y="3611"/>
                      <a:pt x="9538" y="3611"/>
                    </a:cubicBezTo>
                    <a:cubicBezTo>
                      <a:pt x="9594" y="3544"/>
                      <a:pt x="9594" y="3544"/>
                      <a:pt x="9594" y="3544"/>
                    </a:cubicBezTo>
                    <a:cubicBezTo>
                      <a:pt x="9594" y="3477"/>
                      <a:pt x="9594" y="3477"/>
                      <a:pt x="9594" y="3477"/>
                    </a:cubicBezTo>
                    <a:cubicBezTo>
                      <a:pt x="9594" y="3477"/>
                      <a:pt x="9594" y="3477"/>
                      <a:pt x="9594" y="3477"/>
                    </a:cubicBezTo>
                    <a:cubicBezTo>
                      <a:pt x="9650" y="3411"/>
                      <a:pt x="9650" y="3411"/>
                      <a:pt x="9650" y="3411"/>
                    </a:cubicBezTo>
                    <a:cubicBezTo>
                      <a:pt x="9650" y="3344"/>
                      <a:pt x="9650" y="3344"/>
                      <a:pt x="9650" y="3344"/>
                    </a:cubicBezTo>
                    <a:cubicBezTo>
                      <a:pt x="9650" y="3344"/>
                      <a:pt x="9650" y="3344"/>
                      <a:pt x="9650" y="3344"/>
                    </a:cubicBezTo>
                    <a:cubicBezTo>
                      <a:pt x="9706" y="3344"/>
                      <a:pt x="9706" y="3344"/>
                      <a:pt x="9706" y="3344"/>
                    </a:cubicBezTo>
                    <a:cubicBezTo>
                      <a:pt x="9706" y="3411"/>
                      <a:pt x="9706" y="3411"/>
                      <a:pt x="9706" y="3411"/>
                    </a:cubicBezTo>
                    <a:cubicBezTo>
                      <a:pt x="9706" y="3477"/>
                      <a:pt x="9706" y="3477"/>
                      <a:pt x="9706" y="3477"/>
                    </a:cubicBezTo>
                    <a:cubicBezTo>
                      <a:pt x="9650" y="3544"/>
                      <a:pt x="9650" y="3544"/>
                      <a:pt x="9650" y="3544"/>
                    </a:cubicBezTo>
                    <a:cubicBezTo>
                      <a:pt x="9706" y="3544"/>
                      <a:pt x="9706" y="3544"/>
                      <a:pt x="9706" y="3544"/>
                    </a:cubicBezTo>
                    <a:cubicBezTo>
                      <a:pt x="9706" y="3544"/>
                      <a:pt x="9706" y="3544"/>
                      <a:pt x="9706" y="3544"/>
                    </a:cubicBezTo>
                    <a:cubicBezTo>
                      <a:pt x="9762" y="3477"/>
                      <a:pt x="9762" y="3477"/>
                      <a:pt x="9762" y="3477"/>
                    </a:cubicBezTo>
                    <a:cubicBezTo>
                      <a:pt x="9762" y="3477"/>
                      <a:pt x="9762" y="3477"/>
                      <a:pt x="9762" y="3477"/>
                    </a:cubicBezTo>
                    <a:cubicBezTo>
                      <a:pt x="9762" y="3411"/>
                      <a:pt x="9762" y="3411"/>
                      <a:pt x="9762" y="3411"/>
                    </a:cubicBezTo>
                    <a:cubicBezTo>
                      <a:pt x="9818" y="3411"/>
                      <a:pt x="9818" y="3411"/>
                      <a:pt x="9818" y="3411"/>
                    </a:cubicBezTo>
                    <a:cubicBezTo>
                      <a:pt x="9874" y="3344"/>
                      <a:pt x="9874" y="3344"/>
                      <a:pt x="9874" y="3344"/>
                    </a:cubicBezTo>
                    <a:cubicBezTo>
                      <a:pt x="9874" y="3277"/>
                      <a:pt x="9874" y="3277"/>
                      <a:pt x="9874" y="3277"/>
                    </a:cubicBezTo>
                    <a:cubicBezTo>
                      <a:pt x="9874" y="3210"/>
                      <a:pt x="9874" y="3210"/>
                      <a:pt x="9874" y="3210"/>
                    </a:cubicBezTo>
                    <a:cubicBezTo>
                      <a:pt x="9874" y="3210"/>
                      <a:pt x="9874" y="3210"/>
                      <a:pt x="9874" y="3210"/>
                    </a:cubicBezTo>
                    <a:cubicBezTo>
                      <a:pt x="9930" y="3210"/>
                      <a:pt x="9930" y="3210"/>
                      <a:pt x="9930" y="3210"/>
                    </a:cubicBezTo>
                    <a:cubicBezTo>
                      <a:pt x="9986" y="3210"/>
                      <a:pt x="9986" y="3210"/>
                      <a:pt x="9986" y="3210"/>
                    </a:cubicBezTo>
                    <a:cubicBezTo>
                      <a:pt x="10043" y="3143"/>
                      <a:pt x="10043" y="3143"/>
                      <a:pt x="10043" y="3143"/>
                    </a:cubicBezTo>
                    <a:cubicBezTo>
                      <a:pt x="10043" y="3076"/>
                      <a:pt x="10043" y="3076"/>
                      <a:pt x="10043" y="3076"/>
                    </a:cubicBezTo>
                    <a:cubicBezTo>
                      <a:pt x="10099" y="3076"/>
                      <a:pt x="10099" y="3076"/>
                      <a:pt x="10099" y="3076"/>
                    </a:cubicBezTo>
                    <a:cubicBezTo>
                      <a:pt x="10099" y="3009"/>
                      <a:pt x="10099" y="3009"/>
                      <a:pt x="10099" y="3009"/>
                    </a:cubicBezTo>
                    <a:cubicBezTo>
                      <a:pt x="10155" y="3076"/>
                      <a:pt x="10155" y="3076"/>
                      <a:pt x="10155" y="3076"/>
                    </a:cubicBezTo>
                    <a:cubicBezTo>
                      <a:pt x="10155" y="3009"/>
                      <a:pt x="10155" y="3009"/>
                      <a:pt x="10155" y="3009"/>
                    </a:cubicBezTo>
                    <a:cubicBezTo>
                      <a:pt x="10211" y="3009"/>
                      <a:pt x="10211" y="3009"/>
                      <a:pt x="10211" y="3009"/>
                    </a:cubicBezTo>
                    <a:cubicBezTo>
                      <a:pt x="10155" y="3143"/>
                      <a:pt x="10155" y="3143"/>
                      <a:pt x="10155" y="3143"/>
                    </a:cubicBezTo>
                    <a:cubicBezTo>
                      <a:pt x="10099" y="3210"/>
                      <a:pt x="10099" y="3210"/>
                      <a:pt x="10099" y="3210"/>
                    </a:cubicBezTo>
                    <a:cubicBezTo>
                      <a:pt x="10099" y="3277"/>
                      <a:pt x="10099" y="3277"/>
                      <a:pt x="10099" y="3277"/>
                    </a:cubicBezTo>
                    <a:cubicBezTo>
                      <a:pt x="10099" y="3277"/>
                      <a:pt x="10099" y="3277"/>
                      <a:pt x="10099" y="3277"/>
                    </a:cubicBezTo>
                    <a:cubicBezTo>
                      <a:pt x="10099" y="3344"/>
                      <a:pt x="10099" y="3344"/>
                      <a:pt x="10099" y="3344"/>
                    </a:cubicBezTo>
                    <a:cubicBezTo>
                      <a:pt x="10043" y="3344"/>
                      <a:pt x="10043" y="3344"/>
                      <a:pt x="10043" y="3344"/>
                    </a:cubicBezTo>
                    <a:cubicBezTo>
                      <a:pt x="9986" y="3477"/>
                      <a:pt x="9986" y="3477"/>
                      <a:pt x="9986" y="3477"/>
                    </a:cubicBezTo>
                    <a:cubicBezTo>
                      <a:pt x="9986" y="3477"/>
                      <a:pt x="9986" y="3477"/>
                      <a:pt x="9986" y="3477"/>
                    </a:cubicBezTo>
                    <a:cubicBezTo>
                      <a:pt x="9986" y="3544"/>
                      <a:pt x="9986" y="3544"/>
                      <a:pt x="9986" y="3544"/>
                    </a:cubicBezTo>
                    <a:cubicBezTo>
                      <a:pt x="9986" y="3544"/>
                      <a:pt x="9986" y="3544"/>
                      <a:pt x="9986" y="3544"/>
                    </a:cubicBezTo>
                    <a:cubicBezTo>
                      <a:pt x="10043" y="3611"/>
                      <a:pt x="10043" y="3611"/>
                      <a:pt x="10043" y="3611"/>
                    </a:cubicBezTo>
                    <a:cubicBezTo>
                      <a:pt x="10043" y="3611"/>
                      <a:pt x="10043" y="3611"/>
                      <a:pt x="10043" y="3611"/>
                    </a:cubicBezTo>
                    <a:cubicBezTo>
                      <a:pt x="10099" y="3544"/>
                      <a:pt x="10099" y="3544"/>
                      <a:pt x="10099" y="3544"/>
                    </a:cubicBezTo>
                    <a:cubicBezTo>
                      <a:pt x="10155" y="3544"/>
                      <a:pt x="10155" y="3544"/>
                      <a:pt x="10155" y="3544"/>
                    </a:cubicBezTo>
                    <a:cubicBezTo>
                      <a:pt x="10155" y="3477"/>
                      <a:pt x="10155" y="3477"/>
                      <a:pt x="10155" y="3477"/>
                    </a:cubicBezTo>
                    <a:cubicBezTo>
                      <a:pt x="10155" y="3477"/>
                      <a:pt x="10155" y="3477"/>
                      <a:pt x="10155" y="3477"/>
                    </a:cubicBezTo>
                    <a:cubicBezTo>
                      <a:pt x="10211" y="3411"/>
                      <a:pt x="10211" y="3411"/>
                      <a:pt x="10211" y="3411"/>
                    </a:cubicBezTo>
                    <a:cubicBezTo>
                      <a:pt x="10211" y="3344"/>
                      <a:pt x="10211" y="3344"/>
                      <a:pt x="10211" y="3344"/>
                    </a:cubicBezTo>
                    <a:cubicBezTo>
                      <a:pt x="10267" y="3344"/>
                      <a:pt x="10267" y="3344"/>
                      <a:pt x="10267" y="3344"/>
                    </a:cubicBezTo>
                    <a:cubicBezTo>
                      <a:pt x="10267" y="3344"/>
                      <a:pt x="10267" y="3344"/>
                      <a:pt x="10267" y="3344"/>
                    </a:cubicBezTo>
                    <a:cubicBezTo>
                      <a:pt x="10267" y="3411"/>
                      <a:pt x="10267" y="3411"/>
                      <a:pt x="10267" y="3411"/>
                    </a:cubicBezTo>
                    <a:cubicBezTo>
                      <a:pt x="10323" y="3411"/>
                      <a:pt x="10323" y="3411"/>
                      <a:pt x="10323" y="3411"/>
                    </a:cubicBezTo>
                    <a:cubicBezTo>
                      <a:pt x="10379" y="3344"/>
                      <a:pt x="10379" y="3344"/>
                      <a:pt x="10379" y="3344"/>
                    </a:cubicBezTo>
                    <a:cubicBezTo>
                      <a:pt x="10435" y="3344"/>
                      <a:pt x="10435" y="3344"/>
                      <a:pt x="10435" y="3344"/>
                    </a:cubicBezTo>
                    <a:cubicBezTo>
                      <a:pt x="10491" y="3277"/>
                      <a:pt x="10491" y="3277"/>
                      <a:pt x="10491" y="3277"/>
                    </a:cubicBezTo>
                    <a:cubicBezTo>
                      <a:pt x="10491" y="3210"/>
                      <a:pt x="10491" y="3210"/>
                      <a:pt x="10491" y="3210"/>
                    </a:cubicBezTo>
                    <a:cubicBezTo>
                      <a:pt x="10548" y="3143"/>
                      <a:pt x="10548" y="3143"/>
                      <a:pt x="10548" y="3143"/>
                    </a:cubicBezTo>
                    <a:cubicBezTo>
                      <a:pt x="10548" y="3076"/>
                      <a:pt x="10548" y="3076"/>
                      <a:pt x="10548" y="3076"/>
                    </a:cubicBezTo>
                    <a:cubicBezTo>
                      <a:pt x="10548" y="3076"/>
                      <a:pt x="10548" y="3076"/>
                      <a:pt x="10548" y="3076"/>
                    </a:cubicBezTo>
                    <a:cubicBezTo>
                      <a:pt x="10604" y="3143"/>
                      <a:pt x="10604" y="3143"/>
                      <a:pt x="10604" y="3143"/>
                    </a:cubicBezTo>
                    <a:cubicBezTo>
                      <a:pt x="10660" y="3143"/>
                      <a:pt x="10660" y="3143"/>
                      <a:pt x="10660" y="3143"/>
                    </a:cubicBezTo>
                    <a:cubicBezTo>
                      <a:pt x="10660" y="3076"/>
                      <a:pt x="10660" y="3076"/>
                      <a:pt x="10660" y="3076"/>
                    </a:cubicBezTo>
                    <a:cubicBezTo>
                      <a:pt x="10660" y="3076"/>
                      <a:pt x="10660" y="3076"/>
                      <a:pt x="10660" y="3076"/>
                    </a:cubicBezTo>
                    <a:cubicBezTo>
                      <a:pt x="10604" y="3009"/>
                      <a:pt x="10604" y="3009"/>
                      <a:pt x="10604" y="3009"/>
                    </a:cubicBezTo>
                    <a:cubicBezTo>
                      <a:pt x="10604" y="2942"/>
                      <a:pt x="10604" y="2942"/>
                      <a:pt x="10604" y="2942"/>
                    </a:cubicBezTo>
                    <a:cubicBezTo>
                      <a:pt x="10660" y="2942"/>
                      <a:pt x="10660" y="2942"/>
                      <a:pt x="10660" y="2942"/>
                    </a:cubicBezTo>
                    <a:cubicBezTo>
                      <a:pt x="10716" y="2876"/>
                      <a:pt x="10716" y="2876"/>
                      <a:pt x="10716" y="2876"/>
                    </a:cubicBezTo>
                    <a:cubicBezTo>
                      <a:pt x="10772" y="2876"/>
                      <a:pt x="10772" y="2876"/>
                      <a:pt x="10772" y="2876"/>
                    </a:cubicBezTo>
                    <a:cubicBezTo>
                      <a:pt x="10772" y="2876"/>
                      <a:pt x="10772" y="2876"/>
                      <a:pt x="10772" y="2876"/>
                    </a:cubicBezTo>
                    <a:cubicBezTo>
                      <a:pt x="10828" y="2876"/>
                      <a:pt x="10828" y="2876"/>
                      <a:pt x="10828" y="2876"/>
                    </a:cubicBezTo>
                    <a:cubicBezTo>
                      <a:pt x="10884" y="2809"/>
                      <a:pt x="10884" y="2809"/>
                      <a:pt x="10884" y="2809"/>
                    </a:cubicBezTo>
                    <a:cubicBezTo>
                      <a:pt x="10828" y="2809"/>
                      <a:pt x="10828" y="2809"/>
                      <a:pt x="10828" y="2809"/>
                    </a:cubicBezTo>
                    <a:cubicBezTo>
                      <a:pt x="10828" y="2675"/>
                      <a:pt x="10828" y="2675"/>
                      <a:pt x="10828" y="2675"/>
                    </a:cubicBezTo>
                    <a:cubicBezTo>
                      <a:pt x="10884" y="2675"/>
                      <a:pt x="10884" y="2675"/>
                      <a:pt x="10884" y="2675"/>
                    </a:cubicBezTo>
                    <a:cubicBezTo>
                      <a:pt x="10828" y="2608"/>
                      <a:pt x="10828" y="2608"/>
                      <a:pt x="10828" y="2608"/>
                    </a:cubicBezTo>
                    <a:cubicBezTo>
                      <a:pt x="10828" y="2541"/>
                      <a:pt x="10828" y="2541"/>
                      <a:pt x="10828" y="2541"/>
                    </a:cubicBezTo>
                    <a:cubicBezTo>
                      <a:pt x="10828" y="2541"/>
                      <a:pt x="10828" y="2541"/>
                      <a:pt x="10828" y="2541"/>
                    </a:cubicBezTo>
                    <a:cubicBezTo>
                      <a:pt x="10772" y="2541"/>
                      <a:pt x="10772" y="2541"/>
                      <a:pt x="10772" y="2541"/>
                    </a:cubicBezTo>
                    <a:cubicBezTo>
                      <a:pt x="10716" y="2608"/>
                      <a:pt x="10716" y="2608"/>
                      <a:pt x="10716" y="2608"/>
                    </a:cubicBezTo>
                    <a:cubicBezTo>
                      <a:pt x="10716" y="2675"/>
                      <a:pt x="10716" y="2675"/>
                      <a:pt x="10716" y="2675"/>
                    </a:cubicBezTo>
                    <a:cubicBezTo>
                      <a:pt x="10716" y="2675"/>
                      <a:pt x="10716" y="2675"/>
                      <a:pt x="10716" y="2675"/>
                    </a:cubicBezTo>
                    <a:cubicBezTo>
                      <a:pt x="10716" y="2742"/>
                      <a:pt x="10716" y="2742"/>
                      <a:pt x="10716" y="2742"/>
                    </a:cubicBezTo>
                    <a:cubicBezTo>
                      <a:pt x="10660" y="2742"/>
                      <a:pt x="10660" y="2742"/>
                      <a:pt x="10660" y="2742"/>
                    </a:cubicBezTo>
                    <a:cubicBezTo>
                      <a:pt x="10660" y="2675"/>
                      <a:pt x="10660" y="2675"/>
                      <a:pt x="10660" y="2675"/>
                    </a:cubicBezTo>
                    <a:cubicBezTo>
                      <a:pt x="10660" y="2675"/>
                      <a:pt x="10660" y="2675"/>
                      <a:pt x="10660" y="2675"/>
                    </a:cubicBezTo>
                    <a:cubicBezTo>
                      <a:pt x="10660" y="2742"/>
                      <a:pt x="10660" y="2742"/>
                      <a:pt x="10660" y="2742"/>
                    </a:cubicBezTo>
                    <a:cubicBezTo>
                      <a:pt x="10604" y="2742"/>
                      <a:pt x="10604" y="2742"/>
                      <a:pt x="10604" y="2742"/>
                    </a:cubicBezTo>
                    <a:cubicBezTo>
                      <a:pt x="10604" y="2742"/>
                      <a:pt x="10604" y="2742"/>
                      <a:pt x="10604" y="2742"/>
                    </a:cubicBezTo>
                    <a:cubicBezTo>
                      <a:pt x="10604" y="2608"/>
                      <a:pt x="10604" y="2608"/>
                      <a:pt x="10604" y="2608"/>
                    </a:cubicBezTo>
                    <a:cubicBezTo>
                      <a:pt x="10548" y="2608"/>
                      <a:pt x="10548" y="2608"/>
                      <a:pt x="10548" y="2608"/>
                    </a:cubicBezTo>
                    <a:cubicBezTo>
                      <a:pt x="10491" y="2608"/>
                      <a:pt x="10491" y="2608"/>
                      <a:pt x="10491" y="2608"/>
                    </a:cubicBezTo>
                    <a:cubicBezTo>
                      <a:pt x="10491" y="2608"/>
                      <a:pt x="10491" y="2608"/>
                      <a:pt x="10491" y="2608"/>
                    </a:cubicBezTo>
                    <a:cubicBezTo>
                      <a:pt x="10435" y="2608"/>
                      <a:pt x="10435" y="2608"/>
                      <a:pt x="10435" y="2608"/>
                    </a:cubicBezTo>
                    <a:cubicBezTo>
                      <a:pt x="10379" y="2608"/>
                      <a:pt x="10379" y="2608"/>
                      <a:pt x="10379" y="2608"/>
                    </a:cubicBezTo>
                    <a:cubicBezTo>
                      <a:pt x="10379" y="2608"/>
                      <a:pt x="10379" y="2608"/>
                      <a:pt x="10379" y="2608"/>
                    </a:cubicBezTo>
                    <a:cubicBezTo>
                      <a:pt x="10267" y="2608"/>
                      <a:pt x="10267" y="2608"/>
                      <a:pt x="10267" y="2608"/>
                    </a:cubicBezTo>
                    <a:cubicBezTo>
                      <a:pt x="10211" y="2608"/>
                      <a:pt x="10211" y="2608"/>
                      <a:pt x="10211" y="2608"/>
                    </a:cubicBezTo>
                    <a:cubicBezTo>
                      <a:pt x="10155" y="2675"/>
                      <a:pt x="10155" y="2675"/>
                      <a:pt x="10155" y="2675"/>
                    </a:cubicBezTo>
                    <a:cubicBezTo>
                      <a:pt x="10155" y="2675"/>
                      <a:pt x="10155" y="2675"/>
                      <a:pt x="10155" y="2675"/>
                    </a:cubicBezTo>
                    <a:cubicBezTo>
                      <a:pt x="10155" y="2675"/>
                      <a:pt x="10155" y="2675"/>
                      <a:pt x="10155" y="2675"/>
                    </a:cubicBezTo>
                    <a:cubicBezTo>
                      <a:pt x="10099" y="2675"/>
                      <a:pt x="10099" y="2675"/>
                      <a:pt x="10099" y="2675"/>
                    </a:cubicBezTo>
                    <a:cubicBezTo>
                      <a:pt x="9986" y="2809"/>
                      <a:pt x="9986" y="2809"/>
                      <a:pt x="9986" y="2809"/>
                    </a:cubicBezTo>
                    <a:cubicBezTo>
                      <a:pt x="9930" y="2809"/>
                      <a:pt x="9930" y="2809"/>
                      <a:pt x="9930" y="2809"/>
                    </a:cubicBezTo>
                    <a:cubicBezTo>
                      <a:pt x="9930" y="2809"/>
                      <a:pt x="9930" y="2809"/>
                      <a:pt x="9930" y="2809"/>
                    </a:cubicBezTo>
                    <a:cubicBezTo>
                      <a:pt x="9874" y="2876"/>
                      <a:pt x="9874" y="2876"/>
                      <a:pt x="9874" y="2876"/>
                    </a:cubicBezTo>
                    <a:cubicBezTo>
                      <a:pt x="9818" y="2876"/>
                      <a:pt x="9818" y="2876"/>
                      <a:pt x="9818" y="2876"/>
                    </a:cubicBezTo>
                    <a:cubicBezTo>
                      <a:pt x="9762" y="2942"/>
                      <a:pt x="9762" y="2942"/>
                      <a:pt x="9762" y="2942"/>
                    </a:cubicBezTo>
                    <a:cubicBezTo>
                      <a:pt x="9762" y="2942"/>
                      <a:pt x="9762" y="2942"/>
                      <a:pt x="9762" y="2942"/>
                    </a:cubicBezTo>
                    <a:cubicBezTo>
                      <a:pt x="9650" y="2942"/>
                      <a:pt x="9650" y="2942"/>
                      <a:pt x="9650" y="2942"/>
                    </a:cubicBezTo>
                    <a:cubicBezTo>
                      <a:pt x="9650" y="2942"/>
                      <a:pt x="9650" y="2942"/>
                      <a:pt x="9650" y="2942"/>
                    </a:cubicBezTo>
                    <a:cubicBezTo>
                      <a:pt x="9594" y="2942"/>
                      <a:pt x="9594" y="2942"/>
                      <a:pt x="9594" y="2942"/>
                    </a:cubicBezTo>
                    <a:cubicBezTo>
                      <a:pt x="9594" y="3009"/>
                      <a:pt x="9594" y="3009"/>
                      <a:pt x="9594" y="3009"/>
                    </a:cubicBezTo>
                    <a:cubicBezTo>
                      <a:pt x="9538" y="3009"/>
                      <a:pt x="9538" y="3009"/>
                      <a:pt x="9538" y="3009"/>
                    </a:cubicBezTo>
                    <a:cubicBezTo>
                      <a:pt x="9482" y="3076"/>
                      <a:pt x="9482" y="3076"/>
                      <a:pt x="9482" y="3076"/>
                    </a:cubicBezTo>
                    <a:cubicBezTo>
                      <a:pt x="9425" y="3076"/>
                      <a:pt x="9425" y="3076"/>
                      <a:pt x="9425" y="3076"/>
                    </a:cubicBezTo>
                    <a:cubicBezTo>
                      <a:pt x="9369" y="3076"/>
                      <a:pt x="9369" y="3076"/>
                      <a:pt x="9369" y="3076"/>
                    </a:cubicBezTo>
                    <a:cubicBezTo>
                      <a:pt x="9313" y="3076"/>
                      <a:pt x="9313" y="3076"/>
                      <a:pt x="9313" y="3076"/>
                    </a:cubicBezTo>
                    <a:cubicBezTo>
                      <a:pt x="9201" y="3076"/>
                      <a:pt x="9201" y="3076"/>
                      <a:pt x="9201" y="3076"/>
                    </a:cubicBezTo>
                    <a:cubicBezTo>
                      <a:pt x="9145" y="3210"/>
                      <a:pt x="9145" y="3210"/>
                      <a:pt x="9145" y="3210"/>
                    </a:cubicBezTo>
                    <a:cubicBezTo>
                      <a:pt x="9089" y="3210"/>
                      <a:pt x="9089" y="3210"/>
                      <a:pt x="9089" y="3210"/>
                    </a:cubicBezTo>
                    <a:cubicBezTo>
                      <a:pt x="9033" y="3210"/>
                      <a:pt x="9033" y="3210"/>
                      <a:pt x="9033" y="3210"/>
                    </a:cubicBezTo>
                    <a:cubicBezTo>
                      <a:pt x="9033" y="3277"/>
                      <a:pt x="9033" y="3277"/>
                      <a:pt x="9033" y="3277"/>
                    </a:cubicBezTo>
                    <a:cubicBezTo>
                      <a:pt x="9033" y="3277"/>
                      <a:pt x="9033" y="3277"/>
                      <a:pt x="9033" y="3277"/>
                    </a:cubicBezTo>
                    <a:cubicBezTo>
                      <a:pt x="9089" y="3277"/>
                      <a:pt x="9089" y="3277"/>
                      <a:pt x="9089" y="3277"/>
                    </a:cubicBezTo>
                    <a:cubicBezTo>
                      <a:pt x="9033" y="3277"/>
                      <a:pt x="9033" y="3277"/>
                      <a:pt x="9033" y="3277"/>
                    </a:cubicBezTo>
                    <a:cubicBezTo>
                      <a:pt x="9033" y="3344"/>
                      <a:pt x="9033" y="3344"/>
                      <a:pt x="9033" y="3344"/>
                    </a:cubicBezTo>
                    <a:cubicBezTo>
                      <a:pt x="9033" y="3344"/>
                      <a:pt x="9033" y="3344"/>
                      <a:pt x="9033" y="3344"/>
                    </a:cubicBezTo>
                    <a:cubicBezTo>
                      <a:pt x="9033" y="3411"/>
                      <a:pt x="9033" y="3411"/>
                      <a:pt x="9033" y="3411"/>
                    </a:cubicBezTo>
                    <a:cubicBezTo>
                      <a:pt x="8977" y="3411"/>
                      <a:pt x="8977" y="3411"/>
                      <a:pt x="8977" y="3411"/>
                    </a:cubicBezTo>
                    <a:cubicBezTo>
                      <a:pt x="8977" y="3411"/>
                      <a:pt x="8977" y="3411"/>
                      <a:pt x="8977" y="3411"/>
                    </a:cubicBezTo>
                    <a:cubicBezTo>
                      <a:pt x="9033" y="3477"/>
                      <a:pt x="9033" y="3477"/>
                      <a:pt x="9033" y="3477"/>
                    </a:cubicBezTo>
                    <a:cubicBezTo>
                      <a:pt x="9089" y="3411"/>
                      <a:pt x="9089" y="3411"/>
                      <a:pt x="9089" y="3411"/>
                    </a:cubicBezTo>
                    <a:cubicBezTo>
                      <a:pt x="9089" y="3411"/>
                      <a:pt x="9089" y="3411"/>
                      <a:pt x="9089" y="3411"/>
                    </a:cubicBezTo>
                    <a:cubicBezTo>
                      <a:pt x="9145" y="3411"/>
                      <a:pt x="9145" y="3411"/>
                      <a:pt x="9145" y="3411"/>
                    </a:cubicBezTo>
                    <a:cubicBezTo>
                      <a:pt x="9201" y="3411"/>
                      <a:pt x="9201" y="3411"/>
                      <a:pt x="9201" y="3411"/>
                    </a:cubicBezTo>
                    <a:cubicBezTo>
                      <a:pt x="9201" y="3477"/>
                      <a:pt x="9201" y="3477"/>
                      <a:pt x="9201" y="3477"/>
                    </a:cubicBezTo>
                    <a:cubicBezTo>
                      <a:pt x="9201" y="3544"/>
                      <a:pt x="9201" y="3544"/>
                      <a:pt x="9201" y="3544"/>
                    </a:cubicBezTo>
                    <a:cubicBezTo>
                      <a:pt x="9257" y="3544"/>
                      <a:pt x="9257" y="3544"/>
                      <a:pt x="9257" y="3544"/>
                    </a:cubicBezTo>
                    <a:close/>
                    <a:moveTo>
                      <a:pt x="14026" y="6554"/>
                    </a:moveTo>
                    <a:cubicBezTo>
                      <a:pt x="14026" y="6554"/>
                      <a:pt x="14026" y="6554"/>
                      <a:pt x="14026" y="6554"/>
                    </a:cubicBezTo>
                    <a:cubicBezTo>
                      <a:pt x="14082" y="6554"/>
                      <a:pt x="14082" y="6554"/>
                      <a:pt x="14082" y="6554"/>
                    </a:cubicBezTo>
                    <a:cubicBezTo>
                      <a:pt x="14082" y="6554"/>
                      <a:pt x="14082" y="6554"/>
                      <a:pt x="14082" y="6554"/>
                    </a:cubicBezTo>
                    <a:cubicBezTo>
                      <a:pt x="14026" y="6620"/>
                      <a:pt x="14026" y="6620"/>
                      <a:pt x="14026" y="6620"/>
                    </a:cubicBezTo>
                    <a:cubicBezTo>
                      <a:pt x="14026" y="6620"/>
                      <a:pt x="14026" y="6620"/>
                      <a:pt x="14026" y="6620"/>
                    </a:cubicBezTo>
                    <a:cubicBezTo>
                      <a:pt x="14026" y="6554"/>
                      <a:pt x="14026" y="6554"/>
                      <a:pt x="14026" y="6554"/>
                    </a:cubicBezTo>
                    <a:close/>
                    <a:moveTo>
                      <a:pt x="13465" y="5417"/>
                    </a:moveTo>
                    <a:cubicBezTo>
                      <a:pt x="13409" y="5350"/>
                      <a:pt x="13409" y="5350"/>
                      <a:pt x="13409" y="5350"/>
                    </a:cubicBezTo>
                    <a:cubicBezTo>
                      <a:pt x="13353" y="5350"/>
                      <a:pt x="13353" y="5350"/>
                      <a:pt x="13353" y="5350"/>
                    </a:cubicBezTo>
                    <a:cubicBezTo>
                      <a:pt x="13353" y="5350"/>
                      <a:pt x="13353" y="5350"/>
                      <a:pt x="13353" y="5350"/>
                    </a:cubicBezTo>
                    <a:cubicBezTo>
                      <a:pt x="13409" y="5350"/>
                      <a:pt x="13409" y="5350"/>
                      <a:pt x="13409" y="5350"/>
                    </a:cubicBezTo>
                    <a:cubicBezTo>
                      <a:pt x="13409" y="5417"/>
                      <a:pt x="13409" y="5417"/>
                      <a:pt x="13409" y="5417"/>
                    </a:cubicBezTo>
                    <a:cubicBezTo>
                      <a:pt x="13409" y="5417"/>
                      <a:pt x="13409" y="5417"/>
                      <a:pt x="13409" y="5417"/>
                    </a:cubicBezTo>
                    <a:cubicBezTo>
                      <a:pt x="13353" y="5417"/>
                      <a:pt x="13353" y="5417"/>
                      <a:pt x="13353" y="5417"/>
                    </a:cubicBezTo>
                    <a:cubicBezTo>
                      <a:pt x="13297" y="5417"/>
                      <a:pt x="13297" y="5417"/>
                      <a:pt x="13297" y="5417"/>
                    </a:cubicBezTo>
                    <a:cubicBezTo>
                      <a:pt x="13353" y="5484"/>
                      <a:pt x="13353" y="5484"/>
                      <a:pt x="13353" y="5484"/>
                    </a:cubicBezTo>
                    <a:cubicBezTo>
                      <a:pt x="13353" y="5484"/>
                      <a:pt x="13353" y="5484"/>
                      <a:pt x="13353" y="5484"/>
                    </a:cubicBezTo>
                    <a:cubicBezTo>
                      <a:pt x="13353" y="5550"/>
                      <a:pt x="13353" y="5550"/>
                      <a:pt x="13353" y="5550"/>
                    </a:cubicBezTo>
                    <a:cubicBezTo>
                      <a:pt x="13297" y="5484"/>
                      <a:pt x="13297" y="5484"/>
                      <a:pt x="13297" y="5484"/>
                    </a:cubicBezTo>
                    <a:cubicBezTo>
                      <a:pt x="13241" y="5550"/>
                      <a:pt x="13241" y="5550"/>
                      <a:pt x="13241" y="5550"/>
                    </a:cubicBezTo>
                    <a:cubicBezTo>
                      <a:pt x="13184" y="5550"/>
                      <a:pt x="13184" y="5550"/>
                      <a:pt x="13184" y="5550"/>
                    </a:cubicBezTo>
                    <a:cubicBezTo>
                      <a:pt x="13184" y="5617"/>
                      <a:pt x="13184" y="5617"/>
                      <a:pt x="13184" y="5617"/>
                    </a:cubicBezTo>
                    <a:cubicBezTo>
                      <a:pt x="13184" y="5617"/>
                      <a:pt x="13184" y="5617"/>
                      <a:pt x="13184" y="5617"/>
                    </a:cubicBezTo>
                    <a:cubicBezTo>
                      <a:pt x="13184" y="5617"/>
                      <a:pt x="13184" y="5617"/>
                      <a:pt x="13184" y="5617"/>
                    </a:cubicBezTo>
                    <a:cubicBezTo>
                      <a:pt x="13184" y="5617"/>
                      <a:pt x="13184" y="5617"/>
                      <a:pt x="13184" y="5617"/>
                    </a:cubicBezTo>
                    <a:cubicBezTo>
                      <a:pt x="13184" y="5684"/>
                      <a:pt x="13184" y="5684"/>
                      <a:pt x="13184" y="5684"/>
                    </a:cubicBezTo>
                    <a:cubicBezTo>
                      <a:pt x="13184" y="5684"/>
                      <a:pt x="13184" y="5684"/>
                      <a:pt x="13184" y="5684"/>
                    </a:cubicBezTo>
                    <a:cubicBezTo>
                      <a:pt x="13184" y="5684"/>
                      <a:pt x="13184" y="5684"/>
                      <a:pt x="13184" y="5684"/>
                    </a:cubicBezTo>
                    <a:cubicBezTo>
                      <a:pt x="13241" y="5684"/>
                      <a:pt x="13241" y="5684"/>
                      <a:pt x="13241" y="5684"/>
                    </a:cubicBezTo>
                    <a:cubicBezTo>
                      <a:pt x="13241" y="5684"/>
                      <a:pt x="13241" y="5684"/>
                      <a:pt x="13241" y="5684"/>
                    </a:cubicBezTo>
                    <a:cubicBezTo>
                      <a:pt x="13241" y="5751"/>
                      <a:pt x="13241" y="5751"/>
                      <a:pt x="13241" y="5751"/>
                    </a:cubicBezTo>
                    <a:cubicBezTo>
                      <a:pt x="13241" y="5751"/>
                      <a:pt x="13241" y="5751"/>
                      <a:pt x="13241" y="5751"/>
                    </a:cubicBezTo>
                    <a:cubicBezTo>
                      <a:pt x="13241" y="5751"/>
                      <a:pt x="13241" y="5751"/>
                      <a:pt x="13241" y="5751"/>
                    </a:cubicBezTo>
                    <a:cubicBezTo>
                      <a:pt x="13297" y="5751"/>
                      <a:pt x="13297" y="5751"/>
                      <a:pt x="13297" y="5751"/>
                    </a:cubicBezTo>
                    <a:cubicBezTo>
                      <a:pt x="13297" y="5751"/>
                      <a:pt x="13297" y="5751"/>
                      <a:pt x="13297" y="5751"/>
                    </a:cubicBezTo>
                    <a:cubicBezTo>
                      <a:pt x="13297" y="5818"/>
                      <a:pt x="13297" y="5818"/>
                      <a:pt x="13297" y="5818"/>
                    </a:cubicBezTo>
                    <a:cubicBezTo>
                      <a:pt x="13297" y="5818"/>
                      <a:pt x="13297" y="5818"/>
                      <a:pt x="13297" y="5818"/>
                    </a:cubicBezTo>
                    <a:cubicBezTo>
                      <a:pt x="13353" y="5818"/>
                      <a:pt x="13353" y="5818"/>
                      <a:pt x="13353" y="5818"/>
                    </a:cubicBezTo>
                    <a:cubicBezTo>
                      <a:pt x="13353" y="5818"/>
                      <a:pt x="13353" y="5818"/>
                      <a:pt x="13353" y="5818"/>
                    </a:cubicBezTo>
                    <a:cubicBezTo>
                      <a:pt x="13353" y="5885"/>
                      <a:pt x="13353" y="5885"/>
                      <a:pt x="13353" y="5885"/>
                    </a:cubicBezTo>
                    <a:cubicBezTo>
                      <a:pt x="13353" y="5885"/>
                      <a:pt x="13353" y="5885"/>
                      <a:pt x="13353" y="5885"/>
                    </a:cubicBezTo>
                    <a:cubicBezTo>
                      <a:pt x="13409" y="5885"/>
                      <a:pt x="13409" y="5885"/>
                      <a:pt x="13409" y="5885"/>
                    </a:cubicBezTo>
                    <a:cubicBezTo>
                      <a:pt x="13409" y="5952"/>
                      <a:pt x="13409" y="5952"/>
                      <a:pt x="13409" y="5952"/>
                    </a:cubicBezTo>
                    <a:cubicBezTo>
                      <a:pt x="13465" y="5952"/>
                      <a:pt x="13465" y="5952"/>
                      <a:pt x="13465" y="5952"/>
                    </a:cubicBezTo>
                    <a:cubicBezTo>
                      <a:pt x="13521" y="5952"/>
                      <a:pt x="13521" y="5952"/>
                      <a:pt x="13521" y="5952"/>
                    </a:cubicBezTo>
                    <a:cubicBezTo>
                      <a:pt x="13577" y="5952"/>
                      <a:pt x="13577" y="5952"/>
                      <a:pt x="13577" y="5952"/>
                    </a:cubicBezTo>
                    <a:cubicBezTo>
                      <a:pt x="13577" y="6019"/>
                      <a:pt x="13577" y="6019"/>
                      <a:pt x="13577" y="6019"/>
                    </a:cubicBezTo>
                    <a:cubicBezTo>
                      <a:pt x="13633" y="5952"/>
                      <a:pt x="13633" y="5952"/>
                      <a:pt x="13633" y="5952"/>
                    </a:cubicBezTo>
                    <a:cubicBezTo>
                      <a:pt x="13577" y="5952"/>
                      <a:pt x="13577" y="5952"/>
                      <a:pt x="13577" y="5952"/>
                    </a:cubicBezTo>
                    <a:cubicBezTo>
                      <a:pt x="13633" y="5952"/>
                      <a:pt x="13633" y="5952"/>
                      <a:pt x="13633" y="5952"/>
                    </a:cubicBezTo>
                    <a:cubicBezTo>
                      <a:pt x="13689" y="5885"/>
                      <a:pt x="13689" y="5885"/>
                      <a:pt x="13689" y="5885"/>
                    </a:cubicBezTo>
                    <a:cubicBezTo>
                      <a:pt x="13633" y="5818"/>
                      <a:pt x="13633" y="5818"/>
                      <a:pt x="13633" y="5818"/>
                    </a:cubicBezTo>
                    <a:cubicBezTo>
                      <a:pt x="13689" y="5751"/>
                      <a:pt x="13689" y="5751"/>
                      <a:pt x="13689" y="5751"/>
                    </a:cubicBezTo>
                    <a:cubicBezTo>
                      <a:pt x="13689" y="5684"/>
                      <a:pt x="13689" y="5684"/>
                      <a:pt x="13689" y="5684"/>
                    </a:cubicBezTo>
                    <a:cubicBezTo>
                      <a:pt x="13745" y="5617"/>
                      <a:pt x="13745" y="5617"/>
                      <a:pt x="13745" y="5617"/>
                    </a:cubicBezTo>
                    <a:cubicBezTo>
                      <a:pt x="13745" y="5550"/>
                      <a:pt x="13745" y="5550"/>
                      <a:pt x="13745" y="5550"/>
                    </a:cubicBezTo>
                    <a:cubicBezTo>
                      <a:pt x="13745" y="5550"/>
                      <a:pt x="13745" y="5550"/>
                      <a:pt x="13745" y="5550"/>
                    </a:cubicBezTo>
                    <a:cubicBezTo>
                      <a:pt x="13745" y="5484"/>
                      <a:pt x="13745" y="5484"/>
                      <a:pt x="13745" y="5484"/>
                    </a:cubicBezTo>
                    <a:cubicBezTo>
                      <a:pt x="13689" y="5417"/>
                      <a:pt x="13689" y="5417"/>
                      <a:pt x="13689" y="5417"/>
                    </a:cubicBezTo>
                    <a:cubicBezTo>
                      <a:pt x="13689" y="5417"/>
                      <a:pt x="13689" y="5417"/>
                      <a:pt x="13689" y="5417"/>
                    </a:cubicBezTo>
                    <a:cubicBezTo>
                      <a:pt x="13689" y="5350"/>
                      <a:pt x="13689" y="5350"/>
                      <a:pt x="13689" y="5350"/>
                    </a:cubicBezTo>
                    <a:cubicBezTo>
                      <a:pt x="13689" y="5350"/>
                      <a:pt x="13689" y="5350"/>
                      <a:pt x="13689" y="5350"/>
                    </a:cubicBezTo>
                    <a:cubicBezTo>
                      <a:pt x="13633" y="5283"/>
                      <a:pt x="13633" y="5283"/>
                      <a:pt x="13633" y="5283"/>
                    </a:cubicBezTo>
                    <a:cubicBezTo>
                      <a:pt x="13577" y="5283"/>
                      <a:pt x="13577" y="5283"/>
                      <a:pt x="13577" y="5283"/>
                    </a:cubicBezTo>
                    <a:cubicBezTo>
                      <a:pt x="13521" y="5283"/>
                      <a:pt x="13521" y="5283"/>
                      <a:pt x="13521" y="5283"/>
                    </a:cubicBezTo>
                    <a:cubicBezTo>
                      <a:pt x="13465" y="5283"/>
                      <a:pt x="13465" y="5283"/>
                      <a:pt x="13465" y="5283"/>
                    </a:cubicBezTo>
                    <a:cubicBezTo>
                      <a:pt x="13465" y="5350"/>
                      <a:pt x="13465" y="5350"/>
                      <a:pt x="13465" y="5350"/>
                    </a:cubicBezTo>
                    <a:cubicBezTo>
                      <a:pt x="13465" y="5350"/>
                      <a:pt x="13465" y="5350"/>
                      <a:pt x="13465" y="5350"/>
                    </a:cubicBezTo>
                    <a:cubicBezTo>
                      <a:pt x="13465" y="5417"/>
                      <a:pt x="13465" y="5417"/>
                      <a:pt x="13465" y="5417"/>
                    </a:cubicBezTo>
                    <a:cubicBezTo>
                      <a:pt x="13465" y="5417"/>
                      <a:pt x="13465" y="5417"/>
                      <a:pt x="13465" y="5417"/>
                    </a:cubicBezTo>
                    <a:close/>
                    <a:moveTo>
                      <a:pt x="13745" y="4949"/>
                    </a:moveTo>
                    <a:cubicBezTo>
                      <a:pt x="13745" y="4949"/>
                      <a:pt x="13745" y="4949"/>
                      <a:pt x="13745" y="4949"/>
                    </a:cubicBezTo>
                    <a:cubicBezTo>
                      <a:pt x="13745" y="4949"/>
                      <a:pt x="13745" y="4949"/>
                      <a:pt x="13745" y="4949"/>
                    </a:cubicBezTo>
                    <a:cubicBezTo>
                      <a:pt x="13802" y="4949"/>
                      <a:pt x="13802" y="4949"/>
                      <a:pt x="13802" y="4949"/>
                    </a:cubicBezTo>
                    <a:cubicBezTo>
                      <a:pt x="13802" y="4949"/>
                      <a:pt x="13802" y="4949"/>
                      <a:pt x="13745" y="4949"/>
                    </a:cubicBezTo>
                    <a:close/>
                    <a:moveTo>
                      <a:pt x="13689" y="5216"/>
                    </a:moveTo>
                    <a:cubicBezTo>
                      <a:pt x="13689" y="5216"/>
                      <a:pt x="13689" y="5216"/>
                      <a:pt x="13689" y="5216"/>
                    </a:cubicBezTo>
                    <a:cubicBezTo>
                      <a:pt x="13689" y="5216"/>
                      <a:pt x="13689" y="5216"/>
                      <a:pt x="13689" y="5216"/>
                    </a:cubicBezTo>
                    <a:cubicBezTo>
                      <a:pt x="13689" y="5149"/>
                      <a:pt x="13689" y="5149"/>
                      <a:pt x="13689" y="5149"/>
                    </a:cubicBezTo>
                    <a:cubicBezTo>
                      <a:pt x="13689" y="5149"/>
                      <a:pt x="13689" y="5149"/>
                      <a:pt x="13689" y="5149"/>
                    </a:cubicBezTo>
                    <a:cubicBezTo>
                      <a:pt x="13689" y="5082"/>
                      <a:pt x="13689" y="5082"/>
                      <a:pt x="13689" y="5082"/>
                    </a:cubicBezTo>
                    <a:cubicBezTo>
                      <a:pt x="13689" y="5082"/>
                      <a:pt x="13689" y="5082"/>
                      <a:pt x="13689" y="5082"/>
                    </a:cubicBezTo>
                    <a:cubicBezTo>
                      <a:pt x="13802" y="5082"/>
                      <a:pt x="13802" y="5082"/>
                      <a:pt x="13802" y="5082"/>
                    </a:cubicBezTo>
                    <a:cubicBezTo>
                      <a:pt x="13745" y="5149"/>
                      <a:pt x="13745" y="5149"/>
                      <a:pt x="13745" y="5149"/>
                    </a:cubicBezTo>
                    <a:cubicBezTo>
                      <a:pt x="13745" y="5216"/>
                      <a:pt x="13745" y="5216"/>
                      <a:pt x="13745" y="5216"/>
                    </a:cubicBezTo>
                    <a:cubicBezTo>
                      <a:pt x="13745" y="5216"/>
                      <a:pt x="13689" y="5216"/>
                      <a:pt x="13689" y="5216"/>
                    </a:cubicBezTo>
                    <a:close/>
                    <a:moveTo>
                      <a:pt x="13353" y="5149"/>
                    </a:moveTo>
                    <a:cubicBezTo>
                      <a:pt x="13353" y="5082"/>
                      <a:pt x="13353" y="5082"/>
                      <a:pt x="13353" y="5082"/>
                    </a:cubicBezTo>
                    <a:cubicBezTo>
                      <a:pt x="13353" y="5082"/>
                      <a:pt x="13353" y="5082"/>
                      <a:pt x="13353" y="5082"/>
                    </a:cubicBezTo>
                    <a:cubicBezTo>
                      <a:pt x="13409" y="5082"/>
                      <a:pt x="13409" y="5082"/>
                      <a:pt x="13409" y="5082"/>
                    </a:cubicBezTo>
                    <a:cubicBezTo>
                      <a:pt x="13409" y="5082"/>
                      <a:pt x="13409" y="5082"/>
                      <a:pt x="13409" y="5082"/>
                    </a:cubicBezTo>
                    <a:cubicBezTo>
                      <a:pt x="13409" y="5082"/>
                      <a:pt x="13409" y="5082"/>
                      <a:pt x="13409" y="5082"/>
                    </a:cubicBezTo>
                    <a:cubicBezTo>
                      <a:pt x="13409" y="5149"/>
                      <a:pt x="13409" y="5149"/>
                      <a:pt x="13409" y="5149"/>
                    </a:cubicBezTo>
                    <a:cubicBezTo>
                      <a:pt x="13353" y="5149"/>
                      <a:pt x="13353" y="5149"/>
                      <a:pt x="13353" y="5149"/>
                    </a:cubicBezTo>
                    <a:close/>
                    <a:moveTo>
                      <a:pt x="13297" y="5216"/>
                    </a:moveTo>
                    <a:cubicBezTo>
                      <a:pt x="13297" y="5149"/>
                      <a:pt x="13297" y="5149"/>
                      <a:pt x="13297" y="5149"/>
                    </a:cubicBezTo>
                    <a:cubicBezTo>
                      <a:pt x="13297" y="5149"/>
                      <a:pt x="13297" y="5149"/>
                      <a:pt x="13297" y="5149"/>
                    </a:cubicBezTo>
                    <a:cubicBezTo>
                      <a:pt x="13297" y="5149"/>
                      <a:pt x="13297" y="5149"/>
                      <a:pt x="13297" y="5149"/>
                    </a:cubicBezTo>
                    <a:cubicBezTo>
                      <a:pt x="13297" y="5149"/>
                      <a:pt x="13297" y="5149"/>
                      <a:pt x="13297" y="5149"/>
                    </a:cubicBezTo>
                    <a:cubicBezTo>
                      <a:pt x="13297" y="5216"/>
                      <a:pt x="13297" y="5216"/>
                      <a:pt x="13297" y="5216"/>
                    </a:cubicBezTo>
                    <a:close/>
                    <a:moveTo>
                      <a:pt x="13353" y="5283"/>
                    </a:moveTo>
                    <a:cubicBezTo>
                      <a:pt x="13353" y="5283"/>
                      <a:pt x="13353" y="5283"/>
                      <a:pt x="13353" y="5283"/>
                    </a:cubicBezTo>
                    <a:cubicBezTo>
                      <a:pt x="13353" y="5283"/>
                      <a:pt x="13353" y="5283"/>
                      <a:pt x="13353" y="5283"/>
                    </a:cubicBezTo>
                    <a:cubicBezTo>
                      <a:pt x="13353" y="5216"/>
                      <a:pt x="13353" y="5216"/>
                      <a:pt x="13353" y="5216"/>
                    </a:cubicBezTo>
                    <a:cubicBezTo>
                      <a:pt x="13353" y="5216"/>
                      <a:pt x="13353" y="5216"/>
                      <a:pt x="13353" y="5216"/>
                    </a:cubicBezTo>
                    <a:cubicBezTo>
                      <a:pt x="13409" y="5216"/>
                      <a:pt x="13409" y="5216"/>
                      <a:pt x="13409" y="5216"/>
                    </a:cubicBezTo>
                    <a:cubicBezTo>
                      <a:pt x="13409" y="5283"/>
                      <a:pt x="13409" y="5283"/>
                      <a:pt x="13409" y="5283"/>
                    </a:cubicBezTo>
                    <a:cubicBezTo>
                      <a:pt x="13353" y="5283"/>
                      <a:pt x="13353" y="5283"/>
                      <a:pt x="13353" y="5283"/>
                    </a:cubicBezTo>
                    <a:cubicBezTo>
                      <a:pt x="13353" y="5283"/>
                      <a:pt x="13353" y="5283"/>
                      <a:pt x="13353" y="5283"/>
                    </a:cubicBezTo>
                    <a:close/>
                    <a:moveTo>
                      <a:pt x="13241" y="5350"/>
                    </a:moveTo>
                    <a:cubicBezTo>
                      <a:pt x="13241" y="5350"/>
                      <a:pt x="13241" y="5350"/>
                      <a:pt x="13241" y="5350"/>
                    </a:cubicBezTo>
                    <a:cubicBezTo>
                      <a:pt x="13184" y="5283"/>
                      <a:pt x="13184" y="5283"/>
                      <a:pt x="13184" y="5283"/>
                    </a:cubicBezTo>
                    <a:cubicBezTo>
                      <a:pt x="13241" y="5283"/>
                      <a:pt x="13241" y="5283"/>
                      <a:pt x="13241" y="5283"/>
                    </a:cubicBezTo>
                    <a:cubicBezTo>
                      <a:pt x="13241" y="5216"/>
                      <a:pt x="13241" y="5216"/>
                      <a:pt x="13241" y="5216"/>
                    </a:cubicBezTo>
                    <a:cubicBezTo>
                      <a:pt x="13297" y="5216"/>
                      <a:pt x="13297" y="5216"/>
                      <a:pt x="13297" y="5216"/>
                    </a:cubicBezTo>
                    <a:cubicBezTo>
                      <a:pt x="13297" y="5216"/>
                      <a:pt x="13297" y="5216"/>
                      <a:pt x="13297" y="5216"/>
                    </a:cubicBezTo>
                    <a:cubicBezTo>
                      <a:pt x="13297" y="5283"/>
                      <a:pt x="13297" y="5283"/>
                      <a:pt x="13297" y="5283"/>
                    </a:cubicBezTo>
                    <a:cubicBezTo>
                      <a:pt x="13297" y="5283"/>
                      <a:pt x="13297" y="5283"/>
                      <a:pt x="13297" y="5283"/>
                    </a:cubicBezTo>
                    <a:cubicBezTo>
                      <a:pt x="13297" y="5350"/>
                      <a:pt x="13297" y="5350"/>
                      <a:pt x="13297" y="5350"/>
                    </a:cubicBezTo>
                    <a:cubicBezTo>
                      <a:pt x="13297" y="5350"/>
                      <a:pt x="13297" y="5350"/>
                      <a:pt x="13297" y="5350"/>
                    </a:cubicBezTo>
                    <a:cubicBezTo>
                      <a:pt x="13241" y="5350"/>
                      <a:pt x="13241" y="5350"/>
                      <a:pt x="13241" y="5350"/>
                    </a:cubicBezTo>
                    <a:cubicBezTo>
                      <a:pt x="13241" y="5350"/>
                      <a:pt x="13241" y="5350"/>
                      <a:pt x="13241" y="5350"/>
                    </a:cubicBezTo>
                    <a:close/>
                    <a:moveTo>
                      <a:pt x="13128" y="5417"/>
                    </a:moveTo>
                    <a:cubicBezTo>
                      <a:pt x="13128" y="5350"/>
                      <a:pt x="13128" y="5350"/>
                      <a:pt x="13128" y="5350"/>
                    </a:cubicBezTo>
                    <a:cubicBezTo>
                      <a:pt x="13128" y="5350"/>
                      <a:pt x="13128" y="5350"/>
                      <a:pt x="13128" y="5350"/>
                    </a:cubicBezTo>
                    <a:cubicBezTo>
                      <a:pt x="13128" y="5350"/>
                      <a:pt x="13128" y="5350"/>
                      <a:pt x="13128" y="5350"/>
                    </a:cubicBezTo>
                    <a:cubicBezTo>
                      <a:pt x="13128" y="5350"/>
                      <a:pt x="13128" y="5350"/>
                      <a:pt x="13128" y="5350"/>
                    </a:cubicBezTo>
                    <a:cubicBezTo>
                      <a:pt x="13128" y="5417"/>
                      <a:pt x="13128" y="5417"/>
                      <a:pt x="13128" y="5417"/>
                    </a:cubicBezTo>
                    <a:close/>
                    <a:moveTo>
                      <a:pt x="12623" y="5484"/>
                    </a:moveTo>
                    <a:cubicBezTo>
                      <a:pt x="12567" y="5417"/>
                      <a:pt x="12567" y="5417"/>
                      <a:pt x="12567" y="5417"/>
                    </a:cubicBezTo>
                    <a:cubicBezTo>
                      <a:pt x="12511" y="5417"/>
                      <a:pt x="12511" y="5417"/>
                      <a:pt x="12511" y="5417"/>
                    </a:cubicBezTo>
                    <a:cubicBezTo>
                      <a:pt x="12511" y="5417"/>
                      <a:pt x="12511" y="5417"/>
                      <a:pt x="12511" y="5417"/>
                    </a:cubicBezTo>
                    <a:cubicBezTo>
                      <a:pt x="12511" y="5350"/>
                      <a:pt x="12511" y="5350"/>
                      <a:pt x="12511" y="5350"/>
                    </a:cubicBezTo>
                    <a:cubicBezTo>
                      <a:pt x="12511" y="5350"/>
                      <a:pt x="12511" y="5350"/>
                      <a:pt x="12511" y="5350"/>
                    </a:cubicBezTo>
                    <a:cubicBezTo>
                      <a:pt x="12511" y="5283"/>
                      <a:pt x="12511" y="5283"/>
                      <a:pt x="12511" y="5283"/>
                    </a:cubicBezTo>
                    <a:cubicBezTo>
                      <a:pt x="12567" y="5216"/>
                      <a:pt x="12567" y="5216"/>
                      <a:pt x="12567" y="5216"/>
                    </a:cubicBezTo>
                    <a:cubicBezTo>
                      <a:pt x="12567" y="5283"/>
                      <a:pt x="12567" y="5283"/>
                      <a:pt x="12567" y="5283"/>
                    </a:cubicBezTo>
                    <a:cubicBezTo>
                      <a:pt x="12567" y="5283"/>
                      <a:pt x="12567" y="5283"/>
                      <a:pt x="12567" y="5283"/>
                    </a:cubicBezTo>
                    <a:cubicBezTo>
                      <a:pt x="12623" y="5283"/>
                      <a:pt x="12623" y="5283"/>
                      <a:pt x="12623" y="5283"/>
                    </a:cubicBezTo>
                    <a:cubicBezTo>
                      <a:pt x="12567" y="5216"/>
                      <a:pt x="12567" y="5216"/>
                      <a:pt x="12567" y="5216"/>
                    </a:cubicBezTo>
                    <a:cubicBezTo>
                      <a:pt x="12567" y="5216"/>
                      <a:pt x="12567" y="5216"/>
                      <a:pt x="12567" y="5216"/>
                    </a:cubicBezTo>
                    <a:cubicBezTo>
                      <a:pt x="12567" y="5216"/>
                      <a:pt x="12567" y="5216"/>
                      <a:pt x="12567" y="5216"/>
                    </a:cubicBezTo>
                    <a:cubicBezTo>
                      <a:pt x="12511" y="5149"/>
                      <a:pt x="12511" y="5149"/>
                      <a:pt x="12511" y="5149"/>
                    </a:cubicBezTo>
                    <a:cubicBezTo>
                      <a:pt x="12511" y="5149"/>
                      <a:pt x="12511" y="5149"/>
                      <a:pt x="12511" y="5149"/>
                    </a:cubicBezTo>
                    <a:cubicBezTo>
                      <a:pt x="12511" y="5149"/>
                      <a:pt x="12511" y="5149"/>
                      <a:pt x="12511" y="5149"/>
                    </a:cubicBezTo>
                    <a:cubicBezTo>
                      <a:pt x="12511" y="5149"/>
                      <a:pt x="12511" y="5149"/>
                      <a:pt x="12511" y="5149"/>
                    </a:cubicBezTo>
                    <a:cubicBezTo>
                      <a:pt x="12567" y="5149"/>
                      <a:pt x="12567" y="5149"/>
                      <a:pt x="12567" y="5149"/>
                    </a:cubicBezTo>
                    <a:cubicBezTo>
                      <a:pt x="12567" y="5149"/>
                      <a:pt x="12567" y="5149"/>
                      <a:pt x="12567" y="5149"/>
                    </a:cubicBezTo>
                    <a:cubicBezTo>
                      <a:pt x="12567" y="5082"/>
                      <a:pt x="12567" y="5082"/>
                      <a:pt x="12567" y="5082"/>
                    </a:cubicBezTo>
                    <a:cubicBezTo>
                      <a:pt x="12623" y="5082"/>
                      <a:pt x="12623" y="5082"/>
                      <a:pt x="12623" y="5082"/>
                    </a:cubicBezTo>
                    <a:cubicBezTo>
                      <a:pt x="12623" y="5082"/>
                      <a:pt x="12623" y="5082"/>
                      <a:pt x="12623" y="5082"/>
                    </a:cubicBezTo>
                    <a:cubicBezTo>
                      <a:pt x="12736" y="5149"/>
                      <a:pt x="12736" y="5149"/>
                      <a:pt x="12736" y="5149"/>
                    </a:cubicBezTo>
                    <a:cubicBezTo>
                      <a:pt x="12736" y="5082"/>
                      <a:pt x="12736" y="5082"/>
                      <a:pt x="12736" y="5082"/>
                    </a:cubicBezTo>
                    <a:cubicBezTo>
                      <a:pt x="12736" y="5082"/>
                      <a:pt x="12736" y="5082"/>
                      <a:pt x="12736" y="5082"/>
                    </a:cubicBezTo>
                    <a:cubicBezTo>
                      <a:pt x="12679" y="5082"/>
                      <a:pt x="12679" y="5082"/>
                      <a:pt x="12679" y="5082"/>
                    </a:cubicBezTo>
                    <a:cubicBezTo>
                      <a:pt x="12679" y="5082"/>
                      <a:pt x="12679" y="5082"/>
                      <a:pt x="12679" y="5082"/>
                    </a:cubicBezTo>
                    <a:cubicBezTo>
                      <a:pt x="12792" y="5082"/>
                      <a:pt x="12792" y="5082"/>
                      <a:pt x="12792" y="5082"/>
                    </a:cubicBezTo>
                    <a:cubicBezTo>
                      <a:pt x="12792" y="5015"/>
                      <a:pt x="12792" y="5015"/>
                      <a:pt x="12792" y="5015"/>
                    </a:cubicBezTo>
                    <a:cubicBezTo>
                      <a:pt x="12904" y="5015"/>
                      <a:pt x="12904" y="5015"/>
                      <a:pt x="12904" y="5015"/>
                    </a:cubicBezTo>
                    <a:cubicBezTo>
                      <a:pt x="12904" y="5015"/>
                      <a:pt x="12904" y="5015"/>
                      <a:pt x="12904" y="5015"/>
                    </a:cubicBezTo>
                    <a:cubicBezTo>
                      <a:pt x="12960" y="5015"/>
                      <a:pt x="12960" y="5015"/>
                      <a:pt x="12960" y="5015"/>
                    </a:cubicBezTo>
                    <a:cubicBezTo>
                      <a:pt x="12960" y="5015"/>
                      <a:pt x="12960" y="5015"/>
                      <a:pt x="12960" y="5015"/>
                    </a:cubicBezTo>
                    <a:cubicBezTo>
                      <a:pt x="12736" y="4949"/>
                      <a:pt x="12736" y="4949"/>
                      <a:pt x="12736" y="4949"/>
                    </a:cubicBezTo>
                    <a:cubicBezTo>
                      <a:pt x="12679" y="4949"/>
                      <a:pt x="12679" y="4949"/>
                      <a:pt x="12679" y="4949"/>
                    </a:cubicBezTo>
                    <a:cubicBezTo>
                      <a:pt x="12679" y="4949"/>
                      <a:pt x="12679" y="4949"/>
                      <a:pt x="12679" y="4949"/>
                    </a:cubicBezTo>
                    <a:cubicBezTo>
                      <a:pt x="12567" y="4949"/>
                      <a:pt x="12567" y="4949"/>
                      <a:pt x="12567" y="4949"/>
                    </a:cubicBezTo>
                    <a:cubicBezTo>
                      <a:pt x="12511" y="4949"/>
                      <a:pt x="12511" y="4949"/>
                      <a:pt x="12511" y="4949"/>
                    </a:cubicBezTo>
                    <a:cubicBezTo>
                      <a:pt x="12511" y="4949"/>
                      <a:pt x="12511" y="4949"/>
                      <a:pt x="12511" y="4949"/>
                    </a:cubicBezTo>
                    <a:cubicBezTo>
                      <a:pt x="12455" y="4882"/>
                      <a:pt x="12455" y="4882"/>
                      <a:pt x="12455" y="4882"/>
                    </a:cubicBezTo>
                    <a:cubicBezTo>
                      <a:pt x="12399" y="4882"/>
                      <a:pt x="12399" y="4882"/>
                      <a:pt x="12399" y="4882"/>
                    </a:cubicBezTo>
                    <a:cubicBezTo>
                      <a:pt x="12399" y="4949"/>
                      <a:pt x="12399" y="4949"/>
                      <a:pt x="12399" y="4949"/>
                    </a:cubicBezTo>
                    <a:cubicBezTo>
                      <a:pt x="12399" y="4949"/>
                      <a:pt x="12399" y="4949"/>
                      <a:pt x="12399" y="4949"/>
                    </a:cubicBezTo>
                    <a:cubicBezTo>
                      <a:pt x="12343" y="4949"/>
                      <a:pt x="12343" y="4949"/>
                      <a:pt x="12343" y="4949"/>
                    </a:cubicBezTo>
                    <a:cubicBezTo>
                      <a:pt x="12343" y="4882"/>
                      <a:pt x="12343" y="4882"/>
                      <a:pt x="12343" y="4882"/>
                    </a:cubicBezTo>
                    <a:cubicBezTo>
                      <a:pt x="12343" y="4815"/>
                      <a:pt x="12343" y="4815"/>
                      <a:pt x="12343" y="4815"/>
                    </a:cubicBezTo>
                    <a:cubicBezTo>
                      <a:pt x="12343" y="4882"/>
                      <a:pt x="12343" y="4882"/>
                      <a:pt x="12343" y="4882"/>
                    </a:cubicBezTo>
                    <a:cubicBezTo>
                      <a:pt x="12399" y="4815"/>
                      <a:pt x="12399" y="4815"/>
                      <a:pt x="12399" y="4815"/>
                    </a:cubicBezTo>
                    <a:cubicBezTo>
                      <a:pt x="12399" y="4815"/>
                      <a:pt x="12399" y="4815"/>
                      <a:pt x="12399" y="4815"/>
                    </a:cubicBezTo>
                    <a:cubicBezTo>
                      <a:pt x="12455" y="4815"/>
                      <a:pt x="12455" y="4815"/>
                      <a:pt x="12455" y="4815"/>
                    </a:cubicBezTo>
                    <a:cubicBezTo>
                      <a:pt x="12455" y="4815"/>
                      <a:pt x="12455" y="4815"/>
                      <a:pt x="12455" y="4815"/>
                    </a:cubicBezTo>
                    <a:cubicBezTo>
                      <a:pt x="12455" y="4748"/>
                      <a:pt x="12455" y="4748"/>
                      <a:pt x="12455" y="4748"/>
                    </a:cubicBezTo>
                    <a:cubicBezTo>
                      <a:pt x="12455" y="4748"/>
                      <a:pt x="12455" y="4748"/>
                      <a:pt x="12455" y="4748"/>
                    </a:cubicBezTo>
                    <a:cubicBezTo>
                      <a:pt x="12511" y="4748"/>
                      <a:pt x="12511" y="4748"/>
                      <a:pt x="12511" y="4748"/>
                    </a:cubicBezTo>
                    <a:cubicBezTo>
                      <a:pt x="12567" y="4748"/>
                      <a:pt x="12567" y="4748"/>
                      <a:pt x="12567" y="4748"/>
                    </a:cubicBezTo>
                    <a:cubicBezTo>
                      <a:pt x="12567" y="4748"/>
                      <a:pt x="12567" y="4748"/>
                      <a:pt x="12567" y="4748"/>
                    </a:cubicBezTo>
                    <a:cubicBezTo>
                      <a:pt x="12567" y="4815"/>
                      <a:pt x="12567" y="4815"/>
                      <a:pt x="12567" y="4815"/>
                    </a:cubicBezTo>
                    <a:cubicBezTo>
                      <a:pt x="12567" y="4882"/>
                      <a:pt x="12567" y="4882"/>
                      <a:pt x="12567" y="4882"/>
                    </a:cubicBezTo>
                    <a:cubicBezTo>
                      <a:pt x="12623" y="4882"/>
                      <a:pt x="12623" y="4882"/>
                      <a:pt x="12623" y="4882"/>
                    </a:cubicBezTo>
                    <a:cubicBezTo>
                      <a:pt x="12623" y="4815"/>
                      <a:pt x="12623" y="4815"/>
                      <a:pt x="12623" y="4815"/>
                    </a:cubicBezTo>
                    <a:cubicBezTo>
                      <a:pt x="12623" y="4815"/>
                      <a:pt x="12623" y="4815"/>
                      <a:pt x="12623" y="4815"/>
                    </a:cubicBezTo>
                    <a:cubicBezTo>
                      <a:pt x="12567" y="4748"/>
                      <a:pt x="12567" y="4748"/>
                      <a:pt x="12567" y="4748"/>
                    </a:cubicBezTo>
                    <a:cubicBezTo>
                      <a:pt x="12623" y="4681"/>
                      <a:pt x="12623" y="4681"/>
                      <a:pt x="12623" y="4681"/>
                    </a:cubicBezTo>
                    <a:cubicBezTo>
                      <a:pt x="12679" y="4681"/>
                      <a:pt x="12679" y="4681"/>
                      <a:pt x="12679" y="4681"/>
                    </a:cubicBezTo>
                    <a:cubicBezTo>
                      <a:pt x="12679" y="4681"/>
                      <a:pt x="12679" y="4681"/>
                      <a:pt x="12679" y="4681"/>
                    </a:cubicBezTo>
                    <a:cubicBezTo>
                      <a:pt x="12623" y="4614"/>
                      <a:pt x="12623" y="4614"/>
                      <a:pt x="12623" y="4614"/>
                    </a:cubicBezTo>
                    <a:cubicBezTo>
                      <a:pt x="12623" y="4547"/>
                      <a:pt x="12623" y="4547"/>
                      <a:pt x="12623" y="4547"/>
                    </a:cubicBezTo>
                    <a:cubicBezTo>
                      <a:pt x="12679" y="4547"/>
                      <a:pt x="12679" y="4547"/>
                      <a:pt x="12679" y="4547"/>
                    </a:cubicBezTo>
                    <a:cubicBezTo>
                      <a:pt x="12679" y="4547"/>
                      <a:pt x="12679" y="4547"/>
                      <a:pt x="12679" y="4547"/>
                    </a:cubicBezTo>
                    <a:cubicBezTo>
                      <a:pt x="12736" y="4480"/>
                      <a:pt x="12736" y="4480"/>
                      <a:pt x="12736" y="4480"/>
                    </a:cubicBezTo>
                    <a:cubicBezTo>
                      <a:pt x="12736" y="4480"/>
                      <a:pt x="12736" y="4480"/>
                      <a:pt x="12736" y="4480"/>
                    </a:cubicBezTo>
                    <a:cubicBezTo>
                      <a:pt x="12679" y="4480"/>
                      <a:pt x="12679" y="4480"/>
                      <a:pt x="12679" y="4480"/>
                    </a:cubicBezTo>
                    <a:cubicBezTo>
                      <a:pt x="12679" y="4480"/>
                      <a:pt x="12679" y="4480"/>
                      <a:pt x="12679" y="4480"/>
                    </a:cubicBezTo>
                    <a:cubicBezTo>
                      <a:pt x="12679" y="4414"/>
                      <a:pt x="12679" y="4414"/>
                      <a:pt x="12679" y="4414"/>
                    </a:cubicBezTo>
                    <a:cubicBezTo>
                      <a:pt x="12736" y="4414"/>
                      <a:pt x="12736" y="4414"/>
                      <a:pt x="12736" y="4414"/>
                    </a:cubicBezTo>
                    <a:cubicBezTo>
                      <a:pt x="12736" y="4347"/>
                      <a:pt x="12736" y="4347"/>
                      <a:pt x="12736" y="4347"/>
                    </a:cubicBezTo>
                    <a:cubicBezTo>
                      <a:pt x="12792" y="4347"/>
                      <a:pt x="12792" y="4347"/>
                      <a:pt x="12792" y="4347"/>
                    </a:cubicBezTo>
                    <a:cubicBezTo>
                      <a:pt x="12792" y="4347"/>
                      <a:pt x="12792" y="4347"/>
                      <a:pt x="12792" y="4347"/>
                    </a:cubicBezTo>
                    <a:cubicBezTo>
                      <a:pt x="12792" y="4414"/>
                      <a:pt x="12792" y="4414"/>
                      <a:pt x="12792" y="4414"/>
                    </a:cubicBezTo>
                    <a:cubicBezTo>
                      <a:pt x="12848" y="4414"/>
                      <a:pt x="12848" y="4414"/>
                      <a:pt x="12848" y="4414"/>
                    </a:cubicBezTo>
                    <a:cubicBezTo>
                      <a:pt x="12848" y="4480"/>
                      <a:pt x="12848" y="4480"/>
                      <a:pt x="12848" y="4480"/>
                    </a:cubicBezTo>
                    <a:cubicBezTo>
                      <a:pt x="12848" y="4480"/>
                      <a:pt x="12848" y="4480"/>
                      <a:pt x="12848" y="4480"/>
                    </a:cubicBezTo>
                    <a:cubicBezTo>
                      <a:pt x="12848" y="4547"/>
                      <a:pt x="12848" y="4547"/>
                      <a:pt x="12848" y="4547"/>
                    </a:cubicBezTo>
                    <a:cubicBezTo>
                      <a:pt x="12848" y="4547"/>
                      <a:pt x="12848" y="4547"/>
                      <a:pt x="12848" y="4547"/>
                    </a:cubicBezTo>
                    <a:cubicBezTo>
                      <a:pt x="12904" y="4748"/>
                      <a:pt x="12904" y="4748"/>
                      <a:pt x="12904" y="4748"/>
                    </a:cubicBezTo>
                    <a:cubicBezTo>
                      <a:pt x="12848" y="4748"/>
                      <a:pt x="12848" y="4748"/>
                      <a:pt x="12848" y="4748"/>
                    </a:cubicBezTo>
                    <a:cubicBezTo>
                      <a:pt x="12848" y="4815"/>
                      <a:pt x="12848" y="4815"/>
                      <a:pt x="12848" y="4815"/>
                    </a:cubicBezTo>
                    <a:cubicBezTo>
                      <a:pt x="12904" y="4815"/>
                      <a:pt x="12904" y="4815"/>
                      <a:pt x="12904" y="4815"/>
                    </a:cubicBezTo>
                    <a:cubicBezTo>
                      <a:pt x="12960" y="4815"/>
                      <a:pt x="12960" y="4815"/>
                      <a:pt x="12960" y="4815"/>
                    </a:cubicBezTo>
                    <a:cubicBezTo>
                      <a:pt x="12960" y="4748"/>
                      <a:pt x="12960" y="4748"/>
                      <a:pt x="12960" y="4748"/>
                    </a:cubicBezTo>
                    <a:cubicBezTo>
                      <a:pt x="12960" y="4681"/>
                      <a:pt x="12960" y="4681"/>
                      <a:pt x="12960" y="4681"/>
                    </a:cubicBezTo>
                    <a:cubicBezTo>
                      <a:pt x="13016" y="4681"/>
                      <a:pt x="13016" y="4681"/>
                      <a:pt x="13016" y="4681"/>
                    </a:cubicBezTo>
                    <a:cubicBezTo>
                      <a:pt x="13016" y="4614"/>
                      <a:pt x="13016" y="4614"/>
                      <a:pt x="13016" y="4614"/>
                    </a:cubicBezTo>
                    <a:cubicBezTo>
                      <a:pt x="12904" y="4547"/>
                      <a:pt x="12904" y="4547"/>
                      <a:pt x="12904" y="4547"/>
                    </a:cubicBezTo>
                    <a:cubicBezTo>
                      <a:pt x="12904" y="4547"/>
                      <a:pt x="12904" y="4547"/>
                      <a:pt x="12904" y="4547"/>
                    </a:cubicBezTo>
                    <a:cubicBezTo>
                      <a:pt x="12960" y="4547"/>
                      <a:pt x="12960" y="4547"/>
                      <a:pt x="12960" y="4547"/>
                    </a:cubicBezTo>
                    <a:cubicBezTo>
                      <a:pt x="13016" y="4547"/>
                      <a:pt x="13016" y="4547"/>
                      <a:pt x="13016" y="4547"/>
                    </a:cubicBezTo>
                    <a:cubicBezTo>
                      <a:pt x="13016" y="4547"/>
                      <a:pt x="13016" y="4547"/>
                      <a:pt x="13016" y="4547"/>
                    </a:cubicBezTo>
                    <a:cubicBezTo>
                      <a:pt x="12960" y="4480"/>
                      <a:pt x="12960" y="4480"/>
                      <a:pt x="12960" y="4480"/>
                    </a:cubicBezTo>
                    <a:cubicBezTo>
                      <a:pt x="12960" y="4414"/>
                      <a:pt x="12960" y="4414"/>
                      <a:pt x="12960" y="4414"/>
                    </a:cubicBezTo>
                    <a:cubicBezTo>
                      <a:pt x="12960" y="4347"/>
                      <a:pt x="12960" y="4347"/>
                      <a:pt x="12960" y="4347"/>
                    </a:cubicBezTo>
                    <a:cubicBezTo>
                      <a:pt x="12960" y="4280"/>
                      <a:pt x="12960" y="4280"/>
                      <a:pt x="12960" y="4280"/>
                    </a:cubicBezTo>
                    <a:cubicBezTo>
                      <a:pt x="13016" y="4280"/>
                      <a:pt x="13016" y="4280"/>
                      <a:pt x="13016" y="4280"/>
                    </a:cubicBezTo>
                    <a:cubicBezTo>
                      <a:pt x="13016" y="4280"/>
                      <a:pt x="13016" y="4280"/>
                      <a:pt x="13016" y="4280"/>
                    </a:cubicBezTo>
                    <a:cubicBezTo>
                      <a:pt x="13072" y="4280"/>
                      <a:pt x="13072" y="4280"/>
                      <a:pt x="13072" y="4280"/>
                    </a:cubicBezTo>
                    <a:cubicBezTo>
                      <a:pt x="13072" y="4280"/>
                      <a:pt x="13072" y="4280"/>
                      <a:pt x="13072" y="4280"/>
                    </a:cubicBezTo>
                    <a:cubicBezTo>
                      <a:pt x="13072" y="4280"/>
                      <a:pt x="13128" y="4213"/>
                      <a:pt x="13128" y="4213"/>
                    </a:cubicBezTo>
                    <a:cubicBezTo>
                      <a:pt x="13128" y="4213"/>
                      <a:pt x="13184" y="4213"/>
                      <a:pt x="13184" y="4213"/>
                    </a:cubicBezTo>
                    <a:cubicBezTo>
                      <a:pt x="13184" y="4280"/>
                      <a:pt x="13184" y="4280"/>
                      <a:pt x="13184" y="4280"/>
                    </a:cubicBezTo>
                    <a:cubicBezTo>
                      <a:pt x="13241" y="4280"/>
                      <a:pt x="13241" y="4280"/>
                      <a:pt x="13241" y="4280"/>
                    </a:cubicBezTo>
                    <a:cubicBezTo>
                      <a:pt x="13241" y="4280"/>
                      <a:pt x="13241" y="4280"/>
                      <a:pt x="13241" y="4280"/>
                    </a:cubicBezTo>
                    <a:cubicBezTo>
                      <a:pt x="13297" y="4280"/>
                      <a:pt x="13297" y="4280"/>
                      <a:pt x="13297" y="4280"/>
                    </a:cubicBezTo>
                    <a:cubicBezTo>
                      <a:pt x="13297" y="4414"/>
                      <a:pt x="13297" y="4414"/>
                      <a:pt x="13297" y="4414"/>
                    </a:cubicBezTo>
                    <a:cubicBezTo>
                      <a:pt x="13241" y="4480"/>
                      <a:pt x="13241" y="4480"/>
                      <a:pt x="13241" y="4480"/>
                    </a:cubicBezTo>
                    <a:cubicBezTo>
                      <a:pt x="13241" y="4480"/>
                      <a:pt x="13241" y="4480"/>
                      <a:pt x="13241" y="4480"/>
                    </a:cubicBezTo>
                    <a:cubicBezTo>
                      <a:pt x="13297" y="4480"/>
                      <a:pt x="13297" y="4480"/>
                      <a:pt x="13297" y="4480"/>
                    </a:cubicBezTo>
                    <a:cubicBezTo>
                      <a:pt x="13297" y="4480"/>
                      <a:pt x="13297" y="4480"/>
                      <a:pt x="13297" y="4480"/>
                    </a:cubicBezTo>
                    <a:cubicBezTo>
                      <a:pt x="13297" y="4480"/>
                      <a:pt x="13297" y="4480"/>
                      <a:pt x="13297" y="4480"/>
                    </a:cubicBezTo>
                    <a:cubicBezTo>
                      <a:pt x="13353" y="4414"/>
                      <a:pt x="13353" y="4414"/>
                      <a:pt x="13353" y="4414"/>
                    </a:cubicBezTo>
                    <a:cubicBezTo>
                      <a:pt x="13353" y="4347"/>
                      <a:pt x="13353" y="4347"/>
                      <a:pt x="13353" y="4347"/>
                    </a:cubicBezTo>
                    <a:cubicBezTo>
                      <a:pt x="13353" y="4347"/>
                      <a:pt x="13353" y="4347"/>
                      <a:pt x="13353" y="4347"/>
                    </a:cubicBezTo>
                    <a:cubicBezTo>
                      <a:pt x="13409" y="4347"/>
                      <a:pt x="13409" y="4347"/>
                      <a:pt x="13409" y="4347"/>
                    </a:cubicBezTo>
                    <a:cubicBezTo>
                      <a:pt x="13465" y="4347"/>
                      <a:pt x="13465" y="4347"/>
                      <a:pt x="13465" y="4347"/>
                    </a:cubicBezTo>
                    <a:cubicBezTo>
                      <a:pt x="13465" y="4280"/>
                      <a:pt x="13465" y="4280"/>
                      <a:pt x="13465" y="4280"/>
                    </a:cubicBezTo>
                    <a:cubicBezTo>
                      <a:pt x="13409" y="4280"/>
                      <a:pt x="13409" y="4280"/>
                      <a:pt x="13409" y="4280"/>
                    </a:cubicBezTo>
                    <a:cubicBezTo>
                      <a:pt x="13465" y="4280"/>
                      <a:pt x="13465" y="4280"/>
                      <a:pt x="13465" y="4280"/>
                    </a:cubicBezTo>
                    <a:cubicBezTo>
                      <a:pt x="13465" y="4347"/>
                      <a:pt x="13465" y="4347"/>
                      <a:pt x="13465" y="4347"/>
                    </a:cubicBezTo>
                    <a:cubicBezTo>
                      <a:pt x="13465" y="4347"/>
                      <a:pt x="13465" y="4347"/>
                      <a:pt x="13465" y="4347"/>
                    </a:cubicBezTo>
                    <a:cubicBezTo>
                      <a:pt x="13465" y="4347"/>
                      <a:pt x="13465" y="4347"/>
                      <a:pt x="13465" y="4347"/>
                    </a:cubicBezTo>
                    <a:cubicBezTo>
                      <a:pt x="13465" y="4414"/>
                      <a:pt x="13465" y="4414"/>
                      <a:pt x="13465" y="4414"/>
                    </a:cubicBezTo>
                    <a:cubicBezTo>
                      <a:pt x="13465" y="4414"/>
                      <a:pt x="13465" y="4414"/>
                      <a:pt x="13465" y="4414"/>
                    </a:cubicBezTo>
                    <a:cubicBezTo>
                      <a:pt x="13465" y="4414"/>
                      <a:pt x="13465" y="4414"/>
                      <a:pt x="13465" y="4414"/>
                    </a:cubicBezTo>
                    <a:cubicBezTo>
                      <a:pt x="13521" y="4480"/>
                      <a:pt x="13521" y="4480"/>
                      <a:pt x="13521" y="4480"/>
                    </a:cubicBezTo>
                    <a:cubicBezTo>
                      <a:pt x="13521" y="4480"/>
                      <a:pt x="13521" y="4480"/>
                      <a:pt x="13521" y="4480"/>
                    </a:cubicBezTo>
                    <a:cubicBezTo>
                      <a:pt x="13521" y="4547"/>
                      <a:pt x="13521" y="4547"/>
                      <a:pt x="13521" y="4547"/>
                    </a:cubicBezTo>
                    <a:cubicBezTo>
                      <a:pt x="13465" y="4614"/>
                      <a:pt x="13465" y="4614"/>
                      <a:pt x="13465" y="4614"/>
                    </a:cubicBezTo>
                    <a:cubicBezTo>
                      <a:pt x="13465" y="4681"/>
                      <a:pt x="13465" y="4681"/>
                      <a:pt x="13465" y="4681"/>
                    </a:cubicBezTo>
                    <a:cubicBezTo>
                      <a:pt x="13465" y="4748"/>
                      <a:pt x="13465" y="4748"/>
                      <a:pt x="13465" y="4748"/>
                    </a:cubicBezTo>
                    <a:cubicBezTo>
                      <a:pt x="13409" y="4748"/>
                      <a:pt x="13409" y="4748"/>
                      <a:pt x="13409" y="4748"/>
                    </a:cubicBezTo>
                    <a:cubicBezTo>
                      <a:pt x="13409" y="4815"/>
                      <a:pt x="13409" y="4815"/>
                      <a:pt x="13409" y="4815"/>
                    </a:cubicBezTo>
                    <a:cubicBezTo>
                      <a:pt x="13353" y="4882"/>
                      <a:pt x="13353" y="4882"/>
                      <a:pt x="13353" y="4882"/>
                    </a:cubicBezTo>
                    <a:cubicBezTo>
                      <a:pt x="13297" y="4882"/>
                      <a:pt x="13297" y="4882"/>
                      <a:pt x="13297" y="4882"/>
                    </a:cubicBezTo>
                    <a:cubicBezTo>
                      <a:pt x="13297" y="4949"/>
                      <a:pt x="13297" y="4949"/>
                      <a:pt x="13297" y="4949"/>
                    </a:cubicBezTo>
                    <a:cubicBezTo>
                      <a:pt x="13297" y="4949"/>
                      <a:pt x="13297" y="4949"/>
                      <a:pt x="13297" y="4949"/>
                    </a:cubicBezTo>
                    <a:cubicBezTo>
                      <a:pt x="13241" y="5015"/>
                      <a:pt x="13241" y="5015"/>
                      <a:pt x="13241" y="5015"/>
                    </a:cubicBezTo>
                    <a:cubicBezTo>
                      <a:pt x="13241" y="5015"/>
                      <a:pt x="13241" y="5015"/>
                      <a:pt x="13241" y="5015"/>
                    </a:cubicBezTo>
                    <a:cubicBezTo>
                      <a:pt x="13184" y="5015"/>
                      <a:pt x="13184" y="5015"/>
                      <a:pt x="13184" y="5015"/>
                    </a:cubicBezTo>
                    <a:cubicBezTo>
                      <a:pt x="13184" y="5015"/>
                      <a:pt x="13184" y="5015"/>
                      <a:pt x="13184" y="5015"/>
                    </a:cubicBezTo>
                    <a:cubicBezTo>
                      <a:pt x="13184" y="5082"/>
                      <a:pt x="13184" y="5082"/>
                      <a:pt x="13184" y="5082"/>
                    </a:cubicBezTo>
                    <a:cubicBezTo>
                      <a:pt x="13241" y="5082"/>
                      <a:pt x="13241" y="5082"/>
                      <a:pt x="13241" y="5082"/>
                    </a:cubicBezTo>
                    <a:cubicBezTo>
                      <a:pt x="13241" y="5149"/>
                      <a:pt x="13241" y="5149"/>
                      <a:pt x="13241" y="5149"/>
                    </a:cubicBezTo>
                    <a:cubicBezTo>
                      <a:pt x="13184" y="5216"/>
                      <a:pt x="13184" y="5216"/>
                      <a:pt x="13184" y="5216"/>
                    </a:cubicBezTo>
                    <a:cubicBezTo>
                      <a:pt x="13128" y="5216"/>
                      <a:pt x="13128" y="5216"/>
                      <a:pt x="13128" y="5216"/>
                    </a:cubicBezTo>
                    <a:cubicBezTo>
                      <a:pt x="13128" y="5216"/>
                      <a:pt x="13128" y="5216"/>
                      <a:pt x="13128" y="5216"/>
                    </a:cubicBezTo>
                    <a:cubicBezTo>
                      <a:pt x="13128" y="5149"/>
                      <a:pt x="13128" y="5149"/>
                      <a:pt x="13128" y="5149"/>
                    </a:cubicBezTo>
                    <a:cubicBezTo>
                      <a:pt x="13128" y="5149"/>
                      <a:pt x="13128" y="5149"/>
                      <a:pt x="13128" y="5149"/>
                    </a:cubicBezTo>
                    <a:cubicBezTo>
                      <a:pt x="13072" y="5149"/>
                      <a:pt x="13072" y="5149"/>
                      <a:pt x="13072" y="5149"/>
                    </a:cubicBezTo>
                    <a:cubicBezTo>
                      <a:pt x="13072" y="5216"/>
                      <a:pt x="13072" y="5216"/>
                      <a:pt x="13072" y="5216"/>
                    </a:cubicBezTo>
                    <a:cubicBezTo>
                      <a:pt x="13072" y="5216"/>
                      <a:pt x="13072" y="5216"/>
                      <a:pt x="13072" y="5216"/>
                    </a:cubicBezTo>
                    <a:cubicBezTo>
                      <a:pt x="13016" y="5283"/>
                      <a:pt x="13016" y="5283"/>
                      <a:pt x="13016" y="5283"/>
                    </a:cubicBezTo>
                    <a:cubicBezTo>
                      <a:pt x="12960" y="5283"/>
                      <a:pt x="12960" y="5283"/>
                      <a:pt x="12960" y="5283"/>
                    </a:cubicBezTo>
                    <a:cubicBezTo>
                      <a:pt x="12960" y="5350"/>
                      <a:pt x="12960" y="5350"/>
                      <a:pt x="12960" y="5350"/>
                    </a:cubicBezTo>
                    <a:cubicBezTo>
                      <a:pt x="13016" y="5350"/>
                      <a:pt x="13016" y="5350"/>
                      <a:pt x="13016" y="5350"/>
                    </a:cubicBezTo>
                    <a:cubicBezTo>
                      <a:pt x="13016" y="5350"/>
                      <a:pt x="13016" y="5350"/>
                      <a:pt x="13016" y="5350"/>
                    </a:cubicBezTo>
                    <a:cubicBezTo>
                      <a:pt x="13016" y="5350"/>
                      <a:pt x="13016" y="5350"/>
                      <a:pt x="13016" y="5350"/>
                    </a:cubicBezTo>
                    <a:cubicBezTo>
                      <a:pt x="13016" y="5417"/>
                      <a:pt x="13016" y="5417"/>
                      <a:pt x="13016" y="5417"/>
                    </a:cubicBezTo>
                    <a:cubicBezTo>
                      <a:pt x="13016" y="5417"/>
                      <a:pt x="13016" y="5417"/>
                      <a:pt x="13016" y="5417"/>
                    </a:cubicBezTo>
                    <a:cubicBezTo>
                      <a:pt x="13016" y="5484"/>
                      <a:pt x="13016" y="5484"/>
                      <a:pt x="13016" y="5484"/>
                    </a:cubicBezTo>
                    <a:cubicBezTo>
                      <a:pt x="13016" y="5484"/>
                      <a:pt x="13016" y="5484"/>
                      <a:pt x="13016" y="5484"/>
                    </a:cubicBezTo>
                    <a:cubicBezTo>
                      <a:pt x="12960" y="5417"/>
                      <a:pt x="12960" y="5417"/>
                      <a:pt x="12960" y="5417"/>
                    </a:cubicBezTo>
                    <a:cubicBezTo>
                      <a:pt x="12960" y="5350"/>
                      <a:pt x="12960" y="5350"/>
                      <a:pt x="12960" y="5350"/>
                    </a:cubicBezTo>
                    <a:cubicBezTo>
                      <a:pt x="12960" y="5350"/>
                      <a:pt x="12960" y="5350"/>
                      <a:pt x="12960" y="5350"/>
                    </a:cubicBezTo>
                    <a:cubicBezTo>
                      <a:pt x="12904" y="5350"/>
                      <a:pt x="12904" y="5350"/>
                      <a:pt x="12904" y="5350"/>
                    </a:cubicBezTo>
                    <a:cubicBezTo>
                      <a:pt x="12904" y="5417"/>
                      <a:pt x="12904" y="5417"/>
                      <a:pt x="12904" y="5417"/>
                    </a:cubicBezTo>
                    <a:cubicBezTo>
                      <a:pt x="12960" y="5484"/>
                      <a:pt x="12960" y="5484"/>
                      <a:pt x="12960" y="5484"/>
                    </a:cubicBezTo>
                    <a:cubicBezTo>
                      <a:pt x="12904" y="5484"/>
                      <a:pt x="12904" y="5484"/>
                      <a:pt x="12904" y="5484"/>
                    </a:cubicBezTo>
                    <a:cubicBezTo>
                      <a:pt x="12792" y="5484"/>
                      <a:pt x="12792" y="5484"/>
                      <a:pt x="12792" y="5484"/>
                    </a:cubicBezTo>
                    <a:cubicBezTo>
                      <a:pt x="12736" y="5484"/>
                      <a:pt x="12736" y="5484"/>
                      <a:pt x="12736" y="5484"/>
                    </a:cubicBezTo>
                    <a:cubicBezTo>
                      <a:pt x="12736" y="5417"/>
                      <a:pt x="12736" y="5417"/>
                      <a:pt x="12736" y="5417"/>
                    </a:cubicBezTo>
                    <a:cubicBezTo>
                      <a:pt x="12736" y="5484"/>
                      <a:pt x="12736" y="5484"/>
                      <a:pt x="12736" y="5484"/>
                    </a:cubicBezTo>
                    <a:cubicBezTo>
                      <a:pt x="12679" y="5484"/>
                      <a:pt x="12679" y="5484"/>
                      <a:pt x="12679" y="5484"/>
                    </a:cubicBezTo>
                    <a:cubicBezTo>
                      <a:pt x="12679" y="5417"/>
                      <a:pt x="12679" y="5417"/>
                      <a:pt x="12679" y="5417"/>
                    </a:cubicBezTo>
                    <a:cubicBezTo>
                      <a:pt x="12679" y="5350"/>
                      <a:pt x="12679" y="5350"/>
                      <a:pt x="12679" y="5350"/>
                    </a:cubicBezTo>
                    <a:cubicBezTo>
                      <a:pt x="12623" y="5417"/>
                      <a:pt x="12623" y="5417"/>
                      <a:pt x="12623" y="5417"/>
                    </a:cubicBezTo>
                    <a:cubicBezTo>
                      <a:pt x="12623" y="5417"/>
                      <a:pt x="12623" y="5417"/>
                      <a:pt x="12623" y="5417"/>
                    </a:cubicBezTo>
                    <a:cubicBezTo>
                      <a:pt x="12623" y="5484"/>
                      <a:pt x="12623" y="5484"/>
                      <a:pt x="12623" y="5484"/>
                    </a:cubicBezTo>
                    <a:close/>
                    <a:moveTo>
                      <a:pt x="9369" y="4012"/>
                    </a:moveTo>
                    <a:cubicBezTo>
                      <a:pt x="9369" y="3946"/>
                      <a:pt x="9369" y="3946"/>
                      <a:pt x="9369" y="3946"/>
                    </a:cubicBezTo>
                    <a:cubicBezTo>
                      <a:pt x="9369" y="3879"/>
                      <a:pt x="9369" y="3879"/>
                      <a:pt x="9369" y="3879"/>
                    </a:cubicBezTo>
                    <a:cubicBezTo>
                      <a:pt x="9482" y="3812"/>
                      <a:pt x="9482" y="3812"/>
                      <a:pt x="9482" y="3812"/>
                    </a:cubicBezTo>
                    <a:cubicBezTo>
                      <a:pt x="9538" y="3812"/>
                      <a:pt x="9538" y="3812"/>
                      <a:pt x="9538" y="3812"/>
                    </a:cubicBezTo>
                    <a:cubicBezTo>
                      <a:pt x="9594" y="3745"/>
                      <a:pt x="9594" y="3745"/>
                      <a:pt x="9594" y="3745"/>
                    </a:cubicBezTo>
                    <a:cubicBezTo>
                      <a:pt x="9594" y="3745"/>
                      <a:pt x="9594" y="3745"/>
                      <a:pt x="9594" y="3745"/>
                    </a:cubicBezTo>
                    <a:cubicBezTo>
                      <a:pt x="9706" y="3678"/>
                      <a:pt x="9706" y="3678"/>
                      <a:pt x="9706" y="3678"/>
                    </a:cubicBezTo>
                    <a:cubicBezTo>
                      <a:pt x="9762" y="3678"/>
                      <a:pt x="9762" y="3678"/>
                      <a:pt x="9762" y="3678"/>
                    </a:cubicBezTo>
                    <a:cubicBezTo>
                      <a:pt x="9818" y="3678"/>
                      <a:pt x="9818" y="3678"/>
                      <a:pt x="9818" y="3678"/>
                    </a:cubicBezTo>
                    <a:cubicBezTo>
                      <a:pt x="9818" y="3678"/>
                      <a:pt x="9818" y="3678"/>
                      <a:pt x="9818" y="3678"/>
                    </a:cubicBezTo>
                    <a:cubicBezTo>
                      <a:pt x="9930" y="3678"/>
                      <a:pt x="9930" y="3678"/>
                      <a:pt x="9930" y="3678"/>
                    </a:cubicBezTo>
                    <a:cubicBezTo>
                      <a:pt x="9930" y="3678"/>
                      <a:pt x="9930" y="3678"/>
                      <a:pt x="9930" y="3678"/>
                    </a:cubicBezTo>
                    <a:cubicBezTo>
                      <a:pt x="9930" y="3678"/>
                      <a:pt x="9930" y="3678"/>
                      <a:pt x="9930" y="3678"/>
                    </a:cubicBezTo>
                    <a:cubicBezTo>
                      <a:pt x="9818" y="3745"/>
                      <a:pt x="9818" y="3745"/>
                      <a:pt x="9818" y="3745"/>
                    </a:cubicBezTo>
                    <a:cubicBezTo>
                      <a:pt x="9762" y="3812"/>
                      <a:pt x="9762" y="3812"/>
                      <a:pt x="9762" y="3812"/>
                    </a:cubicBezTo>
                    <a:cubicBezTo>
                      <a:pt x="9594" y="3946"/>
                      <a:pt x="9594" y="3946"/>
                      <a:pt x="9594" y="3946"/>
                    </a:cubicBezTo>
                    <a:cubicBezTo>
                      <a:pt x="9538" y="4012"/>
                      <a:pt x="9538" y="4012"/>
                      <a:pt x="9538" y="4012"/>
                    </a:cubicBezTo>
                    <a:cubicBezTo>
                      <a:pt x="9538" y="4012"/>
                      <a:pt x="9538" y="4012"/>
                      <a:pt x="9538" y="4012"/>
                    </a:cubicBezTo>
                    <a:cubicBezTo>
                      <a:pt x="9482" y="4012"/>
                      <a:pt x="9482" y="4012"/>
                      <a:pt x="9482" y="4012"/>
                    </a:cubicBezTo>
                    <a:cubicBezTo>
                      <a:pt x="9482" y="4012"/>
                      <a:pt x="9482" y="4012"/>
                      <a:pt x="9482" y="4012"/>
                    </a:cubicBezTo>
                    <a:cubicBezTo>
                      <a:pt x="9425" y="4079"/>
                      <a:pt x="9425" y="4079"/>
                      <a:pt x="9425" y="4079"/>
                    </a:cubicBezTo>
                    <a:cubicBezTo>
                      <a:pt x="9425" y="4012"/>
                      <a:pt x="9425" y="4012"/>
                      <a:pt x="9425" y="4012"/>
                    </a:cubicBezTo>
                    <a:cubicBezTo>
                      <a:pt x="9425" y="4012"/>
                      <a:pt x="9425" y="4012"/>
                      <a:pt x="9425" y="4012"/>
                    </a:cubicBezTo>
                    <a:cubicBezTo>
                      <a:pt x="9369" y="4012"/>
                      <a:pt x="9369" y="4012"/>
                      <a:pt x="9369" y="4012"/>
                    </a:cubicBezTo>
                    <a:close/>
                    <a:moveTo>
                      <a:pt x="11782" y="5082"/>
                    </a:moveTo>
                    <a:cubicBezTo>
                      <a:pt x="11782" y="5082"/>
                      <a:pt x="11782" y="5082"/>
                      <a:pt x="11782" y="5082"/>
                    </a:cubicBezTo>
                    <a:cubicBezTo>
                      <a:pt x="11782" y="5015"/>
                      <a:pt x="11782" y="5015"/>
                      <a:pt x="11782" y="5015"/>
                    </a:cubicBezTo>
                    <a:cubicBezTo>
                      <a:pt x="11838" y="5015"/>
                      <a:pt x="11838" y="5015"/>
                      <a:pt x="11838" y="5015"/>
                    </a:cubicBezTo>
                    <a:cubicBezTo>
                      <a:pt x="11838" y="5015"/>
                      <a:pt x="11838" y="5015"/>
                      <a:pt x="11838" y="5015"/>
                    </a:cubicBezTo>
                    <a:cubicBezTo>
                      <a:pt x="11838" y="4949"/>
                      <a:pt x="11838" y="4949"/>
                      <a:pt x="11838" y="4949"/>
                    </a:cubicBezTo>
                    <a:cubicBezTo>
                      <a:pt x="11894" y="4949"/>
                      <a:pt x="11894" y="4949"/>
                      <a:pt x="11894" y="4949"/>
                    </a:cubicBezTo>
                    <a:cubicBezTo>
                      <a:pt x="11950" y="4882"/>
                      <a:pt x="11950" y="4882"/>
                      <a:pt x="11950" y="4882"/>
                    </a:cubicBezTo>
                    <a:cubicBezTo>
                      <a:pt x="11950" y="4882"/>
                      <a:pt x="11950" y="4882"/>
                      <a:pt x="11950" y="4882"/>
                    </a:cubicBezTo>
                    <a:cubicBezTo>
                      <a:pt x="11950" y="4949"/>
                      <a:pt x="11950" y="4949"/>
                      <a:pt x="11950" y="4949"/>
                    </a:cubicBezTo>
                    <a:cubicBezTo>
                      <a:pt x="12006" y="4949"/>
                      <a:pt x="12006" y="4949"/>
                      <a:pt x="12006" y="4949"/>
                    </a:cubicBezTo>
                    <a:cubicBezTo>
                      <a:pt x="12006" y="5015"/>
                      <a:pt x="12006" y="5015"/>
                      <a:pt x="12006" y="5015"/>
                    </a:cubicBezTo>
                    <a:cubicBezTo>
                      <a:pt x="11950" y="5082"/>
                      <a:pt x="11950" y="5082"/>
                      <a:pt x="11950" y="5082"/>
                    </a:cubicBezTo>
                    <a:cubicBezTo>
                      <a:pt x="11950" y="5149"/>
                      <a:pt x="11950" y="5149"/>
                      <a:pt x="11950" y="5149"/>
                    </a:cubicBezTo>
                    <a:cubicBezTo>
                      <a:pt x="11894" y="5149"/>
                      <a:pt x="11894" y="5149"/>
                      <a:pt x="11894" y="5149"/>
                    </a:cubicBezTo>
                    <a:cubicBezTo>
                      <a:pt x="11838" y="5149"/>
                      <a:pt x="11838" y="5149"/>
                      <a:pt x="11838" y="5149"/>
                    </a:cubicBezTo>
                    <a:cubicBezTo>
                      <a:pt x="11838" y="5149"/>
                      <a:pt x="11838" y="5149"/>
                      <a:pt x="11838" y="5149"/>
                    </a:cubicBezTo>
                    <a:cubicBezTo>
                      <a:pt x="11782" y="5082"/>
                      <a:pt x="11782" y="5082"/>
                      <a:pt x="11782" y="5082"/>
                    </a:cubicBezTo>
                    <a:cubicBezTo>
                      <a:pt x="11782" y="5082"/>
                      <a:pt x="11782" y="5082"/>
                      <a:pt x="11782" y="5082"/>
                    </a:cubicBezTo>
                    <a:close/>
                    <a:moveTo>
                      <a:pt x="9874" y="5015"/>
                    </a:moveTo>
                    <a:cubicBezTo>
                      <a:pt x="9874" y="4949"/>
                      <a:pt x="9874" y="4949"/>
                      <a:pt x="9874" y="4949"/>
                    </a:cubicBezTo>
                    <a:cubicBezTo>
                      <a:pt x="9874" y="4882"/>
                      <a:pt x="9874" y="4882"/>
                      <a:pt x="9874" y="4882"/>
                    </a:cubicBezTo>
                    <a:cubicBezTo>
                      <a:pt x="9874" y="4815"/>
                      <a:pt x="9874" y="4815"/>
                      <a:pt x="9874" y="4815"/>
                    </a:cubicBezTo>
                    <a:cubicBezTo>
                      <a:pt x="9930" y="4815"/>
                      <a:pt x="9930" y="4815"/>
                      <a:pt x="9930" y="4815"/>
                    </a:cubicBezTo>
                    <a:cubicBezTo>
                      <a:pt x="10043" y="4815"/>
                      <a:pt x="10043" y="4815"/>
                      <a:pt x="10043" y="4815"/>
                    </a:cubicBezTo>
                    <a:cubicBezTo>
                      <a:pt x="10043" y="4815"/>
                      <a:pt x="10043" y="4815"/>
                      <a:pt x="10043" y="4815"/>
                    </a:cubicBezTo>
                    <a:cubicBezTo>
                      <a:pt x="10099" y="4815"/>
                      <a:pt x="10099" y="4815"/>
                      <a:pt x="10099" y="4815"/>
                    </a:cubicBezTo>
                    <a:cubicBezTo>
                      <a:pt x="10155" y="4815"/>
                      <a:pt x="10155" y="4815"/>
                      <a:pt x="10155" y="4815"/>
                    </a:cubicBezTo>
                    <a:cubicBezTo>
                      <a:pt x="10211" y="4748"/>
                      <a:pt x="10211" y="4748"/>
                      <a:pt x="10211" y="4748"/>
                    </a:cubicBezTo>
                    <a:cubicBezTo>
                      <a:pt x="10323" y="4748"/>
                      <a:pt x="10323" y="4748"/>
                      <a:pt x="10323" y="4748"/>
                    </a:cubicBezTo>
                    <a:cubicBezTo>
                      <a:pt x="10379" y="4815"/>
                      <a:pt x="10379" y="4815"/>
                      <a:pt x="10379" y="4815"/>
                    </a:cubicBezTo>
                    <a:cubicBezTo>
                      <a:pt x="10435" y="4815"/>
                      <a:pt x="10435" y="4815"/>
                      <a:pt x="10435" y="4815"/>
                    </a:cubicBezTo>
                    <a:cubicBezTo>
                      <a:pt x="10491" y="4815"/>
                      <a:pt x="10491" y="4815"/>
                      <a:pt x="10491" y="4815"/>
                    </a:cubicBezTo>
                    <a:cubicBezTo>
                      <a:pt x="10491" y="4748"/>
                      <a:pt x="10491" y="4748"/>
                      <a:pt x="10491" y="4748"/>
                    </a:cubicBezTo>
                    <a:cubicBezTo>
                      <a:pt x="10604" y="4748"/>
                      <a:pt x="10604" y="4748"/>
                      <a:pt x="10604" y="4748"/>
                    </a:cubicBezTo>
                    <a:cubicBezTo>
                      <a:pt x="10660" y="4748"/>
                      <a:pt x="10660" y="4748"/>
                      <a:pt x="10660" y="4748"/>
                    </a:cubicBezTo>
                    <a:cubicBezTo>
                      <a:pt x="10660" y="4681"/>
                      <a:pt x="10660" y="4681"/>
                      <a:pt x="10660" y="4681"/>
                    </a:cubicBezTo>
                    <a:cubicBezTo>
                      <a:pt x="10660" y="4681"/>
                      <a:pt x="10660" y="4681"/>
                      <a:pt x="10660" y="4681"/>
                    </a:cubicBezTo>
                    <a:cubicBezTo>
                      <a:pt x="10604" y="4748"/>
                      <a:pt x="10604" y="4748"/>
                      <a:pt x="10604" y="4748"/>
                    </a:cubicBezTo>
                    <a:cubicBezTo>
                      <a:pt x="10548" y="4748"/>
                      <a:pt x="10548" y="4748"/>
                      <a:pt x="10548" y="4748"/>
                    </a:cubicBezTo>
                    <a:cubicBezTo>
                      <a:pt x="10548" y="4681"/>
                      <a:pt x="10548" y="4681"/>
                      <a:pt x="10548" y="4681"/>
                    </a:cubicBezTo>
                    <a:cubicBezTo>
                      <a:pt x="10491" y="4748"/>
                      <a:pt x="10491" y="4748"/>
                      <a:pt x="10491" y="4748"/>
                    </a:cubicBezTo>
                    <a:cubicBezTo>
                      <a:pt x="10435" y="4748"/>
                      <a:pt x="10435" y="4748"/>
                      <a:pt x="10435" y="4748"/>
                    </a:cubicBezTo>
                    <a:cubicBezTo>
                      <a:pt x="10435" y="4681"/>
                      <a:pt x="10435" y="4681"/>
                      <a:pt x="10435" y="4681"/>
                    </a:cubicBezTo>
                    <a:cubicBezTo>
                      <a:pt x="10379" y="4681"/>
                      <a:pt x="10379" y="4681"/>
                      <a:pt x="10379" y="4681"/>
                    </a:cubicBezTo>
                    <a:cubicBezTo>
                      <a:pt x="10323" y="4681"/>
                      <a:pt x="10323" y="4681"/>
                      <a:pt x="10323" y="4681"/>
                    </a:cubicBezTo>
                    <a:cubicBezTo>
                      <a:pt x="10267" y="4681"/>
                      <a:pt x="10267" y="4681"/>
                      <a:pt x="10267" y="4681"/>
                    </a:cubicBezTo>
                    <a:cubicBezTo>
                      <a:pt x="10267" y="4681"/>
                      <a:pt x="10267" y="4681"/>
                      <a:pt x="10267" y="4681"/>
                    </a:cubicBezTo>
                    <a:cubicBezTo>
                      <a:pt x="10211" y="4681"/>
                      <a:pt x="10211" y="4681"/>
                      <a:pt x="10211" y="4681"/>
                    </a:cubicBezTo>
                    <a:cubicBezTo>
                      <a:pt x="10155" y="4681"/>
                      <a:pt x="10155" y="4681"/>
                      <a:pt x="10155" y="4681"/>
                    </a:cubicBezTo>
                    <a:cubicBezTo>
                      <a:pt x="10099" y="4681"/>
                      <a:pt x="10099" y="4681"/>
                      <a:pt x="10099" y="4681"/>
                    </a:cubicBezTo>
                    <a:cubicBezTo>
                      <a:pt x="10099" y="4614"/>
                      <a:pt x="10099" y="4614"/>
                      <a:pt x="10099" y="4614"/>
                    </a:cubicBezTo>
                    <a:cubicBezTo>
                      <a:pt x="10155" y="4614"/>
                      <a:pt x="10155" y="4614"/>
                      <a:pt x="10155" y="4614"/>
                    </a:cubicBezTo>
                    <a:cubicBezTo>
                      <a:pt x="10211" y="4547"/>
                      <a:pt x="10211" y="4547"/>
                      <a:pt x="10211" y="4547"/>
                    </a:cubicBezTo>
                    <a:cubicBezTo>
                      <a:pt x="10211" y="4547"/>
                      <a:pt x="10211" y="4547"/>
                      <a:pt x="10211" y="4547"/>
                    </a:cubicBezTo>
                    <a:cubicBezTo>
                      <a:pt x="10155" y="4547"/>
                      <a:pt x="10155" y="4547"/>
                      <a:pt x="10155" y="4547"/>
                    </a:cubicBezTo>
                    <a:cubicBezTo>
                      <a:pt x="10099" y="4614"/>
                      <a:pt x="10099" y="4614"/>
                      <a:pt x="10099" y="4614"/>
                    </a:cubicBezTo>
                    <a:cubicBezTo>
                      <a:pt x="10099" y="4547"/>
                      <a:pt x="10099" y="4547"/>
                      <a:pt x="10099" y="4547"/>
                    </a:cubicBezTo>
                    <a:cubicBezTo>
                      <a:pt x="10043" y="4547"/>
                      <a:pt x="10043" y="4547"/>
                      <a:pt x="10043" y="4547"/>
                    </a:cubicBezTo>
                    <a:cubicBezTo>
                      <a:pt x="10043" y="4614"/>
                      <a:pt x="10043" y="4614"/>
                      <a:pt x="10043" y="4614"/>
                    </a:cubicBezTo>
                    <a:cubicBezTo>
                      <a:pt x="9986" y="4681"/>
                      <a:pt x="9986" y="4681"/>
                      <a:pt x="9986" y="4681"/>
                    </a:cubicBezTo>
                    <a:cubicBezTo>
                      <a:pt x="9986" y="4681"/>
                      <a:pt x="9986" y="4681"/>
                      <a:pt x="9986" y="4681"/>
                    </a:cubicBezTo>
                    <a:cubicBezTo>
                      <a:pt x="9930" y="4681"/>
                      <a:pt x="9930" y="4681"/>
                      <a:pt x="9930" y="4681"/>
                    </a:cubicBezTo>
                    <a:cubicBezTo>
                      <a:pt x="9874" y="4681"/>
                      <a:pt x="9874" y="4681"/>
                      <a:pt x="9874" y="4681"/>
                    </a:cubicBezTo>
                    <a:cubicBezTo>
                      <a:pt x="9874" y="4614"/>
                      <a:pt x="9874" y="4614"/>
                      <a:pt x="9874" y="4614"/>
                    </a:cubicBezTo>
                    <a:cubicBezTo>
                      <a:pt x="9874" y="4614"/>
                      <a:pt x="9874" y="4614"/>
                      <a:pt x="9874" y="4614"/>
                    </a:cubicBezTo>
                    <a:cubicBezTo>
                      <a:pt x="9874" y="4614"/>
                      <a:pt x="9874" y="4614"/>
                      <a:pt x="9874" y="4614"/>
                    </a:cubicBezTo>
                    <a:cubicBezTo>
                      <a:pt x="9818" y="4547"/>
                      <a:pt x="9818" y="4547"/>
                      <a:pt x="9818" y="4547"/>
                    </a:cubicBezTo>
                    <a:cubicBezTo>
                      <a:pt x="9818" y="4614"/>
                      <a:pt x="9818" y="4614"/>
                      <a:pt x="9818" y="4614"/>
                    </a:cubicBezTo>
                    <a:cubicBezTo>
                      <a:pt x="9818" y="4681"/>
                      <a:pt x="9818" y="4681"/>
                      <a:pt x="9818" y="4681"/>
                    </a:cubicBezTo>
                    <a:cubicBezTo>
                      <a:pt x="9762" y="4614"/>
                      <a:pt x="9762" y="4614"/>
                      <a:pt x="9762" y="4614"/>
                    </a:cubicBezTo>
                    <a:cubicBezTo>
                      <a:pt x="9762" y="4547"/>
                      <a:pt x="9762" y="4547"/>
                      <a:pt x="9762" y="4547"/>
                    </a:cubicBezTo>
                    <a:cubicBezTo>
                      <a:pt x="9706" y="4547"/>
                      <a:pt x="9706" y="4547"/>
                      <a:pt x="9706" y="4547"/>
                    </a:cubicBezTo>
                    <a:cubicBezTo>
                      <a:pt x="9706" y="4480"/>
                      <a:pt x="9706" y="4480"/>
                      <a:pt x="9706" y="4480"/>
                    </a:cubicBezTo>
                    <a:cubicBezTo>
                      <a:pt x="9706" y="4480"/>
                      <a:pt x="9706" y="4480"/>
                      <a:pt x="9706" y="4480"/>
                    </a:cubicBezTo>
                    <a:cubicBezTo>
                      <a:pt x="9650" y="4547"/>
                      <a:pt x="9650" y="4547"/>
                      <a:pt x="9650" y="4547"/>
                    </a:cubicBezTo>
                    <a:cubicBezTo>
                      <a:pt x="9650" y="4547"/>
                      <a:pt x="9650" y="4547"/>
                      <a:pt x="9650" y="4547"/>
                    </a:cubicBezTo>
                    <a:cubicBezTo>
                      <a:pt x="9594" y="4480"/>
                      <a:pt x="9594" y="4480"/>
                      <a:pt x="9594" y="4480"/>
                    </a:cubicBezTo>
                    <a:cubicBezTo>
                      <a:pt x="9482" y="4414"/>
                      <a:pt x="9482" y="4414"/>
                      <a:pt x="9482" y="4414"/>
                    </a:cubicBezTo>
                    <a:cubicBezTo>
                      <a:pt x="9482" y="4347"/>
                      <a:pt x="9482" y="4347"/>
                      <a:pt x="9482" y="4347"/>
                    </a:cubicBezTo>
                    <a:cubicBezTo>
                      <a:pt x="9538" y="4347"/>
                      <a:pt x="9538" y="4347"/>
                      <a:pt x="9538" y="4347"/>
                    </a:cubicBezTo>
                    <a:cubicBezTo>
                      <a:pt x="9538" y="4347"/>
                      <a:pt x="9538" y="4347"/>
                      <a:pt x="9538" y="4347"/>
                    </a:cubicBezTo>
                    <a:cubicBezTo>
                      <a:pt x="9538" y="4280"/>
                      <a:pt x="9538" y="4280"/>
                      <a:pt x="9538" y="4280"/>
                    </a:cubicBezTo>
                    <a:cubicBezTo>
                      <a:pt x="9650" y="4213"/>
                      <a:pt x="9650" y="4213"/>
                      <a:pt x="9650" y="4213"/>
                    </a:cubicBezTo>
                    <a:cubicBezTo>
                      <a:pt x="9706" y="4213"/>
                      <a:pt x="9706" y="4213"/>
                      <a:pt x="9706" y="4213"/>
                    </a:cubicBezTo>
                    <a:cubicBezTo>
                      <a:pt x="9706" y="4213"/>
                      <a:pt x="9706" y="4213"/>
                      <a:pt x="9706" y="4213"/>
                    </a:cubicBezTo>
                    <a:cubicBezTo>
                      <a:pt x="9818" y="4213"/>
                      <a:pt x="9818" y="4213"/>
                      <a:pt x="9818" y="4213"/>
                    </a:cubicBezTo>
                    <a:cubicBezTo>
                      <a:pt x="9874" y="4280"/>
                      <a:pt x="9874" y="4280"/>
                      <a:pt x="9874" y="4280"/>
                    </a:cubicBezTo>
                    <a:cubicBezTo>
                      <a:pt x="9930" y="4280"/>
                      <a:pt x="9930" y="4280"/>
                      <a:pt x="9930" y="4280"/>
                    </a:cubicBezTo>
                    <a:cubicBezTo>
                      <a:pt x="9986" y="4213"/>
                      <a:pt x="9986" y="4213"/>
                      <a:pt x="9986" y="4213"/>
                    </a:cubicBezTo>
                    <a:cubicBezTo>
                      <a:pt x="10043" y="4213"/>
                      <a:pt x="10043" y="4213"/>
                      <a:pt x="10043" y="4213"/>
                    </a:cubicBezTo>
                    <a:cubicBezTo>
                      <a:pt x="10099" y="4213"/>
                      <a:pt x="10099" y="4213"/>
                      <a:pt x="10099" y="4213"/>
                    </a:cubicBezTo>
                    <a:cubicBezTo>
                      <a:pt x="10043" y="4146"/>
                      <a:pt x="10043" y="4146"/>
                      <a:pt x="10043" y="4146"/>
                    </a:cubicBezTo>
                    <a:cubicBezTo>
                      <a:pt x="10043" y="4146"/>
                      <a:pt x="10043" y="4146"/>
                      <a:pt x="10043" y="4146"/>
                    </a:cubicBezTo>
                    <a:cubicBezTo>
                      <a:pt x="9986" y="4146"/>
                      <a:pt x="9986" y="4146"/>
                      <a:pt x="9986" y="4146"/>
                    </a:cubicBezTo>
                    <a:cubicBezTo>
                      <a:pt x="9930" y="4146"/>
                      <a:pt x="9930" y="4146"/>
                      <a:pt x="9930" y="4146"/>
                    </a:cubicBezTo>
                    <a:cubicBezTo>
                      <a:pt x="9818" y="4146"/>
                      <a:pt x="9818" y="4146"/>
                      <a:pt x="9818" y="4146"/>
                    </a:cubicBezTo>
                    <a:cubicBezTo>
                      <a:pt x="9762" y="4146"/>
                      <a:pt x="9762" y="4146"/>
                      <a:pt x="9762" y="4146"/>
                    </a:cubicBezTo>
                    <a:cubicBezTo>
                      <a:pt x="9762" y="4079"/>
                      <a:pt x="9762" y="4079"/>
                      <a:pt x="9762" y="4079"/>
                    </a:cubicBezTo>
                    <a:cubicBezTo>
                      <a:pt x="9818" y="4012"/>
                      <a:pt x="9818" y="4012"/>
                      <a:pt x="9818" y="4012"/>
                    </a:cubicBezTo>
                    <a:cubicBezTo>
                      <a:pt x="9874" y="3946"/>
                      <a:pt x="9874" y="3946"/>
                      <a:pt x="9874" y="3946"/>
                    </a:cubicBezTo>
                    <a:cubicBezTo>
                      <a:pt x="9930" y="3946"/>
                      <a:pt x="9930" y="3946"/>
                      <a:pt x="9930" y="3946"/>
                    </a:cubicBezTo>
                    <a:cubicBezTo>
                      <a:pt x="9986" y="3946"/>
                      <a:pt x="9986" y="3946"/>
                      <a:pt x="9986" y="3946"/>
                    </a:cubicBezTo>
                    <a:cubicBezTo>
                      <a:pt x="10099" y="3946"/>
                      <a:pt x="10099" y="3946"/>
                      <a:pt x="10099" y="3946"/>
                    </a:cubicBezTo>
                    <a:cubicBezTo>
                      <a:pt x="10155" y="3946"/>
                      <a:pt x="10155" y="3946"/>
                      <a:pt x="10155" y="3946"/>
                    </a:cubicBezTo>
                    <a:cubicBezTo>
                      <a:pt x="10267" y="3946"/>
                      <a:pt x="10267" y="3946"/>
                      <a:pt x="10267" y="3946"/>
                    </a:cubicBezTo>
                    <a:cubicBezTo>
                      <a:pt x="10267" y="3946"/>
                      <a:pt x="10267" y="3946"/>
                      <a:pt x="10267" y="3946"/>
                    </a:cubicBezTo>
                    <a:cubicBezTo>
                      <a:pt x="10267" y="3946"/>
                      <a:pt x="10267" y="3946"/>
                      <a:pt x="10267" y="3946"/>
                    </a:cubicBezTo>
                    <a:cubicBezTo>
                      <a:pt x="10211" y="3946"/>
                      <a:pt x="10211" y="3946"/>
                      <a:pt x="10211" y="3946"/>
                    </a:cubicBezTo>
                    <a:cubicBezTo>
                      <a:pt x="10155" y="3879"/>
                      <a:pt x="10155" y="3879"/>
                      <a:pt x="10155" y="3879"/>
                    </a:cubicBezTo>
                    <a:cubicBezTo>
                      <a:pt x="10099" y="3879"/>
                      <a:pt x="10099" y="3879"/>
                      <a:pt x="10099" y="3879"/>
                    </a:cubicBezTo>
                    <a:cubicBezTo>
                      <a:pt x="10043" y="3879"/>
                      <a:pt x="10043" y="3879"/>
                      <a:pt x="10043" y="3879"/>
                    </a:cubicBezTo>
                    <a:cubicBezTo>
                      <a:pt x="9986" y="3812"/>
                      <a:pt x="9986" y="3812"/>
                      <a:pt x="9986" y="3812"/>
                    </a:cubicBezTo>
                    <a:cubicBezTo>
                      <a:pt x="10043" y="3745"/>
                      <a:pt x="10043" y="3745"/>
                      <a:pt x="10043" y="3745"/>
                    </a:cubicBezTo>
                    <a:cubicBezTo>
                      <a:pt x="10099" y="3745"/>
                      <a:pt x="10099" y="3745"/>
                      <a:pt x="10099" y="3745"/>
                    </a:cubicBezTo>
                    <a:cubicBezTo>
                      <a:pt x="10099" y="3678"/>
                      <a:pt x="10099" y="3678"/>
                      <a:pt x="10099" y="3678"/>
                    </a:cubicBezTo>
                    <a:cubicBezTo>
                      <a:pt x="10155" y="3678"/>
                      <a:pt x="10155" y="3678"/>
                      <a:pt x="10155" y="3678"/>
                    </a:cubicBezTo>
                    <a:cubicBezTo>
                      <a:pt x="10211" y="3678"/>
                      <a:pt x="10211" y="3678"/>
                      <a:pt x="10211" y="3678"/>
                    </a:cubicBezTo>
                    <a:cubicBezTo>
                      <a:pt x="10267" y="3678"/>
                      <a:pt x="10267" y="3678"/>
                      <a:pt x="10267" y="3678"/>
                    </a:cubicBezTo>
                    <a:cubicBezTo>
                      <a:pt x="10267" y="3678"/>
                      <a:pt x="10267" y="3678"/>
                      <a:pt x="10267" y="3678"/>
                    </a:cubicBezTo>
                    <a:cubicBezTo>
                      <a:pt x="10323" y="3678"/>
                      <a:pt x="10323" y="3678"/>
                      <a:pt x="10323" y="3678"/>
                    </a:cubicBezTo>
                    <a:cubicBezTo>
                      <a:pt x="10379" y="3745"/>
                      <a:pt x="10379" y="3745"/>
                      <a:pt x="10379" y="3745"/>
                    </a:cubicBezTo>
                    <a:cubicBezTo>
                      <a:pt x="10379" y="3745"/>
                      <a:pt x="10379" y="3745"/>
                      <a:pt x="10379" y="3745"/>
                    </a:cubicBezTo>
                    <a:cubicBezTo>
                      <a:pt x="10379" y="3678"/>
                      <a:pt x="10379" y="3678"/>
                      <a:pt x="10379" y="3678"/>
                    </a:cubicBezTo>
                    <a:cubicBezTo>
                      <a:pt x="10323" y="3678"/>
                      <a:pt x="10323" y="3678"/>
                      <a:pt x="10323" y="3678"/>
                    </a:cubicBezTo>
                    <a:cubicBezTo>
                      <a:pt x="10323" y="3611"/>
                      <a:pt x="10323" y="3611"/>
                      <a:pt x="10323" y="3611"/>
                    </a:cubicBezTo>
                    <a:cubicBezTo>
                      <a:pt x="10267" y="3611"/>
                      <a:pt x="10267" y="3611"/>
                      <a:pt x="10267" y="3611"/>
                    </a:cubicBezTo>
                    <a:cubicBezTo>
                      <a:pt x="10323" y="3544"/>
                      <a:pt x="10323" y="3544"/>
                      <a:pt x="10323" y="3544"/>
                    </a:cubicBezTo>
                    <a:cubicBezTo>
                      <a:pt x="10435" y="3544"/>
                      <a:pt x="10435" y="3544"/>
                      <a:pt x="10435" y="3544"/>
                    </a:cubicBezTo>
                    <a:cubicBezTo>
                      <a:pt x="10491" y="3544"/>
                      <a:pt x="10491" y="3544"/>
                      <a:pt x="10491" y="3544"/>
                    </a:cubicBezTo>
                    <a:cubicBezTo>
                      <a:pt x="10548" y="3544"/>
                      <a:pt x="10548" y="3544"/>
                      <a:pt x="10548" y="3544"/>
                    </a:cubicBezTo>
                    <a:cubicBezTo>
                      <a:pt x="10604" y="3611"/>
                      <a:pt x="10604" y="3611"/>
                      <a:pt x="10604" y="3611"/>
                    </a:cubicBezTo>
                    <a:cubicBezTo>
                      <a:pt x="10660" y="3678"/>
                      <a:pt x="10660" y="3678"/>
                      <a:pt x="10660" y="3678"/>
                    </a:cubicBezTo>
                    <a:cubicBezTo>
                      <a:pt x="10604" y="3678"/>
                      <a:pt x="10604" y="3678"/>
                      <a:pt x="10604" y="3678"/>
                    </a:cubicBezTo>
                    <a:cubicBezTo>
                      <a:pt x="10548" y="3745"/>
                      <a:pt x="10548" y="3745"/>
                      <a:pt x="10548" y="3745"/>
                    </a:cubicBezTo>
                    <a:cubicBezTo>
                      <a:pt x="10604" y="3812"/>
                      <a:pt x="10604" y="3812"/>
                      <a:pt x="10604" y="3812"/>
                    </a:cubicBezTo>
                    <a:cubicBezTo>
                      <a:pt x="10660" y="3812"/>
                      <a:pt x="10660" y="3812"/>
                      <a:pt x="10660" y="3812"/>
                    </a:cubicBezTo>
                    <a:cubicBezTo>
                      <a:pt x="10716" y="3812"/>
                      <a:pt x="10716" y="3812"/>
                      <a:pt x="10716" y="3812"/>
                    </a:cubicBezTo>
                    <a:cubicBezTo>
                      <a:pt x="10716" y="3812"/>
                      <a:pt x="10716" y="3812"/>
                      <a:pt x="10716" y="3812"/>
                    </a:cubicBezTo>
                    <a:cubicBezTo>
                      <a:pt x="10772" y="3812"/>
                      <a:pt x="10772" y="3812"/>
                      <a:pt x="10772" y="3812"/>
                    </a:cubicBezTo>
                    <a:cubicBezTo>
                      <a:pt x="10772" y="3812"/>
                      <a:pt x="10772" y="3812"/>
                      <a:pt x="10772" y="3812"/>
                    </a:cubicBezTo>
                    <a:cubicBezTo>
                      <a:pt x="10772" y="3879"/>
                      <a:pt x="10772" y="3879"/>
                      <a:pt x="10772" y="3879"/>
                    </a:cubicBezTo>
                    <a:cubicBezTo>
                      <a:pt x="10828" y="3879"/>
                      <a:pt x="10828" y="3879"/>
                      <a:pt x="10828" y="3879"/>
                    </a:cubicBezTo>
                    <a:cubicBezTo>
                      <a:pt x="10828" y="3946"/>
                      <a:pt x="10828" y="3946"/>
                      <a:pt x="10828" y="3946"/>
                    </a:cubicBezTo>
                    <a:cubicBezTo>
                      <a:pt x="10772" y="3946"/>
                      <a:pt x="10772" y="3946"/>
                      <a:pt x="10772" y="3946"/>
                    </a:cubicBezTo>
                    <a:cubicBezTo>
                      <a:pt x="10772" y="4012"/>
                      <a:pt x="10772" y="4012"/>
                      <a:pt x="10772" y="4012"/>
                    </a:cubicBezTo>
                    <a:cubicBezTo>
                      <a:pt x="10828" y="4079"/>
                      <a:pt x="10828" y="4079"/>
                      <a:pt x="10828" y="4079"/>
                    </a:cubicBezTo>
                    <a:cubicBezTo>
                      <a:pt x="10828" y="4146"/>
                      <a:pt x="10828" y="4146"/>
                      <a:pt x="10828" y="4146"/>
                    </a:cubicBezTo>
                    <a:cubicBezTo>
                      <a:pt x="10772" y="4213"/>
                      <a:pt x="10772" y="4213"/>
                      <a:pt x="10772" y="4213"/>
                    </a:cubicBezTo>
                    <a:cubicBezTo>
                      <a:pt x="10772" y="4146"/>
                      <a:pt x="10772" y="4146"/>
                      <a:pt x="10772" y="4146"/>
                    </a:cubicBezTo>
                    <a:cubicBezTo>
                      <a:pt x="10716" y="4213"/>
                      <a:pt x="10716" y="4213"/>
                      <a:pt x="10716" y="4213"/>
                    </a:cubicBezTo>
                    <a:cubicBezTo>
                      <a:pt x="10716" y="4213"/>
                      <a:pt x="10716" y="4213"/>
                      <a:pt x="10716" y="4213"/>
                    </a:cubicBezTo>
                    <a:cubicBezTo>
                      <a:pt x="10772" y="4213"/>
                      <a:pt x="10772" y="4213"/>
                      <a:pt x="10772" y="4213"/>
                    </a:cubicBezTo>
                    <a:cubicBezTo>
                      <a:pt x="10828" y="4213"/>
                      <a:pt x="10828" y="4213"/>
                      <a:pt x="10828" y="4213"/>
                    </a:cubicBezTo>
                    <a:cubicBezTo>
                      <a:pt x="10828" y="4213"/>
                      <a:pt x="10828" y="4213"/>
                      <a:pt x="10828" y="4213"/>
                    </a:cubicBezTo>
                    <a:cubicBezTo>
                      <a:pt x="10828" y="4347"/>
                      <a:pt x="10828" y="4347"/>
                      <a:pt x="10828" y="4347"/>
                    </a:cubicBezTo>
                    <a:cubicBezTo>
                      <a:pt x="10772" y="4414"/>
                      <a:pt x="10772" y="4414"/>
                      <a:pt x="10772" y="4414"/>
                    </a:cubicBezTo>
                    <a:cubicBezTo>
                      <a:pt x="10772" y="4480"/>
                      <a:pt x="10772" y="4480"/>
                      <a:pt x="10772" y="4480"/>
                    </a:cubicBezTo>
                    <a:cubicBezTo>
                      <a:pt x="10772" y="4480"/>
                      <a:pt x="10772" y="4480"/>
                      <a:pt x="10772" y="4480"/>
                    </a:cubicBezTo>
                    <a:cubicBezTo>
                      <a:pt x="10828" y="4480"/>
                      <a:pt x="10828" y="4480"/>
                      <a:pt x="10828" y="4480"/>
                    </a:cubicBezTo>
                    <a:cubicBezTo>
                      <a:pt x="10884" y="4480"/>
                      <a:pt x="10884" y="4480"/>
                      <a:pt x="10884" y="4480"/>
                    </a:cubicBezTo>
                    <a:cubicBezTo>
                      <a:pt x="10884" y="4480"/>
                      <a:pt x="10884" y="4480"/>
                      <a:pt x="10884" y="4480"/>
                    </a:cubicBezTo>
                    <a:cubicBezTo>
                      <a:pt x="10940" y="4480"/>
                      <a:pt x="10940" y="4480"/>
                      <a:pt x="10940" y="4480"/>
                    </a:cubicBezTo>
                    <a:cubicBezTo>
                      <a:pt x="10996" y="4547"/>
                      <a:pt x="10996" y="4547"/>
                      <a:pt x="10996" y="4547"/>
                    </a:cubicBezTo>
                    <a:cubicBezTo>
                      <a:pt x="10996" y="4480"/>
                      <a:pt x="10996" y="4480"/>
                      <a:pt x="10996" y="4480"/>
                    </a:cubicBezTo>
                    <a:cubicBezTo>
                      <a:pt x="11109" y="4547"/>
                      <a:pt x="11109" y="4547"/>
                      <a:pt x="11109" y="4547"/>
                    </a:cubicBezTo>
                    <a:cubicBezTo>
                      <a:pt x="11109" y="4614"/>
                      <a:pt x="11109" y="4614"/>
                      <a:pt x="11109" y="4614"/>
                    </a:cubicBezTo>
                    <a:cubicBezTo>
                      <a:pt x="11165" y="4614"/>
                      <a:pt x="11165" y="4614"/>
                      <a:pt x="11165" y="4614"/>
                    </a:cubicBezTo>
                    <a:cubicBezTo>
                      <a:pt x="11165" y="4547"/>
                      <a:pt x="11165" y="4547"/>
                      <a:pt x="11165" y="4547"/>
                    </a:cubicBezTo>
                    <a:cubicBezTo>
                      <a:pt x="11109" y="4547"/>
                      <a:pt x="11109" y="4547"/>
                      <a:pt x="11109" y="4547"/>
                    </a:cubicBezTo>
                    <a:cubicBezTo>
                      <a:pt x="11221" y="4480"/>
                      <a:pt x="11221" y="4480"/>
                      <a:pt x="11221" y="4480"/>
                    </a:cubicBezTo>
                    <a:cubicBezTo>
                      <a:pt x="11165" y="4414"/>
                      <a:pt x="11165" y="4414"/>
                      <a:pt x="11165" y="4414"/>
                    </a:cubicBezTo>
                    <a:cubicBezTo>
                      <a:pt x="11165" y="4347"/>
                      <a:pt x="11165" y="4347"/>
                      <a:pt x="11165" y="4347"/>
                    </a:cubicBezTo>
                    <a:cubicBezTo>
                      <a:pt x="11165" y="4347"/>
                      <a:pt x="11165" y="4347"/>
                      <a:pt x="11165" y="4347"/>
                    </a:cubicBezTo>
                    <a:cubicBezTo>
                      <a:pt x="11109" y="4280"/>
                      <a:pt x="11109" y="4280"/>
                      <a:pt x="11109" y="4280"/>
                    </a:cubicBezTo>
                    <a:cubicBezTo>
                      <a:pt x="11165" y="4213"/>
                      <a:pt x="11165" y="4213"/>
                      <a:pt x="11165" y="4213"/>
                    </a:cubicBezTo>
                    <a:cubicBezTo>
                      <a:pt x="11165" y="4213"/>
                      <a:pt x="11165" y="4213"/>
                      <a:pt x="11165" y="4213"/>
                    </a:cubicBezTo>
                    <a:cubicBezTo>
                      <a:pt x="11221" y="4213"/>
                      <a:pt x="11221" y="4213"/>
                      <a:pt x="11221" y="4213"/>
                    </a:cubicBezTo>
                    <a:cubicBezTo>
                      <a:pt x="11277" y="4213"/>
                      <a:pt x="11277" y="4213"/>
                      <a:pt x="11277" y="4213"/>
                    </a:cubicBezTo>
                    <a:cubicBezTo>
                      <a:pt x="11333" y="4146"/>
                      <a:pt x="11333" y="4146"/>
                      <a:pt x="11333" y="4146"/>
                    </a:cubicBezTo>
                    <a:cubicBezTo>
                      <a:pt x="11277" y="4079"/>
                      <a:pt x="11277" y="4079"/>
                      <a:pt x="11277" y="4079"/>
                    </a:cubicBezTo>
                    <a:cubicBezTo>
                      <a:pt x="11277" y="4012"/>
                      <a:pt x="11277" y="4012"/>
                      <a:pt x="11277" y="4012"/>
                    </a:cubicBezTo>
                    <a:cubicBezTo>
                      <a:pt x="11277" y="3946"/>
                      <a:pt x="11277" y="3946"/>
                      <a:pt x="11277" y="3946"/>
                    </a:cubicBezTo>
                    <a:cubicBezTo>
                      <a:pt x="11221" y="3879"/>
                      <a:pt x="11221" y="3879"/>
                      <a:pt x="11221" y="3879"/>
                    </a:cubicBezTo>
                    <a:cubicBezTo>
                      <a:pt x="11277" y="3812"/>
                      <a:pt x="11277" y="3812"/>
                      <a:pt x="11277" y="3812"/>
                    </a:cubicBezTo>
                    <a:cubicBezTo>
                      <a:pt x="11333" y="3812"/>
                      <a:pt x="11333" y="3812"/>
                      <a:pt x="11333" y="3812"/>
                    </a:cubicBezTo>
                    <a:cubicBezTo>
                      <a:pt x="11333" y="3812"/>
                      <a:pt x="11333" y="3812"/>
                      <a:pt x="11333" y="3812"/>
                    </a:cubicBezTo>
                    <a:cubicBezTo>
                      <a:pt x="11389" y="3812"/>
                      <a:pt x="11389" y="3812"/>
                      <a:pt x="11389" y="3812"/>
                    </a:cubicBezTo>
                    <a:cubicBezTo>
                      <a:pt x="11389" y="3812"/>
                      <a:pt x="11389" y="3812"/>
                      <a:pt x="11389" y="3812"/>
                    </a:cubicBezTo>
                    <a:cubicBezTo>
                      <a:pt x="11389" y="3745"/>
                      <a:pt x="11389" y="3745"/>
                      <a:pt x="11389" y="3745"/>
                    </a:cubicBezTo>
                    <a:cubicBezTo>
                      <a:pt x="11445" y="3745"/>
                      <a:pt x="11445" y="3745"/>
                      <a:pt x="11445" y="3745"/>
                    </a:cubicBezTo>
                    <a:cubicBezTo>
                      <a:pt x="11557" y="3611"/>
                      <a:pt x="11557" y="3611"/>
                      <a:pt x="11557" y="3611"/>
                    </a:cubicBezTo>
                    <a:cubicBezTo>
                      <a:pt x="11614" y="3611"/>
                      <a:pt x="11614" y="3611"/>
                      <a:pt x="11614" y="3611"/>
                    </a:cubicBezTo>
                    <a:cubicBezTo>
                      <a:pt x="11670" y="3678"/>
                      <a:pt x="11670" y="3678"/>
                      <a:pt x="11670" y="3678"/>
                    </a:cubicBezTo>
                    <a:cubicBezTo>
                      <a:pt x="11670" y="3678"/>
                      <a:pt x="11670" y="3678"/>
                      <a:pt x="11670" y="3678"/>
                    </a:cubicBezTo>
                    <a:cubicBezTo>
                      <a:pt x="11670" y="3745"/>
                      <a:pt x="11670" y="3745"/>
                      <a:pt x="11670" y="3745"/>
                    </a:cubicBezTo>
                    <a:cubicBezTo>
                      <a:pt x="11670" y="3745"/>
                      <a:pt x="11670" y="3745"/>
                      <a:pt x="11670" y="3745"/>
                    </a:cubicBezTo>
                    <a:cubicBezTo>
                      <a:pt x="11614" y="3745"/>
                      <a:pt x="11614" y="3745"/>
                      <a:pt x="11614" y="3745"/>
                    </a:cubicBezTo>
                    <a:cubicBezTo>
                      <a:pt x="11614" y="3812"/>
                      <a:pt x="11614" y="3812"/>
                      <a:pt x="11614" y="3812"/>
                    </a:cubicBezTo>
                    <a:cubicBezTo>
                      <a:pt x="11614" y="3812"/>
                      <a:pt x="11614" y="3812"/>
                      <a:pt x="11614" y="3812"/>
                    </a:cubicBezTo>
                    <a:cubicBezTo>
                      <a:pt x="11614" y="3879"/>
                      <a:pt x="11614" y="3879"/>
                      <a:pt x="11614" y="3879"/>
                    </a:cubicBezTo>
                    <a:cubicBezTo>
                      <a:pt x="11614" y="3946"/>
                      <a:pt x="11614" y="3946"/>
                      <a:pt x="11614" y="3946"/>
                    </a:cubicBezTo>
                    <a:cubicBezTo>
                      <a:pt x="11614" y="3946"/>
                      <a:pt x="11614" y="3946"/>
                      <a:pt x="11614" y="3946"/>
                    </a:cubicBezTo>
                    <a:cubicBezTo>
                      <a:pt x="11614" y="4079"/>
                      <a:pt x="11614" y="4079"/>
                      <a:pt x="11614" y="4079"/>
                    </a:cubicBezTo>
                    <a:cubicBezTo>
                      <a:pt x="11557" y="4146"/>
                      <a:pt x="11557" y="4146"/>
                      <a:pt x="11557" y="4146"/>
                    </a:cubicBezTo>
                    <a:cubicBezTo>
                      <a:pt x="11557" y="4146"/>
                      <a:pt x="11557" y="4146"/>
                      <a:pt x="11557" y="4146"/>
                    </a:cubicBezTo>
                    <a:cubicBezTo>
                      <a:pt x="11501" y="4213"/>
                      <a:pt x="11501" y="4213"/>
                      <a:pt x="11501" y="4213"/>
                    </a:cubicBezTo>
                    <a:cubicBezTo>
                      <a:pt x="11445" y="4213"/>
                      <a:pt x="11445" y="4213"/>
                      <a:pt x="11445" y="4213"/>
                    </a:cubicBezTo>
                    <a:cubicBezTo>
                      <a:pt x="11445" y="4280"/>
                      <a:pt x="11445" y="4280"/>
                      <a:pt x="11445" y="4280"/>
                    </a:cubicBezTo>
                    <a:cubicBezTo>
                      <a:pt x="11501" y="4280"/>
                      <a:pt x="11501" y="4280"/>
                      <a:pt x="11501" y="4280"/>
                    </a:cubicBezTo>
                    <a:cubicBezTo>
                      <a:pt x="11501" y="4213"/>
                      <a:pt x="11501" y="4213"/>
                      <a:pt x="11501" y="4213"/>
                    </a:cubicBezTo>
                    <a:cubicBezTo>
                      <a:pt x="11614" y="4213"/>
                      <a:pt x="11614" y="4213"/>
                      <a:pt x="11614" y="4213"/>
                    </a:cubicBezTo>
                    <a:cubicBezTo>
                      <a:pt x="11614" y="4280"/>
                      <a:pt x="11614" y="4280"/>
                      <a:pt x="11614" y="4280"/>
                    </a:cubicBezTo>
                    <a:cubicBezTo>
                      <a:pt x="11557" y="4347"/>
                      <a:pt x="11557" y="4347"/>
                      <a:pt x="11557" y="4347"/>
                    </a:cubicBezTo>
                    <a:cubicBezTo>
                      <a:pt x="11501" y="4347"/>
                      <a:pt x="11501" y="4347"/>
                      <a:pt x="11501" y="4347"/>
                    </a:cubicBezTo>
                    <a:cubicBezTo>
                      <a:pt x="11445" y="4414"/>
                      <a:pt x="11445" y="4414"/>
                      <a:pt x="11445" y="4414"/>
                    </a:cubicBezTo>
                    <a:cubicBezTo>
                      <a:pt x="11389" y="4480"/>
                      <a:pt x="11389" y="4480"/>
                      <a:pt x="11389" y="4480"/>
                    </a:cubicBezTo>
                    <a:cubicBezTo>
                      <a:pt x="11445" y="4547"/>
                      <a:pt x="11445" y="4547"/>
                      <a:pt x="11445" y="4547"/>
                    </a:cubicBezTo>
                    <a:cubicBezTo>
                      <a:pt x="11445" y="4480"/>
                      <a:pt x="11445" y="4480"/>
                      <a:pt x="11445" y="4480"/>
                    </a:cubicBezTo>
                    <a:cubicBezTo>
                      <a:pt x="11557" y="4414"/>
                      <a:pt x="11557" y="4414"/>
                      <a:pt x="11557" y="4414"/>
                    </a:cubicBezTo>
                    <a:cubicBezTo>
                      <a:pt x="11557" y="4414"/>
                      <a:pt x="11557" y="4414"/>
                      <a:pt x="11557" y="4414"/>
                    </a:cubicBezTo>
                    <a:cubicBezTo>
                      <a:pt x="11614" y="4347"/>
                      <a:pt x="11614" y="4347"/>
                      <a:pt x="11614" y="4347"/>
                    </a:cubicBezTo>
                    <a:cubicBezTo>
                      <a:pt x="11670" y="4414"/>
                      <a:pt x="11670" y="4414"/>
                      <a:pt x="11670" y="4414"/>
                    </a:cubicBezTo>
                    <a:cubicBezTo>
                      <a:pt x="11670" y="4480"/>
                      <a:pt x="11670" y="4480"/>
                      <a:pt x="11670" y="4480"/>
                    </a:cubicBezTo>
                    <a:cubicBezTo>
                      <a:pt x="11614" y="4547"/>
                      <a:pt x="11614" y="4547"/>
                      <a:pt x="11614" y="4547"/>
                    </a:cubicBezTo>
                    <a:cubicBezTo>
                      <a:pt x="11614" y="4614"/>
                      <a:pt x="11614" y="4614"/>
                      <a:pt x="11614" y="4614"/>
                    </a:cubicBezTo>
                    <a:cubicBezTo>
                      <a:pt x="11670" y="4547"/>
                      <a:pt x="11670" y="4547"/>
                      <a:pt x="11670" y="4547"/>
                    </a:cubicBezTo>
                    <a:cubicBezTo>
                      <a:pt x="11726" y="4547"/>
                      <a:pt x="11726" y="4547"/>
                      <a:pt x="11726" y="4547"/>
                    </a:cubicBezTo>
                    <a:cubicBezTo>
                      <a:pt x="11726" y="4480"/>
                      <a:pt x="11726" y="4480"/>
                      <a:pt x="11726" y="4480"/>
                    </a:cubicBezTo>
                    <a:cubicBezTo>
                      <a:pt x="11726" y="4480"/>
                      <a:pt x="11726" y="4480"/>
                      <a:pt x="11726" y="4480"/>
                    </a:cubicBezTo>
                    <a:cubicBezTo>
                      <a:pt x="11726" y="4414"/>
                      <a:pt x="11726" y="4414"/>
                      <a:pt x="11726" y="4414"/>
                    </a:cubicBezTo>
                    <a:cubicBezTo>
                      <a:pt x="11726" y="4414"/>
                      <a:pt x="11726" y="4414"/>
                      <a:pt x="11726" y="4414"/>
                    </a:cubicBezTo>
                    <a:cubicBezTo>
                      <a:pt x="11838" y="4347"/>
                      <a:pt x="11838" y="4347"/>
                      <a:pt x="11838" y="4347"/>
                    </a:cubicBezTo>
                    <a:cubicBezTo>
                      <a:pt x="11838" y="4347"/>
                      <a:pt x="11838" y="4347"/>
                      <a:pt x="11838" y="4347"/>
                    </a:cubicBezTo>
                    <a:cubicBezTo>
                      <a:pt x="11894" y="4347"/>
                      <a:pt x="11894" y="4347"/>
                      <a:pt x="11894" y="4347"/>
                    </a:cubicBezTo>
                    <a:cubicBezTo>
                      <a:pt x="11950" y="4480"/>
                      <a:pt x="11950" y="4480"/>
                      <a:pt x="11950" y="4480"/>
                    </a:cubicBezTo>
                    <a:cubicBezTo>
                      <a:pt x="11950" y="4480"/>
                      <a:pt x="11950" y="4480"/>
                      <a:pt x="11950" y="4480"/>
                    </a:cubicBezTo>
                    <a:cubicBezTo>
                      <a:pt x="11950" y="4547"/>
                      <a:pt x="11950" y="4547"/>
                      <a:pt x="11950" y="4547"/>
                    </a:cubicBezTo>
                    <a:cubicBezTo>
                      <a:pt x="11894" y="4681"/>
                      <a:pt x="11894" y="4681"/>
                      <a:pt x="11894" y="4681"/>
                    </a:cubicBezTo>
                    <a:cubicBezTo>
                      <a:pt x="11838" y="4748"/>
                      <a:pt x="11838" y="4748"/>
                      <a:pt x="11838" y="4748"/>
                    </a:cubicBezTo>
                    <a:cubicBezTo>
                      <a:pt x="11782" y="4748"/>
                      <a:pt x="11782" y="4748"/>
                      <a:pt x="11782" y="4748"/>
                    </a:cubicBezTo>
                    <a:cubicBezTo>
                      <a:pt x="11726" y="4748"/>
                      <a:pt x="11726" y="4748"/>
                      <a:pt x="11726" y="4748"/>
                    </a:cubicBezTo>
                    <a:cubicBezTo>
                      <a:pt x="11726" y="4815"/>
                      <a:pt x="11726" y="4815"/>
                      <a:pt x="11726" y="4815"/>
                    </a:cubicBezTo>
                    <a:cubicBezTo>
                      <a:pt x="11726" y="4815"/>
                      <a:pt x="11726" y="4815"/>
                      <a:pt x="11726" y="4815"/>
                    </a:cubicBezTo>
                    <a:cubicBezTo>
                      <a:pt x="11670" y="4949"/>
                      <a:pt x="11670" y="4949"/>
                      <a:pt x="11670" y="4949"/>
                    </a:cubicBezTo>
                    <a:cubicBezTo>
                      <a:pt x="11670" y="4949"/>
                      <a:pt x="11670" y="4949"/>
                      <a:pt x="11670" y="4949"/>
                    </a:cubicBezTo>
                    <a:cubicBezTo>
                      <a:pt x="11614" y="4949"/>
                      <a:pt x="11614" y="4949"/>
                      <a:pt x="11614" y="4949"/>
                    </a:cubicBezTo>
                    <a:cubicBezTo>
                      <a:pt x="11614" y="5015"/>
                      <a:pt x="11614" y="5015"/>
                      <a:pt x="11614" y="5015"/>
                    </a:cubicBezTo>
                    <a:cubicBezTo>
                      <a:pt x="11614" y="5015"/>
                      <a:pt x="11614" y="5015"/>
                      <a:pt x="11614" y="5015"/>
                    </a:cubicBezTo>
                    <a:cubicBezTo>
                      <a:pt x="11557" y="5015"/>
                      <a:pt x="11557" y="5015"/>
                      <a:pt x="11557" y="5015"/>
                    </a:cubicBezTo>
                    <a:cubicBezTo>
                      <a:pt x="11557" y="5015"/>
                      <a:pt x="11557" y="5015"/>
                      <a:pt x="11557" y="5015"/>
                    </a:cubicBezTo>
                    <a:cubicBezTo>
                      <a:pt x="11557" y="5082"/>
                      <a:pt x="11557" y="5082"/>
                      <a:pt x="11557" y="5082"/>
                    </a:cubicBezTo>
                    <a:cubicBezTo>
                      <a:pt x="11501" y="5082"/>
                      <a:pt x="11501" y="5082"/>
                      <a:pt x="11501" y="5082"/>
                    </a:cubicBezTo>
                    <a:cubicBezTo>
                      <a:pt x="11501" y="5082"/>
                      <a:pt x="11501" y="5082"/>
                      <a:pt x="11501" y="5082"/>
                    </a:cubicBezTo>
                    <a:cubicBezTo>
                      <a:pt x="11445" y="5082"/>
                      <a:pt x="11445" y="5082"/>
                      <a:pt x="11445" y="5082"/>
                    </a:cubicBezTo>
                    <a:cubicBezTo>
                      <a:pt x="11389" y="5082"/>
                      <a:pt x="11389" y="5082"/>
                      <a:pt x="11389" y="5082"/>
                    </a:cubicBezTo>
                    <a:cubicBezTo>
                      <a:pt x="11333" y="5082"/>
                      <a:pt x="11333" y="5082"/>
                      <a:pt x="11333" y="5082"/>
                    </a:cubicBezTo>
                    <a:cubicBezTo>
                      <a:pt x="11277" y="5149"/>
                      <a:pt x="11277" y="5149"/>
                      <a:pt x="11277" y="5149"/>
                    </a:cubicBezTo>
                    <a:cubicBezTo>
                      <a:pt x="11165" y="5082"/>
                      <a:pt x="11165" y="5082"/>
                      <a:pt x="11165" y="5082"/>
                    </a:cubicBezTo>
                    <a:cubicBezTo>
                      <a:pt x="11165" y="5082"/>
                      <a:pt x="11165" y="5082"/>
                      <a:pt x="11165" y="5082"/>
                    </a:cubicBezTo>
                    <a:cubicBezTo>
                      <a:pt x="11221" y="5015"/>
                      <a:pt x="11221" y="5015"/>
                      <a:pt x="11221" y="5015"/>
                    </a:cubicBezTo>
                    <a:cubicBezTo>
                      <a:pt x="11221" y="5015"/>
                      <a:pt x="11221" y="5015"/>
                      <a:pt x="11221" y="5015"/>
                    </a:cubicBezTo>
                    <a:cubicBezTo>
                      <a:pt x="11165" y="4949"/>
                      <a:pt x="11165" y="4949"/>
                      <a:pt x="11165" y="4949"/>
                    </a:cubicBezTo>
                    <a:cubicBezTo>
                      <a:pt x="11109" y="5015"/>
                      <a:pt x="11109" y="5015"/>
                      <a:pt x="11109" y="5015"/>
                    </a:cubicBezTo>
                    <a:cubicBezTo>
                      <a:pt x="11109" y="5015"/>
                      <a:pt x="11109" y="5015"/>
                      <a:pt x="11109" y="5015"/>
                    </a:cubicBezTo>
                    <a:cubicBezTo>
                      <a:pt x="11109" y="5082"/>
                      <a:pt x="11109" y="5082"/>
                      <a:pt x="11109" y="5082"/>
                    </a:cubicBezTo>
                    <a:cubicBezTo>
                      <a:pt x="10996" y="5015"/>
                      <a:pt x="10996" y="5015"/>
                      <a:pt x="10996" y="5015"/>
                    </a:cubicBezTo>
                    <a:cubicBezTo>
                      <a:pt x="10996" y="5015"/>
                      <a:pt x="10996" y="5015"/>
                      <a:pt x="10996" y="5015"/>
                    </a:cubicBezTo>
                    <a:cubicBezTo>
                      <a:pt x="11052" y="4949"/>
                      <a:pt x="11052" y="4949"/>
                      <a:pt x="11052" y="4949"/>
                    </a:cubicBezTo>
                    <a:cubicBezTo>
                      <a:pt x="11052" y="4949"/>
                      <a:pt x="11052" y="4949"/>
                      <a:pt x="11052" y="4949"/>
                    </a:cubicBezTo>
                    <a:cubicBezTo>
                      <a:pt x="10996" y="4949"/>
                      <a:pt x="10996" y="4949"/>
                      <a:pt x="10996" y="4949"/>
                    </a:cubicBezTo>
                    <a:cubicBezTo>
                      <a:pt x="10996" y="4949"/>
                      <a:pt x="10996" y="4949"/>
                      <a:pt x="10996" y="4949"/>
                    </a:cubicBezTo>
                    <a:cubicBezTo>
                      <a:pt x="10940" y="4949"/>
                      <a:pt x="10940" y="4949"/>
                      <a:pt x="10940" y="4949"/>
                    </a:cubicBezTo>
                    <a:cubicBezTo>
                      <a:pt x="10940" y="4949"/>
                      <a:pt x="10940" y="4949"/>
                      <a:pt x="10940" y="4949"/>
                    </a:cubicBezTo>
                    <a:cubicBezTo>
                      <a:pt x="10828" y="5015"/>
                      <a:pt x="10828" y="5015"/>
                      <a:pt x="10828" y="5015"/>
                    </a:cubicBezTo>
                    <a:cubicBezTo>
                      <a:pt x="10828" y="5015"/>
                      <a:pt x="10828" y="5015"/>
                      <a:pt x="10828" y="5015"/>
                    </a:cubicBezTo>
                    <a:cubicBezTo>
                      <a:pt x="10772" y="5015"/>
                      <a:pt x="10772" y="5015"/>
                      <a:pt x="10772" y="5015"/>
                    </a:cubicBezTo>
                    <a:cubicBezTo>
                      <a:pt x="10772" y="5015"/>
                      <a:pt x="10772" y="5015"/>
                      <a:pt x="10772" y="5015"/>
                    </a:cubicBezTo>
                    <a:cubicBezTo>
                      <a:pt x="10716" y="5015"/>
                      <a:pt x="10716" y="5015"/>
                      <a:pt x="10716" y="5015"/>
                    </a:cubicBezTo>
                    <a:cubicBezTo>
                      <a:pt x="10660" y="5015"/>
                      <a:pt x="10660" y="5015"/>
                      <a:pt x="10660" y="5015"/>
                    </a:cubicBezTo>
                    <a:cubicBezTo>
                      <a:pt x="10660" y="5015"/>
                      <a:pt x="10660" y="5015"/>
                      <a:pt x="10660" y="5015"/>
                    </a:cubicBezTo>
                    <a:cubicBezTo>
                      <a:pt x="10604" y="5015"/>
                      <a:pt x="10604" y="5015"/>
                      <a:pt x="10604" y="5015"/>
                    </a:cubicBezTo>
                    <a:cubicBezTo>
                      <a:pt x="10548" y="5015"/>
                      <a:pt x="10548" y="5015"/>
                      <a:pt x="10548" y="5015"/>
                    </a:cubicBezTo>
                    <a:cubicBezTo>
                      <a:pt x="10548" y="5082"/>
                      <a:pt x="10548" y="5082"/>
                      <a:pt x="10548" y="5082"/>
                    </a:cubicBezTo>
                    <a:cubicBezTo>
                      <a:pt x="10548" y="5082"/>
                      <a:pt x="10548" y="5082"/>
                      <a:pt x="10548" y="5082"/>
                    </a:cubicBezTo>
                    <a:cubicBezTo>
                      <a:pt x="10491" y="5082"/>
                      <a:pt x="10491" y="5082"/>
                      <a:pt x="10491" y="5082"/>
                    </a:cubicBezTo>
                    <a:cubicBezTo>
                      <a:pt x="10491" y="5149"/>
                      <a:pt x="10491" y="5149"/>
                      <a:pt x="10491" y="5149"/>
                    </a:cubicBezTo>
                    <a:cubicBezTo>
                      <a:pt x="10435" y="5149"/>
                      <a:pt x="10435" y="5149"/>
                      <a:pt x="10435" y="5149"/>
                    </a:cubicBezTo>
                    <a:cubicBezTo>
                      <a:pt x="10379" y="5149"/>
                      <a:pt x="10379" y="5149"/>
                      <a:pt x="10379" y="5149"/>
                    </a:cubicBezTo>
                    <a:cubicBezTo>
                      <a:pt x="10323" y="5149"/>
                      <a:pt x="10323" y="5149"/>
                      <a:pt x="10323" y="5149"/>
                    </a:cubicBezTo>
                    <a:cubicBezTo>
                      <a:pt x="10267" y="5149"/>
                      <a:pt x="10267" y="5149"/>
                      <a:pt x="10267" y="5149"/>
                    </a:cubicBezTo>
                    <a:cubicBezTo>
                      <a:pt x="10267" y="5149"/>
                      <a:pt x="10267" y="5149"/>
                      <a:pt x="10267" y="5149"/>
                    </a:cubicBezTo>
                    <a:cubicBezTo>
                      <a:pt x="10211" y="5149"/>
                      <a:pt x="10211" y="5149"/>
                      <a:pt x="10211" y="5149"/>
                    </a:cubicBezTo>
                    <a:cubicBezTo>
                      <a:pt x="10155" y="5149"/>
                      <a:pt x="10155" y="5149"/>
                      <a:pt x="10155" y="5149"/>
                    </a:cubicBezTo>
                    <a:cubicBezTo>
                      <a:pt x="10043" y="5149"/>
                      <a:pt x="10043" y="5149"/>
                      <a:pt x="10043" y="5149"/>
                    </a:cubicBezTo>
                    <a:cubicBezTo>
                      <a:pt x="9986" y="5149"/>
                      <a:pt x="9986" y="5149"/>
                      <a:pt x="9986" y="5149"/>
                    </a:cubicBezTo>
                    <a:cubicBezTo>
                      <a:pt x="9930" y="5082"/>
                      <a:pt x="9930" y="5082"/>
                      <a:pt x="9930" y="5082"/>
                    </a:cubicBezTo>
                    <a:cubicBezTo>
                      <a:pt x="9874" y="5082"/>
                      <a:pt x="9874" y="5082"/>
                      <a:pt x="9874" y="5082"/>
                    </a:cubicBezTo>
                    <a:cubicBezTo>
                      <a:pt x="9874" y="5015"/>
                      <a:pt x="9874" y="5015"/>
                      <a:pt x="9874" y="5015"/>
                    </a:cubicBezTo>
                    <a:close/>
                    <a:moveTo>
                      <a:pt x="6901" y="6687"/>
                    </a:moveTo>
                    <a:cubicBezTo>
                      <a:pt x="6901" y="6554"/>
                      <a:pt x="6901" y="6554"/>
                      <a:pt x="6901" y="6554"/>
                    </a:cubicBezTo>
                    <a:cubicBezTo>
                      <a:pt x="6957" y="6487"/>
                      <a:pt x="6957" y="6487"/>
                      <a:pt x="6957" y="6487"/>
                    </a:cubicBezTo>
                    <a:cubicBezTo>
                      <a:pt x="6901" y="6420"/>
                      <a:pt x="6901" y="6420"/>
                      <a:pt x="6901" y="6420"/>
                    </a:cubicBezTo>
                    <a:cubicBezTo>
                      <a:pt x="6957" y="6353"/>
                      <a:pt x="6957" y="6353"/>
                      <a:pt x="6957" y="6353"/>
                    </a:cubicBezTo>
                    <a:cubicBezTo>
                      <a:pt x="6957" y="6286"/>
                      <a:pt x="6957" y="6286"/>
                      <a:pt x="6957" y="6286"/>
                    </a:cubicBezTo>
                    <a:cubicBezTo>
                      <a:pt x="6901" y="6286"/>
                      <a:pt x="6901" y="6286"/>
                      <a:pt x="6901" y="6286"/>
                    </a:cubicBezTo>
                    <a:cubicBezTo>
                      <a:pt x="6845" y="6152"/>
                      <a:pt x="6845" y="6152"/>
                      <a:pt x="6845" y="6152"/>
                    </a:cubicBezTo>
                    <a:cubicBezTo>
                      <a:pt x="6901" y="6152"/>
                      <a:pt x="6901" y="6152"/>
                      <a:pt x="6901" y="6152"/>
                    </a:cubicBezTo>
                    <a:cubicBezTo>
                      <a:pt x="6901" y="6085"/>
                      <a:pt x="6901" y="6085"/>
                      <a:pt x="6901" y="6085"/>
                    </a:cubicBezTo>
                    <a:cubicBezTo>
                      <a:pt x="6845" y="6085"/>
                      <a:pt x="6845" y="6085"/>
                      <a:pt x="6845" y="6085"/>
                    </a:cubicBezTo>
                    <a:cubicBezTo>
                      <a:pt x="6732" y="6085"/>
                      <a:pt x="6732" y="6085"/>
                      <a:pt x="6732" y="6085"/>
                    </a:cubicBezTo>
                    <a:cubicBezTo>
                      <a:pt x="6732" y="6019"/>
                      <a:pt x="6732" y="6019"/>
                      <a:pt x="6732" y="6019"/>
                    </a:cubicBezTo>
                    <a:cubicBezTo>
                      <a:pt x="6789" y="6019"/>
                      <a:pt x="6789" y="6019"/>
                      <a:pt x="6789" y="6019"/>
                    </a:cubicBezTo>
                    <a:cubicBezTo>
                      <a:pt x="6845" y="6019"/>
                      <a:pt x="6845" y="6019"/>
                      <a:pt x="6845" y="6019"/>
                    </a:cubicBezTo>
                    <a:cubicBezTo>
                      <a:pt x="6901" y="5952"/>
                      <a:pt x="6901" y="5952"/>
                      <a:pt x="6901" y="5952"/>
                    </a:cubicBezTo>
                    <a:cubicBezTo>
                      <a:pt x="6901" y="5885"/>
                      <a:pt x="6901" y="5885"/>
                      <a:pt x="6901" y="5885"/>
                    </a:cubicBezTo>
                    <a:cubicBezTo>
                      <a:pt x="6957" y="5885"/>
                      <a:pt x="6957" y="5885"/>
                      <a:pt x="6957" y="5885"/>
                    </a:cubicBezTo>
                    <a:cubicBezTo>
                      <a:pt x="6957" y="5885"/>
                      <a:pt x="6957" y="5885"/>
                      <a:pt x="6957" y="5885"/>
                    </a:cubicBezTo>
                    <a:cubicBezTo>
                      <a:pt x="7013" y="5885"/>
                      <a:pt x="7013" y="5885"/>
                      <a:pt x="7013" y="5885"/>
                    </a:cubicBezTo>
                    <a:cubicBezTo>
                      <a:pt x="7069" y="5751"/>
                      <a:pt x="7069" y="5751"/>
                      <a:pt x="7069" y="5751"/>
                    </a:cubicBezTo>
                    <a:cubicBezTo>
                      <a:pt x="7125" y="5751"/>
                      <a:pt x="7125" y="5751"/>
                      <a:pt x="7125" y="5751"/>
                    </a:cubicBezTo>
                    <a:cubicBezTo>
                      <a:pt x="7125" y="5751"/>
                      <a:pt x="7125" y="5751"/>
                      <a:pt x="7125" y="5751"/>
                    </a:cubicBezTo>
                    <a:cubicBezTo>
                      <a:pt x="7181" y="5684"/>
                      <a:pt x="7181" y="5684"/>
                      <a:pt x="7181" y="5684"/>
                    </a:cubicBezTo>
                    <a:cubicBezTo>
                      <a:pt x="7237" y="5617"/>
                      <a:pt x="7237" y="5617"/>
                      <a:pt x="7237" y="5617"/>
                    </a:cubicBezTo>
                    <a:cubicBezTo>
                      <a:pt x="7237" y="5550"/>
                      <a:pt x="7237" y="5550"/>
                      <a:pt x="7237" y="5550"/>
                    </a:cubicBezTo>
                    <a:cubicBezTo>
                      <a:pt x="7237" y="5617"/>
                      <a:pt x="7237" y="5617"/>
                      <a:pt x="7237" y="5617"/>
                    </a:cubicBezTo>
                    <a:cubicBezTo>
                      <a:pt x="7406" y="5617"/>
                      <a:pt x="7406" y="5617"/>
                      <a:pt x="7406" y="5617"/>
                    </a:cubicBezTo>
                    <a:cubicBezTo>
                      <a:pt x="7406" y="5550"/>
                      <a:pt x="7406" y="5550"/>
                      <a:pt x="7406" y="5550"/>
                    </a:cubicBezTo>
                    <a:cubicBezTo>
                      <a:pt x="7350" y="5484"/>
                      <a:pt x="7350" y="5484"/>
                      <a:pt x="7350" y="5484"/>
                    </a:cubicBezTo>
                    <a:cubicBezTo>
                      <a:pt x="7350" y="5417"/>
                      <a:pt x="7350" y="5417"/>
                      <a:pt x="7350" y="5417"/>
                    </a:cubicBezTo>
                    <a:cubicBezTo>
                      <a:pt x="7406" y="5417"/>
                      <a:pt x="7406" y="5417"/>
                      <a:pt x="7406" y="5417"/>
                    </a:cubicBezTo>
                    <a:cubicBezTo>
                      <a:pt x="7518" y="5283"/>
                      <a:pt x="7518" y="5283"/>
                      <a:pt x="7518" y="5283"/>
                    </a:cubicBezTo>
                    <a:cubicBezTo>
                      <a:pt x="7574" y="5216"/>
                      <a:pt x="7574" y="5216"/>
                      <a:pt x="7574" y="5216"/>
                    </a:cubicBezTo>
                    <a:cubicBezTo>
                      <a:pt x="7686" y="5216"/>
                      <a:pt x="7686" y="5216"/>
                      <a:pt x="7686" y="5216"/>
                    </a:cubicBezTo>
                    <a:cubicBezTo>
                      <a:pt x="7686" y="5149"/>
                      <a:pt x="7686" y="5149"/>
                      <a:pt x="7686" y="5149"/>
                    </a:cubicBezTo>
                    <a:cubicBezTo>
                      <a:pt x="7742" y="5082"/>
                      <a:pt x="7742" y="5082"/>
                      <a:pt x="7742" y="5082"/>
                    </a:cubicBezTo>
                    <a:cubicBezTo>
                      <a:pt x="7798" y="5082"/>
                      <a:pt x="7798" y="5082"/>
                      <a:pt x="7798" y="5082"/>
                    </a:cubicBezTo>
                    <a:cubicBezTo>
                      <a:pt x="7855" y="5015"/>
                      <a:pt x="7855" y="5015"/>
                      <a:pt x="7855" y="5015"/>
                    </a:cubicBezTo>
                    <a:cubicBezTo>
                      <a:pt x="7798" y="5015"/>
                      <a:pt x="7798" y="5015"/>
                      <a:pt x="7798" y="5015"/>
                    </a:cubicBezTo>
                    <a:cubicBezTo>
                      <a:pt x="7798" y="4882"/>
                      <a:pt x="7798" y="4882"/>
                      <a:pt x="7798" y="4882"/>
                    </a:cubicBezTo>
                    <a:cubicBezTo>
                      <a:pt x="7798" y="4815"/>
                      <a:pt x="7798" y="4815"/>
                      <a:pt x="7798" y="4815"/>
                    </a:cubicBezTo>
                    <a:cubicBezTo>
                      <a:pt x="7855" y="4748"/>
                      <a:pt x="7855" y="4748"/>
                      <a:pt x="7855" y="4748"/>
                    </a:cubicBezTo>
                    <a:cubicBezTo>
                      <a:pt x="7855" y="4748"/>
                      <a:pt x="7855" y="4748"/>
                      <a:pt x="7855" y="4748"/>
                    </a:cubicBezTo>
                    <a:cubicBezTo>
                      <a:pt x="7855" y="4681"/>
                      <a:pt x="7855" y="4681"/>
                      <a:pt x="7855" y="4681"/>
                    </a:cubicBezTo>
                    <a:cubicBezTo>
                      <a:pt x="7911" y="4681"/>
                      <a:pt x="7911" y="4681"/>
                      <a:pt x="7911" y="4681"/>
                    </a:cubicBezTo>
                    <a:cubicBezTo>
                      <a:pt x="7967" y="4681"/>
                      <a:pt x="7967" y="4681"/>
                      <a:pt x="7967" y="4681"/>
                    </a:cubicBezTo>
                    <a:cubicBezTo>
                      <a:pt x="8135" y="4681"/>
                      <a:pt x="8135" y="4681"/>
                      <a:pt x="8135" y="4681"/>
                    </a:cubicBezTo>
                    <a:cubicBezTo>
                      <a:pt x="8135" y="4681"/>
                      <a:pt x="8135" y="4681"/>
                      <a:pt x="8135" y="4681"/>
                    </a:cubicBezTo>
                    <a:cubicBezTo>
                      <a:pt x="8303" y="4681"/>
                      <a:pt x="8303" y="4681"/>
                      <a:pt x="8303" y="4681"/>
                    </a:cubicBezTo>
                    <a:cubicBezTo>
                      <a:pt x="8416" y="4614"/>
                      <a:pt x="8416" y="4614"/>
                      <a:pt x="8416" y="4614"/>
                    </a:cubicBezTo>
                    <a:cubicBezTo>
                      <a:pt x="8584" y="4681"/>
                      <a:pt x="8584" y="4681"/>
                      <a:pt x="8584" y="4681"/>
                    </a:cubicBezTo>
                    <a:cubicBezTo>
                      <a:pt x="8528" y="4748"/>
                      <a:pt x="8528" y="4748"/>
                      <a:pt x="8528" y="4748"/>
                    </a:cubicBezTo>
                    <a:cubicBezTo>
                      <a:pt x="8584" y="4748"/>
                      <a:pt x="8584" y="4748"/>
                      <a:pt x="8584" y="4748"/>
                    </a:cubicBezTo>
                    <a:cubicBezTo>
                      <a:pt x="8640" y="4815"/>
                      <a:pt x="8640" y="4815"/>
                      <a:pt x="8640" y="4815"/>
                    </a:cubicBezTo>
                    <a:cubicBezTo>
                      <a:pt x="8752" y="4882"/>
                      <a:pt x="8752" y="4882"/>
                      <a:pt x="8752" y="4882"/>
                    </a:cubicBezTo>
                    <a:cubicBezTo>
                      <a:pt x="8752" y="4949"/>
                      <a:pt x="8752" y="4949"/>
                      <a:pt x="8752" y="4949"/>
                    </a:cubicBezTo>
                    <a:cubicBezTo>
                      <a:pt x="8696" y="4949"/>
                      <a:pt x="8696" y="4949"/>
                      <a:pt x="8696" y="4949"/>
                    </a:cubicBezTo>
                    <a:cubicBezTo>
                      <a:pt x="8752" y="4949"/>
                      <a:pt x="8752" y="4949"/>
                      <a:pt x="8752" y="4949"/>
                    </a:cubicBezTo>
                    <a:cubicBezTo>
                      <a:pt x="8808" y="4949"/>
                      <a:pt x="8808" y="4949"/>
                      <a:pt x="8808" y="4949"/>
                    </a:cubicBezTo>
                    <a:cubicBezTo>
                      <a:pt x="8864" y="4949"/>
                      <a:pt x="8864" y="4949"/>
                      <a:pt x="8864" y="4949"/>
                    </a:cubicBezTo>
                    <a:cubicBezTo>
                      <a:pt x="8808" y="5015"/>
                      <a:pt x="8808" y="5015"/>
                      <a:pt x="8808" y="5015"/>
                    </a:cubicBezTo>
                    <a:cubicBezTo>
                      <a:pt x="8752" y="5082"/>
                      <a:pt x="8752" y="5082"/>
                      <a:pt x="8752" y="5082"/>
                    </a:cubicBezTo>
                    <a:cubicBezTo>
                      <a:pt x="8752" y="5149"/>
                      <a:pt x="8752" y="5149"/>
                      <a:pt x="8752" y="5149"/>
                    </a:cubicBezTo>
                    <a:cubicBezTo>
                      <a:pt x="8864" y="5082"/>
                      <a:pt x="8864" y="5082"/>
                      <a:pt x="8864" y="5082"/>
                    </a:cubicBezTo>
                    <a:cubicBezTo>
                      <a:pt x="8864" y="5015"/>
                      <a:pt x="8864" y="5015"/>
                      <a:pt x="8864" y="5015"/>
                    </a:cubicBezTo>
                    <a:cubicBezTo>
                      <a:pt x="8921" y="4949"/>
                      <a:pt x="8921" y="4949"/>
                      <a:pt x="8921" y="4949"/>
                    </a:cubicBezTo>
                    <a:cubicBezTo>
                      <a:pt x="8977" y="5015"/>
                      <a:pt x="8977" y="5015"/>
                      <a:pt x="8977" y="5015"/>
                    </a:cubicBezTo>
                    <a:cubicBezTo>
                      <a:pt x="9033" y="4949"/>
                      <a:pt x="9033" y="4949"/>
                      <a:pt x="9033" y="4949"/>
                    </a:cubicBezTo>
                    <a:cubicBezTo>
                      <a:pt x="9089" y="4949"/>
                      <a:pt x="9089" y="4949"/>
                      <a:pt x="9089" y="4949"/>
                    </a:cubicBezTo>
                    <a:cubicBezTo>
                      <a:pt x="9089" y="5015"/>
                      <a:pt x="9089" y="5015"/>
                      <a:pt x="9089" y="5015"/>
                    </a:cubicBezTo>
                    <a:cubicBezTo>
                      <a:pt x="9145" y="5149"/>
                      <a:pt x="9145" y="5149"/>
                      <a:pt x="9145" y="5149"/>
                    </a:cubicBezTo>
                    <a:cubicBezTo>
                      <a:pt x="9201" y="5283"/>
                      <a:pt x="9201" y="5283"/>
                      <a:pt x="9201" y="5283"/>
                    </a:cubicBezTo>
                    <a:cubicBezTo>
                      <a:pt x="9145" y="5283"/>
                      <a:pt x="9145" y="5283"/>
                      <a:pt x="9145" y="5283"/>
                    </a:cubicBezTo>
                    <a:cubicBezTo>
                      <a:pt x="9201" y="5417"/>
                      <a:pt x="9201" y="5417"/>
                      <a:pt x="9201" y="5417"/>
                    </a:cubicBezTo>
                    <a:cubicBezTo>
                      <a:pt x="9201" y="5484"/>
                      <a:pt x="9201" y="5484"/>
                      <a:pt x="9201" y="5484"/>
                    </a:cubicBezTo>
                    <a:cubicBezTo>
                      <a:pt x="9201" y="5484"/>
                      <a:pt x="9201" y="5484"/>
                      <a:pt x="9201" y="5484"/>
                    </a:cubicBezTo>
                    <a:cubicBezTo>
                      <a:pt x="9201" y="5550"/>
                      <a:pt x="9201" y="5550"/>
                      <a:pt x="9201" y="5550"/>
                    </a:cubicBezTo>
                    <a:cubicBezTo>
                      <a:pt x="9201" y="5617"/>
                      <a:pt x="9201" y="5617"/>
                      <a:pt x="9201" y="5617"/>
                    </a:cubicBezTo>
                    <a:cubicBezTo>
                      <a:pt x="9201" y="5617"/>
                      <a:pt x="9201" y="5617"/>
                      <a:pt x="9201" y="5617"/>
                    </a:cubicBezTo>
                    <a:cubicBezTo>
                      <a:pt x="9145" y="5684"/>
                      <a:pt x="9145" y="5684"/>
                      <a:pt x="9145" y="5684"/>
                    </a:cubicBezTo>
                    <a:cubicBezTo>
                      <a:pt x="9089" y="5751"/>
                      <a:pt x="9089" y="5751"/>
                      <a:pt x="9089" y="5751"/>
                    </a:cubicBezTo>
                    <a:cubicBezTo>
                      <a:pt x="9033" y="5751"/>
                      <a:pt x="9033" y="5751"/>
                      <a:pt x="9033" y="5751"/>
                    </a:cubicBezTo>
                    <a:cubicBezTo>
                      <a:pt x="8921" y="5751"/>
                      <a:pt x="8921" y="5751"/>
                      <a:pt x="8921" y="5751"/>
                    </a:cubicBezTo>
                    <a:cubicBezTo>
                      <a:pt x="8864" y="5751"/>
                      <a:pt x="8864" y="5751"/>
                      <a:pt x="8864" y="5751"/>
                    </a:cubicBezTo>
                    <a:cubicBezTo>
                      <a:pt x="8696" y="5818"/>
                      <a:pt x="8696" y="5818"/>
                      <a:pt x="8696" y="5818"/>
                    </a:cubicBezTo>
                    <a:cubicBezTo>
                      <a:pt x="8640" y="5818"/>
                      <a:pt x="8640" y="5818"/>
                      <a:pt x="8640" y="5818"/>
                    </a:cubicBezTo>
                    <a:cubicBezTo>
                      <a:pt x="8528" y="5885"/>
                      <a:pt x="8528" y="5885"/>
                      <a:pt x="8528" y="5885"/>
                    </a:cubicBezTo>
                    <a:cubicBezTo>
                      <a:pt x="8472" y="5885"/>
                      <a:pt x="8472" y="5885"/>
                      <a:pt x="8472" y="5885"/>
                    </a:cubicBezTo>
                    <a:cubicBezTo>
                      <a:pt x="8416" y="5952"/>
                      <a:pt x="8416" y="5952"/>
                      <a:pt x="8416" y="5952"/>
                    </a:cubicBezTo>
                    <a:cubicBezTo>
                      <a:pt x="8359" y="5952"/>
                      <a:pt x="8359" y="5952"/>
                      <a:pt x="8359" y="5952"/>
                    </a:cubicBezTo>
                    <a:cubicBezTo>
                      <a:pt x="8303" y="5952"/>
                      <a:pt x="8303" y="5952"/>
                      <a:pt x="8303" y="5952"/>
                    </a:cubicBezTo>
                    <a:cubicBezTo>
                      <a:pt x="8303" y="5952"/>
                      <a:pt x="8303" y="5952"/>
                      <a:pt x="8303" y="5952"/>
                    </a:cubicBezTo>
                    <a:cubicBezTo>
                      <a:pt x="8247" y="5952"/>
                      <a:pt x="8247" y="5952"/>
                      <a:pt x="8247" y="5952"/>
                    </a:cubicBezTo>
                    <a:cubicBezTo>
                      <a:pt x="8191" y="5952"/>
                      <a:pt x="8191" y="5952"/>
                      <a:pt x="8191" y="5952"/>
                    </a:cubicBezTo>
                    <a:cubicBezTo>
                      <a:pt x="8135" y="6019"/>
                      <a:pt x="8135" y="6019"/>
                      <a:pt x="8135" y="6019"/>
                    </a:cubicBezTo>
                    <a:cubicBezTo>
                      <a:pt x="8079" y="6085"/>
                      <a:pt x="8079" y="6085"/>
                      <a:pt x="8079" y="6085"/>
                    </a:cubicBezTo>
                    <a:cubicBezTo>
                      <a:pt x="8079" y="6085"/>
                      <a:pt x="8079" y="6085"/>
                      <a:pt x="8079" y="6085"/>
                    </a:cubicBezTo>
                    <a:cubicBezTo>
                      <a:pt x="8079" y="6152"/>
                      <a:pt x="8079" y="6152"/>
                      <a:pt x="8079" y="6152"/>
                    </a:cubicBezTo>
                    <a:cubicBezTo>
                      <a:pt x="7967" y="6152"/>
                      <a:pt x="7967" y="6152"/>
                      <a:pt x="7967" y="6152"/>
                    </a:cubicBezTo>
                    <a:cubicBezTo>
                      <a:pt x="7911" y="6219"/>
                      <a:pt x="7911" y="6219"/>
                      <a:pt x="7911" y="6219"/>
                    </a:cubicBezTo>
                    <a:cubicBezTo>
                      <a:pt x="7855" y="6219"/>
                      <a:pt x="7855" y="6219"/>
                      <a:pt x="7855" y="6219"/>
                    </a:cubicBezTo>
                    <a:cubicBezTo>
                      <a:pt x="7798" y="6152"/>
                      <a:pt x="7798" y="6152"/>
                      <a:pt x="7798" y="6152"/>
                    </a:cubicBezTo>
                    <a:cubicBezTo>
                      <a:pt x="7798" y="6219"/>
                      <a:pt x="7798" y="6219"/>
                      <a:pt x="7798" y="6219"/>
                    </a:cubicBezTo>
                    <a:cubicBezTo>
                      <a:pt x="7798" y="6286"/>
                      <a:pt x="7798" y="6286"/>
                      <a:pt x="7798" y="6286"/>
                    </a:cubicBezTo>
                    <a:cubicBezTo>
                      <a:pt x="7742" y="6286"/>
                      <a:pt x="7742" y="6286"/>
                      <a:pt x="7742" y="6286"/>
                    </a:cubicBezTo>
                    <a:cubicBezTo>
                      <a:pt x="7686" y="6353"/>
                      <a:pt x="7686" y="6353"/>
                      <a:pt x="7686" y="6353"/>
                    </a:cubicBezTo>
                    <a:cubicBezTo>
                      <a:pt x="7630" y="6420"/>
                      <a:pt x="7630" y="6420"/>
                      <a:pt x="7630" y="6420"/>
                    </a:cubicBezTo>
                    <a:cubicBezTo>
                      <a:pt x="7574" y="6487"/>
                      <a:pt x="7574" y="6487"/>
                      <a:pt x="7574" y="6487"/>
                    </a:cubicBezTo>
                    <a:cubicBezTo>
                      <a:pt x="7630" y="6487"/>
                      <a:pt x="7630" y="6487"/>
                      <a:pt x="7630" y="6487"/>
                    </a:cubicBezTo>
                    <a:cubicBezTo>
                      <a:pt x="7518" y="6620"/>
                      <a:pt x="7518" y="6620"/>
                      <a:pt x="7518" y="6620"/>
                    </a:cubicBezTo>
                    <a:cubicBezTo>
                      <a:pt x="7518" y="6620"/>
                      <a:pt x="7518" y="6620"/>
                      <a:pt x="7518" y="6620"/>
                    </a:cubicBezTo>
                    <a:cubicBezTo>
                      <a:pt x="7406" y="6620"/>
                      <a:pt x="7406" y="6620"/>
                      <a:pt x="7406" y="6620"/>
                    </a:cubicBezTo>
                    <a:cubicBezTo>
                      <a:pt x="7350" y="6687"/>
                      <a:pt x="7350" y="6687"/>
                      <a:pt x="7350" y="6687"/>
                    </a:cubicBezTo>
                    <a:cubicBezTo>
                      <a:pt x="7294" y="6687"/>
                      <a:pt x="7294" y="6687"/>
                      <a:pt x="7294" y="6687"/>
                    </a:cubicBezTo>
                    <a:cubicBezTo>
                      <a:pt x="7294" y="6620"/>
                      <a:pt x="7294" y="6620"/>
                      <a:pt x="7294" y="6620"/>
                    </a:cubicBezTo>
                    <a:cubicBezTo>
                      <a:pt x="7294" y="6620"/>
                      <a:pt x="7294" y="6620"/>
                      <a:pt x="7294" y="6620"/>
                    </a:cubicBezTo>
                    <a:cubicBezTo>
                      <a:pt x="7294" y="6554"/>
                      <a:pt x="7294" y="6554"/>
                      <a:pt x="7294" y="6554"/>
                    </a:cubicBezTo>
                    <a:cubicBezTo>
                      <a:pt x="7294" y="6487"/>
                      <a:pt x="7294" y="6487"/>
                      <a:pt x="7294" y="6487"/>
                    </a:cubicBezTo>
                    <a:cubicBezTo>
                      <a:pt x="7237" y="6554"/>
                      <a:pt x="7237" y="6554"/>
                      <a:pt x="7237" y="6554"/>
                    </a:cubicBezTo>
                    <a:cubicBezTo>
                      <a:pt x="7237" y="6554"/>
                      <a:pt x="7237" y="6554"/>
                      <a:pt x="7237" y="6554"/>
                    </a:cubicBezTo>
                    <a:cubicBezTo>
                      <a:pt x="7237" y="6554"/>
                      <a:pt x="7237" y="6554"/>
                      <a:pt x="7237" y="6554"/>
                    </a:cubicBezTo>
                    <a:cubicBezTo>
                      <a:pt x="7125" y="6687"/>
                      <a:pt x="7125" y="6687"/>
                      <a:pt x="7125" y="6687"/>
                    </a:cubicBezTo>
                    <a:cubicBezTo>
                      <a:pt x="7069" y="6687"/>
                      <a:pt x="7069" y="6687"/>
                      <a:pt x="7069" y="6687"/>
                    </a:cubicBezTo>
                    <a:cubicBezTo>
                      <a:pt x="7013" y="6687"/>
                      <a:pt x="7013" y="6687"/>
                      <a:pt x="7013" y="6687"/>
                    </a:cubicBezTo>
                    <a:cubicBezTo>
                      <a:pt x="7013" y="6687"/>
                      <a:pt x="7013" y="6687"/>
                      <a:pt x="7013" y="6687"/>
                    </a:cubicBezTo>
                    <a:cubicBezTo>
                      <a:pt x="6957" y="6687"/>
                      <a:pt x="6957" y="6687"/>
                      <a:pt x="6957" y="6687"/>
                    </a:cubicBezTo>
                    <a:cubicBezTo>
                      <a:pt x="6901" y="6687"/>
                      <a:pt x="6901" y="6687"/>
                      <a:pt x="6901" y="6687"/>
                    </a:cubicBezTo>
                    <a:cubicBezTo>
                      <a:pt x="6901" y="6687"/>
                      <a:pt x="6901" y="6687"/>
                      <a:pt x="6901" y="6687"/>
                    </a:cubicBezTo>
                    <a:cubicBezTo>
                      <a:pt x="6901" y="6687"/>
                      <a:pt x="6901" y="6687"/>
                      <a:pt x="6901" y="6687"/>
                    </a:cubicBezTo>
                    <a:close/>
                    <a:moveTo>
                      <a:pt x="13241" y="5885"/>
                    </a:moveTo>
                    <a:cubicBezTo>
                      <a:pt x="13241" y="5885"/>
                      <a:pt x="13241" y="5885"/>
                      <a:pt x="13241" y="5885"/>
                    </a:cubicBezTo>
                    <a:cubicBezTo>
                      <a:pt x="13241" y="5952"/>
                      <a:pt x="13241" y="5952"/>
                      <a:pt x="13241" y="5952"/>
                    </a:cubicBezTo>
                    <a:cubicBezTo>
                      <a:pt x="13241" y="5952"/>
                      <a:pt x="13241" y="5952"/>
                      <a:pt x="13241" y="5952"/>
                    </a:cubicBezTo>
                    <a:cubicBezTo>
                      <a:pt x="13241" y="6019"/>
                      <a:pt x="13241" y="6019"/>
                      <a:pt x="13241" y="6019"/>
                    </a:cubicBezTo>
                    <a:cubicBezTo>
                      <a:pt x="13184" y="5952"/>
                      <a:pt x="13184" y="5952"/>
                      <a:pt x="13184" y="5952"/>
                    </a:cubicBezTo>
                    <a:cubicBezTo>
                      <a:pt x="13184" y="5885"/>
                      <a:pt x="13184" y="5885"/>
                      <a:pt x="13184" y="5885"/>
                    </a:cubicBezTo>
                    <a:cubicBezTo>
                      <a:pt x="13241" y="5885"/>
                      <a:pt x="13241" y="5885"/>
                      <a:pt x="13241" y="5885"/>
                    </a:cubicBezTo>
                    <a:close/>
                    <a:moveTo>
                      <a:pt x="12736" y="5885"/>
                    </a:moveTo>
                    <a:cubicBezTo>
                      <a:pt x="12736" y="5818"/>
                      <a:pt x="12736" y="5818"/>
                      <a:pt x="12736" y="5818"/>
                    </a:cubicBezTo>
                    <a:cubicBezTo>
                      <a:pt x="12848" y="5818"/>
                      <a:pt x="12848" y="5818"/>
                      <a:pt x="12848" y="5818"/>
                    </a:cubicBezTo>
                    <a:cubicBezTo>
                      <a:pt x="12848" y="5818"/>
                      <a:pt x="12848" y="5818"/>
                      <a:pt x="12848" y="5818"/>
                    </a:cubicBezTo>
                    <a:cubicBezTo>
                      <a:pt x="12848" y="5885"/>
                      <a:pt x="12848" y="5885"/>
                      <a:pt x="12848" y="5885"/>
                    </a:cubicBezTo>
                    <a:cubicBezTo>
                      <a:pt x="12792" y="5885"/>
                      <a:pt x="12792" y="5885"/>
                      <a:pt x="12792" y="5885"/>
                    </a:cubicBezTo>
                    <a:cubicBezTo>
                      <a:pt x="12792" y="5885"/>
                      <a:pt x="12792" y="5885"/>
                      <a:pt x="12792" y="5885"/>
                    </a:cubicBezTo>
                    <a:cubicBezTo>
                      <a:pt x="12736" y="5885"/>
                      <a:pt x="12736" y="5885"/>
                      <a:pt x="12736" y="5885"/>
                    </a:cubicBezTo>
                    <a:close/>
                    <a:moveTo>
                      <a:pt x="12231" y="6152"/>
                    </a:moveTo>
                    <a:cubicBezTo>
                      <a:pt x="12287" y="6219"/>
                      <a:pt x="12287" y="6219"/>
                      <a:pt x="12287" y="6219"/>
                    </a:cubicBezTo>
                    <a:cubicBezTo>
                      <a:pt x="12343" y="6219"/>
                      <a:pt x="12343" y="6219"/>
                      <a:pt x="12343" y="6219"/>
                    </a:cubicBezTo>
                    <a:cubicBezTo>
                      <a:pt x="12399" y="6286"/>
                      <a:pt x="12399" y="6286"/>
                      <a:pt x="12399" y="6286"/>
                    </a:cubicBezTo>
                    <a:cubicBezTo>
                      <a:pt x="12399" y="6286"/>
                      <a:pt x="12399" y="6286"/>
                      <a:pt x="12399" y="6286"/>
                    </a:cubicBezTo>
                    <a:cubicBezTo>
                      <a:pt x="12455" y="6286"/>
                      <a:pt x="12455" y="6286"/>
                      <a:pt x="12455" y="6286"/>
                    </a:cubicBezTo>
                    <a:cubicBezTo>
                      <a:pt x="12511" y="6219"/>
                      <a:pt x="12511" y="6219"/>
                      <a:pt x="12511" y="6219"/>
                    </a:cubicBezTo>
                    <a:cubicBezTo>
                      <a:pt x="12567" y="6286"/>
                      <a:pt x="12567" y="6286"/>
                      <a:pt x="12567" y="6286"/>
                    </a:cubicBezTo>
                    <a:cubicBezTo>
                      <a:pt x="12623" y="6219"/>
                      <a:pt x="12623" y="6219"/>
                      <a:pt x="12623" y="6219"/>
                    </a:cubicBezTo>
                    <a:cubicBezTo>
                      <a:pt x="12623" y="6219"/>
                      <a:pt x="12623" y="6219"/>
                      <a:pt x="12623" y="6219"/>
                    </a:cubicBezTo>
                    <a:cubicBezTo>
                      <a:pt x="12679" y="6219"/>
                      <a:pt x="12679" y="6219"/>
                      <a:pt x="12679" y="6219"/>
                    </a:cubicBezTo>
                    <a:cubicBezTo>
                      <a:pt x="12679" y="6152"/>
                      <a:pt x="12679" y="6152"/>
                      <a:pt x="12679" y="6152"/>
                    </a:cubicBezTo>
                    <a:cubicBezTo>
                      <a:pt x="12623" y="6152"/>
                      <a:pt x="12623" y="6152"/>
                      <a:pt x="12623" y="6152"/>
                    </a:cubicBezTo>
                    <a:cubicBezTo>
                      <a:pt x="12567" y="6152"/>
                      <a:pt x="12567" y="6152"/>
                      <a:pt x="12567" y="6152"/>
                    </a:cubicBezTo>
                    <a:cubicBezTo>
                      <a:pt x="12511" y="6152"/>
                      <a:pt x="12511" y="6152"/>
                      <a:pt x="12511" y="6152"/>
                    </a:cubicBezTo>
                    <a:cubicBezTo>
                      <a:pt x="12511" y="6152"/>
                      <a:pt x="12511" y="6152"/>
                      <a:pt x="12511" y="6152"/>
                    </a:cubicBezTo>
                    <a:cubicBezTo>
                      <a:pt x="12455" y="6152"/>
                      <a:pt x="12455" y="6152"/>
                      <a:pt x="12455" y="6152"/>
                    </a:cubicBezTo>
                    <a:cubicBezTo>
                      <a:pt x="12399" y="6152"/>
                      <a:pt x="12399" y="6152"/>
                      <a:pt x="12399" y="6152"/>
                    </a:cubicBezTo>
                    <a:cubicBezTo>
                      <a:pt x="12343" y="6152"/>
                      <a:pt x="12343" y="6152"/>
                      <a:pt x="12343" y="6152"/>
                    </a:cubicBezTo>
                    <a:cubicBezTo>
                      <a:pt x="12287" y="6152"/>
                      <a:pt x="12287" y="6152"/>
                      <a:pt x="12287" y="6152"/>
                    </a:cubicBezTo>
                    <a:cubicBezTo>
                      <a:pt x="12231" y="6152"/>
                      <a:pt x="12231" y="6152"/>
                      <a:pt x="12231" y="6152"/>
                    </a:cubicBezTo>
                    <a:close/>
                    <a:moveTo>
                      <a:pt x="12006" y="8025"/>
                    </a:moveTo>
                    <a:cubicBezTo>
                      <a:pt x="11950" y="8025"/>
                      <a:pt x="11950" y="8025"/>
                      <a:pt x="11950" y="8025"/>
                    </a:cubicBezTo>
                    <a:cubicBezTo>
                      <a:pt x="11950" y="8025"/>
                      <a:pt x="11950" y="8025"/>
                      <a:pt x="11950" y="8025"/>
                    </a:cubicBezTo>
                    <a:cubicBezTo>
                      <a:pt x="12006" y="8025"/>
                      <a:pt x="12006" y="8025"/>
                      <a:pt x="12006" y="8025"/>
                    </a:cubicBezTo>
                    <a:cubicBezTo>
                      <a:pt x="12006" y="8025"/>
                      <a:pt x="12006" y="8025"/>
                      <a:pt x="12006" y="8025"/>
                    </a:cubicBezTo>
                    <a:cubicBezTo>
                      <a:pt x="12006" y="8025"/>
                      <a:pt x="12006" y="8025"/>
                      <a:pt x="12006" y="8025"/>
                    </a:cubicBezTo>
                    <a:close/>
                    <a:moveTo>
                      <a:pt x="11670" y="8025"/>
                    </a:moveTo>
                    <a:cubicBezTo>
                      <a:pt x="11670" y="7958"/>
                      <a:pt x="11670" y="7958"/>
                      <a:pt x="11670" y="7958"/>
                    </a:cubicBezTo>
                    <a:cubicBezTo>
                      <a:pt x="11670" y="7891"/>
                      <a:pt x="11670" y="7891"/>
                      <a:pt x="11670" y="7891"/>
                    </a:cubicBezTo>
                    <a:cubicBezTo>
                      <a:pt x="11614" y="7891"/>
                      <a:pt x="11614" y="7891"/>
                      <a:pt x="11614" y="7891"/>
                    </a:cubicBezTo>
                    <a:cubicBezTo>
                      <a:pt x="11614" y="7891"/>
                      <a:pt x="11614" y="7891"/>
                      <a:pt x="11614" y="7891"/>
                    </a:cubicBezTo>
                    <a:cubicBezTo>
                      <a:pt x="11614" y="7891"/>
                      <a:pt x="11614" y="7891"/>
                      <a:pt x="11614" y="7891"/>
                    </a:cubicBezTo>
                    <a:cubicBezTo>
                      <a:pt x="11614" y="7824"/>
                      <a:pt x="11614" y="7824"/>
                      <a:pt x="11614" y="7824"/>
                    </a:cubicBezTo>
                    <a:cubicBezTo>
                      <a:pt x="11614" y="7757"/>
                      <a:pt x="11614" y="7757"/>
                      <a:pt x="11614" y="7757"/>
                    </a:cubicBezTo>
                    <a:cubicBezTo>
                      <a:pt x="11557" y="7757"/>
                      <a:pt x="11557" y="7757"/>
                      <a:pt x="11557" y="7757"/>
                    </a:cubicBezTo>
                    <a:cubicBezTo>
                      <a:pt x="11614" y="7690"/>
                      <a:pt x="11614" y="7690"/>
                      <a:pt x="11614" y="7690"/>
                    </a:cubicBezTo>
                    <a:cubicBezTo>
                      <a:pt x="11557" y="7624"/>
                      <a:pt x="11557" y="7624"/>
                      <a:pt x="11557" y="7624"/>
                    </a:cubicBezTo>
                    <a:cubicBezTo>
                      <a:pt x="11614" y="7557"/>
                      <a:pt x="11614" y="7557"/>
                      <a:pt x="11614" y="7557"/>
                    </a:cubicBezTo>
                    <a:cubicBezTo>
                      <a:pt x="11557" y="7557"/>
                      <a:pt x="11557" y="7557"/>
                      <a:pt x="11557" y="7557"/>
                    </a:cubicBezTo>
                    <a:cubicBezTo>
                      <a:pt x="11557" y="7490"/>
                      <a:pt x="11557" y="7490"/>
                      <a:pt x="11557" y="7490"/>
                    </a:cubicBezTo>
                    <a:cubicBezTo>
                      <a:pt x="11557" y="7490"/>
                      <a:pt x="11557" y="7490"/>
                      <a:pt x="11557" y="7490"/>
                    </a:cubicBezTo>
                    <a:cubicBezTo>
                      <a:pt x="11501" y="7423"/>
                      <a:pt x="11501" y="7423"/>
                      <a:pt x="11501" y="7423"/>
                    </a:cubicBezTo>
                    <a:cubicBezTo>
                      <a:pt x="11501" y="7356"/>
                      <a:pt x="11501" y="7356"/>
                      <a:pt x="11501" y="7356"/>
                    </a:cubicBezTo>
                    <a:cubicBezTo>
                      <a:pt x="11445" y="7289"/>
                      <a:pt x="11445" y="7289"/>
                      <a:pt x="11445" y="7289"/>
                    </a:cubicBezTo>
                    <a:cubicBezTo>
                      <a:pt x="11445" y="7289"/>
                      <a:pt x="11445" y="7289"/>
                      <a:pt x="11445" y="7289"/>
                    </a:cubicBezTo>
                    <a:cubicBezTo>
                      <a:pt x="11445" y="7222"/>
                      <a:pt x="11445" y="7222"/>
                      <a:pt x="11445" y="7222"/>
                    </a:cubicBezTo>
                    <a:cubicBezTo>
                      <a:pt x="11445" y="7155"/>
                      <a:pt x="11445" y="7155"/>
                      <a:pt x="11445" y="7155"/>
                    </a:cubicBezTo>
                    <a:cubicBezTo>
                      <a:pt x="11389" y="7155"/>
                      <a:pt x="11389" y="7155"/>
                      <a:pt x="11389" y="7155"/>
                    </a:cubicBezTo>
                    <a:cubicBezTo>
                      <a:pt x="11389" y="7155"/>
                      <a:pt x="11389" y="7155"/>
                      <a:pt x="11389" y="7155"/>
                    </a:cubicBezTo>
                    <a:cubicBezTo>
                      <a:pt x="11333" y="7155"/>
                      <a:pt x="11333" y="7155"/>
                      <a:pt x="11333" y="7155"/>
                    </a:cubicBezTo>
                    <a:cubicBezTo>
                      <a:pt x="11333" y="7155"/>
                      <a:pt x="11333" y="7155"/>
                      <a:pt x="11333" y="7155"/>
                    </a:cubicBezTo>
                    <a:cubicBezTo>
                      <a:pt x="11277" y="7155"/>
                      <a:pt x="11277" y="7155"/>
                      <a:pt x="11277" y="7155"/>
                    </a:cubicBezTo>
                    <a:cubicBezTo>
                      <a:pt x="11277" y="7089"/>
                      <a:pt x="11277" y="7089"/>
                      <a:pt x="11277" y="7089"/>
                    </a:cubicBezTo>
                    <a:cubicBezTo>
                      <a:pt x="11333" y="7089"/>
                      <a:pt x="11333" y="7089"/>
                      <a:pt x="11333" y="7089"/>
                    </a:cubicBezTo>
                    <a:cubicBezTo>
                      <a:pt x="11333" y="6955"/>
                      <a:pt x="11333" y="6955"/>
                      <a:pt x="11333" y="6955"/>
                    </a:cubicBezTo>
                    <a:cubicBezTo>
                      <a:pt x="11333" y="6955"/>
                      <a:pt x="11333" y="6955"/>
                      <a:pt x="11333" y="6955"/>
                    </a:cubicBezTo>
                    <a:cubicBezTo>
                      <a:pt x="11333" y="6888"/>
                      <a:pt x="11333" y="6888"/>
                      <a:pt x="11333" y="6888"/>
                    </a:cubicBezTo>
                    <a:cubicBezTo>
                      <a:pt x="11333" y="6821"/>
                      <a:pt x="11333" y="6821"/>
                      <a:pt x="11333" y="6821"/>
                    </a:cubicBezTo>
                    <a:cubicBezTo>
                      <a:pt x="11333" y="6821"/>
                      <a:pt x="11333" y="6821"/>
                      <a:pt x="11333" y="6821"/>
                    </a:cubicBezTo>
                    <a:cubicBezTo>
                      <a:pt x="11389" y="6687"/>
                      <a:pt x="11389" y="6687"/>
                      <a:pt x="11389" y="6687"/>
                    </a:cubicBezTo>
                    <a:cubicBezTo>
                      <a:pt x="11445" y="6687"/>
                      <a:pt x="11445" y="6687"/>
                      <a:pt x="11445" y="6687"/>
                    </a:cubicBezTo>
                    <a:cubicBezTo>
                      <a:pt x="11445" y="6687"/>
                      <a:pt x="11445" y="6687"/>
                      <a:pt x="11445" y="6687"/>
                    </a:cubicBezTo>
                    <a:cubicBezTo>
                      <a:pt x="11445" y="6620"/>
                      <a:pt x="11445" y="6620"/>
                      <a:pt x="11445" y="6620"/>
                    </a:cubicBezTo>
                    <a:cubicBezTo>
                      <a:pt x="11501" y="6687"/>
                      <a:pt x="11501" y="6687"/>
                      <a:pt x="11501" y="6687"/>
                    </a:cubicBezTo>
                    <a:cubicBezTo>
                      <a:pt x="11557" y="6620"/>
                      <a:pt x="11557" y="6620"/>
                      <a:pt x="11557" y="6620"/>
                    </a:cubicBezTo>
                    <a:cubicBezTo>
                      <a:pt x="11614" y="6687"/>
                      <a:pt x="11614" y="6687"/>
                      <a:pt x="11614" y="6687"/>
                    </a:cubicBezTo>
                    <a:cubicBezTo>
                      <a:pt x="11614" y="6687"/>
                      <a:pt x="11614" y="6687"/>
                      <a:pt x="11614" y="6687"/>
                    </a:cubicBezTo>
                    <a:cubicBezTo>
                      <a:pt x="11614" y="6687"/>
                      <a:pt x="11614" y="6687"/>
                      <a:pt x="11614" y="6687"/>
                    </a:cubicBezTo>
                    <a:cubicBezTo>
                      <a:pt x="11557" y="6754"/>
                      <a:pt x="11557" y="6754"/>
                      <a:pt x="11557" y="6754"/>
                    </a:cubicBezTo>
                    <a:cubicBezTo>
                      <a:pt x="11557" y="6754"/>
                      <a:pt x="11557" y="6754"/>
                      <a:pt x="11557" y="6754"/>
                    </a:cubicBezTo>
                    <a:cubicBezTo>
                      <a:pt x="11614" y="6754"/>
                      <a:pt x="11614" y="6754"/>
                      <a:pt x="11614" y="6754"/>
                    </a:cubicBezTo>
                    <a:cubicBezTo>
                      <a:pt x="11614" y="6821"/>
                      <a:pt x="11614" y="6821"/>
                      <a:pt x="11614" y="6821"/>
                    </a:cubicBezTo>
                    <a:cubicBezTo>
                      <a:pt x="11614" y="6821"/>
                      <a:pt x="11614" y="6821"/>
                      <a:pt x="11614" y="6821"/>
                    </a:cubicBezTo>
                    <a:cubicBezTo>
                      <a:pt x="11670" y="6888"/>
                      <a:pt x="11670" y="6888"/>
                      <a:pt x="11670" y="6888"/>
                    </a:cubicBezTo>
                    <a:cubicBezTo>
                      <a:pt x="11670" y="6955"/>
                      <a:pt x="11670" y="6955"/>
                      <a:pt x="11670" y="6955"/>
                    </a:cubicBezTo>
                    <a:cubicBezTo>
                      <a:pt x="11726" y="7022"/>
                      <a:pt x="11726" y="7022"/>
                      <a:pt x="11726" y="7022"/>
                    </a:cubicBezTo>
                    <a:cubicBezTo>
                      <a:pt x="11782" y="7022"/>
                      <a:pt x="11782" y="7022"/>
                      <a:pt x="11782" y="7022"/>
                    </a:cubicBezTo>
                    <a:cubicBezTo>
                      <a:pt x="11782" y="6955"/>
                      <a:pt x="11782" y="6955"/>
                      <a:pt x="11782" y="6955"/>
                    </a:cubicBezTo>
                    <a:cubicBezTo>
                      <a:pt x="11782" y="6955"/>
                      <a:pt x="11782" y="6955"/>
                      <a:pt x="11782" y="6955"/>
                    </a:cubicBezTo>
                    <a:cubicBezTo>
                      <a:pt x="11782" y="6955"/>
                      <a:pt x="11782" y="6955"/>
                      <a:pt x="11782" y="6955"/>
                    </a:cubicBezTo>
                    <a:cubicBezTo>
                      <a:pt x="11838" y="6888"/>
                      <a:pt x="11838" y="6888"/>
                      <a:pt x="11838" y="6888"/>
                    </a:cubicBezTo>
                    <a:cubicBezTo>
                      <a:pt x="11838" y="6821"/>
                      <a:pt x="11838" y="6821"/>
                      <a:pt x="11838" y="6821"/>
                    </a:cubicBezTo>
                    <a:cubicBezTo>
                      <a:pt x="11838" y="6821"/>
                      <a:pt x="11838" y="6821"/>
                      <a:pt x="11838" y="6821"/>
                    </a:cubicBezTo>
                    <a:cubicBezTo>
                      <a:pt x="11838" y="6754"/>
                      <a:pt x="11838" y="6754"/>
                      <a:pt x="11838" y="6754"/>
                    </a:cubicBezTo>
                    <a:cubicBezTo>
                      <a:pt x="11838" y="6687"/>
                      <a:pt x="11838" y="6687"/>
                      <a:pt x="11838" y="6687"/>
                    </a:cubicBezTo>
                    <a:cubicBezTo>
                      <a:pt x="11838" y="6687"/>
                      <a:pt x="11838" y="6687"/>
                      <a:pt x="11838" y="6687"/>
                    </a:cubicBezTo>
                    <a:cubicBezTo>
                      <a:pt x="11894" y="6687"/>
                      <a:pt x="11894" y="6687"/>
                      <a:pt x="11894" y="6687"/>
                    </a:cubicBezTo>
                    <a:cubicBezTo>
                      <a:pt x="11950" y="6687"/>
                      <a:pt x="11950" y="6687"/>
                      <a:pt x="11950" y="6687"/>
                    </a:cubicBezTo>
                    <a:cubicBezTo>
                      <a:pt x="11950" y="6754"/>
                      <a:pt x="11950" y="6754"/>
                      <a:pt x="11950" y="6754"/>
                    </a:cubicBezTo>
                    <a:cubicBezTo>
                      <a:pt x="12006" y="6754"/>
                      <a:pt x="12006" y="6754"/>
                      <a:pt x="12006" y="6754"/>
                    </a:cubicBezTo>
                    <a:cubicBezTo>
                      <a:pt x="12006" y="6687"/>
                      <a:pt x="12006" y="6687"/>
                      <a:pt x="12006" y="6687"/>
                    </a:cubicBezTo>
                    <a:cubicBezTo>
                      <a:pt x="11950" y="6620"/>
                      <a:pt x="11950" y="6620"/>
                      <a:pt x="11950" y="6620"/>
                    </a:cubicBezTo>
                    <a:cubicBezTo>
                      <a:pt x="11950" y="6620"/>
                      <a:pt x="11950" y="6620"/>
                      <a:pt x="11950" y="6620"/>
                    </a:cubicBezTo>
                    <a:cubicBezTo>
                      <a:pt x="11950" y="6620"/>
                      <a:pt x="11950" y="6620"/>
                      <a:pt x="11950" y="6620"/>
                    </a:cubicBezTo>
                    <a:cubicBezTo>
                      <a:pt x="11894" y="6620"/>
                      <a:pt x="11894" y="6620"/>
                      <a:pt x="11894" y="6620"/>
                    </a:cubicBezTo>
                    <a:cubicBezTo>
                      <a:pt x="11838" y="6620"/>
                      <a:pt x="11838" y="6620"/>
                      <a:pt x="11838" y="6620"/>
                    </a:cubicBezTo>
                    <a:cubicBezTo>
                      <a:pt x="11782" y="6554"/>
                      <a:pt x="11782" y="6554"/>
                      <a:pt x="11782" y="6554"/>
                    </a:cubicBezTo>
                    <a:cubicBezTo>
                      <a:pt x="11782" y="6554"/>
                      <a:pt x="11782" y="6554"/>
                      <a:pt x="11782" y="6554"/>
                    </a:cubicBezTo>
                    <a:cubicBezTo>
                      <a:pt x="11782" y="6487"/>
                      <a:pt x="11782" y="6487"/>
                      <a:pt x="11782" y="6487"/>
                    </a:cubicBezTo>
                    <a:cubicBezTo>
                      <a:pt x="11782" y="6420"/>
                      <a:pt x="11782" y="6420"/>
                      <a:pt x="11782" y="6420"/>
                    </a:cubicBezTo>
                    <a:cubicBezTo>
                      <a:pt x="11782" y="6420"/>
                      <a:pt x="11782" y="6420"/>
                      <a:pt x="11782" y="6420"/>
                    </a:cubicBezTo>
                    <a:cubicBezTo>
                      <a:pt x="11838" y="6420"/>
                      <a:pt x="11838" y="6420"/>
                      <a:pt x="11838" y="6420"/>
                    </a:cubicBezTo>
                    <a:cubicBezTo>
                      <a:pt x="11838" y="6353"/>
                      <a:pt x="11838" y="6353"/>
                      <a:pt x="11838" y="6353"/>
                    </a:cubicBezTo>
                    <a:cubicBezTo>
                      <a:pt x="11894" y="6420"/>
                      <a:pt x="11894" y="6420"/>
                      <a:pt x="11894" y="6420"/>
                    </a:cubicBezTo>
                    <a:cubicBezTo>
                      <a:pt x="11894" y="6420"/>
                      <a:pt x="11894" y="6420"/>
                      <a:pt x="11894" y="6420"/>
                    </a:cubicBezTo>
                    <a:cubicBezTo>
                      <a:pt x="11950" y="6554"/>
                      <a:pt x="11950" y="6554"/>
                      <a:pt x="11950" y="6554"/>
                    </a:cubicBezTo>
                    <a:cubicBezTo>
                      <a:pt x="11950" y="6554"/>
                      <a:pt x="11950" y="6554"/>
                      <a:pt x="11950" y="6554"/>
                    </a:cubicBezTo>
                    <a:cubicBezTo>
                      <a:pt x="11950" y="6487"/>
                      <a:pt x="11950" y="6487"/>
                      <a:pt x="11950" y="6487"/>
                    </a:cubicBezTo>
                    <a:cubicBezTo>
                      <a:pt x="11950" y="6487"/>
                      <a:pt x="11950" y="6487"/>
                      <a:pt x="11950" y="6487"/>
                    </a:cubicBezTo>
                    <a:cubicBezTo>
                      <a:pt x="11950" y="6420"/>
                      <a:pt x="11950" y="6420"/>
                      <a:pt x="11950" y="6420"/>
                    </a:cubicBezTo>
                    <a:cubicBezTo>
                      <a:pt x="11950" y="6353"/>
                      <a:pt x="11950" y="6353"/>
                      <a:pt x="11950" y="6353"/>
                    </a:cubicBezTo>
                    <a:cubicBezTo>
                      <a:pt x="11894" y="6353"/>
                      <a:pt x="11894" y="6353"/>
                      <a:pt x="11894" y="6353"/>
                    </a:cubicBezTo>
                    <a:cubicBezTo>
                      <a:pt x="11894" y="6286"/>
                      <a:pt x="11894" y="6286"/>
                      <a:pt x="11894" y="6286"/>
                    </a:cubicBezTo>
                    <a:cubicBezTo>
                      <a:pt x="11950" y="6286"/>
                      <a:pt x="11950" y="6286"/>
                      <a:pt x="11950" y="6286"/>
                    </a:cubicBezTo>
                    <a:cubicBezTo>
                      <a:pt x="11950" y="6219"/>
                      <a:pt x="11950" y="6219"/>
                      <a:pt x="11950" y="6219"/>
                    </a:cubicBezTo>
                    <a:cubicBezTo>
                      <a:pt x="12006" y="6219"/>
                      <a:pt x="12006" y="6219"/>
                      <a:pt x="12006" y="6219"/>
                    </a:cubicBezTo>
                    <a:cubicBezTo>
                      <a:pt x="12006" y="6219"/>
                      <a:pt x="12006" y="6219"/>
                      <a:pt x="12006" y="6219"/>
                    </a:cubicBezTo>
                    <a:cubicBezTo>
                      <a:pt x="12062" y="6219"/>
                      <a:pt x="12062" y="6219"/>
                      <a:pt x="12062" y="6219"/>
                    </a:cubicBezTo>
                    <a:cubicBezTo>
                      <a:pt x="12062" y="6286"/>
                      <a:pt x="12062" y="6286"/>
                      <a:pt x="12062" y="6286"/>
                    </a:cubicBezTo>
                    <a:cubicBezTo>
                      <a:pt x="12118" y="6286"/>
                      <a:pt x="12118" y="6286"/>
                      <a:pt x="12118" y="6286"/>
                    </a:cubicBezTo>
                    <a:cubicBezTo>
                      <a:pt x="12175" y="6219"/>
                      <a:pt x="12175" y="6219"/>
                      <a:pt x="12175" y="6219"/>
                    </a:cubicBezTo>
                    <a:cubicBezTo>
                      <a:pt x="12118" y="6219"/>
                      <a:pt x="12118" y="6219"/>
                      <a:pt x="12118" y="6219"/>
                    </a:cubicBezTo>
                    <a:cubicBezTo>
                      <a:pt x="12062" y="6219"/>
                      <a:pt x="12062" y="6219"/>
                      <a:pt x="12062" y="6219"/>
                    </a:cubicBezTo>
                    <a:cubicBezTo>
                      <a:pt x="12118" y="6152"/>
                      <a:pt x="12118" y="6152"/>
                      <a:pt x="12118" y="6152"/>
                    </a:cubicBezTo>
                    <a:cubicBezTo>
                      <a:pt x="12175" y="6152"/>
                      <a:pt x="12175" y="6152"/>
                      <a:pt x="12175" y="6152"/>
                    </a:cubicBezTo>
                    <a:cubicBezTo>
                      <a:pt x="12231" y="6152"/>
                      <a:pt x="12231" y="6152"/>
                      <a:pt x="12231" y="6152"/>
                    </a:cubicBezTo>
                    <a:cubicBezTo>
                      <a:pt x="12231" y="6219"/>
                      <a:pt x="12231" y="6219"/>
                      <a:pt x="12231" y="6219"/>
                    </a:cubicBezTo>
                    <a:cubicBezTo>
                      <a:pt x="12231" y="6219"/>
                      <a:pt x="12231" y="6219"/>
                      <a:pt x="12231" y="6219"/>
                    </a:cubicBezTo>
                    <a:cubicBezTo>
                      <a:pt x="12231" y="6219"/>
                      <a:pt x="12231" y="6219"/>
                      <a:pt x="12231" y="6219"/>
                    </a:cubicBezTo>
                    <a:cubicBezTo>
                      <a:pt x="12231" y="6286"/>
                      <a:pt x="12231" y="6286"/>
                      <a:pt x="12231" y="6286"/>
                    </a:cubicBezTo>
                    <a:cubicBezTo>
                      <a:pt x="12287" y="6353"/>
                      <a:pt x="12287" y="6353"/>
                      <a:pt x="12287" y="6353"/>
                    </a:cubicBezTo>
                    <a:cubicBezTo>
                      <a:pt x="12287" y="6286"/>
                      <a:pt x="12287" y="6286"/>
                      <a:pt x="12287" y="6286"/>
                    </a:cubicBezTo>
                    <a:cubicBezTo>
                      <a:pt x="12343" y="6353"/>
                      <a:pt x="12343" y="6353"/>
                      <a:pt x="12343" y="6353"/>
                    </a:cubicBezTo>
                    <a:cubicBezTo>
                      <a:pt x="12399" y="6353"/>
                      <a:pt x="12399" y="6353"/>
                      <a:pt x="12399" y="6353"/>
                    </a:cubicBezTo>
                    <a:cubicBezTo>
                      <a:pt x="12455" y="6286"/>
                      <a:pt x="12455" y="6286"/>
                      <a:pt x="12455" y="6286"/>
                    </a:cubicBezTo>
                    <a:cubicBezTo>
                      <a:pt x="12511" y="6286"/>
                      <a:pt x="12511" y="6286"/>
                      <a:pt x="12511" y="6286"/>
                    </a:cubicBezTo>
                    <a:cubicBezTo>
                      <a:pt x="12623" y="6286"/>
                      <a:pt x="12623" y="6286"/>
                      <a:pt x="12623" y="6286"/>
                    </a:cubicBezTo>
                    <a:cubicBezTo>
                      <a:pt x="12623" y="6353"/>
                      <a:pt x="12623" y="6353"/>
                      <a:pt x="12623" y="6353"/>
                    </a:cubicBezTo>
                    <a:cubicBezTo>
                      <a:pt x="12679" y="6353"/>
                      <a:pt x="12679" y="6353"/>
                      <a:pt x="12679" y="6353"/>
                    </a:cubicBezTo>
                    <a:cubicBezTo>
                      <a:pt x="12679" y="6353"/>
                      <a:pt x="12679" y="6353"/>
                      <a:pt x="12679" y="6353"/>
                    </a:cubicBezTo>
                    <a:cubicBezTo>
                      <a:pt x="12679" y="6420"/>
                      <a:pt x="12679" y="6420"/>
                      <a:pt x="12679" y="6420"/>
                    </a:cubicBezTo>
                    <a:cubicBezTo>
                      <a:pt x="12679" y="6420"/>
                      <a:pt x="12679" y="6420"/>
                      <a:pt x="12679" y="6420"/>
                    </a:cubicBezTo>
                    <a:cubicBezTo>
                      <a:pt x="12679" y="6487"/>
                      <a:pt x="12679" y="6487"/>
                      <a:pt x="12679" y="6487"/>
                    </a:cubicBezTo>
                    <a:cubicBezTo>
                      <a:pt x="12623" y="6554"/>
                      <a:pt x="12623" y="6554"/>
                      <a:pt x="12623" y="6554"/>
                    </a:cubicBezTo>
                    <a:cubicBezTo>
                      <a:pt x="12567" y="6487"/>
                      <a:pt x="12567" y="6487"/>
                      <a:pt x="12567" y="6487"/>
                    </a:cubicBezTo>
                    <a:cubicBezTo>
                      <a:pt x="12567" y="6487"/>
                      <a:pt x="12567" y="6487"/>
                      <a:pt x="12567" y="6487"/>
                    </a:cubicBezTo>
                    <a:cubicBezTo>
                      <a:pt x="12511" y="6554"/>
                      <a:pt x="12511" y="6554"/>
                      <a:pt x="12511" y="6554"/>
                    </a:cubicBezTo>
                    <a:cubicBezTo>
                      <a:pt x="12511" y="6554"/>
                      <a:pt x="12511" y="6554"/>
                      <a:pt x="12511" y="6554"/>
                    </a:cubicBezTo>
                    <a:cubicBezTo>
                      <a:pt x="12511" y="6554"/>
                      <a:pt x="12511" y="6554"/>
                      <a:pt x="12511" y="6554"/>
                    </a:cubicBezTo>
                    <a:cubicBezTo>
                      <a:pt x="12567" y="6620"/>
                      <a:pt x="12567" y="6620"/>
                      <a:pt x="12567" y="6620"/>
                    </a:cubicBezTo>
                    <a:cubicBezTo>
                      <a:pt x="12567" y="6620"/>
                      <a:pt x="12567" y="6620"/>
                      <a:pt x="12567" y="6620"/>
                    </a:cubicBezTo>
                    <a:cubicBezTo>
                      <a:pt x="12511" y="6687"/>
                      <a:pt x="12511" y="6687"/>
                      <a:pt x="12511" y="6687"/>
                    </a:cubicBezTo>
                    <a:cubicBezTo>
                      <a:pt x="12511" y="6687"/>
                      <a:pt x="12511" y="6687"/>
                      <a:pt x="12511" y="6687"/>
                    </a:cubicBezTo>
                    <a:cubicBezTo>
                      <a:pt x="12511" y="6687"/>
                      <a:pt x="12511" y="6687"/>
                      <a:pt x="12511" y="6687"/>
                    </a:cubicBezTo>
                    <a:cubicBezTo>
                      <a:pt x="12455" y="6687"/>
                      <a:pt x="12455" y="6687"/>
                      <a:pt x="12455" y="6687"/>
                    </a:cubicBezTo>
                    <a:cubicBezTo>
                      <a:pt x="12399" y="6687"/>
                      <a:pt x="12399" y="6687"/>
                      <a:pt x="12399" y="6687"/>
                    </a:cubicBezTo>
                    <a:cubicBezTo>
                      <a:pt x="12399" y="6754"/>
                      <a:pt x="12399" y="6754"/>
                      <a:pt x="12399" y="6754"/>
                    </a:cubicBezTo>
                    <a:cubicBezTo>
                      <a:pt x="12287" y="6754"/>
                      <a:pt x="12287" y="6754"/>
                      <a:pt x="12287" y="6754"/>
                    </a:cubicBezTo>
                    <a:cubicBezTo>
                      <a:pt x="12231" y="6821"/>
                      <a:pt x="12231" y="6821"/>
                      <a:pt x="12231" y="6821"/>
                    </a:cubicBezTo>
                    <a:cubicBezTo>
                      <a:pt x="12231" y="6821"/>
                      <a:pt x="12231" y="6821"/>
                      <a:pt x="12231" y="6821"/>
                    </a:cubicBezTo>
                    <a:cubicBezTo>
                      <a:pt x="12175" y="6888"/>
                      <a:pt x="12175" y="6888"/>
                      <a:pt x="12175" y="6888"/>
                    </a:cubicBezTo>
                    <a:cubicBezTo>
                      <a:pt x="12175" y="6888"/>
                      <a:pt x="12175" y="6888"/>
                      <a:pt x="12175" y="6888"/>
                    </a:cubicBezTo>
                    <a:cubicBezTo>
                      <a:pt x="12175" y="6888"/>
                      <a:pt x="12175" y="6888"/>
                      <a:pt x="12175" y="6888"/>
                    </a:cubicBezTo>
                    <a:cubicBezTo>
                      <a:pt x="12231" y="6888"/>
                      <a:pt x="12231" y="6888"/>
                      <a:pt x="12231" y="6888"/>
                    </a:cubicBezTo>
                    <a:cubicBezTo>
                      <a:pt x="12287" y="6888"/>
                      <a:pt x="12287" y="6888"/>
                      <a:pt x="12287" y="6888"/>
                    </a:cubicBezTo>
                    <a:cubicBezTo>
                      <a:pt x="12287" y="6888"/>
                      <a:pt x="12287" y="6888"/>
                      <a:pt x="12287" y="6888"/>
                    </a:cubicBezTo>
                    <a:cubicBezTo>
                      <a:pt x="12399" y="6888"/>
                      <a:pt x="12399" y="6888"/>
                      <a:pt x="12399" y="6888"/>
                    </a:cubicBezTo>
                    <a:cubicBezTo>
                      <a:pt x="12399" y="6955"/>
                      <a:pt x="12399" y="6955"/>
                      <a:pt x="12399" y="6955"/>
                    </a:cubicBezTo>
                    <a:cubicBezTo>
                      <a:pt x="12399" y="6955"/>
                      <a:pt x="12399" y="6955"/>
                      <a:pt x="12399" y="6955"/>
                    </a:cubicBezTo>
                    <a:cubicBezTo>
                      <a:pt x="12343" y="6955"/>
                      <a:pt x="12343" y="6955"/>
                      <a:pt x="12343" y="6955"/>
                    </a:cubicBezTo>
                    <a:cubicBezTo>
                      <a:pt x="12399" y="7022"/>
                      <a:pt x="12399" y="7022"/>
                      <a:pt x="12399" y="7022"/>
                    </a:cubicBezTo>
                    <a:cubicBezTo>
                      <a:pt x="12399" y="7022"/>
                      <a:pt x="12399" y="7022"/>
                      <a:pt x="12399" y="7022"/>
                    </a:cubicBezTo>
                    <a:cubicBezTo>
                      <a:pt x="12399" y="7089"/>
                      <a:pt x="12399" y="7089"/>
                      <a:pt x="12399" y="7089"/>
                    </a:cubicBezTo>
                    <a:cubicBezTo>
                      <a:pt x="12343" y="7089"/>
                      <a:pt x="12343" y="7089"/>
                      <a:pt x="12343" y="7089"/>
                    </a:cubicBezTo>
                    <a:cubicBezTo>
                      <a:pt x="12343" y="7155"/>
                      <a:pt x="12343" y="7155"/>
                      <a:pt x="12343" y="7155"/>
                    </a:cubicBezTo>
                    <a:cubicBezTo>
                      <a:pt x="12343" y="7222"/>
                      <a:pt x="12343" y="7222"/>
                      <a:pt x="12343" y="7222"/>
                    </a:cubicBezTo>
                    <a:cubicBezTo>
                      <a:pt x="12399" y="7155"/>
                      <a:pt x="12399" y="7155"/>
                      <a:pt x="12399" y="7155"/>
                    </a:cubicBezTo>
                    <a:cubicBezTo>
                      <a:pt x="12455" y="7089"/>
                      <a:pt x="12455" y="7089"/>
                      <a:pt x="12455" y="7089"/>
                    </a:cubicBezTo>
                    <a:cubicBezTo>
                      <a:pt x="12455" y="7089"/>
                      <a:pt x="12455" y="7089"/>
                      <a:pt x="12455" y="7089"/>
                    </a:cubicBezTo>
                    <a:cubicBezTo>
                      <a:pt x="12511" y="7089"/>
                      <a:pt x="12511" y="7089"/>
                      <a:pt x="12511" y="7089"/>
                    </a:cubicBezTo>
                    <a:cubicBezTo>
                      <a:pt x="12455" y="7155"/>
                      <a:pt x="12455" y="7155"/>
                      <a:pt x="12455" y="7155"/>
                    </a:cubicBezTo>
                    <a:cubicBezTo>
                      <a:pt x="12455" y="7222"/>
                      <a:pt x="12455" y="7222"/>
                      <a:pt x="12455" y="7222"/>
                    </a:cubicBezTo>
                    <a:cubicBezTo>
                      <a:pt x="12455" y="7289"/>
                      <a:pt x="12455" y="7289"/>
                      <a:pt x="12455" y="7289"/>
                    </a:cubicBezTo>
                    <a:cubicBezTo>
                      <a:pt x="12455" y="7356"/>
                      <a:pt x="12455" y="7356"/>
                      <a:pt x="12455" y="7356"/>
                    </a:cubicBezTo>
                    <a:cubicBezTo>
                      <a:pt x="12343" y="7356"/>
                      <a:pt x="12343" y="7356"/>
                      <a:pt x="12343" y="7356"/>
                    </a:cubicBezTo>
                    <a:cubicBezTo>
                      <a:pt x="12343" y="7423"/>
                      <a:pt x="12343" y="7423"/>
                      <a:pt x="12343" y="7423"/>
                    </a:cubicBezTo>
                    <a:cubicBezTo>
                      <a:pt x="12287" y="7423"/>
                      <a:pt x="12287" y="7423"/>
                      <a:pt x="12287" y="7423"/>
                    </a:cubicBezTo>
                    <a:cubicBezTo>
                      <a:pt x="12343" y="7423"/>
                      <a:pt x="12343" y="7423"/>
                      <a:pt x="12343" y="7423"/>
                    </a:cubicBezTo>
                    <a:cubicBezTo>
                      <a:pt x="12287" y="7490"/>
                      <a:pt x="12287" y="7490"/>
                      <a:pt x="12287" y="7490"/>
                    </a:cubicBezTo>
                    <a:cubicBezTo>
                      <a:pt x="12287" y="7490"/>
                      <a:pt x="12287" y="7490"/>
                      <a:pt x="12287" y="7490"/>
                    </a:cubicBezTo>
                    <a:cubicBezTo>
                      <a:pt x="12287" y="7490"/>
                      <a:pt x="12287" y="7490"/>
                      <a:pt x="12287" y="7490"/>
                    </a:cubicBezTo>
                    <a:cubicBezTo>
                      <a:pt x="12231" y="7490"/>
                      <a:pt x="12231" y="7490"/>
                      <a:pt x="12231" y="7490"/>
                    </a:cubicBezTo>
                    <a:cubicBezTo>
                      <a:pt x="12231" y="7557"/>
                      <a:pt x="12231" y="7557"/>
                      <a:pt x="12231" y="7557"/>
                    </a:cubicBezTo>
                    <a:cubicBezTo>
                      <a:pt x="12287" y="7557"/>
                      <a:pt x="12287" y="7557"/>
                      <a:pt x="12287" y="7557"/>
                    </a:cubicBezTo>
                    <a:cubicBezTo>
                      <a:pt x="12287" y="7624"/>
                      <a:pt x="12287" y="7624"/>
                      <a:pt x="12287" y="7624"/>
                    </a:cubicBezTo>
                    <a:cubicBezTo>
                      <a:pt x="12231" y="7624"/>
                      <a:pt x="12231" y="7624"/>
                      <a:pt x="12231" y="7624"/>
                    </a:cubicBezTo>
                    <a:cubicBezTo>
                      <a:pt x="12287" y="7690"/>
                      <a:pt x="12287" y="7690"/>
                      <a:pt x="12287" y="7690"/>
                    </a:cubicBezTo>
                    <a:cubicBezTo>
                      <a:pt x="12231" y="7690"/>
                      <a:pt x="12231" y="7690"/>
                      <a:pt x="12231" y="7690"/>
                    </a:cubicBezTo>
                    <a:cubicBezTo>
                      <a:pt x="12175" y="7690"/>
                      <a:pt x="12175" y="7690"/>
                      <a:pt x="12175" y="7690"/>
                    </a:cubicBezTo>
                    <a:cubicBezTo>
                      <a:pt x="12175" y="7690"/>
                      <a:pt x="12175" y="7690"/>
                      <a:pt x="12175" y="7690"/>
                    </a:cubicBezTo>
                    <a:cubicBezTo>
                      <a:pt x="12118" y="7690"/>
                      <a:pt x="12118" y="7690"/>
                      <a:pt x="12118" y="7690"/>
                    </a:cubicBezTo>
                    <a:cubicBezTo>
                      <a:pt x="12062" y="7757"/>
                      <a:pt x="12062" y="7757"/>
                      <a:pt x="12062" y="7757"/>
                    </a:cubicBezTo>
                    <a:cubicBezTo>
                      <a:pt x="12062" y="7757"/>
                      <a:pt x="12062" y="7757"/>
                      <a:pt x="12062" y="7757"/>
                    </a:cubicBezTo>
                    <a:cubicBezTo>
                      <a:pt x="12006" y="7824"/>
                      <a:pt x="12006" y="7824"/>
                      <a:pt x="12006" y="7824"/>
                    </a:cubicBezTo>
                    <a:cubicBezTo>
                      <a:pt x="11950" y="7757"/>
                      <a:pt x="11950" y="7757"/>
                      <a:pt x="11950" y="7757"/>
                    </a:cubicBezTo>
                    <a:cubicBezTo>
                      <a:pt x="11894" y="7824"/>
                      <a:pt x="11894" y="7824"/>
                      <a:pt x="11894" y="7824"/>
                    </a:cubicBezTo>
                    <a:cubicBezTo>
                      <a:pt x="11838" y="7757"/>
                      <a:pt x="11838" y="7757"/>
                      <a:pt x="11838" y="7757"/>
                    </a:cubicBezTo>
                    <a:cubicBezTo>
                      <a:pt x="11838" y="7690"/>
                      <a:pt x="11838" y="7690"/>
                      <a:pt x="11838" y="7690"/>
                    </a:cubicBezTo>
                    <a:cubicBezTo>
                      <a:pt x="11894" y="7624"/>
                      <a:pt x="11894" y="7624"/>
                      <a:pt x="11894" y="7624"/>
                    </a:cubicBezTo>
                    <a:cubicBezTo>
                      <a:pt x="11894" y="7557"/>
                      <a:pt x="11894" y="7557"/>
                      <a:pt x="11894" y="7557"/>
                    </a:cubicBezTo>
                    <a:cubicBezTo>
                      <a:pt x="11782" y="7624"/>
                      <a:pt x="11782" y="7624"/>
                      <a:pt x="11782" y="7624"/>
                    </a:cubicBezTo>
                    <a:cubicBezTo>
                      <a:pt x="11782" y="7690"/>
                      <a:pt x="11782" y="7690"/>
                      <a:pt x="11782" y="7690"/>
                    </a:cubicBezTo>
                    <a:cubicBezTo>
                      <a:pt x="11838" y="7824"/>
                      <a:pt x="11838" y="7824"/>
                      <a:pt x="11838" y="7824"/>
                    </a:cubicBezTo>
                    <a:cubicBezTo>
                      <a:pt x="11838" y="7824"/>
                      <a:pt x="11838" y="7824"/>
                      <a:pt x="11838" y="7824"/>
                    </a:cubicBezTo>
                    <a:cubicBezTo>
                      <a:pt x="11838" y="7891"/>
                      <a:pt x="11838" y="7891"/>
                      <a:pt x="11838" y="7891"/>
                    </a:cubicBezTo>
                    <a:cubicBezTo>
                      <a:pt x="11782" y="7891"/>
                      <a:pt x="11782" y="7891"/>
                      <a:pt x="11782" y="7891"/>
                    </a:cubicBezTo>
                    <a:cubicBezTo>
                      <a:pt x="11726" y="7958"/>
                      <a:pt x="11726" y="7958"/>
                      <a:pt x="11726" y="7958"/>
                    </a:cubicBezTo>
                    <a:cubicBezTo>
                      <a:pt x="11726" y="7958"/>
                      <a:pt x="11670" y="8025"/>
                      <a:pt x="11670" y="8025"/>
                    </a:cubicBezTo>
                    <a:close/>
                    <a:moveTo>
                      <a:pt x="12511" y="6754"/>
                    </a:moveTo>
                    <a:cubicBezTo>
                      <a:pt x="12511" y="6754"/>
                      <a:pt x="12511" y="6754"/>
                      <a:pt x="12511" y="6754"/>
                    </a:cubicBezTo>
                    <a:cubicBezTo>
                      <a:pt x="12511" y="6754"/>
                      <a:pt x="12511" y="6754"/>
                      <a:pt x="12511" y="6754"/>
                    </a:cubicBezTo>
                    <a:cubicBezTo>
                      <a:pt x="12567" y="6754"/>
                      <a:pt x="12567" y="6754"/>
                      <a:pt x="12567" y="6754"/>
                    </a:cubicBezTo>
                    <a:cubicBezTo>
                      <a:pt x="12511" y="6754"/>
                      <a:pt x="12511" y="6754"/>
                      <a:pt x="12511" y="6754"/>
                    </a:cubicBezTo>
                    <a:close/>
                    <a:moveTo>
                      <a:pt x="12455" y="6955"/>
                    </a:moveTo>
                    <a:cubicBezTo>
                      <a:pt x="12511" y="6955"/>
                      <a:pt x="12511" y="6955"/>
                      <a:pt x="12511" y="6955"/>
                    </a:cubicBezTo>
                    <a:cubicBezTo>
                      <a:pt x="12567" y="6888"/>
                      <a:pt x="12567" y="6888"/>
                      <a:pt x="12567" y="6888"/>
                    </a:cubicBezTo>
                    <a:cubicBezTo>
                      <a:pt x="12567" y="6888"/>
                      <a:pt x="12567" y="6888"/>
                      <a:pt x="12567" y="6888"/>
                    </a:cubicBezTo>
                    <a:cubicBezTo>
                      <a:pt x="12511" y="6821"/>
                      <a:pt x="12511" y="6821"/>
                      <a:pt x="12511" y="6821"/>
                    </a:cubicBezTo>
                    <a:cubicBezTo>
                      <a:pt x="12511" y="6821"/>
                      <a:pt x="12511" y="6821"/>
                      <a:pt x="12511" y="6821"/>
                    </a:cubicBezTo>
                    <a:cubicBezTo>
                      <a:pt x="12511" y="6821"/>
                      <a:pt x="12511" y="6821"/>
                      <a:pt x="12511" y="6821"/>
                    </a:cubicBezTo>
                    <a:cubicBezTo>
                      <a:pt x="12455" y="6888"/>
                      <a:pt x="12455" y="6888"/>
                      <a:pt x="12455" y="6888"/>
                    </a:cubicBezTo>
                    <a:cubicBezTo>
                      <a:pt x="12455" y="6888"/>
                      <a:pt x="12455" y="6888"/>
                      <a:pt x="12455" y="6888"/>
                    </a:cubicBezTo>
                    <a:cubicBezTo>
                      <a:pt x="12455" y="6955"/>
                      <a:pt x="12455" y="6955"/>
                      <a:pt x="12455" y="6955"/>
                    </a:cubicBezTo>
                    <a:cubicBezTo>
                      <a:pt x="12455" y="6955"/>
                      <a:pt x="12455" y="6955"/>
                      <a:pt x="12455" y="6955"/>
                    </a:cubicBezTo>
                    <a:close/>
                    <a:moveTo>
                      <a:pt x="12455" y="7089"/>
                    </a:moveTo>
                    <a:cubicBezTo>
                      <a:pt x="12455" y="7089"/>
                      <a:pt x="12455" y="7089"/>
                      <a:pt x="12455" y="7089"/>
                    </a:cubicBezTo>
                    <a:cubicBezTo>
                      <a:pt x="12511" y="7022"/>
                      <a:pt x="12511" y="7022"/>
                      <a:pt x="12511" y="7022"/>
                    </a:cubicBezTo>
                    <a:cubicBezTo>
                      <a:pt x="12455" y="7022"/>
                      <a:pt x="12455" y="7022"/>
                      <a:pt x="12455" y="7022"/>
                    </a:cubicBezTo>
                    <a:cubicBezTo>
                      <a:pt x="12399" y="7022"/>
                      <a:pt x="12399" y="7022"/>
                      <a:pt x="12399" y="7022"/>
                    </a:cubicBezTo>
                    <a:cubicBezTo>
                      <a:pt x="12399" y="7089"/>
                      <a:pt x="12399" y="7089"/>
                      <a:pt x="12399" y="7089"/>
                    </a:cubicBezTo>
                    <a:cubicBezTo>
                      <a:pt x="12455" y="7089"/>
                      <a:pt x="12455" y="7089"/>
                      <a:pt x="12455" y="7089"/>
                    </a:cubicBezTo>
                    <a:close/>
                    <a:moveTo>
                      <a:pt x="10548" y="5952"/>
                    </a:moveTo>
                    <a:cubicBezTo>
                      <a:pt x="10548" y="5952"/>
                      <a:pt x="10548" y="5952"/>
                      <a:pt x="10548" y="5952"/>
                    </a:cubicBezTo>
                    <a:cubicBezTo>
                      <a:pt x="10548" y="6019"/>
                      <a:pt x="10548" y="6019"/>
                      <a:pt x="10548" y="6019"/>
                    </a:cubicBezTo>
                    <a:cubicBezTo>
                      <a:pt x="10604" y="5952"/>
                      <a:pt x="10604" y="5952"/>
                      <a:pt x="10604" y="5952"/>
                    </a:cubicBezTo>
                    <a:cubicBezTo>
                      <a:pt x="10660" y="6019"/>
                      <a:pt x="10660" y="6019"/>
                      <a:pt x="10660" y="6019"/>
                    </a:cubicBezTo>
                    <a:cubicBezTo>
                      <a:pt x="10660" y="5952"/>
                      <a:pt x="10660" y="5952"/>
                      <a:pt x="10660" y="5952"/>
                    </a:cubicBezTo>
                    <a:cubicBezTo>
                      <a:pt x="10604" y="5952"/>
                      <a:pt x="10604" y="5952"/>
                      <a:pt x="10604" y="5952"/>
                    </a:cubicBezTo>
                    <a:cubicBezTo>
                      <a:pt x="10548" y="5952"/>
                      <a:pt x="10548" y="5952"/>
                      <a:pt x="10548" y="5952"/>
                    </a:cubicBezTo>
                    <a:cubicBezTo>
                      <a:pt x="10548" y="5952"/>
                      <a:pt x="10548" y="5952"/>
                      <a:pt x="10548" y="5952"/>
                    </a:cubicBezTo>
                    <a:close/>
                    <a:moveTo>
                      <a:pt x="10884" y="6620"/>
                    </a:moveTo>
                    <a:cubicBezTo>
                      <a:pt x="10828" y="6554"/>
                      <a:pt x="10828" y="6554"/>
                      <a:pt x="10828" y="6554"/>
                    </a:cubicBezTo>
                    <a:cubicBezTo>
                      <a:pt x="10828" y="6420"/>
                      <a:pt x="10828" y="6420"/>
                      <a:pt x="10828" y="6420"/>
                    </a:cubicBezTo>
                    <a:cubicBezTo>
                      <a:pt x="10828" y="6420"/>
                      <a:pt x="10828" y="6420"/>
                      <a:pt x="10828" y="6420"/>
                    </a:cubicBezTo>
                    <a:cubicBezTo>
                      <a:pt x="10828" y="6353"/>
                      <a:pt x="10828" y="6353"/>
                      <a:pt x="10828" y="6353"/>
                    </a:cubicBezTo>
                    <a:cubicBezTo>
                      <a:pt x="10828" y="6353"/>
                      <a:pt x="10828" y="6353"/>
                      <a:pt x="10828" y="6353"/>
                    </a:cubicBezTo>
                    <a:cubicBezTo>
                      <a:pt x="10772" y="6286"/>
                      <a:pt x="10772" y="6286"/>
                      <a:pt x="10772" y="6286"/>
                    </a:cubicBezTo>
                    <a:cubicBezTo>
                      <a:pt x="10772" y="6219"/>
                      <a:pt x="10772" y="6219"/>
                      <a:pt x="10772" y="6219"/>
                    </a:cubicBezTo>
                    <a:cubicBezTo>
                      <a:pt x="10772" y="6152"/>
                      <a:pt x="10772" y="6152"/>
                      <a:pt x="10772" y="6152"/>
                    </a:cubicBezTo>
                    <a:cubicBezTo>
                      <a:pt x="10716" y="6085"/>
                      <a:pt x="10716" y="6085"/>
                      <a:pt x="10716" y="6085"/>
                    </a:cubicBezTo>
                    <a:cubicBezTo>
                      <a:pt x="10716" y="6085"/>
                      <a:pt x="10716" y="6085"/>
                      <a:pt x="10716" y="6085"/>
                    </a:cubicBezTo>
                    <a:cubicBezTo>
                      <a:pt x="10772" y="6019"/>
                      <a:pt x="10772" y="6019"/>
                      <a:pt x="10772" y="6019"/>
                    </a:cubicBezTo>
                    <a:cubicBezTo>
                      <a:pt x="10828" y="6019"/>
                      <a:pt x="10828" y="6019"/>
                      <a:pt x="10828" y="6019"/>
                    </a:cubicBezTo>
                    <a:cubicBezTo>
                      <a:pt x="10884" y="5952"/>
                      <a:pt x="10884" y="5952"/>
                      <a:pt x="10884" y="5952"/>
                    </a:cubicBezTo>
                    <a:cubicBezTo>
                      <a:pt x="10940" y="5952"/>
                      <a:pt x="10940" y="5952"/>
                      <a:pt x="10940" y="5952"/>
                    </a:cubicBezTo>
                    <a:cubicBezTo>
                      <a:pt x="10996" y="5952"/>
                      <a:pt x="10996" y="5952"/>
                      <a:pt x="10996" y="5952"/>
                    </a:cubicBezTo>
                    <a:cubicBezTo>
                      <a:pt x="10996" y="5952"/>
                      <a:pt x="10996" y="5952"/>
                      <a:pt x="10996" y="5952"/>
                    </a:cubicBezTo>
                    <a:cubicBezTo>
                      <a:pt x="11052" y="6019"/>
                      <a:pt x="11052" y="6019"/>
                      <a:pt x="11052" y="6019"/>
                    </a:cubicBezTo>
                    <a:cubicBezTo>
                      <a:pt x="11109" y="6019"/>
                      <a:pt x="11109" y="6019"/>
                      <a:pt x="11109" y="6019"/>
                    </a:cubicBezTo>
                    <a:cubicBezTo>
                      <a:pt x="11109" y="6019"/>
                      <a:pt x="11109" y="6019"/>
                      <a:pt x="11109" y="6019"/>
                    </a:cubicBezTo>
                    <a:cubicBezTo>
                      <a:pt x="11165" y="6019"/>
                      <a:pt x="11165" y="6019"/>
                      <a:pt x="11165" y="6019"/>
                    </a:cubicBezTo>
                    <a:cubicBezTo>
                      <a:pt x="11221" y="6019"/>
                      <a:pt x="11221" y="6019"/>
                      <a:pt x="11221" y="6019"/>
                    </a:cubicBezTo>
                    <a:cubicBezTo>
                      <a:pt x="11221" y="6085"/>
                      <a:pt x="11221" y="6085"/>
                      <a:pt x="11221" y="6085"/>
                    </a:cubicBezTo>
                    <a:cubicBezTo>
                      <a:pt x="11221" y="6085"/>
                      <a:pt x="11221" y="6085"/>
                      <a:pt x="11221" y="6085"/>
                    </a:cubicBezTo>
                    <a:cubicBezTo>
                      <a:pt x="11221" y="6152"/>
                      <a:pt x="11221" y="6152"/>
                      <a:pt x="11221" y="6152"/>
                    </a:cubicBezTo>
                    <a:cubicBezTo>
                      <a:pt x="11277" y="6152"/>
                      <a:pt x="11277" y="6152"/>
                      <a:pt x="11277" y="6152"/>
                    </a:cubicBezTo>
                    <a:cubicBezTo>
                      <a:pt x="11277" y="6219"/>
                      <a:pt x="11277" y="6219"/>
                      <a:pt x="11277" y="6219"/>
                    </a:cubicBezTo>
                    <a:cubicBezTo>
                      <a:pt x="11221" y="6219"/>
                      <a:pt x="11221" y="6219"/>
                      <a:pt x="11221" y="6219"/>
                    </a:cubicBezTo>
                    <a:cubicBezTo>
                      <a:pt x="11221" y="6286"/>
                      <a:pt x="11221" y="6286"/>
                      <a:pt x="11221" y="6286"/>
                    </a:cubicBezTo>
                    <a:cubicBezTo>
                      <a:pt x="11165" y="6353"/>
                      <a:pt x="11165" y="6353"/>
                      <a:pt x="11165" y="6353"/>
                    </a:cubicBezTo>
                    <a:cubicBezTo>
                      <a:pt x="11165" y="6353"/>
                      <a:pt x="11165" y="6353"/>
                      <a:pt x="11165" y="6353"/>
                    </a:cubicBezTo>
                    <a:cubicBezTo>
                      <a:pt x="11109" y="6420"/>
                      <a:pt x="11109" y="6420"/>
                      <a:pt x="11109" y="6420"/>
                    </a:cubicBezTo>
                    <a:cubicBezTo>
                      <a:pt x="10996" y="6487"/>
                      <a:pt x="10996" y="6487"/>
                      <a:pt x="10996" y="6487"/>
                    </a:cubicBezTo>
                    <a:cubicBezTo>
                      <a:pt x="10940" y="6554"/>
                      <a:pt x="10940" y="6554"/>
                      <a:pt x="10940" y="6554"/>
                    </a:cubicBezTo>
                    <a:cubicBezTo>
                      <a:pt x="10940" y="6554"/>
                      <a:pt x="10940" y="6554"/>
                      <a:pt x="10940" y="6554"/>
                    </a:cubicBezTo>
                    <a:cubicBezTo>
                      <a:pt x="10884" y="6554"/>
                      <a:pt x="10884" y="6554"/>
                      <a:pt x="10884" y="6554"/>
                    </a:cubicBezTo>
                    <a:cubicBezTo>
                      <a:pt x="10884" y="6620"/>
                      <a:pt x="10884" y="6620"/>
                      <a:pt x="10884" y="6620"/>
                    </a:cubicBezTo>
                    <a:cubicBezTo>
                      <a:pt x="10884" y="6620"/>
                      <a:pt x="10884" y="6620"/>
                      <a:pt x="10884" y="6620"/>
                    </a:cubicBezTo>
                    <a:close/>
                    <a:moveTo>
                      <a:pt x="12679" y="7690"/>
                    </a:moveTo>
                    <a:cubicBezTo>
                      <a:pt x="12567" y="7624"/>
                      <a:pt x="12567" y="7624"/>
                      <a:pt x="12567" y="7624"/>
                    </a:cubicBezTo>
                    <a:cubicBezTo>
                      <a:pt x="12567" y="7624"/>
                      <a:pt x="12567" y="7624"/>
                      <a:pt x="12567" y="7624"/>
                    </a:cubicBezTo>
                    <a:cubicBezTo>
                      <a:pt x="12455" y="7624"/>
                      <a:pt x="12455" y="7624"/>
                      <a:pt x="12455" y="7624"/>
                    </a:cubicBezTo>
                    <a:cubicBezTo>
                      <a:pt x="12511" y="7557"/>
                      <a:pt x="12511" y="7557"/>
                      <a:pt x="12511" y="7557"/>
                    </a:cubicBezTo>
                    <a:cubicBezTo>
                      <a:pt x="12511" y="7557"/>
                      <a:pt x="12511" y="7557"/>
                      <a:pt x="12511" y="7557"/>
                    </a:cubicBezTo>
                    <a:cubicBezTo>
                      <a:pt x="12567" y="7557"/>
                      <a:pt x="12567" y="7557"/>
                      <a:pt x="12567" y="7557"/>
                    </a:cubicBezTo>
                    <a:cubicBezTo>
                      <a:pt x="12567" y="7557"/>
                      <a:pt x="12567" y="7557"/>
                      <a:pt x="12567" y="7557"/>
                    </a:cubicBezTo>
                    <a:cubicBezTo>
                      <a:pt x="12567" y="7557"/>
                      <a:pt x="12567" y="7557"/>
                      <a:pt x="12567" y="7557"/>
                    </a:cubicBezTo>
                    <a:cubicBezTo>
                      <a:pt x="12511" y="7557"/>
                      <a:pt x="12511" y="7557"/>
                      <a:pt x="12511" y="7557"/>
                    </a:cubicBezTo>
                    <a:cubicBezTo>
                      <a:pt x="12511" y="7490"/>
                      <a:pt x="12511" y="7490"/>
                      <a:pt x="12511" y="7490"/>
                    </a:cubicBezTo>
                    <a:cubicBezTo>
                      <a:pt x="12567" y="7423"/>
                      <a:pt x="12567" y="7423"/>
                      <a:pt x="12567" y="7423"/>
                    </a:cubicBezTo>
                    <a:cubicBezTo>
                      <a:pt x="12623" y="7356"/>
                      <a:pt x="12623" y="7356"/>
                      <a:pt x="12623" y="7356"/>
                    </a:cubicBezTo>
                    <a:cubicBezTo>
                      <a:pt x="12623" y="7289"/>
                      <a:pt x="12623" y="7289"/>
                      <a:pt x="12623" y="7289"/>
                    </a:cubicBezTo>
                    <a:cubicBezTo>
                      <a:pt x="12623" y="7289"/>
                      <a:pt x="12623" y="7289"/>
                      <a:pt x="12623" y="7289"/>
                    </a:cubicBezTo>
                    <a:cubicBezTo>
                      <a:pt x="12623" y="7222"/>
                      <a:pt x="12623" y="7222"/>
                      <a:pt x="12623" y="7222"/>
                    </a:cubicBezTo>
                    <a:cubicBezTo>
                      <a:pt x="12567" y="7222"/>
                      <a:pt x="12567" y="7222"/>
                      <a:pt x="12567" y="7222"/>
                    </a:cubicBezTo>
                    <a:cubicBezTo>
                      <a:pt x="12623" y="7155"/>
                      <a:pt x="12623" y="7155"/>
                      <a:pt x="12623" y="7155"/>
                    </a:cubicBezTo>
                    <a:cubicBezTo>
                      <a:pt x="12623" y="7089"/>
                      <a:pt x="12623" y="7089"/>
                      <a:pt x="12623" y="7089"/>
                    </a:cubicBezTo>
                    <a:cubicBezTo>
                      <a:pt x="12679" y="7022"/>
                      <a:pt x="12679" y="7022"/>
                      <a:pt x="12679" y="7022"/>
                    </a:cubicBezTo>
                    <a:cubicBezTo>
                      <a:pt x="12679" y="6955"/>
                      <a:pt x="12679" y="6955"/>
                      <a:pt x="12679" y="6955"/>
                    </a:cubicBezTo>
                    <a:cubicBezTo>
                      <a:pt x="12679" y="6955"/>
                      <a:pt x="12679" y="6955"/>
                      <a:pt x="12679" y="6955"/>
                    </a:cubicBezTo>
                    <a:cubicBezTo>
                      <a:pt x="12736" y="6888"/>
                      <a:pt x="12736" y="6888"/>
                      <a:pt x="12736" y="6888"/>
                    </a:cubicBezTo>
                    <a:cubicBezTo>
                      <a:pt x="12736" y="6821"/>
                      <a:pt x="12736" y="6821"/>
                      <a:pt x="12736" y="6821"/>
                    </a:cubicBezTo>
                    <a:cubicBezTo>
                      <a:pt x="12792" y="6821"/>
                      <a:pt x="12792" y="6821"/>
                      <a:pt x="12792" y="6821"/>
                    </a:cubicBezTo>
                    <a:cubicBezTo>
                      <a:pt x="12792" y="6754"/>
                      <a:pt x="12792" y="6754"/>
                      <a:pt x="12792" y="6754"/>
                    </a:cubicBezTo>
                    <a:cubicBezTo>
                      <a:pt x="12848" y="6687"/>
                      <a:pt x="12848" y="6687"/>
                      <a:pt x="12848" y="6687"/>
                    </a:cubicBezTo>
                    <a:cubicBezTo>
                      <a:pt x="12848" y="6620"/>
                      <a:pt x="12848" y="6620"/>
                      <a:pt x="12848" y="6620"/>
                    </a:cubicBezTo>
                    <a:cubicBezTo>
                      <a:pt x="12904" y="6620"/>
                      <a:pt x="12904" y="6620"/>
                      <a:pt x="12904" y="6620"/>
                    </a:cubicBezTo>
                    <a:cubicBezTo>
                      <a:pt x="12904" y="6554"/>
                      <a:pt x="12904" y="6554"/>
                      <a:pt x="12904" y="6554"/>
                    </a:cubicBezTo>
                    <a:cubicBezTo>
                      <a:pt x="12904" y="6554"/>
                      <a:pt x="12904" y="6554"/>
                      <a:pt x="12904" y="6554"/>
                    </a:cubicBezTo>
                    <a:cubicBezTo>
                      <a:pt x="12904" y="6487"/>
                      <a:pt x="12904" y="6487"/>
                      <a:pt x="12904" y="6487"/>
                    </a:cubicBezTo>
                    <a:cubicBezTo>
                      <a:pt x="12960" y="6487"/>
                      <a:pt x="12960" y="6487"/>
                      <a:pt x="12960" y="6487"/>
                    </a:cubicBezTo>
                    <a:cubicBezTo>
                      <a:pt x="13016" y="6554"/>
                      <a:pt x="13016" y="6554"/>
                      <a:pt x="13016" y="6554"/>
                    </a:cubicBezTo>
                    <a:cubicBezTo>
                      <a:pt x="13016" y="6620"/>
                      <a:pt x="13016" y="6620"/>
                      <a:pt x="13016" y="6620"/>
                    </a:cubicBezTo>
                    <a:cubicBezTo>
                      <a:pt x="13072" y="6620"/>
                      <a:pt x="13072" y="6620"/>
                      <a:pt x="13072" y="6620"/>
                    </a:cubicBezTo>
                    <a:cubicBezTo>
                      <a:pt x="13072" y="6554"/>
                      <a:pt x="13072" y="6554"/>
                      <a:pt x="13072" y="6554"/>
                    </a:cubicBezTo>
                    <a:cubicBezTo>
                      <a:pt x="13016" y="6487"/>
                      <a:pt x="13016" y="6487"/>
                      <a:pt x="13016" y="6487"/>
                    </a:cubicBezTo>
                    <a:cubicBezTo>
                      <a:pt x="13016" y="6487"/>
                      <a:pt x="13016" y="6487"/>
                      <a:pt x="13016" y="6487"/>
                    </a:cubicBezTo>
                    <a:cubicBezTo>
                      <a:pt x="13072" y="6487"/>
                      <a:pt x="13072" y="6487"/>
                      <a:pt x="13072" y="6487"/>
                    </a:cubicBezTo>
                    <a:cubicBezTo>
                      <a:pt x="13016" y="6420"/>
                      <a:pt x="13016" y="6420"/>
                      <a:pt x="13016" y="6420"/>
                    </a:cubicBezTo>
                    <a:cubicBezTo>
                      <a:pt x="13072" y="6353"/>
                      <a:pt x="13072" y="6353"/>
                      <a:pt x="13072" y="6353"/>
                    </a:cubicBezTo>
                    <a:cubicBezTo>
                      <a:pt x="13184" y="6286"/>
                      <a:pt x="13184" y="6286"/>
                      <a:pt x="13184" y="6286"/>
                    </a:cubicBezTo>
                    <a:cubicBezTo>
                      <a:pt x="13241" y="6286"/>
                      <a:pt x="13241" y="6286"/>
                      <a:pt x="13241" y="6286"/>
                    </a:cubicBezTo>
                    <a:cubicBezTo>
                      <a:pt x="13297" y="6286"/>
                      <a:pt x="13297" y="6286"/>
                      <a:pt x="13297" y="6286"/>
                    </a:cubicBezTo>
                    <a:cubicBezTo>
                      <a:pt x="13297" y="6353"/>
                      <a:pt x="13297" y="6353"/>
                      <a:pt x="13297" y="6353"/>
                    </a:cubicBezTo>
                    <a:cubicBezTo>
                      <a:pt x="13353" y="6286"/>
                      <a:pt x="13353" y="6286"/>
                      <a:pt x="13353" y="6286"/>
                    </a:cubicBezTo>
                    <a:cubicBezTo>
                      <a:pt x="13353" y="6353"/>
                      <a:pt x="13353" y="6353"/>
                      <a:pt x="13353" y="6353"/>
                    </a:cubicBezTo>
                    <a:cubicBezTo>
                      <a:pt x="13409" y="6353"/>
                      <a:pt x="13409" y="6353"/>
                      <a:pt x="13409" y="6353"/>
                    </a:cubicBezTo>
                    <a:cubicBezTo>
                      <a:pt x="13465" y="6353"/>
                      <a:pt x="13465" y="6353"/>
                      <a:pt x="13465" y="6353"/>
                    </a:cubicBezTo>
                    <a:cubicBezTo>
                      <a:pt x="13521" y="6353"/>
                      <a:pt x="13521" y="6353"/>
                      <a:pt x="13521" y="6353"/>
                    </a:cubicBezTo>
                    <a:cubicBezTo>
                      <a:pt x="13521" y="6420"/>
                      <a:pt x="13521" y="6420"/>
                      <a:pt x="13521" y="6420"/>
                    </a:cubicBezTo>
                    <a:cubicBezTo>
                      <a:pt x="13577" y="6420"/>
                      <a:pt x="13577" y="6420"/>
                      <a:pt x="13577" y="6420"/>
                    </a:cubicBezTo>
                    <a:cubicBezTo>
                      <a:pt x="13577" y="6420"/>
                      <a:pt x="13577" y="6420"/>
                      <a:pt x="13577" y="6420"/>
                    </a:cubicBezTo>
                    <a:cubicBezTo>
                      <a:pt x="13633" y="6487"/>
                      <a:pt x="13633" y="6487"/>
                      <a:pt x="13633" y="6487"/>
                    </a:cubicBezTo>
                    <a:cubicBezTo>
                      <a:pt x="13577" y="6487"/>
                      <a:pt x="13577" y="6487"/>
                      <a:pt x="13577" y="6487"/>
                    </a:cubicBezTo>
                    <a:cubicBezTo>
                      <a:pt x="13633" y="6554"/>
                      <a:pt x="13633" y="6554"/>
                      <a:pt x="13633" y="6554"/>
                    </a:cubicBezTo>
                    <a:cubicBezTo>
                      <a:pt x="13633" y="6487"/>
                      <a:pt x="13633" y="6487"/>
                      <a:pt x="13633" y="6487"/>
                    </a:cubicBezTo>
                    <a:cubicBezTo>
                      <a:pt x="13745" y="6487"/>
                      <a:pt x="13745" y="6487"/>
                      <a:pt x="13745" y="6487"/>
                    </a:cubicBezTo>
                    <a:cubicBezTo>
                      <a:pt x="13858" y="6554"/>
                      <a:pt x="13858" y="6554"/>
                      <a:pt x="13858" y="6554"/>
                    </a:cubicBezTo>
                    <a:cubicBezTo>
                      <a:pt x="13914" y="6554"/>
                      <a:pt x="13914" y="6554"/>
                      <a:pt x="13914" y="6554"/>
                    </a:cubicBezTo>
                    <a:cubicBezTo>
                      <a:pt x="13914" y="6620"/>
                      <a:pt x="13914" y="6620"/>
                      <a:pt x="13914" y="6620"/>
                    </a:cubicBezTo>
                    <a:cubicBezTo>
                      <a:pt x="13914" y="6620"/>
                      <a:pt x="13914" y="6620"/>
                      <a:pt x="13914" y="6620"/>
                    </a:cubicBezTo>
                    <a:cubicBezTo>
                      <a:pt x="13970" y="6687"/>
                      <a:pt x="13970" y="6687"/>
                      <a:pt x="13970" y="6687"/>
                    </a:cubicBezTo>
                    <a:cubicBezTo>
                      <a:pt x="13914" y="6687"/>
                      <a:pt x="13914" y="6687"/>
                      <a:pt x="13914" y="6687"/>
                    </a:cubicBezTo>
                    <a:cubicBezTo>
                      <a:pt x="13914" y="6687"/>
                      <a:pt x="13914" y="6687"/>
                      <a:pt x="13914" y="6687"/>
                    </a:cubicBezTo>
                    <a:cubicBezTo>
                      <a:pt x="13858" y="6754"/>
                      <a:pt x="13858" y="6754"/>
                      <a:pt x="13858" y="6754"/>
                    </a:cubicBezTo>
                    <a:cubicBezTo>
                      <a:pt x="13802" y="6821"/>
                      <a:pt x="13802" y="6821"/>
                      <a:pt x="13802" y="6821"/>
                    </a:cubicBezTo>
                    <a:cubicBezTo>
                      <a:pt x="13802" y="6888"/>
                      <a:pt x="13802" y="6888"/>
                      <a:pt x="13802" y="6888"/>
                    </a:cubicBezTo>
                    <a:cubicBezTo>
                      <a:pt x="13745" y="6888"/>
                      <a:pt x="13745" y="6888"/>
                      <a:pt x="13745" y="6888"/>
                    </a:cubicBezTo>
                    <a:cubicBezTo>
                      <a:pt x="13745" y="6888"/>
                      <a:pt x="13745" y="6888"/>
                      <a:pt x="13745" y="6888"/>
                    </a:cubicBezTo>
                    <a:cubicBezTo>
                      <a:pt x="13633" y="6955"/>
                      <a:pt x="13633" y="6955"/>
                      <a:pt x="13633" y="6955"/>
                    </a:cubicBezTo>
                    <a:cubicBezTo>
                      <a:pt x="13577" y="7089"/>
                      <a:pt x="13577" y="7089"/>
                      <a:pt x="13577" y="7089"/>
                    </a:cubicBezTo>
                    <a:cubicBezTo>
                      <a:pt x="13521" y="7089"/>
                      <a:pt x="13521" y="7089"/>
                      <a:pt x="13521" y="7089"/>
                    </a:cubicBezTo>
                    <a:cubicBezTo>
                      <a:pt x="13521" y="7089"/>
                      <a:pt x="13521" y="7089"/>
                      <a:pt x="13521" y="7089"/>
                    </a:cubicBezTo>
                    <a:cubicBezTo>
                      <a:pt x="13521" y="7089"/>
                      <a:pt x="13521" y="7089"/>
                      <a:pt x="13521" y="7089"/>
                    </a:cubicBezTo>
                    <a:cubicBezTo>
                      <a:pt x="13521" y="7155"/>
                      <a:pt x="13521" y="7155"/>
                      <a:pt x="13521" y="7155"/>
                    </a:cubicBezTo>
                    <a:cubicBezTo>
                      <a:pt x="13409" y="7222"/>
                      <a:pt x="13409" y="7222"/>
                      <a:pt x="13409" y="7222"/>
                    </a:cubicBezTo>
                    <a:cubicBezTo>
                      <a:pt x="13353" y="7289"/>
                      <a:pt x="13353" y="7289"/>
                      <a:pt x="13353" y="7289"/>
                    </a:cubicBezTo>
                    <a:cubicBezTo>
                      <a:pt x="13297" y="7356"/>
                      <a:pt x="13297" y="7356"/>
                      <a:pt x="13297" y="7356"/>
                    </a:cubicBezTo>
                    <a:cubicBezTo>
                      <a:pt x="13241" y="7356"/>
                      <a:pt x="13241" y="7356"/>
                      <a:pt x="13241" y="7356"/>
                    </a:cubicBezTo>
                    <a:cubicBezTo>
                      <a:pt x="13184" y="7356"/>
                      <a:pt x="13184" y="7356"/>
                      <a:pt x="13184" y="7356"/>
                    </a:cubicBezTo>
                    <a:cubicBezTo>
                      <a:pt x="13184" y="7289"/>
                      <a:pt x="13184" y="7289"/>
                      <a:pt x="13184" y="7289"/>
                    </a:cubicBezTo>
                    <a:cubicBezTo>
                      <a:pt x="13128" y="7356"/>
                      <a:pt x="13128" y="7356"/>
                      <a:pt x="13128" y="7356"/>
                    </a:cubicBezTo>
                    <a:cubicBezTo>
                      <a:pt x="13072" y="7289"/>
                      <a:pt x="13072" y="7289"/>
                      <a:pt x="13072" y="7289"/>
                    </a:cubicBezTo>
                    <a:cubicBezTo>
                      <a:pt x="13072" y="7222"/>
                      <a:pt x="13072" y="7222"/>
                      <a:pt x="13072" y="7222"/>
                    </a:cubicBezTo>
                    <a:cubicBezTo>
                      <a:pt x="13072" y="7222"/>
                      <a:pt x="13072" y="7222"/>
                      <a:pt x="13072" y="7222"/>
                    </a:cubicBezTo>
                    <a:cubicBezTo>
                      <a:pt x="13016" y="7222"/>
                      <a:pt x="13016" y="7222"/>
                      <a:pt x="13016" y="7222"/>
                    </a:cubicBezTo>
                    <a:cubicBezTo>
                      <a:pt x="12960" y="7222"/>
                      <a:pt x="12960" y="7222"/>
                      <a:pt x="12960" y="7222"/>
                    </a:cubicBezTo>
                    <a:cubicBezTo>
                      <a:pt x="12904" y="7222"/>
                      <a:pt x="12904" y="7222"/>
                      <a:pt x="12904" y="7222"/>
                    </a:cubicBezTo>
                    <a:cubicBezTo>
                      <a:pt x="12904" y="7222"/>
                      <a:pt x="12904" y="7222"/>
                      <a:pt x="12904" y="7222"/>
                    </a:cubicBezTo>
                    <a:cubicBezTo>
                      <a:pt x="12848" y="7222"/>
                      <a:pt x="12848" y="7222"/>
                      <a:pt x="12848" y="7222"/>
                    </a:cubicBezTo>
                    <a:cubicBezTo>
                      <a:pt x="12848" y="7222"/>
                      <a:pt x="12848" y="7222"/>
                      <a:pt x="12848" y="7222"/>
                    </a:cubicBezTo>
                    <a:cubicBezTo>
                      <a:pt x="12848" y="7222"/>
                      <a:pt x="12848" y="7222"/>
                      <a:pt x="12848" y="7222"/>
                    </a:cubicBezTo>
                    <a:cubicBezTo>
                      <a:pt x="12960" y="7222"/>
                      <a:pt x="12960" y="7222"/>
                      <a:pt x="12960" y="7222"/>
                    </a:cubicBezTo>
                    <a:cubicBezTo>
                      <a:pt x="12960" y="7289"/>
                      <a:pt x="12960" y="7289"/>
                      <a:pt x="12960" y="7289"/>
                    </a:cubicBezTo>
                    <a:cubicBezTo>
                      <a:pt x="12904" y="7356"/>
                      <a:pt x="12904" y="7356"/>
                      <a:pt x="12904" y="7356"/>
                    </a:cubicBezTo>
                    <a:cubicBezTo>
                      <a:pt x="12960" y="7356"/>
                      <a:pt x="12960" y="7356"/>
                      <a:pt x="12960" y="7356"/>
                    </a:cubicBezTo>
                    <a:cubicBezTo>
                      <a:pt x="12960" y="7423"/>
                      <a:pt x="12960" y="7423"/>
                      <a:pt x="12960" y="7423"/>
                    </a:cubicBezTo>
                    <a:cubicBezTo>
                      <a:pt x="12904" y="7490"/>
                      <a:pt x="12904" y="7490"/>
                      <a:pt x="12904" y="7490"/>
                    </a:cubicBezTo>
                    <a:cubicBezTo>
                      <a:pt x="12904" y="7490"/>
                      <a:pt x="12904" y="7490"/>
                      <a:pt x="12904" y="7490"/>
                    </a:cubicBezTo>
                    <a:cubicBezTo>
                      <a:pt x="12848" y="7557"/>
                      <a:pt x="12848" y="7557"/>
                      <a:pt x="12848" y="7557"/>
                    </a:cubicBezTo>
                    <a:cubicBezTo>
                      <a:pt x="12792" y="7557"/>
                      <a:pt x="12792" y="7557"/>
                      <a:pt x="12792" y="7557"/>
                    </a:cubicBezTo>
                    <a:cubicBezTo>
                      <a:pt x="12792" y="7557"/>
                      <a:pt x="12792" y="7557"/>
                      <a:pt x="12792" y="7557"/>
                    </a:cubicBezTo>
                    <a:cubicBezTo>
                      <a:pt x="12736" y="7624"/>
                      <a:pt x="12736" y="7624"/>
                      <a:pt x="12736" y="7624"/>
                    </a:cubicBezTo>
                    <a:cubicBezTo>
                      <a:pt x="12736" y="7624"/>
                      <a:pt x="12736" y="7624"/>
                      <a:pt x="12736" y="7624"/>
                    </a:cubicBezTo>
                    <a:cubicBezTo>
                      <a:pt x="12679" y="7624"/>
                      <a:pt x="12679" y="7624"/>
                      <a:pt x="12679" y="7624"/>
                    </a:cubicBezTo>
                    <a:cubicBezTo>
                      <a:pt x="12679" y="7690"/>
                      <a:pt x="12679" y="7690"/>
                      <a:pt x="12679" y="7690"/>
                    </a:cubicBezTo>
                    <a:cubicBezTo>
                      <a:pt x="12679" y="7690"/>
                      <a:pt x="12679" y="7690"/>
                      <a:pt x="12679" y="7690"/>
                    </a:cubicBezTo>
                    <a:close/>
                    <a:moveTo>
                      <a:pt x="15709" y="7958"/>
                    </a:moveTo>
                    <a:cubicBezTo>
                      <a:pt x="15653" y="7891"/>
                      <a:pt x="15653" y="7891"/>
                      <a:pt x="15653" y="7891"/>
                    </a:cubicBezTo>
                    <a:cubicBezTo>
                      <a:pt x="15597" y="7891"/>
                      <a:pt x="15597" y="7891"/>
                      <a:pt x="15597" y="7891"/>
                    </a:cubicBezTo>
                    <a:cubicBezTo>
                      <a:pt x="15597" y="7824"/>
                      <a:pt x="15597" y="7824"/>
                      <a:pt x="15597" y="7824"/>
                    </a:cubicBezTo>
                    <a:cubicBezTo>
                      <a:pt x="15541" y="7824"/>
                      <a:pt x="15541" y="7824"/>
                      <a:pt x="15541" y="7824"/>
                    </a:cubicBezTo>
                    <a:cubicBezTo>
                      <a:pt x="15541" y="7757"/>
                      <a:pt x="15541" y="7757"/>
                      <a:pt x="15541" y="7757"/>
                    </a:cubicBezTo>
                    <a:cubicBezTo>
                      <a:pt x="15541" y="7690"/>
                      <a:pt x="15541" y="7690"/>
                      <a:pt x="15541" y="7690"/>
                    </a:cubicBezTo>
                    <a:cubicBezTo>
                      <a:pt x="15597" y="7624"/>
                      <a:pt x="15597" y="7624"/>
                      <a:pt x="15597" y="7624"/>
                    </a:cubicBezTo>
                    <a:cubicBezTo>
                      <a:pt x="15597" y="7624"/>
                      <a:pt x="15597" y="7624"/>
                      <a:pt x="15597" y="7624"/>
                    </a:cubicBezTo>
                    <a:cubicBezTo>
                      <a:pt x="15597" y="7557"/>
                      <a:pt x="15597" y="7557"/>
                      <a:pt x="15597" y="7557"/>
                    </a:cubicBezTo>
                    <a:cubicBezTo>
                      <a:pt x="15597" y="7557"/>
                      <a:pt x="15597" y="7557"/>
                      <a:pt x="15597" y="7557"/>
                    </a:cubicBezTo>
                    <a:cubicBezTo>
                      <a:pt x="15541" y="7490"/>
                      <a:pt x="15541" y="7490"/>
                      <a:pt x="15541" y="7490"/>
                    </a:cubicBezTo>
                    <a:cubicBezTo>
                      <a:pt x="15541" y="7490"/>
                      <a:pt x="15541" y="7490"/>
                      <a:pt x="15541" y="7490"/>
                    </a:cubicBezTo>
                    <a:cubicBezTo>
                      <a:pt x="15541" y="7356"/>
                      <a:pt x="15541" y="7356"/>
                      <a:pt x="15541" y="7356"/>
                    </a:cubicBezTo>
                    <a:cubicBezTo>
                      <a:pt x="15597" y="7356"/>
                      <a:pt x="15597" y="7356"/>
                      <a:pt x="15597" y="7356"/>
                    </a:cubicBezTo>
                    <a:cubicBezTo>
                      <a:pt x="15597" y="7356"/>
                      <a:pt x="15597" y="7356"/>
                      <a:pt x="15597" y="7356"/>
                    </a:cubicBezTo>
                    <a:cubicBezTo>
                      <a:pt x="15597" y="7289"/>
                      <a:pt x="15597" y="7289"/>
                      <a:pt x="15597" y="7289"/>
                    </a:cubicBezTo>
                    <a:cubicBezTo>
                      <a:pt x="15653" y="7222"/>
                      <a:pt x="15653" y="7222"/>
                      <a:pt x="15653" y="7222"/>
                    </a:cubicBezTo>
                    <a:cubicBezTo>
                      <a:pt x="15653" y="7155"/>
                      <a:pt x="15653" y="7155"/>
                      <a:pt x="15653" y="7155"/>
                    </a:cubicBezTo>
                    <a:cubicBezTo>
                      <a:pt x="15709" y="7155"/>
                      <a:pt x="15709" y="7155"/>
                      <a:pt x="15709" y="7155"/>
                    </a:cubicBezTo>
                    <a:cubicBezTo>
                      <a:pt x="15709" y="7222"/>
                      <a:pt x="15709" y="7222"/>
                      <a:pt x="15709" y="7222"/>
                    </a:cubicBezTo>
                    <a:cubicBezTo>
                      <a:pt x="15709" y="7222"/>
                      <a:pt x="15709" y="7222"/>
                      <a:pt x="15709" y="7222"/>
                    </a:cubicBezTo>
                    <a:cubicBezTo>
                      <a:pt x="15821" y="7289"/>
                      <a:pt x="15821" y="7289"/>
                      <a:pt x="15821" y="7289"/>
                    </a:cubicBezTo>
                    <a:cubicBezTo>
                      <a:pt x="15877" y="7289"/>
                      <a:pt x="15877" y="7289"/>
                      <a:pt x="15877" y="7289"/>
                    </a:cubicBezTo>
                    <a:cubicBezTo>
                      <a:pt x="15934" y="7356"/>
                      <a:pt x="15934" y="7356"/>
                      <a:pt x="15934" y="7356"/>
                    </a:cubicBezTo>
                    <a:cubicBezTo>
                      <a:pt x="15934" y="7289"/>
                      <a:pt x="15934" y="7289"/>
                      <a:pt x="15934" y="7289"/>
                    </a:cubicBezTo>
                    <a:cubicBezTo>
                      <a:pt x="16046" y="7356"/>
                      <a:pt x="16046" y="7356"/>
                      <a:pt x="16046" y="7356"/>
                    </a:cubicBezTo>
                    <a:cubicBezTo>
                      <a:pt x="16102" y="7356"/>
                      <a:pt x="16102" y="7356"/>
                      <a:pt x="16102" y="7356"/>
                    </a:cubicBezTo>
                    <a:cubicBezTo>
                      <a:pt x="16102" y="7356"/>
                      <a:pt x="16102" y="7356"/>
                      <a:pt x="16102" y="7356"/>
                    </a:cubicBezTo>
                    <a:cubicBezTo>
                      <a:pt x="16158" y="7423"/>
                      <a:pt x="16158" y="7423"/>
                      <a:pt x="16158" y="7423"/>
                    </a:cubicBezTo>
                    <a:cubicBezTo>
                      <a:pt x="16214" y="7490"/>
                      <a:pt x="16214" y="7490"/>
                      <a:pt x="16214" y="7490"/>
                    </a:cubicBezTo>
                    <a:cubicBezTo>
                      <a:pt x="16214" y="7490"/>
                      <a:pt x="16214" y="7490"/>
                      <a:pt x="16214" y="7490"/>
                    </a:cubicBezTo>
                    <a:cubicBezTo>
                      <a:pt x="16214" y="7557"/>
                      <a:pt x="16214" y="7557"/>
                      <a:pt x="16214" y="7557"/>
                    </a:cubicBezTo>
                    <a:cubicBezTo>
                      <a:pt x="16214" y="7624"/>
                      <a:pt x="16214" y="7624"/>
                      <a:pt x="16214" y="7624"/>
                    </a:cubicBezTo>
                    <a:cubicBezTo>
                      <a:pt x="16270" y="7624"/>
                      <a:pt x="16270" y="7624"/>
                      <a:pt x="16270" y="7624"/>
                    </a:cubicBezTo>
                    <a:cubicBezTo>
                      <a:pt x="16270" y="7690"/>
                      <a:pt x="16270" y="7690"/>
                      <a:pt x="16270" y="7690"/>
                    </a:cubicBezTo>
                    <a:cubicBezTo>
                      <a:pt x="16270" y="7690"/>
                      <a:pt x="16270" y="7690"/>
                      <a:pt x="16270" y="7690"/>
                    </a:cubicBezTo>
                    <a:cubicBezTo>
                      <a:pt x="16270" y="7757"/>
                      <a:pt x="16270" y="7757"/>
                      <a:pt x="16270" y="7757"/>
                    </a:cubicBezTo>
                    <a:cubicBezTo>
                      <a:pt x="16270" y="7824"/>
                      <a:pt x="16270" y="7824"/>
                      <a:pt x="16270" y="7824"/>
                    </a:cubicBezTo>
                    <a:cubicBezTo>
                      <a:pt x="16270" y="7824"/>
                      <a:pt x="16270" y="7824"/>
                      <a:pt x="16270" y="7824"/>
                    </a:cubicBezTo>
                    <a:cubicBezTo>
                      <a:pt x="16270" y="7891"/>
                      <a:pt x="16270" y="7891"/>
                      <a:pt x="16270" y="7891"/>
                    </a:cubicBezTo>
                    <a:cubicBezTo>
                      <a:pt x="16326" y="7891"/>
                      <a:pt x="16326" y="7891"/>
                      <a:pt x="16326" y="7891"/>
                    </a:cubicBezTo>
                    <a:cubicBezTo>
                      <a:pt x="16326" y="7958"/>
                      <a:pt x="16326" y="7958"/>
                      <a:pt x="16326" y="7958"/>
                    </a:cubicBezTo>
                    <a:cubicBezTo>
                      <a:pt x="16270" y="7958"/>
                      <a:pt x="16270" y="7958"/>
                      <a:pt x="16270" y="7958"/>
                    </a:cubicBezTo>
                    <a:cubicBezTo>
                      <a:pt x="16270" y="7958"/>
                      <a:pt x="16270" y="7958"/>
                      <a:pt x="16270" y="7958"/>
                    </a:cubicBezTo>
                    <a:cubicBezTo>
                      <a:pt x="16158" y="7958"/>
                      <a:pt x="16158" y="7958"/>
                      <a:pt x="16158" y="7958"/>
                    </a:cubicBezTo>
                    <a:cubicBezTo>
                      <a:pt x="16158" y="7958"/>
                      <a:pt x="16158" y="7958"/>
                      <a:pt x="16158" y="7958"/>
                    </a:cubicBezTo>
                    <a:cubicBezTo>
                      <a:pt x="16046" y="7891"/>
                      <a:pt x="16046" y="7891"/>
                      <a:pt x="16046" y="7891"/>
                    </a:cubicBezTo>
                    <a:cubicBezTo>
                      <a:pt x="16046" y="7891"/>
                      <a:pt x="16046" y="7891"/>
                      <a:pt x="16046" y="7891"/>
                    </a:cubicBezTo>
                    <a:cubicBezTo>
                      <a:pt x="15990" y="7891"/>
                      <a:pt x="15990" y="7891"/>
                      <a:pt x="15990" y="7891"/>
                    </a:cubicBezTo>
                    <a:cubicBezTo>
                      <a:pt x="15934" y="7891"/>
                      <a:pt x="15934" y="7891"/>
                      <a:pt x="15934" y="7891"/>
                    </a:cubicBezTo>
                    <a:cubicBezTo>
                      <a:pt x="15934" y="7824"/>
                      <a:pt x="15934" y="7824"/>
                      <a:pt x="15934" y="7824"/>
                    </a:cubicBezTo>
                    <a:cubicBezTo>
                      <a:pt x="15821" y="7891"/>
                      <a:pt x="15821" y="7891"/>
                      <a:pt x="15821" y="7891"/>
                    </a:cubicBezTo>
                    <a:cubicBezTo>
                      <a:pt x="15821" y="7891"/>
                      <a:pt x="15821" y="7891"/>
                      <a:pt x="15821" y="7891"/>
                    </a:cubicBezTo>
                    <a:cubicBezTo>
                      <a:pt x="15765" y="7958"/>
                      <a:pt x="15765" y="7958"/>
                      <a:pt x="15765" y="7958"/>
                    </a:cubicBezTo>
                    <a:cubicBezTo>
                      <a:pt x="15709" y="7958"/>
                      <a:pt x="15709" y="7958"/>
                      <a:pt x="15709" y="7958"/>
                    </a:cubicBezTo>
                    <a:close/>
                    <a:moveTo>
                      <a:pt x="15429" y="8025"/>
                    </a:moveTo>
                    <a:cubicBezTo>
                      <a:pt x="15429" y="7958"/>
                      <a:pt x="15429" y="7958"/>
                      <a:pt x="15429" y="7958"/>
                    </a:cubicBezTo>
                    <a:cubicBezTo>
                      <a:pt x="15429" y="7958"/>
                      <a:pt x="15429" y="7958"/>
                      <a:pt x="15429" y="7958"/>
                    </a:cubicBezTo>
                    <a:cubicBezTo>
                      <a:pt x="15485" y="7958"/>
                      <a:pt x="15485" y="7958"/>
                      <a:pt x="15485" y="7958"/>
                    </a:cubicBezTo>
                    <a:cubicBezTo>
                      <a:pt x="15485" y="7958"/>
                      <a:pt x="15485" y="7958"/>
                      <a:pt x="15485" y="7958"/>
                    </a:cubicBezTo>
                    <a:cubicBezTo>
                      <a:pt x="15429" y="8025"/>
                      <a:pt x="15429" y="8025"/>
                      <a:pt x="15429" y="8025"/>
                    </a:cubicBezTo>
                    <a:close/>
                    <a:moveTo>
                      <a:pt x="15485" y="8092"/>
                    </a:moveTo>
                    <a:cubicBezTo>
                      <a:pt x="15485" y="8025"/>
                      <a:pt x="15485" y="8025"/>
                      <a:pt x="15485" y="8025"/>
                    </a:cubicBezTo>
                    <a:cubicBezTo>
                      <a:pt x="15485" y="8025"/>
                      <a:pt x="15485" y="8025"/>
                      <a:pt x="15485" y="8025"/>
                    </a:cubicBezTo>
                    <a:cubicBezTo>
                      <a:pt x="15541" y="8025"/>
                      <a:pt x="15541" y="8025"/>
                      <a:pt x="15541" y="8025"/>
                    </a:cubicBezTo>
                    <a:cubicBezTo>
                      <a:pt x="15541" y="8025"/>
                      <a:pt x="15541" y="8025"/>
                      <a:pt x="15541" y="8025"/>
                    </a:cubicBezTo>
                    <a:cubicBezTo>
                      <a:pt x="15485" y="8092"/>
                      <a:pt x="15485" y="8092"/>
                      <a:pt x="15485" y="8092"/>
                    </a:cubicBezTo>
                    <a:close/>
                    <a:moveTo>
                      <a:pt x="15653" y="8092"/>
                    </a:moveTo>
                    <a:cubicBezTo>
                      <a:pt x="15597" y="8025"/>
                      <a:pt x="15597" y="8025"/>
                      <a:pt x="15597" y="8025"/>
                    </a:cubicBezTo>
                    <a:cubicBezTo>
                      <a:pt x="15597" y="8025"/>
                      <a:pt x="15597" y="8025"/>
                      <a:pt x="15597" y="8025"/>
                    </a:cubicBezTo>
                    <a:cubicBezTo>
                      <a:pt x="15597" y="8025"/>
                      <a:pt x="15597" y="8025"/>
                      <a:pt x="15597" y="8025"/>
                    </a:cubicBezTo>
                    <a:cubicBezTo>
                      <a:pt x="15653" y="8025"/>
                      <a:pt x="15653" y="8025"/>
                      <a:pt x="15653" y="8025"/>
                    </a:cubicBezTo>
                    <a:cubicBezTo>
                      <a:pt x="15653" y="8092"/>
                      <a:pt x="15653" y="8092"/>
                      <a:pt x="15653" y="8092"/>
                    </a:cubicBezTo>
                    <a:close/>
                    <a:moveTo>
                      <a:pt x="12567" y="9228"/>
                    </a:moveTo>
                    <a:cubicBezTo>
                      <a:pt x="12567" y="9162"/>
                      <a:pt x="12567" y="9162"/>
                      <a:pt x="12567" y="9162"/>
                    </a:cubicBezTo>
                    <a:cubicBezTo>
                      <a:pt x="12567" y="9162"/>
                      <a:pt x="12567" y="9162"/>
                      <a:pt x="12567" y="9162"/>
                    </a:cubicBezTo>
                    <a:cubicBezTo>
                      <a:pt x="12567" y="9162"/>
                      <a:pt x="12567" y="9162"/>
                      <a:pt x="12567" y="9162"/>
                    </a:cubicBezTo>
                    <a:cubicBezTo>
                      <a:pt x="12623" y="9162"/>
                      <a:pt x="12623" y="9162"/>
                      <a:pt x="12623" y="9162"/>
                    </a:cubicBezTo>
                    <a:cubicBezTo>
                      <a:pt x="12623" y="9162"/>
                      <a:pt x="12623" y="9162"/>
                      <a:pt x="12623" y="9162"/>
                    </a:cubicBezTo>
                    <a:cubicBezTo>
                      <a:pt x="12567" y="9162"/>
                      <a:pt x="12567" y="9162"/>
                      <a:pt x="12567" y="9162"/>
                    </a:cubicBezTo>
                    <a:cubicBezTo>
                      <a:pt x="12567" y="9228"/>
                      <a:pt x="12567" y="9228"/>
                      <a:pt x="12567" y="9228"/>
                    </a:cubicBezTo>
                    <a:close/>
                    <a:moveTo>
                      <a:pt x="12679" y="9496"/>
                    </a:moveTo>
                    <a:cubicBezTo>
                      <a:pt x="12679" y="9563"/>
                      <a:pt x="12679" y="9563"/>
                      <a:pt x="12679" y="9563"/>
                    </a:cubicBezTo>
                    <a:cubicBezTo>
                      <a:pt x="12736" y="9496"/>
                      <a:pt x="12736" y="9496"/>
                      <a:pt x="12736" y="9496"/>
                    </a:cubicBezTo>
                    <a:cubicBezTo>
                      <a:pt x="12736" y="9496"/>
                      <a:pt x="12736" y="9496"/>
                      <a:pt x="12736" y="9496"/>
                    </a:cubicBezTo>
                    <a:cubicBezTo>
                      <a:pt x="12736" y="9429"/>
                      <a:pt x="12736" y="9429"/>
                      <a:pt x="12736" y="9429"/>
                    </a:cubicBezTo>
                    <a:cubicBezTo>
                      <a:pt x="12736" y="9429"/>
                      <a:pt x="12736" y="9429"/>
                      <a:pt x="12736" y="9429"/>
                    </a:cubicBezTo>
                    <a:cubicBezTo>
                      <a:pt x="12679" y="9496"/>
                      <a:pt x="12679" y="9496"/>
                      <a:pt x="12679" y="9496"/>
                    </a:cubicBezTo>
                    <a:close/>
                    <a:moveTo>
                      <a:pt x="12679" y="9496"/>
                    </a:moveTo>
                    <a:cubicBezTo>
                      <a:pt x="12623" y="9496"/>
                      <a:pt x="12623" y="9496"/>
                      <a:pt x="12623" y="9496"/>
                    </a:cubicBezTo>
                    <a:cubicBezTo>
                      <a:pt x="12679" y="9563"/>
                      <a:pt x="12679" y="9563"/>
                      <a:pt x="12679" y="9563"/>
                    </a:cubicBezTo>
                    <a:cubicBezTo>
                      <a:pt x="12679" y="9563"/>
                      <a:pt x="12679" y="9563"/>
                      <a:pt x="12679" y="9563"/>
                    </a:cubicBezTo>
                    <a:cubicBezTo>
                      <a:pt x="12679" y="9563"/>
                      <a:pt x="12679" y="9563"/>
                      <a:pt x="12679" y="9563"/>
                    </a:cubicBezTo>
                    <a:cubicBezTo>
                      <a:pt x="12679" y="9563"/>
                      <a:pt x="12679" y="9563"/>
                      <a:pt x="12679" y="9563"/>
                    </a:cubicBezTo>
                    <a:cubicBezTo>
                      <a:pt x="12679" y="9496"/>
                      <a:pt x="12679" y="9496"/>
                      <a:pt x="12679" y="9496"/>
                    </a:cubicBezTo>
                    <a:cubicBezTo>
                      <a:pt x="12679" y="9429"/>
                      <a:pt x="12679" y="9429"/>
                      <a:pt x="12679" y="9429"/>
                    </a:cubicBezTo>
                    <a:cubicBezTo>
                      <a:pt x="12679" y="9496"/>
                      <a:pt x="12679" y="9496"/>
                      <a:pt x="12679" y="9496"/>
                    </a:cubicBezTo>
                    <a:close/>
                    <a:moveTo>
                      <a:pt x="13633" y="9295"/>
                    </a:moveTo>
                    <a:cubicBezTo>
                      <a:pt x="13577" y="9295"/>
                      <a:pt x="13577" y="9295"/>
                      <a:pt x="13577" y="9295"/>
                    </a:cubicBezTo>
                    <a:cubicBezTo>
                      <a:pt x="13577" y="9228"/>
                      <a:pt x="13577" y="9228"/>
                      <a:pt x="13577" y="9228"/>
                    </a:cubicBezTo>
                    <a:cubicBezTo>
                      <a:pt x="13521" y="9228"/>
                      <a:pt x="13521" y="9228"/>
                      <a:pt x="13521" y="9228"/>
                    </a:cubicBezTo>
                    <a:cubicBezTo>
                      <a:pt x="13521" y="9228"/>
                      <a:pt x="13521" y="9228"/>
                      <a:pt x="13521" y="9228"/>
                    </a:cubicBezTo>
                    <a:cubicBezTo>
                      <a:pt x="13521" y="9228"/>
                      <a:pt x="13521" y="9228"/>
                      <a:pt x="13521" y="9228"/>
                    </a:cubicBezTo>
                    <a:cubicBezTo>
                      <a:pt x="13465" y="9228"/>
                      <a:pt x="13465" y="9228"/>
                      <a:pt x="13465" y="9228"/>
                    </a:cubicBezTo>
                    <a:cubicBezTo>
                      <a:pt x="13465" y="9162"/>
                      <a:pt x="13465" y="9162"/>
                      <a:pt x="13465" y="9162"/>
                    </a:cubicBezTo>
                    <a:cubicBezTo>
                      <a:pt x="13521" y="9162"/>
                      <a:pt x="13521" y="9162"/>
                      <a:pt x="13521" y="9162"/>
                    </a:cubicBezTo>
                    <a:cubicBezTo>
                      <a:pt x="13521" y="9162"/>
                      <a:pt x="13521" y="9162"/>
                      <a:pt x="13521" y="9162"/>
                    </a:cubicBezTo>
                    <a:cubicBezTo>
                      <a:pt x="13577" y="9162"/>
                      <a:pt x="13577" y="9162"/>
                      <a:pt x="13577" y="9162"/>
                    </a:cubicBezTo>
                    <a:cubicBezTo>
                      <a:pt x="13577" y="9162"/>
                      <a:pt x="13577" y="9162"/>
                      <a:pt x="13577" y="9162"/>
                    </a:cubicBezTo>
                    <a:cubicBezTo>
                      <a:pt x="13633" y="9228"/>
                      <a:pt x="13633" y="9228"/>
                      <a:pt x="13633" y="9228"/>
                    </a:cubicBezTo>
                    <a:cubicBezTo>
                      <a:pt x="13633" y="9228"/>
                      <a:pt x="13633" y="9228"/>
                      <a:pt x="13633" y="9228"/>
                    </a:cubicBezTo>
                    <a:cubicBezTo>
                      <a:pt x="13633" y="9295"/>
                      <a:pt x="13633" y="9295"/>
                      <a:pt x="13633" y="9295"/>
                    </a:cubicBezTo>
                    <a:cubicBezTo>
                      <a:pt x="13633" y="9295"/>
                      <a:pt x="13633" y="9295"/>
                      <a:pt x="13633" y="9295"/>
                    </a:cubicBezTo>
                    <a:close/>
                    <a:moveTo>
                      <a:pt x="14138" y="9496"/>
                    </a:moveTo>
                    <a:cubicBezTo>
                      <a:pt x="14138" y="9496"/>
                      <a:pt x="14138" y="9496"/>
                      <a:pt x="14138" y="9496"/>
                    </a:cubicBezTo>
                    <a:cubicBezTo>
                      <a:pt x="14082" y="9496"/>
                      <a:pt x="14082" y="9496"/>
                      <a:pt x="14082" y="9496"/>
                    </a:cubicBezTo>
                    <a:cubicBezTo>
                      <a:pt x="14138" y="9496"/>
                      <a:pt x="14138" y="9496"/>
                      <a:pt x="14138" y="9496"/>
                    </a:cubicBezTo>
                    <a:cubicBezTo>
                      <a:pt x="14138" y="9496"/>
                      <a:pt x="14138" y="9496"/>
                      <a:pt x="14138" y="9496"/>
                    </a:cubicBezTo>
                    <a:cubicBezTo>
                      <a:pt x="14194" y="9496"/>
                      <a:pt x="14194" y="9496"/>
                      <a:pt x="14194" y="9496"/>
                    </a:cubicBezTo>
                    <a:cubicBezTo>
                      <a:pt x="14138" y="9496"/>
                      <a:pt x="14138" y="9496"/>
                      <a:pt x="14138" y="9496"/>
                    </a:cubicBezTo>
                    <a:close/>
                    <a:moveTo>
                      <a:pt x="14194" y="9496"/>
                    </a:moveTo>
                    <a:cubicBezTo>
                      <a:pt x="14250" y="9563"/>
                      <a:pt x="14250" y="9563"/>
                      <a:pt x="14250" y="9563"/>
                    </a:cubicBezTo>
                    <a:cubicBezTo>
                      <a:pt x="14250" y="9496"/>
                      <a:pt x="14250" y="9496"/>
                      <a:pt x="14250" y="9496"/>
                    </a:cubicBezTo>
                    <a:cubicBezTo>
                      <a:pt x="14194" y="9496"/>
                      <a:pt x="14194" y="9496"/>
                      <a:pt x="14194" y="9496"/>
                    </a:cubicBezTo>
                    <a:close/>
                    <a:moveTo>
                      <a:pt x="14306" y="9563"/>
                    </a:moveTo>
                    <a:cubicBezTo>
                      <a:pt x="14306" y="9563"/>
                      <a:pt x="14306" y="9563"/>
                      <a:pt x="14306" y="9563"/>
                    </a:cubicBezTo>
                    <a:cubicBezTo>
                      <a:pt x="14363" y="9563"/>
                      <a:pt x="14363" y="9563"/>
                      <a:pt x="14363" y="9563"/>
                    </a:cubicBezTo>
                    <a:cubicBezTo>
                      <a:pt x="14363" y="9563"/>
                      <a:pt x="14363" y="9563"/>
                      <a:pt x="14363" y="9563"/>
                    </a:cubicBezTo>
                    <a:cubicBezTo>
                      <a:pt x="14363" y="9563"/>
                      <a:pt x="14363" y="9563"/>
                      <a:pt x="14363" y="9563"/>
                    </a:cubicBezTo>
                    <a:cubicBezTo>
                      <a:pt x="14306" y="9563"/>
                      <a:pt x="14306" y="9563"/>
                      <a:pt x="14306" y="9563"/>
                    </a:cubicBezTo>
                    <a:cubicBezTo>
                      <a:pt x="14306" y="9496"/>
                      <a:pt x="14306" y="9496"/>
                      <a:pt x="14306" y="9496"/>
                    </a:cubicBezTo>
                    <a:cubicBezTo>
                      <a:pt x="14306" y="9496"/>
                      <a:pt x="14306" y="9496"/>
                      <a:pt x="14306" y="9496"/>
                    </a:cubicBezTo>
                    <a:cubicBezTo>
                      <a:pt x="14250" y="9563"/>
                      <a:pt x="14250" y="9563"/>
                      <a:pt x="14250" y="9563"/>
                    </a:cubicBezTo>
                    <a:cubicBezTo>
                      <a:pt x="14306" y="9563"/>
                      <a:pt x="14306" y="9563"/>
                      <a:pt x="14306" y="9563"/>
                    </a:cubicBezTo>
                    <a:close/>
                    <a:moveTo>
                      <a:pt x="14868" y="10365"/>
                    </a:moveTo>
                    <a:cubicBezTo>
                      <a:pt x="14868" y="10365"/>
                      <a:pt x="14868" y="10365"/>
                      <a:pt x="14868" y="10365"/>
                    </a:cubicBezTo>
                    <a:cubicBezTo>
                      <a:pt x="14868" y="10365"/>
                      <a:pt x="14868" y="10365"/>
                      <a:pt x="14868" y="10365"/>
                    </a:cubicBezTo>
                    <a:cubicBezTo>
                      <a:pt x="14868" y="10298"/>
                      <a:pt x="14868" y="10298"/>
                      <a:pt x="14868" y="10298"/>
                    </a:cubicBezTo>
                    <a:cubicBezTo>
                      <a:pt x="14868" y="10298"/>
                      <a:pt x="14868" y="10298"/>
                      <a:pt x="14868" y="10298"/>
                    </a:cubicBezTo>
                    <a:cubicBezTo>
                      <a:pt x="14924" y="10298"/>
                      <a:pt x="14924" y="10298"/>
                      <a:pt x="14924" y="10298"/>
                    </a:cubicBezTo>
                    <a:cubicBezTo>
                      <a:pt x="14924" y="10365"/>
                      <a:pt x="14924" y="10365"/>
                      <a:pt x="14924" y="10365"/>
                    </a:cubicBezTo>
                    <a:cubicBezTo>
                      <a:pt x="14924" y="10365"/>
                      <a:pt x="14924" y="10365"/>
                      <a:pt x="14924" y="10365"/>
                    </a:cubicBezTo>
                    <a:cubicBezTo>
                      <a:pt x="14868" y="10365"/>
                      <a:pt x="14868" y="10365"/>
                      <a:pt x="14868" y="10365"/>
                    </a:cubicBezTo>
                    <a:close/>
                    <a:moveTo>
                      <a:pt x="14811" y="10566"/>
                    </a:moveTo>
                    <a:cubicBezTo>
                      <a:pt x="14811" y="10499"/>
                      <a:pt x="14811" y="10499"/>
                      <a:pt x="14811" y="10499"/>
                    </a:cubicBezTo>
                    <a:cubicBezTo>
                      <a:pt x="14811" y="10432"/>
                      <a:pt x="14811" y="10432"/>
                      <a:pt x="14811" y="10432"/>
                    </a:cubicBezTo>
                    <a:cubicBezTo>
                      <a:pt x="14811" y="10432"/>
                      <a:pt x="14811" y="10432"/>
                      <a:pt x="14811" y="10432"/>
                    </a:cubicBezTo>
                    <a:cubicBezTo>
                      <a:pt x="14868" y="10432"/>
                      <a:pt x="14868" y="10432"/>
                      <a:pt x="14868" y="10432"/>
                    </a:cubicBezTo>
                    <a:cubicBezTo>
                      <a:pt x="14868" y="10499"/>
                      <a:pt x="14868" y="10499"/>
                      <a:pt x="14868" y="10499"/>
                    </a:cubicBezTo>
                    <a:cubicBezTo>
                      <a:pt x="14868" y="10499"/>
                      <a:pt x="14868" y="10499"/>
                      <a:pt x="14868" y="10499"/>
                    </a:cubicBezTo>
                    <a:cubicBezTo>
                      <a:pt x="14811" y="10566"/>
                      <a:pt x="14811" y="10566"/>
                      <a:pt x="14811" y="10566"/>
                    </a:cubicBezTo>
                    <a:cubicBezTo>
                      <a:pt x="14811" y="10566"/>
                      <a:pt x="14811" y="10566"/>
                      <a:pt x="14811" y="10566"/>
                    </a:cubicBezTo>
                    <a:close/>
                    <a:moveTo>
                      <a:pt x="14475" y="9763"/>
                    </a:moveTo>
                    <a:cubicBezTo>
                      <a:pt x="14475" y="9697"/>
                      <a:pt x="14475" y="9697"/>
                      <a:pt x="14475" y="9697"/>
                    </a:cubicBezTo>
                    <a:cubicBezTo>
                      <a:pt x="14475" y="9697"/>
                      <a:pt x="14475" y="9697"/>
                      <a:pt x="14475" y="9697"/>
                    </a:cubicBezTo>
                    <a:cubicBezTo>
                      <a:pt x="14475" y="9763"/>
                      <a:pt x="14475" y="9763"/>
                      <a:pt x="14475" y="9763"/>
                    </a:cubicBezTo>
                    <a:close/>
                    <a:moveTo>
                      <a:pt x="14419" y="9763"/>
                    </a:moveTo>
                    <a:cubicBezTo>
                      <a:pt x="14363" y="9697"/>
                      <a:pt x="14363" y="9697"/>
                      <a:pt x="14363" y="9697"/>
                    </a:cubicBezTo>
                    <a:cubicBezTo>
                      <a:pt x="14419" y="9697"/>
                      <a:pt x="14419" y="9697"/>
                      <a:pt x="14419" y="9697"/>
                    </a:cubicBezTo>
                    <a:cubicBezTo>
                      <a:pt x="14419" y="9763"/>
                      <a:pt x="14419" y="9763"/>
                      <a:pt x="14419" y="9763"/>
                    </a:cubicBezTo>
                    <a:cubicBezTo>
                      <a:pt x="14419" y="9763"/>
                      <a:pt x="14419" y="9763"/>
                      <a:pt x="14419" y="9763"/>
                    </a:cubicBezTo>
                    <a:close/>
                    <a:moveTo>
                      <a:pt x="14419" y="9763"/>
                    </a:moveTo>
                    <a:cubicBezTo>
                      <a:pt x="14419" y="9830"/>
                      <a:pt x="14419" y="9830"/>
                      <a:pt x="14419" y="9830"/>
                    </a:cubicBezTo>
                    <a:cubicBezTo>
                      <a:pt x="14475" y="9830"/>
                      <a:pt x="14475" y="9830"/>
                      <a:pt x="14475" y="9830"/>
                    </a:cubicBezTo>
                    <a:cubicBezTo>
                      <a:pt x="14475" y="9830"/>
                      <a:pt x="14475" y="9830"/>
                      <a:pt x="14475" y="9830"/>
                    </a:cubicBezTo>
                    <a:cubicBezTo>
                      <a:pt x="14475" y="9763"/>
                      <a:pt x="14475" y="9763"/>
                      <a:pt x="14475" y="9763"/>
                    </a:cubicBezTo>
                    <a:cubicBezTo>
                      <a:pt x="14475" y="9763"/>
                      <a:pt x="14475" y="9763"/>
                      <a:pt x="14475" y="9763"/>
                    </a:cubicBezTo>
                    <a:cubicBezTo>
                      <a:pt x="14419" y="9763"/>
                      <a:pt x="14419" y="9763"/>
                      <a:pt x="14419" y="9763"/>
                    </a:cubicBezTo>
                    <a:cubicBezTo>
                      <a:pt x="14419" y="9763"/>
                      <a:pt x="14419" y="9763"/>
                      <a:pt x="14419" y="9763"/>
                    </a:cubicBezTo>
                    <a:close/>
                    <a:moveTo>
                      <a:pt x="14755" y="9630"/>
                    </a:moveTo>
                    <a:cubicBezTo>
                      <a:pt x="14755" y="9630"/>
                      <a:pt x="14755" y="9630"/>
                      <a:pt x="14755" y="9630"/>
                    </a:cubicBezTo>
                    <a:cubicBezTo>
                      <a:pt x="14811" y="9697"/>
                      <a:pt x="14811" y="9697"/>
                      <a:pt x="14811" y="9697"/>
                    </a:cubicBezTo>
                    <a:cubicBezTo>
                      <a:pt x="14811" y="9697"/>
                      <a:pt x="14811" y="9697"/>
                      <a:pt x="14811" y="9697"/>
                    </a:cubicBezTo>
                    <a:cubicBezTo>
                      <a:pt x="14811" y="9697"/>
                      <a:pt x="14811" y="9697"/>
                      <a:pt x="14811" y="9697"/>
                    </a:cubicBezTo>
                    <a:cubicBezTo>
                      <a:pt x="14811" y="9763"/>
                      <a:pt x="14811" y="9763"/>
                      <a:pt x="14811" y="9763"/>
                    </a:cubicBezTo>
                    <a:cubicBezTo>
                      <a:pt x="14811" y="9763"/>
                      <a:pt x="14811" y="9763"/>
                      <a:pt x="14811" y="9763"/>
                    </a:cubicBezTo>
                    <a:cubicBezTo>
                      <a:pt x="14811" y="9697"/>
                      <a:pt x="14811" y="9697"/>
                      <a:pt x="14811" y="9697"/>
                    </a:cubicBezTo>
                    <a:cubicBezTo>
                      <a:pt x="14868" y="9697"/>
                      <a:pt x="14868" y="9697"/>
                      <a:pt x="14868" y="9697"/>
                    </a:cubicBezTo>
                    <a:cubicBezTo>
                      <a:pt x="14924" y="9697"/>
                      <a:pt x="14924" y="9697"/>
                      <a:pt x="14924" y="9697"/>
                    </a:cubicBezTo>
                    <a:cubicBezTo>
                      <a:pt x="14924" y="9697"/>
                      <a:pt x="14924" y="9697"/>
                      <a:pt x="14924" y="9697"/>
                    </a:cubicBezTo>
                    <a:cubicBezTo>
                      <a:pt x="14924" y="9697"/>
                      <a:pt x="14924" y="9697"/>
                      <a:pt x="14924" y="9697"/>
                    </a:cubicBezTo>
                    <a:cubicBezTo>
                      <a:pt x="14924" y="9630"/>
                      <a:pt x="14924" y="9630"/>
                      <a:pt x="14924" y="9630"/>
                    </a:cubicBezTo>
                    <a:cubicBezTo>
                      <a:pt x="14868" y="9630"/>
                      <a:pt x="14868" y="9630"/>
                      <a:pt x="14868" y="9630"/>
                    </a:cubicBezTo>
                    <a:cubicBezTo>
                      <a:pt x="14811" y="9630"/>
                      <a:pt x="14811" y="9630"/>
                      <a:pt x="14811" y="9630"/>
                    </a:cubicBezTo>
                    <a:cubicBezTo>
                      <a:pt x="14811" y="9563"/>
                      <a:pt x="14811" y="9563"/>
                      <a:pt x="14811" y="9563"/>
                    </a:cubicBezTo>
                    <a:cubicBezTo>
                      <a:pt x="14755" y="9630"/>
                      <a:pt x="14755" y="9630"/>
                      <a:pt x="14755" y="9630"/>
                    </a:cubicBezTo>
                    <a:cubicBezTo>
                      <a:pt x="14755" y="9630"/>
                      <a:pt x="14755" y="9630"/>
                      <a:pt x="14755" y="9630"/>
                    </a:cubicBezTo>
                    <a:close/>
                    <a:moveTo>
                      <a:pt x="15316" y="9630"/>
                    </a:moveTo>
                    <a:cubicBezTo>
                      <a:pt x="15316" y="9563"/>
                      <a:pt x="15316" y="9563"/>
                      <a:pt x="15316" y="9563"/>
                    </a:cubicBezTo>
                    <a:cubicBezTo>
                      <a:pt x="15316" y="9563"/>
                      <a:pt x="15316" y="9563"/>
                      <a:pt x="15316" y="9563"/>
                    </a:cubicBezTo>
                    <a:cubicBezTo>
                      <a:pt x="15316" y="9630"/>
                      <a:pt x="15316" y="9630"/>
                      <a:pt x="15316" y="9630"/>
                    </a:cubicBezTo>
                    <a:cubicBezTo>
                      <a:pt x="15316" y="9630"/>
                      <a:pt x="15316" y="9630"/>
                      <a:pt x="15316" y="9630"/>
                    </a:cubicBezTo>
                    <a:close/>
                    <a:moveTo>
                      <a:pt x="15092" y="9830"/>
                    </a:moveTo>
                    <a:cubicBezTo>
                      <a:pt x="15148" y="9830"/>
                      <a:pt x="15148" y="9830"/>
                      <a:pt x="15148" y="9830"/>
                    </a:cubicBezTo>
                    <a:cubicBezTo>
                      <a:pt x="15148" y="9763"/>
                      <a:pt x="15148" y="9763"/>
                      <a:pt x="15148" y="9763"/>
                    </a:cubicBezTo>
                    <a:cubicBezTo>
                      <a:pt x="15204" y="9763"/>
                      <a:pt x="15204" y="9763"/>
                      <a:pt x="15204" y="9763"/>
                    </a:cubicBezTo>
                    <a:cubicBezTo>
                      <a:pt x="15204" y="9763"/>
                      <a:pt x="15204" y="9763"/>
                      <a:pt x="15204" y="9763"/>
                    </a:cubicBezTo>
                    <a:cubicBezTo>
                      <a:pt x="15260" y="9763"/>
                      <a:pt x="15260" y="9763"/>
                      <a:pt x="15260" y="9763"/>
                    </a:cubicBezTo>
                    <a:cubicBezTo>
                      <a:pt x="15260" y="9763"/>
                      <a:pt x="15260" y="9763"/>
                      <a:pt x="15260" y="9763"/>
                    </a:cubicBezTo>
                    <a:cubicBezTo>
                      <a:pt x="15260" y="9763"/>
                      <a:pt x="15260" y="9763"/>
                      <a:pt x="15260" y="9763"/>
                    </a:cubicBezTo>
                    <a:cubicBezTo>
                      <a:pt x="15204" y="9830"/>
                      <a:pt x="15204" y="9830"/>
                      <a:pt x="15204" y="9830"/>
                    </a:cubicBezTo>
                    <a:cubicBezTo>
                      <a:pt x="15148" y="9830"/>
                      <a:pt x="15148" y="9830"/>
                      <a:pt x="15148" y="9830"/>
                    </a:cubicBezTo>
                    <a:cubicBezTo>
                      <a:pt x="15148" y="9830"/>
                      <a:pt x="15148" y="9830"/>
                      <a:pt x="15148" y="9830"/>
                    </a:cubicBezTo>
                    <a:cubicBezTo>
                      <a:pt x="15092" y="9830"/>
                      <a:pt x="15092" y="9830"/>
                      <a:pt x="15092" y="9830"/>
                    </a:cubicBezTo>
                    <a:close/>
                    <a:moveTo>
                      <a:pt x="14924" y="10165"/>
                    </a:moveTo>
                    <a:cubicBezTo>
                      <a:pt x="15036" y="10098"/>
                      <a:pt x="15036" y="10098"/>
                      <a:pt x="15036" y="10098"/>
                    </a:cubicBezTo>
                    <a:cubicBezTo>
                      <a:pt x="15036" y="10031"/>
                      <a:pt x="15036" y="10031"/>
                      <a:pt x="15036" y="10031"/>
                    </a:cubicBezTo>
                    <a:cubicBezTo>
                      <a:pt x="15036" y="10031"/>
                      <a:pt x="15036" y="10031"/>
                      <a:pt x="15036" y="10031"/>
                    </a:cubicBezTo>
                    <a:cubicBezTo>
                      <a:pt x="15092" y="10031"/>
                      <a:pt x="15092" y="10031"/>
                      <a:pt x="15092" y="10031"/>
                    </a:cubicBezTo>
                    <a:cubicBezTo>
                      <a:pt x="15148" y="9964"/>
                      <a:pt x="15148" y="9964"/>
                      <a:pt x="15148" y="9964"/>
                    </a:cubicBezTo>
                    <a:cubicBezTo>
                      <a:pt x="15148" y="9897"/>
                      <a:pt x="15148" y="9897"/>
                      <a:pt x="15148" y="9897"/>
                    </a:cubicBezTo>
                    <a:cubicBezTo>
                      <a:pt x="15092" y="9897"/>
                      <a:pt x="15092" y="9897"/>
                      <a:pt x="15092" y="9897"/>
                    </a:cubicBezTo>
                    <a:cubicBezTo>
                      <a:pt x="15092" y="9897"/>
                      <a:pt x="15092" y="9897"/>
                      <a:pt x="15092" y="9897"/>
                    </a:cubicBezTo>
                    <a:cubicBezTo>
                      <a:pt x="15092" y="9964"/>
                      <a:pt x="15092" y="9964"/>
                      <a:pt x="15092" y="9964"/>
                    </a:cubicBezTo>
                    <a:cubicBezTo>
                      <a:pt x="15036" y="9964"/>
                      <a:pt x="15036" y="9964"/>
                      <a:pt x="15036" y="9964"/>
                    </a:cubicBezTo>
                    <a:cubicBezTo>
                      <a:pt x="14980" y="10031"/>
                      <a:pt x="14980" y="10031"/>
                      <a:pt x="14980" y="10031"/>
                    </a:cubicBezTo>
                    <a:cubicBezTo>
                      <a:pt x="14980" y="10031"/>
                      <a:pt x="14980" y="10031"/>
                      <a:pt x="14980" y="10031"/>
                    </a:cubicBezTo>
                    <a:cubicBezTo>
                      <a:pt x="14924" y="10031"/>
                      <a:pt x="14924" y="10031"/>
                      <a:pt x="14924" y="10031"/>
                    </a:cubicBezTo>
                    <a:cubicBezTo>
                      <a:pt x="14868" y="10031"/>
                      <a:pt x="14868" y="10031"/>
                      <a:pt x="14868" y="10031"/>
                    </a:cubicBezTo>
                    <a:cubicBezTo>
                      <a:pt x="14868" y="10098"/>
                      <a:pt x="14868" y="10098"/>
                      <a:pt x="14868" y="10098"/>
                    </a:cubicBezTo>
                    <a:cubicBezTo>
                      <a:pt x="14811" y="10098"/>
                      <a:pt x="14811" y="10098"/>
                      <a:pt x="14811" y="10098"/>
                    </a:cubicBezTo>
                    <a:cubicBezTo>
                      <a:pt x="14811" y="10165"/>
                      <a:pt x="14811" y="10165"/>
                      <a:pt x="14811" y="10165"/>
                    </a:cubicBezTo>
                    <a:cubicBezTo>
                      <a:pt x="14868" y="10165"/>
                      <a:pt x="14868" y="10165"/>
                      <a:pt x="14868" y="10165"/>
                    </a:cubicBezTo>
                    <a:cubicBezTo>
                      <a:pt x="14868" y="10165"/>
                      <a:pt x="14868" y="10165"/>
                      <a:pt x="14868" y="10165"/>
                    </a:cubicBezTo>
                    <a:cubicBezTo>
                      <a:pt x="14924" y="10165"/>
                      <a:pt x="14924" y="10165"/>
                      <a:pt x="14924" y="10165"/>
                    </a:cubicBezTo>
                    <a:close/>
                    <a:moveTo>
                      <a:pt x="15316" y="10165"/>
                    </a:moveTo>
                    <a:cubicBezTo>
                      <a:pt x="15316" y="10031"/>
                      <a:pt x="15316" y="10031"/>
                      <a:pt x="15316" y="10031"/>
                    </a:cubicBezTo>
                    <a:cubicBezTo>
                      <a:pt x="15316" y="10031"/>
                      <a:pt x="15316" y="10031"/>
                      <a:pt x="15316" y="10031"/>
                    </a:cubicBezTo>
                    <a:cubicBezTo>
                      <a:pt x="15372" y="9964"/>
                      <a:pt x="15372" y="9964"/>
                      <a:pt x="15372" y="9964"/>
                    </a:cubicBezTo>
                    <a:cubicBezTo>
                      <a:pt x="15372" y="9964"/>
                      <a:pt x="15372" y="9964"/>
                      <a:pt x="15372" y="9964"/>
                    </a:cubicBezTo>
                    <a:cubicBezTo>
                      <a:pt x="15429" y="9964"/>
                      <a:pt x="15429" y="9964"/>
                      <a:pt x="15429" y="9964"/>
                    </a:cubicBezTo>
                    <a:cubicBezTo>
                      <a:pt x="15429" y="10031"/>
                      <a:pt x="15429" y="10031"/>
                      <a:pt x="15429" y="10031"/>
                    </a:cubicBezTo>
                    <a:cubicBezTo>
                      <a:pt x="15429" y="10098"/>
                      <a:pt x="15429" y="10098"/>
                      <a:pt x="15429" y="10098"/>
                    </a:cubicBezTo>
                    <a:cubicBezTo>
                      <a:pt x="15372" y="10098"/>
                      <a:pt x="15372" y="10098"/>
                      <a:pt x="15372" y="10098"/>
                    </a:cubicBezTo>
                    <a:cubicBezTo>
                      <a:pt x="15372" y="10165"/>
                      <a:pt x="15372" y="10165"/>
                      <a:pt x="15372" y="10165"/>
                    </a:cubicBezTo>
                    <a:cubicBezTo>
                      <a:pt x="15316" y="10165"/>
                      <a:pt x="15316" y="10165"/>
                      <a:pt x="15316" y="10165"/>
                    </a:cubicBezTo>
                    <a:close/>
                    <a:moveTo>
                      <a:pt x="15653" y="10566"/>
                    </a:moveTo>
                    <a:cubicBezTo>
                      <a:pt x="15653" y="10499"/>
                      <a:pt x="15653" y="10499"/>
                      <a:pt x="15653" y="10499"/>
                    </a:cubicBezTo>
                    <a:cubicBezTo>
                      <a:pt x="15653" y="10432"/>
                      <a:pt x="15653" y="10432"/>
                      <a:pt x="15653" y="10432"/>
                    </a:cubicBezTo>
                    <a:cubicBezTo>
                      <a:pt x="15597" y="10365"/>
                      <a:pt x="15597" y="10365"/>
                      <a:pt x="15597" y="10365"/>
                    </a:cubicBezTo>
                    <a:cubicBezTo>
                      <a:pt x="15597" y="10365"/>
                      <a:pt x="15597" y="10365"/>
                      <a:pt x="15597" y="10365"/>
                    </a:cubicBezTo>
                    <a:cubicBezTo>
                      <a:pt x="15597" y="10432"/>
                      <a:pt x="15597" y="10432"/>
                      <a:pt x="15597" y="10432"/>
                    </a:cubicBezTo>
                    <a:cubicBezTo>
                      <a:pt x="15597" y="10499"/>
                      <a:pt x="15597" y="10499"/>
                      <a:pt x="15597" y="10499"/>
                    </a:cubicBezTo>
                    <a:cubicBezTo>
                      <a:pt x="15597" y="10566"/>
                      <a:pt x="15597" y="10566"/>
                      <a:pt x="15597" y="10566"/>
                    </a:cubicBezTo>
                    <a:cubicBezTo>
                      <a:pt x="15597" y="10566"/>
                      <a:pt x="15597" y="10566"/>
                      <a:pt x="15597" y="10566"/>
                    </a:cubicBezTo>
                    <a:cubicBezTo>
                      <a:pt x="15597" y="10566"/>
                      <a:pt x="15597" y="10566"/>
                      <a:pt x="15597" y="10566"/>
                    </a:cubicBezTo>
                    <a:cubicBezTo>
                      <a:pt x="15653" y="10566"/>
                      <a:pt x="15653" y="10566"/>
                      <a:pt x="15653" y="10566"/>
                    </a:cubicBezTo>
                    <a:cubicBezTo>
                      <a:pt x="15653" y="10566"/>
                      <a:pt x="15653" y="10566"/>
                      <a:pt x="15653" y="10566"/>
                    </a:cubicBezTo>
                    <a:close/>
                    <a:moveTo>
                      <a:pt x="15709" y="10499"/>
                    </a:moveTo>
                    <a:cubicBezTo>
                      <a:pt x="15653" y="10499"/>
                      <a:pt x="15653" y="10499"/>
                      <a:pt x="15653" y="10499"/>
                    </a:cubicBezTo>
                    <a:cubicBezTo>
                      <a:pt x="15709" y="10432"/>
                      <a:pt x="15709" y="10432"/>
                      <a:pt x="15709" y="10432"/>
                    </a:cubicBezTo>
                    <a:cubicBezTo>
                      <a:pt x="15709" y="10499"/>
                      <a:pt x="15709" y="10499"/>
                      <a:pt x="15709" y="10499"/>
                    </a:cubicBezTo>
                    <a:cubicBezTo>
                      <a:pt x="15709" y="10499"/>
                      <a:pt x="15709" y="10499"/>
                      <a:pt x="15709" y="10499"/>
                    </a:cubicBezTo>
                    <a:cubicBezTo>
                      <a:pt x="15709" y="10566"/>
                      <a:pt x="15709" y="10566"/>
                      <a:pt x="15709" y="10566"/>
                    </a:cubicBezTo>
                    <a:cubicBezTo>
                      <a:pt x="15709" y="10499"/>
                      <a:pt x="15709" y="10499"/>
                      <a:pt x="15709" y="10499"/>
                    </a:cubicBezTo>
                    <a:close/>
                    <a:moveTo>
                      <a:pt x="15765" y="10633"/>
                    </a:moveTo>
                    <a:cubicBezTo>
                      <a:pt x="15709" y="10633"/>
                      <a:pt x="15709" y="10633"/>
                      <a:pt x="15709" y="10633"/>
                    </a:cubicBezTo>
                    <a:cubicBezTo>
                      <a:pt x="15765" y="10566"/>
                      <a:pt x="15765" y="10566"/>
                      <a:pt x="15765" y="10566"/>
                    </a:cubicBezTo>
                    <a:cubicBezTo>
                      <a:pt x="15765" y="10566"/>
                      <a:pt x="15765" y="10566"/>
                      <a:pt x="15765" y="10566"/>
                    </a:cubicBezTo>
                    <a:cubicBezTo>
                      <a:pt x="15765" y="10633"/>
                      <a:pt x="15765" y="10633"/>
                      <a:pt x="15765" y="10633"/>
                    </a:cubicBezTo>
                    <a:cubicBezTo>
                      <a:pt x="15765" y="10633"/>
                      <a:pt x="15765" y="10633"/>
                      <a:pt x="15765" y="10633"/>
                    </a:cubicBezTo>
                    <a:close/>
                    <a:moveTo>
                      <a:pt x="15597" y="10767"/>
                    </a:moveTo>
                    <a:cubicBezTo>
                      <a:pt x="15597" y="10767"/>
                      <a:pt x="15597" y="10767"/>
                      <a:pt x="15597" y="10767"/>
                    </a:cubicBezTo>
                    <a:cubicBezTo>
                      <a:pt x="15597" y="10833"/>
                      <a:pt x="15597" y="10833"/>
                      <a:pt x="15597" y="10833"/>
                    </a:cubicBezTo>
                    <a:cubicBezTo>
                      <a:pt x="15597" y="10900"/>
                      <a:pt x="15597" y="10900"/>
                      <a:pt x="15597" y="10900"/>
                    </a:cubicBezTo>
                    <a:cubicBezTo>
                      <a:pt x="15597" y="10900"/>
                      <a:pt x="15597" y="10900"/>
                      <a:pt x="15597" y="10900"/>
                    </a:cubicBezTo>
                    <a:cubicBezTo>
                      <a:pt x="15653" y="10900"/>
                      <a:pt x="15653" y="10900"/>
                      <a:pt x="15653" y="10900"/>
                    </a:cubicBezTo>
                    <a:cubicBezTo>
                      <a:pt x="15709" y="10900"/>
                      <a:pt x="15709" y="10900"/>
                      <a:pt x="15709" y="10900"/>
                    </a:cubicBezTo>
                    <a:cubicBezTo>
                      <a:pt x="15709" y="10900"/>
                      <a:pt x="15709" y="10900"/>
                      <a:pt x="15709" y="10900"/>
                    </a:cubicBezTo>
                    <a:cubicBezTo>
                      <a:pt x="15765" y="10900"/>
                      <a:pt x="15765" y="10900"/>
                      <a:pt x="15765" y="10900"/>
                    </a:cubicBezTo>
                    <a:cubicBezTo>
                      <a:pt x="15821" y="10900"/>
                      <a:pt x="15821" y="10900"/>
                      <a:pt x="15821" y="10900"/>
                    </a:cubicBezTo>
                    <a:cubicBezTo>
                      <a:pt x="15821" y="10900"/>
                      <a:pt x="15821" y="10900"/>
                      <a:pt x="15821" y="10900"/>
                    </a:cubicBezTo>
                    <a:cubicBezTo>
                      <a:pt x="15821" y="10833"/>
                      <a:pt x="15821" y="10833"/>
                      <a:pt x="15821" y="10833"/>
                    </a:cubicBezTo>
                    <a:cubicBezTo>
                      <a:pt x="15821" y="10833"/>
                      <a:pt x="15821" y="10833"/>
                      <a:pt x="15821" y="10833"/>
                    </a:cubicBezTo>
                    <a:cubicBezTo>
                      <a:pt x="15765" y="10767"/>
                      <a:pt x="15765" y="10767"/>
                      <a:pt x="15765" y="10767"/>
                    </a:cubicBezTo>
                    <a:cubicBezTo>
                      <a:pt x="15765" y="10767"/>
                      <a:pt x="15765" y="10767"/>
                      <a:pt x="15765" y="10767"/>
                    </a:cubicBezTo>
                    <a:cubicBezTo>
                      <a:pt x="15709" y="10767"/>
                      <a:pt x="15709" y="10767"/>
                      <a:pt x="15709" y="10767"/>
                    </a:cubicBezTo>
                    <a:cubicBezTo>
                      <a:pt x="15709" y="10767"/>
                      <a:pt x="15709" y="10767"/>
                      <a:pt x="15709" y="10767"/>
                    </a:cubicBezTo>
                    <a:cubicBezTo>
                      <a:pt x="15709" y="10767"/>
                      <a:pt x="15709" y="10767"/>
                      <a:pt x="15709" y="10767"/>
                    </a:cubicBezTo>
                    <a:cubicBezTo>
                      <a:pt x="15709" y="10700"/>
                      <a:pt x="15709" y="10700"/>
                      <a:pt x="15709" y="10700"/>
                    </a:cubicBezTo>
                    <a:cubicBezTo>
                      <a:pt x="15653" y="10700"/>
                      <a:pt x="15653" y="10700"/>
                      <a:pt x="15653" y="10700"/>
                    </a:cubicBezTo>
                    <a:cubicBezTo>
                      <a:pt x="15653" y="10767"/>
                      <a:pt x="15653" y="10767"/>
                      <a:pt x="15653" y="10767"/>
                    </a:cubicBezTo>
                    <a:cubicBezTo>
                      <a:pt x="15597" y="10767"/>
                      <a:pt x="15597" y="10767"/>
                      <a:pt x="15597" y="10767"/>
                    </a:cubicBezTo>
                    <a:cubicBezTo>
                      <a:pt x="15597" y="10767"/>
                      <a:pt x="15597" y="10767"/>
                      <a:pt x="15597" y="10767"/>
                    </a:cubicBezTo>
                    <a:close/>
                    <a:moveTo>
                      <a:pt x="14306" y="12706"/>
                    </a:moveTo>
                    <a:cubicBezTo>
                      <a:pt x="14363" y="12706"/>
                      <a:pt x="14363" y="12706"/>
                      <a:pt x="14363" y="12706"/>
                    </a:cubicBezTo>
                    <a:cubicBezTo>
                      <a:pt x="14363" y="12706"/>
                      <a:pt x="14363" y="12706"/>
                      <a:pt x="14363" y="12706"/>
                    </a:cubicBezTo>
                    <a:cubicBezTo>
                      <a:pt x="14363" y="12706"/>
                      <a:pt x="14363" y="12706"/>
                      <a:pt x="14363" y="12706"/>
                    </a:cubicBezTo>
                    <a:cubicBezTo>
                      <a:pt x="14306" y="12706"/>
                      <a:pt x="14306" y="12706"/>
                      <a:pt x="14306" y="12706"/>
                    </a:cubicBezTo>
                    <a:cubicBezTo>
                      <a:pt x="14306" y="12706"/>
                      <a:pt x="14306" y="12706"/>
                      <a:pt x="14306" y="12706"/>
                    </a:cubicBezTo>
                    <a:close/>
                    <a:moveTo>
                      <a:pt x="13577" y="11435"/>
                    </a:moveTo>
                    <a:cubicBezTo>
                      <a:pt x="13577" y="11435"/>
                      <a:pt x="13577" y="11435"/>
                      <a:pt x="13577" y="11435"/>
                    </a:cubicBezTo>
                    <a:cubicBezTo>
                      <a:pt x="13633" y="11435"/>
                      <a:pt x="13633" y="11435"/>
                      <a:pt x="13633" y="11435"/>
                    </a:cubicBezTo>
                    <a:cubicBezTo>
                      <a:pt x="13633" y="11435"/>
                      <a:pt x="13633" y="11435"/>
                      <a:pt x="13633" y="11435"/>
                    </a:cubicBezTo>
                    <a:cubicBezTo>
                      <a:pt x="13577" y="11435"/>
                      <a:pt x="13577" y="11435"/>
                      <a:pt x="13577" y="11435"/>
                    </a:cubicBezTo>
                    <a:cubicBezTo>
                      <a:pt x="13577" y="11435"/>
                      <a:pt x="13577" y="11435"/>
                      <a:pt x="13577" y="11435"/>
                    </a:cubicBezTo>
                    <a:cubicBezTo>
                      <a:pt x="13577" y="11435"/>
                      <a:pt x="13577" y="11435"/>
                      <a:pt x="13577" y="11435"/>
                    </a:cubicBezTo>
                    <a:close/>
                    <a:moveTo>
                      <a:pt x="13409" y="11703"/>
                    </a:moveTo>
                    <a:cubicBezTo>
                      <a:pt x="13409" y="11703"/>
                      <a:pt x="13409" y="11703"/>
                      <a:pt x="13409" y="11703"/>
                    </a:cubicBezTo>
                    <a:cubicBezTo>
                      <a:pt x="13353" y="11636"/>
                      <a:pt x="13353" y="11636"/>
                      <a:pt x="13353" y="11636"/>
                    </a:cubicBezTo>
                    <a:cubicBezTo>
                      <a:pt x="13297" y="11636"/>
                      <a:pt x="13297" y="11636"/>
                      <a:pt x="13297" y="11636"/>
                    </a:cubicBezTo>
                    <a:cubicBezTo>
                      <a:pt x="13353" y="11569"/>
                      <a:pt x="13353" y="11569"/>
                      <a:pt x="13353" y="11569"/>
                    </a:cubicBezTo>
                    <a:cubicBezTo>
                      <a:pt x="13297" y="11569"/>
                      <a:pt x="13297" y="11569"/>
                      <a:pt x="13297" y="11569"/>
                    </a:cubicBezTo>
                    <a:cubicBezTo>
                      <a:pt x="13297" y="11502"/>
                      <a:pt x="13297" y="11502"/>
                      <a:pt x="13297" y="11502"/>
                    </a:cubicBezTo>
                    <a:cubicBezTo>
                      <a:pt x="13297" y="11435"/>
                      <a:pt x="13297" y="11435"/>
                      <a:pt x="13297" y="11435"/>
                    </a:cubicBezTo>
                    <a:cubicBezTo>
                      <a:pt x="13297" y="11435"/>
                      <a:pt x="13297" y="11435"/>
                      <a:pt x="13297" y="11435"/>
                    </a:cubicBezTo>
                    <a:cubicBezTo>
                      <a:pt x="13297" y="11502"/>
                      <a:pt x="13297" y="11502"/>
                      <a:pt x="13297" y="11502"/>
                    </a:cubicBezTo>
                    <a:cubicBezTo>
                      <a:pt x="13353" y="11502"/>
                      <a:pt x="13353" y="11502"/>
                      <a:pt x="13353" y="11502"/>
                    </a:cubicBezTo>
                    <a:cubicBezTo>
                      <a:pt x="13353" y="11502"/>
                      <a:pt x="13353" y="11502"/>
                      <a:pt x="13353" y="11502"/>
                    </a:cubicBezTo>
                    <a:cubicBezTo>
                      <a:pt x="13409" y="11569"/>
                      <a:pt x="13409" y="11569"/>
                      <a:pt x="13409" y="11569"/>
                    </a:cubicBezTo>
                    <a:cubicBezTo>
                      <a:pt x="13409" y="11636"/>
                      <a:pt x="13409" y="11636"/>
                      <a:pt x="13409" y="11636"/>
                    </a:cubicBezTo>
                    <a:cubicBezTo>
                      <a:pt x="13465" y="11636"/>
                      <a:pt x="13465" y="11636"/>
                      <a:pt x="13465" y="11636"/>
                    </a:cubicBezTo>
                    <a:cubicBezTo>
                      <a:pt x="13465" y="11636"/>
                      <a:pt x="13465" y="11636"/>
                      <a:pt x="13465" y="11636"/>
                    </a:cubicBezTo>
                    <a:cubicBezTo>
                      <a:pt x="13465" y="11703"/>
                      <a:pt x="13465" y="11703"/>
                      <a:pt x="13465" y="11703"/>
                    </a:cubicBezTo>
                    <a:cubicBezTo>
                      <a:pt x="13409" y="11703"/>
                      <a:pt x="13409" y="11703"/>
                      <a:pt x="13409" y="11703"/>
                    </a:cubicBezTo>
                    <a:cubicBezTo>
                      <a:pt x="13409" y="11703"/>
                      <a:pt x="13409" y="11703"/>
                      <a:pt x="13409" y="11703"/>
                    </a:cubicBezTo>
                    <a:close/>
                    <a:moveTo>
                      <a:pt x="13128" y="11703"/>
                    </a:moveTo>
                    <a:cubicBezTo>
                      <a:pt x="13128" y="11636"/>
                      <a:pt x="13128" y="11636"/>
                      <a:pt x="13128" y="11636"/>
                    </a:cubicBezTo>
                    <a:cubicBezTo>
                      <a:pt x="13128" y="11636"/>
                      <a:pt x="13128" y="11636"/>
                      <a:pt x="13128" y="11636"/>
                    </a:cubicBezTo>
                    <a:cubicBezTo>
                      <a:pt x="13128" y="11569"/>
                      <a:pt x="13128" y="11569"/>
                      <a:pt x="13128" y="11569"/>
                    </a:cubicBezTo>
                    <a:cubicBezTo>
                      <a:pt x="13128" y="11502"/>
                      <a:pt x="13128" y="11502"/>
                      <a:pt x="13128" y="11502"/>
                    </a:cubicBezTo>
                    <a:cubicBezTo>
                      <a:pt x="13128" y="11435"/>
                      <a:pt x="13128" y="11435"/>
                      <a:pt x="13128" y="11435"/>
                    </a:cubicBezTo>
                    <a:cubicBezTo>
                      <a:pt x="13128" y="11435"/>
                      <a:pt x="13128" y="11435"/>
                      <a:pt x="13128" y="11435"/>
                    </a:cubicBezTo>
                    <a:cubicBezTo>
                      <a:pt x="13184" y="11502"/>
                      <a:pt x="13184" y="11502"/>
                      <a:pt x="13184" y="11502"/>
                    </a:cubicBezTo>
                    <a:cubicBezTo>
                      <a:pt x="13128" y="11502"/>
                      <a:pt x="13128" y="11502"/>
                      <a:pt x="13128" y="11502"/>
                    </a:cubicBezTo>
                    <a:cubicBezTo>
                      <a:pt x="13128" y="11569"/>
                      <a:pt x="13128" y="11569"/>
                      <a:pt x="13128" y="11569"/>
                    </a:cubicBezTo>
                    <a:cubicBezTo>
                      <a:pt x="13184" y="11569"/>
                      <a:pt x="13184" y="11569"/>
                      <a:pt x="13184" y="11569"/>
                    </a:cubicBezTo>
                    <a:cubicBezTo>
                      <a:pt x="13128" y="11703"/>
                      <a:pt x="13128" y="11703"/>
                      <a:pt x="13128" y="11703"/>
                    </a:cubicBezTo>
                    <a:cubicBezTo>
                      <a:pt x="13128" y="11703"/>
                      <a:pt x="13128" y="11703"/>
                      <a:pt x="13128" y="11703"/>
                    </a:cubicBezTo>
                    <a:close/>
                    <a:moveTo>
                      <a:pt x="13072" y="10432"/>
                    </a:moveTo>
                    <a:cubicBezTo>
                      <a:pt x="13072" y="10499"/>
                      <a:pt x="13072" y="10499"/>
                      <a:pt x="13072" y="10499"/>
                    </a:cubicBezTo>
                    <a:cubicBezTo>
                      <a:pt x="13072" y="10499"/>
                      <a:pt x="13072" y="10499"/>
                      <a:pt x="13072" y="10499"/>
                    </a:cubicBezTo>
                    <a:cubicBezTo>
                      <a:pt x="13128" y="10499"/>
                      <a:pt x="13128" y="10499"/>
                      <a:pt x="13128" y="10499"/>
                    </a:cubicBezTo>
                    <a:cubicBezTo>
                      <a:pt x="13184" y="10432"/>
                      <a:pt x="13184" y="10432"/>
                      <a:pt x="13184" y="10432"/>
                    </a:cubicBezTo>
                    <a:cubicBezTo>
                      <a:pt x="13184" y="10432"/>
                      <a:pt x="13184" y="10432"/>
                      <a:pt x="13184" y="10432"/>
                    </a:cubicBezTo>
                    <a:cubicBezTo>
                      <a:pt x="13128" y="10432"/>
                      <a:pt x="13128" y="10432"/>
                      <a:pt x="13128" y="10432"/>
                    </a:cubicBezTo>
                    <a:cubicBezTo>
                      <a:pt x="13072" y="10432"/>
                      <a:pt x="13072" y="10432"/>
                      <a:pt x="13072" y="10432"/>
                    </a:cubicBezTo>
                    <a:close/>
                    <a:moveTo>
                      <a:pt x="13072" y="10432"/>
                    </a:moveTo>
                    <a:cubicBezTo>
                      <a:pt x="13128" y="10365"/>
                      <a:pt x="13128" y="10365"/>
                      <a:pt x="13128" y="10365"/>
                    </a:cubicBezTo>
                    <a:cubicBezTo>
                      <a:pt x="13128" y="10298"/>
                      <a:pt x="13128" y="10298"/>
                      <a:pt x="13128" y="10298"/>
                    </a:cubicBezTo>
                    <a:cubicBezTo>
                      <a:pt x="13184" y="10232"/>
                      <a:pt x="13184" y="10232"/>
                      <a:pt x="13184" y="10232"/>
                    </a:cubicBezTo>
                    <a:cubicBezTo>
                      <a:pt x="13184" y="10232"/>
                      <a:pt x="13184" y="10232"/>
                      <a:pt x="13184" y="10232"/>
                    </a:cubicBezTo>
                    <a:cubicBezTo>
                      <a:pt x="13241" y="10232"/>
                      <a:pt x="13241" y="10232"/>
                      <a:pt x="13241" y="10232"/>
                    </a:cubicBezTo>
                    <a:cubicBezTo>
                      <a:pt x="13241" y="10298"/>
                      <a:pt x="13241" y="10298"/>
                      <a:pt x="13241" y="10298"/>
                    </a:cubicBezTo>
                    <a:cubicBezTo>
                      <a:pt x="13184" y="10365"/>
                      <a:pt x="13184" y="10365"/>
                      <a:pt x="13184" y="10365"/>
                    </a:cubicBezTo>
                    <a:cubicBezTo>
                      <a:pt x="13184" y="10365"/>
                      <a:pt x="13184" y="10365"/>
                      <a:pt x="13184" y="10365"/>
                    </a:cubicBezTo>
                    <a:cubicBezTo>
                      <a:pt x="13184" y="10432"/>
                      <a:pt x="13184" y="10432"/>
                      <a:pt x="13184" y="10432"/>
                    </a:cubicBezTo>
                    <a:cubicBezTo>
                      <a:pt x="13072" y="10432"/>
                      <a:pt x="13072" y="10432"/>
                      <a:pt x="13072" y="10432"/>
                    </a:cubicBezTo>
                    <a:close/>
                    <a:moveTo>
                      <a:pt x="10716" y="9897"/>
                    </a:moveTo>
                    <a:cubicBezTo>
                      <a:pt x="10716" y="9830"/>
                      <a:pt x="10716" y="9830"/>
                      <a:pt x="10716" y="9830"/>
                    </a:cubicBezTo>
                    <a:cubicBezTo>
                      <a:pt x="10716" y="9830"/>
                      <a:pt x="10716" y="9830"/>
                      <a:pt x="10716" y="9830"/>
                    </a:cubicBezTo>
                    <a:cubicBezTo>
                      <a:pt x="10716" y="9830"/>
                      <a:pt x="10716" y="9830"/>
                      <a:pt x="10716" y="9830"/>
                    </a:cubicBezTo>
                    <a:cubicBezTo>
                      <a:pt x="10716" y="9830"/>
                      <a:pt x="10716" y="9830"/>
                      <a:pt x="10716" y="9830"/>
                    </a:cubicBezTo>
                    <a:cubicBezTo>
                      <a:pt x="10716" y="9897"/>
                      <a:pt x="10716" y="9897"/>
                      <a:pt x="10716" y="9897"/>
                    </a:cubicBezTo>
                    <a:close/>
                    <a:moveTo>
                      <a:pt x="8696" y="9228"/>
                    </a:moveTo>
                    <a:cubicBezTo>
                      <a:pt x="8696" y="9228"/>
                      <a:pt x="8696" y="9228"/>
                      <a:pt x="8696" y="9228"/>
                    </a:cubicBezTo>
                    <a:cubicBezTo>
                      <a:pt x="8752" y="9228"/>
                      <a:pt x="8752" y="9228"/>
                      <a:pt x="8752" y="9228"/>
                    </a:cubicBezTo>
                    <a:cubicBezTo>
                      <a:pt x="8696" y="9228"/>
                      <a:pt x="8696" y="9228"/>
                      <a:pt x="8696" y="9228"/>
                    </a:cubicBezTo>
                    <a:cubicBezTo>
                      <a:pt x="8696" y="9228"/>
                      <a:pt x="8696" y="9228"/>
                      <a:pt x="8696" y="9228"/>
                    </a:cubicBezTo>
                    <a:close/>
                    <a:moveTo>
                      <a:pt x="8528" y="9362"/>
                    </a:moveTo>
                    <a:cubicBezTo>
                      <a:pt x="8584" y="9362"/>
                      <a:pt x="8584" y="9362"/>
                      <a:pt x="8584" y="9362"/>
                    </a:cubicBezTo>
                    <a:cubicBezTo>
                      <a:pt x="8528" y="9295"/>
                      <a:pt x="8528" y="9295"/>
                      <a:pt x="8528" y="9295"/>
                    </a:cubicBezTo>
                    <a:cubicBezTo>
                      <a:pt x="8528" y="9295"/>
                      <a:pt x="8528" y="9295"/>
                      <a:pt x="8528" y="9295"/>
                    </a:cubicBezTo>
                    <a:cubicBezTo>
                      <a:pt x="8528" y="9362"/>
                      <a:pt x="8528" y="9362"/>
                      <a:pt x="8528" y="9362"/>
                    </a:cubicBezTo>
                    <a:close/>
                    <a:moveTo>
                      <a:pt x="8584" y="9496"/>
                    </a:moveTo>
                    <a:cubicBezTo>
                      <a:pt x="8584" y="9496"/>
                      <a:pt x="8584" y="9496"/>
                      <a:pt x="8584" y="9496"/>
                    </a:cubicBezTo>
                    <a:cubicBezTo>
                      <a:pt x="8584" y="9496"/>
                      <a:pt x="8584" y="9496"/>
                      <a:pt x="8584" y="9496"/>
                    </a:cubicBezTo>
                    <a:cubicBezTo>
                      <a:pt x="8584" y="9496"/>
                      <a:pt x="8584" y="9496"/>
                      <a:pt x="8584" y="9496"/>
                    </a:cubicBezTo>
                    <a:cubicBezTo>
                      <a:pt x="8584" y="9496"/>
                      <a:pt x="8584" y="9496"/>
                      <a:pt x="8584" y="9496"/>
                    </a:cubicBezTo>
                    <a:close/>
                    <a:moveTo>
                      <a:pt x="8584" y="9563"/>
                    </a:moveTo>
                    <a:cubicBezTo>
                      <a:pt x="8528" y="9496"/>
                      <a:pt x="8528" y="9496"/>
                      <a:pt x="8528" y="9496"/>
                    </a:cubicBezTo>
                    <a:cubicBezTo>
                      <a:pt x="8528" y="9496"/>
                      <a:pt x="8528" y="9496"/>
                      <a:pt x="8528" y="9496"/>
                    </a:cubicBezTo>
                    <a:cubicBezTo>
                      <a:pt x="8528" y="9563"/>
                      <a:pt x="8528" y="9563"/>
                      <a:pt x="8528" y="9563"/>
                    </a:cubicBezTo>
                    <a:cubicBezTo>
                      <a:pt x="8584" y="9563"/>
                      <a:pt x="8584" y="9563"/>
                      <a:pt x="8584" y="9563"/>
                    </a:cubicBezTo>
                    <a:close/>
                    <a:moveTo>
                      <a:pt x="8640" y="9697"/>
                    </a:moveTo>
                    <a:cubicBezTo>
                      <a:pt x="8696" y="9763"/>
                      <a:pt x="8696" y="9763"/>
                      <a:pt x="8696" y="9763"/>
                    </a:cubicBezTo>
                    <a:cubicBezTo>
                      <a:pt x="8696" y="9763"/>
                      <a:pt x="8696" y="9763"/>
                      <a:pt x="8696" y="9763"/>
                    </a:cubicBezTo>
                    <a:cubicBezTo>
                      <a:pt x="8752" y="9697"/>
                      <a:pt x="8752" y="9697"/>
                      <a:pt x="8752" y="9697"/>
                    </a:cubicBezTo>
                    <a:cubicBezTo>
                      <a:pt x="8696" y="9697"/>
                      <a:pt x="8696" y="9697"/>
                      <a:pt x="8696" y="9697"/>
                    </a:cubicBezTo>
                    <a:cubicBezTo>
                      <a:pt x="8752" y="9630"/>
                      <a:pt x="8752" y="9630"/>
                      <a:pt x="8752" y="9630"/>
                    </a:cubicBezTo>
                    <a:cubicBezTo>
                      <a:pt x="8696" y="9630"/>
                      <a:pt x="8696" y="9630"/>
                      <a:pt x="8696" y="9630"/>
                    </a:cubicBezTo>
                    <a:cubicBezTo>
                      <a:pt x="8696" y="9697"/>
                      <a:pt x="8696" y="9697"/>
                      <a:pt x="8696" y="9697"/>
                    </a:cubicBezTo>
                    <a:cubicBezTo>
                      <a:pt x="8696" y="9697"/>
                      <a:pt x="8696" y="9697"/>
                      <a:pt x="8696" y="9697"/>
                    </a:cubicBezTo>
                    <a:cubicBezTo>
                      <a:pt x="8640" y="9697"/>
                      <a:pt x="8640" y="9697"/>
                      <a:pt x="8640" y="9697"/>
                    </a:cubicBezTo>
                    <a:close/>
                    <a:moveTo>
                      <a:pt x="8584" y="9964"/>
                    </a:moveTo>
                    <a:cubicBezTo>
                      <a:pt x="8584" y="9897"/>
                      <a:pt x="8584" y="9897"/>
                      <a:pt x="8584" y="9897"/>
                    </a:cubicBezTo>
                    <a:cubicBezTo>
                      <a:pt x="8584" y="9897"/>
                      <a:pt x="8584" y="9897"/>
                      <a:pt x="8584" y="9897"/>
                    </a:cubicBezTo>
                    <a:cubicBezTo>
                      <a:pt x="8584" y="9830"/>
                      <a:pt x="8584" y="9830"/>
                      <a:pt x="8584" y="9830"/>
                    </a:cubicBezTo>
                    <a:cubicBezTo>
                      <a:pt x="8640" y="9763"/>
                      <a:pt x="8640" y="9763"/>
                      <a:pt x="8640" y="9763"/>
                    </a:cubicBezTo>
                    <a:cubicBezTo>
                      <a:pt x="8640" y="9830"/>
                      <a:pt x="8640" y="9830"/>
                      <a:pt x="8640" y="9830"/>
                    </a:cubicBezTo>
                    <a:cubicBezTo>
                      <a:pt x="8640" y="9830"/>
                      <a:pt x="8640" y="9830"/>
                      <a:pt x="8640" y="9830"/>
                    </a:cubicBezTo>
                    <a:cubicBezTo>
                      <a:pt x="8640" y="9897"/>
                      <a:pt x="8640" y="9897"/>
                      <a:pt x="8640" y="9897"/>
                    </a:cubicBezTo>
                    <a:cubicBezTo>
                      <a:pt x="8640" y="9897"/>
                      <a:pt x="8640" y="9897"/>
                      <a:pt x="8640" y="9897"/>
                    </a:cubicBezTo>
                    <a:cubicBezTo>
                      <a:pt x="8640" y="9964"/>
                      <a:pt x="8640" y="9964"/>
                      <a:pt x="8640" y="9964"/>
                    </a:cubicBezTo>
                    <a:cubicBezTo>
                      <a:pt x="8640" y="9964"/>
                      <a:pt x="8640" y="9964"/>
                      <a:pt x="8640" y="9964"/>
                    </a:cubicBezTo>
                    <a:cubicBezTo>
                      <a:pt x="8640" y="9964"/>
                      <a:pt x="8640" y="9964"/>
                      <a:pt x="8640" y="9964"/>
                    </a:cubicBezTo>
                    <a:cubicBezTo>
                      <a:pt x="8584" y="9964"/>
                      <a:pt x="8584" y="9964"/>
                      <a:pt x="8584" y="9964"/>
                    </a:cubicBezTo>
                    <a:close/>
                    <a:moveTo>
                      <a:pt x="10435" y="8760"/>
                    </a:moveTo>
                    <a:cubicBezTo>
                      <a:pt x="10435" y="8760"/>
                      <a:pt x="10435" y="8760"/>
                      <a:pt x="10435" y="8760"/>
                    </a:cubicBezTo>
                    <a:cubicBezTo>
                      <a:pt x="10435" y="8760"/>
                      <a:pt x="10435" y="8760"/>
                      <a:pt x="10435" y="8760"/>
                    </a:cubicBezTo>
                    <a:cubicBezTo>
                      <a:pt x="10491" y="8760"/>
                      <a:pt x="10491" y="8760"/>
                      <a:pt x="10491" y="8760"/>
                    </a:cubicBezTo>
                    <a:cubicBezTo>
                      <a:pt x="10435" y="8760"/>
                      <a:pt x="10435" y="8760"/>
                      <a:pt x="10435" y="8760"/>
                    </a:cubicBezTo>
                    <a:cubicBezTo>
                      <a:pt x="10435" y="8760"/>
                      <a:pt x="10435" y="8760"/>
                      <a:pt x="10435" y="8760"/>
                    </a:cubicBezTo>
                    <a:close/>
                    <a:moveTo>
                      <a:pt x="11052" y="8359"/>
                    </a:moveTo>
                    <a:cubicBezTo>
                      <a:pt x="11052" y="8292"/>
                      <a:pt x="11052" y="8292"/>
                      <a:pt x="11052" y="8292"/>
                    </a:cubicBezTo>
                    <a:cubicBezTo>
                      <a:pt x="11052" y="8292"/>
                      <a:pt x="11052" y="8292"/>
                      <a:pt x="11052" y="8292"/>
                    </a:cubicBezTo>
                    <a:cubicBezTo>
                      <a:pt x="11052" y="8225"/>
                      <a:pt x="11052" y="8225"/>
                      <a:pt x="11052" y="8225"/>
                    </a:cubicBezTo>
                    <a:cubicBezTo>
                      <a:pt x="11052" y="8225"/>
                      <a:pt x="11052" y="8225"/>
                      <a:pt x="11052" y="8225"/>
                    </a:cubicBezTo>
                    <a:cubicBezTo>
                      <a:pt x="11109" y="8225"/>
                      <a:pt x="11109" y="8225"/>
                      <a:pt x="11109" y="8225"/>
                    </a:cubicBezTo>
                    <a:cubicBezTo>
                      <a:pt x="11109" y="8225"/>
                      <a:pt x="11109" y="8225"/>
                      <a:pt x="11109" y="8225"/>
                    </a:cubicBezTo>
                    <a:cubicBezTo>
                      <a:pt x="11109" y="8292"/>
                      <a:pt x="11109" y="8292"/>
                      <a:pt x="11109" y="8292"/>
                    </a:cubicBezTo>
                    <a:cubicBezTo>
                      <a:pt x="11109" y="8292"/>
                      <a:pt x="11109" y="8292"/>
                      <a:pt x="11109" y="8292"/>
                    </a:cubicBezTo>
                    <a:cubicBezTo>
                      <a:pt x="11052" y="8359"/>
                      <a:pt x="11052" y="8359"/>
                      <a:pt x="11052" y="8359"/>
                    </a:cubicBezTo>
                    <a:cubicBezTo>
                      <a:pt x="11052" y="8359"/>
                      <a:pt x="11052" y="8359"/>
                      <a:pt x="11052" y="8359"/>
                    </a:cubicBezTo>
                    <a:close/>
                    <a:moveTo>
                      <a:pt x="10379" y="9162"/>
                    </a:moveTo>
                    <a:cubicBezTo>
                      <a:pt x="10379" y="9162"/>
                      <a:pt x="10379" y="9162"/>
                      <a:pt x="10379" y="9162"/>
                    </a:cubicBezTo>
                    <a:cubicBezTo>
                      <a:pt x="10379" y="9095"/>
                      <a:pt x="10379" y="9095"/>
                      <a:pt x="10379" y="9095"/>
                    </a:cubicBezTo>
                    <a:cubicBezTo>
                      <a:pt x="10379" y="9095"/>
                      <a:pt x="10379" y="9095"/>
                      <a:pt x="10379" y="9095"/>
                    </a:cubicBezTo>
                    <a:cubicBezTo>
                      <a:pt x="10379" y="9095"/>
                      <a:pt x="10379" y="9095"/>
                      <a:pt x="10379" y="9095"/>
                    </a:cubicBezTo>
                    <a:cubicBezTo>
                      <a:pt x="10435" y="9028"/>
                      <a:pt x="10435" y="9028"/>
                      <a:pt x="10435" y="9028"/>
                    </a:cubicBezTo>
                    <a:cubicBezTo>
                      <a:pt x="10435" y="9028"/>
                      <a:pt x="10435" y="9028"/>
                      <a:pt x="10435" y="9028"/>
                    </a:cubicBezTo>
                    <a:cubicBezTo>
                      <a:pt x="10379" y="9028"/>
                      <a:pt x="10379" y="9028"/>
                      <a:pt x="10379" y="9028"/>
                    </a:cubicBezTo>
                    <a:cubicBezTo>
                      <a:pt x="10379" y="8961"/>
                      <a:pt x="10379" y="8961"/>
                      <a:pt x="10379" y="8961"/>
                    </a:cubicBezTo>
                    <a:cubicBezTo>
                      <a:pt x="10379" y="8894"/>
                      <a:pt x="10379" y="8894"/>
                      <a:pt x="10379" y="8894"/>
                    </a:cubicBezTo>
                    <a:cubicBezTo>
                      <a:pt x="10435" y="8894"/>
                      <a:pt x="10435" y="8894"/>
                      <a:pt x="10435" y="8894"/>
                    </a:cubicBezTo>
                    <a:cubicBezTo>
                      <a:pt x="10435" y="8894"/>
                      <a:pt x="10435" y="8894"/>
                      <a:pt x="10435" y="8894"/>
                    </a:cubicBezTo>
                    <a:cubicBezTo>
                      <a:pt x="10379" y="8827"/>
                      <a:pt x="10379" y="8827"/>
                      <a:pt x="10379" y="8827"/>
                    </a:cubicBezTo>
                    <a:cubicBezTo>
                      <a:pt x="10323" y="8827"/>
                      <a:pt x="10323" y="8827"/>
                      <a:pt x="10323" y="8827"/>
                    </a:cubicBezTo>
                    <a:cubicBezTo>
                      <a:pt x="10323" y="8894"/>
                      <a:pt x="10323" y="8894"/>
                      <a:pt x="10323" y="8894"/>
                    </a:cubicBezTo>
                    <a:cubicBezTo>
                      <a:pt x="10323" y="8894"/>
                      <a:pt x="10323" y="8894"/>
                      <a:pt x="10323" y="8894"/>
                    </a:cubicBezTo>
                    <a:cubicBezTo>
                      <a:pt x="10267" y="8894"/>
                      <a:pt x="10267" y="8894"/>
                      <a:pt x="10267" y="8894"/>
                    </a:cubicBezTo>
                    <a:cubicBezTo>
                      <a:pt x="10211" y="8894"/>
                      <a:pt x="10211" y="8894"/>
                      <a:pt x="10211" y="8894"/>
                    </a:cubicBezTo>
                    <a:cubicBezTo>
                      <a:pt x="10155" y="8961"/>
                      <a:pt x="10155" y="8961"/>
                      <a:pt x="10155" y="8961"/>
                    </a:cubicBezTo>
                    <a:cubicBezTo>
                      <a:pt x="10099" y="8961"/>
                      <a:pt x="10099" y="8961"/>
                      <a:pt x="10099" y="8961"/>
                    </a:cubicBezTo>
                    <a:cubicBezTo>
                      <a:pt x="10099" y="8961"/>
                      <a:pt x="10099" y="8961"/>
                      <a:pt x="10099" y="8961"/>
                    </a:cubicBezTo>
                    <a:cubicBezTo>
                      <a:pt x="10155" y="8894"/>
                      <a:pt x="10155" y="8894"/>
                      <a:pt x="10155" y="8894"/>
                    </a:cubicBezTo>
                    <a:cubicBezTo>
                      <a:pt x="10211" y="8894"/>
                      <a:pt x="10211" y="8894"/>
                      <a:pt x="10211" y="8894"/>
                    </a:cubicBezTo>
                    <a:cubicBezTo>
                      <a:pt x="10211" y="8827"/>
                      <a:pt x="10211" y="8827"/>
                      <a:pt x="10211" y="8827"/>
                    </a:cubicBezTo>
                    <a:cubicBezTo>
                      <a:pt x="10211" y="8827"/>
                      <a:pt x="10211" y="8827"/>
                      <a:pt x="10211" y="8827"/>
                    </a:cubicBezTo>
                    <a:cubicBezTo>
                      <a:pt x="10155" y="8827"/>
                      <a:pt x="10155" y="8827"/>
                      <a:pt x="10155" y="8827"/>
                    </a:cubicBezTo>
                    <a:cubicBezTo>
                      <a:pt x="10155" y="8827"/>
                      <a:pt x="10155" y="8827"/>
                      <a:pt x="10155" y="8827"/>
                    </a:cubicBezTo>
                    <a:cubicBezTo>
                      <a:pt x="10211" y="8760"/>
                      <a:pt x="10211" y="8760"/>
                      <a:pt x="10211" y="8760"/>
                    </a:cubicBezTo>
                    <a:cubicBezTo>
                      <a:pt x="10155" y="8693"/>
                      <a:pt x="10155" y="8693"/>
                      <a:pt x="10155" y="8693"/>
                    </a:cubicBezTo>
                    <a:cubicBezTo>
                      <a:pt x="10211" y="8693"/>
                      <a:pt x="10211" y="8693"/>
                      <a:pt x="10211" y="8693"/>
                    </a:cubicBezTo>
                    <a:cubicBezTo>
                      <a:pt x="10211" y="8693"/>
                      <a:pt x="10211" y="8693"/>
                      <a:pt x="10211" y="8693"/>
                    </a:cubicBezTo>
                    <a:cubicBezTo>
                      <a:pt x="10211" y="8693"/>
                      <a:pt x="10211" y="8693"/>
                      <a:pt x="10211" y="8693"/>
                    </a:cubicBezTo>
                    <a:cubicBezTo>
                      <a:pt x="10267" y="8760"/>
                      <a:pt x="10267" y="8760"/>
                      <a:pt x="10267" y="8760"/>
                    </a:cubicBezTo>
                    <a:cubicBezTo>
                      <a:pt x="10267" y="8827"/>
                      <a:pt x="10267" y="8827"/>
                      <a:pt x="10267" y="8827"/>
                    </a:cubicBezTo>
                    <a:cubicBezTo>
                      <a:pt x="10323" y="8760"/>
                      <a:pt x="10323" y="8760"/>
                      <a:pt x="10323" y="8760"/>
                    </a:cubicBezTo>
                    <a:cubicBezTo>
                      <a:pt x="10379" y="8760"/>
                      <a:pt x="10379" y="8760"/>
                      <a:pt x="10379" y="8760"/>
                    </a:cubicBezTo>
                    <a:cubicBezTo>
                      <a:pt x="10379" y="8760"/>
                      <a:pt x="10379" y="8760"/>
                      <a:pt x="10379" y="8760"/>
                    </a:cubicBezTo>
                    <a:cubicBezTo>
                      <a:pt x="10323" y="8693"/>
                      <a:pt x="10323" y="8693"/>
                      <a:pt x="10323" y="8693"/>
                    </a:cubicBezTo>
                    <a:cubicBezTo>
                      <a:pt x="10379" y="8693"/>
                      <a:pt x="10379" y="8693"/>
                      <a:pt x="10379" y="8693"/>
                    </a:cubicBezTo>
                    <a:cubicBezTo>
                      <a:pt x="10379" y="8693"/>
                      <a:pt x="10379" y="8693"/>
                      <a:pt x="10379" y="8693"/>
                    </a:cubicBezTo>
                    <a:cubicBezTo>
                      <a:pt x="10379" y="8693"/>
                      <a:pt x="10379" y="8693"/>
                      <a:pt x="10379" y="8693"/>
                    </a:cubicBezTo>
                    <a:cubicBezTo>
                      <a:pt x="10435" y="8693"/>
                      <a:pt x="10435" y="8693"/>
                      <a:pt x="10435" y="8693"/>
                    </a:cubicBezTo>
                    <a:cubicBezTo>
                      <a:pt x="10491" y="8627"/>
                      <a:pt x="10491" y="8627"/>
                      <a:pt x="10491" y="8627"/>
                    </a:cubicBezTo>
                    <a:cubicBezTo>
                      <a:pt x="10491" y="8627"/>
                      <a:pt x="10491" y="8627"/>
                      <a:pt x="10491" y="8627"/>
                    </a:cubicBezTo>
                    <a:cubicBezTo>
                      <a:pt x="10491" y="8627"/>
                      <a:pt x="10491" y="8627"/>
                      <a:pt x="10491" y="8627"/>
                    </a:cubicBezTo>
                    <a:cubicBezTo>
                      <a:pt x="10491" y="8627"/>
                      <a:pt x="10491" y="8627"/>
                      <a:pt x="10491" y="8627"/>
                    </a:cubicBezTo>
                    <a:cubicBezTo>
                      <a:pt x="10548" y="8627"/>
                      <a:pt x="10548" y="8627"/>
                      <a:pt x="10548" y="8627"/>
                    </a:cubicBezTo>
                    <a:cubicBezTo>
                      <a:pt x="10491" y="8693"/>
                      <a:pt x="10491" y="8693"/>
                      <a:pt x="10491" y="8693"/>
                    </a:cubicBezTo>
                    <a:cubicBezTo>
                      <a:pt x="10491" y="8760"/>
                      <a:pt x="10491" y="8760"/>
                      <a:pt x="10491" y="8760"/>
                    </a:cubicBezTo>
                    <a:cubicBezTo>
                      <a:pt x="10548" y="8760"/>
                      <a:pt x="10548" y="8760"/>
                      <a:pt x="10548" y="8760"/>
                    </a:cubicBezTo>
                    <a:cubicBezTo>
                      <a:pt x="10548" y="8760"/>
                      <a:pt x="10548" y="8760"/>
                      <a:pt x="10548" y="8760"/>
                    </a:cubicBezTo>
                    <a:cubicBezTo>
                      <a:pt x="10548" y="8827"/>
                      <a:pt x="10548" y="8827"/>
                      <a:pt x="10548" y="8827"/>
                    </a:cubicBezTo>
                    <a:cubicBezTo>
                      <a:pt x="10548" y="8827"/>
                      <a:pt x="10548" y="8827"/>
                      <a:pt x="10548" y="8827"/>
                    </a:cubicBezTo>
                    <a:cubicBezTo>
                      <a:pt x="10604" y="8760"/>
                      <a:pt x="10604" y="8760"/>
                      <a:pt x="10604" y="8760"/>
                    </a:cubicBezTo>
                    <a:cubicBezTo>
                      <a:pt x="10604" y="8693"/>
                      <a:pt x="10604" y="8693"/>
                      <a:pt x="10604" y="8693"/>
                    </a:cubicBezTo>
                    <a:cubicBezTo>
                      <a:pt x="10660" y="8627"/>
                      <a:pt x="10660" y="8627"/>
                      <a:pt x="10660" y="8627"/>
                    </a:cubicBezTo>
                    <a:cubicBezTo>
                      <a:pt x="10660" y="8627"/>
                      <a:pt x="10660" y="8627"/>
                      <a:pt x="10660" y="8627"/>
                    </a:cubicBezTo>
                    <a:cubicBezTo>
                      <a:pt x="10660" y="8693"/>
                      <a:pt x="10660" y="8693"/>
                      <a:pt x="10660" y="8693"/>
                    </a:cubicBezTo>
                    <a:cubicBezTo>
                      <a:pt x="10660" y="8760"/>
                      <a:pt x="10660" y="8760"/>
                      <a:pt x="10660" y="8760"/>
                    </a:cubicBezTo>
                    <a:cubicBezTo>
                      <a:pt x="10660" y="8827"/>
                      <a:pt x="10660" y="8827"/>
                      <a:pt x="10660" y="8827"/>
                    </a:cubicBezTo>
                    <a:cubicBezTo>
                      <a:pt x="10660" y="8827"/>
                      <a:pt x="10660" y="8827"/>
                      <a:pt x="10660" y="8827"/>
                    </a:cubicBezTo>
                    <a:cubicBezTo>
                      <a:pt x="10716" y="8827"/>
                      <a:pt x="10716" y="8827"/>
                      <a:pt x="10716" y="8827"/>
                    </a:cubicBezTo>
                    <a:cubicBezTo>
                      <a:pt x="10716" y="8827"/>
                      <a:pt x="10716" y="8827"/>
                      <a:pt x="10716" y="8827"/>
                    </a:cubicBezTo>
                    <a:cubicBezTo>
                      <a:pt x="10772" y="8760"/>
                      <a:pt x="10772" y="8760"/>
                      <a:pt x="10772" y="8760"/>
                    </a:cubicBezTo>
                    <a:cubicBezTo>
                      <a:pt x="10828" y="8693"/>
                      <a:pt x="10828" y="8693"/>
                      <a:pt x="10828" y="8693"/>
                    </a:cubicBezTo>
                    <a:cubicBezTo>
                      <a:pt x="10828" y="8627"/>
                      <a:pt x="10828" y="8627"/>
                      <a:pt x="10828" y="8627"/>
                    </a:cubicBezTo>
                    <a:cubicBezTo>
                      <a:pt x="10828" y="8560"/>
                      <a:pt x="10828" y="8560"/>
                      <a:pt x="10828" y="8560"/>
                    </a:cubicBezTo>
                    <a:cubicBezTo>
                      <a:pt x="10828" y="8560"/>
                      <a:pt x="10828" y="8560"/>
                      <a:pt x="10828" y="8560"/>
                    </a:cubicBezTo>
                    <a:cubicBezTo>
                      <a:pt x="10828" y="8493"/>
                      <a:pt x="10828" y="8493"/>
                      <a:pt x="10828" y="8493"/>
                    </a:cubicBezTo>
                    <a:cubicBezTo>
                      <a:pt x="10772" y="8493"/>
                      <a:pt x="10772" y="8493"/>
                      <a:pt x="10772" y="8493"/>
                    </a:cubicBezTo>
                    <a:cubicBezTo>
                      <a:pt x="10772" y="8493"/>
                      <a:pt x="10772" y="8493"/>
                      <a:pt x="10772" y="8493"/>
                    </a:cubicBezTo>
                    <a:cubicBezTo>
                      <a:pt x="10716" y="8493"/>
                      <a:pt x="10716" y="8493"/>
                      <a:pt x="10716" y="8493"/>
                    </a:cubicBezTo>
                    <a:cubicBezTo>
                      <a:pt x="10716" y="8493"/>
                      <a:pt x="10716" y="8493"/>
                      <a:pt x="10716" y="8493"/>
                    </a:cubicBezTo>
                    <a:cubicBezTo>
                      <a:pt x="10772" y="8426"/>
                      <a:pt x="10772" y="8426"/>
                      <a:pt x="10772" y="8426"/>
                    </a:cubicBezTo>
                    <a:cubicBezTo>
                      <a:pt x="10772" y="8426"/>
                      <a:pt x="10772" y="8426"/>
                      <a:pt x="10772" y="8426"/>
                    </a:cubicBezTo>
                    <a:cubicBezTo>
                      <a:pt x="10716" y="8426"/>
                      <a:pt x="10716" y="8426"/>
                      <a:pt x="10716" y="8426"/>
                    </a:cubicBezTo>
                    <a:cubicBezTo>
                      <a:pt x="10716" y="8426"/>
                      <a:pt x="10716" y="8426"/>
                      <a:pt x="10716" y="8426"/>
                    </a:cubicBezTo>
                    <a:cubicBezTo>
                      <a:pt x="10660" y="8359"/>
                      <a:pt x="10660" y="8359"/>
                      <a:pt x="10660" y="8359"/>
                    </a:cubicBezTo>
                    <a:cubicBezTo>
                      <a:pt x="10660" y="8359"/>
                      <a:pt x="10660" y="8359"/>
                      <a:pt x="10660" y="8359"/>
                    </a:cubicBezTo>
                    <a:cubicBezTo>
                      <a:pt x="10604" y="8225"/>
                      <a:pt x="10604" y="8225"/>
                      <a:pt x="10604" y="8225"/>
                    </a:cubicBezTo>
                    <a:cubicBezTo>
                      <a:pt x="10604" y="8159"/>
                      <a:pt x="10604" y="8159"/>
                      <a:pt x="10604" y="8159"/>
                    </a:cubicBezTo>
                    <a:cubicBezTo>
                      <a:pt x="10660" y="8092"/>
                      <a:pt x="10660" y="8092"/>
                      <a:pt x="10660" y="8092"/>
                    </a:cubicBezTo>
                    <a:cubicBezTo>
                      <a:pt x="10604" y="8025"/>
                      <a:pt x="10604" y="8025"/>
                      <a:pt x="10604" y="8025"/>
                    </a:cubicBezTo>
                    <a:cubicBezTo>
                      <a:pt x="10604" y="8092"/>
                      <a:pt x="10604" y="8092"/>
                      <a:pt x="10604" y="8092"/>
                    </a:cubicBezTo>
                    <a:cubicBezTo>
                      <a:pt x="10604" y="8159"/>
                      <a:pt x="10604" y="8159"/>
                      <a:pt x="10604" y="8159"/>
                    </a:cubicBezTo>
                    <a:cubicBezTo>
                      <a:pt x="10548" y="8092"/>
                      <a:pt x="10548" y="8092"/>
                      <a:pt x="10548" y="8092"/>
                    </a:cubicBezTo>
                    <a:cubicBezTo>
                      <a:pt x="10491" y="8092"/>
                      <a:pt x="10491" y="8092"/>
                      <a:pt x="10491" y="8092"/>
                    </a:cubicBezTo>
                    <a:cubicBezTo>
                      <a:pt x="10491" y="7958"/>
                      <a:pt x="10491" y="7958"/>
                      <a:pt x="10491" y="7958"/>
                    </a:cubicBezTo>
                    <a:cubicBezTo>
                      <a:pt x="10435" y="7958"/>
                      <a:pt x="10435" y="7958"/>
                      <a:pt x="10435" y="7958"/>
                    </a:cubicBezTo>
                    <a:cubicBezTo>
                      <a:pt x="10435" y="7824"/>
                      <a:pt x="10435" y="7824"/>
                      <a:pt x="10435" y="7824"/>
                    </a:cubicBezTo>
                    <a:cubicBezTo>
                      <a:pt x="10379" y="7824"/>
                      <a:pt x="10379" y="7824"/>
                      <a:pt x="10379" y="7824"/>
                    </a:cubicBezTo>
                    <a:cubicBezTo>
                      <a:pt x="10379" y="7757"/>
                      <a:pt x="10379" y="7757"/>
                      <a:pt x="10379" y="7757"/>
                    </a:cubicBezTo>
                    <a:cubicBezTo>
                      <a:pt x="10379" y="7690"/>
                      <a:pt x="10379" y="7690"/>
                      <a:pt x="10379" y="7690"/>
                    </a:cubicBezTo>
                    <a:cubicBezTo>
                      <a:pt x="10379" y="7690"/>
                      <a:pt x="10379" y="7690"/>
                      <a:pt x="10379" y="7690"/>
                    </a:cubicBezTo>
                    <a:cubicBezTo>
                      <a:pt x="10435" y="7690"/>
                      <a:pt x="10435" y="7690"/>
                      <a:pt x="10435" y="7690"/>
                    </a:cubicBezTo>
                    <a:cubicBezTo>
                      <a:pt x="10435" y="7624"/>
                      <a:pt x="10435" y="7624"/>
                      <a:pt x="10435" y="7624"/>
                    </a:cubicBezTo>
                    <a:cubicBezTo>
                      <a:pt x="10491" y="7624"/>
                      <a:pt x="10491" y="7624"/>
                      <a:pt x="10491" y="7624"/>
                    </a:cubicBezTo>
                    <a:cubicBezTo>
                      <a:pt x="10491" y="7624"/>
                      <a:pt x="10491" y="7624"/>
                      <a:pt x="10491" y="7624"/>
                    </a:cubicBezTo>
                    <a:cubicBezTo>
                      <a:pt x="10548" y="7624"/>
                      <a:pt x="10548" y="7624"/>
                      <a:pt x="10548" y="7624"/>
                    </a:cubicBezTo>
                    <a:cubicBezTo>
                      <a:pt x="10548" y="7557"/>
                      <a:pt x="10548" y="7557"/>
                      <a:pt x="10548" y="7557"/>
                    </a:cubicBezTo>
                    <a:cubicBezTo>
                      <a:pt x="10548" y="7490"/>
                      <a:pt x="10548" y="7490"/>
                      <a:pt x="10548" y="7490"/>
                    </a:cubicBezTo>
                    <a:cubicBezTo>
                      <a:pt x="10548" y="7423"/>
                      <a:pt x="10548" y="7423"/>
                      <a:pt x="10548" y="7423"/>
                    </a:cubicBezTo>
                    <a:cubicBezTo>
                      <a:pt x="10604" y="7356"/>
                      <a:pt x="10604" y="7356"/>
                      <a:pt x="10604" y="7356"/>
                    </a:cubicBezTo>
                    <a:cubicBezTo>
                      <a:pt x="10548" y="7289"/>
                      <a:pt x="10548" y="7289"/>
                      <a:pt x="10548" y="7289"/>
                    </a:cubicBezTo>
                    <a:cubicBezTo>
                      <a:pt x="10548" y="7222"/>
                      <a:pt x="10548" y="7222"/>
                      <a:pt x="10548" y="7222"/>
                    </a:cubicBezTo>
                    <a:cubicBezTo>
                      <a:pt x="10604" y="7222"/>
                      <a:pt x="10604" y="7222"/>
                      <a:pt x="10604" y="7222"/>
                    </a:cubicBezTo>
                    <a:cubicBezTo>
                      <a:pt x="10604" y="7155"/>
                      <a:pt x="10604" y="7155"/>
                      <a:pt x="10604" y="7155"/>
                    </a:cubicBezTo>
                    <a:cubicBezTo>
                      <a:pt x="10660" y="7089"/>
                      <a:pt x="10660" y="7089"/>
                      <a:pt x="10660" y="7089"/>
                    </a:cubicBezTo>
                    <a:cubicBezTo>
                      <a:pt x="10660" y="7022"/>
                      <a:pt x="10660" y="7022"/>
                      <a:pt x="10660" y="7022"/>
                    </a:cubicBezTo>
                    <a:cubicBezTo>
                      <a:pt x="10660" y="6955"/>
                      <a:pt x="10660" y="6955"/>
                      <a:pt x="10660" y="6955"/>
                    </a:cubicBezTo>
                    <a:cubicBezTo>
                      <a:pt x="10660" y="6888"/>
                      <a:pt x="10660" y="6888"/>
                      <a:pt x="10660" y="6888"/>
                    </a:cubicBezTo>
                    <a:cubicBezTo>
                      <a:pt x="10716" y="6888"/>
                      <a:pt x="10716" y="6888"/>
                      <a:pt x="10716" y="6888"/>
                    </a:cubicBezTo>
                    <a:cubicBezTo>
                      <a:pt x="10716" y="6821"/>
                      <a:pt x="10716" y="6821"/>
                      <a:pt x="10716" y="6821"/>
                    </a:cubicBezTo>
                    <a:cubicBezTo>
                      <a:pt x="10772" y="6754"/>
                      <a:pt x="10772" y="6754"/>
                      <a:pt x="10772" y="6754"/>
                    </a:cubicBezTo>
                    <a:cubicBezTo>
                      <a:pt x="10772" y="6687"/>
                      <a:pt x="10772" y="6687"/>
                      <a:pt x="10772" y="6687"/>
                    </a:cubicBezTo>
                    <a:cubicBezTo>
                      <a:pt x="10772" y="6687"/>
                      <a:pt x="10772" y="6687"/>
                      <a:pt x="10772" y="6687"/>
                    </a:cubicBezTo>
                    <a:cubicBezTo>
                      <a:pt x="10772" y="6620"/>
                      <a:pt x="10772" y="6620"/>
                      <a:pt x="10772" y="6620"/>
                    </a:cubicBezTo>
                    <a:cubicBezTo>
                      <a:pt x="10828" y="6620"/>
                      <a:pt x="10828" y="6620"/>
                      <a:pt x="10828" y="6620"/>
                    </a:cubicBezTo>
                    <a:cubicBezTo>
                      <a:pt x="10772" y="6554"/>
                      <a:pt x="10772" y="6554"/>
                      <a:pt x="10772" y="6554"/>
                    </a:cubicBezTo>
                    <a:cubicBezTo>
                      <a:pt x="10772" y="6487"/>
                      <a:pt x="10772" y="6487"/>
                      <a:pt x="10772" y="6487"/>
                    </a:cubicBezTo>
                    <a:cubicBezTo>
                      <a:pt x="10772" y="6487"/>
                      <a:pt x="10772" y="6487"/>
                      <a:pt x="10772" y="6487"/>
                    </a:cubicBezTo>
                    <a:cubicBezTo>
                      <a:pt x="10716" y="6420"/>
                      <a:pt x="10716" y="6420"/>
                      <a:pt x="10716" y="6420"/>
                    </a:cubicBezTo>
                    <a:cubicBezTo>
                      <a:pt x="10716" y="6353"/>
                      <a:pt x="10716" y="6353"/>
                      <a:pt x="10716" y="6353"/>
                    </a:cubicBezTo>
                    <a:cubicBezTo>
                      <a:pt x="10716" y="6353"/>
                      <a:pt x="10716" y="6353"/>
                      <a:pt x="10716" y="6353"/>
                    </a:cubicBezTo>
                    <a:cubicBezTo>
                      <a:pt x="10716" y="6219"/>
                      <a:pt x="10716" y="6219"/>
                      <a:pt x="10716" y="6219"/>
                    </a:cubicBezTo>
                    <a:cubicBezTo>
                      <a:pt x="10660" y="6219"/>
                      <a:pt x="10660" y="6219"/>
                      <a:pt x="10660" y="6219"/>
                    </a:cubicBezTo>
                    <a:cubicBezTo>
                      <a:pt x="10660" y="6219"/>
                      <a:pt x="10660" y="6219"/>
                      <a:pt x="10660" y="6219"/>
                    </a:cubicBezTo>
                    <a:cubicBezTo>
                      <a:pt x="10604" y="6219"/>
                      <a:pt x="10604" y="6219"/>
                      <a:pt x="10604" y="6219"/>
                    </a:cubicBezTo>
                    <a:cubicBezTo>
                      <a:pt x="10604" y="6286"/>
                      <a:pt x="10604" y="6286"/>
                      <a:pt x="10604" y="6286"/>
                    </a:cubicBezTo>
                    <a:cubicBezTo>
                      <a:pt x="10604" y="6286"/>
                      <a:pt x="10604" y="6286"/>
                      <a:pt x="10604" y="6286"/>
                    </a:cubicBezTo>
                    <a:cubicBezTo>
                      <a:pt x="10548" y="6152"/>
                      <a:pt x="10548" y="6152"/>
                      <a:pt x="10548" y="6152"/>
                    </a:cubicBezTo>
                    <a:cubicBezTo>
                      <a:pt x="10491" y="6152"/>
                      <a:pt x="10491" y="6152"/>
                      <a:pt x="10491" y="6152"/>
                    </a:cubicBezTo>
                    <a:cubicBezTo>
                      <a:pt x="10491" y="6152"/>
                      <a:pt x="10491" y="6152"/>
                      <a:pt x="10491" y="6152"/>
                    </a:cubicBezTo>
                    <a:cubicBezTo>
                      <a:pt x="10435" y="6152"/>
                      <a:pt x="10435" y="6152"/>
                      <a:pt x="10435" y="6152"/>
                    </a:cubicBezTo>
                    <a:cubicBezTo>
                      <a:pt x="10435" y="6219"/>
                      <a:pt x="10435" y="6219"/>
                      <a:pt x="10435" y="6219"/>
                    </a:cubicBezTo>
                    <a:cubicBezTo>
                      <a:pt x="10435" y="6219"/>
                      <a:pt x="10435" y="6219"/>
                      <a:pt x="10435" y="6219"/>
                    </a:cubicBezTo>
                    <a:cubicBezTo>
                      <a:pt x="10379" y="6219"/>
                      <a:pt x="10379" y="6219"/>
                      <a:pt x="10379" y="6219"/>
                    </a:cubicBezTo>
                    <a:cubicBezTo>
                      <a:pt x="10379" y="6286"/>
                      <a:pt x="10379" y="6286"/>
                      <a:pt x="10379" y="6286"/>
                    </a:cubicBezTo>
                    <a:cubicBezTo>
                      <a:pt x="10379" y="6353"/>
                      <a:pt x="10379" y="6353"/>
                      <a:pt x="10379" y="6353"/>
                    </a:cubicBezTo>
                    <a:cubicBezTo>
                      <a:pt x="10323" y="6353"/>
                      <a:pt x="10323" y="6353"/>
                      <a:pt x="10323" y="6353"/>
                    </a:cubicBezTo>
                    <a:cubicBezTo>
                      <a:pt x="10323" y="6487"/>
                      <a:pt x="10323" y="6487"/>
                      <a:pt x="10323" y="6487"/>
                    </a:cubicBezTo>
                    <a:cubicBezTo>
                      <a:pt x="10323" y="6554"/>
                      <a:pt x="10323" y="6554"/>
                      <a:pt x="10323" y="6554"/>
                    </a:cubicBezTo>
                    <a:cubicBezTo>
                      <a:pt x="10267" y="6554"/>
                      <a:pt x="10267" y="6554"/>
                      <a:pt x="10267" y="6554"/>
                    </a:cubicBezTo>
                    <a:cubicBezTo>
                      <a:pt x="10267" y="6620"/>
                      <a:pt x="10267" y="6620"/>
                      <a:pt x="10267" y="6620"/>
                    </a:cubicBezTo>
                    <a:cubicBezTo>
                      <a:pt x="10267" y="6620"/>
                      <a:pt x="10267" y="6620"/>
                      <a:pt x="10267" y="6620"/>
                    </a:cubicBezTo>
                    <a:cubicBezTo>
                      <a:pt x="10267" y="6687"/>
                      <a:pt x="10267" y="6687"/>
                      <a:pt x="10267" y="6687"/>
                    </a:cubicBezTo>
                    <a:cubicBezTo>
                      <a:pt x="10211" y="6687"/>
                      <a:pt x="10211" y="6687"/>
                      <a:pt x="10211" y="6687"/>
                    </a:cubicBezTo>
                    <a:cubicBezTo>
                      <a:pt x="10211" y="6821"/>
                      <a:pt x="10211" y="6821"/>
                      <a:pt x="10211" y="6821"/>
                    </a:cubicBezTo>
                    <a:cubicBezTo>
                      <a:pt x="10155" y="6821"/>
                      <a:pt x="10155" y="6821"/>
                      <a:pt x="10155" y="6821"/>
                    </a:cubicBezTo>
                    <a:cubicBezTo>
                      <a:pt x="10155" y="6821"/>
                      <a:pt x="10155" y="6821"/>
                      <a:pt x="10155" y="6821"/>
                    </a:cubicBezTo>
                    <a:cubicBezTo>
                      <a:pt x="10099" y="6955"/>
                      <a:pt x="10099" y="6955"/>
                      <a:pt x="10099" y="6955"/>
                    </a:cubicBezTo>
                    <a:cubicBezTo>
                      <a:pt x="10155" y="6955"/>
                      <a:pt x="10155" y="6955"/>
                      <a:pt x="10155" y="6955"/>
                    </a:cubicBezTo>
                    <a:cubicBezTo>
                      <a:pt x="10099" y="7022"/>
                      <a:pt x="10099" y="7022"/>
                      <a:pt x="10099" y="7022"/>
                    </a:cubicBezTo>
                    <a:cubicBezTo>
                      <a:pt x="10099" y="7089"/>
                      <a:pt x="10099" y="7089"/>
                      <a:pt x="10099" y="7089"/>
                    </a:cubicBezTo>
                    <a:cubicBezTo>
                      <a:pt x="10099" y="7089"/>
                      <a:pt x="10099" y="7089"/>
                      <a:pt x="10099" y="7089"/>
                    </a:cubicBezTo>
                    <a:cubicBezTo>
                      <a:pt x="10099" y="7155"/>
                      <a:pt x="10099" y="7155"/>
                      <a:pt x="10099" y="7155"/>
                    </a:cubicBezTo>
                    <a:cubicBezTo>
                      <a:pt x="10099" y="7222"/>
                      <a:pt x="10099" y="7222"/>
                      <a:pt x="10099" y="7222"/>
                    </a:cubicBezTo>
                    <a:cubicBezTo>
                      <a:pt x="10043" y="7222"/>
                      <a:pt x="10043" y="7222"/>
                      <a:pt x="10043" y="7222"/>
                    </a:cubicBezTo>
                    <a:cubicBezTo>
                      <a:pt x="10043" y="7222"/>
                      <a:pt x="10043" y="7222"/>
                      <a:pt x="10043" y="7222"/>
                    </a:cubicBezTo>
                    <a:cubicBezTo>
                      <a:pt x="10099" y="7222"/>
                      <a:pt x="10099" y="7222"/>
                      <a:pt x="10099" y="7222"/>
                    </a:cubicBezTo>
                    <a:cubicBezTo>
                      <a:pt x="10099" y="7289"/>
                      <a:pt x="10099" y="7289"/>
                      <a:pt x="10099" y="7289"/>
                    </a:cubicBezTo>
                    <a:cubicBezTo>
                      <a:pt x="10099" y="7289"/>
                      <a:pt x="10099" y="7289"/>
                      <a:pt x="10099" y="7289"/>
                    </a:cubicBezTo>
                    <a:cubicBezTo>
                      <a:pt x="10043" y="7289"/>
                      <a:pt x="10043" y="7289"/>
                      <a:pt x="10043" y="7289"/>
                    </a:cubicBezTo>
                    <a:cubicBezTo>
                      <a:pt x="9986" y="7289"/>
                      <a:pt x="9986" y="7289"/>
                      <a:pt x="9986" y="7289"/>
                    </a:cubicBezTo>
                    <a:cubicBezTo>
                      <a:pt x="9986" y="7289"/>
                      <a:pt x="9986" y="7289"/>
                      <a:pt x="9986" y="7289"/>
                    </a:cubicBezTo>
                    <a:cubicBezTo>
                      <a:pt x="9930" y="7289"/>
                      <a:pt x="9930" y="7289"/>
                      <a:pt x="9930" y="7289"/>
                    </a:cubicBezTo>
                    <a:cubicBezTo>
                      <a:pt x="9930" y="7356"/>
                      <a:pt x="9930" y="7356"/>
                      <a:pt x="9930" y="7356"/>
                    </a:cubicBezTo>
                    <a:cubicBezTo>
                      <a:pt x="9930" y="7423"/>
                      <a:pt x="9930" y="7423"/>
                      <a:pt x="9930" y="7423"/>
                    </a:cubicBezTo>
                    <a:cubicBezTo>
                      <a:pt x="9874" y="7356"/>
                      <a:pt x="9874" y="7356"/>
                      <a:pt x="9874" y="7356"/>
                    </a:cubicBezTo>
                    <a:cubicBezTo>
                      <a:pt x="9874" y="7289"/>
                      <a:pt x="9874" y="7289"/>
                      <a:pt x="9874" y="7289"/>
                    </a:cubicBezTo>
                    <a:cubicBezTo>
                      <a:pt x="9930" y="7289"/>
                      <a:pt x="9930" y="7289"/>
                      <a:pt x="9930" y="7289"/>
                    </a:cubicBezTo>
                    <a:cubicBezTo>
                      <a:pt x="9874" y="7222"/>
                      <a:pt x="9874" y="7222"/>
                      <a:pt x="9874" y="7222"/>
                    </a:cubicBezTo>
                    <a:cubicBezTo>
                      <a:pt x="9874" y="7155"/>
                      <a:pt x="9874" y="7155"/>
                      <a:pt x="9874" y="7155"/>
                    </a:cubicBezTo>
                    <a:cubicBezTo>
                      <a:pt x="9930" y="7089"/>
                      <a:pt x="9930" y="7089"/>
                      <a:pt x="9930" y="7089"/>
                    </a:cubicBezTo>
                    <a:cubicBezTo>
                      <a:pt x="9930" y="7022"/>
                      <a:pt x="9930" y="7022"/>
                      <a:pt x="9930" y="7022"/>
                    </a:cubicBezTo>
                    <a:cubicBezTo>
                      <a:pt x="9930" y="7022"/>
                      <a:pt x="9930" y="7022"/>
                      <a:pt x="9930" y="7022"/>
                    </a:cubicBezTo>
                    <a:cubicBezTo>
                      <a:pt x="9986" y="6955"/>
                      <a:pt x="9986" y="6955"/>
                      <a:pt x="9986" y="6955"/>
                    </a:cubicBezTo>
                    <a:cubicBezTo>
                      <a:pt x="9986" y="6888"/>
                      <a:pt x="9986" y="6888"/>
                      <a:pt x="9986" y="6888"/>
                    </a:cubicBezTo>
                    <a:cubicBezTo>
                      <a:pt x="9986" y="6821"/>
                      <a:pt x="9986" y="6821"/>
                      <a:pt x="9986" y="6821"/>
                    </a:cubicBezTo>
                    <a:cubicBezTo>
                      <a:pt x="10043" y="6754"/>
                      <a:pt x="10043" y="6754"/>
                      <a:pt x="10043" y="6754"/>
                    </a:cubicBezTo>
                    <a:cubicBezTo>
                      <a:pt x="10043" y="6687"/>
                      <a:pt x="10043" y="6687"/>
                      <a:pt x="10043" y="6687"/>
                    </a:cubicBezTo>
                    <a:cubicBezTo>
                      <a:pt x="10043" y="6687"/>
                      <a:pt x="10043" y="6687"/>
                      <a:pt x="10043" y="6687"/>
                    </a:cubicBezTo>
                    <a:cubicBezTo>
                      <a:pt x="9986" y="6687"/>
                      <a:pt x="9986" y="6687"/>
                      <a:pt x="9986" y="6687"/>
                    </a:cubicBezTo>
                    <a:cubicBezTo>
                      <a:pt x="9986" y="6687"/>
                      <a:pt x="9986" y="6687"/>
                      <a:pt x="9986" y="6687"/>
                    </a:cubicBezTo>
                    <a:cubicBezTo>
                      <a:pt x="10043" y="6620"/>
                      <a:pt x="10043" y="6620"/>
                      <a:pt x="10043" y="6620"/>
                    </a:cubicBezTo>
                    <a:cubicBezTo>
                      <a:pt x="10043" y="6487"/>
                      <a:pt x="10043" y="6487"/>
                      <a:pt x="10043" y="6487"/>
                    </a:cubicBezTo>
                    <a:cubicBezTo>
                      <a:pt x="10043" y="6487"/>
                      <a:pt x="10043" y="6487"/>
                      <a:pt x="10043" y="6487"/>
                    </a:cubicBezTo>
                    <a:cubicBezTo>
                      <a:pt x="9986" y="6420"/>
                      <a:pt x="9986" y="6420"/>
                      <a:pt x="9986" y="6420"/>
                    </a:cubicBezTo>
                    <a:cubicBezTo>
                      <a:pt x="10043" y="6420"/>
                      <a:pt x="10043" y="6420"/>
                      <a:pt x="10043" y="6420"/>
                    </a:cubicBezTo>
                    <a:cubicBezTo>
                      <a:pt x="10043" y="6353"/>
                      <a:pt x="10043" y="6353"/>
                      <a:pt x="10043" y="6353"/>
                    </a:cubicBezTo>
                    <a:cubicBezTo>
                      <a:pt x="9986" y="6353"/>
                      <a:pt x="9986" y="6353"/>
                      <a:pt x="9986" y="6353"/>
                    </a:cubicBezTo>
                    <a:cubicBezTo>
                      <a:pt x="9930" y="6286"/>
                      <a:pt x="9930" y="6286"/>
                      <a:pt x="9930" y="6286"/>
                    </a:cubicBezTo>
                    <a:cubicBezTo>
                      <a:pt x="9874" y="6286"/>
                      <a:pt x="9874" y="6286"/>
                      <a:pt x="9874" y="6286"/>
                    </a:cubicBezTo>
                    <a:cubicBezTo>
                      <a:pt x="9874" y="6353"/>
                      <a:pt x="9874" y="6353"/>
                      <a:pt x="9874" y="6353"/>
                    </a:cubicBezTo>
                    <a:cubicBezTo>
                      <a:pt x="9930" y="6420"/>
                      <a:pt x="9930" y="6420"/>
                      <a:pt x="9930" y="6420"/>
                    </a:cubicBezTo>
                    <a:cubicBezTo>
                      <a:pt x="9930" y="6420"/>
                      <a:pt x="9930" y="6420"/>
                      <a:pt x="9930" y="6420"/>
                    </a:cubicBezTo>
                    <a:cubicBezTo>
                      <a:pt x="9930" y="6487"/>
                      <a:pt x="9930" y="6487"/>
                      <a:pt x="9930" y="6487"/>
                    </a:cubicBezTo>
                    <a:cubicBezTo>
                      <a:pt x="9930" y="6487"/>
                      <a:pt x="9930" y="6487"/>
                      <a:pt x="9930" y="6487"/>
                    </a:cubicBezTo>
                    <a:cubicBezTo>
                      <a:pt x="9874" y="6487"/>
                      <a:pt x="9874" y="6487"/>
                      <a:pt x="9874" y="6487"/>
                    </a:cubicBezTo>
                    <a:cubicBezTo>
                      <a:pt x="9874" y="6487"/>
                      <a:pt x="9874" y="6487"/>
                      <a:pt x="9874" y="6487"/>
                    </a:cubicBezTo>
                    <a:cubicBezTo>
                      <a:pt x="9818" y="6487"/>
                      <a:pt x="9818" y="6487"/>
                      <a:pt x="9818" y="6487"/>
                    </a:cubicBezTo>
                    <a:cubicBezTo>
                      <a:pt x="9818" y="6554"/>
                      <a:pt x="9818" y="6554"/>
                      <a:pt x="9818" y="6554"/>
                    </a:cubicBezTo>
                    <a:cubicBezTo>
                      <a:pt x="9874" y="6554"/>
                      <a:pt x="9874" y="6554"/>
                      <a:pt x="9874" y="6554"/>
                    </a:cubicBezTo>
                    <a:cubicBezTo>
                      <a:pt x="9874" y="6554"/>
                      <a:pt x="9874" y="6554"/>
                      <a:pt x="9874" y="6554"/>
                    </a:cubicBezTo>
                    <a:cubicBezTo>
                      <a:pt x="9874" y="6620"/>
                      <a:pt x="9874" y="6620"/>
                      <a:pt x="9874" y="6620"/>
                    </a:cubicBezTo>
                    <a:cubicBezTo>
                      <a:pt x="9874" y="6687"/>
                      <a:pt x="9874" y="6687"/>
                      <a:pt x="9874" y="6687"/>
                    </a:cubicBezTo>
                    <a:cubicBezTo>
                      <a:pt x="9874" y="6620"/>
                      <a:pt x="9874" y="6620"/>
                      <a:pt x="9874" y="6620"/>
                    </a:cubicBezTo>
                    <a:cubicBezTo>
                      <a:pt x="9818" y="6620"/>
                      <a:pt x="9818" y="6620"/>
                      <a:pt x="9818" y="6620"/>
                    </a:cubicBezTo>
                    <a:cubicBezTo>
                      <a:pt x="9818" y="6687"/>
                      <a:pt x="9818" y="6687"/>
                      <a:pt x="9818" y="6687"/>
                    </a:cubicBezTo>
                    <a:cubicBezTo>
                      <a:pt x="9762" y="6620"/>
                      <a:pt x="9762" y="6620"/>
                      <a:pt x="9762" y="6620"/>
                    </a:cubicBezTo>
                    <a:cubicBezTo>
                      <a:pt x="9762" y="6620"/>
                      <a:pt x="9762" y="6620"/>
                      <a:pt x="9762" y="6620"/>
                    </a:cubicBezTo>
                    <a:cubicBezTo>
                      <a:pt x="9762" y="6620"/>
                      <a:pt x="9762" y="6620"/>
                      <a:pt x="9762" y="6620"/>
                    </a:cubicBezTo>
                    <a:cubicBezTo>
                      <a:pt x="9706" y="6687"/>
                      <a:pt x="9706" y="6687"/>
                      <a:pt x="9706" y="6687"/>
                    </a:cubicBezTo>
                    <a:cubicBezTo>
                      <a:pt x="9706" y="6620"/>
                      <a:pt x="9706" y="6620"/>
                      <a:pt x="9706" y="6620"/>
                    </a:cubicBezTo>
                    <a:cubicBezTo>
                      <a:pt x="9706" y="6620"/>
                      <a:pt x="9706" y="6620"/>
                      <a:pt x="9706" y="6620"/>
                    </a:cubicBezTo>
                    <a:cubicBezTo>
                      <a:pt x="9706" y="6554"/>
                      <a:pt x="9706" y="6554"/>
                      <a:pt x="9706" y="6554"/>
                    </a:cubicBezTo>
                    <a:cubicBezTo>
                      <a:pt x="9706" y="6554"/>
                      <a:pt x="9706" y="6554"/>
                      <a:pt x="9706" y="6554"/>
                    </a:cubicBezTo>
                    <a:cubicBezTo>
                      <a:pt x="9650" y="6554"/>
                      <a:pt x="9650" y="6554"/>
                      <a:pt x="9650" y="6554"/>
                    </a:cubicBezTo>
                    <a:cubicBezTo>
                      <a:pt x="9594" y="6620"/>
                      <a:pt x="9594" y="6620"/>
                      <a:pt x="9594" y="6620"/>
                    </a:cubicBezTo>
                    <a:cubicBezTo>
                      <a:pt x="9538" y="6554"/>
                      <a:pt x="9538" y="6554"/>
                      <a:pt x="9538" y="6554"/>
                    </a:cubicBezTo>
                    <a:cubicBezTo>
                      <a:pt x="9538" y="6554"/>
                      <a:pt x="9538" y="6554"/>
                      <a:pt x="9538" y="6554"/>
                    </a:cubicBezTo>
                    <a:cubicBezTo>
                      <a:pt x="9482" y="6620"/>
                      <a:pt x="9482" y="6620"/>
                      <a:pt x="9482" y="6620"/>
                    </a:cubicBezTo>
                    <a:cubicBezTo>
                      <a:pt x="9425" y="6620"/>
                      <a:pt x="9425" y="6620"/>
                      <a:pt x="9425" y="6620"/>
                    </a:cubicBezTo>
                    <a:cubicBezTo>
                      <a:pt x="9425" y="6554"/>
                      <a:pt x="9425" y="6554"/>
                      <a:pt x="9425" y="6554"/>
                    </a:cubicBezTo>
                    <a:cubicBezTo>
                      <a:pt x="9369" y="6620"/>
                      <a:pt x="9369" y="6620"/>
                      <a:pt x="9369" y="6620"/>
                    </a:cubicBezTo>
                    <a:cubicBezTo>
                      <a:pt x="9369" y="6554"/>
                      <a:pt x="9369" y="6554"/>
                      <a:pt x="9369" y="6554"/>
                    </a:cubicBezTo>
                    <a:cubicBezTo>
                      <a:pt x="9369" y="6554"/>
                      <a:pt x="9369" y="6554"/>
                      <a:pt x="9369" y="6554"/>
                    </a:cubicBezTo>
                    <a:cubicBezTo>
                      <a:pt x="9425" y="6554"/>
                      <a:pt x="9425" y="6554"/>
                      <a:pt x="9425" y="6554"/>
                    </a:cubicBezTo>
                    <a:cubicBezTo>
                      <a:pt x="9482" y="6554"/>
                      <a:pt x="9482" y="6554"/>
                      <a:pt x="9482" y="6554"/>
                    </a:cubicBezTo>
                    <a:cubicBezTo>
                      <a:pt x="9538" y="6487"/>
                      <a:pt x="9538" y="6487"/>
                      <a:pt x="9538" y="6487"/>
                    </a:cubicBezTo>
                    <a:cubicBezTo>
                      <a:pt x="9538" y="6487"/>
                      <a:pt x="9538" y="6487"/>
                      <a:pt x="9538" y="6487"/>
                    </a:cubicBezTo>
                    <a:cubicBezTo>
                      <a:pt x="9594" y="6487"/>
                      <a:pt x="9594" y="6487"/>
                      <a:pt x="9594" y="6487"/>
                    </a:cubicBezTo>
                    <a:cubicBezTo>
                      <a:pt x="9594" y="6487"/>
                      <a:pt x="9594" y="6487"/>
                      <a:pt x="9594" y="6487"/>
                    </a:cubicBezTo>
                    <a:cubicBezTo>
                      <a:pt x="9650" y="6420"/>
                      <a:pt x="9650" y="6420"/>
                      <a:pt x="9650" y="6420"/>
                    </a:cubicBezTo>
                    <a:cubicBezTo>
                      <a:pt x="9650" y="6420"/>
                      <a:pt x="9650" y="6420"/>
                      <a:pt x="9650" y="6420"/>
                    </a:cubicBezTo>
                    <a:cubicBezTo>
                      <a:pt x="9650" y="6353"/>
                      <a:pt x="9650" y="6353"/>
                      <a:pt x="9650" y="6353"/>
                    </a:cubicBezTo>
                    <a:cubicBezTo>
                      <a:pt x="9650" y="6353"/>
                      <a:pt x="9650" y="6353"/>
                      <a:pt x="9650" y="6353"/>
                    </a:cubicBezTo>
                    <a:cubicBezTo>
                      <a:pt x="9594" y="6219"/>
                      <a:pt x="9594" y="6219"/>
                      <a:pt x="9594" y="6219"/>
                    </a:cubicBezTo>
                    <a:cubicBezTo>
                      <a:pt x="9538" y="6219"/>
                      <a:pt x="9538" y="6219"/>
                      <a:pt x="9538" y="6219"/>
                    </a:cubicBezTo>
                    <a:cubicBezTo>
                      <a:pt x="9538" y="6219"/>
                      <a:pt x="9538" y="6219"/>
                      <a:pt x="9538" y="6219"/>
                    </a:cubicBezTo>
                    <a:cubicBezTo>
                      <a:pt x="9482" y="6085"/>
                      <a:pt x="9482" y="6085"/>
                      <a:pt x="9482" y="6085"/>
                    </a:cubicBezTo>
                    <a:cubicBezTo>
                      <a:pt x="9425" y="6085"/>
                      <a:pt x="9425" y="6085"/>
                      <a:pt x="9425" y="6085"/>
                    </a:cubicBezTo>
                    <a:cubicBezTo>
                      <a:pt x="9425" y="6085"/>
                      <a:pt x="9425" y="6085"/>
                      <a:pt x="9425" y="6085"/>
                    </a:cubicBezTo>
                    <a:cubicBezTo>
                      <a:pt x="9369" y="6152"/>
                      <a:pt x="9369" y="6152"/>
                      <a:pt x="9369" y="6152"/>
                    </a:cubicBezTo>
                    <a:cubicBezTo>
                      <a:pt x="9313" y="6152"/>
                      <a:pt x="9313" y="6152"/>
                      <a:pt x="9313" y="6152"/>
                    </a:cubicBezTo>
                    <a:cubicBezTo>
                      <a:pt x="9257" y="6219"/>
                      <a:pt x="9257" y="6219"/>
                      <a:pt x="9257" y="6219"/>
                    </a:cubicBezTo>
                    <a:cubicBezTo>
                      <a:pt x="9257" y="6219"/>
                      <a:pt x="9257" y="6219"/>
                      <a:pt x="9257" y="6219"/>
                    </a:cubicBezTo>
                    <a:cubicBezTo>
                      <a:pt x="9257" y="6286"/>
                      <a:pt x="9257" y="6286"/>
                      <a:pt x="9257" y="6286"/>
                    </a:cubicBezTo>
                    <a:cubicBezTo>
                      <a:pt x="9201" y="6286"/>
                      <a:pt x="9201" y="6286"/>
                      <a:pt x="9201" y="6286"/>
                    </a:cubicBezTo>
                    <a:cubicBezTo>
                      <a:pt x="9201" y="6286"/>
                      <a:pt x="9201" y="6286"/>
                      <a:pt x="9201" y="6286"/>
                    </a:cubicBezTo>
                    <a:cubicBezTo>
                      <a:pt x="9201" y="6286"/>
                      <a:pt x="9201" y="6286"/>
                      <a:pt x="9201" y="6286"/>
                    </a:cubicBezTo>
                    <a:cubicBezTo>
                      <a:pt x="9145" y="6286"/>
                      <a:pt x="9145" y="6286"/>
                      <a:pt x="9145" y="6286"/>
                    </a:cubicBezTo>
                    <a:cubicBezTo>
                      <a:pt x="9089" y="6286"/>
                      <a:pt x="9089" y="6286"/>
                      <a:pt x="9089" y="6286"/>
                    </a:cubicBezTo>
                    <a:cubicBezTo>
                      <a:pt x="9089" y="6286"/>
                      <a:pt x="9089" y="6286"/>
                      <a:pt x="9089" y="6286"/>
                    </a:cubicBezTo>
                    <a:cubicBezTo>
                      <a:pt x="9033" y="6286"/>
                      <a:pt x="9033" y="6286"/>
                      <a:pt x="9033" y="6286"/>
                    </a:cubicBezTo>
                    <a:cubicBezTo>
                      <a:pt x="8977" y="6286"/>
                      <a:pt x="8977" y="6286"/>
                      <a:pt x="8977" y="6286"/>
                    </a:cubicBezTo>
                    <a:cubicBezTo>
                      <a:pt x="8977" y="6286"/>
                      <a:pt x="8977" y="6286"/>
                      <a:pt x="8977" y="6286"/>
                    </a:cubicBezTo>
                    <a:cubicBezTo>
                      <a:pt x="8977" y="6219"/>
                      <a:pt x="8977" y="6219"/>
                      <a:pt x="8977" y="6219"/>
                    </a:cubicBezTo>
                    <a:cubicBezTo>
                      <a:pt x="9089" y="6219"/>
                      <a:pt x="9089" y="6219"/>
                      <a:pt x="9089" y="6219"/>
                    </a:cubicBezTo>
                    <a:cubicBezTo>
                      <a:pt x="9089" y="6152"/>
                      <a:pt x="9089" y="6152"/>
                      <a:pt x="9089" y="6152"/>
                    </a:cubicBezTo>
                    <a:cubicBezTo>
                      <a:pt x="9145" y="6152"/>
                      <a:pt x="9145" y="6152"/>
                      <a:pt x="9145" y="6152"/>
                    </a:cubicBezTo>
                    <a:cubicBezTo>
                      <a:pt x="9145" y="6152"/>
                      <a:pt x="9145" y="6152"/>
                      <a:pt x="9145" y="6152"/>
                    </a:cubicBezTo>
                    <a:cubicBezTo>
                      <a:pt x="9201" y="6085"/>
                      <a:pt x="9201" y="6085"/>
                      <a:pt x="9201" y="6085"/>
                    </a:cubicBezTo>
                    <a:cubicBezTo>
                      <a:pt x="9201" y="6085"/>
                      <a:pt x="9201" y="6085"/>
                      <a:pt x="9201" y="6085"/>
                    </a:cubicBezTo>
                    <a:cubicBezTo>
                      <a:pt x="9201" y="6019"/>
                      <a:pt x="9201" y="6019"/>
                      <a:pt x="9201" y="6019"/>
                    </a:cubicBezTo>
                    <a:cubicBezTo>
                      <a:pt x="9257" y="6019"/>
                      <a:pt x="9257" y="6019"/>
                      <a:pt x="9257" y="6019"/>
                    </a:cubicBezTo>
                    <a:cubicBezTo>
                      <a:pt x="9313" y="5952"/>
                      <a:pt x="9313" y="5952"/>
                      <a:pt x="9313" y="5952"/>
                    </a:cubicBezTo>
                    <a:cubicBezTo>
                      <a:pt x="9313" y="5885"/>
                      <a:pt x="9313" y="5885"/>
                      <a:pt x="9313" y="5885"/>
                    </a:cubicBezTo>
                    <a:cubicBezTo>
                      <a:pt x="9313" y="5818"/>
                      <a:pt x="9313" y="5818"/>
                      <a:pt x="9313" y="5818"/>
                    </a:cubicBezTo>
                    <a:cubicBezTo>
                      <a:pt x="9257" y="5751"/>
                      <a:pt x="9257" y="5751"/>
                      <a:pt x="9257" y="5751"/>
                    </a:cubicBezTo>
                    <a:cubicBezTo>
                      <a:pt x="9257" y="5751"/>
                      <a:pt x="9257" y="5751"/>
                      <a:pt x="9257" y="5751"/>
                    </a:cubicBezTo>
                    <a:cubicBezTo>
                      <a:pt x="9145" y="5818"/>
                      <a:pt x="9145" y="5818"/>
                      <a:pt x="9145" y="5818"/>
                    </a:cubicBezTo>
                    <a:cubicBezTo>
                      <a:pt x="9089" y="5818"/>
                      <a:pt x="9089" y="5818"/>
                      <a:pt x="9089" y="5818"/>
                    </a:cubicBezTo>
                    <a:cubicBezTo>
                      <a:pt x="8977" y="5885"/>
                      <a:pt x="8977" y="5885"/>
                      <a:pt x="8977" y="5885"/>
                    </a:cubicBezTo>
                    <a:cubicBezTo>
                      <a:pt x="8808" y="5885"/>
                      <a:pt x="8808" y="5885"/>
                      <a:pt x="8808" y="5885"/>
                    </a:cubicBezTo>
                    <a:cubicBezTo>
                      <a:pt x="8584" y="6019"/>
                      <a:pt x="8584" y="6019"/>
                      <a:pt x="8584" y="6019"/>
                    </a:cubicBezTo>
                    <a:cubicBezTo>
                      <a:pt x="8528" y="6019"/>
                      <a:pt x="8528" y="6019"/>
                      <a:pt x="8528" y="6019"/>
                    </a:cubicBezTo>
                    <a:cubicBezTo>
                      <a:pt x="8359" y="6085"/>
                      <a:pt x="8359" y="6085"/>
                      <a:pt x="8359" y="6085"/>
                    </a:cubicBezTo>
                    <a:cubicBezTo>
                      <a:pt x="8191" y="6152"/>
                      <a:pt x="8191" y="6152"/>
                      <a:pt x="8191" y="6152"/>
                    </a:cubicBezTo>
                    <a:cubicBezTo>
                      <a:pt x="8135" y="6219"/>
                      <a:pt x="8135" y="6219"/>
                      <a:pt x="8135" y="6219"/>
                    </a:cubicBezTo>
                    <a:cubicBezTo>
                      <a:pt x="8135" y="6286"/>
                      <a:pt x="8135" y="6286"/>
                      <a:pt x="8135" y="6286"/>
                    </a:cubicBezTo>
                    <a:cubicBezTo>
                      <a:pt x="8191" y="6286"/>
                      <a:pt x="8191" y="6286"/>
                      <a:pt x="8191" y="6286"/>
                    </a:cubicBezTo>
                    <a:cubicBezTo>
                      <a:pt x="8191" y="6286"/>
                      <a:pt x="8191" y="6286"/>
                      <a:pt x="8191" y="6286"/>
                    </a:cubicBezTo>
                    <a:cubicBezTo>
                      <a:pt x="8135" y="6353"/>
                      <a:pt x="8135" y="6353"/>
                      <a:pt x="8135" y="6353"/>
                    </a:cubicBezTo>
                    <a:cubicBezTo>
                      <a:pt x="8079" y="6353"/>
                      <a:pt x="8079" y="6353"/>
                      <a:pt x="8079" y="6353"/>
                    </a:cubicBezTo>
                    <a:cubicBezTo>
                      <a:pt x="8023" y="6420"/>
                      <a:pt x="8023" y="6420"/>
                      <a:pt x="8023" y="6420"/>
                    </a:cubicBezTo>
                    <a:cubicBezTo>
                      <a:pt x="7967" y="6420"/>
                      <a:pt x="7967" y="6420"/>
                      <a:pt x="7967" y="6420"/>
                    </a:cubicBezTo>
                    <a:cubicBezTo>
                      <a:pt x="7911" y="6420"/>
                      <a:pt x="7911" y="6420"/>
                      <a:pt x="7911" y="6420"/>
                    </a:cubicBezTo>
                    <a:cubicBezTo>
                      <a:pt x="7911" y="6487"/>
                      <a:pt x="7911" y="6487"/>
                      <a:pt x="7911" y="6487"/>
                    </a:cubicBezTo>
                    <a:cubicBezTo>
                      <a:pt x="7855" y="6554"/>
                      <a:pt x="7855" y="6554"/>
                      <a:pt x="7855" y="6554"/>
                    </a:cubicBezTo>
                    <a:cubicBezTo>
                      <a:pt x="7798" y="6620"/>
                      <a:pt x="7798" y="6620"/>
                      <a:pt x="7798" y="6620"/>
                    </a:cubicBezTo>
                    <a:cubicBezTo>
                      <a:pt x="7798" y="6687"/>
                      <a:pt x="7798" y="6687"/>
                      <a:pt x="7798" y="6687"/>
                    </a:cubicBezTo>
                    <a:cubicBezTo>
                      <a:pt x="7855" y="6620"/>
                      <a:pt x="7855" y="6620"/>
                      <a:pt x="7855" y="6620"/>
                    </a:cubicBezTo>
                    <a:cubicBezTo>
                      <a:pt x="7855" y="6687"/>
                      <a:pt x="7855" y="6687"/>
                      <a:pt x="7855" y="6687"/>
                    </a:cubicBezTo>
                    <a:cubicBezTo>
                      <a:pt x="7855" y="6687"/>
                      <a:pt x="7855" y="6687"/>
                      <a:pt x="7855" y="6687"/>
                    </a:cubicBezTo>
                    <a:cubicBezTo>
                      <a:pt x="7855" y="6687"/>
                      <a:pt x="7855" y="6687"/>
                      <a:pt x="7855" y="6687"/>
                    </a:cubicBezTo>
                    <a:cubicBezTo>
                      <a:pt x="7911" y="6687"/>
                      <a:pt x="7911" y="6687"/>
                      <a:pt x="7911" y="6687"/>
                    </a:cubicBezTo>
                    <a:cubicBezTo>
                      <a:pt x="7967" y="6687"/>
                      <a:pt x="7967" y="6687"/>
                      <a:pt x="7967" y="6687"/>
                    </a:cubicBezTo>
                    <a:cubicBezTo>
                      <a:pt x="8023" y="6687"/>
                      <a:pt x="8023" y="6687"/>
                      <a:pt x="8023" y="6687"/>
                    </a:cubicBezTo>
                    <a:cubicBezTo>
                      <a:pt x="8023" y="6687"/>
                      <a:pt x="8023" y="6687"/>
                      <a:pt x="8023" y="6687"/>
                    </a:cubicBezTo>
                    <a:cubicBezTo>
                      <a:pt x="8023" y="6754"/>
                      <a:pt x="8023" y="6754"/>
                      <a:pt x="8023" y="6754"/>
                    </a:cubicBezTo>
                    <a:cubicBezTo>
                      <a:pt x="7967" y="6754"/>
                      <a:pt x="7967" y="6754"/>
                      <a:pt x="7967" y="6754"/>
                    </a:cubicBezTo>
                    <a:cubicBezTo>
                      <a:pt x="7911" y="6754"/>
                      <a:pt x="7911" y="6754"/>
                      <a:pt x="7911" y="6754"/>
                    </a:cubicBezTo>
                    <a:cubicBezTo>
                      <a:pt x="7855" y="6754"/>
                      <a:pt x="7855" y="6754"/>
                      <a:pt x="7855" y="6754"/>
                    </a:cubicBezTo>
                    <a:cubicBezTo>
                      <a:pt x="7855" y="6821"/>
                      <a:pt x="7855" y="6821"/>
                      <a:pt x="7855" y="6821"/>
                    </a:cubicBezTo>
                    <a:cubicBezTo>
                      <a:pt x="7967" y="6888"/>
                      <a:pt x="7967" y="6888"/>
                      <a:pt x="7967" y="6888"/>
                    </a:cubicBezTo>
                    <a:cubicBezTo>
                      <a:pt x="8023" y="6821"/>
                      <a:pt x="8023" y="6821"/>
                      <a:pt x="8023" y="6821"/>
                    </a:cubicBezTo>
                    <a:cubicBezTo>
                      <a:pt x="8023" y="6821"/>
                      <a:pt x="8023" y="6821"/>
                      <a:pt x="8023" y="6821"/>
                    </a:cubicBezTo>
                    <a:cubicBezTo>
                      <a:pt x="8023" y="6821"/>
                      <a:pt x="8023" y="6821"/>
                      <a:pt x="8023" y="6821"/>
                    </a:cubicBezTo>
                    <a:cubicBezTo>
                      <a:pt x="8023" y="6821"/>
                      <a:pt x="8023" y="6821"/>
                      <a:pt x="8023" y="6821"/>
                    </a:cubicBezTo>
                    <a:cubicBezTo>
                      <a:pt x="8023" y="6888"/>
                      <a:pt x="8023" y="6888"/>
                      <a:pt x="8023" y="6888"/>
                    </a:cubicBezTo>
                    <a:cubicBezTo>
                      <a:pt x="8079" y="6888"/>
                      <a:pt x="8079" y="6888"/>
                      <a:pt x="8079" y="6888"/>
                    </a:cubicBezTo>
                    <a:cubicBezTo>
                      <a:pt x="8135" y="6888"/>
                      <a:pt x="8135" y="6888"/>
                      <a:pt x="8135" y="6888"/>
                    </a:cubicBezTo>
                    <a:cubicBezTo>
                      <a:pt x="8247" y="6821"/>
                      <a:pt x="8247" y="6821"/>
                      <a:pt x="8247" y="6821"/>
                    </a:cubicBezTo>
                    <a:cubicBezTo>
                      <a:pt x="8303" y="6821"/>
                      <a:pt x="8303" y="6821"/>
                      <a:pt x="8303" y="6821"/>
                    </a:cubicBezTo>
                    <a:cubicBezTo>
                      <a:pt x="8359" y="6888"/>
                      <a:pt x="8359" y="6888"/>
                      <a:pt x="8359" y="6888"/>
                    </a:cubicBezTo>
                    <a:cubicBezTo>
                      <a:pt x="8416" y="6888"/>
                      <a:pt x="8416" y="6888"/>
                      <a:pt x="8416" y="6888"/>
                    </a:cubicBezTo>
                    <a:cubicBezTo>
                      <a:pt x="8472" y="6888"/>
                      <a:pt x="8472" y="6888"/>
                      <a:pt x="8472" y="6888"/>
                    </a:cubicBezTo>
                    <a:cubicBezTo>
                      <a:pt x="8472" y="6955"/>
                      <a:pt x="8472" y="6955"/>
                      <a:pt x="8472" y="6955"/>
                    </a:cubicBezTo>
                    <a:cubicBezTo>
                      <a:pt x="8528" y="6955"/>
                      <a:pt x="8528" y="6955"/>
                      <a:pt x="8528" y="6955"/>
                    </a:cubicBezTo>
                    <a:cubicBezTo>
                      <a:pt x="8472" y="6955"/>
                      <a:pt x="8472" y="6955"/>
                      <a:pt x="8472" y="6955"/>
                    </a:cubicBezTo>
                    <a:cubicBezTo>
                      <a:pt x="8472" y="6955"/>
                      <a:pt x="8472" y="6955"/>
                      <a:pt x="8472" y="6955"/>
                    </a:cubicBezTo>
                    <a:cubicBezTo>
                      <a:pt x="8416" y="6955"/>
                      <a:pt x="8416" y="6955"/>
                      <a:pt x="8416" y="6955"/>
                    </a:cubicBezTo>
                    <a:cubicBezTo>
                      <a:pt x="8303" y="6955"/>
                      <a:pt x="8303" y="6955"/>
                      <a:pt x="8303" y="6955"/>
                    </a:cubicBezTo>
                    <a:cubicBezTo>
                      <a:pt x="8303" y="6955"/>
                      <a:pt x="8303" y="6955"/>
                      <a:pt x="8303" y="6955"/>
                    </a:cubicBezTo>
                    <a:cubicBezTo>
                      <a:pt x="8359" y="6955"/>
                      <a:pt x="8359" y="6955"/>
                      <a:pt x="8359" y="6955"/>
                    </a:cubicBezTo>
                    <a:cubicBezTo>
                      <a:pt x="8359" y="7022"/>
                      <a:pt x="8359" y="7022"/>
                      <a:pt x="8359" y="7022"/>
                    </a:cubicBezTo>
                    <a:cubicBezTo>
                      <a:pt x="8303" y="7022"/>
                      <a:pt x="8303" y="7022"/>
                      <a:pt x="8303" y="7022"/>
                    </a:cubicBezTo>
                    <a:cubicBezTo>
                      <a:pt x="8247" y="6955"/>
                      <a:pt x="8247" y="6955"/>
                      <a:pt x="8247" y="6955"/>
                    </a:cubicBezTo>
                    <a:cubicBezTo>
                      <a:pt x="8135" y="6955"/>
                      <a:pt x="8135" y="6955"/>
                      <a:pt x="8135" y="6955"/>
                    </a:cubicBezTo>
                    <a:cubicBezTo>
                      <a:pt x="8079" y="7022"/>
                      <a:pt x="8079" y="7022"/>
                      <a:pt x="8079" y="7022"/>
                    </a:cubicBezTo>
                    <a:cubicBezTo>
                      <a:pt x="8079" y="6955"/>
                      <a:pt x="8079" y="6955"/>
                      <a:pt x="8079" y="6955"/>
                    </a:cubicBezTo>
                    <a:cubicBezTo>
                      <a:pt x="8023" y="6955"/>
                      <a:pt x="8023" y="6955"/>
                      <a:pt x="8023" y="6955"/>
                    </a:cubicBezTo>
                    <a:cubicBezTo>
                      <a:pt x="8023" y="7022"/>
                      <a:pt x="8023" y="7022"/>
                      <a:pt x="8023" y="7022"/>
                    </a:cubicBezTo>
                    <a:cubicBezTo>
                      <a:pt x="7967" y="7022"/>
                      <a:pt x="7967" y="7022"/>
                      <a:pt x="7967" y="7022"/>
                    </a:cubicBezTo>
                    <a:cubicBezTo>
                      <a:pt x="7855" y="7022"/>
                      <a:pt x="7855" y="7022"/>
                      <a:pt x="7855" y="7022"/>
                    </a:cubicBezTo>
                    <a:cubicBezTo>
                      <a:pt x="7855" y="7022"/>
                      <a:pt x="7855" y="7022"/>
                      <a:pt x="7855" y="7022"/>
                    </a:cubicBezTo>
                    <a:cubicBezTo>
                      <a:pt x="7742" y="7022"/>
                      <a:pt x="7742" y="7022"/>
                      <a:pt x="7742" y="7022"/>
                    </a:cubicBezTo>
                    <a:cubicBezTo>
                      <a:pt x="7742" y="7089"/>
                      <a:pt x="7742" y="7089"/>
                      <a:pt x="7742" y="7089"/>
                    </a:cubicBezTo>
                    <a:cubicBezTo>
                      <a:pt x="7742" y="7222"/>
                      <a:pt x="7742" y="7222"/>
                      <a:pt x="7742" y="7222"/>
                    </a:cubicBezTo>
                    <a:cubicBezTo>
                      <a:pt x="7742" y="7289"/>
                      <a:pt x="7742" y="7289"/>
                      <a:pt x="7742" y="7289"/>
                    </a:cubicBezTo>
                    <a:cubicBezTo>
                      <a:pt x="7742" y="7356"/>
                      <a:pt x="7742" y="7356"/>
                      <a:pt x="7742" y="7356"/>
                    </a:cubicBezTo>
                    <a:cubicBezTo>
                      <a:pt x="7742" y="7356"/>
                      <a:pt x="7742" y="7356"/>
                      <a:pt x="7742" y="7356"/>
                    </a:cubicBezTo>
                    <a:cubicBezTo>
                      <a:pt x="7742" y="7356"/>
                      <a:pt x="7742" y="7356"/>
                      <a:pt x="7742" y="7356"/>
                    </a:cubicBezTo>
                    <a:cubicBezTo>
                      <a:pt x="7742" y="7423"/>
                      <a:pt x="7742" y="7423"/>
                      <a:pt x="7742" y="7423"/>
                    </a:cubicBezTo>
                    <a:cubicBezTo>
                      <a:pt x="7798" y="7423"/>
                      <a:pt x="7798" y="7423"/>
                      <a:pt x="7798" y="7423"/>
                    </a:cubicBezTo>
                    <a:cubicBezTo>
                      <a:pt x="7798" y="7423"/>
                      <a:pt x="7798" y="7423"/>
                      <a:pt x="7798" y="7423"/>
                    </a:cubicBezTo>
                    <a:cubicBezTo>
                      <a:pt x="7855" y="7423"/>
                      <a:pt x="7855" y="7423"/>
                      <a:pt x="7855" y="7423"/>
                    </a:cubicBezTo>
                    <a:cubicBezTo>
                      <a:pt x="7911" y="7423"/>
                      <a:pt x="7911" y="7423"/>
                      <a:pt x="7911" y="7423"/>
                    </a:cubicBezTo>
                    <a:cubicBezTo>
                      <a:pt x="7911" y="7423"/>
                      <a:pt x="7911" y="7423"/>
                      <a:pt x="7911" y="7423"/>
                    </a:cubicBezTo>
                    <a:cubicBezTo>
                      <a:pt x="7911" y="7356"/>
                      <a:pt x="7911" y="7356"/>
                      <a:pt x="7911" y="7356"/>
                    </a:cubicBezTo>
                    <a:cubicBezTo>
                      <a:pt x="7967" y="7423"/>
                      <a:pt x="7967" y="7423"/>
                      <a:pt x="7967" y="7423"/>
                    </a:cubicBezTo>
                    <a:cubicBezTo>
                      <a:pt x="7967" y="7423"/>
                      <a:pt x="7967" y="7423"/>
                      <a:pt x="7967" y="7423"/>
                    </a:cubicBezTo>
                    <a:cubicBezTo>
                      <a:pt x="7967" y="7423"/>
                      <a:pt x="7967" y="7423"/>
                      <a:pt x="7967" y="7423"/>
                    </a:cubicBezTo>
                    <a:cubicBezTo>
                      <a:pt x="8023" y="7423"/>
                      <a:pt x="8023" y="7423"/>
                      <a:pt x="8023" y="7423"/>
                    </a:cubicBezTo>
                    <a:cubicBezTo>
                      <a:pt x="8023" y="7490"/>
                      <a:pt x="8023" y="7490"/>
                      <a:pt x="8023" y="7490"/>
                    </a:cubicBezTo>
                    <a:cubicBezTo>
                      <a:pt x="8079" y="7490"/>
                      <a:pt x="8079" y="7490"/>
                      <a:pt x="8079" y="7490"/>
                    </a:cubicBezTo>
                    <a:cubicBezTo>
                      <a:pt x="8079" y="7490"/>
                      <a:pt x="8079" y="7490"/>
                      <a:pt x="8079" y="7490"/>
                    </a:cubicBezTo>
                    <a:cubicBezTo>
                      <a:pt x="8135" y="7490"/>
                      <a:pt x="8135" y="7490"/>
                      <a:pt x="8135" y="7490"/>
                    </a:cubicBezTo>
                    <a:cubicBezTo>
                      <a:pt x="8135" y="7490"/>
                      <a:pt x="8135" y="7490"/>
                      <a:pt x="8135" y="7490"/>
                    </a:cubicBezTo>
                    <a:cubicBezTo>
                      <a:pt x="8191" y="7490"/>
                      <a:pt x="8191" y="7490"/>
                      <a:pt x="8191" y="7490"/>
                    </a:cubicBezTo>
                    <a:cubicBezTo>
                      <a:pt x="8247" y="7490"/>
                      <a:pt x="8247" y="7490"/>
                      <a:pt x="8247" y="7490"/>
                    </a:cubicBezTo>
                    <a:cubicBezTo>
                      <a:pt x="8303" y="7490"/>
                      <a:pt x="8303" y="7490"/>
                      <a:pt x="8303" y="7490"/>
                    </a:cubicBezTo>
                    <a:cubicBezTo>
                      <a:pt x="8303" y="7490"/>
                      <a:pt x="8303" y="7490"/>
                      <a:pt x="8303" y="7490"/>
                    </a:cubicBezTo>
                    <a:cubicBezTo>
                      <a:pt x="8359" y="7490"/>
                      <a:pt x="8359" y="7490"/>
                      <a:pt x="8359" y="7490"/>
                    </a:cubicBezTo>
                    <a:cubicBezTo>
                      <a:pt x="8416" y="7490"/>
                      <a:pt x="8416" y="7490"/>
                      <a:pt x="8416" y="7490"/>
                    </a:cubicBezTo>
                    <a:cubicBezTo>
                      <a:pt x="8472" y="7490"/>
                      <a:pt x="8472" y="7490"/>
                      <a:pt x="8472" y="7490"/>
                    </a:cubicBezTo>
                    <a:cubicBezTo>
                      <a:pt x="8472" y="7490"/>
                      <a:pt x="8472" y="7490"/>
                      <a:pt x="8472" y="7490"/>
                    </a:cubicBezTo>
                    <a:cubicBezTo>
                      <a:pt x="8528" y="7557"/>
                      <a:pt x="8528" y="7557"/>
                      <a:pt x="8528" y="7557"/>
                    </a:cubicBezTo>
                    <a:cubicBezTo>
                      <a:pt x="8528" y="7557"/>
                      <a:pt x="8528" y="7557"/>
                      <a:pt x="8528" y="7557"/>
                    </a:cubicBezTo>
                    <a:cubicBezTo>
                      <a:pt x="8528" y="7557"/>
                      <a:pt x="8528" y="7557"/>
                      <a:pt x="8528" y="7557"/>
                    </a:cubicBezTo>
                    <a:cubicBezTo>
                      <a:pt x="8584" y="7624"/>
                      <a:pt x="8584" y="7624"/>
                      <a:pt x="8584" y="7624"/>
                    </a:cubicBezTo>
                    <a:cubicBezTo>
                      <a:pt x="8584" y="7624"/>
                      <a:pt x="8584" y="7624"/>
                      <a:pt x="8584" y="7624"/>
                    </a:cubicBezTo>
                    <a:cubicBezTo>
                      <a:pt x="8584" y="7624"/>
                      <a:pt x="8584" y="7624"/>
                      <a:pt x="8584" y="7624"/>
                    </a:cubicBezTo>
                    <a:cubicBezTo>
                      <a:pt x="8640" y="7624"/>
                      <a:pt x="8640" y="7624"/>
                      <a:pt x="8640" y="7624"/>
                    </a:cubicBezTo>
                    <a:cubicBezTo>
                      <a:pt x="8696" y="7690"/>
                      <a:pt x="8696" y="7690"/>
                      <a:pt x="8696" y="7690"/>
                    </a:cubicBezTo>
                    <a:cubicBezTo>
                      <a:pt x="8696" y="7690"/>
                      <a:pt x="8696" y="7690"/>
                      <a:pt x="8696" y="7690"/>
                    </a:cubicBezTo>
                    <a:cubicBezTo>
                      <a:pt x="8696" y="7690"/>
                      <a:pt x="8696" y="7690"/>
                      <a:pt x="8696" y="7690"/>
                    </a:cubicBezTo>
                    <a:cubicBezTo>
                      <a:pt x="8752" y="7757"/>
                      <a:pt x="8752" y="7757"/>
                      <a:pt x="8752" y="7757"/>
                    </a:cubicBezTo>
                    <a:cubicBezTo>
                      <a:pt x="8752" y="7757"/>
                      <a:pt x="8752" y="7757"/>
                      <a:pt x="8752" y="7757"/>
                    </a:cubicBezTo>
                    <a:cubicBezTo>
                      <a:pt x="8752" y="7824"/>
                      <a:pt x="8752" y="7824"/>
                      <a:pt x="8752" y="7824"/>
                    </a:cubicBezTo>
                    <a:cubicBezTo>
                      <a:pt x="8808" y="7824"/>
                      <a:pt x="8808" y="7824"/>
                      <a:pt x="8808" y="7824"/>
                    </a:cubicBezTo>
                    <a:cubicBezTo>
                      <a:pt x="8864" y="7891"/>
                      <a:pt x="8864" y="7891"/>
                      <a:pt x="8864" y="7891"/>
                    </a:cubicBezTo>
                    <a:cubicBezTo>
                      <a:pt x="8864" y="7958"/>
                      <a:pt x="8864" y="7958"/>
                      <a:pt x="8864" y="7958"/>
                    </a:cubicBezTo>
                    <a:cubicBezTo>
                      <a:pt x="8864" y="7958"/>
                      <a:pt x="8864" y="7958"/>
                      <a:pt x="8864" y="7958"/>
                    </a:cubicBezTo>
                    <a:cubicBezTo>
                      <a:pt x="8864" y="7958"/>
                      <a:pt x="8864" y="7958"/>
                      <a:pt x="8864" y="7958"/>
                    </a:cubicBezTo>
                    <a:cubicBezTo>
                      <a:pt x="8808" y="7958"/>
                      <a:pt x="8808" y="7958"/>
                      <a:pt x="8808" y="7958"/>
                    </a:cubicBezTo>
                    <a:cubicBezTo>
                      <a:pt x="8752" y="7958"/>
                      <a:pt x="8752" y="7958"/>
                      <a:pt x="8752" y="7958"/>
                    </a:cubicBezTo>
                    <a:cubicBezTo>
                      <a:pt x="8640" y="7891"/>
                      <a:pt x="8640" y="7891"/>
                      <a:pt x="8640" y="7891"/>
                    </a:cubicBezTo>
                    <a:cubicBezTo>
                      <a:pt x="8640" y="7958"/>
                      <a:pt x="8640" y="7958"/>
                      <a:pt x="8640" y="7958"/>
                    </a:cubicBezTo>
                    <a:cubicBezTo>
                      <a:pt x="8584" y="7891"/>
                      <a:pt x="8584" y="7891"/>
                      <a:pt x="8584" y="7891"/>
                    </a:cubicBezTo>
                    <a:cubicBezTo>
                      <a:pt x="8584" y="7958"/>
                      <a:pt x="8584" y="7958"/>
                      <a:pt x="8584" y="7958"/>
                    </a:cubicBezTo>
                    <a:cubicBezTo>
                      <a:pt x="8528" y="7958"/>
                      <a:pt x="8528" y="7958"/>
                      <a:pt x="8528" y="7958"/>
                    </a:cubicBezTo>
                    <a:cubicBezTo>
                      <a:pt x="8528" y="7891"/>
                      <a:pt x="8528" y="7891"/>
                      <a:pt x="8528" y="7891"/>
                    </a:cubicBezTo>
                    <a:cubicBezTo>
                      <a:pt x="8472" y="7891"/>
                      <a:pt x="8472" y="7891"/>
                      <a:pt x="8472" y="7891"/>
                    </a:cubicBezTo>
                    <a:cubicBezTo>
                      <a:pt x="8472" y="7824"/>
                      <a:pt x="8472" y="7824"/>
                      <a:pt x="8472" y="7824"/>
                    </a:cubicBezTo>
                    <a:cubicBezTo>
                      <a:pt x="8416" y="7824"/>
                      <a:pt x="8416" y="7824"/>
                      <a:pt x="8416" y="7824"/>
                    </a:cubicBezTo>
                    <a:cubicBezTo>
                      <a:pt x="8359" y="7824"/>
                      <a:pt x="8359" y="7824"/>
                      <a:pt x="8359" y="7824"/>
                    </a:cubicBezTo>
                    <a:cubicBezTo>
                      <a:pt x="8359" y="7824"/>
                      <a:pt x="8359" y="7824"/>
                      <a:pt x="8359" y="7824"/>
                    </a:cubicBezTo>
                    <a:cubicBezTo>
                      <a:pt x="8303" y="7824"/>
                      <a:pt x="8303" y="7824"/>
                      <a:pt x="8303" y="7824"/>
                    </a:cubicBezTo>
                    <a:cubicBezTo>
                      <a:pt x="8247" y="7757"/>
                      <a:pt x="8247" y="7757"/>
                      <a:pt x="8247" y="7757"/>
                    </a:cubicBezTo>
                    <a:cubicBezTo>
                      <a:pt x="8247" y="7757"/>
                      <a:pt x="8247" y="7757"/>
                      <a:pt x="8247" y="7757"/>
                    </a:cubicBezTo>
                    <a:cubicBezTo>
                      <a:pt x="8247" y="7757"/>
                      <a:pt x="8247" y="7757"/>
                      <a:pt x="8247" y="7757"/>
                    </a:cubicBezTo>
                    <a:cubicBezTo>
                      <a:pt x="8191" y="7757"/>
                      <a:pt x="8191" y="7757"/>
                      <a:pt x="8191" y="7757"/>
                    </a:cubicBezTo>
                    <a:cubicBezTo>
                      <a:pt x="8191" y="7757"/>
                      <a:pt x="8191" y="7757"/>
                      <a:pt x="8191" y="7757"/>
                    </a:cubicBezTo>
                    <a:cubicBezTo>
                      <a:pt x="8135" y="7690"/>
                      <a:pt x="8135" y="7690"/>
                      <a:pt x="8135" y="7690"/>
                    </a:cubicBezTo>
                    <a:cubicBezTo>
                      <a:pt x="8023" y="7690"/>
                      <a:pt x="8023" y="7690"/>
                      <a:pt x="8023" y="7690"/>
                    </a:cubicBezTo>
                    <a:cubicBezTo>
                      <a:pt x="7967" y="7690"/>
                      <a:pt x="7967" y="7690"/>
                      <a:pt x="7967" y="7690"/>
                    </a:cubicBezTo>
                    <a:cubicBezTo>
                      <a:pt x="7911" y="7690"/>
                      <a:pt x="7911" y="7690"/>
                      <a:pt x="7911" y="7690"/>
                    </a:cubicBezTo>
                    <a:cubicBezTo>
                      <a:pt x="7742" y="7690"/>
                      <a:pt x="7742" y="7690"/>
                      <a:pt x="7742" y="7690"/>
                    </a:cubicBezTo>
                    <a:cubicBezTo>
                      <a:pt x="7686" y="7690"/>
                      <a:pt x="7686" y="7690"/>
                      <a:pt x="7686" y="7690"/>
                    </a:cubicBezTo>
                    <a:cubicBezTo>
                      <a:pt x="7630" y="7757"/>
                      <a:pt x="7630" y="7757"/>
                      <a:pt x="7630" y="7757"/>
                    </a:cubicBezTo>
                    <a:cubicBezTo>
                      <a:pt x="7630" y="7757"/>
                      <a:pt x="7630" y="7757"/>
                      <a:pt x="7630" y="7757"/>
                    </a:cubicBezTo>
                    <a:cubicBezTo>
                      <a:pt x="7574" y="7824"/>
                      <a:pt x="7574" y="7824"/>
                      <a:pt x="7574" y="7824"/>
                    </a:cubicBezTo>
                    <a:cubicBezTo>
                      <a:pt x="7574" y="7891"/>
                      <a:pt x="7574" y="7891"/>
                      <a:pt x="7574" y="7891"/>
                    </a:cubicBezTo>
                    <a:cubicBezTo>
                      <a:pt x="7574" y="8025"/>
                      <a:pt x="7574" y="8025"/>
                      <a:pt x="7574" y="8025"/>
                    </a:cubicBezTo>
                    <a:cubicBezTo>
                      <a:pt x="7574" y="8025"/>
                      <a:pt x="7574" y="8025"/>
                      <a:pt x="7574" y="8025"/>
                    </a:cubicBezTo>
                    <a:cubicBezTo>
                      <a:pt x="7574" y="8092"/>
                      <a:pt x="7574" y="8092"/>
                      <a:pt x="7574" y="8092"/>
                    </a:cubicBezTo>
                    <a:cubicBezTo>
                      <a:pt x="7574" y="8092"/>
                      <a:pt x="7574" y="8092"/>
                      <a:pt x="7574" y="8092"/>
                    </a:cubicBezTo>
                    <a:cubicBezTo>
                      <a:pt x="7574" y="8092"/>
                      <a:pt x="7574" y="8092"/>
                      <a:pt x="7574" y="8092"/>
                    </a:cubicBezTo>
                    <a:cubicBezTo>
                      <a:pt x="7574" y="8092"/>
                      <a:pt x="7574" y="8092"/>
                      <a:pt x="7574" y="8092"/>
                    </a:cubicBezTo>
                    <a:cubicBezTo>
                      <a:pt x="7630" y="8225"/>
                      <a:pt x="7630" y="8225"/>
                      <a:pt x="7630" y="8225"/>
                    </a:cubicBezTo>
                    <a:cubicBezTo>
                      <a:pt x="7630" y="8292"/>
                      <a:pt x="7630" y="8292"/>
                      <a:pt x="7630" y="8292"/>
                    </a:cubicBezTo>
                    <a:cubicBezTo>
                      <a:pt x="7630" y="8292"/>
                      <a:pt x="7630" y="8292"/>
                      <a:pt x="7630" y="8292"/>
                    </a:cubicBezTo>
                    <a:cubicBezTo>
                      <a:pt x="7742" y="8359"/>
                      <a:pt x="7742" y="8359"/>
                      <a:pt x="7742" y="8359"/>
                    </a:cubicBezTo>
                    <a:cubicBezTo>
                      <a:pt x="7742" y="8359"/>
                      <a:pt x="7742" y="8359"/>
                      <a:pt x="7742" y="8359"/>
                    </a:cubicBezTo>
                    <a:cubicBezTo>
                      <a:pt x="7798" y="8359"/>
                      <a:pt x="7798" y="8359"/>
                      <a:pt x="7798" y="8359"/>
                    </a:cubicBezTo>
                    <a:cubicBezTo>
                      <a:pt x="7798" y="8359"/>
                      <a:pt x="7798" y="8359"/>
                      <a:pt x="7798" y="8359"/>
                    </a:cubicBezTo>
                    <a:cubicBezTo>
                      <a:pt x="7855" y="8359"/>
                      <a:pt x="7855" y="8359"/>
                      <a:pt x="7855" y="8359"/>
                    </a:cubicBezTo>
                    <a:cubicBezTo>
                      <a:pt x="7911" y="8359"/>
                      <a:pt x="7911" y="8359"/>
                      <a:pt x="7911" y="8359"/>
                    </a:cubicBezTo>
                    <a:cubicBezTo>
                      <a:pt x="7911" y="8359"/>
                      <a:pt x="7911" y="8359"/>
                      <a:pt x="7911" y="8359"/>
                    </a:cubicBezTo>
                    <a:cubicBezTo>
                      <a:pt x="7967" y="8426"/>
                      <a:pt x="7967" y="8426"/>
                      <a:pt x="7967" y="8426"/>
                    </a:cubicBezTo>
                    <a:cubicBezTo>
                      <a:pt x="8023" y="8426"/>
                      <a:pt x="8023" y="8426"/>
                      <a:pt x="8023" y="8426"/>
                    </a:cubicBezTo>
                    <a:cubicBezTo>
                      <a:pt x="8023" y="8493"/>
                      <a:pt x="8023" y="8493"/>
                      <a:pt x="8023" y="8493"/>
                    </a:cubicBezTo>
                    <a:cubicBezTo>
                      <a:pt x="8079" y="8493"/>
                      <a:pt x="8079" y="8493"/>
                      <a:pt x="8079" y="8493"/>
                    </a:cubicBezTo>
                    <a:cubicBezTo>
                      <a:pt x="8079" y="8493"/>
                      <a:pt x="8079" y="8493"/>
                      <a:pt x="8079" y="8493"/>
                    </a:cubicBezTo>
                    <a:cubicBezTo>
                      <a:pt x="8023" y="8493"/>
                      <a:pt x="8023" y="8493"/>
                      <a:pt x="8023" y="8493"/>
                    </a:cubicBezTo>
                    <a:cubicBezTo>
                      <a:pt x="8023" y="8560"/>
                      <a:pt x="8023" y="8560"/>
                      <a:pt x="8023" y="8560"/>
                    </a:cubicBezTo>
                    <a:cubicBezTo>
                      <a:pt x="8023" y="8560"/>
                      <a:pt x="8023" y="8560"/>
                      <a:pt x="8023" y="8560"/>
                    </a:cubicBezTo>
                    <a:cubicBezTo>
                      <a:pt x="8023" y="8627"/>
                      <a:pt x="8023" y="8627"/>
                      <a:pt x="8023" y="8627"/>
                    </a:cubicBezTo>
                    <a:cubicBezTo>
                      <a:pt x="8023" y="8627"/>
                      <a:pt x="8023" y="8627"/>
                      <a:pt x="8023" y="8627"/>
                    </a:cubicBezTo>
                    <a:cubicBezTo>
                      <a:pt x="7967" y="8693"/>
                      <a:pt x="7967" y="8693"/>
                      <a:pt x="7967" y="8693"/>
                    </a:cubicBezTo>
                    <a:cubicBezTo>
                      <a:pt x="7967" y="8693"/>
                      <a:pt x="7967" y="8693"/>
                      <a:pt x="7967" y="8693"/>
                    </a:cubicBezTo>
                    <a:cubicBezTo>
                      <a:pt x="7911" y="8760"/>
                      <a:pt x="7911" y="8760"/>
                      <a:pt x="7911" y="8760"/>
                    </a:cubicBezTo>
                    <a:cubicBezTo>
                      <a:pt x="7967" y="8760"/>
                      <a:pt x="7967" y="8760"/>
                      <a:pt x="7967" y="8760"/>
                    </a:cubicBezTo>
                    <a:cubicBezTo>
                      <a:pt x="7967" y="8827"/>
                      <a:pt x="7967" y="8827"/>
                      <a:pt x="7967" y="8827"/>
                    </a:cubicBezTo>
                    <a:cubicBezTo>
                      <a:pt x="7967" y="8894"/>
                      <a:pt x="7967" y="8894"/>
                      <a:pt x="7967" y="8894"/>
                    </a:cubicBezTo>
                    <a:cubicBezTo>
                      <a:pt x="7967" y="8894"/>
                      <a:pt x="7967" y="8894"/>
                      <a:pt x="7967" y="8894"/>
                    </a:cubicBezTo>
                    <a:cubicBezTo>
                      <a:pt x="7911" y="8961"/>
                      <a:pt x="7911" y="8961"/>
                      <a:pt x="7911" y="8961"/>
                    </a:cubicBezTo>
                    <a:cubicBezTo>
                      <a:pt x="7967" y="8961"/>
                      <a:pt x="7967" y="8961"/>
                      <a:pt x="7967" y="8961"/>
                    </a:cubicBezTo>
                    <a:cubicBezTo>
                      <a:pt x="8023" y="8961"/>
                      <a:pt x="8023" y="8961"/>
                      <a:pt x="8023" y="8961"/>
                    </a:cubicBezTo>
                    <a:cubicBezTo>
                      <a:pt x="8079" y="8961"/>
                      <a:pt x="8079" y="8961"/>
                      <a:pt x="8079" y="8961"/>
                    </a:cubicBezTo>
                    <a:cubicBezTo>
                      <a:pt x="8079" y="8961"/>
                      <a:pt x="8079" y="8961"/>
                      <a:pt x="8079" y="8961"/>
                    </a:cubicBezTo>
                    <a:cubicBezTo>
                      <a:pt x="8079" y="8961"/>
                      <a:pt x="8079" y="8961"/>
                      <a:pt x="8079" y="8961"/>
                    </a:cubicBezTo>
                    <a:cubicBezTo>
                      <a:pt x="8135" y="8961"/>
                      <a:pt x="8135" y="8961"/>
                      <a:pt x="8135" y="8961"/>
                    </a:cubicBezTo>
                    <a:cubicBezTo>
                      <a:pt x="8135" y="8961"/>
                      <a:pt x="8135" y="8961"/>
                      <a:pt x="8135" y="8961"/>
                    </a:cubicBezTo>
                    <a:cubicBezTo>
                      <a:pt x="8191" y="8961"/>
                      <a:pt x="8191" y="8961"/>
                      <a:pt x="8191" y="8961"/>
                    </a:cubicBezTo>
                    <a:cubicBezTo>
                      <a:pt x="8247" y="8961"/>
                      <a:pt x="8247" y="8961"/>
                      <a:pt x="8247" y="8961"/>
                    </a:cubicBezTo>
                    <a:cubicBezTo>
                      <a:pt x="8303" y="9028"/>
                      <a:pt x="8303" y="9028"/>
                      <a:pt x="8303" y="9028"/>
                    </a:cubicBezTo>
                    <a:cubicBezTo>
                      <a:pt x="8359" y="8961"/>
                      <a:pt x="8359" y="8961"/>
                      <a:pt x="8359" y="8961"/>
                    </a:cubicBezTo>
                    <a:cubicBezTo>
                      <a:pt x="8416" y="8961"/>
                      <a:pt x="8416" y="8961"/>
                      <a:pt x="8416" y="8961"/>
                    </a:cubicBezTo>
                    <a:cubicBezTo>
                      <a:pt x="8416" y="9028"/>
                      <a:pt x="8416" y="9028"/>
                      <a:pt x="8416" y="9028"/>
                    </a:cubicBezTo>
                    <a:cubicBezTo>
                      <a:pt x="8416" y="9028"/>
                      <a:pt x="8416" y="9028"/>
                      <a:pt x="8416" y="9028"/>
                    </a:cubicBezTo>
                    <a:cubicBezTo>
                      <a:pt x="8472" y="8961"/>
                      <a:pt x="8472" y="8961"/>
                      <a:pt x="8472" y="8961"/>
                    </a:cubicBezTo>
                    <a:cubicBezTo>
                      <a:pt x="8472" y="8961"/>
                      <a:pt x="8472" y="8961"/>
                      <a:pt x="8472" y="8961"/>
                    </a:cubicBezTo>
                    <a:cubicBezTo>
                      <a:pt x="8528" y="8961"/>
                      <a:pt x="8528" y="8961"/>
                      <a:pt x="8528" y="8961"/>
                    </a:cubicBezTo>
                    <a:cubicBezTo>
                      <a:pt x="8528" y="9028"/>
                      <a:pt x="8528" y="9028"/>
                      <a:pt x="8528" y="9028"/>
                    </a:cubicBezTo>
                    <a:cubicBezTo>
                      <a:pt x="8528" y="9028"/>
                      <a:pt x="8528" y="9028"/>
                      <a:pt x="8528" y="9028"/>
                    </a:cubicBezTo>
                    <a:cubicBezTo>
                      <a:pt x="8528" y="9028"/>
                      <a:pt x="8528" y="9028"/>
                      <a:pt x="8528" y="9028"/>
                    </a:cubicBezTo>
                    <a:cubicBezTo>
                      <a:pt x="8584" y="9028"/>
                      <a:pt x="8584" y="9028"/>
                      <a:pt x="8584" y="9028"/>
                    </a:cubicBezTo>
                    <a:cubicBezTo>
                      <a:pt x="8584" y="9028"/>
                      <a:pt x="8584" y="9028"/>
                      <a:pt x="8584" y="9028"/>
                    </a:cubicBezTo>
                    <a:cubicBezTo>
                      <a:pt x="8640" y="9028"/>
                      <a:pt x="8640" y="9028"/>
                      <a:pt x="8640" y="9028"/>
                    </a:cubicBezTo>
                    <a:cubicBezTo>
                      <a:pt x="8640" y="9028"/>
                      <a:pt x="8640" y="9028"/>
                      <a:pt x="8640" y="9028"/>
                    </a:cubicBezTo>
                    <a:cubicBezTo>
                      <a:pt x="8696" y="9028"/>
                      <a:pt x="8696" y="9028"/>
                      <a:pt x="8696" y="9028"/>
                    </a:cubicBezTo>
                    <a:cubicBezTo>
                      <a:pt x="8696" y="8961"/>
                      <a:pt x="8696" y="8961"/>
                      <a:pt x="8696" y="8961"/>
                    </a:cubicBezTo>
                    <a:cubicBezTo>
                      <a:pt x="8752" y="8961"/>
                      <a:pt x="8752" y="8961"/>
                      <a:pt x="8752" y="8961"/>
                    </a:cubicBezTo>
                    <a:cubicBezTo>
                      <a:pt x="8808" y="8961"/>
                      <a:pt x="8808" y="8961"/>
                      <a:pt x="8808" y="8961"/>
                    </a:cubicBezTo>
                    <a:cubicBezTo>
                      <a:pt x="8864" y="8894"/>
                      <a:pt x="8864" y="8894"/>
                      <a:pt x="8864" y="8894"/>
                    </a:cubicBezTo>
                    <a:cubicBezTo>
                      <a:pt x="8921" y="8894"/>
                      <a:pt x="8921" y="8894"/>
                      <a:pt x="8921" y="8894"/>
                    </a:cubicBezTo>
                    <a:cubicBezTo>
                      <a:pt x="8977" y="8894"/>
                      <a:pt x="8977" y="8894"/>
                      <a:pt x="8977" y="8894"/>
                    </a:cubicBezTo>
                    <a:cubicBezTo>
                      <a:pt x="8977" y="8894"/>
                      <a:pt x="8977" y="8894"/>
                      <a:pt x="8977" y="8894"/>
                    </a:cubicBezTo>
                    <a:cubicBezTo>
                      <a:pt x="8977" y="8894"/>
                      <a:pt x="8977" y="8894"/>
                      <a:pt x="8977" y="8894"/>
                    </a:cubicBezTo>
                    <a:cubicBezTo>
                      <a:pt x="9033" y="8894"/>
                      <a:pt x="9033" y="8894"/>
                      <a:pt x="9033" y="8894"/>
                    </a:cubicBezTo>
                    <a:cubicBezTo>
                      <a:pt x="9089" y="8894"/>
                      <a:pt x="9089" y="8894"/>
                      <a:pt x="9089" y="8894"/>
                    </a:cubicBezTo>
                    <a:cubicBezTo>
                      <a:pt x="9089" y="8894"/>
                      <a:pt x="9089" y="8894"/>
                      <a:pt x="9089" y="8894"/>
                    </a:cubicBezTo>
                    <a:cubicBezTo>
                      <a:pt x="9201" y="8894"/>
                      <a:pt x="9201" y="8894"/>
                      <a:pt x="9201" y="8894"/>
                    </a:cubicBezTo>
                    <a:cubicBezTo>
                      <a:pt x="9313" y="8827"/>
                      <a:pt x="9313" y="8827"/>
                      <a:pt x="9313" y="8827"/>
                    </a:cubicBezTo>
                    <a:cubicBezTo>
                      <a:pt x="9313" y="8760"/>
                      <a:pt x="9313" y="8760"/>
                      <a:pt x="9313" y="8760"/>
                    </a:cubicBezTo>
                    <a:cubicBezTo>
                      <a:pt x="9313" y="8760"/>
                      <a:pt x="9313" y="8760"/>
                      <a:pt x="9313" y="8760"/>
                    </a:cubicBezTo>
                    <a:cubicBezTo>
                      <a:pt x="9369" y="8827"/>
                      <a:pt x="9369" y="8827"/>
                      <a:pt x="9369" y="8827"/>
                    </a:cubicBezTo>
                    <a:cubicBezTo>
                      <a:pt x="9369" y="8760"/>
                      <a:pt x="9369" y="8760"/>
                      <a:pt x="9369" y="8760"/>
                    </a:cubicBezTo>
                    <a:cubicBezTo>
                      <a:pt x="9425" y="8760"/>
                      <a:pt x="9425" y="8760"/>
                      <a:pt x="9425" y="8760"/>
                    </a:cubicBezTo>
                    <a:cubicBezTo>
                      <a:pt x="9425" y="8693"/>
                      <a:pt x="9425" y="8693"/>
                      <a:pt x="9425" y="8693"/>
                    </a:cubicBezTo>
                    <a:cubicBezTo>
                      <a:pt x="9425" y="8693"/>
                      <a:pt x="9425" y="8693"/>
                      <a:pt x="9425" y="8693"/>
                    </a:cubicBezTo>
                    <a:cubicBezTo>
                      <a:pt x="9425" y="8693"/>
                      <a:pt x="9425" y="8693"/>
                      <a:pt x="9425" y="8693"/>
                    </a:cubicBezTo>
                    <a:cubicBezTo>
                      <a:pt x="9482" y="8693"/>
                      <a:pt x="9482" y="8693"/>
                      <a:pt x="9482" y="8693"/>
                    </a:cubicBezTo>
                    <a:cubicBezTo>
                      <a:pt x="9482" y="8693"/>
                      <a:pt x="9482" y="8693"/>
                      <a:pt x="9482" y="8693"/>
                    </a:cubicBezTo>
                    <a:cubicBezTo>
                      <a:pt x="9482" y="8627"/>
                      <a:pt x="9482" y="8627"/>
                      <a:pt x="9482" y="8627"/>
                    </a:cubicBezTo>
                    <a:cubicBezTo>
                      <a:pt x="9482" y="8627"/>
                      <a:pt x="9482" y="8627"/>
                      <a:pt x="9482" y="8627"/>
                    </a:cubicBezTo>
                    <a:cubicBezTo>
                      <a:pt x="9538" y="8627"/>
                      <a:pt x="9538" y="8627"/>
                      <a:pt x="9538" y="8627"/>
                    </a:cubicBezTo>
                    <a:cubicBezTo>
                      <a:pt x="9538" y="8693"/>
                      <a:pt x="9538" y="8693"/>
                      <a:pt x="9538" y="8693"/>
                    </a:cubicBezTo>
                    <a:cubicBezTo>
                      <a:pt x="9538" y="8693"/>
                      <a:pt x="9538" y="8693"/>
                      <a:pt x="9538" y="8693"/>
                    </a:cubicBezTo>
                    <a:cubicBezTo>
                      <a:pt x="9538" y="8760"/>
                      <a:pt x="9538" y="8760"/>
                      <a:pt x="9538" y="8760"/>
                    </a:cubicBezTo>
                    <a:cubicBezTo>
                      <a:pt x="9538" y="8760"/>
                      <a:pt x="9538" y="8760"/>
                      <a:pt x="9538" y="8760"/>
                    </a:cubicBezTo>
                    <a:cubicBezTo>
                      <a:pt x="9538" y="8760"/>
                      <a:pt x="9538" y="8760"/>
                      <a:pt x="9538" y="8760"/>
                    </a:cubicBezTo>
                    <a:cubicBezTo>
                      <a:pt x="9482" y="8827"/>
                      <a:pt x="9482" y="8827"/>
                      <a:pt x="9482" y="8827"/>
                    </a:cubicBezTo>
                    <a:cubicBezTo>
                      <a:pt x="9482" y="8827"/>
                      <a:pt x="9482" y="8827"/>
                      <a:pt x="9482" y="8827"/>
                    </a:cubicBezTo>
                    <a:cubicBezTo>
                      <a:pt x="9482" y="8827"/>
                      <a:pt x="9482" y="8827"/>
                      <a:pt x="9482" y="8827"/>
                    </a:cubicBezTo>
                    <a:cubicBezTo>
                      <a:pt x="9538" y="8894"/>
                      <a:pt x="9538" y="8894"/>
                      <a:pt x="9538" y="8894"/>
                    </a:cubicBezTo>
                    <a:cubicBezTo>
                      <a:pt x="9538" y="8894"/>
                      <a:pt x="9538" y="8894"/>
                      <a:pt x="9538" y="8894"/>
                    </a:cubicBezTo>
                    <a:cubicBezTo>
                      <a:pt x="9594" y="8894"/>
                      <a:pt x="9594" y="8894"/>
                      <a:pt x="9594" y="8894"/>
                    </a:cubicBezTo>
                    <a:cubicBezTo>
                      <a:pt x="9594" y="8894"/>
                      <a:pt x="9594" y="8894"/>
                      <a:pt x="9594" y="8894"/>
                    </a:cubicBezTo>
                    <a:cubicBezTo>
                      <a:pt x="9650" y="8894"/>
                      <a:pt x="9650" y="8894"/>
                      <a:pt x="9650" y="8894"/>
                    </a:cubicBezTo>
                    <a:cubicBezTo>
                      <a:pt x="9650" y="8961"/>
                      <a:pt x="9650" y="8961"/>
                      <a:pt x="9650" y="8961"/>
                    </a:cubicBezTo>
                    <a:cubicBezTo>
                      <a:pt x="9650" y="8961"/>
                      <a:pt x="9650" y="8961"/>
                      <a:pt x="9650" y="8961"/>
                    </a:cubicBezTo>
                    <a:cubicBezTo>
                      <a:pt x="9650" y="8961"/>
                      <a:pt x="9650" y="8961"/>
                      <a:pt x="9650" y="8961"/>
                    </a:cubicBezTo>
                    <a:cubicBezTo>
                      <a:pt x="9706" y="8961"/>
                      <a:pt x="9706" y="8961"/>
                      <a:pt x="9706" y="8961"/>
                    </a:cubicBezTo>
                    <a:cubicBezTo>
                      <a:pt x="9706" y="8961"/>
                      <a:pt x="9706" y="8961"/>
                      <a:pt x="9706" y="8961"/>
                    </a:cubicBezTo>
                    <a:cubicBezTo>
                      <a:pt x="9706" y="8961"/>
                      <a:pt x="9706" y="8961"/>
                      <a:pt x="9706" y="8961"/>
                    </a:cubicBezTo>
                    <a:cubicBezTo>
                      <a:pt x="9706" y="9028"/>
                      <a:pt x="9706" y="9028"/>
                      <a:pt x="9706" y="9028"/>
                    </a:cubicBezTo>
                    <a:cubicBezTo>
                      <a:pt x="9650" y="9028"/>
                      <a:pt x="9650" y="9028"/>
                      <a:pt x="9650" y="9028"/>
                    </a:cubicBezTo>
                    <a:cubicBezTo>
                      <a:pt x="9650" y="9028"/>
                      <a:pt x="9650" y="9028"/>
                      <a:pt x="9650" y="9028"/>
                    </a:cubicBezTo>
                    <a:cubicBezTo>
                      <a:pt x="9650" y="9095"/>
                      <a:pt x="9650" y="9095"/>
                      <a:pt x="9650" y="9095"/>
                    </a:cubicBezTo>
                    <a:cubicBezTo>
                      <a:pt x="9650" y="9095"/>
                      <a:pt x="9650" y="9095"/>
                      <a:pt x="9650" y="9095"/>
                    </a:cubicBezTo>
                    <a:cubicBezTo>
                      <a:pt x="9706" y="9095"/>
                      <a:pt x="9706" y="9095"/>
                      <a:pt x="9706" y="9095"/>
                    </a:cubicBezTo>
                    <a:cubicBezTo>
                      <a:pt x="9706" y="9095"/>
                      <a:pt x="9706" y="9095"/>
                      <a:pt x="9706" y="9095"/>
                    </a:cubicBezTo>
                    <a:cubicBezTo>
                      <a:pt x="9762" y="9095"/>
                      <a:pt x="9762" y="9095"/>
                      <a:pt x="9762" y="9095"/>
                    </a:cubicBezTo>
                    <a:cubicBezTo>
                      <a:pt x="9818" y="9028"/>
                      <a:pt x="9818" y="9028"/>
                      <a:pt x="9818" y="9028"/>
                    </a:cubicBezTo>
                    <a:cubicBezTo>
                      <a:pt x="9818" y="9028"/>
                      <a:pt x="9818" y="9028"/>
                      <a:pt x="9818" y="9028"/>
                    </a:cubicBezTo>
                    <a:cubicBezTo>
                      <a:pt x="9818" y="9095"/>
                      <a:pt x="9818" y="9095"/>
                      <a:pt x="9818" y="9095"/>
                    </a:cubicBezTo>
                    <a:cubicBezTo>
                      <a:pt x="9818" y="9162"/>
                      <a:pt x="9818" y="9162"/>
                      <a:pt x="9818" y="9162"/>
                    </a:cubicBezTo>
                    <a:cubicBezTo>
                      <a:pt x="9874" y="9162"/>
                      <a:pt x="9874" y="9162"/>
                      <a:pt x="9874" y="9162"/>
                    </a:cubicBezTo>
                    <a:cubicBezTo>
                      <a:pt x="9874" y="9162"/>
                      <a:pt x="9874" y="9162"/>
                      <a:pt x="9874" y="9162"/>
                    </a:cubicBezTo>
                    <a:cubicBezTo>
                      <a:pt x="9930" y="9162"/>
                      <a:pt x="9930" y="9162"/>
                      <a:pt x="9930" y="9162"/>
                    </a:cubicBezTo>
                    <a:cubicBezTo>
                      <a:pt x="9930" y="9162"/>
                      <a:pt x="9930" y="9162"/>
                      <a:pt x="9930" y="9162"/>
                    </a:cubicBezTo>
                    <a:cubicBezTo>
                      <a:pt x="9986" y="9162"/>
                      <a:pt x="9986" y="9162"/>
                      <a:pt x="9986" y="9162"/>
                    </a:cubicBezTo>
                    <a:cubicBezTo>
                      <a:pt x="9986" y="9228"/>
                      <a:pt x="9986" y="9228"/>
                      <a:pt x="9986" y="9228"/>
                    </a:cubicBezTo>
                    <a:cubicBezTo>
                      <a:pt x="10043" y="9228"/>
                      <a:pt x="10043" y="9228"/>
                      <a:pt x="10043" y="9228"/>
                    </a:cubicBezTo>
                    <a:cubicBezTo>
                      <a:pt x="10043" y="9162"/>
                      <a:pt x="10043" y="9162"/>
                      <a:pt x="10043" y="9162"/>
                    </a:cubicBezTo>
                    <a:cubicBezTo>
                      <a:pt x="10043" y="9162"/>
                      <a:pt x="10043" y="9162"/>
                      <a:pt x="10043" y="9162"/>
                    </a:cubicBezTo>
                    <a:cubicBezTo>
                      <a:pt x="10099" y="9162"/>
                      <a:pt x="10099" y="9162"/>
                      <a:pt x="10099" y="9162"/>
                    </a:cubicBezTo>
                    <a:cubicBezTo>
                      <a:pt x="10099" y="9162"/>
                      <a:pt x="10099" y="9162"/>
                      <a:pt x="10099" y="9162"/>
                    </a:cubicBezTo>
                    <a:cubicBezTo>
                      <a:pt x="10099" y="9228"/>
                      <a:pt x="10099" y="9228"/>
                      <a:pt x="10099" y="9228"/>
                    </a:cubicBezTo>
                    <a:cubicBezTo>
                      <a:pt x="10099" y="9228"/>
                      <a:pt x="10099" y="9228"/>
                      <a:pt x="10099" y="9228"/>
                    </a:cubicBezTo>
                    <a:cubicBezTo>
                      <a:pt x="10155" y="9228"/>
                      <a:pt x="10155" y="9228"/>
                      <a:pt x="10155" y="9228"/>
                    </a:cubicBezTo>
                    <a:cubicBezTo>
                      <a:pt x="10155" y="9162"/>
                      <a:pt x="10155" y="9162"/>
                      <a:pt x="10155" y="9162"/>
                    </a:cubicBezTo>
                    <a:cubicBezTo>
                      <a:pt x="10211" y="9162"/>
                      <a:pt x="10211" y="9162"/>
                      <a:pt x="10211" y="9162"/>
                    </a:cubicBezTo>
                    <a:cubicBezTo>
                      <a:pt x="10211" y="9228"/>
                      <a:pt x="10211" y="9228"/>
                      <a:pt x="10211" y="9228"/>
                    </a:cubicBezTo>
                    <a:cubicBezTo>
                      <a:pt x="10211" y="9228"/>
                      <a:pt x="10211" y="9228"/>
                      <a:pt x="10211" y="9228"/>
                    </a:cubicBezTo>
                    <a:cubicBezTo>
                      <a:pt x="10267" y="9162"/>
                      <a:pt x="10267" y="9162"/>
                      <a:pt x="10267" y="9162"/>
                    </a:cubicBezTo>
                    <a:cubicBezTo>
                      <a:pt x="10267" y="9162"/>
                      <a:pt x="10267" y="9162"/>
                      <a:pt x="10267" y="9162"/>
                    </a:cubicBezTo>
                    <a:cubicBezTo>
                      <a:pt x="10267" y="9162"/>
                      <a:pt x="10267" y="9162"/>
                      <a:pt x="10267" y="9162"/>
                    </a:cubicBezTo>
                    <a:cubicBezTo>
                      <a:pt x="10323" y="9162"/>
                      <a:pt x="10323" y="9162"/>
                      <a:pt x="10323" y="9162"/>
                    </a:cubicBezTo>
                    <a:cubicBezTo>
                      <a:pt x="10323" y="9162"/>
                      <a:pt x="10323" y="9162"/>
                      <a:pt x="10323" y="9162"/>
                    </a:cubicBezTo>
                    <a:cubicBezTo>
                      <a:pt x="10323" y="9162"/>
                      <a:pt x="10323" y="9162"/>
                      <a:pt x="10323" y="9162"/>
                    </a:cubicBezTo>
                    <a:cubicBezTo>
                      <a:pt x="10379" y="9162"/>
                      <a:pt x="10379" y="9162"/>
                      <a:pt x="10379" y="9162"/>
                    </a:cubicBezTo>
                    <a:close/>
                    <a:moveTo>
                      <a:pt x="14980" y="11034"/>
                    </a:moveTo>
                    <a:cubicBezTo>
                      <a:pt x="15036" y="11034"/>
                      <a:pt x="15036" y="11034"/>
                      <a:pt x="15036" y="11034"/>
                    </a:cubicBezTo>
                    <a:cubicBezTo>
                      <a:pt x="15036" y="10967"/>
                      <a:pt x="15036" y="10967"/>
                      <a:pt x="15036" y="10967"/>
                    </a:cubicBezTo>
                    <a:cubicBezTo>
                      <a:pt x="15036" y="10900"/>
                      <a:pt x="15036" y="10900"/>
                      <a:pt x="15036" y="10900"/>
                    </a:cubicBezTo>
                    <a:cubicBezTo>
                      <a:pt x="15036" y="10833"/>
                      <a:pt x="15036" y="10833"/>
                      <a:pt x="15036" y="10833"/>
                    </a:cubicBezTo>
                    <a:cubicBezTo>
                      <a:pt x="15092" y="10767"/>
                      <a:pt x="15092" y="10767"/>
                      <a:pt x="15092" y="10767"/>
                    </a:cubicBezTo>
                    <a:cubicBezTo>
                      <a:pt x="15092" y="10767"/>
                      <a:pt x="15092" y="10767"/>
                      <a:pt x="15092" y="10767"/>
                    </a:cubicBezTo>
                    <a:cubicBezTo>
                      <a:pt x="15148" y="10700"/>
                      <a:pt x="15148" y="10700"/>
                      <a:pt x="15148" y="10700"/>
                    </a:cubicBezTo>
                    <a:cubicBezTo>
                      <a:pt x="15204" y="10566"/>
                      <a:pt x="15204" y="10566"/>
                      <a:pt x="15204" y="10566"/>
                    </a:cubicBezTo>
                    <a:cubicBezTo>
                      <a:pt x="15260" y="10566"/>
                      <a:pt x="15260" y="10566"/>
                      <a:pt x="15260" y="10566"/>
                    </a:cubicBezTo>
                    <a:cubicBezTo>
                      <a:pt x="15316" y="10566"/>
                      <a:pt x="15316" y="10566"/>
                      <a:pt x="15316" y="10566"/>
                    </a:cubicBezTo>
                    <a:cubicBezTo>
                      <a:pt x="15316" y="10566"/>
                      <a:pt x="15316" y="10566"/>
                      <a:pt x="15316" y="10566"/>
                    </a:cubicBezTo>
                    <a:cubicBezTo>
                      <a:pt x="15316" y="10566"/>
                      <a:pt x="15316" y="10566"/>
                      <a:pt x="15316" y="10566"/>
                    </a:cubicBezTo>
                    <a:cubicBezTo>
                      <a:pt x="15372" y="10499"/>
                      <a:pt x="15372" y="10499"/>
                      <a:pt x="15372" y="10499"/>
                    </a:cubicBezTo>
                    <a:cubicBezTo>
                      <a:pt x="15429" y="10566"/>
                      <a:pt x="15429" y="10566"/>
                      <a:pt x="15429" y="10566"/>
                    </a:cubicBezTo>
                    <a:cubicBezTo>
                      <a:pt x="15485" y="10566"/>
                      <a:pt x="15485" y="10566"/>
                      <a:pt x="15485" y="10566"/>
                    </a:cubicBezTo>
                    <a:cubicBezTo>
                      <a:pt x="15485" y="10566"/>
                      <a:pt x="15485" y="10566"/>
                      <a:pt x="15485" y="10566"/>
                    </a:cubicBezTo>
                    <a:cubicBezTo>
                      <a:pt x="15541" y="10633"/>
                      <a:pt x="15541" y="10633"/>
                      <a:pt x="15541" y="10633"/>
                    </a:cubicBezTo>
                    <a:cubicBezTo>
                      <a:pt x="15541" y="10700"/>
                      <a:pt x="15541" y="10700"/>
                      <a:pt x="15541" y="10700"/>
                    </a:cubicBezTo>
                    <a:cubicBezTo>
                      <a:pt x="15541" y="10700"/>
                      <a:pt x="15541" y="10700"/>
                      <a:pt x="15541" y="10700"/>
                    </a:cubicBezTo>
                    <a:cubicBezTo>
                      <a:pt x="15485" y="10767"/>
                      <a:pt x="15485" y="10767"/>
                      <a:pt x="15485" y="10767"/>
                    </a:cubicBezTo>
                    <a:cubicBezTo>
                      <a:pt x="15485" y="10833"/>
                      <a:pt x="15485" y="10833"/>
                      <a:pt x="15485" y="10833"/>
                    </a:cubicBezTo>
                    <a:cubicBezTo>
                      <a:pt x="15485" y="10833"/>
                      <a:pt x="15485" y="10833"/>
                      <a:pt x="15485" y="10833"/>
                    </a:cubicBezTo>
                    <a:cubicBezTo>
                      <a:pt x="15429" y="10967"/>
                      <a:pt x="15429" y="10967"/>
                      <a:pt x="15429" y="10967"/>
                    </a:cubicBezTo>
                    <a:cubicBezTo>
                      <a:pt x="15372" y="11034"/>
                      <a:pt x="15372" y="11034"/>
                      <a:pt x="15372" y="11034"/>
                    </a:cubicBezTo>
                    <a:cubicBezTo>
                      <a:pt x="15372" y="11034"/>
                      <a:pt x="15372" y="11034"/>
                      <a:pt x="15372" y="11034"/>
                    </a:cubicBezTo>
                    <a:cubicBezTo>
                      <a:pt x="15260" y="11034"/>
                      <a:pt x="15260" y="11034"/>
                      <a:pt x="15260" y="11034"/>
                    </a:cubicBezTo>
                    <a:cubicBezTo>
                      <a:pt x="15260" y="11101"/>
                      <a:pt x="15260" y="11101"/>
                      <a:pt x="15260" y="11101"/>
                    </a:cubicBezTo>
                    <a:cubicBezTo>
                      <a:pt x="15260" y="11101"/>
                      <a:pt x="15260" y="11101"/>
                      <a:pt x="15260" y="11101"/>
                    </a:cubicBezTo>
                    <a:cubicBezTo>
                      <a:pt x="15204" y="11101"/>
                      <a:pt x="15204" y="11101"/>
                      <a:pt x="15204" y="11101"/>
                    </a:cubicBezTo>
                    <a:cubicBezTo>
                      <a:pt x="15148" y="11101"/>
                      <a:pt x="15148" y="11101"/>
                      <a:pt x="15148" y="11101"/>
                    </a:cubicBezTo>
                    <a:cubicBezTo>
                      <a:pt x="15092" y="11101"/>
                      <a:pt x="15092" y="11101"/>
                      <a:pt x="15092" y="11101"/>
                    </a:cubicBezTo>
                    <a:cubicBezTo>
                      <a:pt x="15036" y="11101"/>
                      <a:pt x="15036" y="11101"/>
                      <a:pt x="15036" y="11101"/>
                    </a:cubicBezTo>
                    <a:cubicBezTo>
                      <a:pt x="15036" y="11101"/>
                      <a:pt x="15036" y="11101"/>
                      <a:pt x="15036" y="11101"/>
                    </a:cubicBezTo>
                    <a:cubicBezTo>
                      <a:pt x="14980" y="11034"/>
                      <a:pt x="14980" y="11034"/>
                      <a:pt x="14980" y="11034"/>
                    </a:cubicBezTo>
                    <a:close/>
                    <a:moveTo>
                      <a:pt x="10604" y="9028"/>
                    </a:moveTo>
                    <a:cubicBezTo>
                      <a:pt x="10604" y="8961"/>
                      <a:pt x="10604" y="8961"/>
                      <a:pt x="10604" y="8961"/>
                    </a:cubicBezTo>
                    <a:cubicBezTo>
                      <a:pt x="10604" y="8961"/>
                      <a:pt x="10604" y="8961"/>
                      <a:pt x="10604" y="8961"/>
                    </a:cubicBezTo>
                    <a:cubicBezTo>
                      <a:pt x="10604" y="8961"/>
                      <a:pt x="10604" y="8961"/>
                      <a:pt x="10604" y="8961"/>
                    </a:cubicBezTo>
                    <a:cubicBezTo>
                      <a:pt x="10604" y="8894"/>
                      <a:pt x="10604" y="8894"/>
                      <a:pt x="10604" y="8894"/>
                    </a:cubicBezTo>
                    <a:cubicBezTo>
                      <a:pt x="10604" y="8894"/>
                      <a:pt x="10604" y="8894"/>
                      <a:pt x="10604" y="8894"/>
                    </a:cubicBezTo>
                    <a:cubicBezTo>
                      <a:pt x="10660" y="8894"/>
                      <a:pt x="10660" y="8894"/>
                      <a:pt x="10660" y="8894"/>
                    </a:cubicBezTo>
                    <a:cubicBezTo>
                      <a:pt x="10660" y="8894"/>
                      <a:pt x="10660" y="8894"/>
                      <a:pt x="10660" y="8894"/>
                    </a:cubicBezTo>
                    <a:cubicBezTo>
                      <a:pt x="10660" y="8894"/>
                      <a:pt x="10660" y="8894"/>
                      <a:pt x="10660" y="8894"/>
                    </a:cubicBezTo>
                    <a:cubicBezTo>
                      <a:pt x="10660" y="8961"/>
                      <a:pt x="10660" y="8961"/>
                      <a:pt x="10660" y="8961"/>
                    </a:cubicBezTo>
                    <a:cubicBezTo>
                      <a:pt x="10660" y="8961"/>
                      <a:pt x="10660" y="8961"/>
                      <a:pt x="10660" y="8961"/>
                    </a:cubicBezTo>
                    <a:cubicBezTo>
                      <a:pt x="10604" y="8961"/>
                      <a:pt x="10604" y="8961"/>
                      <a:pt x="10604" y="8961"/>
                    </a:cubicBezTo>
                    <a:cubicBezTo>
                      <a:pt x="10604" y="9028"/>
                      <a:pt x="10604" y="9028"/>
                      <a:pt x="10604" y="9028"/>
                    </a:cubicBezTo>
                    <a:cubicBezTo>
                      <a:pt x="10604" y="9028"/>
                      <a:pt x="10604" y="9028"/>
                      <a:pt x="10604" y="9028"/>
                    </a:cubicBezTo>
                    <a:close/>
                    <a:moveTo>
                      <a:pt x="10155" y="9429"/>
                    </a:moveTo>
                    <a:cubicBezTo>
                      <a:pt x="10211" y="9429"/>
                      <a:pt x="10211" y="9429"/>
                      <a:pt x="10211" y="9429"/>
                    </a:cubicBezTo>
                    <a:cubicBezTo>
                      <a:pt x="10211" y="9362"/>
                      <a:pt x="10211" y="9362"/>
                      <a:pt x="10211" y="9362"/>
                    </a:cubicBezTo>
                    <a:cubicBezTo>
                      <a:pt x="10211" y="9362"/>
                      <a:pt x="10211" y="9362"/>
                      <a:pt x="10211" y="9362"/>
                    </a:cubicBezTo>
                    <a:cubicBezTo>
                      <a:pt x="10211" y="9295"/>
                      <a:pt x="10211" y="9295"/>
                      <a:pt x="10211" y="9295"/>
                    </a:cubicBezTo>
                    <a:cubicBezTo>
                      <a:pt x="10211" y="9295"/>
                      <a:pt x="10211" y="9295"/>
                      <a:pt x="10211" y="9295"/>
                    </a:cubicBezTo>
                    <a:cubicBezTo>
                      <a:pt x="10211" y="9295"/>
                      <a:pt x="10211" y="9295"/>
                      <a:pt x="10211" y="9295"/>
                    </a:cubicBezTo>
                    <a:cubicBezTo>
                      <a:pt x="10155" y="9362"/>
                      <a:pt x="10155" y="9362"/>
                      <a:pt x="10155" y="9362"/>
                    </a:cubicBezTo>
                    <a:cubicBezTo>
                      <a:pt x="10155" y="9362"/>
                      <a:pt x="10155" y="9362"/>
                      <a:pt x="10155" y="9362"/>
                    </a:cubicBezTo>
                    <a:cubicBezTo>
                      <a:pt x="10099" y="9362"/>
                      <a:pt x="10099" y="9362"/>
                      <a:pt x="10099" y="9362"/>
                    </a:cubicBezTo>
                    <a:cubicBezTo>
                      <a:pt x="10155" y="9429"/>
                      <a:pt x="10155" y="9429"/>
                      <a:pt x="10155" y="9429"/>
                    </a:cubicBezTo>
                    <a:cubicBezTo>
                      <a:pt x="10155" y="9429"/>
                      <a:pt x="10155" y="9429"/>
                      <a:pt x="10155" y="9429"/>
                    </a:cubicBezTo>
                    <a:close/>
                    <a:moveTo>
                      <a:pt x="10660" y="9362"/>
                    </a:moveTo>
                    <a:cubicBezTo>
                      <a:pt x="10604" y="9362"/>
                      <a:pt x="10604" y="9362"/>
                      <a:pt x="10604" y="9362"/>
                    </a:cubicBezTo>
                    <a:cubicBezTo>
                      <a:pt x="10604" y="9362"/>
                      <a:pt x="10604" y="9362"/>
                      <a:pt x="10604" y="9362"/>
                    </a:cubicBezTo>
                    <a:cubicBezTo>
                      <a:pt x="10604" y="9429"/>
                      <a:pt x="10604" y="9429"/>
                      <a:pt x="10604" y="9429"/>
                    </a:cubicBezTo>
                    <a:cubicBezTo>
                      <a:pt x="10548" y="9362"/>
                      <a:pt x="10548" y="9362"/>
                      <a:pt x="10548" y="9362"/>
                    </a:cubicBezTo>
                    <a:cubicBezTo>
                      <a:pt x="10548" y="9362"/>
                      <a:pt x="10548" y="9362"/>
                      <a:pt x="10548" y="9362"/>
                    </a:cubicBezTo>
                    <a:cubicBezTo>
                      <a:pt x="10604" y="9295"/>
                      <a:pt x="10604" y="9295"/>
                      <a:pt x="10604" y="9295"/>
                    </a:cubicBezTo>
                    <a:cubicBezTo>
                      <a:pt x="10604" y="9228"/>
                      <a:pt x="10604" y="9228"/>
                      <a:pt x="10604" y="9228"/>
                    </a:cubicBezTo>
                    <a:cubicBezTo>
                      <a:pt x="10660" y="9228"/>
                      <a:pt x="10660" y="9228"/>
                      <a:pt x="10660" y="9228"/>
                    </a:cubicBezTo>
                    <a:cubicBezTo>
                      <a:pt x="10660" y="9228"/>
                      <a:pt x="10660" y="9228"/>
                      <a:pt x="10660" y="9228"/>
                    </a:cubicBezTo>
                    <a:cubicBezTo>
                      <a:pt x="10660" y="9228"/>
                      <a:pt x="10660" y="9228"/>
                      <a:pt x="10660" y="9228"/>
                    </a:cubicBezTo>
                    <a:cubicBezTo>
                      <a:pt x="10716" y="9295"/>
                      <a:pt x="10716" y="9295"/>
                      <a:pt x="10716" y="9295"/>
                    </a:cubicBezTo>
                    <a:cubicBezTo>
                      <a:pt x="10660" y="9362"/>
                      <a:pt x="10660" y="9362"/>
                      <a:pt x="10660" y="9362"/>
                    </a:cubicBezTo>
                    <a:close/>
                    <a:moveTo>
                      <a:pt x="10716" y="9295"/>
                    </a:moveTo>
                    <a:cubicBezTo>
                      <a:pt x="10716" y="9228"/>
                      <a:pt x="10716" y="9228"/>
                      <a:pt x="10716" y="9228"/>
                    </a:cubicBezTo>
                    <a:cubicBezTo>
                      <a:pt x="10716" y="9228"/>
                      <a:pt x="10716" y="9228"/>
                      <a:pt x="10716" y="9228"/>
                    </a:cubicBezTo>
                    <a:cubicBezTo>
                      <a:pt x="10716" y="9162"/>
                      <a:pt x="10716" y="9162"/>
                      <a:pt x="10716" y="9162"/>
                    </a:cubicBezTo>
                    <a:cubicBezTo>
                      <a:pt x="10772" y="9162"/>
                      <a:pt x="10772" y="9162"/>
                      <a:pt x="10772" y="9162"/>
                    </a:cubicBezTo>
                    <a:cubicBezTo>
                      <a:pt x="10772" y="9162"/>
                      <a:pt x="10772" y="9162"/>
                      <a:pt x="10772" y="9162"/>
                    </a:cubicBezTo>
                    <a:cubicBezTo>
                      <a:pt x="10772" y="9228"/>
                      <a:pt x="10772" y="9228"/>
                      <a:pt x="10772" y="9228"/>
                    </a:cubicBezTo>
                    <a:cubicBezTo>
                      <a:pt x="10772" y="9228"/>
                      <a:pt x="10772" y="9228"/>
                      <a:pt x="10772" y="9228"/>
                    </a:cubicBezTo>
                    <a:cubicBezTo>
                      <a:pt x="10772" y="9228"/>
                      <a:pt x="10716" y="9295"/>
                      <a:pt x="10716" y="9295"/>
                    </a:cubicBezTo>
                    <a:close/>
                    <a:moveTo>
                      <a:pt x="11670" y="9295"/>
                    </a:moveTo>
                    <a:cubicBezTo>
                      <a:pt x="11670" y="9162"/>
                      <a:pt x="11670" y="9162"/>
                      <a:pt x="11670" y="9162"/>
                    </a:cubicBezTo>
                    <a:cubicBezTo>
                      <a:pt x="11726" y="9162"/>
                      <a:pt x="11726" y="9162"/>
                      <a:pt x="11726" y="9162"/>
                    </a:cubicBezTo>
                    <a:cubicBezTo>
                      <a:pt x="11782" y="9162"/>
                      <a:pt x="11782" y="9162"/>
                      <a:pt x="11782" y="9162"/>
                    </a:cubicBezTo>
                    <a:cubicBezTo>
                      <a:pt x="11782" y="9228"/>
                      <a:pt x="11782" y="9228"/>
                      <a:pt x="11782" y="9228"/>
                    </a:cubicBezTo>
                    <a:cubicBezTo>
                      <a:pt x="11726" y="9295"/>
                      <a:pt x="11726" y="9295"/>
                      <a:pt x="11726" y="9295"/>
                    </a:cubicBezTo>
                    <a:cubicBezTo>
                      <a:pt x="11726" y="9295"/>
                      <a:pt x="11726" y="9295"/>
                      <a:pt x="11726" y="9295"/>
                    </a:cubicBezTo>
                    <a:cubicBezTo>
                      <a:pt x="11726" y="9295"/>
                      <a:pt x="11726" y="9295"/>
                      <a:pt x="11726" y="9295"/>
                    </a:cubicBezTo>
                    <a:cubicBezTo>
                      <a:pt x="11726" y="9228"/>
                      <a:pt x="11726" y="9228"/>
                      <a:pt x="11726" y="9228"/>
                    </a:cubicBezTo>
                    <a:cubicBezTo>
                      <a:pt x="11670" y="9228"/>
                      <a:pt x="11670" y="9228"/>
                      <a:pt x="11670" y="9228"/>
                    </a:cubicBezTo>
                    <a:cubicBezTo>
                      <a:pt x="11670" y="9295"/>
                      <a:pt x="11670" y="9295"/>
                      <a:pt x="11670" y="9295"/>
                    </a:cubicBezTo>
                    <a:cubicBezTo>
                      <a:pt x="11670" y="9295"/>
                      <a:pt x="11670" y="9295"/>
                      <a:pt x="11670" y="9295"/>
                    </a:cubicBezTo>
                    <a:close/>
                    <a:moveTo>
                      <a:pt x="11614" y="9228"/>
                    </a:moveTo>
                    <a:cubicBezTo>
                      <a:pt x="11614" y="9228"/>
                      <a:pt x="11614" y="9228"/>
                      <a:pt x="11614" y="9228"/>
                    </a:cubicBezTo>
                    <a:cubicBezTo>
                      <a:pt x="11670" y="9162"/>
                      <a:pt x="11670" y="9162"/>
                      <a:pt x="11670" y="9162"/>
                    </a:cubicBezTo>
                    <a:cubicBezTo>
                      <a:pt x="11614" y="9095"/>
                      <a:pt x="11614" y="9095"/>
                      <a:pt x="11614" y="9095"/>
                    </a:cubicBezTo>
                    <a:cubicBezTo>
                      <a:pt x="11614" y="9162"/>
                      <a:pt x="11614" y="9162"/>
                      <a:pt x="11614" y="9162"/>
                    </a:cubicBezTo>
                    <a:cubicBezTo>
                      <a:pt x="11614" y="9228"/>
                      <a:pt x="11614" y="9228"/>
                      <a:pt x="11614" y="9228"/>
                    </a:cubicBezTo>
                    <a:close/>
                    <a:moveTo>
                      <a:pt x="11557" y="9697"/>
                    </a:moveTo>
                    <a:cubicBezTo>
                      <a:pt x="11614" y="9630"/>
                      <a:pt x="11614" y="9630"/>
                      <a:pt x="11614" y="9630"/>
                    </a:cubicBezTo>
                    <a:cubicBezTo>
                      <a:pt x="11670" y="9630"/>
                      <a:pt x="11670" y="9630"/>
                      <a:pt x="11670" y="9630"/>
                    </a:cubicBezTo>
                    <a:cubicBezTo>
                      <a:pt x="11670" y="9563"/>
                      <a:pt x="11670" y="9563"/>
                      <a:pt x="11670" y="9563"/>
                    </a:cubicBezTo>
                    <a:cubicBezTo>
                      <a:pt x="11614" y="9563"/>
                      <a:pt x="11614" y="9563"/>
                      <a:pt x="11614" y="9563"/>
                    </a:cubicBezTo>
                    <a:cubicBezTo>
                      <a:pt x="11614" y="9563"/>
                      <a:pt x="11614" y="9563"/>
                      <a:pt x="11614" y="9563"/>
                    </a:cubicBezTo>
                    <a:cubicBezTo>
                      <a:pt x="11614" y="9429"/>
                      <a:pt x="11614" y="9429"/>
                      <a:pt x="11614" y="9429"/>
                    </a:cubicBezTo>
                    <a:cubicBezTo>
                      <a:pt x="11670" y="9362"/>
                      <a:pt x="11670" y="9362"/>
                      <a:pt x="11670" y="9362"/>
                    </a:cubicBezTo>
                    <a:cubicBezTo>
                      <a:pt x="11614" y="9429"/>
                      <a:pt x="11614" y="9429"/>
                      <a:pt x="11614" y="9429"/>
                    </a:cubicBezTo>
                    <a:cubicBezTo>
                      <a:pt x="11557" y="9496"/>
                      <a:pt x="11557" y="9496"/>
                      <a:pt x="11557" y="9496"/>
                    </a:cubicBezTo>
                    <a:cubicBezTo>
                      <a:pt x="11557" y="9429"/>
                      <a:pt x="11557" y="9429"/>
                      <a:pt x="11557" y="9429"/>
                    </a:cubicBezTo>
                    <a:cubicBezTo>
                      <a:pt x="11614" y="9295"/>
                      <a:pt x="11614" y="9295"/>
                      <a:pt x="11614" y="9295"/>
                    </a:cubicBezTo>
                    <a:cubicBezTo>
                      <a:pt x="11557" y="9162"/>
                      <a:pt x="11557" y="9162"/>
                      <a:pt x="11557" y="9162"/>
                    </a:cubicBezTo>
                    <a:cubicBezTo>
                      <a:pt x="11501" y="9095"/>
                      <a:pt x="11501" y="9095"/>
                      <a:pt x="11501" y="9095"/>
                    </a:cubicBezTo>
                    <a:cubicBezTo>
                      <a:pt x="11501" y="9028"/>
                      <a:pt x="11501" y="9028"/>
                      <a:pt x="11501" y="9028"/>
                    </a:cubicBezTo>
                    <a:cubicBezTo>
                      <a:pt x="11445" y="9028"/>
                      <a:pt x="11445" y="9028"/>
                      <a:pt x="11445" y="9028"/>
                    </a:cubicBezTo>
                    <a:cubicBezTo>
                      <a:pt x="11445" y="9095"/>
                      <a:pt x="11445" y="9095"/>
                      <a:pt x="11445" y="9095"/>
                    </a:cubicBezTo>
                    <a:cubicBezTo>
                      <a:pt x="11445" y="9028"/>
                      <a:pt x="11445" y="9028"/>
                      <a:pt x="11445" y="9028"/>
                    </a:cubicBezTo>
                    <a:cubicBezTo>
                      <a:pt x="11445" y="8961"/>
                      <a:pt x="11445" y="8961"/>
                      <a:pt x="11445" y="8961"/>
                    </a:cubicBezTo>
                    <a:cubicBezTo>
                      <a:pt x="11445" y="8961"/>
                      <a:pt x="11445" y="8961"/>
                      <a:pt x="11445" y="8961"/>
                    </a:cubicBezTo>
                    <a:cubicBezTo>
                      <a:pt x="11445" y="8894"/>
                      <a:pt x="11445" y="8894"/>
                      <a:pt x="11445" y="8894"/>
                    </a:cubicBezTo>
                    <a:cubicBezTo>
                      <a:pt x="11445" y="8827"/>
                      <a:pt x="11445" y="8827"/>
                      <a:pt x="11445" y="8827"/>
                    </a:cubicBezTo>
                    <a:cubicBezTo>
                      <a:pt x="11389" y="8827"/>
                      <a:pt x="11389" y="8827"/>
                      <a:pt x="11389" y="8827"/>
                    </a:cubicBezTo>
                    <a:cubicBezTo>
                      <a:pt x="11333" y="8894"/>
                      <a:pt x="11333" y="8894"/>
                      <a:pt x="11333" y="8894"/>
                    </a:cubicBezTo>
                    <a:cubicBezTo>
                      <a:pt x="11277" y="9028"/>
                      <a:pt x="11277" y="9028"/>
                      <a:pt x="11277" y="9028"/>
                    </a:cubicBezTo>
                    <a:cubicBezTo>
                      <a:pt x="11277" y="9095"/>
                      <a:pt x="11277" y="9095"/>
                      <a:pt x="11277" y="9095"/>
                    </a:cubicBezTo>
                    <a:cubicBezTo>
                      <a:pt x="11277" y="9095"/>
                      <a:pt x="11277" y="9095"/>
                      <a:pt x="11277" y="9095"/>
                    </a:cubicBezTo>
                    <a:cubicBezTo>
                      <a:pt x="11221" y="9028"/>
                      <a:pt x="11221" y="9028"/>
                      <a:pt x="11221" y="9028"/>
                    </a:cubicBezTo>
                    <a:cubicBezTo>
                      <a:pt x="11221" y="9028"/>
                      <a:pt x="11221" y="9028"/>
                      <a:pt x="11221" y="9028"/>
                    </a:cubicBezTo>
                    <a:cubicBezTo>
                      <a:pt x="11221" y="9095"/>
                      <a:pt x="11221" y="9095"/>
                      <a:pt x="11221" y="9095"/>
                    </a:cubicBezTo>
                    <a:cubicBezTo>
                      <a:pt x="11165" y="9095"/>
                      <a:pt x="11165" y="9095"/>
                      <a:pt x="11165" y="9095"/>
                    </a:cubicBezTo>
                    <a:cubicBezTo>
                      <a:pt x="11221" y="9095"/>
                      <a:pt x="11221" y="9095"/>
                      <a:pt x="11221" y="9095"/>
                    </a:cubicBezTo>
                    <a:cubicBezTo>
                      <a:pt x="11165" y="9162"/>
                      <a:pt x="11165" y="9162"/>
                      <a:pt x="11165" y="9162"/>
                    </a:cubicBezTo>
                    <a:cubicBezTo>
                      <a:pt x="11109" y="9162"/>
                      <a:pt x="11109" y="9162"/>
                      <a:pt x="11109" y="9162"/>
                    </a:cubicBezTo>
                    <a:cubicBezTo>
                      <a:pt x="11109" y="9228"/>
                      <a:pt x="11109" y="9228"/>
                      <a:pt x="11109" y="9228"/>
                    </a:cubicBezTo>
                    <a:cubicBezTo>
                      <a:pt x="10996" y="9228"/>
                      <a:pt x="10996" y="9228"/>
                      <a:pt x="10996" y="9228"/>
                    </a:cubicBezTo>
                    <a:cubicBezTo>
                      <a:pt x="10996" y="9228"/>
                      <a:pt x="10996" y="9228"/>
                      <a:pt x="10996" y="9228"/>
                    </a:cubicBezTo>
                    <a:cubicBezTo>
                      <a:pt x="10940" y="9228"/>
                      <a:pt x="10940" y="9228"/>
                      <a:pt x="10940" y="9228"/>
                    </a:cubicBezTo>
                    <a:cubicBezTo>
                      <a:pt x="10828" y="9295"/>
                      <a:pt x="10828" y="9295"/>
                      <a:pt x="10828" y="9295"/>
                    </a:cubicBezTo>
                    <a:cubicBezTo>
                      <a:pt x="10828" y="9362"/>
                      <a:pt x="10828" y="9362"/>
                      <a:pt x="10828" y="9362"/>
                    </a:cubicBezTo>
                    <a:cubicBezTo>
                      <a:pt x="10884" y="9429"/>
                      <a:pt x="10884" y="9429"/>
                      <a:pt x="10884" y="9429"/>
                    </a:cubicBezTo>
                    <a:cubicBezTo>
                      <a:pt x="10940" y="9362"/>
                      <a:pt x="10940" y="9362"/>
                      <a:pt x="10940" y="9362"/>
                    </a:cubicBezTo>
                    <a:cubicBezTo>
                      <a:pt x="10940" y="9362"/>
                      <a:pt x="10940" y="9362"/>
                      <a:pt x="10940" y="9362"/>
                    </a:cubicBezTo>
                    <a:cubicBezTo>
                      <a:pt x="10940" y="9295"/>
                      <a:pt x="10940" y="9295"/>
                      <a:pt x="10940" y="9295"/>
                    </a:cubicBezTo>
                    <a:cubicBezTo>
                      <a:pt x="10996" y="9362"/>
                      <a:pt x="10996" y="9362"/>
                      <a:pt x="10996" y="9362"/>
                    </a:cubicBezTo>
                    <a:cubicBezTo>
                      <a:pt x="10996" y="9429"/>
                      <a:pt x="10996" y="9429"/>
                      <a:pt x="10996" y="9429"/>
                    </a:cubicBezTo>
                    <a:cubicBezTo>
                      <a:pt x="11052" y="9496"/>
                      <a:pt x="11052" y="9496"/>
                      <a:pt x="11052" y="9496"/>
                    </a:cubicBezTo>
                    <a:cubicBezTo>
                      <a:pt x="11052" y="9429"/>
                      <a:pt x="11052" y="9429"/>
                      <a:pt x="11052" y="9429"/>
                    </a:cubicBezTo>
                    <a:cubicBezTo>
                      <a:pt x="11052" y="9429"/>
                      <a:pt x="11052" y="9429"/>
                      <a:pt x="11052" y="9429"/>
                    </a:cubicBezTo>
                    <a:cubicBezTo>
                      <a:pt x="11052" y="9496"/>
                      <a:pt x="11052" y="9496"/>
                      <a:pt x="11052" y="9496"/>
                    </a:cubicBezTo>
                    <a:cubicBezTo>
                      <a:pt x="11109" y="9563"/>
                      <a:pt x="11109" y="9563"/>
                      <a:pt x="11109" y="9563"/>
                    </a:cubicBezTo>
                    <a:cubicBezTo>
                      <a:pt x="11165" y="9563"/>
                      <a:pt x="11165" y="9563"/>
                      <a:pt x="11165" y="9563"/>
                    </a:cubicBezTo>
                    <a:cubicBezTo>
                      <a:pt x="11165" y="9697"/>
                      <a:pt x="11165" y="9697"/>
                      <a:pt x="11165" y="9697"/>
                    </a:cubicBezTo>
                    <a:cubicBezTo>
                      <a:pt x="11221" y="9697"/>
                      <a:pt x="11221" y="9697"/>
                      <a:pt x="11221" y="9697"/>
                    </a:cubicBezTo>
                    <a:cubicBezTo>
                      <a:pt x="11277" y="9630"/>
                      <a:pt x="11277" y="9630"/>
                      <a:pt x="11277" y="9630"/>
                    </a:cubicBezTo>
                    <a:cubicBezTo>
                      <a:pt x="11277" y="9697"/>
                      <a:pt x="11277" y="9697"/>
                      <a:pt x="11277" y="9697"/>
                    </a:cubicBezTo>
                    <a:cubicBezTo>
                      <a:pt x="11333" y="9763"/>
                      <a:pt x="11333" y="9763"/>
                      <a:pt x="11333" y="9763"/>
                    </a:cubicBezTo>
                    <a:cubicBezTo>
                      <a:pt x="11389" y="9763"/>
                      <a:pt x="11389" y="9763"/>
                      <a:pt x="11389" y="9763"/>
                    </a:cubicBezTo>
                    <a:cubicBezTo>
                      <a:pt x="11389" y="9763"/>
                      <a:pt x="11389" y="9763"/>
                      <a:pt x="11389" y="9763"/>
                    </a:cubicBezTo>
                    <a:cubicBezTo>
                      <a:pt x="11445" y="9697"/>
                      <a:pt x="11445" y="9697"/>
                      <a:pt x="11445" y="9697"/>
                    </a:cubicBezTo>
                    <a:cubicBezTo>
                      <a:pt x="11501" y="9697"/>
                      <a:pt x="11501" y="9697"/>
                      <a:pt x="11501" y="9697"/>
                    </a:cubicBezTo>
                    <a:cubicBezTo>
                      <a:pt x="11557" y="9630"/>
                      <a:pt x="11557" y="9630"/>
                      <a:pt x="11557" y="9630"/>
                    </a:cubicBezTo>
                    <a:cubicBezTo>
                      <a:pt x="11557" y="9697"/>
                      <a:pt x="11557" y="9697"/>
                      <a:pt x="11557" y="9697"/>
                    </a:cubicBezTo>
                    <a:close/>
                    <a:moveTo>
                      <a:pt x="16663" y="9295"/>
                    </a:moveTo>
                    <a:cubicBezTo>
                      <a:pt x="16663" y="9295"/>
                      <a:pt x="16663" y="9295"/>
                      <a:pt x="16663" y="9295"/>
                    </a:cubicBezTo>
                    <a:cubicBezTo>
                      <a:pt x="16663" y="9228"/>
                      <a:pt x="16663" y="9228"/>
                      <a:pt x="16663" y="9228"/>
                    </a:cubicBezTo>
                    <a:cubicBezTo>
                      <a:pt x="16663" y="9162"/>
                      <a:pt x="16663" y="9162"/>
                      <a:pt x="16663" y="9162"/>
                    </a:cubicBezTo>
                    <a:cubicBezTo>
                      <a:pt x="16719" y="9162"/>
                      <a:pt x="16719" y="9162"/>
                      <a:pt x="16719" y="9162"/>
                    </a:cubicBezTo>
                    <a:cubicBezTo>
                      <a:pt x="16775" y="9162"/>
                      <a:pt x="16775" y="9162"/>
                      <a:pt x="16775" y="9162"/>
                    </a:cubicBezTo>
                    <a:cubicBezTo>
                      <a:pt x="16775" y="9228"/>
                      <a:pt x="16775" y="9228"/>
                      <a:pt x="16775" y="9228"/>
                    </a:cubicBezTo>
                    <a:cubicBezTo>
                      <a:pt x="16775" y="9228"/>
                      <a:pt x="16775" y="9228"/>
                      <a:pt x="16775" y="9228"/>
                    </a:cubicBezTo>
                    <a:cubicBezTo>
                      <a:pt x="16831" y="9228"/>
                      <a:pt x="16831" y="9228"/>
                      <a:pt x="16831" y="9228"/>
                    </a:cubicBezTo>
                    <a:cubicBezTo>
                      <a:pt x="16775" y="9295"/>
                      <a:pt x="16775" y="9295"/>
                      <a:pt x="16775" y="9295"/>
                    </a:cubicBezTo>
                    <a:cubicBezTo>
                      <a:pt x="16719" y="9295"/>
                      <a:pt x="16719" y="9295"/>
                      <a:pt x="16719" y="9295"/>
                    </a:cubicBezTo>
                    <a:cubicBezTo>
                      <a:pt x="16719" y="9295"/>
                      <a:pt x="16719" y="9295"/>
                      <a:pt x="16719" y="9295"/>
                    </a:cubicBezTo>
                    <a:cubicBezTo>
                      <a:pt x="16719" y="9295"/>
                      <a:pt x="16719" y="9295"/>
                      <a:pt x="16719" y="9295"/>
                    </a:cubicBezTo>
                    <a:cubicBezTo>
                      <a:pt x="16663" y="9295"/>
                      <a:pt x="16663" y="9295"/>
                      <a:pt x="16663" y="9295"/>
                    </a:cubicBezTo>
                    <a:cubicBezTo>
                      <a:pt x="16663" y="9295"/>
                      <a:pt x="16663" y="9295"/>
                      <a:pt x="16663" y="9295"/>
                    </a:cubicBezTo>
                    <a:close/>
                    <a:moveTo>
                      <a:pt x="16551" y="13976"/>
                    </a:moveTo>
                    <a:cubicBezTo>
                      <a:pt x="16495" y="13976"/>
                      <a:pt x="16495" y="13976"/>
                      <a:pt x="16495" y="13976"/>
                    </a:cubicBezTo>
                    <a:cubicBezTo>
                      <a:pt x="16438" y="13976"/>
                      <a:pt x="16438" y="13976"/>
                      <a:pt x="16438" y="13976"/>
                    </a:cubicBezTo>
                    <a:cubicBezTo>
                      <a:pt x="16382" y="13976"/>
                      <a:pt x="16382" y="13976"/>
                      <a:pt x="16382" y="13976"/>
                    </a:cubicBezTo>
                    <a:cubicBezTo>
                      <a:pt x="16326" y="13910"/>
                      <a:pt x="16326" y="13910"/>
                      <a:pt x="16326" y="13910"/>
                    </a:cubicBezTo>
                    <a:cubicBezTo>
                      <a:pt x="16326" y="13910"/>
                      <a:pt x="16326" y="13910"/>
                      <a:pt x="16326" y="13910"/>
                    </a:cubicBezTo>
                    <a:cubicBezTo>
                      <a:pt x="16270" y="13843"/>
                      <a:pt x="16270" y="13843"/>
                      <a:pt x="16270" y="13843"/>
                    </a:cubicBezTo>
                    <a:cubicBezTo>
                      <a:pt x="16214" y="13843"/>
                      <a:pt x="16214" y="13843"/>
                      <a:pt x="16214" y="13843"/>
                    </a:cubicBezTo>
                    <a:cubicBezTo>
                      <a:pt x="16214" y="13776"/>
                      <a:pt x="16214" y="13776"/>
                      <a:pt x="16214" y="13776"/>
                    </a:cubicBezTo>
                    <a:cubicBezTo>
                      <a:pt x="16158" y="13776"/>
                      <a:pt x="16158" y="13776"/>
                      <a:pt x="16158" y="13776"/>
                    </a:cubicBezTo>
                    <a:cubicBezTo>
                      <a:pt x="16158" y="13776"/>
                      <a:pt x="16158" y="13776"/>
                      <a:pt x="16158" y="13776"/>
                    </a:cubicBezTo>
                    <a:cubicBezTo>
                      <a:pt x="16102" y="13776"/>
                      <a:pt x="16102" y="13776"/>
                      <a:pt x="16102" y="13776"/>
                    </a:cubicBezTo>
                    <a:cubicBezTo>
                      <a:pt x="16046" y="13776"/>
                      <a:pt x="16046" y="13776"/>
                      <a:pt x="16046" y="13776"/>
                    </a:cubicBezTo>
                    <a:cubicBezTo>
                      <a:pt x="16046" y="13709"/>
                      <a:pt x="16046" y="13709"/>
                      <a:pt x="16046" y="13709"/>
                    </a:cubicBezTo>
                    <a:cubicBezTo>
                      <a:pt x="15990" y="13709"/>
                      <a:pt x="15990" y="13709"/>
                      <a:pt x="15990" y="13709"/>
                    </a:cubicBezTo>
                    <a:cubicBezTo>
                      <a:pt x="15990" y="13709"/>
                      <a:pt x="15990" y="13709"/>
                      <a:pt x="15990" y="13709"/>
                    </a:cubicBezTo>
                    <a:cubicBezTo>
                      <a:pt x="15934" y="13642"/>
                      <a:pt x="15934" y="13642"/>
                      <a:pt x="15934" y="13642"/>
                    </a:cubicBezTo>
                    <a:cubicBezTo>
                      <a:pt x="15934" y="13642"/>
                      <a:pt x="15934" y="13642"/>
                      <a:pt x="15934" y="13642"/>
                    </a:cubicBezTo>
                    <a:cubicBezTo>
                      <a:pt x="15934" y="13642"/>
                      <a:pt x="15934" y="13642"/>
                      <a:pt x="15934" y="13642"/>
                    </a:cubicBezTo>
                    <a:cubicBezTo>
                      <a:pt x="15877" y="13575"/>
                      <a:pt x="15877" y="13575"/>
                      <a:pt x="15877" y="13575"/>
                    </a:cubicBezTo>
                    <a:cubicBezTo>
                      <a:pt x="15877" y="13575"/>
                      <a:pt x="15877" y="13575"/>
                      <a:pt x="15877" y="13575"/>
                    </a:cubicBezTo>
                    <a:cubicBezTo>
                      <a:pt x="15877" y="13508"/>
                      <a:pt x="15877" y="13508"/>
                      <a:pt x="15877" y="13508"/>
                    </a:cubicBezTo>
                    <a:cubicBezTo>
                      <a:pt x="15877" y="13508"/>
                      <a:pt x="15877" y="13508"/>
                      <a:pt x="15877" y="13508"/>
                    </a:cubicBezTo>
                    <a:cubicBezTo>
                      <a:pt x="15877" y="13508"/>
                      <a:pt x="15877" y="13508"/>
                      <a:pt x="15877" y="13508"/>
                    </a:cubicBezTo>
                    <a:cubicBezTo>
                      <a:pt x="15821" y="13508"/>
                      <a:pt x="15821" y="13508"/>
                      <a:pt x="15821" y="13508"/>
                    </a:cubicBezTo>
                    <a:cubicBezTo>
                      <a:pt x="15821" y="13508"/>
                      <a:pt x="15821" y="13508"/>
                      <a:pt x="15821" y="13508"/>
                    </a:cubicBezTo>
                    <a:cubicBezTo>
                      <a:pt x="15821" y="13508"/>
                      <a:pt x="15821" y="13508"/>
                      <a:pt x="15821" y="13508"/>
                    </a:cubicBezTo>
                    <a:cubicBezTo>
                      <a:pt x="15821" y="13508"/>
                      <a:pt x="15821" y="13508"/>
                      <a:pt x="15821" y="13508"/>
                    </a:cubicBezTo>
                    <a:cubicBezTo>
                      <a:pt x="15765" y="13508"/>
                      <a:pt x="15765" y="13508"/>
                      <a:pt x="15765" y="13508"/>
                    </a:cubicBezTo>
                    <a:cubicBezTo>
                      <a:pt x="15709" y="13441"/>
                      <a:pt x="15709" y="13441"/>
                      <a:pt x="15709" y="13441"/>
                    </a:cubicBezTo>
                    <a:cubicBezTo>
                      <a:pt x="15653" y="13441"/>
                      <a:pt x="15653" y="13441"/>
                      <a:pt x="15653" y="13441"/>
                    </a:cubicBezTo>
                    <a:cubicBezTo>
                      <a:pt x="15653" y="13375"/>
                      <a:pt x="15653" y="13375"/>
                      <a:pt x="15653" y="13375"/>
                    </a:cubicBezTo>
                    <a:cubicBezTo>
                      <a:pt x="15597" y="13375"/>
                      <a:pt x="15597" y="13375"/>
                      <a:pt x="15597" y="13375"/>
                    </a:cubicBezTo>
                    <a:cubicBezTo>
                      <a:pt x="15597" y="13308"/>
                      <a:pt x="15597" y="13308"/>
                      <a:pt x="15597" y="13308"/>
                    </a:cubicBezTo>
                    <a:cubicBezTo>
                      <a:pt x="15541" y="13308"/>
                      <a:pt x="15541" y="13308"/>
                      <a:pt x="15541" y="13308"/>
                    </a:cubicBezTo>
                    <a:cubicBezTo>
                      <a:pt x="15541" y="13308"/>
                      <a:pt x="15541" y="13308"/>
                      <a:pt x="15541" y="13308"/>
                    </a:cubicBezTo>
                    <a:cubicBezTo>
                      <a:pt x="15485" y="13241"/>
                      <a:pt x="15485" y="13241"/>
                      <a:pt x="15485" y="13241"/>
                    </a:cubicBezTo>
                    <a:cubicBezTo>
                      <a:pt x="15485" y="13174"/>
                      <a:pt x="15485" y="13174"/>
                      <a:pt x="15485" y="13174"/>
                    </a:cubicBezTo>
                    <a:cubicBezTo>
                      <a:pt x="15429" y="13174"/>
                      <a:pt x="15429" y="13174"/>
                      <a:pt x="15429" y="13174"/>
                    </a:cubicBezTo>
                    <a:cubicBezTo>
                      <a:pt x="15485" y="13107"/>
                      <a:pt x="15485" y="13107"/>
                      <a:pt x="15485" y="13107"/>
                    </a:cubicBezTo>
                    <a:cubicBezTo>
                      <a:pt x="15541" y="13174"/>
                      <a:pt x="15541" y="13174"/>
                      <a:pt x="15541" y="13174"/>
                    </a:cubicBezTo>
                    <a:cubicBezTo>
                      <a:pt x="15597" y="13107"/>
                      <a:pt x="15597" y="13107"/>
                      <a:pt x="15597" y="13107"/>
                    </a:cubicBezTo>
                    <a:cubicBezTo>
                      <a:pt x="15653" y="13040"/>
                      <a:pt x="15653" y="13040"/>
                      <a:pt x="15653" y="13040"/>
                    </a:cubicBezTo>
                    <a:cubicBezTo>
                      <a:pt x="15541" y="13040"/>
                      <a:pt x="15541" y="13040"/>
                      <a:pt x="15541" y="13040"/>
                    </a:cubicBezTo>
                    <a:cubicBezTo>
                      <a:pt x="15541" y="12973"/>
                      <a:pt x="15541" y="12973"/>
                      <a:pt x="15541" y="12973"/>
                    </a:cubicBezTo>
                    <a:cubicBezTo>
                      <a:pt x="15541" y="12973"/>
                      <a:pt x="15541" y="12973"/>
                      <a:pt x="15541" y="12973"/>
                    </a:cubicBezTo>
                    <a:cubicBezTo>
                      <a:pt x="15541" y="12907"/>
                      <a:pt x="15541" y="12907"/>
                      <a:pt x="15541" y="12907"/>
                    </a:cubicBezTo>
                    <a:cubicBezTo>
                      <a:pt x="15485" y="12907"/>
                      <a:pt x="15485" y="12907"/>
                      <a:pt x="15485" y="12907"/>
                    </a:cubicBezTo>
                    <a:cubicBezTo>
                      <a:pt x="15485" y="12973"/>
                      <a:pt x="15485" y="12973"/>
                      <a:pt x="15485" y="12973"/>
                    </a:cubicBezTo>
                    <a:cubicBezTo>
                      <a:pt x="15485" y="13040"/>
                      <a:pt x="15485" y="13040"/>
                      <a:pt x="15485" y="13040"/>
                    </a:cubicBezTo>
                    <a:cubicBezTo>
                      <a:pt x="15429" y="12973"/>
                      <a:pt x="15429" y="12973"/>
                      <a:pt x="15429" y="12973"/>
                    </a:cubicBezTo>
                    <a:cubicBezTo>
                      <a:pt x="15485" y="12907"/>
                      <a:pt x="15485" y="12907"/>
                      <a:pt x="15485" y="12907"/>
                    </a:cubicBezTo>
                    <a:cubicBezTo>
                      <a:pt x="15485" y="12840"/>
                      <a:pt x="15485" y="12840"/>
                      <a:pt x="15485" y="12840"/>
                    </a:cubicBezTo>
                    <a:cubicBezTo>
                      <a:pt x="15429" y="12907"/>
                      <a:pt x="15429" y="12907"/>
                      <a:pt x="15429" y="12907"/>
                    </a:cubicBezTo>
                    <a:cubicBezTo>
                      <a:pt x="15429" y="12907"/>
                      <a:pt x="15429" y="12907"/>
                      <a:pt x="15429" y="12907"/>
                    </a:cubicBezTo>
                    <a:cubicBezTo>
                      <a:pt x="15429" y="12840"/>
                      <a:pt x="15429" y="12840"/>
                      <a:pt x="15429" y="12840"/>
                    </a:cubicBezTo>
                    <a:cubicBezTo>
                      <a:pt x="15372" y="12840"/>
                      <a:pt x="15372" y="12840"/>
                      <a:pt x="15372" y="12840"/>
                    </a:cubicBezTo>
                    <a:cubicBezTo>
                      <a:pt x="15372" y="12773"/>
                      <a:pt x="15372" y="12773"/>
                      <a:pt x="15372" y="12773"/>
                    </a:cubicBezTo>
                    <a:cubicBezTo>
                      <a:pt x="15372" y="12773"/>
                      <a:pt x="15372" y="12773"/>
                      <a:pt x="15372" y="12773"/>
                    </a:cubicBezTo>
                    <a:cubicBezTo>
                      <a:pt x="15372" y="12706"/>
                      <a:pt x="15372" y="12706"/>
                      <a:pt x="15372" y="12706"/>
                    </a:cubicBezTo>
                    <a:cubicBezTo>
                      <a:pt x="15316" y="12639"/>
                      <a:pt x="15316" y="12639"/>
                      <a:pt x="15316" y="12639"/>
                    </a:cubicBezTo>
                    <a:cubicBezTo>
                      <a:pt x="15316" y="12639"/>
                      <a:pt x="15316" y="12639"/>
                      <a:pt x="15316" y="12639"/>
                    </a:cubicBezTo>
                    <a:cubicBezTo>
                      <a:pt x="15372" y="12572"/>
                      <a:pt x="15372" y="12572"/>
                      <a:pt x="15372" y="12572"/>
                    </a:cubicBezTo>
                    <a:cubicBezTo>
                      <a:pt x="15372" y="12505"/>
                      <a:pt x="15372" y="12505"/>
                      <a:pt x="15372" y="12505"/>
                    </a:cubicBezTo>
                    <a:cubicBezTo>
                      <a:pt x="15260" y="12639"/>
                      <a:pt x="15260" y="12639"/>
                      <a:pt x="15260" y="12639"/>
                    </a:cubicBezTo>
                    <a:cubicBezTo>
                      <a:pt x="15260" y="12639"/>
                      <a:pt x="15260" y="12639"/>
                      <a:pt x="15260" y="12639"/>
                    </a:cubicBezTo>
                    <a:cubicBezTo>
                      <a:pt x="15260" y="12639"/>
                      <a:pt x="15260" y="12639"/>
                      <a:pt x="15260" y="12639"/>
                    </a:cubicBezTo>
                    <a:cubicBezTo>
                      <a:pt x="15260" y="12572"/>
                      <a:pt x="15260" y="12572"/>
                      <a:pt x="15260" y="12572"/>
                    </a:cubicBezTo>
                    <a:cubicBezTo>
                      <a:pt x="15260" y="12572"/>
                      <a:pt x="15260" y="12572"/>
                      <a:pt x="15260" y="12572"/>
                    </a:cubicBezTo>
                    <a:cubicBezTo>
                      <a:pt x="15204" y="12572"/>
                      <a:pt x="15204" y="12572"/>
                      <a:pt x="15204" y="12572"/>
                    </a:cubicBezTo>
                    <a:cubicBezTo>
                      <a:pt x="15204" y="12572"/>
                      <a:pt x="15204" y="12572"/>
                      <a:pt x="15204" y="12572"/>
                    </a:cubicBezTo>
                    <a:cubicBezTo>
                      <a:pt x="15148" y="12639"/>
                      <a:pt x="15148" y="12639"/>
                      <a:pt x="15148" y="12639"/>
                    </a:cubicBezTo>
                    <a:cubicBezTo>
                      <a:pt x="15148" y="12639"/>
                      <a:pt x="15148" y="12639"/>
                      <a:pt x="15148" y="12639"/>
                    </a:cubicBezTo>
                    <a:cubicBezTo>
                      <a:pt x="15148" y="12639"/>
                      <a:pt x="15148" y="12639"/>
                      <a:pt x="15148" y="12639"/>
                    </a:cubicBezTo>
                    <a:cubicBezTo>
                      <a:pt x="15148" y="12572"/>
                      <a:pt x="15148" y="12572"/>
                      <a:pt x="15148" y="12572"/>
                    </a:cubicBezTo>
                    <a:cubicBezTo>
                      <a:pt x="15148" y="12505"/>
                      <a:pt x="15148" y="12505"/>
                      <a:pt x="15148" y="12505"/>
                    </a:cubicBezTo>
                    <a:cubicBezTo>
                      <a:pt x="15148" y="12505"/>
                      <a:pt x="15148" y="12505"/>
                      <a:pt x="15148" y="12505"/>
                    </a:cubicBezTo>
                    <a:cubicBezTo>
                      <a:pt x="15148" y="12505"/>
                      <a:pt x="15148" y="12505"/>
                      <a:pt x="15148" y="12505"/>
                    </a:cubicBezTo>
                    <a:cubicBezTo>
                      <a:pt x="15092" y="12505"/>
                      <a:pt x="15092" y="12505"/>
                      <a:pt x="15092" y="12505"/>
                    </a:cubicBezTo>
                    <a:cubicBezTo>
                      <a:pt x="15092" y="12505"/>
                      <a:pt x="15092" y="12505"/>
                      <a:pt x="15092" y="12505"/>
                    </a:cubicBezTo>
                    <a:cubicBezTo>
                      <a:pt x="15036" y="12572"/>
                      <a:pt x="15036" y="12572"/>
                      <a:pt x="15036" y="12572"/>
                    </a:cubicBezTo>
                    <a:cubicBezTo>
                      <a:pt x="15036" y="12639"/>
                      <a:pt x="15036" y="12639"/>
                      <a:pt x="15036" y="12639"/>
                    </a:cubicBezTo>
                    <a:cubicBezTo>
                      <a:pt x="14980" y="12572"/>
                      <a:pt x="14980" y="12572"/>
                      <a:pt x="14980" y="12572"/>
                    </a:cubicBezTo>
                    <a:cubicBezTo>
                      <a:pt x="14924" y="12572"/>
                      <a:pt x="14924" y="12572"/>
                      <a:pt x="14924" y="12572"/>
                    </a:cubicBezTo>
                    <a:cubicBezTo>
                      <a:pt x="14924" y="12572"/>
                      <a:pt x="14924" y="12572"/>
                      <a:pt x="14924" y="12572"/>
                    </a:cubicBezTo>
                    <a:cubicBezTo>
                      <a:pt x="14868" y="12505"/>
                      <a:pt x="14868" y="12505"/>
                      <a:pt x="14868" y="12505"/>
                    </a:cubicBezTo>
                    <a:cubicBezTo>
                      <a:pt x="14811" y="12438"/>
                      <a:pt x="14811" y="12438"/>
                      <a:pt x="14811" y="12438"/>
                    </a:cubicBezTo>
                    <a:cubicBezTo>
                      <a:pt x="14811" y="12505"/>
                      <a:pt x="14811" y="12505"/>
                      <a:pt x="14811" y="12505"/>
                    </a:cubicBezTo>
                    <a:cubicBezTo>
                      <a:pt x="14811" y="12572"/>
                      <a:pt x="14811" y="12572"/>
                      <a:pt x="14811" y="12572"/>
                    </a:cubicBezTo>
                    <a:cubicBezTo>
                      <a:pt x="14811" y="12572"/>
                      <a:pt x="14811" y="12572"/>
                      <a:pt x="14811" y="12572"/>
                    </a:cubicBezTo>
                    <a:cubicBezTo>
                      <a:pt x="14755" y="12572"/>
                      <a:pt x="14755" y="12572"/>
                      <a:pt x="14755" y="12572"/>
                    </a:cubicBezTo>
                    <a:cubicBezTo>
                      <a:pt x="14699" y="12572"/>
                      <a:pt x="14699" y="12572"/>
                      <a:pt x="14699" y="12572"/>
                    </a:cubicBezTo>
                    <a:cubicBezTo>
                      <a:pt x="14643" y="12572"/>
                      <a:pt x="14643" y="12572"/>
                      <a:pt x="14643" y="12572"/>
                    </a:cubicBezTo>
                    <a:cubicBezTo>
                      <a:pt x="14643" y="12639"/>
                      <a:pt x="14643" y="12639"/>
                      <a:pt x="14643" y="12639"/>
                    </a:cubicBezTo>
                    <a:cubicBezTo>
                      <a:pt x="14587" y="12639"/>
                      <a:pt x="14587" y="12639"/>
                      <a:pt x="14587" y="12639"/>
                    </a:cubicBezTo>
                    <a:cubicBezTo>
                      <a:pt x="14587" y="12639"/>
                      <a:pt x="14587" y="12639"/>
                      <a:pt x="14587" y="12639"/>
                    </a:cubicBezTo>
                    <a:cubicBezTo>
                      <a:pt x="14531" y="12639"/>
                      <a:pt x="14531" y="12639"/>
                      <a:pt x="14531" y="12639"/>
                    </a:cubicBezTo>
                    <a:cubicBezTo>
                      <a:pt x="14475" y="12639"/>
                      <a:pt x="14475" y="12639"/>
                      <a:pt x="14475" y="12639"/>
                    </a:cubicBezTo>
                    <a:cubicBezTo>
                      <a:pt x="14475" y="12572"/>
                      <a:pt x="14475" y="12572"/>
                      <a:pt x="14475" y="12572"/>
                    </a:cubicBezTo>
                    <a:cubicBezTo>
                      <a:pt x="14419" y="12505"/>
                      <a:pt x="14419" y="12505"/>
                      <a:pt x="14419" y="12505"/>
                    </a:cubicBezTo>
                    <a:cubicBezTo>
                      <a:pt x="14419" y="12505"/>
                      <a:pt x="14419" y="12505"/>
                      <a:pt x="14419" y="12505"/>
                    </a:cubicBezTo>
                    <a:cubicBezTo>
                      <a:pt x="14363" y="12505"/>
                      <a:pt x="14363" y="12505"/>
                      <a:pt x="14363" y="12505"/>
                    </a:cubicBezTo>
                    <a:cubicBezTo>
                      <a:pt x="14306" y="12372"/>
                      <a:pt x="14306" y="12372"/>
                      <a:pt x="14306" y="12372"/>
                    </a:cubicBezTo>
                    <a:cubicBezTo>
                      <a:pt x="14363" y="12305"/>
                      <a:pt x="14363" y="12305"/>
                      <a:pt x="14363" y="12305"/>
                    </a:cubicBezTo>
                    <a:cubicBezTo>
                      <a:pt x="14363" y="12305"/>
                      <a:pt x="14363" y="12305"/>
                      <a:pt x="14363" y="12305"/>
                    </a:cubicBezTo>
                    <a:cubicBezTo>
                      <a:pt x="14363" y="12238"/>
                      <a:pt x="14363" y="12238"/>
                      <a:pt x="14363" y="12238"/>
                    </a:cubicBezTo>
                    <a:cubicBezTo>
                      <a:pt x="14419" y="12238"/>
                      <a:pt x="14419" y="12238"/>
                      <a:pt x="14419" y="12238"/>
                    </a:cubicBezTo>
                    <a:cubicBezTo>
                      <a:pt x="14475" y="12171"/>
                      <a:pt x="14475" y="12171"/>
                      <a:pt x="14475" y="12171"/>
                    </a:cubicBezTo>
                    <a:cubicBezTo>
                      <a:pt x="14475" y="12171"/>
                      <a:pt x="14475" y="12171"/>
                      <a:pt x="14475" y="12171"/>
                    </a:cubicBezTo>
                    <a:cubicBezTo>
                      <a:pt x="14531" y="12171"/>
                      <a:pt x="14531" y="12171"/>
                      <a:pt x="14531" y="12171"/>
                    </a:cubicBezTo>
                    <a:cubicBezTo>
                      <a:pt x="14587" y="12171"/>
                      <a:pt x="14587" y="12171"/>
                      <a:pt x="14587" y="12171"/>
                    </a:cubicBezTo>
                    <a:cubicBezTo>
                      <a:pt x="14587" y="12104"/>
                      <a:pt x="14587" y="12104"/>
                      <a:pt x="14587" y="12104"/>
                    </a:cubicBezTo>
                    <a:cubicBezTo>
                      <a:pt x="14531" y="12104"/>
                      <a:pt x="14531" y="12104"/>
                      <a:pt x="14531" y="12104"/>
                    </a:cubicBezTo>
                    <a:cubicBezTo>
                      <a:pt x="14531" y="12037"/>
                      <a:pt x="14531" y="12037"/>
                      <a:pt x="14531" y="12037"/>
                    </a:cubicBezTo>
                    <a:cubicBezTo>
                      <a:pt x="14587" y="12037"/>
                      <a:pt x="14587" y="12037"/>
                      <a:pt x="14587" y="12037"/>
                    </a:cubicBezTo>
                    <a:cubicBezTo>
                      <a:pt x="14587" y="12037"/>
                      <a:pt x="14587" y="12037"/>
                      <a:pt x="14587" y="12037"/>
                    </a:cubicBezTo>
                    <a:cubicBezTo>
                      <a:pt x="14587" y="12037"/>
                      <a:pt x="14587" y="12037"/>
                      <a:pt x="14587" y="12037"/>
                    </a:cubicBezTo>
                    <a:cubicBezTo>
                      <a:pt x="14587" y="11970"/>
                      <a:pt x="14587" y="11970"/>
                      <a:pt x="14587" y="11970"/>
                    </a:cubicBezTo>
                    <a:cubicBezTo>
                      <a:pt x="14587" y="11970"/>
                      <a:pt x="14587" y="11970"/>
                      <a:pt x="14587" y="11970"/>
                    </a:cubicBezTo>
                    <a:cubicBezTo>
                      <a:pt x="14643" y="12037"/>
                      <a:pt x="14643" y="12037"/>
                      <a:pt x="14643" y="12037"/>
                    </a:cubicBezTo>
                    <a:cubicBezTo>
                      <a:pt x="14699" y="12037"/>
                      <a:pt x="14699" y="12037"/>
                      <a:pt x="14699" y="12037"/>
                    </a:cubicBezTo>
                    <a:cubicBezTo>
                      <a:pt x="14755" y="12104"/>
                      <a:pt x="14755" y="12104"/>
                      <a:pt x="14755" y="12104"/>
                    </a:cubicBezTo>
                    <a:cubicBezTo>
                      <a:pt x="14811" y="12171"/>
                      <a:pt x="14811" y="12171"/>
                      <a:pt x="14811" y="12171"/>
                    </a:cubicBezTo>
                    <a:cubicBezTo>
                      <a:pt x="14811" y="12171"/>
                      <a:pt x="14811" y="12171"/>
                      <a:pt x="14811" y="12171"/>
                    </a:cubicBezTo>
                    <a:cubicBezTo>
                      <a:pt x="14868" y="12171"/>
                      <a:pt x="14868" y="12171"/>
                      <a:pt x="14868" y="12171"/>
                    </a:cubicBezTo>
                    <a:cubicBezTo>
                      <a:pt x="14924" y="12171"/>
                      <a:pt x="14924" y="12171"/>
                      <a:pt x="14924" y="12171"/>
                    </a:cubicBezTo>
                    <a:cubicBezTo>
                      <a:pt x="14924" y="12171"/>
                      <a:pt x="14924" y="12171"/>
                      <a:pt x="14924" y="12171"/>
                    </a:cubicBezTo>
                    <a:cubicBezTo>
                      <a:pt x="14980" y="12171"/>
                      <a:pt x="14980" y="12171"/>
                      <a:pt x="14980" y="12171"/>
                    </a:cubicBezTo>
                    <a:cubicBezTo>
                      <a:pt x="14980" y="12171"/>
                      <a:pt x="14980" y="12171"/>
                      <a:pt x="14980" y="12171"/>
                    </a:cubicBezTo>
                    <a:cubicBezTo>
                      <a:pt x="15036" y="12171"/>
                      <a:pt x="15036" y="12171"/>
                      <a:pt x="15036" y="12171"/>
                    </a:cubicBezTo>
                    <a:cubicBezTo>
                      <a:pt x="15092" y="12171"/>
                      <a:pt x="15092" y="12171"/>
                      <a:pt x="15092" y="12171"/>
                    </a:cubicBezTo>
                    <a:cubicBezTo>
                      <a:pt x="15092" y="12104"/>
                      <a:pt x="15092" y="12104"/>
                      <a:pt x="15092" y="12104"/>
                    </a:cubicBezTo>
                    <a:cubicBezTo>
                      <a:pt x="15148" y="12104"/>
                      <a:pt x="15148" y="12104"/>
                      <a:pt x="15148" y="12104"/>
                    </a:cubicBezTo>
                    <a:cubicBezTo>
                      <a:pt x="15148" y="12104"/>
                      <a:pt x="15148" y="12104"/>
                      <a:pt x="15148" y="12104"/>
                    </a:cubicBezTo>
                    <a:cubicBezTo>
                      <a:pt x="15148" y="12171"/>
                      <a:pt x="15148" y="12171"/>
                      <a:pt x="15148" y="12171"/>
                    </a:cubicBezTo>
                    <a:cubicBezTo>
                      <a:pt x="15204" y="12171"/>
                      <a:pt x="15204" y="12171"/>
                      <a:pt x="15204" y="12171"/>
                    </a:cubicBezTo>
                    <a:cubicBezTo>
                      <a:pt x="15260" y="12104"/>
                      <a:pt x="15260" y="12104"/>
                      <a:pt x="15260" y="12104"/>
                    </a:cubicBezTo>
                    <a:cubicBezTo>
                      <a:pt x="15260" y="12104"/>
                      <a:pt x="15260" y="12104"/>
                      <a:pt x="15260" y="12104"/>
                    </a:cubicBezTo>
                    <a:cubicBezTo>
                      <a:pt x="15316" y="12037"/>
                      <a:pt x="15316" y="12037"/>
                      <a:pt x="15316" y="12037"/>
                    </a:cubicBezTo>
                    <a:cubicBezTo>
                      <a:pt x="15316" y="12104"/>
                      <a:pt x="15316" y="12104"/>
                      <a:pt x="15316" y="12104"/>
                    </a:cubicBezTo>
                    <a:cubicBezTo>
                      <a:pt x="15316" y="12171"/>
                      <a:pt x="15316" y="12171"/>
                      <a:pt x="15316" y="12171"/>
                    </a:cubicBezTo>
                    <a:cubicBezTo>
                      <a:pt x="15316" y="12171"/>
                      <a:pt x="15316" y="12171"/>
                      <a:pt x="15316" y="12171"/>
                    </a:cubicBezTo>
                    <a:cubicBezTo>
                      <a:pt x="15372" y="12171"/>
                      <a:pt x="15372" y="12171"/>
                      <a:pt x="15372" y="12171"/>
                    </a:cubicBezTo>
                    <a:cubicBezTo>
                      <a:pt x="15372" y="12104"/>
                      <a:pt x="15372" y="12104"/>
                      <a:pt x="15372" y="12104"/>
                    </a:cubicBezTo>
                    <a:cubicBezTo>
                      <a:pt x="15429" y="12171"/>
                      <a:pt x="15429" y="12171"/>
                      <a:pt x="15429" y="12171"/>
                    </a:cubicBezTo>
                    <a:cubicBezTo>
                      <a:pt x="15429" y="12104"/>
                      <a:pt x="15429" y="12104"/>
                      <a:pt x="15429" y="12104"/>
                    </a:cubicBezTo>
                    <a:cubicBezTo>
                      <a:pt x="15429" y="11970"/>
                      <a:pt x="15429" y="11970"/>
                      <a:pt x="15429" y="11970"/>
                    </a:cubicBezTo>
                    <a:cubicBezTo>
                      <a:pt x="15372" y="11903"/>
                      <a:pt x="15372" y="11903"/>
                      <a:pt x="15372" y="11903"/>
                    </a:cubicBezTo>
                    <a:cubicBezTo>
                      <a:pt x="15372" y="11837"/>
                      <a:pt x="15372" y="11837"/>
                      <a:pt x="15372" y="11837"/>
                    </a:cubicBezTo>
                    <a:cubicBezTo>
                      <a:pt x="15316" y="11837"/>
                      <a:pt x="15316" y="11837"/>
                      <a:pt x="15316" y="11837"/>
                    </a:cubicBezTo>
                    <a:cubicBezTo>
                      <a:pt x="15372" y="11770"/>
                      <a:pt x="15372" y="11770"/>
                      <a:pt x="15372" y="11770"/>
                    </a:cubicBezTo>
                    <a:cubicBezTo>
                      <a:pt x="15372" y="11703"/>
                      <a:pt x="15372" y="11703"/>
                      <a:pt x="15372" y="11703"/>
                    </a:cubicBezTo>
                    <a:cubicBezTo>
                      <a:pt x="15372" y="11703"/>
                      <a:pt x="15372" y="11703"/>
                      <a:pt x="15372" y="11703"/>
                    </a:cubicBezTo>
                    <a:cubicBezTo>
                      <a:pt x="15485" y="11703"/>
                      <a:pt x="15485" y="11703"/>
                      <a:pt x="15485" y="11703"/>
                    </a:cubicBezTo>
                    <a:cubicBezTo>
                      <a:pt x="15541" y="11636"/>
                      <a:pt x="15541" y="11636"/>
                      <a:pt x="15541" y="11636"/>
                    </a:cubicBezTo>
                    <a:cubicBezTo>
                      <a:pt x="15597" y="11569"/>
                      <a:pt x="15597" y="11569"/>
                      <a:pt x="15597" y="11569"/>
                    </a:cubicBezTo>
                    <a:cubicBezTo>
                      <a:pt x="15653" y="11502"/>
                      <a:pt x="15653" y="11502"/>
                      <a:pt x="15653" y="11502"/>
                    </a:cubicBezTo>
                    <a:cubicBezTo>
                      <a:pt x="15653" y="11502"/>
                      <a:pt x="15653" y="11502"/>
                      <a:pt x="15653" y="11502"/>
                    </a:cubicBezTo>
                    <a:cubicBezTo>
                      <a:pt x="15709" y="11569"/>
                      <a:pt x="15709" y="11569"/>
                      <a:pt x="15709" y="11569"/>
                    </a:cubicBezTo>
                    <a:cubicBezTo>
                      <a:pt x="15765" y="11569"/>
                      <a:pt x="15765" y="11569"/>
                      <a:pt x="15765" y="11569"/>
                    </a:cubicBezTo>
                    <a:cubicBezTo>
                      <a:pt x="15765" y="11569"/>
                      <a:pt x="15765" y="11569"/>
                      <a:pt x="15765" y="11569"/>
                    </a:cubicBezTo>
                    <a:cubicBezTo>
                      <a:pt x="15709" y="11502"/>
                      <a:pt x="15709" y="11502"/>
                      <a:pt x="15709" y="11502"/>
                    </a:cubicBezTo>
                    <a:cubicBezTo>
                      <a:pt x="15709" y="11435"/>
                      <a:pt x="15709" y="11435"/>
                      <a:pt x="15709" y="11435"/>
                    </a:cubicBezTo>
                    <a:cubicBezTo>
                      <a:pt x="15765" y="11368"/>
                      <a:pt x="15765" y="11368"/>
                      <a:pt x="15765" y="11368"/>
                    </a:cubicBezTo>
                    <a:cubicBezTo>
                      <a:pt x="15821" y="11368"/>
                      <a:pt x="15821" y="11368"/>
                      <a:pt x="15821" y="11368"/>
                    </a:cubicBezTo>
                    <a:cubicBezTo>
                      <a:pt x="15821" y="11302"/>
                      <a:pt x="15821" y="11302"/>
                      <a:pt x="15821" y="11302"/>
                    </a:cubicBezTo>
                    <a:cubicBezTo>
                      <a:pt x="15877" y="11368"/>
                      <a:pt x="15877" y="11368"/>
                      <a:pt x="15877" y="11368"/>
                    </a:cubicBezTo>
                    <a:cubicBezTo>
                      <a:pt x="15990" y="11302"/>
                      <a:pt x="15990" y="11302"/>
                      <a:pt x="15990" y="11302"/>
                    </a:cubicBezTo>
                    <a:cubicBezTo>
                      <a:pt x="15990" y="11302"/>
                      <a:pt x="15990" y="11302"/>
                      <a:pt x="15990" y="11302"/>
                    </a:cubicBezTo>
                    <a:cubicBezTo>
                      <a:pt x="15934" y="11235"/>
                      <a:pt x="15934" y="11235"/>
                      <a:pt x="15934" y="11235"/>
                    </a:cubicBezTo>
                    <a:cubicBezTo>
                      <a:pt x="15990" y="11168"/>
                      <a:pt x="15990" y="11168"/>
                      <a:pt x="15990" y="11168"/>
                    </a:cubicBezTo>
                    <a:cubicBezTo>
                      <a:pt x="15990" y="11101"/>
                      <a:pt x="15990" y="11101"/>
                      <a:pt x="15990" y="11101"/>
                    </a:cubicBezTo>
                    <a:cubicBezTo>
                      <a:pt x="15990" y="11101"/>
                      <a:pt x="15990" y="11101"/>
                      <a:pt x="15990" y="11101"/>
                    </a:cubicBezTo>
                    <a:cubicBezTo>
                      <a:pt x="15990" y="11034"/>
                      <a:pt x="15990" y="11034"/>
                      <a:pt x="15990" y="11034"/>
                    </a:cubicBezTo>
                    <a:cubicBezTo>
                      <a:pt x="15990" y="11034"/>
                      <a:pt x="15990" y="11034"/>
                      <a:pt x="15990" y="11034"/>
                    </a:cubicBezTo>
                    <a:cubicBezTo>
                      <a:pt x="15990" y="10967"/>
                      <a:pt x="15990" y="10967"/>
                      <a:pt x="15990" y="10967"/>
                    </a:cubicBezTo>
                    <a:cubicBezTo>
                      <a:pt x="15990" y="10900"/>
                      <a:pt x="15990" y="10900"/>
                      <a:pt x="15990" y="10900"/>
                    </a:cubicBezTo>
                    <a:cubicBezTo>
                      <a:pt x="15990" y="10900"/>
                      <a:pt x="15990" y="10900"/>
                      <a:pt x="15990" y="10900"/>
                    </a:cubicBezTo>
                    <a:cubicBezTo>
                      <a:pt x="15990" y="10900"/>
                      <a:pt x="15990" y="10900"/>
                      <a:pt x="15990" y="10900"/>
                    </a:cubicBezTo>
                    <a:cubicBezTo>
                      <a:pt x="15990" y="10833"/>
                      <a:pt x="15990" y="10833"/>
                      <a:pt x="15990" y="10833"/>
                    </a:cubicBezTo>
                    <a:cubicBezTo>
                      <a:pt x="16046" y="10833"/>
                      <a:pt x="16046" y="10833"/>
                      <a:pt x="16046" y="10833"/>
                    </a:cubicBezTo>
                    <a:cubicBezTo>
                      <a:pt x="16046" y="10767"/>
                      <a:pt x="16046" y="10767"/>
                      <a:pt x="16046" y="10767"/>
                    </a:cubicBezTo>
                    <a:cubicBezTo>
                      <a:pt x="16046" y="10700"/>
                      <a:pt x="16046" y="10700"/>
                      <a:pt x="16046" y="10700"/>
                    </a:cubicBezTo>
                    <a:cubicBezTo>
                      <a:pt x="16046" y="10700"/>
                      <a:pt x="16046" y="10700"/>
                      <a:pt x="16046" y="10700"/>
                    </a:cubicBezTo>
                    <a:cubicBezTo>
                      <a:pt x="16046" y="10700"/>
                      <a:pt x="16046" y="10700"/>
                      <a:pt x="16046" y="10700"/>
                    </a:cubicBezTo>
                    <a:cubicBezTo>
                      <a:pt x="15990" y="10700"/>
                      <a:pt x="15990" y="10700"/>
                      <a:pt x="15990" y="10700"/>
                    </a:cubicBezTo>
                    <a:cubicBezTo>
                      <a:pt x="15990" y="10767"/>
                      <a:pt x="15990" y="10767"/>
                      <a:pt x="15990" y="10767"/>
                    </a:cubicBezTo>
                    <a:cubicBezTo>
                      <a:pt x="15990" y="10767"/>
                      <a:pt x="15990" y="10767"/>
                      <a:pt x="15990" y="10767"/>
                    </a:cubicBezTo>
                    <a:cubicBezTo>
                      <a:pt x="15990" y="10767"/>
                      <a:pt x="15990" y="10767"/>
                      <a:pt x="15990" y="10767"/>
                    </a:cubicBezTo>
                    <a:cubicBezTo>
                      <a:pt x="15990" y="10700"/>
                      <a:pt x="15990" y="10700"/>
                      <a:pt x="15990" y="10700"/>
                    </a:cubicBezTo>
                    <a:cubicBezTo>
                      <a:pt x="15934" y="10700"/>
                      <a:pt x="15934" y="10700"/>
                      <a:pt x="15934" y="10700"/>
                    </a:cubicBezTo>
                    <a:cubicBezTo>
                      <a:pt x="15877" y="10700"/>
                      <a:pt x="15877" y="10700"/>
                      <a:pt x="15877" y="10700"/>
                    </a:cubicBezTo>
                    <a:cubicBezTo>
                      <a:pt x="15821" y="10633"/>
                      <a:pt x="15821" y="10633"/>
                      <a:pt x="15821" y="10633"/>
                    </a:cubicBezTo>
                    <a:cubicBezTo>
                      <a:pt x="15821" y="10633"/>
                      <a:pt x="15821" y="10633"/>
                      <a:pt x="15821" y="10633"/>
                    </a:cubicBezTo>
                    <a:cubicBezTo>
                      <a:pt x="15934" y="10566"/>
                      <a:pt x="15934" y="10566"/>
                      <a:pt x="15934" y="10566"/>
                    </a:cubicBezTo>
                    <a:cubicBezTo>
                      <a:pt x="15877" y="10566"/>
                      <a:pt x="15877" y="10566"/>
                      <a:pt x="15877" y="10566"/>
                    </a:cubicBezTo>
                    <a:cubicBezTo>
                      <a:pt x="15877" y="10566"/>
                      <a:pt x="15877" y="10566"/>
                      <a:pt x="15877" y="10566"/>
                    </a:cubicBezTo>
                    <a:cubicBezTo>
                      <a:pt x="15877" y="10499"/>
                      <a:pt x="15877" y="10499"/>
                      <a:pt x="15877" y="10499"/>
                    </a:cubicBezTo>
                    <a:cubicBezTo>
                      <a:pt x="15877" y="10432"/>
                      <a:pt x="15877" y="10432"/>
                      <a:pt x="15877" y="10432"/>
                    </a:cubicBezTo>
                    <a:cubicBezTo>
                      <a:pt x="15821" y="10432"/>
                      <a:pt x="15821" y="10432"/>
                      <a:pt x="15821" y="10432"/>
                    </a:cubicBezTo>
                    <a:cubicBezTo>
                      <a:pt x="15821" y="10432"/>
                      <a:pt x="15821" y="10432"/>
                      <a:pt x="15821" y="10432"/>
                    </a:cubicBezTo>
                    <a:cubicBezTo>
                      <a:pt x="15821" y="10432"/>
                      <a:pt x="15821" y="10432"/>
                      <a:pt x="15821" y="10432"/>
                    </a:cubicBezTo>
                    <a:cubicBezTo>
                      <a:pt x="15821" y="10499"/>
                      <a:pt x="15821" y="10499"/>
                      <a:pt x="15821" y="10499"/>
                    </a:cubicBezTo>
                    <a:cubicBezTo>
                      <a:pt x="15821" y="10499"/>
                      <a:pt x="15821" y="10499"/>
                      <a:pt x="15821" y="10499"/>
                    </a:cubicBezTo>
                    <a:cubicBezTo>
                      <a:pt x="15765" y="10499"/>
                      <a:pt x="15765" y="10499"/>
                      <a:pt x="15765" y="10499"/>
                    </a:cubicBezTo>
                    <a:cubicBezTo>
                      <a:pt x="15765" y="10499"/>
                      <a:pt x="15765" y="10499"/>
                      <a:pt x="15765" y="10499"/>
                    </a:cubicBezTo>
                    <a:cubicBezTo>
                      <a:pt x="15709" y="10499"/>
                      <a:pt x="15709" y="10499"/>
                      <a:pt x="15709" y="10499"/>
                    </a:cubicBezTo>
                    <a:cubicBezTo>
                      <a:pt x="15709" y="10432"/>
                      <a:pt x="15709" y="10432"/>
                      <a:pt x="15709" y="10432"/>
                    </a:cubicBezTo>
                    <a:cubicBezTo>
                      <a:pt x="15765" y="10365"/>
                      <a:pt x="15765" y="10365"/>
                      <a:pt x="15765" y="10365"/>
                    </a:cubicBezTo>
                    <a:cubicBezTo>
                      <a:pt x="15765" y="10365"/>
                      <a:pt x="15765" y="10365"/>
                      <a:pt x="15765" y="10365"/>
                    </a:cubicBezTo>
                    <a:cubicBezTo>
                      <a:pt x="15653" y="10365"/>
                      <a:pt x="15653" y="10365"/>
                      <a:pt x="15653" y="10365"/>
                    </a:cubicBezTo>
                    <a:cubicBezTo>
                      <a:pt x="15653" y="10298"/>
                      <a:pt x="15653" y="10298"/>
                      <a:pt x="15653" y="10298"/>
                    </a:cubicBezTo>
                    <a:cubicBezTo>
                      <a:pt x="15709" y="10298"/>
                      <a:pt x="15709" y="10298"/>
                      <a:pt x="15709" y="10298"/>
                    </a:cubicBezTo>
                    <a:cubicBezTo>
                      <a:pt x="15709" y="10298"/>
                      <a:pt x="15709" y="10298"/>
                      <a:pt x="15709" y="10298"/>
                    </a:cubicBezTo>
                    <a:cubicBezTo>
                      <a:pt x="15709" y="10298"/>
                      <a:pt x="15709" y="10298"/>
                      <a:pt x="15709" y="10298"/>
                    </a:cubicBezTo>
                    <a:cubicBezTo>
                      <a:pt x="15709" y="10232"/>
                      <a:pt x="15709" y="10232"/>
                      <a:pt x="15709" y="10232"/>
                    </a:cubicBezTo>
                    <a:cubicBezTo>
                      <a:pt x="15765" y="10232"/>
                      <a:pt x="15765" y="10232"/>
                      <a:pt x="15765" y="10232"/>
                    </a:cubicBezTo>
                    <a:cubicBezTo>
                      <a:pt x="15765" y="10232"/>
                      <a:pt x="15765" y="10232"/>
                      <a:pt x="15765" y="10232"/>
                    </a:cubicBezTo>
                    <a:cubicBezTo>
                      <a:pt x="15765" y="10165"/>
                      <a:pt x="15765" y="10165"/>
                      <a:pt x="15765" y="10165"/>
                    </a:cubicBezTo>
                    <a:cubicBezTo>
                      <a:pt x="15709" y="10232"/>
                      <a:pt x="15709" y="10232"/>
                      <a:pt x="15709" y="10232"/>
                    </a:cubicBezTo>
                    <a:cubicBezTo>
                      <a:pt x="15653" y="10298"/>
                      <a:pt x="15653" y="10298"/>
                      <a:pt x="15653" y="10298"/>
                    </a:cubicBezTo>
                    <a:cubicBezTo>
                      <a:pt x="15653" y="10298"/>
                      <a:pt x="15653" y="10298"/>
                      <a:pt x="15653" y="10298"/>
                    </a:cubicBezTo>
                    <a:cubicBezTo>
                      <a:pt x="15597" y="10298"/>
                      <a:pt x="15597" y="10298"/>
                      <a:pt x="15597" y="10298"/>
                    </a:cubicBezTo>
                    <a:cubicBezTo>
                      <a:pt x="15597" y="10232"/>
                      <a:pt x="15597" y="10232"/>
                      <a:pt x="15597" y="10232"/>
                    </a:cubicBezTo>
                    <a:cubicBezTo>
                      <a:pt x="15597" y="10232"/>
                      <a:pt x="15597" y="10232"/>
                      <a:pt x="15597" y="10232"/>
                    </a:cubicBezTo>
                    <a:cubicBezTo>
                      <a:pt x="15541" y="10298"/>
                      <a:pt x="15541" y="10298"/>
                      <a:pt x="15541" y="10298"/>
                    </a:cubicBezTo>
                    <a:cubicBezTo>
                      <a:pt x="15541" y="10298"/>
                      <a:pt x="15541" y="10298"/>
                      <a:pt x="15541" y="10298"/>
                    </a:cubicBezTo>
                    <a:cubicBezTo>
                      <a:pt x="15485" y="10298"/>
                      <a:pt x="15485" y="10298"/>
                      <a:pt x="15485" y="10298"/>
                    </a:cubicBezTo>
                    <a:cubicBezTo>
                      <a:pt x="15429" y="10298"/>
                      <a:pt x="15429" y="10298"/>
                      <a:pt x="15429" y="10298"/>
                    </a:cubicBezTo>
                    <a:cubicBezTo>
                      <a:pt x="15429" y="10298"/>
                      <a:pt x="15429" y="10298"/>
                      <a:pt x="15429" y="10298"/>
                    </a:cubicBezTo>
                    <a:cubicBezTo>
                      <a:pt x="15429" y="10365"/>
                      <a:pt x="15429" y="10365"/>
                      <a:pt x="15429" y="10365"/>
                    </a:cubicBezTo>
                    <a:cubicBezTo>
                      <a:pt x="15372" y="10365"/>
                      <a:pt x="15372" y="10365"/>
                      <a:pt x="15372" y="10365"/>
                    </a:cubicBezTo>
                    <a:cubicBezTo>
                      <a:pt x="15372" y="10298"/>
                      <a:pt x="15372" y="10298"/>
                      <a:pt x="15372" y="10298"/>
                    </a:cubicBezTo>
                    <a:cubicBezTo>
                      <a:pt x="15429" y="10298"/>
                      <a:pt x="15429" y="10298"/>
                      <a:pt x="15429" y="10298"/>
                    </a:cubicBezTo>
                    <a:cubicBezTo>
                      <a:pt x="15429" y="10232"/>
                      <a:pt x="15429" y="10232"/>
                      <a:pt x="15429" y="10232"/>
                    </a:cubicBezTo>
                    <a:cubicBezTo>
                      <a:pt x="15372" y="10232"/>
                      <a:pt x="15372" y="10232"/>
                      <a:pt x="15372" y="10232"/>
                    </a:cubicBezTo>
                    <a:cubicBezTo>
                      <a:pt x="15429" y="10165"/>
                      <a:pt x="15429" y="10165"/>
                      <a:pt x="15429" y="10165"/>
                    </a:cubicBezTo>
                    <a:cubicBezTo>
                      <a:pt x="15429" y="10165"/>
                      <a:pt x="15429" y="10165"/>
                      <a:pt x="15429" y="10165"/>
                    </a:cubicBezTo>
                    <a:cubicBezTo>
                      <a:pt x="15485" y="10165"/>
                      <a:pt x="15485" y="10165"/>
                      <a:pt x="15485" y="10165"/>
                    </a:cubicBezTo>
                    <a:cubicBezTo>
                      <a:pt x="15485" y="10232"/>
                      <a:pt x="15485" y="10232"/>
                      <a:pt x="15485" y="10232"/>
                    </a:cubicBezTo>
                    <a:cubicBezTo>
                      <a:pt x="15541" y="10232"/>
                      <a:pt x="15541" y="10232"/>
                      <a:pt x="15541" y="10232"/>
                    </a:cubicBezTo>
                    <a:cubicBezTo>
                      <a:pt x="15541" y="10165"/>
                      <a:pt x="15541" y="10165"/>
                      <a:pt x="15541" y="10165"/>
                    </a:cubicBezTo>
                    <a:cubicBezTo>
                      <a:pt x="15597" y="10165"/>
                      <a:pt x="15597" y="10165"/>
                      <a:pt x="15597" y="10165"/>
                    </a:cubicBezTo>
                    <a:cubicBezTo>
                      <a:pt x="15597" y="10098"/>
                      <a:pt x="15597" y="10098"/>
                      <a:pt x="15597" y="10098"/>
                    </a:cubicBezTo>
                    <a:cubicBezTo>
                      <a:pt x="15597" y="10098"/>
                      <a:pt x="15597" y="10098"/>
                      <a:pt x="15597" y="10098"/>
                    </a:cubicBezTo>
                    <a:cubicBezTo>
                      <a:pt x="15541" y="10031"/>
                      <a:pt x="15541" y="10031"/>
                      <a:pt x="15541" y="10031"/>
                    </a:cubicBezTo>
                    <a:cubicBezTo>
                      <a:pt x="15541" y="10031"/>
                      <a:pt x="15541" y="10031"/>
                      <a:pt x="15541" y="10031"/>
                    </a:cubicBezTo>
                    <a:cubicBezTo>
                      <a:pt x="15485" y="9964"/>
                      <a:pt x="15485" y="9964"/>
                      <a:pt x="15485" y="9964"/>
                    </a:cubicBezTo>
                    <a:cubicBezTo>
                      <a:pt x="15485" y="9964"/>
                      <a:pt x="15485" y="9964"/>
                      <a:pt x="15485" y="9964"/>
                    </a:cubicBezTo>
                    <a:cubicBezTo>
                      <a:pt x="15485" y="9964"/>
                      <a:pt x="15485" y="9964"/>
                      <a:pt x="15485" y="9964"/>
                    </a:cubicBezTo>
                    <a:cubicBezTo>
                      <a:pt x="15485" y="9897"/>
                      <a:pt x="15485" y="9897"/>
                      <a:pt x="15485" y="9897"/>
                    </a:cubicBezTo>
                    <a:cubicBezTo>
                      <a:pt x="15429" y="9897"/>
                      <a:pt x="15429" y="9897"/>
                      <a:pt x="15429" y="9897"/>
                    </a:cubicBezTo>
                    <a:cubicBezTo>
                      <a:pt x="15429" y="9897"/>
                      <a:pt x="15429" y="9897"/>
                      <a:pt x="15429" y="9897"/>
                    </a:cubicBezTo>
                    <a:cubicBezTo>
                      <a:pt x="15372" y="9897"/>
                      <a:pt x="15372" y="9897"/>
                      <a:pt x="15372" y="9897"/>
                    </a:cubicBezTo>
                    <a:cubicBezTo>
                      <a:pt x="15372" y="9830"/>
                      <a:pt x="15372" y="9830"/>
                      <a:pt x="15372" y="9830"/>
                    </a:cubicBezTo>
                    <a:cubicBezTo>
                      <a:pt x="15429" y="9830"/>
                      <a:pt x="15429" y="9830"/>
                      <a:pt x="15429" y="9830"/>
                    </a:cubicBezTo>
                    <a:cubicBezTo>
                      <a:pt x="15429" y="9830"/>
                      <a:pt x="15429" y="9830"/>
                      <a:pt x="15429" y="9830"/>
                    </a:cubicBezTo>
                    <a:cubicBezTo>
                      <a:pt x="15485" y="9830"/>
                      <a:pt x="15485" y="9830"/>
                      <a:pt x="15485" y="9830"/>
                    </a:cubicBezTo>
                    <a:cubicBezTo>
                      <a:pt x="15485" y="9830"/>
                      <a:pt x="15485" y="9830"/>
                      <a:pt x="15485" y="9830"/>
                    </a:cubicBezTo>
                    <a:cubicBezTo>
                      <a:pt x="15485" y="9763"/>
                      <a:pt x="15485" y="9763"/>
                      <a:pt x="15485" y="9763"/>
                    </a:cubicBezTo>
                    <a:cubicBezTo>
                      <a:pt x="15429" y="9763"/>
                      <a:pt x="15429" y="9763"/>
                      <a:pt x="15429" y="9763"/>
                    </a:cubicBezTo>
                    <a:cubicBezTo>
                      <a:pt x="15429" y="9697"/>
                      <a:pt x="15429" y="9697"/>
                      <a:pt x="15429" y="9697"/>
                    </a:cubicBezTo>
                    <a:cubicBezTo>
                      <a:pt x="15372" y="9697"/>
                      <a:pt x="15372" y="9697"/>
                      <a:pt x="15372" y="9697"/>
                    </a:cubicBezTo>
                    <a:cubicBezTo>
                      <a:pt x="15372" y="9697"/>
                      <a:pt x="15372" y="9697"/>
                      <a:pt x="15372" y="9697"/>
                    </a:cubicBezTo>
                    <a:cubicBezTo>
                      <a:pt x="15372" y="9697"/>
                      <a:pt x="15372" y="9697"/>
                      <a:pt x="15372" y="9697"/>
                    </a:cubicBezTo>
                    <a:cubicBezTo>
                      <a:pt x="15316" y="9763"/>
                      <a:pt x="15316" y="9763"/>
                      <a:pt x="15316" y="9763"/>
                    </a:cubicBezTo>
                    <a:cubicBezTo>
                      <a:pt x="15316" y="9763"/>
                      <a:pt x="15316" y="9763"/>
                      <a:pt x="15316" y="9763"/>
                    </a:cubicBezTo>
                    <a:cubicBezTo>
                      <a:pt x="15316" y="9697"/>
                      <a:pt x="15316" y="9697"/>
                      <a:pt x="15316" y="9697"/>
                    </a:cubicBezTo>
                    <a:cubicBezTo>
                      <a:pt x="15372" y="9630"/>
                      <a:pt x="15372" y="9630"/>
                      <a:pt x="15372" y="9630"/>
                    </a:cubicBezTo>
                    <a:cubicBezTo>
                      <a:pt x="15372" y="9563"/>
                      <a:pt x="15372" y="9563"/>
                      <a:pt x="15372" y="9563"/>
                    </a:cubicBezTo>
                    <a:cubicBezTo>
                      <a:pt x="15372" y="9563"/>
                      <a:pt x="15372" y="9563"/>
                      <a:pt x="15372" y="9563"/>
                    </a:cubicBezTo>
                    <a:cubicBezTo>
                      <a:pt x="15429" y="9496"/>
                      <a:pt x="15429" y="9496"/>
                      <a:pt x="15429" y="9496"/>
                    </a:cubicBezTo>
                    <a:cubicBezTo>
                      <a:pt x="15429" y="9429"/>
                      <a:pt x="15429" y="9429"/>
                      <a:pt x="15429" y="9429"/>
                    </a:cubicBezTo>
                    <a:cubicBezTo>
                      <a:pt x="15429" y="9362"/>
                      <a:pt x="15429" y="9362"/>
                      <a:pt x="15429" y="9362"/>
                    </a:cubicBezTo>
                    <a:cubicBezTo>
                      <a:pt x="15429" y="9362"/>
                      <a:pt x="15429" y="9362"/>
                      <a:pt x="15429" y="9362"/>
                    </a:cubicBezTo>
                    <a:cubicBezTo>
                      <a:pt x="15372" y="9362"/>
                      <a:pt x="15372" y="9362"/>
                      <a:pt x="15372" y="9362"/>
                    </a:cubicBezTo>
                    <a:cubicBezTo>
                      <a:pt x="15372" y="9362"/>
                      <a:pt x="15372" y="9362"/>
                      <a:pt x="15372" y="9362"/>
                    </a:cubicBezTo>
                    <a:cubicBezTo>
                      <a:pt x="15316" y="9362"/>
                      <a:pt x="15316" y="9362"/>
                      <a:pt x="15316" y="9362"/>
                    </a:cubicBezTo>
                    <a:cubicBezTo>
                      <a:pt x="15316" y="9429"/>
                      <a:pt x="15316" y="9429"/>
                      <a:pt x="15316" y="9429"/>
                    </a:cubicBezTo>
                    <a:cubicBezTo>
                      <a:pt x="15316" y="9429"/>
                      <a:pt x="15316" y="9429"/>
                      <a:pt x="15316" y="9429"/>
                    </a:cubicBezTo>
                    <a:cubicBezTo>
                      <a:pt x="15260" y="9362"/>
                      <a:pt x="15260" y="9362"/>
                      <a:pt x="15260" y="9362"/>
                    </a:cubicBezTo>
                    <a:cubicBezTo>
                      <a:pt x="15260" y="9295"/>
                      <a:pt x="15260" y="9295"/>
                      <a:pt x="15260" y="9295"/>
                    </a:cubicBezTo>
                    <a:cubicBezTo>
                      <a:pt x="15204" y="9295"/>
                      <a:pt x="15204" y="9295"/>
                      <a:pt x="15204" y="9295"/>
                    </a:cubicBezTo>
                    <a:cubicBezTo>
                      <a:pt x="15204" y="9228"/>
                      <a:pt x="15204" y="9228"/>
                      <a:pt x="15204" y="9228"/>
                    </a:cubicBezTo>
                    <a:cubicBezTo>
                      <a:pt x="15204" y="9162"/>
                      <a:pt x="15204" y="9162"/>
                      <a:pt x="15204" y="9162"/>
                    </a:cubicBezTo>
                    <a:cubicBezTo>
                      <a:pt x="15260" y="9162"/>
                      <a:pt x="15260" y="9162"/>
                      <a:pt x="15260" y="9162"/>
                    </a:cubicBezTo>
                    <a:cubicBezTo>
                      <a:pt x="15260" y="9162"/>
                      <a:pt x="15260" y="9162"/>
                      <a:pt x="15260" y="9162"/>
                    </a:cubicBezTo>
                    <a:cubicBezTo>
                      <a:pt x="15260" y="9095"/>
                      <a:pt x="15260" y="9095"/>
                      <a:pt x="15260" y="9095"/>
                    </a:cubicBezTo>
                    <a:cubicBezTo>
                      <a:pt x="15260" y="9095"/>
                      <a:pt x="15260" y="9095"/>
                      <a:pt x="15260" y="9095"/>
                    </a:cubicBezTo>
                    <a:cubicBezTo>
                      <a:pt x="15204" y="9095"/>
                      <a:pt x="15204" y="9095"/>
                      <a:pt x="15204" y="9095"/>
                    </a:cubicBezTo>
                    <a:cubicBezTo>
                      <a:pt x="15204" y="9095"/>
                      <a:pt x="15204" y="9095"/>
                      <a:pt x="15204" y="9095"/>
                    </a:cubicBezTo>
                    <a:cubicBezTo>
                      <a:pt x="15204" y="9162"/>
                      <a:pt x="15204" y="9162"/>
                      <a:pt x="15204" y="9162"/>
                    </a:cubicBezTo>
                    <a:cubicBezTo>
                      <a:pt x="15148" y="9228"/>
                      <a:pt x="15148" y="9228"/>
                      <a:pt x="15148" y="9228"/>
                    </a:cubicBezTo>
                    <a:cubicBezTo>
                      <a:pt x="15148" y="9162"/>
                      <a:pt x="15148" y="9162"/>
                      <a:pt x="15148" y="9162"/>
                    </a:cubicBezTo>
                    <a:cubicBezTo>
                      <a:pt x="15092" y="9162"/>
                      <a:pt x="15092" y="9162"/>
                      <a:pt x="15092" y="9162"/>
                    </a:cubicBezTo>
                    <a:cubicBezTo>
                      <a:pt x="15092" y="9162"/>
                      <a:pt x="15092" y="9162"/>
                      <a:pt x="15092" y="9162"/>
                    </a:cubicBezTo>
                    <a:cubicBezTo>
                      <a:pt x="15092" y="9228"/>
                      <a:pt x="15092" y="9228"/>
                      <a:pt x="15092" y="9228"/>
                    </a:cubicBezTo>
                    <a:cubicBezTo>
                      <a:pt x="15092" y="9228"/>
                      <a:pt x="15092" y="9228"/>
                      <a:pt x="15092" y="9228"/>
                    </a:cubicBezTo>
                    <a:cubicBezTo>
                      <a:pt x="15092" y="9295"/>
                      <a:pt x="15092" y="9295"/>
                      <a:pt x="15092" y="9295"/>
                    </a:cubicBezTo>
                    <a:cubicBezTo>
                      <a:pt x="15092" y="9295"/>
                      <a:pt x="15092" y="9295"/>
                      <a:pt x="15092" y="9295"/>
                    </a:cubicBezTo>
                    <a:cubicBezTo>
                      <a:pt x="15148" y="9295"/>
                      <a:pt x="15148" y="9295"/>
                      <a:pt x="15148" y="9295"/>
                    </a:cubicBezTo>
                    <a:cubicBezTo>
                      <a:pt x="15148" y="9429"/>
                      <a:pt x="15148" y="9429"/>
                      <a:pt x="15148" y="9429"/>
                    </a:cubicBezTo>
                    <a:cubicBezTo>
                      <a:pt x="15204" y="9429"/>
                      <a:pt x="15204" y="9429"/>
                      <a:pt x="15204" y="9429"/>
                    </a:cubicBezTo>
                    <a:cubicBezTo>
                      <a:pt x="15204" y="9496"/>
                      <a:pt x="15204" y="9496"/>
                      <a:pt x="15204" y="9496"/>
                    </a:cubicBezTo>
                    <a:cubicBezTo>
                      <a:pt x="15204" y="9563"/>
                      <a:pt x="15204" y="9563"/>
                      <a:pt x="15204" y="9563"/>
                    </a:cubicBezTo>
                    <a:cubicBezTo>
                      <a:pt x="15148" y="9563"/>
                      <a:pt x="15148" y="9563"/>
                      <a:pt x="15148" y="9563"/>
                    </a:cubicBezTo>
                    <a:cubicBezTo>
                      <a:pt x="15092" y="9630"/>
                      <a:pt x="15092" y="9630"/>
                      <a:pt x="15092" y="9630"/>
                    </a:cubicBezTo>
                    <a:cubicBezTo>
                      <a:pt x="14980" y="9630"/>
                      <a:pt x="14980" y="9630"/>
                      <a:pt x="14980" y="9630"/>
                    </a:cubicBezTo>
                    <a:cubicBezTo>
                      <a:pt x="14980" y="9630"/>
                      <a:pt x="14980" y="9630"/>
                      <a:pt x="14980" y="9630"/>
                    </a:cubicBezTo>
                    <a:cubicBezTo>
                      <a:pt x="14924" y="9630"/>
                      <a:pt x="14924" y="9630"/>
                      <a:pt x="14924" y="9630"/>
                    </a:cubicBezTo>
                    <a:cubicBezTo>
                      <a:pt x="14924" y="9563"/>
                      <a:pt x="14924" y="9563"/>
                      <a:pt x="14924" y="9563"/>
                    </a:cubicBezTo>
                    <a:cubicBezTo>
                      <a:pt x="14924" y="9563"/>
                      <a:pt x="14924" y="9563"/>
                      <a:pt x="14924" y="9563"/>
                    </a:cubicBezTo>
                    <a:cubicBezTo>
                      <a:pt x="14924" y="9496"/>
                      <a:pt x="14924" y="9496"/>
                      <a:pt x="14924" y="9496"/>
                    </a:cubicBezTo>
                    <a:cubicBezTo>
                      <a:pt x="14811" y="9496"/>
                      <a:pt x="14811" y="9496"/>
                      <a:pt x="14811" y="9496"/>
                    </a:cubicBezTo>
                    <a:cubicBezTo>
                      <a:pt x="14755" y="9429"/>
                      <a:pt x="14755" y="9429"/>
                      <a:pt x="14755" y="9429"/>
                    </a:cubicBezTo>
                    <a:cubicBezTo>
                      <a:pt x="14699" y="9429"/>
                      <a:pt x="14699" y="9429"/>
                      <a:pt x="14699" y="9429"/>
                    </a:cubicBezTo>
                    <a:cubicBezTo>
                      <a:pt x="14699" y="9563"/>
                      <a:pt x="14699" y="9563"/>
                      <a:pt x="14699" y="9563"/>
                    </a:cubicBezTo>
                    <a:cubicBezTo>
                      <a:pt x="14755" y="9630"/>
                      <a:pt x="14755" y="9630"/>
                      <a:pt x="14755" y="9630"/>
                    </a:cubicBezTo>
                    <a:cubicBezTo>
                      <a:pt x="14699" y="9630"/>
                      <a:pt x="14699" y="9630"/>
                      <a:pt x="14699" y="9630"/>
                    </a:cubicBezTo>
                    <a:cubicBezTo>
                      <a:pt x="14699" y="9630"/>
                      <a:pt x="14699" y="9630"/>
                      <a:pt x="14699" y="9630"/>
                    </a:cubicBezTo>
                    <a:cubicBezTo>
                      <a:pt x="14643" y="9563"/>
                      <a:pt x="14643" y="9563"/>
                      <a:pt x="14643" y="9563"/>
                    </a:cubicBezTo>
                    <a:cubicBezTo>
                      <a:pt x="14643" y="9496"/>
                      <a:pt x="14643" y="9496"/>
                      <a:pt x="14643" y="9496"/>
                    </a:cubicBezTo>
                    <a:cubicBezTo>
                      <a:pt x="14587" y="9496"/>
                      <a:pt x="14587" y="9496"/>
                      <a:pt x="14587" y="9496"/>
                    </a:cubicBezTo>
                    <a:cubicBezTo>
                      <a:pt x="14587" y="9496"/>
                      <a:pt x="14587" y="9496"/>
                      <a:pt x="14587" y="9496"/>
                    </a:cubicBezTo>
                    <a:cubicBezTo>
                      <a:pt x="14531" y="9429"/>
                      <a:pt x="14531" y="9429"/>
                      <a:pt x="14531" y="9429"/>
                    </a:cubicBezTo>
                    <a:cubicBezTo>
                      <a:pt x="14531" y="9362"/>
                      <a:pt x="14531" y="9362"/>
                      <a:pt x="14531" y="9362"/>
                    </a:cubicBezTo>
                    <a:cubicBezTo>
                      <a:pt x="14531" y="9362"/>
                      <a:pt x="14531" y="9362"/>
                      <a:pt x="14531" y="9362"/>
                    </a:cubicBezTo>
                    <a:cubicBezTo>
                      <a:pt x="14475" y="9362"/>
                      <a:pt x="14475" y="9362"/>
                      <a:pt x="14475" y="9362"/>
                    </a:cubicBezTo>
                    <a:cubicBezTo>
                      <a:pt x="14419" y="9295"/>
                      <a:pt x="14419" y="9295"/>
                      <a:pt x="14419" y="9295"/>
                    </a:cubicBezTo>
                    <a:cubicBezTo>
                      <a:pt x="14419" y="9295"/>
                      <a:pt x="14419" y="9295"/>
                      <a:pt x="14419" y="9295"/>
                    </a:cubicBezTo>
                    <a:cubicBezTo>
                      <a:pt x="14363" y="9228"/>
                      <a:pt x="14363" y="9228"/>
                      <a:pt x="14363" y="9228"/>
                    </a:cubicBezTo>
                    <a:cubicBezTo>
                      <a:pt x="14363" y="9228"/>
                      <a:pt x="14363" y="9228"/>
                      <a:pt x="14363" y="9228"/>
                    </a:cubicBezTo>
                    <a:cubicBezTo>
                      <a:pt x="14363" y="9228"/>
                      <a:pt x="14363" y="9228"/>
                      <a:pt x="14363" y="9228"/>
                    </a:cubicBezTo>
                    <a:cubicBezTo>
                      <a:pt x="14475" y="9362"/>
                      <a:pt x="14475" y="9362"/>
                      <a:pt x="14475" y="9362"/>
                    </a:cubicBezTo>
                    <a:cubicBezTo>
                      <a:pt x="14475" y="9362"/>
                      <a:pt x="14475" y="9362"/>
                      <a:pt x="14475" y="9362"/>
                    </a:cubicBezTo>
                    <a:cubicBezTo>
                      <a:pt x="14531" y="9429"/>
                      <a:pt x="14531" y="9429"/>
                      <a:pt x="14531" y="9429"/>
                    </a:cubicBezTo>
                    <a:cubicBezTo>
                      <a:pt x="14531" y="9429"/>
                      <a:pt x="14531" y="9429"/>
                      <a:pt x="14531" y="9429"/>
                    </a:cubicBezTo>
                    <a:cubicBezTo>
                      <a:pt x="14531" y="9496"/>
                      <a:pt x="14531" y="9496"/>
                      <a:pt x="14531" y="9496"/>
                    </a:cubicBezTo>
                    <a:cubicBezTo>
                      <a:pt x="14531" y="9496"/>
                      <a:pt x="14531" y="9496"/>
                      <a:pt x="14531" y="9496"/>
                    </a:cubicBezTo>
                    <a:cubicBezTo>
                      <a:pt x="14531" y="9496"/>
                      <a:pt x="14531" y="9496"/>
                      <a:pt x="14531" y="9496"/>
                    </a:cubicBezTo>
                    <a:cubicBezTo>
                      <a:pt x="14475" y="9563"/>
                      <a:pt x="14475" y="9563"/>
                      <a:pt x="14475" y="9563"/>
                    </a:cubicBezTo>
                    <a:cubicBezTo>
                      <a:pt x="14419" y="9496"/>
                      <a:pt x="14419" y="9496"/>
                      <a:pt x="14419" y="9496"/>
                    </a:cubicBezTo>
                    <a:cubicBezTo>
                      <a:pt x="14363" y="9496"/>
                      <a:pt x="14363" y="9496"/>
                      <a:pt x="14363" y="9496"/>
                    </a:cubicBezTo>
                    <a:cubicBezTo>
                      <a:pt x="14363" y="9429"/>
                      <a:pt x="14363" y="9429"/>
                      <a:pt x="14363" y="9429"/>
                    </a:cubicBezTo>
                    <a:cubicBezTo>
                      <a:pt x="14306" y="9429"/>
                      <a:pt x="14306" y="9429"/>
                      <a:pt x="14306" y="9429"/>
                    </a:cubicBezTo>
                    <a:cubicBezTo>
                      <a:pt x="14306" y="9362"/>
                      <a:pt x="14306" y="9362"/>
                      <a:pt x="14306" y="9362"/>
                    </a:cubicBezTo>
                    <a:cubicBezTo>
                      <a:pt x="14250" y="9429"/>
                      <a:pt x="14250" y="9429"/>
                      <a:pt x="14250" y="9429"/>
                    </a:cubicBezTo>
                    <a:cubicBezTo>
                      <a:pt x="14194" y="9429"/>
                      <a:pt x="14194" y="9429"/>
                      <a:pt x="14194" y="9429"/>
                    </a:cubicBezTo>
                    <a:cubicBezTo>
                      <a:pt x="14138" y="9429"/>
                      <a:pt x="14138" y="9429"/>
                      <a:pt x="14138" y="9429"/>
                    </a:cubicBezTo>
                    <a:cubicBezTo>
                      <a:pt x="14082" y="9362"/>
                      <a:pt x="14082" y="9362"/>
                      <a:pt x="14082" y="9362"/>
                    </a:cubicBezTo>
                    <a:cubicBezTo>
                      <a:pt x="14026" y="9362"/>
                      <a:pt x="14026" y="9362"/>
                      <a:pt x="14026" y="9362"/>
                    </a:cubicBezTo>
                    <a:cubicBezTo>
                      <a:pt x="14026" y="9362"/>
                      <a:pt x="14026" y="9362"/>
                      <a:pt x="14026" y="9362"/>
                    </a:cubicBezTo>
                    <a:cubicBezTo>
                      <a:pt x="13970" y="9295"/>
                      <a:pt x="13970" y="9295"/>
                      <a:pt x="13970" y="9295"/>
                    </a:cubicBezTo>
                    <a:cubicBezTo>
                      <a:pt x="13970" y="9295"/>
                      <a:pt x="13970" y="9295"/>
                      <a:pt x="13970" y="9295"/>
                    </a:cubicBezTo>
                    <a:cubicBezTo>
                      <a:pt x="14026" y="9228"/>
                      <a:pt x="14026" y="9228"/>
                      <a:pt x="14026" y="9228"/>
                    </a:cubicBezTo>
                    <a:cubicBezTo>
                      <a:pt x="14082" y="9162"/>
                      <a:pt x="14082" y="9162"/>
                      <a:pt x="14082" y="9162"/>
                    </a:cubicBezTo>
                    <a:cubicBezTo>
                      <a:pt x="14082" y="9162"/>
                      <a:pt x="14082" y="9162"/>
                      <a:pt x="14082" y="9162"/>
                    </a:cubicBezTo>
                    <a:cubicBezTo>
                      <a:pt x="14026" y="9162"/>
                      <a:pt x="14026" y="9162"/>
                      <a:pt x="14026" y="9162"/>
                    </a:cubicBezTo>
                    <a:cubicBezTo>
                      <a:pt x="13970" y="9228"/>
                      <a:pt x="13970" y="9228"/>
                      <a:pt x="13970" y="9228"/>
                    </a:cubicBezTo>
                    <a:cubicBezTo>
                      <a:pt x="13970" y="9295"/>
                      <a:pt x="13970" y="9295"/>
                      <a:pt x="13970" y="9295"/>
                    </a:cubicBezTo>
                    <a:cubicBezTo>
                      <a:pt x="13914" y="9295"/>
                      <a:pt x="13914" y="9295"/>
                      <a:pt x="13914" y="9295"/>
                    </a:cubicBezTo>
                    <a:cubicBezTo>
                      <a:pt x="13914" y="9228"/>
                      <a:pt x="13914" y="9228"/>
                      <a:pt x="13914" y="9228"/>
                    </a:cubicBezTo>
                    <a:cubicBezTo>
                      <a:pt x="13858" y="9228"/>
                      <a:pt x="13858" y="9228"/>
                      <a:pt x="13858" y="9228"/>
                    </a:cubicBezTo>
                    <a:cubicBezTo>
                      <a:pt x="13802" y="9228"/>
                      <a:pt x="13802" y="9228"/>
                      <a:pt x="13802" y="9228"/>
                    </a:cubicBezTo>
                    <a:cubicBezTo>
                      <a:pt x="13858" y="9295"/>
                      <a:pt x="13858" y="9295"/>
                      <a:pt x="13858" y="9295"/>
                    </a:cubicBezTo>
                    <a:cubicBezTo>
                      <a:pt x="13858" y="9295"/>
                      <a:pt x="13858" y="9295"/>
                      <a:pt x="13858" y="9295"/>
                    </a:cubicBezTo>
                    <a:cubicBezTo>
                      <a:pt x="13802" y="9295"/>
                      <a:pt x="13802" y="9295"/>
                      <a:pt x="13802" y="9295"/>
                    </a:cubicBezTo>
                    <a:cubicBezTo>
                      <a:pt x="13689" y="9228"/>
                      <a:pt x="13689" y="9228"/>
                      <a:pt x="13689" y="9228"/>
                    </a:cubicBezTo>
                    <a:cubicBezTo>
                      <a:pt x="13689" y="9162"/>
                      <a:pt x="13689" y="9162"/>
                      <a:pt x="13689" y="9162"/>
                    </a:cubicBezTo>
                    <a:cubicBezTo>
                      <a:pt x="13633" y="9095"/>
                      <a:pt x="13633" y="9095"/>
                      <a:pt x="13633" y="9095"/>
                    </a:cubicBezTo>
                    <a:cubicBezTo>
                      <a:pt x="13689" y="9095"/>
                      <a:pt x="13689" y="9095"/>
                      <a:pt x="13689" y="9095"/>
                    </a:cubicBezTo>
                    <a:cubicBezTo>
                      <a:pt x="13745" y="9028"/>
                      <a:pt x="13745" y="9028"/>
                      <a:pt x="13745" y="9028"/>
                    </a:cubicBezTo>
                    <a:cubicBezTo>
                      <a:pt x="13745" y="9028"/>
                      <a:pt x="13745" y="9028"/>
                      <a:pt x="13745" y="9028"/>
                    </a:cubicBezTo>
                    <a:cubicBezTo>
                      <a:pt x="13745" y="8961"/>
                      <a:pt x="13745" y="8961"/>
                      <a:pt x="13745" y="8961"/>
                    </a:cubicBezTo>
                    <a:cubicBezTo>
                      <a:pt x="13745" y="9028"/>
                      <a:pt x="13745" y="9028"/>
                      <a:pt x="13745" y="9028"/>
                    </a:cubicBezTo>
                    <a:cubicBezTo>
                      <a:pt x="13633" y="9028"/>
                      <a:pt x="13633" y="9028"/>
                      <a:pt x="13633" y="9028"/>
                    </a:cubicBezTo>
                    <a:cubicBezTo>
                      <a:pt x="13633" y="9095"/>
                      <a:pt x="13633" y="9095"/>
                      <a:pt x="13633" y="9095"/>
                    </a:cubicBezTo>
                    <a:cubicBezTo>
                      <a:pt x="13633" y="9095"/>
                      <a:pt x="13633" y="9095"/>
                      <a:pt x="13633" y="9095"/>
                    </a:cubicBezTo>
                    <a:cubicBezTo>
                      <a:pt x="13577" y="9028"/>
                      <a:pt x="13577" y="9028"/>
                      <a:pt x="13577" y="9028"/>
                    </a:cubicBezTo>
                    <a:cubicBezTo>
                      <a:pt x="13633" y="9028"/>
                      <a:pt x="13633" y="9028"/>
                      <a:pt x="13633" y="9028"/>
                    </a:cubicBezTo>
                    <a:cubicBezTo>
                      <a:pt x="13577" y="8961"/>
                      <a:pt x="13577" y="8961"/>
                      <a:pt x="13577" y="8961"/>
                    </a:cubicBezTo>
                    <a:cubicBezTo>
                      <a:pt x="13577" y="8961"/>
                      <a:pt x="13577" y="8961"/>
                      <a:pt x="13577" y="8961"/>
                    </a:cubicBezTo>
                    <a:cubicBezTo>
                      <a:pt x="13577" y="9028"/>
                      <a:pt x="13577" y="9028"/>
                      <a:pt x="13577" y="9028"/>
                    </a:cubicBezTo>
                    <a:cubicBezTo>
                      <a:pt x="13577" y="9028"/>
                      <a:pt x="13577" y="9028"/>
                      <a:pt x="13577" y="9028"/>
                    </a:cubicBezTo>
                    <a:cubicBezTo>
                      <a:pt x="13577" y="9095"/>
                      <a:pt x="13577" y="9095"/>
                      <a:pt x="13577" y="9095"/>
                    </a:cubicBezTo>
                    <a:cubicBezTo>
                      <a:pt x="13521" y="9095"/>
                      <a:pt x="13521" y="9095"/>
                      <a:pt x="13521" y="9095"/>
                    </a:cubicBezTo>
                    <a:cubicBezTo>
                      <a:pt x="13465" y="9028"/>
                      <a:pt x="13465" y="9028"/>
                      <a:pt x="13465" y="9028"/>
                    </a:cubicBezTo>
                    <a:cubicBezTo>
                      <a:pt x="13465" y="9028"/>
                      <a:pt x="13465" y="9028"/>
                      <a:pt x="13465" y="9028"/>
                    </a:cubicBezTo>
                    <a:cubicBezTo>
                      <a:pt x="13409" y="9028"/>
                      <a:pt x="13409" y="9028"/>
                      <a:pt x="13409" y="9028"/>
                    </a:cubicBezTo>
                    <a:cubicBezTo>
                      <a:pt x="13409" y="9095"/>
                      <a:pt x="13409" y="9095"/>
                      <a:pt x="13409" y="9095"/>
                    </a:cubicBezTo>
                    <a:cubicBezTo>
                      <a:pt x="13409" y="9095"/>
                      <a:pt x="13409" y="9095"/>
                      <a:pt x="13409" y="9095"/>
                    </a:cubicBezTo>
                    <a:cubicBezTo>
                      <a:pt x="13353" y="9028"/>
                      <a:pt x="13353" y="9028"/>
                      <a:pt x="13353" y="9028"/>
                    </a:cubicBezTo>
                    <a:cubicBezTo>
                      <a:pt x="13353" y="8961"/>
                      <a:pt x="13353" y="8961"/>
                      <a:pt x="13353" y="8961"/>
                    </a:cubicBezTo>
                    <a:cubicBezTo>
                      <a:pt x="13353" y="8961"/>
                      <a:pt x="13353" y="8961"/>
                      <a:pt x="13353" y="8961"/>
                    </a:cubicBezTo>
                    <a:cubicBezTo>
                      <a:pt x="13409" y="9028"/>
                      <a:pt x="13409" y="9028"/>
                      <a:pt x="13409" y="9028"/>
                    </a:cubicBezTo>
                    <a:cubicBezTo>
                      <a:pt x="13353" y="8961"/>
                      <a:pt x="13353" y="8961"/>
                      <a:pt x="13353" y="8961"/>
                    </a:cubicBezTo>
                    <a:cubicBezTo>
                      <a:pt x="13353" y="8961"/>
                      <a:pt x="13353" y="8961"/>
                      <a:pt x="13353" y="8961"/>
                    </a:cubicBezTo>
                    <a:cubicBezTo>
                      <a:pt x="13297" y="8894"/>
                      <a:pt x="13297" y="8894"/>
                      <a:pt x="13297" y="8894"/>
                    </a:cubicBezTo>
                    <a:cubicBezTo>
                      <a:pt x="13241" y="8827"/>
                      <a:pt x="13241" y="8827"/>
                      <a:pt x="13241" y="8827"/>
                    </a:cubicBezTo>
                    <a:cubicBezTo>
                      <a:pt x="13297" y="8827"/>
                      <a:pt x="13297" y="8827"/>
                      <a:pt x="13297" y="8827"/>
                    </a:cubicBezTo>
                    <a:cubicBezTo>
                      <a:pt x="13297" y="8760"/>
                      <a:pt x="13297" y="8760"/>
                      <a:pt x="13297" y="8760"/>
                    </a:cubicBezTo>
                    <a:cubicBezTo>
                      <a:pt x="13241" y="8627"/>
                      <a:pt x="13241" y="8627"/>
                      <a:pt x="13241" y="8627"/>
                    </a:cubicBezTo>
                    <a:cubicBezTo>
                      <a:pt x="13241" y="8627"/>
                      <a:pt x="13241" y="8627"/>
                      <a:pt x="13241" y="8627"/>
                    </a:cubicBezTo>
                    <a:cubicBezTo>
                      <a:pt x="13297" y="8627"/>
                      <a:pt x="13297" y="8627"/>
                      <a:pt x="13297" y="8627"/>
                    </a:cubicBezTo>
                    <a:cubicBezTo>
                      <a:pt x="13297" y="8560"/>
                      <a:pt x="13297" y="8560"/>
                      <a:pt x="13297" y="8560"/>
                    </a:cubicBezTo>
                    <a:cubicBezTo>
                      <a:pt x="13297" y="8493"/>
                      <a:pt x="13297" y="8493"/>
                      <a:pt x="13297" y="8493"/>
                    </a:cubicBezTo>
                    <a:cubicBezTo>
                      <a:pt x="13297" y="8493"/>
                      <a:pt x="13297" y="8493"/>
                      <a:pt x="13297" y="8493"/>
                    </a:cubicBezTo>
                    <a:cubicBezTo>
                      <a:pt x="13353" y="8493"/>
                      <a:pt x="13353" y="8493"/>
                      <a:pt x="13353" y="8493"/>
                    </a:cubicBezTo>
                    <a:cubicBezTo>
                      <a:pt x="13353" y="8560"/>
                      <a:pt x="13353" y="8560"/>
                      <a:pt x="13353" y="8560"/>
                    </a:cubicBezTo>
                    <a:cubicBezTo>
                      <a:pt x="13409" y="8560"/>
                      <a:pt x="13409" y="8560"/>
                      <a:pt x="13409" y="8560"/>
                    </a:cubicBezTo>
                    <a:cubicBezTo>
                      <a:pt x="13465" y="8560"/>
                      <a:pt x="13465" y="8560"/>
                      <a:pt x="13465" y="8560"/>
                    </a:cubicBezTo>
                    <a:cubicBezTo>
                      <a:pt x="13465" y="8627"/>
                      <a:pt x="13465" y="8627"/>
                      <a:pt x="13465" y="8627"/>
                    </a:cubicBezTo>
                    <a:cubicBezTo>
                      <a:pt x="13577" y="8693"/>
                      <a:pt x="13577" y="8693"/>
                      <a:pt x="13577" y="8693"/>
                    </a:cubicBezTo>
                    <a:cubicBezTo>
                      <a:pt x="13633" y="8693"/>
                      <a:pt x="13633" y="8693"/>
                      <a:pt x="13633" y="8693"/>
                    </a:cubicBezTo>
                    <a:cubicBezTo>
                      <a:pt x="13689" y="8627"/>
                      <a:pt x="13689" y="8627"/>
                      <a:pt x="13689" y="8627"/>
                    </a:cubicBezTo>
                    <a:cubicBezTo>
                      <a:pt x="13745" y="8627"/>
                      <a:pt x="13745" y="8627"/>
                      <a:pt x="13745" y="8627"/>
                    </a:cubicBezTo>
                    <a:cubicBezTo>
                      <a:pt x="13689" y="8627"/>
                      <a:pt x="13689" y="8627"/>
                      <a:pt x="13689" y="8627"/>
                    </a:cubicBezTo>
                    <a:cubicBezTo>
                      <a:pt x="13689" y="8560"/>
                      <a:pt x="13689" y="8560"/>
                      <a:pt x="13689" y="8560"/>
                    </a:cubicBezTo>
                    <a:cubicBezTo>
                      <a:pt x="13633" y="8560"/>
                      <a:pt x="13633" y="8560"/>
                      <a:pt x="13633" y="8560"/>
                    </a:cubicBezTo>
                    <a:cubicBezTo>
                      <a:pt x="13633" y="8493"/>
                      <a:pt x="13633" y="8493"/>
                      <a:pt x="13633" y="8493"/>
                    </a:cubicBezTo>
                    <a:cubicBezTo>
                      <a:pt x="13577" y="8493"/>
                      <a:pt x="13577" y="8493"/>
                      <a:pt x="13577" y="8493"/>
                    </a:cubicBezTo>
                    <a:cubicBezTo>
                      <a:pt x="13521" y="8426"/>
                      <a:pt x="13521" y="8426"/>
                      <a:pt x="13521" y="8426"/>
                    </a:cubicBezTo>
                    <a:cubicBezTo>
                      <a:pt x="13465" y="8426"/>
                      <a:pt x="13465" y="8426"/>
                      <a:pt x="13465" y="8426"/>
                    </a:cubicBezTo>
                    <a:cubicBezTo>
                      <a:pt x="13409" y="8426"/>
                      <a:pt x="13409" y="8426"/>
                      <a:pt x="13409" y="8426"/>
                    </a:cubicBezTo>
                    <a:cubicBezTo>
                      <a:pt x="13353" y="8426"/>
                      <a:pt x="13353" y="8426"/>
                      <a:pt x="13353" y="8426"/>
                    </a:cubicBezTo>
                    <a:cubicBezTo>
                      <a:pt x="13297" y="8359"/>
                      <a:pt x="13297" y="8359"/>
                      <a:pt x="13297" y="8359"/>
                    </a:cubicBezTo>
                    <a:cubicBezTo>
                      <a:pt x="13241" y="8292"/>
                      <a:pt x="13241" y="8292"/>
                      <a:pt x="13241" y="8292"/>
                    </a:cubicBezTo>
                    <a:cubicBezTo>
                      <a:pt x="13297" y="8225"/>
                      <a:pt x="13297" y="8225"/>
                      <a:pt x="13297" y="8225"/>
                    </a:cubicBezTo>
                    <a:cubicBezTo>
                      <a:pt x="13297" y="8159"/>
                      <a:pt x="13297" y="8159"/>
                      <a:pt x="13297" y="8159"/>
                    </a:cubicBezTo>
                    <a:cubicBezTo>
                      <a:pt x="13297" y="8159"/>
                      <a:pt x="13297" y="8159"/>
                      <a:pt x="13297" y="8159"/>
                    </a:cubicBezTo>
                    <a:cubicBezTo>
                      <a:pt x="13353" y="8092"/>
                      <a:pt x="13353" y="8092"/>
                      <a:pt x="13353" y="8092"/>
                    </a:cubicBezTo>
                    <a:cubicBezTo>
                      <a:pt x="13353" y="8092"/>
                      <a:pt x="13353" y="8092"/>
                      <a:pt x="13353" y="8092"/>
                    </a:cubicBezTo>
                    <a:cubicBezTo>
                      <a:pt x="13409" y="8025"/>
                      <a:pt x="13409" y="8025"/>
                      <a:pt x="13409" y="8025"/>
                    </a:cubicBezTo>
                    <a:cubicBezTo>
                      <a:pt x="13409" y="7958"/>
                      <a:pt x="13409" y="7958"/>
                      <a:pt x="13409" y="7958"/>
                    </a:cubicBezTo>
                    <a:cubicBezTo>
                      <a:pt x="13409" y="7891"/>
                      <a:pt x="13409" y="7891"/>
                      <a:pt x="13409" y="7891"/>
                    </a:cubicBezTo>
                    <a:cubicBezTo>
                      <a:pt x="13465" y="7891"/>
                      <a:pt x="13465" y="7891"/>
                      <a:pt x="13465" y="7891"/>
                    </a:cubicBezTo>
                    <a:cubicBezTo>
                      <a:pt x="13465" y="7824"/>
                      <a:pt x="13465" y="7824"/>
                      <a:pt x="13465" y="7824"/>
                    </a:cubicBezTo>
                    <a:cubicBezTo>
                      <a:pt x="13521" y="7824"/>
                      <a:pt x="13521" y="7824"/>
                      <a:pt x="13521" y="7824"/>
                    </a:cubicBezTo>
                    <a:cubicBezTo>
                      <a:pt x="13577" y="7824"/>
                      <a:pt x="13577" y="7824"/>
                      <a:pt x="13577" y="7824"/>
                    </a:cubicBezTo>
                    <a:cubicBezTo>
                      <a:pt x="13577" y="7757"/>
                      <a:pt x="13577" y="7757"/>
                      <a:pt x="13577" y="7757"/>
                    </a:cubicBezTo>
                    <a:cubicBezTo>
                      <a:pt x="13577" y="7757"/>
                      <a:pt x="13577" y="7757"/>
                      <a:pt x="13577" y="7757"/>
                    </a:cubicBezTo>
                    <a:cubicBezTo>
                      <a:pt x="13521" y="7757"/>
                      <a:pt x="13521" y="7757"/>
                      <a:pt x="13521" y="7757"/>
                    </a:cubicBezTo>
                    <a:cubicBezTo>
                      <a:pt x="13521" y="7757"/>
                      <a:pt x="13521" y="7757"/>
                      <a:pt x="13521" y="7757"/>
                    </a:cubicBezTo>
                    <a:cubicBezTo>
                      <a:pt x="13577" y="7624"/>
                      <a:pt x="13577" y="7624"/>
                      <a:pt x="13577" y="7624"/>
                    </a:cubicBezTo>
                    <a:cubicBezTo>
                      <a:pt x="13633" y="7557"/>
                      <a:pt x="13633" y="7557"/>
                      <a:pt x="13633" y="7557"/>
                    </a:cubicBezTo>
                    <a:cubicBezTo>
                      <a:pt x="13633" y="7557"/>
                      <a:pt x="13633" y="7557"/>
                      <a:pt x="13633" y="7557"/>
                    </a:cubicBezTo>
                    <a:cubicBezTo>
                      <a:pt x="13689" y="7490"/>
                      <a:pt x="13689" y="7490"/>
                      <a:pt x="13689" y="7490"/>
                    </a:cubicBezTo>
                    <a:cubicBezTo>
                      <a:pt x="13689" y="7490"/>
                      <a:pt x="13689" y="7490"/>
                      <a:pt x="13689" y="7490"/>
                    </a:cubicBezTo>
                    <a:cubicBezTo>
                      <a:pt x="13745" y="7490"/>
                      <a:pt x="13745" y="7490"/>
                      <a:pt x="13745" y="7490"/>
                    </a:cubicBezTo>
                    <a:cubicBezTo>
                      <a:pt x="13745" y="7423"/>
                      <a:pt x="13745" y="7423"/>
                      <a:pt x="13745" y="7423"/>
                    </a:cubicBezTo>
                    <a:cubicBezTo>
                      <a:pt x="13802" y="7423"/>
                      <a:pt x="13802" y="7423"/>
                      <a:pt x="13802" y="7423"/>
                    </a:cubicBezTo>
                    <a:cubicBezTo>
                      <a:pt x="13802" y="7490"/>
                      <a:pt x="13802" y="7490"/>
                      <a:pt x="13802" y="7490"/>
                    </a:cubicBezTo>
                    <a:cubicBezTo>
                      <a:pt x="13802" y="7423"/>
                      <a:pt x="13802" y="7423"/>
                      <a:pt x="13802" y="7423"/>
                    </a:cubicBezTo>
                    <a:cubicBezTo>
                      <a:pt x="13802" y="7423"/>
                      <a:pt x="13802" y="7423"/>
                      <a:pt x="13802" y="7423"/>
                    </a:cubicBezTo>
                    <a:cubicBezTo>
                      <a:pt x="13858" y="7289"/>
                      <a:pt x="13858" y="7289"/>
                      <a:pt x="13858" y="7289"/>
                    </a:cubicBezTo>
                    <a:cubicBezTo>
                      <a:pt x="13914" y="7289"/>
                      <a:pt x="13914" y="7289"/>
                      <a:pt x="13914" y="7289"/>
                    </a:cubicBezTo>
                    <a:cubicBezTo>
                      <a:pt x="13914" y="7289"/>
                      <a:pt x="13914" y="7289"/>
                      <a:pt x="13914" y="7289"/>
                    </a:cubicBezTo>
                    <a:cubicBezTo>
                      <a:pt x="13914" y="7222"/>
                      <a:pt x="13914" y="7222"/>
                      <a:pt x="13914" y="7222"/>
                    </a:cubicBezTo>
                    <a:cubicBezTo>
                      <a:pt x="13970" y="7222"/>
                      <a:pt x="13970" y="7222"/>
                      <a:pt x="13970" y="7222"/>
                    </a:cubicBezTo>
                    <a:cubicBezTo>
                      <a:pt x="14026" y="7155"/>
                      <a:pt x="14026" y="7155"/>
                      <a:pt x="14026" y="7155"/>
                    </a:cubicBezTo>
                    <a:cubicBezTo>
                      <a:pt x="14026" y="7155"/>
                      <a:pt x="14026" y="7155"/>
                      <a:pt x="14026" y="7155"/>
                    </a:cubicBezTo>
                    <a:cubicBezTo>
                      <a:pt x="14082" y="7155"/>
                      <a:pt x="14082" y="7155"/>
                      <a:pt x="14082" y="7155"/>
                    </a:cubicBezTo>
                    <a:cubicBezTo>
                      <a:pt x="14082" y="7089"/>
                      <a:pt x="14082" y="7089"/>
                      <a:pt x="14082" y="7089"/>
                    </a:cubicBezTo>
                    <a:cubicBezTo>
                      <a:pt x="14082" y="7089"/>
                      <a:pt x="14082" y="7089"/>
                      <a:pt x="14082" y="7089"/>
                    </a:cubicBezTo>
                    <a:cubicBezTo>
                      <a:pt x="14194" y="7022"/>
                      <a:pt x="14194" y="7022"/>
                      <a:pt x="14194" y="7022"/>
                    </a:cubicBezTo>
                    <a:cubicBezTo>
                      <a:pt x="14250" y="6955"/>
                      <a:pt x="14250" y="6955"/>
                      <a:pt x="14250" y="6955"/>
                    </a:cubicBezTo>
                    <a:cubicBezTo>
                      <a:pt x="14363" y="6888"/>
                      <a:pt x="14363" y="6888"/>
                      <a:pt x="14363" y="6888"/>
                    </a:cubicBezTo>
                    <a:cubicBezTo>
                      <a:pt x="14475" y="6888"/>
                      <a:pt x="14475" y="6888"/>
                      <a:pt x="14475" y="6888"/>
                    </a:cubicBezTo>
                    <a:cubicBezTo>
                      <a:pt x="14531" y="6888"/>
                      <a:pt x="14531" y="6888"/>
                      <a:pt x="14531" y="6888"/>
                    </a:cubicBezTo>
                    <a:cubicBezTo>
                      <a:pt x="14587" y="6888"/>
                      <a:pt x="14587" y="6888"/>
                      <a:pt x="14587" y="6888"/>
                    </a:cubicBezTo>
                    <a:cubicBezTo>
                      <a:pt x="14643" y="6888"/>
                      <a:pt x="14643" y="6888"/>
                      <a:pt x="14643" y="6888"/>
                    </a:cubicBezTo>
                    <a:cubicBezTo>
                      <a:pt x="14643" y="6888"/>
                      <a:pt x="14643" y="6888"/>
                      <a:pt x="14643" y="6888"/>
                    </a:cubicBezTo>
                    <a:cubicBezTo>
                      <a:pt x="14699" y="6888"/>
                      <a:pt x="14699" y="6888"/>
                      <a:pt x="14699" y="6888"/>
                    </a:cubicBezTo>
                    <a:cubicBezTo>
                      <a:pt x="14755" y="6955"/>
                      <a:pt x="14755" y="6955"/>
                      <a:pt x="14755" y="6955"/>
                    </a:cubicBezTo>
                    <a:cubicBezTo>
                      <a:pt x="14868" y="6955"/>
                      <a:pt x="14868" y="6955"/>
                      <a:pt x="14868" y="6955"/>
                    </a:cubicBezTo>
                    <a:cubicBezTo>
                      <a:pt x="14868" y="7022"/>
                      <a:pt x="14868" y="7022"/>
                      <a:pt x="14868" y="7022"/>
                    </a:cubicBezTo>
                    <a:cubicBezTo>
                      <a:pt x="14868" y="7089"/>
                      <a:pt x="14868" y="7089"/>
                      <a:pt x="14868" y="7089"/>
                    </a:cubicBezTo>
                    <a:cubicBezTo>
                      <a:pt x="14811" y="7089"/>
                      <a:pt x="14811" y="7089"/>
                      <a:pt x="14811" y="7089"/>
                    </a:cubicBezTo>
                    <a:cubicBezTo>
                      <a:pt x="14755" y="7089"/>
                      <a:pt x="14755" y="7089"/>
                      <a:pt x="14755" y="7089"/>
                    </a:cubicBezTo>
                    <a:cubicBezTo>
                      <a:pt x="14699" y="7089"/>
                      <a:pt x="14699" y="7089"/>
                      <a:pt x="14699" y="7089"/>
                    </a:cubicBezTo>
                    <a:cubicBezTo>
                      <a:pt x="14643" y="7155"/>
                      <a:pt x="14643" y="7155"/>
                      <a:pt x="14643" y="7155"/>
                    </a:cubicBezTo>
                    <a:cubicBezTo>
                      <a:pt x="14643" y="7222"/>
                      <a:pt x="14643" y="7222"/>
                      <a:pt x="14643" y="7222"/>
                    </a:cubicBezTo>
                    <a:cubicBezTo>
                      <a:pt x="14587" y="7222"/>
                      <a:pt x="14587" y="7222"/>
                      <a:pt x="14587" y="7222"/>
                    </a:cubicBezTo>
                    <a:cubicBezTo>
                      <a:pt x="14475" y="7356"/>
                      <a:pt x="14475" y="7356"/>
                      <a:pt x="14475" y="7356"/>
                    </a:cubicBezTo>
                    <a:cubicBezTo>
                      <a:pt x="14363" y="7423"/>
                      <a:pt x="14363" y="7423"/>
                      <a:pt x="14363" y="7423"/>
                    </a:cubicBezTo>
                    <a:cubicBezTo>
                      <a:pt x="14306" y="7490"/>
                      <a:pt x="14306" y="7490"/>
                      <a:pt x="14306" y="7490"/>
                    </a:cubicBezTo>
                    <a:cubicBezTo>
                      <a:pt x="14306" y="7490"/>
                      <a:pt x="14306" y="7490"/>
                      <a:pt x="14306" y="7490"/>
                    </a:cubicBezTo>
                    <a:cubicBezTo>
                      <a:pt x="14250" y="7624"/>
                      <a:pt x="14250" y="7624"/>
                      <a:pt x="14250" y="7624"/>
                    </a:cubicBezTo>
                    <a:cubicBezTo>
                      <a:pt x="14250" y="7690"/>
                      <a:pt x="14250" y="7690"/>
                      <a:pt x="14250" y="7690"/>
                    </a:cubicBezTo>
                    <a:cubicBezTo>
                      <a:pt x="14250" y="7757"/>
                      <a:pt x="14250" y="7757"/>
                      <a:pt x="14250" y="7757"/>
                    </a:cubicBezTo>
                    <a:cubicBezTo>
                      <a:pt x="14250" y="7757"/>
                      <a:pt x="14250" y="7757"/>
                      <a:pt x="14250" y="7757"/>
                    </a:cubicBezTo>
                    <a:cubicBezTo>
                      <a:pt x="14250" y="7824"/>
                      <a:pt x="14250" y="7824"/>
                      <a:pt x="14250" y="7824"/>
                    </a:cubicBezTo>
                    <a:cubicBezTo>
                      <a:pt x="14250" y="7824"/>
                      <a:pt x="14250" y="7824"/>
                      <a:pt x="14250" y="7824"/>
                    </a:cubicBezTo>
                    <a:cubicBezTo>
                      <a:pt x="14194" y="7891"/>
                      <a:pt x="14194" y="7891"/>
                      <a:pt x="14194" y="7891"/>
                    </a:cubicBezTo>
                    <a:cubicBezTo>
                      <a:pt x="14138" y="7958"/>
                      <a:pt x="14138" y="7958"/>
                      <a:pt x="14138" y="7958"/>
                    </a:cubicBezTo>
                    <a:cubicBezTo>
                      <a:pt x="14138" y="8025"/>
                      <a:pt x="14138" y="8025"/>
                      <a:pt x="14138" y="8025"/>
                    </a:cubicBezTo>
                    <a:cubicBezTo>
                      <a:pt x="14138" y="8092"/>
                      <a:pt x="14138" y="8092"/>
                      <a:pt x="14138" y="8092"/>
                    </a:cubicBezTo>
                    <a:cubicBezTo>
                      <a:pt x="14082" y="8092"/>
                      <a:pt x="14082" y="8092"/>
                      <a:pt x="14082" y="8092"/>
                    </a:cubicBezTo>
                    <a:cubicBezTo>
                      <a:pt x="14082" y="8092"/>
                      <a:pt x="14082" y="8092"/>
                      <a:pt x="14082" y="8092"/>
                    </a:cubicBezTo>
                    <a:cubicBezTo>
                      <a:pt x="14138" y="8159"/>
                      <a:pt x="14138" y="8159"/>
                      <a:pt x="14138" y="8159"/>
                    </a:cubicBezTo>
                    <a:cubicBezTo>
                      <a:pt x="14138" y="8225"/>
                      <a:pt x="14138" y="8225"/>
                      <a:pt x="14138" y="8225"/>
                    </a:cubicBezTo>
                    <a:cubicBezTo>
                      <a:pt x="14138" y="8292"/>
                      <a:pt x="14138" y="8292"/>
                      <a:pt x="14138" y="8292"/>
                    </a:cubicBezTo>
                    <a:cubicBezTo>
                      <a:pt x="14138" y="8359"/>
                      <a:pt x="14138" y="8359"/>
                      <a:pt x="14138" y="8359"/>
                    </a:cubicBezTo>
                    <a:cubicBezTo>
                      <a:pt x="14194" y="8426"/>
                      <a:pt x="14194" y="8426"/>
                      <a:pt x="14194" y="8426"/>
                    </a:cubicBezTo>
                    <a:cubicBezTo>
                      <a:pt x="14194" y="8426"/>
                      <a:pt x="14194" y="8426"/>
                      <a:pt x="14194" y="8426"/>
                    </a:cubicBezTo>
                    <a:cubicBezTo>
                      <a:pt x="14250" y="8493"/>
                      <a:pt x="14250" y="8493"/>
                      <a:pt x="14250" y="8493"/>
                    </a:cubicBezTo>
                    <a:cubicBezTo>
                      <a:pt x="14250" y="8493"/>
                      <a:pt x="14250" y="8493"/>
                      <a:pt x="14250" y="8493"/>
                    </a:cubicBezTo>
                    <a:cubicBezTo>
                      <a:pt x="14194" y="8560"/>
                      <a:pt x="14194" y="8560"/>
                      <a:pt x="14194" y="8560"/>
                    </a:cubicBezTo>
                    <a:cubicBezTo>
                      <a:pt x="14194" y="8493"/>
                      <a:pt x="14194" y="8493"/>
                      <a:pt x="14194" y="8493"/>
                    </a:cubicBezTo>
                    <a:cubicBezTo>
                      <a:pt x="14194" y="8493"/>
                      <a:pt x="14194" y="8493"/>
                      <a:pt x="14194" y="8493"/>
                    </a:cubicBezTo>
                    <a:cubicBezTo>
                      <a:pt x="14194" y="8560"/>
                      <a:pt x="14194" y="8560"/>
                      <a:pt x="14194" y="8560"/>
                    </a:cubicBezTo>
                    <a:cubicBezTo>
                      <a:pt x="14138" y="8560"/>
                      <a:pt x="14138" y="8560"/>
                      <a:pt x="14138" y="8560"/>
                    </a:cubicBezTo>
                    <a:cubicBezTo>
                      <a:pt x="14138" y="8560"/>
                      <a:pt x="14138" y="8560"/>
                      <a:pt x="14138" y="8560"/>
                    </a:cubicBezTo>
                    <a:cubicBezTo>
                      <a:pt x="14082" y="8560"/>
                      <a:pt x="14082" y="8560"/>
                      <a:pt x="14082" y="8560"/>
                    </a:cubicBezTo>
                    <a:cubicBezTo>
                      <a:pt x="14082" y="8560"/>
                      <a:pt x="14082" y="8560"/>
                      <a:pt x="14082" y="8560"/>
                    </a:cubicBezTo>
                    <a:cubicBezTo>
                      <a:pt x="14138" y="8627"/>
                      <a:pt x="14138" y="8627"/>
                      <a:pt x="14138" y="8627"/>
                    </a:cubicBezTo>
                    <a:cubicBezTo>
                      <a:pt x="14194" y="8627"/>
                      <a:pt x="14194" y="8627"/>
                      <a:pt x="14194" y="8627"/>
                    </a:cubicBezTo>
                    <a:cubicBezTo>
                      <a:pt x="14194" y="8627"/>
                      <a:pt x="14194" y="8627"/>
                      <a:pt x="14194" y="8627"/>
                    </a:cubicBezTo>
                    <a:cubicBezTo>
                      <a:pt x="14194" y="8627"/>
                      <a:pt x="14194" y="8627"/>
                      <a:pt x="14194" y="8627"/>
                    </a:cubicBezTo>
                    <a:cubicBezTo>
                      <a:pt x="14138" y="8693"/>
                      <a:pt x="14138" y="8693"/>
                      <a:pt x="14138" y="8693"/>
                    </a:cubicBezTo>
                    <a:cubicBezTo>
                      <a:pt x="14138" y="8760"/>
                      <a:pt x="14138" y="8760"/>
                      <a:pt x="14138" y="8760"/>
                    </a:cubicBezTo>
                    <a:cubicBezTo>
                      <a:pt x="14138" y="8827"/>
                      <a:pt x="14138" y="8827"/>
                      <a:pt x="14138" y="8827"/>
                    </a:cubicBezTo>
                    <a:cubicBezTo>
                      <a:pt x="14138" y="8827"/>
                      <a:pt x="14138" y="8827"/>
                      <a:pt x="14138" y="8827"/>
                    </a:cubicBezTo>
                    <a:cubicBezTo>
                      <a:pt x="14194" y="8760"/>
                      <a:pt x="14194" y="8760"/>
                      <a:pt x="14194" y="8760"/>
                    </a:cubicBezTo>
                    <a:cubicBezTo>
                      <a:pt x="14194" y="8760"/>
                      <a:pt x="14194" y="8760"/>
                      <a:pt x="14194" y="8760"/>
                    </a:cubicBezTo>
                    <a:cubicBezTo>
                      <a:pt x="14250" y="8627"/>
                      <a:pt x="14250" y="8627"/>
                      <a:pt x="14250" y="8627"/>
                    </a:cubicBezTo>
                    <a:cubicBezTo>
                      <a:pt x="14250" y="8627"/>
                      <a:pt x="14250" y="8627"/>
                      <a:pt x="14250" y="8627"/>
                    </a:cubicBezTo>
                    <a:cubicBezTo>
                      <a:pt x="14306" y="8493"/>
                      <a:pt x="14306" y="8493"/>
                      <a:pt x="14306" y="8493"/>
                    </a:cubicBezTo>
                    <a:cubicBezTo>
                      <a:pt x="14306" y="8493"/>
                      <a:pt x="14306" y="8493"/>
                      <a:pt x="14306" y="8493"/>
                    </a:cubicBezTo>
                    <a:cubicBezTo>
                      <a:pt x="14363" y="8426"/>
                      <a:pt x="14363" y="8426"/>
                      <a:pt x="14363" y="8426"/>
                    </a:cubicBezTo>
                    <a:cubicBezTo>
                      <a:pt x="14363" y="8426"/>
                      <a:pt x="14363" y="8426"/>
                      <a:pt x="14363" y="8426"/>
                    </a:cubicBezTo>
                    <a:cubicBezTo>
                      <a:pt x="14306" y="8359"/>
                      <a:pt x="14306" y="8359"/>
                      <a:pt x="14306" y="8359"/>
                    </a:cubicBezTo>
                    <a:cubicBezTo>
                      <a:pt x="14363" y="8359"/>
                      <a:pt x="14363" y="8359"/>
                      <a:pt x="14363" y="8359"/>
                    </a:cubicBezTo>
                    <a:cubicBezTo>
                      <a:pt x="14306" y="8292"/>
                      <a:pt x="14306" y="8292"/>
                      <a:pt x="14306" y="8292"/>
                    </a:cubicBezTo>
                    <a:cubicBezTo>
                      <a:pt x="14250" y="8292"/>
                      <a:pt x="14250" y="8292"/>
                      <a:pt x="14250" y="8292"/>
                    </a:cubicBezTo>
                    <a:cubicBezTo>
                      <a:pt x="14250" y="8225"/>
                      <a:pt x="14250" y="8225"/>
                      <a:pt x="14250" y="8225"/>
                    </a:cubicBezTo>
                    <a:cubicBezTo>
                      <a:pt x="14250" y="8225"/>
                      <a:pt x="14250" y="8225"/>
                      <a:pt x="14250" y="8225"/>
                    </a:cubicBezTo>
                    <a:cubicBezTo>
                      <a:pt x="14250" y="8159"/>
                      <a:pt x="14250" y="8159"/>
                      <a:pt x="14250" y="8159"/>
                    </a:cubicBezTo>
                    <a:cubicBezTo>
                      <a:pt x="14250" y="8092"/>
                      <a:pt x="14250" y="8092"/>
                      <a:pt x="14250" y="8092"/>
                    </a:cubicBezTo>
                    <a:cubicBezTo>
                      <a:pt x="14250" y="8025"/>
                      <a:pt x="14250" y="8025"/>
                      <a:pt x="14250" y="8025"/>
                    </a:cubicBezTo>
                    <a:cubicBezTo>
                      <a:pt x="14250" y="8025"/>
                      <a:pt x="14250" y="8025"/>
                      <a:pt x="14250" y="8025"/>
                    </a:cubicBezTo>
                    <a:cubicBezTo>
                      <a:pt x="14250" y="8092"/>
                      <a:pt x="14250" y="8092"/>
                      <a:pt x="14250" y="8092"/>
                    </a:cubicBezTo>
                    <a:cubicBezTo>
                      <a:pt x="14306" y="8025"/>
                      <a:pt x="14306" y="8025"/>
                      <a:pt x="14306" y="8025"/>
                    </a:cubicBezTo>
                    <a:cubicBezTo>
                      <a:pt x="14363" y="8025"/>
                      <a:pt x="14363" y="8025"/>
                      <a:pt x="14363" y="8025"/>
                    </a:cubicBezTo>
                    <a:cubicBezTo>
                      <a:pt x="14363" y="7958"/>
                      <a:pt x="14363" y="7958"/>
                      <a:pt x="14363" y="7958"/>
                    </a:cubicBezTo>
                    <a:cubicBezTo>
                      <a:pt x="14363" y="7958"/>
                      <a:pt x="14363" y="7958"/>
                      <a:pt x="14363" y="7958"/>
                    </a:cubicBezTo>
                    <a:cubicBezTo>
                      <a:pt x="14363" y="7891"/>
                      <a:pt x="14363" y="7891"/>
                      <a:pt x="14363" y="7891"/>
                    </a:cubicBezTo>
                    <a:cubicBezTo>
                      <a:pt x="14419" y="7958"/>
                      <a:pt x="14419" y="7958"/>
                      <a:pt x="14419" y="7958"/>
                    </a:cubicBezTo>
                    <a:cubicBezTo>
                      <a:pt x="14475" y="8025"/>
                      <a:pt x="14475" y="8025"/>
                      <a:pt x="14475" y="8025"/>
                    </a:cubicBezTo>
                    <a:cubicBezTo>
                      <a:pt x="14419" y="8025"/>
                      <a:pt x="14419" y="8025"/>
                      <a:pt x="14419" y="8025"/>
                    </a:cubicBezTo>
                    <a:cubicBezTo>
                      <a:pt x="14475" y="8025"/>
                      <a:pt x="14475" y="8025"/>
                      <a:pt x="14475" y="8025"/>
                    </a:cubicBezTo>
                    <a:cubicBezTo>
                      <a:pt x="14475" y="8025"/>
                      <a:pt x="14475" y="8025"/>
                      <a:pt x="14475" y="8025"/>
                    </a:cubicBezTo>
                    <a:cubicBezTo>
                      <a:pt x="14475" y="7958"/>
                      <a:pt x="14475" y="7958"/>
                      <a:pt x="14475" y="7958"/>
                    </a:cubicBezTo>
                    <a:cubicBezTo>
                      <a:pt x="14531" y="7891"/>
                      <a:pt x="14531" y="7891"/>
                      <a:pt x="14531" y="7891"/>
                    </a:cubicBezTo>
                    <a:cubicBezTo>
                      <a:pt x="14531" y="7891"/>
                      <a:pt x="14531" y="7891"/>
                      <a:pt x="14531" y="7891"/>
                    </a:cubicBezTo>
                    <a:cubicBezTo>
                      <a:pt x="14531" y="7891"/>
                      <a:pt x="14531" y="7891"/>
                      <a:pt x="14531" y="7891"/>
                    </a:cubicBezTo>
                    <a:cubicBezTo>
                      <a:pt x="14587" y="7891"/>
                      <a:pt x="14587" y="7891"/>
                      <a:pt x="14587" y="7891"/>
                    </a:cubicBezTo>
                    <a:cubicBezTo>
                      <a:pt x="14643" y="7824"/>
                      <a:pt x="14643" y="7824"/>
                      <a:pt x="14643" y="7824"/>
                    </a:cubicBezTo>
                    <a:cubicBezTo>
                      <a:pt x="14587" y="7824"/>
                      <a:pt x="14587" y="7824"/>
                      <a:pt x="14587" y="7824"/>
                    </a:cubicBezTo>
                    <a:cubicBezTo>
                      <a:pt x="14587" y="7824"/>
                      <a:pt x="14587" y="7824"/>
                      <a:pt x="14587" y="7824"/>
                    </a:cubicBezTo>
                    <a:cubicBezTo>
                      <a:pt x="14475" y="7891"/>
                      <a:pt x="14475" y="7891"/>
                      <a:pt x="14475" y="7891"/>
                    </a:cubicBezTo>
                    <a:cubicBezTo>
                      <a:pt x="14475" y="7891"/>
                      <a:pt x="14475" y="7891"/>
                      <a:pt x="14475" y="7891"/>
                    </a:cubicBezTo>
                    <a:cubicBezTo>
                      <a:pt x="14419" y="7824"/>
                      <a:pt x="14419" y="7824"/>
                      <a:pt x="14419" y="7824"/>
                    </a:cubicBezTo>
                    <a:cubicBezTo>
                      <a:pt x="14419" y="7824"/>
                      <a:pt x="14419" y="7824"/>
                      <a:pt x="14419" y="7824"/>
                    </a:cubicBezTo>
                    <a:cubicBezTo>
                      <a:pt x="14419" y="7757"/>
                      <a:pt x="14419" y="7757"/>
                      <a:pt x="14419" y="7757"/>
                    </a:cubicBezTo>
                    <a:cubicBezTo>
                      <a:pt x="14475" y="7757"/>
                      <a:pt x="14475" y="7757"/>
                      <a:pt x="14475" y="7757"/>
                    </a:cubicBezTo>
                    <a:cubicBezTo>
                      <a:pt x="14419" y="7690"/>
                      <a:pt x="14419" y="7690"/>
                      <a:pt x="14419" y="7690"/>
                    </a:cubicBezTo>
                    <a:cubicBezTo>
                      <a:pt x="14475" y="7624"/>
                      <a:pt x="14475" y="7624"/>
                      <a:pt x="14475" y="7624"/>
                    </a:cubicBezTo>
                    <a:cubicBezTo>
                      <a:pt x="14475" y="7557"/>
                      <a:pt x="14475" y="7557"/>
                      <a:pt x="14475" y="7557"/>
                    </a:cubicBezTo>
                    <a:cubicBezTo>
                      <a:pt x="14475" y="7490"/>
                      <a:pt x="14475" y="7490"/>
                      <a:pt x="14475" y="7490"/>
                    </a:cubicBezTo>
                    <a:cubicBezTo>
                      <a:pt x="14531" y="7490"/>
                      <a:pt x="14531" y="7490"/>
                      <a:pt x="14531" y="7490"/>
                    </a:cubicBezTo>
                    <a:cubicBezTo>
                      <a:pt x="14587" y="7490"/>
                      <a:pt x="14587" y="7490"/>
                      <a:pt x="14587" y="7490"/>
                    </a:cubicBezTo>
                    <a:cubicBezTo>
                      <a:pt x="14643" y="7557"/>
                      <a:pt x="14643" y="7557"/>
                      <a:pt x="14643" y="7557"/>
                    </a:cubicBezTo>
                    <a:cubicBezTo>
                      <a:pt x="14643" y="7557"/>
                      <a:pt x="14643" y="7557"/>
                      <a:pt x="14643" y="7557"/>
                    </a:cubicBezTo>
                    <a:cubicBezTo>
                      <a:pt x="14699" y="7624"/>
                      <a:pt x="14699" y="7624"/>
                      <a:pt x="14699" y="7624"/>
                    </a:cubicBezTo>
                    <a:cubicBezTo>
                      <a:pt x="14755" y="7624"/>
                      <a:pt x="14755" y="7624"/>
                      <a:pt x="14755" y="7624"/>
                    </a:cubicBezTo>
                    <a:cubicBezTo>
                      <a:pt x="14755" y="7624"/>
                      <a:pt x="14755" y="7624"/>
                      <a:pt x="14755" y="7624"/>
                    </a:cubicBezTo>
                    <a:cubicBezTo>
                      <a:pt x="14755" y="7624"/>
                      <a:pt x="14755" y="7624"/>
                      <a:pt x="14755" y="7624"/>
                    </a:cubicBezTo>
                    <a:cubicBezTo>
                      <a:pt x="14755" y="7557"/>
                      <a:pt x="14755" y="7557"/>
                      <a:pt x="14755" y="7557"/>
                    </a:cubicBezTo>
                    <a:cubicBezTo>
                      <a:pt x="14643" y="7557"/>
                      <a:pt x="14643" y="7557"/>
                      <a:pt x="14643" y="7557"/>
                    </a:cubicBezTo>
                    <a:cubicBezTo>
                      <a:pt x="14643" y="7490"/>
                      <a:pt x="14643" y="7490"/>
                      <a:pt x="14643" y="7490"/>
                    </a:cubicBezTo>
                    <a:cubicBezTo>
                      <a:pt x="14643" y="7423"/>
                      <a:pt x="14643" y="7423"/>
                      <a:pt x="14643" y="7423"/>
                    </a:cubicBezTo>
                    <a:cubicBezTo>
                      <a:pt x="14587" y="7423"/>
                      <a:pt x="14587" y="7423"/>
                      <a:pt x="14587" y="7423"/>
                    </a:cubicBezTo>
                    <a:cubicBezTo>
                      <a:pt x="14587" y="7423"/>
                      <a:pt x="14587" y="7423"/>
                      <a:pt x="14587" y="7423"/>
                    </a:cubicBezTo>
                    <a:cubicBezTo>
                      <a:pt x="14587" y="7423"/>
                      <a:pt x="14587" y="7423"/>
                      <a:pt x="14587" y="7423"/>
                    </a:cubicBezTo>
                    <a:cubicBezTo>
                      <a:pt x="14643" y="7423"/>
                      <a:pt x="14643" y="7423"/>
                      <a:pt x="14643" y="7423"/>
                    </a:cubicBezTo>
                    <a:cubicBezTo>
                      <a:pt x="14699" y="7356"/>
                      <a:pt x="14699" y="7356"/>
                      <a:pt x="14699" y="7356"/>
                    </a:cubicBezTo>
                    <a:cubicBezTo>
                      <a:pt x="14699" y="7356"/>
                      <a:pt x="14699" y="7356"/>
                      <a:pt x="14699" y="7356"/>
                    </a:cubicBezTo>
                    <a:cubicBezTo>
                      <a:pt x="14755" y="7490"/>
                      <a:pt x="14755" y="7490"/>
                      <a:pt x="14755" y="7490"/>
                    </a:cubicBezTo>
                    <a:cubicBezTo>
                      <a:pt x="14868" y="7490"/>
                      <a:pt x="14868" y="7490"/>
                      <a:pt x="14868" y="7490"/>
                    </a:cubicBezTo>
                    <a:cubicBezTo>
                      <a:pt x="14868" y="7490"/>
                      <a:pt x="14868" y="7490"/>
                      <a:pt x="14868" y="7490"/>
                    </a:cubicBezTo>
                    <a:cubicBezTo>
                      <a:pt x="14811" y="7490"/>
                      <a:pt x="14811" y="7490"/>
                      <a:pt x="14811" y="7490"/>
                    </a:cubicBezTo>
                    <a:cubicBezTo>
                      <a:pt x="14755" y="7423"/>
                      <a:pt x="14755" y="7423"/>
                      <a:pt x="14755" y="7423"/>
                    </a:cubicBezTo>
                    <a:cubicBezTo>
                      <a:pt x="14699" y="7356"/>
                      <a:pt x="14699" y="7356"/>
                      <a:pt x="14699" y="7356"/>
                    </a:cubicBezTo>
                    <a:cubicBezTo>
                      <a:pt x="14699" y="7289"/>
                      <a:pt x="14699" y="7289"/>
                      <a:pt x="14699" y="7289"/>
                    </a:cubicBezTo>
                    <a:cubicBezTo>
                      <a:pt x="14755" y="7289"/>
                      <a:pt x="14755" y="7289"/>
                      <a:pt x="14755" y="7289"/>
                    </a:cubicBezTo>
                    <a:cubicBezTo>
                      <a:pt x="14811" y="7289"/>
                      <a:pt x="14811" y="7289"/>
                      <a:pt x="14811" y="7289"/>
                    </a:cubicBezTo>
                    <a:cubicBezTo>
                      <a:pt x="14811" y="7289"/>
                      <a:pt x="14811" y="7289"/>
                      <a:pt x="14811" y="7289"/>
                    </a:cubicBezTo>
                    <a:cubicBezTo>
                      <a:pt x="14811" y="7289"/>
                      <a:pt x="14811" y="7289"/>
                      <a:pt x="14811" y="7289"/>
                    </a:cubicBezTo>
                    <a:cubicBezTo>
                      <a:pt x="14811" y="7356"/>
                      <a:pt x="14811" y="7356"/>
                      <a:pt x="14811" y="7356"/>
                    </a:cubicBezTo>
                    <a:cubicBezTo>
                      <a:pt x="14868" y="7356"/>
                      <a:pt x="14868" y="7356"/>
                      <a:pt x="14868" y="7356"/>
                    </a:cubicBezTo>
                    <a:cubicBezTo>
                      <a:pt x="14868" y="7289"/>
                      <a:pt x="14868" y="7289"/>
                      <a:pt x="14868" y="7289"/>
                    </a:cubicBezTo>
                    <a:cubicBezTo>
                      <a:pt x="14868" y="7222"/>
                      <a:pt x="14868" y="7222"/>
                      <a:pt x="14868" y="7222"/>
                    </a:cubicBezTo>
                    <a:cubicBezTo>
                      <a:pt x="14924" y="7222"/>
                      <a:pt x="14924" y="7222"/>
                      <a:pt x="14924" y="7222"/>
                    </a:cubicBezTo>
                    <a:cubicBezTo>
                      <a:pt x="14980" y="7289"/>
                      <a:pt x="14980" y="7289"/>
                      <a:pt x="14980" y="7289"/>
                    </a:cubicBezTo>
                    <a:cubicBezTo>
                      <a:pt x="14980" y="7356"/>
                      <a:pt x="14980" y="7356"/>
                      <a:pt x="14980" y="7356"/>
                    </a:cubicBezTo>
                    <a:cubicBezTo>
                      <a:pt x="14980" y="7423"/>
                      <a:pt x="14980" y="7423"/>
                      <a:pt x="14980" y="7423"/>
                    </a:cubicBezTo>
                    <a:cubicBezTo>
                      <a:pt x="15036" y="7356"/>
                      <a:pt x="15036" y="7356"/>
                      <a:pt x="15036" y="7356"/>
                    </a:cubicBezTo>
                    <a:cubicBezTo>
                      <a:pt x="15036" y="7356"/>
                      <a:pt x="15036" y="7356"/>
                      <a:pt x="15036" y="7356"/>
                    </a:cubicBezTo>
                    <a:cubicBezTo>
                      <a:pt x="14980" y="7289"/>
                      <a:pt x="14980" y="7289"/>
                      <a:pt x="14980" y="7289"/>
                    </a:cubicBezTo>
                    <a:cubicBezTo>
                      <a:pt x="14980" y="7222"/>
                      <a:pt x="14980" y="7222"/>
                      <a:pt x="14980" y="7222"/>
                    </a:cubicBezTo>
                    <a:cubicBezTo>
                      <a:pt x="15092" y="7222"/>
                      <a:pt x="15092" y="7222"/>
                      <a:pt x="15092" y="7222"/>
                    </a:cubicBezTo>
                    <a:cubicBezTo>
                      <a:pt x="15204" y="7155"/>
                      <a:pt x="15204" y="7155"/>
                      <a:pt x="15204" y="7155"/>
                    </a:cubicBezTo>
                    <a:cubicBezTo>
                      <a:pt x="15260" y="7155"/>
                      <a:pt x="15260" y="7155"/>
                      <a:pt x="15260" y="7155"/>
                    </a:cubicBezTo>
                    <a:cubicBezTo>
                      <a:pt x="15316" y="7155"/>
                      <a:pt x="15316" y="7155"/>
                      <a:pt x="15316" y="7155"/>
                    </a:cubicBezTo>
                    <a:cubicBezTo>
                      <a:pt x="15372" y="7155"/>
                      <a:pt x="15372" y="7155"/>
                      <a:pt x="15372" y="7155"/>
                    </a:cubicBezTo>
                    <a:cubicBezTo>
                      <a:pt x="15429" y="7155"/>
                      <a:pt x="15429" y="7155"/>
                      <a:pt x="15429" y="7155"/>
                    </a:cubicBezTo>
                    <a:cubicBezTo>
                      <a:pt x="15541" y="7155"/>
                      <a:pt x="15541" y="7155"/>
                      <a:pt x="15541" y="7155"/>
                    </a:cubicBezTo>
                    <a:cubicBezTo>
                      <a:pt x="15541" y="7222"/>
                      <a:pt x="15541" y="7222"/>
                      <a:pt x="15541" y="7222"/>
                    </a:cubicBezTo>
                    <a:cubicBezTo>
                      <a:pt x="15541" y="7222"/>
                      <a:pt x="15541" y="7222"/>
                      <a:pt x="15541" y="7222"/>
                    </a:cubicBezTo>
                    <a:cubicBezTo>
                      <a:pt x="15485" y="7356"/>
                      <a:pt x="15485" y="7356"/>
                      <a:pt x="15485" y="7356"/>
                    </a:cubicBezTo>
                    <a:cubicBezTo>
                      <a:pt x="15485" y="7356"/>
                      <a:pt x="15485" y="7356"/>
                      <a:pt x="15485" y="7356"/>
                    </a:cubicBezTo>
                    <a:cubicBezTo>
                      <a:pt x="15485" y="7423"/>
                      <a:pt x="15485" y="7423"/>
                      <a:pt x="15485" y="7423"/>
                    </a:cubicBezTo>
                    <a:cubicBezTo>
                      <a:pt x="15429" y="7490"/>
                      <a:pt x="15429" y="7490"/>
                      <a:pt x="15429" y="7490"/>
                    </a:cubicBezTo>
                    <a:cubicBezTo>
                      <a:pt x="15429" y="7490"/>
                      <a:pt x="15429" y="7490"/>
                      <a:pt x="15429" y="7490"/>
                    </a:cubicBezTo>
                    <a:cubicBezTo>
                      <a:pt x="15485" y="7557"/>
                      <a:pt x="15485" y="7557"/>
                      <a:pt x="15485" y="7557"/>
                    </a:cubicBezTo>
                    <a:cubicBezTo>
                      <a:pt x="15485" y="7557"/>
                      <a:pt x="15485" y="7557"/>
                      <a:pt x="15485" y="7557"/>
                    </a:cubicBezTo>
                    <a:cubicBezTo>
                      <a:pt x="15485" y="7624"/>
                      <a:pt x="15485" y="7624"/>
                      <a:pt x="15485" y="7624"/>
                    </a:cubicBezTo>
                    <a:cubicBezTo>
                      <a:pt x="15429" y="7690"/>
                      <a:pt x="15429" y="7690"/>
                      <a:pt x="15429" y="7690"/>
                    </a:cubicBezTo>
                    <a:cubicBezTo>
                      <a:pt x="15429" y="7690"/>
                      <a:pt x="15429" y="7690"/>
                      <a:pt x="15429" y="7690"/>
                    </a:cubicBezTo>
                    <a:cubicBezTo>
                      <a:pt x="15429" y="7757"/>
                      <a:pt x="15429" y="7757"/>
                      <a:pt x="15429" y="7757"/>
                    </a:cubicBezTo>
                    <a:cubicBezTo>
                      <a:pt x="15429" y="7824"/>
                      <a:pt x="15429" y="7824"/>
                      <a:pt x="15429" y="7824"/>
                    </a:cubicBezTo>
                    <a:cubicBezTo>
                      <a:pt x="15429" y="7824"/>
                      <a:pt x="15429" y="7824"/>
                      <a:pt x="15429" y="7824"/>
                    </a:cubicBezTo>
                    <a:cubicBezTo>
                      <a:pt x="15429" y="7891"/>
                      <a:pt x="15429" y="7891"/>
                      <a:pt x="15429" y="7891"/>
                    </a:cubicBezTo>
                    <a:cubicBezTo>
                      <a:pt x="15372" y="7891"/>
                      <a:pt x="15372" y="7891"/>
                      <a:pt x="15372" y="7891"/>
                    </a:cubicBezTo>
                    <a:cubicBezTo>
                      <a:pt x="15316" y="7958"/>
                      <a:pt x="15316" y="7958"/>
                      <a:pt x="15316" y="7958"/>
                    </a:cubicBezTo>
                    <a:cubicBezTo>
                      <a:pt x="15316" y="7958"/>
                      <a:pt x="15316" y="7958"/>
                      <a:pt x="15316" y="7958"/>
                    </a:cubicBezTo>
                    <a:cubicBezTo>
                      <a:pt x="15260" y="7958"/>
                      <a:pt x="15260" y="7958"/>
                      <a:pt x="15260" y="7958"/>
                    </a:cubicBezTo>
                    <a:cubicBezTo>
                      <a:pt x="15260" y="8025"/>
                      <a:pt x="15260" y="8025"/>
                      <a:pt x="15260" y="8025"/>
                    </a:cubicBezTo>
                    <a:cubicBezTo>
                      <a:pt x="15204" y="8092"/>
                      <a:pt x="15204" y="8092"/>
                      <a:pt x="15204" y="8092"/>
                    </a:cubicBezTo>
                    <a:cubicBezTo>
                      <a:pt x="15260" y="8092"/>
                      <a:pt x="15260" y="8092"/>
                      <a:pt x="15260" y="8092"/>
                    </a:cubicBezTo>
                    <a:cubicBezTo>
                      <a:pt x="15316" y="8025"/>
                      <a:pt x="15316" y="8025"/>
                      <a:pt x="15316" y="8025"/>
                    </a:cubicBezTo>
                    <a:cubicBezTo>
                      <a:pt x="15372" y="7958"/>
                      <a:pt x="15372" y="7958"/>
                      <a:pt x="15372" y="7958"/>
                    </a:cubicBezTo>
                    <a:cubicBezTo>
                      <a:pt x="15372" y="7958"/>
                      <a:pt x="15372" y="7958"/>
                      <a:pt x="15372" y="7958"/>
                    </a:cubicBezTo>
                    <a:cubicBezTo>
                      <a:pt x="15372" y="7958"/>
                      <a:pt x="15372" y="7958"/>
                      <a:pt x="15372" y="7958"/>
                    </a:cubicBezTo>
                    <a:cubicBezTo>
                      <a:pt x="15372" y="8025"/>
                      <a:pt x="15372" y="8025"/>
                      <a:pt x="15372" y="8025"/>
                    </a:cubicBezTo>
                    <a:cubicBezTo>
                      <a:pt x="15372" y="8025"/>
                      <a:pt x="15372" y="8025"/>
                      <a:pt x="15372" y="8025"/>
                    </a:cubicBezTo>
                    <a:cubicBezTo>
                      <a:pt x="15260" y="8092"/>
                      <a:pt x="15260" y="8092"/>
                      <a:pt x="15260" y="8092"/>
                    </a:cubicBezTo>
                    <a:cubicBezTo>
                      <a:pt x="15260" y="8159"/>
                      <a:pt x="15260" y="8159"/>
                      <a:pt x="15260" y="8159"/>
                    </a:cubicBezTo>
                    <a:cubicBezTo>
                      <a:pt x="15260" y="8159"/>
                      <a:pt x="15260" y="8159"/>
                      <a:pt x="15260" y="8159"/>
                    </a:cubicBezTo>
                    <a:cubicBezTo>
                      <a:pt x="15260" y="8159"/>
                      <a:pt x="15260" y="8159"/>
                      <a:pt x="15260" y="8159"/>
                    </a:cubicBezTo>
                    <a:cubicBezTo>
                      <a:pt x="15204" y="8225"/>
                      <a:pt x="15204" y="8225"/>
                      <a:pt x="15204" y="8225"/>
                    </a:cubicBezTo>
                    <a:cubicBezTo>
                      <a:pt x="15204" y="8159"/>
                      <a:pt x="15204" y="8159"/>
                      <a:pt x="15204" y="8159"/>
                    </a:cubicBezTo>
                    <a:cubicBezTo>
                      <a:pt x="15148" y="8159"/>
                      <a:pt x="15148" y="8159"/>
                      <a:pt x="15148" y="8159"/>
                    </a:cubicBezTo>
                    <a:cubicBezTo>
                      <a:pt x="15148" y="8225"/>
                      <a:pt x="15148" y="8225"/>
                      <a:pt x="15148" y="8225"/>
                    </a:cubicBezTo>
                    <a:cubicBezTo>
                      <a:pt x="15204" y="8225"/>
                      <a:pt x="15204" y="8225"/>
                      <a:pt x="15204" y="8225"/>
                    </a:cubicBezTo>
                    <a:cubicBezTo>
                      <a:pt x="15204" y="8225"/>
                      <a:pt x="15204" y="8225"/>
                      <a:pt x="15204" y="8225"/>
                    </a:cubicBezTo>
                    <a:cubicBezTo>
                      <a:pt x="15204" y="8292"/>
                      <a:pt x="15204" y="8292"/>
                      <a:pt x="15204" y="8292"/>
                    </a:cubicBezTo>
                    <a:cubicBezTo>
                      <a:pt x="15148" y="8292"/>
                      <a:pt x="15148" y="8292"/>
                      <a:pt x="15148" y="8292"/>
                    </a:cubicBezTo>
                    <a:cubicBezTo>
                      <a:pt x="15204" y="8292"/>
                      <a:pt x="15204" y="8292"/>
                      <a:pt x="15204" y="8292"/>
                    </a:cubicBezTo>
                    <a:cubicBezTo>
                      <a:pt x="15260" y="8292"/>
                      <a:pt x="15260" y="8292"/>
                      <a:pt x="15260" y="8292"/>
                    </a:cubicBezTo>
                    <a:cubicBezTo>
                      <a:pt x="15260" y="8292"/>
                      <a:pt x="15260" y="8292"/>
                      <a:pt x="15260" y="8292"/>
                    </a:cubicBezTo>
                    <a:cubicBezTo>
                      <a:pt x="15316" y="8225"/>
                      <a:pt x="15316" y="8225"/>
                      <a:pt x="15316" y="8225"/>
                    </a:cubicBezTo>
                    <a:cubicBezTo>
                      <a:pt x="15316" y="8159"/>
                      <a:pt x="15316" y="8159"/>
                      <a:pt x="15316" y="8159"/>
                    </a:cubicBezTo>
                    <a:cubicBezTo>
                      <a:pt x="15372" y="8159"/>
                      <a:pt x="15372" y="8159"/>
                      <a:pt x="15372" y="8159"/>
                    </a:cubicBezTo>
                    <a:cubicBezTo>
                      <a:pt x="15372" y="8092"/>
                      <a:pt x="15372" y="8092"/>
                      <a:pt x="15372" y="8092"/>
                    </a:cubicBezTo>
                    <a:cubicBezTo>
                      <a:pt x="15372" y="8159"/>
                      <a:pt x="15372" y="8159"/>
                      <a:pt x="15372" y="8159"/>
                    </a:cubicBezTo>
                    <a:cubicBezTo>
                      <a:pt x="15372" y="8225"/>
                      <a:pt x="15372" y="8225"/>
                      <a:pt x="15372" y="8225"/>
                    </a:cubicBezTo>
                    <a:cubicBezTo>
                      <a:pt x="15429" y="8225"/>
                      <a:pt x="15429" y="8225"/>
                      <a:pt x="15429" y="8225"/>
                    </a:cubicBezTo>
                    <a:cubicBezTo>
                      <a:pt x="15429" y="8159"/>
                      <a:pt x="15429" y="8159"/>
                      <a:pt x="15429" y="8159"/>
                    </a:cubicBezTo>
                    <a:cubicBezTo>
                      <a:pt x="15372" y="8092"/>
                      <a:pt x="15372" y="8092"/>
                      <a:pt x="15372" y="8092"/>
                    </a:cubicBezTo>
                    <a:cubicBezTo>
                      <a:pt x="15429" y="8092"/>
                      <a:pt x="15429" y="8092"/>
                      <a:pt x="15429" y="8092"/>
                    </a:cubicBezTo>
                    <a:cubicBezTo>
                      <a:pt x="15429" y="8025"/>
                      <a:pt x="15429" y="8025"/>
                      <a:pt x="15429" y="8025"/>
                    </a:cubicBezTo>
                    <a:cubicBezTo>
                      <a:pt x="15485" y="8092"/>
                      <a:pt x="15485" y="8092"/>
                      <a:pt x="15485" y="8092"/>
                    </a:cubicBezTo>
                    <a:cubicBezTo>
                      <a:pt x="15485" y="8092"/>
                      <a:pt x="15485" y="8092"/>
                      <a:pt x="15485" y="8092"/>
                    </a:cubicBezTo>
                    <a:cubicBezTo>
                      <a:pt x="15485" y="8159"/>
                      <a:pt x="15485" y="8159"/>
                      <a:pt x="15485" y="8159"/>
                    </a:cubicBezTo>
                    <a:cubicBezTo>
                      <a:pt x="15485" y="8092"/>
                      <a:pt x="15485" y="8092"/>
                      <a:pt x="15485" y="8092"/>
                    </a:cubicBezTo>
                    <a:cubicBezTo>
                      <a:pt x="15541" y="8092"/>
                      <a:pt x="15541" y="8092"/>
                      <a:pt x="15541" y="8092"/>
                    </a:cubicBezTo>
                    <a:cubicBezTo>
                      <a:pt x="15597" y="8092"/>
                      <a:pt x="15597" y="8092"/>
                      <a:pt x="15597" y="8092"/>
                    </a:cubicBezTo>
                    <a:cubicBezTo>
                      <a:pt x="15597" y="8159"/>
                      <a:pt x="15597" y="8159"/>
                      <a:pt x="15597" y="8159"/>
                    </a:cubicBezTo>
                    <a:cubicBezTo>
                      <a:pt x="15597" y="8225"/>
                      <a:pt x="15597" y="8225"/>
                      <a:pt x="15597" y="8225"/>
                    </a:cubicBezTo>
                    <a:cubicBezTo>
                      <a:pt x="15541" y="8292"/>
                      <a:pt x="15541" y="8292"/>
                      <a:pt x="15541" y="8292"/>
                    </a:cubicBezTo>
                    <a:cubicBezTo>
                      <a:pt x="15485" y="8359"/>
                      <a:pt x="15485" y="8359"/>
                      <a:pt x="15485" y="8359"/>
                    </a:cubicBezTo>
                    <a:cubicBezTo>
                      <a:pt x="15485" y="8359"/>
                      <a:pt x="15485" y="8359"/>
                      <a:pt x="15485" y="8359"/>
                    </a:cubicBezTo>
                    <a:cubicBezTo>
                      <a:pt x="15485" y="8359"/>
                      <a:pt x="15485" y="8359"/>
                      <a:pt x="15485" y="8359"/>
                    </a:cubicBezTo>
                    <a:cubicBezTo>
                      <a:pt x="15541" y="8426"/>
                      <a:pt x="15541" y="8426"/>
                      <a:pt x="15541" y="8426"/>
                    </a:cubicBezTo>
                    <a:cubicBezTo>
                      <a:pt x="15597" y="8359"/>
                      <a:pt x="15597" y="8359"/>
                      <a:pt x="15597" y="8359"/>
                    </a:cubicBezTo>
                    <a:cubicBezTo>
                      <a:pt x="15541" y="8359"/>
                      <a:pt x="15541" y="8359"/>
                      <a:pt x="15541" y="8359"/>
                    </a:cubicBezTo>
                    <a:cubicBezTo>
                      <a:pt x="15597" y="8292"/>
                      <a:pt x="15597" y="8292"/>
                      <a:pt x="15597" y="8292"/>
                    </a:cubicBezTo>
                    <a:cubicBezTo>
                      <a:pt x="15597" y="8225"/>
                      <a:pt x="15597" y="8225"/>
                      <a:pt x="15597" y="8225"/>
                    </a:cubicBezTo>
                    <a:cubicBezTo>
                      <a:pt x="15653" y="8292"/>
                      <a:pt x="15653" y="8292"/>
                      <a:pt x="15653" y="8292"/>
                    </a:cubicBezTo>
                    <a:cubicBezTo>
                      <a:pt x="15653" y="8359"/>
                      <a:pt x="15653" y="8359"/>
                      <a:pt x="15653" y="8359"/>
                    </a:cubicBezTo>
                    <a:cubicBezTo>
                      <a:pt x="15653" y="8292"/>
                      <a:pt x="15653" y="8292"/>
                      <a:pt x="15653" y="8292"/>
                    </a:cubicBezTo>
                    <a:cubicBezTo>
                      <a:pt x="15653" y="8225"/>
                      <a:pt x="15653" y="8225"/>
                      <a:pt x="15653" y="8225"/>
                    </a:cubicBezTo>
                    <a:cubicBezTo>
                      <a:pt x="15653" y="8225"/>
                      <a:pt x="15653" y="8225"/>
                      <a:pt x="15653" y="8225"/>
                    </a:cubicBezTo>
                    <a:cubicBezTo>
                      <a:pt x="15653" y="8092"/>
                      <a:pt x="15653" y="8092"/>
                      <a:pt x="15653" y="8092"/>
                    </a:cubicBezTo>
                    <a:cubicBezTo>
                      <a:pt x="15653" y="8092"/>
                      <a:pt x="15653" y="8092"/>
                      <a:pt x="15653" y="8092"/>
                    </a:cubicBezTo>
                    <a:cubicBezTo>
                      <a:pt x="15709" y="8092"/>
                      <a:pt x="15709" y="8092"/>
                      <a:pt x="15709" y="8092"/>
                    </a:cubicBezTo>
                    <a:cubicBezTo>
                      <a:pt x="15709" y="8159"/>
                      <a:pt x="15709" y="8159"/>
                      <a:pt x="15709" y="8159"/>
                    </a:cubicBezTo>
                    <a:cubicBezTo>
                      <a:pt x="15653" y="8225"/>
                      <a:pt x="15653" y="8225"/>
                      <a:pt x="15653" y="8225"/>
                    </a:cubicBezTo>
                    <a:cubicBezTo>
                      <a:pt x="15709" y="8225"/>
                      <a:pt x="15709" y="8225"/>
                      <a:pt x="15709" y="8225"/>
                    </a:cubicBezTo>
                    <a:cubicBezTo>
                      <a:pt x="15765" y="8159"/>
                      <a:pt x="15765" y="8159"/>
                      <a:pt x="15765" y="8159"/>
                    </a:cubicBezTo>
                    <a:cubicBezTo>
                      <a:pt x="15821" y="8292"/>
                      <a:pt x="15821" y="8292"/>
                      <a:pt x="15821" y="8292"/>
                    </a:cubicBezTo>
                    <a:cubicBezTo>
                      <a:pt x="15821" y="8292"/>
                      <a:pt x="15821" y="8292"/>
                      <a:pt x="15821" y="8292"/>
                    </a:cubicBezTo>
                    <a:cubicBezTo>
                      <a:pt x="15877" y="8292"/>
                      <a:pt x="15877" y="8292"/>
                      <a:pt x="15877" y="8292"/>
                    </a:cubicBezTo>
                    <a:cubicBezTo>
                      <a:pt x="15934" y="8359"/>
                      <a:pt x="15934" y="8359"/>
                      <a:pt x="15934" y="8359"/>
                    </a:cubicBezTo>
                    <a:cubicBezTo>
                      <a:pt x="15934" y="8359"/>
                      <a:pt x="15934" y="8359"/>
                      <a:pt x="15934" y="8359"/>
                    </a:cubicBezTo>
                    <a:cubicBezTo>
                      <a:pt x="15934" y="8292"/>
                      <a:pt x="15934" y="8292"/>
                      <a:pt x="15934" y="8292"/>
                    </a:cubicBezTo>
                    <a:cubicBezTo>
                      <a:pt x="15877" y="8292"/>
                      <a:pt x="15877" y="8292"/>
                      <a:pt x="15877" y="8292"/>
                    </a:cubicBezTo>
                    <a:cubicBezTo>
                      <a:pt x="15877" y="8225"/>
                      <a:pt x="15877" y="8225"/>
                      <a:pt x="15877" y="8225"/>
                    </a:cubicBezTo>
                    <a:cubicBezTo>
                      <a:pt x="15765" y="8159"/>
                      <a:pt x="15765" y="8159"/>
                      <a:pt x="15765" y="8159"/>
                    </a:cubicBezTo>
                    <a:cubicBezTo>
                      <a:pt x="15765" y="8159"/>
                      <a:pt x="15765" y="8159"/>
                      <a:pt x="15765" y="8159"/>
                    </a:cubicBezTo>
                    <a:cubicBezTo>
                      <a:pt x="15709" y="8092"/>
                      <a:pt x="15709" y="8092"/>
                      <a:pt x="15709" y="8092"/>
                    </a:cubicBezTo>
                    <a:cubicBezTo>
                      <a:pt x="15765" y="8025"/>
                      <a:pt x="15765" y="8025"/>
                      <a:pt x="15765" y="8025"/>
                    </a:cubicBezTo>
                    <a:cubicBezTo>
                      <a:pt x="15821" y="8025"/>
                      <a:pt x="15821" y="8025"/>
                      <a:pt x="15821" y="8025"/>
                    </a:cubicBezTo>
                    <a:cubicBezTo>
                      <a:pt x="15877" y="7958"/>
                      <a:pt x="15877" y="7958"/>
                      <a:pt x="15877" y="7958"/>
                    </a:cubicBezTo>
                    <a:cubicBezTo>
                      <a:pt x="15934" y="7958"/>
                      <a:pt x="15934" y="7958"/>
                      <a:pt x="15934" y="7958"/>
                    </a:cubicBezTo>
                    <a:cubicBezTo>
                      <a:pt x="15990" y="7958"/>
                      <a:pt x="15990" y="7958"/>
                      <a:pt x="15990" y="7958"/>
                    </a:cubicBezTo>
                    <a:cubicBezTo>
                      <a:pt x="16046" y="8025"/>
                      <a:pt x="16046" y="8025"/>
                      <a:pt x="16046" y="8025"/>
                    </a:cubicBezTo>
                    <a:cubicBezTo>
                      <a:pt x="16046" y="8025"/>
                      <a:pt x="16046" y="8025"/>
                      <a:pt x="16046" y="8025"/>
                    </a:cubicBezTo>
                    <a:cubicBezTo>
                      <a:pt x="16102" y="8025"/>
                      <a:pt x="16102" y="8025"/>
                      <a:pt x="16102" y="8025"/>
                    </a:cubicBezTo>
                    <a:cubicBezTo>
                      <a:pt x="16102" y="8092"/>
                      <a:pt x="16102" y="8092"/>
                      <a:pt x="16102" y="8092"/>
                    </a:cubicBezTo>
                    <a:cubicBezTo>
                      <a:pt x="16158" y="8092"/>
                      <a:pt x="16158" y="8092"/>
                      <a:pt x="16158" y="8092"/>
                    </a:cubicBezTo>
                    <a:cubicBezTo>
                      <a:pt x="16214" y="8092"/>
                      <a:pt x="16214" y="8092"/>
                      <a:pt x="16214" y="8092"/>
                    </a:cubicBezTo>
                    <a:cubicBezTo>
                      <a:pt x="16214" y="8159"/>
                      <a:pt x="16214" y="8159"/>
                      <a:pt x="16214" y="8159"/>
                    </a:cubicBezTo>
                    <a:cubicBezTo>
                      <a:pt x="16214" y="8159"/>
                      <a:pt x="16214" y="8159"/>
                      <a:pt x="16214" y="8159"/>
                    </a:cubicBezTo>
                    <a:cubicBezTo>
                      <a:pt x="16214" y="8159"/>
                      <a:pt x="16214" y="8159"/>
                      <a:pt x="16214" y="8159"/>
                    </a:cubicBezTo>
                    <a:cubicBezTo>
                      <a:pt x="16270" y="8159"/>
                      <a:pt x="16270" y="8159"/>
                      <a:pt x="16270" y="8159"/>
                    </a:cubicBezTo>
                    <a:cubicBezTo>
                      <a:pt x="16270" y="8159"/>
                      <a:pt x="16270" y="8159"/>
                      <a:pt x="16270" y="8159"/>
                    </a:cubicBezTo>
                    <a:cubicBezTo>
                      <a:pt x="16326" y="8225"/>
                      <a:pt x="16326" y="8225"/>
                      <a:pt x="16326" y="8225"/>
                    </a:cubicBezTo>
                    <a:cubicBezTo>
                      <a:pt x="16326" y="8225"/>
                      <a:pt x="16326" y="8225"/>
                      <a:pt x="16326" y="8225"/>
                    </a:cubicBezTo>
                    <a:cubicBezTo>
                      <a:pt x="16326" y="8292"/>
                      <a:pt x="16326" y="8292"/>
                      <a:pt x="16326" y="8292"/>
                    </a:cubicBezTo>
                    <a:cubicBezTo>
                      <a:pt x="16382" y="8292"/>
                      <a:pt x="16382" y="8292"/>
                      <a:pt x="16382" y="8292"/>
                    </a:cubicBezTo>
                    <a:cubicBezTo>
                      <a:pt x="16382" y="8359"/>
                      <a:pt x="16382" y="8359"/>
                      <a:pt x="16382" y="8359"/>
                    </a:cubicBezTo>
                    <a:cubicBezTo>
                      <a:pt x="16326" y="8426"/>
                      <a:pt x="16326" y="8426"/>
                      <a:pt x="16326" y="8426"/>
                    </a:cubicBezTo>
                    <a:cubicBezTo>
                      <a:pt x="16270" y="8426"/>
                      <a:pt x="16270" y="8426"/>
                      <a:pt x="16270" y="8426"/>
                    </a:cubicBezTo>
                    <a:cubicBezTo>
                      <a:pt x="16214" y="8359"/>
                      <a:pt x="16214" y="8359"/>
                      <a:pt x="16214" y="8359"/>
                    </a:cubicBezTo>
                    <a:cubicBezTo>
                      <a:pt x="16158" y="8426"/>
                      <a:pt x="16158" y="8426"/>
                      <a:pt x="16158" y="8426"/>
                    </a:cubicBezTo>
                    <a:cubicBezTo>
                      <a:pt x="16102" y="8493"/>
                      <a:pt x="16102" y="8493"/>
                      <a:pt x="16102" y="8493"/>
                    </a:cubicBezTo>
                    <a:cubicBezTo>
                      <a:pt x="16158" y="8426"/>
                      <a:pt x="16158" y="8426"/>
                      <a:pt x="16158" y="8426"/>
                    </a:cubicBezTo>
                    <a:cubicBezTo>
                      <a:pt x="16270" y="8426"/>
                      <a:pt x="16270" y="8426"/>
                      <a:pt x="16270" y="8426"/>
                    </a:cubicBezTo>
                    <a:cubicBezTo>
                      <a:pt x="16270" y="8426"/>
                      <a:pt x="16270" y="8426"/>
                      <a:pt x="16270" y="8426"/>
                    </a:cubicBezTo>
                    <a:cubicBezTo>
                      <a:pt x="16214" y="8493"/>
                      <a:pt x="16214" y="8493"/>
                      <a:pt x="16214" y="8493"/>
                    </a:cubicBezTo>
                    <a:cubicBezTo>
                      <a:pt x="16214" y="8493"/>
                      <a:pt x="16214" y="8493"/>
                      <a:pt x="16214" y="8493"/>
                    </a:cubicBezTo>
                    <a:cubicBezTo>
                      <a:pt x="16158" y="8627"/>
                      <a:pt x="16158" y="8627"/>
                      <a:pt x="16158" y="8627"/>
                    </a:cubicBezTo>
                    <a:cubicBezTo>
                      <a:pt x="16102" y="8627"/>
                      <a:pt x="16102" y="8627"/>
                      <a:pt x="16102" y="8627"/>
                    </a:cubicBezTo>
                    <a:cubicBezTo>
                      <a:pt x="16046" y="8627"/>
                      <a:pt x="16046" y="8627"/>
                      <a:pt x="16046" y="8627"/>
                    </a:cubicBezTo>
                    <a:cubicBezTo>
                      <a:pt x="16046" y="8693"/>
                      <a:pt x="16046" y="8693"/>
                      <a:pt x="16046" y="8693"/>
                    </a:cubicBezTo>
                    <a:cubicBezTo>
                      <a:pt x="16102" y="8693"/>
                      <a:pt x="16102" y="8693"/>
                      <a:pt x="16102" y="8693"/>
                    </a:cubicBezTo>
                    <a:cubicBezTo>
                      <a:pt x="16158" y="8560"/>
                      <a:pt x="16158" y="8560"/>
                      <a:pt x="16158" y="8560"/>
                    </a:cubicBezTo>
                    <a:cubicBezTo>
                      <a:pt x="16214" y="8493"/>
                      <a:pt x="16214" y="8493"/>
                      <a:pt x="16214" y="8493"/>
                    </a:cubicBezTo>
                    <a:cubicBezTo>
                      <a:pt x="16270" y="8493"/>
                      <a:pt x="16270" y="8493"/>
                      <a:pt x="16270" y="8493"/>
                    </a:cubicBezTo>
                    <a:cubicBezTo>
                      <a:pt x="16326" y="8426"/>
                      <a:pt x="16326" y="8426"/>
                      <a:pt x="16326" y="8426"/>
                    </a:cubicBezTo>
                    <a:cubicBezTo>
                      <a:pt x="16382" y="8493"/>
                      <a:pt x="16382" y="8493"/>
                      <a:pt x="16382" y="8493"/>
                    </a:cubicBezTo>
                    <a:cubicBezTo>
                      <a:pt x="16382" y="8493"/>
                      <a:pt x="16382" y="8493"/>
                      <a:pt x="16382" y="8493"/>
                    </a:cubicBezTo>
                    <a:cubicBezTo>
                      <a:pt x="16438" y="8493"/>
                      <a:pt x="16438" y="8493"/>
                      <a:pt x="16438" y="8493"/>
                    </a:cubicBezTo>
                    <a:cubicBezTo>
                      <a:pt x="16438" y="8560"/>
                      <a:pt x="16438" y="8560"/>
                      <a:pt x="16438" y="8560"/>
                    </a:cubicBezTo>
                    <a:cubicBezTo>
                      <a:pt x="16438" y="8560"/>
                      <a:pt x="16438" y="8560"/>
                      <a:pt x="16438" y="8560"/>
                    </a:cubicBezTo>
                    <a:cubicBezTo>
                      <a:pt x="16438" y="8627"/>
                      <a:pt x="16438" y="8627"/>
                      <a:pt x="16438" y="8627"/>
                    </a:cubicBezTo>
                    <a:cubicBezTo>
                      <a:pt x="16382" y="8627"/>
                      <a:pt x="16382" y="8627"/>
                      <a:pt x="16382" y="8627"/>
                    </a:cubicBezTo>
                    <a:cubicBezTo>
                      <a:pt x="16326" y="8693"/>
                      <a:pt x="16326" y="8693"/>
                      <a:pt x="16326" y="8693"/>
                    </a:cubicBezTo>
                    <a:cubicBezTo>
                      <a:pt x="16270" y="8693"/>
                      <a:pt x="16270" y="8693"/>
                      <a:pt x="16270" y="8693"/>
                    </a:cubicBezTo>
                    <a:cubicBezTo>
                      <a:pt x="16270" y="8693"/>
                      <a:pt x="16270" y="8693"/>
                      <a:pt x="16270" y="8693"/>
                    </a:cubicBezTo>
                    <a:cubicBezTo>
                      <a:pt x="16214" y="8693"/>
                      <a:pt x="16214" y="8693"/>
                      <a:pt x="16214" y="8693"/>
                    </a:cubicBezTo>
                    <a:cubicBezTo>
                      <a:pt x="16214" y="8693"/>
                      <a:pt x="16214" y="8693"/>
                      <a:pt x="16214" y="8693"/>
                    </a:cubicBezTo>
                    <a:cubicBezTo>
                      <a:pt x="16270" y="8693"/>
                      <a:pt x="16270" y="8693"/>
                      <a:pt x="16270" y="8693"/>
                    </a:cubicBezTo>
                    <a:cubicBezTo>
                      <a:pt x="16270" y="8760"/>
                      <a:pt x="16270" y="8760"/>
                      <a:pt x="16270" y="8760"/>
                    </a:cubicBezTo>
                    <a:cubicBezTo>
                      <a:pt x="16158" y="8760"/>
                      <a:pt x="16158" y="8760"/>
                      <a:pt x="16158" y="8760"/>
                    </a:cubicBezTo>
                    <a:cubicBezTo>
                      <a:pt x="16214" y="8760"/>
                      <a:pt x="16214" y="8760"/>
                      <a:pt x="16214" y="8760"/>
                    </a:cubicBezTo>
                    <a:cubicBezTo>
                      <a:pt x="16214" y="8760"/>
                      <a:pt x="16214" y="8760"/>
                      <a:pt x="16214" y="8760"/>
                    </a:cubicBezTo>
                    <a:cubicBezTo>
                      <a:pt x="16270" y="8760"/>
                      <a:pt x="16270" y="8760"/>
                      <a:pt x="16270" y="8760"/>
                    </a:cubicBezTo>
                    <a:cubicBezTo>
                      <a:pt x="16326" y="8693"/>
                      <a:pt x="16326" y="8693"/>
                      <a:pt x="16326" y="8693"/>
                    </a:cubicBezTo>
                    <a:cubicBezTo>
                      <a:pt x="16326" y="8760"/>
                      <a:pt x="16326" y="8760"/>
                      <a:pt x="16326" y="8760"/>
                    </a:cubicBezTo>
                    <a:cubicBezTo>
                      <a:pt x="16326" y="8760"/>
                      <a:pt x="16326" y="8760"/>
                      <a:pt x="16326" y="8760"/>
                    </a:cubicBezTo>
                    <a:cubicBezTo>
                      <a:pt x="16270" y="8760"/>
                      <a:pt x="16270" y="8760"/>
                      <a:pt x="16270" y="8760"/>
                    </a:cubicBezTo>
                    <a:cubicBezTo>
                      <a:pt x="16214" y="8827"/>
                      <a:pt x="16214" y="8827"/>
                      <a:pt x="16214" y="8827"/>
                    </a:cubicBezTo>
                    <a:cubicBezTo>
                      <a:pt x="16214" y="8827"/>
                      <a:pt x="16214" y="8827"/>
                      <a:pt x="16214" y="8827"/>
                    </a:cubicBezTo>
                    <a:cubicBezTo>
                      <a:pt x="16270" y="8827"/>
                      <a:pt x="16270" y="8827"/>
                      <a:pt x="16270" y="8827"/>
                    </a:cubicBezTo>
                    <a:cubicBezTo>
                      <a:pt x="16214" y="8894"/>
                      <a:pt x="16214" y="8894"/>
                      <a:pt x="16214" y="8894"/>
                    </a:cubicBezTo>
                    <a:cubicBezTo>
                      <a:pt x="16158" y="8961"/>
                      <a:pt x="16158" y="8961"/>
                      <a:pt x="16158" y="8961"/>
                    </a:cubicBezTo>
                    <a:cubicBezTo>
                      <a:pt x="16158" y="8961"/>
                      <a:pt x="16158" y="8961"/>
                      <a:pt x="16158" y="8961"/>
                    </a:cubicBezTo>
                    <a:cubicBezTo>
                      <a:pt x="16158" y="8961"/>
                      <a:pt x="16158" y="8961"/>
                      <a:pt x="16158" y="8961"/>
                    </a:cubicBezTo>
                    <a:cubicBezTo>
                      <a:pt x="16214" y="8894"/>
                      <a:pt x="16214" y="8894"/>
                      <a:pt x="16214" y="8894"/>
                    </a:cubicBezTo>
                    <a:cubicBezTo>
                      <a:pt x="16270" y="8827"/>
                      <a:pt x="16270" y="8827"/>
                      <a:pt x="16270" y="8827"/>
                    </a:cubicBezTo>
                    <a:cubicBezTo>
                      <a:pt x="16270" y="8827"/>
                      <a:pt x="16270" y="8827"/>
                      <a:pt x="16270" y="8827"/>
                    </a:cubicBezTo>
                    <a:cubicBezTo>
                      <a:pt x="16382" y="8760"/>
                      <a:pt x="16382" y="8760"/>
                      <a:pt x="16382" y="8760"/>
                    </a:cubicBezTo>
                    <a:cubicBezTo>
                      <a:pt x="16382" y="8760"/>
                      <a:pt x="16382" y="8760"/>
                      <a:pt x="16382" y="8760"/>
                    </a:cubicBezTo>
                    <a:cubicBezTo>
                      <a:pt x="16382" y="8760"/>
                      <a:pt x="16382" y="8760"/>
                      <a:pt x="16382" y="8760"/>
                    </a:cubicBezTo>
                    <a:cubicBezTo>
                      <a:pt x="16438" y="8760"/>
                      <a:pt x="16438" y="8760"/>
                      <a:pt x="16438" y="8760"/>
                    </a:cubicBezTo>
                    <a:cubicBezTo>
                      <a:pt x="16438" y="8760"/>
                      <a:pt x="16438" y="8760"/>
                      <a:pt x="16438" y="8760"/>
                    </a:cubicBezTo>
                    <a:cubicBezTo>
                      <a:pt x="16495" y="8693"/>
                      <a:pt x="16495" y="8693"/>
                      <a:pt x="16495" y="8693"/>
                    </a:cubicBezTo>
                    <a:cubicBezTo>
                      <a:pt x="16551" y="8693"/>
                      <a:pt x="16551" y="8693"/>
                      <a:pt x="16551" y="8693"/>
                    </a:cubicBezTo>
                    <a:cubicBezTo>
                      <a:pt x="16551" y="8693"/>
                      <a:pt x="16551" y="8693"/>
                      <a:pt x="16551" y="8693"/>
                    </a:cubicBezTo>
                    <a:cubicBezTo>
                      <a:pt x="16438" y="8827"/>
                      <a:pt x="16438" y="8827"/>
                      <a:pt x="16438" y="8827"/>
                    </a:cubicBezTo>
                    <a:cubicBezTo>
                      <a:pt x="16382" y="8827"/>
                      <a:pt x="16382" y="8827"/>
                      <a:pt x="16382" y="8827"/>
                    </a:cubicBezTo>
                    <a:cubicBezTo>
                      <a:pt x="16326" y="8894"/>
                      <a:pt x="16326" y="8894"/>
                      <a:pt x="16326" y="8894"/>
                    </a:cubicBezTo>
                    <a:cubicBezTo>
                      <a:pt x="16326" y="8894"/>
                      <a:pt x="16326" y="8894"/>
                      <a:pt x="16326" y="8894"/>
                    </a:cubicBezTo>
                    <a:cubicBezTo>
                      <a:pt x="16326" y="8894"/>
                      <a:pt x="16326" y="8894"/>
                      <a:pt x="16326" y="8894"/>
                    </a:cubicBezTo>
                    <a:cubicBezTo>
                      <a:pt x="16326" y="8961"/>
                      <a:pt x="16326" y="8961"/>
                      <a:pt x="16326" y="8961"/>
                    </a:cubicBezTo>
                    <a:cubicBezTo>
                      <a:pt x="16326" y="8961"/>
                      <a:pt x="16326" y="8961"/>
                      <a:pt x="16326" y="8961"/>
                    </a:cubicBezTo>
                    <a:cubicBezTo>
                      <a:pt x="16326" y="9028"/>
                      <a:pt x="16326" y="9028"/>
                      <a:pt x="16326" y="9028"/>
                    </a:cubicBezTo>
                    <a:cubicBezTo>
                      <a:pt x="16382" y="8961"/>
                      <a:pt x="16382" y="8961"/>
                      <a:pt x="16382" y="8961"/>
                    </a:cubicBezTo>
                    <a:cubicBezTo>
                      <a:pt x="16382" y="8894"/>
                      <a:pt x="16382" y="8894"/>
                      <a:pt x="16382" y="8894"/>
                    </a:cubicBezTo>
                    <a:cubicBezTo>
                      <a:pt x="16438" y="8827"/>
                      <a:pt x="16438" y="8827"/>
                      <a:pt x="16438" y="8827"/>
                    </a:cubicBezTo>
                    <a:cubicBezTo>
                      <a:pt x="16495" y="8827"/>
                      <a:pt x="16495" y="8827"/>
                      <a:pt x="16495" y="8827"/>
                    </a:cubicBezTo>
                    <a:cubicBezTo>
                      <a:pt x="16495" y="8827"/>
                      <a:pt x="16495" y="8827"/>
                      <a:pt x="16495" y="8827"/>
                    </a:cubicBezTo>
                    <a:cubicBezTo>
                      <a:pt x="16495" y="8894"/>
                      <a:pt x="16495" y="8894"/>
                      <a:pt x="16495" y="8894"/>
                    </a:cubicBezTo>
                    <a:cubicBezTo>
                      <a:pt x="16495" y="8894"/>
                      <a:pt x="16495" y="8894"/>
                      <a:pt x="16495" y="8894"/>
                    </a:cubicBezTo>
                    <a:cubicBezTo>
                      <a:pt x="16382" y="8961"/>
                      <a:pt x="16382" y="8961"/>
                      <a:pt x="16382" y="8961"/>
                    </a:cubicBezTo>
                    <a:cubicBezTo>
                      <a:pt x="16382" y="9028"/>
                      <a:pt x="16382" y="9028"/>
                      <a:pt x="16382" y="9028"/>
                    </a:cubicBezTo>
                    <a:cubicBezTo>
                      <a:pt x="16382" y="9095"/>
                      <a:pt x="16382" y="9095"/>
                      <a:pt x="16382" y="9095"/>
                    </a:cubicBezTo>
                    <a:cubicBezTo>
                      <a:pt x="16326" y="9095"/>
                      <a:pt x="16326" y="9095"/>
                      <a:pt x="16326" y="9095"/>
                    </a:cubicBezTo>
                    <a:cubicBezTo>
                      <a:pt x="16326" y="9095"/>
                      <a:pt x="16326" y="9095"/>
                      <a:pt x="16326" y="9095"/>
                    </a:cubicBezTo>
                    <a:cubicBezTo>
                      <a:pt x="16382" y="9095"/>
                      <a:pt x="16382" y="9095"/>
                      <a:pt x="16382" y="9095"/>
                    </a:cubicBezTo>
                    <a:cubicBezTo>
                      <a:pt x="16382" y="9095"/>
                      <a:pt x="16382" y="9095"/>
                      <a:pt x="16382" y="9095"/>
                    </a:cubicBezTo>
                    <a:cubicBezTo>
                      <a:pt x="16438" y="8961"/>
                      <a:pt x="16438" y="8961"/>
                      <a:pt x="16438" y="8961"/>
                    </a:cubicBezTo>
                    <a:cubicBezTo>
                      <a:pt x="16495" y="8961"/>
                      <a:pt x="16495" y="8961"/>
                      <a:pt x="16495" y="8961"/>
                    </a:cubicBezTo>
                    <a:cubicBezTo>
                      <a:pt x="16551" y="8961"/>
                      <a:pt x="16551" y="8961"/>
                      <a:pt x="16551" y="8961"/>
                    </a:cubicBezTo>
                    <a:cubicBezTo>
                      <a:pt x="16551" y="9028"/>
                      <a:pt x="16551" y="9028"/>
                      <a:pt x="16551" y="9028"/>
                    </a:cubicBezTo>
                    <a:cubicBezTo>
                      <a:pt x="16551" y="9028"/>
                      <a:pt x="16551" y="9028"/>
                      <a:pt x="16551" y="9028"/>
                    </a:cubicBezTo>
                    <a:cubicBezTo>
                      <a:pt x="16495" y="9028"/>
                      <a:pt x="16495" y="9028"/>
                      <a:pt x="16495" y="9028"/>
                    </a:cubicBezTo>
                    <a:cubicBezTo>
                      <a:pt x="16438" y="9095"/>
                      <a:pt x="16438" y="9095"/>
                      <a:pt x="16438" y="9095"/>
                    </a:cubicBezTo>
                    <a:cubicBezTo>
                      <a:pt x="16438" y="9162"/>
                      <a:pt x="16438" y="9162"/>
                      <a:pt x="16438" y="9162"/>
                    </a:cubicBezTo>
                    <a:cubicBezTo>
                      <a:pt x="16438" y="9162"/>
                      <a:pt x="16438" y="9162"/>
                      <a:pt x="16438" y="9162"/>
                    </a:cubicBezTo>
                    <a:cubicBezTo>
                      <a:pt x="16495" y="9162"/>
                      <a:pt x="16495" y="9162"/>
                      <a:pt x="16495" y="9162"/>
                    </a:cubicBezTo>
                    <a:cubicBezTo>
                      <a:pt x="16495" y="9095"/>
                      <a:pt x="16495" y="9095"/>
                      <a:pt x="16495" y="9095"/>
                    </a:cubicBezTo>
                    <a:cubicBezTo>
                      <a:pt x="16551" y="9028"/>
                      <a:pt x="16551" y="9028"/>
                      <a:pt x="16551" y="9028"/>
                    </a:cubicBezTo>
                    <a:cubicBezTo>
                      <a:pt x="16551" y="9028"/>
                      <a:pt x="16551" y="9028"/>
                      <a:pt x="16551" y="9028"/>
                    </a:cubicBezTo>
                    <a:cubicBezTo>
                      <a:pt x="16551" y="8961"/>
                      <a:pt x="16551" y="8961"/>
                      <a:pt x="16551" y="8961"/>
                    </a:cubicBezTo>
                    <a:cubicBezTo>
                      <a:pt x="16607" y="8961"/>
                      <a:pt x="16607" y="8961"/>
                      <a:pt x="16607" y="8961"/>
                    </a:cubicBezTo>
                    <a:cubicBezTo>
                      <a:pt x="16607" y="8894"/>
                      <a:pt x="16607" y="8894"/>
                      <a:pt x="16607" y="8894"/>
                    </a:cubicBezTo>
                    <a:cubicBezTo>
                      <a:pt x="16663" y="8894"/>
                      <a:pt x="16663" y="8894"/>
                      <a:pt x="16663" y="8894"/>
                    </a:cubicBezTo>
                    <a:cubicBezTo>
                      <a:pt x="16663" y="8827"/>
                      <a:pt x="16663" y="8827"/>
                      <a:pt x="16663" y="8827"/>
                    </a:cubicBezTo>
                    <a:cubicBezTo>
                      <a:pt x="16663" y="8827"/>
                      <a:pt x="16663" y="8827"/>
                      <a:pt x="16663" y="8827"/>
                    </a:cubicBezTo>
                    <a:cubicBezTo>
                      <a:pt x="16719" y="8827"/>
                      <a:pt x="16719" y="8827"/>
                      <a:pt x="16719" y="8827"/>
                    </a:cubicBezTo>
                    <a:cubicBezTo>
                      <a:pt x="16719" y="8760"/>
                      <a:pt x="16719" y="8760"/>
                      <a:pt x="16719" y="8760"/>
                    </a:cubicBezTo>
                    <a:cubicBezTo>
                      <a:pt x="16719" y="8760"/>
                      <a:pt x="16719" y="8760"/>
                      <a:pt x="16719" y="8760"/>
                    </a:cubicBezTo>
                    <a:cubicBezTo>
                      <a:pt x="16775" y="8827"/>
                      <a:pt x="16775" y="8827"/>
                      <a:pt x="16775" y="8827"/>
                    </a:cubicBezTo>
                    <a:cubicBezTo>
                      <a:pt x="16775" y="8894"/>
                      <a:pt x="16775" y="8894"/>
                      <a:pt x="16775" y="8894"/>
                    </a:cubicBezTo>
                    <a:cubicBezTo>
                      <a:pt x="16831" y="8894"/>
                      <a:pt x="16831" y="8894"/>
                      <a:pt x="16831" y="8894"/>
                    </a:cubicBezTo>
                    <a:cubicBezTo>
                      <a:pt x="16831" y="8961"/>
                      <a:pt x="16831" y="8961"/>
                      <a:pt x="16831" y="8961"/>
                    </a:cubicBezTo>
                    <a:cubicBezTo>
                      <a:pt x="16831" y="9028"/>
                      <a:pt x="16831" y="9028"/>
                      <a:pt x="16831" y="9028"/>
                    </a:cubicBezTo>
                    <a:cubicBezTo>
                      <a:pt x="16887" y="9095"/>
                      <a:pt x="16887" y="9095"/>
                      <a:pt x="16887" y="9095"/>
                    </a:cubicBezTo>
                    <a:cubicBezTo>
                      <a:pt x="16887" y="9095"/>
                      <a:pt x="16887" y="9095"/>
                      <a:pt x="16887" y="9095"/>
                    </a:cubicBezTo>
                    <a:cubicBezTo>
                      <a:pt x="16887" y="9095"/>
                      <a:pt x="16887" y="9095"/>
                      <a:pt x="16887" y="9095"/>
                    </a:cubicBezTo>
                    <a:cubicBezTo>
                      <a:pt x="16831" y="9162"/>
                      <a:pt x="16831" y="9162"/>
                      <a:pt x="16831" y="9162"/>
                    </a:cubicBezTo>
                    <a:cubicBezTo>
                      <a:pt x="16775" y="9162"/>
                      <a:pt x="16775" y="9162"/>
                      <a:pt x="16775" y="9162"/>
                    </a:cubicBezTo>
                    <a:cubicBezTo>
                      <a:pt x="16775" y="9162"/>
                      <a:pt x="16775" y="9162"/>
                      <a:pt x="16775" y="9162"/>
                    </a:cubicBezTo>
                    <a:cubicBezTo>
                      <a:pt x="16719" y="9095"/>
                      <a:pt x="16719" y="9095"/>
                      <a:pt x="16719" y="9095"/>
                    </a:cubicBezTo>
                    <a:cubicBezTo>
                      <a:pt x="16719" y="9095"/>
                      <a:pt x="16719" y="9095"/>
                      <a:pt x="16719" y="9095"/>
                    </a:cubicBezTo>
                    <a:cubicBezTo>
                      <a:pt x="16663" y="9162"/>
                      <a:pt x="16663" y="9162"/>
                      <a:pt x="16663" y="9162"/>
                    </a:cubicBezTo>
                    <a:cubicBezTo>
                      <a:pt x="16663" y="9162"/>
                      <a:pt x="16663" y="9162"/>
                      <a:pt x="16663" y="9162"/>
                    </a:cubicBezTo>
                    <a:cubicBezTo>
                      <a:pt x="16607" y="9228"/>
                      <a:pt x="16607" y="9228"/>
                      <a:pt x="16607" y="9228"/>
                    </a:cubicBezTo>
                    <a:cubicBezTo>
                      <a:pt x="16607" y="9228"/>
                      <a:pt x="16607" y="9228"/>
                      <a:pt x="16607" y="9228"/>
                    </a:cubicBezTo>
                    <a:cubicBezTo>
                      <a:pt x="16551" y="9228"/>
                      <a:pt x="16551" y="9228"/>
                      <a:pt x="16551" y="9228"/>
                    </a:cubicBezTo>
                    <a:cubicBezTo>
                      <a:pt x="16551" y="9228"/>
                      <a:pt x="16551" y="9228"/>
                      <a:pt x="16551" y="9228"/>
                    </a:cubicBezTo>
                    <a:cubicBezTo>
                      <a:pt x="16607" y="9228"/>
                      <a:pt x="16607" y="9228"/>
                      <a:pt x="16607" y="9228"/>
                    </a:cubicBezTo>
                    <a:cubicBezTo>
                      <a:pt x="16607" y="9228"/>
                      <a:pt x="16607" y="9228"/>
                      <a:pt x="16607" y="9228"/>
                    </a:cubicBezTo>
                    <a:cubicBezTo>
                      <a:pt x="16607" y="9295"/>
                      <a:pt x="16607" y="9295"/>
                      <a:pt x="16607" y="9295"/>
                    </a:cubicBezTo>
                    <a:cubicBezTo>
                      <a:pt x="16607" y="9295"/>
                      <a:pt x="16607" y="9295"/>
                      <a:pt x="16607" y="9295"/>
                    </a:cubicBezTo>
                    <a:cubicBezTo>
                      <a:pt x="16551" y="9362"/>
                      <a:pt x="16551" y="9362"/>
                      <a:pt x="16551" y="9362"/>
                    </a:cubicBezTo>
                    <a:cubicBezTo>
                      <a:pt x="16495" y="9362"/>
                      <a:pt x="16495" y="9362"/>
                      <a:pt x="16495" y="9362"/>
                    </a:cubicBezTo>
                    <a:cubicBezTo>
                      <a:pt x="16551" y="9362"/>
                      <a:pt x="16551" y="9362"/>
                      <a:pt x="16551" y="9362"/>
                    </a:cubicBezTo>
                    <a:cubicBezTo>
                      <a:pt x="16607" y="9362"/>
                      <a:pt x="16607" y="9362"/>
                      <a:pt x="16607" y="9362"/>
                    </a:cubicBezTo>
                    <a:cubicBezTo>
                      <a:pt x="16663" y="9362"/>
                      <a:pt x="16663" y="9362"/>
                      <a:pt x="16663" y="9362"/>
                    </a:cubicBezTo>
                    <a:cubicBezTo>
                      <a:pt x="16719" y="9362"/>
                      <a:pt x="16719" y="9362"/>
                      <a:pt x="16719" y="9362"/>
                    </a:cubicBezTo>
                    <a:cubicBezTo>
                      <a:pt x="16719" y="9295"/>
                      <a:pt x="16719" y="9295"/>
                      <a:pt x="16719" y="9295"/>
                    </a:cubicBezTo>
                    <a:cubicBezTo>
                      <a:pt x="16775" y="9295"/>
                      <a:pt x="16775" y="9295"/>
                      <a:pt x="16775" y="9295"/>
                    </a:cubicBezTo>
                    <a:cubicBezTo>
                      <a:pt x="16831" y="9362"/>
                      <a:pt x="16831" y="9362"/>
                      <a:pt x="16831" y="9362"/>
                    </a:cubicBezTo>
                    <a:cubicBezTo>
                      <a:pt x="16831" y="9362"/>
                      <a:pt x="16831" y="9362"/>
                      <a:pt x="16831" y="9362"/>
                    </a:cubicBezTo>
                    <a:cubicBezTo>
                      <a:pt x="16831" y="9362"/>
                      <a:pt x="16831" y="9362"/>
                      <a:pt x="16831" y="9362"/>
                    </a:cubicBezTo>
                    <a:cubicBezTo>
                      <a:pt x="16831" y="9362"/>
                      <a:pt x="16831" y="9362"/>
                      <a:pt x="16831" y="9362"/>
                    </a:cubicBezTo>
                    <a:cubicBezTo>
                      <a:pt x="16831" y="9295"/>
                      <a:pt x="16831" y="9295"/>
                      <a:pt x="16831" y="9295"/>
                    </a:cubicBezTo>
                    <a:cubicBezTo>
                      <a:pt x="16831" y="9228"/>
                      <a:pt x="16831" y="9228"/>
                      <a:pt x="16831" y="9228"/>
                    </a:cubicBezTo>
                    <a:cubicBezTo>
                      <a:pt x="16887" y="9228"/>
                      <a:pt x="16887" y="9228"/>
                      <a:pt x="16887" y="9228"/>
                    </a:cubicBezTo>
                    <a:cubicBezTo>
                      <a:pt x="16943" y="9162"/>
                      <a:pt x="16943" y="9162"/>
                      <a:pt x="16943" y="9162"/>
                    </a:cubicBezTo>
                    <a:cubicBezTo>
                      <a:pt x="16943" y="9228"/>
                      <a:pt x="16943" y="9228"/>
                      <a:pt x="16943" y="9228"/>
                    </a:cubicBezTo>
                    <a:cubicBezTo>
                      <a:pt x="16943" y="9228"/>
                      <a:pt x="16943" y="9228"/>
                      <a:pt x="16943" y="9228"/>
                    </a:cubicBezTo>
                    <a:cubicBezTo>
                      <a:pt x="16943" y="9295"/>
                      <a:pt x="16943" y="9295"/>
                      <a:pt x="16943" y="9295"/>
                    </a:cubicBezTo>
                    <a:cubicBezTo>
                      <a:pt x="16943" y="9295"/>
                      <a:pt x="16943" y="9295"/>
                      <a:pt x="16943" y="9295"/>
                    </a:cubicBezTo>
                    <a:cubicBezTo>
                      <a:pt x="16887" y="9362"/>
                      <a:pt x="16887" y="9362"/>
                      <a:pt x="16887" y="9362"/>
                    </a:cubicBezTo>
                    <a:cubicBezTo>
                      <a:pt x="16831" y="9429"/>
                      <a:pt x="16831" y="9429"/>
                      <a:pt x="16831" y="9429"/>
                    </a:cubicBezTo>
                    <a:cubicBezTo>
                      <a:pt x="16831" y="9429"/>
                      <a:pt x="16831" y="9429"/>
                      <a:pt x="16831" y="9429"/>
                    </a:cubicBezTo>
                    <a:cubicBezTo>
                      <a:pt x="16775" y="9429"/>
                      <a:pt x="16775" y="9429"/>
                      <a:pt x="16775" y="9429"/>
                    </a:cubicBezTo>
                    <a:cubicBezTo>
                      <a:pt x="16775" y="9429"/>
                      <a:pt x="16775" y="9429"/>
                      <a:pt x="16775" y="9429"/>
                    </a:cubicBezTo>
                    <a:cubicBezTo>
                      <a:pt x="16719" y="9429"/>
                      <a:pt x="16719" y="9429"/>
                      <a:pt x="16719" y="9429"/>
                    </a:cubicBezTo>
                    <a:cubicBezTo>
                      <a:pt x="16719" y="9429"/>
                      <a:pt x="16719" y="9429"/>
                      <a:pt x="16719" y="9429"/>
                    </a:cubicBezTo>
                    <a:cubicBezTo>
                      <a:pt x="16663" y="9496"/>
                      <a:pt x="16663" y="9496"/>
                      <a:pt x="16663" y="9496"/>
                    </a:cubicBezTo>
                    <a:cubicBezTo>
                      <a:pt x="16663" y="9496"/>
                      <a:pt x="16663" y="9496"/>
                      <a:pt x="16663" y="9496"/>
                    </a:cubicBezTo>
                    <a:cubicBezTo>
                      <a:pt x="16607" y="9563"/>
                      <a:pt x="16607" y="9563"/>
                      <a:pt x="16607" y="9563"/>
                    </a:cubicBezTo>
                    <a:cubicBezTo>
                      <a:pt x="16607" y="9630"/>
                      <a:pt x="16607" y="9630"/>
                      <a:pt x="16607" y="9630"/>
                    </a:cubicBezTo>
                    <a:cubicBezTo>
                      <a:pt x="16607" y="9630"/>
                      <a:pt x="16607" y="9630"/>
                      <a:pt x="16607" y="9630"/>
                    </a:cubicBezTo>
                    <a:cubicBezTo>
                      <a:pt x="16607" y="9630"/>
                      <a:pt x="16607" y="9630"/>
                      <a:pt x="16607" y="9630"/>
                    </a:cubicBezTo>
                    <a:cubicBezTo>
                      <a:pt x="16663" y="9563"/>
                      <a:pt x="16663" y="9563"/>
                      <a:pt x="16663" y="9563"/>
                    </a:cubicBezTo>
                    <a:cubicBezTo>
                      <a:pt x="16719" y="9496"/>
                      <a:pt x="16719" y="9496"/>
                      <a:pt x="16719" y="9496"/>
                    </a:cubicBezTo>
                    <a:cubicBezTo>
                      <a:pt x="16719" y="9496"/>
                      <a:pt x="16719" y="9496"/>
                      <a:pt x="16719" y="9496"/>
                    </a:cubicBezTo>
                    <a:cubicBezTo>
                      <a:pt x="16775" y="9496"/>
                      <a:pt x="16775" y="9496"/>
                      <a:pt x="16775" y="9496"/>
                    </a:cubicBezTo>
                    <a:cubicBezTo>
                      <a:pt x="16775" y="9496"/>
                      <a:pt x="16775" y="9496"/>
                      <a:pt x="16775" y="9496"/>
                    </a:cubicBezTo>
                    <a:cubicBezTo>
                      <a:pt x="16775" y="9496"/>
                      <a:pt x="16775" y="9496"/>
                      <a:pt x="16775" y="9496"/>
                    </a:cubicBezTo>
                    <a:cubicBezTo>
                      <a:pt x="16775" y="9563"/>
                      <a:pt x="16775" y="9563"/>
                      <a:pt x="16775" y="9563"/>
                    </a:cubicBezTo>
                    <a:cubicBezTo>
                      <a:pt x="16719" y="9630"/>
                      <a:pt x="16719" y="9630"/>
                      <a:pt x="16719" y="9630"/>
                    </a:cubicBezTo>
                    <a:cubicBezTo>
                      <a:pt x="16663" y="9697"/>
                      <a:pt x="16663" y="9697"/>
                      <a:pt x="16663" y="9697"/>
                    </a:cubicBezTo>
                    <a:cubicBezTo>
                      <a:pt x="16607" y="9697"/>
                      <a:pt x="16607" y="9697"/>
                      <a:pt x="16607" y="9697"/>
                    </a:cubicBezTo>
                    <a:cubicBezTo>
                      <a:pt x="16607" y="9697"/>
                      <a:pt x="16607" y="9697"/>
                      <a:pt x="16607" y="9697"/>
                    </a:cubicBezTo>
                    <a:cubicBezTo>
                      <a:pt x="16719" y="9697"/>
                      <a:pt x="16719" y="9697"/>
                      <a:pt x="16719" y="9697"/>
                    </a:cubicBezTo>
                    <a:cubicBezTo>
                      <a:pt x="16775" y="9563"/>
                      <a:pt x="16775" y="9563"/>
                      <a:pt x="16775" y="9563"/>
                    </a:cubicBezTo>
                    <a:cubicBezTo>
                      <a:pt x="16831" y="9496"/>
                      <a:pt x="16831" y="9496"/>
                      <a:pt x="16831" y="9496"/>
                    </a:cubicBezTo>
                    <a:cubicBezTo>
                      <a:pt x="16831" y="9429"/>
                      <a:pt x="16831" y="9429"/>
                      <a:pt x="16831" y="9429"/>
                    </a:cubicBezTo>
                    <a:cubicBezTo>
                      <a:pt x="16831" y="9429"/>
                      <a:pt x="16831" y="9429"/>
                      <a:pt x="16831" y="9429"/>
                    </a:cubicBezTo>
                    <a:cubicBezTo>
                      <a:pt x="16887" y="9429"/>
                      <a:pt x="16887" y="9429"/>
                      <a:pt x="16887" y="9429"/>
                    </a:cubicBezTo>
                    <a:cubicBezTo>
                      <a:pt x="16943" y="9362"/>
                      <a:pt x="16943" y="9362"/>
                      <a:pt x="16943" y="9362"/>
                    </a:cubicBezTo>
                    <a:cubicBezTo>
                      <a:pt x="16999" y="9362"/>
                      <a:pt x="16999" y="9362"/>
                      <a:pt x="16999" y="9362"/>
                    </a:cubicBezTo>
                    <a:cubicBezTo>
                      <a:pt x="17056" y="9362"/>
                      <a:pt x="17056" y="9362"/>
                      <a:pt x="17056" y="9362"/>
                    </a:cubicBezTo>
                    <a:cubicBezTo>
                      <a:pt x="17056" y="9362"/>
                      <a:pt x="17056" y="9362"/>
                      <a:pt x="17056" y="9362"/>
                    </a:cubicBezTo>
                    <a:cubicBezTo>
                      <a:pt x="17056" y="9362"/>
                      <a:pt x="17056" y="9362"/>
                      <a:pt x="17056" y="9362"/>
                    </a:cubicBezTo>
                    <a:cubicBezTo>
                      <a:pt x="16999" y="9429"/>
                      <a:pt x="16999" y="9429"/>
                      <a:pt x="16999" y="9429"/>
                    </a:cubicBezTo>
                    <a:cubicBezTo>
                      <a:pt x="16943" y="9429"/>
                      <a:pt x="16943" y="9429"/>
                      <a:pt x="16943" y="9429"/>
                    </a:cubicBezTo>
                    <a:cubicBezTo>
                      <a:pt x="16887" y="9496"/>
                      <a:pt x="16887" y="9496"/>
                      <a:pt x="16887" y="9496"/>
                    </a:cubicBezTo>
                    <a:cubicBezTo>
                      <a:pt x="16887" y="9496"/>
                      <a:pt x="16887" y="9496"/>
                      <a:pt x="16887" y="9496"/>
                    </a:cubicBezTo>
                    <a:cubicBezTo>
                      <a:pt x="16887" y="9496"/>
                      <a:pt x="16887" y="9496"/>
                      <a:pt x="16887" y="9496"/>
                    </a:cubicBezTo>
                    <a:cubicBezTo>
                      <a:pt x="16943" y="9496"/>
                      <a:pt x="16943" y="9496"/>
                      <a:pt x="16943" y="9496"/>
                    </a:cubicBezTo>
                    <a:cubicBezTo>
                      <a:pt x="16999" y="9496"/>
                      <a:pt x="16999" y="9496"/>
                      <a:pt x="16999" y="9496"/>
                    </a:cubicBezTo>
                    <a:cubicBezTo>
                      <a:pt x="17056" y="9429"/>
                      <a:pt x="17056" y="9429"/>
                      <a:pt x="17056" y="9429"/>
                    </a:cubicBezTo>
                    <a:cubicBezTo>
                      <a:pt x="17056" y="9429"/>
                      <a:pt x="17056" y="9429"/>
                      <a:pt x="17056" y="9429"/>
                    </a:cubicBezTo>
                    <a:cubicBezTo>
                      <a:pt x="17112" y="9429"/>
                      <a:pt x="17112" y="9429"/>
                      <a:pt x="17112" y="9429"/>
                    </a:cubicBezTo>
                    <a:cubicBezTo>
                      <a:pt x="17112" y="9362"/>
                      <a:pt x="17112" y="9362"/>
                      <a:pt x="17112" y="9362"/>
                    </a:cubicBezTo>
                    <a:cubicBezTo>
                      <a:pt x="17168" y="9362"/>
                      <a:pt x="17168" y="9362"/>
                      <a:pt x="17168" y="9362"/>
                    </a:cubicBezTo>
                    <a:cubicBezTo>
                      <a:pt x="17168" y="9429"/>
                      <a:pt x="17168" y="9429"/>
                      <a:pt x="17168" y="9429"/>
                    </a:cubicBezTo>
                    <a:cubicBezTo>
                      <a:pt x="17224" y="9496"/>
                      <a:pt x="17224" y="9496"/>
                      <a:pt x="17224" y="9496"/>
                    </a:cubicBezTo>
                    <a:cubicBezTo>
                      <a:pt x="17280" y="9563"/>
                      <a:pt x="17280" y="9563"/>
                      <a:pt x="17280" y="9563"/>
                    </a:cubicBezTo>
                    <a:cubicBezTo>
                      <a:pt x="17280" y="9563"/>
                      <a:pt x="17280" y="9563"/>
                      <a:pt x="17280" y="9563"/>
                    </a:cubicBezTo>
                    <a:cubicBezTo>
                      <a:pt x="17336" y="9630"/>
                      <a:pt x="17336" y="9630"/>
                      <a:pt x="17336" y="9630"/>
                    </a:cubicBezTo>
                    <a:cubicBezTo>
                      <a:pt x="17280" y="9630"/>
                      <a:pt x="17280" y="9630"/>
                      <a:pt x="17280" y="9630"/>
                    </a:cubicBezTo>
                    <a:cubicBezTo>
                      <a:pt x="17280" y="9697"/>
                      <a:pt x="17280" y="9697"/>
                      <a:pt x="17280" y="9697"/>
                    </a:cubicBezTo>
                    <a:cubicBezTo>
                      <a:pt x="17224" y="9697"/>
                      <a:pt x="17224" y="9697"/>
                      <a:pt x="17224" y="9697"/>
                    </a:cubicBezTo>
                    <a:cubicBezTo>
                      <a:pt x="17224" y="9630"/>
                      <a:pt x="17224" y="9630"/>
                      <a:pt x="17224" y="9630"/>
                    </a:cubicBezTo>
                    <a:cubicBezTo>
                      <a:pt x="17224" y="9630"/>
                      <a:pt x="17224" y="9630"/>
                      <a:pt x="17224" y="9630"/>
                    </a:cubicBezTo>
                    <a:cubicBezTo>
                      <a:pt x="17224" y="9630"/>
                      <a:pt x="17224" y="9630"/>
                      <a:pt x="17224" y="9630"/>
                    </a:cubicBezTo>
                    <a:cubicBezTo>
                      <a:pt x="17168" y="9697"/>
                      <a:pt x="17168" y="9697"/>
                      <a:pt x="17168" y="9697"/>
                    </a:cubicBezTo>
                    <a:cubicBezTo>
                      <a:pt x="17168" y="9697"/>
                      <a:pt x="17168" y="9697"/>
                      <a:pt x="17168" y="9697"/>
                    </a:cubicBezTo>
                    <a:cubicBezTo>
                      <a:pt x="17056" y="9697"/>
                      <a:pt x="17056" y="9697"/>
                      <a:pt x="17056" y="9697"/>
                    </a:cubicBezTo>
                    <a:cubicBezTo>
                      <a:pt x="17056" y="9763"/>
                      <a:pt x="17056" y="9763"/>
                      <a:pt x="17056" y="9763"/>
                    </a:cubicBezTo>
                    <a:cubicBezTo>
                      <a:pt x="16999" y="9763"/>
                      <a:pt x="16999" y="9763"/>
                      <a:pt x="16999" y="9763"/>
                    </a:cubicBezTo>
                    <a:cubicBezTo>
                      <a:pt x="16943" y="9763"/>
                      <a:pt x="16943" y="9763"/>
                      <a:pt x="16943" y="9763"/>
                    </a:cubicBezTo>
                    <a:cubicBezTo>
                      <a:pt x="16887" y="9763"/>
                      <a:pt x="16887" y="9763"/>
                      <a:pt x="16887" y="9763"/>
                    </a:cubicBezTo>
                    <a:cubicBezTo>
                      <a:pt x="16831" y="9830"/>
                      <a:pt x="16831" y="9830"/>
                      <a:pt x="16831" y="9830"/>
                    </a:cubicBezTo>
                    <a:cubicBezTo>
                      <a:pt x="16831" y="9830"/>
                      <a:pt x="16831" y="9830"/>
                      <a:pt x="16831" y="9830"/>
                    </a:cubicBezTo>
                    <a:cubicBezTo>
                      <a:pt x="16887" y="9830"/>
                      <a:pt x="16887" y="9830"/>
                      <a:pt x="16887" y="9830"/>
                    </a:cubicBezTo>
                    <a:cubicBezTo>
                      <a:pt x="16887" y="9897"/>
                      <a:pt x="16887" y="9897"/>
                      <a:pt x="16887" y="9897"/>
                    </a:cubicBezTo>
                    <a:cubicBezTo>
                      <a:pt x="16775" y="9897"/>
                      <a:pt x="16775" y="9897"/>
                      <a:pt x="16775" y="9897"/>
                    </a:cubicBezTo>
                    <a:cubicBezTo>
                      <a:pt x="16775" y="9897"/>
                      <a:pt x="16775" y="9897"/>
                      <a:pt x="16775" y="9897"/>
                    </a:cubicBezTo>
                    <a:cubicBezTo>
                      <a:pt x="16887" y="9897"/>
                      <a:pt x="16887" y="9897"/>
                      <a:pt x="16887" y="9897"/>
                    </a:cubicBezTo>
                    <a:cubicBezTo>
                      <a:pt x="16887" y="9830"/>
                      <a:pt x="16887" y="9830"/>
                      <a:pt x="16887" y="9830"/>
                    </a:cubicBezTo>
                    <a:cubicBezTo>
                      <a:pt x="16999" y="9763"/>
                      <a:pt x="16999" y="9763"/>
                      <a:pt x="16999" y="9763"/>
                    </a:cubicBezTo>
                    <a:cubicBezTo>
                      <a:pt x="17056" y="9763"/>
                      <a:pt x="17056" y="9763"/>
                      <a:pt x="17056" y="9763"/>
                    </a:cubicBezTo>
                    <a:cubicBezTo>
                      <a:pt x="17056" y="9763"/>
                      <a:pt x="17056" y="9763"/>
                      <a:pt x="17056" y="9763"/>
                    </a:cubicBezTo>
                    <a:cubicBezTo>
                      <a:pt x="17112" y="9763"/>
                      <a:pt x="17112" y="9763"/>
                      <a:pt x="17112" y="9763"/>
                    </a:cubicBezTo>
                    <a:cubicBezTo>
                      <a:pt x="17168" y="9763"/>
                      <a:pt x="17168" y="9763"/>
                      <a:pt x="17168" y="9763"/>
                    </a:cubicBezTo>
                    <a:cubicBezTo>
                      <a:pt x="17168" y="9763"/>
                      <a:pt x="17168" y="9763"/>
                      <a:pt x="17168" y="9763"/>
                    </a:cubicBezTo>
                    <a:cubicBezTo>
                      <a:pt x="17112" y="9830"/>
                      <a:pt x="17112" y="9830"/>
                      <a:pt x="17112" y="9830"/>
                    </a:cubicBezTo>
                    <a:cubicBezTo>
                      <a:pt x="17112" y="9897"/>
                      <a:pt x="17112" y="9897"/>
                      <a:pt x="17112" y="9897"/>
                    </a:cubicBezTo>
                    <a:cubicBezTo>
                      <a:pt x="17056" y="9897"/>
                      <a:pt x="17056" y="9897"/>
                      <a:pt x="17056" y="9897"/>
                    </a:cubicBezTo>
                    <a:cubicBezTo>
                      <a:pt x="17056" y="9897"/>
                      <a:pt x="17056" y="9897"/>
                      <a:pt x="17056" y="9897"/>
                    </a:cubicBezTo>
                    <a:cubicBezTo>
                      <a:pt x="16999" y="9897"/>
                      <a:pt x="16999" y="9897"/>
                      <a:pt x="16999" y="9897"/>
                    </a:cubicBezTo>
                    <a:cubicBezTo>
                      <a:pt x="16943" y="9964"/>
                      <a:pt x="16943" y="9964"/>
                      <a:pt x="16943" y="9964"/>
                    </a:cubicBezTo>
                    <a:cubicBezTo>
                      <a:pt x="16943" y="9964"/>
                      <a:pt x="16943" y="9964"/>
                      <a:pt x="16943" y="9964"/>
                    </a:cubicBezTo>
                    <a:cubicBezTo>
                      <a:pt x="16887" y="9964"/>
                      <a:pt x="16887" y="9964"/>
                      <a:pt x="16887" y="9964"/>
                    </a:cubicBezTo>
                    <a:cubicBezTo>
                      <a:pt x="16887" y="9964"/>
                      <a:pt x="16887" y="9964"/>
                      <a:pt x="16887" y="9964"/>
                    </a:cubicBezTo>
                    <a:cubicBezTo>
                      <a:pt x="16831" y="10031"/>
                      <a:pt x="16831" y="10031"/>
                      <a:pt x="16831" y="10031"/>
                    </a:cubicBezTo>
                    <a:cubicBezTo>
                      <a:pt x="16831" y="10031"/>
                      <a:pt x="16831" y="10031"/>
                      <a:pt x="16831" y="10031"/>
                    </a:cubicBezTo>
                    <a:cubicBezTo>
                      <a:pt x="16887" y="9964"/>
                      <a:pt x="16887" y="9964"/>
                      <a:pt x="16887" y="9964"/>
                    </a:cubicBezTo>
                    <a:cubicBezTo>
                      <a:pt x="16943" y="10031"/>
                      <a:pt x="16943" y="10031"/>
                      <a:pt x="16943" y="10031"/>
                    </a:cubicBezTo>
                    <a:cubicBezTo>
                      <a:pt x="16943" y="10031"/>
                      <a:pt x="16943" y="10031"/>
                      <a:pt x="16943" y="10031"/>
                    </a:cubicBezTo>
                    <a:cubicBezTo>
                      <a:pt x="16999" y="9964"/>
                      <a:pt x="16999" y="9964"/>
                      <a:pt x="16999" y="9964"/>
                    </a:cubicBezTo>
                    <a:cubicBezTo>
                      <a:pt x="17056" y="9897"/>
                      <a:pt x="17056" y="9897"/>
                      <a:pt x="17056" y="9897"/>
                    </a:cubicBezTo>
                    <a:cubicBezTo>
                      <a:pt x="17056" y="9897"/>
                      <a:pt x="17056" y="9897"/>
                      <a:pt x="17056" y="9897"/>
                    </a:cubicBezTo>
                    <a:cubicBezTo>
                      <a:pt x="17112" y="9897"/>
                      <a:pt x="17112" y="9897"/>
                      <a:pt x="17112" y="9897"/>
                    </a:cubicBezTo>
                    <a:cubicBezTo>
                      <a:pt x="17168" y="9964"/>
                      <a:pt x="17168" y="9964"/>
                      <a:pt x="17168" y="9964"/>
                    </a:cubicBezTo>
                    <a:cubicBezTo>
                      <a:pt x="17168" y="9897"/>
                      <a:pt x="17168" y="9897"/>
                      <a:pt x="17168" y="9897"/>
                    </a:cubicBezTo>
                    <a:cubicBezTo>
                      <a:pt x="17224" y="9897"/>
                      <a:pt x="17224" y="9897"/>
                      <a:pt x="17224" y="9897"/>
                    </a:cubicBezTo>
                    <a:cubicBezTo>
                      <a:pt x="17224" y="9830"/>
                      <a:pt x="17224" y="9830"/>
                      <a:pt x="17224" y="9830"/>
                    </a:cubicBezTo>
                    <a:cubicBezTo>
                      <a:pt x="17224" y="9830"/>
                      <a:pt x="17224" y="9830"/>
                      <a:pt x="17224" y="9830"/>
                    </a:cubicBezTo>
                    <a:cubicBezTo>
                      <a:pt x="17224" y="9830"/>
                      <a:pt x="17224" y="9830"/>
                      <a:pt x="17224" y="9830"/>
                    </a:cubicBezTo>
                    <a:cubicBezTo>
                      <a:pt x="17280" y="9763"/>
                      <a:pt x="17280" y="9763"/>
                      <a:pt x="17280" y="9763"/>
                    </a:cubicBezTo>
                    <a:cubicBezTo>
                      <a:pt x="17280" y="9763"/>
                      <a:pt x="17280" y="9763"/>
                      <a:pt x="17280" y="9763"/>
                    </a:cubicBezTo>
                    <a:cubicBezTo>
                      <a:pt x="17280" y="9697"/>
                      <a:pt x="17280" y="9697"/>
                      <a:pt x="17280" y="9697"/>
                    </a:cubicBezTo>
                    <a:cubicBezTo>
                      <a:pt x="17280" y="9763"/>
                      <a:pt x="17280" y="9763"/>
                      <a:pt x="17280" y="9763"/>
                    </a:cubicBezTo>
                    <a:cubicBezTo>
                      <a:pt x="17336" y="9763"/>
                      <a:pt x="17336" y="9763"/>
                      <a:pt x="17336" y="9763"/>
                    </a:cubicBezTo>
                    <a:cubicBezTo>
                      <a:pt x="17336" y="9763"/>
                      <a:pt x="17336" y="9763"/>
                      <a:pt x="17336" y="9763"/>
                    </a:cubicBezTo>
                    <a:cubicBezTo>
                      <a:pt x="17392" y="9897"/>
                      <a:pt x="17392" y="9897"/>
                      <a:pt x="17392" y="9897"/>
                    </a:cubicBezTo>
                    <a:cubicBezTo>
                      <a:pt x="17392" y="9964"/>
                      <a:pt x="17392" y="9964"/>
                      <a:pt x="17392" y="9964"/>
                    </a:cubicBezTo>
                    <a:cubicBezTo>
                      <a:pt x="17392" y="10031"/>
                      <a:pt x="17392" y="10031"/>
                      <a:pt x="17392" y="10031"/>
                    </a:cubicBezTo>
                    <a:cubicBezTo>
                      <a:pt x="17392" y="10031"/>
                      <a:pt x="17392" y="10031"/>
                      <a:pt x="17392" y="10031"/>
                    </a:cubicBezTo>
                    <a:cubicBezTo>
                      <a:pt x="17392" y="10098"/>
                      <a:pt x="17392" y="10098"/>
                      <a:pt x="17392" y="10098"/>
                    </a:cubicBezTo>
                    <a:cubicBezTo>
                      <a:pt x="17336" y="10098"/>
                      <a:pt x="17336" y="10098"/>
                      <a:pt x="17336" y="10098"/>
                    </a:cubicBezTo>
                    <a:cubicBezTo>
                      <a:pt x="17280" y="10031"/>
                      <a:pt x="17280" y="10031"/>
                      <a:pt x="17280" y="10031"/>
                    </a:cubicBezTo>
                    <a:cubicBezTo>
                      <a:pt x="17224" y="10031"/>
                      <a:pt x="17224" y="10031"/>
                      <a:pt x="17224" y="10031"/>
                    </a:cubicBezTo>
                    <a:cubicBezTo>
                      <a:pt x="17224" y="10031"/>
                      <a:pt x="17224" y="10031"/>
                      <a:pt x="17224" y="10031"/>
                    </a:cubicBezTo>
                    <a:cubicBezTo>
                      <a:pt x="17168" y="10098"/>
                      <a:pt x="17168" y="10098"/>
                      <a:pt x="17168" y="10098"/>
                    </a:cubicBezTo>
                    <a:cubicBezTo>
                      <a:pt x="17112" y="10098"/>
                      <a:pt x="17112" y="10098"/>
                      <a:pt x="17112" y="10098"/>
                    </a:cubicBezTo>
                    <a:cubicBezTo>
                      <a:pt x="17112" y="10098"/>
                      <a:pt x="17112" y="10098"/>
                      <a:pt x="17112" y="10098"/>
                    </a:cubicBezTo>
                    <a:cubicBezTo>
                      <a:pt x="17056" y="10098"/>
                      <a:pt x="17056" y="10098"/>
                      <a:pt x="17056" y="10098"/>
                    </a:cubicBezTo>
                    <a:cubicBezTo>
                      <a:pt x="17056" y="10098"/>
                      <a:pt x="17056" y="10098"/>
                      <a:pt x="17056" y="10098"/>
                    </a:cubicBezTo>
                    <a:cubicBezTo>
                      <a:pt x="16999" y="10098"/>
                      <a:pt x="16999" y="10098"/>
                      <a:pt x="16999" y="10098"/>
                    </a:cubicBezTo>
                    <a:cubicBezTo>
                      <a:pt x="16999" y="10165"/>
                      <a:pt x="16999" y="10165"/>
                      <a:pt x="16999" y="10165"/>
                    </a:cubicBezTo>
                    <a:cubicBezTo>
                      <a:pt x="17112" y="10098"/>
                      <a:pt x="17112" y="10098"/>
                      <a:pt x="17112" y="10098"/>
                    </a:cubicBezTo>
                    <a:cubicBezTo>
                      <a:pt x="17112" y="10165"/>
                      <a:pt x="17112" y="10165"/>
                      <a:pt x="17112" y="10165"/>
                    </a:cubicBezTo>
                    <a:cubicBezTo>
                      <a:pt x="17224" y="10232"/>
                      <a:pt x="17224" y="10232"/>
                      <a:pt x="17224" y="10232"/>
                    </a:cubicBezTo>
                    <a:cubicBezTo>
                      <a:pt x="17224" y="10232"/>
                      <a:pt x="17224" y="10232"/>
                      <a:pt x="17224" y="10232"/>
                    </a:cubicBezTo>
                    <a:cubicBezTo>
                      <a:pt x="17280" y="10232"/>
                      <a:pt x="17280" y="10232"/>
                      <a:pt x="17280" y="10232"/>
                    </a:cubicBezTo>
                    <a:cubicBezTo>
                      <a:pt x="17280" y="10232"/>
                      <a:pt x="17280" y="10232"/>
                      <a:pt x="17280" y="10232"/>
                    </a:cubicBezTo>
                    <a:cubicBezTo>
                      <a:pt x="17336" y="10232"/>
                      <a:pt x="17336" y="10232"/>
                      <a:pt x="17336" y="10232"/>
                    </a:cubicBezTo>
                    <a:cubicBezTo>
                      <a:pt x="17336" y="10232"/>
                      <a:pt x="17336" y="10232"/>
                      <a:pt x="17336" y="10232"/>
                    </a:cubicBezTo>
                    <a:cubicBezTo>
                      <a:pt x="17392" y="10298"/>
                      <a:pt x="17392" y="10298"/>
                      <a:pt x="17392" y="10298"/>
                    </a:cubicBezTo>
                    <a:cubicBezTo>
                      <a:pt x="17392" y="10298"/>
                      <a:pt x="17392" y="10298"/>
                      <a:pt x="17392" y="10298"/>
                    </a:cubicBezTo>
                    <a:cubicBezTo>
                      <a:pt x="17448" y="10365"/>
                      <a:pt x="17448" y="10365"/>
                      <a:pt x="17448" y="10365"/>
                    </a:cubicBezTo>
                    <a:cubicBezTo>
                      <a:pt x="17448" y="10432"/>
                      <a:pt x="17448" y="10432"/>
                      <a:pt x="17448" y="10432"/>
                    </a:cubicBezTo>
                    <a:cubicBezTo>
                      <a:pt x="17392" y="10432"/>
                      <a:pt x="17392" y="10432"/>
                      <a:pt x="17392" y="10432"/>
                    </a:cubicBezTo>
                    <a:cubicBezTo>
                      <a:pt x="17392" y="10432"/>
                      <a:pt x="17392" y="10432"/>
                      <a:pt x="17392" y="10432"/>
                    </a:cubicBezTo>
                    <a:cubicBezTo>
                      <a:pt x="17336" y="10365"/>
                      <a:pt x="17336" y="10365"/>
                      <a:pt x="17336" y="10365"/>
                    </a:cubicBezTo>
                    <a:cubicBezTo>
                      <a:pt x="17336" y="10365"/>
                      <a:pt x="17336" y="10365"/>
                      <a:pt x="17336" y="10365"/>
                    </a:cubicBezTo>
                    <a:cubicBezTo>
                      <a:pt x="17336" y="10432"/>
                      <a:pt x="17336" y="10432"/>
                      <a:pt x="17336" y="10432"/>
                    </a:cubicBezTo>
                    <a:cubicBezTo>
                      <a:pt x="17280" y="10432"/>
                      <a:pt x="17280" y="10432"/>
                      <a:pt x="17280" y="10432"/>
                    </a:cubicBezTo>
                    <a:cubicBezTo>
                      <a:pt x="17280" y="10365"/>
                      <a:pt x="17280" y="10365"/>
                      <a:pt x="17280" y="10365"/>
                    </a:cubicBezTo>
                    <a:cubicBezTo>
                      <a:pt x="17280" y="10365"/>
                      <a:pt x="17280" y="10365"/>
                      <a:pt x="17280" y="10365"/>
                    </a:cubicBezTo>
                    <a:cubicBezTo>
                      <a:pt x="17224" y="10365"/>
                      <a:pt x="17224" y="10365"/>
                      <a:pt x="17224" y="10365"/>
                    </a:cubicBezTo>
                    <a:cubicBezTo>
                      <a:pt x="17168" y="10298"/>
                      <a:pt x="17168" y="10298"/>
                      <a:pt x="17168" y="10298"/>
                    </a:cubicBezTo>
                    <a:cubicBezTo>
                      <a:pt x="17168" y="10298"/>
                      <a:pt x="17168" y="10298"/>
                      <a:pt x="17168" y="10298"/>
                    </a:cubicBezTo>
                    <a:cubicBezTo>
                      <a:pt x="17112" y="10298"/>
                      <a:pt x="17112" y="10298"/>
                      <a:pt x="17112" y="10298"/>
                    </a:cubicBezTo>
                    <a:cubicBezTo>
                      <a:pt x="17056" y="10298"/>
                      <a:pt x="17056" y="10298"/>
                      <a:pt x="17056" y="10298"/>
                    </a:cubicBezTo>
                    <a:cubicBezTo>
                      <a:pt x="17056" y="10298"/>
                      <a:pt x="17056" y="10298"/>
                      <a:pt x="17056" y="10298"/>
                    </a:cubicBezTo>
                    <a:cubicBezTo>
                      <a:pt x="17056" y="10298"/>
                      <a:pt x="17056" y="10298"/>
                      <a:pt x="17056" y="10298"/>
                    </a:cubicBezTo>
                    <a:cubicBezTo>
                      <a:pt x="17112" y="10298"/>
                      <a:pt x="17112" y="10298"/>
                      <a:pt x="17112" y="10298"/>
                    </a:cubicBezTo>
                    <a:cubicBezTo>
                      <a:pt x="17112" y="10365"/>
                      <a:pt x="17112" y="10365"/>
                      <a:pt x="17112" y="10365"/>
                    </a:cubicBezTo>
                    <a:cubicBezTo>
                      <a:pt x="17112" y="10365"/>
                      <a:pt x="17112" y="10365"/>
                      <a:pt x="17112" y="10365"/>
                    </a:cubicBezTo>
                    <a:cubicBezTo>
                      <a:pt x="17056" y="10365"/>
                      <a:pt x="17056" y="10365"/>
                      <a:pt x="17056" y="10365"/>
                    </a:cubicBezTo>
                    <a:cubicBezTo>
                      <a:pt x="17056" y="10365"/>
                      <a:pt x="17056" y="10365"/>
                      <a:pt x="17056" y="10365"/>
                    </a:cubicBezTo>
                    <a:cubicBezTo>
                      <a:pt x="16999" y="10365"/>
                      <a:pt x="16999" y="10365"/>
                      <a:pt x="16999" y="10365"/>
                    </a:cubicBezTo>
                    <a:cubicBezTo>
                      <a:pt x="16943" y="10432"/>
                      <a:pt x="16943" y="10432"/>
                      <a:pt x="16943" y="10432"/>
                    </a:cubicBezTo>
                    <a:cubicBezTo>
                      <a:pt x="16943" y="10432"/>
                      <a:pt x="16943" y="10432"/>
                      <a:pt x="16943" y="10432"/>
                    </a:cubicBezTo>
                    <a:cubicBezTo>
                      <a:pt x="16999" y="10432"/>
                      <a:pt x="16999" y="10432"/>
                      <a:pt x="16999" y="10432"/>
                    </a:cubicBezTo>
                    <a:cubicBezTo>
                      <a:pt x="16999" y="10432"/>
                      <a:pt x="16999" y="10432"/>
                      <a:pt x="16999" y="10432"/>
                    </a:cubicBezTo>
                    <a:cubicBezTo>
                      <a:pt x="17056" y="10432"/>
                      <a:pt x="17056" y="10432"/>
                      <a:pt x="17056" y="10432"/>
                    </a:cubicBezTo>
                    <a:cubicBezTo>
                      <a:pt x="17056" y="10365"/>
                      <a:pt x="17056" y="10365"/>
                      <a:pt x="17056" y="10365"/>
                    </a:cubicBezTo>
                    <a:cubicBezTo>
                      <a:pt x="17112" y="10365"/>
                      <a:pt x="17112" y="10365"/>
                      <a:pt x="17112" y="10365"/>
                    </a:cubicBezTo>
                    <a:cubicBezTo>
                      <a:pt x="17168" y="10432"/>
                      <a:pt x="17168" y="10432"/>
                      <a:pt x="17168" y="10432"/>
                    </a:cubicBezTo>
                    <a:cubicBezTo>
                      <a:pt x="17168" y="10432"/>
                      <a:pt x="17168" y="10432"/>
                      <a:pt x="17168" y="10432"/>
                    </a:cubicBezTo>
                    <a:cubicBezTo>
                      <a:pt x="17168" y="10432"/>
                      <a:pt x="17168" y="10432"/>
                      <a:pt x="17168" y="10432"/>
                    </a:cubicBezTo>
                    <a:cubicBezTo>
                      <a:pt x="17168" y="10499"/>
                      <a:pt x="17168" y="10499"/>
                      <a:pt x="17168" y="10499"/>
                    </a:cubicBezTo>
                    <a:cubicBezTo>
                      <a:pt x="17168" y="10499"/>
                      <a:pt x="17168" y="10499"/>
                      <a:pt x="17168" y="10499"/>
                    </a:cubicBezTo>
                    <a:cubicBezTo>
                      <a:pt x="17112" y="10499"/>
                      <a:pt x="17112" y="10499"/>
                      <a:pt x="17112" y="10499"/>
                    </a:cubicBezTo>
                    <a:cubicBezTo>
                      <a:pt x="17112" y="10499"/>
                      <a:pt x="17112" y="10499"/>
                      <a:pt x="17112" y="10499"/>
                    </a:cubicBezTo>
                    <a:cubicBezTo>
                      <a:pt x="17056" y="10499"/>
                      <a:pt x="17056" y="10499"/>
                      <a:pt x="17056" y="10499"/>
                    </a:cubicBezTo>
                    <a:cubicBezTo>
                      <a:pt x="17056" y="10432"/>
                      <a:pt x="17056" y="10432"/>
                      <a:pt x="17056" y="10432"/>
                    </a:cubicBezTo>
                    <a:cubicBezTo>
                      <a:pt x="17056" y="10499"/>
                      <a:pt x="17056" y="10499"/>
                      <a:pt x="17056" y="10499"/>
                    </a:cubicBezTo>
                    <a:cubicBezTo>
                      <a:pt x="17056" y="10499"/>
                      <a:pt x="17056" y="10499"/>
                      <a:pt x="17056" y="10499"/>
                    </a:cubicBezTo>
                    <a:cubicBezTo>
                      <a:pt x="17056" y="10499"/>
                      <a:pt x="17056" y="10499"/>
                      <a:pt x="17056" y="10499"/>
                    </a:cubicBezTo>
                    <a:cubicBezTo>
                      <a:pt x="17112" y="10499"/>
                      <a:pt x="17112" y="10499"/>
                      <a:pt x="17112" y="10499"/>
                    </a:cubicBezTo>
                    <a:cubicBezTo>
                      <a:pt x="17112" y="10566"/>
                      <a:pt x="17112" y="10566"/>
                      <a:pt x="17112" y="10566"/>
                    </a:cubicBezTo>
                    <a:cubicBezTo>
                      <a:pt x="17112" y="10566"/>
                      <a:pt x="17112" y="10566"/>
                      <a:pt x="17112" y="10566"/>
                    </a:cubicBezTo>
                    <a:cubicBezTo>
                      <a:pt x="17112" y="10633"/>
                      <a:pt x="17112" y="10633"/>
                      <a:pt x="17112" y="10633"/>
                    </a:cubicBezTo>
                    <a:cubicBezTo>
                      <a:pt x="17112" y="10633"/>
                      <a:pt x="17112" y="10633"/>
                      <a:pt x="17112" y="10633"/>
                    </a:cubicBezTo>
                    <a:cubicBezTo>
                      <a:pt x="16999" y="10566"/>
                      <a:pt x="16999" y="10566"/>
                      <a:pt x="16999" y="10566"/>
                    </a:cubicBezTo>
                    <a:cubicBezTo>
                      <a:pt x="16943" y="10566"/>
                      <a:pt x="16943" y="10566"/>
                      <a:pt x="16943" y="10566"/>
                    </a:cubicBezTo>
                    <a:cubicBezTo>
                      <a:pt x="16887" y="10566"/>
                      <a:pt x="16887" y="10566"/>
                      <a:pt x="16887" y="10566"/>
                    </a:cubicBezTo>
                    <a:cubicBezTo>
                      <a:pt x="16831" y="10566"/>
                      <a:pt x="16831" y="10566"/>
                      <a:pt x="16831" y="10566"/>
                    </a:cubicBezTo>
                    <a:cubicBezTo>
                      <a:pt x="16831" y="10566"/>
                      <a:pt x="16831" y="10566"/>
                      <a:pt x="16831" y="10566"/>
                    </a:cubicBezTo>
                    <a:cubicBezTo>
                      <a:pt x="16887" y="10566"/>
                      <a:pt x="16887" y="10566"/>
                      <a:pt x="16887" y="10566"/>
                    </a:cubicBezTo>
                    <a:cubicBezTo>
                      <a:pt x="16999" y="10633"/>
                      <a:pt x="16999" y="10633"/>
                      <a:pt x="16999" y="10633"/>
                    </a:cubicBezTo>
                    <a:cubicBezTo>
                      <a:pt x="16999" y="10700"/>
                      <a:pt x="16999" y="10700"/>
                      <a:pt x="16999" y="10700"/>
                    </a:cubicBezTo>
                    <a:cubicBezTo>
                      <a:pt x="16999" y="10700"/>
                      <a:pt x="16999" y="10700"/>
                      <a:pt x="16999" y="10700"/>
                    </a:cubicBezTo>
                    <a:cubicBezTo>
                      <a:pt x="16943" y="10633"/>
                      <a:pt x="16943" y="10633"/>
                      <a:pt x="16943" y="10633"/>
                    </a:cubicBezTo>
                    <a:cubicBezTo>
                      <a:pt x="16887" y="10633"/>
                      <a:pt x="16887" y="10633"/>
                      <a:pt x="16887" y="10633"/>
                    </a:cubicBezTo>
                    <a:cubicBezTo>
                      <a:pt x="16887" y="10700"/>
                      <a:pt x="16887" y="10700"/>
                      <a:pt x="16887" y="10700"/>
                    </a:cubicBezTo>
                    <a:cubicBezTo>
                      <a:pt x="16887" y="10700"/>
                      <a:pt x="16887" y="10700"/>
                      <a:pt x="16887" y="10700"/>
                    </a:cubicBezTo>
                    <a:cubicBezTo>
                      <a:pt x="16943" y="10700"/>
                      <a:pt x="16943" y="10700"/>
                      <a:pt x="16943" y="10700"/>
                    </a:cubicBezTo>
                    <a:cubicBezTo>
                      <a:pt x="16943" y="10700"/>
                      <a:pt x="16943" y="10700"/>
                      <a:pt x="16943" y="10700"/>
                    </a:cubicBezTo>
                    <a:cubicBezTo>
                      <a:pt x="16999" y="10700"/>
                      <a:pt x="16999" y="10700"/>
                      <a:pt x="16999" y="10700"/>
                    </a:cubicBezTo>
                    <a:cubicBezTo>
                      <a:pt x="16999" y="10700"/>
                      <a:pt x="16999" y="10700"/>
                      <a:pt x="16999" y="10700"/>
                    </a:cubicBezTo>
                    <a:cubicBezTo>
                      <a:pt x="16999" y="10767"/>
                      <a:pt x="16999" y="10767"/>
                      <a:pt x="16999" y="10767"/>
                    </a:cubicBezTo>
                    <a:cubicBezTo>
                      <a:pt x="16999" y="10767"/>
                      <a:pt x="16999" y="10767"/>
                      <a:pt x="16999"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833"/>
                      <a:pt x="17056" y="10833"/>
                      <a:pt x="17056" y="10833"/>
                    </a:cubicBezTo>
                    <a:cubicBezTo>
                      <a:pt x="17112" y="10833"/>
                      <a:pt x="17112" y="10833"/>
                      <a:pt x="17112" y="10833"/>
                    </a:cubicBezTo>
                    <a:cubicBezTo>
                      <a:pt x="17112" y="10767"/>
                      <a:pt x="17112" y="10767"/>
                      <a:pt x="17112" y="10767"/>
                    </a:cubicBezTo>
                    <a:cubicBezTo>
                      <a:pt x="17112" y="10767"/>
                      <a:pt x="17112" y="10767"/>
                      <a:pt x="17112" y="10767"/>
                    </a:cubicBezTo>
                    <a:cubicBezTo>
                      <a:pt x="17168" y="10767"/>
                      <a:pt x="17168" y="10767"/>
                      <a:pt x="17168" y="10767"/>
                    </a:cubicBezTo>
                    <a:cubicBezTo>
                      <a:pt x="17224" y="10767"/>
                      <a:pt x="17224" y="10767"/>
                      <a:pt x="17224" y="10767"/>
                    </a:cubicBezTo>
                    <a:cubicBezTo>
                      <a:pt x="17280" y="10767"/>
                      <a:pt x="17280" y="10767"/>
                      <a:pt x="17280" y="10767"/>
                    </a:cubicBezTo>
                    <a:cubicBezTo>
                      <a:pt x="17224" y="10833"/>
                      <a:pt x="17224" y="10833"/>
                      <a:pt x="17224" y="10833"/>
                    </a:cubicBezTo>
                    <a:cubicBezTo>
                      <a:pt x="17224" y="10833"/>
                      <a:pt x="17224" y="10833"/>
                      <a:pt x="17224" y="10833"/>
                    </a:cubicBezTo>
                    <a:cubicBezTo>
                      <a:pt x="17168" y="10833"/>
                      <a:pt x="17168" y="10833"/>
                      <a:pt x="17168" y="10833"/>
                    </a:cubicBezTo>
                    <a:cubicBezTo>
                      <a:pt x="17168" y="10833"/>
                      <a:pt x="17168" y="10833"/>
                      <a:pt x="17168" y="10833"/>
                    </a:cubicBezTo>
                    <a:cubicBezTo>
                      <a:pt x="17112" y="10833"/>
                      <a:pt x="17112" y="10833"/>
                      <a:pt x="17112" y="10833"/>
                    </a:cubicBezTo>
                    <a:cubicBezTo>
                      <a:pt x="17056" y="10900"/>
                      <a:pt x="17056" y="10900"/>
                      <a:pt x="17056" y="10900"/>
                    </a:cubicBezTo>
                    <a:cubicBezTo>
                      <a:pt x="17056" y="10900"/>
                      <a:pt x="17056" y="10900"/>
                      <a:pt x="17056" y="10900"/>
                    </a:cubicBezTo>
                    <a:cubicBezTo>
                      <a:pt x="17056" y="10900"/>
                      <a:pt x="17056" y="10900"/>
                      <a:pt x="17056" y="10900"/>
                    </a:cubicBezTo>
                    <a:cubicBezTo>
                      <a:pt x="17112" y="10900"/>
                      <a:pt x="17112" y="10900"/>
                      <a:pt x="17112" y="10900"/>
                    </a:cubicBezTo>
                    <a:cubicBezTo>
                      <a:pt x="17168" y="10900"/>
                      <a:pt x="17168" y="10900"/>
                      <a:pt x="17168" y="10900"/>
                    </a:cubicBezTo>
                    <a:cubicBezTo>
                      <a:pt x="17112" y="10900"/>
                      <a:pt x="17112" y="10900"/>
                      <a:pt x="17112" y="10900"/>
                    </a:cubicBezTo>
                    <a:cubicBezTo>
                      <a:pt x="17112" y="10900"/>
                      <a:pt x="17112" y="10900"/>
                      <a:pt x="17112" y="10900"/>
                    </a:cubicBezTo>
                    <a:cubicBezTo>
                      <a:pt x="17112" y="10900"/>
                      <a:pt x="17112" y="10900"/>
                      <a:pt x="17112" y="10900"/>
                    </a:cubicBezTo>
                    <a:cubicBezTo>
                      <a:pt x="17224" y="10900"/>
                      <a:pt x="17224" y="10900"/>
                      <a:pt x="17224" y="10900"/>
                    </a:cubicBezTo>
                    <a:cubicBezTo>
                      <a:pt x="17224" y="10967"/>
                      <a:pt x="17224" y="10967"/>
                      <a:pt x="17224" y="10967"/>
                    </a:cubicBezTo>
                    <a:cubicBezTo>
                      <a:pt x="17224" y="10967"/>
                      <a:pt x="17224" y="10967"/>
                      <a:pt x="17224" y="10967"/>
                    </a:cubicBezTo>
                    <a:cubicBezTo>
                      <a:pt x="17224" y="10967"/>
                      <a:pt x="17224" y="10967"/>
                      <a:pt x="17224" y="10967"/>
                    </a:cubicBezTo>
                    <a:cubicBezTo>
                      <a:pt x="17280" y="11034"/>
                      <a:pt x="17280" y="11034"/>
                      <a:pt x="17280" y="11034"/>
                    </a:cubicBezTo>
                    <a:cubicBezTo>
                      <a:pt x="17280" y="11034"/>
                      <a:pt x="17280" y="11034"/>
                      <a:pt x="17280" y="11034"/>
                    </a:cubicBezTo>
                    <a:cubicBezTo>
                      <a:pt x="17224" y="11101"/>
                      <a:pt x="17224" y="11101"/>
                      <a:pt x="17224" y="11101"/>
                    </a:cubicBezTo>
                    <a:cubicBezTo>
                      <a:pt x="17224" y="11101"/>
                      <a:pt x="17224" y="11101"/>
                      <a:pt x="17224" y="11101"/>
                    </a:cubicBezTo>
                    <a:cubicBezTo>
                      <a:pt x="17280" y="11101"/>
                      <a:pt x="17280" y="11101"/>
                      <a:pt x="17280" y="11101"/>
                    </a:cubicBezTo>
                    <a:cubicBezTo>
                      <a:pt x="17280" y="11101"/>
                      <a:pt x="17280" y="11101"/>
                      <a:pt x="17280" y="11101"/>
                    </a:cubicBezTo>
                    <a:cubicBezTo>
                      <a:pt x="17280" y="11034"/>
                      <a:pt x="17280" y="11034"/>
                      <a:pt x="17280" y="11034"/>
                    </a:cubicBezTo>
                    <a:cubicBezTo>
                      <a:pt x="17336" y="11034"/>
                      <a:pt x="17336" y="11034"/>
                      <a:pt x="17336" y="11034"/>
                    </a:cubicBezTo>
                    <a:cubicBezTo>
                      <a:pt x="17336" y="11101"/>
                      <a:pt x="17336" y="11101"/>
                      <a:pt x="17336" y="11101"/>
                    </a:cubicBezTo>
                    <a:cubicBezTo>
                      <a:pt x="17336" y="11101"/>
                      <a:pt x="17336" y="11101"/>
                      <a:pt x="17336" y="11101"/>
                    </a:cubicBezTo>
                    <a:cubicBezTo>
                      <a:pt x="17280" y="11168"/>
                      <a:pt x="17280" y="11168"/>
                      <a:pt x="17280" y="11168"/>
                    </a:cubicBezTo>
                    <a:cubicBezTo>
                      <a:pt x="17224" y="11235"/>
                      <a:pt x="17224" y="11235"/>
                      <a:pt x="17224" y="11235"/>
                    </a:cubicBezTo>
                    <a:cubicBezTo>
                      <a:pt x="17224" y="11302"/>
                      <a:pt x="17224" y="11302"/>
                      <a:pt x="17224" y="11302"/>
                    </a:cubicBezTo>
                    <a:cubicBezTo>
                      <a:pt x="17280" y="11235"/>
                      <a:pt x="17280" y="11235"/>
                      <a:pt x="17280" y="11235"/>
                    </a:cubicBezTo>
                    <a:cubicBezTo>
                      <a:pt x="17280" y="11168"/>
                      <a:pt x="17280" y="11168"/>
                      <a:pt x="17280" y="11168"/>
                    </a:cubicBezTo>
                    <a:cubicBezTo>
                      <a:pt x="17280" y="11168"/>
                      <a:pt x="17280" y="11168"/>
                      <a:pt x="17280" y="11168"/>
                    </a:cubicBezTo>
                    <a:cubicBezTo>
                      <a:pt x="17336" y="11101"/>
                      <a:pt x="17336" y="11101"/>
                      <a:pt x="17336" y="11101"/>
                    </a:cubicBezTo>
                    <a:cubicBezTo>
                      <a:pt x="17392" y="11101"/>
                      <a:pt x="17392" y="11101"/>
                      <a:pt x="17392" y="11101"/>
                    </a:cubicBezTo>
                    <a:cubicBezTo>
                      <a:pt x="17392" y="11101"/>
                      <a:pt x="17392" y="11101"/>
                      <a:pt x="17392" y="11101"/>
                    </a:cubicBezTo>
                    <a:cubicBezTo>
                      <a:pt x="17392" y="11034"/>
                      <a:pt x="17392" y="11034"/>
                      <a:pt x="17392" y="11034"/>
                    </a:cubicBezTo>
                    <a:cubicBezTo>
                      <a:pt x="17448" y="11034"/>
                      <a:pt x="17448" y="11034"/>
                      <a:pt x="17448" y="11034"/>
                    </a:cubicBezTo>
                    <a:cubicBezTo>
                      <a:pt x="17448" y="11034"/>
                      <a:pt x="17448" y="11034"/>
                      <a:pt x="17448" y="11034"/>
                    </a:cubicBezTo>
                    <a:cubicBezTo>
                      <a:pt x="17448" y="11101"/>
                      <a:pt x="17448" y="11101"/>
                      <a:pt x="17448" y="11101"/>
                    </a:cubicBezTo>
                    <a:cubicBezTo>
                      <a:pt x="17392" y="11168"/>
                      <a:pt x="17392" y="11168"/>
                      <a:pt x="17392" y="11168"/>
                    </a:cubicBezTo>
                    <a:cubicBezTo>
                      <a:pt x="17336" y="11168"/>
                      <a:pt x="17336" y="11168"/>
                      <a:pt x="17336" y="11168"/>
                    </a:cubicBezTo>
                    <a:cubicBezTo>
                      <a:pt x="17336" y="11235"/>
                      <a:pt x="17336" y="11235"/>
                      <a:pt x="17336" y="11235"/>
                    </a:cubicBezTo>
                    <a:cubicBezTo>
                      <a:pt x="17336" y="11302"/>
                      <a:pt x="17336" y="11302"/>
                      <a:pt x="17336" y="11302"/>
                    </a:cubicBezTo>
                    <a:cubicBezTo>
                      <a:pt x="17392" y="11235"/>
                      <a:pt x="17392" y="11235"/>
                      <a:pt x="17392" y="11235"/>
                    </a:cubicBezTo>
                    <a:cubicBezTo>
                      <a:pt x="17392" y="11235"/>
                      <a:pt x="17392" y="11235"/>
                      <a:pt x="17392" y="11235"/>
                    </a:cubicBezTo>
                    <a:cubicBezTo>
                      <a:pt x="17392" y="11168"/>
                      <a:pt x="17392" y="11168"/>
                      <a:pt x="17392" y="11168"/>
                    </a:cubicBezTo>
                    <a:cubicBezTo>
                      <a:pt x="17392" y="11168"/>
                      <a:pt x="17392" y="11168"/>
                      <a:pt x="17392" y="11168"/>
                    </a:cubicBezTo>
                    <a:cubicBezTo>
                      <a:pt x="17448" y="11101"/>
                      <a:pt x="17448" y="11101"/>
                      <a:pt x="17448" y="11101"/>
                    </a:cubicBezTo>
                    <a:cubicBezTo>
                      <a:pt x="17504" y="11101"/>
                      <a:pt x="17504" y="11101"/>
                      <a:pt x="17504" y="11101"/>
                    </a:cubicBezTo>
                    <a:cubicBezTo>
                      <a:pt x="17561" y="11034"/>
                      <a:pt x="17561" y="11034"/>
                      <a:pt x="17561" y="11034"/>
                    </a:cubicBezTo>
                    <a:cubicBezTo>
                      <a:pt x="17561" y="11034"/>
                      <a:pt x="17561" y="11034"/>
                      <a:pt x="17561" y="11034"/>
                    </a:cubicBezTo>
                    <a:cubicBezTo>
                      <a:pt x="17561" y="11101"/>
                      <a:pt x="17561" y="11101"/>
                      <a:pt x="17561" y="11101"/>
                    </a:cubicBezTo>
                    <a:cubicBezTo>
                      <a:pt x="17504" y="11168"/>
                      <a:pt x="17504" y="11168"/>
                      <a:pt x="17504" y="11168"/>
                    </a:cubicBezTo>
                    <a:cubicBezTo>
                      <a:pt x="17448" y="11168"/>
                      <a:pt x="17448" y="11168"/>
                      <a:pt x="17448" y="11168"/>
                    </a:cubicBezTo>
                    <a:cubicBezTo>
                      <a:pt x="17448" y="11168"/>
                      <a:pt x="17448" y="11168"/>
                      <a:pt x="17448" y="11168"/>
                    </a:cubicBezTo>
                    <a:cubicBezTo>
                      <a:pt x="17448" y="11235"/>
                      <a:pt x="17448" y="11235"/>
                      <a:pt x="17448" y="11235"/>
                    </a:cubicBezTo>
                    <a:cubicBezTo>
                      <a:pt x="17448" y="11235"/>
                      <a:pt x="17448" y="11235"/>
                      <a:pt x="17448" y="11235"/>
                    </a:cubicBezTo>
                    <a:cubicBezTo>
                      <a:pt x="17448" y="11235"/>
                      <a:pt x="17448" y="11235"/>
                      <a:pt x="17448" y="11235"/>
                    </a:cubicBezTo>
                    <a:cubicBezTo>
                      <a:pt x="17504" y="11235"/>
                      <a:pt x="17504" y="11235"/>
                      <a:pt x="17504" y="11235"/>
                    </a:cubicBezTo>
                    <a:cubicBezTo>
                      <a:pt x="17504" y="11235"/>
                      <a:pt x="17504" y="11235"/>
                      <a:pt x="17504" y="11235"/>
                    </a:cubicBezTo>
                    <a:cubicBezTo>
                      <a:pt x="17561" y="11235"/>
                      <a:pt x="17561" y="11235"/>
                      <a:pt x="17561" y="11235"/>
                    </a:cubicBezTo>
                    <a:cubicBezTo>
                      <a:pt x="17617" y="11235"/>
                      <a:pt x="17617" y="11235"/>
                      <a:pt x="17617" y="11235"/>
                    </a:cubicBezTo>
                    <a:cubicBezTo>
                      <a:pt x="17617" y="11302"/>
                      <a:pt x="17617" y="11302"/>
                      <a:pt x="17617" y="11302"/>
                    </a:cubicBezTo>
                    <a:cubicBezTo>
                      <a:pt x="17617" y="11302"/>
                      <a:pt x="17617" y="11302"/>
                      <a:pt x="17617" y="11302"/>
                    </a:cubicBezTo>
                    <a:cubicBezTo>
                      <a:pt x="17561" y="11368"/>
                      <a:pt x="17561" y="11368"/>
                      <a:pt x="17561" y="11368"/>
                    </a:cubicBezTo>
                    <a:cubicBezTo>
                      <a:pt x="17561" y="11368"/>
                      <a:pt x="17561" y="11368"/>
                      <a:pt x="17561" y="11368"/>
                    </a:cubicBezTo>
                    <a:cubicBezTo>
                      <a:pt x="17617" y="11368"/>
                      <a:pt x="17617" y="11368"/>
                      <a:pt x="17617" y="11368"/>
                    </a:cubicBezTo>
                    <a:cubicBezTo>
                      <a:pt x="17617" y="11435"/>
                      <a:pt x="17617" y="11435"/>
                      <a:pt x="17617" y="11435"/>
                    </a:cubicBezTo>
                    <a:cubicBezTo>
                      <a:pt x="17561" y="11435"/>
                      <a:pt x="17561" y="11435"/>
                      <a:pt x="17561" y="11435"/>
                    </a:cubicBezTo>
                    <a:cubicBezTo>
                      <a:pt x="17561" y="11435"/>
                      <a:pt x="17561" y="11435"/>
                      <a:pt x="17561" y="11435"/>
                    </a:cubicBezTo>
                    <a:cubicBezTo>
                      <a:pt x="17561" y="11435"/>
                      <a:pt x="17561" y="11435"/>
                      <a:pt x="17561" y="11435"/>
                    </a:cubicBezTo>
                    <a:cubicBezTo>
                      <a:pt x="17617" y="11435"/>
                      <a:pt x="17617" y="11435"/>
                      <a:pt x="17617" y="11435"/>
                    </a:cubicBezTo>
                    <a:cubicBezTo>
                      <a:pt x="17504" y="11502"/>
                      <a:pt x="17504" y="11502"/>
                      <a:pt x="17504" y="11502"/>
                    </a:cubicBezTo>
                    <a:cubicBezTo>
                      <a:pt x="17504" y="11502"/>
                      <a:pt x="17504" y="11502"/>
                      <a:pt x="17504" y="11502"/>
                    </a:cubicBezTo>
                    <a:cubicBezTo>
                      <a:pt x="17504" y="11502"/>
                      <a:pt x="17504" y="11502"/>
                      <a:pt x="17504" y="11502"/>
                    </a:cubicBezTo>
                    <a:cubicBezTo>
                      <a:pt x="17561" y="11502"/>
                      <a:pt x="17561" y="11502"/>
                      <a:pt x="17561" y="11502"/>
                    </a:cubicBezTo>
                    <a:cubicBezTo>
                      <a:pt x="17617" y="11502"/>
                      <a:pt x="17617" y="11502"/>
                      <a:pt x="17617" y="11502"/>
                    </a:cubicBezTo>
                    <a:cubicBezTo>
                      <a:pt x="17617" y="11502"/>
                      <a:pt x="17617" y="11502"/>
                      <a:pt x="17617" y="11502"/>
                    </a:cubicBezTo>
                    <a:cubicBezTo>
                      <a:pt x="17673" y="11502"/>
                      <a:pt x="17673" y="11502"/>
                      <a:pt x="17673" y="11502"/>
                    </a:cubicBezTo>
                    <a:cubicBezTo>
                      <a:pt x="17673" y="11502"/>
                      <a:pt x="17673" y="11502"/>
                      <a:pt x="17673" y="11502"/>
                    </a:cubicBezTo>
                    <a:cubicBezTo>
                      <a:pt x="17673" y="11569"/>
                      <a:pt x="17673" y="11569"/>
                      <a:pt x="17673" y="11569"/>
                    </a:cubicBezTo>
                    <a:cubicBezTo>
                      <a:pt x="17617" y="11569"/>
                      <a:pt x="17617" y="11569"/>
                      <a:pt x="17617" y="11569"/>
                    </a:cubicBezTo>
                    <a:cubicBezTo>
                      <a:pt x="17673" y="11569"/>
                      <a:pt x="17673" y="11569"/>
                      <a:pt x="17673" y="11569"/>
                    </a:cubicBezTo>
                    <a:cubicBezTo>
                      <a:pt x="17729" y="11502"/>
                      <a:pt x="17729" y="11502"/>
                      <a:pt x="17729" y="11502"/>
                    </a:cubicBezTo>
                    <a:cubicBezTo>
                      <a:pt x="17729" y="11502"/>
                      <a:pt x="17729" y="11502"/>
                      <a:pt x="17729" y="11502"/>
                    </a:cubicBezTo>
                    <a:cubicBezTo>
                      <a:pt x="17785" y="11435"/>
                      <a:pt x="17785" y="11435"/>
                      <a:pt x="17785" y="11435"/>
                    </a:cubicBezTo>
                    <a:cubicBezTo>
                      <a:pt x="17841" y="11502"/>
                      <a:pt x="17841" y="11502"/>
                      <a:pt x="17841" y="11502"/>
                    </a:cubicBezTo>
                    <a:cubicBezTo>
                      <a:pt x="17841" y="11502"/>
                      <a:pt x="17841" y="11502"/>
                      <a:pt x="17841" y="11502"/>
                    </a:cubicBezTo>
                    <a:cubicBezTo>
                      <a:pt x="17785" y="11502"/>
                      <a:pt x="17785" y="11502"/>
                      <a:pt x="17785" y="11502"/>
                    </a:cubicBezTo>
                    <a:cubicBezTo>
                      <a:pt x="17785" y="11502"/>
                      <a:pt x="17785" y="11502"/>
                      <a:pt x="17785" y="11502"/>
                    </a:cubicBezTo>
                    <a:cubicBezTo>
                      <a:pt x="17729" y="11569"/>
                      <a:pt x="17729" y="11569"/>
                      <a:pt x="17729" y="11569"/>
                    </a:cubicBezTo>
                    <a:cubicBezTo>
                      <a:pt x="17729" y="11636"/>
                      <a:pt x="17729" y="11636"/>
                      <a:pt x="17729" y="11636"/>
                    </a:cubicBezTo>
                    <a:cubicBezTo>
                      <a:pt x="17673" y="11636"/>
                      <a:pt x="17673" y="11636"/>
                      <a:pt x="17673" y="11636"/>
                    </a:cubicBezTo>
                    <a:cubicBezTo>
                      <a:pt x="17673" y="11703"/>
                      <a:pt x="17673" y="11703"/>
                      <a:pt x="17673" y="11703"/>
                    </a:cubicBezTo>
                    <a:cubicBezTo>
                      <a:pt x="17673" y="11703"/>
                      <a:pt x="17673" y="11703"/>
                      <a:pt x="17673" y="11703"/>
                    </a:cubicBezTo>
                    <a:cubicBezTo>
                      <a:pt x="17673" y="11703"/>
                      <a:pt x="17673" y="11703"/>
                      <a:pt x="17673" y="11703"/>
                    </a:cubicBezTo>
                    <a:cubicBezTo>
                      <a:pt x="17729" y="11703"/>
                      <a:pt x="17729" y="11703"/>
                      <a:pt x="17729" y="11703"/>
                    </a:cubicBezTo>
                    <a:cubicBezTo>
                      <a:pt x="17729" y="11703"/>
                      <a:pt x="17729" y="11703"/>
                      <a:pt x="17729" y="11703"/>
                    </a:cubicBezTo>
                    <a:cubicBezTo>
                      <a:pt x="17785" y="11636"/>
                      <a:pt x="17785" y="11636"/>
                      <a:pt x="17785" y="11636"/>
                    </a:cubicBezTo>
                    <a:cubicBezTo>
                      <a:pt x="17785" y="11569"/>
                      <a:pt x="17785" y="11569"/>
                      <a:pt x="17785" y="11569"/>
                    </a:cubicBezTo>
                    <a:cubicBezTo>
                      <a:pt x="17785" y="11636"/>
                      <a:pt x="17785" y="11636"/>
                      <a:pt x="17785" y="11636"/>
                    </a:cubicBezTo>
                    <a:cubicBezTo>
                      <a:pt x="17785" y="11703"/>
                      <a:pt x="17785" y="11703"/>
                      <a:pt x="17785" y="11703"/>
                    </a:cubicBezTo>
                    <a:cubicBezTo>
                      <a:pt x="17785" y="11770"/>
                      <a:pt x="17785" y="11770"/>
                      <a:pt x="17785" y="11770"/>
                    </a:cubicBezTo>
                    <a:cubicBezTo>
                      <a:pt x="17729" y="11770"/>
                      <a:pt x="17729" y="11770"/>
                      <a:pt x="17729" y="11770"/>
                    </a:cubicBezTo>
                    <a:cubicBezTo>
                      <a:pt x="17785" y="11770"/>
                      <a:pt x="17785" y="11770"/>
                      <a:pt x="17785" y="11770"/>
                    </a:cubicBezTo>
                    <a:cubicBezTo>
                      <a:pt x="17785" y="11703"/>
                      <a:pt x="17785" y="11703"/>
                      <a:pt x="17785" y="11703"/>
                    </a:cubicBezTo>
                    <a:cubicBezTo>
                      <a:pt x="17785" y="11636"/>
                      <a:pt x="17785" y="11636"/>
                      <a:pt x="17785" y="11636"/>
                    </a:cubicBezTo>
                    <a:cubicBezTo>
                      <a:pt x="17841" y="11636"/>
                      <a:pt x="17841" y="11636"/>
                      <a:pt x="17841" y="11636"/>
                    </a:cubicBezTo>
                    <a:cubicBezTo>
                      <a:pt x="17841" y="11636"/>
                      <a:pt x="17841" y="11636"/>
                      <a:pt x="17841" y="11636"/>
                    </a:cubicBezTo>
                    <a:cubicBezTo>
                      <a:pt x="17841" y="11703"/>
                      <a:pt x="17841" y="11703"/>
                      <a:pt x="17841" y="11703"/>
                    </a:cubicBezTo>
                    <a:cubicBezTo>
                      <a:pt x="17897" y="11770"/>
                      <a:pt x="17897" y="11770"/>
                      <a:pt x="17897" y="11770"/>
                    </a:cubicBezTo>
                    <a:cubicBezTo>
                      <a:pt x="17897" y="11770"/>
                      <a:pt x="17897" y="11770"/>
                      <a:pt x="17897" y="11770"/>
                    </a:cubicBezTo>
                    <a:cubicBezTo>
                      <a:pt x="17897" y="11703"/>
                      <a:pt x="17897" y="11703"/>
                      <a:pt x="17897" y="11703"/>
                    </a:cubicBezTo>
                    <a:cubicBezTo>
                      <a:pt x="17897" y="11636"/>
                      <a:pt x="17897" y="11636"/>
                      <a:pt x="17897" y="11636"/>
                    </a:cubicBezTo>
                    <a:cubicBezTo>
                      <a:pt x="17953" y="11636"/>
                      <a:pt x="17953" y="11636"/>
                      <a:pt x="17953" y="11636"/>
                    </a:cubicBezTo>
                    <a:cubicBezTo>
                      <a:pt x="17953" y="11636"/>
                      <a:pt x="17953" y="11636"/>
                      <a:pt x="17953" y="11636"/>
                    </a:cubicBezTo>
                    <a:cubicBezTo>
                      <a:pt x="17953" y="11703"/>
                      <a:pt x="17953" y="11703"/>
                      <a:pt x="17953" y="11703"/>
                    </a:cubicBezTo>
                    <a:cubicBezTo>
                      <a:pt x="17953" y="11703"/>
                      <a:pt x="17953" y="11703"/>
                      <a:pt x="17953" y="11703"/>
                    </a:cubicBezTo>
                    <a:cubicBezTo>
                      <a:pt x="18009" y="11703"/>
                      <a:pt x="18009" y="11703"/>
                      <a:pt x="18009" y="11703"/>
                    </a:cubicBezTo>
                    <a:cubicBezTo>
                      <a:pt x="18009" y="11703"/>
                      <a:pt x="18009" y="11703"/>
                      <a:pt x="18009" y="11703"/>
                    </a:cubicBezTo>
                    <a:cubicBezTo>
                      <a:pt x="18009" y="11770"/>
                      <a:pt x="18009" y="11770"/>
                      <a:pt x="18009" y="11770"/>
                    </a:cubicBezTo>
                    <a:cubicBezTo>
                      <a:pt x="18065" y="11770"/>
                      <a:pt x="18065" y="11770"/>
                      <a:pt x="18065" y="11770"/>
                    </a:cubicBezTo>
                    <a:cubicBezTo>
                      <a:pt x="18065" y="11770"/>
                      <a:pt x="18065" y="11770"/>
                      <a:pt x="18065" y="11770"/>
                    </a:cubicBezTo>
                    <a:cubicBezTo>
                      <a:pt x="18065" y="11837"/>
                      <a:pt x="18065" y="11837"/>
                      <a:pt x="18065" y="11837"/>
                    </a:cubicBezTo>
                    <a:cubicBezTo>
                      <a:pt x="18122" y="11837"/>
                      <a:pt x="18122" y="11837"/>
                      <a:pt x="18122" y="11837"/>
                    </a:cubicBezTo>
                    <a:cubicBezTo>
                      <a:pt x="18122" y="11903"/>
                      <a:pt x="18122" y="11903"/>
                      <a:pt x="18122" y="11903"/>
                    </a:cubicBezTo>
                    <a:cubicBezTo>
                      <a:pt x="18122" y="11903"/>
                      <a:pt x="18122" y="11903"/>
                      <a:pt x="18122" y="11903"/>
                    </a:cubicBezTo>
                    <a:cubicBezTo>
                      <a:pt x="18065" y="11903"/>
                      <a:pt x="18065" y="11903"/>
                      <a:pt x="18065" y="11903"/>
                    </a:cubicBezTo>
                    <a:cubicBezTo>
                      <a:pt x="18009" y="11903"/>
                      <a:pt x="18009" y="11903"/>
                      <a:pt x="18009" y="11903"/>
                    </a:cubicBezTo>
                    <a:cubicBezTo>
                      <a:pt x="18009" y="11903"/>
                      <a:pt x="18009" y="11903"/>
                      <a:pt x="18009" y="11903"/>
                    </a:cubicBezTo>
                    <a:cubicBezTo>
                      <a:pt x="18009" y="11837"/>
                      <a:pt x="18009" y="11837"/>
                      <a:pt x="18009" y="11837"/>
                    </a:cubicBezTo>
                    <a:cubicBezTo>
                      <a:pt x="17953" y="11837"/>
                      <a:pt x="17953" y="11837"/>
                      <a:pt x="17953" y="11837"/>
                    </a:cubicBezTo>
                    <a:cubicBezTo>
                      <a:pt x="17953" y="11837"/>
                      <a:pt x="17953" y="11837"/>
                      <a:pt x="17953" y="11837"/>
                    </a:cubicBezTo>
                    <a:cubicBezTo>
                      <a:pt x="17953" y="11837"/>
                      <a:pt x="17953" y="11837"/>
                      <a:pt x="17953" y="11837"/>
                    </a:cubicBezTo>
                    <a:cubicBezTo>
                      <a:pt x="17897" y="11903"/>
                      <a:pt x="17897" y="11903"/>
                      <a:pt x="17897" y="11903"/>
                    </a:cubicBezTo>
                    <a:cubicBezTo>
                      <a:pt x="17953" y="11837"/>
                      <a:pt x="17953" y="11837"/>
                      <a:pt x="17953" y="11837"/>
                    </a:cubicBezTo>
                    <a:cubicBezTo>
                      <a:pt x="17953" y="11837"/>
                      <a:pt x="17953" y="11837"/>
                      <a:pt x="17953" y="11837"/>
                    </a:cubicBezTo>
                    <a:cubicBezTo>
                      <a:pt x="18009" y="11903"/>
                      <a:pt x="18009" y="11903"/>
                      <a:pt x="18009" y="11903"/>
                    </a:cubicBezTo>
                    <a:cubicBezTo>
                      <a:pt x="17953" y="11903"/>
                      <a:pt x="17953" y="11903"/>
                      <a:pt x="17953" y="11903"/>
                    </a:cubicBezTo>
                    <a:cubicBezTo>
                      <a:pt x="18009" y="11903"/>
                      <a:pt x="18009" y="11903"/>
                      <a:pt x="18009" y="11903"/>
                    </a:cubicBezTo>
                    <a:cubicBezTo>
                      <a:pt x="18009" y="11970"/>
                      <a:pt x="18009" y="11970"/>
                      <a:pt x="18009" y="11970"/>
                    </a:cubicBezTo>
                    <a:cubicBezTo>
                      <a:pt x="18009" y="11970"/>
                      <a:pt x="18009" y="11970"/>
                      <a:pt x="18009" y="11970"/>
                    </a:cubicBezTo>
                    <a:cubicBezTo>
                      <a:pt x="17953" y="11970"/>
                      <a:pt x="17953" y="11970"/>
                      <a:pt x="17953" y="11970"/>
                    </a:cubicBezTo>
                    <a:cubicBezTo>
                      <a:pt x="17897" y="11970"/>
                      <a:pt x="17897" y="11970"/>
                      <a:pt x="17897" y="11970"/>
                    </a:cubicBezTo>
                    <a:cubicBezTo>
                      <a:pt x="17953" y="11970"/>
                      <a:pt x="17953" y="11970"/>
                      <a:pt x="17953" y="11970"/>
                    </a:cubicBezTo>
                    <a:cubicBezTo>
                      <a:pt x="18009" y="11970"/>
                      <a:pt x="18009" y="11970"/>
                      <a:pt x="18009" y="11970"/>
                    </a:cubicBezTo>
                    <a:cubicBezTo>
                      <a:pt x="18009" y="11970"/>
                      <a:pt x="18009" y="11970"/>
                      <a:pt x="18009" y="11970"/>
                    </a:cubicBezTo>
                    <a:cubicBezTo>
                      <a:pt x="18009" y="11970"/>
                      <a:pt x="18009" y="11970"/>
                      <a:pt x="18009" y="11970"/>
                    </a:cubicBezTo>
                    <a:cubicBezTo>
                      <a:pt x="18009" y="12037"/>
                      <a:pt x="18009" y="12037"/>
                      <a:pt x="18009" y="12037"/>
                    </a:cubicBezTo>
                    <a:cubicBezTo>
                      <a:pt x="17953" y="12037"/>
                      <a:pt x="17953" y="12037"/>
                      <a:pt x="17953" y="12037"/>
                    </a:cubicBezTo>
                    <a:cubicBezTo>
                      <a:pt x="17953" y="12037"/>
                      <a:pt x="17953" y="12037"/>
                      <a:pt x="17953" y="12037"/>
                    </a:cubicBezTo>
                    <a:cubicBezTo>
                      <a:pt x="17897" y="12037"/>
                      <a:pt x="17897" y="12037"/>
                      <a:pt x="17897" y="12037"/>
                    </a:cubicBezTo>
                    <a:cubicBezTo>
                      <a:pt x="17841" y="12037"/>
                      <a:pt x="17841" y="12037"/>
                      <a:pt x="17841" y="12037"/>
                    </a:cubicBezTo>
                    <a:cubicBezTo>
                      <a:pt x="17841" y="11970"/>
                      <a:pt x="17841" y="11970"/>
                      <a:pt x="17841" y="11970"/>
                    </a:cubicBezTo>
                    <a:cubicBezTo>
                      <a:pt x="17841" y="11970"/>
                      <a:pt x="17841" y="11970"/>
                      <a:pt x="17841" y="11970"/>
                    </a:cubicBezTo>
                    <a:cubicBezTo>
                      <a:pt x="17841" y="11903"/>
                      <a:pt x="17841" y="11903"/>
                      <a:pt x="17841" y="11903"/>
                    </a:cubicBezTo>
                    <a:cubicBezTo>
                      <a:pt x="17785" y="11903"/>
                      <a:pt x="17785" y="11903"/>
                      <a:pt x="17785" y="11903"/>
                    </a:cubicBezTo>
                    <a:cubicBezTo>
                      <a:pt x="17785" y="11903"/>
                      <a:pt x="17785" y="11903"/>
                      <a:pt x="17785" y="11903"/>
                    </a:cubicBezTo>
                    <a:cubicBezTo>
                      <a:pt x="17785" y="11970"/>
                      <a:pt x="17785" y="11970"/>
                      <a:pt x="17785" y="11970"/>
                    </a:cubicBezTo>
                    <a:cubicBezTo>
                      <a:pt x="17785" y="11970"/>
                      <a:pt x="17785" y="11970"/>
                      <a:pt x="17785" y="11970"/>
                    </a:cubicBezTo>
                    <a:cubicBezTo>
                      <a:pt x="17841" y="12037"/>
                      <a:pt x="17841" y="12037"/>
                      <a:pt x="17841" y="12037"/>
                    </a:cubicBezTo>
                    <a:cubicBezTo>
                      <a:pt x="17841" y="12037"/>
                      <a:pt x="17841" y="12037"/>
                      <a:pt x="17841" y="12037"/>
                    </a:cubicBezTo>
                    <a:cubicBezTo>
                      <a:pt x="17785" y="12037"/>
                      <a:pt x="17785" y="12037"/>
                      <a:pt x="17785" y="12037"/>
                    </a:cubicBezTo>
                    <a:cubicBezTo>
                      <a:pt x="17729" y="12037"/>
                      <a:pt x="17729" y="12037"/>
                      <a:pt x="17729" y="12037"/>
                    </a:cubicBezTo>
                    <a:cubicBezTo>
                      <a:pt x="17729" y="11970"/>
                      <a:pt x="17729" y="11970"/>
                      <a:pt x="17729" y="11970"/>
                    </a:cubicBezTo>
                    <a:cubicBezTo>
                      <a:pt x="17729" y="12037"/>
                      <a:pt x="17729" y="12037"/>
                      <a:pt x="17729" y="12037"/>
                    </a:cubicBezTo>
                    <a:cubicBezTo>
                      <a:pt x="17729" y="12037"/>
                      <a:pt x="17729" y="12037"/>
                      <a:pt x="17729" y="12037"/>
                    </a:cubicBezTo>
                    <a:cubicBezTo>
                      <a:pt x="17785" y="12037"/>
                      <a:pt x="17785" y="12037"/>
                      <a:pt x="17785" y="12037"/>
                    </a:cubicBezTo>
                    <a:cubicBezTo>
                      <a:pt x="17841" y="12104"/>
                      <a:pt x="17841" y="12104"/>
                      <a:pt x="17841" y="12104"/>
                    </a:cubicBezTo>
                    <a:cubicBezTo>
                      <a:pt x="17841" y="12104"/>
                      <a:pt x="17841" y="12104"/>
                      <a:pt x="17841" y="12104"/>
                    </a:cubicBezTo>
                    <a:cubicBezTo>
                      <a:pt x="17841" y="12104"/>
                      <a:pt x="17841" y="12104"/>
                      <a:pt x="17841" y="12104"/>
                    </a:cubicBezTo>
                    <a:cubicBezTo>
                      <a:pt x="17841" y="12171"/>
                      <a:pt x="17841" y="12171"/>
                      <a:pt x="17841" y="12171"/>
                    </a:cubicBezTo>
                    <a:cubicBezTo>
                      <a:pt x="17785" y="12171"/>
                      <a:pt x="17785" y="12171"/>
                      <a:pt x="17785" y="12171"/>
                    </a:cubicBezTo>
                    <a:cubicBezTo>
                      <a:pt x="17785" y="12104"/>
                      <a:pt x="17785" y="12104"/>
                      <a:pt x="17785" y="12104"/>
                    </a:cubicBezTo>
                    <a:cubicBezTo>
                      <a:pt x="17729" y="12104"/>
                      <a:pt x="17729" y="12104"/>
                      <a:pt x="17729" y="12104"/>
                    </a:cubicBezTo>
                    <a:cubicBezTo>
                      <a:pt x="17673" y="12104"/>
                      <a:pt x="17673" y="12104"/>
                      <a:pt x="17673" y="12104"/>
                    </a:cubicBezTo>
                    <a:cubicBezTo>
                      <a:pt x="17673" y="12104"/>
                      <a:pt x="17673" y="12104"/>
                      <a:pt x="17673" y="12104"/>
                    </a:cubicBezTo>
                    <a:cubicBezTo>
                      <a:pt x="17673" y="12104"/>
                      <a:pt x="17673" y="12104"/>
                      <a:pt x="17673" y="12104"/>
                    </a:cubicBezTo>
                    <a:cubicBezTo>
                      <a:pt x="17729" y="12104"/>
                      <a:pt x="17729" y="12104"/>
                      <a:pt x="17729" y="12104"/>
                    </a:cubicBezTo>
                    <a:cubicBezTo>
                      <a:pt x="17785" y="12171"/>
                      <a:pt x="17785" y="12171"/>
                      <a:pt x="17785" y="12171"/>
                    </a:cubicBezTo>
                    <a:cubicBezTo>
                      <a:pt x="17785" y="12238"/>
                      <a:pt x="17785" y="12238"/>
                      <a:pt x="17785" y="12238"/>
                    </a:cubicBezTo>
                    <a:cubicBezTo>
                      <a:pt x="17729" y="12238"/>
                      <a:pt x="17729" y="12238"/>
                      <a:pt x="17729" y="12238"/>
                    </a:cubicBezTo>
                    <a:cubicBezTo>
                      <a:pt x="17729" y="12238"/>
                      <a:pt x="17729" y="12238"/>
                      <a:pt x="17729" y="12238"/>
                    </a:cubicBezTo>
                    <a:cubicBezTo>
                      <a:pt x="17729" y="12238"/>
                      <a:pt x="17729" y="12238"/>
                      <a:pt x="17729" y="12238"/>
                    </a:cubicBezTo>
                    <a:cubicBezTo>
                      <a:pt x="17673" y="12171"/>
                      <a:pt x="17673" y="12171"/>
                      <a:pt x="17673" y="12171"/>
                    </a:cubicBezTo>
                    <a:cubicBezTo>
                      <a:pt x="17673" y="12171"/>
                      <a:pt x="17673" y="12171"/>
                      <a:pt x="17673" y="12171"/>
                    </a:cubicBezTo>
                    <a:cubicBezTo>
                      <a:pt x="17673" y="12171"/>
                      <a:pt x="17673" y="12171"/>
                      <a:pt x="17673" y="12171"/>
                    </a:cubicBezTo>
                    <a:cubicBezTo>
                      <a:pt x="17673" y="12238"/>
                      <a:pt x="17673" y="12238"/>
                      <a:pt x="17673" y="12238"/>
                    </a:cubicBezTo>
                    <a:cubicBezTo>
                      <a:pt x="17673" y="12238"/>
                      <a:pt x="17673" y="12238"/>
                      <a:pt x="17673" y="12238"/>
                    </a:cubicBezTo>
                    <a:cubicBezTo>
                      <a:pt x="17673" y="12305"/>
                      <a:pt x="17673" y="12305"/>
                      <a:pt x="17673" y="12305"/>
                    </a:cubicBezTo>
                    <a:cubicBezTo>
                      <a:pt x="17673" y="12305"/>
                      <a:pt x="17673" y="12305"/>
                      <a:pt x="17673" y="12305"/>
                    </a:cubicBezTo>
                    <a:cubicBezTo>
                      <a:pt x="17617" y="12305"/>
                      <a:pt x="17617" y="12305"/>
                      <a:pt x="17617" y="12305"/>
                    </a:cubicBezTo>
                    <a:cubicBezTo>
                      <a:pt x="17617" y="12305"/>
                      <a:pt x="17617" y="12305"/>
                      <a:pt x="17617" y="12305"/>
                    </a:cubicBezTo>
                    <a:cubicBezTo>
                      <a:pt x="17617" y="12305"/>
                      <a:pt x="17617" y="12305"/>
                      <a:pt x="17617" y="12305"/>
                    </a:cubicBezTo>
                    <a:cubicBezTo>
                      <a:pt x="17617" y="12305"/>
                      <a:pt x="17617" y="12305"/>
                      <a:pt x="17617" y="12305"/>
                    </a:cubicBezTo>
                    <a:cubicBezTo>
                      <a:pt x="17617" y="12305"/>
                      <a:pt x="17617" y="12305"/>
                      <a:pt x="17617" y="12305"/>
                    </a:cubicBezTo>
                    <a:cubicBezTo>
                      <a:pt x="17561" y="12305"/>
                      <a:pt x="17561" y="12305"/>
                      <a:pt x="17561" y="12305"/>
                    </a:cubicBezTo>
                    <a:cubicBezTo>
                      <a:pt x="17561" y="12305"/>
                      <a:pt x="17561" y="12305"/>
                      <a:pt x="17561" y="12305"/>
                    </a:cubicBezTo>
                    <a:cubicBezTo>
                      <a:pt x="17561" y="12305"/>
                      <a:pt x="17561" y="12305"/>
                      <a:pt x="17561" y="12305"/>
                    </a:cubicBezTo>
                    <a:cubicBezTo>
                      <a:pt x="17561" y="12238"/>
                      <a:pt x="17561" y="12238"/>
                      <a:pt x="17561" y="12238"/>
                    </a:cubicBezTo>
                    <a:cubicBezTo>
                      <a:pt x="17504" y="12171"/>
                      <a:pt x="17504" y="12171"/>
                      <a:pt x="17504" y="12171"/>
                    </a:cubicBezTo>
                    <a:cubicBezTo>
                      <a:pt x="17504" y="12171"/>
                      <a:pt x="17504" y="12171"/>
                      <a:pt x="17504" y="12171"/>
                    </a:cubicBezTo>
                    <a:cubicBezTo>
                      <a:pt x="17504" y="12171"/>
                      <a:pt x="17504" y="12171"/>
                      <a:pt x="17504" y="12171"/>
                    </a:cubicBezTo>
                    <a:cubicBezTo>
                      <a:pt x="17504" y="12305"/>
                      <a:pt x="17504" y="12305"/>
                      <a:pt x="17504" y="12305"/>
                    </a:cubicBezTo>
                    <a:cubicBezTo>
                      <a:pt x="17504" y="12305"/>
                      <a:pt x="17504" y="12305"/>
                      <a:pt x="17504" y="12305"/>
                    </a:cubicBezTo>
                    <a:cubicBezTo>
                      <a:pt x="17448" y="12305"/>
                      <a:pt x="17448" y="12305"/>
                      <a:pt x="17448" y="12305"/>
                    </a:cubicBezTo>
                    <a:cubicBezTo>
                      <a:pt x="17448" y="12305"/>
                      <a:pt x="17448" y="12305"/>
                      <a:pt x="17448" y="12305"/>
                    </a:cubicBezTo>
                    <a:cubicBezTo>
                      <a:pt x="17504" y="12305"/>
                      <a:pt x="17504" y="12305"/>
                      <a:pt x="17504" y="12305"/>
                    </a:cubicBezTo>
                    <a:cubicBezTo>
                      <a:pt x="17504" y="12305"/>
                      <a:pt x="17504" y="12305"/>
                      <a:pt x="17504" y="12305"/>
                    </a:cubicBezTo>
                    <a:cubicBezTo>
                      <a:pt x="17504" y="12372"/>
                      <a:pt x="17504" y="12372"/>
                      <a:pt x="17504" y="12372"/>
                    </a:cubicBezTo>
                    <a:cubicBezTo>
                      <a:pt x="17448" y="12372"/>
                      <a:pt x="17448" y="12372"/>
                      <a:pt x="17448" y="12372"/>
                    </a:cubicBezTo>
                    <a:cubicBezTo>
                      <a:pt x="17448" y="12372"/>
                      <a:pt x="17448" y="12372"/>
                      <a:pt x="17448" y="12372"/>
                    </a:cubicBezTo>
                    <a:cubicBezTo>
                      <a:pt x="17448" y="12372"/>
                      <a:pt x="17448" y="12372"/>
                      <a:pt x="17448" y="12372"/>
                    </a:cubicBezTo>
                    <a:cubicBezTo>
                      <a:pt x="17448" y="12372"/>
                      <a:pt x="17448" y="12372"/>
                      <a:pt x="17448" y="12372"/>
                    </a:cubicBezTo>
                    <a:cubicBezTo>
                      <a:pt x="17504" y="12372"/>
                      <a:pt x="17504" y="12372"/>
                      <a:pt x="17504" y="12372"/>
                    </a:cubicBezTo>
                    <a:cubicBezTo>
                      <a:pt x="17504" y="12438"/>
                      <a:pt x="17504" y="12438"/>
                      <a:pt x="17504" y="12438"/>
                    </a:cubicBezTo>
                    <a:cubicBezTo>
                      <a:pt x="17504" y="12438"/>
                      <a:pt x="17504" y="12438"/>
                      <a:pt x="17504" y="12438"/>
                    </a:cubicBezTo>
                    <a:cubicBezTo>
                      <a:pt x="17448" y="12438"/>
                      <a:pt x="17448" y="12438"/>
                      <a:pt x="17448" y="12438"/>
                    </a:cubicBezTo>
                    <a:cubicBezTo>
                      <a:pt x="17448" y="12438"/>
                      <a:pt x="17448" y="12438"/>
                      <a:pt x="17448" y="12438"/>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72"/>
                      <a:pt x="17448" y="12572"/>
                      <a:pt x="17448" y="12572"/>
                    </a:cubicBezTo>
                    <a:cubicBezTo>
                      <a:pt x="17448" y="12572"/>
                      <a:pt x="17448" y="12572"/>
                      <a:pt x="17448" y="12572"/>
                    </a:cubicBezTo>
                    <a:cubicBezTo>
                      <a:pt x="17448" y="12639"/>
                      <a:pt x="17448" y="12639"/>
                      <a:pt x="17448"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36" y="12572"/>
                      <a:pt x="17336" y="12572"/>
                      <a:pt x="17336" y="12572"/>
                    </a:cubicBezTo>
                    <a:cubicBezTo>
                      <a:pt x="17336" y="12572"/>
                      <a:pt x="17336" y="12572"/>
                      <a:pt x="17336" y="12572"/>
                    </a:cubicBezTo>
                    <a:cubicBezTo>
                      <a:pt x="17336" y="12572"/>
                      <a:pt x="17336" y="12572"/>
                      <a:pt x="17336" y="12572"/>
                    </a:cubicBezTo>
                    <a:cubicBezTo>
                      <a:pt x="17336" y="12505"/>
                      <a:pt x="17336" y="12505"/>
                      <a:pt x="17336" y="12505"/>
                    </a:cubicBezTo>
                    <a:cubicBezTo>
                      <a:pt x="17336" y="12505"/>
                      <a:pt x="17336" y="12505"/>
                      <a:pt x="17336" y="12505"/>
                    </a:cubicBezTo>
                    <a:cubicBezTo>
                      <a:pt x="17280" y="12572"/>
                      <a:pt x="17280" y="12572"/>
                      <a:pt x="17280" y="12572"/>
                    </a:cubicBezTo>
                    <a:cubicBezTo>
                      <a:pt x="17280" y="12572"/>
                      <a:pt x="17280" y="12572"/>
                      <a:pt x="17280" y="12572"/>
                    </a:cubicBezTo>
                    <a:cubicBezTo>
                      <a:pt x="17280" y="12572"/>
                      <a:pt x="17280" y="12572"/>
                      <a:pt x="17280" y="12572"/>
                    </a:cubicBezTo>
                    <a:cubicBezTo>
                      <a:pt x="17280" y="12572"/>
                      <a:pt x="17280" y="12572"/>
                      <a:pt x="17280" y="12572"/>
                    </a:cubicBezTo>
                    <a:cubicBezTo>
                      <a:pt x="17280" y="12505"/>
                      <a:pt x="17280" y="12505"/>
                      <a:pt x="17280" y="12505"/>
                    </a:cubicBezTo>
                    <a:cubicBezTo>
                      <a:pt x="17280" y="12505"/>
                      <a:pt x="17280" y="12505"/>
                      <a:pt x="17280" y="12505"/>
                    </a:cubicBezTo>
                    <a:cubicBezTo>
                      <a:pt x="17280" y="12505"/>
                      <a:pt x="17280" y="12505"/>
                      <a:pt x="17280" y="12505"/>
                    </a:cubicBezTo>
                    <a:cubicBezTo>
                      <a:pt x="17280" y="12438"/>
                      <a:pt x="17280" y="12438"/>
                      <a:pt x="17280" y="12438"/>
                    </a:cubicBezTo>
                    <a:cubicBezTo>
                      <a:pt x="17280" y="12438"/>
                      <a:pt x="17280" y="12438"/>
                      <a:pt x="17280" y="12438"/>
                    </a:cubicBezTo>
                    <a:cubicBezTo>
                      <a:pt x="17280" y="12438"/>
                      <a:pt x="17280" y="12438"/>
                      <a:pt x="17280" y="12438"/>
                    </a:cubicBezTo>
                    <a:cubicBezTo>
                      <a:pt x="17280" y="12438"/>
                      <a:pt x="17280" y="12438"/>
                      <a:pt x="17280" y="12438"/>
                    </a:cubicBezTo>
                    <a:cubicBezTo>
                      <a:pt x="17224" y="12438"/>
                      <a:pt x="17224" y="12438"/>
                      <a:pt x="17224" y="12438"/>
                    </a:cubicBezTo>
                    <a:cubicBezTo>
                      <a:pt x="17224" y="12505"/>
                      <a:pt x="17224" y="12505"/>
                      <a:pt x="17224" y="12505"/>
                    </a:cubicBezTo>
                    <a:cubicBezTo>
                      <a:pt x="17224" y="12505"/>
                      <a:pt x="17224" y="12505"/>
                      <a:pt x="17224" y="12505"/>
                    </a:cubicBezTo>
                    <a:cubicBezTo>
                      <a:pt x="17168" y="12505"/>
                      <a:pt x="17168" y="12505"/>
                      <a:pt x="17168" y="12505"/>
                    </a:cubicBezTo>
                    <a:cubicBezTo>
                      <a:pt x="17168" y="12505"/>
                      <a:pt x="17168" y="12505"/>
                      <a:pt x="17168" y="12505"/>
                    </a:cubicBezTo>
                    <a:cubicBezTo>
                      <a:pt x="17168" y="12438"/>
                      <a:pt x="17168" y="12438"/>
                      <a:pt x="17168" y="12438"/>
                    </a:cubicBezTo>
                    <a:cubicBezTo>
                      <a:pt x="17168" y="12438"/>
                      <a:pt x="17168" y="12438"/>
                      <a:pt x="17168" y="12438"/>
                    </a:cubicBezTo>
                    <a:cubicBezTo>
                      <a:pt x="17168" y="12372"/>
                      <a:pt x="17168" y="12372"/>
                      <a:pt x="17168" y="12372"/>
                    </a:cubicBezTo>
                    <a:cubicBezTo>
                      <a:pt x="17224" y="12372"/>
                      <a:pt x="17224" y="12372"/>
                      <a:pt x="17224" y="12372"/>
                    </a:cubicBezTo>
                    <a:cubicBezTo>
                      <a:pt x="17224" y="12372"/>
                      <a:pt x="17224" y="12372"/>
                      <a:pt x="17224" y="12372"/>
                    </a:cubicBezTo>
                    <a:cubicBezTo>
                      <a:pt x="17224" y="12372"/>
                      <a:pt x="17224" y="12372"/>
                      <a:pt x="17224" y="12372"/>
                    </a:cubicBezTo>
                    <a:cubicBezTo>
                      <a:pt x="17224" y="12372"/>
                      <a:pt x="17224" y="12372"/>
                      <a:pt x="17224" y="12372"/>
                    </a:cubicBezTo>
                    <a:cubicBezTo>
                      <a:pt x="17224" y="12372"/>
                      <a:pt x="17224" y="12372"/>
                      <a:pt x="17224" y="12372"/>
                    </a:cubicBezTo>
                    <a:cubicBezTo>
                      <a:pt x="17168" y="12372"/>
                      <a:pt x="17168" y="12372"/>
                      <a:pt x="17168" y="12372"/>
                    </a:cubicBezTo>
                    <a:cubicBezTo>
                      <a:pt x="17168" y="12372"/>
                      <a:pt x="17168" y="12372"/>
                      <a:pt x="17168" y="12372"/>
                    </a:cubicBezTo>
                    <a:cubicBezTo>
                      <a:pt x="17112" y="12305"/>
                      <a:pt x="17112" y="12305"/>
                      <a:pt x="17112" y="12305"/>
                    </a:cubicBezTo>
                    <a:cubicBezTo>
                      <a:pt x="17168" y="12305"/>
                      <a:pt x="17168" y="12305"/>
                      <a:pt x="17168" y="12305"/>
                    </a:cubicBezTo>
                    <a:cubicBezTo>
                      <a:pt x="17168" y="12305"/>
                      <a:pt x="17168" y="12305"/>
                      <a:pt x="17168" y="12305"/>
                    </a:cubicBezTo>
                    <a:cubicBezTo>
                      <a:pt x="17224" y="12238"/>
                      <a:pt x="17224" y="12238"/>
                      <a:pt x="17224" y="12238"/>
                    </a:cubicBezTo>
                    <a:cubicBezTo>
                      <a:pt x="17168" y="12238"/>
                      <a:pt x="17168" y="12238"/>
                      <a:pt x="17168" y="12238"/>
                    </a:cubicBezTo>
                    <a:cubicBezTo>
                      <a:pt x="17168" y="12238"/>
                      <a:pt x="17168" y="12238"/>
                      <a:pt x="17168" y="12238"/>
                    </a:cubicBezTo>
                    <a:cubicBezTo>
                      <a:pt x="17168" y="12238"/>
                      <a:pt x="17168" y="12238"/>
                      <a:pt x="17168" y="12238"/>
                    </a:cubicBezTo>
                    <a:cubicBezTo>
                      <a:pt x="17112" y="12238"/>
                      <a:pt x="17112" y="12238"/>
                      <a:pt x="17112" y="12238"/>
                    </a:cubicBezTo>
                    <a:cubicBezTo>
                      <a:pt x="17168" y="12238"/>
                      <a:pt x="17168" y="12238"/>
                      <a:pt x="17168" y="12238"/>
                    </a:cubicBezTo>
                    <a:cubicBezTo>
                      <a:pt x="17168" y="12171"/>
                      <a:pt x="17168" y="12171"/>
                      <a:pt x="17168" y="12171"/>
                    </a:cubicBezTo>
                    <a:cubicBezTo>
                      <a:pt x="17224" y="12171"/>
                      <a:pt x="17224" y="12171"/>
                      <a:pt x="17224" y="12171"/>
                    </a:cubicBezTo>
                    <a:cubicBezTo>
                      <a:pt x="17224" y="12171"/>
                      <a:pt x="17224" y="12171"/>
                      <a:pt x="17224" y="12171"/>
                    </a:cubicBezTo>
                    <a:cubicBezTo>
                      <a:pt x="17168" y="12171"/>
                      <a:pt x="17168" y="12171"/>
                      <a:pt x="17168" y="12171"/>
                    </a:cubicBezTo>
                    <a:cubicBezTo>
                      <a:pt x="17112" y="12171"/>
                      <a:pt x="17112" y="12171"/>
                      <a:pt x="17112" y="12171"/>
                    </a:cubicBezTo>
                    <a:cubicBezTo>
                      <a:pt x="17112" y="12171"/>
                      <a:pt x="17112" y="12171"/>
                      <a:pt x="17112" y="12171"/>
                    </a:cubicBezTo>
                    <a:cubicBezTo>
                      <a:pt x="17112" y="12171"/>
                      <a:pt x="17112" y="12171"/>
                      <a:pt x="17112" y="12171"/>
                    </a:cubicBezTo>
                    <a:cubicBezTo>
                      <a:pt x="17168" y="12104"/>
                      <a:pt x="17168" y="12104"/>
                      <a:pt x="17168" y="12104"/>
                    </a:cubicBezTo>
                    <a:cubicBezTo>
                      <a:pt x="17168" y="12104"/>
                      <a:pt x="17168" y="12104"/>
                      <a:pt x="17168" y="12104"/>
                    </a:cubicBezTo>
                    <a:cubicBezTo>
                      <a:pt x="17224" y="12104"/>
                      <a:pt x="17224" y="12104"/>
                      <a:pt x="17224" y="12104"/>
                    </a:cubicBezTo>
                    <a:cubicBezTo>
                      <a:pt x="17280" y="12037"/>
                      <a:pt x="17280" y="12037"/>
                      <a:pt x="17280" y="12037"/>
                    </a:cubicBezTo>
                    <a:cubicBezTo>
                      <a:pt x="17280" y="12037"/>
                      <a:pt x="17280" y="12037"/>
                      <a:pt x="17280" y="12037"/>
                    </a:cubicBezTo>
                    <a:cubicBezTo>
                      <a:pt x="17336" y="11970"/>
                      <a:pt x="17336" y="11970"/>
                      <a:pt x="17336" y="11970"/>
                    </a:cubicBezTo>
                    <a:cubicBezTo>
                      <a:pt x="17336" y="11970"/>
                      <a:pt x="17336" y="11970"/>
                      <a:pt x="17336" y="11970"/>
                    </a:cubicBezTo>
                    <a:cubicBezTo>
                      <a:pt x="17392" y="11903"/>
                      <a:pt x="17392" y="11903"/>
                      <a:pt x="17392" y="11903"/>
                    </a:cubicBezTo>
                    <a:cubicBezTo>
                      <a:pt x="17392" y="11903"/>
                      <a:pt x="17392" y="11903"/>
                      <a:pt x="17392" y="11903"/>
                    </a:cubicBezTo>
                    <a:cubicBezTo>
                      <a:pt x="17336" y="11903"/>
                      <a:pt x="17336" y="11903"/>
                      <a:pt x="17336" y="11903"/>
                    </a:cubicBezTo>
                    <a:cubicBezTo>
                      <a:pt x="17336" y="11970"/>
                      <a:pt x="17336" y="11970"/>
                      <a:pt x="17336" y="11970"/>
                    </a:cubicBezTo>
                    <a:cubicBezTo>
                      <a:pt x="17280" y="11970"/>
                      <a:pt x="17280" y="11970"/>
                      <a:pt x="17280" y="11970"/>
                    </a:cubicBezTo>
                    <a:cubicBezTo>
                      <a:pt x="17280" y="12037"/>
                      <a:pt x="17280" y="12037"/>
                      <a:pt x="17280" y="12037"/>
                    </a:cubicBezTo>
                    <a:cubicBezTo>
                      <a:pt x="17224" y="12037"/>
                      <a:pt x="17224" y="12037"/>
                      <a:pt x="17224" y="12037"/>
                    </a:cubicBezTo>
                    <a:cubicBezTo>
                      <a:pt x="17168" y="12037"/>
                      <a:pt x="17168" y="12037"/>
                      <a:pt x="17168" y="12037"/>
                    </a:cubicBezTo>
                    <a:cubicBezTo>
                      <a:pt x="17112" y="12104"/>
                      <a:pt x="17112" y="12104"/>
                      <a:pt x="17112" y="12104"/>
                    </a:cubicBezTo>
                    <a:cubicBezTo>
                      <a:pt x="17056" y="12104"/>
                      <a:pt x="17056" y="12104"/>
                      <a:pt x="17056" y="12104"/>
                    </a:cubicBezTo>
                    <a:cubicBezTo>
                      <a:pt x="17056" y="12104"/>
                      <a:pt x="17056" y="12104"/>
                      <a:pt x="17056" y="12104"/>
                    </a:cubicBezTo>
                    <a:cubicBezTo>
                      <a:pt x="17056" y="12037"/>
                      <a:pt x="17056" y="12037"/>
                      <a:pt x="17056" y="12037"/>
                    </a:cubicBezTo>
                    <a:cubicBezTo>
                      <a:pt x="17112" y="11970"/>
                      <a:pt x="17112" y="11970"/>
                      <a:pt x="17112" y="11970"/>
                    </a:cubicBezTo>
                    <a:cubicBezTo>
                      <a:pt x="17168" y="11970"/>
                      <a:pt x="17168" y="11970"/>
                      <a:pt x="17168" y="11970"/>
                    </a:cubicBezTo>
                    <a:cubicBezTo>
                      <a:pt x="17168" y="11903"/>
                      <a:pt x="17168" y="11903"/>
                      <a:pt x="17168" y="11903"/>
                    </a:cubicBezTo>
                    <a:cubicBezTo>
                      <a:pt x="17168" y="11903"/>
                      <a:pt x="17168" y="11903"/>
                      <a:pt x="17168" y="11903"/>
                    </a:cubicBezTo>
                    <a:cubicBezTo>
                      <a:pt x="17168" y="11903"/>
                      <a:pt x="17168" y="11903"/>
                      <a:pt x="17168" y="11903"/>
                    </a:cubicBezTo>
                    <a:cubicBezTo>
                      <a:pt x="17168" y="11903"/>
                      <a:pt x="17168" y="11903"/>
                      <a:pt x="17168" y="11903"/>
                    </a:cubicBezTo>
                    <a:cubicBezTo>
                      <a:pt x="17056" y="11970"/>
                      <a:pt x="17056" y="11970"/>
                      <a:pt x="17056" y="11970"/>
                    </a:cubicBezTo>
                    <a:cubicBezTo>
                      <a:pt x="16999" y="12037"/>
                      <a:pt x="16999" y="12037"/>
                      <a:pt x="16999" y="12037"/>
                    </a:cubicBezTo>
                    <a:cubicBezTo>
                      <a:pt x="16999" y="11970"/>
                      <a:pt x="16999" y="11970"/>
                      <a:pt x="16999" y="11970"/>
                    </a:cubicBezTo>
                    <a:cubicBezTo>
                      <a:pt x="16999" y="11970"/>
                      <a:pt x="16999" y="11970"/>
                      <a:pt x="16999" y="11970"/>
                    </a:cubicBezTo>
                    <a:cubicBezTo>
                      <a:pt x="16999" y="11970"/>
                      <a:pt x="16999" y="11970"/>
                      <a:pt x="16999" y="11970"/>
                    </a:cubicBezTo>
                    <a:cubicBezTo>
                      <a:pt x="16999" y="11903"/>
                      <a:pt x="16999" y="11903"/>
                      <a:pt x="16999"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837"/>
                      <a:pt x="16943" y="11837"/>
                      <a:pt x="16943" y="11837"/>
                    </a:cubicBezTo>
                    <a:cubicBezTo>
                      <a:pt x="16943" y="11837"/>
                      <a:pt x="16943" y="11837"/>
                      <a:pt x="16943" y="11837"/>
                    </a:cubicBezTo>
                    <a:cubicBezTo>
                      <a:pt x="16943" y="11837"/>
                      <a:pt x="16943" y="11837"/>
                      <a:pt x="16943" y="11837"/>
                    </a:cubicBezTo>
                    <a:cubicBezTo>
                      <a:pt x="16943" y="11837"/>
                      <a:pt x="16943" y="11837"/>
                      <a:pt x="16943" y="11837"/>
                    </a:cubicBezTo>
                    <a:cubicBezTo>
                      <a:pt x="16943" y="11770"/>
                      <a:pt x="16943" y="11770"/>
                      <a:pt x="16943" y="11770"/>
                    </a:cubicBezTo>
                    <a:cubicBezTo>
                      <a:pt x="16943" y="11770"/>
                      <a:pt x="16943" y="11770"/>
                      <a:pt x="16943" y="11770"/>
                    </a:cubicBezTo>
                    <a:cubicBezTo>
                      <a:pt x="16943" y="11770"/>
                      <a:pt x="16943" y="11770"/>
                      <a:pt x="16943" y="11770"/>
                    </a:cubicBezTo>
                    <a:cubicBezTo>
                      <a:pt x="16943" y="11703"/>
                      <a:pt x="16943" y="11703"/>
                      <a:pt x="16943" y="11703"/>
                    </a:cubicBezTo>
                    <a:cubicBezTo>
                      <a:pt x="16887" y="11703"/>
                      <a:pt x="16887" y="11703"/>
                      <a:pt x="16887" y="11703"/>
                    </a:cubicBezTo>
                    <a:cubicBezTo>
                      <a:pt x="16887" y="11703"/>
                      <a:pt x="16887" y="11703"/>
                      <a:pt x="16887" y="11703"/>
                    </a:cubicBezTo>
                    <a:cubicBezTo>
                      <a:pt x="16887" y="11770"/>
                      <a:pt x="16887" y="11770"/>
                      <a:pt x="16887" y="11770"/>
                    </a:cubicBezTo>
                    <a:cubicBezTo>
                      <a:pt x="16887" y="11770"/>
                      <a:pt x="16887" y="11770"/>
                      <a:pt x="16887" y="11770"/>
                    </a:cubicBezTo>
                    <a:cubicBezTo>
                      <a:pt x="16887" y="11770"/>
                      <a:pt x="16887" y="11770"/>
                      <a:pt x="16887" y="11770"/>
                    </a:cubicBezTo>
                    <a:cubicBezTo>
                      <a:pt x="16831" y="11770"/>
                      <a:pt x="16831" y="11770"/>
                      <a:pt x="16831" y="11770"/>
                    </a:cubicBezTo>
                    <a:cubicBezTo>
                      <a:pt x="16831" y="11703"/>
                      <a:pt x="16831" y="11703"/>
                      <a:pt x="16831" y="11703"/>
                    </a:cubicBezTo>
                    <a:cubicBezTo>
                      <a:pt x="16775" y="11703"/>
                      <a:pt x="16775" y="11703"/>
                      <a:pt x="16775" y="11703"/>
                    </a:cubicBezTo>
                    <a:cubicBezTo>
                      <a:pt x="16831" y="11770"/>
                      <a:pt x="16831" y="11770"/>
                      <a:pt x="16831" y="11770"/>
                    </a:cubicBezTo>
                    <a:cubicBezTo>
                      <a:pt x="16831" y="11837"/>
                      <a:pt x="16831" y="11837"/>
                      <a:pt x="16831" y="11837"/>
                    </a:cubicBezTo>
                    <a:cubicBezTo>
                      <a:pt x="16831" y="11837"/>
                      <a:pt x="16831" y="11837"/>
                      <a:pt x="16831" y="11837"/>
                    </a:cubicBezTo>
                    <a:cubicBezTo>
                      <a:pt x="16831" y="11837"/>
                      <a:pt x="16831" y="11837"/>
                      <a:pt x="16831" y="11837"/>
                    </a:cubicBezTo>
                    <a:cubicBezTo>
                      <a:pt x="16831" y="11837"/>
                      <a:pt x="16831" y="11837"/>
                      <a:pt x="16831" y="11837"/>
                    </a:cubicBezTo>
                    <a:cubicBezTo>
                      <a:pt x="16831" y="11903"/>
                      <a:pt x="16831" y="11903"/>
                      <a:pt x="16831" y="11903"/>
                    </a:cubicBezTo>
                    <a:cubicBezTo>
                      <a:pt x="16775" y="11903"/>
                      <a:pt x="16775" y="11903"/>
                      <a:pt x="16775" y="11903"/>
                    </a:cubicBezTo>
                    <a:cubicBezTo>
                      <a:pt x="16775" y="11837"/>
                      <a:pt x="16775" y="11837"/>
                      <a:pt x="16775" y="11837"/>
                    </a:cubicBezTo>
                    <a:cubicBezTo>
                      <a:pt x="16775" y="11837"/>
                      <a:pt x="16775" y="11837"/>
                      <a:pt x="16775" y="11837"/>
                    </a:cubicBezTo>
                    <a:cubicBezTo>
                      <a:pt x="16719" y="11770"/>
                      <a:pt x="16719" y="11770"/>
                      <a:pt x="16719" y="11770"/>
                    </a:cubicBezTo>
                    <a:cubicBezTo>
                      <a:pt x="16719" y="11837"/>
                      <a:pt x="16719" y="11837"/>
                      <a:pt x="16719" y="11837"/>
                    </a:cubicBezTo>
                    <a:cubicBezTo>
                      <a:pt x="16719" y="11837"/>
                      <a:pt x="16719" y="11837"/>
                      <a:pt x="16719" y="11837"/>
                    </a:cubicBezTo>
                    <a:cubicBezTo>
                      <a:pt x="16719" y="11837"/>
                      <a:pt x="16719" y="11837"/>
                      <a:pt x="16719" y="11837"/>
                    </a:cubicBezTo>
                    <a:cubicBezTo>
                      <a:pt x="16719" y="11903"/>
                      <a:pt x="16719" y="11903"/>
                      <a:pt x="16719" y="11903"/>
                    </a:cubicBezTo>
                    <a:cubicBezTo>
                      <a:pt x="16775" y="11903"/>
                      <a:pt x="16775" y="11903"/>
                      <a:pt x="16775" y="11903"/>
                    </a:cubicBezTo>
                    <a:cubicBezTo>
                      <a:pt x="16775" y="11970"/>
                      <a:pt x="16775" y="11970"/>
                      <a:pt x="16775" y="11970"/>
                    </a:cubicBezTo>
                    <a:cubicBezTo>
                      <a:pt x="16831" y="11970"/>
                      <a:pt x="16831" y="11970"/>
                      <a:pt x="16831" y="11970"/>
                    </a:cubicBezTo>
                    <a:cubicBezTo>
                      <a:pt x="16775" y="12037"/>
                      <a:pt x="16775" y="12037"/>
                      <a:pt x="16775" y="12037"/>
                    </a:cubicBezTo>
                    <a:cubicBezTo>
                      <a:pt x="16831" y="12037"/>
                      <a:pt x="16831" y="12037"/>
                      <a:pt x="16831" y="12037"/>
                    </a:cubicBezTo>
                    <a:cubicBezTo>
                      <a:pt x="16831" y="12037"/>
                      <a:pt x="16831" y="12037"/>
                      <a:pt x="16831" y="12037"/>
                    </a:cubicBezTo>
                    <a:cubicBezTo>
                      <a:pt x="16775" y="12104"/>
                      <a:pt x="16775" y="12104"/>
                      <a:pt x="16775" y="12104"/>
                    </a:cubicBezTo>
                    <a:cubicBezTo>
                      <a:pt x="16719" y="12037"/>
                      <a:pt x="16719" y="12037"/>
                      <a:pt x="16719" y="12037"/>
                    </a:cubicBezTo>
                    <a:cubicBezTo>
                      <a:pt x="16719" y="12037"/>
                      <a:pt x="16719" y="12037"/>
                      <a:pt x="16719" y="12037"/>
                    </a:cubicBezTo>
                    <a:cubicBezTo>
                      <a:pt x="16719" y="12104"/>
                      <a:pt x="16719" y="12104"/>
                      <a:pt x="16719" y="12104"/>
                    </a:cubicBezTo>
                    <a:cubicBezTo>
                      <a:pt x="16663" y="12104"/>
                      <a:pt x="16663" y="12104"/>
                      <a:pt x="16663" y="12104"/>
                    </a:cubicBezTo>
                    <a:cubicBezTo>
                      <a:pt x="16663" y="12037"/>
                      <a:pt x="16663" y="12037"/>
                      <a:pt x="16663" y="12037"/>
                    </a:cubicBezTo>
                    <a:cubicBezTo>
                      <a:pt x="16663" y="11970"/>
                      <a:pt x="16663" y="11970"/>
                      <a:pt x="16663" y="11970"/>
                    </a:cubicBezTo>
                    <a:cubicBezTo>
                      <a:pt x="16663" y="11970"/>
                      <a:pt x="16663" y="11970"/>
                      <a:pt x="16663" y="11970"/>
                    </a:cubicBezTo>
                    <a:cubicBezTo>
                      <a:pt x="16663" y="11903"/>
                      <a:pt x="16663" y="11903"/>
                      <a:pt x="16663" y="11903"/>
                    </a:cubicBezTo>
                    <a:cubicBezTo>
                      <a:pt x="16607" y="11903"/>
                      <a:pt x="16607" y="11903"/>
                      <a:pt x="16607" y="11903"/>
                    </a:cubicBezTo>
                    <a:cubicBezTo>
                      <a:pt x="16551" y="11903"/>
                      <a:pt x="16551" y="11903"/>
                      <a:pt x="16551" y="11903"/>
                    </a:cubicBezTo>
                    <a:cubicBezTo>
                      <a:pt x="16551" y="11903"/>
                      <a:pt x="16551" y="11903"/>
                      <a:pt x="16551" y="11903"/>
                    </a:cubicBezTo>
                    <a:cubicBezTo>
                      <a:pt x="16551" y="11837"/>
                      <a:pt x="16551" y="11837"/>
                      <a:pt x="16551" y="11837"/>
                    </a:cubicBezTo>
                    <a:cubicBezTo>
                      <a:pt x="16495" y="11837"/>
                      <a:pt x="16495" y="11837"/>
                      <a:pt x="16495" y="11837"/>
                    </a:cubicBezTo>
                    <a:cubicBezTo>
                      <a:pt x="16495" y="11837"/>
                      <a:pt x="16495" y="11837"/>
                      <a:pt x="16495" y="11837"/>
                    </a:cubicBezTo>
                    <a:cubicBezTo>
                      <a:pt x="16438" y="11837"/>
                      <a:pt x="16438" y="11837"/>
                      <a:pt x="16438" y="11837"/>
                    </a:cubicBezTo>
                    <a:cubicBezTo>
                      <a:pt x="16438" y="11903"/>
                      <a:pt x="16438" y="11903"/>
                      <a:pt x="16438" y="11903"/>
                    </a:cubicBezTo>
                    <a:cubicBezTo>
                      <a:pt x="16495" y="11903"/>
                      <a:pt x="16495" y="11903"/>
                      <a:pt x="16495" y="11903"/>
                    </a:cubicBezTo>
                    <a:cubicBezTo>
                      <a:pt x="16551" y="11903"/>
                      <a:pt x="16551" y="11903"/>
                      <a:pt x="16551" y="11903"/>
                    </a:cubicBezTo>
                    <a:cubicBezTo>
                      <a:pt x="16607" y="11903"/>
                      <a:pt x="16607" y="11903"/>
                      <a:pt x="16607" y="11903"/>
                    </a:cubicBezTo>
                    <a:cubicBezTo>
                      <a:pt x="16607" y="11970"/>
                      <a:pt x="16607" y="11970"/>
                      <a:pt x="16607" y="11970"/>
                    </a:cubicBezTo>
                    <a:cubicBezTo>
                      <a:pt x="16551" y="12037"/>
                      <a:pt x="16551" y="12037"/>
                      <a:pt x="16551" y="12037"/>
                    </a:cubicBezTo>
                    <a:cubicBezTo>
                      <a:pt x="16551" y="12037"/>
                      <a:pt x="16551" y="12037"/>
                      <a:pt x="16551" y="12037"/>
                    </a:cubicBezTo>
                    <a:cubicBezTo>
                      <a:pt x="16607" y="12037"/>
                      <a:pt x="16607" y="12037"/>
                      <a:pt x="16607" y="12037"/>
                    </a:cubicBezTo>
                    <a:cubicBezTo>
                      <a:pt x="16607" y="12037"/>
                      <a:pt x="16607" y="12037"/>
                      <a:pt x="16607" y="12037"/>
                    </a:cubicBezTo>
                    <a:cubicBezTo>
                      <a:pt x="16607" y="12104"/>
                      <a:pt x="16607" y="12104"/>
                      <a:pt x="16607" y="12104"/>
                    </a:cubicBezTo>
                    <a:cubicBezTo>
                      <a:pt x="16607" y="12104"/>
                      <a:pt x="16607" y="12104"/>
                      <a:pt x="16607" y="12104"/>
                    </a:cubicBezTo>
                    <a:cubicBezTo>
                      <a:pt x="16663" y="12104"/>
                      <a:pt x="16663" y="12104"/>
                      <a:pt x="16663" y="12104"/>
                    </a:cubicBezTo>
                    <a:cubicBezTo>
                      <a:pt x="16663" y="12104"/>
                      <a:pt x="16663" y="12104"/>
                      <a:pt x="16663" y="12104"/>
                    </a:cubicBezTo>
                    <a:cubicBezTo>
                      <a:pt x="16607" y="12171"/>
                      <a:pt x="16607" y="12171"/>
                      <a:pt x="16607" y="12171"/>
                    </a:cubicBezTo>
                    <a:cubicBezTo>
                      <a:pt x="16551" y="12238"/>
                      <a:pt x="16551" y="12238"/>
                      <a:pt x="16551" y="12238"/>
                    </a:cubicBezTo>
                    <a:cubicBezTo>
                      <a:pt x="16495" y="12305"/>
                      <a:pt x="16495" y="12305"/>
                      <a:pt x="16495" y="12305"/>
                    </a:cubicBezTo>
                    <a:cubicBezTo>
                      <a:pt x="16607" y="12238"/>
                      <a:pt x="16607" y="12238"/>
                      <a:pt x="16607" y="12238"/>
                    </a:cubicBezTo>
                    <a:cubicBezTo>
                      <a:pt x="16607" y="12238"/>
                      <a:pt x="16607" y="12238"/>
                      <a:pt x="16607" y="12238"/>
                    </a:cubicBezTo>
                    <a:cubicBezTo>
                      <a:pt x="16663" y="12171"/>
                      <a:pt x="16663" y="12171"/>
                      <a:pt x="16663" y="12171"/>
                    </a:cubicBezTo>
                    <a:cubicBezTo>
                      <a:pt x="16719" y="12171"/>
                      <a:pt x="16719" y="12171"/>
                      <a:pt x="16719" y="12171"/>
                    </a:cubicBezTo>
                    <a:cubicBezTo>
                      <a:pt x="16719" y="12238"/>
                      <a:pt x="16719" y="12238"/>
                      <a:pt x="16719" y="12238"/>
                    </a:cubicBezTo>
                    <a:cubicBezTo>
                      <a:pt x="16719" y="12238"/>
                      <a:pt x="16719" y="12238"/>
                      <a:pt x="16719" y="12238"/>
                    </a:cubicBezTo>
                    <a:cubicBezTo>
                      <a:pt x="16663" y="12238"/>
                      <a:pt x="16663" y="12238"/>
                      <a:pt x="16663" y="12238"/>
                    </a:cubicBezTo>
                    <a:cubicBezTo>
                      <a:pt x="16663" y="12305"/>
                      <a:pt x="16663" y="12305"/>
                      <a:pt x="16663" y="12305"/>
                    </a:cubicBezTo>
                    <a:cubicBezTo>
                      <a:pt x="16663" y="12305"/>
                      <a:pt x="16663" y="12305"/>
                      <a:pt x="16663" y="12305"/>
                    </a:cubicBezTo>
                    <a:cubicBezTo>
                      <a:pt x="16719" y="12305"/>
                      <a:pt x="16719" y="12305"/>
                      <a:pt x="16719" y="12305"/>
                    </a:cubicBezTo>
                    <a:cubicBezTo>
                      <a:pt x="16775" y="12372"/>
                      <a:pt x="16775" y="12372"/>
                      <a:pt x="16775" y="12372"/>
                    </a:cubicBezTo>
                    <a:cubicBezTo>
                      <a:pt x="16719" y="12372"/>
                      <a:pt x="16719" y="12372"/>
                      <a:pt x="16719" y="12372"/>
                    </a:cubicBezTo>
                    <a:cubicBezTo>
                      <a:pt x="16663" y="12372"/>
                      <a:pt x="16663" y="12372"/>
                      <a:pt x="16663" y="12372"/>
                    </a:cubicBezTo>
                    <a:cubicBezTo>
                      <a:pt x="16663" y="12372"/>
                      <a:pt x="16663" y="12372"/>
                      <a:pt x="16663" y="12372"/>
                    </a:cubicBezTo>
                    <a:cubicBezTo>
                      <a:pt x="16719" y="12372"/>
                      <a:pt x="16719" y="12372"/>
                      <a:pt x="16719" y="12372"/>
                    </a:cubicBezTo>
                    <a:cubicBezTo>
                      <a:pt x="16719" y="12438"/>
                      <a:pt x="16719" y="12438"/>
                      <a:pt x="16719" y="12438"/>
                    </a:cubicBezTo>
                    <a:cubicBezTo>
                      <a:pt x="16719" y="12438"/>
                      <a:pt x="16719" y="12438"/>
                      <a:pt x="16719" y="12438"/>
                    </a:cubicBezTo>
                    <a:cubicBezTo>
                      <a:pt x="16719" y="12438"/>
                      <a:pt x="16719" y="12438"/>
                      <a:pt x="16719" y="12438"/>
                    </a:cubicBezTo>
                    <a:cubicBezTo>
                      <a:pt x="16719" y="12438"/>
                      <a:pt x="16719" y="12438"/>
                      <a:pt x="16719" y="12438"/>
                    </a:cubicBezTo>
                    <a:cubicBezTo>
                      <a:pt x="16719" y="12505"/>
                      <a:pt x="16719" y="12505"/>
                      <a:pt x="16719" y="12505"/>
                    </a:cubicBezTo>
                    <a:cubicBezTo>
                      <a:pt x="16719" y="12505"/>
                      <a:pt x="16719" y="12505"/>
                      <a:pt x="16719" y="12505"/>
                    </a:cubicBezTo>
                    <a:cubicBezTo>
                      <a:pt x="16719" y="12505"/>
                      <a:pt x="16719" y="12505"/>
                      <a:pt x="16719" y="12505"/>
                    </a:cubicBezTo>
                    <a:cubicBezTo>
                      <a:pt x="16719" y="12572"/>
                      <a:pt x="16719" y="12572"/>
                      <a:pt x="16719" y="12572"/>
                    </a:cubicBezTo>
                    <a:cubicBezTo>
                      <a:pt x="16775" y="12639"/>
                      <a:pt x="16775" y="12639"/>
                      <a:pt x="16775" y="12639"/>
                    </a:cubicBezTo>
                    <a:cubicBezTo>
                      <a:pt x="16775" y="12572"/>
                      <a:pt x="16775" y="12572"/>
                      <a:pt x="16775" y="12572"/>
                    </a:cubicBezTo>
                    <a:cubicBezTo>
                      <a:pt x="16775" y="12505"/>
                      <a:pt x="16775" y="12505"/>
                      <a:pt x="16775" y="12505"/>
                    </a:cubicBezTo>
                    <a:cubicBezTo>
                      <a:pt x="16775" y="12505"/>
                      <a:pt x="16775" y="12505"/>
                      <a:pt x="16775" y="12505"/>
                    </a:cubicBezTo>
                    <a:cubicBezTo>
                      <a:pt x="16831" y="12572"/>
                      <a:pt x="16831" y="12572"/>
                      <a:pt x="16831" y="12572"/>
                    </a:cubicBezTo>
                    <a:cubicBezTo>
                      <a:pt x="16831" y="12572"/>
                      <a:pt x="16831" y="12572"/>
                      <a:pt x="16831" y="12572"/>
                    </a:cubicBezTo>
                    <a:cubicBezTo>
                      <a:pt x="16831" y="12639"/>
                      <a:pt x="16831" y="12639"/>
                      <a:pt x="16831" y="12639"/>
                    </a:cubicBezTo>
                    <a:cubicBezTo>
                      <a:pt x="16831" y="12639"/>
                      <a:pt x="16831" y="12639"/>
                      <a:pt x="16831" y="12639"/>
                    </a:cubicBezTo>
                    <a:cubicBezTo>
                      <a:pt x="16831" y="12639"/>
                      <a:pt x="16831" y="12639"/>
                      <a:pt x="16831" y="12639"/>
                    </a:cubicBezTo>
                    <a:cubicBezTo>
                      <a:pt x="16831" y="12706"/>
                      <a:pt x="16831" y="12706"/>
                      <a:pt x="16831" y="12706"/>
                    </a:cubicBezTo>
                    <a:cubicBezTo>
                      <a:pt x="16887" y="12706"/>
                      <a:pt x="16887" y="12706"/>
                      <a:pt x="16887" y="12706"/>
                    </a:cubicBezTo>
                    <a:cubicBezTo>
                      <a:pt x="16887" y="12639"/>
                      <a:pt x="16887" y="12639"/>
                      <a:pt x="16887" y="12639"/>
                    </a:cubicBezTo>
                    <a:cubicBezTo>
                      <a:pt x="16887" y="12706"/>
                      <a:pt x="16887" y="12706"/>
                      <a:pt x="16887" y="12706"/>
                    </a:cubicBezTo>
                    <a:cubicBezTo>
                      <a:pt x="16887" y="12639"/>
                      <a:pt x="16887" y="12639"/>
                      <a:pt x="16887" y="12639"/>
                    </a:cubicBezTo>
                    <a:cubicBezTo>
                      <a:pt x="16887" y="12639"/>
                      <a:pt x="16887" y="12639"/>
                      <a:pt x="16887" y="12639"/>
                    </a:cubicBezTo>
                    <a:cubicBezTo>
                      <a:pt x="16943" y="12639"/>
                      <a:pt x="16943" y="12639"/>
                      <a:pt x="16943" y="12639"/>
                    </a:cubicBezTo>
                    <a:cubicBezTo>
                      <a:pt x="16943" y="12706"/>
                      <a:pt x="16943" y="12706"/>
                      <a:pt x="16943" y="12706"/>
                    </a:cubicBezTo>
                    <a:cubicBezTo>
                      <a:pt x="16943" y="12706"/>
                      <a:pt x="16943" y="12706"/>
                      <a:pt x="16943" y="12706"/>
                    </a:cubicBezTo>
                    <a:cubicBezTo>
                      <a:pt x="16943" y="12773"/>
                      <a:pt x="16943" y="12773"/>
                      <a:pt x="16943" y="12773"/>
                    </a:cubicBezTo>
                    <a:cubicBezTo>
                      <a:pt x="16887" y="12773"/>
                      <a:pt x="16887" y="12773"/>
                      <a:pt x="16887" y="12773"/>
                    </a:cubicBezTo>
                    <a:cubicBezTo>
                      <a:pt x="16887" y="12773"/>
                      <a:pt x="16887" y="12773"/>
                      <a:pt x="16887" y="12773"/>
                    </a:cubicBezTo>
                    <a:cubicBezTo>
                      <a:pt x="16943" y="12840"/>
                      <a:pt x="16943" y="12840"/>
                      <a:pt x="16943" y="12840"/>
                    </a:cubicBezTo>
                    <a:cubicBezTo>
                      <a:pt x="16999" y="12840"/>
                      <a:pt x="16999" y="12840"/>
                      <a:pt x="16999" y="12840"/>
                    </a:cubicBezTo>
                    <a:cubicBezTo>
                      <a:pt x="16999" y="12773"/>
                      <a:pt x="16999" y="12773"/>
                      <a:pt x="16999" y="12773"/>
                    </a:cubicBezTo>
                    <a:cubicBezTo>
                      <a:pt x="17056" y="12840"/>
                      <a:pt x="17056" y="12840"/>
                      <a:pt x="17056" y="12840"/>
                    </a:cubicBezTo>
                    <a:cubicBezTo>
                      <a:pt x="16999" y="12840"/>
                      <a:pt x="16999" y="12840"/>
                      <a:pt x="16999" y="12840"/>
                    </a:cubicBezTo>
                    <a:cubicBezTo>
                      <a:pt x="16999" y="12840"/>
                      <a:pt x="16999" y="12840"/>
                      <a:pt x="16999" y="12840"/>
                    </a:cubicBezTo>
                    <a:cubicBezTo>
                      <a:pt x="16943" y="12907"/>
                      <a:pt x="16943" y="12907"/>
                      <a:pt x="16943" y="12907"/>
                    </a:cubicBezTo>
                    <a:cubicBezTo>
                      <a:pt x="16943" y="12907"/>
                      <a:pt x="16943" y="12907"/>
                      <a:pt x="16943" y="12907"/>
                    </a:cubicBezTo>
                    <a:cubicBezTo>
                      <a:pt x="16999" y="12973"/>
                      <a:pt x="16999" y="12973"/>
                      <a:pt x="16999" y="12973"/>
                    </a:cubicBezTo>
                    <a:cubicBezTo>
                      <a:pt x="16999" y="13040"/>
                      <a:pt x="16999" y="13040"/>
                      <a:pt x="16999" y="13040"/>
                    </a:cubicBezTo>
                    <a:cubicBezTo>
                      <a:pt x="16999" y="13040"/>
                      <a:pt x="16999" y="13040"/>
                      <a:pt x="16999" y="13040"/>
                    </a:cubicBezTo>
                    <a:cubicBezTo>
                      <a:pt x="16999" y="13107"/>
                      <a:pt x="16999" y="13107"/>
                      <a:pt x="16999" y="13107"/>
                    </a:cubicBezTo>
                    <a:cubicBezTo>
                      <a:pt x="17056" y="13174"/>
                      <a:pt x="17056" y="13174"/>
                      <a:pt x="17056" y="13174"/>
                    </a:cubicBezTo>
                    <a:cubicBezTo>
                      <a:pt x="17056" y="13174"/>
                      <a:pt x="17056" y="13174"/>
                      <a:pt x="17056" y="13174"/>
                    </a:cubicBezTo>
                    <a:cubicBezTo>
                      <a:pt x="17056" y="13241"/>
                      <a:pt x="17056" y="13241"/>
                      <a:pt x="17056" y="13241"/>
                    </a:cubicBezTo>
                    <a:cubicBezTo>
                      <a:pt x="17056" y="13308"/>
                      <a:pt x="17056" y="13308"/>
                      <a:pt x="17056" y="13308"/>
                    </a:cubicBezTo>
                    <a:cubicBezTo>
                      <a:pt x="16999" y="13308"/>
                      <a:pt x="16999" y="13308"/>
                      <a:pt x="16999" y="13308"/>
                    </a:cubicBezTo>
                    <a:cubicBezTo>
                      <a:pt x="17056" y="13375"/>
                      <a:pt x="17056" y="13375"/>
                      <a:pt x="17056" y="13375"/>
                    </a:cubicBezTo>
                    <a:cubicBezTo>
                      <a:pt x="16999" y="13441"/>
                      <a:pt x="16999" y="13441"/>
                      <a:pt x="16999" y="13441"/>
                    </a:cubicBezTo>
                    <a:cubicBezTo>
                      <a:pt x="16943" y="13308"/>
                      <a:pt x="16943" y="13308"/>
                      <a:pt x="16943" y="13308"/>
                    </a:cubicBezTo>
                    <a:cubicBezTo>
                      <a:pt x="16943" y="13308"/>
                      <a:pt x="16943" y="13308"/>
                      <a:pt x="16943" y="13308"/>
                    </a:cubicBezTo>
                    <a:cubicBezTo>
                      <a:pt x="16943" y="13241"/>
                      <a:pt x="16943" y="13241"/>
                      <a:pt x="16943" y="13241"/>
                    </a:cubicBezTo>
                    <a:cubicBezTo>
                      <a:pt x="16943" y="13174"/>
                      <a:pt x="16943" y="13174"/>
                      <a:pt x="16943" y="13174"/>
                    </a:cubicBezTo>
                    <a:cubicBezTo>
                      <a:pt x="16943" y="13241"/>
                      <a:pt x="16943" y="13241"/>
                      <a:pt x="16943" y="13241"/>
                    </a:cubicBezTo>
                    <a:cubicBezTo>
                      <a:pt x="16943" y="13308"/>
                      <a:pt x="16943" y="13308"/>
                      <a:pt x="16943" y="13308"/>
                    </a:cubicBezTo>
                    <a:cubicBezTo>
                      <a:pt x="16943" y="13375"/>
                      <a:pt x="16943" y="13375"/>
                      <a:pt x="16943" y="13375"/>
                    </a:cubicBezTo>
                    <a:cubicBezTo>
                      <a:pt x="16943" y="13441"/>
                      <a:pt x="16943" y="13441"/>
                      <a:pt x="16943" y="13441"/>
                    </a:cubicBezTo>
                    <a:cubicBezTo>
                      <a:pt x="16943" y="13508"/>
                      <a:pt x="16943" y="13508"/>
                      <a:pt x="16943" y="13508"/>
                    </a:cubicBezTo>
                    <a:cubicBezTo>
                      <a:pt x="16943" y="13575"/>
                      <a:pt x="16943" y="13575"/>
                      <a:pt x="16943" y="13575"/>
                    </a:cubicBezTo>
                    <a:cubicBezTo>
                      <a:pt x="16943" y="13575"/>
                      <a:pt x="16943" y="13575"/>
                      <a:pt x="16943" y="13575"/>
                    </a:cubicBezTo>
                    <a:cubicBezTo>
                      <a:pt x="16887" y="13575"/>
                      <a:pt x="16887" y="13575"/>
                      <a:pt x="16887" y="13575"/>
                    </a:cubicBezTo>
                    <a:cubicBezTo>
                      <a:pt x="16887" y="13508"/>
                      <a:pt x="16887" y="13508"/>
                      <a:pt x="16887" y="13508"/>
                    </a:cubicBezTo>
                    <a:cubicBezTo>
                      <a:pt x="16831" y="13508"/>
                      <a:pt x="16831" y="13508"/>
                      <a:pt x="16831" y="13508"/>
                    </a:cubicBezTo>
                    <a:cubicBezTo>
                      <a:pt x="16887" y="13642"/>
                      <a:pt x="16887" y="13642"/>
                      <a:pt x="16887" y="13642"/>
                    </a:cubicBezTo>
                    <a:cubicBezTo>
                      <a:pt x="16831" y="13709"/>
                      <a:pt x="16831" y="13709"/>
                      <a:pt x="16831" y="13709"/>
                    </a:cubicBezTo>
                    <a:cubicBezTo>
                      <a:pt x="16887" y="13709"/>
                      <a:pt x="16887" y="13709"/>
                      <a:pt x="16887" y="13709"/>
                    </a:cubicBezTo>
                    <a:cubicBezTo>
                      <a:pt x="16887" y="13709"/>
                      <a:pt x="16887" y="13709"/>
                      <a:pt x="16887" y="13709"/>
                    </a:cubicBezTo>
                    <a:cubicBezTo>
                      <a:pt x="16831" y="13709"/>
                      <a:pt x="16831" y="13709"/>
                      <a:pt x="16831" y="13709"/>
                    </a:cubicBezTo>
                    <a:cubicBezTo>
                      <a:pt x="16775" y="13709"/>
                      <a:pt x="16775" y="13709"/>
                      <a:pt x="16775" y="13709"/>
                    </a:cubicBezTo>
                    <a:cubicBezTo>
                      <a:pt x="16775" y="13642"/>
                      <a:pt x="16775" y="13642"/>
                      <a:pt x="16775" y="13642"/>
                    </a:cubicBezTo>
                    <a:cubicBezTo>
                      <a:pt x="16775" y="13575"/>
                      <a:pt x="16775" y="13575"/>
                      <a:pt x="16775" y="13575"/>
                    </a:cubicBezTo>
                    <a:cubicBezTo>
                      <a:pt x="16775" y="13508"/>
                      <a:pt x="16775" y="13508"/>
                      <a:pt x="16775" y="13508"/>
                    </a:cubicBezTo>
                    <a:cubicBezTo>
                      <a:pt x="16775" y="13575"/>
                      <a:pt x="16775" y="13575"/>
                      <a:pt x="16775" y="13575"/>
                    </a:cubicBezTo>
                    <a:cubicBezTo>
                      <a:pt x="16719" y="13575"/>
                      <a:pt x="16719" y="13575"/>
                      <a:pt x="16719" y="13575"/>
                    </a:cubicBezTo>
                    <a:cubicBezTo>
                      <a:pt x="16719" y="13508"/>
                      <a:pt x="16719" y="13508"/>
                      <a:pt x="16719" y="13508"/>
                    </a:cubicBezTo>
                    <a:cubicBezTo>
                      <a:pt x="16719" y="13441"/>
                      <a:pt x="16719" y="13441"/>
                      <a:pt x="16719" y="13441"/>
                    </a:cubicBezTo>
                    <a:cubicBezTo>
                      <a:pt x="16719" y="13508"/>
                      <a:pt x="16719" y="13508"/>
                      <a:pt x="16719" y="13508"/>
                    </a:cubicBezTo>
                    <a:cubicBezTo>
                      <a:pt x="16719" y="13508"/>
                      <a:pt x="16719" y="13508"/>
                      <a:pt x="16719" y="13508"/>
                    </a:cubicBezTo>
                    <a:cubicBezTo>
                      <a:pt x="16663" y="13508"/>
                      <a:pt x="16663" y="13508"/>
                      <a:pt x="16663" y="13508"/>
                    </a:cubicBezTo>
                    <a:cubicBezTo>
                      <a:pt x="16663" y="13441"/>
                      <a:pt x="16663" y="13441"/>
                      <a:pt x="16663" y="13441"/>
                    </a:cubicBezTo>
                    <a:cubicBezTo>
                      <a:pt x="16663" y="13441"/>
                      <a:pt x="16663" y="13441"/>
                      <a:pt x="16663" y="13441"/>
                    </a:cubicBezTo>
                    <a:cubicBezTo>
                      <a:pt x="16663" y="13441"/>
                      <a:pt x="16663" y="13441"/>
                      <a:pt x="16663" y="13441"/>
                    </a:cubicBezTo>
                    <a:cubicBezTo>
                      <a:pt x="16663" y="13441"/>
                      <a:pt x="16663" y="13441"/>
                      <a:pt x="16663" y="13441"/>
                    </a:cubicBezTo>
                    <a:cubicBezTo>
                      <a:pt x="16663" y="13441"/>
                      <a:pt x="16663" y="13441"/>
                      <a:pt x="16663" y="13441"/>
                    </a:cubicBezTo>
                    <a:cubicBezTo>
                      <a:pt x="16663" y="13508"/>
                      <a:pt x="16663" y="13508"/>
                      <a:pt x="16663" y="13508"/>
                    </a:cubicBezTo>
                    <a:cubicBezTo>
                      <a:pt x="16607" y="13441"/>
                      <a:pt x="16607" y="13441"/>
                      <a:pt x="16607" y="13441"/>
                    </a:cubicBezTo>
                    <a:cubicBezTo>
                      <a:pt x="16607" y="13441"/>
                      <a:pt x="16607" y="13441"/>
                      <a:pt x="16607" y="13441"/>
                    </a:cubicBezTo>
                    <a:cubicBezTo>
                      <a:pt x="16607" y="13441"/>
                      <a:pt x="16607" y="13441"/>
                      <a:pt x="16607" y="13441"/>
                    </a:cubicBezTo>
                    <a:cubicBezTo>
                      <a:pt x="16607" y="13375"/>
                      <a:pt x="16607" y="13375"/>
                      <a:pt x="16607" y="13375"/>
                    </a:cubicBezTo>
                    <a:cubicBezTo>
                      <a:pt x="16551" y="13308"/>
                      <a:pt x="16551" y="13308"/>
                      <a:pt x="16551" y="13308"/>
                    </a:cubicBezTo>
                    <a:cubicBezTo>
                      <a:pt x="16551" y="13241"/>
                      <a:pt x="16551" y="13241"/>
                      <a:pt x="16551" y="13241"/>
                    </a:cubicBezTo>
                    <a:cubicBezTo>
                      <a:pt x="16551" y="13308"/>
                      <a:pt x="16551" y="13308"/>
                      <a:pt x="16551" y="13308"/>
                    </a:cubicBezTo>
                    <a:cubicBezTo>
                      <a:pt x="16551" y="13375"/>
                      <a:pt x="16551" y="13375"/>
                      <a:pt x="16551" y="13375"/>
                    </a:cubicBezTo>
                    <a:cubicBezTo>
                      <a:pt x="16551" y="13441"/>
                      <a:pt x="16551" y="13441"/>
                      <a:pt x="16551" y="13441"/>
                    </a:cubicBezTo>
                    <a:cubicBezTo>
                      <a:pt x="16551" y="13441"/>
                      <a:pt x="16551" y="13441"/>
                      <a:pt x="16551" y="13441"/>
                    </a:cubicBezTo>
                    <a:cubicBezTo>
                      <a:pt x="16495" y="13375"/>
                      <a:pt x="16495" y="13375"/>
                      <a:pt x="16495" y="13375"/>
                    </a:cubicBezTo>
                    <a:cubicBezTo>
                      <a:pt x="16495" y="13308"/>
                      <a:pt x="16495" y="13308"/>
                      <a:pt x="16495" y="13308"/>
                    </a:cubicBezTo>
                    <a:cubicBezTo>
                      <a:pt x="16495" y="13308"/>
                      <a:pt x="16495" y="13308"/>
                      <a:pt x="16495" y="13308"/>
                    </a:cubicBezTo>
                    <a:cubicBezTo>
                      <a:pt x="16438" y="13308"/>
                      <a:pt x="16438" y="13308"/>
                      <a:pt x="16438" y="13308"/>
                    </a:cubicBezTo>
                    <a:cubicBezTo>
                      <a:pt x="16438" y="13241"/>
                      <a:pt x="16438" y="13241"/>
                      <a:pt x="16438" y="13241"/>
                    </a:cubicBezTo>
                    <a:cubicBezTo>
                      <a:pt x="16382" y="13174"/>
                      <a:pt x="16382" y="13174"/>
                      <a:pt x="16382" y="13174"/>
                    </a:cubicBezTo>
                    <a:cubicBezTo>
                      <a:pt x="16382" y="13174"/>
                      <a:pt x="16382" y="13174"/>
                      <a:pt x="16382" y="13174"/>
                    </a:cubicBezTo>
                    <a:cubicBezTo>
                      <a:pt x="16382" y="13107"/>
                      <a:pt x="16382" y="13107"/>
                      <a:pt x="16382" y="13107"/>
                    </a:cubicBezTo>
                    <a:cubicBezTo>
                      <a:pt x="16326" y="13174"/>
                      <a:pt x="16326" y="13174"/>
                      <a:pt x="16326" y="13174"/>
                    </a:cubicBezTo>
                    <a:cubicBezTo>
                      <a:pt x="16326" y="13174"/>
                      <a:pt x="16326" y="13174"/>
                      <a:pt x="16326" y="13174"/>
                    </a:cubicBezTo>
                    <a:cubicBezTo>
                      <a:pt x="16382" y="13241"/>
                      <a:pt x="16382" y="13241"/>
                      <a:pt x="16382" y="13241"/>
                    </a:cubicBezTo>
                    <a:cubicBezTo>
                      <a:pt x="16382" y="13308"/>
                      <a:pt x="16382" y="13308"/>
                      <a:pt x="16382" y="13308"/>
                    </a:cubicBezTo>
                    <a:cubicBezTo>
                      <a:pt x="16326" y="13241"/>
                      <a:pt x="16326" y="13241"/>
                      <a:pt x="16326" y="13241"/>
                    </a:cubicBezTo>
                    <a:cubicBezTo>
                      <a:pt x="16326" y="13241"/>
                      <a:pt x="16326" y="13241"/>
                      <a:pt x="16326" y="13241"/>
                    </a:cubicBezTo>
                    <a:cubicBezTo>
                      <a:pt x="16326" y="13174"/>
                      <a:pt x="16326" y="13174"/>
                      <a:pt x="16326" y="13174"/>
                    </a:cubicBezTo>
                    <a:cubicBezTo>
                      <a:pt x="16270" y="13174"/>
                      <a:pt x="16270" y="13174"/>
                      <a:pt x="16270" y="13174"/>
                    </a:cubicBezTo>
                    <a:cubicBezTo>
                      <a:pt x="16214" y="13107"/>
                      <a:pt x="16214" y="13107"/>
                      <a:pt x="16214" y="13107"/>
                    </a:cubicBezTo>
                    <a:cubicBezTo>
                      <a:pt x="16214" y="13040"/>
                      <a:pt x="16214" y="13040"/>
                      <a:pt x="16214" y="13040"/>
                    </a:cubicBezTo>
                    <a:cubicBezTo>
                      <a:pt x="16158" y="13040"/>
                      <a:pt x="16158" y="13040"/>
                      <a:pt x="16158" y="13040"/>
                    </a:cubicBezTo>
                    <a:cubicBezTo>
                      <a:pt x="16158" y="13107"/>
                      <a:pt x="16158" y="13107"/>
                      <a:pt x="16158" y="13107"/>
                    </a:cubicBezTo>
                    <a:cubicBezTo>
                      <a:pt x="16102" y="13040"/>
                      <a:pt x="16102" y="13040"/>
                      <a:pt x="16102" y="13040"/>
                    </a:cubicBezTo>
                    <a:cubicBezTo>
                      <a:pt x="16102" y="13107"/>
                      <a:pt x="16102" y="13107"/>
                      <a:pt x="16102" y="13107"/>
                    </a:cubicBezTo>
                    <a:cubicBezTo>
                      <a:pt x="16158" y="13174"/>
                      <a:pt x="16158" y="13174"/>
                      <a:pt x="16158" y="13174"/>
                    </a:cubicBezTo>
                    <a:cubicBezTo>
                      <a:pt x="16214" y="13241"/>
                      <a:pt x="16214" y="13241"/>
                      <a:pt x="16214" y="13241"/>
                    </a:cubicBezTo>
                    <a:cubicBezTo>
                      <a:pt x="16214" y="13241"/>
                      <a:pt x="16214" y="13241"/>
                      <a:pt x="16214" y="13241"/>
                    </a:cubicBezTo>
                    <a:cubicBezTo>
                      <a:pt x="16214" y="13308"/>
                      <a:pt x="16214" y="13308"/>
                      <a:pt x="16214" y="13308"/>
                    </a:cubicBezTo>
                    <a:cubicBezTo>
                      <a:pt x="16214" y="13375"/>
                      <a:pt x="16214" y="13375"/>
                      <a:pt x="16214" y="13375"/>
                    </a:cubicBezTo>
                    <a:cubicBezTo>
                      <a:pt x="16214" y="13375"/>
                      <a:pt x="16214" y="13375"/>
                      <a:pt x="16214" y="13375"/>
                    </a:cubicBezTo>
                    <a:cubicBezTo>
                      <a:pt x="16270" y="13375"/>
                      <a:pt x="16270" y="13375"/>
                      <a:pt x="16270" y="13375"/>
                    </a:cubicBezTo>
                    <a:cubicBezTo>
                      <a:pt x="16326" y="13375"/>
                      <a:pt x="16326" y="13375"/>
                      <a:pt x="16326" y="13375"/>
                    </a:cubicBezTo>
                    <a:cubicBezTo>
                      <a:pt x="16326" y="13441"/>
                      <a:pt x="16326" y="13441"/>
                      <a:pt x="16326" y="13441"/>
                    </a:cubicBezTo>
                    <a:cubicBezTo>
                      <a:pt x="16326" y="13441"/>
                      <a:pt x="16326" y="13441"/>
                      <a:pt x="16326" y="13441"/>
                    </a:cubicBezTo>
                    <a:cubicBezTo>
                      <a:pt x="16382" y="13441"/>
                      <a:pt x="16382" y="13441"/>
                      <a:pt x="16382" y="13441"/>
                    </a:cubicBezTo>
                    <a:cubicBezTo>
                      <a:pt x="16326" y="13508"/>
                      <a:pt x="16326" y="13508"/>
                      <a:pt x="16326" y="13508"/>
                    </a:cubicBezTo>
                    <a:cubicBezTo>
                      <a:pt x="16382" y="13508"/>
                      <a:pt x="16382" y="13508"/>
                      <a:pt x="16382" y="13508"/>
                    </a:cubicBezTo>
                    <a:cubicBezTo>
                      <a:pt x="16382" y="13508"/>
                      <a:pt x="16382" y="13508"/>
                      <a:pt x="16382" y="13508"/>
                    </a:cubicBezTo>
                    <a:cubicBezTo>
                      <a:pt x="16438" y="13575"/>
                      <a:pt x="16438" y="13575"/>
                      <a:pt x="16438" y="13575"/>
                    </a:cubicBezTo>
                    <a:cubicBezTo>
                      <a:pt x="16438" y="13575"/>
                      <a:pt x="16438" y="13575"/>
                      <a:pt x="16438" y="13575"/>
                    </a:cubicBezTo>
                    <a:cubicBezTo>
                      <a:pt x="16438" y="13575"/>
                      <a:pt x="16438" y="13575"/>
                      <a:pt x="16438" y="13575"/>
                    </a:cubicBezTo>
                    <a:cubicBezTo>
                      <a:pt x="16495" y="13642"/>
                      <a:pt x="16495" y="13642"/>
                      <a:pt x="16495" y="13642"/>
                    </a:cubicBezTo>
                    <a:cubicBezTo>
                      <a:pt x="16495" y="13642"/>
                      <a:pt x="16495" y="13642"/>
                      <a:pt x="16495" y="13642"/>
                    </a:cubicBezTo>
                    <a:cubicBezTo>
                      <a:pt x="16438" y="13709"/>
                      <a:pt x="16438" y="13709"/>
                      <a:pt x="16438" y="13709"/>
                    </a:cubicBezTo>
                    <a:cubicBezTo>
                      <a:pt x="16495" y="13709"/>
                      <a:pt x="16495" y="13709"/>
                      <a:pt x="16495" y="13709"/>
                    </a:cubicBezTo>
                    <a:cubicBezTo>
                      <a:pt x="16495" y="13776"/>
                      <a:pt x="16495" y="13776"/>
                      <a:pt x="16495" y="13776"/>
                    </a:cubicBezTo>
                    <a:cubicBezTo>
                      <a:pt x="16495" y="13776"/>
                      <a:pt x="16495" y="13776"/>
                      <a:pt x="16495" y="13776"/>
                    </a:cubicBezTo>
                    <a:cubicBezTo>
                      <a:pt x="16551" y="13709"/>
                      <a:pt x="16551" y="13709"/>
                      <a:pt x="16551" y="13709"/>
                    </a:cubicBezTo>
                    <a:cubicBezTo>
                      <a:pt x="16551" y="13776"/>
                      <a:pt x="16551" y="13776"/>
                      <a:pt x="16551" y="13776"/>
                    </a:cubicBezTo>
                    <a:cubicBezTo>
                      <a:pt x="16551" y="13776"/>
                      <a:pt x="16551" y="13776"/>
                      <a:pt x="16551" y="13776"/>
                    </a:cubicBezTo>
                    <a:cubicBezTo>
                      <a:pt x="16551" y="13843"/>
                      <a:pt x="16551" y="13843"/>
                      <a:pt x="16551" y="13843"/>
                    </a:cubicBezTo>
                    <a:cubicBezTo>
                      <a:pt x="16551" y="13843"/>
                      <a:pt x="16551" y="13843"/>
                      <a:pt x="16551" y="13843"/>
                    </a:cubicBezTo>
                    <a:cubicBezTo>
                      <a:pt x="16607" y="13843"/>
                      <a:pt x="16607" y="13843"/>
                      <a:pt x="16607" y="13843"/>
                    </a:cubicBezTo>
                    <a:cubicBezTo>
                      <a:pt x="16551" y="13910"/>
                      <a:pt x="16551" y="13910"/>
                      <a:pt x="16551" y="13910"/>
                    </a:cubicBezTo>
                    <a:cubicBezTo>
                      <a:pt x="16551" y="13843"/>
                      <a:pt x="16551" y="13843"/>
                      <a:pt x="16551" y="13843"/>
                    </a:cubicBezTo>
                    <a:cubicBezTo>
                      <a:pt x="16495" y="13910"/>
                      <a:pt x="16495" y="13910"/>
                      <a:pt x="16495" y="13910"/>
                    </a:cubicBezTo>
                    <a:cubicBezTo>
                      <a:pt x="16551" y="13910"/>
                      <a:pt x="16551" y="13910"/>
                      <a:pt x="16551" y="13910"/>
                    </a:cubicBezTo>
                    <a:cubicBezTo>
                      <a:pt x="16551" y="13976"/>
                      <a:pt x="16551" y="13976"/>
                      <a:pt x="16551" y="13976"/>
                    </a:cubicBezTo>
                    <a:cubicBezTo>
                      <a:pt x="16551" y="13976"/>
                      <a:pt x="16551" y="13976"/>
                      <a:pt x="16551" y="13976"/>
                    </a:cubicBezTo>
                    <a:cubicBezTo>
                      <a:pt x="16551" y="13976"/>
                      <a:pt x="16551" y="13976"/>
                      <a:pt x="16551" y="13976"/>
                    </a:cubicBezTo>
                    <a:close/>
                    <a:moveTo>
                      <a:pt x="12399" y="12706"/>
                    </a:moveTo>
                    <a:cubicBezTo>
                      <a:pt x="12399" y="12706"/>
                      <a:pt x="12399" y="12706"/>
                      <a:pt x="12399" y="12706"/>
                    </a:cubicBezTo>
                    <a:cubicBezTo>
                      <a:pt x="12455" y="12639"/>
                      <a:pt x="12455" y="12639"/>
                      <a:pt x="12455" y="12639"/>
                    </a:cubicBezTo>
                    <a:cubicBezTo>
                      <a:pt x="12455" y="12639"/>
                      <a:pt x="12455" y="12639"/>
                      <a:pt x="12455" y="12639"/>
                    </a:cubicBezTo>
                    <a:cubicBezTo>
                      <a:pt x="12455" y="12639"/>
                      <a:pt x="12455" y="12639"/>
                      <a:pt x="12455" y="12639"/>
                    </a:cubicBezTo>
                    <a:cubicBezTo>
                      <a:pt x="12511" y="12639"/>
                      <a:pt x="12511" y="12639"/>
                      <a:pt x="12511" y="12639"/>
                    </a:cubicBezTo>
                    <a:cubicBezTo>
                      <a:pt x="12511" y="12639"/>
                      <a:pt x="12511" y="12639"/>
                      <a:pt x="12511" y="12639"/>
                    </a:cubicBezTo>
                    <a:cubicBezTo>
                      <a:pt x="12567" y="12639"/>
                      <a:pt x="12567" y="12639"/>
                      <a:pt x="12567" y="12639"/>
                    </a:cubicBezTo>
                    <a:cubicBezTo>
                      <a:pt x="12567" y="12639"/>
                      <a:pt x="12567" y="12639"/>
                      <a:pt x="12567" y="12639"/>
                    </a:cubicBezTo>
                    <a:cubicBezTo>
                      <a:pt x="12623" y="12639"/>
                      <a:pt x="12623" y="12639"/>
                      <a:pt x="12623" y="12639"/>
                    </a:cubicBezTo>
                    <a:cubicBezTo>
                      <a:pt x="12623" y="12706"/>
                      <a:pt x="12623" y="12706"/>
                      <a:pt x="12623" y="12706"/>
                    </a:cubicBezTo>
                    <a:cubicBezTo>
                      <a:pt x="12567" y="12773"/>
                      <a:pt x="12567" y="12773"/>
                      <a:pt x="12567" y="12773"/>
                    </a:cubicBezTo>
                    <a:cubicBezTo>
                      <a:pt x="12567" y="12773"/>
                      <a:pt x="12567" y="12773"/>
                      <a:pt x="12567" y="12773"/>
                    </a:cubicBezTo>
                    <a:cubicBezTo>
                      <a:pt x="12567" y="12840"/>
                      <a:pt x="12567" y="12840"/>
                      <a:pt x="12567" y="12840"/>
                    </a:cubicBezTo>
                    <a:cubicBezTo>
                      <a:pt x="12567" y="12907"/>
                      <a:pt x="12567" y="12907"/>
                      <a:pt x="12567" y="12907"/>
                    </a:cubicBezTo>
                    <a:cubicBezTo>
                      <a:pt x="12567" y="12907"/>
                      <a:pt x="12567" y="12907"/>
                      <a:pt x="12567" y="12907"/>
                    </a:cubicBezTo>
                    <a:cubicBezTo>
                      <a:pt x="12623" y="12907"/>
                      <a:pt x="12623" y="12907"/>
                      <a:pt x="12623" y="12907"/>
                    </a:cubicBezTo>
                    <a:cubicBezTo>
                      <a:pt x="12623" y="12907"/>
                      <a:pt x="12623" y="12907"/>
                      <a:pt x="12623" y="12907"/>
                    </a:cubicBezTo>
                    <a:cubicBezTo>
                      <a:pt x="12623" y="12907"/>
                      <a:pt x="12623" y="12907"/>
                      <a:pt x="12623" y="12907"/>
                    </a:cubicBezTo>
                    <a:cubicBezTo>
                      <a:pt x="12679" y="12907"/>
                      <a:pt x="12679" y="12907"/>
                      <a:pt x="12679" y="12907"/>
                    </a:cubicBezTo>
                    <a:cubicBezTo>
                      <a:pt x="12736" y="12907"/>
                      <a:pt x="12736" y="12907"/>
                      <a:pt x="12736" y="12907"/>
                    </a:cubicBezTo>
                    <a:cubicBezTo>
                      <a:pt x="12736" y="12907"/>
                      <a:pt x="12736" y="12907"/>
                      <a:pt x="12736" y="12907"/>
                    </a:cubicBezTo>
                    <a:cubicBezTo>
                      <a:pt x="12792" y="12840"/>
                      <a:pt x="12792" y="12840"/>
                      <a:pt x="12792" y="12840"/>
                    </a:cubicBezTo>
                    <a:cubicBezTo>
                      <a:pt x="12792" y="12840"/>
                      <a:pt x="12792" y="12840"/>
                      <a:pt x="12792" y="12840"/>
                    </a:cubicBezTo>
                    <a:cubicBezTo>
                      <a:pt x="12848" y="12840"/>
                      <a:pt x="12848" y="12840"/>
                      <a:pt x="12848" y="12840"/>
                    </a:cubicBezTo>
                    <a:cubicBezTo>
                      <a:pt x="12848" y="12773"/>
                      <a:pt x="12848" y="12773"/>
                      <a:pt x="12848" y="12773"/>
                    </a:cubicBezTo>
                    <a:cubicBezTo>
                      <a:pt x="12904" y="12706"/>
                      <a:pt x="12904" y="12706"/>
                      <a:pt x="12904" y="12706"/>
                    </a:cubicBezTo>
                    <a:cubicBezTo>
                      <a:pt x="12904" y="12706"/>
                      <a:pt x="12904" y="12706"/>
                      <a:pt x="12904" y="12706"/>
                    </a:cubicBezTo>
                    <a:cubicBezTo>
                      <a:pt x="12904" y="12706"/>
                      <a:pt x="12904" y="12706"/>
                      <a:pt x="12904" y="12706"/>
                    </a:cubicBezTo>
                    <a:cubicBezTo>
                      <a:pt x="12960" y="12706"/>
                      <a:pt x="12960" y="12706"/>
                      <a:pt x="12960" y="12706"/>
                    </a:cubicBezTo>
                    <a:cubicBezTo>
                      <a:pt x="13016" y="12706"/>
                      <a:pt x="13016" y="12706"/>
                      <a:pt x="13016" y="12706"/>
                    </a:cubicBezTo>
                    <a:cubicBezTo>
                      <a:pt x="13016" y="12706"/>
                      <a:pt x="13016" y="12706"/>
                      <a:pt x="13016" y="12706"/>
                    </a:cubicBezTo>
                    <a:cubicBezTo>
                      <a:pt x="13016" y="12706"/>
                      <a:pt x="13016" y="12706"/>
                      <a:pt x="13016" y="12706"/>
                    </a:cubicBezTo>
                    <a:cubicBezTo>
                      <a:pt x="13072" y="12639"/>
                      <a:pt x="13072" y="12639"/>
                      <a:pt x="13072" y="12639"/>
                    </a:cubicBezTo>
                    <a:cubicBezTo>
                      <a:pt x="13072" y="12572"/>
                      <a:pt x="13072" y="12572"/>
                      <a:pt x="13072" y="12572"/>
                    </a:cubicBezTo>
                    <a:cubicBezTo>
                      <a:pt x="13072" y="12505"/>
                      <a:pt x="13072" y="12505"/>
                      <a:pt x="13072" y="12505"/>
                    </a:cubicBezTo>
                    <a:cubicBezTo>
                      <a:pt x="13128" y="12505"/>
                      <a:pt x="13128" y="12505"/>
                      <a:pt x="13128" y="12505"/>
                    </a:cubicBezTo>
                    <a:cubicBezTo>
                      <a:pt x="13128" y="12505"/>
                      <a:pt x="13128" y="12505"/>
                      <a:pt x="13128" y="12505"/>
                    </a:cubicBezTo>
                    <a:cubicBezTo>
                      <a:pt x="13184" y="12505"/>
                      <a:pt x="13184" y="12505"/>
                      <a:pt x="13184" y="12505"/>
                    </a:cubicBezTo>
                    <a:cubicBezTo>
                      <a:pt x="13184" y="12505"/>
                      <a:pt x="13184" y="12505"/>
                      <a:pt x="13184" y="12505"/>
                    </a:cubicBezTo>
                    <a:cubicBezTo>
                      <a:pt x="13241" y="12438"/>
                      <a:pt x="13241" y="12438"/>
                      <a:pt x="13241" y="12438"/>
                    </a:cubicBezTo>
                    <a:cubicBezTo>
                      <a:pt x="13241" y="12505"/>
                      <a:pt x="13241" y="12505"/>
                      <a:pt x="13241" y="12505"/>
                    </a:cubicBezTo>
                    <a:cubicBezTo>
                      <a:pt x="13241" y="12505"/>
                      <a:pt x="13241" y="12505"/>
                      <a:pt x="13241" y="12505"/>
                    </a:cubicBezTo>
                    <a:cubicBezTo>
                      <a:pt x="13241" y="12572"/>
                      <a:pt x="13241" y="12572"/>
                      <a:pt x="13241" y="12572"/>
                    </a:cubicBezTo>
                    <a:cubicBezTo>
                      <a:pt x="13184" y="12572"/>
                      <a:pt x="13184" y="12572"/>
                      <a:pt x="13184" y="12572"/>
                    </a:cubicBezTo>
                    <a:cubicBezTo>
                      <a:pt x="13241" y="12572"/>
                      <a:pt x="13241" y="12572"/>
                      <a:pt x="13241" y="12572"/>
                    </a:cubicBezTo>
                    <a:cubicBezTo>
                      <a:pt x="13297" y="12572"/>
                      <a:pt x="13297" y="12572"/>
                      <a:pt x="13297" y="12572"/>
                    </a:cubicBezTo>
                    <a:cubicBezTo>
                      <a:pt x="13353" y="12639"/>
                      <a:pt x="13353" y="12639"/>
                      <a:pt x="13353" y="12639"/>
                    </a:cubicBezTo>
                    <a:cubicBezTo>
                      <a:pt x="13353" y="12639"/>
                      <a:pt x="13353" y="12639"/>
                      <a:pt x="13353" y="12639"/>
                    </a:cubicBezTo>
                    <a:cubicBezTo>
                      <a:pt x="13297" y="12706"/>
                      <a:pt x="13297" y="12706"/>
                      <a:pt x="13297" y="12706"/>
                    </a:cubicBezTo>
                    <a:cubicBezTo>
                      <a:pt x="13297" y="12706"/>
                      <a:pt x="13297" y="12706"/>
                      <a:pt x="13297" y="12706"/>
                    </a:cubicBezTo>
                    <a:cubicBezTo>
                      <a:pt x="13297" y="12773"/>
                      <a:pt x="13297" y="12773"/>
                      <a:pt x="13297" y="12773"/>
                    </a:cubicBezTo>
                    <a:cubicBezTo>
                      <a:pt x="13297" y="12773"/>
                      <a:pt x="13297" y="12773"/>
                      <a:pt x="13297" y="12773"/>
                    </a:cubicBezTo>
                    <a:cubicBezTo>
                      <a:pt x="13353" y="12773"/>
                      <a:pt x="13353" y="12773"/>
                      <a:pt x="13353" y="12773"/>
                    </a:cubicBezTo>
                    <a:cubicBezTo>
                      <a:pt x="13353" y="12773"/>
                      <a:pt x="13353" y="12773"/>
                      <a:pt x="13353" y="12773"/>
                    </a:cubicBezTo>
                    <a:cubicBezTo>
                      <a:pt x="13409" y="12773"/>
                      <a:pt x="13409" y="12773"/>
                      <a:pt x="13409" y="12773"/>
                    </a:cubicBezTo>
                    <a:cubicBezTo>
                      <a:pt x="13409" y="12773"/>
                      <a:pt x="13409" y="12773"/>
                      <a:pt x="13409" y="12773"/>
                    </a:cubicBezTo>
                    <a:cubicBezTo>
                      <a:pt x="13409" y="12840"/>
                      <a:pt x="13409" y="12840"/>
                      <a:pt x="13409" y="12840"/>
                    </a:cubicBezTo>
                    <a:cubicBezTo>
                      <a:pt x="13465" y="12840"/>
                      <a:pt x="13465" y="12840"/>
                      <a:pt x="13465" y="12840"/>
                    </a:cubicBezTo>
                    <a:cubicBezTo>
                      <a:pt x="13521" y="12840"/>
                      <a:pt x="13521" y="12840"/>
                      <a:pt x="13521" y="12840"/>
                    </a:cubicBezTo>
                    <a:cubicBezTo>
                      <a:pt x="13521" y="12840"/>
                      <a:pt x="13521" y="12840"/>
                      <a:pt x="13521" y="12840"/>
                    </a:cubicBezTo>
                    <a:cubicBezTo>
                      <a:pt x="13577" y="12907"/>
                      <a:pt x="13577" y="12907"/>
                      <a:pt x="13577" y="12907"/>
                    </a:cubicBezTo>
                    <a:cubicBezTo>
                      <a:pt x="13633" y="12907"/>
                      <a:pt x="13633" y="12907"/>
                      <a:pt x="13633" y="12907"/>
                    </a:cubicBezTo>
                    <a:cubicBezTo>
                      <a:pt x="13633" y="12840"/>
                      <a:pt x="13633" y="12840"/>
                      <a:pt x="13633" y="12840"/>
                    </a:cubicBezTo>
                    <a:cubicBezTo>
                      <a:pt x="13689" y="12773"/>
                      <a:pt x="13689" y="12773"/>
                      <a:pt x="13689" y="12773"/>
                    </a:cubicBezTo>
                    <a:cubicBezTo>
                      <a:pt x="13689" y="12773"/>
                      <a:pt x="13689" y="12773"/>
                      <a:pt x="13689" y="12773"/>
                    </a:cubicBezTo>
                    <a:cubicBezTo>
                      <a:pt x="13745" y="12773"/>
                      <a:pt x="13745" y="12773"/>
                      <a:pt x="13745" y="12773"/>
                    </a:cubicBezTo>
                    <a:cubicBezTo>
                      <a:pt x="13745" y="12706"/>
                      <a:pt x="13745" y="12706"/>
                      <a:pt x="13745" y="12706"/>
                    </a:cubicBezTo>
                    <a:cubicBezTo>
                      <a:pt x="13745" y="12706"/>
                      <a:pt x="13745" y="12706"/>
                      <a:pt x="13745" y="12706"/>
                    </a:cubicBezTo>
                    <a:cubicBezTo>
                      <a:pt x="13689" y="12706"/>
                      <a:pt x="13689" y="12706"/>
                      <a:pt x="13689" y="12706"/>
                    </a:cubicBezTo>
                    <a:cubicBezTo>
                      <a:pt x="13745" y="12706"/>
                      <a:pt x="13745" y="12706"/>
                      <a:pt x="13745" y="12706"/>
                    </a:cubicBezTo>
                    <a:cubicBezTo>
                      <a:pt x="13745" y="12639"/>
                      <a:pt x="13745" y="12639"/>
                      <a:pt x="13745" y="12639"/>
                    </a:cubicBezTo>
                    <a:cubicBezTo>
                      <a:pt x="13689" y="12639"/>
                      <a:pt x="13689" y="12639"/>
                      <a:pt x="13689" y="12639"/>
                    </a:cubicBezTo>
                    <a:cubicBezTo>
                      <a:pt x="13689" y="12572"/>
                      <a:pt x="13689" y="12572"/>
                      <a:pt x="13689" y="12572"/>
                    </a:cubicBezTo>
                    <a:cubicBezTo>
                      <a:pt x="13689" y="12572"/>
                      <a:pt x="13689" y="12572"/>
                      <a:pt x="13689" y="12572"/>
                    </a:cubicBezTo>
                    <a:cubicBezTo>
                      <a:pt x="13689" y="12639"/>
                      <a:pt x="13689" y="12639"/>
                      <a:pt x="13689" y="12639"/>
                    </a:cubicBezTo>
                    <a:cubicBezTo>
                      <a:pt x="13689" y="12639"/>
                      <a:pt x="13689" y="12639"/>
                      <a:pt x="13689" y="12639"/>
                    </a:cubicBezTo>
                    <a:cubicBezTo>
                      <a:pt x="13633" y="12639"/>
                      <a:pt x="13633" y="12639"/>
                      <a:pt x="13633" y="12639"/>
                    </a:cubicBezTo>
                    <a:cubicBezTo>
                      <a:pt x="13577" y="12639"/>
                      <a:pt x="13577" y="12639"/>
                      <a:pt x="13577" y="12639"/>
                    </a:cubicBezTo>
                    <a:cubicBezTo>
                      <a:pt x="13577" y="12572"/>
                      <a:pt x="13577" y="12572"/>
                      <a:pt x="13577" y="12572"/>
                    </a:cubicBezTo>
                    <a:cubicBezTo>
                      <a:pt x="13577" y="12572"/>
                      <a:pt x="13577" y="12572"/>
                      <a:pt x="13577" y="12572"/>
                    </a:cubicBezTo>
                    <a:cubicBezTo>
                      <a:pt x="13521" y="12639"/>
                      <a:pt x="13521" y="12639"/>
                      <a:pt x="13521" y="12639"/>
                    </a:cubicBezTo>
                    <a:cubicBezTo>
                      <a:pt x="13465" y="12639"/>
                      <a:pt x="13465" y="12639"/>
                      <a:pt x="13465" y="12639"/>
                    </a:cubicBezTo>
                    <a:cubicBezTo>
                      <a:pt x="13465" y="12572"/>
                      <a:pt x="13465" y="12572"/>
                      <a:pt x="13465" y="12572"/>
                    </a:cubicBezTo>
                    <a:cubicBezTo>
                      <a:pt x="13465" y="12572"/>
                      <a:pt x="13465" y="12572"/>
                      <a:pt x="13465" y="12572"/>
                    </a:cubicBezTo>
                    <a:cubicBezTo>
                      <a:pt x="13521" y="12572"/>
                      <a:pt x="13521" y="12572"/>
                      <a:pt x="13521" y="12572"/>
                    </a:cubicBezTo>
                    <a:cubicBezTo>
                      <a:pt x="13577" y="12505"/>
                      <a:pt x="13577" y="12505"/>
                      <a:pt x="13577" y="12505"/>
                    </a:cubicBezTo>
                    <a:cubicBezTo>
                      <a:pt x="13577" y="12505"/>
                      <a:pt x="13577" y="12505"/>
                      <a:pt x="13577" y="12505"/>
                    </a:cubicBezTo>
                    <a:cubicBezTo>
                      <a:pt x="13521" y="12505"/>
                      <a:pt x="13521" y="12505"/>
                      <a:pt x="13521" y="12505"/>
                    </a:cubicBezTo>
                    <a:cubicBezTo>
                      <a:pt x="13521" y="12438"/>
                      <a:pt x="13521" y="12438"/>
                      <a:pt x="13521" y="12438"/>
                    </a:cubicBezTo>
                    <a:cubicBezTo>
                      <a:pt x="13521" y="12372"/>
                      <a:pt x="13521" y="12372"/>
                      <a:pt x="13521" y="12372"/>
                    </a:cubicBezTo>
                    <a:cubicBezTo>
                      <a:pt x="13521" y="12372"/>
                      <a:pt x="13521" y="12372"/>
                      <a:pt x="13521" y="12372"/>
                    </a:cubicBezTo>
                    <a:cubicBezTo>
                      <a:pt x="13521" y="12305"/>
                      <a:pt x="13521" y="12305"/>
                      <a:pt x="13521" y="12305"/>
                    </a:cubicBezTo>
                    <a:cubicBezTo>
                      <a:pt x="13521" y="12305"/>
                      <a:pt x="13521" y="12305"/>
                      <a:pt x="13521" y="12305"/>
                    </a:cubicBezTo>
                    <a:cubicBezTo>
                      <a:pt x="13465" y="12238"/>
                      <a:pt x="13465" y="12238"/>
                      <a:pt x="13465" y="12238"/>
                    </a:cubicBezTo>
                    <a:cubicBezTo>
                      <a:pt x="13409" y="12171"/>
                      <a:pt x="13409" y="12171"/>
                      <a:pt x="13409" y="12171"/>
                    </a:cubicBezTo>
                    <a:cubicBezTo>
                      <a:pt x="13409" y="12171"/>
                      <a:pt x="13409" y="12171"/>
                      <a:pt x="13409" y="12171"/>
                    </a:cubicBezTo>
                    <a:cubicBezTo>
                      <a:pt x="13353" y="12104"/>
                      <a:pt x="13353" y="12104"/>
                      <a:pt x="13353" y="12104"/>
                    </a:cubicBezTo>
                    <a:cubicBezTo>
                      <a:pt x="13353" y="12104"/>
                      <a:pt x="13353" y="12104"/>
                      <a:pt x="13353" y="12104"/>
                    </a:cubicBezTo>
                    <a:cubicBezTo>
                      <a:pt x="13353" y="12104"/>
                      <a:pt x="13353" y="12104"/>
                      <a:pt x="13353" y="12104"/>
                    </a:cubicBezTo>
                    <a:cubicBezTo>
                      <a:pt x="13353" y="12037"/>
                      <a:pt x="13353" y="12037"/>
                      <a:pt x="13353" y="12037"/>
                    </a:cubicBezTo>
                    <a:cubicBezTo>
                      <a:pt x="13297" y="11970"/>
                      <a:pt x="13297" y="11970"/>
                      <a:pt x="13297" y="11970"/>
                    </a:cubicBezTo>
                    <a:cubicBezTo>
                      <a:pt x="13241" y="11970"/>
                      <a:pt x="13241" y="11970"/>
                      <a:pt x="13241" y="11970"/>
                    </a:cubicBezTo>
                    <a:cubicBezTo>
                      <a:pt x="13184" y="11970"/>
                      <a:pt x="13184" y="11970"/>
                      <a:pt x="13184" y="11970"/>
                    </a:cubicBezTo>
                    <a:cubicBezTo>
                      <a:pt x="13128" y="11903"/>
                      <a:pt x="13128" y="11903"/>
                      <a:pt x="13128" y="11903"/>
                    </a:cubicBezTo>
                    <a:cubicBezTo>
                      <a:pt x="13184" y="11837"/>
                      <a:pt x="13184" y="11837"/>
                      <a:pt x="13184" y="11837"/>
                    </a:cubicBezTo>
                    <a:cubicBezTo>
                      <a:pt x="13184" y="11837"/>
                      <a:pt x="13184" y="11837"/>
                      <a:pt x="13184" y="11837"/>
                    </a:cubicBezTo>
                    <a:cubicBezTo>
                      <a:pt x="13128" y="11837"/>
                      <a:pt x="13128" y="11837"/>
                      <a:pt x="13128" y="11837"/>
                    </a:cubicBezTo>
                    <a:cubicBezTo>
                      <a:pt x="13128" y="11770"/>
                      <a:pt x="13128" y="11770"/>
                      <a:pt x="13128" y="11770"/>
                    </a:cubicBezTo>
                    <a:cubicBezTo>
                      <a:pt x="13128" y="11770"/>
                      <a:pt x="13128" y="11770"/>
                      <a:pt x="13128" y="11770"/>
                    </a:cubicBezTo>
                    <a:cubicBezTo>
                      <a:pt x="13072" y="11837"/>
                      <a:pt x="13072" y="11837"/>
                      <a:pt x="13072" y="11837"/>
                    </a:cubicBezTo>
                    <a:cubicBezTo>
                      <a:pt x="13072" y="11903"/>
                      <a:pt x="13072" y="11903"/>
                      <a:pt x="13072" y="11903"/>
                    </a:cubicBezTo>
                    <a:cubicBezTo>
                      <a:pt x="13016" y="11903"/>
                      <a:pt x="13016" y="11903"/>
                      <a:pt x="13016" y="11903"/>
                    </a:cubicBezTo>
                    <a:cubicBezTo>
                      <a:pt x="13016" y="11903"/>
                      <a:pt x="13016" y="11903"/>
                      <a:pt x="13016" y="11903"/>
                    </a:cubicBezTo>
                    <a:cubicBezTo>
                      <a:pt x="13016" y="11837"/>
                      <a:pt x="13016" y="11837"/>
                      <a:pt x="13016" y="11837"/>
                    </a:cubicBezTo>
                    <a:cubicBezTo>
                      <a:pt x="13016" y="11770"/>
                      <a:pt x="13016" y="11770"/>
                      <a:pt x="13016" y="11770"/>
                    </a:cubicBezTo>
                    <a:cubicBezTo>
                      <a:pt x="13016" y="11703"/>
                      <a:pt x="13016" y="11703"/>
                      <a:pt x="13016" y="11703"/>
                    </a:cubicBezTo>
                    <a:cubicBezTo>
                      <a:pt x="13016" y="11703"/>
                      <a:pt x="13016" y="11703"/>
                      <a:pt x="13016" y="11703"/>
                    </a:cubicBezTo>
                    <a:cubicBezTo>
                      <a:pt x="13072" y="11703"/>
                      <a:pt x="13072" y="11703"/>
                      <a:pt x="13072" y="11703"/>
                    </a:cubicBezTo>
                    <a:cubicBezTo>
                      <a:pt x="13072" y="11703"/>
                      <a:pt x="13072" y="11703"/>
                      <a:pt x="13072" y="11703"/>
                    </a:cubicBezTo>
                    <a:cubicBezTo>
                      <a:pt x="13072" y="11636"/>
                      <a:pt x="13072" y="11636"/>
                      <a:pt x="13072" y="11636"/>
                    </a:cubicBezTo>
                    <a:cubicBezTo>
                      <a:pt x="13016" y="11636"/>
                      <a:pt x="13016" y="11636"/>
                      <a:pt x="13016" y="11636"/>
                    </a:cubicBezTo>
                    <a:cubicBezTo>
                      <a:pt x="13016" y="11636"/>
                      <a:pt x="13016" y="11636"/>
                      <a:pt x="13016" y="11636"/>
                    </a:cubicBezTo>
                    <a:cubicBezTo>
                      <a:pt x="13016" y="11569"/>
                      <a:pt x="13016" y="11569"/>
                      <a:pt x="13016" y="11569"/>
                    </a:cubicBezTo>
                    <a:cubicBezTo>
                      <a:pt x="13016" y="11502"/>
                      <a:pt x="13016" y="11502"/>
                      <a:pt x="13016" y="11502"/>
                    </a:cubicBezTo>
                    <a:cubicBezTo>
                      <a:pt x="13016" y="11502"/>
                      <a:pt x="13016" y="11502"/>
                      <a:pt x="13016" y="11502"/>
                    </a:cubicBezTo>
                    <a:cubicBezTo>
                      <a:pt x="12904" y="11569"/>
                      <a:pt x="12904" y="11569"/>
                      <a:pt x="12904" y="11569"/>
                    </a:cubicBezTo>
                    <a:cubicBezTo>
                      <a:pt x="12848" y="11636"/>
                      <a:pt x="12848" y="11636"/>
                      <a:pt x="12848" y="11636"/>
                    </a:cubicBezTo>
                    <a:cubicBezTo>
                      <a:pt x="12848" y="11703"/>
                      <a:pt x="12848" y="11703"/>
                      <a:pt x="12848" y="11703"/>
                    </a:cubicBezTo>
                    <a:cubicBezTo>
                      <a:pt x="12792" y="11770"/>
                      <a:pt x="12792" y="11770"/>
                      <a:pt x="12792" y="11770"/>
                    </a:cubicBezTo>
                    <a:cubicBezTo>
                      <a:pt x="12792" y="11837"/>
                      <a:pt x="12792" y="11837"/>
                      <a:pt x="12792" y="11837"/>
                    </a:cubicBezTo>
                    <a:cubicBezTo>
                      <a:pt x="12736" y="11837"/>
                      <a:pt x="12736" y="11837"/>
                      <a:pt x="12736" y="11837"/>
                    </a:cubicBezTo>
                    <a:cubicBezTo>
                      <a:pt x="12736" y="11903"/>
                      <a:pt x="12736" y="11903"/>
                      <a:pt x="12736" y="11903"/>
                    </a:cubicBezTo>
                    <a:cubicBezTo>
                      <a:pt x="12679" y="11970"/>
                      <a:pt x="12679" y="11970"/>
                      <a:pt x="12679" y="11970"/>
                    </a:cubicBezTo>
                    <a:cubicBezTo>
                      <a:pt x="12736" y="12037"/>
                      <a:pt x="12736" y="12037"/>
                      <a:pt x="12736" y="12037"/>
                    </a:cubicBezTo>
                    <a:cubicBezTo>
                      <a:pt x="12679" y="12037"/>
                      <a:pt x="12679" y="12037"/>
                      <a:pt x="12679" y="12037"/>
                    </a:cubicBezTo>
                    <a:cubicBezTo>
                      <a:pt x="12679" y="12104"/>
                      <a:pt x="12679" y="12104"/>
                      <a:pt x="12679" y="12104"/>
                    </a:cubicBezTo>
                    <a:cubicBezTo>
                      <a:pt x="12679" y="12104"/>
                      <a:pt x="12679" y="12104"/>
                      <a:pt x="12679" y="12104"/>
                    </a:cubicBezTo>
                    <a:cubicBezTo>
                      <a:pt x="12623" y="12171"/>
                      <a:pt x="12623" y="12171"/>
                      <a:pt x="12623" y="12171"/>
                    </a:cubicBezTo>
                    <a:cubicBezTo>
                      <a:pt x="12567" y="12238"/>
                      <a:pt x="12567" y="12238"/>
                      <a:pt x="12567" y="12238"/>
                    </a:cubicBezTo>
                    <a:cubicBezTo>
                      <a:pt x="12567" y="12305"/>
                      <a:pt x="12567" y="12305"/>
                      <a:pt x="12567" y="12305"/>
                    </a:cubicBezTo>
                    <a:cubicBezTo>
                      <a:pt x="12567" y="12305"/>
                      <a:pt x="12567" y="12305"/>
                      <a:pt x="12567" y="12305"/>
                    </a:cubicBezTo>
                    <a:cubicBezTo>
                      <a:pt x="12567" y="12438"/>
                      <a:pt x="12567" y="12438"/>
                      <a:pt x="12567" y="12438"/>
                    </a:cubicBezTo>
                    <a:cubicBezTo>
                      <a:pt x="12567" y="12438"/>
                      <a:pt x="12567" y="12438"/>
                      <a:pt x="12567" y="12438"/>
                    </a:cubicBezTo>
                    <a:cubicBezTo>
                      <a:pt x="12511" y="12438"/>
                      <a:pt x="12511" y="12438"/>
                      <a:pt x="12511" y="12438"/>
                    </a:cubicBezTo>
                    <a:cubicBezTo>
                      <a:pt x="12399" y="12505"/>
                      <a:pt x="12399" y="12505"/>
                      <a:pt x="12399" y="12505"/>
                    </a:cubicBezTo>
                    <a:cubicBezTo>
                      <a:pt x="12399" y="12505"/>
                      <a:pt x="12399" y="12505"/>
                      <a:pt x="12399" y="12505"/>
                    </a:cubicBezTo>
                    <a:cubicBezTo>
                      <a:pt x="12399" y="12639"/>
                      <a:pt x="12399" y="12639"/>
                      <a:pt x="12399" y="12639"/>
                    </a:cubicBezTo>
                    <a:cubicBezTo>
                      <a:pt x="12399" y="12706"/>
                      <a:pt x="12399" y="12706"/>
                      <a:pt x="12399" y="12706"/>
                    </a:cubicBezTo>
                    <a:close/>
                    <a:moveTo>
                      <a:pt x="12792" y="13441"/>
                    </a:moveTo>
                    <a:cubicBezTo>
                      <a:pt x="12792" y="13441"/>
                      <a:pt x="12792" y="13441"/>
                      <a:pt x="12792" y="13441"/>
                    </a:cubicBezTo>
                    <a:cubicBezTo>
                      <a:pt x="12848" y="13441"/>
                      <a:pt x="12848" y="13441"/>
                      <a:pt x="12848" y="13441"/>
                    </a:cubicBezTo>
                    <a:cubicBezTo>
                      <a:pt x="12848" y="13375"/>
                      <a:pt x="12848" y="13375"/>
                      <a:pt x="12848" y="13375"/>
                    </a:cubicBezTo>
                    <a:cubicBezTo>
                      <a:pt x="12904" y="13375"/>
                      <a:pt x="12904" y="13375"/>
                      <a:pt x="12904" y="13375"/>
                    </a:cubicBezTo>
                    <a:cubicBezTo>
                      <a:pt x="12904" y="13441"/>
                      <a:pt x="12904" y="13441"/>
                      <a:pt x="12904" y="13441"/>
                    </a:cubicBezTo>
                    <a:cubicBezTo>
                      <a:pt x="12960" y="13441"/>
                      <a:pt x="12960" y="13441"/>
                      <a:pt x="12960" y="13441"/>
                    </a:cubicBezTo>
                    <a:cubicBezTo>
                      <a:pt x="12960" y="13441"/>
                      <a:pt x="12960" y="13441"/>
                      <a:pt x="12960" y="13441"/>
                    </a:cubicBezTo>
                    <a:cubicBezTo>
                      <a:pt x="13016" y="13375"/>
                      <a:pt x="13016" y="13375"/>
                      <a:pt x="13016" y="13375"/>
                    </a:cubicBezTo>
                    <a:cubicBezTo>
                      <a:pt x="13072" y="13375"/>
                      <a:pt x="13072" y="13375"/>
                      <a:pt x="13072" y="13375"/>
                    </a:cubicBezTo>
                    <a:cubicBezTo>
                      <a:pt x="13128" y="13308"/>
                      <a:pt x="13128" y="13308"/>
                      <a:pt x="13128" y="13308"/>
                    </a:cubicBezTo>
                    <a:cubicBezTo>
                      <a:pt x="13184" y="13241"/>
                      <a:pt x="13184" y="13241"/>
                      <a:pt x="13184" y="13241"/>
                    </a:cubicBezTo>
                    <a:cubicBezTo>
                      <a:pt x="13184" y="13241"/>
                      <a:pt x="13184" y="13241"/>
                      <a:pt x="13184" y="13241"/>
                    </a:cubicBezTo>
                    <a:cubicBezTo>
                      <a:pt x="13241" y="13241"/>
                      <a:pt x="13241" y="13241"/>
                      <a:pt x="13241" y="13241"/>
                    </a:cubicBezTo>
                    <a:cubicBezTo>
                      <a:pt x="13241" y="13174"/>
                      <a:pt x="13241" y="13174"/>
                      <a:pt x="13241" y="13174"/>
                    </a:cubicBezTo>
                    <a:cubicBezTo>
                      <a:pt x="13297" y="13174"/>
                      <a:pt x="13297" y="13174"/>
                      <a:pt x="13297" y="13174"/>
                    </a:cubicBezTo>
                    <a:cubicBezTo>
                      <a:pt x="13297" y="13107"/>
                      <a:pt x="13297" y="13107"/>
                      <a:pt x="13297" y="13107"/>
                    </a:cubicBezTo>
                    <a:cubicBezTo>
                      <a:pt x="13241" y="13107"/>
                      <a:pt x="13241" y="13107"/>
                      <a:pt x="13241" y="13107"/>
                    </a:cubicBezTo>
                    <a:cubicBezTo>
                      <a:pt x="13241" y="13107"/>
                      <a:pt x="13241" y="13107"/>
                      <a:pt x="13241" y="13107"/>
                    </a:cubicBezTo>
                    <a:cubicBezTo>
                      <a:pt x="13184" y="13107"/>
                      <a:pt x="13184" y="13107"/>
                      <a:pt x="13184" y="13107"/>
                    </a:cubicBezTo>
                    <a:cubicBezTo>
                      <a:pt x="13128" y="13107"/>
                      <a:pt x="13128" y="13107"/>
                      <a:pt x="13128" y="13107"/>
                    </a:cubicBezTo>
                    <a:cubicBezTo>
                      <a:pt x="13128" y="13107"/>
                      <a:pt x="13128" y="13107"/>
                      <a:pt x="13128" y="13107"/>
                    </a:cubicBezTo>
                    <a:cubicBezTo>
                      <a:pt x="13072" y="13107"/>
                      <a:pt x="13072" y="13107"/>
                      <a:pt x="13072" y="13107"/>
                    </a:cubicBezTo>
                    <a:cubicBezTo>
                      <a:pt x="13072" y="13174"/>
                      <a:pt x="13072" y="13174"/>
                      <a:pt x="13072" y="13174"/>
                    </a:cubicBezTo>
                    <a:cubicBezTo>
                      <a:pt x="13016" y="13174"/>
                      <a:pt x="13016" y="13174"/>
                      <a:pt x="13016" y="13174"/>
                    </a:cubicBezTo>
                    <a:cubicBezTo>
                      <a:pt x="13016" y="13107"/>
                      <a:pt x="13016" y="13107"/>
                      <a:pt x="13016" y="13107"/>
                    </a:cubicBezTo>
                    <a:cubicBezTo>
                      <a:pt x="13016" y="13107"/>
                      <a:pt x="13016" y="13107"/>
                      <a:pt x="13016" y="13107"/>
                    </a:cubicBezTo>
                    <a:cubicBezTo>
                      <a:pt x="12960" y="13107"/>
                      <a:pt x="12960" y="13107"/>
                      <a:pt x="12960" y="13107"/>
                    </a:cubicBezTo>
                    <a:cubicBezTo>
                      <a:pt x="12904" y="13174"/>
                      <a:pt x="12904" y="13174"/>
                      <a:pt x="12904" y="13174"/>
                    </a:cubicBezTo>
                    <a:cubicBezTo>
                      <a:pt x="12904" y="13241"/>
                      <a:pt x="12904" y="13241"/>
                      <a:pt x="12904" y="13241"/>
                    </a:cubicBezTo>
                    <a:cubicBezTo>
                      <a:pt x="12848" y="13241"/>
                      <a:pt x="12848" y="13241"/>
                      <a:pt x="12848" y="13241"/>
                    </a:cubicBezTo>
                    <a:cubicBezTo>
                      <a:pt x="12792" y="13241"/>
                      <a:pt x="12792" y="13241"/>
                      <a:pt x="12792" y="13241"/>
                    </a:cubicBezTo>
                    <a:cubicBezTo>
                      <a:pt x="12792" y="13308"/>
                      <a:pt x="12792" y="13308"/>
                      <a:pt x="12792" y="13308"/>
                    </a:cubicBezTo>
                    <a:cubicBezTo>
                      <a:pt x="12792" y="13308"/>
                      <a:pt x="12792" y="13308"/>
                      <a:pt x="12792" y="13308"/>
                    </a:cubicBezTo>
                    <a:cubicBezTo>
                      <a:pt x="12792" y="13375"/>
                      <a:pt x="12792" y="13375"/>
                      <a:pt x="12792" y="13375"/>
                    </a:cubicBezTo>
                    <a:cubicBezTo>
                      <a:pt x="12792" y="13441"/>
                      <a:pt x="12792" y="13441"/>
                      <a:pt x="12792" y="13441"/>
                    </a:cubicBezTo>
                    <a:cubicBezTo>
                      <a:pt x="12792" y="13441"/>
                      <a:pt x="12792" y="13441"/>
                      <a:pt x="12792" y="13441"/>
                    </a:cubicBezTo>
                    <a:close/>
                    <a:moveTo>
                      <a:pt x="16831" y="13776"/>
                    </a:moveTo>
                    <a:cubicBezTo>
                      <a:pt x="16831" y="13843"/>
                      <a:pt x="16831" y="13843"/>
                      <a:pt x="16831" y="13843"/>
                    </a:cubicBezTo>
                    <a:cubicBezTo>
                      <a:pt x="16887" y="13843"/>
                      <a:pt x="16887" y="13843"/>
                      <a:pt x="16887" y="13843"/>
                    </a:cubicBezTo>
                    <a:cubicBezTo>
                      <a:pt x="16887" y="13843"/>
                      <a:pt x="16887" y="13843"/>
                      <a:pt x="16887" y="13843"/>
                    </a:cubicBezTo>
                    <a:cubicBezTo>
                      <a:pt x="16943" y="13843"/>
                      <a:pt x="16943" y="13843"/>
                      <a:pt x="16943" y="13843"/>
                    </a:cubicBezTo>
                    <a:cubicBezTo>
                      <a:pt x="16943" y="13843"/>
                      <a:pt x="16943" y="13843"/>
                      <a:pt x="16943" y="13843"/>
                    </a:cubicBezTo>
                    <a:cubicBezTo>
                      <a:pt x="16943" y="13776"/>
                      <a:pt x="16943" y="13776"/>
                      <a:pt x="16943" y="13776"/>
                    </a:cubicBezTo>
                    <a:cubicBezTo>
                      <a:pt x="16943" y="13776"/>
                      <a:pt x="16943" y="13776"/>
                      <a:pt x="16943" y="13776"/>
                    </a:cubicBezTo>
                    <a:cubicBezTo>
                      <a:pt x="16943" y="13776"/>
                      <a:pt x="16943" y="13776"/>
                      <a:pt x="16943" y="13776"/>
                    </a:cubicBezTo>
                    <a:cubicBezTo>
                      <a:pt x="16887" y="13776"/>
                      <a:pt x="16887" y="13776"/>
                      <a:pt x="16887" y="13776"/>
                    </a:cubicBezTo>
                    <a:cubicBezTo>
                      <a:pt x="16831" y="13776"/>
                      <a:pt x="16831" y="13776"/>
                      <a:pt x="16831" y="13776"/>
                    </a:cubicBezTo>
                    <a:cubicBezTo>
                      <a:pt x="16831" y="13776"/>
                      <a:pt x="16831" y="13776"/>
                      <a:pt x="16831" y="13776"/>
                    </a:cubicBezTo>
                    <a:close/>
                    <a:moveTo>
                      <a:pt x="15541" y="13441"/>
                    </a:moveTo>
                    <a:cubicBezTo>
                      <a:pt x="15597" y="13441"/>
                      <a:pt x="15597" y="13441"/>
                      <a:pt x="15597" y="13441"/>
                    </a:cubicBezTo>
                    <a:cubicBezTo>
                      <a:pt x="15597" y="13508"/>
                      <a:pt x="15597" y="13508"/>
                      <a:pt x="15597" y="13508"/>
                    </a:cubicBezTo>
                    <a:cubicBezTo>
                      <a:pt x="15653" y="13508"/>
                      <a:pt x="15653" y="13508"/>
                      <a:pt x="15653" y="13508"/>
                    </a:cubicBezTo>
                    <a:cubicBezTo>
                      <a:pt x="15597" y="13508"/>
                      <a:pt x="15597" y="13508"/>
                      <a:pt x="15597" y="13508"/>
                    </a:cubicBezTo>
                    <a:cubicBezTo>
                      <a:pt x="15653" y="13575"/>
                      <a:pt x="15653" y="13575"/>
                      <a:pt x="15653" y="13575"/>
                    </a:cubicBezTo>
                    <a:cubicBezTo>
                      <a:pt x="15653" y="13575"/>
                      <a:pt x="15653" y="13575"/>
                      <a:pt x="15653" y="13575"/>
                    </a:cubicBezTo>
                    <a:cubicBezTo>
                      <a:pt x="15653" y="13575"/>
                      <a:pt x="15653" y="13575"/>
                      <a:pt x="15653" y="13575"/>
                    </a:cubicBezTo>
                    <a:cubicBezTo>
                      <a:pt x="15709" y="13575"/>
                      <a:pt x="15709" y="13575"/>
                      <a:pt x="15709" y="13575"/>
                    </a:cubicBezTo>
                    <a:cubicBezTo>
                      <a:pt x="15709" y="13575"/>
                      <a:pt x="15709" y="13575"/>
                      <a:pt x="15709" y="13575"/>
                    </a:cubicBezTo>
                    <a:cubicBezTo>
                      <a:pt x="15709" y="13575"/>
                      <a:pt x="15709" y="13575"/>
                      <a:pt x="15709" y="13575"/>
                    </a:cubicBezTo>
                    <a:cubicBezTo>
                      <a:pt x="15709" y="13508"/>
                      <a:pt x="15709" y="13508"/>
                      <a:pt x="15709" y="13508"/>
                    </a:cubicBezTo>
                    <a:cubicBezTo>
                      <a:pt x="15709" y="13508"/>
                      <a:pt x="15709" y="13508"/>
                      <a:pt x="15709" y="13508"/>
                    </a:cubicBezTo>
                    <a:cubicBezTo>
                      <a:pt x="15653" y="13508"/>
                      <a:pt x="15653" y="13508"/>
                      <a:pt x="15653" y="13508"/>
                    </a:cubicBezTo>
                    <a:cubicBezTo>
                      <a:pt x="15653" y="13441"/>
                      <a:pt x="15653" y="13441"/>
                      <a:pt x="15653" y="13441"/>
                    </a:cubicBezTo>
                    <a:cubicBezTo>
                      <a:pt x="15597" y="13441"/>
                      <a:pt x="15597" y="13441"/>
                      <a:pt x="15597" y="13441"/>
                    </a:cubicBezTo>
                    <a:cubicBezTo>
                      <a:pt x="15597" y="13441"/>
                      <a:pt x="15597" y="13441"/>
                      <a:pt x="15597" y="13441"/>
                    </a:cubicBezTo>
                    <a:cubicBezTo>
                      <a:pt x="15541" y="13441"/>
                      <a:pt x="15541" y="13441"/>
                      <a:pt x="15541" y="13441"/>
                    </a:cubicBezTo>
                    <a:close/>
                    <a:moveTo>
                      <a:pt x="16775" y="14177"/>
                    </a:moveTo>
                    <a:cubicBezTo>
                      <a:pt x="16719" y="14110"/>
                      <a:pt x="16719" y="14110"/>
                      <a:pt x="16719" y="14110"/>
                    </a:cubicBezTo>
                    <a:cubicBezTo>
                      <a:pt x="16719" y="14110"/>
                      <a:pt x="16719" y="14110"/>
                      <a:pt x="16719" y="14110"/>
                    </a:cubicBezTo>
                    <a:cubicBezTo>
                      <a:pt x="16719" y="14043"/>
                      <a:pt x="16719" y="14043"/>
                      <a:pt x="16719" y="14043"/>
                    </a:cubicBezTo>
                    <a:cubicBezTo>
                      <a:pt x="16719" y="14043"/>
                      <a:pt x="16719" y="14043"/>
                      <a:pt x="16719" y="14043"/>
                    </a:cubicBezTo>
                    <a:cubicBezTo>
                      <a:pt x="16719" y="14043"/>
                      <a:pt x="16719" y="14043"/>
                      <a:pt x="16719" y="14043"/>
                    </a:cubicBezTo>
                    <a:cubicBezTo>
                      <a:pt x="16719" y="14043"/>
                      <a:pt x="16719" y="14043"/>
                      <a:pt x="16719" y="14043"/>
                    </a:cubicBezTo>
                    <a:cubicBezTo>
                      <a:pt x="16719" y="14043"/>
                      <a:pt x="16719" y="14043"/>
                      <a:pt x="16719" y="14043"/>
                    </a:cubicBezTo>
                    <a:cubicBezTo>
                      <a:pt x="16775" y="14110"/>
                      <a:pt x="16775" y="14110"/>
                      <a:pt x="16775" y="14110"/>
                    </a:cubicBezTo>
                    <a:cubicBezTo>
                      <a:pt x="16775" y="14110"/>
                      <a:pt x="16775" y="14110"/>
                      <a:pt x="16775" y="14110"/>
                    </a:cubicBezTo>
                    <a:cubicBezTo>
                      <a:pt x="16775" y="14177"/>
                      <a:pt x="16775" y="14177"/>
                      <a:pt x="16775" y="14177"/>
                    </a:cubicBezTo>
                    <a:close/>
                    <a:moveTo>
                      <a:pt x="16719" y="14311"/>
                    </a:moveTo>
                    <a:cubicBezTo>
                      <a:pt x="16719" y="14311"/>
                      <a:pt x="16719" y="14311"/>
                      <a:pt x="16719" y="14311"/>
                    </a:cubicBezTo>
                    <a:cubicBezTo>
                      <a:pt x="16719" y="14244"/>
                      <a:pt x="16719" y="14244"/>
                      <a:pt x="16719" y="14244"/>
                    </a:cubicBezTo>
                    <a:cubicBezTo>
                      <a:pt x="16663" y="14244"/>
                      <a:pt x="16663" y="14244"/>
                      <a:pt x="16663" y="14244"/>
                    </a:cubicBezTo>
                    <a:cubicBezTo>
                      <a:pt x="16663" y="14244"/>
                      <a:pt x="16663" y="14244"/>
                      <a:pt x="16663" y="14244"/>
                    </a:cubicBezTo>
                    <a:cubicBezTo>
                      <a:pt x="16607" y="14177"/>
                      <a:pt x="16607" y="14177"/>
                      <a:pt x="16607" y="14177"/>
                    </a:cubicBezTo>
                    <a:cubicBezTo>
                      <a:pt x="16607" y="14177"/>
                      <a:pt x="16607" y="14177"/>
                      <a:pt x="16607" y="14177"/>
                    </a:cubicBezTo>
                    <a:cubicBezTo>
                      <a:pt x="16663" y="14177"/>
                      <a:pt x="16663" y="14177"/>
                      <a:pt x="16663" y="14177"/>
                    </a:cubicBezTo>
                    <a:cubicBezTo>
                      <a:pt x="16663" y="14177"/>
                      <a:pt x="16663" y="14177"/>
                      <a:pt x="16663" y="14177"/>
                    </a:cubicBezTo>
                    <a:cubicBezTo>
                      <a:pt x="16719" y="14177"/>
                      <a:pt x="16719" y="14177"/>
                      <a:pt x="16719" y="14177"/>
                    </a:cubicBezTo>
                    <a:cubicBezTo>
                      <a:pt x="16775" y="14177"/>
                      <a:pt x="16775" y="14177"/>
                      <a:pt x="16775" y="14177"/>
                    </a:cubicBezTo>
                    <a:cubicBezTo>
                      <a:pt x="16775" y="14244"/>
                      <a:pt x="16775" y="14244"/>
                      <a:pt x="16775" y="14244"/>
                    </a:cubicBezTo>
                    <a:cubicBezTo>
                      <a:pt x="16775" y="14244"/>
                      <a:pt x="16775" y="14244"/>
                      <a:pt x="16775" y="14244"/>
                    </a:cubicBezTo>
                    <a:cubicBezTo>
                      <a:pt x="16775" y="14244"/>
                      <a:pt x="16775" y="14244"/>
                      <a:pt x="16775" y="14244"/>
                    </a:cubicBezTo>
                    <a:cubicBezTo>
                      <a:pt x="16719" y="14311"/>
                      <a:pt x="16719" y="14311"/>
                      <a:pt x="16719" y="14311"/>
                    </a:cubicBezTo>
                    <a:cubicBezTo>
                      <a:pt x="16719" y="14311"/>
                      <a:pt x="16719" y="14311"/>
                      <a:pt x="16719" y="14311"/>
                    </a:cubicBezTo>
                    <a:cubicBezTo>
                      <a:pt x="16719" y="14311"/>
                      <a:pt x="16719" y="14311"/>
                      <a:pt x="16719" y="14311"/>
                    </a:cubicBezTo>
                    <a:close/>
                    <a:moveTo>
                      <a:pt x="15485" y="15113"/>
                    </a:moveTo>
                    <a:cubicBezTo>
                      <a:pt x="15485" y="15180"/>
                      <a:pt x="15485" y="15180"/>
                      <a:pt x="15485" y="15180"/>
                    </a:cubicBezTo>
                    <a:cubicBezTo>
                      <a:pt x="15485" y="15113"/>
                      <a:pt x="15485" y="15113"/>
                      <a:pt x="15485" y="15113"/>
                    </a:cubicBezTo>
                    <a:cubicBezTo>
                      <a:pt x="15485" y="15113"/>
                      <a:pt x="15485" y="15113"/>
                      <a:pt x="15485" y="15113"/>
                    </a:cubicBezTo>
                    <a:close/>
                    <a:moveTo>
                      <a:pt x="15485" y="15113"/>
                    </a:moveTo>
                    <a:cubicBezTo>
                      <a:pt x="15485" y="15180"/>
                      <a:pt x="15485" y="15180"/>
                      <a:pt x="15485" y="15180"/>
                    </a:cubicBezTo>
                    <a:cubicBezTo>
                      <a:pt x="15485" y="15180"/>
                      <a:pt x="15485" y="15180"/>
                      <a:pt x="15485" y="15180"/>
                    </a:cubicBezTo>
                    <a:cubicBezTo>
                      <a:pt x="15485" y="15113"/>
                      <a:pt x="15485" y="15113"/>
                      <a:pt x="15485" y="15113"/>
                    </a:cubicBezTo>
                    <a:close/>
                    <a:moveTo>
                      <a:pt x="15541" y="15113"/>
                    </a:moveTo>
                    <a:cubicBezTo>
                      <a:pt x="15541" y="15180"/>
                      <a:pt x="15541" y="15180"/>
                      <a:pt x="15541" y="15180"/>
                    </a:cubicBezTo>
                    <a:cubicBezTo>
                      <a:pt x="15541" y="15180"/>
                      <a:pt x="15541" y="15180"/>
                      <a:pt x="15541" y="15180"/>
                    </a:cubicBezTo>
                    <a:cubicBezTo>
                      <a:pt x="15541" y="15247"/>
                      <a:pt x="15541" y="15247"/>
                      <a:pt x="15541" y="15247"/>
                    </a:cubicBezTo>
                    <a:cubicBezTo>
                      <a:pt x="15541" y="15180"/>
                      <a:pt x="15541" y="15180"/>
                      <a:pt x="15541" y="15180"/>
                    </a:cubicBezTo>
                    <a:cubicBezTo>
                      <a:pt x="15541" y="15180"/>
                      <a:pt x="15541" y="15180"/>
                      <a:pt x="15541" y="15180"/>
                    </a:cubicBezTo>
                    <a:cubicBezTo>
                      <a:pt x="15541" y="15113"/>
                      <a:pt x="15541" y="15113"/>
                      <a:pt x="15541" y="15113"/>
                    </a:cubicBezTo>
                    <a:close/>
                    <a:moveTo>
                      <a:pt x="15877" y="14712"/>
                    </a:moveTo>
                    <a:cubicBezTo>
                      <a:pt x="15877" y="14712"/>
                      <a:pt x="15877" y="14712"/>
                      <a:pt x="15877" y="14712"/>
                    </a:cubicBezTo>
                    <a:cubicBezTo>
                      <a:pt x="15877" y="14645"/>
                      <a:pt x="15877" y="14645"/>
                      <a:pt x="15877" y="14645"/>
                    </a:cubicBezTo>
                    <a:cubicBezTo>
                      <a:pt x="15877" y="14645"/>
                      <a:pt x="15877" y="14645"/>
                      <a:pt x="15877" y="14645"/>
                    </a:cubicBezTo>
                    <a:cubicBezTo>
                      <a:pt x="15877" y="14578"/>
                      <a:pt x="15877" y="14578"/>
                      <a:pt x="15877" y="14578"/>
                    </a:cubicBezTo>
                    <a:cubicBezTo>
                      <a:pt x="15934" y="14578"/>
                      <a:pt x="15934" y="14578"/>
                      <a:pt x="15934" y="14578"/>
                    </a:cubicBezTo>
                    <a:cubicBezTo>
                      <a:pt x="15990" y="14511"/>
                      <a:pt x="15990" y="14511"/>
                      <a:pt x="15990" y="14511"/>
                    </a:cubicBezTo>
                    <a:cubicBezTo>
                      <a:pt x="15990" y="14578"/>
                      <a:pt x="15990" y="14578"/>
                      <a:pt x="15990" y="14578"/>
                    </a:cubicBezTo>
                    <a:cubicBezTo>
                      <a:pt x="15990" y="14578"/>
                      <a:pt x="15990" y="14578"/>
                      <a:pt x="15990" y="14578"/>
                    </a:cubicBezTo>
                    <a:cubicBezTo>
                      <a:pt x="15990" y="14578"/>
                      <a:pt x="15990" y="14578"/>
                      <a:pt x="15990" y="14578"/>
                    </a:cubicBezTo>
                    <a:cubicBezTo>
                      <a:pt x="15990" y="14645"/>
                      <a:pt x="15990" y="14645"/>
                      <a:pt x="15990" y="14645"/>
                    </a:cubicBezTo>
                    <a:cubicBezTo>
                      <a:pt x="15990" y="14645"/>
                      <a:pt x="15990" y="14645"/>
                      <a:pt x="15990" y="14645"/>
                    </a:cubicBezTo>
                    <a:cubicBezTo>
                      <a:pt x="15934" y="14712"/>
                      <a:pt x="15934" y="14712"/>
                      <a:pt x="15934" y="14712"/>
                    </a:cubicBezTo>
                    <a:cubicBezTo>
                      <a:pt x="15934" y="14712"/>
                      <a:pt x="15934" y="14712"/>
                      <a:pt x="15934" y="14712"/>
                    </a:cubicBezTo>
                    <a:cubicBezTo>
                      <a:pt x="15877" y="14712"/>
                      <a:pt x="15877" y="14712"/>
                      <a:pt x="15877" y="14712"/>
                    </a:cubicBezTo>
                    <a:cubicBezTo>
                      <a:pt x="15877" y="14712"/>
                      <a:pt x="15877" y="14712"/>
                      <a:pt x="15877" y="14712"/>
                    </a:cubicBezTo>
                    <a:close/>
                    <a:moveTo>
                      <a:pt x="14755" y="13375"/>
                    </a:moveTo>
                    <a:cubicBezTo>
                      <a:pt x="14811" y="13441"/>
                      <a:pt x="14811" y="13441"/>
                      <a:pt x="14811" y="13441"/>
                    </a:cubicBezTo>
                    <a:cubicBezTo>
                      <a:pt x="14868" y="13441"/>
                      <a:pt x="14868" y="13441"/>
                      <a:pt x="14868" y="13441"/>
                    </a:cubicBezTo>
                    <a:cubicBezTo>
                      <a:pt x="14868" y="13441"/>
                      <a:pt x="14868" y="13441"/>
                      <a:pt x="14868" y="13441"/>
                    </a:cubicBezTo>
                    <a:cubicBezTo>
                      <a:pt x="14924" y="13508"/>
                      <a:pt x="14924" y="13508"/>
                      <a:pt x="14924" y="13508"/>
                    </a:cubicBezTo>
                    <a:cubicBezTo>
                      <a:pt x="14924" y="13441"/>
                      <a:pt x="14924" y="13441"/>
                      <a:pt x="14924" y="13441"/>
                    </a:cubicBezTo>
                    <a:cubicBezTo>
                      <a:pt x="14868" y="13441"/>
                      <a:pt x="14868" y="13441"/>
                      <a:pt x="14868" y="13441"/>
                    </a:cubicBezTo>
                    <a:cubicBezTo>
                      <a:pt x="14811" y="13375"/>
                      <a:pt x="14811" y="13375"/>
                      <a:pt x="14811" y="13375"/>
                    </a:cubicBezTo>
                    <a:cubicBezTo>
                      <a:pt x="14811" y="13375"/>
                      <a:pt x="14811" y="13375"/>
                      <a:pt x="14811" y="13375"/>
                    </a:cubicBezTo>
                    <a:cubicBezTo>
                      <a:pt x="14755" y="13375"/>
                      <a:pt x="14755" y="13375"/>
                      <a:pt x="14755" y="13375"/>
                    </a:cubicBezTo>
                    <a:close/>
                    <a:moveTo>
                      <a:pt x="14419" y="13040"/>
                    </a:moveTo>
                    <a:cubicBezTo>
                      <a:pt x="14419" y="13040"/>
                      <a:pt x="14419" y="13040"/>
                      <a:pt x="14419" y="13040"/>
                    </a:cubicBezTo>
                    <a:cubicBezTo>
                      <a:pt x="14419" y="13040"/>
                      <a:pt x="14419" y="13040"/>
                      <a:pt x="14419" y="13040"/>
                    </a:cubicBezTo>
                    <a:cubicBezTo>
                      <a:pt x="14475" y="13040"/>
                      <a:pt x="14475" y="13040"/>
                      <a:pt x="14475" y="13040"/>
                    </a:cubicBezTo>
                    <a:cubicBezTo>
                      <a:pt x="14475" y="13040"/>
                      <a:pt x="14475" y="13040"/>
                      <a:pt x="14475" y="13040"/>
                    </a:cubicBezTo>
                    <a:cubicBezTo>
                      <a:pt x="14475" y="13040"/>
                      <a:pt x="14475" y="13040"/>
                      <a:pt x="14475" y="13040"/>
                    </a:cubicBezTo>
                    <a:cubicBezTo>
                      <a:pt x="14531" y="13040"/>
                      <a:pt x="14531" y="13040"/>
                      <a:pt x="14531" y="13040"/>
                    </a:cubicBezTo>
                    <a:cubicBezTo>
                      <a:pt x="14531" y="12973"/>
                      <a:pt x="14531" y="12973"/>
                      <a:pt x="14531" y="12973"/>
                    </a:cubicBezTo>
                    <a:cubicBezTo>
                      <a:pt x="14475" y="12973"/>
                      <a:pt x="14475" y="12973"/>
                      <a:pt x="14475" y="12973"/>
                    </a:cubicBezTo>
                    <a:cubicBezTo>
                      <a:pt x="14531" y="12973"/>
                      <a:pt x="14531" y="12973"/>
                      <a:pt x="14531" y="12973"/>
                    </a:cubicBezTo>
                    <a:cubicBezTo>
                      <a:pt x="14531" y="12973"/>
                      <a:pt x="14531" y="12973"/>
                      <a:pt x="14531" y="12973"/>
                    </a:cubicBezTo>
                    <a:cubicBezTo>
                      <a:pt x="14475" y="12907"/>
                      <a:pt x="14475" y="12907"/>
                      <a:pt x="14475" y="12907"/>
                    </a:cubicBezTo>
                    <a:cubicBezTo>
                      <a:pt x="14419" y="12907"/>
                      <a:pt x="14419" y="12907"/>
                      <a:pt x="14419" y="12907"/>
                    </a:cubicBezTo>
                    <a:cubicBezTo>
                      <a:pt x="14419" y="12907"/>
                      <a:pt x="14419" y="12907"/>
                      <a:pt x="14419" y="12907"/>
                    </a:cubicBezTo>
                    <a:cubicBezTo>
                      <a:pt x="14419" y="12907"/>
                      <a:pt x="14419" y="12907"/>
                      <a:pt x="14419" y="12907"/>
                    </a:cubicBezTo>
                    <a:cubicBezTo>
                      <a:pt x="14363" y="12907"/>
                      <a:pt x="14363" y="12907"/>
                      <a:pt x="14363" y="12907"/>
                    </a:cubicBezTo>
                    <a:cubicBezTo>
                      <a:pt x="14363" y="12840"/>
                      <a:pt x="14363" y="12840"/>
                      <a:pt x="14363" y="12840"/>
                    </a:cubicBezTo>
                    <a:cubicBezTo>
                      <a:pt x="14306" y="12907"/>
                      <a:pt x="14306" y="12907"/>
                      <a:pt x="14306" y="12907"/>
                    </a:cubicBezTo>
                    <a:cubicBezTo>
                      <a:pt x="14306" y="12907"/>
                      <a:pt x="14306" y="12907"/>
                      <a:pt x="14306" y="12907"/>
                    </a:cubicBezTo>
                    <a:cubicBezTo>
                      <a:pt x="14306" y="12907"/>
                      <a:pt x="14306" y="12907"/>
                      <a:pt x="14306" y="12907"/>
                    </a:cubicBezTo>
                    <a:cubicBezTo>
                      <a:pt x="14363" y="12907"/>
                      <a:pt x="14363" y="12907"/>
                      <a:pt x="14363" y="12907"/>
                    </a:cubicBezTo>
                    <a:cubicBezTo>
                      <a:pt x="14363" y="12973"/>
                      <a:pt x="14363" y="12973"/>
                      <a:pt x="14363" y="12973"/>
                    </a:cubicBezTo>
                    <a:cubicBezTo>
                      <a:pt x="14363" y="12973"/>
                      <a:pt x="14363" y="12973"/>
                      <a:pt x="14363" y="12973"/>
                    </a:cubicBezTo>
                    <a:cubicBezTo>
                      <a:pt x="14419" y="12973"/>
                      <a:pt x="14419" y="12973"/>
                      <a:pt x="14419" y="12973"/>
                    </a:cubicBezTo>
                    <a:cubicBezTo>
                      <a:pt x="14419" y="13040"/>
                      <a:pt x="14419" y="13040"/>
                      <a:pt x="14419" y="13040"/>
                    </a:cubicBezTo>
                    <a:close/>
                    <a:moveTo>
                      <a:pt x="14138" y="13174"/>
                    </a:moveTo>
                    <a:cubicBezTo>
                      <a:pt x="14194" y="13174"/>
                      <a:pt x="14194" y="13174"/>
                      <a:pt x="14194" y="13174"/>
                    </a:cubicBezTo>
                    <a:cubicBezTo>
                      <a:pt x="14194" y="13174"/>
                      <a:pt x="14194" y="13174"/>
                      <a:pt x="14194" y="13174"/>
                    </a:cubicBezTo>
                    <a:cubicBezTo>
                      <a:pt x="14250" y="13107"/>
                      <a:pt x="14250" y="13107"/>
                      <a:pt x="14250" y="13107"/>
                    </a:cubicBezTo>
                    <a:cubicBezTo>
                      <a:pt x="14250" y="13107"/>
                      <a:pt x="14250" y="13107"/>
                      <a:pt x="14250" y="13107"/>
                    </a:cubicBezTo>
                    <a:cubicBezTo>
                      <a:pt x="14250" y="13107"/>
                      <a:pt x="14250" y="13107"/>
                      <a:pt x="14250" y="13107"/>
                    </a:cubicBezTo>
                    <a:cubicBezTo>
                      <a:pt x="14250" y="13107"/>
                      <a:pt x="14250" y="13107"/>
                      <a:pt x="14250" y="13107"/>
                    </a:cubicBezTo>
                    <a:cubicBezTo>
                      <a:pt x="14250" y="12973"/>
                      <a:pt x="14250" y="12973"/>
                      <a:pt x="14250" y="12973"/>
                    </a:cubicBezTo>
                    <a:cubicBezTo>
                      <a:pt x="14250" y="12973"/>
                      <a:pt x="14250" y="12973"/>
                      <a:pt x="14250" y="12973"/>
                    </a:cubicBezTo>
                    <a:cubicBezTo>
                      <a:pt x="14194" y="12973"/>
                      <a:pt x="14194" y="12973"/>
                      <a:pt x="14194" y="12973"/>
                    </a:cubicBezTo>
                    <a:cubicBezTo>
                      <a:pt x="14138" y="12973"/>
                      <a:pt x="14138" y="12973"/>
                      <a:pt x="14138" y="12973"/>
                    </a:cubicBezTo>
                    <a:cubicBezTo>
                      <a:pt x="14138" y="12907"/>
                      <a:pt x="14138" y="12907"/>
                      <a:pt x="14138" y="12907"/>
                    </a:cubicBezTo>
                    <a:cubicBezTo>
                      <a:pt x="14138" y="12973"/>
                      <a:pt x="14138" y="12973"/>
                      <a:pt x="14138" y="12973"/>
                    </a:cubicBezTo>
                    <a:cubicBezTo>
                      <a:pt x="14082" y="12973"/>
                      <a:pt x="14082" y="12973"/>
                      <a:pt x="14082" y="12973"/>
                    </a:cubicBezTo>
                    <a:cubicBezTo>
                      <a:pt x="14026" y="12907"/>
                      <a:pt x="14026" y="12907"/>
                      <a:pt x="14026" y="12907"/>
                    </a:cubicBezTo>
                    <a:cubicBezTo>
                      <a:pt x="14026" y="12973"/>
                      <a:pt x="14026" y="12973"/>
                      <a:pt x="14026" y="12973"/>
                    </a:cubicBezTo>
                    <a:cubicBezTo>
                      <a:pt x="14026" y="12973"/>
                      <a:pt x="14026" y="12973"/>
                      <a:pt x="14026" y="12973"/>
                    </a:cubicBezTo>
                    <a:cubicBezTo>
                      <a:pt x="14082" y="13040"/>
                      <a:pt x="14082" y="13040"/>
                      <a:pt x="14082" y="13040"/>
                    </a:cubicBezTo>
                    <a:cubicBezTo>
                      <a:pt x="14082" y="13107"/>
                      <a:pt x="14082" y="13107"/>
                      <a:pt x="14082" y="13107"/>
                    </a:cubicBezTo>
                    <a:cubicBezTo>
                      <a:pt x="14138" y="13107"/>
                      <a:pt x="14138" y="13107"/>
                      <a:pt x="14138" y="13107"/>
                    </a:cubicBezTo>
                    <a:cubicBezTo>
                      <a:pt x="14138" y="13174"/>
                      <a:pt x="14138" y="13174"/>
                      <a:pt x="14138" y="13174"/>
                    </a:cubicBezTo>
                    <a:cubicBezTo>
                      <a:pt x="14138" y="13174"/>
                      <a:pt x="14138" y="13174"/>
                      <a:pt x="14138" y="13174"/>
                    </a:cubicBezTo>
                    <a:close/>
                    <a:moveTo>
                      <a:pt x="14082" y="13375"/>
                    </a:moveTo>
                    <a:cubicBezTo>
                      <a:pt x="14082" y="13375"/>
                      <a:pt x="14138" y="13375"/>
                      <a:pt x="14138" y="13375"/>
                    </a:cubicBezTo>
                    <a:cubicBezTo>
                      <a:pt x="14082" y="13375"/>
                      <a:pt x="14082" y="13375"/>
                      <a:pt x="14082" y="13375"/>
                    </a:cubicBezTo>
                    <a:cubicBezTo>
                      <a:pt x="14026" y="13375"/>
                      <a:pt x="14026" y="13375"/>
                      <a:pt x="14026" y="13375"/>
                    </a:cubicBezTo>
                    <a:cubicBezTo>
                      <a:pt x="14082" y="13375"/>
                      <a:pt x="14082" y="13375"/>
                      <a:pt x="14082" y="13375"/>
                    </a:cubicBezTo>
                    <a:cubicBezTo>
                      <a:pt x="14082" y="13375"/>
                      <a:pt x="14082" y="13375"/>
                      <a:pt x="14082" y="13375"/>
                    </a:cubicBezTo>
                    <a:close/>
                    <a:moveTo>
                      <a:pt x="13577" y="13843"/>
                    </a:moveTo>
                    <a:cubicBezTo>
                      <a:pt x="13577" y="13843"/>
                      <a:pt x="13577" y="13843"/>
                      <a:pt x="13577" y="13843"/>
                    </a:cubicBezTo>
                    <a:cubicBezTo>
                      <a:pt x="13577" y="13776"/>
                      <a:pt x="13577" y="13776"/>
                      <a:pt x="13577" y="13776"/>
                    </a:cubicBezTo>
                    <a:cubicBezTo>
                      <a:pt x="13577" y="13776"/>
                      <a:pt x="13577" y="13776"/>
                      <a:pt x="13577" y="13776"/>
                    </a:cubicBezTo>
                    <a:cubicBezTo>
                      <a:pt x="13577" y="13776"/>
                      <a:pt x="13577" y="13776"/>
                      <a:pt x="13577" y="13776"/>
                    </a:cubicBezTo>
                    <a:cubicBezTo>
                      <a:pt x="13633" y="13709"/>
                      <a:pt x="13633" y="13709"/>
                      <a:pt x="13633" y="13709"/>
                    </a:cubicBezTo>
                    <a:cubicBezTo>
                      <a:pt x="13577" y="13709"/>
                      <a:pt x="13577" y="13709"/>
                      <a:pt x="13577" y="13709"/>
                    </a:cubicBezTo>
                    <a:cubicBezTo>
                      <a:pt x="13577" y="13709"/>
                      <a:pt x="13577" y="13709"/>
                      <a:pt x="13577" y="13709"/>
                    </a:cubicBezTo>
                    <a:cubicBezTo>
                      <a:pt x="13633" y="13642"/>
                      <a:pt x="13633" y="13642"/>
                      <a:pt x="13633" y="13642"/>
                    </a:cubicBezTo>
                    <a:cubicBezTo>
                      <a:pt x="13689" y="13575"/>
                      <a:pt x="13689" y="13575"/>
                      <a:pt x="13689" y="13575"/>
                    </a:cubicBezTo>
                    <a:cubicBezTo>
                      <a:pt x="13689" y="13575"/>
                      <a:pt x="13689" y="13575"/>
                      <a:pt x="13689" y="13575"/>
                    </a:cubicBezTo>
                    <a:cubicBezTo>
                      <a:pt x="13689" y="13575"/>
                      <a:pt x="13689" y="13575"/>
                      <a:pt x="13689" y="13575"/>
                    </a:cubicBezTo>
                    <a:cubicBezTo>
                      <a:pt x="13689" y="13575"/>
                      <a:pt x="13689" y="13575"/>
                      <a:pt x="13689" y="13575"/>
                    </a:cubicBezTo>
                    <a:cubicBezTo>
                      <a:pt x="13689" y="13508"/>
                      <a:pt x="13689" y="13508"/>
                      <a:pt x="13689" y="13508"/>
                    </a:cubicBezTo>
                    <a:cubicBezTo>
                      <a:pt x="13745" y="13508"/>
                      <a:pt x="13745" y="13508"/>
                      <a:pt x="13745" y="13508"/>
                    </a:cubicBezTo>
                    <a:cubicBezTo>
                      <a:pt x="13745" y="13441"/>
                      <a:pt x="13745" y="13441"/>
                      <a:pt x="13745" y="13441"/>
                    </a:cubicBezTo>
                    <a:cubicBezTo>
                      <a:pt x="13745" y="13441"/>
                      <a:pt x="13745" y="13441"/>
                      <a:pt x="13745" y="13441"/>
                    </a:cubicBezTo>
                    <a:cubicBezTo>
                      <a:pt x="13745" y="13441"/>
                      <a:pt x="13745" y="13441"/>
                      <a:pt x="13745" y="13441"/>
                    </a:cubicBezTo>
                    <a:cubicBezTo>
                      <a:pt x="13745" y="13375"/>
                      <a:pt x="13745" y="13375"/>
                      <a:pt x="13745" y="13375"/>
                    </a:cubicBezTo>
                    <a:cubicBezTo>
                      <a:pt x="13689" y="13441"/>
                      <a:pt x="13689" y="13441"/>
                      <a:pt x="13689" y="13441"/>
                    </a:cubicBezTo>
                    <a:cubicBezTo>
                      <a:pt x="13689" y="13441"/>
                      <a:pt x="13689" y="13441"/>
                      <a:pt x="13689" y="13441"/>
                    </a:cubicBezTo>
                    <a:cubicBezTo>
                      <a:pt x="13633" y="13375"/>
                      <a:pt x="13633" y="13375"/>
                      <a:pt x="13633" y="13375"/>
                    </a:cubicBezTo>
                    <a:cubicBezTo>
                      <a:pt x="13633" y="13375"/>
                      <a:pt x="13633" y="13375"/>
                      <a:pt x="13633" y="13375"/>
                    </a:cubicBezTo>
                    <a:cubicBezTo>
                      <a:pt x="13633" y="13375"/>
                      <a:pt x="13633" y="13375"/>
                      <a:pt x="13633" y="13375"/>
                    </a:cubicBezTo>
                    <a:cubicBezTo>
                      <a:pt x="13577" y="13441"/>
                      <a:pt x="13577" y="13441"/>
                      <a:pt x="13577" y="13441"/>
                    </a:cubicBezTo>
                    <a:cubicBezTo>
                      <a:pt x="13521" y="13441"/>
                      <a:pt x="13521" y="13441"/>
                      <a:pt x="13521" y="13441"/>
                    </a:cubicBezTo>
                    <a:cubicBezTo>
                      <a:pt x="13521" y="13508"/>
                      <a:pt x="13521" y="13508"/>
                      <a:pt x="13521" y="13508"/>
                    </a:cubicBezTo>
                    <a:cubicBezTo>
                      <a:pt x="13521" y="13508"/>
                      <a:pt x="13521" y="13508"/>
                      <a:pt x="13521" y="13508"/>
                    </a:cubicBezTo>
                    <a:cubicBezTo>
                      <a:pt x="13521" y="13575"/>
                      <a:pt x="13521" y="13575"/>
                      <a:pt x="13521" y="13575"/>
                    </a:cubicBezTo>
                    <a:cubicBezTo>
                      <a:pt x="13465" y="13575"/>
                      <a:pt x="13465" y="13575"/>
                      <a:pt x="13465" y="13575"/>
                    </a:cubicBezTo>
                    <a:cubicBezTo>
                      <a:pt x="13465" y="13642"/>
                      <a:pt x="13465" y="13642"/>
                      <a:pt x="13465" y="13642"/>
                    </a:cubicBezTo>
                    <a:cubicBezTo>
                      <a:pt x="13465" y="13642"/>
                      <a:pt x="13465" y="13642"/>
                      <a:pt x="13465" y="13642"/>
                    </a:cubicBezTo>
                    <a:cubicBezTo>
                      <a:pt x="13465" y="13709"/>
                      <a:pt x="13465" y="13709"/>
                      <a:pt x="13465" y="13709"/>
                    </a:cubicBezTo>
                    <a:cubicBezTo>
                      <a:pt x="13465" y="13709"/>
                      <a:pt x="13465" y="13709"/>
                      <a:pt x="13465" y="13709"/>
                    </a:cubicBezTo>
                    <a:cubicBezTo>
                      <a:pt x="13521" y="13709"/>
                      <a:pt x="13521" y="13709"/>
                      <a:pt x="13521" y="13709"/>
                    </a:cubicBezTo>
                    <a:cubicBezTo>
                      <a:pt x="13521" y="13776"/>
                      <a:pt x="13521" y="13776"/>
                      <a:pt x="13521" y="13776"/>
                    </a:cubicBezTo>
                    <a:cubicBezTo>
                      <a:pt x="13521" y="13776"/>
                      <a:pt x="13521" y="13776"/>
                      <a:pt x="13521" y="13776"/>
                    </a:cubicBezTo>
                    <a:cubicBezTo>
                      <a:pt x="13577" y="13843"/>
                      <a:pt x="13577" y="13843"/>
                      <a:pt x="13577" y="13843"/>
                    </a:cubicBezTo>
                    <a:close/>
                    <a:moveTo>
                      <a:pt x="13072" y="16050"/>
                    </a:moveTo>
                    <a:cubicBezTo>
                      <a:pt x="13072" y="16050"/>
                      <a:pt x="13072" y="16050"/>
                      <a:pt x="13072" y="16050"/>
                    </a:cubicBezTo>
                    <a:cubicBezTo>
                      <a:pt x="13072" y="16050"/>
                      <a:pt x="13072" y="16050"/>
                      <a:pt x="13072" y="16050"/>
                    </a:cubicBezTo>
                    <a:cubicBezTo>
                      <a:pt x="13072" y="16050"/>
                      <a:pt x="13072" y="16050"/>
                      <a:pt x="13072" y="16050"/>
                    </a:cubicBezTo>
                    <a:cubicBezTo>
                      <a:pt x="13072" y="16050"/>
                      <a:pt x="13072" y="16050"/>
                      <a:pt x="13072" y="16050"/>
                    </a:cubicBezTo>
                    <a:close/>
                    <a:moveTo>
                      <a:pt x="13072" y="16250"/>
                    </a:moveTo>
                    <a:cubicBezTo>
                      <a:pt x="13128" y="16250"/>
                      <a:pt x="13128" y="16250"/>
                      <a:pt x="13128" y="16250"/>
                    </a:cubicBezTo>
                    <a:cubicBezTo>
                      <a:pt x="13128" y="16183"/>
                      <a:pt x="13128" y="16183"/>
                      <a:pt x="13128" y="16183"/>
                    </a:cubicBezTo>
                    <a:cubicBezTo>
                      <a:pt x="13128" y="16183"/>
                      <a:pt x="13128" y="16183"/>
                      <a:pt x="13128" y="16183"/>
                    </a:cubicBezTo>
                    <a:cubicBezTo>
                      <a:pt x="13128" y="16250"/>
                      <a:pt x="13128" y="16250"/>
                      <a:pt x="13128" y="16250"/>
                    </a:cubicBezTo>
                    <a:cubicBezTo>
                      <a:pt x="13128" y="16250"/>
                      <a:pt x="13128" y="16250"/>
                      <a:pt x="13128" y="16250"/>
                    </a:cubicBezTo>
                    <a:cubicBezTo>
                      <a:pt x="13128" y="16250"/>
                      <a:pt x="13072" y="16250"/>
                      <a:pt x="13072" y="16250"/>
                    </a:cubicBezTo>
                    <a:close/>
                    <a:moveTo>
                      <a:pt x="12792" y="16183"/>
                    </a:moveTo>
                    <a:cubicBezTo>
                      <a:pt x="12792" y="16183"/>
                      <a:pt x="12792" y="16183"/>
                      <a:pt x="12792" y="16183"/>
                    </a:cubicBezTo>
                    <a:cubicBezTo>
                      <a:pt x="12848" y="16183"/>
                      <a:pt x="12848" y="16183"/>
                      <a:pt x="12848" y="16183"/>
                    </a:cubicBezTo>
                    <a:cubicBezTo>
                      <a:pt x="12848" y="16116"/>
                      <a:pt x="12848" y="16116"/>
                      <a:pt x="12848" y="16116"/>
                    </a:cubicBezTo>
                    <a:cubicBezTo>
                      <a:pt x="12904" y="16116"/>
                      <a:pt x="12904" y="16116"/>
                      <a:pt x="12904" y="16116"/>
                    </a:cubicBezTo>
                    <a:cubicBezTo>
                      <a:pt x="12904" y="16116"/>
                      <a:pt x="12904" y="16116"/>
                      <a:pt x="12904" y="16116"/>
                    </a:cubicBezTo>
                    <a:cubicBezTo>
                      <a:pt x="12960" y="16116"/>
                      <a:pt x="12960" y="16116"/>
                      <a:pt x="12960" y="16116"/>
                    </a:cubicBezTo>
                    <a:cubicBezTo>
                      <a:pt x="12904" y="16183"/>
                      <a:pt x="12904" y="16183"/>
                      <a:pt x="12904" y="16183"/>
                    </a:cubicBezTo>
                    <a:cubicBezTo>
                      <a:pt x="12848" y="16183"/>
                      <a:pt x="12848" y="16183"/>
                      <a:pt x="12848" y="16183"/>
                    </a:cubicBezTo>
                    <a:cubicBezTo>
                      <a:pt x="12792" y="16250"/>
                      <a:pt x="12792" y="16250"/>
                      <a:pt x="12792" y="16250"/>
                    </a:cubicBezTo>
                    <a:cubicBezTo>
                      <a:pt x="12792" y="16183"/>
                      <a:pt x="12792" y="16183"/>
                      <a:pt x="12792" y="16183"/>
                    </a:cubicBezTo>
                    <a:close/>
                    <a:moveTo>
                      <a:pt x="13016" y="16317"/>
                    </a:moveTo>
                    <a:cubicBezTo>
                      <a:pt x="13072" y="16250"/>
                      <a:pt x="13072" y="16250"/>
                      <a:pt x="13072" y="16250"/>
                    </a:cubicBezTo>
                    <a:cubicBezTo>
                      <a:pt x="13072" y="16183"/>
                      <a:pt x="13072" y="16183"/>
                      <a:pt x="13072" y="16183"/>
                    </a:cubicBezTo>
                    <a:cubicBezTo>
                      <a:pt x="13072" y="16183"/>
                      <a:pt x="13072" y="16183"/>
                      <a:pt x="13072" y="16183"/>
                    </a:cubicBezTo>
                    <a:cubicBezTo>
                      <a:pt x="13072" y="16250"/>
                      <a:pt x="13072" y="16250"/>
                      <a:pt x="13072" y="16250"/>
                    </a:cubicBezTo>
                    <a:cubicBezTo>
                      <a:pt x="13016" y="16317"/>
                      <a:pt x="13016" y="16317"/>
                      <a:pt x="13016" y="16317"/>
                    </a:cubicBezTo>
                    <a:cubicBezTo>
                      <a:pt x="13016" y="16317"/>
                      <a:pt x="13016" y="16317"/>
                      <a:pt x="13016" y="16317"/>
                    </a:cubicBezTo>
                    <a:cubicBezTo>
                      <a:pt x="13016" y="16317"/>
                      <a:pt x="13016" y="16317"/>
                      <a:pt x="13016" y="16317"/>
                    </a:cubicBezTo>
                    <a:cubicBezTo>
                      <a:pt x="13072" y="16250"/>
                      <a:pt x="13072" y="16250"/>
                      <a:pt x="13072" y="16250"/>
                    </a:cubicBezTo>
                    <a:cubicBezTo>
                      <a:pt x="13128" y="16250"/>
                      <a:pt x="13128" y="16250"/>
                      <a:pt x="13128" y="16250"/>
                    </a:cubicBezTo>
                    <a:cubicBezTo>
                      <a:pt x="13128" y="16183"/>
                      <a:pt x="13128" y="16183"/>
                      <a:pt x="13128" y="16183"/>
                    </a:cubicBezTo>
                    <a:cubicBezTo>
                      <a:pt x="13072" y="16116"/>
                      <a:pt x="13072" y="16116"/>
                      <a:pt x="13072" y="16116"/>
                    </a:cubicBezTo>
                    <a:cubicBezTo>
                      <a:pt x="13072" y="16116"/>
                      <a:pt x="13072" y="16116"/>
                      <a:pt x="13072" y="16116"/>
                    </a:cubicBezTo>
                    <a:cubicBezTo>
                      <a:pt x="13072" y="16116"/>
                      <a:pt x="13072" y="16116"/>
                      <a:pt x="13072" y="16116"/>
                    </a:cubicBezTo>
                    <a:cubicBezTo>
                      <a:pt x="13016" y="16116"/>
                      <a:pt x="13016" y="16116"/>
                      <a:pt x="13016" y="16116"/>
                    </a:cubicBezTo>
                    <a:cubicBezTo>
                      <a:pt x="13016" y="16116"/>
                      <a:pt x="13016" y="16116"/>
                      <a:pt x="13016" y="16116"/>
                    </a:cubicBezTo>
                    <a:cubicBezTo>
                      <a:pt x="13016" y="16183"/>
                      <a:pt x="13016" y="16183"/>
                      <a:pt x="13016" y="16183"/>
                    </a:cubicBezTo>
                    <a:cubicBezTo>
                      <a:pt x="12960" y="16250"/>
                      <a:pt x="12960" y="16250"/>
                      <a:pt x="12960" y="16250"/>
                    </a:cubicBezTo>
                    <a:cubicBezTo>
                      <a:pt x="12904" y="16250"/>
                      <a:pt x="12904" y="16250"/>
                      <a:pt x="12904" y="16250"/>
                    </a:cubicBezTo>
                    <a:cubicBezTo>
                      <a:pt x="12960" y="16183"/>
                      <a:pt x="12960" y="16183"/>
                      <a:pt x="12960" y="16183"/>
                    </a:cubicBezTo>
                    <a:cubicBezTo>
                      <a:pt x="12960" y="16183"/>
                      <a:pt x="12960" y="16183"/>
                      <a:pt x="12960" y="16183"/>
                    </a:cubicBezTo>
                    <a:cubicBezTo>
                      <a:pt x="13016" y="16116"/>
                      <a:pt x="13016" y="16116"/>
                      <a:pt x="13016" y="16116"/>
                    </a:cubicBezTo>
                    <a:cubicBezTo>
                      <a:pt x="12960" y="16116"/>
                      <a:pt x="12960" y="16116"/>
                      <a:pt x="12960" y="16116"/>
                    </a:cubicBezTo>
                    <a:cubicBezTo>
                      <a:pt x="12960" y="16116"/>
                      <a:pt x="12960" y="16116"/>
                      <a:pt x="12960" y="16116"/>
                    </a:cubicBezTo>
                    <a:cubicBezTo>
                      <a:pt x="12904" y="16183"/>
                      <a:pt x="12904" y="16183"/>
                      <a:pt x="12904" y="16183"/>
                    </a:cubicBezTo>
                    <a:cubicBezTo>
                      <a:pt x="12848" y="16250"/>
                      <a:pt x="12848" y="16250"/>
                      <a:pt x="12848" y="16250"/>
                    </a:cubicBezTo>
                    <a:cubicBezTo>
                      <a:pt x="12848" y="16317"/>
                      <a:pt x="12848" y="16317"/>
                      <a:pt x="12848" y="16317"/>
                    </a:cubicBezTo>
                    <a:cubicBezTo>
                      <a:pt x="12848" y="16317"/>
                      <a:pt x="12848" y="16317"/>
                      <a:pt x="12848" y="16317"/>
                    </a:cubicBezTo>
                    <a:cubicBezTo>
                      <a:pt x="12848" y="16384"/>
                      <a:pt x="12848" y="16384"/>
                      <a:pt x="12848" y="16384"/>
                    </a:cubicBezTo>
                    <a:cubicBezTo>
                      <a:pt x="12848" y="16384"/>
                      <a:pt x="12848" y="16384"/>
                      <a:pt x="12848" y="16384"/>
                    </a:cubicBezTo>
                    <a:cubicBezTo>
                      <a:pt x="12904" y="16317"/>
                      <a:pt x="12904" y="16317"/>
                      <a:pt x="12904" y="16317"/>
                    </a:cubicBezTo>
                    <a:cubicBezTo>
                      <a:pt x="12904" y="16317"/>
                      <a:pt x="12904" y="16317"/>
                      <a:pt x="12904" y="16317"/>
                    </a:cubicBezTo>
                    <a:cubicBezTo>
                      <a:pt x="12904" y="16317"/>
                      <a:pt x="12904" y="16317"/>
                      <a:pt x="12904" y="16317"/>
                    </a:cubicBezTo>
                    <a:cubicBezTo>
                      <a:pt x="12904" y="16384"/>
                      <a:pt x="12904" y="16384"/>
                      <a:pt x="12904" y="16384"/>
                    </a:cubicBezTo>
                    <a:cubicBezTo>
                      <a:pt x="12904" y="16384"/>
                      <a:pt x="12904" y="16384"/>
                      <a:pt x="12904" y="16384"/>
                    </a:cubicBezTo>
                    <a:cubicBezTo>
                      <a:pt x="12904" y="16384"/>
                      <a:pt x="12904" y="16384"/>
                      <a:pt x="12904" y="16384"/>
                    </a:cubicBezTo>
                    <a:cubicBezTo>
                      <a:pt x="12960" y="16384"/>
                      <a:pt x="12960" y="16384"/>
                      <a:pt x="12960" y="16384"/>
                    </a:cubicBezTo>
                    <a:cubicBezTo>
                      <a:pt x="12960" y="16384"/>
                      <a:pt x="13016" y="16317"/>
                      <a:pt x="13016" y="16317"/>
                    </a:cubicBezTo>
                    <a:close/>
                    <a:moveTo>
                      <a:pt x="12960" y="16317"/>
                    </a:moveTo>
                    <a:cubicBezTo>
                      <a:pt x="12960" y="16250"/>
                      <a:pt x="12960" y="16250"/>
                      <a:pt x="12960" y="16250"/>
                    </a:cubicBezTo>
                    <a:cubicBezTo>
                      <a:pt x="13016" y="16183"/>
                      <a:pt x="13016" y="16183"/>
                      <a:pt x="13016" y="16183"/>
                    </a:cubicBezTo>
                    <a:cubicBezTo>
                      <a:pt x="13016" y="16250"/>
                      <a:pt x="13016" y="16250"/>
                      <a:pt x="13016" y="16250"/>
                    </a:cubicBezTo>
                    <a:cubicBezTo>
                      <a:pt x="12960" y="16317"/>
                      <a:pt x="12960" y="16317"/>
                      <a:pt x="12960" y="16317"/>
                    </a:cubicBezTo>
                    <a:cubicBezTo>
                      <a:pt x="12960" y="16317"/>
                      <a:pt x="12960" y="16317"/>
                      <a:pt x="12960" y="16317"/>
                    </a:cubicBezTo>
                    <a:close/>
                    <a:moveTo>
                      <a:pt x="16326" y="19995"/>
                    </a:moveTo>
                    <a:cubicBezTo>
                      <a:pt x="16270" y="19995"/>
                      <a:pt x="16270" y="19995"/>
                      <a:pt x="16270" y="19995"/>
                    </a:cubicBezTo>
                    <a:cubicBezTo>
                      <a:pt x="16270" y="19928"/>
                      <a:pt x="16270" y="19928"/>
                      <a:pt x="16270" y="19928"/>
                    </a:cubicBezTo>
                    <a:cubicBezTo>
                      <a:pt x="16270" y="19928"/>
                      <a:pt x="16270" y="19928"/>
                      <a:pt x="16270" y="19928"/>
                    </a:cubicBezTo>
                    <a:cubicBezTo>
                      <a:pt x="16326" y="19928"/>
                      <a:pt x="16326" y="19928"/>
                      <a:pt x="16326" y="19928"/>
                    </a:cubicBezTo>
                    <a:cubicBezTo>
                      <a:pt x="16326" y="19861"/>
                      <a:pt x="16326" y="19861"/>
                      <a:pt x="16326" y="19861"/>
                    </a:cubicBezTo>
                    <a:cubicBezTo>
                      <a:pt x="16326" y="19861"/>
                      <a:pt x="16326" y="19861"/>
                      <a:pt x="16326" y="19861"/>
                    </a:cubicBezTo>
                    <a:cubicBezTo>
                      <a:pt x="16326" y="19861"/>
                      <a:pt x="16326" y="19861"/>
                      <a:pt x="16326" y="19861"/>
                    </a:cubicBezTo>
                    <a:cubicBezTo>
                      <a:pt x="16326" y="19861"/>
                      <a:pt x="16326" y="19861"/>
                      <a:pt x="16326" y="19861"/>
                    </a:cubicBezTo>
                    <a:cubicBezTo>
                      <a:pt x="16270" y="19928"/>
                      <a:pt x="16270" y="19928"/>
                      <a:pt x="16270" y="19928"/>
                    </a:cubicBezTo>
                    <a:cubicBezTo>
                      <a:pt x="16270" y="19928"/>
                      <a:pt x="16270" y="19928"/>
                      <a:pt x="16270" y="19928"/>
                    </a:cubicBezTo>
                    <a:cubicBezTo>
                      <a:pt x="16270" y="19995"/>
                      <a:pt x="16270" y="19995"/>
                      <a:pt x="16270" y="19995"/>
                    </a:cubicBezTo>
                    <a:cubicBezTo>
                      <a:pt x="16270" y="19995"/>
                      <a:pt x="16270" y="19995"/>
                      <a:pt x="16270" y="19995"/>
                    </a:cubicBezTo>
                    <a:cubicBezTo>
                      <a:pt x="16326" y="19995"/>
                      <a:pt x="16326" y="19995"/>
                      <a:pt x="16326" y="19995"/>
                    </a:cubicBezTo>
                    <a:close/>
                    <a:moveTo>
                      <a:pt x="17504" y="20196"/>
                    </a:moveTo>
                    <a:cubicBezTo>
                      <a:pt x="17504" y="20196"/>
                      <a:pt x="17504" y="20196"/>
                      <a:pt x="17504" y="20196"/>
                    </a:cubicBezTo>
                    <a:cubicBezTo>
                      <a:pt x="17504" y="20129"/>
                      <a:pt x="17504" y="20129"/>
                      <a:pt x="17504" y="20129"/>
                    </a:cubicBezTo>
                    <a:cubicBezTo>
                      <a:pt x="17504" y="20129"/>
                      <a:pt x="17504" y="20129"/>
                      <a:pt x="17504" y="20129"/>
                    </a:cubicBezTo>
                    <a:cubicBezTo>
                      <a:pt x="17504" y="20062"/>
                      <a:pt x="17504" y="20062"/>
                      <a:pt x="17504" y="20062"/>
                    </a:cubicBezTo>
                    <a:cubicBezTo>
                      <a:pt x="17504" y="20062"/>
                      <a:pt x="17504" y="20062"/>
                      <a:pt x="17504" y="20062"/>
                    </a:cubicBezTo>
                    <a:cubicBezTo>
                      <a:pt x="17561" y="20062"/>
                      <a:pt x="17561" y="20062"/>
                      <a:pt x="17561" y="20062"/>
                    </a:cubicBezTo>
                    <a:cubicBezTo>
                      <a:pt x="17561" y="20062"/>
                      <a:pt x="17561" y="20062"/>
                      <a:pt x="17561" y="20062"/>
                    </a:cubicBezTo>
                    <a:cubicBezTo>
                      <a:pt x="17561" y="20062"/>
                      <a:pt x="17561" y="20062"/>
                      <a:pt x="17561" y="20062"/>
                    </a:cubicBezTo>
                    <a:cubicBezTo>
                      <a:pt x="17561" y="20129"/>
                      <a:pt x="17561" y="20129"/>
                      <a:pt x="17561" y="20129"/>
                    </a:cubicBezTo>
                    <a:cubicBezTo>
                      <a:pt x="17504" y="20129"/>
                      <a:pt x="17504" y="20129"/>
                      <a:pt x="17504" y="20129"/>
                    </a:cubicBezTo>
                    <a:cubicBezTo>
                      <a:pt x="17504" y="20129"/>
                      <a:pt x="17504" y="20129"/>
                      <a:pt x="17504" y="20129"/>
                    </a:cubicBezTo>
                    <a:cubicBezTo>
                      <a:pt x="17561" y="20196"/>
                      <a:pt x="17561" y="20196"/>
                      <a:pt x="17561" y="20196"/>
                    </a:cubicBezTo>
                    <a:cubicBezTo>
                      <a:pt x="17561" y="20196"/>
                      <a:pt x="17561" y="20196"/>
                      <a:pt x="17561" y="20196"/>
                    </a:cubicBezTo>
                    <a:cubicBezTo>
                      <a:pt x="17561" y="20196"/>
                      <a:pt x="17561" y="20196"/>
                      <a:pt x="17561" y="20196"/>
                    </a:cubicBezTo>
                    <a:cubicBezTo>
                      <a:pt x="17504" y="20196"/>
                      <a:pt x="17504" y="20196"/>
                      <a:pt x="17504" y="20196"/>
                    </a:cubicBezTo>
                    <a:close/>
                    <a:moveTo>
                      <a:pt x="17561" y="20263"/>
                    </a:moveTo>
                    <a:cubicBezTo>
                      <a:pt x="17561" y="20196"/>
                      <a:pt x="17561" y="20196"/>
                      <a:pt x="17561" y="20196"/>
                    </a:cubicBezTo>
                    <a:cubicBezTo>
                      <a:pt x="17617" y="20196"/>
                      <a:pt x="17617" y="20196"/>
                      <a:pt x="17617" y="20196"/>
                    </a:cubicBezTo>
                    <a:cubicBezTo>
                      <a:pt x="17617" y="20263"/>
                      <a:pt x="17617" y="20263"/>
                      <a:pt x="17617" y="20263"/>
                    </a:cubicBezTo>
                    <a:cubicBezTo>
                      <a:pt x="17561" y="20263"/>
                      <a:pt x="17561" y="20263"/>
                      <a:pt x="17561" y="20263"/>
                    </a:cubicBezTo>
                    <a:cubicBezTo>
                      <a:pt x="17561" y="20263"/>
                      <a:pt x="17561" y="20263"/>
                      <a:pt x="17561" y="20263"/>
                    </a:cubicBezTo>
                    <a:close/>
                    <a:moveTo>
                      <a:pt x="18065" y="18390"/>
                    </a:moveTo>
                    <a:cubicBezTo>
                      <a:pt x="18065" y="18323"/>
                      <a:pt x="18065" y="18323"/>
                      <a:pt x="18065" y="18323"/>
                    </a:cubicBezTo>
                    <a:cubicBezTo>
                      <a:pt x="18122" y="18256"/>
                      <a:pt x="18122" y="18256"/>
                      <a:pt x="18122" y="18256"/>
                    </a:cubicBezTo>
                    <a:cubicBezTo>
                      <a:pt x="18122" y="18323"/>
                      <a:pt x="18122" y="18323"/>
                      <a:pt x="18122" y="18323"/>
                    </a:cubicBezTo>
                    <a:cubicBezTo>
                      <a:pt x="18065" y="18390"/>
                      <a:pt x="18065" y="18390"/>
                      <a:pt x="18065" y="18390"/>
                    </a:cubicBezTo>
                    <a:cubicBezTo>
                      <a:pt x="18065" y="18390"/>
                      <a:pt x="18065" y="18390"/>
                      <a:pt x="18065" y="18390"/>
                    </a:cubicBezTo>
                    <a:cubicBezTo>
                      <a:pt x="18065" y="18390"/>
                      <a:pt x="18065" y="18390"/>
                      <a:pt x="18065" y="18390"/>
                    </a:cubicBezTo>
                    <a:close/>
                    <a:moveTo>
                      <a:pt x="17897" y="18724"/>
                    </a:moveTo>
                    <a:cubicBezTo>
                      <a:pt x="17897" y="18791"/>
                      <a:pt x="17897" y="18791"/>
                      <a:pt x="17897" y="18791"/>
                    </a:cubicBezTo>
                    <a:cubicBezTo>
                      <a:pt x="17897" y="18791"/>
                      <a:pt x="17897" y="18791"/>
                      <a:pt x="17897" y="18791"/>
                    </a:cubicBezTo>
                    <a:cubicBezTo>
                      <a:pt x="17953" y="18791"/>
                      <a:pt x="17953" y="18791"/>
                      <a:pt x="17953" y="18791"/>
                    </a:cubicBezTo>
                    <a:cubicBezTo>
                      <a:pt x="17953" y="18791"/>
                      <a:pt x="17953" y="18791"/>
                      <a:pt x="17953" y="18791"/>
                    </a:cubicBezTo>
                    <a:cubicBezTo>
                      <a:pt x="17953" y="18724"/>
                      <a:pt x="17953" y="18724"/>
                      <a:pt x="17953" y="18724"/>
                    </a:cubicBezTo>
                    <a:cubicBezTo>
                      <a:pt x="17953" y="18724"/>
                      <a:pt x="17953" y="18724"/>
                      <a:pt x="17953" y="18724"/>
                    </a:cubicBezTo>
                    <a:cubicBezTo>
                      <a:pt x="17897" y="18724"/>
                      <a:pt x="17897" y="18724"/>
                      <a:pt x="17897" y="18724"/>
                    </a:cubicBezTo>
                    <a:close/>
                    <a:moveTo>
                      <a:pt x="18178" y="19193"/>
                    </a:moveTo>
                    <a:cubicBezTo>
                      <a:pt x="18178" y="19126"/>
                      <a:pt x="18178" y="19126"/>
                      <a:pt x="18178" y="19126"/>
                    </a:cubicBezTo>
                    <a:cubicBezTo>
                      <a:pt x="18178" y="19126"/>
                      <a:pt x="18178" y="19126"/>
                      <a:pt x="18178" y="19126"/>
                    </a:cubicBezTo>
                    <a:cubicBezTo>
                      <a:pt x="18178" y="19126"/>
                      <a:pt x="18178" y="19126"/>
                      <a:pt x="18178" y="19126"/>
                    </a:cubicBezTo>
                    <a:cubicBezTo>
                      <a:pt x="18178" y="19126"/>
                      <a:pt x="18178" y="19126"/>
                      <a:pt x="18178" y="19126"/>
                    </a:cubicBezTo>
                    <a:cubicBezTo>
                      <a:pt x="18178" y="19126"/>
                      <a:pt x="18178" y="19126"/>
                      <a:pt x="18178" y="19126"/>
                    </a:cubicBezTo>
                    <a:cubicBezTo>
                      <a:pt x="18234" y="19193"/>
                      <a:pt x="18234" y="19193"/>
                      <a:pt x="18234" y="19193"/>
                    </a:cubicBezTo>
                    <a:cubicBezTo>
                      <a:pt x="18234" y="19193"/>
                      <a:pt x="18234" y="19193"/>
                      <a:pt x="18234" y="19193"/>
                    </a:cubicBezTo>
                    <a:cubicBezTo>
                      <a:pt x="18178" y="19193"/>
                      <a:pt x="18178" y="19193"/>
                      <a:pt x="18178" y="19193"/>
                    </a:cubicBezTo>
                    <a:cubicBezTo>
                      <a:pt x="18178" y="19193"/>
                      <a:pt x="18178" y="19193"/>
                      <a:pt x="18178" y="19193"/>
                    </a:cubicBezTo>
                    <a:close/>
                    <a:moveTo>
                      <a:pt x="18065" y="19193"/>
                    </a:moveTo>
                    <a:cubicBezTo>
                      <a:pt x="18065" y="19193"/>
                      <a:pt x="18065" y="19193"/>
                      <a:pt x="18065" y="19193"/>
                    </a:cubicBezTo>
                    <a:cubicBezTo>
                      <a:pt x="18065" y="19193"/>
                      <a:pt x="18065" y="19193"/>
                      <a:pt x="18065" y="19193"/>
                    </a:cubicBezTo>
                    <a:cubicBezTo>
                      <a:pt x="18122" y="19193"/>
                      <a:pt x="18122" y="19193"/>
                      <a:pt x="18122" y="19193"/>
                    </a:cubicBezTo>
                    <a:cubicBezTo>
                      <a:pt x="18065" y="19126"/>
                      <a:pt x="18065" y="19126"/>
                      <a:pt x="18065" y="19126"/>
                    </a:cubicBezTo>
                    <a:cubicBezTo>
                      <a:pt x="18122" y="19126"/>
                      <a:pt x="18122" y="19126"/>
                      <a:pt x="18122" y="19126"/>
                    </a:cubicBezTo>
                    <a:cubicBezTo>
                      <a:pt x="18122" y="19193"/>
                      <a:pt x="18122" y="19193"/>
                      <a:pt x="18122" y="19193"/>
                    </a:cubicBezTo>
                    <a:cubicBezTo>
                      <a:pt x="18065" y="19193"/>
                      <a:pt x="18065" y="19193"/>
                      <a:pt x="18065" y="19193"/>
                    </a:cubicBezTo>
                    <a:cubicBezTo>
                      <a:pt x="18065" y="19259"/>
                      <a:pt x="18065" y="19259"/>
                      <a:pt x="18065" y="19259"/>
                    </a:cubicBezTo>
                    <a:cubicBezTo>
                      <a:pt x="18009" y="19259"/>
                      <a:pt x="18009" y="19259"/>
                      <a:pt x="18009" y="19259"/>
                    </a:cubicBezTo>
                    <a:cubicBezTo>
                      <a:pt x="18009" y="19193"/>
                      <a:pt x="18009" y="19193"/>
                      <a:pt x="18009" y="19193"/>
                    </a:cubicBezTo>
                    <a:cubicBezTo>
                      <a:pt x="18065" y="19193"/>
                      <a:pt x="18065" y="19193"/>
                      <a:pt x="18065" y="19193"/>
                    </a:cubicBezTo>
                    <a:close/>
                    <a:moveTo>
                      <a:pt x="17673" y="19861"/>
                    </a:moveTo>
                    <a:cubicBezTo>
                      <a:pt x="17673" y="19861"/>
                      <a:pt x="17673" y="19861"/>
                      <a:pt x="17673" y="19861"/>
                    </a:cubicBezTo>
                    <a:cubicBezTo>
                      <a:pt x="17673" y="19861"/>
                      <a:pt x="17673" y="19861"/>
                      <a:pt x="17673" y="19861"/>
                    </a:cubicBezTo>
                    <a:cubicBezTo>
                      <a:pt x="17673" y="19861"/>
                      <a:pt x="17673" y="19861"/>
                      <a:pt x="17673" y="19861"/>
                    </a:cubicBezTo>
                    <a:cubicBezTo>
                      <a:pt x="17673" y="19861"/>
                      <a:pt x="17673" y="19861"/>
                      <a:pt x="17673" y="19861"/>
                    </a:cubicBezTo>
                    <a:close/>
                    <a:moveTo>
                      <a:pt x="18178" y="19728"/>
                    </a:moveTo>
                    <a:cubicBezTo>
                      <a:pt x="18178" y="19728"/>
                      <a:pt x="18178" y="19728"/>
                      <a:pt x="18178" y="19728"/>
                    </a:cubicBezTo>
                    <a:cubicBezTo>
                      <a:pt x="18178" y="19728"/>
                      <a:pt x="18178" y="19728"/>
                      <a:pt x="18178" y="19728"/>
                    </a:cubicBezTo>
                    <a:cubicBezTo>
                      <a:pt x="18234" y="19728"/>
                      <a:pt x="18234" y="19728"/>
                      <a:pt x="18234" y="19728"/>
                    </a:cubicBezTo>
                    <a:cubicBezTo>
                      <a:pt x="18234" y="19728"/>
                      <a:pt x="18234" y="19728"/>
                      <a:pt x="18234" y="19728"/>
                    </a:cubicBezTo>
                    <a:cubicBezTo>
                      <a:pt x="18178" y="19728"/>
                      <a:pt x="18178" y="19728"/>
                      <a:pt x="18178" y="19728"/>
                    </a:cubicBezTo>
                    <a:cubicBezTo>
                      <a:pt x="18178" y="19728"/>
                      <a:pt x="18178" y="19728"/>
                      <a:pt x="18178" y="19728"/>
                    </a:cubicBezTo>
                    <a:close/>
                    <a:moveTo>
                      <a:pt x="17617" y="18724"/>
                    </a:moveTo>
                    <a:cubicBezTo>
                      <a:pt x="17561" y="18724"/>
                      <a:pt x="17561" y="18724"/>
                      <a:pt x="17561" y="18724"/>
                    </a:cubicBezTo>
                    <a:cubicBezTo>
                      <a:pt x="17561" y="18791"/>
                      <a:pt x="17561" y="18791"/>
                      <a:pt x="17561"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858"/>
                      <a:pt x="17504" y="18858"/>
                      <a:pt x="17504" y="18858"/>
                    </a:cubicBezTo>
                    <a:cubicBezTo>
                      <a:pt x="17504" y="18858"/>
                      <a:pt x="17504" y="18858"/>
                      <a:pt x="17504" y="18858"/>
                    </a:cubicBezTo>
                    <a:cubicBezTo>
                      <a:pt x="17504" y="18858"/>
                      <a:pt x="17504" y="18858"/>
                      <a:pt x="17504" y="18858"/>
                    </a:cubicBezTo>
                    <a:cubicBezTo>
                      <a:pt x="17448" y="18858"/>
                      <a:pt x="17448" y="18858"/>
                      <a:pt x="17448" y="18858"/>
                    </a:cubicBezTo>
                    <a:cubicBezTo>
                      <a:pt x="17448" y="18925"/>
                      <a:pt x="17448" y="18925"/>
                      <a:pt x="17448" y="18925"/>
                    </a:cubicBezTo>
                    <a:cubicBezTo>
                      <a:pt x="17448" y="18925"/>
                      <a:pt x="17448" y="18925"/>
                      <a:pt x="17448" y="18925"/>
                    </a:cubicBezTo>
                    <a:cubicBezTo>
                      <a:pt x="17448" y="18925"/>
                      <a:pt x="17448" y="18925"/>
                      <a:pt x="17448" y="18925"/>
                    </a:cubicBezTo>
                    <a:cubicBezTo>
                      <a:pt x="17448" y="18925"/>
                      <a:pt x="17448" y="18925"/>
                      <a:pt x="17448" y="18925"/>
                    </a:cubicBezTo>
                    <a:cubicBezTo>
                      <a:pt x="17448" y="18992"/>
                      <a:pt x="17448" y="18992"/>
                      <a:pt x="17448" y="18992"/>
                    </a:cubicBezTo>
                    <a:cubicBezTo>
                      <a:pt x="17392" y="18992"/>
                      <a:pt x="17392" y="18992"/>
                      <a:pt x="17392" y="18992"/>
                    </a:cubicBezTo>
                    <a:cubicBezTo>
                      <a:pt x="17392" y="18992"/>
                      <a:pt x="17392" y="18992"/>
                      <a:pt x="17392" y="18992"/>
                    </a:cubicBezTo>
                    <a:cubicBezTo>
                      <a:pt x="17392" y="19059"/>
                      <a:pt x="17392" y="19059"/>
                      <a:pt x="17392" y="19059"/>
                    </a:cubicBezTo>
                    <a:cubicBezTo>
                      <a:pt x="17336" y="19126"/>
                      <a:pt x="17336" y="19126"/>
                      <a:pt x="17336" y="19126"/>
                    </a:cubicBezTo>
                    <a:cubicBezTo>
                      <a:pt x="17336" y="19126"/>
                      <a:pt x="17336" y="19126"/>
                      <a:pt x="17336" y="19126"/>
                    </a:cubicBezTo>
                    <a:cubicBezTo>
                      <a:pt x="17336" y="19193"/>
                      <a:pt x="17336" y="19193"/>
                      <a:pt x="17336" y="19193"/>
                    </a:cubicBezTo>
                    <a:cubicBezTo>
                      <a:pt x="17336" y="19193"/>
                      <a:pt x="17336" y="19193"/>
                      <a:pt x="17336" y="19193"/>
                    </a:cubicBezTo>
                    <a:cubicBezTo>
                      <a:pt x="17336" y="19193"/>
                      <a:pt x="17336" y="19193"/>
                      <a:pt x="17336" y="19193"/>
                    </a:cubicBezTo>
                    <a:cubicBezTo>
                      <a:pt x="17336" y="19193"/>
                      <a:pt x="17336" y="19193"/>
                      <a:pt x="17336" y="19193"/>
                    </a:cubicBezTo>
                    <a:cubicBezTo>
                      <a:pt x="17280" y="19193"/>
                      <a:pt x="17280" y="19193"/>
                      <a:pt x="17280" y="19193"/>
                    </a:cubicBezTo>
                    <a:cubicBezTo>
                      <a:pt x="17280" y="19193"/>
                      <a:pt x="17280" y="19193"/>
                      <a:pt x="17280" y="19193"/>
                    </a:cubicBezTo>
                    <a:cubicBezTo>
                      <a:pt x="17224" y="19259"/>
                      <a:pt x="17224" y="19259"/>
                      <a:pt x="17224" y="19259"/>
                    </a:cubicBezTo>
                    <a:cubicBezTo>
                      <a:pt x="17224" y="19259"/>
                      <a:pt x="17224" y="19259"/>
                      <a:pt x="17224" y="19259"/>
                    </a:cubicBezTo>
                    <a:cubicBezTo>
                      <a:pt x="17280" y="19259"/>
                      <a:pt x="17280" y="19259"/>
                      <a:pt x="17280" y="19259"/>
                    </a:cubicBezTo>
                    <a:cubicBezTo>
                      <a:pt x="17280" y="19326"/>
                      <a:pt x="17280" y="19326"/>
                      <a:pt x="17280" y="19326"/>
                    </a:cubicBezTo>
                    <a:cubicBezTo>
                      <a:pt x="17280" y="19326"/>
                      <a:pt x="17280" y="19326"/>
                      <a:pt x="17280" y="19326"/>
                    </a:cubicBezTo>
                    <a:cubicBezTo>
                      <a:pt x="17280" y="19326"/>
                      <a:pt x="17280" y="19326"/>
                      <a:pt x="17280" y="19326"/>
                    </a:cubicBezTo>
                    <a:cubicBezTo>
                      <a:pt x="17224" y="19393"/>
                      <a:pt x="17224" y="19393"/>
                      <a:pt x="17224" y="19393"/>
                    </a:cubicBezTo>
                    <a:cubicBezTo>
                      <a:pt x="17168" y="19326"/>
                      <a:pt x="17168" y="19326"/>
                      <a:pt x="17168" y="19326"/>
                    </a:cubicBezTo>
                    <a:cubicBezTo>
                      <a:pt x="17168" y="19393"/>
                      <a:pt x="17168" y="19393"/>
                      <a:pt x="17168" y="19393"/>
                    </a:cubicBezTo>
                    <a:cubicBezTo>
                      <a:pt x="17168" y="19393"/>
                      <a:pt x="17168" y="19393"/>
                      <a:pt x="17168" y="19393"/>
                    </a:cubicBezTo>
                    <a:cubicBezTo>
                      <a:pt x="17168" y="19393"/>
                      <a:pt x="17168" y="19393"/>
                      <a:pt x="17168" y="19393"/>
                    </a:cubicBezTo>
                    <a:cubicBezTo>
                      <a:pt x="17112" y="19460"/>
                      <a:pt x="17112" y="19460"/>
                      <a:pt x="17112" y="19460"/>
                    </a:cubicBezTo>
                    <a:cubicBezTo>
                      <a:pt x="17112" y="19527"/>
                      <a:pt x="17112" y="19527"/>
                      <a:pt x="17112" y="19527"/>
                    </a:cubicBezTo>
                    <a:cubicBezTo>
                      <a:pt x="17056" y="19527"/>
                      <a:pt x="17056" y="19527"/>
                      <a:pt x="17056" y="19527"/>
                    </a:cubicBezTo>
                    <a:cubicBezTo>
                      <a:pt x="17056" y="19460"/>
                      <a:pt x="17056" y="19460"/>
                      <a:pt x="17056" y="19460"/>
                    </a:cubicBezTo>
                    <a:cubicBezTo>
                      <a:pt x="17056" y="19527"/>
                      <a:pt x="17056" y="19527"/>
                      <a:pt x="17056" y="19527"/>
                    </a:cubicBezTo>
                    <a:cubicBezTo>
                      <a:pt x="17056" y="19460"/>
                      <a:pt x="17056" y="19460"/>
                      <a:pt x="17056" y="19460"/>
                    </a:cubicBezTo>
                    <a:cubicBezTo>
                      <a:pt x="17056" y="19460"/>
                      <a:pt x="17056" y="19460"/>
                      <a:pt x="17056" y="19460"/>
                    </a:cubicBezTo>
                    <a:cubicBezTo>
                      <a:pt x="17056" y="19393"/>
                      <a:pt x="17056" y="19393"/>
                      <a:pt x="17056" y="19393"/>
                    </a:cubicBezTo>
                    <a:cubicBezTo>
                      <a:pt x="17112" y="19393"/>
                      <a:pt x="17112" y="19393"/>
                      <a:pt x="17112" y="19393"/>
                    </a:cubicBezTo>
                    <a:cubicBezTo>
                      <a:pt x="17056" y="19393"/>
                      <a:pt x="17056" y="19393"/>
                      <a:pt x="17056" y="19393"/>
                    </a:cubicBezTo>
                    <a:cubicBezTo>
                      <a:pt x="17056" y="19460"/>
                      <a:pt x="17056" y="19460"/>
                      <a:pt x="17056" y="19460"/>
                    </a:cubicBezTo>
                    <a:cubicBezTo>
                      <a:pt x="16999" y="19460"/>
                      <a:pt x="16999" y="19460"/>
                      <a:pt x="16999" y="19460"/>
                    </a:cubicBezTo>
                    <a:cubicBezTo>
                      <a:pt x="16943" y="19527"/>
                      <a:pt x="16943" y="19527"/>
                      <a:pt x="16943" y="19527"/>
                    </a:cubicBezTo>
                    <a:cubicBezTo>
                      <a:pt x="16999" y="19527"/>
                      <a:pt x="16999" y="19527"/>
                      <a:pt x="16999" y="19527"/>
                    </a:cubicBezTo>
                    <a:cubicBezTo>
                      <a:pt x="16999" y="19527"/>
                      <a:pt x="16999" y="19527"/>
                      <a:pt x="16999" y="19527"/>
                    </a:cubicBezTo>
                    <a:cubicBezTo>
                      <a:pt x="17056" y="19527"/>
                      <a:pt x="17056" y="19527"/>
                      <a:pt x="17056" y="19527"/>
                    </a:cubicBezTo>
                    <a:cubicBezTo>
                      <a:pt x="17112" y="19527"/>
                      <a:pt x="17112" y="19527"/>
                      <a:pt x="17112" y="19527"/>
                    </a:cubicBezTo>
                    <a:cubicBezTo>
                      <a:pt x="17112" y="19527"/>
                      <a:pt x="17112" y="19527"/>
                      <a:pt x="17112" y="19527"/>
                    </a:cubicBezTo>
                    <a:cubicBezTo>
                      <a:pt x="17056" y="19594"/>
                      <a:pt x="17056" y="19594"/>
                      <a:pt x="17056" y="19594"/>
                    </a:cubicBezTo>
                    <a:cubicBezTo>
                      <a:pt x="16999" y="19661"/>
                      <a:pt x="16999" y="19661"/>
                      <a:pt x="16999" y="19661"/>
                    </a:cubicBezTo>
                    <a:cubicBezTo>
                      <a:pt x="16943" y="19728"/>
                      <a:pt x="16943" y="19728"/>
                      <a:pt x="16943" y="19728"/>
                    </a:cubicBezTo>
                    <a:cubicBezTo>
                      <a:pt x="16943" y="19728"/>
                      <a:pt x="16943" y="19728"/>
                      <a:pt x="16943" y="19728"/>
                    </a:cubicBezTo>
                    <a:cubicBezTo>
                      <a:pt x="16887" y="19728"/>
                      <a:pt x="16887" y="19728"/>
                      <a:pt x="16887" y="19728"/>
                    </a:cubicBezTo>
                    <a:cubicBezTo>
                      <a:pt x="16887" y="19794"/>
                      <a:pt x="16887" y="19794"/>
                      <a:pt x="16887" y="19794"/>
                    </a:cubicBezTo>
                    <a:cubicBezTo>
                      <a:pt x="16887" y="19794"/>
                      <a:pt x="16887" y="19794"/>
                      <a:pt x="16887" y="19794"/>
                    </a:cubicBezTo>
                    <a:cubicBezTo>
                      <a:pt x="16887" y="19861"/>
                      <a:pt x="16887" y="19861"/>
                      <a:pt x="16887" y="19861"/>
                    </a:cubicBezTo>
                    <a:cubicBezTo>
                      <a:pt x="16887" y="19861"/>
                      <a:pt x="16887" y="19861"/>
                      <a:pt x="16887" y="19861"/>
                    </a:cubicBezTo>
                    <a:cubicBezTo>
                      <a:pt x="16943" y="19861"/>
                      <a:pt x="16943" y="19861"/>
                      <a:pt x="16943" y="19861"/>
                    </a:cubicBezTo>
                    <a:cubicBezTo>
                      <a:pt x="16943" y="19861"/>
                      <a:pt x="16943" y="19861"/>
                      <a:pt x="16943" y="19861"/>
                    </a:cubicBezTo>
                    <a:cubicBezTo>
                      <a:pt x="16999" y="19861"/>
                      <a:pt x="16999" y="19861"/>
                      <a:pt x="16999" y="19861"/>
                    </a:cubicBezTo>
                    <a:cubicBezTo>
                      <a:pt x="17056" y="19861"/>
                      <a:pt x="17056" y="19861"/>
                      <a:pt x="17056" y="19861"/>
                    </a:cubicBezTo>
                    <a:cubicBezTo>
                      <a:pt x="17112" y="19861"/>
                      <a:pt x="17112" y="19861"/>
                      <a:pt x="17112" y="19861"/>
                    </a:cubicBezTo>
                    <a:cubicBezTo>
                      <a:pt x="17112" y="19794"/>
                      <a:pt x="17112" y="19794"/>
                      <a:pt x="17112" y="19794"/>
                    </a:cubicBezTo>
                    <a:cubicBezTo>
                      <a:pt x="17112" y="19794"/>
                      <a:pt x="17112" y="19794"/>
                      <a:pt x="17112" y="19794"/>
                    </a:cubicBezTo>
                    <a:cubicBezTo>
                      <a:pt x="17168" y="19794"/>
                      <a:pt x="17168" y="19794"/>
                      <a:pt x="17168" y="19794"/>
                    </a:cubicBezTo>
                    <a:cubicBezTo>
                      <a:pt x="17112" y="19861"/>
                      <a:pt x="17112" y="19861"/>
                      <a:pt x="17112" y="19861"/>
                    </a:cubicBezTo>
                    <a:cubicBezTo>
                      <a:pt x="17168" y="19861"/>
                      <a:pt x="17168" y="19861"/>
                      <a:pt x="17168" y="19861"/>
                    </a:cubicBezTo>
                    <a:cubicBezTo>
                      <a:pt x="17224" y="19861"/>
                      <a:pt x="17224" y="19861"/>
                      <a:pt x="17224" y="19861"/>
                    </a:cubicBezTo>
                    <a:cubicBezTo>
                      <a:pt x="17224" y="19861"/>
                      <a:pt x="17224" y="19861"/>
                      <a:pt x="17224" y="19861"/>
                    </a:cubicBezTo>
                    <a:cubicBezTo>
                      <a:pt x="17280" y="19861"/>
                      <a:pt x="17280" y="19861"/>
                      <a:pt x="17280" y="19861"/>
                    </a:cubicBezTo>
                    <a:cubicBezTo>
                      <a:pt x="17336" y="19861"/>
                      <a:pt x="17336" y="19861"/>
                      <a:pt x="17336" y="19861"/>
                    </a:cubicBezTo>
                    <a:cubicBezTo>
                      <a:pt x="17336" y="19861"/>
                      <a:pt x="17336" y="19861"/>
                      <a:pt x="17336" y="19861"/>
                    </a:cubicBezTo>
                    <a:cubicBezTo>
                      <a:pt x="17336" y="19861"/>
                      <a:pt x="17336" y="19861"/>
                      <a:pt x="17336" y="19861"/>
                    </a:cubicBezTo>
                    <a:cubicBezTo>
                      <a:pt x="17392" y="19928"/>
                      <a:pt x="17392" y="19928"/>
                      <a:pt x="17392" y="19928"/>
                    </a:cubicBezTo>
                    <a:cubicBezTo>
                      <a:pt x="17392" y="19861"/>
                      <a:pt x="17392" y="19861"/>
                      <a:pt x="17392" y="19861"/>
                    </a:cubicBezTo>
                    <a:cubicBezTo>
                      <a:pt x="17448" y="19928"/>
                      <a:pt x="17448" y="19928"/>
                      <a:pt x="17448" y="19928"/>
                    </a:cubicBezTo>
                    <a:cubicBezTo>
                      <a:pt x="17448" y="19928"/>
                      <a:pt x="17448" y="19928"/>
                      <a:pt x="17448" y="19928"/>
                    </a:cubicBezTo>
                    <a:cubicBezTo>
                      <a:pt x="17448" y="19861"/>
                      <a:pt x="17448" y="19861"/>
                      <a:pt x="17448" y="19861"/>
                    </a:cubicBezTo>
                    <a:cubicBezTo>
                      <a:pt x="17448" y="19861"/>
                      <a:pt x="17448" y="19861"/>
                      <a:pt x="17448" y="19861"/>
                    </a:cubicBezTo>
                    <a:cubicBezTo>
                      <a:pt x="17504" y="19861"/>
                      <a:pt x="17504" y="19861"/>
                      <a:pt x="17504" y="19861"/>
                    </a:cubicBezTo>
                    <a:cubicBezTo>
                      <a:pt x="17504" y="19861"/>
                      <a:pt x="17504" y="19861"/>
                      <a:pt x="17504" y="19861"/>
                    </a:cubicBezTo>
                    <a:cubicBezTo>
                      <a:pt x="17561" y="19861"/>
                      <a:pt x="17561" y="19861"/>
                      <a:pt x="17561" y="19861"/>
                    </a:cubicBezTo>
                    <a:cubicBezTo>
                      <a:pt x="17561" y="19861"/>
                      <a:pt x="17561" y="19861"/>
                      <a:pt x="17561" y="19861"/>
                    </a:cubicBezTo>
                    <a:cubicBezTo>
                      <a:pt x="17561" y="19861"/>
                      <a:pt x="17561" y="19861"/>
                      <a:pt x="17561" y="19861"/>
                    </a:cubicBezTo>
                    <a:cubicBezTo>
                      <a:pt x="17617" y="19861"/>
                      <a:pt x="17617" y="19861"/>
                      <a:pt x="17617" y="19861"/>
                    </a:cubicBezTo>
                    <a:cubicBezTo>
                      <a:pt x="17617" y="19861"/>
                      <a:pt x="17617" y="19861"/>
                      <a:pt x="17617" y="19861"/>
                    </a:cubicBezTo>
                    <a:cubicBezTo>
                      <a:pt x="17617" y="19861"/>
                      <a:pt x="17617" y="19861"/>
                      <a:pt x="17617" y="19861"/>
                    </a:cubicBezTo>
                    <a:cubicBezTo>
                      <a:pt x="17617" y="19794"/>
                      <a:pt x="17617" y="19794"/>
                      <a:pt x="17617" y="19794"/>
                    </a:cubicBezTo>
                    <a:cubicBezTo>
                      <a:pt x="17617" y="19794"/>
                      <a:pt x="17617" y="19794"/>
                      <a:pt x="17617" y="19794"/>
                    </a:cubicBezTo>
                    <a:cubicBezTo>
                      <a:pt x="17673" y="19794"/>
                      <a:pt x="17673" y="19794"/>
                      <a:pt x="17673" y="19794"/>
                    </a:cubicBezTo>
                    <a:cubicBezTo>
                      <a:pt x="17673" y="19794"/>
                      <a:pt x="17673" y="19794"/>
                      <a:pt x="17673" y="19794"/>
                    </a:cubicBezTo>
                    <a:cubicBezTo>
                      <a:pt x="17673" y="19794"/>
                      <a:pt x="17673" y="19794"/>
                      <a:pt x="17673" y="19794"/>
                    </a:cubicBezTo>
                    <a:cubicBezTo>
                      <a:pt x="17617" y="19861"/>
                      <a:pt x="17617" y="19861"/>
                      <a:pt x="17617" y="19861"/>
                    </a:cubicBezTo>
                    <a:cubicBezTo>
                      <a:pt x="17673" y="19861"/>
                      <a:pt x="17673" y="19861"/>
                      <a:pt x="17673" y="19861"/>
                    </a:cubicBezTo>
                    <a:cubicBezTo>
                      <a:pt x="17673" y="19794"/>
                      <a:pt x="17673" y="19794"/>
                      <a:pt x="17673" y="19794"/>
                    </a:cubicBezTo>
                    <a:cubicBezTo>
                      <a:pt x="17673" y="19794"/>
                      <a:pt x="17673" y="19794"/>
                      <a:pt x="17673" y="19794"/>
                    </a:cubicBezTo>
                    <a:cubicBezTo>
                      <a:pt x="17673" y="19794"/>
                      <a:pt x="17673" y="19794"/>
                      <a:pt x="17673" y="19794"/>
                    </a:cubicBezTo>
                    <a:cubicBezTo>
                      <a:pt x="17673" y="19794"/>
                      <a:pt x="17673" y="19794"/>
                      <a:pt x="17673" y="19794"/>
                    </a:cubicBezTo>
                    <a:cubicBezTo>
                      <a:pt x="17673" y="19861"/>
                      <a:pt x="17673" y="19861"/>
                      <a:pt x="17673" y="19861"/>
                    </a:cubicBezTo>
                    <a:cubicBezTo>
                      <a:pt x="17673" y="19861"/>
                      <a:pt x="17673" y="19861"/>
                      <a:pt x="17673" y="19861"/>
                    </a:cubicBezTo>
                    <a:cubicBezTo>
                      <a:pt x="17729" y="19861"/>
                      <a:pt x="17729" y="19861"/>
                      <a:pt x="17729" y="19861"/>
                    </a:cubicBezTo>
                    <a:cubicBezTo>
                      <a:pt x="17729" y="19861"/>
                      <a:pt x="17729" y="19861"/>
                      <a:pt x="17729" y="19861"/>
                    </a:cubicBezTo>
                    <a:cubicBezTo>
                      <a:pt x="17729" y="19861"/>
                      <a:pt x="17729" y="19861"/>
                      <a:pt x="17729" y="19861"/>
                    </a:cubicBezTo>
                    <a:cubicBezTo>
                      <a:pt x="17673" y="19928"/>
                      <a:pt x="17673" y="19928"/>
                      <a:pt x="17673" y="19928"/>
                    </a:cubicBezTo>
                    <a:cubicBezTo>
                      <a:pt x="17617" y="19928"/>
                      <a:pt x="17617" y="19928"/>
                      <a:pt x="17617" y="19928"/>
                    </a:cubicBezTo>
                    <a:cubicBezTo>
                      <a:pt x="17617" y="19928"/>
                      <a:pt x="17617" y="19928"/>
                      <a:pt x="17617" y="19928"/>
                    </a:cubicBezTo>
                    <a:cubicBezTo>
                      <a:pt x="17673" y="19928"/>
                      <a:pt x="17673" y="19928"/>
                      <a:pt x="17673" y="19928"/>
                    </a:cubicBezTo>
                    <a:cubicBezTo>
                      <a:pt x="17673" y="19928"/>
                      <a:pt x="17673" y="19928"/>
                      <a:pt x="17673" y="19928"/>
                    </a:cubicBezTo>
                    <a:cubicBezTo>
                      <a:pt x="17673" y="19928"/>
                      <a:pt x="17673" y="19928"/>
                      <a:pt x="17673" y="19928"/>
                    </a:cubicBezTo>
                    <a:cubicBezTo>
                      <a:pt x="17729" y="19928"/>
                      <a:pt x="17729" y="19928"/>
                      <a:pt x="17729" y="19928"/>
                    </a:cubicBezTo>
                    <a:cubicBezTo>
                      <a:pt x="17729" y="19928"/>
                      <a:pt x="17729" y="19928"/>
                      <a:pt x="17729" y="19928"/>
                    </a:cubicBezTo>
                    <a:cubicBezTo>
                      <a:pt x="17729" y="19928"/>
                      <a:pt x="17729" y="19928"/>
                      <a:pt x="17729" y="19928"/>
                    </a:cubicBezTo>
                    <a:cubicBezTo>
                      <a:pt x="17785" y="19928"/>
                      <a:pt x="17785" y="19928"/>
                      <a:pt x="17785" y="19928"/>
                    </a:cubicBezTo>
                    <a:cubicBezTo>
                      <a:pt x="17785" y="19928"/>
                      <a:pt x="17785" y="19928"/>
                      <a:pt x="17785" y="19928"/>
                    </a:cubicBezTo>
                    <a:cubicBezTo>
                      <a:pt x="17785" y="19861"/>
                      <a:pt x="17785" y="19861"/>
                      <a:pt x="17785" y="19861"/>
                    </a:cubicBezTo>
                    <a:cubicBezTo>
                      <a:pt x="17785" y="19861"/>
                      <a:pt x="17785" y="19861"/>
                      <a:pt x="17785" y="19861"/>
                    </a:cubicBezTo>
                    <a:cubicBezTo>
                      <a:pt x="17841" y="19861"/>
                      <a:pt x="17841" y="19861"/>
                      <a:pt x="17841" y="19861"/>
                    </a:cubicBezTo>
                    <a:cubicBezTo>
                      <a:pt x="17841" y="19928"/>
                      <a:pt x="17841" y="19928"/>
                      <a:pt x="17841" y="19928"/>
                    </a:cubicBezTo>
                    <a:cubicBezTo>
                      <a:pt x="17897" y="19928"/>
                      <a:pt x="17897" y="19928"/>
                      <a:pt x="17897" y="19928"/>
                    </a:cubicBezTo>
                    <a:cubicBezTo>
                      <a:pt x="17897" y="19861"/>
                      <a:pt x="17897" y="19861"/>
                      <a:pt x="17897" y="19861"/>
                    </a:cubicBezTo>
                    <a:cubicBezTo>
                      <a:pt x="17953" y="19861"/>
                      <a:pt x="17953" y="19861"/>
                      <a:pt x="17953" y="19861"/>
                    </a:cubicBezTo>
                    <a:cubicBezTo>
                      <a:pt x="17897" y="19928"/>
                      <a:pt x="17897" y="19928"/>
                      <a:pt x="17897" y="19928"/>
                    </a:cubicBezTo>
                    <a:cubicBezTo>
                      <a:pt x="17897" y="19928"/>
                      <a:pt x="17897" y="19928"/>
                      <a:pt x="17897" y="19928"/>
                    </a:cubicBezTo>
                    <a:cubicBezTo>
                      <a:pt x="17897" y="19928"/>
                      <a:pt x="17897" y="19928"/>
                      <a:pt x="17897" y="19928"/>
                    </a:cubicBezTo>
                    <a:cubicBezTo>
                      <a:pt x="17841" y="19928"/>
                      <a:pt x="17841" y="19928"/>
                      <a:pt x="17841" y="19928"/>
                    </a:cubicBezTo>
                    <a:cubicBezTo>
                      <a:pt x="17785" y="19995"/>
                      <a:pt x="17785" y="19995"/>
                      <a:pt x="17785" y="19995"/>
                    </a:cubicBezTo>
                    <a:cubicBezTo>
                      <a:pt x="17785" y="19995"/>
                      <a:pt x="17785" y="19995"/>
                      <a:pt x="17785" y="19995"/>
                    </a:cubicBezTo>
                    <a:cubicBezTo>
                      <a:pt x="17785" y="19995"/>
                      <a:pt x="17785" y="19995"/>
                      <a:pt x="17785" y="19995"/>
                    </a:cubicBezTo>
                    <a:cubicBezTo>
                      <a:pt x="17785" y="20062"/>
                      <a:pt x="17785" y="20062"/>
                      <a:pt x="17785" y="20062"/>
                    </a:cubicBezTo>
                    <a:cubicBezTo>
                      <a:pt x="17785" y="20062"/>
                      <a:pt x="17785" y="20062"/>
                      <a:pt x="17785" y="20062"/>
                    </a:cubicBezTo>
                    <a:cubicBezTo>
                      <a:pt x="17729" y="20062"/>
                      <a:pt x="17729" y="20062"/>
                      <a:pt x="17729" y="20062"/>
                    </a:cubicBezTo>
                    <a:cubicBezTo>
                      <a:pt x="17729" y="20062"/>
                      <a:pt x="17729" y="20062"/>
                      <a:pt x="17729" y="20062"/>
                    </a:cubicBezTo>
                    <a:cubicBezTo>
                      <a:pt x="17729" y="20062"/>
                      <a:pt x="17729" y="20062"/>
                      <a:pt x="17729" y="20062"/>
                    </a:cubicBezTo>
                    <a:cubicBezTo>
                      <a:pt x="17673" y="20062"/>
                      <a:pt x="17673" y="20062"/>
                      <a:pt x="17673" y="20062"/>
                    </a:cubicBezTo>
                    <a:cubicBezTo>
                      <a:pt x="17617" y="20129"/>
                      <a:pt x="17617" y="20129"/>
                      <a:pt x="17617" y="20129"/>
                    </a:cubicBezTo>
                    <a:cubicBezTo>
                      <a:pt x="17617" y="20129"/>
                      <a:pt x="17617" y="20129"/>
                      <a:pt x="17617" y="20129"/>
                    </a:cubicBezTo>
                    <a:cubicBezTo>
                      <a:pt x="17617" y="20129"/>
                      <a:pt x="17617" y="20129"/>
                      <a:pt x="17617" y="20129"/>
                    </a:cubicBezTo>
                    <a:cubicBezTo>
                      <a:pt x="17673" y="20196"/>
                      <a:pt x="17673" y="20196"/>
                      <a:pt x="17673" y="20196"/>
                    </a:cubicBezTo>
                    <a:cubicBezTo>
                      <a:pt x="17673" y="20196"/>
                      <a:pt x="17673" y="20196"/>
                      <a:pt x="17673" y="20196"/>
                    </a:cubicBezTo>
                    <a:cubicBezTo>
                      <a:pt x="17673" y="20129"/>
                      <a:pt x="17673" y="20129"/>
                      <a:pt x="17673" y="20129"/>
                    </a:cubicBezTo>
                    <a:cubicBezTo>
                      <a:pt x="17729" y="20129"/>
                      <a:pt x="17729" y="20129"/>
                      <a:pt x="17729" y="20129"/>
                    </a:cubicBezTo>
                    <a:cubicBezTo>
                      <a:pt x="17729" y="20129"/>
                      <a:pt x="17729" y="20129"/>
                      <a:pt x="17729" y="20129"/>
                    </a:cubicBezTo>
                    <a:cubicBezTo>
                      <a:pt x="17729" y="20129"/>
                      <a:pt x="17729" y="20129"/>
                      <a:pt x="17729" y="20129"/>
                    </a:cubicBezTo>
                    <a:cubicBezTo>
                      <a:pt x="17729" y="20196"/>
                      <a:pt x="17729" y="20196"/>
                      <a:pt x="17729" y="20196"/>
                    </a:cubicBezTo>
                    <a:cubicBezTo>
                      <a:pt x="17785" y="20129"/>
                      <a:pt x="17785" y="20129"/>
                      <a:pt x="17785" y="20129"/>
                    </a:cubicBezTo>
                    <a:cubicBezTo>
                      <a:pt x="17785" y="20129"/>
                      <a:pt x="17785" y="20129"/>
                      <a:pt x="17785" y="20129"/>
                    </a:cubicBezTo>
                    <a:cubicBezTo>
                      <a:pt x="17841" y="20129"/>
                      <a:pt x="17841" y="20129"/>
                      <a:pt x="17841" y="20129"/>
                    </a:cubicBezTo>
                    <a:cubicBezTo>
                      <a:pt x="17841" y="20129"/>
                      <a:pt x="17841" y="20129"/>
                      <a:pt x="17841" y="20129"/>
                    </a:cubicBezTo>
                    <a:cubicBezTo>
                      <a:pt x="17841" y="20062"/>
                      <a:pt x="17841" y="20062"/>
                      <a:pt x="17841" y="20062"/>
                    </a:cubicBezTo>
                    <a:cubicBezTo>
                      <a:pt x="17841" y="20062"/>
                      <a:pt x="17841" y="20062"/>
                      <a:pt x="17841" y="20062"/>
                    </a:cubicBezTo>
                    <a:cubicBezTo>
                      <a:pt x="17841" y="20062"/>
                      <a:pt x="17841" y="20062"/>
                      <a:pt x="17841" y="20062"/>
                    </a:cubicBezTo>
                    <a:cubicBezTo>
                      <a:pt x="17897" y="19995"/>
                      <a:pt x="17897" y="19995"/>
                      <a:pt x="17897" y="19995"/>
                    </a:cubicBezTo>
                    <a:cubicBezTo>
                      <a:pt x="17897" y="19995"/>
                      <a:pt x="17897" y="19995"/>
                      <a:pt x="17897" y="19995"/>
                    </a:cubicBezTo>
                    <a:cubicBezTo>
                      <a:pt x="17953" y="19995"/>
                      <a:pt x="17953" y="19995"/>
                      <a:pt x="17953" y="19995"/>
                    </a:cubicBezTo>
                    <a:cubicBezTo>
                      <a:pt x="17953" y="19995"/>
                      <a:pt x="17953" y="19995"/>
                      <a:pt x="17953" y="19995"/>
                    </a:cubicBezTo>
                    <a:cubicBezTo>
                      <a:pt x="17953" y="19995"/>
                      <a:pt x="17953" y="19995"/>
                      <a:pt x="17953" y="19995"/>
                    </a:cubicBezTo>
                    <a:cubicBezTo>
                      <a:pt x="17953" y="19995"/>
                      <a:pt x="17953" y="19995"/>
                      <a:pt x="17953" y="19995"/>
                    </a:cubicBezTo>
                    <a:cubicBezTo>
                      <a:pt x="18009" y="19995"/>
                      <a:pt x="18009" y="19995"/>
                      <a:pt x="18009" y="19995"/>
                    </a:cubicBezTo>
                    <a:cubicBezTo>
                      <a:pt x="18009" y="19928"/>
                      <a:pt x="18009" y="19928"/>
                      <a:pt x="18009" y="19928"/>
                    </a:cubicBezTo>
                    <a:cubicBezTo>
                      <a:pt x="18065" y="19861"/>
                      <a:pt x="18065" y="19861"/>
                      <a:pt x="18065" y="19861"/>
                    </a:cubicBezTo>
                    <a:cubicBezTo>
                      <a:pt x="18065" y="19794"/>
                      <a:pt x="18065" y="19794"/>
                      <a:pt x="18065" y="19794"/>
                    </a:cubicBezTo>
                    <a:cubicBezTo>
                      <a:pt x="18065" y="19794"/>
                      <a:pt x="18065" y="19794"/>
                      <a:pt x="18065" y="19794"/>
                    </a:cubicBezTo>
                    <a:cubicBezTo>
                      <a:pt x="18065" y="19794"/>
                      <a:pt x="18065" y="19794"/>
                      <a:pt x="18065" y="19794"/>
                    </a:cubicBezTo>
                    <a:cubicBezTo>
                      <a:pt x="18065" y="19794"/>
                      <a:pt x="18065" y="19794"/>
                      <a:pt x="18065" y="19794"/>
                    </a:cubicBezTo>
                    <a:cubicBezTo>
                      <a:pt x="18122" y="19794"/>
                      <a:pt x="18122" y="19794"/>
                      <a:pt x="18122" y="19794"/>
                    </a:cubicBezTo>
                    <a:cubicBezTo>
                      <a:pt x="18122" y="19861"/>
                      <a:pt x="18122" y="19861"/>
                      <a:pt x="18122" y="19861"/>
                    </a:cubicBezTo>
                    <a:cubicBezTo>
                      <a:pt x="18122" y="19928"/>
                      <a:pt x="18122" y="19928"/>
                      <a:pt x="18122" y="19928"/>
                    </a:cubicBezTo>
                    <a:cubicBezTo>
                      <a:pt x="18122" y="19928"/>
                      <a:pt x="18122" y="19928"/>
                      <a:pt x="18122" y="19928"/>
                    </a:cubicBezTo>
                    <a:cubicBezTo>
                      <a:pt x="18122" y="19995"/>
                      <a:pt x="18122" y="19995"/>
                      <a:pt x="18122" y="19995"/>
                    </a:cubicBezTo>
                    <a:cubicBezTo>
                      <a:pt x="18122" y="19995"/>
                      <a:pt x="18122" y="19995"/>
                      <a:pt x="18122" y="19995"/>
                    </a:cubicBezTo>
                    <a:cubicBezTo>
                      <a:pt x="18122" y="19995"/>
                      <a:pt x="18122" y="19995"/>
                      <a:pt x="18122" y="19995"/>
                    </a:cubicBezTo>
                    <a:cubicBezTo>
                      <a:pt x="18065" y="20062"/>
                      <a:pt x="18065" y="20062"/>
                      <a:pt x="18065" y="20062"/>
                    </a:cubicBezTo>
                    <a:cubicBezTo>
                      <a:pt x="18065" y="20129"/>
                      <a:pt x="18065" y="20129"/>
                      <a:pt x="18065" y="20129"/>
                    </a:cubicBezTo>
                    <a:cubicBezTo>
                      <a:pt x="18065" y="20196"/>
                      <a:pt x="18065" y="20196"/>
                      <a:pt x="18065" y="20196"/>
                    </a:cubicBezTo>
                    <a:cubicBezTo>
                      <a:pt x="18009" y="20196"/>
                      <a:pt x="18009" y="20196"/>
                      <a:pt x="18009" y="20196"/>
                    </a:cubicBezTo>
                    <a:cubicBezTo>
                      <a:pt x="18009" y="20196"/>
                      <a:pt x="18009" y="20196"/>
                      <a:pt x="18009" y="20196"/>
                    </a:cubicBezTo>
                    <a:cubicBezTo>
                      <a:pt x="18065" y="20196"/>
                      <a:pt x="18065" y="20196"/>
                      <a:pt x="18065" y="20196"/>
                    </a:cubicBezTo>
                    <a:cubicBezTo>
                      <a:pt x="18065" y="20196"/>
                      <a:pt x="18065" y="20196"/>
                      <a:pt x="18065" y="20196"/>
                    </a:cubicBezTo>
                    <a:cubicBezTo>
                      <a:pt x="18122" y="20129"/>
                      <a:pt x="18122" y="20129"/>
                      <a:pt x="18122" y="20129"/>
                    </a:cubicBezTo>
                    <a:cubicBezTo>
                      <a:pt x="18122" y="20129"/>
                      <a:pt x="18122" y="20129"/>
                      <a:pt x="18122" y="20129"/>
                    </a:cubicBezTo>
                    <a:cubicBezTo>
                      <a:pt x="18178" y="20062"/>
                      <a:pt x="18178" y="20062"/>
                      <a:pt x="18178" y="20062"/>
                    </a:cubicBezTo>
                    <a:cubicBezTo>
                      <a:pt x="18178" y="20062"/>
                      <a:pt x="18178" y="20062"/>
                      <a:pt x="18178" y="20062"/>
                    </a:cubicBezTo>
                    <a:cubicBezTo>
                      <a:pt x="18178" y="20062"/>
                      <a:pt x="18178" y="20062"/>
                      <a:pt x="18178" y="20062"/>
                    </a:cubicBezTo>
                    <a:cubicBezTo>
                      <a:pt x="18234" y="20062"/>
                      <a:pt x="18234" y="20062"/>
                      <a:pt x="18234" y="20062"/>
                    </a:cubicBezTo>
                    <a:cubicBezTo>
                      <a:pt x="18234" y="20062"/>
                      <a:pt x="18234" y="20062"/>
                      <a:pt x="18234" y="20062"/>
                    </a:cubicBezTo>
                    <a:cubicBezTo>
                      <a:pt x="18234" y="20062"/>
                      <a:pt x="18234" y="20062"/>
                      <a:pt x="18234" y="20062"/>
                    </a:cubicBezTo>
                    <a:cubicBezTo>
                      <a:pt x="18178" y="20129"/>
                      <a:pt x="18178" y="20129"/>
                      <a:pt x="18178" y="20129"/>
                    </a:cubicBezTo>
                    <a:cubicBezTo>
                      <a:pt x="18178" y="20196"/>
                      <a:pt x="18178" y="20196"/>
                      <a:pt x="18178" y="20196"/>
                    </a:cubicBezTo>
                    <a:cubicBezTo>
                      <a:pt x="18178" y="20196"/>
                      <a:pt x="18178" y="20196"/>
                      <a:pt x="18178" y="20196"/>
                    </a:cubicBezTo>
                    <a:cubicBezTo>
                      <a:pt x="18178" y="20196"/>
                      <a:pt x="18178" y="20196"/>
                      <a:pt x="18178" y="20196"/>
                    </a:cubicBezTo>
                    <a:cubicBezTo>
                      <a:pt x="18178" y="20263"/>
                      <a:pt x="18178" y="20263"/>
                      <a:pt x="18178" y="20263"/>
                    </a:cubicBezTo>
                    <a:cubicBezTo>
                      <a:pt x="18178" y="20329"/>
                      <a:pt x="18178" y="20329"/>
                      <a:pt x="18178" y="20329"/>
                    </a:cubicBezTo>
                    <a:cubicBezTo>
                      <a:pt x="18178" y="20263"/>
                      <a:pt x="18178" y="20263"/>
                      <a:pt x="18178" y="20263"/>
                    </a:cubicBezTo>
                    <a:cubicBezTo>
                      <a:pt x="18234" y="20263"/>
                      <a:pt x="18234" y="20263"/>
                      <a:pt x="18234" y="20263"/>
                    </a:cubicBezTo>
                    <a:cubicBezTo>
                      <a:pt x="18234" y="20263"/>
                      <a:pt x="18234" y="20263"/>
                      <a:pt x="18234" y="20263"/>
                    </a:cubicBezTo>
                    <a:cubicBezTo>
                      <a:pt x="18234" y="20263"/>
                      <a:pt x="18290" y="20263"/>
                      <a:pt x="18290" y="20263"/>
                    </a:cubicBezTo>
                    <a:cubicBezTo>
                      <a:pt x="18290" y="20263"/>
                      <a:pt x="18290" y="20263"/>
                      <a:pt x="18290" y="20263"/>
                    </a:cubicBezTo>
                    <a:cubicBezTo>
                      <a:pt x="18346" y="20263"/>
                      <a:pt x="18346" y="20263"/>
                      <a:pt x="18346" y="20263"/>
                    </a:cubicBezTo>
                    <a:cubicBezTo>
                      <a:pt x="18346" y="20196"/>
                      <a:pt x="18346" y="20196"/>
                      <a:pt x="18346" y="20196"/>
                    </a:cubicBezTo>
                    <a:cubicBezTo>
                      <a:pt x="18346" y="20196"/>
                      <a:pt x="18346" y="20196"/>
                      <a:pt x="18346" y="20196"/>
                    </a:cubicBezTo>
                    <a:cubicBezTo>
                      <a:pt x="18346" y="20196"/>
                      <a:pt x="18346" y="20196"/>
                      <a:pt x="18346" y="20196"/>
                    </a:cubicBezTo>
                    <a:cubicBezTo>
                      <a:pt x="18346" y="20196"/>
                      <a:pt x="18346" y="20196"/>
                      <a:pt x="18346" y="20196"/>
                    </a:cubicBezTo>
                    <a:cubicBezTo>
                      <a:pt x="18346" y="20129"/>
                      <a:pt x="18346" y="20129"/>
                      <a:pt x="18346" y="20129"/>
                    </a:cubicBezTo>
                    <a:cubicBezTo>
                      <a:pt x="18346" y="20129"/>
                      <a:pt x="18346" y="20129"/>
                      <a:pt x="18346" y="20129"/>
                    </a:cubicBezTo>
                    <a:cubicBezTo>
                      <a:pt x="18346" y="20129"/>
                      <a:pt x="18346" y="20129"/>
                      <a:pt x="18346" y="20129"/>
                    </a:cubicBezTo>
                    <a:cubicBezTo>
                      <a:pt x="18346" y="20062"/>
                      <a:pt x="18346" y="20062"/>
                      <a:pt x="18346" y="20062"/>
                    </a:cubicBezTo>
                    <a:cubicBezTo>
                      <a:pt x="18402" y="19995"/>
                      <a:pt x="18402" y="19995"/>
                      <a:pt x="18402" y="19995"/>
                    </a:cubicBezTo>
                    <a:cubicBezTo>
                      <a:pt x="18458" y="19995"/>
                      <a:pt x="18458" y="19995"/>
                      <a:pt x="18458" y="19995"/>
                    </a:cubicBezTo>
                    <a:cubicBezTo>
                      <a:pt x="18402" y="19861"/>
                      <a:pt x="18402" y="19861"/>
                      <a:pt x="18402" y="19861"/>
                    </a:cubicBezTo>
                    <a:cubicBezTo>
                      <a:pt x="18402" y="19861"/>
                      <a:pt x="18402" y="19861"/>
                      <a:pt x="18402" y="19861"/>
                    </a:cubicBezTo>
                    <a:cubicBezTo>
                      <a:pt x="18402" y="19861"/>
                      <a:pt x="18402" y="19861"/>
                      <a:pt x="18402" y="19861"/>
                    </a:cubicBezTo>
                    <a:cubicBezTo>
                      <a:pt x="18402" y="19861"/>
                      <a:pt x="18402" y="19861"/>
                      <a:pt x="18402" y="19861"/>
                    </a:cubicBezTo>
                    <a:cubicBezTo>
                      <a:pt x="18402" y="19928"/>
                      <a:pt x="18402" y="19928"/>
                      <a:pt x="18402" y="19928"/>
                    </a:cubicBezTo>
                    <a:cubicBezTo>
                      <a:pt x="18346" y="19928"/>
                      <a:pt x="18346" y="19928"/>
                      <a:pt x="18346" y="19928"/>
                    </a:cubicBezTo>
                    <a:cubicBezTo>
                      <a:pt x="18346" y="19995"/>
                      <a:pt x="18346" y="19995"/>
                      <a:pt x="18346" y="19995"/>
                    </a:cubicBezTo>
                    <a:cubicBezTo>
                      <a:pt x="18290" y="19995"/>
                      <a:pt x="18290" y="19995"/>
                      <a:pt x="18290" y="19995"/>
                    </a:cubicBezTo>
                    <a:cubicBezTo>
                      <a:pt x="18290" y="19928"/>
                      <a:pt x="18290" y="19928"/>
                      <a:pt x="18290" y="19928"/>
                    </a:cubicBezTo>
                    <a:cubicBezTo>
                      <a:pt x="18290" y="19928"/>
                      <a:pt x="18290" y="19928"/>
                      <a:pt x="18290" y="19928"/>
                    </a:cubicBezTo>
                    <a:cubicBezTo>
                      <a:pt x="18290" y="19861"/>
                      <a:pt x="18290" y="19861"/>
                      <a:pt x="18290" y="19861"/>
                    </a:cubicBezTo>
                    <a:cubicBezTo>
                      <a:pt x="18346" y="19861"/>
                      <a:pt x="18346" y="19861"/>
                      <a:pt x="18346" y="19861"/>
                    </a:cubicBezTo>
                    <a:cubicBezTo>
                      <a:pt x="18346" y="19794"/>
                      <a:pt x="18346" y="19794"/>
                      <a:pt x="18346" y="19794"/>
                    </a:cubicBezTo>
                    <a:cubicBezTo>
                      <a:pt x="18402" y="19794"/>
                      <a:pt x="18402" y="19794"/>
                      <a:pt x="18402" y="19794"/>
                    </a:cubicBezTo>
                    <a:cubicBezTo>
                      <a:pt x="18402" y="19794"/>
                      <a:pt x="18402" y="19794"/>
                      <a:pt x="18402" y="19794"/>
                    </a:cubicBezTo>
                    <a:cubicBezTo>
                      <a:pt x="18402" y="19794"/>
                      <a:pt x="18402" y="19794"/>
                      <a:pt x="18402" y="19794"/>
                    </a:cubicBezTo>
                    <a:cubicBezTo>
                      <a:pt x="18402" y="19728"/>
                      <a:pt x="18402" y="19728"/>
                      <a:pt x="18402" y="19728"/>
                    </a:cubicBezTo>
                    <a:cubicBezTo>
                      <a:pt x="18402" y="19794"/>
                      <a:pt x="18402" y="19794"/>
                      <a:pt x="18402" y="19794"/>
                    </a:cubicBezTo>
                    <a:cubicBezTo>
                      <a:pt x="18346" y="19794"/>
                      <a:pt x="18346" y="19794"/>
                      <a:pt x="18346" y="19794"/>
                    </a:cubicBezTo>
                    <a:cubicBezTo>
                      <a:pt x="18346" y="19794"/>
                      <a:pt x="18346" y="19794"/>
                      <a:pt x="18346" y="19794"/>
                    </a:cubicBezTo>
                    <a:cubicBezTo>
                      <a:pt x="18290" y="19794"/>
                      <a:pt x="18290" y="19794"/>
                      <a:pt x="18290" y="19794"/>
                    </a:cubicBezTo>
                    <a:cubicBezTo>
                      <a:pt x="18290" y="19794"/>
                      <a:pt x="18290" y="19794"/>
                      <a:pt x="18290" y="19794"/>
                    </a:cubicBezTo>
                    <a:cubicBezTo>
                      <a:pt x="18290" y="19861"/>
                      <a:pt x="18290" y="19861"/>
                      <a:pt x="18290" y="19861"/>
                    </a:cubicBezTo>
                    <a:cubicBezTo>
                      <a:pt x="18234" y="19861"/>
                      <a:pt x="18234" y="19861"/>
                      <a:pt x="18234" y="19861"/>
                    </a:cubicBezTo>
                    <a:cubicBezTo>
                      <a:pt x="18234" y="19928"/>
                      <a:pt x="18234" y="19928"/>
                      <a:pt x="18234" y="19928"/>
                    </a:cubicBezTo>
                    <a:cubicBezTo>
                      <a:pt x="18178" y="19928"/>
                      <a:pt x="18178" y="19928"/>
                      <a:pt x="18178" y="19928"/>
                    </a:cubicBezTo>
                    <a:cubicBezTo>
                      <a:pt x="18178" y="19928"/>
                      <a:pt x="18178" y="19928"/>
                      <a:pt x="18178" y="19928"/>
                    </a:cubicBezTo>
                    <a:cubicBezTo>
                      <a:pt x="18178" y="19861"/>
                      <a:pt x="18178" y="19861"/>
                      <a:pt x="18178" y="19861"/>
                    </a:cubicBezTo>
                    <a:cubicBezTo>
                      <a:pt x="18122" y="19861"/>
                      <a:pt x="18122" y="19861"/>
                      <a:pt x="18122" y="19861"/>
                    </a:cubicBezTo>
                    <a:cubicBezTo>
                      <a:pt x="18122" y="19794"/>
                      <a:pt x="18122" y="19794"/>
                      <a:pt x="18122" y="19794"/>
                    </a:cubicBezTo>
                    <a:cubicBezTo>
                      <a:pt x="18178" y="19861"/>
                      <a:pt x="18178" y="19861"/>
                      <a:pt x="18178" y="19861"/>
                    </a:cubicBezTo>
                    <a:cubicBezTo>
                      <a:pt x="18178" y="19861"/>
                      <a:pt x="18178" y="19861"/>
                      <a:pt x="18178" y="19861"/>
                    </a:cubicBezTo>
                    <a:cubicBezTo>
                      <a:pt x="18178" y="19794"/>
                      <a:pt x="18178" y="19794"/>
                      <a:pt x="18178" y="19794"/>
                    </a:cubicBezTo>
                    <a:cubicBezTo>
                      <a:pt x="18178" y="19794"/>
                      <a:pt x="18178" y="19794"/>
                      <a:pt x="18178" y="19794"/>
                    </a:cubicBezTo>
                    <a:cubicBezTo>
                      <a:pt x="18178" y="19794"/>
                      <a:pt x="18178" y="19794"/>
                      <a:pt x="18178" y="19794"/>
                    </a:cubicBezTo>
                    <a:cubicBezTo>
                      <a:pt x="18178" y="19794"/>
                      <a:pt x="18178" y="19794"/>
                      <a:pt x="18178" y="19794"/>
                    </a:cubicBezTo>
                    <a:cubicBezTo>
                      <a:pt x="18234" y="19794"/>
                      <a:pt x="18234" y="19794"/>
                      <a:pt x="18234" y="19794"/>
                    </a:cubicBezTo>
                    <a:cubicBezTo>
                      <a:pt x="18178" y="19794"/>
                      <a:pt x="18178" y="19794"/>
                      <a:pt x="18178" y="19794"/>
                    </a:cubicBezTo>
                    <a:cubicBezTo>
                      <a:pt x="18178" y="19728"/>
                      <a:pt x="18178" y="19728"/>
                      <a:pt x="18178" y="19728"/>
                    </a:cubicBezTo>
                    <a:cubicBezTo>
                      <a:pt x="18178" y="19728"/>
                      <a:pt x="18178" y="19728"/>
                      <a:pt x="18178" y="19728"/>
                    </a:cubicBezTo>
                    <a:cubicBezTo>
                      <a:pt x="18178" y="19728"/>
                      <a:pt x="18178" y="19728"/>
                      <a:pt x="18178" y="19728"/>
                    </a:cubicBezTo>
                    <a:cubicBezTo>
                      <a:pt x="18234" y="19728"/>
                      <a:pt x="18234" y="19728"/>
                      <a:pt x="18234" y="19728"/>
                    </a:cubicBezTo>
                    <a:cubicBezTo>
                      <a:pt x="18234" y="19728"/>
                      <a:pt x="18234" y="19728"/>
                      <a:pt x="18234" y="19728"/>
                    </a:cubicBezTo>
                    <a:cubicBezTo>
                      <a:pt x="18234" y="19661"/>
                      <a:pt x="18234" y="19661"/>
                      <a:pt x="18234" y="19661"/>
                    </a:cubicBezTo>
                    <a:cubicBezTo>
                      <a:pt x="18290" y="19594"/>
                      <a:pt x="18290" y="19594"/>
                      <a:pt x="18290" y="19594"/>
                    </a:cubicBezTo>
                    <a:cubicBezTo>
                      <a:pt x="18290" y="19594"/>
                      <a:pt x="18290" y="19594"/>
                      <a:pt x="18290" y="19594"/>
                    </a:cubicBezTo>
                    <a:cubicBezTo>
                      <a:pt x="18346" y="19661"/>
                      <a:pt x="18346" y="19661"/>
                      <a:pt x="18346" y="19661"/>
                    </a:cubicBezTo>
                    <a:cubicBezTo>
                      <a:pt x="18346" y="19594"/>
                      <a:pt x="18346" y="19594"/>
                      <a:pt x="18346" y="19594"/>
                    </a:cubicBezTo>
                    <a:cubicBezTo>
                      <a:pt x="18402" y="19594"/>
                      <a:pt x="18402" y="19594"/>
                      <a:pt x="18402" y="19594"/>
                    </a:cubicBezTo>
                    <a:cubicBezTo>
                      <a:pt x="18402" y="19527"/>
                      <a:pt x="18402" y="19527"/>
                      <a:pt x="18402" y="19527"/>
                    </a:cubicBezTo>
                    <a:cubicBezTo>
                      <a:pt x="18346" y="19527"/>
                      <a:pt x="18346" y="19527"/>
                      <a:pt x="18346" y="19527"/>
                    </a:cubicBezTo>
                    <a:cubicBezTo>
                      <a:pt x="18346" y="19527"/>
                      <a:pt x="18346" y="19527"/>
                      <a:pt x="18346" y="19527"/>
                    </a:cubicBezTo>
                    <a:cubicBezTo>
                      <a:pt x="18290" y="19594"/>
                      <a:pt x="18290" y="19594"/>
                      <a:pt x="18290" y="19594"/>
                    </a:cubicBezTo>
                    <a:cubicBezTo>
                      <a:pt x="18290" y="19527"/>
                      <a:pt x="18290" y="19527"/>
                      <a:pt x="18290" y="19527"/>
                    </a:cubicBezTo>
                    <a:cubicBezTo>
                      <a:pt x="18290" y="19527"/>
                      <a:pt x="18290" y="19527"/>
                      <a:pt x="18290" y="19527"/>
                    </a:cubicBezTo>
                    <a:cubicBezTo>
                      <a:pt x="18290" y="19594"/>
                      <a:pt x="18290" y="19594"/>
                      <a:pt x="18290" y="19594"/>
                    </a:cubicBezTo>
                    <a:cubicBezTo>
                      <a:pt x="18290" y="19594"/>
                      <a:pt x="18290" y="19594"/>
                      <a:pt x="18290" y="19594"/>
                    </a:cubicBezTo>
                    <a:cubicBezTo>
                      <a:pt x="18234" y="19594"/>
                      <a:pt x="18234" y="19594"/>
                      <a:pt x="18234" y="19594"/>
                    </a:cubicBezTo>
                    <a:cubicBezTo>
                      <a:pt x="18234" y="19594"/>
                      <a:pt x="18234" y="19594"/>
                      <a:pt x="18234" y="19594"/>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22" y="19661"/>
                      <a:pt x="18122" y="19661"/>
                      <a:pt x="18122" y="19661"/>
                    </a:cubicBezTo>
                    <a:cubicBezTo>
                      <a:pt x="18178" y="19661"/>
                      <a:pt x="18178" y="19661"/>
                      <a:pt x="18178" y="19661"/>
                    </a:cubicBezTo>
                    <a:cubicBezTo>
                      <a:pt x="18178" y="19594"/>
                      <a:pt x="18178" y="19594"/>
                      <a:pt x="18178" y="19594"/>
                    </a:cubicBezTo>
                    <a:cubicBezTo>
                      <a:pt x="18178" y="19594"/>
                      <a:pt x="18178" y="19594"/>
                      <a:pt x="18178" y="19594"/>
                    </a:cubicBezTo>
                    <a:cubicBezTo>
                      <a:pt x="18178" y="19594"/>
                      <a:pt x="18178" y="19594"/>
                      <a:pt x="18178" y="19594"/>
                    </a:cubicBezTo>
                    <a:cubicBezTo>
                      <a:pt x="18178" y="19527"/>
                      <a:pt x="18178" y="19527"/>
                      <a:pt x="18178" y="19527"/>
                    </a:cubicBezTo>
                    <a:cubicBezTo>
                      <a:pt x="18234" y="19527"/>
                      <a:pt x="18234" y="19527"/>
                      <a:pt x="18234" y="19527"/>
                    </a:cubicBezTo>
                    <a:cubicBezTo>
                      <a:pt x="18178" y="19527"/>
                      <a:pt x="18178" y="19527"/>
                      <a:pt x="18178" y="19527"/>
                    </a:cubicBezTo>
                    <a:cubicBezTo>
                      <a:pt x="18178" y="19527"/>
                      <a:pt x="18178" y="19527"/>
                      <a:pt x="18178" y="19527"/>
                    </a:cubicBezTo>
                    <a:cubicBezTo>
                      <a:pt x="18178" y="19527"/>
                      <a:pt x="18178" y="19527"/>
                      <a:pt x="18178" y="19527"/>
                    </a:cubicBezTo>
                    <a:cubicBezTo>
                      <a:pt x="18178" y="19460"/>
                      <a:pt x="18178" y="19460"/>
                      <a:pt x="18178" y="19460"/>
                    </a:cubicBezTo>
                    <a:cubicBezTo>
                      <a:pt x="18178" y="19460"/>
                      <a:pt x="18178" y="19460"/>
                      <a:pt x="18178" y="19460"/>
                    </a:cubicBezTo>
                    <a:cubicBezTo>
                      <a:pt x="18122" y="19460"/>
                      <a:pt x="18122" y="19460"/>
                      <a:pt x="18122" y="19460"/>
                    </a:cubicBezTo>
                    <a:cubicBezTo>
                      <a:pt x="18122" y="19460"/>
                      <a:pt x="18122" y="19460"/>
                      <a:pt x="18122" y="19460"/>
                    </a:cubicBezTo>
                    <a:cubicBezTo>
                      <a:pt x="18122" y="19460"/>
                      <a:pt x="18122" y="19460"/>
                      <a:pt x="18122" y="19460"/>
                    </a:cubicBezTo>
                    <a:cubicBezTo>
                      <a:pt x="18178" y="19460"/>
                      <a:pt x="18178" y="19460"/>
                      <a:pt x="18178" y="19460"/>
                    </a:cubicBezTo>
                    <a:cubicBezTo>
                      <a:pt x="18178" y="19460"/>
                      <a:pt x="18178" y="19460"/>
                      <a:pt x="18178" y="19460"/>
                    </a:cubicBezTo>
                    <a:cubicBezTo>
                      <a:pt x="18234" y="19460"/>
                      <a:pt x="18234" y="19460"/>
                      <a:pt x="18234" y="19460"/>
                    </a:cubicBezTo>
                    <a:cubicBezTo>
                      <a:pt x="18234" y="19393"/>
                      <a:pt x="18234" y="19393"/>
                      <a:pt x="18234" y="19393"/>
                    </a:cubicBezTo>
                    <a:cubicBezTo>
                      <a:pt x="18290" y="19393"/>
                      <a:pt x="18290" y="19393"/>
                      <a:pt x="18290" y="19393"/>
                    </a:cubicBezTo>
                    <a:cubicBezTo>
                      <a:pt x="18290" y="19393"/>
                      <a:pt x="18290" y="19393"/>
                      <a:pt x="18290" y="19393"/>
                    </a:cubicBezTo>
                    <a:cubicBezTo>
                      <a:pt x="18290" y="19326"/>
                      <a:pt x="18290" y="19326"/>
                      <a:pt x="18290" y="19326"/>
                    </a:cubicBezTo>
                    <a:cubicBezTo>
                      <a:pt x="18290" y="19326"/>
                      <a:pt x="18290" y="19326"/>
                      <a:pt x="18290" y="19326"/>
                    </a:cubicBezTo>
                    <a:cubicBezTo>
                      <a:pt x="18290" y="19326"/>
                      <a:pt x="18290" y="19326"/>
                      <a:pt x="18290" y="19326"/>
                    </a:cubicBezTo>
                    <a:cubicBezTo>
                      <a:pt x="18290" y="19326"/>
                      <a:pt x="18290" y="19326"/>
                      <a:pt x="18290" y="19326"/>
                    </a:cubicBezTo>
                    <a:cubicBezTo>
                      <a:pt x="18234" y="19259"/>
                      <a:pt x="18234" y="19259"/>
                      <a:pt x="18234" y="19259"/>
                    </a:cubicBezTo>
                    <a:cubicBezTo>
                      <a:pt x="18178" y="19259"/>
                      <a:pt x="18178" y="19259"/>
                      <a:pt x="18178" y="19259"/>
                    </a:cubicBezTo>
                    <a:cubicBezTo>
                      <a:pt x="18178" y="19259"/>
                      <a:pt x="18178" y="19259"/>
                      <a:pt x="18178" y="19259"/>
                    </a:cubicBezTo>
                    <a:cubicBezTo>
                      <a:pt x="18122" y="19259"/>
                      <a:pt x="18122" y="19259"/>
                      <a:pt x="18122" y="19259"/>
                    </a:cubicBezTo>
                    <a:cubicBezTo>
                      <a:pt x="18122" y="19259"/>
                      <a:pt x="18122" y="19259"/>
                      <a:pt x="18122" y="19259"/>
                    </a:cubicBezTo>
                    <a:cubicBezTo>
                      <a:pt x="18122" y="19326"/>
                      <a:pt x="18122" y="19326"/>
                      <a:pt x="18122" y="19326"/>
                    </a:cubicBezTo>
                    <a:cubicBezTo>
                      <a:pt x="18122" y="19393"/>
                      <a:pt x="18122" y="19393"/>
                      <a:pt x="18122" y="19393"/>
                    </a:cubicBezTo>
                    <a:cubicBezTo>
                      <a:pt x="18065" y="19393"/>
                      <a:pt x="18065" y="19393"/>
                      <a:pt x="18065" y="19393"/>
                    </a:cubicBezTo>
                    <a:cubicBezTo>
                      <a:pt x="18122" y="19393"/>
                      <a:pt x="18122" y="19393"/>
                      <a:pt x="18122" y="19393"/>
                    </a:cubicBezTo>
                    <a:cubicBezTo>
                      <a:pt x="18122" y="19326"/>
                      <a:pt x="18122" y="19326"/>
                      <a:pt x="18122" y="19326"/>
                    </a:cubicBezTo>
                    <a:cubicBezTo>
                      <a:pt x="18122" y="19326"/>
                      <a:pt x="18122" y="19326"/>
                      <a:pt x="18122" y="19326"/>
                    </a:cubicBezTo>
                    <a:cubicBezTo>
                      <a:pt x="18122" y="19259"/>
                      <a:pt x="18122" y="19259"/>
                      <a:pt x="18122" y="19259"/>
                    </a:cubicBezTo>
                    <a:cubicBezTo>
                      <a:pt x="18122" y="19259"/>
                      <a:pt x="18122" y="19259"/>
                      <a:pt x="18122" y="19259"/>
                    </a:cubicBezTo>
                    <a:cubicBezTo>
                      <a:pt x="18122" y="19259"/>
                      <a:pt x="18122" y="19259"/>
                      <a:pt x="18122" y="19259"/>
                    </a:cubicBezTo>
                    <a:cubicBezTo>
                      <a:pt x="18065" y="19259"/>
                      <a:pt x="18065" y="19259"/>
                      <a:pt x="18065" y="19259"/>
                    </a:cubicBezTo>
                    <a:cubicBezTo>
                      <a:pt x="18065" y="19259"/>
                      <a:pt x="18065" y="19259"/>
                      <a:pt x="18065" y="19259"/>
                    </a:cubicBezTo>
                    <a:cubicBezTo>
                      <a:pt x="18009" y="19326"/>
                      <a:pt x="18009" y="19326"/>
                      <a:pt x="18009" y="19326"/>
                    </a:cubicBezTo>
                    <a:cubicBezTo>
                      <a:pt x="18009" y="19326"/>
                      <a:pt x="18009" y="19326"/>
                      <a:pt x="18009" y="19326"/>
                    </a:cubicBezTo>
                    <a:cubicBezTo>
                      <a:pt x="18009" y="19326"/>
                      <a:pt x="18009" y="19326"/>
                      <a:pt x="18009" y="19326"/>
                    </a:cubicBezTo>
                    <a:cubicBezTo>
                      <a:pt x="18009" y="19326"/>
                      <a:pt x="18009" y="19326"/>
                      <a:pt x="18009" y="19326"/>
                    </a:cubicBezTo>
                    <a:cubicBezTo>
                      <a:pt x="17953" y="19326"/>
                      <a:pt x="17953" y="19326"/>
                      <a:pt x="17953" y="19326"/>
                    </a:cubicBezTo>
                    <a:cubicBezTo>
                      <a:pt x="17953" y="19326"/>
                      <a:pt x="17953" y="19326"/>
                      <a:pt x="17953" y="19326"/>
                    </a:cubicBezTo>
                    <a:cubicBezTo>
                      <a:pt x="17953" y="19393"/>
                      <a:pt x="17953" y="19393"/>
                      <a:pt x="17953" y="19393"/>
                    </a:cubicBezTo>
                    <a:cubicBezTo>
                      <a:pt x="17897" y="19393"/>
                      <a:pt x="17897" y="19393"/>
                      <a:pt x="17897" y="19393"/>
                    </a:cubicBezTo>
                    <a:cubicBezTo>
                      <a:pt x="17897" y="19393"/>
                      <a:pt x="17897" y="19393"/>
                      <a:pt x="17897" y="19393"/>
                    </a:cubicBezTo>
                    <a:cubicBezTo>
                      <a:pt x="17953" y="19326"/>
                      <a:pt x="17953" y="19326"/>
                      <a:pt x="17953" y="19326"/>
                    </a:cubicBezTo>
                    <a:cubicBezTo>
                      <a:pt x="17953" y="19259"/>
                      <a:pt x="17953" y="19259"/>
                      <a:pt x="17953" y="19259"/>
                    </a:cubicBezTo>
                    <a:cubicBezTo>
                      <a:pt x="17953" y="19259"/>
                      <a:pt x="17953" y="19259"/>
                      <a:pt x="17953" y="19259"/>
                    </a:cubicBezTo>
                    <a:cubicBezTo>
                      <a:pt x="17897" y="19259"/>
                      <a:pt x="17897" y="19259"/>
                      <a:pt x="17897" y="19259"/>
                    </a:cubicBezTo>
                    <a:cubicBezTo>
                      <a:pt x="17897" y="19326"/>
                      <a:pt x="17897" y="19326"/>
                      <a:pt x="17897" y="19326"/>
                    </a:cubicBezTo>
                    <a:cubicBezTo>
                      <a:pt x="17897" y="19326"/>
                      <a:pt x="17897" y="19326"/>
                      <a:pt x="17897" y="19326"/>
                    </a:cubicBezTo>
                    <a:cubicBezTo>
                      <a:pt x="17897" y="19326"/>
                      <a:pt x="17897" y="19326"/>
                      <a:pt x="17897" y="19326"/>
                    </a:cubicBezTo>
                    <a:cubicBezTo>
                      <a:pt x="17897" y="19259"/>
                      <a:pt x="17897" y="19259"/>
                      <a:pt x="17897" y="19259"/>
                    </a:cubicBezTo>
                    <a:cubicBezTo>
                      <a:pt x="17897" y="19259"/>
                      <a:pt x="17897" y="19259"/>
                      <a:pt x="17897" y="19259"/>
                    </a:cubicBezTo>
                    <a:cubicBezTo>
                      <a:pt x="17897" y="19259"/>
                      <a:pt x="17897" y="19259"/>
                      <a:pt x="17897" y="19259"/>
                    </a:cubicBezTo>
                    <a:cubicBezTo>
                      <a:pt x="17841" y="19259"/>
                      <a:pt x="17841" y="19259"/>
                      <a:pt x="17841" y="19259"/>
                    </a:cubicBezTo>
                    <a:cubicBezTo>
                      <a:pt x="17841" y="19326"/>
                      <a:pt x="17841" y="19326"/>
                      <a:pt x="17841" y="19326"/>
                    </a:cubicBezTo>
                    <a:cubicBezTo>
                      <a:pt x="17785" y="19259"/>
                      <a:pt x="17785" y="19259"/>
                      <a:pt x="17785" y="19259"/>
                    </a:cubicBezTo>
                    <a:cubicBezTo>
                      <a:pt x="17785" y="19259"/>
                      <a:pt x="17785" y="19259"/>
                      <a:pt x="17785" y="19259"/>
                    </a:cubicBezTo>
                    <a:cubicBezTo>
                      <a:pt x="17785" y="19259"/>
                      <a:pt x="17785" y="19259"/>
                      <a:pt x="17785" y="19259"/>
                    </a:cubicBezTo>
                    <a:cubicBezTo>
                      <a:pt x="17729" y="19259"/>
                      <a:pt x="17729" y="19259"/>
                      <a:pt x="17729" y="19259"/>
                    </a:cubicBezTo>
                    <a:cubicBezTo>
                      <a:pt x="17729" y="19259"/>
                      <a:pt x="17729" y="19259"/>
                      <a:pt x="17729" y="19259"/>
                    </a:cubicBezTo>
                    <a:cubicBezTo>
                      <a:pt x="17729" y="19259"/>
                      <a:pt x="17729" y="19259"/>
                      <a:pt x="17729" y="19259"/>
                    </a:cubicBezTo>
                    <a:cubicBezTo>
                      <a:pt x="17729" y="19259"/>
                      <a:pt x="17729" y="19259"/>
                      <a:pt x="17729" y="19259"/>
                    </a:cubicBezTo>
                    <a:cubicBezTo>
                      <a:pt x="17785" y="19193"/>
                      <a:pt x="17785" y="19193"/>
                      <a:pt x="17785" y="19193"/>
                    </a:cubicBezTo>
                    <a:cubicBezTo>
                      <a:pt x="17785" y="19126"/>
                      <a:pt x="17785" y="19126"/>
                      <a:pt x="17785" y="19126"/>
                    </a:cubicBezTo>
                    <a:cubicBezTo>
                      <a:pt x="17785" y="19126"/>
                      <a:pt x="17785" y="19126"/>
                      <a:pt x="17785" y="19126"/>
                    </a:cubicBezTo>
                    <a:cubicBezTo>
                      <a:pt x="17785" y="19126"/>
                      <a:pt x="17785" y="19126"/>
                      <a:pt x="17785" y="19126"/>
                    </a:cubicBezTo>
                    <a:cubicBezTo>
                      <a:pt x="17729" y="19193"/>
                      <a:pt x="17729" y="19193"/>
                      <a:pt x="17729" y="19193"/>
                    </a:cubicBezTo>
                    <a:cubicBezTo>
                      <a:pt x="17729" y="19126"/>
                      <a:pt x="17729" y="19126"/>
                      <a:pt x="17729" y="19126"/>
                    </a:cubicBezTo>
                    <a:cubicBezTo>
                      <a:pt x="17785" y="19126"/>
                      <a:pt x="17785" y="19126"/>
                      <a:pt x="17785" y="19126"/>
                    </a:cubicBezTo>
                    <a:cubicBezTo>
                      <a:pt x="17841" y="19126"/>
                      <a:pt x="17841" y="19126"/>
                      <a:pt x="17841" y="19126"/>
                    </a:cubicBezTo>
                    <a:cubicBezTo>
                      <a:pt x="17841" y="19126"/>
                      <a:pt x="17841" y="19126"/>
                      <a:pt x="17841" y="19126"/>
                    </a:cubicBezTo>
                    <a:cubicBezTo>
                      <a:pt x="17897" y="19126"/>
                      <a:pt x="17897" y="19126"/>
                      <a:pt x="17897" y="19126"/>
                    </a:cubicBezTo>
                    <a:cubicBezTo>
                      <a:pt x="17897" y="19059"/>
                      <a:pt x="17897" y="19059"/>
                      <a:pt x="17897" y="19059"/>
                    </a:cubicBezTo>
                    <a:cubicBezTo>
                      <a:pt x="17897" y="19059"/>
                      <a:pt x="17897" y="19059"/>
                      <a:pt x="17897" y="19059"/>
                    </a:cubicBezTo>
                    <a:cubicBezTo>
                      <a:pt x="17897" y="19059"/>
                      <a:pt x="17897" y="19059"/>
                      <a:pt x="17897" y="19059"/>
                    </a:cubicBezTo>
                    <a:cubicBezTo>
                      <a:pt x="17841" y="19059"/>
                      <a:pt x="17841" y="19059"/>
                      <a:pt x="17841" y="19059"/>
                    </a:cubicBezTo>
                    <a:cubicBezTo>
                      <a:pt x="17841" y="19059"/>
                      <a:pt x="17841" y="19059"/>
                      <a:pt x="17841" y="19059"/>
                    </a:cubicBezTo>
                    <a:cubicBezTo>
                      <a:pt x="17785" y="19059"/>
                      <a:pt x="17785" y="19059"/>
                      <a:pt x="17785" y="19059"/>
                    </a:cubicBezTo>
                    <a:cubicBezTo>
                      <a:pt x="17785" y="19059"/>
                      <a:pt x="17785" y="19059"/>
                      <a:pt x="17785" y="19059"/>
                    </a:cubicBezTo>
                    <a:cubicBezTo>
                      <a:pt x="17729" y="19059"/>
                      <a:pt x="17729" y="19059"/>
                      <a:pt x="17729" y="19059"/>
                    </a:cubicBezTo>
                    <a:cubicBezTo>
                      <a:pt x="17785" y="18992"/>
                      <a:pt x="17785" y="18992"/>
                      <a:pt x="17785" y="18992"/>
                    </a:cubicBezTo>
                    <a:cubicBezTo>
                      <a:pt x="17785" y="18992"/>
                      <a:pt x="17785" y="18992"/>
                      <a:pt x="17785" y="18992"/>
                    </a:cubicBezTo>
                    <a:cubicBezTo>
                      <a:pt x="17785" y="18992"/>
                      <a:pt x="17785" y="18992"/>
                      <a:pt x="17785" y="18992"/>
                    </a:cubicBezTo>
                    <a:cubicBezTo>
                      <a:pt x="17729" y="18992"/>
                      <a:pt x="17729" y="18992"/>
                      <a:pt x="17729" y="18992"/>
                    </a:cubicBezTo>
                    <a:cubicBezTo>
                      <a:pt x="17729" y="18992"/>
                      <a:pt x="17729" y="18992"/>
                      <a:pt x="17729" y="18992"/>
                    </a:cubicBezTo>
                    <a:cubicBezTo>
                      <a:pt x="17673" y="19059"/>
                      <a:pt x="17673" y="19059"/>
                      <a:pt x="17673" y="19059"/>
                    </a:cubicBezTo>
                    <a:cubicBezTo>
                      <a:pt x="17673" y="19059"/>
                      <a:pt x="17673" y="19059"/>
                      <a:pt x="17673" y="19059"/>
                    </a:cubicBezTo>
                    <a:cubicBezTo>
                      <a:pt x="17617" y="19126"/>
                      <a:pt x="17617" y="19126"/>
                      <a:pt x="17617" y="19126"/>
                    </a:cubicBezTo>
                    <a:cubicBezTo>
                      <a:pt x="17617" y="19126"/>
                      <a:pt x="17617" y="19126"/>
                      <a:pt x="17617" y="19126"/>
                    </a:cubicBezTo>
                    <a:cubicBezTo>
                      <a:pt x="17617" y="19126"/>
                      <a:pt x="17617" y="19126"/>
                      <a:pt x="17617" y="19126"/>
                    </a:cubicBezTo>
                    <a:cubicBezTo>
                      <a:pt x="17561" y="19193"/>
                      <a:pt x="17561" y="19193"/>
                      <a:pt x="17561" y="19193"/>
                    </a:cubicBezTo>
                    <a:cubicBezTo>
                      <a:pt x="17561" y="19126"/>
                      <a:pt x="17561" y="19126"/>
                      <a:pt x="17561" y="19126"/>
                    </a:cubicBezTo>
                    <a:cubicBezTo>
                      <a:pt x="17561" y="19126"/>
                      <a:pt x="17561" y="19126"/>
                      <a:pt x="17561" y="19126"/>
                    </a:cubicBezTo>
                    <a:cubicBezTo>
                      <a:pt x="17617" y="19059"/>
                      <a:pt x="17617" y="19059"/>
                      <a:pt x="17617" y="19059"/>
                    </a:cubicBezTo>
                    <a:cubicBezTo>
                      <a:pt x="17617" y="19059"/>
                      <a:pt x="17617" y="19059"/>
                      <a:pt x="17617" y="19059"/>
                    </a:cubicBezTo>
                    <a:cubicBezTo>
                      <a:pt x="17617" y="18992"/>
                      <a:pt x="17617" y="18992"/>
                      <a:pt x="17617" y="18992"/>
                    </a:cubicBezTo>
                    <a:cubicBezTo>
                      <a:pt x="17673" y="18992"/>
                      <a:pt x="17673" y="18992"/>
                      <a:pt x="17673" y="18992"/>
                    </a:cubicBezTo>
                    <a:cubicBezTo>
                      <a:pt x="17673" y="18925"/>
                      <a:pt x="17673" y="18925"/>
                      <a:pt x="17673" y="18925"/>
                    </a:cubicBezTo>
                    <a:cubicBezTo>
                      <a:pt x="17673" y="18925"/>
                      <a:pt x="17673" y="18925"/>
                      <a:pt x="17673" y="18925"/>
                    </a:cubicBezTo>
                    <a:cubicBezTo>
                      <a:pt x="17673" y="18925"/>
                      <a:pt x="17673" y="18925"/>
                      <a:pt x="17673" y="18925"/>
                    </a:cubicBezTo>
                    <a:cubicBezTo>
                      <a:pt x="17729" y="18858"/>
                      <a:pt x="17729" y="18858"/>
                      <a:pt x="17729" y="18858"/>
                    </a:cubicBezTo>
                    <a:cubicBezTo>
                      <a:pt x="17729" y="18858"/>
                      <a:pt x="17729" y="18858"/>
                      <a:pt x="17729" y="18858"/>
                    </a:cubicBezTo>
                    <a:cubicBezTo>
                      <a:pt x="17785" y="18791"/>
                      <a:pt x="17785" y="18791"/>
                      <a:pt x="17785" y="18791"/>
                    </a:cubicBezTo>
                    <a:cubicBezTo>
                      <a:pt x="17785" y="18791"/>
                      <a:pt x="17785" y="18791"/>
                      <a:pt x="17785" y="18791"/>
                    </a:cubicBezTo>
                    <a:cubicBezTo>
                      <a:pt x="17785" y="18791"/>
                      <a:pt x="17785" y="18791"/>
                      <a:pt x="17785" y="18791"/>
                    </a:cubicBezTo>
                    <a:cubicBezTo>
                      <a:pt x="17785" y="18724"/>
                      <a:pt x="17785" y="18724"/>
                      <a:pt x="17785" y="18724"/>
                    </a:cubicBezTo>
                    <a:cubicBezTo>
                      <a:pt x="17785" y="18724"/>
                      <a:pt x="17785" y="18724"/>
                      <a:pt x="17785" y="18724"/>
                    </a:cubicBezTo>
                    <a:cubicBezTo>
                      <a:pt x="17841" y="18724"/>
                      <a:pt x="17841" y="18724"/>
                      <a:pt x="17841" y="18724"/>
                    </a:cubicBezTo>
                    <a:cubicBezTo>
                      <a:pt x="17841" y="18724"/>
                      <a:pt x="17841" y="18724"/>
                      <a:pt x="17841" y="18724"/>
                    </a:cubicBezTo>
                    <a:cubicBezTo>
                      <a:pt x="17785" y="18724"/>
                      <a:pt x="17785" y="18724"/>
                      <a:pt x="17785" y="18724"/>
                    </a:cubicBezTo>
                    <a:cubicBezTo>
                      <a:pt x="17841" y="18791"/>
                      <a:pt x="17841" y="18791"/>
                      <a:pt x="17841" y="18791"/>
                    </a:cubicBezTo>
                    <a:cubicBezTo>
                      <a:pt x="17841" y="18724"/>
                      <a:pt x="17841" y="18724"/>
                      <a:pt x="17841" y="18724"/>
                    </a:cubicBezTo>
                    <a:cubicBezTo>
                      <a:pt x="17897" y="18658"/>
                      <a:pt x="17897" y="18658"/>
                      <a:pt x="17897" y="18658"/>
                    </a:cubicBezTo>
                    <a:cubicBezTo>
                      <a:pt x="17897" y="18658"/>
                      <a:pt x="17897" y="18658"/>
                      <a:pt x="17897" y="18658"/>
                    </a:cubicBezTo>
                    <a:cubicBezTo>
                      <a:pt x="17897" y="18591"/>
                      <a:pt x="17897" y="18591"/>
                      <a:pt x="17897" y="18591"/>
                    </a:cubicBezTo>
                    <a:cubicBezTo>
                      <a:pt x="17897" y="18591"/>
                      <a:pt x="17897" y="18591"/>
                      <a:pt x="17897" y="18591"/>
                    </a:cubicBezTo>
                    <a:cubicBezTo>
                      <a:pt x="17841" y="18658"/>
                      <a:pt x="17841" y="18658"/>
                      <a:pt x="17841" y="18658"/>
                    </a:cubicBezTo>
                    <a:cubicBezTo>
                      <a:pt x="17841" y="18591"/>
                      <a:pt x="17841" y="18591"/>
                      <a:pt x="17841" y="18591"/>
                    </a:cubicBezTo>
                    <a:cubicBezTo>
                      <a:pt x="17841" y="18591"/>
                      <a:pt x="17841" y="18591"/>
                      <a:pt x="17841" y="18591"/>
                    </a:cubicBezTo>
                    <a:cubicBezTo>
                      <a:pt x="17841" y="18524"/>
                      <a:pt x="17841" y="18524"/>
                      <a:pt x="17841" y="18524"/>
                    </a:cubicBezTo>
                    <a:cubicBezTo>
                      <a:pt x="17897" y="18524"/>
                      <a:pt x="17897" y="18524"/>
                      <a:pt x="17897" y="18524"/>
                    </a:cubicBezTo>
                    <a:cubicBezTo>
                      <a:pt x="17897" y="18591"/>
                      <a:pt x="17897" y="18591"/>
                      <a:pt x="17897" y="18591"/>
                    </a:cubicBezTo>
                    <a:cubicBezTo>
                      <a:pt x="17953" y="18591"/>
                      <a:pt x="17953" y="18591"/>
                      <a:pt x="17953" y="18591"/>
                    </a:cubicBezTo>
                    <a:cubicBezTo>
                      <a:pt x="17953" y="18591"/>
                      <a:pt x="17953" y="18591"/>
                      <a:pt x="17953" y="18591"/>
                    </a:cubicBezTo>
                    <a:cubicBezTo>
                      <a:pt x="17953" y="18524"/>
                      <a:pt x="17953" y="18524"/>
                      <a:pt x="17953" y="18524"/>
                    </a:cubicBezTo>
                    <a:cubicBezTo>
                      <a:pt x="17953" y="18457"/>
                      <a:pt x="17953" y="18457"/>
                      <a:pt x="17953" y="18457"/>
                    </a:cubicBezTo>
                    <a:cubicBezTo>
                      <a:pt x="17953" y="18457"/>
                      <a:pt x="17953" y="18457"/>
                      <a:pt x="17953" y="18457"/>
                    </a:cubicBezTo>
                    <a:cubicBezTo>
                      <a:pt x="17897" y="18457"/>
                      <a:pt x="17897" y="18457"/>
                      <a:pt x="17897" y="18457"/>
                    </a:cubicBezTo>
                    <a:cubicBezTo>
                      <a:pt x="17897" y="18524"/>
                      <a:pt x="17897" y="18524"/>
                      <a:pt x="17897" y="18524"/>
                    </a:cubicBezTo>
                    <a:cubicBezTo>
                      <a:pt x="17897" y="18524"/>
                      <a:pt x="17897" y="18524"/>
                      <a:pt x="17897" y="18524"/>
                    </a:cubicBezTo>
                    <a:cubicBezTo>
                      <a:pt x="17897" y="18457"/>
                      <a:pt x="17897" y="18457"/>
                      <a:pt x="17897" y="18457"/>
                    </a:cubicBezTo>
                    <a:cubicBezTo>
                      <a:pt x="17897" y="18457"/>
                      <a:pt x="17897" y="18457"/>
                      <a:pt x="17897" y="18457"/>
                    </a:cubicBezTo>
                    <a:cubicBezTo>
                      <a:pt x="17897" y="18457"/>
                      <a:pt x="17897" y="18457"/>
                      <a:pt x="17897" y="18457"/>
                    </a:cubicBezTo>
                    <a:cubicBezTo>
                      <a:pt x="17841" y="18524"/>
                      <a:pt x="17841" y="18524"/>
                      <a:pt x="17841" y="18524"/>
                    </a:cubicBezTo>
                    <a:cubicBezTo>
                      <a:pt x="17841" y="18524"/>
                      <a:pt x="17841" y="18524"/>
                      <a:pt x="17841" y="18524"/>
                    </a:cubicBezTo>
                    <a:cubicBezTo>
                      <a:pt x="17785" y="18524"/>
                      <a:pt x="17785" y="18524"/>
                      <a:pt x="17785" y="18524"/>
                    </a:cubicBezTo>
                    <a:cubicBezTo>
                      <a:pt x="17785" y="18524"/>
                      <a:pt x="17785" y="18524"/>
                      <a:pt x="17785" y="18524"/>
                    </a:cubicBezTo>
                    <a:cubicBezTo>
                      <a:pt x="17729" y="18524"/>
                      <a:pt x="17729" y="18524"/>
                      <a:pt x="17729" y="18524"/>
                    </a:cubicBezTo>
                    <a:cubicBezTo>
                      <a:pt x="17673" y="18591"/>
                      <a:pt x="17673" y="18591"/>
                      <a:pt x="17673" y="18591"/>
                    </a:cubicBezTo>
                    <a:cubicBezTo>
                      <a:pt x="17673" y="18591"/>
                      <a:pt x="17673" y="18591"/>
                      <a:pt x="17673" y="18591"/>
                    </a:cubicBezTo>
                    <a:cubicBezTo>
                      <a:pt x="17673" y="18658"/>
                      <a:pt x="17673" y="18658"/>
                      <a:pt x="17673" y="18658"/>
                    </a:cubicBezTo>
                    <a:cubicBezTo>
                      <a:pt x="17617" y="18658"/>
                      <a:pt x="17617" y="18658"/>
                      <a:pt x="17617" y="18658"/>
                    </a:cubicBezTo>
                    <a:cubicBezTo>
                      <a:pt x="17617" y="18658"/>
                      <a:pt x="17617" y="18658"/>
                      <a:pt x="17617" y="18658"/>
                    </a:cubicBezTo>
                    <a:cubicBezTo>
                      <a:pt x="17617" y="18658"/>
                      <a:pt x="17617" y="18658"/>
                      <a:pt x="17617" y="18658"/>
                    </a:cubicBezTo>
                    <a:cubicBezTo>
                      <a:pt x="17617" y="18658"/>
                      <a:pt x="17617" y="18658"/>
                      <a:pt x="17617" y="18658"/>
                    </a:cubicBezTo>
                    <a:cubicBezTo>
                      <a:pt x="17617" y="18724"/>
                      <a:pt x="17617" y="18724"/>
                      <a:pt x="17617" y="18724"/>
                    </a:cubicBezTo>
                    <a:close/>
                    <a:moveTo>
                      <a:pt x="15990" y="19193"/>
                    </a:moveTo>
                    <a:cubicBezTo>
                      <a:pt x="16046" y="19193"/>
                      <a:pt x="16046" y="19193"/>
                      <a:pt x="16046" y="19193"/>
                    </a:cubicBezTo>
                    <a:cubicBezTo>
                      <a:pt x="16158" y="19259"/>
                      <a:pt x="16158" y="19259"/>
                      <a:pt x="16158" y="19259"/>
                    </a:cubicBezTo>
                    <a:cubicBezTo>
                      <a:pt x="16214" y="19259"/>
                      <a:pt x="16214" y="19259"/>
                      <a:pt x="16214" y="19259"/>
                    </a:cubicBezTo>
                    <a:cubicBezTo>
                      <a:pt x="16270" y="19259"/>
                      <a:pt x="16270" y="19259"/>
                      <a:pt x="16270" y="19259"/>
                    </a:cubicBezTo>
                    <a:cubicBezTo>
                      <a:pt x="16270" y="19326"/>
                      <a:pt x="16270" y="19326"/>
                      <a:pt x="16270" y="19326"/>
                    </a:cubicBezTo>
                    <a:cubicBezTo>
                      <a:pt x="16326" y="19326"/>
                      <a:pt x="16326" y="19326"/>
                      <a:pt x="16326" y="19326"/>
                    </a:cubicBezTo>
                    <a:cubicBezTo>
                      <a:pt x="16382" y="19326"/>
                      <a:pt x="16382" y="19326"/>
                      <a:pt x="16382" y="19326"/>
                    </a:cubicBezTo>
                    <a:cubicBezTo>
                      <a:pt x="16438" y="19326"/>
                      <a:pt x="16438" y="19326"/>
                      <a:pt x="16438" y="19326"/>
                    </a:cubicBezTo>
                    <a:cubicBezTo>
                      <a:pt x="16438" y="19326"/>
                      <a:pt x="16438" y="19326"/>
                      <a:pt x="16438" y="19326"/>
                    </a:cubicBezTo>
                    <a:cubicBezTo>
                      <a:pt x="16382" y="19259"/>
                      <a:pt x="16382" y="19259"/>
                      <a:pt x="16382" y="19259"/>
                    </a:cubicBezTo>
                    <a:cubicBezTo>
                      <a:pt x="16382" y="19259"/>
                      <a:pt x="16382" y="19259"/>
                      <a:pt x="16382" y="19259"/>
                    </a:cubicBezTo>
                    <a:cubicBezTo>
                      <a:pt x="16382" y="19193"/>
                      <a:pt x="16382" y="19193"/>
                      <a:pt x="16382" y="19193"/>
                    </a:cubicBezTo>
                    <a:cubicBezTo>
                      <a:pt x="16326" y="19193"/>
                      <a:pt x="16326" y="19193"/>
                      <a:pt x="16326" y="19193"/>
                    </a:cubicBezTo>
                    <a:cubicBezTo>
                      <a:pt x="16270" y="19126"/>
                      <a:pt x="16270" y="19126"/>
                      <a:pt x="16270" y="19126"/>
                    </a:cubicBezTo>
                    <a:cubicBezTo>
                      <a:pt x="16214" y="19126"/>
                      <a:pt x="16214" y="19126"/>
                      <a:pt x="16214" y="19126"/>
                    </a:cubicBezTo>
                    <a:cubicBezTo>
                      <a:pt x="16214" y="19126"/>
                      <a:pt x="16214" y="19126"/>
                      <a:pt x="16214" y="19126"/>
                    </a:cubicBezTo>
                    <a:cubicBezTo>
                      <a:pt x="16158" y="19059"/>
                      <a:pt x="16158" y="19059"/>
                      <a:pt x="16158" y="19059"/>
                    </a:cubicBezTo>
                    <a:cubicBezTo>
                      <a:pt x="16102" y="19059"/>
                      <a:pt x="16102" y="19059"/>
                      <a:pt x="16102" y="19059"/>
                    </a:cubicBezTo>
                    <a:cubicBezTo>
                      <a:pt x="16046" y="18992"/>
                      <a:pt x="16046" y="18992"/>
                      <a:pt x="16046" y="18992"/>
                    </a:cubicBezTo>
                    <a:cubicBezTo>
                      <a:pt x="15934" y="18992"/>
                      <a:pt x="15934" y="18992"/>
                      <a:pt x="15934" y="18992"/>
                    </a:cubicBezTo>
                    <a:cubicBezTo>
                      <a:pt x="15877" y="18992"/>
                      <a:pt x="15877" y="18992"/>
                      <a:pt x="15877" y="18992"/>
                    </a:cubicBezTo>
                    <a:cubicBezTo>
                      <a:pt x="15821" y="18992"/>
                      <a:pt x="15821" y="18992"/>
                      <a:pt x="15821" y="18992"/>
                    </a:cubicBezTo>
                    <a:cubicBezTo>
                      <a:pt x="15877" y="19059"/>
                      <a:pt x="15877" y="19059"/>
                      <a:pt x="15877" y="19059"/>
                    </a:cubicBezTo>
                    <a:cubicBezTo>
                      <a:pt x="15934" y="19059"/>
                      <a:pt x="15934" y="19059"/>
                      <a:pt x="15934" y="19059"/>
                    </a:cubicBezTo>
                    <a:cubicBezTo>
                      <a:pt x="15990" y="19126"/>
                      <a:pt x="15990" y="19126"/>
                      <a:pt x="15990" y="19126"/>
                    </a:cubicBezTo>
                    <a:cubicBezTo>
                      <a:pt x="15990" y="19193"/>
                      <a:pt x="15990" y="19193"/>
                      <a:pt x="15990" y="19193"/>
                    </a:cubicBezTo>
                    <a:cubicBezTo>
                      <a:pt x="15990" y="19193"/>
                      <a:pt x="15990" y="19193"/>
                      <a:pt x="15990" y="19193"/>
                    </a:cubicBezTo>
                    <a:close/>
                    <a:moveTo>
                      <a:pt x="16046" y="20396"/>
                    </a:moveTo>
                    <a:cubicBezTo>
                      <a:pt x="15990" y="20396"/>
                      <a:pt x="15990" y="20396"/>
                      <a:pt x="15990" y="20396"/>
                    </a:cubicBezTo>
                    <a:cubicBezTo>
                      <a:pt x="15934" y="20329"/>
                      <a:pt x="15934" y="20329"/>
                      <a:pt x="15934" y="20329"/>
                    </a:cubicBezTo>
                    <a:cubicBezTo>
                      <a:pt x="15821" y="20329"/>
                      <a:pt x="15821" y="20329"/>
                      <a:pt x="15821" y="20329"/>
                    </a:cubicBezTo>
                    <a:cubicBezTo>
                      <a:pt x="15821" y="20329"/>
                      <a:pt x="15821" y="20329"/>
                      <a:pt x="15821" y="20329"/>
                    </a:cubicBezTo>
                    <a:cubicBezTo>
                      <a:pt x="15821" y="20263"/>
                      <a:pt x="15821" y="20263"/>
                      <a:pt x="15821" y="20263"/>
                    </a:cubicBezTo>
                    <a:cubicBezTo>
                      <a:pt x="15765" y="20263"/>
                      <a:pt x="15765" y="20263"/>
                      <a:pt x="15765" y="20263"/>
                    </a:cubicBezTo>
                    <a:cubicBezTo>
                      <a:pt x="15765" y="20263"/>
                      <a:pt x="15765" y="20263"/>
                      <a:pt x="15765" y="20263"/>
                    </a:cubicBezTo>
                    <a:cubicBezTo>
                      <a:pt x="15765" y="20196"/>
                      <a:pt x="15765" y="20196"/>
                      <a:pt x="15765" y="20196"/>
                    </a:cubicBezTo>
                    <a:cubicBezTo>
                      <a:pt x="15709" y="20196"/>
                      <a:pt x="15709" y="20196"/>
                      <a:pt x="15709" y="20196"/>
                    </a:cubicBezTo>
                    <a:cubicBezTo>
                      <a:pt x="15709" y="20196"/>
                      <a:pt x="15709" y="20196"/>
                      <a:pt x="15709" y="20196"/>
                    </a:cubicBezTo>
                    <a:cubicBezTo>
                      <a:pt x="15709" y="20129"/>
                      <a:pt x="15709" y="20129"/>
                      <a:pt x="15709" y="20129"/>
                    </a:cubicBezTo>
                    <a:cubicBezTo>
                      <a:pt x="15653" y="20129"/>
                      <a:pt x="15653" y="20129"/>
                      <a:pt x="15653" y="20129"/>
                    </a:cubicBezTo>
                    <a:cubicBezTo>
                      <a:pt x="15653" y="20129"/>
                      <a:pt x="15653" y="20129"/>
                      <a:pt x="15653" y="20129"/>
                    </a:cubicBezTo>
                    <a:cubicBezTo>
                      <a:pt x="15653" y="20062"/>
                      <a:pt x="15653" y="20062"/>
                      <a:pt x="15653" y="20062"/>
                    </a:cubicBezTo>
                    <a:cubicBezTo>
                      <a:pt x="15765" y="19995"/>
                      <a:pt x="15765" y="19995"/>
                      <a:pt x="15765" y="19995"/>
                    </a:cubicBezTo>
                    <a:cubicBezTo>
                      <a:pt x="15765" y="20062"/>
                      <a:pt x="15765" y="20062"/>
                      <a:pt x="15765" y="20062"/>
                    </a:cubicBezTo>
                    <a:cubicBezTo>
                      <a:pt x="15765" y="20129"/>
                      <a:pt x="15765" y="20129"/>
                      <a:pt x="15765" y="20129"/>
                    </a:cubicBezTo>
                    <a:cubicBezTo>
                      <a:pt x="15765" y="20129"/>
                      <a:pt x="15765" y="20129"/>
                      <a:pt x="15765" y="20129"/>
                    </a:cubicBezTo>
                    <a:cubicBezTo>
                      <a:pt x="15765" y="20129"/>
                      <a:pt x="15765" y="20129"/>
                      <a:pt x="15765" y="20129"/>
                    </a:cubicBezTo>
                    <a:cubicBezTo>
                      <a:pt x="15765" y="20196"/>
                      <a:pt x="15765" y="20196"/>
                      <a:pt x="15765" y="20196"/>
                    </a:cubicBezTo>
                    <a:cubicBezTo>
                      <a:pt x="15821" y="20196"/>
                      <a:pt x="15821" y="20196"/>
                      <a:pt x="15821" y="20196"/>
                    </a:cubicBezTo>
                    <a:cubicBezTo>
                      <a:pt x="15821" y="20196"/>
                      <a:pt x="15821" y="20196"/>
                      <a:pt x="15821" y="20196"/>
                    </a:cubicBezTo>
                    <a:cubicBezTo>
                      <a:pt x="15877" y="20196"/>
                      <a:pt x="15877" y="20196"/>
                      <a:pt x="15877" y="20196"/>
                    </a:cubicBezTo>
                    <a:cubicBezTo>
                      <a:pt x="15934" y="20263"/>
                      <a:pt x="15934" y="20263"/>
                      <a:pt x="15934" y="20263"/>
                    </a:cubicBezTo>
                    <a:cubicBezTo>
                      <a:pt x="15934" y="20263"/>
                      <a:pt x="15934" y="20263"/>
                      <a:pt x="15934" y="20263"/>
                    </a:cubicBezTo>
                    <a:cubicBezTo>
                      <a:pt x="15990" y="20263"/>
                      <a:pt x="15990" y="20263"/>
                      <a:pt x="15990" y="20263"/>
                    </a:cubicBezTo>
                    <a:cubicBezTo>
                      <a:pt x="16046" y="20263"/>
                      <a:pt x="16046" y="20263"/>
                      <a:pt x="16046" y="20263"/>
                    </a:cubicBezTo>
                    <a:cubicBezTo>
                      <a:pt x="16046" y="20196"/>
                      <a:pt x="16046" y="20196"/>
                      <a:pt x="16046" y="20196"/>
                    </a:cubicBezTo>
                    <a:cubicBezTo>
                      <a:pt x="16102" y="20263"/>
                      <a:pt x="16102" y="20263"/>
                      <a:pt x="16102" y="20263"/>
                    </a:cubicBezTo>
                    <a:cubicBezTo>
                      <a:pt x="16158" y="20263"/>
                      <a:pt x="16158" y="20263"/>
                      <a:pt x="16158" y="20263"/>
                    </a:cubicBezTo>
                    <a:cubicBezTo>
                      <a:pt x="16158" y="20263"/>
                      <a:pt x="16158" y="20263"/>
                      <a:pt x="16158" y="20263"/>
                    </a:cubicBezTo>
                    <a:cubicBezTo>
                      <a:pt x="16102" y="20263"/>
                      <a:pt x="16102" y="20263"/>
                      <a:pt x="16102" y="20263"/>
                    </a:cubicBezTo>
                    <a:cubicBezTo>
                      <a:pt x="16102" y="20329"/>
                      <a:pt x="16102" y="20329"/>
                      <a:pt x="16102" y="20329"/>
                    </a:cubicBezTo>
                    <a:cubicBezTo>
                      <a:pt x="16102" y="20329"/>
                      <a:pt x="16102" y="20329"/>
                      <a:pt x="16102" y="20329"/>
                    </a:cubicBezTo>
                    <a:cubicBezTo>
                      <a:pt x="16046" y="20396"/>
                      <a:pt x="16046" y="20396"/>
                      <a:pt x="16046" y="20396"/>
                    </a:cubicBezTo>
                    <a:cubicBezTo>
                      <a:pt x="16046" y="20396"/>
                      <a:pt x="16046" y="20396"/>
                      <a:pt x="16046" y="20396"/>
                    </a:cubicBezTo>
                    <a:close/>
                    <a:moveTo>
                      <a:pt x="16382" y="20597"/>
                    </a:moveTo>
                    <a:cubicBezTo>
                      <a:pt x="16382" y="20597"/>
                      <a:pt x="16382" y="20597"/>
                      <a:pt x="16382" y="20597"/>
                    </a:cubicBezTo>
                    <a:cubicBezTo>
                      <a:pt x="16270" y="20530"/>
                      <a:pt x="16270" y="20530"/>
                      <a:pt x="16270" y="20530"/>
                    </a:cubicBezTo>
                    <a:cubicBezTo>
                      <a:pt x="16270" y="20463"/>
                      <a:pt x="16270" y="20463"/>
                      <a:pt x="16270" y="20463"/>
                    </a:cubicBezTo>
                    <a:cubicBezTo>
                      <a:pt x="16270" y="20396"/>
                      <a:pt x="16270" y="20396"/>
                      <a:pt x="16270" y="20396"/>
                    </a:cubicBezTo>
                    <a:cubicBezTo>
                      <a:pt x="16270" y="20396"/>
                      <a:pt x="16270" y="20396"/>
                      <a:pt x="16270" y="20396"/>
                    </a:cubicBezTo>
                    <a:cubicBezTo>
                      <a:pt x="16382" y="20329"/>
                      <a:pt x="16382" y="20329"/>
                      <a:pt x="16382" y="20329"/>
                    </a:cubicBezTo>
                    <a:cubicBezTo>
                      <a:pt x="16438" y="20263"/>
                      <a:pt x="16438" y="20263"/>
                      <a:pt x="16438" y="20263"/>
                    </a:cubicBezTo>
                    <a:cubicBezTo>
                      <a:pt x="16438" y="20196"/>
                      <a:pt x="16438" y="20196"/>
                      <a:pt x="16438" y="20196"/>
                    </a:cubicBezTo>
                    <a:cubicBezTo>
                      <a:pt x="16438" y="20196"/>
                      <a:pt x="16438" y="20196"/>
                      <a:pt x="16438" y="20196"/>
                    </a:cubicBezTo>
                    <a:cubicBezTo>
                      <a:pt x="16495" y="20129"/>
                      <a:pt x="16495" y="20129"/>
                      <a:pt x="16495" y="20129"/>
                    </a:cubicBezTo>
                    <a:cubicBezTo>
                      <a:pt x="16551" y="20062"/>
                      <a:pt x="16551" y="20062"/>
                      <a:pt x="16551" y="20062"/>
                    </a:cubicBezTo>
                    <a:cubicBezTo>
                      <a:pt x="16607" y="20062"/>
                      <a:pt x="16607" y="20062"/>
                      <a:pt x="16607" y="20062"/>
                    </a:cubicBezTo>
                    <a:cubicBezTo>
                      <a:pt x="16607" y="20129"/>
                      <a:pt x="16607" y="20129"/>
                      <a:pt x="16607" y="20129"/>
                    </a:cubicBezTo>
                    <a:cubicBezTo>
                      <a:pt x="16551" y="20129"/>
                      <a:pt x="16551" y="20129"/>
                      <a:pt x="16551" y="20129"/>
                    </a:cubicBezTo>
                    <a:cubicBezTo>
                      <a:pt x="16607" y="20129"/>
                      <a:pt x="16607" y="20129"/>
                      <a:pt x="16607" y="20129"/>
                    </a:cubicBezTo>
                    <a:cubicBezTo>
                      <a:pt x="16607" y="20196"/>
                      <a:pt x="16607" y="20196"/>
                      <a:pt x="16607" y="20196"/>
                    </a:cubicBezTo>
                    <a:cubicBezTo>
                      <a:pt x="16551" y="20263"/>
                      <a:pt x="16551" y="20263"/>
                      <a:pt x="16551" y="20263"/>
                    </a:cubicBezTo>
                    <a:cubicBezTo>
                      <a:pt x="16495" y="20329"/>
                      <a:pt x="16495" y="20329"/>
                      <a:pt x="16495" y="20329"/>
                    </a:cubicBezTo>
                    <a:cubicBezTo>
                      <a:pt x="16551" y="20329"/>
                      <a:pt x="16551" y="20329"/>
                      <a:pt x="16551" y="20329"/>
                    </a:cubicBezTo>
                    <a:cubicBezTo>
                      <a:pt x="16607" y="20396"/>
                      <a:pt x="16607" y="20396"/>
                      <a:pt x="16607" y="20396"/>
                    </a:cubicBezTo>
                    <a:cubicBezTo>
                      <a:pt x="16551" y="20396"/>
                      <a:pt x="16551" y="20396"/>
                      <a:pt x="16551" y="20396"/>
                    </a:cubicBezTo>
                    <a:cubicBezTo>
                      <a:pt x="16607" y="20396"/>
                      <a:pt x="16607" y="20396"/>
                      <a:pt x="16607" y="20396"/>
                    </a:cubicBezTo>
                    <a:cubicBezTo>
                      <a:pt x="16607" y="20396"/>
                      <a:pt x="16607" y="20396"/>
                      <a:pt x="16607" y="20396"/>
                    </a:cubicBezTo>
                    <a:cubicBezTo>
                      <a:pt x="16607" y="20329"/>
                      <a:pt x="16607" y="20329"/>
                      <a:pt x="16607" y="20329"/>
                    </a:cubicBezTo>
                    <a:cubicBezTo>
                      <a:pt x="16663" y="20329"/>
                      <a:pt x="16663" y="20329"/>
                      <a:pt x="16663" y="20329"/>
                    </a:cubicBezTo>
                    <a:cubicBezTo>
                      <a:pt x="16719" y="20396"/>
                      <a:pt x="16719" y="20396"/>
                      <a:pt x="16719" y="20396"/>
                    </a:cubicBezTo>
                    <a:cubicBezTo>
                      <a:pt x="16719" y="20463"/>
                      <a:pt x="16719" y="20463"/>
                      <a:pt x="16719" y="20463"/>
                    </a:cubicBezTo>
                    <a:cubicBezTo>
                      <a:pt x="16719" y="20463"/>
                      <a:pt x="16719" y="20463"/>
                      <a:pt x="16719" y="20463"/>
                    </a:cubicBezTo>
                    <a:cubicBezTo>
                      <a:pt x="16663" y="20463"/>
                      <a:pt x="16663" y="20463"/>
                      <a:pt x="16663" y="20463"/>
                    </a:cubicBezTo>
                    <a:cubicBezTo>
                      <a:pt x="16663" y="20463"/>
                      <a:pt x="16663" y="20463"/>
                      <a:pt x="16663" y="20463"/>
                    </a:cubicBezTo>
                    <a:cubicBezTo>
                      <a:pt x="16551" y="20530"/>
                      <a:pt x="16551" y="20530"/>
                      <a:pt x="16551" y="20530"/>
                    </a:cubicBezTo>
                    <a:cubicBezTo>
                      <a:pt x="16495" y="20530"/>
                      <a:pt x="16495" y="20530"/>
                      <a:pt x="16495" y="20530"/>
                    </a:cubicBezTo>
                    <a:cubicBezTo>
                      <a:pt x="16438" y="20530"/>
                      <a:pt x="16438" y="20530"/>
                      <a:pt x="16438" y="20530"/>
                    </a:cubicBezTo>
                    <a:cubicBezTo>
                      <a:pt x="16438" y="20530"/>
                      <a:pt x="16438" y="20530"/>
                      <a:pt x="16438" y="20530"/>
                    </a:cubicBezTo>
                    <a:cubicBezTo>
                      <a:pt x="16438" y="20530"/>
                      <a:pt x="16438" y="20530"/>
                      <a:pt x="16438" y="20530"/>
                    </a:cubicBezTo>
                    <a:cubicBezTo>
                      <a:pt x="16382" y="20597"/>
                      <a:pt x="16382" y="20597"/>
                      <a:pt x="16382" y="20597"/>
                    </a:cubicBezTo>
                    <a:cubicBezTo>
                      <a:pt x="16382" y="20597"/>
                      <a:pt x="16382" y="20597"/>
                      <a:pt x="16382" y="20597"/>
                    </a:cubicBezTo>
                    <a:close/>
                    <a:moveTo>
                      <a:pt x="12567" y="17387"/>
                    </a:moveTo>
                    <a:cubicBezTo>
                      <a:pt x="12567" y="17454"/>
                      <a:pt x="12567" y="17454"/>
                      <a:pt x="12567" y="17454"/>
                    </a:cubicBezTo>
                    <a:cubicBezTo>
                      <a:pt x="12567" y="17454"/>
                      <a:pt x="12567" y="17454"/>
                      <a:pt x="12567" y="17454"/>
                    </a:cubicBezTo>
                    <a:cubicBezTo>
                      <a:pt x="12567" y="17387"/>
                      <a:pt x="12567" y="17387"/>
                      <a:pt x="12567" y="17387"/>
                    </a:cubicBezTo>
                    <a:cubicBezTo>
                      <a:pt x="12567" y="17320"/>
                      <a:pt x="12567" y="17320"/>
                      <a:pt x="12567" y="17320"/>
                    </a:cubicBezTo>
                    <a:cubicBezTo>
                      <a:pt x="12567" y="17387"/>
                      <a:pt x="12567" y="17387"/>
                      <a:pt x="12567" y="17387"/>
                    </a:cubicBezTo>
                    <a:cubicBezTo>
                      <a:pt x="12567" y="17387"/>
                      <a:pt x="12567" y="17387"/>
                      <a:pt x="12567" y="17387"/>
                    </a:cubicBezTo>
                    <a:close/>
                    <a:moveTo>
                      <a:pt x="12511" y="17989"/>
                    </a:moveTo>
                    <a:cubicBezTo>
                      <a:pt x="12567" y="17922"/>
                      <a:pt x="12567" y="17922"/>
                      <a:pt x="12567" y="17922"/>
                    </a:cubicBezTo>
                    <a:cubicBezTo>
                      <a:pt x="12567" y="17922"/>
                      <a:pt x="12567" y="17922"/>
                      <a:pt x="12567" y="17922"/>
                    </a:cubicBezTo>
                    <a:cubicBezTo>
                      <a:pt x="12623" y="17922"/>
                      <a:pt x="12623" y="17922"/>
                      <a:pt x="12623" y="17922"/>
                    </a:cubicBezTo>
                    <a:cubicBezTo>
                      <a:pt x="12623" y="17922"/>
                      <a:pt x="12623" y="17922"/>
                      <a:pt x="12623" y="17922"/>
                    </a:cubicBezTo>
                    <a:cubicBezTo>
                      <a:pt x="12567" y="17989"/>
                      <a:pt x="12567" y="17989"/>
                      <a:pt x="12567" y="17989"/>
                    </a:cubicBezTo>
                    <a:cubicBezTo>
                      <a:pt x="12511" y="17989"/>
                      <a:pt x="12511" y="17989"/>
                      <a:pt x="12511" y="17989"/>
                    </a:cubicBezTo>
                    <a:close/>
                    <a:moveTo>
                      <a:pt x="12062" y="17521"/>
                    </a:moveTo>
                    <a:cubicBezTo>
                      <a:pt x="12118" y="17454"/>
                      <a:pt x="12118" y="17454"/>
                      <a:pt x="12118" y="17454"/>
                    </a:cubicBezTo>
                    <a:cubicBezTo>
                      <a:pt x="12175" y="17454"/>
                      <a:pt x="12175" y="17454"/>
                      <a:pt x="12175" y="17454"/>
                    </a:cubicBezTo>
                    <a:cubicBezTo>
                      <a:pt x="12175" y="17454"/>
                      <a:pt x="12175" y="17454"/>
                      <a:pt x="12175" y="17454"/>
                    </a:cubicBezTo>
                    <a:cubicBezTo>
                      <a:pt x="12175" y="17454"/>
                      <a:pt x="12175" y="17454"/>
                      <a:pt x="12175" y="17454"/>
                    </a:cubicBezTo>
                    <a:cubicBezTo>
                      <a:pt x="12231" y="17454"/>
                      <a:pt x="12231" y="17454"/>
                      <a:pt x="12231" y="17454"/>
                    </a:cubicBezTo>
                    <a:cubicBezTo>
                      <a:pt x="12231" y="17454"/>
                      <a:pt x="12231" y="17454"/>
                      <a:pt x="12231" y="17454"/>
                    </a:cubicBezTo>
                    <a:cubicBezTo>
                      <a:pt x="12287" y="17454"/>
                      <a:pt x="12287" y="17454"/>
                      <a:pt x="12287" y="17454"/>
                    </a:cubicBezTo>
                    <a:cubicBezTo>
                      <a:pt x="12343" y="17521"/>
                      <a:pt x="12343" y="17521"/>
                      <a:pt x="12343" y="17521"/>
                    </a:cubicBezTo>
                    <a:cubicBezTo>
                      <a:pt x="12343" y="17521"/>
                      <a:pt x="12343" y="17521"/>
                      <a:pt x="12343" y="17521"/>
                    </a:cubicBezTo>
                    <a:cubicBezTo>
                      <a:pt x="12343" y="17588"/>
                      <a:pt x="12343" y="17588"/>
                      <a:pt x="12343" y="17588"/>
                    </a:cubicBezTo>
                    <a:cubicBezTo>
                      <a:pt x="12343" y="17588"/>
                      <a:pt x="12343" y="17588"/>
                      <a:pt x="12343" y="17588"/>
                    </a:cubicBezTo>
                    <a:cubicBezTo>
                      <a:pt x="12231" y="17588"/>
                      <a:pt x="12231" y="17588"/>
                      <a:pt x="12231" y="17588"/>
                    </a:cubicBezTo>
                    <a:cubicBezTo>
                      <a:pt x="12175" y="17588"/>
                      <a:pt x="12175" y="17588"/>
                      <a:pt x="12175" y="17588"/>
                    </a:cubicBezTo>
                    <a:cubicBezTo>
                      <a:pt x="12175" y="17588"/>
                      <a:pt x="12175" y="17588"/>
                      <a:pt x="12175" y="17588"/>
                    </a:cubicBezTo>
                    <a:cubicBezTo>
                      <a:pt x="12175" y="17588"/>
                      <a:pt x="12175" y="17588"/>
                      <a:pt x="12175" y="17588"/>
                    </a:cubicBezTo>
                    <a:cubicBezTo>
                      <a:pt x="12175" y="17588"/>
                      <a:pt x="12175" y="17588"/>
                      <a:pt x="12175" y="17588"/>
                    </a:cubicBezTo>
                    <a:cubicBezTo>
                      <a:pt x="12118" y="17588"/>
                      <a:pt x="12118" y="17588"/>
                      <a:pt x="12118" y="17588"/>
                    </a:cubicBezTo>
                    <a:cubicBezTo>
                      <a:pt x="12118" y="17588"/>
                      <a:pt x="12118" y="17588"/>
                      <a:pt x="12118" y="17588"/>
                    </a:cubicBezTo>
                    <a:cubicBezTo>
                      <a:pt x="12062" y="17588"/>
                      <a:pt x="12062" y="17588"/>
                      <a:pt x="12062" y="17588"/>
                    </a:cubicBezTo>
                    <a:cubicBezTo>
                      <a:pt x="12062" y="17521"/>
                      <a:pt x="12062" y="17521"/>
                      <a:pt x="12062" y="17521"/>
                    </a:cubicBezTo>
                    <a:close/>
                    <a:moveTo>
                      <a:pt x="1908" y="17788"/>
                    </a:moveTo>
                    <a:cubicBezTo>
                      <a:pt x="1964" y="17788"/>
                      <a:pt x="1964" y="17788"/>
                      <a:pt x="1964" y="17788"/>
                    </a:cubicBezTo>
                    <a:cubicBezTo>
                      <a:pt x="1964" y="17855"/>
                      <a:pt x="1964" y="17855"/>
                      <a:pt x="1964" y="17855"/>
                    </a:cubicBezTo>
                    <a:cubicBezTo>
                      <a:pt x="1964" y="17922"/>
                      <a:pt x="1964" y="17922"/>
                      <a:pt x="1964" y="17922"/>
                    </a:cubicBezTo>
                    <a:cubicBezTo>
                      <a:pt x="1908" y="17855"/>
                      <a:pt x="1908" y="17855"/>
                      <a:pt x="1908" y="17855"/>
                    </a:cubicBezTo>
                    <a:cubicBezTo>
                      <a:pt x="1908" y="17788"/>
                      <a:pt x="1908" y="17788"/>
                      <a:pt x="1908" y="17788"/>
                    </a:cubicBezTo>
                    <a:close/>
                    <a:moveTo>
                      <a:pt x="1795" y="17654"/>
                    </a:moveTo>
                    <a:cubicBezTo>
                      <a:pt x="1795" y="17588"/>
                      <a:pt x="1795" y="17588"/>
                      <a:pt x="1795" y="17588"/>
                    </a:cubicBezTo>
                    <a:cubicBezTo>
                      <a:pt x="1851" y="17521"/>
                      <a:pt x="1851" y="17521"/>
                      <a:pt x="1851" y="17521"/>
                    </a:cubicBezTo>
                    <a:cubicBezTo>
                      <a:pt x="1795" y="17654"/>
                      <a:pt x="1795" y="17654"/>
                      <a:pt x="1795" y="17654"/>
                    </a:cubicBezTo>
                    <a:close/>
                    <a:moveTo>
                      <a:pt x="1515" y="17387"/>
                    </a:moveTo>
                    <a:cubicBezTo>
                      <a:pt x="1571" y="17387"/>
                      <a:pt x="1571" y="17387"/>
                      <a:pt x="1571" y="17387"/>
                    </a:cubicBezTo>
                    <a:cubicBezTo>
                      <a:pt x="1571" y="17387"/>
                      <a:pt x="1571" y="17387"/>
                      <a:pt x="1571" y="17387"/>
                    </a:cubicBezTo>
                    <a:cubicBezTo>
                      <a:pt x="1515" y="17387"/>
                      <a:pt x="1515" y="17387"/>
                      <a:pt x="1515" y="17387"/>
                    </a:cubicBezTo>
                    <a:close/>
                    <a:moveTo>
                      <a:pt x="1122" y="17186"/>
                    </a:moveTo>
                    <a:cubicBezTo>
                      <a:pt x="1122" y="17253"/>
                      <a:pt x="1122" y="17253"/>
                      <a:pt x="1122" y="17253"/>
                    </a:cubicBezTo>
                    <a:cubicBezTo>
                      <a:pt x="1178" y="17253"/>
                      <a:pt x="1178" y="17253"/>
                      <a:pt x="1178" y="17253"/>
                    </a:cubicBezTo>
                    <a:cubicBezTo>
                      <a:pt x="1178" y="17320"/>
                      <a:pt x="1178" y="17320"/>
                      <a:pt x="1178" y="17320"/>
                    </a:cubicBezTo>
                    <a:cubicBezTo>
                      <a:pt x="1290" y="17320"/>
                      <a:pt x="1290" y="17320"/>
                      <a:pt x="1290" y="17320"/>
                    </a:cubicBezTo>
                    <a:cubicBezTo>
                      <a:pt x="1234" y="17387"/>
                      <a:pt x="1234" y="17387"/>
                      <a:pt x="1234" y="17387"/>
                    </a:cubicBezTo>
                    <a:cubicBezTo>
                      <a:pt x="1178" y="17387"/>
                      <a:pt x="1178" y="17387"/>
                      <a:pt x="1178" y="17387"/>
                    </a:cubicBezTo>
                    <a:cubicBezTo>
                      <a:pt x="1178" y="17454"/>
                      <a:pt x="1178" y="17454"/>
                      <a:pt x="1178" y="17454"/>
                    </a:cubicBezTo>
                    <a:cubicBezTo>
                      <a:pt x="1178" y="17454"/>
                      <a:pt x="1178" y="17454"/>
                      <a:pt x="1178" y="17454"/>
                    </a:cubicBezTo>
                    <a:cubicBezTo>
                      <a:pt x="1178" y="17521"/>
                      <a:pt x="1178" y="17521"/>
                      <a:pt x="1178" y="17521"/>
                    </a:cubicBezTo>
                    <a:cubicBezTo>
                      <a:pt x="1178" y="17521"/>
                      <a:pt x="1178" y="17521"/>
                      <a:pt x="1178" y="17521"/>
                    </a:cubicBezTo>
                    <a:cubicBezTo>
                      <a:pt x="1234" y="17521"/>
                      <a:pt x="1234" y="17521"/>
                      <a:pt x="1234" y="17521"/>
                    </a:cubicBezTo>
                    <a:cubicBezTo>
                      <a:pt x="1234" y="17588"/>
                      <a:pt x="1234" y="17588"/>
                      <a:pt x="1234" y="17588"/>
                    </a:cubicBezTo>
                    <a:cubicBezTo>
                      <a:pt x="1290" y="17588"/>
                      <a:pt x="1290" y="17588"/>
                      <a:pt x="1290" y="17588"/>
                    </a:cubicBezTo>
                    <a:cubicBezTo>
                      <a:pt x="1290" y="17588"/>
                      <a:pt x="1290" y="17588"/>
                      <a:pt x="1290" y="17588"/>
                    </a:cubicBezTo>
                    <a:cubicBezTo>
                      <a:pt x="1346" y="17654"/>
                      <a:pt x="1346" y="17654"/>
                      <a:pt x="1346" y="17654"/>
                    </a:cubicBezTo>
                    <a:cubicBezTo>
                      <a:pt x="1403" y="17588"/>
                      <a:pt x="1403" y="17588"/>
                      <a:pt x="1403" y="17588"/>
                    </a:cubicBezTo>
                    <a:cubicBezTo>
                      <a:pt x="1346" y="17721"/>
                      <a:pt x="1346" y="17721"/>
                      <a:pt x="1346" y="17721"/>
                    </a:cubicBezTo>
                    <a:cubicBezTo>
                      <a:pt x="1346" y="17788"/>
                      <a:pt x="1346" y="17788"/>
                      <a:pt x="1346" y="17788"/>
                    </a:cubicBezTo>
                    <a:cubicBezTo>
                      <a:pt x="1403" y="17721"/>
                      <a:pt x="1403" y="17721"/>
                      <a:pt x="1403" y="17721"/>
                    </a:cubicBezTo>
                    <a:cubicBezTo>
                      <a:pt x="1403" y="17721"/>
                      <a:pt x="1403" y="17721"/>
                      <a:pt x="1403" y="17721"/>
                    </a:cubicBezTo>
                    <a:cubicBezTo>
                      <a:pt x="1459" y="17654"/>
                      <a:pt x="1459" y="17654"/>
                      <a:pt x="1459" y="17654"/>
                    </a:cubicBezTo>
                    <a:cubicBezTo>
                      <a:pt x="1459" y="17721"/>
                      <a:pt x="1459" y="17721"/>
                      <a:pt x="1459" y="17721"/>
                    </a:cubicBezTo>
                    <a:cubicBezTo>
                      <a:pt x="1403" y="17788"/>
                      <a:pt x="1403" y="17788"/>
                      <a:pt x="1403" y="17788"/>
                    </a:cubicBezTo>
                    <a:cubicBezTo>
                      <a:pt x="1403" y="17855"/>
                      <a:pt x="1403" y="17855"/>
                      <a:pt x="1403" y="17855"/>
                    </a:cubicBezTo>
                    <a:cubicBezTo>
                      <a:pt x="1403" y="17788"/>
                      <a:pt x="1403" y="17788"/>
                      <a:pt x="1403" y="17788"/>
                    </a:cubicBezTo>
                    <a:cubicBezTo>
                      <a:pt x="1459" y="17855"/>
                      <a:pt x="1459" y="17855"/>
                      <a:pt x="1459" y="17855"/>
                    </a:cubicBezTo>
                    <a:cubicBezTo>
                      <a:pt x="1515" y="17855"/>
                      <a:pt x="1515" y="17855"/>
                      <a:pt x="1515" y="17855"/>
                    </a:cubicBezTo>
                    <a:cubicBezTo>
                      <a:pt x="1515" y="17922"/>
                      <a:pt x="1515" y="17922"/>
                      <a:pt x="1515" y="17922"/>
                    </a:cubicBezTo>
                    <a:cubicBezTo>
                      <a:pt x="1571" y="17922"/>
                      <a:pt x="1571" y="17922"/>
                      <a:pt x="1571" y="17922"/>
                    </a:cubicBezTo>
                    <a:cubicBezTo>
                      <a:pt x="1571" y="17989"/>
                      <a:pt x="1571" y="17989"/>
                      <a:pt x="1571" y="17989"/>
                    </a:cubicBezTo>
                    <a:cubicBezTo>
                      <a:pt x="1571" y="18056"/>
                      <a:pt x="1571" y="18056"/>
                      <a:pt x="1571" y="18056"/>
                    </a:cubicBezTo>
                    <a:cubicBezTo>
                      <a:pt x="1627" y="18056"/>
                      <a:pt x="1627" y="18056"/>
                      <a:pt x="1627" y="18056"/>
                    </a:cubicBezTo>
                    <a:cubicBezTo>
                      <a:pt x="1627" y="18056"/>
                      <a:pt x="1627" y="18056"/>
                      <a:pt x="1627" y="18056"/>
                    </a:cubicBezTo>
                    <a:cubicBezTo>
                      <a:pt x="1683" y="18056"/>
                      <a:pt x="1683" y="18056"/>
                      <a:pt x="1683" y="18056"/>
                    </a:cubicBezTo>
                    <a:cubicBezTo>
                      <a:pt x="1739" y="18056"/>
                      <a:pt x="1739" y="18056"/>
                      <a:pt x="1739" y="18056"/>
                    </a:cubicBezTo>
                    <a:cubicBezTo>
                      <a:pt x="1627" y="18123"/>
                      <a:pt x="1627" y="18123"/>
                      <a:pt x="1627" y="18123"/>
                    </a:cubicBezTo>
                    <a:cubicBezTo>
                      <a:pt x="1739" y="18256"/>
                      <a:pt x="1739" y="18256"/>
                      <a:pt x="1739" y="18256"/>
                    </a:cubicBezTo>
                    <a:cubicBezTo>
                      <a:pt x="1795" y="18256"/>
                      <a:pt x="1795" y="18256"/>
                      <a:pt x="1795" y="18256"/>
                    </a:cubicBezTo>
                    <a:cubicBezTo>
                      <a:pt x="1795" y="18323"/>
                      <a:pt x="1795" y="18323"/>
                      <a:pt x="1795" y="18323"/>
                    </a:cubicBezTo>
                    <a:cubicBezTo>
                      <a:pt x="1964" y="18390"/>
                      <a:pt x="1964" y="18390"/>
                      <a:pt x="1964" y="18390"/>
                    </a:cubicBezTo>
                    <a:cubicBezTo>
                      <a:pt x="1964" y="18390"/>
                      <a:pt x="1964" y="18390"/>
                      <a:pt x="1964" y="18390"/>
                    </a:cubicBezTo>
                    <a:cubicBezTo>
                      <a:pt x="2020" y="18390"/>
                      <a:pt x="2020" y="18390"/>
                      <a:pt x="2020" y="18390"/>
                    </a:cubicBezTo>
                    <a:cubicBezTo>
                      <a:pt x="1964" y="18256"/>
                      <a:pt x="1964" y="18256"/>
                      <a:pt x="1964" y="18256"/>
                    </a:cubicBezTo>
                    <a:cubicBezTo>
                      <a:pt x="2020" y="18189"/>
                      <a:pt x="2020" y="18189"/>
                      <a:pt x="2020" y="18189"/>
                    </a:cubicBezTo>
                    <a:cubicBezTo>
                      <a:pt x="1964" y="18123"/>
                      <a:pt x="1964" y="18123"/>
                      <a:pt x="1964" y="18123"/>
                    </a:cubicBezTo>
                    <a:cubicBezTo>
                      <a:pt x="1964" y="18056"/>
                      <a:pt x="1964" y="18056"/>
                      <a:pt x="1964" y="18056"/>
                    </a:cubicBezTo>
                    <a:cubicBezTo>
                      <a:pt x="1964" y="17989"/>
                      <a:pt x="1964" y="17989"/>
                      <a:pt x="1964" y="17989"/>
                    </a:cubicBezTo>
                    <a:cubicBezTo>
                      <a:pt x="1851" y="17855"/>
                      <a:pt x="1851" y="17855"/>
                      <a:pt x="1851" y="17855"/>
                    </a:cubicBezTo>
                    <a:cubicBezTo>
                      <a:pt x="1795" y="17721"/>
                      <a:pt x="1795" y="17721"/>
                      <a:pt x="1795" y="17721"/>
                    </a:cubicBezTo>
                    <a:cubicBezTo>
                      <a:pt x="1739" y="17654"/>
                      <a:pt x="1739" y="17654"/>
                      <a:pt x="1739" y="17654"/>
                    </a:cubicBezTo>
                    <a:cubicBezTo>
                      <a:pt x="1739" y="17521"/>
                      <a:pt x="1739" y="17521"/>
                      <a:pt x="1739" y="17521"/>
                    </a:cubicBezTo>
                    <a:cubicBezTo>
                      <a:pt x="1739" y="17521"/>
                      <a:pt x="1739" y="17521"/>
                      <a:pt x="1739" y="17521"/>
                    </a:cubicBezTo>
                    <a:cubicBezTo>
                      <a:pt x="1683" y="17521"/>
                      <a:pt x="1683" y="17521"/>
                      <a:pt x="1683" y="17521"/>
                    </a:cubicBezTo>
                    <a:cubicBezTo>
                      <a:pt x="1571" y="17454"/>
                      <a:pt x="1571" y="17454"/>
                      <a:pt x="1571" y="17454"/>
                    </a:cubicBezTo>
                    <a:cubicBezTo>
                      <a:pt x="1515" y="17454"/>
                      <a:pt x="1515" y="17454"/>
                      <a:pt x="1515" y="17454"/>
                    </a:cubicBezTo>
                    <a:cubicBezTo>
                      <a:pt x="1515" y="17454"/>
                      <a:pt x="1515" y="17454"/>
                      <a:pt x="1515" y="17454"/>
                    </a:cubicBezTo>
                    <a:cubicBezTo>
                      <a:pt x="1459" y="17387"/>
                      <a:pt x="1459" y="17387"/>
                      <a:pt x="1459" y="17387"/>
                    </a:cubicBezTo>
                    <a:cubicBezTo>
                      <a:pt x="1403" y="17320"/>
                      <a:pt x="1403" y="17320"/>
                      <a:pt x="1403" y="17320"/>
                    </a:cubicBezTo>
                    <a:cubicBezTo>
                      <a:pt x="1346" y="17320"/>
                      <a:pt x="1346" y="17320"/>
                      <a:pt x="1346" y="17320"/>
                    </a:cubicBezTo>
                    <a:cubicBezTo>
                      <a:pt x="1346" y="17253"/>
                      <a:pt x="1346" y="17253"/>
                      <a:pt x="1346" y="17253"/>
                    </a:cubicBezTo>
                    <a:cubicBezTo>
                      <a:pt x="1290" y="17253"/>
                      <a:pt x="1290" y="17253"/>
                      <a:pt x="1290" y="17253"/>
                    </a:cubicBezTo>
                    <a:cubicBezTo>
                      <a:pt x="1234" y="17186"/>
                      <a:pt x="1234" y="17186"/>
                      <a:pt x="1234" y="17186"/>
                    </a:cubicBezTo>
                    <a:cubicBezTo>
                      <a:pt x="1178" y="17186"/>
                      <a:pt x="1178" y="17186"/>
                      <a:pt x="1178" y="17186"/>
                    </a:cubicBezTo>
                    <a:cubicBezTo>
                      <a:pt x="1178" y="17186"/>
                      <a:pt x="1178" y="17186"/>
                      <a:pt x="1178" y="17186"/>
                    </a:cubicBezTo>
                    <a:cubicBezTo>
                      <a:pt x="1122" y="17186"/>
                      <a:pt x="1122" y="17186"/>
                      <a:pt x="1122" y="17186"/>
                    </a:cubicBezTo>
                    <a:close/>
                    <a:moveTo>
                      <a:pt x="1571" y="17320"/>
                    </a:moveTo>
                    <a:cubicBezTo>
                      <a:pt x="1571" y="17320"/>
                      <a:pt x="1571" y="17320"/>
                      <a:pt x="1571" y="17320"/>
                    </a:cubicBezTo>
                    <a:cubicBezTo>
                      <a:pt x="1627" y="17253"/>
                      <a:pt x="1627" y="17253"/>
                      <a:pt x="1627" y="17253"/>
                    </a:cubicBezTo>
                    <a:cubicBezTo>
                      <a:pt x="1627" y="17320"/>
                      <a:pt x="1627" y="17320"/>
                      <a:pt x="1627" y="17320"/>
                    </a:cubicBezTo>
                    <a:cubicBezTo>
                      <a:pt x="1627" y="17320"/>
                      <a:pt x="1627" y="17320"/>
                      <a:pt x="1627" y="17320"/>
                    </a:cubicBezTo>
                    <a:cubicBezTo>
                      <a:pt x="1571" y="17320"/>
                      <a:pt x="1571" y="17320"/>
                      <a:pt x="1571" y="17320"/>
                    </a:cubicBezTo>
                    <a:cubicBezTo>
                      <a:pt x="1571" y="17320"/>
                      <a:pt x="1571" y="17320"/>
                      <a:pt x="1571" y="17320"/>
                    </a:cubicBezTo>
                    <a:close/>
                    <a:moveTo>
                      <a:pt x="1515" y="17253"/>
                    </a:moveTo>
                    <a:cubicBezTo>
                      <a:pt x="1571" y="17253"/>
                      <a:pt x="1571" y="17253"/>
                      <a:pt x="1571" y="17253"/>
                    </a:cubicBezTo>
                    <a:cubicBezTo>
                      <a:pt x="1571" y="17253"/>
                      <a:pt x="1571" y="17253"/>
                      <a:pt x="1571" y="17253"/>
                    </a:cubicBezTo>
                    <a:cubicBezTo>
                      <a:pt x="1515" y="17253"/>
                      <a:pt x="1515" y="17253"/>
                      <a:pt x="1515" y="17253"/>
                    </a:cubicBezTo>
                    <a:close/>
                    <a:moveTo>
                      <a:pt x="1234" y="16050"/>
                    </a:moveTo>
                    <a:cubicBezTo>
                      <a:pt x="1234" y="16116"/>
                      <a:pt x="1234" y="16116"/>
                      <a:pt x="1234" y="16116"/>
                    </a:cubicBezTo>
                    <a:cubicBezTo>
                      <a:pt x="1234" y="16116"/>
                      <a:pt x="1234" y="16116"/>
                      <a:pt x="1234" y="16116"/>
                    </a:cubicBezTo>
                    <a:cubicBezTo>
                      <a:pt x="1234" y="16050"/>
                      <a:pt x="1234" y="16050"/>
                      <a:pt x="1234" y="16050"/>
                    </a:cubicBezTo>
                    <a:close/>
                    <a:moveTo>
                      <a:pt x="1346" y="16651"/>
                    </a:moveTo>
                    <a:cubicBezTo>
                      <a:pt x="1346" y="16585"/>
                      <a:pt x="1346" y="16585"/>
                      <a:pt x="1346" y="16585"/>
                    </a:cubicBezTo>
                    <a:cubicBezTo>
                      <a:pt x="1403" y="16585"/>
                      <a:pt x="1403" y="16585"/>
                      <a:pt x="1403" y="16585"/>
                    </a:cubicBezTo>
                    <a:cubicBezTo>
                      <a:pt x="1403" y="16585"/>
                      <a:pt x="1403" y="16585"/>
                      <a:pt x="1403" y="16585"/>
                    </a:cubicBezTo>
                    <a:cubicBezTo>
                      <a:pt x="1403" y="16651"/>
                      <a:pt x="1403" y="16651"/>
                      <a:pt x="1403" y="16651"/>
                    </a:cubicBezTo>
                    <a:cubicBezTo>
                      <a:pt x="1346" y="16651"/>
                      <a:pt x="1346" y="16651"/>
                      <a:pt x="1346" y="16651"/>
                    </a:cubicBezTo>
                    <a:close/>
                    <a:moveTo>
                      <a:pt x="1346" y="16785"/>
                    </a:moveTo>
                    <a:cubicBezTo>
                      <a:pt x="1290" y="16852"/>
                      <a:pt x="1290" y="16852"/>
                      <a:pt x="1290" y="16852"/>
                    </a:cubicBezTo>
                    <a:cubicBezTo>
                      <a:pt x="1346" y="16919"/>
                      <a:pt x="1346" y="16919"/>
                      <a:pt x="1346" y="16919"/>
                    </a:cubicBezTo>
                    <a:cubicBezTo>
                      <a:pt x="1346" y="16919"/>
                      <a:pt x="1346" y="16919"/>
                      <a:pt x="1346" y="16919"/>
                    </a:cubicBezTo>
                    <a:cubicBezTo>
                      <a:pt x="1346" y="16852"/>
                      <a:pt x="1346" y="16852"/>
                      <a:pt x="1346" y="16852"/>
                    </a:cubicBezTo>
                    <a:cubicBezTo>
                      <a:pt x="1346" y="16785"/>
                      <a:pt x="1346" y="16785"/>
                      <a:pt x="1346" y="16785"/>
                    </a:cubicBezTo>
                    <a:close/>
                    <a:moveTo>
                      <a:pt x="1403" y="16718"/>
                    </a:moveTo>
                    <a:cubicBezTo>
                      <a:pt x="1403" y="16651"/>
                      <a:pt x="1403" y="16651"/>
                      <a:pt x="1403" y="16651"/>
                    </a:cubicBezTo>
                    <a:cubicBezTo>
                      <a:pt x="1403" y="16651"/>
                      <a:pt x="1403" y="16651"/>
                      <a:pt x="1403" y="16651"/>
                    </a:cubicBezTo>
                    <a:cubicBezTo>
                      <a:pt x="1346" y="16718"/>
                      <a:pt x="1346" y="16718"/>
                      <a:pt x="1346" y="16718"/>
                    </a:cubicBezTo>
                    <a:cubicBezTo>
                      <a:pt x="1346" y="16718"/>
                      <a:pt x="1346" y="16718"/>
                      <a:pt x="1346" y="16718"/>
                    </a:cubicBezTo>
                    <a:cubicBezTo>
                      <a:pt x="1346" y="16718"/>
                      <a:pt x="1346" y="16718"/>
                      <a:pt x="1346" y="16718"/>
                    </a:cubicBezTo>
                    <a:cubicBezTo>
                      <a:pt x="1346" y="16718"/>
                      <a:pt x="1403" y="16718"/>
                      <a:pt x="1403" y="16718"/>
                    </a:cubicBezTo>
                    <a:close/>
                    <a:moveTo>
                      <a:pt x="1459" y="16651"/>
                    </a:moveTo>
                    <a:cubicBezTo>
                      <a:pt x="1515" y="16585"/>
                      <a:pt x="1515" y="16585"/>
                      <a:pt x="1515" y="16585"/>
                    </a:cubicBezTo>
                    <a:cubicBezTo>
                      <a:pt x="1515" y="16585"/>
                      <a:pt x="1515" y="16585"/>
                      <a:pt x="1515" y="16585"/>
                    </a:cubicBezTo>
                    <a:cubicBezTo>
                      <a:pt x="1571" y="16518"/>
                      <a:pt x="1571" y="16518"/>
                      <a:pt x="1571" y="16518"/>
                    </a:cubicBezTo>
                    <a:cubicBezTo>
                      <a:pt x="1627" y="16518"/>
                      <a:pt x="1627" y="16518"/>
                      <a:pt x="1627" y="16518"/>
                    </a:cubicBezTo>
                    <a:cubicBezTo>
                      <a:pt x="1627" y="16518"/>
                      <a:pt x="1627" y="16518"/>
                      <a:pt x="1627" y="16518"/>
                    </a:cubicBezTo>
                    <a:cubicBezTo>
                      <a:pt x="1571" y="16651"/>
                      <a:pt x="1571" y="16651"/>
                      <a:pt x="1571" y="16651"/>
                    </a:cubicBezTo>
                    <a:cubicBezTo>
                      <a:pt x="1515" y="16651"/>
                      <a:pt x="1515" y="16651"/>
                      <a:pt x="1515" y="16651"/>
                    </a:cubicBezTo>
                    <a:cubicBezTo>
                      <a:pt x="1459" y="16651"/>
                      <a:pt x="1459" y="16651"/>
                      <a:pt x="1459" y="16651"/>
                    </a:cubicBezTo>
                    <a:cubicBezTo>
                      <a:pt x="1459" y="16651"/>
                      <a:pt x="1459" y="16651"/>
                      <a:pt x="1459" y="16651"/>
                    </a:cubicBezTo>
                    <a:close/>
                    <a:moveTo>
                      <a:pt x="1403" y="16384"/>
                    </a:moveTo>
                    <a:cubicBezTo>
                      <a:pt x="1403" y="16317"/>
                      <a:pt x="1403" y="16317"/>
                      <a:pt x="1403" y="16317"/>
                    </a:cubicBezTo>
                    <a:cubicBezTo>
                      <a:pt x="1459" y="16317"/>
                      <a:pt x="1459" y="16317"/>
                      <a:pt x="1459" y="16317"/>
                    </a:cubicBezTo>
                    <a:cubicBezTo>
                      <a:pt x="1459" y="16317"/>
                      <a:pt x="1459" y="16317"/>
                      <a:pt x="1459" y="16317"/>
                    </a:cubicBezTo>
                    <a:cubicBezTo>
                      <a:pt x="1403" y="16384"/>
                      <a:pt x="1403" y="16384"/>
                      <a:pt x="1403" y="16384"/>
                    </a:cubicBezTo>
                    <a:cubicBezTo>
                      <a:pt x="1403" y="16384"/>
                      <a:pt x="1403" y="16384"/>
                      <a:pt x="1403" y="16384"/>
                    </a:cubicBezTo>
                    <a:cubicBezTo>
                      <a:pt x="1403" y="16384"/>
                      <a:pt x="1403" y="16384"/>
                      <a:pt x="1403" y="16384"/>
                    </a:cubicBezTo>
                    <a:close/>
                    <a:moveTo>
                      <a:pt x="1290" y="16384"/>
                    </a:moveTo>
                    <a:cubicBezTo>
                      <a:pt x="1346" y="16384"/>
                      <a:pt x="1346" y="16384"/>
                      <a:pt x="1346" y="16384"/>
                    </a:cubicBezTo>
                    <a:cubicBezTo>
                      <a:pt x="1346" y="16384"/>
                      <a:pt x="1346" y="16384"/>
                      <a:pt x="1346" y="16384"/>
                    </a:cubicBezTo>
                    <a:cubicBezTo>
                      <a:pt x="1346" y="16317"/>
                      <a:pt x="1346" y="16317"/>
                      <a:pt x="1346" y="16317"/>
                    </a:cubicBezTo>
                    <a:cubicBezTo>
                      <a:pt x="1290" y="16384"/>
                      <a:pt x="1290" y="16384"/>
                      <a:pt x="1290" y="16384"/>
                    </a:cubicBezTo>
                    <a:close/>
                    <a:moveTo>
                      <a:pt x="1234" y="16250"/>
                    </a:moveTo>
                    <a:cubicBezTo>
                      <a:pt x="1234" y="16317"/>
                      <a:pt x="1234" y="16317"/>
                      <a:pt x="1234" y="16317"/>
                    </a:cubicBezTo>
                    <a:cubicBezTo>
                      <a:pt x="1234" y="16317"/>
                      <a:pt x="1234" y="16317"/>
                      <a:pt x="1234" y="16317"/>
                    </a:cubicBezTo>
                    <a:cubicBezTo>
                      <a:pt x="1234" y="16384"/>
                      <a:pt x="1234" y="16384"/>
                      <a:pt x="1234" y="16384"/>
                    </a:cubicBezTo>
                    <a:cubicBezTo>
                      <a:pt x="1290" y="16317"/>
                      <a:pt x="1290" y="16317"/>
                      <a:pt x="1290" y="16317"/>
                    </a:cubicBezTo>
                    <a:cubicBezTo>
                      <a:pt x="1234" y="16250"/>
                      <a:pt x="1234" y="16250"/>
                      <a:pt x="1234" y="16250"/>
                    </a:cubicBezTo>
                    <a:cubicBezTo>
                      <a:pt x="1234" y="16250"/>
                      <a:pt x="1234" y="16250"/>
                      <a:pt x="1234" y="16250"/>
                    </a:cubicBezTo>
                    <a:close/>
                    <a:moveTo>
                      <a:pt x="1290" y="16183"/>
                    </a:moveTo>
                    <a:cubicBezTo>
                      <a:pt x="1290" y="16183"/>
                      <a:pt x="1290" y="16183"/>
                      <a:pt x="1290" y="16183"/>
                    </a:cubicBezTo>
                    <a:cubicBezTo>
                      <a:pt x="1290" y="16183"/>
                      <a:pt x="1290" y="16183"/>
                      <a:pt x="1290" y="16183"/>
                    </a:cubicBezTo>
                    <a:cubicBezTo>
                      <a:pt x="1290" y="16250"/>
                      <a:pt x="1290" y="16250"/>
                      <a:pt x="1290" y="16250"/>
                    </a:cubicBezTo>
                    <a:cubicBezTo>
                      <a:pt x="1346" y="16250"/>
                      <a:pt x="1346" y="16250"/>
                      <a:pt x="1346" y="16250"/>
                    </a:cubicBezTo>
                    <a:cubicBezTo>
                      <a:pt x="1403" y="16183"/>
                      <a:pt x="1403" y="16183"/>
                      <a:pt x="1403" y="16183"/>
                    </a:cubicBezTo>
                    <a:cubicBezTo>
                      <a:pt x="1346" y="16250"/>
                      <a:pt x="1346" y="16250"/>
                      <a:pt x="1346" y="16250"/>
                    </a:cubicBezTo>
                    <a:cubicBezTo>
                      <a:pt x="1346" y="16317"/>
                      <a:pt x="1346" y="16317"/>
                      <a:pt x="1346" y="16317"/>
                    </a:cubicBezTo>
                    <a:cubicBezTo>
                      <a:pt x="1403" y="16250"/>
                      <a:pt x="1403" y="16250"/>
                      <a:pt x="1403" y="16250"/>
                    </a:cubicBezTo>
                    <a:cubicBezTo>
                      <a:pt x="1403" y="16116"/>
                      <a:pt x="1403" y="16116"/>
                      <a:pt x="1403" y="16116"/>
                    </a:cubicBezTo>
                    <a:cubicBezTo>
                      <a:pt x="1346" y="16116"/>
                      <a:pt x="1346" y="16116"/>
                      <a:pt x="1346" y="16116"/>
                    </a:cubicBezTo>
                    <a:cubicBezTo>
                      <a:pt x="1290" y="16116"/>
                      <a:pt x="1290" y="16116"/>
                      <a:pt x="1290" y="16116"/>
                    </a:cubicBezTo>
                    <a:cubicBezTo>
                      <a:pt x="1290" y="16183"/>
                      <a:pt x="1290" y="16183"/>
                      <a:pt x="1290" y="16183"/>
                    </a:cubicBezTo>
                    <a:close/>
                    <a:moveTo>
                      <a:pt x="1290" y="16050"/>
                    </a:moveTo>
                    <a:cubicBezTo>
                      <a:pt x="1290" y="16116"/>
                      <a:pt x="1290" y="16116"/>
                      <a:pt x="1290" y="16116"/>
                    </a:cubicBezTo>
                    <a:cubicBezTo>
                      <a:pt x="1290" y="16050"/>
                      <a:pt x="1290" y="16050"/>
                      <a:pt x="1290" y="16050"/>
                    </a:cubicBezTo>
                    <a:cubicBezTo>
                      <a:pt x="1290" y="16050"/>
                      <a:pt x="1290" y="16050"/>
                      <a:pt x="1290" y="16050"/>
                    </a:cubicBezTo>
                    <a:cubicBezTo>
                      <a:pt x="1290" y="16050"/>
                      <a:pt x="1290" y="16050"/>
                      <a:pt x="1290" y="16050"/>
                    </a:cubicBezTo>
                    <a:close/>
                    <a:moveTo>
                      <a:pt x="1346" y="15983"/>
                    </a:moveTo>
                    <a:cubicBezTo>
                      <a:pt x="1403" y="15916"/>
                      <a:pt x="1403" y="15916"/>
                      <a:pt x="1403" y="15916"/>
                    </a:cubicBezTo>
                    <a:cubicBezTo>
                      <a:pt x="1403" y="15849"/>
                      <a:pt x="1403" y="15849"/>
                      <a:pt x="1403" y="15849"/>
                    </a:cubicBezTo>
                    <a:cubicBezTo>
                      <a:pt x="1459" y="15849"/>
                      <a:pt x="1459" y="15849"/>
                      <a:pt x="1459" y="15849"/>
                    </a:cubicBezTo>
                    <a:cubicBezTo>
                      <a:pt x="1459" y="15916"/>
                      <a:pt x="1459" y="15916"/>
                      <a:pt x="1459" y="15916"/>
                    </a:cubicBezTo>
                    <a:cubicBezTo>
                      <a:pt x="1403" y="15916"/>
                      <a:pt x="1403" y="15916"/>
                      <a:pt x="1403" y="15916"/>
                    </a:cubicBezTo>
                    <a:cubicBezTo>
                      <a:pt x="1346" y="15983"/>
                      <a:pt x="1346" y="15983"/>
                      <a:pt x="1346" y="15983"/>
                    </a:cubicBezTo>
                    <a:close/>
                    <a:moveTo>
                      <a:pt x="1066" y="15782"/>
                    </a:moveTo>
                    <a:cubicBezTo>
                      <a:pt x="1178" y="15916"/>
                      <a:pt x="1178" y="15916"/>
                      <a:pt x="1178" y="15916"/>
                    </a:cubicBezTo>
                    <a:cubicBezTo>
                      <a:pt x="1178" y="16050"/>
                      <a:pt x="1178" y="16050"/>
                      <a:pt x="1178" y="16050"/>
                    </a:cubicBezTo>
                    <a:cubicBezTo>
                      <a:pt x="1178" y="16050"/>
                      <a:pt x="1178" y="16050"/>
                      <a:pt x="1178" y="16050"/>
                    </a:cubicBezTo>
                    <a:cubicBezTo>
                      <a:pt x="1122" y="16050"/>
                      <a:pt x="1122" y="16050"/>
                      <a:pt x="1122" y="16050"/>
                    </a:cubicBezTo>
                    <a:cubicBezTo>
                      <a:pt x="1122" y="15983"/>
                      <a:pt x="1122" y="15983"/>
                      <a:pt x="1122" y="15983"/>
                    </a:cubicBezTo>
                    <a:cubicBezTo>
                      <a:pt x="1066" y="15916"/>
                      <a:pt x="1066" y="15916"/>
                      <a:pt x="1066" y="15916"/>
                    </a:cubicBezTo>
                    <a:cubicBezTo>
                      <a:pt x="1066" y="15849"/>
                      <a:pt x="1066" y="15849"/>
                      <a:pt x="1066" y="15849"/>
                    </a:cubicBezTo>
                    <a:cubicBezTo>
                      <a:pt x="1066" y="15849"/>
                      <a:pt x="1066" y="15782"/>
                      <a:pt x="1066" y="15782"/>
                    </a:cubicBezTo>
                    <a:close/>
                    <a:moveTo>
                      <a:pt x="1178" y="15782"/>
                    </a:moveTo>
                    <a:cubicBezTo>
                      <a:pt x="1178" y="15849"/>
                      <a:pt x="1178" y="15849"/>
                      <a:pt x="1178" y="15849"/>
                    </a:cubicBezTo>
                    <a:cubicBezTo>
                      <a:pt x="1178" y="15916"/>
                      <a:pt x="1178" y="15916"/>
                      <a:pt x="1178" y="15916"/>
                    </a:cubicBezTo>
                    <a:cubicBezTo>
                      <a:pt x="1178" y="15983"/>
                      <a:pt x="1178" y="15983"/>
                      <a:pt x="1178" y="15983"/>
                    </a:cubicBezTo>
                    <a:cubicBezTo>
                      <a:pt x="1234" y="15983"/>
                      <a:pt x="1234" y="15983"/>
                      <a:pt x="1234" y="15983"/>
                    </a:cubicBezTo>
                    <a:cubicBezTo>
                      <a:pt x="1234" y="15916"/>
                      <a:pt x="1234" y="15916"/>
                      <a:pt x="1234" y="15916"/>
                    </a:cubicBezTo>
                    <a:cubicBezTo>
                      <a:pt x="1234" y="15849"/>
                      <a:pt x="1234" y="15849"/>
                      <a:pt x="1234" y="15849"/>
                    </a:cubicBezTo>
                    <a:cubicBezTo>
                      <a:pt x="1178" y="15782"/>
                      <a:pt x="1178" y="15782"/>
                      <a:pt x="1178" y="15782"/>
                    </a:cubicBezTo>
                    <a:cubicBezTo>
                      <a:pt x="1178" y="15715"/>
                      <a:pt x="1178" y="15715"/>
                      <a:pt x="1178" y="15715"/>
                    </a:cubicBezTo>
                    <a:cubicBezTo>
                      <a:pt x="1178" y="15782"/>
                      <a:pt x="1178" y="15782"/>
                      <a:pt x="1178" y="15782"/>
                    </a:cubicBezTo>
                    <a:close/>
                    <a:moveTo>
                      <a:pt x="1066" y="15715"/>
                    </a:moveTo>
                    <a:cubicBezTo>
                      <a:pt x="1122" y="15715"/>
                      <a:pt x="1122" y="15715"/>
                      <a:pt x="1122" y="15715"/>
                    </a:cubicBezTo>
                    <a:cubicBezTo>
                      <a:pt x="1122" y="15715"/>
                      <a:pt x="1122" y="15715"/>
                      <a:pt x="1122" y="15715"/>
                    </a:cubicBezTo>
                    <a:cubicBezTo>
                      <a:pt x="1178" y="15715"/>
                      <a:pt x="1178" y="15715"/>
                      <a:pt x="1178" y="15715"/>
                    </a:cubicBezTo>
                    <a:cubicBezTo>
                      <a:pt x="1178" y="15648"/>
                      <a:pt x="1178" y="15648"/>
                      <a:pt x="1178" y="15648"/>
                    </a:cubicBezTo>
                    <a:cubicBezTo>
                      <a:pt x="1178" y="15648"/>
                      <a:pt x="1178" y="15648"/>
                      <a:pt x="1178" y="15648"/>
                    </a:cubicBezTo>
                    <a:cubicBezTo>
                      <a:pt x="1066" y="15648"/>
                      <a:pt x="1066" y="15648"/>
                      <a:pt x="1066" y="15648"/>
                    </a:cubicBezTo>
                    <a:cubicBezTo>
                      <a:pt x="1066" y="15715"/>
                      <a:pt x="1066" y="15715"/>
                      <a:pt x="1066" y="15715"/>
                    </a:cubicBezTo>
                    <a:close/>
                    <a:moveTo>
                      <a:pt x="561" y="15715"/>
                    </a:moveTo>
                    <a:cubicBezTo>
                      <a:pt x="505" y="15648"/>
                      <a:pt x="505" y="15648"/>
                      <a:pt x="505" y="15648"/>
                    </a:cubicBezTo>
                    <a:cubicBezTo>
                      <a:pt x="617" y="15515"/>
                      <a:pt x="617" y="15515"/>
                      <a:pt x="617" y="15515"/>
                    </a:cubicBezTo>
                    <a:cubicBezTo>
                      <a:pt x="673" y="15515"/>
                      <a:pt x="673" y="15515"/>
                      <a:pt x="673" y="15515"/>
                    </a:cubicBezTo>
                    <a:cubicBezTo>
                      <a:pt x="673" y="15581"/>
                      <a:pt x="673" y="15581"/>
                      <a:pt x="673" y="15581"/>
                    </a:cubicBezTo>
                    <a:cubicBezTo>
                      <a:pt x="673" y="15581"/>
                      <a:pt x="673" y="15581"/>
                      <a:pt x="673" y="15581"/>
                    </a:cubicBezTo>
                    <a:cubicBezTo>
                      <a:pt x="729" y="15515"/>
                      <a:pt x="729" y="15515"/>
                      <a:pt x="729" y="15515"/>
                    </a:cubicBezTo>
                    <a:cubicBezTo>
                      <a:pt x="785" y="15581"/>
                      <a:pt x="785" y="15581"/>
                      <a:pt x="785" y="15581"/>
                    </a:cubicBezTo>
                    <a:cubicBezTo>
                      <a:pt x="785" y="15581"/>
                      <a:pt x="785" y="15581"/>
                      <a:pt x="785" y="15581"/>
                    </a:cubicBezTo>
                    <a:cubicBezTo>
                      <a:pt x="785" y="15648"/>
                      <a:pt x="785" y="15648"/>
                      <a:pt x="785" y="15648"/>
                    </a:cubicBezTo>
                    <a:cubicBezTo>
                      <a:pt x="729" y="15715"/>
                      <a:pt x="729" y="15715"/>
                      <a:pt x="729" y="15715"/>
                    </a:cubicBezTo>
                    <a:cubicBezTo>
                      <a:pt x="617" y="15715"/>
                      <a:pt x="617" y="15715"/>
                      <a:pt x="617" y="15715"/>
                    </a:cubicBezTo>
                    <a:cubicBezTo>
                      <a:pt x="673" y="15782"/>
                      <a:pt x="673" y="15782"/>
                      <a:pt x="673" y="15782"/>
                    </a:cubicBezTo>
                    <a:cubicBezTo>
                      <a:pt x="673" y="15782"/>
                      <a:pt x="673" y="15782"/>
                      <a:pt x="673" y="15782"/>
                    </a:cubicBezTo>
                    <a:cubicBezTo>
                      <a:pt x="729" y="15782"/>
                      <a:pt x="729" y="15782"/>
                      <a:pt x="729" y="15782"/>
                    </a:cubicBezTo>
                    <a:cubicBezTo>
                      <a:pt x="729" y="15715"/>
                      <a:pt x="729" y="15715"/>
                      <a:pt x="729" y="15715"/>
                    </a:cubicBezTo>
                    <a:cubicBezTo>
                      <a:pt x="785" y="15581"/>
                      <a:pt x="785" y="15581"/>
                      <a:pt x="785" y="15581"/>
                    </a:cubicBezTo>
                    <a:cubicBezTo>
                      <a:pt x="898" y="15581"/>
                      <a:pt x="898" y="15581"/>
                      <a:pt x="898" y="15581"/>
                    </a:cubicBezTo>
                    <a:cubicBezTo>
                      <a:pt x="898" y="15581"/>
                      <a:pt x="898" y="15581"/>
                      <a:pt x="898" y="15581"/>
                    </a:cubicBezTo>
                    <a:cubicBezTo>
                      <a:pt x="842" y="15648"/>
                      <a:pt x="842" y="15648"/>
                      <a:pt x="842" y="15648"/>
                    </a:cubicBezTo>
                    <a:cubicBezTo>
                      <a:pt x="785" y="15782"/>
                      <a:pt x="785" y="15782"/>
                      <a:pt x="785" y="15782"/>
                    </a:cubicBezTo>
                    <a:cubicBezTo>
                      <a:pt x="785" y="15849"/>
                      <a:pt x="785" y="15849"/>
                      <a:pt x="785" y="15849"/>
                    </a:cubicBezTo>
                    <a:cubicBezTo>
                      <a:pt x="729" y="15916"/>
                      <a:pt x="729" y="15916"/>
                      <a:pt x="729" y="15916"/>
                    </a:cubicBezTo>
                    <a:cubicBezTo>
                      <a:pt x="673" y="15983"/>
                      <a:pt x="673" y="15983"/>
                      <a:pt x="673" y="15983"/>
                    </a:cubicBezTo>
                    <a:cubicBezTo>
                      <a:pt x="673" y="15983"/>
                      <a:pt x="673" y="15983"/>
                      <a:pt x="673" y="15983"/>
                    </a:cubicBezTo>
                    <a:cubicBezTo>
                      <a:pt x="617" y="15983"/>
                      <a:pt x="617" y="15983"/>
                      <a:pt x="617" y="15983"/>
                    </a:cubicBezTo>
                    <a:cubicBezTo>
                      <a:pt x="673" y="15983"/>
                      <a:pt x="673" y="15983"/>
                      <a:pt x="673" y="15983"/>
                    </a:cubicBezTo>
                    <a:cubicBezTo>
                      <a:pt x="673" y="15983"/>
                      <a:pt x="673" y="15983"/>
                      <a:pt x="673" y="15983"/>
                    </a:cubicBezTo>
                    <a:cubicBezTo>
                      <a:pt x="729" y="15983"/>
                      <a:pt x="729" y="15983"/>
                      <a:pt x="729" y="15983"/>
                    </a:cubicBezTo>
                    <a:cubicBezTo>
                      <a:pt x="729" y="16050"/>
                      <a:pt x="729" y="16050"/>
                      <a:pt x="729" y="16050"/>
                    </a:cubicBezTo>
                    <a:cubicBezTo>
                      <a:pt x="673" y="16050"/>
                      <a:pt x="673" y="16050"/>
                      <a:pt x="673" y="16050"/>
                    </a:cubicBezTo>
                    <a:cubicBezTo>
                      <a:pt x="673" y="16116"/>
                      <a:pt x="673" y="16116"/>
                      <a:pt x="673" y="16116"/>
                    </a:cubicBezTo>
                    <a:cubicBezTo>
                      <a:pt x="673" y="16183"/>
                      <a:pt x="673" y="16183"/>
                      <a:pt x="673" y="16183"/>
                    </a:cubicBezTo>
                    <a:cubicBezTo>
                      <a:pt x="673" y="16250"/>
                      <a:pt x="673" y="16250"/>
                      <a:pt x="673" y="16250"/>
                    </a:cubicBezTo>
                    <a:cubicBezTo>
                      <a:pt x="673" y="16317"/>
                      <a:pt x="673" y="16317"/>
                      <a:pt x="673" y="16317"/>
                    </a:cubicBezTo>
                    <a:cubicBezTo>
                      <a:pt x="673" y="16384"/>
                      <a:pt x="673" y="16384"/>
                      <a:pt x="673" y="16384"/>
                    </a:cubicBezTo>
                    <a:cubicBezTo>
                      <a:pt x="729" y="16384"/>
                      <a:pt x="729" y="16384"/>
                      <a:pt x="729" y="16384"/>
                    </a:cubicBezTo>
                    <a:cubicBezTo>
                      <a:pt x="785" y="16451"/>
                      <a:pt x="785" y="16451"/>
                      <a:pt x="785" y="16451"/>
                    </a:cubicBezTo>
                    <a:cubicBezTo>
                      <a:pt x="729" y="16518"/>
                      <a:pt x="729" y="16518"/>
                      <a:pt x="729" y="16518"/>
                    </a:cubicBezTo>
                    <a:cubicBezTo>
                      <a:pt x="673" y="16451"/>
                      <a:pt x="673" y="16451"/>
                      <a:pt x="673" y="16451"/>
                    </a:cubicBezTo>
                    <a:cubicBezTo>
                      <a:pt x="617" y="16317"/>
                      <a:pt x="617" y="16317"/>
                      <a:pt x="617" y="16317"/>
                    </a:cubicBezTo>
                    <a:cubicBezTo>
                      <a:pt x="561" y="16250"/>
                      <a:pt x="561" y="16250"/>
                      <a:pt x="561" y="16250"/>
                    </a:cubicBezTo>
                    <a:cubicBezTo>
                      <a:pt x="617" y="16183"/>
                      <a:pt x="617" y="16183"/>
                      <a:pt x="617" y="16183"/>
                    </a:cubicBezTo>
                    <a:cubicBezTo>
                      <a:pt x="561" y="16183"/>
                      <a:pt x="561" y="16183"/>
                      <a:pt x="561" y="16183"/>
                    </a:cubicBezTo>
                    <a:cubicBezTo>
                      <a:pt x="505" y="16116"/>
                      <a:pt x="505" y="16116"/>
                      <a:pt x="505" y="16116"/>
                    </a:cubicBezTo>
                    <a:cubicBezTo>
                      <a:pt x="561" y="16116"/>
                      <a:pt x="561" y="16116"/>
                      <a:pt x="561" y="16116"/>
                    </a:cubicBezTo>
                    <a:cubicBezTo>
                      <a:pt x="617" y="16116"/>
                      <a:pt x="617" y="16116"/>
                      <a:pt x="617" y="16116"/>
                    </a:cubicBezTo>
                    <a:cubicBezTo>
                      <a:pt x="561" y="16050"/>
                      <a:pt x="561" y="16050"/>
                      <a:pt x="561" y="16050"/>
                    </a:cubicBezTo>
                    <a:cubicBezTo>
                      <a:pt x="505" y="16050"/>
                      <a:pt x="505" y="16050"/>
                      <a:pt x="505" y="16050"/>
                    </a:cubicBezTo>
                    <a:cubicBezTo>
                      <a:pt x="561" y="15983"/>
                      <a:pt x="561" y="15983"/>
                      <a:pt x="561" y="15983"/>
                    </a:cubicBezTo>
                    <a:cubicBezTo>
                      <a:pt x="505" y="15916"/>
                      <a:pt x="505" y="15916"/>
                      <a:pt x="505" y="15916"/>
                    </a:cubicBezTo>
                    <a:cubicBezTo>
                      <a:pt x="505" y="15916"/>
                      <a:pt x="505" y="15916"/>
                      <a:pt x="505" y="15916"/>
                    </a:cubicBezTo>
                    <a:cubicBezTo>
                      <a:pt x="561" y="15916"/>
                      <a:pt x="561" y="15916"/>
                      <a:pt x="561" y="15916"/>
                    </a:cubicBezTo>
                    <a:cubicBezTo>
                      <a:pt x="617" y="15916"/>
                      <a:pt x="617" y="15916"/>
                      <a:pt x="617" y="15916"/>
                    </a:cubicBezTo>
                    <a:cubicBezTo>
                      <a:pt x="617" y="15849"/>
                      <a:pt x="617" y="15849"/>
                      <a:pt x="617" y="15849"/>
                    </a:cubicBezTo>
                    <a:cubicBezTo>
                      <a:pt x="561" y="15849"/>
                      <a:pt x="561" y="15849"/>
                      <a:pt x="561" y="15849"/>
                    </a:cubicBezTo>
                    <a:cubicBezTo>
                      <a:pt x="505" y="15849"/>
                      <a:pt x="505" y="15849"/>
                      <a:pt x="505" y="15849"/>
                    </a:cubicBezTo>
                    <a:cubicBezTo>
                      <a:pt x="505" y="15782"/>
                      <a:pt x="505" y="15782"/>
                      <a:pt x="505" y="15782"/>
                    </a:cubicBezTo>
                    <a:cubicBezTo>
                      <a:pt x="561" y="15715"/>
                      <a:pt x="561" y="15715"/>
                      <a:pt x="561" y="15715"/>
                    </a:cubicBezTo>
                    <a:close/>
                    <a:moveTo>
                      <a:pt x="1122" y="15448"/>
                    </a:moveTo>
                    <a:cubicBezTo>
                      <a:pt x="1122" y="15381"/>
                      <a:pt x="1122" y="15381"/>
                      <a:pt x="1122" y="15381"/>
                    </a:cubicBezTo>
                    <a:cubicBezTo>
                      <a:pt x="1178" y="15381"/>
                      <a:pt x="1178" y="15381"/>
                      <a:pt x="1178" y="15381"/>
                    </a:cubicBezTo>
                    <a:cubicBezTo>
                      <a:pt x="1178" y="15381"/>
                      <a:pt x="1178" y="15381"/>
                      <a:pt x="1178" y="15381"/>
                    </a:cubicBezTo>
                    <a:cubicBezTo>
                      <a:pt x="1122" y="15448"/>
                      <a:pt x="1122" y="15448"/>
                      <a:pt x="1122" y="15448"/>
                    </a:cubicBezTo>
                    <a:close/>
                    <a:moveTo>
                      <a:pt x="6228" y="7289"/>
                    </a:moveTo>
                    <a:cubicBezTo>
                      <a:pt x="6228" y="7289"/>
                      <a:pt x="6228" y="7289"/>
                      <a:pt x="6228" y="7289"/>
                    </a:cubicBezTo>
                    <a:cubicBezTo>
                      <a:pt x="6284" y="7289"/>
                      <a:pt x="6284" y="7289"/>
                      <a:pt x="6284" y="7289"/>
                    </a:cubicBezTo>
                    <a:cubicBezTo>
                      <a:pt x="6284" y="7289"/>
                      <a:pt x="6284" y="7289"/>
                      <a:pt x="6284" y="7289"/>
                    </a:cubicBezTo>
                    <a:cubicBezTo>
                      <a:pt x="6284" y="7222"/>
                      <a:pt x="6284" y="7222"/>
                      <a:pt x="6284" y="7222"/>
                    </a:cubicBezTo>
                    <a:cubicBezTo>
                      <a:pt x="6228" y="7222"/>
                      <a:pt x="6228" y="7222"/>
                      <a:pt x="6228" y="7222"/>
                    </a:cubicBezTo>
                    <a:cubicBezTo>
                      <a:pt x="6228" y="7289"/>
                      <a:pt x="6228" y="7289"/>
                      <a:pt x="6228" y="7289"/>
                    </a:cubicBezTo>
                    <a:close/>
                    <a:moveTo>
                      <a:pt x="5723" y="6754"/>
                    </a:moveTo>
                    <a:cubicBezTo>
                      <a:pt x="5779" y="6754"/>
                      <a:pt x="5779" y="6754"/>
                      <a:pt x="5779" y="6754"/>
                    </a:cubicBezTo>
                    <a:cubicBezTo>
                      <a:pt x="5779" y="6754"/>
                      <a:pt x="5779" y="6754"/>
                      <a:pt x="5779" y="6754"/>
                    </a:cubicBezTo>
                    <a:cubicBezTo>
                      <a:pt x="5779" y="6687"/>
                      <a:pt x="5779" y="6687"/>
                      <a:pt x="5779" y="6687"/>
                    </a:cubicBezTo>
                    <a:cubicBezTo>
                      <a:pt x="5779" y="6687"/>
                      <a:pt x="5779" y="6687"/>
                      <a:pt x="5779" y="6687"/>
                    </a:cubicBezTo>
                    <a:cubicBezTo>
                      <a:pt x="5723" y="6754"/>
                      <a:pt x="5723" y="6754"/>
                      <a:pt x="5723" y="6754"/>
                    </a:cubicBezTo>
                    <a:close/>
                    <a:moveTo>
                      <a:pt x="3983" y="6888"/>
                    </a:moveTo>
                    <a:cubicBezTo>
                      <a:pt x="3983" y="6955"/>
                      <a:pt x="3983" y="6955"/>
                      <a:pt x="3983" y="6955"/>
                    </a:cubicBezTo>
                    <a:cubicBezTo>
                      <a:pt x="4039" y="6888"/>
                      <a:pt x="4039" y="6888"/>
                      <a:pt x="4039" y="6888"/>
                    </a:cubicBezTo>
                    <a:cubicBezTo>
                      <a:pt x="3983" y="6888"/>
                      <a:pt x="3983" y="6888"/>
                      <a:pt x="3983" y="6888"/>
                    </a:cubicBezTo>
                    <a:cubicBezTo>
                      <a:pt x="3983" y="6888"/>
                      <a:pt x="3983" y="6888"/>
                      <a:pt x="3983" y="6888"/>
                    </a:cubicBezTo>
                    <a:close/>
                    <a:moveTo>
                      <a:pt x="3983" y="7022"/>
                    </a:moveTo>
                    <a:cubicBezTo>
                      <a:pt x="3983" y="6955"/>
                      <a:pt x="3983" y="6955"/>
                      <a:pt x="3983" y="6955"/>
                    </a:cubicBezTo>
                    <a:cubicBezTo>
                      <a:pt x="3983" y="6955"/>
                      <a:pt x="3983" y="6955"/>
                      <a:pt x="3983" y="6955"/>
                    </a:cubicBezTo>
                    <a:cubicBezTo>
                      <a:pt x="3983" y="7022"/>
                      <a:pt x="3983" y="7022"/>
                      <a:pt x="3983" y="7022"/>
                    </a:cubicBezTo>
                    <a:cubicBezTo>
                      <a:pt x="3983" y="7022"/>
                      <a:pt x="3983" y="7022"/>
                      <a:pt x="3983" y="7022"/>
                    </a:cubicBezTo>
                    <a:close/>
                    <a:moveTo>
                      <a:pt x="3871" y="7155"/>
                    </a:moveTo>
                    <a:cubicBezTo>
                      <a:pt x="3871" y="7222"/>
                      <a:pt x="3871" y="7222"/>
                      <a:pt x="3871" y="7222"/>
                    </a:cubicBezTo>
                    <a:cubicBezTo>
                      <a:pt x="3871" y="7289"/>
                      <a:pt x="3871" y="7289"/>
                      <a:pt x="3871" y="7289"/>
                    </a:cubicBezTo>
                    <a:cubicBezTo>
                      <a:pt x="3871" y="7356"/>
                      <a:pt x="3871" y="7356"/>
                      <a:pt x="3871" y="7356"/>
                    </a:cubicBezTo>
                    <a:cubicBezTo>
                      <a:pt x="3927" y="7356"/>
                      <a:pt x="3927" y="7356"/>
                      <a:pt x="3927" y="7356"/>
                    </a:cubicBezTo>
                    <a:cubicBezTo>
                      <a:pt x="3927" y="7289"/>
                      <a:pt x="3927" y="7289"/>
                      <a:pt x="3927" y="7289"/>
                    </a:cubicBezTo>
                    <a:cubicBezTo>
                      <a:pt x="3983" y="7289"/>
                      <a:pt x="3983" y="7289"/>
                      <a:pt x="3983" y="7289"/>
                    </a:cubicBezTo>
                    <a:cubicBezTo>
                      <a:pt x="4152" y="7155"/>
                      <a:pt x="4152" y="7155"/>
                      <a:pt x="4152" y="7155"/>
                    </a:cubicBezTo>
                    <a:cubicBezTo>
                      <a:pt x="4208" y="7089"/>
                      <a:pt x="4208" y="7089"/>
                      <a:pt x="4208" y="7089"/>
                    </a:cubicBezTo>
                    <a:cubicBezTo>
                      <a:pt x="4264" y="7022"/>
                      <a:pt x="4264" y="7022"/>
                      <a:pt x="4264" y="7022"/>
                    </a:cubicBezTo>
                    <a:cubicBezTo>
                      <a:pt x="4208" y="7089"/>
                      <a:pt x="4208" y="7089"/>
                      <a:pt x="4208" y="7089"/>
                    </a:cubicBezTo>
                    <a:cubicBezTo>
                      <a:pt x="4208" y="7022"/>
                      <a:pt x="4208" y="7022"/>
                      <a:pt x="4208" y="7022"/>
                    </a:cubicBezTo>
                    <a:cubicBezTo>
                      <a:pt x="4208" y="6955"/>
                      <a:pt x="4208" y="6955"/>
                      <a:pt x="4208" y="6955"/>
                    </a:cubicBezTo>
                    <a:cubicBezTo>
                      <a:pt x="4152" y="6955"/>
                      <a:pt x="4152" y="6955"/>
                      <a:pt x="4152" y="6955"/>
                    </a:cubicBezTo>
                    <a:cubicBezTo>
                      <a:pt x="4152" y="7022"/>
                      <a:pt x="4152" y="7022"/>
                      <a:pt x="4152" y="7022"/>
                    </a:cubicBezTo>
                    <a:cubicBezTo>
                      <a:pt x="4096" y="7022"/>
                      <a:pt x="4096" y="7022"/>
                      <a:pt x="4096" y="7022"/>
                    </a:cubicBezTo>
                    <a:cubicBezTo>
                      <a:pt x="4096" y="7089"/>
                      <a:pt x="4096" y="7089"/>
                      <a:pt x="4096" y="7089"/>
                    </a:cubicBezTo>
                    <a:cubicBezTo>
                      <a:pt x="4039" y="7089"/>
                      <a:pt x="4039" y="7089"/>
                      <a:pt x="4039" y="7089"/>
                    </a:cubicBezTo>
                    <a:cubicBezTo>
                      <a:pt x="4039" y="7089"/>
                      <a:pt x="4039" y="7089"/>
                      <a:pt x="4039" y="7089"/>
                    </a:cubicBezTo>
                    <a:cubicBezTo>
                      <a:pt x="4039" y="7155"/>
                      <a:pt x="4039" y="7155"/>
                      <a:pt x="4039" y="7155"/>
                    </a:cubicBezTo>
                    <a:cubicBezTo>
                      <a:pt x="3983" y="7089"/>
                      <a:pt x="3983" y="7089"/>
                      <a:pt x="3983" y="7089"/>
                    </a:cubicBezTo>
                    <a:cubicBezTo>
                      <a:pt x="3983" y="7089"/>
                      <a:pt x="3983" y="7089"/>
                      <a:pt x="3983" y="7089"/>
                    </a:cubicBezTo>
                    <a:cubicBezTo>
                      <a:pt x="3983" y="7022"/>
                      <a:pt x="3983" y="7022"/>
                      <a:pt x="3983" y="7022"/>
                    </a:cubicBezTo>
                    <a:cubicBezTo>
                      <a:pt x="3927" y="7089"/>
                      <a:pt x="3927" y="7089"/>
                      <a:pt x="3927" y="7089"/>
                    </a:cubicBezTo>
                    <a:cubicBezTo>
                      <a:pt x="3927" y="7089"/>
                      <a:pt x="3927" y="7089"/>
                      <a:pt x="3927" y="7089"/>
                    </a:cubicBezTo>
                    <a:cubicBezTo>
                      <a:pt x="3927" y="7155"/>
                      <a:pt x="3927" y="7155"/>
                      <a:pt x="3927" y="7155"/>
                    </a:cubicBezTo>
                    <a:cubicBezTo>
                      <a:pt x="3871" y="7155"/>
                      <a:pt x="3871" y="7155"/>
                      <a:pt x="3871" y="7155"/>
                    </a:cubicBezTo>
                    <a:close/>
                    <a:moveTo>
                      <a:pt x="3703" y="7356"/>
                    </a:moveTo>
                    <a:cubicBezTo>
                      <a:pt x="3703" y="7289"/>
                      <a:pt x="3703" y="7289"/>
                      <a:pt x="3703" y="7289"/>
                    </a:cubicBezTo>
                    <a:cubicBezTo>
                      <a:pt x="3703" y="7155"/>
                      <a:pt x="3703" y="7155"/>
                      <a:pt x="3703" y="7155"/>
                    </a:cubicBezTo>
                    <a:cubicBezTo>
                      <a:pt x="3647" y="7222"/>
                      <a:pt x="3647" y="7222"/>
                      <a:pt x="3647" y="7222"/>
                    </a:cubicBezTo>
                    <a:cubicBezTo>
                      <a:pt x="3647" y="7289"/>
                      <a:pt x="3647" y="7289"/>
                      <a:pt x="3647" y="7289"/>
                    </a:cubicBezTo>
                    <a:cubicBezTo>
                      <a:pt x="3647" y="7289"/>
                      <a:pt x="3647" y="7289"/>
                      <a:pt x="3647" y="7289"/>
                    </a:cubicBezTo>
                    <a:cubicBezTo>
                      <a:pt x="3647" y="7289"/>
                      <a:pt x="3647" y="7289"/>
                      <a:pt x="3647" y="7289"/>
                    </a:cubicBezTo>
                    <a:cubicBezTo>
                      <a:pt x="3647" y="7289"/>
                      <a:pt x="3703" y="7356"/>
                      <a:pt x="3703" y="7356"/>
                    </a:cubicBezTo>
                    <a:close/>
                    <a:moveTo>
                      <a:pt x="3703" y="7356"/>
                    </a:moveTo>
                    <a:cubicBezTo>
                      <a:pt x="3759" y="7356"/>
                      <a:pt x="3759" y="7356"/>
                      <a:pt x="3759" y="7356"/>
                    </a:cubicBezTo>
                    <a:cubicBezTo>
                      <a:pt x="3759" y="7289"/>
                      <a:pt x="3759" y="7289"/>
                      <a:pt x="3759" y="7289"/>
                    </a:cubicBezTo>
                    <a:cubicBezTo>
                      <a:pt x="3759" y="7289"/>
                      <a:pt x="3759" y="7289"/>
                      <a:pt x="3759" y="7289"/>
                    </a:cubicBezTo>
                    <a:cubicBezTo>
                      <a:pt x="3759" y="7155"/>
                      <a:pt x="3759" y="7155"/>
                      <a:pt x="3759" y="7155"/>
                    </a:cubicBezTo>
                    <a:cubicBezTo>
                      <a:pt x="3759" y="7155"/>
                      <a:pt x="3759" y="7155"/>
                      <a:pt x="3759" y="7155"/>
                    </a:cubicBezTo>
                    <a:cubicBezTo>
                      <a:pt x="3815" y="7155"/>
                      <a:pt x="3815" y="7155"/>
                      <a:pt x="3815" y="7155"/>
                    </a:cubicBezTo>
                    <a:cubicBezTo>
                      <a:pt x="3815" y="7089"/>
                      <a:pt x="3815" y="7089"/>
                      <a:pt x="3815" y="7089"/>
                    </a:cubicBezTo>
                    <a:cubicBezTo>
                      <a:pt x="3815" y="7089"/>
                      <a:pt x="3815" y="7089"/>
                      <a:pt x="3815" y="7089"/>
                    </a:cubicBezTo>
                    <a:cubicBezTo>
                      <a:pt x="3871" y="7155"/>
                      <a:pt x="3871" y="7155"/>
                      <a:pt x="3871" y="7155"/>
                    </a:cubicBezTo>
                    <a:cubicBezTo>
                      <a:pt x="3815" y="7289"/>
                      <a:pt x="3815" y="7289"/>
                      <a:pt x="3815" y="7289"/>
                    </a:cubicBezTo>
                    <a:cubicBezTo>
                      <a:pt x="3815" y="7356"/>
                      <a:pt x="3815" y="7356"/>
                      <a:pt x="3815" y="7356"/>
                    </a:cubicBezTo>
                    <a:cubicBezTo>
                      <a:pt x="3815" y="7356"/>
                      <a:pt x="3815" y="7356"/>
                      <a:pt x="3815" y="7356"/>
                    </a:cubicBezTo>
                    <a:cubicBezTo>
                      <a:pt x="3759" y="7423"/>
                      <a:pt x="3759" y="7423"/>
                      <a:pt x="3759" y="7423"/>
                    </a:cubicBezTo>
                    <a:cubicBezTo>
                      <a:pt x="3703" y="7356"/>
                      <a:pt x="3703" y="7356"/>
                      <a:pt x="3703" y="7356"/>
                    </a:cubicBezTo>
                    <a:close/>
                    <a:moveTo>
                      <a:pt x="3815" y="7624"/>
                    </a:moveTo>
                    <a:cubicBezTo>
                      <a:pt x="3815" y="7624"/>
                      <a:pt x="3815" y="7624"/>
                      <a:pt x="3815" y="7624"/>
                    </a:cubicBezTo>
                    <a:cubicBezTo>
                      <a:pt x="3759" y="7490"/>
                      <a:pt x="3759" y="7490"/>
                      <a:pt x="3759" y="7490"/>
                    </a:cubicBezTo>
                    <a:cubicBezTo>
                      <a:pt x="3759" y="7423"/>
                      <a:pt x="3759" y="7423"/>
                      <a:pt x="3759" y="7423"/>
                    </a:cubicBezTo>
                    <a:cubicBezTo>
                      <a:pt x="3759" y="7423"/>
                      <a:pt x="3759" y="7423"/>
                      <a:pt x="3759" y="7423"/>
                    </a:cubicBezTo>
                    <a:cubicBezTo>
                      <a:pt x="3647" y="7356"/>
                      <a:pt x="3647" y="7356"/>
                      <a:pt x="3647" y="7356"/>
                    </a:cubicBezTo>
                    <a:cubicBezTo>
                      <a:pt x="3647" y="7356"/>
                      <a:pt x="3647" y="7356"/>
                      <a:pt x="3647" y="7356"/>
                    </a:cubicBezTo>
                    <a:cubicBezTo>
                      <a:pt x="3647" y="7423"/>
                      <a:pt x="3647" y="7423"/>
                      <a:pt x="3647" y="7423"/>
                    </a:cubicBezTo>
                    <a:cubicBezTo>
                      <a:pt x="3703" y="7490"/>
                      <a:pt x="3703" y="7490"/>
                      <a:pt x="3703" y="7490"/>
                    </a:cubicBezTo>
                    <a:cubicBezTo>
                      <a:pt x="3647" y="7490"/>
                      <a:pt x="3647" y="7490"/>
                      <a:pt x="3647" y="7490"/>
                    </a:cubicBezTo>
                    <a:cubicBezTo>
                      <a:pt x="3647" y="7490"/>
                      <a:pt x="3647" y="7490"/>
                      <a:pt x="3647" y="7490"/>
                    </a:cubicBezTo>
                    <a:cubicBezTo>
                      <a:pt x="3703" y="7557"/>
                      <a:pt x="3703" y="7557"/>
                      <a:pt x="3703" y="7557"/>
                    </a:cubicBezTo>
                    <a:cubicBezTo>
                      <a:pt x="3815" y="7624"/>
                      <a:pt x="3815" y="7624"/>
                      <a:pt x="3815" y="7624"/>
                    </a:cubicBezTo>
                    <a:close/>
                    <a:moveTo>
                      <a:pt x="3254" y="6687"/>
                    </a:moveTo>
                    <a:cubicBezTo>
                      <a:pt x="3254" y="6754"/>
                      <a:pt x="3254" y="6754"/>
                      <a:pt x="3254" y="6754"/>
                    </a:cubicBezTo>
                    <a:cubicBezTo>
                      <a:pt x="3310" y="6754"/>
                      <a:pt x="3310" y="6754"/>
                      <a:pt x="3310" y="6754"/>
                    </a:cubicBezTo>
                    <a:cubicBezTo>
                      <a:pt x="3366" y="6754"/>
                      <a:pt x="3366" y="6754"/>
                      <a:pt x="3366" y="6754"/>
                    </a:cubicBezTo>
                    <a:cubicBezTo>
                      <a:pt x="3366" y="6754"/>
                      <a:pt x="3366" y="6754"/>
                      <a:pt x="3366" y="6754"/>
                    </a:cubicBezTo>
                    <a:cubicBezTo>
                      <a:pt x="3310" y="6687"/>
                      <a:pt x="3310" y="6687"/>
                      <a:pt x="3310" y="6687"/>
                    </a:cubicBezTo>
                    <a:cubicBezTo>
                      <a:pt x="3254" y="6620"/>
                      <a:pt x="3254" y="6620"/>
                      <a:pt x="3254" y="6620"/>
                    </a:cubicBezTo>
                    <a:cubicBezTo>
                      <a:pt x="3254" y="6687"/>
                      <a:pt x="3254" y="6687"/>
                      <a:pt x="3254" y="6687"/>
                    </a:cubicBezTo>
                    <a:close/>
                    <a:moveTo>
                      <a:pt x="2188" y="18123"/>
                    </a:moveTo>
                    <a:cubicBezTo>
                      <a:pt x="2188" y="18123"/>
                      <a:pt x="2188" y="18123"/>
                      <a:pt x="2188" y="18123"/>
                    </a:cubicBezTo>
                    <a:cubicBezTo>
                      <a:pt x="2132" y="18123"/>
                      <a:pt x="2132" y="18123"/>
                      <a:pt x="2132" y="18123"/>
                    </a:cubicBezTo>
                    <a:cubicBezTo>
                      <a:pt x="2132" y="17989"/>
                      <a:pt x="2132" y="17989"/>
                      <a:pt x="2132" y="17989"/>
                    </a:cubicBezTo>
                    <a:cubicBezTo>
                      <a:pt x="2188" y="17922"/>
                      <a:pt x="2188" y="17922"/>
                      <a:pt x="2188" y="17922"/>
                    </a:cubicBezTo>
                    <a:cubicBezTo>
                      <a:pt x="2188" y="17855"/>
                      <a:pt x="2188" y="17855"/>
                      <a:pt x="2188" y="17855"/>
                    </a:cubicBezTo>
                    <a:cubicBezTo>
                      <a:pt x="2188" y="17855"/>
                      <a:pt x="2188" y="17855"/>
                      <a:pt x="2188" y="17855"/>
                    </a:cubicBezTo>
                    <a:cubicBezTo>
                      <a:pt x="2132" y="17922"/>
                      <a:pt x="2132" y="17922"/>
                      <a:pt x="2132" y="17922"/>
                    </a:cubicBezTo>
                    <a:cubicBezTo>
                      <a:pt x="2076" y="17922"/>
                      <a:pt x="2076" y="17922"/>
                      <a:pt x="2076" y="17922"/>
                    </a:cubicBezTo>
                    <a:cubicBezTo>
                      <a:pt x="2020" y="17855"/>
                      <a:pt x="2020" y="17855"/>
                      <a:pt x="2020" y="17855"/>
                    </a:cubicBezTo>
                    <a:cubicBezTo>
                      <a:pt x="2020" y="17788"/>
                      <a:pt x="2020" y="17788"/>
                      <a:pt x="2020" y="17788"/>
                    </a:cubicBezTo>
                    <a:cubicBezTo>
                      <a:pt x="2020" y="17788"/>
                      <a:pt x="2020" y="17788"/>
                      <a:pt x="2020" y="17788"/>
                    </a:cubicBezTo>
                    <a:cubicBezTo>
                      <a:pt x="2076" y="17855"/>
                      <a:pt x="2076" y="17855"/>
                      <a:pt x="2076" y="17855"/>
                    </a:cubicBezTo>
                    <a:cubicBezTo>
                      <a:pt x="2076" y="17855"/>
                      <a:pt x="2076" y="17855"/>
                      <a:pt x="2076" y="17855"/>
                    </a:cubicBezTo>
                    <a:cubicBezTo>
                      <a:pt x="2076" y="17855"/>
                      <a:pt x="2076" y="17855"/>
                      <a:pt x="2076" y="17855"/>
                    </a:cubicBezTo>
                    <a:cubicBezTo>
                      <a:pt x="2076" y="17788"/>
                      <a:pt x="2076" y="17788"/>
                      <a:pt x="2076" y="17788"/>
                    </a:cubicBezTo>
                    <a:cubicBezTo>
                      <a:pt x="2020" y="17721"/>
                      <a:pt x="2020" y="17721"/>
                      <a:pt x="2020" y="17721"/>
                    </a:cubicBezTo>
                    <a:cubicBezTo>
                      <a:pt x="2020" y="17721"/>
                      <a:pt x="2020" y="17721"/>
                      <a:pt x="2020" y="17721"/>
                    </a:cubicBezTo>
                    <a:cubicBezTo>
                      <a:pt x="1964" y="17788"/>
                      <a:pt x="1964" y="17788"/>
                      <a:pt x="1964" y="17788"/>
                    </a:cubicBezTo>
                    <a:cubicBezTo>
                      <a:pt x="1908" y="17721"/>
                      <a:pt x="1908" y="17721"/>
                      <a:pt x="1908" y="17721"/>
                    </a:cubicBezTo>
                    <a:cubicBezTo>
                      <a:pt x="1908" y="17654"/>
                      <a:pt x="1908" y="17654"/>
                      <a:pt x="1908" y="17654"/>
                    </a:cubicBezTo>
                    <a:cubicBezTo>
                      <a:pt x="1908" y="17654"/>
                      <a:pt x="1908" y="17654"/>
                      <a:pt x="1908" y="17654"/>
                    </a:cubicBezTo>
                    <a:cubicBezTo>
                      <a:pt x="1964" y="17588"/>
                      <a:pt x="1964" y="17588"/>
                      <a:pt x="1964" y="17588"/>
                    </a:cubicBezTo>
                    <a:cubicBezTo>
                      <a:pt x="1964" y="17521"/>
                      <a:pt x="1964" y="17521"/>
                      <a:pt x="1964" y="17521"/>
                    </a:cubicBezTo>
                    <a:cubicBezTo>
                      <a:pt x="2020" y="17521"/>
                      <a:pt x="2020" y="17521"/>
                      <a:pt x="2020" y="17521"/>
                    </a:cubicBezTo>
                    <a:cubicBezTo>
                      <a:pt x="2020" y="17454"/>
                      <a:pt x="2020" y="17454"/>
                      <a:pt x="2020" y="17454"/>
                    </a:cubicBezTo>
                    <a:cubicBezTo>
                      <a:pt x="1964" y="17521"/>
                      <a:pt x="1964" y="17521"/>
                      <a:pt x="1964" y="17521"/>
                    </a:cubicBezTo>
                    <a:cubicBezTo>
                      <a:pt x="1908" y="17521"/>
                      <a:pt x="1908" y="17521"/>
                      <a:pt x="1908" y="17521"/>
                    </a:cubicBezTo>
                    <a:cubicBezTo>
                      <a:pt x="1908" y="17454"/>
                      <a:pt x="1908" y="17454"/>
                      <a:pt x="1908" y="17454"/>
                    </a:cubicBezTo>
                    <a:cubicBezTo>
                      <a:pt x="1908" y="17454"/>
                      <a:pt x="1908" y="17454"/>
                      <a:pt x="1908" y="17454"/>
                    </a:cubicBezTo>
                    <a:cubicBezTo>
                      <a:pt x="1964" y="17387"/>
                      <a:pt x="1964" y="17387"/>
                      <a:pt x="1964" y="17387"/>
                    </a:cubicBezTo>
                    <a:cubicBezTo>
                      <a:pt x="1964" y="17320"/>
                      <a:pt x="1964" y="17320"/>
                      <a:pt x="1964" y="17320"/>
                    </a:cubicBezTo>
                    <a:cubicBezTo>
                      <a:pt x="1964" y="17253"/>
                      <a:pt x="1964" y="17253"/>
                      <a:pt x="1964" y="17253"/>
                    </a:cubicBezTo>
                    <a:cubicBezTo>
                      <a:pt x="1964" y="17253"/>
                      <a:pt x="1964" y="17253"/>
                      <a:pt x="1964" y="17253"/>
                    </a:cubicBezTo>
                    <a:cubicBezTo>
                      <a:pt x="1964" y="17253"/>
                      <a:pt x="1964" y="17253"/>
                      <a:pt x="1964" y="17253"/>
                    </a:cubicBezTo>
                    <a:cubicBezTo>
                      <a:pt x="1964" y="17320"/>
                      <a:pt x="1964" y="17320"/>
                      <a:pt x="1964" y="17320"/>
                    </a:cubicBezTo>
                    <a:cubicBezTo>
                      <a:pt x="1908" y="17387"/>
                      <a:pt x="1908" y="17387"/>
                      <a:pt x="1908" y="17387"/>
                    </a:cubicBezTo>
                    <a:cubicBezTo>
                      <a:pt x="1851" y="17454"/>
                      <a:pt x="1851" y="17454"/>
                      <a:pt x="1851" y="17454"/>
                    </a:cubicBezTo>
                    <a:cubicBezTo>
                      <a:pt x="1851" y="17454"/>
                      <a:pt x="1851" y="17454"/>
                      <a:pt x="1851" y="17454"/>
                    </a:cubicBezTo>
                    <a:cubicBezTo>
                      <a:pt x="1795" y="17454"/>
                      <a:pt x="1795" y="17454"/>
                      <a:pt x="1795" y="17454"/>
                    </a:cubicBezTo>
                    <a:cubicBezTo>
                      <a:pt x="1795" y="17454"/>
                      <a:pt x="1795" y="17454"/>
                      <a:pt x="1795" y="17454"/>
                    </a:cubicBezTo>
                    <a:cubicBezTo>
                      <a:pt x="1795" y="17387"/>
                      <a:pt x="1795" y="17387"/>
                      <a:pt x="1795" y="17387"/>
                    </a:cubicBezTo>
                    <a:cubicBezTo>
                      <a:pt x="1795" y="17387"/>
                      <a:pt x="1795" y="17387"/>
                      <a:pt x="1795" y="17387"/>
                    </a:cubicBezTo>
                    <a:cubicBezTo>
                      <a:pt x="1795" y="17387"/>
                      <a:pt x="1795" y="17387"/>
                      <a:pt x="1795" y="17387"/>
                    </a:cubicBezTo>
                    <a:cubicBezTo>
                      <a:pt x="1739" y="17387"/>
                      <a:pt x="1739" y="17387"/>
                      <a:pt x="1739" y="17387"/>
                    </a:cubicBezTo>
                    <a:cubicBezTo>
                      <a:pt x="1739" y="17454"/>
                      <a:pt x="1739" y="17454"/>
                      <a:pt x="1739" y="17454"/>
                    </a:cubicBezTo>
                    <a:cubicBezTo>
                      <a:pt x="1739" y="17454"/>
                      <a:pt x="1739" y="17454"/>
                      <a:pt x="1739" y="17454"/>
                    </a:cubicBezTo>
                    <a:cubicBezTo>
                      <a:pt x="1739" y="17387"/>
                      <a:pt x="1739" y="17387"/>
                      <a:pt x="1739" y="17387"/>
                    </a:cubicBezTo>
                    <a:cubicBezTo>
                      <a:pt x="1683" y="17387"/>
                      <a:pt x="1683" y="17387"/>
                      <a:pt x="1683" y="17387"/>
                    </a:cubicBezTo>
                    <a:cubicBezTo>
                      <a:pt x="1683" y="17454"/>
                      <a:pt x="1683" y="17454"/>
                      <a:pt x="1683" y="17454"/>
                    </a:cubicBezTo>
                    <a:cubicBezTo>
                      <a:pt x="1627" y="17387"/>
                      <a:pt x="1627" y="17387"/>
                      <a:pt x="1627" y="17387"/>
                    </a:cubicBezTo>
                    <a:cubicBezTo>
                      <a:pt x="1627" y="17387"/>
                      <a:pt x="1627" y="17387"/>
                      <a:pt x="1627" y="17387"/>
                    </a:cubicBezTo>
                    <a:cubicBezTo>
                      <a:pt x="1683" y="17320"/>
                      <a:pt x="1683" y="17320"/>
                      <a:pt x="1683" y="17320"/>
                    </a:cubicBezTo>
                    <a:cubicBezTo>
                      <a:pt x="1683" y="17320"/>
                      <a:pt x="1683" y="17320"/>
                      <a:pt x="1683" y="17320"/>
                    </a:cubicBezTo>
                    <a:cubicBezTo>
                      <a:pt x="1739" y="17320"/>
                      <a:pt x="1739" y="17320"/>
                      <a:pt x="1739" y="17320"/>
                    </a:cubicBezTo>
                    <a:cubicBezTo>
                      <a:pt x="1851" y="17253"/>
                      <a:pt x="1851" y="17253"/>
                      <a:pt x="1851" y="17253"/>
                    </a:cubicBezTo>
                    <a:cubicBezTo>
                      <a:pt x="1851" y="17253"/>
                      <a:pt x="1851" y="17253"/>
                      <a:pt x="1851" y="17253"/>
                    </a:cubicBezTo>
                    <a:cubicBezTo>
                      <a:pt x="1851" y="17186"/>
                      <a:pt x="1851" y="17186"/>
                      <a:pt x="1851" y="17186"/>
                    </a:cubicBezTo>
                    <a:cubicBezTo>
                      <a:pt x="1851" y="17186"/>
                      <a:pt x="1851" y="17186"/>
                      <a:pt x="1851" y="17186"/>
                    </a:cubicBezTo>
                    <a:cubicBezTo>
                      <a:pt x="1795" y="17253"/>
                      <a:pt x="1795" y="17253"/>
                      <a:pt x="1795" y="17253"/>
                    </a:cubicBezTo>
                    <a:cubicBezTo>
                      <a:pt x="1739" y="17320"/>
                      <a:pt x="1739" y="17320"/>
                      <a:pt x="1739" y="17320"/>
                    </a:cubicBezTo>
                    <a:cubicBezTo>
                      <a:pt x="1739" y="17320"/>
                      <a:pt x="1739" y="17320"/>
                      <a:pt x="1739" y="17320"/>
                    </a:cubicBezTo>
                    <a:cubicBezTo>
                      <a:pt x="1683" y="17320"/>
                      <a:pt x="1683" y="17320"/>
                      <a:pt x="1683" y="17320"/>
                    </a:cubicBezTo>
                    <a:cubicBezTo>
                      <a:pt x="1683" y="17253"/>
                      <a:pt x="1683" y="17253"/>
                      <a:pt x="1683" y="17253"/>
                    </a:cubicBezTo>
                    <a:cubicBezTo>
                      <a:pt x="1627" y="17253"/>
                      <a:pt x="1627" y="17253"/>
                      <a:pt x="1627" y="17253"/>
                    </a:cubicBezTo>
                    <a:cubicBezTo>
                      <a:pt x="1627" y="17253"/>
                      <a:pt x="1627" y="17253"/>
                      <a:pt x="1627" y="17253"/>
                    </a:cubicBezTo>
                    <a:cubicBezTo>
                      <a:pt x="1627" y="17186"/>
                      <a:pt x="1627" y="17186"/>
                      <a:pt x="1627" y="17186"/>
                    </a:cubicBezTo>
                    <a:cubicBezTo>
                      <a:pt x="1627" y="17186"/>
                      <a:pt x="1627" y="17186"/>
                      <a:pt x="1627" y="17186"/>
                    </a:cubicBezTo>
                    <a:cubicBezTo>
                      <a:pt x="1571" y="17186"/>
                      <a:pt x="1571" y="17186"/>
                      <a:pt x="1571" y="17186"/>
                    </a:cubicBezTo>
                    <a:cubicBezTo>
                      <a:pt x="1515" y="17186"/>
                      <a:pt x="1515" y="17186"/>
                      <a:pt x="1515" y="17186"/>
                    </a:cubicBezTo>
                    <a:cubicBezTo>
                      <a:pt x="1515" y="17186"/>
                      <a:pt x="1515" y="17186"/>
                      <a:pt x="1515" y="17186"/>
                    </a:cubicBezTo>
                    <a:cubicBezTo>
                      <a:pt x="1459" y="17253"/>
                      <a:pt x="1459" y="17253"/>
                      <a:pt x="1459" y="17253"/>
                    </a:cubicBezTo>
                    <a:cubicBezTo>
                      <a:pt x="1403" y="17186"/>
                      <a:pt x="1403" y="17186"/>
                      <a:pt x="1403" y="17186"/>
                    </a:cubicBezTo>
                    <a:cubicBezTo>
                      <a:pt x="1403" y="17120"/>
                      <a:pt x="1403" y="17120"/>
                      <a:pt x="1403" y="17120"/>
                    </a:cubicBezTo>
                    <a:cubicBezTo>
                      <a:pt x="1403" y="17120"/>
                      <a:pt x="1403" y="17120"/>
                      <a:pt x="1403" y="17120"/>
                    </a:cubicBezTo>
                    <a:cubicBezTo>
                      <a:pt x="1459" y="17120"/>
                      <a:pt x="1459" y="17120"/>
                      <a:pt x="1459" y="17120"/>
                    </a:cubicBezTo>
                    <a:cubicBezTo>
                      <a:pt x="1515" y="17186"/>
                      <a:pt x="1515" y="17186"/>
                      <a:pt x="1515" y="17186"/>
                    </a:cubicBezTo>
                    <a:cubicBezTo>
                      <a:pt x="1571" y="17120"/>
                      <a:pt x="1571" y="17120"/>
                      <a:pt x="1571" y="17120"/>
                    </a:cubicBezTo>
                    <a:cubicBezTo>
                      <a:pt x="1571" y="17120"/>
                      <a:pt x="1571" y="17120"/>
                      <a:pt x="1571" y="17120"/>
                    </a:cubicBezTo>
                    <a:cubicBezTo>
                      <a:pt x="1571" y="17120"/>
                      <a:pt x="1571" y="17120"/>
                      <a:pt x="1571" y="17120"/>
                    </a:cubicBezTo>
                    <a:cubicBezTo>
                      <a:pt x="1459" y="17120"/>
                      <a:pt x="1459" y="17120"/>
                      <a:pt x="1459" y="17120"/>
                    </a:cubicBezTo>
                    <a:cubicBezTo>
                      <a:pt x="1459" y="17120"/>
                      <a:pt x="1459" y="17120"/>
                      <a:pt x="1459" y="17120"/>
                    </a:cubicBezTo>
                    <a:cubicBezTo>
                      <a:pt x="1459" y="17120"/>
                      <a:pt x="1459" y="17120"/>
                      <a:pt x="1459" y="17120"/>
                    </a:cubicBezTo>
                    <a:cubicBezTo>
                      <a:pt x="1515" y="17120"/>
                      <a:pt x="1515" y="17120"/>
                      <a:pt x="1515" y="17120"/>
                    </a:cubicBezTo>
                    <a:cubicBezTo>
                      <a:pt x="1571" y="17120"/>
                      <a:pt x="1571" y="17120"/>
                      <a:pt x="1571" y="17120"/>
                    </a:cubicBezTo>
                    <a:cubicBezTo>
                      <a:pt x="1571" y="17053"/>
                      <a:pt x="1571" y="17053"/>
                      <a:pt x="1571" y="17053"/>
                    </a:cubicBezTo>
                    <a:cubicBezTo>
                      <a:pt x="1515" y="17053"/>
                      <a:pt x="1515" y="17053"/>
                      <a:pt x="1515" y="17053"/>
                    </a:cubicBezTo>
                    <a:cubicBezTo>
                      <a:pt x="1459" y="17053"/>
                      <a:pt x="1459" y="17053"/>
                      <a:pt x="1459" y="17053"/>
                    </a:cubicBezTo>
                    <a:cubicBezTo>
                      <a:pt x="1403" y="17053"/>
                      <a:pt x="1403" y="17053"/>
                      <a:pt x="1403" y="17053"/>
                    </a:cubicBezTo>
                    <a:cubicBezTo>
                      <a:pt x="1403" y="17053"/>
                      <a:pt x="1403" y="17053"/>
                      <a:pt x="1403" y="17053"/>
                    </a:cubicBezTo>
                    <a:cubicBezTo>
                      <a:pt x="1346" y="17053"/>
                      <a:pt x="1346" y="17053"/>
                      <a:pt x="1346" y="17053"/>
                    </a:cubicBezTo>
                    <a:cubicBezTo>
                      <a:pt x="1346" y="16986"/>
                      <a:pt x="1346" y="16986"/>
                      <a:pt x="1346" y="16986"/>
                    </a:cubicBezTo>
                    <a:cubicBezTo>
                      <a:pt x="1403" y="16986"/>
                      <a:pt x="1403" y="16986"/>
                      <a:pt x="1403" y="16986"/>
                    </a:cubicBezTo>
                    <a:cubicBezTo>
                      <a:pt x="1459" y="16986"/>
                      <a:pt x="1459" y="16986"/>
                      <a:pt x="1459" y="16986"/>
                    </a:cubicBezTo>
                    <a:cubicBezTo>
                      <a:pt x="1515" y="16986"/>
                      <a:pt x="1515" y="16986"/>
                      <a:pt x="1515" y="16986"/>
                    </a:cubicBezTo>
                    <a:cubicBezTo>
                      <a:pt x="1515" y="16986"/>
                      <a:pt x="1515" y="16986"/>
                      <a:pt x="1515" y="16986"/>
                    </a:cubicBezTo>
                    <a:cubicBezTo>
                      <a:pt x="1459" y="16986"/>
                      <a:pt x="1459" y="16986"/>
                      <a:pt x="1459" y="16986"/>
                    </a:cubicBezTo>
                    <a:cubicBezTo>
                      <a:pt x="1459" y="16986"/>
                      <a:pt x="1459" y="16986"/>
                      <a:pt x="1459" y="16986"/>
                    </a:cubicBezTo>
                    <a:cubicBezTo>
                      <a:pt x="1403" y="16986"/>
                      <a:pt x="1403" y="16986"/>
                      <a:pt x="1403" y="16986"/>
                    </a:cubicBezTo>
                    <a:cubicBezTo>
                      <a:pt x="1403" y="16919"/>
                      <a:pt x="1403" y="16919"/>
                      <a:pt x="1403" y="16919"/>
                    </a:cubicBezTo>
                    <a:cubicBezTo>
                      <a:pt x="1459" y="16919"/>
                      <a:pt x="1459" y="16919"/>
                      <a:pt x="1459" y="16919"/>
                    </a:cubicBezTo>
                    <a:cubicBezTo>
                      <a:pt x="1459" y="16919"/>
                      <a:pt x="1459" y="16919"/>
                      <a:pt x="1459" y="16919"/>
                    </a:cubicBezTo>
                    <a:cubicBezTo>
                      <a:pt x="1515" y="16919"/>
                      <a:pt x="1515" y="16919"/>
                      <a:pt x="1515" y="16919"/>
                    </a:cubicBezTo>
                    <a:cubicBezTo>
                      <a:pt x="1515" y="16919"/>
                      <a:pt x="1515" y="16919"/>
                      <a:pt x="1515" y="16919"/>
                    </a:cubicBezTo>
                    <a:cubicBezTo>
                      <a:pt x="1515" y="16852"/>
                      <a:pt x="1515" y="16852"/>
                      <a:pt x="1515" y="16852"/>
                    </a:cubicBezTo>
                    <a:cubicBezTo>
                      <a:pt x="1515" y="16852"/>
                      <a:pt x="1515" y="16852"/>
                      <a:pt x="1515" y="16852"/>
                    </a:cubicBezTo>
                    <a:cubicBezTo>
                      <a:pt x="1571" y="16852"/>
                      <a:pt x="1571" y="16852"/>
                      <a:pt x="1571" y="16852"/>
                    </a:cubicBezTo>
                    <a:cubicBezTo>
                      <a:pt x="1627" y="16852"/>
                      <a:pt x="1627" y="16852"/>
                      <a:pt x="1627" y="16852"/>
                    </a:cubicBezTo>
                    <a:cubicBezTo>
                      <a:pt x="1683" y="16852"/>
                      <a:pt x="1683" y="16852"/>
                      <a:pt x="1683" y="16852"/>
                    </a:cubicBezTo>
                    <a:cubicBezTo>
                      <a:pt x="1571" y="16852"/>
                      <a:pt x="1571" y="16852"/>
                      <a:pt x="1571" y="16852"/>
                    </a:cubicBezTo>
                    <a:cubicBezTo>
                      <a:pt x="1571" y="16785"/>
                      <a:pt x="1571" y="16785"/>
                      <a:pt x="1571" y="16785"/>
                    </a:cubicBezTo>
                    <a:cubicBezTo>
                      <a:pt x="1515" y="16785"/>
                      <a:pt x="1515" y="16785"/>
                      <a:pt x="1515" y="16785"/>
                    </a:cubicBezTo>
                    <a:cubicBezTo>
                      <a:pt x="1515" y="16852"/>
                      <a:pt x="1515" y="16852"/>
                      <a:pt x="1515" y="16852"/>
                    </a:cubicBezTo>
                    <a:cubicBezTo>
                      <a:pt x="1459" y="16852"/>
                      <a:pt x="1459" y="16852"/>
                      <a:pt x="1459" y="16852"/>
                    </a:cubicBezTo>
                    <a:cubicBezTo>
                      <a:pt x="1403" y="16919"/>
                      <a:pt x="1403" y="16919"/>
                      <a:pt x="1403" y="16919"/>
                    </a:cubicBezTo>
                    <a:cubicBezTo>
                      <a:pt x="1403" y="16852"/>
                      <a:pt x="1403" y="16852"/>
                      <a:pt x="1403" y="16852"/>
                    </a:cubicBezTo>
                    <a:cubicBezTo>
                      <a:pt x="1403" y="16852"/>
                      <a:pt x="1403" y="16852"/>
                      <a:pt x="1403" y="16852"/>
                    </a:cubicBezTo>
                    <a:cubicBezTo>
                      <a:pt x="1403" y="16785"/>
                      <a:pt x="1403" y="16785"/>
                      <a:pt x="1403" y="16785"/>
                    </a:cubicBezTo>
                    <a:cubicBezTo>
                      <a:pt x="1403" y="16718"/>
                      <a:pt x="1403" y="16718"/>
                      <a:pt x="1403" y="16718"/>
                    </a:cubicBezTo>
                    <a:cubicBezTo>
                      <a:pt x="1515" y="16718"/>
                      <a:pt x="1515" y="16718"/>
                      <a:pt x="1515" y="16718"/>
                    </a:cubicBezTo>
                    <a:cubicBezTo>
                      <a:pt x="1515" y="16651"/>
                      <a:pt x="1515" y="16651"/>
                      <a:pt x="1515" y="16651"/>
                    </a:cubicBezTo>
                    <a:cubicBezTo>
                      <a:pt x="1627" y="16585"/>
                      <a:pt x="1627" y="16585"/>
                      <a:pt x="1627" y="16585"/>
                    </a:cubicBezTo>
                    <a:cubicBezTo>
                      <a:pt x="1683" y="16585"/>
                      <a:pt x="1683" y="16585"/>
                      <a:pt x="1683" y="16585"/>
                    </a:cubicBezTo>
                    <a:cubicBezTo>
                      <a:pt x="1683" y="16585"/>
                      <a:pt x="1683" y="16585"/>
                      <a:pt x="1683" y="16585"/>
                    </a:cubicBezTo>
                    <a:cubicBezTo>
                      <a:pt x="1683" y="16651"/>
                      <a:pt x="1683" y="16651"/>
                      <a:pt x="1683" y="16651"/>
                    </a:cubicBezTo>
                    <a:cubicBezTo>
                      <a:pt x="1739" y="16718"/>
                      <a:pt x="1739" y="16718"/>
                      <a:pt x="1739" y="16718"/>
                    </a:cubicBezTo>
                    <a:cubicBezTo>
                      <a:pt x="1739" y="16718"/>
                      <a:pt x="1739" y="16718"/>
                      <a:pt x="1739" y="16718"/>
                    </a:cubicBezTo>
                    <a:cubicBezTo>
                      <a:pt x="1739" y="16651"/>
                      <a:pt x="1739" y="16651"/>
                      <a:pt x="1739" y="16651"/>
                    </a:cubicBezTo>
                    <a:cubicBezTo>
                      <a:pt x="1739" y="16585"/>
                      <a:pt x="1739" y="16585"/>
                      <a:pt x="1739" y="16585"/>
                    </a:cubicBezTo>
                    <a:cubicBezTo>
                      <a:pt x="1739" y="16518"/>
                      <a:pt x="1739" y="16518"/>
                      <a:pt x="1739" y="16518"/>
                    </a:cubicBezTo>
                    <a:cubicBezTo>
                      <a:pt x="1795" y="16518"/>
                      <a:pt x="1795" y="16518"/>
                      <a:pt x="1795" y="16518"/>
                    </a:cubicBezTo>
                    <a:cubicBezTo>
                      <a:pt x="1795" y="16518"/>
                      <a:pt x="1795" y="16518"/>
                      <a:pt x="1795" y="16518"/>
                    </a:cubicBezTo>
                    <a:cubicBezTo>
                      <a:pt x="1739" y="16518"/>
                      <a:pt x="1739" y="16518"/>
                      <a:pt x="1739" y="16518"/>
                    </a:cubicBezTo>
                    <a:cubicBezTo>
                      <a:pt x="1683" y="16518"/>
                      <a:pt x="1683" y="16518"/>
                      <a:pt x="1683" y="16518"/>
                    </a:cubicBezTo>
                    <a:cubicBezTo>
                      <a:pt x="1683" y="16518"/>
                      <a:pt x="1683" y="16518"/>
                      <a:pt x="1683" y="16518"/>
                    </a:cubicBezTo>
                    <a:cubicBezTo>
                      <a:pt x="1683" y="16451"/>
                      <a:pt x="1683" y="16451"/>
                      <a:pt x="1683" y="16451"/>
                    </a:cubicBezTo>
                    <a:cubicBezTo>
                      <a:pt x="1739" y="16451"/>
                      <a:pt x="1739" y="16451"/>
                      <a:pt x="1739" y="16451"/>
                    </a:cubicBezTo>
                    <a:cubicBezTo>
                      <a:pt x="1795" y="16384"/>
                      <a:pt x="1795" y="16384"/>
                      <a:pt x="1795" y="16384"/>
                    </a:cubicBezTo>
                    <a:cubicBezTo>
                      <a:pt x="1795" y="16317"/>
                      <a:pt x="1795" y="16317"/>
                      <a:pt x="1795" y="16317"/>
                    </a:cubicBezTo>
                    <a:cubicBezTo>
                      <a:pt x="1795" y="16317"/>
                      <a:pt x="1795" y="16317"/>
                      <a:pt x="1795" y="16317"/>
                    </a:cubicBezTo>
                    <a:cubicBezTo>
                      <a:pt x="1795" y="16317"/>
                      <a:pt x="1795" y="16317"/>
                      <a:pt x="1795" y="16317"/>
                    </a:cubicBezTo>
                    <a:cubicBezTo>
                      <a:pt x="1795" y="16384"/>
                      <a:pt x="1795" y="16384"/>
                      <a:pt x="1795" y="16384"/>
                    </a:cubicBezTo>
                    <a:cubicBezTo>
                      <a:pt x="1739" y="16384"/>
                      <a:pt x="1739" y="16384"/>
                      <a:pt x="1739" y="16384"/>
                    </a:cubicBezTo>
                    <a:cubicBezTo>
                      <a:pt x="1683" y="16384"/>
                      <a:pt x="1683" y="16384"/>
                      <a:pt x="1683" y="16384"/>
                    </a:cubicBezTo>
                    <a:cubicBezTo>
                      <a:pt x="1627" y="16451"/>
                      <a:pt x="1627" y="16451"/>
                      <a:pt x="1627" y="16451"/>
                    </a:cubicBezTo>
                    <a:cubicBezTo>
                      <a:pt x="1571" y="16518"/>
                      <a:pt x="1571" y="16518"/>
                      <a:pt x="1571" y="16518"/>
                    </a:cubicBezTo>
                    <a:cubicBezTo>
                      <a:pt x="1515" y="16585"/>
                      <a:pt x="1515" y="16585"/>
                      <a:pt x="1515" y="16585"/>
                    </a:cubicBezTo>
                    <a:cubicBezTo>
                      <a:pt x="1459" y="16518"/>
                      <a:pt x="1459" y="16518"/>
                      <a:pt x="1459" y="16518"/>
                    </a:cubicBezTo>
                    <a:cubicBezTo>
                      <a:pt x="1459" y="16518"/>
                      <a:pt x="1459" y="16518"/>
                      <a:pt x="1459" y="16518"/>
                    </a:cubicBezTo>
                    <a:cubicBezTo>
                      <a:pt x="1515" y="16451"/>
                      <a:pt x="1515" y="16451"/>
                      <a:pt x="1515" y="16451"/>
                    </a:cubicBezTo>
                    <a:cubicBezTo>
                      <a:pt x="1459" y="16451"/>
                      <a:pt x="1459" y="16451"/>
                      <a:pt x="1459" y="16451"/>
                    </a:cubicBezTo>
                    <a:cubicBezTo>
                      <a:pt x="1403" y="16518"/>
                      <a:pt x="1403" y="16518"/>
                      <a:pt x="1403" y="16518"/>
                    </a:cubicBezTo>
                    <a:cubicBezTo>
                      <a:pt x="1346" y="16451"/>
                      <a:pt x="1346" y="16451"/>
                      <a:pt x="1346" y="16451"/>
                    </a:cubicBezTo>
                    <a:cubicBezTo>
                      <a:pt x="1403" y="16451"/>
                      <a:pt x="1403" y="16451"/>
                      <a:pt x="1403" y="16451"/>
                    </a:cubicBezTo>
                    <a:cubicBezTo>
                      <a:pt x="1459" y="16384"/>
                      <a:pt x="1459" y="16384"/>
                      <a:pt x="1459" y="16384"/>
                    </a:cubicBezTo>
                    <a:cubicBezTo>
                      <a:pt x="1515" y="16384"/>
                      <a:pt x="1515" y="16384"/>
                      <a:pt x="1515" y="16384"/>
                    </a:cubicBezTo>
                    <a:cubicBezTo>
                      <a:pt x="1515" y="16384"/>
                      <a:pt x="1515" y="16384"/>
                      <a:pt x="1515" y="16384"/>
                    </a:cubicBezTo>
                    <a:cubicBezTo>
                      <a:pt x="1571" y="16384"/>
                      <a:pt x="1571" y="16384"/>
                      <a:pt x="1571" y="16384"/>
                    </a:cubicBezTo>
                    <a:cubicBezTo>
                      <a:pt x="1571" y="16317"/>
                      <a:pt x="1571" y="16317"/>
                      <a:pt x="1571" y="16317"/>
                    </a:cubicBezTo>
                    <a:cubicBezTo>
                      <a:pt x="1515" y="16317"/>
                      <a:pt x="1515" y="16317"/>
                      <a:pt x="1515" y="16317"/>
                    </a:cubicBezTo>
                    <a:cubicBezTo>
                      <a:pt x="1515" y="16317"/>
                      <a:pt x="1515" y="16317"/>
                      <a:pt x="1515" y="16317"/>
                    </a:cubicBezTo>
                    <a:cubicBezTo>
                      <a:pt x="1571" y="16250"/>
                      <a:pt x="1571" y="16250"/>
                      <a:pt x="1571" y="16250"/>
                    </a:cubicBezTo>
                    <a:cubicBezTo>
                      <a:pt x="1515" y="16250"/>
                      <a:pt x="1515" y="16250"/>
                      <a:pt x="1515" y="16250"/>
                    </a:cubicBezTo>
                    <a:cubicBezTo>
                      <a:pt x="1515" y="16250"/>
                      <a:pt x="1515" y="16250"/>
                      <a:pt x="1515" y="16250"/>
                    </a:cubicBezTo>
                    <a:cubicBezTo>
                      <a:pt x="1459" y="16250"/>
                      <a:pt x="1459" y="16250"/>
                      <a:pt x="1459" y="16250"/>
                    </a:cubicBezTo>
                    <a:cubicBezTo>
                      <a:pt x="1459" y="16250"/>
                      <a:pt x="1459" y="16250"/>
                      <a:pt x="1459" y="16250"/>
                    </a:cubicBezTo>
                    <a:cubicBezTo>
                      <a:pt x="1459" y="16116"/>
                      <a:pt x="1459" y="16116"/>
                      <a:pt x="1459" y="16116"/>
                    </a:cubicBezTo>
                    <a:cubicBezTo>
                      <a:pt x="1403" y="16050"/>
                      <a:pt x="1403" y="16050"/>
                      <a:pt x="1403" y="16050"/>
                    </a:cubicBezTo>
                    <a:cubicBezTo>
                      <a:pt x="1403" y="16050"/>
                      <a:pt x="1403" y="16050"/>
                      <a:pt x="1403" y="16050"/>
                    </a:cubicBezTo>
                    <a:cubicBezTo>
                      <a:pt x="1459" y="15983"/>
                      <a:pt x="1459" y="15983"/>
                      <a:pt x="1459" y="15983"/>
                    </a:cubicBezTo>
                    <a:cubicBezTo>
                      <a:pt x="1515" y="15983"/>
                      <a:pt x="1515" y="15983"/>
                      <a:pt x="1515" y="15983"/>
                    </a:cubicBezTo>
                    <a:cubicBezTo>
                      <a:pt x="1515" y="16050"/>
                      <a:pt x="1515" y="16050"/>
                      <a:pt x="1515" y="16050"/>
                    </a:cubicBezTo>
                    <a:cubicBezTo>
                      <a:pt x="1627" y="16050"/>
                      <a:pt x="1627" y="16050"/>
                      <a:pt x="1627" y="16050"/>
                    </a:cubicBezTo>
                    <a:cubicBezTo>
                      <a:pt x="1683" y="16050"/>
                      <a:pt x="1683" y="16050"/>
                      <a:pt x="1683" y="16050"/>
                    </a:cubicBezTo>
                    <a:cubicBezTo>
                      <a:pt x="1627" y="16050"/>
                      <a:pt x="1627" y="16050"/>
                      <a:pt x="1627" y="16050"/>
                    </a:cubicBezTo>
                    <a:cubicBezTo>
                      <a:pt x="1627" y="15983"/>
                      <a:pt x="1627" y="15983"/>
                      <a:pt x="1627" y="15983"/>
                    </a:cubicBezTo>
                    <a:cubicBezTo>
                      <a:pt x="1571" y="15983"/>
                      <a:pt x="1571" y="15983"/>
                      <a:pt x="1571" y="15983"/>
                    </a:cubicBezTo>
                    <a:cubicBezTo>
                      <a:pt x="1515" y="15983"/>
                      <a:pt x="1515" y="15983"/>
                      <a:pt x="1515" y="15983"/>
                    </a:cubicBezTo>
                    <a:cubicBezTo>
                      <a:pt x="1459" y="15916"/>
                      <a:pt x="1459" y="15916"/>
                      <a:pt x="1459" y="15916"/>
                    </a:cubicBezTo>
                    <a:cubicBezTo>
                      <a:pt x="1459" y="15916"/>
                      <a:pt x="1459" y="15916"/>
                      <a:pt x="1459" y="15916"/>
                    </a:cubicBezTo>
                    <a:cubicBezTo>
                      <a:pt x="1515" y="15849"/>
                      <a:pt x="1515" y="15849"/>
                      <a:pt x="1515" y="15849"/>
                    </a:cubicBezTo>
                    <a:cubicBezTo>
                      <a:pt x="1515" y="15849"/>
                      <a:pt x="1515" y="15849"/>
                      <a:pt x="1515" y="15849"/>
                    </a:cubicBezTo>
                    <a:cubicBezTo>
                      <a:pt x="1571" y="15782"/>
                      <a:pt x="1571" y="15782"/>
                      <a:pt x="1571" y="15782"/>
                    </a:cubicBezTo>
                    <a:cubicBezTo>
                      <a:pt x="1571" y="15715"/>
                      <a:pt x="1571" y="15715"/>
                      <a:pt x="1571" y="15715"/>
                    </a:cubicBezTo>
                    <a:cubicBezTo>
                      <a:pt x="1515" y="15782"/>
                      <a:pt x="1515" y="15782"/>
                      <a:pt x="1515" y="15782"/>
                    </a:cubicBezTo>
                    <a:cubicBezTo>
                      <a:pt x="1515" y="15782"/>
                      <a:pt x="1515" y="15782"/>
                      <a:pt x="1515" y="15782"/>
                    </a:cubicBezTo>
                    <a:cubicBezTo>
                      <a:pt x="1459" y="15849"/>
                      <a:pt x="1459" y="15849"/>
                      <a:pt x="1459" y="15849"/>
                    </a:cubicBezTo>
                    <a:cubicBezTo>
                      <a:pt x="1346" y="15849"/>
                      <a:pt x="1346" y="15849"/>
                      <a:pt x="1346" y="15849"/>
                    </a:cubicBezTo>
                    <a:cubicBezTo>
                      <a:pt x="1346" y="15916"/>
                      <a:pt x="1346" y="15916"/>
                      <a:pt x="1346" y="15916"/>
                    </a:cubicBezTo>
                    <a:cubicBezTo>
                      <a:pt x="1346" y="15916"/>
                      <a:pt x="1346" y="15916"/>
                      <a:pt x="1346" y="15916"/>
                    </a:cubicBezTo>
                    <a:cubicBezTo>
                      <a:pt x="1290" y="15916"/>
                      <a:pt x="1290" y="15916"/>
                      <a:pt x="1290" y="15916"/>
                    </a:cubicBezTo>
                    <a:cubicBezTo>
                      <a:pt x="1234" y="15849"/>
                      <a:pt x="1234" y="15849"/>
                      <a:pt x="1234" y="15849"/>
                    </a:cubicBezTo>
                    <a:cubicBezTo>
                      <a:pt x="1234" y="15782"/>
                      <a:pt x="1234" y="15782"/>
                      <a:pt x="1234" y="15782"/>
                    </a:cubicBezTo>
                    <a:cubicBezTo>
                      <a:pt x="1234" y="15648"/>
                      <a:pt x="1234" y="15648"/>
                      <a:pt x="1234" y="15648"/>
                    </a:cubicBezTo>
                    <a:cubicBezTo>
                      <a:pt x="1290" y="15581"/>
                      <a:pt x="1290" y="15581"/>
                      <a:pt x="1290" y="15581"/>
                    </a:cubicBezTo>
                    <a:cubicBezTo>
                      <a:pt x="1234" y="15515"/>
                      <a:pt x="1234" y="15515"/>
                      <a:pt x="1234" y="15515"/>
                    </a:cubicBezTo>
                    <a:cubicBezTo>
                      <a:pt x="1234" y="15515"/>
                      <a:pt x="1234" y="15515"/>
                      <a:pt x="1234" y="15515"/>
                    </a:cubicBezTo>
                    <a:cubicBezTo>
                      <a:pt x="1234" y="15448"/>
                      <a:pt x="1234" y="15448"/>
                      <a:pt x="1234" y="15448"/>
                    </a:cubicBezTo>
                    <a:cubicBezTo>
                      <a:pt x="1234" y="15448"/>
                      <a:pt x="1234" y="15448"/>
                      <a:pt x="1234" y="15448"/>
                    </a:cubicBezTo>
                    <a:cubicBezTo>
                      <a:pt x="1290" y="15448"/>
                      <a:pt x="1290" y="15448"/>
                      <a:pt x="1290" y="15448"/>
                    </a:cubicBezTo>
                    <a:cubicBezTo>
                      <a:pt x="1290" y="15448"/>
                      <a:pt x="1290" y="15448"/>
                      <a:pt x="1290" y="15448"/>
                    </a:cubicBezTo>
                    <a:cubicBezTo>
                      <a:pt x="1290" y="15381"/>
                      <a:pt x="1290" y="15381"/>
                      <a:pt x="1290" y="15381"/>
                    </a:cubicBezTo>
                    <a:cubicBezTo>
                      <a:pt x="1346" y="15381"/>
                      <a:pt x="1346" y="15381"/>
                      <a:pt x="1346" y="15381"/>
                    </a:cubicBezTo>
                    <a:cubicBezTo>
                      <a:pt x="1346" y="15314"/>
                      <a:pt x="1346" y="15314"/>
                      <a:pt x="1346" y="15314"/>
                    </a:cubicBezTo>
                    <a:cubicBezTo>
                      <a:pt x="1403" y="15247"/>
                      <a:pt x="1403" y="15247"/>
                      <a:pt x="1403" y="15247"/>
                    </a:cubicBezTo>
                    <a:cubicBezTo>
                      <a:pt x="1459" y="15314"/>
                      <a:pt x="1459" y="15314"/>
                      <a:pt x="1459" y="15314"/>
                    </a:cubicBezTo>
                    <a:cubicBezTo>
                      <a:pt x="1459" y="15247"/>
                      <a:pt x="1459" y="15247"/>
                      <a:pt x="1459" y="15247"/>
                    </a:cubicBezTo>
                    <a:cubicBezTo>
                      <a:pt x="1459" y="15247"/>
                      <a:pt x="1459" y="15247"/>
                      <a:pt x="1459" y="15247"/>
                    </a:cubicBezTo>
                    <a:cubicBezTo>
                      <a:pt x="1459" y="15247"/>
                      <a:pt x="1459" y="15247"/>
                      <a:pt x="1459" y="15247"/>
                    </a:cubicBezTo>
                    <a:cubicBezTo>
                      <a:pt x="1515" y="15180"/>
                      <a:pt x="1515" y="15180"/>
                      <a:pt x="1515" y="15180"/>
                    </a:cubicBezTo>
                    <a:cubicBezTo>
                      <a:pt x="1515" y="15113"/>
                      <a:pt x="1515" y="15113"/>
                      <a:pt x="1515" y="15113"/>
                    </a:cubicBezTo>
                    <a:cubicBezTo>
                      <a:pt x="1627" y="15046"/>
                      <a:pt x="1627" y="15046"/>
                      <a:pt x="1627" y="15046"/>
                    </a:cubicBezTo>
                    <a:cubicBezTo>
                      <a:pt x="1627" y="15046"/>
                      <a:pt x="1627" y="15046"/>
                      <a:pt x="1627" y="15046"/>
                    </a:cubicBezTo>
                    <a:cubicBezTo>
                      <a:pt x="1571" y="15046"/>
                      <a:pt x="1571" y="15046"/>
                      <a:pt x="1571" y="15046"/>
                    </a:cubicBezTo>
                    <a:cubicBezTo>
                      <a:pt x="1571" y="14980"/>
                      <a:pt x="1571" y="14980"/>
                      <a:pt x="1571" y="14980"/>
                    </a:cubicBezTo>
                    <a:cubicBezTo>
                      <a:pt x="1515" y="15046"/>
                      <a:pt x="1515" y="15046"/>
                      <a:pt x="1515" y="15046"/>
                    </a:cubicBezTo>
                    <a:cubicBezTo>
                      <a:pt x="1515" y="15113"/>
                      <a:pt x="1515" y="15113"/>
                      <a:pt x="1515" y="15113"/>
                    </a:cubicBezTo>
                    <a:cubicBezTo>
                      <a:pt x="1403" y="15247"/>
                      <a:pt x="1403" y="15247"/>
                      <a:pt x="1403" y="15247"/>
                    </a:cubicBezTo>
                    <a:cubicBezTo>
                      <a:pt x="1403" y="15247"/>
                      <a:pt x="1403" y="15247"/>
                      <a:pt x="1403" y="15247"/>
                    </a:cubicBezTo>
                    <a:cubicBezTo>
                      <a:pt x="1403" y="15180"/>
                      <a:pt x="1403" y="15180"/>
                      <a:pt x="1403" y="15180"/>
                    </a:cubicBezTo>
                    <a:cubicBezTo>
                      <a:pt x="1459" y="15113"/>
                      <a:pt x="1459" y="15113"/>
                      <a:pt x="1459" y="15113"/>
                    </a:cubicBezTo>
                    <a:cubicBezTo>
                      <a:pt x="1459" y="15046"/>
                      <a:pt x="1459" y="15046"/>
                      <a:pt x="1459" y="15046"/>
                    </a:cubicBezTo>
                    <a:cubicBezTo>
                      <a:pt x="1515" y="14913"/>
                      <a:pt x="1515" y="14913"/>
                      <a:pt x="1515" y="14913"/>
                    </a:cubicBezTo>
                    <a:cubicBezTo>
                      <a:pt x="1571" y="14846"/>
                      <a:pt x="1571" y="14846"/>
                      <a:pt x="1571" y="14846"/>
                    </a:cubicBezTo>
                    <a:cubicBezTo>
                      <a:pt x="1571" y="14846"/>
                      <a:pt x="1571" y="14846"/>
                      <a:pt x="1571" y="14846"/>
                    </a:cubicBezTo>
                    <a:cubicBezTo>
                      <a:pt x="1571" y="14779"/>
                      <a:pt x="1571" y="14779"/>
                      <a:pt x="1571" y="14779"/>
                    </a:cubicBezTo>
                    <a:cubicBezTo>
                      <a:pt x="1571" y="14779"/>
                      <a:pt x="1571" y="14779"/>
                      <a:pt x="1571" y="14779"/>
                    </a:cubicBezTo>
                    <a:cubicBezTo>
                      <a:pt x="1571" y="14779"/>
                      <a:pt x="1571" y="14779"/>
                      <a:pt x="1571" y="14779"/>
                    </a:cubicBezTo>
                    <a:cubicBezTo>
                      <a:pt x="1571" y="14712"/>
                      <a:pt x="1571" y="14712"/>
                      <a:pt x="1571" y="14712"/>
                    </a:cubicBezTo>
                    <a:cubicBezTo>
                      <a:pt x="1571" y="14712"/>
                      <a:pt x="1571" y="14712"/>
                      <a:pt x="1571" y="14712"/>
                    </a:cubicBezTo>
                    <a:cubicBezTo>
                      <a:pt x="1571" y="14712"/>
                      <a:pt x="1571" y="14712"/>
                      <a:pt x="1571" y="14712"/>
                    </a:cubicBezTo>
                    <a:cubicBezTo>
                      <a:pt x="1515" y="14645"/>
                      <a:pt x="1515" y="14645"/>
                      <a:pt x="1515" y="14645"/>
                    </a:cubicBezTo>
                    <a:cubicBezTo>
                      <a:pt x="1515" y="14645"/>
                      <a:pt x="1515" y="14645"/>
                      <a:pt x="1515" y="14645"/>
                    </a:cubicBezTo>
                    <a:cubicBezTo>
                      <a:pt x="1515" y="14578"/>
                      <a:pt x="1515" y="14578"/>
                      <a:pt x="1515" y="14578"/>
                    </a:cubicBezTo>
                    <a:cubicBezTo>
                      <a:pt x="1459" y="14511"/>
                      <a:pt x="1459" y="14511"/>
                      <a:pt x="1459" y="14511"/>
                    </a:cubicBezTo>
                    <a:cubicBezTo>
                      <a:pt x="1403" y="14511"/>
                      <a:pt x="1403" y="14511"/>
                      <a:pt x="1403" y="14511"/>
                    </a:cubicBezTo>
                    <a:cubicBezTo>
                      <a:pt x="1403" y="14445"/>
                      <a:pt x="1403" y="14445"/>
                      <a:pt x="1403" y="14445"/>
                    </a:cubicBezTo>
                    <a:cubicBezTo>
                      <a:pt x="1346" y="14378"/>
                      <a:pt x="1346" y="14378"/>
                      <a:pt x="1346" y="14378"/>
                    </a:cubicBezTo>
                    <a:cubicBezTo>
                      <a:pt x="1346" y="14378"/>
                      <a:pt x="1346" y="14378"/>
                      <a:pt x="1346" y="14378"/>
                    </a:cubicBezTo>
                    <a:cubicBezTo>
                      <a:pt x="1290" y="14378"/>
                      <a:pt x="1290" y="14378"/>
                      <a:pt x="1290" y="14378"/>
                    </a:cubicBezTo>
                    <a:cubicBezTo>
                      <a:pt x="1290" y="14378"/>
                      <a:pt x="1290" y="14378"/>
                      <a:pt x="1290" y="14378"/>
                    </a:cubicBezTo>
                    <a:cubicBezTo>
                      <a:pt x="1290" y="14311"/>
                      <a:pt x="1290" y="14311"/>
                      <a:pt x="1290" y="14311"/>
                    </a:cubicBezTo>
                    <a:cubicBezTo>
                      <a:pt x="1290" y="14311"/>
                      <a:pt x="1290" y="14311"/>
                      <a:pt x="1290" y="14311"/>
                    </a:cubicBezTo>
                    <a:cubicBezTo>
                      <a:pt x="1290" y="14244"/>
                      <a:pt x="1290" y="14244"/>
                      <a:pt x="1290" y="14244"/>
                    </a:cubicBezTo>
                    <a:cubicBezTo>
                      <a:pt x="1290" y="14244"/>
                      <a:pt x="1290" y="14244"/>
                      <a:pt x="1290" y="14244"/>
                    </a:cubicBezTo>
                    <a:cubicBezTo>
                      <a:pt x="1290" y="14244"/>
                      <a:pt x="1290" y="14244"/>
                      <a:pt x="1290" y="14244"/>
                    </a:cubicBezTo>
                    <a:cubicBezTo>
                      <a:pt x="1290" y="14177"/>
                      <a:pt x="1290" y="14177"/>
                      <a:pt x="1290" y="14177"/>
                    </a:cubicBezTo>
                    <a:cubicBezTo>
                      <a:pt x="1290" y="14177"/>
                      <a:pt x="1290" y="14177"/>
                      <a:pt x="1290" y="14177"/>
                    </a:cubicBezTo>
                    <a:cubicBezTo>
                      <a:pt x="1290" y="14177"/>
                      <a:pt x="1290" y="14177"/>
                      <a:pt x="1290" y="14177"/>
                    </a:cubicBezTo>
                    <a:cubicBezTo>
                      <a:pt x="1234" y="14177"/>
                      <a:pt x="1234" y="14177"/>
                      <a:pt x="1234" y="14177"/>
                    </a:cubicBezTo>
                    <a:cubicBezTo>
                      <a:pt x="1234" y="14110"/>
                      <a:pt x="1234" y="14110"/>
                      <a:pt x="1234" y="14110"/>
                    </a:cubicBezTo>
                    <a:cubicBezTo>
                      <a:pt x="1290" y="14110"/>
                      <a:pt x="1290" y="14110"/>
                      <a:pt x="1290" y="14110"/>
                    </a:cubicBezTo>
                    <a:cubicBezTo>
                      <a:pt x="1290" y="13910"/>
                      <a:pt x="1290" y="13910"/>
                      <a:pt x="1290" y="13910"/>
                    </a:cubicBezTo>
                    <a:cubicBezTo>
                      <a:pt x="1290" y="13709"/>
                      <a:pt x="1290" y="13709"/>
                      <a:pt x="1290" y="13709"/>
                    </a:cubicBezTo>
                    <a:cubicBezTo>
                      <a:pt x="1290" y="13575"/>
                      <a:pt x="1290" y="13575"/>
                      <a:pt x="1290" y="13575"/>
                    </a:cubicBezTo>
                    <a:cubicBezTo>
                      <a:pt x="1290" y="13508"/>
                      <a:pt x="1290" y="13508"/>
                      <a:pt x="1290" y="13508"/>
                    </a:cubicBezTo>
                    <a:cubicBezTo>
                      <a:pt x="1290" y="13441"/>
                      <a:pt x="1290" y="13441"/>
                      <a:pt x="1290" y="13441"/>
                    </a:cubicBezTo>
                    <a:cubicBezTo>
                      <a:pt x="1290" y="13441"/>
                      <a:pt x="1290" y="13441"/>
                      <a:pt x="1290" y="13441"/>
                    </a:cubicBezTo>
                    <a:cubicBezTo>
                      <a:pt x="1290" y="13375"/>
                      <a:pt x="1290" y="13375"/>
                      <a:pt x="1290" y="13375"/>
                    </a:cubicBezTo>
                    <a:cubicBezTo>
                      <a:pt x="1290" y="13308"/>
                      <a:pt x="1290" y="13308"/>
                      <a:pt x="1290" y="13308"/>
                    </a:cubicBezTo>
                    <a:cubicBezTo>
                      <a:pt x="1290" y="13241"/>
                      <a:pt x="1290" y="13241"/>
                      <a:pt x="1290" y="13241"/>
                    </a:cubicBezTo>
                    <a:cubicBezTo>
                      <a:pt x="1234" y="13174"/>
                      <a:pt x="1234" y="13174"/>
                      <a:pt x="1234" y="13174"/>
                    </a:cubicBezTo>
                    <a:cubicBezTo>
                      <a:pt x="1178" y="13040"/>
                      <a:pt x="1178" y="13040"/>
                      <a:pt x="1178" y="13040"/>
                    </a:cubicBezTo>
                    <a:cubicBezTo>
                      <a:pt x="1178" y="13040"/>
                      <a:pt x="1178" y="13040"/>
                      <a:pt x="1178" y="13040"/>
                    </a:cubicBezTo>
                    <a:cubicBezTo>
                      <a:pt x="1178" y="12840"/>
                      <a:pt x="1178" y="12840"/>
                      <a:pt x="1178" y="12840"/>
                    </a:cubicBezTo>
                    <a:cubicBezTo>
                      <a:pt x="1178" y="12840"/>
                      <a:pt x="1178" y="12840"/>
                      <a:pt x="1178" y="12840"/>
                    </a:cubicBezTo>
                    <a:cubicBezTo>
                      <a:pt x="1178" y="12773"/>
                      <a:pt x="1178" y="12773"/>
                      <a:pt x="1178" y="12773"/>
                    </a:cubicBezTo>
                    <a:cubicBezTo>
                      <a:pt x="1178" y="12706"/>
                      <a:pt x="1178" y="12706"/>
                      <a:pt x="1178" y="12706"/>
                    </a:cubicBezTo>
                    <a:cubicBezTo>
                      <a:pt x="1178" y="12639"/>
                      <a:pt x="1178" y="12639"/>
                      <a:pt x="1178" y="12639"/>
                    </a:cubicBezTo>
                    <a:cubicBezTo>
                      <a:pt x="1122" y="12639"/>
                      <a:pt x="1122" y="12639"/>
                      <a:pt x="1122" y="12639"/>
                    </a:cubicBezTo>
                    <a:cubicBezTo>
                      <a:pt x="1066" y="12639"/>
                      <a:pt x="1066" y="12639"/>
                      <a:pt x="1066" y="12639"/>
                    </a:cubicBezTo>
                    <a:cubicBezTo>
                      <a:pt x="954" y="12639"/>
                      <a:pt x="954" y="12639"/>
                      <a:pt x="954" y="12639"/>
                    </a:cubicBezTo>
                    <a:cubicBezTo>
                      <a:pt x="954" y="12639"/>
                      <a:pt x="954" y="12639"/>
                      <a:pt x="954" y="12639"/>
                    </a:cubicBezTo>
                    <a:cubicBezTo>
                      <a:pt x="842" y="12706"/>
                      <a:pt x="842" y="12706"/>
                      <a:pt x="842" y="12706"/>
                    </a:cubicBezTo>
                    <a:cubicBezTo>
                      <a:pt x="785" y="12773"/>
                      <a:pt x="785" y="12773"/>
                      <a:pt x="785" y="12773"/>
                    </a:cubicBezTo>
                    <a:cubicBezTo>
                      <a:pt x="729" y="12840"/>
                      <a:pt x="729" y="12840"/>
                      <a:pt x="729" y="12840"/>
                    </a:cubicBezTo>
                    <a:cubicBezTo>
                      <a:pt x="673" y="12907"/>
                      <a:pt x="673" y="12907"/>
                      <a:pt x="673" y="12907"/>
                    </a:cubicBezTo>
                    <a:cubicBezTo>
                      <a:pt x="617" y="12907"/>
                      <a:pt x="617" y="12907"/>
                      <a:pt x="617" y="12907"/>
                    </a:cubicBezTo>
                    <a:cubicBezTo>
                      <a:pt x="505" y="12907"/>
                      <a:pt x="505" y="12907"/>
                      <a:pt x="505" y="12907"/>
                    </a:cubicBezTo>
                    <a:cubicBezTo>
                      <a:pt x="505" y="12907"/>
                      <a:pt x="505" y="12907"/>
                      <a:pt x="505" y="12907"/>
                    </a:cubicBezTo>
                    <a:cubicBezTo>
                      <a:pt x="505" y="12907"/>
                      <a:pt x="505" y="12907"/>
                      <a:pt x="505" y="12907"/>
                    </a:cubicBezTo>
                    <a:cubicBezTo>
                      <a:pt x="505" y="12840"/>
                      <a:pt x="505" y="12840"/>
                      <a:pt x="505" y="12840"/>
                    </a:cubicBezTo>
                    <a:cubicBezTo>
                      <a:pt x="505" y="12773"/>
                      <a:pt x="505" y="12773"/>
                      <a:pt x="505" y="12773"/>
                    </a:cubicBezTo>
                    <a:cubicBezTo>
                      <a:pt x="449" y="12438"/>
                      <a:pt x="449" y="12438"/>
                      <a:pt x="449" y="12438"/>
                    </a:cubicBezTo>
                    <a:cubicBezTo>
                      <a:pt x="393" y="12305"/>
                      <a:pt x="393" y="12305"/>
                      <a:pt x="393" y="12305"/>
                    </a:cubicBezTo>
                    <a:cubicBezTo>
                      <a:pt x="393" y="12238"/>
                      <a:pt x="393" y="12238"/>
                      <a:pt x="393" y="12238"/>
                    </a:cubicBezTo>
                    <a:cubicBezTo>
                      <a:pt x="449" y="12104"/>
                      <a:pt x="449" y="12104"/>
                      <a:pt x="449" y="12104"/>
                    </a:cubicBezTo>
                    <a:cubicBezTo>
                      <a:pt x="281" y="12104"/>
                      <a:pt x="281" y="12104"/>
                      <a:pt x="281" y="12104"/>
                    </a:cubicBezTo>
                    <a:cubicBezTo>
                      <a:pt x="224" y="12171"/>
                      <a:pt x="224" y="12171"/>
                      <a:pt x="224" y="12171"/>
                    </a:cubicBezTo>
                    <a:cubicBezTo>
                      <a:pt x="168" y="12104"/>
                      <a:pt x="168" y="12104"/>
                      <a:pt x="168" y="12104"/>
                    </a:cubicBezTo>
                    <a:cubicBezTo>
                      <a:pt x="0" y="12104"/>
                      <a:pt x="0" y="12104"/>
                      <a:pt x="0" y="12104"/>
                    </a:cubicBezTo>
                    <a:cubicBezTo>
                      <a:pt x="2861" y="6487"/>
                      <a:pt x="2861" y="6487"/>
                      <a:pt x="2861" y="6487"/>
                    </a:cubicBezTo>
                    <a:cubicBezTo>
                      <a:pt x="2861" y="6487"/>
                      <a:pt x="2861" y="6487"/>
                      <a:pt x="2861" y="6487"/>
                    </a:cubicBezTo>
                    <a:cubicBezTo>
                      <a:pt x="2917" y="6487"/>
                      <a:pt x="2917" y="6487"/>
                      <a:pt x="2917" y="6487"/>
                    </a:cubicBezTo>
                    <a:cubicBezTo>
                      <a:pt x="3030" y="6620"/>
                      <a:pt x="3030" y="6620"/>
                      <a:pt x="3030" y="6620"/>
                    </a:cubicBezTo>
                    <a:cubicBezTo>
                      <a:pt x="3086" y="6620"/>
                      <a:pt x="3086" y="6620"/>
                      <a:pt x="3086" y="6620"/>
                    </a:cubicBezTo>
                    <a:cubicBezTo>
                      <a:pt x="3142" y="6620"/>
                      <a:pt x="3142" y="6620"/>
                      <a:pt x="3142" y="6620"/>
                    </a:cubicBezTo>
                    <a:cubicBezTo>
                      <a:pt x="3142" y="6687"/>
                      <a:pt x="3142" y="6687"/>
                      <a:pt x="3142" y="6687"/>
                    </a:cubicBezTo>
                    <a:cubicBezTo>
                      <a:pt x="3198" y="6687"/>
                      <a:pt x="3198" y="6687"/>
                      <a:pt x="3198" y="6687"/>
                    </a:cubicBezTo>
                    <a:cubicBezTo>
                      <a:pt x="3198" y="6754"/>
                      <a:pt x="3198" y="6754"/>
                      <a:pt x="3198" y="6754"/>
                    </a:cubicBezTo>
                    <a:cubicBezTo>
                      <a:pt x="3198" y="6754"/>
                      <a:pt x="3198" y="6754"/>
                      <a:pt x="3198" y="6754"/>
                    </a:cubicBezTo>
                    <a:cubicBezTo>
                      <a:pt x="3254" y="6821"/>
                      <a:pt x="3254" y="6821"/>
                      <a:pt x="3254" y="6821"/>
                    </a:cubicBezTo>
                    <a:cubicBezTo>
                      <a:pt x="3254" y="6888"/>
                      <a:pt x="3254" y="6888"/>
                      <a:pt x="3254" y="6888"/>
                    </a:cubicBezTo>
                    <a:cubicBezTo>
                      <a:pt x="3254" y="6888"/>
                      <a:pt x="3254" y="6888"/>
                      <a:pt x="3254" y="6888"/>
                    </a:cubicBezTo>
                    <a:cubicBezTo>
                      <a:pt x="3254" y="6955"/>
                      <a:pt x="3254" y="6955"/>
                      <a:pt x="3254" y="6955"/>
                    </a:cubicBezTo>
                    <a:cubicBezTo>
                      <a:pt x="3254" y="7022"/>
                      <a:pt x="3254" y="7022"/>
                      <a:pt x="3254" y="7022"/>
                    </a:cubicBezTo>
                    <a:cubicBezTo>
                      <a:pt x="3310" y="7022"/>
                      <a:pt x="3310" y="7022"/>
                      <a:pt x="3310" y="7022"/>
                    </a:cubicBezTo>
                    <a:cubicBezTo>
                      <a:pt x="3310" y="7022"/>
                      <a:pt x="3310" y="7022"/>
                      <a:pt x="3310" y="7022"/>
                    </a:cubicBezTo>
                    <a:cubicBezTo>
                      <a:pt x="3310" y="7022"/>
                      <a:pt x="3310" y="7022"/>
                      <a:pt x="3310" y="7022"/>
                    </a:cubicBezTo>
                    <a:cubicBezTo>
                      <a:pt x="3310" y="7089"/>
                      <a:pt x="3310" y="7089"/>
                      <a:pt x="3310" y="7089"/>
                    </a:cubicBezTo>
                    <a:cubicBezTo>
                      <a:pt x="3366" y="7155"/>
                      <a:pt x="3366" y="7155"/>
                      <a:pt x="3366" y="7155"/>
                    </a:cubicBezTo>
                    <a:cubicBezTo>
                      <a:pt x="3422" y="7222"/>
                      <a:pt x="3422" y="7222"/>
                      <a:pt x="3422" y="7222"/>
                    </a:cubicBezTo>
                    <a:cubicBezTo>
                      <a:pt x="3478" y="7289"/>
                      <a:pt x="3478" y="7289"/>
                      <a:pt x="3478" y="7289"/>
                    </a:cubicBezTo>
                    <a:cubicBezTo>
                      <a:pt x="3478" y="7289"/>
                      <a:pt x="3478" y="7289"/>
                      <a:pt x="3478" y="7289"/>
                    </a:cubicBezTo>
                    <a:cubicBezTo>
                      <a:pt x="3535" y="7289"/>
                      <a:pt x="3535" y="7289"/>
                      <a:pt x="3535" y="7289"/>
                    </a:cubicBezTo>
                    <a:cubicBezTo>
                      <a:pt x="3535" y="7356"/>
                      <a:pt x="3535" y="7356"/>
                      <a:pt x="3535" y="7356"/>
                    </a:cubicBezTo>
                    <a:cubicBezTo>
                      <a:pt x="3535" y="7356"/>
                      <a:pt x="3535" y="7356"/>
                      <a:pt x="3535" y="7356"/>
                    </a:cubicBezTo>
                    <a:cubicBezTo>
                      <a:pt x="3591" y="7356"/>
                      <a:pt x="3591" y="7356"/>
                      <a:pt x="3591" y="7356"/>
                    </a:cubicBezTo>
                    <a:cubicBezTo>
                      <a:pt x="3647" y="7423"/>
                      <a:pt x="3647" y="7423"/>
                      <a:pt x="3647" y="7423"/>
                    </a:cubicBezTo>
                    <a:cubicBezTo>
                      <a:pt x="3647" y="7490"/>
                      <a:pt x="3647" y="7490"/>
                      <a:pt x="3647" y="7490"/>
                    </a:cubicBezTo>
                    <a:cubicBezTo>
                      <a:pt x="3647" y="7490"/>
                      <a:pt x="3647" y="7490"/>
                      <a:pt x="3647" y="7490"/>
                    </a:cubicBezTo>
                    <a:cubicBezTo>
                      <a:pt x="3703" y="7557"/>
                      <a:pt x="3703" y="7557"/>
                      <a:pt x="3703" y="7557"/>
                    </a:cubicBezTo>
                    <a:cubicBezTo>
                      <a:pt x="3703" y="7557"/>
                      <a:pt x="3703" y="7557"/>
                      <a:pt x="3703" y="7557"/>
                    </a:cubicBezTo>
                    <a:cubicBezTo>
                      <a:pt x="3759" y="7624"/>
                      <a:pt x="3759" y="7624"/>
                      <a:pt x="3759" y="7624"/>
                    </a:cubicBezTo>
                    <a:cubicBezTo>
                      <a:pt x="3759" y="7690"/>
                      <a:pt x="3759" y="7690"/>
                      <a:pt x="3759" y="7690"/>
                    </a:cubicBezTo>
                    <a:cubicBezTo>
                      <a:pt x="3815" y="7690"/>
                      <a:pt x="3815" y="7690"/>
                      <a:pt x="3815" y="7690"/>
                    </a:cubicBezTo>
                    <a:cubicBezTo>
                      <a:pt x="3815" y="7757"/>
                      <a:pt x="3815" y="7757"/>
                      <a:pt x="3815" y="7757"/>
                    </a:cubicBezTo>
                    <a:cubicBezTo>
                      <a:pt x="3759" y="7824"/>
                      <a:pt x="3759" y="7824"/>
                      <a:pt x="3759" y="7824"/>
                    </a:cubicBezTo>
                    <a:cubicBezTo>
                      <a:pt x="3703" y="7824"/>
                      <a:pt x="3703" y="7824"/>
                      <a:pt x="3703" y="7824"/>
                    </a:cubicBezTo>
                    <a:cubicBezTo>
                      <a:pt x="3815" y="7757"/>
                      <a:pt x="3815" y="7757"/>
                      <a:pt x="3815" y="7757"/>
                    </a:cubicBezTo>
                    <a:cubicBezTo>
                      <a:pt x="3871" y="7757"/>
                      <a:pt x="3871" y="7757"/>
                      <a:pt x="3871" y="7757"/>
                    </a:cubicBezTo>
                    <a:cubicBezTo>
                      <a:pt x="3871" y="7757"/>
                      <a:pt x="3871" y="7757"/>
                      <a:pt x="3871" y="7757"/>
                    </a:cubicBezTo>
                    <a:cubicBezTo>
                      <a:pt x="3871" y="7690"/>
                      <a:pt x="3871" y="7690"/>
                      <a:pt x="3871" y="7690"/>
                    </a:cubicBezTo>
                    <a:cubicBezTo>
                      <a:pt x="3871" y="7490"/>
                      <a:pt x="3871" y="7490"/>
                      <a:pt x="3871" y="7490"/>
                    </a:cubicBezTo>
                    <a:cubicBezTo>
                      <a:pt x="3871" y="7423"/>
                      <a:pt x="3871" y="7423"/>
                      <a:pt x="3871" y="7423"/>
                    </a:cubicBezTo>
                    <a:cubicBezTo>
                      <a:pt x="3927" y="7356"/>
                      <a:pt x="3927" y="7356"/>
                      <a:pt x="3927" y="7356"/>
                    </a:cubicBezTo>
                    <a:cubicBezTo>
                      <a:pt x="3983" y="7356"/>
                      <a:pt x="3983" y="7356"/>
                      <a:pt x="3983" y="7356"/>
                    </a:cubicBezTo>
                    <a:cubicBezTo>
                      <a:pt x="4039" y="7289"/>
                      <a:pt x="4039" y="7289"/>
                      <a:pt x="4039" y="7289"/>
                    </a:cubicBezTo>
                    <a:cubicBezTo>
                      <a:pt x="4096" y="7289"/>
                      <a:pt x="4096" y="7289"/>
                      <a:pt x="4096" y="7289"/>
                    </a:cubicBezTo>
                    <a:cubicBezTo>
                      <a:pt x="4152" y="7289"/>
                      <a:pt x="4152" y="7289"/>
                      <a:pt x="4152" y="7289"/>
                    </a:cubicBezTo>
                    <a:cubicBezTo>
                      <a:pt x="4152" y="7222"/>
                      <a:pt x="4152" y="7222"/>
                      <a:pt x="4152" y="7222"/>
                    </a:cubicBezTo>
                    <a:cubicBezTo>
                      <a:pt x="4208" y="7222"/>
                      <a:pt x="4208" y="7222"/>
                      <a:pt x="4208" y="7222"/>
                    </a:cubicBezTo>
                    <a:cubicBezTo>
                      <a:pt x="4264" y="7222"/>
                      <a:pt x="4264" y="7222"/>
                      <a:pt x="4264" y="7222"/>
                    </a:cubicBezTo>
                    <a:cubicBezTo>
                      <a:pt x="4320" y="7222"/>
                      <a:pt x="4320" y="7222"/>
                      <a:pt x="4320" y="7222"/>
                    </a:cubicBezTo>
                    <a:cubicBezTo>
                      <a:pt x="4320" y="7222"/>
                      <a:pt x="4320" y="7222"/>
                      <a:pt x="4320" y="7222"/>
                    </a:cubicBezTo>
                    <a:cubicBezTo>
                      <a:pt x="4376" y="7222"/>
                      <a:pt x="4376" y="7222"/>
                      <a:pt x="4376" y="7222"/>
                    </a:cubicBezTo>
                    <a:cubicBezTo>
                      <a:pt x="4376" y="7222"/>
                      <a:pt x="4376" y="7222"/>
                      <a:pt x="4376" y="7222"/>
                    </a:cubicBezTo>
                    <a:cubicBezTo>
                      <a:pt x="4432" y="7155"/>
                      <a:pt x="4432" y="7155"/>
                      <a:pt x="4432" y="7155"/>
                    </a:cubicBezTo>
                    <a:cubicBezTo>
                      <a:pt x="4488" y="7089"/>
                      <a:pt x="4488" y="7089"/>
                      <a:pt x="4488" y="7089"/>
                    </a:cubicBezTo>
                    <a:cubicBezTo>
                      <a:pt x="4488" y="7089"/>
                      <a:pt x="4488" y="7089"/>
                      <a:pt x="4488" y="7089"/>
                    </a:cubicBezTo>
                    <a:cubicBezTo>
                      <a:pt x="4544" y="7089"/>
                      <a:pt x="4544" y="7089"/>
                      <a:pt x="4544" y="7089"/>
                    </a:cubicBezTo>
                    <a:cubicBezTo>
                      <a:pt x="4544" y="7089"/>
                      <a:pt x="4544" y="7089"/>
                      <a:pt x="4544" y="7089"/>
                    </a:cubicBezTo>
                    <a:cubicBezTo>
                      <a:pt x="4544" y="7089"/>
                      <a:pt x="4544" y="7089"/>
                      <a:pt x="4544" y="7089"/>
                    </a:cubicBezTo>
                    <a:cubicBezTo>
                      <a:pt x="4601" y="7022"/>
                      <a:pt x="4601" y="7022"/>
                      <a:pt x="4601" y="7022"/>
                    </a:cubicBezTo>
                    <a:cubicBezTo>
                      <a:pt x="4601" y="7089"/>
                      <a:pt x="4601" y="7089"/>
                      <a:pt x="4601" y="7089"/>
                    </a:cubicBezTo>
                    <a:cubicBezTo>
                      <a:pt x="4769" y="7089"/>
                      <a:pt x="4769" y="7089"/>
                      <a:pt x="4769" y="7089"/>
                    </a:cubicBezTo>
                    <a:cubicBezTo>
                      <a:pt x="4881" y="7022"/>
                      <a:pt x="4881" y="7022"/>
                      <a:pt x="4881" y="7022"/>
                    </a:cubicBezTo>
                    <a:cubicBezTo>
                      <a:pt x="4937" y="7022"/>
                      <a:pt x="4937" y="7022"/>
                      <a:pt x="4937" y="7022"/>
                    </a:cubicBezTo>
                    <a:cubicBezTo>
                      <a:pt x="4937" y="7022"/>
                      <a:pt x="4937" y="7022"/>
                      <a:pt x="4937" y="7022"/>
                    </a:cubicBezTo>
                    <a:cubicBezTo>
                      <a:pt x="4993" y="7022"/>
                      <a:pt x="4993" y="7022"/>
                      <a:pt x="4993" y="7022"/>
                    </a:cubicBezTo>
                    <a:cubicBezTo>
                      <a:pt x="4993" y="7022"/>
                      <a:pt x="4993" y="7022"/>
                      <a:pt x="4993" y="7022"/>
                    </a:cubicBezTo>
                    <a:cubicBezTo>
                      <a:pt x="4993" y="6955"/>
                      <a:pt x="4993" y="6955"/>
                      <a:pt x="4993" y="6955"/>
                    </a:cubicBezTo>
                    <a:cubicBezTo>
                      <a:pt x="5105" y="6955"/>
                      <a:pt x="5105" y="6955"/>
                      <a:pt x="5105" y="6955"/>
                    </a:cubicBezTo>
                    <a:cubicBezTo>
                      <a:pt x="5162" y="6955"/>
                      <a:pt x="5162" y="6955"/>
                      <a:pt x="5162" y="6955"/>
                    </a:cubicBezTo>
                    <a:cubicBezTo>
                      <a:pt x="5162" y="6955"/>
                      <a:pt x="5162" y="6955"/>
                      <a:pt x="5162" y="6955"/>
                    </a:cubicBezTo>
                    <a:cubicBezTo>
                      <a:pt x="5218" y="6955"/>
                      <a:pt x="5218" y="6955"/>
                      <a:pt x="5218" y="6955"/>
                    </a:cubicBezTo>
                    <a:cubicBezTo>
                      <a:pt x="5218" y="6955"/>
                      <a:pt x="5218" y="6955"/>
                      <a:pt x="5218" y="6955"/>
                    </a:cubicBezTo>
                    <a:cubicBezTo>
                      <a:pt x="5274" y="6955"/>
                      <a:pt x="5274" y="6955"/>
                      <a:pt x="5274" y="6955"/>
                    </a:cubicBezTo>
                    <a:cubicBezTo>
                      <a:pt x="5274" y="6955"/>
                      <a:pt x="5274" y="6955"/>
                      <a:pt x="5274" y="6955"/>
                    </a:cubicBezTo>
                    <a:cubicBezTo>
                      <a:pt x="5274" y="6888"/>
                      <a:pt x="5274" y="6888"/>
                      <a:pt x="5274" y="6888"/>
                    </a:cubicBezTo>
                    <a:cubicBezTo>
                      <a:pt x="5274" y="6955"/>
                      <a:pt x="5274" y="6955"/>
                      <a:pt x="5274" y="6955"/>
                    </a:cubicBezTo>
                    <a:cubicBezTo>
                      <a:pt x="5274" y="6955"/>
                      <a:pt x="5274" y="6955"/>
                      <a:pt x="5274" y="6955"/>
                    </a:cubicBezTo>
                    <a:cubicBezTo>
                      <a:pt x="5330" y="7022"/>
                      <a:pt x="5330" y="7022"/>
                      <a:pt x="5330" y="7022"/>
                    </a:cubicBezTo>
                    <a:cubicBezTo>
                      <a:pt x="5330" y="7022"/>
                      <a:pt x="5330" y="7022"/>
                      <a:pt x="5330" y="7022"/>
                    </a:cubicBezTo>
                    <a:cubicBezTo>
                      <a:pt x="5274" y="7022"/>
                      <a:pt x="5274" y="7022"/>
                      <a:pt x="5274" y="7022"/>
                    </a:cubicBezTo>
                    <a:cubicBezTo>
                      <a:pt x="5274" y="7089"/>
                      <a:pt x="5274" y="7089"/>
                      <a:pt x="5274" y="7089"/>
                    </a:cubicBezTo>
                    <a:cubicBezTo>
                      <a:pt x="5162" y="7089"/>
                      <a:pt x="5162" y="7089"/>
                      <a:pt x="5162" y="7089"/>
                    </a:cubicBezTo>
                    <a:cubicBezTo>
                      <a:pt x="5049" y="7155"/>
                      <a:pt x="5049" y="7155"/>
                      <a:pt x="5049" y="7155"/>
                    </a:cubicBezTo>
                    <a:cubicBezTo>
                      <a:pt x="5049" y="7155"/>
                      <a:pt x="5049" y="7155"/>
                      <a:pt x="5049" y="7155"/>
                    </a:cubicBezTo>
                    <a:cubicBezTo>
                      <a:pt x="4993" y="7222"/>
                      <a:pt x="4993" y="7222"/>
                      <a:pt x="4993" y="7222"/>
                    </a:cubicBezTo>
                    <a:cubicBezTo>
                      <a:pt x="4937" y="7222"/>
                      <a:pt x="4937" y="7222"/>
                      <a:pt x="4937" y="7222"/>
                    </a:cubicBezTo>
                    <a:cubicBezTo>
                      <a:pt x="4881" y="7222"/>
                      <a:pt x="4881" y="7222"/>
                      <a:pt x="4881" y="7222"/>
                    </a:cubicBezTo>
                    <a:cubicBezTo>
                      <a:pt x="4881" y="7222"/>
                      <a:pt x="4881" y="7222"/>
                      <a:pt x="4881" y="7222"/>
                    </a:cubicBezTo>
                    <a:cubicBezTo>
                      <a:pt x="4881" y="7222"/>
                      <a:pt x="4881" y="7222"/>
                      <a:pt x="4881" y="7222"/>
                    </a:cubicBezTo>
                    <a:cubicBezTo>
                      <a:pt x="4769" y="7222"/>
                      <a:pt x="4769" y="7222"/>
                      <a:pt x="4769" y="7222"/>
                    </a:cubicBezTo>
                    <a:cubicBezTo>
                      <a:pt x="4713" y="7222"/>
                      <a:pt x="4713" y="7222"/>
                      <a:pt x="4713" y="7222"/>
                    </a:cubicBezTo>
                    <a:cubicBezTo>
                      <a:pt x="4713" y="7222"/>
                      <a:pt x="4713" y="7222"/>
                      <a:pt x="4713" y="7222"/>
                    </a:cubicBezTo>
                    <a:cubicBezTo>
                      <a:pt x="4601" y="7222"/>
                      <a:pt x="4601" y="7222"/>
                      <a:pt x="4601" y="7222"/>
                    </a:cubicBezTo>
                    <a:cubicBezTo>
                      <a:pt x="4544" y="7289"/>
                      <a:pt x="4544" y="7289"/>
                      <a:pt x="4544" y="7289"/>
                    </a:cubicBezTo>
                    <a:cubicBezTo>
                      <a:pt x="4488" y="7356"/>
                      <a:pt x="4488" y="7356"/>
                      <a:pt x="4488" y="7356"/>
                    </a:cubicBezTo>
                    <a:cubicBezTo>
                      <a:pt x="4376" y="7356"/>
                      <a:pt x="4376" y="7356"/>
                      <a:pt x="4376" y="7356"/>
                    </a:cubicBezTo>
                    <a:cubicBezTo>
                      <a:pt x="4376" y="7356"/>
                      <a:pt x="4376" y="7356"/>
                      <a:pt x="4376" y="7356"/>
                    </a:cubicBezTo>
                    <a:cubicBezTo>
                      <a:pt x="4320" y="7423"/>
                      <a:pt x="4320" y="7423"/>
                      <a:pt x="4320" y="7423"/>
                    </a:cubicBezTo>
                    <a:cubicBezTo>
                      <a:pt x="4320" y="7423"/>
                      <a:pt x="4320" y="7423"/>
                      <a:pt x="4320" y="7423"/>
                    </a:cubicBezTo>
                    <a:cubicBezTo>
                      <a:pt x="4264" y="7490"/>
                      <a:pt x="4264" y="7490"/>
                      <a:pt x="4264" y="7490"/>
                    </a:cubicBezTo>
                    <a:cubicBezTo>
                      <a:pt x="4264" y="7423"/>
                      <a:pt x="4264" y="7423"/>
                      <a:pt x="4264" y="7423"/>
                    </a:cubicBezTo>
                    <a:cubicBezTo>
                      <a:pt x="4208" y="7490"/>
                      <a:pt x="4208" y="7490"/>
                      <a:pt x="4208" y="7490"/>
                    </a:cubicBezTo>
                    <a:cubicBezTo>
                      <a:pt x="4152" y="7557"/>
                      <a:pt x="4152" y="7557"/>
                      <a:pt x="4152" y="7557"/>
                    </a:cubicBezTo>
                    <a:cubicBezTo>
                      <a:pt x="4152" y="7557"/>
                      <a:pt x="4152" y="7557"/>
                      <a:pt x="4152" y="7557"/>
                    </a:cubicBezTo>
                    <a:cubicBezTo>
                      <a:pt x="4096" y="7557"/>
                      <a:pt x="4096" y="7557"/>
                      <a:pt x="4096" y="7557"/>
                    </a:cubicBezTo>
                    <a:cubicBezTo>
                      <a:pt x="4152" y="7624"/>
                      <a:pt x="4152" y="7624"/>
                      <a:pt x="4152" y="7624"/>
                    </a:cubicBezTo>
                    <a:cubicBezTo>
                      <a:pt x="4208" y="7690"/>
                      <a:pt x="4208" y="7690"/>
                      <a:pt x="4208" y="7690"/>
                    </a:cubicBezTo>
                    <a:cubicBezTo>
                      <a:pt x="4152" y="7624"/>
                      <a:pt x="4152" y="7624"/>
                      <a:pt x="4152" y="7624"/>
                    </a:cubicBezTo>
                    <a:cubicBezTo>
                      <a:pt x="4152" y="7557"/>
                      <a:pt x="4152" y="7557"/>
                      <a:pt x="4152" y="7557"/>
                    </a:cubicBezTo>
                    <a:cubicBezTo>
                      <a:pt x="4208" y="7624"/>
                      <a:pt x="4208" y="7624"/>
                      <a:pt x="4208" y="7624"/>
                    </a:cubicBezTo>
                    <a:cubicBezTo>
                      <a:pt x="4264" y="7557"/>
                      <a:pt x="4264" y="7557"/>
                      <a:pt x="4264" y="7557"/>
                    </a:cubicBezTo>
                    <a:cubicBezTo>
                      <a:pt x="4264" y="7557"/>
                      <a:pt x="4264" y="7557"/>
                      <a:pt x="4264" y="7557"/>
                    </a:cubicBezTo>
                    <a:cubicBezTo>
                      <a:pt x="4264" y="7557"/>
                      <a:pt x="4264" y="7557"/>
                      <a:pt x="4264" y="7557"/>
                    </a:cubicBezTo>
                    <a:cubicBezTo>
                      <a:pt x="4320" y="7490"/>
                      <a:pt x="4320" y="7490"/>
                      <a:pt x="4320" y="7490"/>
                    </a:cubicBezTo>
                    <a:cubicBezTo>
                      <a:pt x="4432" y="7423"/>
                      <a:pt x="4432" y="7423"/>
                      <a:pt x="4432" y="7423"/>
                    </a:cubicBezTo>
                    <a:cubicBezTo>
                      <a:pt x="4432" y="7423"/>
                      <a:pt x="4432" y="7423"/>
                      <a:pt x="4432" y="7423"/>
                    </a:cubicBezTo>
                    <a:cubicBezTo>
                      <a:pt x="4601" y="7356"/>
                      <a:pt x="4601" y="7356"/>
                      <a:pt x="4601" y="7356"/>
                    </a:cubicBezTo>
                    <a:cubicBezTo>
                      <a:pt x="4601" y="7289"/>
                      <a:pt x="4601" y="7289"/>
                      <a:pt x="4601" y="7289"/>
                    </a:cubicBezTo>
                    <a:cubicBezTo>
                      <a:pt x="4657" y="7289"/>
                      <a:pt x="4657" y="7289"/>
                      <a:pt x="4657" y="7289"/>
                    </a:cubicBezTo>
                    <a:cubicBezTo>
                      <a:pt x="4657" y="7356"/>
                      <a:pt x="4657" y="7356"/>
                      <a:pt x="4657" y="7356"/>
                    </a:cubicBezTo>
                    <a:cubicBezTo>
                      <a:pt x="4713" y="7289"/>
                      <a:pt x="4713" y="7289"/>
                      <a:pt x="4713" y="7289"/>
                    </a:cubicBezTo>
                    <a:cubicBezTo>
                      <a:pt x="4713" y="7289"/>
                      <a:pt x="4713" y="7289"/>
                      <a:pt x="4713" y="7289"/>
                    </a:cubicBezTo>
                    <a:cubicBezTo>
                      <a:pt x="4769" y="7356"/>
                      <a:pt x="4769" y="7356"/>
                      <a:pt x="4769" y="7356"/>
                    </a:cubicBezTo>
                    <a:cubicBezTo>
                      <a:pt x="4825" y="7289"/>
                      <a:pt x="4825" y="7289"/>
                      <a:pt x="4825" y="7289"/>
                    </a:cubicBezTo>
                    <a:cubicBezTo>
                      <a:pt x="4825" y="7289"/>
                      <a:pt x="4825" y="7289"/>
                      <a:pt x="4825" y="7289"/>
                    </a:cubicBezTo>
                    <a:cubicBezTo>
                      <a:pt x="4769" y="7423"/>
                      <a:pt x="4769" y="7423"/>
                      <a:pt x="4769" y="7423"/>
                    </a:cubicBezTo>
                    <a:cubicBezTo>
                      <a:pt x="4769" y="7423"/>
                      <a:pt x="4769" y="7423"/>
                      <a:pt x="4769" y="7423"/>
                    </a:cubicBezTo>
                    <a:cubicBezTo>
                      <a:pt x="4825" y="7356"/>
                      <a:pt x="4825" y="7356"/>
                      <a:pt x="4825" y="7356"/>
                    </a:cubicBezTo>
                    <a:cubicBezTo>
                      <a:pt x="4937" y="7356"/>
                      <a:pt x="4937" y="7356"/>
                      <a:pt x="4937" y="7356"/>
                    </a:cubicBezTo>
                    <a:cubicBezTo>
                      <a:pt x="5049" y="7222"/>
                      <a:pt x="5049" y="7222"/>
                      <a:pt x="5049" y="7222"/>
                    </a:cubicBezTo>
                    <a:cubicBezTo>
                      <a:pt x="5105" y="7222"/>
                      <a:pt x="5105" y="7222"/>
                      <a:pt x="5105" y="7222"/>
                    </a:cubicBezTo>
                    <a:cubicBezTo>
                      <a:pt x="5218" y="7155"/>
                      <a:pt x="5218" y="7155"/>
                      <a:pt x="5218" y="7155"/>
                    </a:cubicBezTo>
                    <a:cubicBezTo>
                      <a:pt x="5274" y="7155"/>
                      <a:pt x="5274" y="7155"/>
                      <a:pt x="5274" y="7155"/>
                    </a:cubicBezTo>
                    <a:cubicBezTo>
                      <a:pt x="5330" y="7155"/>
                      <a:pt x="5330" y="7155"/>
                      <a:pt x="5330" y="7155"/>
                    </a:cubicBezTo>
                    <a:cubicBezTo>
                      <a:pt x="5386" y="7155"/>
                      <a:pt x="5386" y="7155"/>
                      <a:pt x="5386" y="7155"/>
                    </a:cubicBezTo>
                    <a:cubicBezTo>
                      <a:pt x="5330" y="7222"/>
                      <a:pt x="5330" y="7222"/>
                      <a:pt x="5330" y="7222"/>
                    </a:cubicBezTo>
                    <a:cubicBezTo>
                      <a:pt x="5274" y="7222"/>
                      <a:pt x="5274" y="7222"/>
                      <a:pt x="5274" y="7222"/>
                    </a:cubicBezTo>
                    <a:cubicBezTo>
                      <a:pt x="5274" y="7289"/>
                      <a:pt x="5274" y="7289"/>
                      <a:pt x="5274" y="7289"/>
                    </a:cubicBezTo>
                    <a:cubicBezTo>
                      <a:pt x="5330" y="7289"/>
                      <a:pt x="5330" y="7289"/>
                      <a:pt x="5330" y="7289"/>
                    </a:cubicBezTo>
                    <a:cubicBezTo>
                      <a:pt x="5386" y="7222"/>
                      <a:pt x="5386" y="7222"/>
                      <a:pt x="5386" y="7222"/>
                    </a:cubicBezTo>
                    <a:cubicBezTo>
                      <a:pt x="5498" y="7155"/>
                      <a:pt x="5498" y="7155"/>
                      <a:pt x="5498" y="7155"/>
                    </a:cubicBezTo>
                    <a:cubicBezTo>
                      <a:pt x="5554" y="7155"/>
                      <a:pt x="5554" y="7155"/>
                      <a:pt x="5554" y="7155"/>
                    </a:cubicBezTo>
                    <a:cubicBezTo>
                      <a:pt x="5498" y="7155"/>
                      <a:pt x="5498" y="7155"/>
                      <a:pt x="5498" y="7155"/>
                    </a:cubicBezTo>
                    <a:cubicBezTo>
                      <a:pt x="5554" y="7089"/>
                      <a:pt x="5554" y="7089"/>
                      <a:pt x="5554" y="7089"/>
                    </a:cubicBezTo>
                    <a:cubicBezTo>
                      <a:pt x="5610" y="7089"/>
                      <a:pt x="5610" y="7089"/>
                      <a:pt x="5610" y="7089"/>
                    </a:cubicBezTo>
                    <a:cubicBezTo>
                      <a:pt x="5610" y="7089"/>
                      <a:pt x="5610" y="7089"/>
                      <a:pt x="5610" y="7089"/>
                    </a:cubicBezTo>
                    <a:cubicBezTo>
                      <a:pt x="5610" y="7022"/>
                      <a:pt x="5610" y="7022"/>
                      <a:pt x="5610" y="7022"/>
                    </a:cubicBezTo>
                    <a:cubicBezTo>
                      <a:pt x="5666" y="7089"/>
                      <a:pt x="5666" y="7089"/>
                      <a:pt x="5666" y="7089"/>
                    </a:cubicBezTo>
                    <a:cubicBezTo>
                      <a:pt x="5723" y="7089"/>
                      <a:pt x="5723" y="7089"/>
                      <a:pt x="5723" y="7089"/>
                    </a:cubicBezTo>
                    <a:cubicBezTo>
                      <a:pt x="5723" y="7022"/>
                      <a:pt x="5723" y="7022"/>
                      <a:pt x="5723" y="7022"/>
                    </a:cubicBezTo>
                    <a:cubicBezTo>
                      <a:pt x="5666" y="6955"/>
                      <a:pt x="5666" y="6955"/>
                      <a:pt x="5666" y="6955"/>
                    </a:cubicBezTo>
                    <a:cubicBezTo>
                      <a:pt x="5723" y="6888"/>
                      <a:pt x="5723" y="6888"/>
                      <a:pt x="5723" y="6888"/>
                    </a:cubicBezTo>
                    <a:cubicBezTo>
                      <a:pt x="5666" y="6888"/>
                      <a:pt x="5666" y="6888"/>
                      <a:pt x="5666" y="6888"/>
                    </a:cubicBezTo>
                    <a:cubicBezTo>
                      <a:pt x="5723" y="6821"/>
                      <a:pt x="5723" y="6821"/>
                      <a:pt x="5723" y="6821"/>
                    </a:cubicBezTo>
                    <a:cubicBezTo>
                      <a:pt x="5779" y="6754"/>
                      <a:pt x="5779" y="6754"/>
                      <a:pt x="5779" y="6754"/>
                    </a:cubicBezTo>
                    <a:cubicBezTo>
                      <a:pt x="5779" y="6821"/>
                      <a:pt x="5779" y="6821"/>
                      <a:pt x="5779" y="6821"/>
                    </a:cubicBezTo>
                    <a:cubicBezTo>
                      <a:pt x="5835" y="7022"/>
                      <a:pt x="5835" y="7022"/>
                      <a:pt x="5835" y="7022"/>
                    </a:cubicBezTo>
                    <a:cubicBezTo>
                      <a:pt x="5779" y="7089"/>
                      <a:pt x="5779" y="7089"/>
                      <a:pt x="5779" y="7089"/>
                    </a:cubicBezTo>
                    <a:cubicBezTo>
                      <a:pt x="5779" y="7289"/>
                      <a:pt x="5779" y="7289"/>
                      <a:pt x="5779" y="7289"/>
                    </a:cubicBezTo>
                    <a:cubicBezTo>
                      <a:pt x="5723" y="7356"/>
                      <a:pt x="5723" y="7356"/>
                      <a:pt x="5723" y="7356"/>
                    </a:cubicBezTo>
                    <a:cubicBezTo>
                      <a:pt x="5723" y="7624"/>
                      <a:pt x="5723" y="7624"/>
                      <a:pt x="5723" y="7624"/>
                    </a:cubicBezTo>
                    <a:cubicBezTo>
                      <a:pt x="5779" y="7690"/>
                      <a:pt x="5779" y="7690"/>
                      <a:pt x="5779" y="7690"/>
                    </a:cubicBezTo>
                    <a:cubicBezTo>
                      <a:pt x="5835" y="7690"/>
                      <a:pt x="5835" y="7690"/>
                      <a:pt x="5835" y="7690"/>
                    </a:cubicBezTo>
                    <a:cubicBezTo>
                      <a:pt x="5835" y="7757"/>
                      <a:pt x="5835" y="7757"/>
                      <a:pt x="5835" y="7757"/>
                    </a:cubicBezTo>
                    <a:cubicBezTo>
                      <a:pt x="5947" y="7757"/>
                      <a:pt x="5947" y="7757"/>
                      <a:pt x="5947" y="7757"/>
                    </a:cubicBezTo>
                    <a:cubicBezTo>
                      <a:pt x="5891" y="7690"/>
                      <a:pt x="5891" y="7690"/>
                      <a:pt x="5891" y="7690"/>
                    </a:cubicBezTo>
                    <a:cubicBezTo>
                      <a:pt x="5835" y="7690"/>
                      <a:pt x="5835" y="7690"/>
                      <a:pt x="5835" y="7690"/>
                    </a:cubicBezTo>
                    <a:cubicBezTo>
                      <a:pt x="5835" y="7624"/>
                      <a:pt x="5835" y="7624"/>
                      <a:pt x="5835" y="7624"/>
                    </a:cubicBezTo>
                    <a:cubicBezTo>
                      <a:pt x="5891" y="7624"/>
                      <a:pt x="5891" y="7624"/>
                      <a:pt x="5891" y="7624"/>
                    </a:cubicBezTo>
                    <a:cubicBezTo>
                      <a:pt x="5947" y="7624"/>
                      <a:pt x="5947" y="7624"/>
                      <a:pt x="5947" y="7624"/>
                    </a:cubicBezTo>
                    <a:cubicBezTo>
                      <a:pt x="5947" y="7557"/>
                      <a:pt x="5947" y="7557"/>
                      <a:pt x="5947" y="7557"/>
                    </a:cubicBezTo>
                    <a:cubicBezTo>
                      <a:pt x="5947" y="7557"/>
                      <a:pt x="5947" y="7557"/>
                      <a:pt x="5947" y="7557"/>
                    </a:cubicBezTo>
                    <a:cubicBezTo>
                      <a:pt x="6003" y="7557"/>
                      <a:pt x="6003" y="7557"/>
                      <a:pt x="6003" y="7557"/>
                    </a:cubicBezTo>
                    <a:cubicBezTo>
                      <a:pt x="6059" y="7557"/>
                      <a:pt x="6059" y="7557"/>
                      <a:pt x="6059" y="7557"/>
                    </a:cubicBezTo>
                    <a:cubicBezTo>
                      <a:pt x="6059" y="7557"/>
                      <a:pt x="6059" y="7557"/>
                      <a:pt x="6059" y="7557"/>
                    </a:cubicBezTo>
                    <a:cubicBezTo>
                      <a:pt x="6059" y="7557"/>
                      <a:pt x="6059" y="7557"/>
                      <a:pt x="6059" y="7557"/>
                    </a:cubicBezTo>
                    <a:cubicBezTo>
                      <a:pt x="6059" y="7423"/>
                      <a:pt x="6059" y="7423"/>
                      <a:pt x="6059" y="7423"/>
                    </a:cubicBezTo>
                    <a:cubicBezTo>
                      <a:pt x="6059" y="7423"/>
                      <a:pt x="6059" y="7423"/>
                      <a:pt x="6059" y="7423"/>
                    </a:cubicBezTo>
                    <a:cubicBezTo>
                      <a:pt x="6171" y="7356"/>
                      <a:pt x="6171" y="7356"/>
                      <a:pt x="6171" y="7356"/>
                    </a:cubicBezTo>
                    <a:cubicBezTo>
                      <a:pt x="6171" y="7356"/>
                      <a:pt x="6171" y="7356"/>
                      <a:pt x="6171" y="7356"/>
                    </a:cubicBezTo>
                    <a:cubicBezTo>
                      <a:pt x="6228" y="7356"/>
                      <a:pt x="6228" y="7356"/>
                      <a:pt x="6228" y="7356"/>
                    </a:cubicBezTo>
                    <a:cubicBezTo>
                      <a:pt x="6228" y="7356"/>
                      <a:pt x="6228" y="7356"/>
                      <a:pt x="6228" y="7356"/>
                    </a:cubicBezTo>
                    <a:cubicBezTo>
                      <a:pt x="6228" y="7423"/>
                      <a:pt x="6228" y="7423"/>
                      <a:pt x="6228" y="7423"/>
                    </a:cubicBezTo>
                    <a:cubicBezTo>
                      <a:pt x="6171" y="7490"/>
                      <a:pt x="6171" y="7490"/>
                      <a:pt x="6171" y="7490"/>
                    </a:cubicBezTo>
                    <a:cubicBezTo>
                      <a:pt x="6228" y="7490"/>
                      <a:pt x="6228" y="7490"/>
                      <a:pt x="6228" y="7490"/>
                    </a:cubicBezTo>
                    <a:cubicBezTo>
                      <a:pt x="6171" y="7557"/>
                      <a:pt x="6171" y="7557"/>
                      <a:pt x="6171" y="7557"/>
                    </a:cubicBezTo>
                    <a:cubicBezTo>
                      <a:pt x="6171" y="7557"/>
                      <a:pt x="6171" y="7557"/>
                      <a:pt x="6171" y="7557"/>
                    </a:cubicBezTo>
                    <a:cubicBezTo>
                      <a:pt x="6171" y="7624"/>
                      <a:pt x="6171" y="7624"/>
                      <a:pt x="6171" y="7624"/>
                    </a:cubicBezTo>
                    <a:cubicBezTo>
                      <a:pt x="6228" y="7557"/>
                      <a:pt x="6228" y="7557"/>
                      <a:pt x="6228" y="7557"/>
                    </a:cubicBezTo>
                    <a:cubicBezTo>
                      <a:pt x="6228" y="7624"/>
                      <a:pt x="6228" y="7624"/>
                      <a:pt x="6228" y="7624"/>
                    </a:cubicBezTo>
                    <a:cubicBezTo>
                      <a:pt x="6228" y="7624"/>
                      <a:pt x="6228" y="7624"/>
                      <a:pt x="6228" y="7624"/>
                    </a:cubicBezTo>
                    <a:cubicBezTo>
                      <a:pt x="6171" y="7624"/>
                      <a:pt x="6171" y="7624"/>
                      <a:pt x="6171" y="7624"/>
                    </a:cubicBezTo>
                    <a:cubicBezTo>
                      <a:pt x="6115" y="7690"/>
                      <a:pt x="6115" y="7690"/>
                      <a:pt x="6115" y="7690"/>
                    </a:cubicBezTo>
                    <a:cubicBezTo>
                      <a:pt x="6115" y="7690"/>
                      <a:pt x="6115" y="7690"/>
                      <a:pt x="6115" y="7690"/>
                    </a:cubicBezTo>
                    <a:cubicBezTo>
                      <a:pt x="6059" y="7757"/>
                      <a:pt x="6059" y="7757"/>
                      <a:pt x="6059" y="7757"/>
                    </a:cubicBezTo>
                    <a:cubicBezTo>
                      <a:pt x="6059" y="7757"/>
                      <a:pt x="6059" y="7757"/>
                      <a:pt x="6059" y="7757"/>
                    </a:cubicBezTo>
                    <a:cubicBezTo>
                      <a:pt x="6059" y="7824"/>
                      <a:pt x="6059" y="7824"/>
                      <a:pt x="6059" y="7824"/>
                    </a:cubicBezTo>
                    <a:cubicBezTo>
                      <a:pt x="6115" y="7824"/>
                      <a:pt x="6115" y="7824"/>
                      <a:pt x="6115" y="7824"/>
                    </a:cubicBezTo>
                    <a:cubicBezTo>
                      <a:pt x="6171" y="7824"/>
                      <a:pt x="6171" y="7824"/>
                      <a:pt x="6171" y="7824"/>
                    </a:cubicBezTo>
                    <a:cubicBezTo>
                      <a:pt x="6228" y="7824"/>
                      <a:pt x="6228" y="7824"/>
                      <a:pt x="6228" y="7824"/>
                    </a:cubicBezTo>
                    <a:cubicBezTo>
                      <a:pt x="6284" y="7824"/>
                      <a:pt x="6284" y="7824"/>
                      <a:pt x="6284" y="7824"/>
                    </a:cubicBezTo>
                    <a:cubicBezTo>
                      <a:pt x="6340" y="7824"/>
                      <a:pt x="6340" y="7824"/>
                      <a:pt x="6340" y="7824"/>
                    </a:cubicBezTo>
                    <a:cubicBezTo>
                      <a:pt x="6396" y="7690"/>
                      <a:pt x="6396" y="7690"/>
                      <a:pt x="6396" y="7690"/>
                    </a:cubicBezTo>
                    <a:cubicBezTo>
                      <a:pt x="6452" y="7624"/>
                      <a:pt x="6452" y="7624"/>
                      <a:pt x="6452" y="7624"/>
                    </a:cubicBezTo>
                    <a:cubicBezTo>
                      <a:pt x="6508" y="7624"/>
                      <a:pt x="6508" y="7624"/>
                      <a:pt x="6508" y="7624"/>
                    </a:cubicBezTo>
                    <a:cubicBezTo>
                      <a:pt x="6508" y="7624"/>
                      <a:pt x="6508" y="7624"/>
                      <a:pt x="6508" y="7624"/>
                    </a:cubicBezTo>
                    <a:cubicBezTo>
                      <a:pt x="6564" y="7624"/>
                      <a:pt x="6564" y="7624"/>
                      <a:pt x="6564" y="7624"/>
                    </a:cubicBezTo>
                    <a:cubicBezTo>
                      <a:pt x="6620" y="7690"/>
                      <a:pt x="6620" y="7690"/>
                      <a:pt x="6620" y="7690"/>
                    </a:cubicBezTo>
                    <a:cubicBezTo>
                      <a:pt x="6620" y="7690"/>
                      <a:pt x="6620" y="7690"/>
                      <a:pt x="6620" y="7690"/>
                    </a:cubicBezTo>
                    <a:cubicBezTo>
                      <a:pt x="6732" y="7757"/>
                      <a:pt x="6732" y="7757"/>
                      <a:pt x="6732" y="7757"/>
                    </a:cubicBezTo>
                    <a:cubicBezTo>
                      <a:pt x="6732" y="7757"/>
                      <a:pt x="6732" y="7757"/>
                      <a:pt x="6732" y="7757"/>
                    </a:cubicBezTo>
                    <a:cubicBezTo>
                      <a:pt x="6732" y="7824"/>
                      <a:pt x="6732" y="7824"/>
                      <a:pt x="6732" y="7824"/>
                    </a:cubicBezTo>
                    <a:cubicBezTo>
                      <a:pt x="6789" y="7891"/>
                      <a:pt x="6789" y="7891"/>
                      <a:pt x="6789" y="7891"/>
                    </a:cubicBezTo>
                    <a:cubicBezTo>
                      <a:pt x="6789" y="7958"/>
                      <a:pt x="6789" y="7958"/>
                      <a:pt x="6789" y="7958"/>
                    </a:cubicBezTo>
                    <a:cubicBezTo>
                      <a:pt x="6845" y="8092"/>
                      <a:pt x="6845" y="8092"/>
                      <a:pt x="6845" y="8092"/>
                    </a:cubicBezTo>
                    <a:cubicBezTo>
                      <a:pt x="7069" y="8225"/>
                      <a:pt x="7069" y="8225"/>
                      <a:pt x="7069" y="8225"/>
                    </a:cubicBezTo>
                    <a:cubicBezTo>
                      <a:pt x="7069" y="8292"/>
                      <a:pt x="7069" y="8292"/>
                      <a:pt x="7069" y="8292"/>
                    </a:cubicBezTo>
                    <a:cubicBezTo>
                      <a:pt x="7125" y="8292"/>
                      <a:pt x="7125" y="8292"/>
                      <a:pt x="7125" y="8292"/>
                    </a:cubicBezTo>
                    <a:cubicBezTo>
                      <a:pt x="7181" y="8359"/>
                      <a:pt x="7181" y="8359"/>
                      <a:pt x="7181" y="8359"/>
                    </a:cubicBezTo>
                    <a:cubicBezTo>
                      <a:pt x="7237" y="8359"/>
                      <a:pt x="7237" y="8359"/>
                      <a:pt x="7237" y="8359"/>
                    </a:cubicBezTo>
                    <a:cubicBezTo>
                      <a:pt x="7294" y="8426"/>
                      <a:pt x="7294" y="8426"/>
                      <a:pt x="7294" y="8426"/>
                    </a:cubicBezTo>
                    <a:cubicBezTo>
                      <a:pt x="7294" y="8493"/>
                      <a:pt x="7294" y="8493"/>
                      <a:pt x="7294" y="8493"/>
                    </a:cubicBezTo>
                    <a:cubicBezTo>
                      <a:pt x="7350" y="8493"/>
                      <a:pt x="7350" y="8493"/>
                      <a:pt x="7350" y="8493"/>
                    </a:cubicBezTo>
                    <a:cubicBezTo>
                      <a:pt x="7350" y="8493"/>
                      <a:pt x="7350" y="8493"/>
                      <a:pt x="7350" y="8493"/>
                    </a:cubicBezTo>
                    <a:cubicBezTo>
                      <a:pt x="7350" y="8493"/>
                      <a:pt x="7350" y="8493"/>
                      <a:pt x="7350" y="8493"/>
                    </a:cubicBezTo>
                    <a:cubicBezTo>
                      <a:pt x="7462" y="8560"/>
                      <a:pt x="7462" y="8560"/>
                      <a:pt x="7462" y="8560"/>
                    </a:cubicBezTo>
                    <a:cubicBezTo>
                      <a:pt x="7462" y="8560"/>
                      <a:pt x="7462" y="8560"/>
                      <a:pt x="7462" y="8560"/>
                    </a:cubicBezTo>
                    <a:cubicBezTo>
                      <a:pt x="7462" y="8627"/>
                      <a:pt x="7462" y="8627"/>
                      <a:pt x="7462" y="8627"/>
                    </a:cubicBezTo>
                    <a:cubicBezTo>
                      <a:pt x="7518" y="8627"/>
                      <a:pt x="7518" y="8627"/>
                      <a:pt x="7518" y="8627"/>
                    </a:cubicBezTo>
                    <a:cubicBezTo>
                      <a:pt x="7518" y="8627"/>
                      <a:pt x="7518" y="8627"/>
                      <a:pt x="7518" y="8627"/>
                    </a:cubicBezTo>
                    <a:cubicBezTo>
                      <a:pt x="7518" y="8560"/>
                      <a:pt x="7518" y="8560"/>
                      <a:pt x="7518" y="8560"/>
                    </a:cubicBezTo>
                    <a:cubicBezTo>
                      <a:pt x="7518" y="8560"/>
                      <a:pt x="7518" y="8560"/>
                      <a:pt x="7518" y="8560"/>
                    </a:cubicBezTo>
                    <a:cubicBezTo>
                      <a:pt x="7462" y="8493"/>
                      <a:pt x="7462" y="8493"/>
                      <a:pt x="7462" y="8493"/>
                    </a:cubicBezTo>
                    <a:cubicBezTo>
                      <a:pt x="7462" y="8493"/>
                      <a:pt x="7462" y="8493"/>
                      <a:pt x="7462" y="8493"/>
                    </a:cubicBezTo>
                    <a:cubicBezTo>
                      <a:pt x="7574" y="8493"/>
                      <a:pt x="7574" y="8493"/>
                      <a:pt x="7574" y="8493"/>
                    </a:cubicBezTo>
                    <a:cubicBezTo>
                      <a:pt x="7574" y="8560"/>
                      <a:pt x="7574" y="8560"/>
                      <a:pt x="7574" y="8560"/>
                    </a:cubicBezTo>
                    <a:cubicBezTo>
                      <a:pt x="7574" y="8560"/>
                      <a:pt x="7574" y="8560"/>
                      <a:pt x="7574" y="8560"/>
                    </a:cubicBezTo>
                    <a:cubicBezTo>
                      <a:pt x="7630" y="8493"/>
                      <a:pt x="7630" y="8493"/>
                      <a:pt x="7630" y="8493"/>
                    </a:cubicBezTo>
                    <a:cubicBezTo>
                      <a:pt x="7630" y="8493"/>
                      <a:pt x="7630" y="8493"/>
                      <a:pt x="7630" y="8493"/>
                    </a:cubicBezTo>
                    <a:cubicBezTo>
                      <a:pt x="7686" y="8560"/>
                      <a:pt x="7686" y="8560"/>
                      <a:pt x="7686" y="8560"/>
                    </a:cubicBezTo>
                    <a:cubicBezTo>
                      <a:pt x="7686" y="8627"/>
                      <a:pt x="7686" y="8627"/>
                      <a:pt x="7686" y="8627"/>
                    </a:cubicBezTo>
                    <a:cubicBezTo>
                      <a:pt x="7742" y="8627"/>
                      <a:pt x="7742" y="8627"/>
                      <a:pt x="7742" y="8627"/>
                    </a:cubicBezTo>
                    <a:cubicBezTo>
                      <a:pt x="7742" y="8693"/>
                      <a:pt x="7742" y="8693"/>
                      <a:pt x="7742" y="8693"/>
                    </a:cubicBezTo>
                    <a:cubicBezTo>
                      <a:pt x="7798" y="8760"/>
                      <a:pt x="7798" y="8760"/>
                      <a:pt x="7798" y="8760"/>
                    </a:cubicBezTo>
                    <a:cubicBezTo>
                      <a:pt x="7798" y="8827"/>
                      <a:pt x="7798" y="8827"/>
                      <a:pt x="7798" y="8827"/>
                    </a:cubicBezTo>
                    <a:cubicBezTo>
                      <a:pt x="7798" y="8894"/>
                      <a:pt x="7798" y="8894"/>
                      <a:pt x="7798" y="8894"/>
                    </a:cubicBezTo>
                    <a:cubicBezTo>
                      <a:pt x="7798" y="8894"/>
                      <a:pt x="7798" y="8894"/>
                      <a:pt x="7798" y="8894"/>
                    </a:cubicBezTo>
                    <a:cubicBezTo>
                      <a:pt x="7798" y="8961"/>
                      <a:pt x="7798" y="8961"/>
                      <a:pt x="7798" y="8961"/>
                    </a:cubicBezTo>
                    <a:cubicBezTo>
                      <a:pt x="7742" y="9028"/>
                      <a:pt x="7742" y="9028"/>
                      <a:pt x="7742" y="9028"/>
                    </a:cubicBezTo>
                    <a:cubicBezTo>
                      <a:pt x="7630" y="8961"/>
                      <a:pt x="7630" y="8961"/>
                      <a:pt x="7630" y="8961"/>
                    </a:cubicBezTo>
                    <a:cubicBezTo>
                      <a:pt x="7574" y="8961"/>
                      <a:pt x="7574" y="8961"/>
                      <a:pt x="7574" y="8961"/>
                    </a:cubicBezTo>
                    <a:cubicBezTo>
                      <a:pt x="7574" y="9028"/>
                      <a:pt x="7574" y="9028"/>
                      <a:pt x="7574" y="9028"/>
                    </a:cubicBezTo>
                    <a:cubicBezTo>
                      <a:pt x="7574" y="9028"/>
                      <a:pt x="7574" y="9028"/>
                      <a:pt x="7574" y="9028"/>
                    </a:cubicBezTo>
                    <a:cubicBezTo>
                      <a:pt x="7518" y="9028"/>
                      <a:pt x="7518" y="9028"/>
                      <a:pt x="7518" y="9028"/>
                    </a:cubicBezTo>
                    <a:cubicBezTo>
                      <a:pt x="7462" y="9028"/>
                      <a:pt x="7462" y="9028"/>
                      <a:pt x="7462" y="9028"/>
                    </a:cubicBezTo>
                    <a:cubicBezTo>
                      <a:pt x="7462" y="9028"/>
                      <a:pt x="7462" y="9028"/>
                      <a:pt x="7462" y="9028"/>
                    </a:cubicBezTo>
                    <a:cubicBezTo>
                      <a:pt x="7406" y="9095"/>
                      <a:pt x="7406" y="9095"/>
                      <a:pt x="7406" y="9095"/>
                    </a:cubicBezTo>
                    <a:cubicBezTo>
                      <a:pt x="7406" y="9095"/>
                      <a:pt x="7406" y="9095"/>
                      <a:pt x="7406" y="9095"/>
                    </a:cubicBezTo>
                    <a:cubicBezTo>
                      <a:pt x="7350" y="9095"/>
                      <a:pt x="7350" y="9095"/>
                      <a:pt x="7350" y="9095"/>
                    </a:cubicBezTo>
                    <a:cubicBezTo>
                      <a:pt x="7294" y="9162"/>
                      <a:pt x="7294" y="9162"/>
                      <a:pt x="7294" y="9162"/>
                    </a:cubicBezTo>
                    <a:cubicBezTo>
                      <a:pt x="7350" y="9162"/>
                      <a:pt x="7350" y="9162"/>
                      <a:pt x="7350" y="9162"/>
                    </a:cubicBezTo>
                    <a:cubicBezTo>
                      <a:pt x="7406" y="9162"/>
                      <a:pt x="7406" y="9162"/>
                      <a:pt x="7406" y="9162"/>
                    </a:cubicBezTo>
                    <a:cubicBezTo>
                      <a:pt x="7406" y="9228"/>
                      <a:pt x="7406" y="9228"/>
                      <a:pt x="7406" y="9228"/>
                    </a:cubicBezTo>
                    <a:cubicBezTo>
                      <a:pt x="7462" y="9295"/>
                      <a:pt x="7462" y="9295"/>
                      <a:pt x="7462" y="9295"/>
                    </a:cubicBezTo>
                    <a:cubicBezTo>
                      <a:pt x="7462" y="9228"/>
                      <a:pt x="7462" y="9228"/>
                      <a:pt x="7462" y="9228"/>
                    </a:cubicBezTo>
                    <a:cubicBezTo>
                      <a:pt x="7518" y="9295"/>
                      <a:pt x="7518" y="9295"/>
                      <a:pt x="7518" y="9295"/>
                    </a:cubicBezTo>
                    <a:cubicBezTo>
                      <a:pt x="7518" y="9362"/>
                      <a:pt x="7518" y="9362"/>
                      <a:pt x="7518" y="9362"/>
                    </a:cubicBezTo>
                    <a:cubicBezTo>
                      <a:pt x="7574" y="9362"/>
                      <a:pt x="7574" y="9362"/>
                      <a:pt x="7574" y="9362"/>
                    </a:cubicBezTo>
                    <a:cubicBezTo>
                      <a:pt x="7686" y="9429"/>
                      <a:pt x="7686" y="9429"/>
                      <a:pt x="7686" y="9429"/>
                    </a:cubicBezTo>
                    <a:cubicBezTo>
                      <a:pt x="7742" y="9429"/>
                      <a:pt x="7742" y="9429"/>
                      <a:pt x="7742" y="9429"/>
                    </a:cubicBezTo>
                    <a:cubicBezTo>
                      <a:pt x="7855" y="9496"/>
                      <a:pt x="7855" y="9496"/>
                      <a:pt x="7855" y="9496"/>
                    </a:cubicBezTo>
                    <a:cubicBezTo>
                      <a:pt x="7911" y="9496"/>
                      <a:pt x="7911" y="9496"/>
                      <a:pt x="7911" y="9496"/>
                    </a:cubicBezTo>
                    <a:cubicBezTo>
                      <a:pt x="7911" y="9429"/>
                      <a:pt x="7911" y="9429"/>
                      <a:pt x="7911" y="9429"/>
                    </a:cubicBezTo>
                    <a:cubicBezTo>
                      <a:pt x="7967" y="9429"/>
                      <a:pt x="7967" y="9429"/>
                      <a:pt x="7967" y="9429"/>
                    </a:cubicBezTo>
                    <a:cubicBezTo>
                      <a:pt x="8023" y="9429"/>
                      <a:pt x="8023" y="9429"/>
                      <a:pt x="8023" y="9429"/>
                    </a:cubicBezTo>
                    <a:cubicBezTo>
                      <a:pt x="7967" y="9496"/>
                      <a:pt x="7967" y="9496"/>
                      <a:pt x="7967" y="9496"/>
                    </a:cubicBezTo>
                    <a:cubicBezTo>
                      <a:pt x="8079" y="9429"/>
                      <a:pt x="8079" y="9429"/>
                      <a:pt x="8079" y="9429"/>
                    </a:cubicBezTo>
                    <a:cubicBezTo>
                      <a:pt x="8079" y="9496"/>
                      <a:pt x="8079" y="9496"/>
                      <a:pt x="8079" y="9496"/>
                    </a:cubicBezTo>
                    <a:cubicBezTo>
                      <a:pt x="8135" y="9496"/>
                      <a:pt x="8135" y="9496"/>
                      <a:pt x="8135" y="9496"/>
                    </a:cubicBezTo>
                    <a:cubicBezTo>
                      <a:pt x="8135" y="9429"/>
                      <a:pt x="8135" y="9429"/>
                      <a:pt x="8135" y="9429"/>
                    </a:cubicBezTo>
                    <a:cubicBezTo>
                      <a:pt x="8191" y="9429"/>
                      <a:pt x="8191" y="9429"/>
                      <a:pt x="8191" y="9429"/>
                    </a:cubicBezTo>
                    <a:cubicBezTo>
                      <a:pt x="8191" y="9429"/>
                      <a:pt x="8191" y="9429"/>
                      <a:pt x="8191" y="9429"/>
                    </a:cubicBezTo>
                    <a:cubicBezTo>
                      <a:pt x="8191" y="9496"/>
                      <a:pt x="8191" y="9496"/>
                      <a:pt x="8191" y="9496"/>
                    </a:cubicBezTo>
                    <a:cubicBezTo>
                      <a:pt x="8303" y="9429"/>
                      <a:pt x="8303" y="9429"/>
                      <a:pt x="8303" y="9429"/>
                    </a:cubicBezTo>
                    <a:cubicBezTo>
                      <a:pt x="8416" y="9362"/>
                      <a:pt x="8416" y="9362"/>
                      <a:pt x="8416" y="9362"/>
                    </a:cubicBezTo>
                    <a:cubicBezTo>
                      <a:pt x="8472" y="9362"/>
                      <a:pt x="8472" y="9362"/>
                      <a:pt x="8472" y="9362"/>
                    </a:cubicBezTo>
                    <a:cubicBezTo>
                      <a:pt x="8472" y="9429"/>
                      <a:pt x="8472" y="9429"/>
                      <a:pt x="8472" y="9429"/>
                    </a:cubicBezTo>
                    <a:cubicBezTo>
                      <a:pt x="8472" y="9429"/>
                      <a:pt x="8472" y="9429"/>
                      <a:pt x="8472" y="9429"/>
                    </a:cubicBezTo>
                    <a:cubicBezTo>
                      <a:pt x="8472" y="9429"/>
                      <a:pt x="8472" y="9429"/>
                      <a:pt x="8472" y="9429"/>
                    </a:cubicBezTo>
                    <a:cubicBezTo>
                      <a:pt x="8472" y="9429"/>
                      <a:pt x="8472" y="9429"/>
                      <a:pt x="8472" y="9429"/>
                    </a:cubicBezTo>
                    <a:cubicBezTo>
                      <a:pt x="8472" y="9496"/>
                      <a:pt x="8472" y="9496"/>
                      <a:pt x="8472" y="9496"/>
                    </a:cubicBezTo>
                    <a:cubicBezTo>
                      <a:pt x="8472" y="9563"/>
                      <a:pt x="8472" y="9563"/>
                      <a:pt x="8472" y="9563"/>
                    </a:cubicBezTo>
                    <a:cubicBezTo>
                      <a:pt x="8472" y="9563"/>
                      <a:pt x="8472" y="9563"/>
                      <a:pt x="8472" y="9563"/>
                    </a:cubicBezTo>
                    <a:cubicBezTo>
                      <a:pt x="8472" y="9563"/>
                      <a:pt x="8472" y="9563"/>
                      <a:pt x="8472" y="9563"/>
                    </a:cubicBezTo>
                    <a:cubicBezTo>
                      <a:pt x="8528" y="9563"/>
                      <a:pt x="8528" y="9563"/>
                      <a:pt x="8528" y="9563"/>
                    </a:cubicBezTo>
                    <a:cubicBezTo>
                      <a:pt x="8528" y="9563"/>
                      <a:pt x="8528" y="9563"/>
                      <a:pt x="8528" y="9563"/>
                    </a:cubicBezTo>
                    <a:cubicBezTo>
                      <a:pt x="8528" y="9630"/>
                      <a:pt x="8528" y="9630"/>
                      <a:pt x="8528" y="9630"/>
                    </a:cubicBezTo>
                    <a:cubicBezTo>
                      <a:pt x="8528" y="9697"/>
                      <a:pt x="8528" y="9697"/>
                      <a:pt x="8528" y="9697"/>
                    </a:cubicBezTo>
                    <a:cubicBezTo>
                      <a:pt x="8528" y="9763"/>
                      <a:pt x="8528" y="9763"/>
                      <a:pt x="8528" y="9763"/>
                    </a:cubicBezTo>
                    <a:cubicBezTo>
                      <a:pt x="8528" y="9763"/>
                      <a:pt x="8528" y="9763"/>
                      <a:pt x="8528" y="9763"/>
                    </a:cubicBezTo>
                    <a:cubicBezTo>
                      <a:pt x="8584" y="9763"/>
                      <a:pt x="8584" y="9763"/>
                      <a:pt x="8584" y="9763"/>
                    </a:cubicBezTo>
                    <a:cubicBezTo>
                      <a:pt x="8584" y="9697"/>
                      <a:pt x="8584" y="9697"/>
                      <a:pt x="8584" y="9697"/>
                    </a:cubicBezTo>
                    <a:cubicBezTo>
                      <a:pt x="8584" y="9630"/>
                      <a:pt x="8584" y="9630"/>
                      <a:pt x="8584" y="9630"/>
                    </a:cubicBezTo>
                    <a:cubicBezTo>
                      <a:pt x="8640" y="9630"/>
                      <a:pt x="8640" y="9630"/>
                      <a:pt x="8640" y="9630"/>
                    </a:cubicBezTo>
                    <a:cubicBezTo>
                      <a:pt x="8584" y="9697"/>
                      <a:pt x="8584" y="9697"/>
                      <a:pt x="8584" y="9697"/>
                    </a:cubicBezTo>
                    <a:cubicBezTo>
                      <a:pt x="8584" y="9830"/>
                      <a:pt x="8584" y="9830"/>
                      <a:pt x="8584" y="9830"/>
                    </a:cubicBezTo>
                    <a:cubicBezTo>
                      <a:pt x="8528" y="9897"/>
                      <a:pt x="8528" y="9897"/>
                      <a:pt x="8528" y="9897"/>
                    </a:cubicBezTo>
                    <a:cubicBezTo>
                      <a:pt x="8528" y="9964"/>
                      <a:pt x="8528" y="9964"/>
                      <a:pt x="8528" y="9964"/>
                    </a:cubicBezTo>
                    <a:cubicBezTo>
                      <a:pt x="8584" y="10031"/>
                      <a:pt x="8584" y="10031"/>
                      <a:pt x="8584" y="10031"/>
                    </a:cubicBezTo>
                    <a:cubicBezTo>
                      <a:pt x="8584" y="10098"/>
                      <a:pt x="8584" y="10098"/>
                      <a:pt x="8584" y="10098"/>
                    </a:cubicBezTo>
                    <a:cubicBezTo>
                      <a:pt x="8528" y="10165"/>
                      <a:pt x="8528" y="10165"/>
                      <a:pt x="8528" y="10165"/>
                    </a:cubicBezTo>
                    <a:cubicBezTo>
                      <a:pt x="8584" y="10232"/>
                      <a:pt x="8584" y="10232"/>
                      <a:pt x="8584" y="10232"/>
                    </a:cubicBezTo>
                    <a:cubicBezTo>
                      <a:pt x="8584" y="10232"/>
                      <a:pt x="8584" y="10232"/>
                      <a:pt x="8584" y="10232"/>
                    </a:cubicBezTo>
                    <a:cubicBezTo>
                      <a:pt x="8584" y="10298"/>
                      <a:pt x="8584" y="10298"/>
                      <a:pt x="8584" y="10298"/>
                    </a:cubicBezTo>
                    <a:cubicBezTo>
                      <a:pt x="8584" y="10298"/>
                      <a:pt x="8584" y="10298"/>
                      <a:pt x="8584" y="10298"/>
                    </a:cubicBezTo>
                    <a:cubicBezTo>
                      <a:pt x="8640" y="10432"/>
                      <a:pt x="8640" y="10432"/>
                      <a:pt x="8640" y="10432"/>
                    </a:cubicBezTo>
                    <a:cubicBezTo>
                      <a:pt x="8640" y="10566"/>
                      <a:pt x="8640" y="10566"/>
                      <a:pt x="8640" y="10566"/>
                    </a:cubicBezTo>
                    <a:cubicBezTo>
                      <a:pt x="8640" y="10432"/>
                      <a:pt x="8640" y="10432"/>
                      <a:pt x="8640" y="10432"/>
                    </a:cubicBezTo>
                    <a:cubicBezTo>
                      <a:pt x="8640" y="10298"/>
                      <a:pt x="8640" y="10298"/>
                      <a:pt x="8640" y="10298"/>
                    </a:cubicBezTo>
                    <a:cubicBezTo>
                      <a:pt x="8640" y="10165"/>
                      <a:pt x="8640" y="10165"/>
                      <a:pt x="8640" y="10165"/>
                    </a:cubicBezTo>
                    <a:cubicBezTo>
                      <a:pt x="8696" y="10031"/>
                      <a:pt x="8696" y="10031"/>
                      <a:pt x="8696" y="10031"/>
                    </a:cubicBezTo>
                    <a:cubicBezTo>
                      <a:pt x="8696" y="10031"/>
                      <a:pt x="8696" y="10031"/>
                      <a:pt x="8696" y="10031"/>
                    </a:cubicBezTo>
                    <a:cubicBezTo>
                      <a:pt x="8696" y="10098"/>
                      <a:pt x="8696" y="10098"/>
                      <a:pt x="8696" y="10098"/>
                    </a:cubicBezTo>
                    <a:cubicBezTo>
                      <a:pt x="8696" y="10098"/>
                      <a:pt x="8696" y="10098"/>
                      <a:pt x="8696" y="10098"/>
                    </a:cubicBezTo>
                    <a:cubicBezTo>
                      <a:pt x="8696" y="10165"/>
                      <a:pt x="8696" y="10165"/>
                      <a:pt x="8696" y="10165"/>
                    </a:cubicBezTo>
                    <a:cubicBezTo>
                      <a:pt x="8696" y="10165"/>
                      <a:pt x="8696" y="10165"/>
                      <a:pt x="8696" y="10165"/>
                    </a:cubicBezTo>
                    <a:cubicBezTo>
                      <a:pt x="8752" y="10165"/>
                      <a:pt x="8752" y="10165"/>
                      <a:pt x="8752" y="10165"/>
                    </a:cubicBezTo>
                    <a:cubicBezTo>
                      <a:pt x="8752" y="10165"/>
                      <a:pt x="8752" y="10165"/>
                      <a:pt x="8752" y="10165"/>
                    </a:cubicBezTo>
                    <a:cubicBezTo>
                      <a:pt x="8808" y="10098"/>
                      <a:pt x="8808" y="10098"/>
                      <a:pt x="8808" y="10098"/>
                    </a:cubicBezTo>
                    <a:cubicBezTo>
                      <a:pt x="8808" y="10098"/>
                      <a:pt x="8808" y="10098"/>
                      <a:pt x="8808" y="10098"/>
                    </a:cubicBezTo>
                    <a:cubicBezTo>
                      <a:pt x="8752" y="10031"/>
                      <a:pt x="8752" y="10031"/>
                      <a:pt x="8752" y="10031"/>
                    </a:cubicBezTo>
                    <a:cubicBezTo>
                      <a:pt x="8752" y="9964"/>
                      <a:pt x="8752" y="9964"/>
                      <a:pt x="8752" y="9964"/>
                    </a:cubicBezTo>
                    <a:cubicBezTo>
                      <a:pt x="8808" y="9964"/>
                      <a:pt x="8808" y="9964"/>
                      <a:pt x="8808" y="9964"/>
                    </a:cubicBezTo>
                    <a:cubicBezTo>
                      <a:pt x="8808" y="9964"/>
                      <a:pt x="8808" y="9964"/>
                      <a:pt x="8808" y="9964"/>
                    </a:cubicBezTo>
                    <a:cubicBezTo>
                      <a:pt x="8752" y="9897"/>
                      <a:pt x="8752" y="9897"/>
                      <a:pt x="8752" y="9897"/>
                    </a:cubicBezTo>
                    <a:cubicBezTo>
                      <a:pt x="8752" y="9897"/>
                      <a:pt x="8752" y="9897"/>
                      <a:pt x="8752" y="9897"/>
                    </a:cubicBezTo>
                    <a:cubicBezTo>
                      <a:pt x="8808" y="9763"/>
                      <a:pt x="8808" y="9763"/>
                      <a:pt x="8808" y="9763"/>
                    </a:cubicBezTo>
                    <a:cubicBezTo>
                      <a:pt x="8808" y="9630"/>
                      <a:pt x="8808" y="9630"/>
                      <a:pt x="8808" y="9630"/>
                    </a:cubicBezTo>
                    <a:cubicBezTo>
                      <a:pt x="8808" y="9630"/>
                      <a:pt x="8808" y="9630"/>
                      <a:pt x="8808" y="9630"/>
                    </a:cubicBezTo>
                    <a:cubicBezTo>
                      <a:pt x="8808" y="9563"/>
                      <a:pt x="8808" y="9563"/>
                      <a:pt x="8808" y="9563"/>
                    </a:cubicBezTo>
                    <a:cubicBezTo>
                      <a:pt x="8864" y="9563"/>
                      <a:pt x="8864" y="9563"/>
                      <a:pt x="8864" y="9563"/>
                    </a:cubicBezTo>
                    <a:cubicBezTo>
                      <a:pt x="8921" y="9496"/>
                      <a:pt x="8921" y="9496"/>
                      <a:pt x="8921" y="9496"/>
                    </a:cubicBezTo>
                    <a:cubicBezTo>
                      <a:pt x="8921" y="9496"/>
                      <a:pt x="8921" y="9496"/>
                      <a:pt x="8921" y="9496"/>
                    </a:cubicBezTo>
                    <a:cubicBezTo>
                      <a:pt x="8977" y="9496"/>
                      <a:pt x="8977" y="9496"/>
                      <a:pt x="8977" y="9496"/>
                    </a:cubicBezTo>
                    <a:cubicBezTo>
                      <a:pt x="8977" y="9496"/>
                      <a:pt x="8977" y="9496"/>
                      <a:pt x="8977" y="9496"/>
                    </a:cubicBezTo>
                    <a:cubicBezTo>
                      <a:pt x="9033" y="9496"/>
                      <a:pt x="9033" y="9496"/>
                      <a:pt x="9033" y="9496"/>
                    </a:cubicBezTo>
                    <a:cubicBezTo>
                      <a:pt x="9033" y="9496"/>
                      <a:pt x="9033" y="9496"/>
                      <a:pt x="9033" y="9496"/>
                    </a:cubicBezTo>
                    <a:cubicBezTo>
                      <a:pt x="9089" y="9429"/>
                      <a:pt x="9089" y="9429"/>
                      <a:pt x="9089" y="9429"/>
                    </a:cubicBezTo>
                    <a:cubicBezTo>
                      <a:pt x="9089" y="9429"/>
                      <a:pt x="9089" y="9429"/>
                      <a:pt x="9089" y="9429"/>
                    </a:cubicBezTo>
                    <a:cubicBezTo>
                      <a:pt x="9089" y="9496"/>
                      <a:pt x="9089" y="9496"/>
                      <a:pt x="9089" y="9496"/>
                    </a:cubicBezTo>
                    <a:cubicBezTo>
                      <a:pt x="9145" y="9429"/>
                      <a:pt x="9145" y="9429"/>
                      <a:pt x="9145" y="9429"/>
                    </a:cubicBezTo>
                    <a:cubicBezTo>
                      <a:pt x="9201" y="9429"/>
                      <a:pt x="9201" y="9429"/>
                      <a:pt x="9201" y="9429"/>
                    </a:cubicBezTo>
                    <a:cubicBezTo>
                      <a:pt x="9201" y="9362"/>
                      <a:pt x="9201" y="9362"/>
                      <a:pt x="9201" y="9362"/>
                    </a:cubicBezTo>
                    <a:cubicBezTo>
                      <a:pt x="9201" y="9362"/>
                      <a:pt x="9201" y="9362"/>
                      <a:pt x="9201" y="9362"/>
                    </a:cubicBezTo>
                    <a:cubicBezTo>
                      <a:pt x="9257" y="9429"/>
                      <a:pt x="9257" y="9429"/>
                      <a:pt x="9257" y="9429"/>
                    </a:cubicBezTo>
                    <a:cubicBezTo>
                      <a:pt x="9257" y="9429"/>
                      <a:pt x="9257" y="9429"/>
                      <a:pt x="9257" y="9429"/>
                    </a:cubicBezTo>
                    <a:cubicBezTo>
                      <a:pt x="9257" y="9496"/>
                      <a:pt x="9257" y="9496"/>
                      <a:pt x="9257" y="9496"/>
                    </a:cubicBezTo>
                    <a:cubicBezTo>
                      <a:pt x="9257" y="9429"/>
                      <a:pt x="9257" y="9429"/>
                      <a:pt x="9257" y="9429"/>
                    </a:cubicBezTo>
                    <a:cubicBezTo>
                      <a:pt x="9257" y="9362"/>
                      <a:pt x="9257" y="9362"/>
                      <a:pt x="9257" y="9362"/>
                    </a:cubicBezTo>
                    <a:cubicBezTo>
                      <a:pt x="9313" y="9295"/>
                      <a:pt x="9313" y="9295"/>
                      <a:pt x="9313" y="9295"/>
                    </a:cubicBezTo>
                    <a:cubicBezTo>
                      <a:pt x="9313" y="9295"/>
                      <a:pt x="9313" y="9295"/>
                      <a:pt x="9313" y="9295"/>
                    </a:cubicBezTo>
                    <a:cubicBezTo>
                      <a:pt x="9369" y="9295"/>
                      <a:pt x="9369" y="9295"/>
                      <a:pt x="9369" y="9295"/>
                    </a:cubicBezTo>
                    <a:cubicBezTo>
                      <a:pt x="9425" y="9295"/>
                      <a:pt x="9425" y="9295"/>
                      <a:pt x="9425" y="9295"/>
                    </a:cubicBezTo>
                    <a:cubicBezTo>
                      <a:pt x="9425" y="9295"/>
                      <a:pt x="9425" y="9295"/>
                      <a:pt x="9425" y="9295"/>
                    </a:cubicBezTo>
                    <a:cubicBezTo>
                      <a:pt x="9482" y="9295"/>
                      <a:pt x="9482" y="9295"/>
                      <a:pt x="9482" y="9295"/>
                    </a:cubicBezTo>
                    <a:cubicBezTo>
                      <a:pt x="9538" y="9228"/>
                      <a:pt x="9538" y="9228"/>
                      <a:pt x="9538" y="9228"/>
                    </a:cubicBezTo>
                    <a:cubicBezTo>
                      <a:pt x="9482" y="9228"/>
                      <a:pt x="9482" y="9228"/>
                      <a:pt x="9482" y="9228"/>
                    </a:cubicBezTo>
                    <a:cubicBezTo>
                      <a:pt x="9538" y="9162"/>
                      <a:pt x="9538" y="9162"/>
                      <a:pt x="9538" y="9162"/>
                    </a:cubicBezTo>
                    <a:cubicBezTo>
                      <a:pt x="9482" y="9162"/>
                      <a:pt x="9482" y="9162"/>
                      <a:pt x="9482" y="9162"/>
                    </a:cubicBezTo>
                    <a:cubicBezTo>
                      <a:pt x="9482" y="9162"/>
                      <a:pt x="9482" y="9162"/>
                      <a:pt x="9482" y="9162"/>
                    </a:cubicBezTo>
                    <a:cubicBezTo>
                      <a:pt x="9425" y="9162"/>
                      <a:pt x="9425" y="9162"/>
                      <a:pt x="9425" y="9162"/>
                    </a:cubicBezTo>
                    <a:cubicBezTo>
                      <a:pt x="9313" y="9228"/>
                      <a:pt x="9313" y="9228"/>
                      <a:pt x="9313" y="9228"/>
                    </a:cubicBezTo>
                    <a:cubicBezTo>
                      <a:pt x="9313" y="9228"/>
                      <a:pt x="9313" y="9228"/>
                      <a:pt x="9313" y="9228"/>
                    </a:cubicBezTo>
                    <a:cubicBezTo>
                      <a:pt x="9313" y="9228"/>
                      <a:pt x="9313" y="9228"/>
                      <a:pt x="9313" y="9228"/>
                    </a:cubicBezTo>
                    <a:cubicBezTo>
                      <a:pt x="9257" y="9228"/>
                      <a:pt x="9257" y="9228"/>
                      <a:pt x="9257" y="9228"/>
                    </a:cubicBezTo>
                    <a:cubicBezTo>
                      <a:pt x="9257" y="9295"/>
                      <a:pt x="9257" y="9295"/>
                      <a:pt x="9257" y="9295"/>
                    </a:cubicBezTo>
                    <a:cubicBezTo>
                      <a:pt x="9257" y="9295"/>
                      <a:pt x="9257" y="9295"/>
                      <a:pt x="9257" y="9295"/>
                    </a:cubicBezTo>
                    <a:cubicBezTo>
                      <a:pt x="9201" y="9228"/>
                      <a:pt x="9201" y="9228"/>
                      <a:pt x="9201" y="9228"/>
                    </a:cubicBezTo>
                    <a:cubicBezTo>
                      <a:pt x="9201" y="9228"/>
                      <a:pt x="9201" y="9228"/>
                      <a:pt x="9201" y="9228"/>
                    </a:cubicBezTo>
                    <a:cubicBezTo>
                      <a:pt x="9201" y="9228"/>
                      <a:pt x="9201" y="9228"/>
                      <a:pt x="9201" y="9228"/>
                    </a:cubicBezTo>
                    <a:cubicBezTo>
                      <a:pt x="9145" y="9295"/>
                      <a:pt x="9145" y="9295"/>
                      <a:pt x="9145" y="9295"/>
                    </a:cubicBezTo>
                    <a:cubicBezTo>
                      <a:pt x="9145" y="9295"/>
                      <a:pt x="9145" y="9295"/>
                      <a:pt x="9145" y="9295"/>
                    </a:cubicBezTo>
                    <a:cubicBezTo>
                      <a:pt x="9089" y="9228"/>
                      <a:pt x="9089" y="9228"/>
                      <a:pt x="9089" y="9228"/>
                    </a:cubicBezTo>
                    <a:cubicBezTo>
                      <a:pt x="9033" y="9228"/>
                      <a:pt x="9033" y="9228"/>
                      <a:pt x="9033" y="9228"/>
                    </a:cubicBezTo>
                    <a:cubicBezTo>
                      <a:pt x="9033" y="9228"/>
                      <a:pt x="9033" y="9228"/>
                      <a:pt x="9033" y="9228"/>
                    </a:cubicBezTo>
                    <a:cubicBezTo>
                      <a:pt x="9033" y="9228"/>
                      <a:pt x="9033" y="9228"/>
                      <a:pt x="9033" y="9228"/>
                    </a:cubicBezTo>
                    <a:cubicBezTo>
                      <a:pt x="9033" y="9295"/>
                      <a:pt x="9033" y="9295"/>
                      <a:pt x="9033" y="9295"/>
                    </a:cubicBezTo>
                    <a:cubicBezTo>
                      <a:pt x="9033" y="9295"/>
                      <a:pt x="9033" y="9295"/>
                      <a:pt x="9033" y="9295"/>
                    </a:cubicBezTo>
                    <a:cubicBezTo>
                      <a:pt x="9033" y="9362"/>
                      <a:pt x="9033" y="9362"/>
                      <a:pt x="9033" y="9362"/>
                    </a:cubicBezTo>
                    <a:cubicBezTo>
                      <a:pt x="8977" y="9362"/>
                      <a:pt x="8977" y="9362"/>
                      <a:pt x="8977" y="9362"/>
                    </a:cubicBezTo>
                    <a:cubicBezTo>
                      <a:pt x="8977" y="9362"/>
                      <a:pt x="8977" y="9362"/>
                      <a:pt x="8977" y="9362"/>
                    </a:cubicBezTo>
                    <a:cubicBezTo>
                      <a:pt x="8921" y="9295"/>
                      <a:pt x="8921" y="9295"/>
                      <a:pt x="8921" y="9295"/>
                    </a:cubicBezTo>
                    <a:cubicBezTo>
                      <a:pt x="8921" y="9295"/>
                      <a:pt x="8921" y="9295"/>
                      <a:pt x="8921" y="9295"/>
                    </a:cubicBezTo>
                    <a:cubicBezTo>
                      <a:pt x="8921" y="9295"/>
                      <a:pt x="8921" y="9295"/>
                      <a:pt x="8921" y="9295"/>
                    </a:cubicBezTo>
                    <a:cubicBezTo>
                      <a:pt x="8921" y="9228"/>
                      <a:pt x="8921" y="9228"/>
                      <a:pt x="8921" y="9228"/>
                    </a:cubicBezTo>
                    <a:cubicBezTo>
                      <a:pt x="8921" y="9228"/>
                      <a:pt x="8921" y="9228"/>
                      <a:pt x="8921" y="9228"/>
                    </a:cubicBezTo>
                    <a:cubicBezTo>
                      <a:pt x="8921" y="9228"/>
                      <a:pt x="8921" y="9228"/>
                      <a:pt x="8921" y="9228"/>
                    </a:cubicBezTo>
                    <a:cubicBezTo>
                      <a:pt x="8864" y="9228"/>
                      <a:pt x="8864" y="9228"/>
                      <a:pt x="8864" y="9228"/>
                    </a:cubicBezTo>
                    <a:cubicBezTo>
                      <a:pt x="8864" y="9162"/>
                      <a:pt x="8864" y="9162"/>
                      <a:pt x="8864" y="9162"/>
                    </a:cubicBezTo>
                    <a:cubicBezTo>
                      <a:pt x="8921" y="9162"/>
                      <a:pt x="8921" y="9162"/>
                      <a:pt x="8921" y="9162"/>
                    </a:cubicBezTo>
                    <a:cubicBezTo>
                      <a:pt x="8977" y="9028"/>
                      <a:pt x="8977" y="9028"/>
                      <a:pt x="8977" y="9028"/>
                    </a:cubicBezTo>
                    <a:cubicBezTo>
                      <a:pt x="9033" y="9028"/>
                      <a:pt x="9033" y="9028"/>
                      <a:pt x="9033" y="9028"/>
                    </a:cubicBezTo>
                    <a:cubicBezTo>
                      <a:pt x="9089" y="9095"/>
                      <a:pt x="9089" y="9095"/>
                      <a:pt x="9089" y="9095"/>
                    </a:cubicBezTo>
                    <a:cubicBezTo>
                      <a:pt x="9257" y="9028"/>
                      <a:pt x="9257" y="9028"/>
                      <a:pt x="9257" y="9028"/>
                    </a:cubicBezTo>
                    <a:cubicBezTo>
                      <a:pt x="9369" y="9028"/>
                      <a:pt x="9369" y="9028"/>
                      <a:pt x="9369" y="9028"/>
                    </a:cubicBezTo>
                    <a:cubicBezTo>
                      <a:pt x="9425" y="9028"/>
                      <a:pt x="9425" y="9028"/>
                      <a:pt x="9425" y="9028"/>
                    </a:cubicBezTo>
                    <a:cubicBezTo>
                      <a:pt x="9482" y="9028"/>
                      <a:pt x="9482" y="9028"/>
                      <a:pt x="9482" y="9028"/>
                    </a:cubicBezTo>
                    <a:cubicBezTo>
                      <a:pt x="9538" y="9028"/>
                      <a:pt x="9538" y="9028"/>
                      <a:pt x="9538" y="9028"/>
                    </a:cubicBezTo>
                    <a:cubicBezTo>
                      <a:pt x="9538" y="9095"/>
                      <a:pt x="9538" y="9095"/>
                      <a:pt x="9538" y="9095"/>
                    </a:cubicBezTo>
                    <a:cubicBezTo>
                      <a:pt x="9538" y="9095"/>
                      <a:pt x="9538" y="9095"/>
                      <a:pt x="9538" y="9095"/>
                    </a:cubicBezTo>
                    <a:cubicBezTo>
                      <a:pt x="9594" y="9095"/>
                      <a:pt x="9594" y="9095"/>
                      <a:pt x="9594" y="9095"/>
                    </a:cubicBezTo>
                    <a:cubicBezTo>
                      <a:pt x="9594" y="9228"/>
                      <a:pt x="9594" y="9228"/>
                      <a:pt x="9594" y="9228"/>
                    </a:cubicBezTo>
                    <a:cubicBezTo>
                      <a:pt x="9538" y="9228"/>
                      <a:pt x="9538" y="9228"/>
                      <a:pt x="9538" y="9228"/>
                    </a:cubicBezTo>
                    <a:cubicBezTo>
                      <a:pt x="9594" y="9295"/>
                      <a:pt x="9594" y="9295"/>
                      <a:pt x="9594" y="9295"/>
                    </a:cubicBezTo>
                    <a:cubicBezTo>
                      <a:pt x="9594" y="9295"/>
                      <a:pt x="9594" y="9295"/>
                      <a:pt x="9594" y="9295"/>
                    </a:cubicBezTo>
                    <a:cubicBezTo>
                      <a:pt x="9538" y="9295"/>
                      <a:pt x="9538" y="9295"/>
                      <a:pt x="9538" y="9295"/>
                    </a:cubicBezTo>
                    <a:cubicBezTo>
                      <a:pt x="9538" y="9362"/>
                      <a:pt x="9538" y="9362"/>
                      <a:pt x="9538" y="9362"/>
                    </a:cubicBezTo>
                    <a:cubicBezTo>
                      <a:pt x="9538" y="9362"/>
                      <a:pt x="9538" y="9362"/>
                      <a:pt x="9538" y="9362"/>
                    </a:cubicBezTo>
                    <a:cubicBezTo>
                      <a:pt x="9594" y="9429"/>
                      <a:pt x="9594" y="9429"/>
                      <a:pt x="9594" y="9429"/>
                    </a:cubicBezTo>
                    <a:cubicBezTo>
                      <a:pt x="9594" y="9429"/>
                      <a:pt x="9594" y="9429"/>
                      <a:pt x="9594" y="9429"/>
                    </a:cubicBezTo>
                    <a:cubicBezTo>
                      <a:pt x="9650" y="9496"/>
                      <a:pt x="9650" y="9496"/>
                      <a:pt x="9650" y="9496"/>
                    </a:cubicBezTo>
                    <a:cubicBezTo>
                      <a:pt x="9650" y="9496"/>
                      <a:pt x="9650" y="9496"/>
                      <a:pt x="9650" y="9496"/>
                    </a:cubicBezTo>
                    <a:cubicBezTo>
                      <a:pt x="9594" y="9563"/>
                      <a:pt x="9594" y="9563"/>
                      <a:pt x="9594" y="9563"/>
                    </a:cubicBezTo>
                    <a:cubicBezTo>
                      <a:pt x="9594" y="9563"/>
                      <a:pt x="9594" y="9563"/>
                      <a:pt x="9594" y="9563"/>
                    </a:cubicBezTo>
                    <a:cubicBezTo>
                      <a:pt x="9594" y="9630"/>
                      <a:pt x="9594" y="9630"/>
                      <a:pt x="9594" y="9630"/>
                    </a:cubicBezTo>
                    <a:cubicBezTo>
                      <a:pt x="9650" y="9630"/>
                      <a:pt x="9650" y="9630"/>
                      <a:pt x="9650" y="9630"/>
                    </a:cubicBezTo>
                    <a:cubicBezTo>
                      <a:pt x="9650" y="9630"/>
                      <a:pt x="9650" y="9630"/>
                      <a:pt x="9650" y="9630"/>
                    </a:cubicBezTo>
                    <a:cubicBezTo>
                      <a:pt x="9650" y="9630"/>
                      <a:pt x="9650" y="9630"/>
                      <a:pt x="9650" y="9630"/>
                    </a:cubicBezTo>
                    <a:cubicBezTo>
                      <a:pt x="9706" y="9630"/>
                      <a:pt x="9706" y="9630"/>
                      <a:pt x="9706" y="9630"/>
                    </a:cubicBezTo>
                    <a:cubicBezTo>
                      <a:pt x="9706" y="9697"/>
                      <a:pt x="9706" y="9697"/>
                      <a:pt x="9706" y="9697"/>
                    </a:cubicBezTo>
                    <a:cubicBezTo>
                      <a:pt x="9762" y="9697"/>
                      <a:pt x="9762" y="9697"/>
                      <a:pt x="9762" y="9697"/>
                    </a:cubicBezTo>
                    <a:cubicBezTo>
                      <a:pt x="9818" y="9630"/>
                      <a:pt x="9818" y="9630"/>
                      <a:pt x="9818" y="9630"/>
                    </a:cubicBezTo>
                    <a:cubicBezTo>
                      <a:pt x="9818" y="9697"/>
                      <a:pt x="9818" y="9697"/>
                      <a:pt x="9818" y="9697"/>
                    </a:cubicBezTo>
                    <a:cubicBezTo>
                      <a:pt x="9818" y="9697"/>
                      <a:pt x="9818" y="9697"/>
                      <a:pt x="9818" y="9697"/>
                    </a:cubicBezTo>
                    <a:cubicBezTo>
                      <a:pt x="9874" y="9697"/>
                      <a:pt x="9874" y="9697"/>
                      <a:pt x="9874" y="9697"/>
                    </a:cubicBezTo>
                    <a:cubicBezTo>
                      <a:pt x="9874" y="9697"/>
                      <a:pt x="9874" y="9697"/>
                      <a:pt x="9874" y="9697"/>
                    </a:cubicBezTo>
                    <a:cubicBezTo>
                      <a:pt x="9874" y="9763"/>
                      <a:pt x="9874" y="9763"/>
                      <a:pt x="9874" y="9763"/>
                    </a:cubicBezTo>
                    <a:cubicBezTo>
                      <a:pt x="9874" y="9763"/>
                      <a:pt x="9874" y="9763"/>
                      <a:pt x="9874" y="9763"/>
                    </a:cubicBezTo>
                    <a:cubicBezTo>
                      <a:pt x="9874" y="9830"/>
                      <a:pt x="9874" y="9830"/>
                      <a:pt x="9874" y="9830"/>
                    </a:cubicBezTo>
                    <a:cubicBezTo>
                      <a:pt x="9930" y="9830"/>
                      <a:pt x="9930" y="9830"/>
                      <a:pt x="9930" y="9830"/>
                    </a:cubicBezTo>
                    <a:cubicBezTo>
                      <a:pt x="9930" y="9830"/>
                      <a:pt x="9930" y="9830"/>
                      <a:pt x="9930" y="9830"/>
                    </a:cubicBezTo>
                    <a:cubicBezTo>
                      <a:pt x="9986" y="9897"/>
                      <a:pt x="9986" y="9897"/>
                      <a:pt x="9986" y="9897"/>
                    </a:cubicBezTo>
                    <a:cubicBezTo>
                      <a:pt x="9986" y="9964"/>
                      <a:pt x="9986" y="9964"/>
                      <a:pt x="9986" y="9964"/>
                    </a:cubicBezTo>
                    <a:cubicBezTo>
                      <a:pt x="10043" y="9897"/>
                      <a:pt x="10043" y="9897"/>
                      <a:pt x="10043" y="9897"/>
                    </a:cubicBezTo>
                    <a:cubicBezTo>
                      <a:pt x="10043" y="9897"/>
                      <a:pt x="10043" y="9897"/>
                      <a:pt x="10043" y="9897"/>
                    </a:cubicBezTo>
                    <a:cubicBezTo>
                      <a:pt x="10043" y="9964"/>
                      <a:pt x="10043" y="9964"/>
                      <a:pt x="10043" y="9964"/>
                    </a:cubicBezTo>
                    <a:cubicBezTo>
                      <a:pt x="10099" y="9964"/>
                      <a:pt x="10099" y="9964"/>
                      <a:pt x="10099" y="9964"/>
                    </a:cubicBezTo>
                    <a:cubicBezTo>
                      <a:pt x="10155" y="10031"/>
                      <a:pt x="10155" y="10031"/>
                      <a:pt x="10155" y="10031"/>
                    </a:cubicBezTo>
                    <a:cubicBezTo>
                      <a:pt x="10211" y="9964"/>
                      <a:pt x="10211" y="9964"/>
                      <a:pt x="10211" y="9964"/>
                    </a:cubicBezTo>
                    <a:cubicBezTo>
                      <a:pt x="10267" y="10031"/>
                      <a:pt x="10267" y="10031"/>
                      <a:pt x="10267" y="10031"/>
                    </a:cubicBezTo>
                    <a:cubicBezTo>
                      <a:pt x="10267" y="9964"/>
                      <a:pt x="10267" y="9964"/>
                      <a:pt x="10267" y="9964"/>
                    </a:cubicBezTo>
                    <a:cubicBezTo>
                      <a:pt x="10379" y="9897"/>
                      <a:pt x="10379" y="9897"/>
                      <a:pt x="10379" y="9897"/>
                    </a:cubicBezTo>
                    <a:cubicBezTo>
                      <a:pt x="10379" y="9897"/>
                      <a:pt x="10379" y="9897"/>
                      <a:pt x="10379" y="9897"/>
                    </a:cubicBezTo>
                    <a:cubicBezTo>
                      <a:pt x="10379" y="9964"/>
                      <a:pt x="10379" y="9964"/>
                      <a:pt x="10379" y="9964"/>
                    </a:cubicBezTo>
                    <a:cubicBezTo>
                      <a:pt x="10491" y="9964"/>
                      <a:pt x="10491" y="9964"/>
                      <a:pt x="10491" y="9964"/>
                    </a:cubicBezTo>
                    <a:cubicBezTo>
                      <a:pt x="10548" y="10031"/>
                      <a:pt x="10548" y="10031"/>
                      <a:pt x="10548" y="10031"/>
                    </a:cubicBezTo>
                    <a:cubicBezTo>
                      <a:pt x="10604" y="10031"/>
                      <a:pt x="10604" y="10031"/>
                      <a:pt x="10604" y="10031"/>
                    </a:cubicBezTo>
                    <a:cubicBezTo>
                      <a:pt x="10660" y="10031"/>
                      <a:pt x="10660" y="10031"/>
                      <a:pt x="10660" y="10031"/>
                    </a:cubicBezTo>
                    <a:cubicBezTo>
                      <a:pt x="10660" y="10031"/>
                      <a:pt x="10660" y="10031"/>
                      <a:pt x="10660" y="10031"/>
                    </a:cubicBezTo>
                    <a:cubicBezTo>
                      <a:pt x="10772" y="10031"/>
                      <a:pt x="10772" y="10031"/>
                      <a:pt x="10772" y="10031"/>
                    </a:cubicBezTo>
                    <a:cubicBezTo>
                      <a:pt x="10772" y="10098"/>
                      <a:pt x="10772" y="10098"/>
                      <a:pt x="10772" y="10098"/>
                    </a:cubicBezTo>
                    <a:cubicBezTo>
                      <a:pt x="10828" y="10031"/>
                      <a:pt x="10828" y="10031"/>
                      <a:pt x="10828" y="10031"/>
                    </a:cubicBezTo>
                    <a:cubicBezTo>
                      <a:pt x="10828" y="9964"/>
                      <a:pt x="10828" y="9964"/>
                      <a:pt x="10828" y="9964"/>
                    </a:cubicBezTo>
                    <a:cubicBezTo>
                      <a:pt x="10772" y="9964"/>
                      <a:pt x="10772" y="9964"/>
                      <a:pt x="10772" y="9964"/>
                    </a:cubicBezTo>
                    <a:cubicBezTo>
                      <a:pt x="10772" y="9897"/>
                      <a:pt x="10772" y="9897"/>
                      <a:pt x="10772" y="9897"/>
                    </a:cubicBezTo>
                    <a:cubicBezTo>
                      <a:pt x="10772" y="9830"/>
                      <a:pt x="10772" y="9830"/>
                      <a:pt x="10772" y="9830"/>
                    </a:cubicBezTo>
                    <a:cubicBezTo>
                      <a:pt x="10772" y="9830"/>
                      <a:pt x="10772" y="9830"/>
                      <a:pt x="10772" y="9830"/>
                    </a:cubicBezTo>
                    <a:cubicBezTo>
                      <a:pt x="10828" y="9964"/>
                      <a:pt x="10828" y="9964"/>
                      <a:pt x="10828" y="9964"/>
                    </a:cubicBezTo>
                    <a:cubicBezTo>
                      <a:pt x="10828" y="10031"/>
                      <a:pt x="10828" y="10031"/>
                      <a:pt x="10828" y="10031"/>
                    </a:cubicBezTo>
                    <a:cubicBezTo>
                      <a:pt x="10884" y="10098"/>
                      <a:pt x="10884" y="10098"/>
                      <a:pt x="10884" y="10098"/>
                    </a:cubicBezTo>
                    <a:cubicBezTo>
                      <a:pt x="10940" y="10098"/>
                      <a:pt x="10940" y="10098"/>
                      <a:pt x="10940" y="10098"/>
                    </a:cubicBezTo>
                    <a:cubicBezTo>
                      <a:pt x="10940" y="10165"/>
                      <a:pt x="10940" y="10165"/>
                      <a:pt x="10940" y="10165"/>
                    </a:cubicBezTo>
                    <a:cubicBezTo>
                      <a:pt x="10940" y="10098"/>
                      <a:pt x="10940" y="10098"/>
                      <a:pt x="10940" y="10098"/>
                    </a:cubicBezTo>
                    <a:cubicBezTo>
                      <a:pt x="10940" y="10031"/>
                      <a:pt x="10940" y="10031"/>
                      <a:pt x="10940" y="10031"/>
                    </a:cubicBezTo>
                    <a:cubicBezTo>
                      <a:pt x="10884" y="10031"/>
                      <a:pt x="10884" y="10031"/>
                      <a:pt x="10884" y="10031"/>
                    </a:cubicBezTo>
                    <a:cubicBezTo>
                      <a:pt x="10828" y="9964"/>
                      <a:pt x="10828" y="9964"/>
                      <a:pt x="10828" y="9964"/>
                    </a:cubicBezTo>
                    <a:cubicBezTo>
                      <a:pt x="10828" y="9830"/>
                      <a:pt x="10828" y="9830"/>
                      <a:pt x="10828" y="9830"/>
                    </a:cubicBezTo>
                    <a:cubicBezTo>
                      <a:pt x="10828" y="9763"/>
                      <a:pt x="10828" y="9763"/>
                      <a:pt x="10828" y="9763"/>
                    </a:cubicBezTo>
                    <a:cubicBezTo>
                      <a:pt x="10884" y="9830"/>
                      <a:pt x="10884" y="9830"/>
                      <a:pt x="10884" y="9830"/>
                    </a:cubicBezTo>
                    <a:cubicBezTo>
                      <a:pt x="10884" y="9830"/>
                      <a:pt x="10884" y="9830"/>
                      <a:pt x="10884" y="9830"/>
                    </a:cubicBezTo>
                    <a:cubicBezTo>
                      <a:pt x="10884" y="9830"/>
                      <a:pt x="10884" y="9830"/>
                      <a:pt x="10884" y="9830"/>
                    </a:cubicBezTo>
                    <a:cubicBezTo>
                      <a:pt x="10884" y="9830"/>
                      <a:pt x="10884" y="9830"/>
                      <a:pt x="10884" y="9830"/>
                    </a:cubicBezTo>
                    <a:cubicBezTo>
                      <a:pt x="10884" y="9763"/>
                      <a:pt x="10884" y="9763"/>
                      <a:pt x="10884" y="9763"/>
                    </a:cubicBezTo>
                    <a:cubicBezTo>
                      <a:pt x="10884" y="9763"/>
                      <a:pt x="10884" y="9763"/>
                      <a:pt x="10884" y="9763"/>
                    </a:cubicBezTo>
                    <a:cubicBezTo>
                      <a:pt x="10884" y="9697"/>
                      <a:pt x="10884" y="9697"/>
                      <a:pt x="10884" y="9697"/>
                    </a:cubicBezTo>
                    <a:cubicBezTo>
                      <a:pt x="10884" y="9697"/>
                      <a:pt x="10884" y="9697"/>
                      <a:pt x="10884" y="9697"/>
                    </a:cubicBezTo>
                    <a:cubicBezTo>
                      <a:pt x="10884" y="9630"/>
                      <a:pt x="10884" y="9630"/>
                      <a:pt x="10884" y="9630"/>
                    </a:cubicBezTo>
                    <a:cubicBezTo>
                      <a:pt x="10940" y="9630"/>
                      <a:pt x="10940" y="9630"/>
                      <a:pt x="10940" y="9630"/>
                    </a:cubicBezTo>
                    <a:cubicBezTo>
                      <a:pt x="10940" y="9697"/>
                      <a:pt x="10940" y="9697"/>
                      <a:pt x="10940" y="9697"/>
                    </a:cubicBezTo>
                    <a:cubicBezTo>
                      <a:pt x="10940" y="9763"/>
                      <a:pt x="10940" y="9763"/>
                      <a:pt x="10940" y="9763"/>
                    </a:cubicBezTo>
                    <a:cubicBezTo>
                      <a:pt x="10996" y="9763"/>
                      <a:pt x="10996" y="9763"/>
                      <a:pt x="10996" y="9763"/>
                    </a:cubicBezTo>
                    <a:cubicBezTo>
                      <a:pt x="10996" y="9697"/>
                      <a:pt x="10996" y="9697"/>
                      <a:pt x="10996" y="9697"/>
                    </a:cubicBezTo>
                    <a:cubicBezTo>
                      <a:pt x="11052" y="9697"/>
                      <a:pt x="11052" y="9697"/>
                      <a:pt x="11052" y="9697"/>
                    </a:cubicBezTo>
                    <a:cubicBezTo>
                      <a:pt x="11052" y="9630"/>
                      <a:pt x="11052" y="9630"/>
                      <a:pt x="11052" y="9630"/>
                    </a:cubicBezTo>
                    <a:cubicBezTo>
                      <a:pt x="11109" y="9630"/>
                      <a:pt x="11109" y="9630"/>
                      <a:pt x="11109" y="9630"/>
                    </a:cubicBezTo>
                    <a:cubicBezTo>
                      <a:pt x="11109" y="9697"/>
                      <a:pt x="11109" y="9697"/>
                      <a:pt x="11109" y="9697"/>
                    </a:cubicBezTo>
                    <a:cubicBezTo>
                      <a:pt x="11109" y="9697"/>
                      <a:pt x="11109" y="9697"/>
                      <a:pt x="11109" y="9697"/>
                    </a:cubicBezTo>
                    <a:cubicBezTo>
                      <a:pt x="11109" y="9763"/>
                      <a:pt x="11109" y="9763"/>
                      <a:pt x="11109" y="9763"/>
                    </a:cubicBezTo>
                    <a:cubicBezTo>
                      <a:pt x="11109" y="9697"/>
                      <a:pt x="11109" y="9697"/>
                      <a:pt x="11109" y="9697"/>
                    </a:cubicBezTo>
                    <a:cubicBezTo>
                      <a:pt x="11165" y="9697"/>
                      <a:pt x="11165" y="9697"/>
                      <a:pt x="11165" y="9697"/>
                    </a:cubicBezTo>
                    <a:cubicBezTo>
                      <a:pt x="11165" y="9763"/>
                      <a:pt x="11165" y="9763"/>
                      <a:pt x="11165" y="9763"/>
                    </a:cubicBezTo>
                    <a:cubicBezTo>
                      <a:pt x="11165" y="9830"/>
                      <a:pt x="11165" y="9830"/>
                      <a:pt x="11165" y="9830"/>
                    </a:cubicBezTo>
                    <a:cubicBezTo>
                      <a:pt x="11165" y="9830"/>
                      <a:pt x="11165" y="9830"/>
                      <a:pt x="11165" y="9830"/>
                    </a:cubicBezTo>
                    <a:cubicBezTo>
                      <a:pt x="11165" y="9897"/>
                      <a:pt x="11165" y="9897"/>
                      <a:pt x="11165" y="9897"/>
                    </a:cubicBezTo>
                    <a:cubicBezTo>
                      <a:pt x="11221" y="9830"/>
                      <a:pt x="11221" y="9830"/>
                      <a:pt x="11221" y="9830"/>
                    </a:cubicBezTo>
                    <a:cubicBezTo>
                      <a:pt x="11277" y="9897"/>
                      <a:pt x="11277" y="9897"/>
                      <a:pt x="11277" y="9897"/>
                    </a:cubicBezTo>
                    <a:cubicBezTo>
                      <a:pt x="11221" y="9897"/>
                      <a:pt x="11221" y="9897"/>
                      <a:pt x="11221" y="9897"/>
                    </a:cubicBezTo>
                    <a:cubicBezTo>
                      <a:pt x="11165" y="9964"/>
                      <a:pt x="11165" y="9964"/>
                      <a:pt x="11165" y="9964"/>
                    </a:cubicBezTo>
                    <a:cubicBezTo>
                      <a:pt x="11165" y="9964"/>
                      <a:pt x="11165" y="9964"/>
                      <a:pt x="11165" y="9964"/>
                    </a:cubicBezTo>
                    <a:cubicBezTo>
                      <a:pt x="11221" y="9964"/>
                      <a:pt x="11221" y="9964"/>
                      <a:pt x="11221" y="9964"/>
                    </a:cubicBezTo>
                    <a:cubicBezTo>
                      <a:pt x="11277" y="9964"/>
                      <a:pt x="11277" y="9964"/>
                      <a:pt x="11277" y="9964"/>
                    </a:cubicBezTo>
                    <a:cubicBezTo>
                      <a:pt x="11277" y="9897"/>
                      <a:pt x="11277" y="9897"/>
                      <a:pt x="11277" y="9897"/>
                    </a:cubicBezTo>
                    <a:cubicBezTo>
                      <a:pt x="11389" y="9897"/>
                      <a:pt x="11389" y="9897"/>
                      <a:pt x="11389" y="9897"/>
                    </a:cubicBezTo>
                    <a:cubicBezTo>
                      <a:pt x="11389" y="9897"/>
                      <a:pt x="11389" y="9897"/>
                      <a:pt x="11389" y="9897"/>
                    </a:cubicBezTo>
                    <a:cubicBezTo>
                      <a:pt x="11389" y="9897"/>
                      <a:pt x="11389" y="9897"/>
                      <a:pt x="11389" y="9897"/>
                    </a:cubicBezTo>
                    <a:cubicBezTo>
                      <a:pt x="11389" y="9897"/>
                      <a:pt x="11389" y="9897"/>
                      <a:pt x="11389" y="9897"/>
                    </a:cubicBezTo>
                    <a:cubicBezTo>
                      <a:pt x="11333" y="9964"/>
                      <a:pt x="11333" y="9964"/>
                      <a:pt x="11333" y="9964"/>
                    </a:cubicBezTo>
                    <a:cubicBezTo>
                      <a:pt x="11333" y="10031"/>
                      <a:pt x="11333" y="10031"/>
                      <a:pt x="11333" y="10031"/>
                    </a:cubicBezTo>
                    <a:cubicBezTo>
                      <a:pt x="11277" y="10031"/>
                      <a:pt x="11277" y="10031"/>
                      <a:pt x="11277" y="10031"/>
                    </a:cubicBezTo>
                    <a:cubicBezTo>
                      <a:pt x="11277" y="10098"/>
                      <a:pt x="11277" y="10098"/>
                      <a:pt x="11277" y="10098"/>
                    </a:cubicBezTo>
                    <a:cubicBezTo>
                      <a:pt x="11165" y="10165"/>
                      <a:pt x="11165" y="10165"/>
                      <a:pt x="11165" y="10165"/>
                    </a:cubicBezTo>
                    <a:cubicBezTo>
                      <a:pt x="11165" y="10165"/>
                      <a:pt x="11165" y="10165"/>
                      <a:pt x="11165" y="10165"/>
                    </a:cubicBezTo>
                    <a:cubicBezTo>
                      <a:pt x="11165" y="10232"/>
                      <a:pt x="11165" y="10232"/>
                      <a:pt x="11165" y="10232"/>
                    </a:cubicBezTo>
                    <a:cubicBezTo>
                      <a:pt x="11165" y="10165"/>
                      <a:pt x="11165" y="10165"/>
                      <a:pt x="11165" y="10165"/>
                    </a:cubicBezTo>
                    <a:cubicBezTo>
                      <a:pt x="11109" y="10232"/>
                      <a:pt x="11109" y="10232"/>
                      <a:pt x="11109" y="10232"/>
                    </a:cubicBezTo>
                    <a:cubicBezTo>
                      <a:pt x="11109" y="10298"/>
                      <a:pt x="11109" y="10298"/>
                      <a:pt x="11109" y="10298"/>
                    </a:cubicBezTo>
                    <a:cubicBezTo>
                      <a:pt x="11109" y="10365"/>
                      <a:pt x="11109" y="10365"/>
                      <a:pt x="11109" y="10365"/>
                    </a:cubicBezTo>
                    <a:cubicBezTo>
                      <a:pt x="11165" y="10298"/>
                      <a:pt x="11165" y="10298"/>
                      <a:pt x="11165" y="10298"/>
                    </a:cubicBezTo>
                    <a:cubicBezTo>
                      <a:pt x="11165" y="10298"/>
                      <a:pt x="11165" y="10298"/>
                      <a:pt x="11165" y="10298"/>
                    </a:cubicBezTo>
                    <a:cubicBezTo>
                      <a:pt x="11165" y="10365"/>
                      <a:pt x="11165" y="10365"/>
                      <a:pt x="11165" y="10365"/>
                    </a:cubicBezTo>
                    <a:cubicBezTo>
                      <a:pt x="11109" y="10432"/>
                      <a:pt x="11109" y="10432"/>
                      <a:pt x="11109" y="10432"/>
                    </a:cubicBezTo>
                    <a:cubicBezTo>
                      <a:pt x="11109" y="10432"/>
                      <a:pt x="11109" y="10432"/>
                      <a:pt x="11109" y="10432"/>
                    </a:cubicBezTo>
                    <a:cubicBezTo>
                      <a:pt x="11165" y="10432"/>
                      <a:pt x="11165" y="10432"/>
                      <a:pt x="11165" y="10432"/>
                    </a:cubicBezTo>
                    <a:cubicBezTo>
                      <a:pt x="11221" y="10365"/>
                      <a:pt x="11221" y="10365"/>
                      <a:pt x="11221" y="10365"/>
                    </a:cubicBezTo>
                    <a:cubicBezTo>
                      <a:pt x="11277" y="10365"/>
                      <a:pt x="11277" y="10365"/>
                      <a:pt x="11277" y="10365"/>
                    </a:cubicBezTo>
                    <a:cubicBezTo>
                      <a:pt x="11221" y="10432"/>
                      <a:pt x="11221" y="10432"/>
                      <a:pt x="11221" y="10432"/>
                    </a:cubicBezTo>
                    <a:cubicBezTo>
                      <a:pt x="11221" y="10499"/>
                      <a:pt x="11221" y="10499"/>
                      <a:pt x="11221" y="10499"/>
                    </a:cubicBezTo>
                    <a:cubicBezTo>
                      <a:pt x="11221" y="10499"/>
                      <a:pt x="11221" y="10499"/>
                      <a:pt x="11221" y="10499"/>
                    </a:cubicBezTo>
                    <a:cubicBezTo>
                      <a:pt x="11277" y="10432"/>
                      <a:pt x="11277" y="10432"/>
                      <a:pt x="11277" y="10432"/>
                    </a:cubicBezTo>
                    <a:cubicBezTo>
                      <a:pt x="11221" y="10499"/>
                      <a:pt x="11221" y="10499"/>
                      <a:pt x="11221" y="10499"/>
                    </a:cubicBezTo>
                    <a:cubicBezTo>
                      <a:pt x="11221" y="10566"/>
                      <a:pt x="11221" y="10566"/>
                      <a:pt x="11221" y="10566"/>
                    </a:cubicBezTo>
                    <a:cubicBezTo>
                      <a:pt x="11221" y="10633"/>
                      <a:pt x="11221" y="10633"/>
                      <a:pt x="11221" y="10633"/>
                    </a:cubicBezTo>
                    <a:cubicBezTo>
                      <a:pt x="11165" y="10566"/>
                      <a:pt x="11165" y="10566"/>
                      <a:pt x="11165" y="10566"/>
                    </a:cubicBezTo>
                    <a:cubicBezTo>
                      <a:pt x="11109" y="10499"/>
                      <a:pt x="11109" y="10499"/>
                      <a:pt x="11109" y="10499"/>
                    </a:cubicBezTo>
                    <a:cubicBezTo>
                      <a:pt x="11052" y="10566"/>
                      <a:pt x="11052" y="10566"/>
                      <a:pt x="11052" y="10566"/>
                    </a:cubicBezTo>
                    <a:cubicBezTo>
                      <a:pt x="11052" y="10499"/>
                      <a:pt x="11052" y="10499"/>
                      <a:pt x="11052" y="10499"/>
                    </a:cubicBezTo>
                    <a:cubicBezTo>
                      <a:pt x="11052" y="10499"/>
                      <a:pt x="11052" y="10499"/>
                      <a:pt x="11052" y="10499"/>
                    </a:cubicBezTo>
                    <a:cubicBezTo>
                      <a:pt x="10996" y="10566"/>
                      <a:pt x="10996" y="10566"/>
                      <a:pt x="10996" y="10566"/>
                    </a:cubicBezTo>
                    <a:cubicBezTo>
                      <a:pt x="11052" y="10633"/>
                      <a:pt x="11052" y="10633"/>
                      <a:pt x="11052" y="10633"/>
                    </a:cubicBezTo>
                    <a:cubicBezTo>
                      <a:pt x="11052" y="10700"/>
                      <a:pt x="11052" y="10700"/>
                      <a:pt x="11052" y="10700"/>
                    </a:cubicBezTo>
                    <a:cubicBezTo>
                      <a:pt x="11052" y="10833"/>
                      <a:pt x="11052" y="10833"/>
                      <a:pt x="11052" y="10833"/>
                    </a:cubicBezTo>
                    <a:cubicBezTo>
                      <a:pt x="11109" y="10700"/>
                      <a:pt x="11109" y="10700"/>
                      <a:pt x="11109" y="10700"/>
                    </a:cubicBezTo>
                    <a:cubicBezTo>
                      <a:pt x="11052" y="10633"/>
                      <a:pt x="11052" y="10633"/>
                      <a:pt x="11052" y="10633"/>
                    </a:cubicBezTo>
                    <a:cubicBezTo>
                      <a:pt x="11109" y="10566"/>
                      <a:pt x="11109" y="10566"/>
                      <a:pt x="11109" y="10566"/>
                    </a:cubicBezTo>
                    <a:cubicBezTo>
                      <a:pt x="11109" y="10633"/>
                      <a:pt x="11109" y="10633"/>
                      <a:pt x="11109" y="10633"/>
                    </a:cubicBezTo>
                    <a:cubicBezTo>
                      <a:pt x="11165" y="10633"/>
                      <a:pt x="11165" y="10633"/>
                      <a:pt x="11165" y="10633"/>
                    </a:cubicBezTo>
                    <a:cubicBezTo>
                      <a:pt x="11221" y="10633"/>
                      <a:pt x="11221" y="10633"/>
                      <a:pt x="11221" y="10633"/>
                    </a:cubicBezTo>
                    <a:cubicBezTo>
                      <a:pt x="11277" y="10633"/>
                      <a:pt x="11277" y="10633"/>
                      <a:pt x="11277" y="10633"/>
                    </a:cubicBezTo>
                    <a:cubicBezTo>
                      <a:pt x="11277" y="10566"/>
                      <a:pt x="11277" y="10566"/>
                      <a:pt x="11277" y="10566"/>
                    </a:cubicBezTo>
                    <a:cubicBezTo>
                      <a:pt x="11333" y="10566"/>
                      <a:pt x="11333" y="10566"/>
                      <a:pt x="11333" y="10566"/>
                    </a:cubicBezTo>
                    <a:cubicBezTo>
                      <a:pt x="11389" y="10499"/>
                      <a:pt x="11389" y="10499"/>
                      <a:pt x="11389" y="10499"/>
                    </a:cubicBezTo>
                    <a:cubicBezTo>
                      <a:pt x="11445" y="10499"/>
                      <a:pt x="11445" y="10499"/>
                      <a:pt x="11445" y="10499"/>
                    </a:cubicBezTo>
                    <a:cubicBezTo>
                      <a:pt x="11445" y="10432"/>
                      <a:pt x="11445" y="10432"/>
                      <a:pt x="11445" y="10432"/>
                    </a:cubicBezTo>
                    <a:cubicBezTo>
                      <a:pt x="11389" y="10499"/>
                      <a:pt x="11389" y="10499"/>
                      <a:pt x="11389" y="10499"/>
                    </a:cubicBezTo>
                    <a:cubicBezTo>
                      <a:pt x="11389" y="10432"/>
                      <a:pt x="11389" y="10432"/>
                      <a:pt x="11389" y="10432"/>
                    </a:cubicBezTo>
                    <a:cubicBezTo>
                      <a:pt x="11333" y="10499"/>
                      <a:pt x="11333" y="10499"/>
                      <a:pt x="11333" y="10499"/>
                    </a:cubicBezTo>
                    <a:cubicBezTo>
                      <a:pt x="11333" y="10499"/>
                      <a:pt x="11333" y="10499"/>
                      <a:pt x="11333" y="10499"/>
                    </a:cubicBezTo>
                    <a:cubicBezTo>
                      <a:pt x="11277" y="10499"/>
                      <a:pt x="11277" y="10499"/>
                      <a:pt x="11277" y="10499"/>
                    </a:cubicBezTo>
                    <a:cubicBezTo>
                      <a:pt x="11333" y="10432"/>
                      <a:pt x="11333" y="10432"/>
                      <a:pt x="11333" y="10432"/>
                    </a:cubicBezTo>
                    <a:cubicBezTo>
                      <a:pt x="11333" y="10432"/>
                      <a:pt x="11333" y="10432"/>
                      <a:pt x="11333" y="10432"/>
                    </a:cubicBezTo>
                    <a:cubicBezTo>
                      <a:pt x="11333" y="10365"/>
                      <a:pt x="11333" y="10365"/>
                      <a:pt x="11333" y="10365"/>
                    </a:cubicBezTo>
                    <a:cubicBezTo>
                      <a:pt x="11333" y="10365"/>
                      <a:pt x="11333" y="10365"/>
                      <a:pt x="11333" y="10365"/>
                    </a:cubicBezTo>
                    <a:cubicBezTo>
                      <a:pt x="11389" y="10298"/>
                      <a:pt x="11389" y="10298"/>
                      <a:pt x="11389" y="10298"/>
                    </a:cubicBezTo>
                    <a:cubicBezTo>
                      <a:pt x="11333" y="10232"/>
                      <a:pt x="11333" y="10232"/>
                      <a:pt x="11333" y="10232"/>
                    </a:cubicBezTo>
                    <a:cubicBezTo>
                      <a:pt x="11333" y="10232"/>
                      <a:pt x="11333" y="10232"/>
                      <a:pt x="11333" y="10232"/>
                    </a:cubicBezTo>
                    <a:cubicBezTo>
                      <a:pt x="11333" y="10165"/>
                      <a:pt x="11333" y="10165"/>
                      <a:pt x="11333" y="10165"/>
                    </a:cubicBezTo>
                    <a:cubicBezTo>
                      <a:pt x="11389" y="10098"/>
                      <a:pt x="11389" y="10098"/>
                      <a:pt x="11389" y="10098"/>
                    </a:cubicBezTo>
                    <a:cubicBezTo>
                      <a:pt x="11389" y="10031"/>
                      <a:pt x="11389" y="10031"/>
                      <a:pt x="11389" y="10031"/>
                    </a:cubicBezTo>
                    <a:cubicBezTo>
                      <a:pt x="11445" y="10031"/>
                      <a:pt x="11445" y="10031"/>
                      <a:pt x="11445" y="10031"/>
                    </a:cubicBezTo>
                    <a:cubicBezTo>
                      <a:pt x="11501" y="10031"/>
                      <a:pt x="11501" y="10031"/>
                      <a:pt x="11501" y="10031"/>
                    </a:cubicBezTo>
                    <a:cubicBezTo>
                      <a:pt x="11445" y="10031"/>
                      <a:pt x="11445" y="10031"/>
                      <a:pt x="11445" y="10031"/>
                    </a:cubicBezTo>
                    <a:cubicBezTo>
                      <a:pt x="11501" y="10031"/>
                      <a:pt x="11501" y="10031"/>
                      <a:pt x="11501" y="10031"/>
                    </a:cubicBezTo>
                    <a:cubicBezTo>
                      <a:pt x="11501" y="10031"/>
                      <a:pt x="11501" y="10031"/>
                      <a:pt x="11501" y="10031"/>
                    </a:cubicBezTo>
                    <a:cubicBezTo>
                      <a:pt x="11557" y="10031"/>
                      <a:pt x="11557" y="10031"/>
                      <a:pt x="11557" y="10031"/>
                    </a:cubicBezTo>
                    <a:cubicBezTo>
                      <a:pt x="11557" y="10031"/>
                      <a:pt x="11557" y="10031"/>
                      <a:pt x="11557" y="10031"/>
                    </a:cubicBezTo>
                    <a:cubicBezTo>
                      <a:pt x="11557" y="10031"/>
                      <a:pt x="11557" y="10031"/>
                      <a:pt x="11557" y="10031"/>
                    </a:cubicBezTo>
                    <a:cubicBezTo>
                      <a:pt x="11614" y="10031"/>
                      <a:pt x="11614" y="10031"/>
                      <a:pt x="11614" y="10031"/>
                    </a:cubicBezTo>
                    <a:cubicBezTo>
                      <a:pt x="11614" y="10031"/>
                      <a:pt x="11614" y="10031"/>
                      <a:pt x="11614" y="10031"/>
                    </a:cubicBezTo>
                    <a:cubicBezTo>
                      <a:pt x="11726" y="9964"/>
                      <a:pt x="11726" y="9964"/>
                      <a:pt x="11726" y="9964"/>
                    </a:cubicBezTo>
                    <a:cubicBezTo>
                      <a:pt x="11782" y="9897"/>
                      <a:pt x="11782" y="9897"/>
                      <a:pt x="11782" y="9897"/>
                    </a:cubicBezTo>
                    <a:cubicBezTo>
                      <a:pt x="11782" y="9897"/>
                      <a:pt x="11782" y="9897"/>
                      <a:pt x="11782" y="9897"/>
                    </a:cubicBezTo>
                    <a:cubicBezTo>
                      <a:pt x="11782" y="9897"/>
                      <a:pt x="11782" y="9897"/>
                      <a:pt x="11782" y="9897"/>
                    </a:cubicBezTo>
                    <a:cubicBezTo>
                      <a:pt x="11838" y="9830"/>
                      <a:pt x="11838" y="9830"/>
                      <a:pt x="11838" y="9830"/>
                    </a:cubicBezTo>
                    <a:cubicBezTo>
                      <a:pt x="11894" y="9830"/>
                      <a:pt x="11894" y="9830"/>
                      <a:pt x="11894" y="9830"/>
                    </a:cubicBezTo>
                    <a:cubicBezTo>
                      <a:pt x="11950" y="9763"/>
                      <a:pt x="11950" y="9763"/>
                      <a:pt x="11950" y="9763"/>
                    </a:cubicBezTo>
                    <a:cubicBezTo>
                      <a:pt x="11950" y="9763"/>
                      <a:pt x="11950" y="9763"/>
                      <a:pt x="11950" y="9763"/>
                    </a:cubicBezTo>
                    <a:cubicBezTo>
                      <a:pt x="11950" y="9630"/>
                      <a:pt x="11950" y="9630"/>
                      <a:pt x="11950" y="9630"/>
                    </a:cubicBezTo>
                    <a:cubicBezTo>
                      <a:pt x="12006" y="9630"/>
                      <a:pt x="12006" y="9630"/>
                      <a:pt x="12006" y="9630"/>
                    </a:cubicBezTo>
                    <a:cubicBezTo>
                      <a:pt x="12006" y="9563"/>
                      <a:pt x="12006" y="9563"/>
                      <a:pt x="12006" y="9563"/>
                    </a:cubicBezTo>
                    <a:cubicBezTo>
                      <a:pt x="12006" y="9496"/>
                      <a:pt x="12006" y="9496"/>
                      <a:pt x="12006" y="9496"/>
                    </a:cubicBezTo>
                    <a:cubicBezTo>
                      <a:pt x="11950" y="9563"/>
                      <a:pt x="11950" y="9563"/>
                      <a:pt x="11950" y="9563"/>
                    </a:cubicBezTo>
                    <a:cubicBezTo>
                      <a:pt x="11894" y="9563"/>
                      <a:pt x="11894" y="9563"/>
                      <a:pt x="11894" y="9563"/>
                    </a:cubicBezTo>
                    <a:cubicBezTo>
                      <a:pt x="11950" y="9563"/>
                      <a:pt x="11950" y="9563"/>
                      <a:pt x="11950" y="9563"/>
                    </a:cubicBezTo>
                    <a:cubicBezTo>
                      <a:pt x="11894" y="9630"/>
                      <a:pt x="11894" y="9630"/>
                      <a:pt x="11894" y="9630"/>
                    </a:cubicBezTo>
                    <a:cubicBezTo>
                      <a:pt x="11838" y="9630"/>
                      <a:pt x="11838" y="9630"/>
                      <a:pt x="11838" y="9630"/>
                    </a:cubicBezTo>
                    <a:cubicBezTo>
                      <a:pt x="11838" y="9630"/>
                      <a:pt x="11838" y="9630"/>
                      <a:pt x="11838" y="9630"/>
                    </a:cubicBezTo>
                    <a:cubicBezTo>
                      <a:pt x="11782" y="9630"/>
                      <a:pt x="11782" y="9630"/>
                      <a:pt x="11782" y="9630"/>
                    </a:cubicBezTo>
                    <a:cubicBezTo>
                      <a:pt x="11782" y="9563"/>
                      <a:pt x="11782" y="9563"/>
                      <a:pt x="11782" y="9563"/>
                    </a:cubicBezTo>
                    <a:cubicBezTo>
                      <a:pt x="11838" y="9496"/>
                      <a:pt x="11838" y="9496"/>
                      <a:pt x="11838" y="9496"/>
                    </a:cubicBezTo>
                    <a:cubicBezTo>
                      <a:pt x="11838" y="9496"/>
                      <a:pt x="11838" y="9496"/>
                      <a:pt x="11838" y="9496"/>
                    </a:cubicBezTo>
                    <a:cubicBezTo>
                      <a:pt x="11894" y="9496"/>
                      <a:pt x="11894" y="9496"/>
                      <a:pt x="11894" y="9496"/>
                    </a:cubicBezTo>
                    <a:cubicBezTo>
                      <a:pt x="11950" y="9429"/>
                      <a:pt x="11950" y="9429"/>
                      <a:pt x="11950" y="9429"/>
                    </a:cubicBezTo>
                    <a:cubicBezTo>
                      <a:pt x="11950" y="9429"/>
                      <a:pt x="11950" y="9429"/>
                      <a:pt x="11950" y="9429"/>
                    </a:cubicBezTo>
                    <a:cubicBezTo>
                      <a:pt x="11950" y="9362"/>
                      <a:pt x="11950" y="9362"/>
                      <a:pt x="11950" y="9362"/>
                    </a:cubicBezTo>
                    <a:cubicBezTo>
                      <a:pt x="11950" y="9362"/>
                      <a:pt x="11950" y="9362"/>
                      <a:pt x="11950" y="9362"/>
                    </a:cubicBezTo>
                    <a:cubicBezTo>
                      <a:pt x="12006" y="9295"/>
                      <a:pt x="12006" y="9295"/>
                      <a:pt x="12006" y="9295"/>
                    </a:cubicBezTo>
                    <a:cubicBezTo>
                      <a:pt x="12062" y="9362"/>
                      <a:pt x="12062" y="9362"/>
                      <a:pt x="12062" y="9362"/>
                    </a:cubicBezTo>
                    <a:cubicBezTo>
                      <a:pt x="12062" y="9362"/>
                      <a:pt x="12062" y="9362"/>
                      <a:pt x="12062" y="9362"/>
                    </a:cubicBezTo>
                    <a:cubicBezTo>
                      <a:pt x="12006" y="9429"/>
                      <a:pt x="12006" y="9429"/>
                      <a:pt x="12006" y="9429"/>
                    </a:cubicBezTo>
                    <a:cubicBezTo>
                      <a:pt x="12062" y="9429"/>
                      <a:pt x="12062" y="9429"/>
                      <a:pt x="12062" y="9429"/>
                    </a:cubicBezTo>
                    <a:cubicBezTo>
                      <a:pt x="12118" y="9429"/>
                      <a:pt x="12118" y="9429"/>
                      <a:pt x="12118" y="9429"/>
                    </a:cubicBezTo>
                    <a:cubicBezTo>
                      <a:pt x="12118" y="9295"/>
                      <a:pt x="12118" y="9295"/>
                      <a:pt x="12118" y="9295"/>
                    </a:cubicBezTo>
                    <a:cubicBezTo>
                      <a:pt x="12118" y="9295"/>
                      <a:pt x="12118" y="9295"/>
                      <a:pt x="12118" y="9295"/>
                    </a:cubicBezTo>
                    <a:cubicBezTo>
                      <a:pt x="12062" y="9228"/>
                      <a:pt x="12062" y="9228"/>
                      <a:pt x="12062" y="9228"/>
                    </a:cubicBezTo>
                    <a:cubicBezTo>
                      <a:pt x="12062" y="9228"/>
                      <a:pt x="12062" y="9228"/>
                      <a:pt x="12062" y="9228"/>
                    </a:cubicBezTo>
                    <a:cubicBezTo>
                      <a:pt x="12006" y="9228"/>
                      <a:pt x="12006" y="9228"/>
                      <a:pt x="12006" y="9228"/>
                    </a:cubicBezTo>
                    <a:cubicBezTo>
                      <a:pt x="11950" y="9228"/>
                      <a:pt x="11950" y="9228"/>
                      <a:pt x="11950" y="9228"/>
                    </a:cubicBezTo>
                    <a:cubicBezTo>
                      <a:pt x="11894" y="9162"/>
                      <a:pt x="11894" y="9162"/>
                      <a:pt x="11894" y="9162"/>
                    </a:cubicBezTo>
                    <a:cubicBezTo>
                      <a:pt x="11950" y="9095"/>
                      <a:pt x="11950" y="9095"/>
                      <a:pt x="11950" y="9095"/>
                    </a:cubicBezTo>
                    <a:cubicBezTo>
                      <a:pt x="11894" y="9162"/>
                      <a:pt x="11894" y="9162"/>
                      <a:pt x="11894" y="9162"/>
                    </a:cubicBezTo>
                    <a:cubicBezTo>
                      <a:pt x="11894" y="9162"/>
                      <a:pt x="11894" y="9162"/>
                      <a:pt x="11894" y="9162"/>
                    </a:cubicBezTo>
                    <a:cubicBezTo>
                      <a:pt x="11838" y="9095"/>
                      <a:pt x="11838" y="9095"/>
                      <a:pt x="11838" y="9095"/>
                    </a:cubicBezTo>
                    <a:cubicBezTo>
                      <a:pt x="11782" y="9028"/>
                      <a:pt x="11782" y="9028"/>
                      <a:pt x="11782" y="9028"/>
                    </a:cubicBezTo>
                    <a:cubicBezTo>
                      <a:pt x="11782" y="8961"/>
                      <a:pt x="11782" y="8961"/>
                      <a:pt x="11782" y="8961"/>
                    </a:cubicBezTo>
                    <a:cubicBezTo>
                      <a:pt x="11782" y="8961"/>
                      <a:pt x="11782" y="8961"/>
                      <a:pt x="11782" y="8961"/>
                    </a:cubicBezTo>
                    <a:cubicBezTo>
                      <a:pt x="11726" y="8961"/>
                      <a:pt x="11726" y="8961"/>
                      <a:pt x="11726" y="8961"/>
                    </a:cubicBezTo>
                    <a:cubicBezTo>
                      <a:pt x="11726" y="8961"/>
                      <a:pt x="11726" y="8961"/>
                      <a:pt x="11726" y="8961"/>
                    </a:cubicBezTo>
                    <a:cubicBezTo>
                      <a:pt x="11726" y="8894"/>
                      <a:pt x="11726" y="8894"/>
                      <a:pt x="11726" y="8894"/>
                    </a:cubicBezTo>
                    <a:cubicBezTo>
                      <a:pt x="11726" y="8894"/>
                      <a:pt x="11726" y="8894"/>
                      <a:pt x="11726" y="8894"/>
                    </a:cubicBezTo>
                    <a:cubicBezTo>
                      <a:pt x="11726" y="8827"/>
                      <a:pt x="11726" y="8827"/>
                      <a:pt x="11726" y="8827"/>
                    </a:cubicBezTo>
                    <a:cubicBezTo>
                      <a:pt x="11726" y="8760"/>
                      <a:pt x="11726" y="8760"/>
                      <a:pt x="11726" y="8760"/>
                    </a:cubicBezTo>
                    <a:cubicBezTo>
                      <a:pt x="11726" y="8627"/>
                      <a:pt x="11726" y="8627"/>
                      <a:pt x="11726" y="8627"/>
                    </a:cubicBezTo>
                    <a:cubicBezTo>
                      <a:pt x="11726" y="8627"/>
                      <a:pt x="11726" y="8627"/>
                      <a:pt x="11726" y="8627"/>
                    </a:cubicBezTo>
                    <a:cubicBezTo>
                      <a:pt x="11838" y="8560"/>
                      <a:pt x="11838" y="8560"/>
                      <a:pt x="11838" y="8560"/>
                    </a:cubicBezTo>
                    <a:cubicBezTo>
                      <a:pt x="11894" y="8493"/>
                      <a:pt x="11894" y="8493"/>
                      <a:pt x="11894" y="8493"/>
                    </a:cubicBezTo>
                    <a:cubicBezTo>
                      <a:pt x="11894" y="8493"/>
                      <a:pt x="11894" y="8493"/>
                      <a:pt x="11894" y="8493"/>
                    </a:cubicBezTo>
                    <a:cubicBezTo>
                      <a:pt x="11894" y="8493"/>
                      <a:pt x="11894" y="8493"/>
                      <a:pt x="11894" y="8493"/>
                    </a:cubicBezTo>
                    <a:cubicBezTo>
                      <a:pt x="11950" y="8493"/>
                      <a:pt x="11950" y="8493"/>
                      <a:pt x="11950" y="8493"/>
                    </a:cubicBezTo>
                    <a:cubicBezTo>
                      <a:pt x="11950" y="8426"/>
                      <a:pt x="11950" y="8426"/>
                      <a:pt x="11950" y="8426"/>
                    </a:cubicBezTo>
                    <a:cubicBezTo>
                      <a:pt x="11950" y="8426"/>
                      <a:pt x="11950" y="8426"/>
                      <a:pt x="11950" y="8426"/>
                    </a:cubicBezTo>
                    <a:cubicBezTo>
                      <a:pt x="11894" y="8426"/>
                      <a:pt x="11894" y="8426"/>
                      <a:pt x="11894" y="8426"/>
                    </a:cubicBezTo>
                    <a:cubicBezTo>
                      <a:pt x="11894" y="8426"/>
                      <a:pt x="11894" y="8426"/>
                      <a:pt x="11894" y="8426"/>
                    </a:cubicBezTo>
                    <a:cubicBezTo>
                      <a:pt x="11894" y="8426"/>
                      <a:pt x="11894" y="8426"/>
                      <a:pt x="11894" y="8426"/>
                    </a:cubicBezTo>
                    <a:cubicBezTo>
                      <a:pt x="11838" y="8359"/>
                      <a:pt x="11838" y="8359"/>
                      <a:pt x="11838" y="8359"/>
                    </a:cubicBezTo>
                    <a:cubicBezTo>
                      <a:pt x="11838" y="8292"/>
                      <a:pt x="11838" y="8292"/>
                      <a:pt x="11838" y="8292"/>
                    </a:cubicBezTo>
                    <a:cubicBezTo>
                      <a:pt x="11950" y="8225"/>
                      <a:pt x="11950" y="8225"/>
                      <a:pt x="11950" y="8225"/>
                    </a:cubicBezTo>
                    <a:cubicBezTo>
                      <a:pt x="11950" y="8159"/>
                      <a:pt x="11950" y="8159"/>
                      <a:pt x="11950" y="8159"/>
                    </a:cubicBezTo>
                    <a:cubicBezTo>
                      <a:pt x="12006" y="8092"/>
                      <a:pt x="12006" y="8092"/>
                      <a:pt x="12006" y="8092"/>
                    </a:cubicBezTo>
                    <a:cubicBezTo>
                      <a:pt x="12006" y="8025"/>
                      <a:pt x="12006" y="8025"/>
                      <a:pt x="12006" y="8025"/>
                    </a:cubicBezTo>
                    <a:cubicBezTo>
                      <a:pt x="12062" y="8025"/>
                      <a:pt x="12062" y="8025"/>
                      <a:pt x="12062" y="8025"/>
                    </a:cubicBezTo>
                    <a:cubicBezTo>
                      <a:pt x="12118" y="7958"/>
                      <a:pt x="12118" y="7958"/>
                      <a:pt x="12118" y="7958"/>
                    </a:cubicBezTo>
                    <a:cubicBezTo>
                      <a:pt x="12175" y="7958"/>
                      <a:pt x="12175" y="7958"/>
                      <a:pt x="12175" y="7958"/>
                    </a:cubicBezTo>
                    <a:cubicBezTo>
                      <a:pt x="12175" y="7958"/>
                      <a:pt x="12175" y="7958"/>
                      <a:pt x="12175" y="7958"/>
                    </a:cubicBezTo>
                    <a:cubicBezTo>
                      <a:pt x="12175" y="8025"/>
                      <a:pt x="12175" y="8025"/>
                      <a:pt x="12175" y="8025"/>
                    </a:cubicBezTo>
                    <a:cubicBezTo>
                      <a:pt x="12175" y="8092"/>
                      <a:pt x="12175" y="8092"/>
                      <a:pt x="12175" y="8092"/>
                    </a:cubicBezTo>
                    <a:cubicBezTo>
                      <a:pt x="12175" y="8092"/>
                      <a:pt x="12175" y="8092"/>
                      <a:pt x="12175" y="8092"/>
                    </a:cubicBezTo>
                    <a:cubicBezTo>
                      <a:pt x="12231" y="8092"/>
                      <a:pt x="12231" y="8092"/>
                      <a:pt x="12231" y="8092"/>
                    </a:cubicBezTo>
                    <a:cubicBezTo>
                      <a:pt x="12231" y="8025"/>
                      <a:pt x="12231" y="8025"/>
                      <a:pt x="12231" y="8025"/>
                    </a:cubicBezTo>
                    <a:cubicBezTo>
                      <a:pt x="12287" y="7958"/>
                      <a:pt x="12287" y="7958"/>
                      <a:pt x="12287" y="7958"/>
                    </a:cubicBezTo>
                    <a:cubicBezTo>
                      <a:pt x="12287" y="7958"/>
                      <a:pt x="12287" y="7958"/>
                      <a:pt x="12287" y="7958"/>
                    </a:cubicBezTo>
                    <a:cubicBezTo>
                      <a:pt x="12287" y="7958"/>
                      <a:pt x="12287" y="7958"/>
                      <a:pt x="12287" y="7958"/>
                    </a:cubicBezTo>
                    <a:cubicBezTo>
                      <a:pt x="12231" y="7891"/>
                      <a:pt x="12231" y="7891"/>
                      <a:pt x="12231" y="7891"/>
                    </a:cubicBezTo>
                    <a:cubicBezTo>
                      <a:pt x="12175" y="7891"/>
                      <a:pt x="12175" y="7891"/>
                      <a:pt x="12175" y="7891"/>
                    </a:cubicBezTo>
                    <a:cubicBezTo>
                      <a:pt x="12231" y="7824"/>
                      <a:pt x="12231" y="7824"/>
                      <a:pt x="12231" y="7824"/>
                    </a:cubicBezTo>
                    <a:cubicBezTo>
                      <a:pt x="12287" y="7824"/>
                      <a:pt x="12287" y="7824"/>
                      <a:pt x="12287" y="7824"/>
                    </a:cubicBezTo>
                    <a:cubicBezTo>
                      <a:pt x="12343" y="7757"/>
                      <a:pt x="12343" y="7757"/>
                      <a:pt x="12343" y="7757"/>
                    </a:cubicBezTo>
                    <a:cubicBezTo>
                      <a:pt x="12399" y="7757"/>
                      <a:pt x="12399" y="7757"/>
                      <a:pt x="12399" y="7757"/>
                    </a:cubicBezTo>
                    <a:cubicBezTo>
                      <a:pt x="12399" y="7690"/>
                      <a:pt x="12399" y="7690"/>
                      <a:pt x="12399" y="7690"/>
                    </a:cubicBezTo>
                    <a:cubicBezTo>
                      <a:pt x="12399" y="7690"/>
                      <a:pt x="12399" y="7690"/>
                      <a:pt x="12399" y="7690"/>
                    </a:cubicBezTo>
                    <a:cubicBezTo>
                      <a:pt x="12455" y="7690"/>
                      <a:pt x="12455" y="7690"/>
                      <a:pt x="12455" y="7690"/>
                    </a:cubicBezTo>
                    <a:cubicBezTo>
                      <a:pt x="12567" y="7690"/>
                      <a:pt x="12567" y="7690"/>
                      <a:pt x="12567" y="7690"/>
                    </a:cubicBezTo>
                    <a:cubicBezTo>
                      <a:pt x="12567" y="7757"/>
                      <a:pt x="12567" y="7757"/>
                      <a:pt x="12567" y="7757"/>
                    </a:cubicBezTo>
                    <a:cubicBezTo>
                      <a:pt x="12567" y="7757"/>
                      <a:pt x="12567" y="7757"/>
                      <a:pt x="12567" y="7757"/>
                    </a:cubicBezTo>
                    <a:cubicBezTo>
                      <a:pt x="12567" y="7824"/>
                      <a:pt x="12567" y="7824"/>
                      <a:pt x="12567" y="7824"/>
                    </a:cubicBezTo>
                    <a:cubicBezTo>
                      <a:pt x="12623" y="7824"/>
                      <a:pt x="12623" y="7824"/>
                      <a:pt x="12623" y="7824"/>
                    </a:cubicBezTo>
                    <a:cubicBezTo>
                      <a:pt x="12679" y="7891"/>
                      <a:pt x="12679" y="7891"/>
                      <a:pt x="12679" y="7891"/>
                    </a:cubicBezTo>
                    <a:cubicBezTo>
                      <a:pt x="12623" y="7891"/>
                      <a:pt x="12623" y="7891"/>
                      <a:pt x="12623" y="7891"/>
                    </a:cubicBezTo>
                    <a:cubicBezTo>
                      <a:pt x="12623" y="7958"/>
                      <a:pt x="12623" y="7958"/>
                      <a:pt x="12623" y="7958"/>
                    </a:cubicBezTo>
                    <a:cubicBezTo>
                      <a:pt x="12623" y="7958"/>
                      <a:pt x="12623" y="7958"/>
                      <a:pt x="12623" y="7958"/>
                    </a:cubicBezTo>
                    <a:cubicBezTo>
                      <a:pt x="12623" y="8025"/>
                      <a:pt x="12623" y="8025"/>
                      <a:pt x="12623" y="8025"/>
                    </a:cubicBezTo>
                    <a:cubicBezTo>
                      <a:pt x="12679" y="8092"/>
                      <a:pt x="12679" y="8092"/>
                      <a:pt x="12679" y="8092"/>
                    </a:cubicBezTo>
                    <a:cubicBezTo>
                      <a:pt x="12679" y="8092"/>
                      <a:pt x="12679" y="8092"/>
                      <a:pt x="12679" y="8092"/>
                    </a:cubicBezTo>
                    <a:cubicBezTo>
                      <a:pt x="12679" y="8225"/>
                      <a:pt x="12679" y="8225"/>
                      <a:pt x="12679" y="8225"/>
                    </a:cubicBezTo>
                    <a:cubicBezTo>
                      <a:pt x="12679" y="8225"/>
                      <a:pt x="12679" y="8225"/>
                      <a:pt x="12679" y="8225"/>
                    </a:cubicBezTo>
                    <a:cubicBezTo>
                      <a:pt x="12679" y="8225"/>
                      <a:pt x="12679" y="8225"/>
                      <a:pt x="12679" y="8225"/>
                    </a:cubicBezTo>
                    <a:cubicBezTo>
                      <a:pt x="12679" y="8292"/>
                      <a:pt x="12679" y="8292"/>
                      <a:pt x="12679" y="8292"/>
                    </a:cubicBezTo>
                    <a:cubicBezTo>
                      <a:pt x="12679" y="8359"/>
                      <a:pt x="12679" y="8359"/>
                      <a:pt x="12679" y="8359"/>
                    </a:cubicBezTo>
                    <a:cubicBezTo>
                      <a:pt x="12623" y="8426"/>
                      <a:pt x="12623" y="8426"/>
                      <a:pt x="12623" y="8426"/>
                    </a:cubicBezTo>
                    <a:cubicBezTo>
                      <a:pt x="12623" y="8493"/>
                      <a:pt x="12623" y="8493"/>
                      <a:pt x="12623" y="8493"/>
                    </a:cubicBezTo>
                    <a:cubicBezTo>
                      <a:pt x="12567" y="8493"/>
                      <a:pt x="12567" y="8493"/>
                      <a:pt x="12567" y="8493"/>
                    </a:cubicBezTo>
                    <a:cubicBezTo>
                      <a:pt x="12623" y="8560"/>
                      <a:pt x="12623" y="8560"/>
                      <a:pt x="12623" y="8560"/>
                    </a:cubicBezTo>
                    <a:cubicBezTo>
                      <a:pt x="12623" y="8560"/>
                      <a:pt x="12623" y="8560"/>
                      <a:pt x="12623" y="8560"/>
                    </a:cubicBezTo>
                    <a:cubicBezTo>
                      <a:pt x="12623" y="8627"/>
                      <a:pt x="12623" y="8627"/>
                      <a:pt x="12623" y="8627"/>
                    </a:cubicBezTo>
                    <a:cubicBezTo>
                      <a:pt x="12623" y="8693"/>
                      <a:pt x="12623" y="8693"/>
                      <a:pt x="12623" y="8693"/>
                    </a:cubicBezTo>
                    <a:cubicBezTo>
                      <a:pt x="12623" y="8693"/>
                      <a:pt x="12623" y="8693"/>
                      <a:pt x="12623" y="8693"/>
                    </a:cubicBezTo>
                    <a:cubicBezTo>
                      <a:pt x="12623" y="8760"/>
                      <a:pt x="12623" y="8760"/>
                      <a:pt x="12623" y="8760"/>
                    </a:cubicBezTo>
                    <a:cubicBezTo>
                      <a:pt x="12623" y="8827"/>
                      <a:pt x="12623" y="8827"/>
                      <a:pt x="12623" y="8827"/>
                    </a:cubicBezTo>
                    <a:cubicBezTo>
                      <a:pt x="12623" y="8827"/>
                      <a:pt x="12623" y="8827"/>
                      <a:pt x="12623" y="8827"/>
                    </a:cubicBezTo>
                    <a:cubicBezTo>
                      <a:pt x="12679" y="8827"/>
                      <a:pt x="12679" y="8827"/>
                      <a:pt x="12679" y="8827"/>
                    </a:cubicBezTo>
                    <a:cubicBezTo>
                      <a:pt x="12679" y="8894"/>
                      <a:pt x="12679" y="8894"/>
                      <a:pt x="12679" y="8894"/>
                    </a:cubicBezTo>
                    <a:cubicBezTo>
                      <a:pt x="12679" y="8961"/>
                      <a:pt x="12679" y="8961"/>
                      <a:pt x="12679" y="8961"/>
                    </a:cubicBezTo>
                    <a:cubicBezTo>
                      <a:pt x="12679" y="8961"/>
                      <a:pt x="12679" y="8961"/>
                      <a:pt x="12679" y="8961"/>
                    </a:cubicBezTo>
                    <a:cubicBezTo>
                      <a:pt x="12623" y="8961"/>
                      <a:pt x="12623" y="8961"/>
                      <a:pt x="12623" y="8961"/>
                    </a:cubicBezTo>
                    <a:cubicBezTo>
                      <a:pt x="12567" y="8961"/>
                      <a:pt x="12567" y="8961"/>
                      <a:pt x="12567" y="8961"/>
                    </a:cubicBezTo>
                    <a:cubicBezTo>
                      <a:pt x="12567" y="8894"/>
                      <a:pt x="12567" y="8894"/>
                      <a:pt x="12567" y="8894"/>
                    </a:cubicBezTo>
                    <a:cubicBezTo>
                      <a:pt x="12567" y="8894"/>
                      <a:pt x="12567" y="8894"/>
                      <a:pt x="12567" y="8894"/>
                    </a:cubicBezTo>
                    <a:cubicBezTo>
                      <a:pt x="12511" y="8894"/>
                      <a:pt x="12511" y="8894"/>
                      <a:pt x="12511" y="8894"/>
                    </a:cubicBezTo>
                    <a:cubicBezTo>
                      <a:pt x="12511" y="8961"/>
                      <a:pt x="12511" y="8961"/>
                      <a:pt x="12511" y="8961"/>
                    </a:cubicBezTo>
                    <a:cubicBezTo>
                      <a:pt x="12455" y="8961"/>
                      <a:pt x="12455" y="8961"/>
                      <a:pt x="12455" y="8961"/>
                    </a:cubicBezTo>
                    <a:cubicBezTo>
                      <a:pt x="12455" y="8961"/>
                      <a:pt x="12455" y="8961"/>
                      <a:pt x="12455" y="8961"/>
                    </a:cubicBezTo>
                    <a:cubicBezTo>
                      <a:pt x="12511" y="8961"/>
                      <a:pt x="12511" y="8961"/>
                      <a:pt x="12511" y="8961"/>
                    </a:cubicBezTo>
                    <a:cubicBezTo>
                      <a:pt x="12567" y="9028"/>
                      <a:pt x="12567" y="9028"/>
                      <a:pt x="12567" y="9028"/>
                    </a:cubicBezTo>
                    <a:cubicBezTo>
                      <a:pt x="12567" y="9028"/>
                      <a:pt x="12567" y="9028"/>
                      <a:pt x="12567" y="9028"/>
                    </a:cubicBezTo>
                    <a:cubicBezTo>
                      <a:pt x="12399" y="9162"/>
                      <a:pt x="12399" y="9162"/>
                      <a:pt x="12399" y="9162"/>
                    </a:cubicBezTo>
                    <a:cubicBezTo>
                      <a:pt x="12399" y="9162"/>
                      <a:pt x="12399" y="9162"/>
                      <a:pt x="12399" y="9162"/>
                    </a:cubicBezTo>
                    <a:cubicBezTo>
                      <a:pt x="12343" y="9162"/>
                      <a:pt x="12343" y="9162"/>
                      <a:pt x="12343" y="9162"/>
                    </a:cubicBezTo>
                    <a:cubicBezTo>
                      <a:pt x="12343" y="9162"/>
                      <a:pt x="12343" y="9162"/>
                      <a:pt x="12343" y="9162"/>
                    </a:cubicBezTo>
                    <a:cubicBezTo>
                      <a:pt x="12343" y="9228"/>
                      <a:pt x="12343" y="9228"/>
                      <a:pt x="12343" y="9228"/>
                    </a:cubicBezTo>
                    <a:cubicBezTo>
                      <a:pt x="12343" y="9295"/>
                      <a:pt x="12343" y="9295"/>
                      <a:pt x="12343" y="9295"/>
                    </a:cubicBezTo>
                    <a:cubicBezTo>
                      <a:pt x="12399" y="9228"/>
                      <a:pt x="12399" y="9228"/>
                      <a:pt x="12399" y="9228"/>
                    </a:cubicBezTo>
                    <a:cubicBezTo>
                      <a:pt x="12455" y="9295"/>
                      <a:pt x="12455" y="9295"/>
                      <a:pt x="12455" y="9295"/>
                    </a:cubicBezTo>
                    <a:cubicBezTo>
                      <a:pt x="12455" y="9295"/>
                      <a:pt x="12455" y="9295"/>
                      <a:pt x="12455" y="9295"/>
                    </a:cubicBezTo>
                    <a:cubicBezTo>
                      <a:pt x="12455" y="9362"/>
                      <a:pt x="12455" y="9362"/>
                      <a:pt x="12455" y="9362"/>
                    </a:cubicBezTo>
                    <a:cubicBezTo>
                      <a:pt x="12567" y="9362"/>
                      <a:pt x="12567" y="9362"/>
                      <a:pt x="12567" y="9362"/>
                    </a:cubicBezTo>
                    <a:cubicBezTo>
                      <a:pt x="12567" y="9295"/>
                      <a:pt x="12567" y="9295"/>
                      <a:pt x="12567" y="9295"/>
                    </a:cubicBezTo>
                    <a:cubicBezTo>
                      <a:pt x="12567" y="9295"/>
                      <a:pt x="12567" y="9295"/>
                      <a:pt x="12567" y="9295"/>
                    </a:cubicBezTo>
                    <a:cubicBezTo>
                      <a:pt x="12623" y="9295"/>
                      <a:pt x="12623" y="9295"/>
                      <a:pt x="12623" y="9295"/>
                    </a:cubicBezTo>
                    <a:cubicBezTo>
                      <a:pt x="12567" y="9362"/>
                      <a:pt x="12567" y="9362"/>
                      <a:pt x="12567" y="9362"/>
                    </a:cubicBezTo>
                    <a:cubicBezTo>
                      <a:pt x="12567" y="9362"/>
                      <a:pt x="12567" y="9362"/>
                      <a:pt x="12567" y="9362"/>
                    </a:cubicBezTo>
                    <a:cubicBezTo>
                      <a:pt x="12623" y="9362"/>
                      <a:pt x="12623" y="9362"/>
                      <a:pt x="12623" y="9362"/>
                    </a:cubicBezTo>
                    <a:cubicBezTo>
                      <a:pt x="12679" y="9429"/>
                      <a:pt x="12679" y="9429"/>
                      <a:pt x="12679" y="9429"/>
                    </a:cubicBezTo>
                    <a:cubicBezTo>
                      <a:pt x="12679" y="9362"/>
                      <a:pt x="12679" y="9362"/>
                      <a:pt x="12679" y="9362"/>
                    </a:cubicBezTo>
                    <a:cubicBezTo>
                      <a:pt x="12736" y="9362"/>
                      <a:pt x="12736" y="9362"/>
                      <a:pt x="12736" y="9362"/>
                    </a:cubicBezTo>
                    <a:cubicBezTo>
                      <a:pt x="12679" y="9429"/>
                      <a:pt x="12679" y="9429"/>
                      <a:pt x="12679" y="9429"/>
                    </a:cubicBezTo>
                    <a:cubicBezTo>
                      <a:pt x="12679" y="9429"/>
                      <a:pt x="12679" y="9429"/>
                      <a:pt x="12679" y="9429"/>
                    </a:cubicBezTo>
                    <a:cubicBezTo>
                      <a:pt x="12623" y="9496"/>
                      <a:pt x="12623" y="9496"/>
                      <a:pt x="12623" y="9496"/>
                    </a:cubicBezTo>
                    <a:cubicBezTo>
                      <a:pt x="12567" y="9496"/>
                      <a:pt x="12567" y="9496"/>
                      <a:pt x="12567" y="9496"/>
                    </a:cubicBezTo>
                    <a:cubicBezTo>
                      <a:pt x="12567" y="9429"/>
                      <a:pt x="12567" y="9429"/>
                      <a:pt x="12567" y="9429"/>
                    </a:cubicBezTo>
                    <a:cubicBezTo>
                      <a:pt x="12567" y="9429"/>
                      <a:pt x="12567" y="9429"/>
                      <a:pt x="12567" y="9429"/>
                    </a:cubicBezTo>
                    <a:cubicBezTo>
                      <a:pt x="12511" y="9429"/>
                      <a:pt x="12511" y="9429"/>
                      <a:pt x="12511" y="9429"/>
                    </a:cubicBezTo>
                    <a:cubicBezTo>
                      <a:pt x="12511" y="9429"/>
                      <a:pt x="12511" y="9429"/>
                      <a:pt x="12511" y="9429"/>
                    </a:cubicBezTo>
                    <a:cubicBezTo>
                      <a:pt x="12567" y="9496"/>
                      <a:pt x="12567" y="9496"/>
                      <a:pt x="12567" y="9496"/>
                    </a:cubicBezTo>
                    <a:cubicBezTo>
                      <a:pt x="12567" y="9563"/>
                      <a:pt x="12567" y="9563"/>
                      <a:pt x="12567" y="9563"/>
                    </a:cubicBezTo>
                    <a:cubicBezTo>
                      <a:pt x="12623" y="9630"/>
                      <a:pt x="12623" y="9630"/>
                      <a:pt x="12623" y="9630"/>
                    </a:cubicBezTo>
                    <a:cubicBezTo>
                      <a:pt x="12623" y="9697"/>
                      <a:pt x="12623" y="9697"/>
                      <a:pt x="12623" y="9697"/>
                    </a:cubicBezTo>
                    <a:cubicBezTo>
                      <a:pt x="12623" y="9697"/>
                      <a:pt x="12623" y="9697"/>
                      <a:pt x="12623" y="9697"/>
                    </a:cubicBezTo>
                    <a:cubicBezTo>
                      <a:pt x="12623" y="9763"/>
                      <a:pt x="12623" y="9763"/>
                      <a:pt x="12623" y="9763"/>
                    </a:cubicBezTo>
                    <a:cubicBezTo>
                      <a:pt x="12567" y="9763"/>
                      <a:pt x="12567" y="9763"/>
                      <a:pt x="12567" y="9763"/>
                    </a:cubicBezTo>
                    <a:cubicBezTo>
                      <a:pt x="12567" y="9830"/>
                      <a:pt x="12567" y="9830"/>
                      <a:pt x="12567" y="9830"/>
                    </a:cubicBezTo>
                    <a:cubicBezTo>
                      <a:pt x="12567" y="9897"/>
                      <a:pt x="12567" y="9897"/>
                      <a:pt x="12567" y="9897"/>
                    </a:cubicBezTo>
                    <a:cubicBezTo>
                      <a:pt x="12511" y="9964"/>
                      <a:pt x="12511" y="9964"/>
                      <a:pt x="12511" y="9964"/>
                    </a:cubicBezTo>
                    <a:cubicBezTo>
                      <a:pt x="12511" y="9964"/>
                      <a:pt x="12511" y="9964"/>
                      <a:pt x="12511" y="9964"/>
                    </a:cubicBezTo>
                    <a:cubicBezTo>
                      <a:pt x="12511" y="10031"/>
                      <a:pt x="12511" y="10031"/>
                      <a:pt x="12511" y="10031"/>
                    </a:cubicBezTo>
                    <a:cubicBezTo>
                      <a:pt x="12511" y="10031"/>
                      <a:pt x="12511" y="10031"/>
                      <a:pt x="12511" y="10031"/>
                    </a:cubicBezTo>
                    <a:cubicBezTo>
                      <a:pt x="12511" y="10098"/>
                      <a:pt x="12511" y="10098"/>
                      <a:pt x="12511" y="10098"/>
                    </a:cubicBezTo>
                    <a:cubicBezTo>
                      <a:pt x="12511" y="10098"/>
                      <a:pt x="12511" y="10098"/>
                      <a:pt x="12511" y="10098"/>
                    </a:cubicBezTo>
                    <a:cubicBezTo>
                      <a:pt x="12567" y="10031"/>
                      <a:pt x="12567" y="10031"/>
                      <a:pt x="12567" y="10031"/>
                    </a:cubicBezTo>
                    <a:cubicBezTo>
                      <a:pt x="12567" y="10031"/>
                      <a:pt x="12567" y="10031"/>
                      <a:pt x="12567" y="10031"/>
                    </a:cubicBezTo>
                    <a:cubicBezTo>
                      <a:pt x="12623" y="9964"/>
                      <a:pt x="12623" y="9964"/>
                      <a:pt x="12623" y="9964"/>
                    </a:cubicBezTo>
                    <a:cubicBezTo>
                      <a:pt x="12679" y="9964"/>
                      <a:pt x="12679" y="9964"/>
                      <a:pt x="12679" y="9964"/>
                    </a:cubicBezTo>
                    <a:cubicBezTo>
                      <a:pt x="12623" y="9897"/>
                      <a:pt x="12623" y="9897"/>
                      <a:pt x="12623" y="9897"/>
                    </a:cubicBezTo>
                    <a:cubicBezTo>
                      <a:pt x="12679" y="9897"/>
                      <a:pt x="12679" y="9897"/>
                      <a:pt x="12679" y="9897"/>
                    </a:cubicBezTo>
                    <a:cubicBezTo>
                      <a:pt x="12679" y="9897"/>
                      <a:pt x="12679" y="9897"/>
                      <a:pt x="12679" y="9897"/>
                    </a:cubicBezTo>
                    <a:cubicBezTo>
                      <a:pt x="12736" y="9897"/>
                      <a:pt x="12736" y="9897"/>
                      <a:pt x="12736" y="9897"/>
                    </a:cubicBezTo>
                    <a:cubicBezTo>
                      <a:pt x="12736" y="9830"/>
                      <a:pt x="12736" y="9830"/>
                      <a:pt x="12736" y="9830"/>
                    </a:cubicBezTo>
                    <a:cubicBezTo>
                      <a:pt x="12736" y="9763"/>
                      <a:pt x="12736" y="9763"/>
                      <a:pt x="12736" y="9763"/>
                    </a:cubicBezTo>
                    <a:cubicBezTo>
                      <a:pt x="12792" y="9697"/>
                      <a:pt x="12792" y="9697"/>
                      <a:pt x="12792" y="9697"/>
                    </a:cubicBezTo>
                    <a:cubicBezTo>
                      <a:pt x="12848" y="9563"/>
                      <a:pt x="12848" y="9563"/>
                      <a:pt x="12848" y="9563"/>
                    </a:cubicBezTo>
                    <a:cubicBezTo>
                      <a:pt x="12904" y="9563"/>
                      <a:pt x="12904" y="9563"/>
                      <a:pt x="12904" y="9563"/>
                    </a:cubicBezTo>
                    <a:cubicBezTo>
                      <a:pt x="12904" y="9563"/>
                      <a:pt x="12904" y="9563"/>
                      <a:pt x="12904" y="9563"/>
                    </a:cubicBezTo>
                    <a:cubicBezTo>
                      <a:pt x="12904" y="9563"/>
                      <a:pt x="12904" y="9563"/>
                      <a:pt x="12904" y="9563"/>
                    </a:cubicBezTo>
                    <a:cubicBezTo>
                      <a:pt x="12904" y="9630"/>
                      <a:pt x="12904" y="9630"/>
                      <a:pt x="12904" y="9630"/>
                    </a:cubicBezTo>
                    <a:cubicBezTo>
                      <a:pt x="12960" y="9697"/>
                      <a:pt x="12960" y="9697"/>
                      <a:pt x="12960" y="9697"/>
                    </a:cubicBezTo>
                    <a:cubicBezTo>
                      <a:pt x="12960" y="9763"/>
                      <a:pt x="12960" y="9763"/>
                      <a:pt x="12960" y="9763"/>
                    </a:cubicBezTo>
                    <a:cubicBezTo>
                      <a:pt x="13016" y="9830"/>
                      <a:pt x="13016" y="9830"/>
                      <a:pt x="13016" y="9830"/>
                    </a:cubicBezTo>
                    <a:cubicBezTo>
                      <a:pt x="13016" y="9897"/>
                      <a:pt x="13016" y="9897"/>
                      <a:pt x="13016" y="9897"/>
                    </a:cubicBezTo>
                    <a:cubicBezTo>
                      <a:pt x="13016" y="9964"/>
                      <a:pt x="13016" y="9964"/>
                      <a:pt x="13016" y="9964"/>
                    </a:cubicBezTo>
                    <a:cubicBezTo>
                      <a:pt x="13016" y="10031"/>
                      <a:pt x="13016" y="10031"/>
                      <a:pt x="13016" y="10031"/>
                    </a:cubicBezTo>
                    <a:cubicBezTo>
                      <a:pt x="13016" y="10098"/>
                      <a:pt x="13016" y="10098"/>
                      <a:pt x="13016" y="10098"/>
                    </a:cubicBezTo>
                    <a:cubicBezTo>
                      <a:pt x="12960" y="10098"/>
                      <a:pt x="12960" y="10098"/>
                      <a:pt x="12960" y="10098"/>
                    </a:cubicBezTo>
                    <a:cubicBezTo>
                      <a:pt x="12904" y="10098"/>
                      <a:pt x="12904" y="10098"/>
                      <a:pt x="12904" y="10098"/>
                    </a:cubicBezTo>
                    <a:cubicBezTo>
                      <a:pt x="12904" y="10098"/>
                      <a:pt x="12904" y="10098"/>
                      <a:pt x="12904" y="10098"/>
                    </a:cubicBezTo>
                    <a:cubicBezTo>
                      <a:pt x="12904" y="10165"/>
                      <a:pt x="12904" y="10165"/>
                      <a:pt x="12904" y="10165"/>
                    </a:cubicBezTo>
                    <a:cubicBezTo>
                      <a:pt x="12904" y="10232"/>
                      <a:pt x="12904" y="10232"/>
                      <a:pt x="12904" y="10232"/>
                    </a:cubicBezTo>
                    <a:cubicBezTo>
                      <a:pt x="12848" y="10298"/>
                      <a:pt x="12848" y="10298"/>
                      <a:pt x="12848" y="10298"/>
                    </a:cubicBezTo>
                    <a:cubicBezTo>
                      <a:pt x="12848" y="10365"/>
                      <a:pt x="12848" y="10365"/>
                      <a:pt x="12848" y="10365"/>
                    </a:cubicBezTo>
                    <a:cubicBezTo>
                      <a:pt x="12848" y="10365"/>
                      <a:pt x="12848" y="10365"/>
                      <a:pt x="12848" y="10365"/>
                    </a:cubicBezTo>
                    <a:cubicBezTo>
                      <a:pt x="12848" y="10432"/>
                      <a:pt x="12848" y="10432"/>
                      <a:pt x="12848" y="10432"/>
                    </a:cubicBezTo>
                    <a:cubicBezTo>
                      <a:pt x="12904" y="10633"/>
                      <a:pt x="12904" y="10633"/>
                      <a:pt x="12904" y="10633"/>
                    </a:cubicBezTo>
                    <a:cubicBezTo>
                      <a:pt x="12904" y="10700"/>
                      <a:pt x="12904" y="10700"/>
                      <a:pt x="12904" y="10700"/>
                    </a:cubicBezTo>
                    <a:cubicBezTo>
                      <a:pt x="12904" y="10767"/>
                      <a:pt x="12904" y="10767"/>
                      <a:pt x="12904" y="10767"/>
                    </a:cubicBezTo>
                    <a:cubicBezTo>
                      <a:pt x="12960" y="10833"/>
                      <a:pt x="12960" y="10833"/>
                      <a:pt x="12960" y="10833"/>
                    </a:cubicBezTo>
                    <a:cubicBezTo>
                      <a:pt x="12960" y="10833"/>
                      <a:pt x="12960" y="10833"/>
                      <a:pt x="12960" y="10833"/>
                    </a:cubicBezTo>
                    <a:cubicBezTo>
                      <a:pt x="12960" y="10767"/>
                      <a:pt x="12960" y="10767"/>
                      <a:pt x="12960" y="10767"/>
                    </a:cubicBezTo>
                    <a:cubicBezTo>
                      <a:pt x="12960" y="10700"/>
                      <a:pt x="12960" y="10700"/>
                      <a:pt x="12960" y="10700"/>
                    </a:cubicBezTo>
                    <a:cubicBezTo>
                      <a:pt x="13016" y="10700"/>
                      <a:pt x="13016" y="10700"/>
                      <a:pt x="13016" y="10700"/>
                    </a:cubicBezTo>
                    <a:cubicBezTo>
                      <a:pt x="13016" y="10700"/>
                      <a:pt x="13016" y="10700"/>
                      <a:pt x="13016" y="10700"/>
                    </a:cubicBezTo>
                    <a:cubicBezTo>
                      <a:pt x="13072" y="10767"/>
                      <a:pt x="13072" y="10767"/>
                      <a:pt x="13072" y="10767"/>
                    </a:cubicBezTo>
                    <a:cubicBezTo>
                      <a:pt x="13072" y="10767"/>
                      <a:pt x="13072" y="10767"/>
                      <a:pt x="13072" y="10767"/>
                    </a:cubicBezTo>
                    <a:cubicBezTo>
                      <a:pt x="13072" y="10700"/>
                      <a:pt x="13072" y="10700"/>
                      <a:pt x="13072" y="10700"/>
                    </a:cubicBezTo>
                    <a:cubicBezTo>
                      <a:pt x="13128" y="10633"/>
                      <a:pt x="13128" y="10633"/>
                      <a:pt x="13128" y="10633"/>
                    </a:cubicBezTo>
                    <a:cubicBezTo>
                      <a:pt x="13128" y="10566"/>
                      <a:pt x="13128" y="10566"/>
                      <a:pt x="13128" y="10566"/>
                    </a:cubicBezTo>
                    <a:cubicBezTo>
                      <a:pt x="13184" y="10566"/>
                      <a:pt x="13184" y="10566"/>
                      <a:pt x="13184" y="10566"/>
                    </a:cubicBezTo>
                    <a:cubicBezTo>
                      <a:pt x="13241" y="10499"/>
                      <a:pt x="13241" y="10499"/>
                      <a:pt x="13241" y="10499"/>
                    </a:cubicBezTo>
                    <a:cubicBezTo>
                      <a:pt x="13241" y="10432"/>
                      <a:pt x="13241" y="10432"/>
                      <a:pt x="13241" y="10432"/>
                    </a:cubicBezTo>
                    <a:cubicBezTo>
                      <a:pt x="13241" y="10432"/>
                      <a:pt x="13241" y="10432"/>
                      <a:pt x="13241" y="10432"/>
                    </a:cubicBezTo>
                    <a:cubicBezTo>
                      <a:pt x="13353" y="10365"/>
                      <a:pt x="13353" y="10365"/>
                      <a:pt x="13353" y="10365"/>
                    </a:cubicBezTo>
                    <a:cubicBezTo>
                      <a:pt x="13409" y="10232"/>
                      <a:pt x="13409" y="10232"/>
                      <a:pt x="13409" y="10232"/>
                    </a:cubicBezTo>
                    <a:cubicBezTo>
                      <a:pt x="13465" y="10098"/>
                      <a:pt x="13465" y="10098"/>
                      <a:pt x="13465" y="10098"/>
                    </a:cubicBezTo>
                    <a:cubicBezTo>
                      <a:pt x="13465" y="10031"/>
                      <a:pt x="13465" y="10031"/>
                      <a:pt x="13465" y="10031"/>
                    </a:cubicBezTo>
                    <a:cubicBezTo>
                      <a:pt x="13521" y="9964"/>
                      <a:pt x="13521" y="9964"/>
                      <a:pt x="13521" y="9964"/>
                    </a:cubicBezTo>
                    <a:cubicBezTo>
                      <a:pt x="13577" y="10031"/>
                      <a:pt x="13577" y="10031"/>
                      <a:pt x="13577" y="10031"/>
                    </a:cubicBezTo>
                    <a:cubicBezTo>
                      <a:pt x="13633" y="10031"/>
                      <a:pt x="13633" y="10031"/>
                      <a:pt x="13633" y="10031"/>
                    </a:cubicBezTo>
                    <a:cubicBezTo>
                      <a:pt x="13633" y="10031"/>
                      <a:pt x="13633" y="10031"/>
                      <a:pt x="13633" y="10031"/>
                    </a:cubicBezTo>
                    <a:cubicBezTo>
                      <a:pt x="13689" y="10031"/>
                      <a:pt x="13689" y="10031"/>
                      <a:pt x="13689" y="10031"/>
                    </a:cubicBezTo>
                    <a:cubicBezTo>
                      <a:pt x="13689" y="10031"/>
                      <a:pt x="13689" y="10031"/>
                      <a:pt x="13689" y="10031"/>
                    </a:cubicBezTo>
                    <a:cubicBezTo>
                      <a:pt x="13633" y="10031"/>
                      <a:pt x="13633" y="10031"/>
                      <a:pt x="13633" y="10031"/>
                    </a:cubicBezTo>
                    <a:cubicBezTo>
                      <a:pt x="13633" y="9964"/>
                      <a:pt x="13633" y="9964"/>
                      <a:pt x="13633" y="9964"/>
                    </a:cubicBezTo>
                    <a:cubicBezTo>
                      <a:pt x="13633" y="9897"/>
                      <a:pt x="13633" y="9897"/>
                      <a:pt x="13633" y="9897"/>
                    </a:cubicBezTo>
                    <a:cubicBezTo>
                      <a:pt x="13689" y="9897"/>
                      <a:pt x="13689" y="9897"/>
                      <a:pt x="13689" y="9897"/>
                    </a:cubicBezTo>
                    <a:cubicBezTo>
                      <a:pt x="13689" y="9964"/>
                      <a:pt x="13689" y="9964"/>
                      <a:pt x="13689" y="9964"/>
                    </a:cubicBezTo>
                    <a:cubicBezTo>
                      <a:pt x="13745" y="9897"/>
                      <a:pt x="13745" y="9897"/>
                      <a:pt x="13745" y="9897"/>
                    </a:cubicBezTo>
                    <a:cubicBezTo>
                      <a:pt x="13745" y="9897"/>
                      <a:pt x="13745" y="9897"/>
                      <a:pt x="13745" y="9897"/>
                    </a:cubicBezTo>
                    <a:cubicBezTo>
                      <a:pt x="13802" y="9897"/>
                      <a:pt x="13802" y="9897"/>
                      <a:pt x="13802" y="9897"/>
                    </a:cubicBezTo>
                    <a:cubicBezTo>
                      <a:pt x="13745" y="9830"/>
                      <a:pt x="13745" y="9830"/>
                      <a:pt x="13745" y="9830"/>
                    </a:cubicBezTo>
                    <a:cubicBezTo>
                      <a:pt x="13745" y="9830"/>
                      <a:pt x="13745" y="9830"/>
                      <a:pt x="13745" y="9830"/>
                    </a:cubicBezTo>
                    <a:cubicBezTo>
                      <a:pt x="13745" y="9830"/>
                      <a:pt x="13745" y="9830"/>
                      <a:pt x="13745" y="9830"/>
                    </a:cubicBezTo>
                    <a:cubicBezTo>
                      <a:pt x="13689" y="9830"/>
                      <a:pt x="13689" y="9830"/>
                      <a:pt x="13689" y="9830"/>
                    </a:cubicBezTo>
                    <a:cubicBezTo>
                      <a:pt x="13689" y="9697"/>
                      <a:pt x="13689" y="9697"/>
                      <a:pt x="13689" y="9697"/>
                    </a:cubicBezTo>
                    <a:cubicBezTo>
                      <a:pt x="13745" y="9697"/>
                      <a:pt x="13745" y="9697"/>
                      <a:pt x="13745" y="9697"/>
                    </a:cubicBezTo>
                    <a:cubicBezTo>
                      <a:pt x="13745" y="9630"/>
                      <a:pt x="13745" y="9630"/>
                      <a:pt x="13745" y="9630"/>
                    </a:cubicBezTo>
                    <a:cubicBezTo>
                      <a:pt x="13745" y="9630"/>
                      <a:pt x="13745" y="9630"/>
                      <a:pt x="13745" y="9630"/>
                    </a:cubicBezTo>
                    <a:cubicBezTo>
                      <a:pt x="13745" y="9630"/>
                      <a:pt x="13745" y="9630"/>
                      <a:pt x="13745" y="9630"/>
                    </a:cubicBezTo>
                    <a:cubicBezTo>
                      <a:pt x="13745" y="9563"/>
                      <a:pt x="13745" y="9563"/>
                      <a:pt x="13745" y="9563"/>
                    </a:cubicBezTo>
                    <a:cubicBezTo>
                      <a:pt x="13802" y="9496"/>
                      <a:pt x="13802" y="9496"/>
                      <a:pt x="13802" y="9496"/>
                    </a:cubicBezTo>
                    <a:cubicBezTo>
                      <a:pt x="13745" y="9496"/>
                      <a:pt x="13745" y="9496"/>
                      <a:pt x="13745" y="9496"/>
                    </a:cubicBezTo>
                    <a:cubicBezTo>
                      <a:pt x="13745" y="9496"/>
                      <a:pt x="13745" y="9496"/>
                      <a:pt x="13745" y="9496"/>
                    </a:cubicBezTo>
                    <a:cubicBezTo>
                      <a:pt x="13802" y="9496"/>
                      <a:pt x="13802" y="9496"/>
                      <a:pt x="13802" y="9496"/>
                    </a:cubicBezTo>
                    <a:cubicBezTo>
                      <a:pt x="13802" y="9429"/>
                      <a:pt x="13802" y="9429"/>
                      <a:pt x="13802" y="9429"/>
                    </a:cubicBezTo>
                    <a:cubicBezTo>
                      <a:pt x="13802" y="9429"/>
                      <a:pt x="13802" y="9429"/>
                      <a:pt x="13802" y="9429"/>
                    </a:cubicBezTo>
                    <a:cubicBezTo>
                      <a:pt x="13802" y="9362"/>
                      <a:pt x="13802" y="9362"/>
                      <a:pt x="13802" y="9362"/>
                    </a:cubicBezTo>
                    <a:cubicBezTo>
                      <a:pt x="13802" y="9429"/>
                      <a:pt x="13802" y="9429"/>
                      <a:pt x="13802" y="9429"/>
                    </a:cubicBezTo>
                    <a:cubicBezTo>
                      <a:pt x="13858" y="9429"/>
                      <a:pt x="13858" y="9429"/>
                      <a:pt x="13858" y="9429"/>
                    </a:cubicBezTo>
                    <a:cubicBezTo>
                      <a:pt x="13858" y="9429"/>
                      <a:pt x="13858" y="9429"/>
                      <a:pt x="13858" y="9429"/>
                    </a:cubicBezTo>
                    <a:cubicBezTo>
                      <a:pt x="13914" y="9429"/>
                      <a:pt x="13914" y="9429"/>
                      <a:pt x="13914" y="9429"/>
                    </a:cubicBezTo>
                    <a:cubicBezTo>
                      <a:pt x="13970" y="9429"/>
                      <a:pt x="13970" y="9429"/>
                      <a:pt x="13970" y="9429"/>
                    </a:cubicBezTo>
                    <a:cubicBezTo>
                      <a:pt x="14082" y="9496"/>
                      <a:pt x="14082" y="9496"/>
                      <a:pt x="14082" y="9496"/>
                    </a:cubicBezTo>
                    <a:cubicBezTo>
                      <a:pt x="14082" y="9496"/>
                      <a:pt x="14082" y="9496"/>
                      <a:pt x="14082" y="9496"/>
                    </a:cubicBezTo>
                    <a:cubicBezTo>
                      <a:pt x="14082" y="9563"/>
                      <a:pt x="14082" y="9563"/>
                      <a:pt x="14082" y="9563"/>
                    </a:cubicBezTo>
                    <a:cubicBezTo>
                      <a:pt x="14194" y="9563"/>
                      <a:pt x="14194" y="9563"/>
                      <a:pt x="14194" y="9563"/>
                    </a:cubicBezTo>
                    <a:cubicBezTo>
                      <a:pt x="14250" y="9563"/>
                      <a:pt x="14250" y="9563"/>
                      <a:pt x="14250" y="9563"/>
                    </a:cubicBezTo>
                    <a:cubicBezTo>
                      <a:pt x="14250" y="9563"/>
                      <a:pt x="14250" y="9563"/>
                      <a:pt x="14250" y="9563"/>
                    </a:cubicBezTo>
                    <a:cubicBezTo>
                      <a:pt x="14306" y="9630"/>
                      <a:pt x="14306" y="9630"/>
                      <a:pt x="14306" y="9630"/>
                    </a:cubicBezTo>
                    <a:cubicBezTo>
                      <a:pt x="14306" y="9630"/>
                      <a:pt x="14306" y="9630"/>
                      <a:pt x="14306" y="9630"/>
                    </a:cubicBezTo>
                    <a:cubicBezTo>
                      <a:pt x="14306" y="9697"/>
                      <a:pt x="14306" y="9697"/>
                      <a:pt x="14306" y="9697"/>
                    </a:cubicBezTo>
                    <a:cubicBezTo>
                      <a:pt x="14363" y="9697"/>
                      <a:pt x="14363" y="9697"/>
                      <a:pt x="14363" y="9697"/>
                    </a:cubicBezTo>
                    <a:cubicBezTo>
                      <a:pt x="14306" y="9697"/>
                      <a:pt x="14306" y="9697"/>
                      <a:pt x="14306" y="9697"/>
                    </a:cubicBezTo>
                    <a:cubicBezTo>
                      <a:pt x="14250" y="9697"/>
                      <a:pt x="14250" y="9697"/>
                      <a:pt x="14250" y="9697"/>
                    </a:cubicBezTo>
                    <a:cubicBezTo>
                      <a:pt x="14250" y="9697"/>
                      <a:pt x="14250" y="9697"/>
                      <a:pt x="14250" y="9697"/>
                    </a:cubicBezTo>
                    <a:cubicBezTo>
                      <a:pt x="14250" y="9697"/>
                      <a:pt x="14250" y="9697"/>
                      <a:pt x="14250" y="9697"/>
                    </a:cubicBezTo>
                    <a:cubicBezTo>
                      <a:pt x="14363" y="9763"/>
                      <a:pt x="14363" y="9763"/>
                      <a:pt x="14363" y="9763"/>
                    </a:cubicBezTo>
                    <a:cubicBezTo>
                      <a:pt x="14363" y="9830"/>
                      <a:pt x="14363" y="9830"/>
                      <a:pt x="14363" y="9830"/>
                    </a:cubicBezTo>
                    <a:cubicBezTo>
                      <a:pt x="14306" y="9830"/>
                      <a:pt x="14306" y="9830"/>
                      <a:pt x="14306" y="9830"/>
                    </a:cubicBezTo>
                    <a:cubicBezTo>
                      <a:pt x="14363" y="9897"/>
                      <a:pt x="14363" y="9897"/>
                      <a:pt x="14363" y="9897"/>
                    </a:cubicBezTo>
                    <a:cubicBezTo>
                      <a:pt x="14363" y="9830"/>
                      <a:pt x="14363" y="9830"/>
                      <a:pt x="14363" y="9830"/>
                    </a:cubicBezTo>
                    <a:cubicBezTo>
                      <a:pt x="14475" y="9897"/>
                      <a:pt x="14475" y="9897"/>
                      <a:pt x="14475" y="9897"/>
                    </a:cubicBezTo>
                    <a:cubicBezTo>
                      <a:pt x="14475" y="9897"/>
                      <a:pt x="14475" y="9897"/>
                      <a:pt x="14475" y="9897"/>
                    </a:cubicBezTo>
                    <a:cubicBezTo>
                      <a:pt x="14475" y="9897"/>
                      <a:pt x="14475" y="9897"/>
                      <a:pt x="14475" y="9897"/>
                    </a:cubicBezTo>
                    <a:cubicBezTo>
                      <a:pt x="14531" y="9964"/>
                      <a:pt x="14531" y="9964"/>
                      <a:pt x="14531" y="9964"/>
                    </a:cubicBezTo>
                    <a:cubicBezTo>
                      <a:pt x="14475" y="9964"/>
                      <a:pt x="14475" y="9964"/>
                      <a:pt x="14475" y="9964"/>
                    </a:cubicBezTo>
                    <a:cubicBezTo>
                      <a:pt x="14419" y="10031"/>
                      <a:pt x="14419" y="10031"/>
                      <a:pt x="14419" y="10031"/>
                    </a:cubicBezTo>
                    <a:cubicBezTo>
                      <a:pt x="14363" y="10098"/>
                      <a:pt x="14363" y="10098"/>
                      <a:pt x="14363" y="10098"/>
                    </a:cubicBezTo>
                    <a:cubicBezTo>
                      <a:pt x="14306" y="10098"/>
                      <a:pt x="14306" y="10098"/>
                      <a:pt x="14306" y="10098"/>
                    </a:cubicBezTo>
                    <a:cubicBezTo>
                      <a:pt x="14363" y="10098"/>
                      <a:pt x="14363" y="10098"/>
                      <a:pt x="14363" y="10098"/>
                    </a:cubicBezTo>
                    <a:cubicBezTo>
                      <a:pt x="14419" y="10098"/>
                      <a:pt x="14419" y="10098"/>
                      <a:pt x="14419" y="10098"/>
                    </a:cubicBezTo>
                    <a:cubicBezTo>
                      <a:pt x="14419" y="10165"/>
                      <a:pt x="14419" y="10165"/>
                      <a:pt x="14419" y="10165"/>
                    </a:cubicBezTo>
                    <a:cubicBezTo>
                      <a:pt x="14419" y="10165"/>
                      <a:pt x="14419" y="10165"/>
                      <a:pt x="14419" y="10165"/>
                    </a:cubicBezTo>
                    <a:cubicBezTo>
                      <a:pt x="14475" y="10165"/>
                      <a:pt x="14475" y="10165"/>
                      <a:pt x="14475" y="10165"/>
                    </a:cubicBezTo>
                    <a:cubicBezTo>
                      <a:pt x="14419" y="10232"/>
                      <a:pt x="14419" y="10232"/>
                      <a:pt x="14419" y="10232"/>
                    </a:cubicBezTo>
                    <a:cubicBezTo>
                      <a:pt x="14419" y="10232"/>
                      <a:pt x="14419" y="10232"/>
                      <a:pt x="14419" y="10232"/>
                    </a:cubicBezTo>
                    <a:cubicBezTo>
                      <a:pt x="14363" y="10298"/>
                      <a:pt x="14363" y="10298"/>
                      <a:pt x="14363" y="10298"/>
                    </a:cubicBezTo>
                    <a:cubicBezTo>
                      <a:pt x="14306" y="10298"/>
                      <a:pt x="14306" y="10298"/>
                      <a:pt x="14306" y="10298"/>
                    </a:cubicBezTo>
                    <a:cubicBezTo>
                      <a:pt x="14250" y="10298"/>
                      <a:pt x="14250" y="10298"/>
                      <a:pt x="14250" y="10298"/>
                    </a:cubicBezTo>
                    <a:cubicBezTo>
                      <a:pt x="14250" y="10298"/>
                      <a:pt x="14250" y="10298"/>
                      <a:pt x="14250" y="10298"/>
                    </a:cubicBezTo>
                    <a:cubicBezTo>
                      <a:pt x="14194" y="10298"/>
                      <a:pt x="14194" y="10298"/>
                      <a:pt x="14194" y="10298"/>
                    </a:cubicBezTo>
                    <a:cubicBezTo>
                      <a:pt x="14194" y="10232"/>
                      <a:pt x="14194" y="10232"/>
                      <a:pt x="14194" y="10232"/>
                    </a:cubicBezTo>
                    <a:cubicBezTo>
                      <a:pt x="14138" y="10232"/>
                      <a:pt x="14138" y="10232"/>
                      <a:pt x="14138" y="10232"/>
                    </a:cubicBezTo>
                    <a:cubicBezTo>
                      <a:pt x="14138" y="10232"/>
                      <a:pt x="14138" y="10232"/>
                      <a:pt x="14138" y="10232"/>
                    </a:cubicBezTo>
                    <a:cubicBezTo>
                      <a:pt x="14082" y="10232"/>
                      <a:pt x="14082" y="10232"/>
                      <a:pt x="14082" y="10232"/>
                    </a:cubicBezTo>
                    <a:cubicBezTo>
                      <a:pt x="14082" y="10298"/>
                      <a:pt x="14082" y="10298"/>
                      <a:pt x="14082" y="10298"/>
                    </a:cubicBezTo>
                    <a:cubicBezTo>
                      <a:pt x="14082" y="10298"/>
                      <a:pt x="14082" y="10298"/>
                      <a:pt x="14082" y="10298"/>
                    </a:cubicBezTo>
                    <a:cubicBezTo>
                      <a:pt x="14082" y="10298"/>
                      <a:pt x="14082" y="10298"/>
                      <a:pt x="14082" y="10298"/>
                    </a:cubicBezTo>
                    <a:cubicBezTo>
                      <a:pt x="14138" y="10298"/>
                      <a:pt x="14138" y="10298"/>
                      <a:pt x="14138" y="10298"/>
                    </a:cubicBezTo>
                    <a:cubicBezTo>
                      <a:pt x="14138" y="10365"/>
                      <a:pt x="14138" y="10365"/>
                      <a:pt x="14138" y="10365"/>
                    </a:cubicBezTo>
                    <a:cubicBezTo>
                      <a:pt x="14082" y="10365"/>
                      <a:pt x="14082" y="10365"/>
                      <a:pt x="14082" y="10365"/>
                    </a:cubicBezTo>
                    <a:cubicBezTo>
                      <a:pt x="14138" y="10432"/>
                      <a:pt x="14138" y="10432"/>
                      <a:pt x="14138" y="10432"/>
                    </a:cubicBezTo>
                    <a:cubicBezTo>
                      <a:pt x="14082" y="10432"/>
                      <a:pt x="14082" y="10432"/>
                      <a:pt x="14082" y="10432"/>
                    </a:cubicBezTo>
                    <a:cubicBezTo>
                      <a:pt x="14082" y="10499"/>
                      <a:pt x="14082" y="10499"/>
                      <a:pt x="14082" y="10499"/>
                    </a:cubicBezTo>
                    <a:cubicBezTo>
                      <a:pt x="14138" y="10499"/>
                      <a:pt x="14138" y="10499"/>
                      <a:pt x="14138" y="10499"/>
                    </a:cubicBezTo>
                    <a:cubicBezTo>
                      <a:pt x="14138" y="10432"/>
                      <a:pt x="14138" y="10432"/>
                      <a:pt x="14138" y="10432"/>
                    </a:cubicBezTo>
                    <a:cubicBezTo>
                      <a:pt x="14138" y="10432"/>
                      <a:pt x="14138" y="10432"/>
                      <a:pt x="14138" y="10432"/>
                    </a:cubicBezTo>
                    <a:cubicBezTo>
                      <a:pt x="14138" y="10499"/>
                      <a:pt x="14138" y="10499"/>
                      <a:pt x="14138" y="10499"/>
                    </a:cubicBezTo>
                    <a:cubicBezTo>
                      <a:pt x="14082" y="10499"/>
                      <a:pt x="14082" y="10499"/>
                      <a:pt x="14082" y="10499"/>
                    </a:cubicBezTo>
                    <a:cubicBezTo>
                      <a:pt x="14082" y="10566"/>
                      <a:pt x="14082" y="10566"/>
                      <a:pt x="14082" y="10566"/>
                    </a:cubicBezTo>
                    <a:cubicBezTo>
                      <a:pt x="14082" y="10633"/>
                      <a:pt x="14082" y="10633"/>
                      <a:pt x="14082" y="10633"/>
                    </a:cubicBezTo>
                    <a:cubicBezTo>
                      <a:pt x="14138" y="10700"/>
                      <a:pt x="14138" y="10700"/>
                      <a:pt x="14138" y="10700"/>
                    </a:cubicBezTo>
                    <a:cubicBezTo>
                      <a:pt x="14138" y="10700"/>
                      <a:pt x="14138" y="10700"/>
                      <a:pt x="14138" y="10700"/>
                    </a:cubicBezTo>
                    <a:cubicBezTo>
                      <a:pt x="14194" y="10833"/>
                      <a:pt x="14194" y="10833"/>
                      <a:pt x="14194" y="10833"/>
                    </a:cubicBezTo>
                    <a:cubicBezTo>
                      <a:pt x="14194" y="10900"/>
                      <a:pt x="14194" y="10900"/>
                      <a:pt x="14194" y="10900"/>
                    </a:cubicBezTo>
                    <a:cubicBezTo>
                      <a:pt x="14138" y="10900"/>
                      <a:pt x="14138" y="10900"/>
                      <a:pt x="14138" y="10900"/>
                    </a:cubicBezTo>
                    <a:cubicBezTo>
                      <a:pt x="14138" y="10967"/>
                      <a:pt x="14138" y="10967"/>
                      <a:pt x="14138" y="10967"/>
                    </a:cubicBezTo>
                    <a:cubicBezTo>
                      <a:pt x="14082" y="10967"/>
                      <a:pt x="14082" y="10967"/>
                      <a:pt x="14082" y="10967"/>
                    </a:cubicBezTo>
                    <a:cubicBezTo>
                      <a:pt x="14082" y="11034"/>
                      <a:pt x="14082" y="11034"/>
                      <a:pt x="14082" y="11034"/>
                    </a:cubicBezTo>
                    <a:cubicBezTo>
                      <a:pt x="14082" y="11101"/>
                      <a:pt x="14082" y="11101"/>
                      <a:pt x="14082" y="11101"/>
                    </a:cubicBezTo>
                    <a:cubicBezTo>
                      <a:pt x="14026" y="11034"/>
                      <a:pt x="14026" y="11034"/>
                      <a:pt x="14026" y="11034"/>
                    </a:cubicBezTo>
                    <a:cubicBezTo>
                      <a:pt x="13970" y="11034"/>
                      <a:pt x="13970" y="11034"/>
                      <a:pt x="13970" y="11034"/>
                    </a:cubicBezTo>
                    <a:cubicBezTo>
                      <a:pt x="13914" y="11101"/>
                      <a:pt x="13914" y="11101"/>
                      <a:pt x="13914" y="11101"/>
                    </a:cubicBezTo>
                    <a:cubicBezTo>
                      <a:pt x="13914" y="11168"/>
                      <a:pt x="13914" y="11168"/>
                      <a:pt x="13914" y="11168"/>
                    </a:cubicBezTo>
                    <a:cubicBezTo>
                      <a:pt x="13858" y="11168"/>
                      <a:pt x="13858" y="11168"/>
                      <a:pt x="13858" y="11168"/>
                    </a:cubicBezTo>
                    <a:cubicBezTo>
                      <a:pt x="13858" y="11235"/>
                      <a:pt x="13858" y="11235"/>
                      <a:pt x="13858" y="11235"/>
                    </a:cubicBezTo>
                    <a:cubicBezTo>
                      <a:pt x="13802" y="11235"/>
                      <a:pt x="13802" y="11235"/>
                      <a:pt x="13802" y="11235"/>
                    </a:cubicBezTo>
                    <a:cubicBezTo>
                      <a:pt x="13745" y="11302"/>
                      <a:pt x="13745" y="11302"/>
                      <a:pt x="13745" y="11302"/>
                    </a:cubicBezTo>
                    <a:cubicBezTo>
                      <a:pt x="13689" y="11302"/>
                      <a:pt x="13689" y="11302"/>
                      <a:pt x="13689" y="11302"/>
                    </a:cubicBezTo>
                    <a:cubicBezTo>
                      <a:pt x="13633" y="11302"/>
                      <a:pt x="13633" y="11302"/>
                      <a:pt x="13633" y="11302"/>
                    </a:cubicBezTo>
                    <a:cubicBezTo>
                      <a:pt x="13633" y="11368"/>
                      <a:pt x="13633" y="11368"/>
                      <a:pt x="13633" y="11368"/>
                    </a:cubicBezTo>
                    <a:cubicBezTo>
                      <a:pt x="13521" y="11368"/>
                      <a:pt x="13521" y="11368"/>
                      <a:pt x="13521" y="11368"/>
                    </a:cubicBezTo>
                    <a:cubicBezTo>
                      <a:pt x="13465" y="11368"/>
                      <a:pt x="13465" y="11368"/>
                      <a:pt x="13465" y="11368"/>
                    </a:cubicBezTo>
                    <a:cubicBezTo>
                      <a:pt x="13521" y="11302"/>
                      <a:pt x="13521" y="11302"/>
                      <a:pt x="13521" y="11302"/>
                    </a:cubicBezTo>
                    <a:cubicBezTo>
                      <a:pt x="13521" y="11235"/>
                      <a:pt x="13521" y="11235"/>
                      <a:pt x="13521" y="11235"/>
                    </a:cubicBezTo>
                    <a:cubicBezTo>
                      <a:pt x="13465" y="11235"/>
                      <a:pt x="13465" y="11235"/>
                      <a:pt x="13465" y="11235"/>
                    </a:cubicBezTo>
                    <a:cubicBezTo>
                      <a:pt x="13465" y="11168"/>
                      <a:pt x="13465" y="11168"/>
                      <a:pt x="13465" y="11168"/>
                    </a:cubicBezTo>
                    <a:cubicBezTo>
                      <a:pt x="13465" y="11168"/>
                      <a:pt x="13465" y="11168"/>
                      <a:pt x="13465" y="11168"/>
                    </a:cubicBezTo>
                    <a:cubicBezTo>
                      <a:pt x="13465" y="11168"/>
                      <a:pt x="13465" y="11168"/>
                      <a:pt x="13465" y="11168"/>
                    </a:cubicBezTo>
                    <a:cubicBezTo>
                      <a:pt x="13521" y="11034"/>
                      <a:pt x="13521" y="11034"/>
                      <a:pt x="13521" y="11034"/>
                    </a:cubicBezTo>
                    <a:cubicBezTo>
                      <a:pt x="13465" y="11101"/>
                      <a:pt x="13465" y="11101"/>
                      <a:pt x="13465" y="11101"/>
                    </a:cubicBezTo>
                    <a:cubicBezTo>
                      <a:pt x="13465" y="11101"/>
                      <a:pt x="13465" y="11101"/>
                      <a:pt x="13465" y="11101"/>
                    </a:cubicBezTo>
                    <a:cubicBezTo>
                      <a:pt x="13465" y="11034"/>
                      <a:pt x="13465" y="11034"/>
                      <a:pt x="13465" y="11034"/>
                    </a:cubicBezTo>
                    <a:cubicBezTo>
                      <a:pt x="13409" y="11034"/>
                      <a:pt x="13409" y="11034"/>
                      <a:pt x="13409" y="11034"/>
                    </a:cubicBezTo>
                    <a:cubicBezTo>
                      <a:pt x="13409" y="10967"/>
                      <a:pt x="13409" y="10967"/>
                      <a:pt x="13409" y="10967"/>
                    </a:cubicBezTo>
                    <a:cubicBezTo>
                      <a:pt x="13353" y="10967"/>
                      <a:pt x="13353" y="10967"/>
                      <a:pt x="13353" y="10967"/>
                    </a:cubicBezTo>
                    <a:cubicBezTo>
                      <a:pt x="13353" y="10967"/>
                      <a:pt x="13353" y="10967"/>
                      <a:pt x="13353" y="10967"/>
                    </a:cubicBezTo>
                    <a:cubicBezTo>
                      <a:pt x="13297" y="10967"/>
                      <a:pt x="13297" y="10967"/>
                      <a:pt x="13297" y="10967"/>
                    </a:cubicBezTo>
                    <a:cubicBezTo>
                      <a:pt x="13241" y="11034"/>
                      <a:pt x="13241" y="11034"/>
                      <a:pt x="13241" y="11034"/>
                    </a:cubicBezTo>
                    <a:cubicBezTo>
                      <a:pt x="13297" y="11034"/>
                      <a:pt x="13297" y="11034"/>
                      <a:pt x="13297" y="11034"/>
                    </a:cubicBezTo>
                    <a:cubicBezTo>
                      <a:pt x="13353" y="11034"/>
                      <a:pt x="13353" y="11034"/>
                      <a:pt x="13353" y="11034"/>
                    </a:cubicBezTo>
                    <a:cubicBezTo>
                      <a:pt x="13353" y="11034"/>
                      <a:pt x="13353" y="11034"/>
                      <a:pt x="13353" y="11034"/>
                    </a:cubicBezTo>
                    <a:cubicBezTo>
                      <a:pt x="13353" y="11034"/>
                      <a:pt x="13353" y="11034"/>
                      <a:pt x="13353" y="11034"/>
                    </a:cubicBezTo>
                    <a:cubicBezTo>
                      <a:pt x="13409" y="11101"/>
                      <a:pt x="13409" y="11101"/>
                      <a:pt x="13409" y="11101"/>
                    </a:cubicBezTo>
                    <a:cubicBezTo>
                      <a:pt x="13409" y="11168"/>
                      <a:pt x="13409" y="11168"/>
                      <a:pt x="13409" y="11168"/>
                    </a:cubicBezTo>
                    <a:cubicBezTo>
                      <a:pt x="13409" y="11235"/>
                      <a:pt x="13409" y="11235"/>
                      <a:pt x="13409" y="11235"/>
                    </a:cubicBezTo>
                    <a:cubicBezTo>
                      <a:pt x="13465" y="11235"/>
                      <a:pt x="13465" y="11235"/>
                      <a:pt x="13465" y="11235"/>
                    </a:cubicBezTo>
                    <a:cubicBezTo>
                      <a:pt x="13465" y="11302"/>
                      <a:pt x="13465" y="11302"/>
                      <a:pt x="13465" y="11302"/>
                    </a:cubicBezTo>
                    <a:cubicBezTo>
                      <a:pt x="13409" y="11368"/>
                      <a:pt x="13409" y="11368"/>
                      <a:pt x="13409" y="11368"/>
                    </a:cubicBezTo>
                    <a:cubicBezTo>
                      <a:pt x="13465" y="11368"/>
                      <a:pt x="13465" y="11368"/>
                      <a:pt x="13465" y="11368"/>
                    </a:cubicBezTo>
                    <a:cubicBezTo>
                      <a:pt x="13465" y="11435"/>
                      <a:pt x="13465" y="11435"/>
                      <a:pt x="13465" y="11435"/>
                    </a:cubicBezTo>
                    <a:cubicBezTo>
                      <a:pt x="13409" y="11435"/>
                      <a:pt x="13409" y="11435"/>
                      <a:pt x="13409" y="11435"/>
                    </a:cubicBezTo>
                    <a:cubicBezTo>
                      <a:pt x="13353" y="11368"/>
                      <a:pt x="13353" y="11368"/>
                      <a:pt x="13353" y="11368"/>
                    </a:cubicBezTo>
                    <a:cubicBezTo>
                      <a:pt x="13353" y="11302"/>
                      <a:pt x="13353" y="11302"/>
                      <a:pt x="13353" y="11302"/>
                    </a:cubicBezTo>
                    <a:cubicBezTo>
                      <a:pt x="13297" y="11302"/>
                      <a:pt x="13297" y="11302"/>
                      <a:pt x="13297" y="11302"/>
                    </a:cubicBezTo>
                    <a:cubicBezTo>
                      <a:pt x="13297" y="11235"/>
                      <a:pt x="13297" y="11235"/>
                      <a:pt x="13297" y="11235"/>
                    </a:cubicBezTo>
                    <a:cubicBezTo>
                      <a:pt x="13241" y="11302"/>
                      <a:pt x="13241" y="11302"/>
                      <a:pt x="13241" y="11302"/>
                    </a:cubicBezTo>
                    <a:cubicBezTo>
                      <a:pt x="13297" y="11368"/>
                      <a:pt x="13297" y="11368"/>
                      <a:pt x="13297" y="11368"/>
                    </a:cubicBezTo>
                    <a:cubicBezTo>
                      <a:pt x="13297" y="11368"/>
                      <a:pt x="13297" y="11368"/>
                      <a:pt x="13297" y="11368"/>
                    </a:cubicBezTo>
                    <a:cubicBezTo>
                      <a:pt x="13241" y="11368"/>
                      <a:pt x="13241" y="11368"/>
                      <a:pt x="13241" y="11368"/>
                    </a:cubicBezTo>
                    <a:cubicBezTo>
                      <a:pt x="13184" y="11368"/>
                      <a:pt x="13184" y="11368"/>
                      <a:pt x="13184" y="11368"/>
                    </a:cubicBezTo>
                    <a:cubicBezTo>
                      <a:pt x="13184" y="11302"/>
                      <a:pt x="13184" y="11302"/>
                      <a:pt x="13184" y="11302"/>
                    </a:cubicBezTo>
                    <a:cubicBezTo>
                      <a:pt x="13184" y="11368"/>
                      <a:pt x="13184" y="11368"/>
                      <a:pt x="13184" y="11368"/>
                    </a:cubicBezTo>
                    <a:cubicBezTo>
                      <a:pt x="13184" y="11302"/>
                      <a:pt x="13184" y="11302"/>
                      <a:pt x="13184" y="11302"/>
                    </a:cubicBezTo>
                    <a:cubicBezTo>
                      <a:pt x="13184" y="11235"/>
                      <a:pt x="13184" y="11235"/>
                      <a:pt x="13184" y="11235"/>
                    </a:cubicBezTo>
                    <a:cubicBezTo>
                      <a:pt x="13184" y="11235"/>
                      <a:pt x="13184" y="11235"/>
                      <a:pt x="13184" y="11235"/>
                    </a:cubicBezTo>
                    <a:cubicBezTo>
                      <a:pt x="13184" y="11168"/>
                      <a:pt x="13184" y="11168"/>
                      <a:pt x="13184" y="11168"/>
                    </a:cubicBezTo>
                    <a:cubicBezTo>
                      <a:pt x="13184" y="11168"/>
                      <a:pt x="13184" y="11168"/>
                      <a:pt x="13184" y="11168"/>
                    </a:cubicBezTo>
                    <a:cubicBezTo>
                      <a:pt x="13072" y="11168"/>
                      <a:pt x="13072" y="11168"/>
                      <a:pt x="13072" y="11168"/>
                    </a:cubicBezTo>
                    <a:cubicBezTo>
                      <a:pt x="13016" y="11168"/>
                      <a:pt x="13016" y="11168"/>
                      <a:pt x="13016" y="11168"/>
                    </a:cubicBezTo>
                    <a:cubicBezTo>
                      <a:pt x="13016" y="11168"/>
                      <a:pt x="13016" y="11168"/>
                      <a:pt x="13016" y="11168"/>
                    </a:cubicBezTo>
                    <a:cubicBezTo>
                      <a:pt x="12960" y="11168"/>
                      <a:pt x="12960" y="11168"/>
                      <a:pt x="12960" y="11168"/>
                    </a:cubicBezTo>
                    <a:cubicBezTo>
                      <a:pt x="12904" y="11168"/>
                      <a:pt x="12904" y="11168"/>
                      <a:pt x="12904" y="11168"/>
                    </a:cubicBezTo>
                    <a:cubicBezTo>
                      <a:pt x="12904" y="11168"/>
                      <a:pt x="12904" y="11168"/>
                      <a:pt x="12904" y="11168"/>
                    </a:cubicBezTo>
                    <a:cubicBezTo>
                      <a:pt x="12904" y="11235"/>
                      <a:pt x="12904" y="11235"/>
                      <a:pt x="12904" y="11235"/>
                    </a:cubicBezTo>
                    <a:cubicBezTo>
                      <a:pt x="12904" y="11235"/>
                      <a:pt x="12904" y="11235"/>
                      <a:pt x="12904" y="11235"/>
                    </a:cubicBezTo>
                    <a:cubicBezTo>
                      <a:pt x="12904" y="11302"/>
                      <a:pt x="12904" y="11302"/>
                      <a:pt x="12904" y="11302"/>
                    </a:cubicBezTo>
                    <a:cubicBezTo>
                      <a:pt x="12904" y="11302"/>
                      <a:pt x="12904" y="11302"/>
                      <a:pt x="12904" y="11302"/>
                    </a:cubicBezTo>
                    <a:cubicBezTo>
                      <a:pt x="12960" y="11302"/>
                      <a:pt x="12960" y="11302"/>
                      <a:pt x="12960" y="11302"/>
                    </a:cubicBezTo>
                    <a:cubicBezTo>
                      <a:pt x="13016" y="11368"/>
                      <a:pt x="13016" y="11368"/>
                      <a:pt x="13016" y="11368"/>
                    </a:cubicBezTo>
                    <a:cubicBezTo>
                      <a:pt x="12960" y="11435"/>
                      <a:pt x="12960" y="11435"/>
                      <a:pt x="12960" y="11435"/>
                    </a:cubicBezTo>
                    <a:cubicBezTo>
                      <a:pt x="12904" y="11435"/>
                      <a:pt x="12904" y="11435"/>
                      <a:pt x="12904" y="11435"/>
                    </a:cubicBezTo>
                    <a:cubicBezTo>
                      <a:pt x="12792" y="11569"/>
                      <a:pt x="12792" y="11569"/>
                      <a:pt x="12792" y="11569"/>
                    </a:cubicBezTo>
                    <a:cubicBezTo>
                      <a:pt x="12736" y="11636"/>
                      <a:pt x="12736" y="11636"/>
                      <a:pt x="12736" y="11636"/>
                    </a:cubicBezTo>
                    <a:cubicBezTo>
                      <a:pt x="12679" y="11703"/>
                      <a:pt x="12679" y="11703"/>
                      <a:pt x="12679" y="11703"/>
                    </a:cubicBezTo>
                    <a:cubicBezTo>
                      <a:pt x="12679" y="11703"/>
                      <a:pt x="12679" y="11703"/>
                      <a:pt x="12679" y="11703"/>
                    </a:cubicBezTo>
                    <a:cubicBezTo>
                      <a:pt x="12623" y="11703"/>
                      <a:pt x="12623" y="11703"/>
                      <a:pt x="12623" y="11703"/>
                    </a:cubicBezTo>
                    <a:cubicBezTo>
                      <a:pt x="12623" y="11770"/>
                      <a:pt x="12623" y="11770"/>
                      <a:pt x="12623" y="11770"/>
                    </a:cubicBezTo>
                    <a:cubicBezTo>
                      <a:pt x="12567" y="11770"/>
                      <a:pt x="12567" y="11770"/>
                      <a:pt x="12567" y="11770"/>
                    </a:cubicBezTo>
                    <a:cubicBezTo>
                      <a:pt x="12399" y="11770"/>
                      <a:pt x="12399" y="11770"/>
                      <a:pt x="12399" y="11770"/>
                    </a:cubicBezTo>
                    <a:cubicBezTo>
                      <a:pt x="12399" y="11703"/>
                      <a:pt x="12399" y="11703"/>
                      <a:pt x="12399" y="11703"/>
                    </a:cubicBezTo>
                    <a:cubicBezTo>
                      <a:pt x="12343" y="11636"/>
                      <a:pt x="12343" y="11636"/>
                      <a:pt x="12343" y="11636"/>
                    </a:cubicBezTo>
                    <a:cubicBezTo>
                      <a:pt x="12287" y="11636"/>
                      <a:pt x="12287" y="11636"/>
                      <a:pt x="12287" y="11636"/>
                    </a:cubicBezTo>
                    <a:cubicBezTo>
                      <a:pt x="12287" y="11569"/>
                      <a:pt x="12287" y="11569"/>
                      <a:pt x="12287" y="11569"/>
                    </a:cubicBezTo>
                    <a:cubicBezTo>
                      <a:pt x="12287" y="11569"/>
                      <a:pt x="12287" y="11569"/>
                      <a:pt x="12287" y="11569"/>
                    </a:cubicBezTo>
                    <a:cubicBezTo>
                      <a:pt x="12343" y="11569"/>
                      <a:pt x="12343" y="11569"/>
                      <a:pt x="12343" y="11569"/>
                    </a:cubicBezTo>
                    <a:cubicBezTo>
                      <a:pt x="12287" y="11569"/>
                      <a:pt x="12287" y="11569"/>
                      <a:pt x="12287" y="11569"/>
                    </a:cubicBezTo>
                    <a:cubicBezTo>
                      <a:pt x="12231" y="11502"/>
                      <a:pt x="12231" y="11502"/>
                      <a:pt x="12231" y="11502"/>
                    </a:cubicBezTo>
                    <a:cubicBezTo>
                      <a:pt x="12175" y="11435"/>
                      <a:pt x="12175" y="11435"/>
                      <a:pt x="12175" y="11435"/>
                    </a:cubicBezTo>
                    <a:cubicBezTo>
                      <a:pt x="12118" y="11368"/>
                      <a:pt x="12118" y="11368"/>
                      <a:pt x="12118" y="11368"/>
                    </a:cubicBezTo>
                    <a:cubicBezTo>
                      <a:pt x="12062" y="11368"/>
                      <a:pt x="12062" y="11368"/>
                      <a:pt x="12062" y="11368"/>
                    </a:cubicBezTo>
                    <a:cubicBezTo>
                      <a:pt x="11950" y="11302"/>
                      <a:pt x="11950" y="11302"/>
                      <a:pt x="11950" y="11302"/>
                    </a:cubicBezTo>
                    <a:cubicBezTo>
                      <a:pt x="11838" y="11302"/>
                      <a:pt x="11838" y="11302"/>
                      <a:pt x="11838" y="11302"/>
                    </a:cubicBezTo>
                    <a:cubicBezTo>
                      <a:pt x="11782" y="11302"/>
                      <a:pt x="11782" y="11302"/>
                      <a:pt x="11782" y="11302"/>
                    </a:cubicBezTo>
                    <a:cubicBezTo>
                      <a:pt x="11782" y="11302"/>
                      <a:pt x="11782" y="11302"/>
                      <a:pt x="11782" y="11302"/>
                    </a:cubicBezTo>
                    <a:cubicBezTo>
                      <a:pt x="11838" y="11368"/>
                      <a:pt x="11838" y="11368"/>
                      <a:pt x="11838" y="11368"/>
                    </a:cubicBezTo>
                    <a:cubicBezTo>
                      <a:pt x="11838" y="11368"/>
                      <a:pt x="11838" y="11368"/>
                      <a:pt x="11838" y="11368"/>
                    </a:cubicBezTo>
                    <a:cubicBezTo>
                      <a:pt x="11894" y="11368"/>
                      <a:pt x="11894" y="11368"/>
                      <a:pt x="11894" y="11368"/>
                    </a:cubicBezTo>
                    <a:cubicBezTo>
                      <a:pt x="12006" y="11368"/>
                      <a:pt x="12006" y="11368"/>
                      <a:pt x="12006" y="11368"/>
                    </a:cubicBezTo>
                    <a:cubicBezTo>
                      <a:pt x="12118" y="11368"/>
                      <a:pt x="12118" y="11368"/>
                      <a:pt x="12118" y="11368"/>
                    </a:cubicBezTo>
                    <a:cubicBezTo>
                      <a:pt x="12118" y="11435"/>
                      <a:pt x="12118" y="11435"/>
                      <a:pt x="12118" y="11435"/>
                    </a:cubicBezTo>
                    <a:cubicBezTo>
                      <a:pt x="12118" y="11435"/>
                      <a:pt x="12118" y="11435"/>
                      <a:pt x="12118" y="11435"/>
                    </a:cubicBezTo>
                    <a:cubicBezTo>
                      <a:pt x="12118" y="11435"/>
                      <a:pt x="12118" y="11435"/>
                      <a:pt x="12118" y="11435"/>
                    </a:cubicBezTo>
                    <a:cubicBezTo>
                      <a:pt x="12062" y="11435"/>
                      <a:pt x="12062" y="11435"/>
                      <a:pt x="12062" y="11435"/>
                    </a:cubicBezTo>
                    <a:cubicBezTo>
                      <a:pt x="12118" y="11502"/>
                      <a:pt x="12118" y="11502"/>
                      <a:pt x="12118" y="11502"/>
                    </a:cubicBezTo>
                    <a:cubicBezTo>
                      <a:pt x="12118" y="11569"/>
                      <a:pt x="12118" y="11569"/>
                      <a:pt x="12118" y="11569"/>
                    </a:cubicBezTo>
                    <a:cubicBezTo>
                      <a:pt x="12118" y="11569"/>
                      <a:pt x="12118" y="11569"/>
                      <a:pt x="12118" y="11569"/>
                    </a:cubicBezTo>
                    <a:cubicBezTo>
                      <a:pt x="12175" y="11703"/>
                      <a:pt x="12175" y="11703"/>
                      <a:pt x="12175" y="11703"/>
                    </a:cubicBezTo>
                    <a:cubicBezTo>
                      <a:pt x="12231" y="11770"/>
                      <a:pt x="12231" y="11770"/>
                      <a:pt x="12231" y="11770"/>
                    </a:cubicBezTo>
                    <a:cubicBezTo>
                      <a:pt x="12287" y="11770"/>
                      <a:pt x="12287" y="11770"/>
                      <a:pt x="12287" y="11770"/>
                    </a:cubicBezTo>
                    <a:cubicBezTo>
                      <a:pt x="12399" y="11837"/>
                      <a:pt x="12399" y="11837"/>
                      <a:pt x="12399" y="11837"/>
                    </a:cubicBezTo>
                    <a:cubicBezTo>
                      <a:pt x="12567" y="11837"/>
                      <a:pt x="12567" y="11837"/>
                      <a:pt x="12567" y="11837"/>
                    </a:cubicBezTo>
                    <a:cubicBezTo>
                      <a:pt x="12567" y="11903"/>
                      <a:pt x="12567" y="11903"/>
                      <a:pt x="12567" y="11903"/>
                    </a:cubicBezTo>
                    <a:cubicBezTo>
                      <a:pt x="12567" y="11970"/>
                      <a:pt x="12567" y="11970"/>
                      <a:pt x="12567" y="11970"/>
                    </a:cubicBezTo>
                    <a:cubicBezTo>
                      <a:pt x="12511" y="11970"/>
                      <a:pt x="12511" y="11970"/>
                      <a:pt x="12511" y="11970"/>
                    </a:cubicBezTo>
                    <a:cubicBezTo>
                      <a:pt x="12455" y="12037"/>
                      <a:pt x="12455" y="12037"/>
                      <a:pt x="12455" y="12037"/>
                    </a:cubicBezTo>
                    <a:cubicBezTo>
                      <a:pt x="12399" y="12104"/>
                      <a:pt x="12399" y="12104"/>
                      <a:pt x="12399" y="12104"/>
                    </a:cubicBezTo>
                    <a:cubicBezTo>
                      <a:pt x="12399" y="12104"/>
                      <a:pt x="12399" y="12104"/>
                      <a:pt x="12399" y="12104"/>
                    </a:cubicBezTo>
                    <a:cubicBezTo>
                      <a:pt x="12343" y="12104"/>
                      <a:pt x="12343" y="12104"/>
                      <a:pt x="12343" y="12104"/>
                    </a:cubicBezTo>
                    <a:cubicBezTo>
                      <a:pt x="12343" y="12171"/>
                      <a:pt x="12343" y="12171"/>
                      <a:pt x="12343" y="12171"/>
                    </a:cubicBezTo>
                    <a:cubicBezTo>
                      <a:pt x="12175" y="12305"/>
                      <a:pt x="12175" y="12305"/>
                      <a:pt x="12175" y="12305"/>
                    </a:cubicBezTo>
                    <a:cubicBezTo>
                      <a:pt x="12118" y="12372"/>
                      <a:pt x="12118" y="12372"/>
                      <a:pt x="12118" y="12372"/>
                    </a:cubicBezTo>
                    <a:cubicBezTo>
                      <a:pt x="12062" y="12438"/>
                      <a:pt x="12062" y="12438"/>
                      <a:pt x="12062" y="12438"/>
                    </a:cubicBezTo>
                    <a:cubicBezTo>
                      <a:pt x="12062" y="12438"/>
                      <a:pt x="12062" y="12438"/>
                      <a:pt x="12062" y="12438"/>
                    </a:cubicBezTo>
                    <a:cubicBezTo>
                      <a:pt x="12006" y="12438"/>
                      <a:pt x="12006" y="12438"/>
                      <a:pt x="12006" y="12438"/>
                    </a:cubicBezTo>
                    <a:cubicBezTo>
                      <a:pt x="12006" y="12438"/>
                      <a:pt x="12006" y="12438"/>
                      <a:pt x="12006" y="12438"/>
                    </a:cubicBezTo>
                    <a:cubicBezTo>
                      <a:pt x="12006" y="12438"/>
                      <a:pt x="12006" y="12438"/>
                      <a:pt x="12006" y="12438"/>
                    </a:cubicBezTo>
                    <a:cubicBezTo>
                      <a:pt x="11894" y="12372"/>
                      <a:pt x="11894" y="12372"/>
                      <a:pt x="11894" y="12372"/>
                    </a:cubicBezTo>
                    <a:cubicBezTo>
                      <a:pt x="11894" y="12372"/>
                      <a:pt x="11894" y="12372"/>
                      <a:pt x="11894" y="12372"/>
                    </a:cubicBezTo>
                    <a:cubicBezTo>
                      <a:pt x="11838" y="12372"/>
                      <a:pt x="11838" y="12372"/>
                      <a:pt x="11838" y="12372"/>
                    </a:cubicBezTo>
                    <a:cubicBezTo>
                      <a:pt x="11838" y="12372"/>
                      <a:pt x="11838" y="12372"/>
                      <a:pt x="11838" y="12372"/>
                    </a:cubicBezTo>
                    <a:cubicBezTo>
                      <a:pt x="11838" y="12372"/>
                      <a:pt x="11838" y="12372"/>
                      <a:pt x="11838" y="12372"/>
                    </a:cubicBezTo>
                    <a:cubicBezTo>
                      <a:pt x="11838" y="12305"/>
                      <a:pt x="11838" y="12305"/>
                      <a:pt x="11838" y="12305"/>
                    </a:cubicBezTo>
                    <a:cubicBezTo>
                      <a:pt x="11838" y="12305"/>
                      <a:pt x="11838" y="12305"/>
                      <a:pt x="11838" y="12305"/>
                    </a:cubicBezTo>
                    <a:cubicBezTo>
                      <a:pt x="11838" y="12238"/>
                      <a:pt x="11838" y="12238"/>
                      <a:pt x="11838" y="12238"/>
                    </a:cubicBezTo>
                    <a:cubicBezTo>
                      <a:pt x="11782" y="12305"/>
                      <a:pt x="11782" y="12305"/>
                      <a:pt x="11782" y="12305"/>
                    </a:cubicBezTo>
                    <a:cubicBezTo>
                      <a:pt x="11726" y="12372"/>
                      <a:pt x="11726" y="12372"/>
                      <a:pt x="11726" y="12372"/>
                    </a:cubicBezTo>
                    <a:cubicBezTo>
                      <a:pt x="11726" y="12372"/>
                      <a:pt x="11726" y="12372"/>
                      <a:pt x="11726" y="12372"/>
                    </a:cubicBezTo>
                    <a:cubicBezTo>
                      <a:pt x="11726" y="12238"/>
                      <a:pt x="11726" y="12238"/>
                      <a:pt x="11726" y="12238"/>
                    </a:cubicBezTo>
                    <a:cubicBezTo>
                      <a:pt x="11670" y="12305"/>
                      <a:pt x="11670" y="12305"/>
                      <a:pt x="11670" y="12305"/>
                    </a:cubicBezTo>
                    <a:cubicBezTo>
                      <a:pt x="11726" y="12372"/>
                      <a:pt x="11726" y="12372"/>
                      <a:pt x="11726" y="12372"/>
                    </a:cubicBezTo>
                    <a:cubicBezTo>
                      <a:pt x="11726" y="12438"/>
                      <a:pt x="11726" y="12438"/>
                      <a:pt x="11726" y="12438"/>
                    </a:cubicBezTo>
                    <a:cubicBezTo>
                      <a:pt x="11670" y="12572"/>
                      <a:pt x="11670" y="12572"/>
                      <a:pt x="11670" y="12572"/>
                    </a:cubicBezTo>
                    <a:cubicBezTo>
                      <a:pt x="11614" y="12572"/>
                      <a:pt x="11614" y="12572"/>
                      <a:pt x="11614" y="12572"/>
                    </a:cubicBezTo>
                    <a:cubicBezTo>
                      <a:pt x="11614" y="12505"/>
                      <a:pt x="11614" y="12505"/>
                      <a:pt x="11614" y="12505"/>
                    </a:cubicBezTo>
                    <a:cubicBezTo>
                      <a:pt x="11557" y="12438"/>
                      <a:pt x="11557" y="12438"/>
                      <a:pt x="11557" y="12438"/>
                    </a:cubicBezTo>
                    <a:cubicBezTo>
                      <a:pt x="11557" y="12505"/>
                      <a:pt x="11557" y="12505"/>
                      <a:pt x="11557" y="12505"/>
                    </a:cubicBezTo>
                    <a:cubicBezTo>
                      <a:pt x="11614" y="12505"/>
                      <a:pt x="11614" y="12505"/>
                      <a:pt x="11614" y="12505"/>
                    </a:cubicBezTo>
                    <a:cubicBezTo>
                      <a:pt x="11557" y="12572"/>
                      <a:pt x="11557" y="12572"/>
                      <a:pt x="11557" y="12572"/>
                    </a:cubicBezTo>
                    <a:cubicBezTo>
                      <a:pt x="11557" y="12639"/>
                      <a:pt x="11557" y="12639"/>
                      <a:pt x="11557" y="12639"/>
                    </a:cubicBezTo>
                    <a:cubicBezTo>
                      <a:pt x="11501" y="12572"/>
                      <a:pt x="11501" y="12572"/>
                      <a:pt x="11501" y="12572"/>
                    </a:cubicBezTo>
                    <a:cubicBezTo>
                      <a:pt x="11445" y="12572"/>
                      <a:pt x="11445" y="12572"/>
                      <a:pt x="11445" y="12572"/>
                    </a:cubicBezTo>
                    <a:cubicBezTo>
                      <a:pt x="11445" y="12505"/>
                      <a:pt x="11445" y="12505"/>
                      <a:pt x="11445" y="12505"/>
                    </a:cubicBezTo>
                    <a:cubicBezTo>
                      <a:pt x="11445" y="12505"/>
                      <a:pt x="11445" y="12505"/>
                      <a:pt x="11445" y="12505"/>
                    </a:cubicBezTo>
                    <a:cubicBezTo>
                      <a:pt x="11389" y="12438"/>
                      <a:pt x="11389" y="12438"/>
                      <a:pt x="11389" y="12438"/>
                    </a:cubicBezTo>
                    <a:cubicBezTo>
                      <a:pt x="11277" y="12372"/>
                      <a:pt x="11277" y="12372"/>
                      <a:pt x="11277" y="12372"/>
                    </a:cubicBezTo>
                    <a:cubicBezTo>
                      <a:pt x="11165" y="12305"/>
                      <a:pt x="11165" y="12305"/>
                      <a:pt x="11165" y="12305"/>
                    </a:cubicBezTo>
                    <a:cubicBezTo>
                      <a:pt x="11165" y="12238"/>
                      <a:pt x="11165" y="12238"/>
                      <a:pt x="11165" y="12238"/>
                    </a:cubicBezTo>
                    <a:cubicBezTo>
                      <a:pt x="11109" y="12238"/>
                      <a:pt x="11109" y="12238"/>
                      <a:pt x="11109" y="12238"/>
                    </a:cubicBezTo>
                    <a:cubicBezTo>
                      <a:pt x="11052" y="12171"/>
                      <a:pt x="11052" y="12171"/>
                      <a:pt x="11052" y="12171"/>
                    </a:cubicBezTo>
                    <a:cubicBezTo>
                      <a:pt x="10996" y="12171"/>
                      <a:pt x="10996" y="12171"/>
                      <a:pt x="10996" y="12171"/>
                    </a:cubicBezTo>
                    <a:cubicBezTo>
                      <a:pt x="10996" y="12238"/>
                      <a:pt x="10996" y="12238"/>
                      <a:pt x="10996" y="12238"/>
                    </a:cubicBezTo>
                    <a:cubicBezTo>
                      <a:pt x="10996" y="12238"/>
                      <a:pt x="10996" y="12238"/>
                      <a:pt x="10996" y="12238"/>
                    </a:cubicBezTo>
                    <a:cubicBezTo>
                      <a:pt x="10996" y="12305"/>
                      <a:pt x="10996" y="12305"/>
                      <a:pt x="10996" y="12305"/>
                    </a:cubicBezTo>
                    <a:cubicBezTo>
                      <a:pt x="11052" y="12305"/>
                      <a:pt x="11052" y="12305"/>
                      <a:pt x="11052" y="12305"/>
                    </a:cubicBezTo>
                    <a:cubicBezTo>
                      <a:pt x="11052" y="12305"/>
                      <a:pt x="11052" y="12305"/>
                      <a:pt x="11052" y="12305"/>
                    </a:cubicBezTo>
                    <a:cubicBezTo>
                      <a:pt x="11052" y="12238"/>
                      <a:pt x="11052" y="12238"/>
                      <a:pt x="11052" y="12238"/>
                    </a:cubicBezTo>
                    <a:cubicBezTo>
                      <a:pt x="11052" y="12238"/>
                      <a:pt x="11052" y="12238"/>
                      <a:pt x="11052" y="12238"/>
                    </a:cubicBezTo>
                    <a:cubicBezTo>
                      <a:pt x="11052" y="12238"/>
                      <a:pt x="11052" y="12238"/>
                      <a:pt x="11052" y="12238"/>
                    </a:cubicBezTo>
                    <a:cubicBezTo>
                      <a:pt x="11165" y="12372"/>
                      <a:pt x="11165" y="12372"/>
                      <a:pt x="11165" y="12372"/>
                    </a:cubicBezTo>
                    <a:cubicBezTo>
                      <a:pt x="11277" y="12438"/>
                      <a:pt x="11277" y="12438"/>
                      <a:pt x="11277" y="12438"/>
                    </a:cubicBezTo>
                    <a:cubicBezTo>
                      <a:pt x="11277" y="12438"/>
                      <a:pt x="11277" y="12438"/>
                      <a:pt x="11277" y="12438"/>
                    </a:cubicBezTo>
                    <a:cubicBezTo>
                      <a:pt x="11221" y="12505"/>
                      <a:pt x="11221" y="12505"/>
                      <a:pt x="11221" y="12505"/>
                    </a:cubicBezTo>
                    <a:cubicBezTo>
                      <a:pt x="11165" y="12505"/>
                      <a:pt x="11165" y="12505"/>
                      <a:pt x="11165" y="12505"/>
                    </a:cubicBezTo>
                    <a:cubicBezTo>
                      <a:pt x="11109" y="12505"/>
                      <a:pt x="11109" y="12505"/>
                      <a:pt x="11109" y="12505"/>
                    </a:cubicBezTo>
                    <a:cubicBezTo>
                      <a:pt x="11109" y="12505"/>
                      <a:pt x="11109" y="12505"/>
                      <a:pt x="11109" y="12505"/>
                    </a:cubicBezTo>
                    <a:cubicBezTo>
                      <a:pt x="11109" y="12505"/>
                      <a:pt x="11109" y="12505"/>
                      <a:pt x="11109" y="12505"/>
                    </a:cubicBezTo>
                    <a:cubicBezTo>
                      <a:pt x="11165" y="12505"/>
                      <a:pt x="11165" y="12505"/>
                      <a:pt x="11165" y="12505"/>
                    </a:cubicBezTo>
                    <a:cubicBezTo>
                      <a:pt x="11221" y="12505"/>
                      <a:pt x="11221" y="12505"/>
                      <a:pt x="11221" y="12505"/>
                    </a:cubicBezTo>
                    <a:cubicBezTo>
                      <a:pt x="11277" y="12438"/>
                      <a:pt x="11277" y="12438"/>
                      <a:pt x="11277" y="12438"/>
                    </a:cubicBezTo>
                    <a:cubicBezTo>
                      <a:pt x="11333" y="12438"/>
                      <a:pt x="11333" y="12438"/>
                      <a:pt x="11333" y="12438"/>
                    </a:cubicBezTo>
                    <a:cubicBezTo>
                      <a:pt x="11333" y="12505"/>
                      <a:pt x="11333" y="12505"/>
                      <a:pt x="11333" y="12505"/>
                    </a:cubicBezTo>
                    <a:cubicBezTo>
                      <a:pt x="11389" y="12572"/>
                      <a:pt x="11389" y="12572"/>
                      <a:pt x="11389" y="12572"/>
                    </a:cubicBezTo>
                    <a:cubicBezTo>
                      <a:pt x="11445" y="12706"/>
                      <a:pt x="11445" y="12706"/>
                      <a:pt x="11445" y="12706"/>
                    </a:cubicBezTo>
                    <a:cubicBezTo>
                      <a:pt x="11445" y="12773"/>
                      <a:pt x="11445" y="12773"/>
                      <a:pt x="11445" y="12773"/>
                    </a:cubicBezTo>
                    <a:cubicBezTo>
                      <a:pt x="11389" y="12840"/>
                      <a:pt x="11389" y="12840"/>
                      <a:pt x="11389" y="12840"/>
                    </a:cubicBezTo>
                    <a:cubicBezTo>
                      <a:pt x="11333" y="12907"/>
                      <a:pt x="11333" y="12907"/>
                      <a:pt x="11333" y="12907"/>
                    </a:cubicBezTo>
                    <a:cubicBezTo>
                      <a:pt x="11333" y="12907"/>
                      <a:pt x="11333" y="12907"/>
                      <a:pt x="11333" y="12907"/>
                    </a:cubicBezTo>
                    <a:cubicBezTo>
                      <a:pt x="11277" y="12907"/>
                      <a:pt x="11277" y="12907"/>
                      <a:pt x="11277" y="12907"/>
                    </a:cubicBezTo>
                    <a:cubicBezTo>
                      <a:pt x="11221" y="12840"/>
                      <a:pt x="11221" y="12840"/>
                      <a:pt x="11221" y="12840"/>
                    </a:cubicBezTo>
                    <a:cubicBezTo>
                      <a:pt x="11109" y="12840"/>
                      <a:pt x="11109" y="12840"/>
                      <a:pt x="11109" y="12840"/>
                    </a:cubicBezTo>
                    <a:cubicBezTo>
                      <a:pt x="11052" y="12773"/>
                      <a:pt x="11052" y="12773"/>
                      <a:pt x="11052" y="12773"/>
                    </a:cubicBezTo>
                    <a:cubicBezTo>
                      <a:pt x="10996" y="12639"/>
                      <a:pt x="10996" y="12639"/>
                      <a:pt x="10996" y="12639"/>
                    </a:cubicBezTo>
                    <a:cubicBezTo>
                      <a:pt x="10996" y="12639"/>
                      <a:pt x="10996" y="12639"/>
                      <a:pt x="10996" y="12639"/>
                    </a:cubicBezTo>
                    <a:cubicBezTo>
                      <a:pt x="10940" y="12639"/>
                      <a:pt x="10940" y="12639"/>
                      <a:pt x="10940" y="12639"/>
                    </a:cubicBezTo>
                    <a:cubicBezTo>
                      <a:pt x="10996" y="12706"/>
                      <a:pt x="10996" y="12706"/>
                      <a:pt x="10996" y="12706"/>
                    </a:cubicBezTo>
                    <a:cubicBezTo>
                      <a:pt x="10996" y="12706"/>
                      <a:pt x="10996" y="12706"/>
                      <a:pt x="10996" y="12706"/>
                    </a:cubicBezTo>
                    <a:cubicBezTo>
                      <a:pt x="10996" y="12773"/>
                      <a:pt x="10996" y="12773"/>
                      <a:pt x="10996" y="12773"/>
                    </a:cubicBezTo>
                    <a:cubicBezTo>
                      <a:pt x="11052" y="12907"/>
                      <a:pt x="11052" y="12907"/>
                      <a:pt x="11052" y="12907"/>
                    </a:cubicBezTo>
                    <a:cubicBezTo>
                      <a:pt x="11109" y="12973"/>
                      <a:pt x="11109" y="12973"/>
                      <a:pt x="11109" y="12973"/>
                    </a:cubicBezTo>
                    <a:cubicBezTo>
                      <a:pt x="11052" y="13040"/>
                      <a:pt x="11052" y="13040"/>
                      <a:pt x="11052" y="13040"/>
                    </a:cubicBezTo>
                    <a:cubicBezTo>
                      <a:pt x="11052" y="13040"/>
                      <a:pt x="11052" y="13040"/>
                      <a:pt x="11052" y="13040"/>
                    </a:cubicBezTo>
                    <a:cubicBezTo>
                      <a:pt x="10996" y="13040"/>
                      <a:pt x="10996" y="13040"/>
                      <a:pt x="10996" y="13040"/>
                    </a:cubicBezTo>
                    <a:cubicBezTo>
                      <a:pt x="10996" y="12973"/>
                      <a:pt x="10996" y="12973"/>
                      <a:pt x="10996" y="12973"/>
                    </a:cubicBezTo>
                    <a:cubicBezTo>
                      <a:pt x="10996" y="12973"/>
                      <a:pt x="10996" y="12973"/>
                      <a:pt x="10996" y="12973"/>
                    </a:cubicBezTo>
                    <a:cubicBezTo>
                      <a:pt x="10940" y="12973"/>
                      <a:pt x="10940" y="12973"/>
                      <a:pt x="10940" y="12973"/>
                    </a:cubicBezTo>
                    <a:cubicBezTo>
                      <a:pt x="10996" y="13040"/>
                      <a:pt x="10996" y="13040"/>
                      <a:pt x="10996" y="13040"/>
                    </a:cubicBezTo>
                    <a:cubicBezTo>
                      <a:pt x="10996" y="13040"/>
                      <a:pt x="10996" y="13040"/>
                      <a:pt x="10996" y="13040"/>
                    </a:cubicBezTo>
                    <a:cubicBezTo>
                      <a:pt x="10996" y="13107"/>
                      <a:pt x="10996" y="13107"/>
                      <a:pt x="10996" y="13107"/>
                    </a:cubicBezTo>
                    <a:cubicBezTo>
                      <a:pt x="10940" y="13040"/>
                      <a:pt x="10940" y="13040"/>
                      <a:pt x="10940" y="13040"/>
                    </a:cubicBezTo>
                    <a:cubicBezTo>
                      <a:pt x="10940" y="13040"/>
                      <a:pt x="10940" y="13040"/>
                      <a:pt x="10940" y="13040"/>
                    </a:cubicBezTo>
                    <a:cubicBezTo>
                      <a:pt x="10884" y="13107"/>
                      <a:pt x="10884" y="13107"/>
                      <a:pt x="10884" y="13107"/>
                    </a:cubicBezTo>
                    <a:cubicBezTo>
                      <a:pt x="10940" y="13107"/>
                      <a:pt x="10940" y="13107"/>
                      <a:pt x="10940" y="13107"/>
                    </a:cubicBezTo>
                    <a:cubicBezTo>
                      <a:pt x="10940" y="13174"/>
                      <a:pt x="10940" y="13174"/>
                      <a:pt x="10940" y="13174"/>
                    </a:cubicBezTo>
                    <a:cubicBezTo>
                      <a:pt x="10884" y="13174"/>
                      <a:pt x="10884" y="13174"/>
                      <a:pt x="10884" y="13174"/>
                    </a:cubicBezTo>
                    <a:cubicBezTo>
                      <a:pt x="10884" y="13174"/>
                      <a:pt x="10884" y="13174"/>
                      <a:pt x="10884" y="13174"/>
                    </a:cubicBezTo>
                    <a:cubicBezTo>
                      <a:pt x="10884" y="13107"/>
                      <a:pt x="10884" y="13107"/>
                      <a:pt x="10884" y="13107"/>
                    </a:cubicBezTo>
                    <a:cubicBezTo>
                      <a:pt x="10884" y="13174"/>
                      <a:pt x="10884" y="13174"/>
                      <a:pt x="10884" y="13174"/>
                    </a:cubicBezTo>
                    <a:cubicBezTo>
                      <a:pt x="10884" y="13174"/>
                      <a:pt x="10884" y="13174"/>
                      <a:pt x="10884" y="13174"/>
                    </a:cubicBezTo>
                    <a:cubicBezTo>
                      <a:pt x="10828" y="13174"/>
                      <a:pt x="10828" y="13174"/>
                      <a:pt x="10828" y="13174"/>
                    </a:cubicBezTo>
                    <a:cubicBezTo>
                      <a:pt x="10772" y="13174"/>
                      <a:pt x="10772" y="13174"/>
                      <a:pt x="10772" y="13174"/>
                    </a:cubicBezTo>
                    <a:cubicBezTo>
                      <a:pt x="10772" y="13241"/>
                      <a:pt x="10772" y="13241"/>
                      <a:pt x="10772" y="13241"/>
                    </a:cubicBezTo>
                    <a:cubicBezTo>
                      <a:pt x="10716" y="13241"/>
                      <a:pt x="10716" y="13241"/>
                      <a:pt x="10716" y="13241"/>
                    </a:cubicBezTo>
                    <a:cubicBezTo>
                      <a:pt x="10716" y="13308"/>
                      <a:pt x="10716" y="13308"/>
                      <a:pt x="10716" y="13308"/>
                    </a:cubicBezTo>
                    <a:cubicBezTo>
                      <a:pt x="10772" y="13308"/>
                      <a:pt x="10772" y="13308"/>
                      <a:pt x="10772" y="13308"/>
                    </a:cubicBezTo>
                    <a:cubicBezTo>
                      <a:pt x="10716" y="13308"/>
                      <a:pt x="10716" y="13308"/>
                      <a:pt x="10716" y="13308"/>
                    </a:cubicBezTo>
                    <a:cubicBezTo>
                      <a:pt x="10716" y="13308"/>
                      <a:pt x="10716" y="13308"/>
                      <a:pt x="10716" y="13308"/>
                    </a:cubicBezTo>
                    <a:cubicBezTo>
                      <a:pt x="10660" y="13241"/>
                      <a:pt x="10660" y="13241"/>
                      <a:pt x="10660" y="13241"/>
                    </a:cubicBezTo>
                    <a:cubicBezTo>
                      <a:pt x="10604" y="13241"/>
                      <a:pt x="10604" y="13241"/>
                      <a:pt x="10604" y="13241"/>
                    </a:cubicBezTo>
                    <a:cubicBezTo>
                      <a:pt x="10604" y="13308"/>
                      <a:pt x="10604" y="13308"/>
                      <a:pt x="10604" y="13308"/>
                    </a:cubicBezTo>
                    <a:cubicBezTo>
                      <a:pt x="10604" y="13308"/>
                      <a:pt x="10604" y="13308"/>
                      <a:pt x="10604" y="13308"/>
                    </a:cubicBezTo>
                    <a:cubicBezTo>
                      <a:pt x="10660" y="13375"/>
                      <a:pt x="10660" y="13375"/>
                      <a:pt x="10660" y="13375"/>
                    </a:cubicBezTo>
                    <a:cubicBezTo>
                      <a:pt x="10604" y="13375"/>
                      <a:pt x="10604" y="13375"/>
                      <a:pt x="10604" y="13375"/>
                    </a:cubicBezTo>
                    <a:cubicBezTo>
                      <a:pt x="10604" y="13375"/>
                      <a:pt x="10604" y="13375"/>
                      <a:pt x="10604" y="13375"/>
                    </a:cubicBezTo>
                    <a:cubicBezTo>
                      <a:pt x="10604" y="13375"/>
                      <a:pt x="10604" y="13375"/>
                      <a:pt x="10604" y="13375"/>
                    </a:cubicBezTo>
                    <a:cubicBezTo>
                      <a:pt x="10548" y="13441"/>
                      <a:pt x="10548" y="13441"/>
                      <a:pt x="10548" y="13441"/>
                    </a:cubicBezTo>
                    <a:cubicBezTo>
                      <a:pt x="10491" y="13508"/>
                      <a:pt x="10491" y="13508"/>
                      <a:pt x="10491" y="13508"/>
                    </a:cubicBezTo>
                    <a:cubicBezTo>
                      <a:pt x="10491" y="13508"/>
                      <a:pt x="10491" y="13508"/>
                      <a:pt x="10491" y="13508"/>
                    </a:cubicBezTo>
                    <a:cubicBezTo>
                      <a:pt x="10491" y="13575"/>
                      <a:pt x="10491" y="13575"/>
                      <a:pt x="10491" y="13575"/>
                    </a:cubicBezTo>
                    <a:cubicBezTo>
                      <a:pt x="10435" y="13575"/>
                      <a:pt x="10435" y="13575"/>
                      <a:pt x="10435" y="13575"/>
                    </a:cubicBezTo>
                    <a:cubicBezTo>
                      <a:pt x="10435" y="13642"/>
                      <a:pt x="10435" y="13642"/>
                      <a:pt x="10435" y="13642"/>
                    </a:cubicBezTo>
                    <a:cubicBezTo>
                      <a:pt x="10435" y="13642"/>
                      <a:pt x="10435" y="13642"/>
                      <a:pt x="10435" y="13642"/>
                    </a:cubicBezTo>
                    <a:cubicBezTo>
                      <a:pt x="10379" y="13642"/>
                      <a:pt x="10379" y="13642"/>
                      <a:pt x="10379" y="13642"/>
                    </a:cubicBezTo>
                    <a:cubicBezTo>
                      <a:pt x="10323" y="13776"/>
                      <a:pt x="10323" y="13776"/>
                      <a:pt x="10323" y="13776"/>
                    </a:cubicBezTo>
                    <a:cubicBezTo>
                      <a:pt x="10267" y="13776"/>
                      <a:pt x="10267" y="13776"/>
                      <a:pt x="10267" y="13776"/>
                    </a:cubicBezTo>
                    <a:cubicBezTo>
                      <a:pt x="10267" y="13843"/>
                      <a:pt x="10267" y="13843"/>
                      <a:pt x="10267" y="13843"/>
                    </a:cubicBezTo>
                    <a:cubicBezTo>
                      <a:pt x="10211" y="13843"/>
                      <a:pt x="10211" y="13843"/>
                      <a:pt x="10211" y="13843"/>
                    </a:cubicBezTo>
                    <a:cubicBezTo>
                      <a:pt x="10155" y="13843"/>
                      <a:pt x="10155" y="13843"/>
                      <a:pt x="10155" y="13843"/>
                    </a:cubicBezTo>
                    <a:cubicBezTo>
                      <a:pt x="10155" y="13843"/>
                      <a:pt x="10155" y="13843"/>
                      <a:pt x="10155" y="13843"/>
                    </a:cubicBezTo>
                    <a:cubicBezTo>
                      <a:pt x="10211" y="13910"/>
                      <a:pt x="10211" y="13910"/>
                      <a:pt x="10211" y="13910"/>
                    </a:cubicBezTo>
                    <a:cubicBezTo>
                      <a:pt x="10155" y="13976"/>
                      <a:pt x="10155" y="13976"/>
                      <a:pt x="10155" y="13976"/>
                    </a:cubicBezTo>
                    <a:cubicBezTo>
                      <a:pt x="10099" y="14043"/>
                      <a:pt x="10099" y="14043"/>
                      <a:pt x="10099" y="14043"/>
                    </a:cubicBezTo>
                    <a:cubicBezTo>
                      <a:pt x="10099" y="14110"/>
                      <a:pt x="10099" y="14110"/>
                      <a:pt x="10099" y="14110"/>
                    </a:cubicBezTo>
                    <a:cubicBezTo>
                      <a:pt x="10099" y="14177"/>
                      <a:pt x="10099" y="14177"/>
                      <a:pt x="10099" y="14177"/>
                    </a:cubicBezTo>
                    <a:cubicBezTo>
                      <a:pt x="10043" y="14244"/>
                      <a:pt x="10043" y="14244"/>
                      <a:pt x="10043" y="14244"/>
                    </a:cubicBezTo>
                    <a:cubicBezTo>
                      <a:pt x="9986" y="14311"/>
                      <a:pt x="9986" y="14311"/>
                      <a:pt x="9986" y="14311"/>
                    </a:cubicBezTo>
                    <a:cubicBezTo>
                      <a:pt x="10043" y="14378"/>
                      <a:pt x="10043" y="14378"/>
                      <a:pt x="10043" y="14378"/>
                    </a:cubicBezTo>
                    <a:cubicBezTo>
                      <a:pt x="10043" y="14445"/>
                      <a:pt x="10043" y="14445"/>
                      <a:pt x="10043" y="14445"/>
                    </a:cubicBezTo>
                    <a:cubicBezTo>
                      <a:pt x="9986" y="14511"/>
                      <a:pt x="9986" y="14511"/>
                      <a:pt x="9986" y="14511"/>
                    </a:cubicBezTo>
                    <a:cubicBezTo>
                      <a:pt x="9930" y="14578"/>
                      <a:pt x="9930" y="14578"/>
                      <a:pt x="9930" y="14578"/>
                    </a:cubicBezTo>
                    <a:cubicBezTo>
                      <a:pt x="9930" y="14578"/>
                      <a:pt x="9930" y="14578"/>
                      <a:pt x="9930" y="14578"/>
                    </a:cubicBezTo>
                    <a:cubicBezTo>
                      <a:pt x="9874" y="14578"/>
                      <a:pt x="9874" y="14578"/>
                      <a:pt x="9874" y="14578"/>
                    </a:cubicBezTo>
                    <a:cubicBezTo>
                      <a:pt x="9930" y="14578"/>
                      <a:pt x="9930" y="14578"/>
                      <a:pt x="9930" y="14578"/>
                    </a:cubicBezTo>
                    <a:cubicBezTo>
                      <a:pt x="9930" y="14645"/>
                      <a:pt x="9930" y="14645"/>
                      <a:pt x="9930" y="14645"/>
                    </a:cubicBezTo>
                    <a:cubicBezTo>
                      <a:pt x="9930" y="14712"/>
                      <a:pt x="9930" y="14712"/>
                      <a:pt x="9930" y="14712"/>
                    </a:cubicBezTo>
                    <a:cubicBezTo>
                      <a:pt x="9986" y="14712"/>
                      <a:pt x="9986" y="14712"/>
                      <a:pt x="9986" y="14712"/>
                    </a:cubicBezTo>
                    <a:cubicBezTo>
                      <a:pt x="9986" y="14779"/>
                      <a:pt x="9986" y="14779"/>
                      <a:pt x="9986" y="14779"/>
                    </a:cubicBezTo>
                    <a:cubicBezTo>
                      <a:pt x="9986" y="14846"/>
                      <a:pt x="9986" y="14846"/>
                      <a:pt x="9986" y="14846"/>
                    </a:cubicBezTo>
                    <a:cubicBezTo>
                      <a:pt x="9930" y="14913"/>
                      <a:pt x="9930" y="14913"/>
                      <a:pt x="9930" y="14913"/>
                    </a:cubicBezTo>
                    <a:cubicBezTo>
                      <a:pt x="9874" y="14980"/>
                      <a:pt x="9874" y="14980"/>
                      <a:pt x="9874" y="14980"/>
                    </a:cubicBezTo>
                    <a:cubicBezTo>
                      <a:pt x="9762" y="15046"/>
                      <a:pt x="9762" y="15046"/>
                      <a:pt x="9762" y="15046"/>
                    </a:cubicBezTo>
                    <a:cubicBezTo>
                      <a:pt x="9706" y="15113"/>
                      <a:pt x="9706" y="15113"/>
                      <a:pt x="9706" y="15113"/>
                    </a:cubicBezTo>
                    <a:cubicBezTo>
                      <a:pt x="9762" y="15046"/>
                      <a:pt x="9762" y="15046"/>
                      <a:pt x="9762" y="15046"/>
                    </a:cubicBezTo>
                    <a:cubicBezTo>
                      <a:pt x="9874" y="15046"/>
                      <a:pt x="9874" y="15046"/>
                      <a:pt x="9874" y="15046"/>
                    </a:cubicBezTo>
                    <a:cubicBezTo>
                      <a:pt x="9986" y="14913"/>
                      <a:pt x="9986" y="14913"/>
                      <a:pt x="9986" y="14913"/>
                    </a:cubicBezTo>
                    <a:cubicBezTo>
                      <a:pt x="10043" y="14779"/>
                      <a:pt x="10043" y="14779"/>
                      <a:pt x="10043" y="14779"/>
                    </a:cubicBezTo>
                    <a:cubicBezTo>
                      <a:pt x="10211" y="14779"/>
                      <a:pt x="10211" y="14779"/>
                      <a:pt x="10211" y="14779"/>
                    </a:cubicBezTo>
                    <a:cubicBezTo>
                      <a:pt x="10211" y="14779"/>
                      <a:pt x="10211" y="14779"/>
                      <a:pt x="10211" y="14779"/>
                    </a:cubicBezTo>
                    <a:cubicBezTo>
                      <a:pt x="10211" y="14846"/>
                      <a:pt x="10211" y="14846"/>
                      <a:pt x="10211" y="14846"/>
                    </a:cubicBezTo>
                    <a:cubicBezTo>
                      <a:pt x="10211" y="14913"/>
                      <a:pt x="10211" y="14913"/>
                      <a:pt x="10211" y="14913"/>
                    </a:cubicBezTo>
                    <a:cubicBezTo>
                      <a:pt x="10211" y="14980"/>
                      <a:pt x="10211" y="14980"/>
                      <a:pt x="10211" y="14980"/>
                    </a:cubicBezTo>
                    <a:cubicBezTo>
                      <a:pt x="10267" y="15046"/>
                      <a:pt x="10267" y="15046"/>
                      <a:pt x="10267" y="15046"/>
                    </a:cubicBezTo>
                    <a:cubicBezTo>
                      <a:pt x="10267" y="15113"/>
                      <a:pt x="10267" y="15113"/>
                      <a:pt x="10267" y="15113"/>
                    </a:cubicBezTo>
                    <a:cubicBezTo>
                      <a:pt x="10211" y="15247"/>
                      <a:pt x="10211" y="15247"/>
                      <a:pt x="10211" y="15247"/>
                    </a:cubicBezTo>
                    <a:cubicBezTo>
                      <a:pt x="10211" y="15314"/>
                      <a:pt x="10211" y="15314"/>
                      <a:pt x="10211" y="15314"/>
                    </a:cubicBezTo>
                    <a:cubicBezTo>
                      <a:pt x="10267" y="15381"/>
                      <a:pt x="10267" y="15381"/>
                      <a:pt x="10267" y="15381"/>
                    </a:cubicBezTo>
                    <a:cubicBezTo>
                      <a:pt x="10211" y="15448"/>
                      <a:pt x="10211" y="15448"/>
                      <a:pt x="10211" y="15448"/>
                    </a:cubicBezTo>
                    <a:cubicBezTo>
                      <a:pt x="10099" y="15581"/>
                      <a:pt x="10099" y="15581"/>
                      <a:pt x="10099" y="15581"/>
                    </a:cubicBezTo>
                    <a:cubicBezTo>
                      <a:pt x="9986" y="15648"/>
                      <a:pt x="9986" y="15648"/>
                      <a:pt x="9986" y="15648"/>
                    </a:cubicBezTo>
                    <a:cubicBezTo>
                      <a:pt x="9930" y="15648"/>
                      <a:pt x="9930" y="15648"/>
                      <a:pt x="9930" y="15648"/>
                    </a:cubicBezTo>
                    <a:cubicBezTo>
                      <a:pt x="9986" y="15648"/>
                      <a:pt x="9986" y="15648"/>
                      <a:pt x="9986" y="15648"/>
                    </a:cubicBezTo>
                    <a:cubicBezTo>
                      <a:pt x="10099" y="15648"/>
                      <a:pt x="10099" y="15648"/>
                      <a:pt x="10099" y="15648"/>
                    </a:cubicBezTo>
                    <a:cubicBezTo>
                      <a:pt x="10267" y="15581"/>
                      <a:pt x="10267" y="15581"/>
                      <a:pt x="10267" y="15581"/>
                    </a:cubicBezTo>
                    <a:cubicBezTo>
                      <a:pt x="10435" y="15515"/>
                      <a:pt x="10435" y="15515"/>
                      <a:pt x="10435" y="15515"/>
                    </a:cubicBezTo>
                    <a:cubicBezTo>
                      <a:pt x="10548" y="15515"/>
                      <a:pt x="10548" y="15515"/>
                      <a:pt x="10548" y="15515"/>
                    </a:cubicBezTo>
                    <a:cubicBezTo>
                      <a:pt x="10660" y="15581"/>
                      <a:pt x="10660" y="15581"/>
                      <a:pt x="10660" y="15581"/>
                    </a:cubicBezTo>
                    <a:cubicBezTo>
                      <a:pt x="10716" y="15648"/>
                      <a:pt x="10716" y="15648"/>
                      <a:pt x="10716" y="15648"/>
                    </a:cubicBezTo>
                    <a:cubicBezTo>
                      <a:pt x="10828" y="15715"/>
                      <a:pt x="10828" y="15715"/>
                      <a:pt x="10828" y="15715"/>
                    </a:cubicBezTo>
                    <a:cubicBezTo>
                      <a:pt x="10828" y="15715"/>
                      <a:pt x="10828" y="15715"/>
                      <a:pt x="10828" y="15715"/>
                    </a:cubicBezTo>
                    <a:cubicBezTo>
                      <a:pt x="10884" y="15715"/>
                      <a:pt x="10884" y="15715"/>
                      <a:pt x="10884" y="15715"/>
                    </a:cubicBezTo>
                    <a:cubicBezTo>
                      <a:pt x="10996" y="15849"/>
                      <a:pt x="10996" y="15849"/>
                      <a:pt x="10996" y="15849"/>
                    </a:cubicBezTo>
                    <a:cubicBezTo>
                      <a:pt x="10996" y="15849"/>
                      <a:pt x="10996" y="15849"/>
                      <a:pt x="10996" y="15849"/>
                    </a:cubicBezTo>
                    <a:cubicBezTo>
                      <a:pt x="11052" y="15916"/>
                      <a:pt x="11052" y="15916"/>
                      <a:pt x="11052" y="15916"/>
                    </a:cubicBezTo>
                    <a:cubicBezTo>
                      <a:pt x="11109" y="15983"/>
                      <a:pt x="11109" y="15983"/>
                      <a:pt x="11109" y="15983"/>
                    </a:cubicBezTo>
                    <a:cubicBezTo>
                      <a:pt x="11109" y="15983"/>
                      <a:pt x="11109" y="15983"/>
                      <a:pt x="11109" y="15983"/>
                    </a:cubicBezTo>
                    <a:cubicBezTo>
                      <a:pt x="11109" y="16050"/>
                      <a:pt x="11109" y="16050"/>
                      <a:pt x="11109" y="16050"/>
                    </a:cubicBezTo>
                    <a:cubicBezTo>
                      <a:pt x="11165" y="16116"/>
                      <a:pt x="11165" y="16116"/>
                      <a:pt x="11165" y="16116"/>
                    </a:cubicBezTo>
                    <a:cubicBezTo>
                      <a:pt x="11165" y="16183"/>
                      <a:pt x="11165" y="16183"/>
                      <a:pt x="11165" y="16183"/>
                    </a:cubicBezTo>
                    <a:cubicBezTo>
                      <a:pt x="11221" y="16116"/>
                      <a:pt x="11221" y="16116"/>
                      <a:pt x="11221" y="16116"/>
                    </a:cubicBezTo>
                    <a:cubicBezTo>
                      <a:pt x="11221" y="16183"/>
                      <a:pt x="11221" y="16183"/>
                      <a:pt x="11221" y="16183"/>
                    </a:cubicBezTo>
                    <a:cubicBezTo>
                      <a:pt x="11333" y="16250"/>
                      <a:pt x="11333" y="16250"/>
                      <a:pt x="11333" y="16250"/>
                    </a:cubicBezTo>
                    <a:cubicBezTo>
                      <a:pt x="11333" y="16250"/>
                      <a:pt x="11333" y="16250"/>
                      <a:pt x="11333" y="16250"/>
                    </a:cubicBezTo>
                    <a:cubicBezTo>
                      <a:pt x="11445" y="16317"/>
                      <a:pt x="11445" y="16317"/>
                      <a:pt x="11445" y="16317"/>
                    </a:cubicBezTo>
                    <a:cubicBezTo>
                      <a:pt x="11445" y="16317"/>
                      <a:pt x="11445" y="16317"/>
                      <a:pt x="11445" y="16317"/>
                    </a:cubicBezTo>
                    <a:cubicBezTo>
                      <a:pt x="11557" y="16384"/>
                      <a:pt x="11557" y="16384"/>
                      <a:pt x="11557" y="16384"/>
                    </a:cubicBezTo>
                    <a:cubicBezTo>
                      <a:pt x="11557" y="16451"/>
                      <a:pt x="11557" y="16451"/>
                      <a:pt x="11557" y="16451"/>
                    </a:cubicBezTo>
                    <a:cubicBezTo>
                      <a:pt x="11614" y="16518"/>
                      <a:pt x="11614" y="16518"/>
                      <a:pt x="11614" y="16518"/>
                    </a:cubicBezTo>
                    <a:cubicBezTo>
                      <a:pt x="11614" y="16518"/>
                      <a:pt x="11614" y="16518"/>
                      <a:pt x="11614" y="16518"/>
                    </a:cubicBezTo>
                    <a:cubicBezTo>
                      <a:pt x="11614" y="16518"/>
                      <a:pt x="11614" y="16518"/>
                      <a:pt x="11614" y="16518"/>
                    </a:cubicBezTo>
                    <a:cubicBezTo>
                      <a:pt x="11726" y="16518"/>
                      <a:pt x="11726" y="16518"/>
                      <a:pt x="11726" y="16518"/>
                    </a:cubicBezTo>
                    <a:cubicBezTo>
                      <a:pt x="11726" y="16585"/>
                      <a:pt x="11726" y="16585"/>
                      <a:pt x="11726" y="16585"/>
                    </a:cubicBezTo>
                    <a:cubicBezTo>
                      <a:pt x="11782" y="16518"/>
                      <a:pt x="11782" y="16518"/>
                      <a:pt x="11782" y="16518"/>
                    </a:cubicBezTo>
                    <a:cubicBezTo>
                      <a:pt x="11894" y="16518"/>
                      <a:pt x="11894" y="16518"/>
                      <a:pt x="11894" y="16518"/>
                    </a:cubicBezTo>
                    <a:cubicBezTo>
                      <a:pt x="11894" y="16585"/>
                      <a:pt x="11894" y="16585"/>
                      <a:pt x="11894" y="16585"/>
                    </a:cubicBezTo>
                    <a:cubicBezTo>
                      <a:pt x="11950" y="16585"/>
                      <a:pt x="11950" y="16585"/>
                      <a:pt x="11950" y="16585"/>
                    </a:cubicBezTo>
                    <a:cubicBezTo>
                      <a:pt x="12006" y="16585"/>
                      <a:pt x="12006" y="16585"/>
                      <a:pt x="12006" y="16585"/>
                    </a:cubicBezTo>
                    <a:cubicBezTo>
                      <a:pt x="12118" y="16585"/>
                      <a:pt x="12118" y="16585"/>
                      <a:pt x="12118" y="16585"/>
                    </a:cubicBezTo>
                    <a:cubicBezTo>
                      <a:pt x="12175" y="16585"/>
                      <a:pt x="12175" y="16585"/>
                      <a:pt x="12175" y="16585"/>
                    </a:cubicBezTo>
                    <a:cubicBezTo>
                      <a:pt x="12175" y="16585"/>
                      <a:pt x="12175" y="16585"/>
                      <a:pt x="12175" y="16585"/>
                    </a:cubicBezTo>
                    <a:cubicBezTo>
                      <a:pt x="12175" y="16585"/>
                      <a:pt x="12175" y="16585"/>
                      <a:pt x="12175" y="16585"/>
                    </a:cubicBezTo>
                    <a:cubicBezTo>
                      <a:pt x="12231" y="16585"/>
                      <a:pt x="12231" y="16585"/>
                      <a:pt x="12231" y="16585"/>
                    </a:cubicBezTo>
                    <a:cubicBezTo>
                      <a:pt x="12231" y="16585"/>
                      <a:pt x="12231" y="16585"/>
                      <a:pt x="12231" y="16585"/>
                    </a:cubicBezTo>
                    <a:cubicBezTo>
                      <a:pt x="12231" y="16651"/>
                      <a:pt x="12231" y="16651"/>
                      <a:pt x="12231" y="16651"/>
                    </a:cubicBezTo>
                    <a:cubicBezTo>
                      <a:pt x="12175" y="16785"/>
                      <a:pt x="12175" y="16785"/>
                      <a:pt x="12175" y="16785"/>
                    </a:cubicBezTo>
                    <a:cubicBezTo>
                      <a:pt x="12175" y="16852"/>
                      <a:pt x="12175" y="16852"/>
                      <a:pt x="12175" y="16852"/>
                    </a:cubicBezTo>
                    <a:cubicBezTo>
                      <a:pt x="12118" y="16919"/>
                      <a:pt x="12118" y="16919"/>
                      <a:pt x="12118" y="16919"/>
                    </a:cubicBezTo>
                    <a:cubicBezTo>
                      <a:pt x="12118" y="16986"/>
                      <a:pt x="12118" y="16986"/>
                      <a:pt x="12118" y="16986"/>
                    </a:cubicBezTo>
                    <a:cubicBezTo>
                      <a:pt x="12118" y="17053"/>
                      <a:pt x="12118" y="17053"/>
                      <a:pt x="12118" y="17053"/>
                    </a:cubicBezTo>
                    <a:cubicBezTo>
                      <a:pt x="12118" y="17053"/>
                      <a:pt x="12118" y="17053"/>
                      <a:pt x="12118" y="17053"/>
                    </a:cubicBezTo>
                    <a:cubicBezTo>
                      <a:pt x="12118" y="17186"/>
                      <a:pt x="12118" y="17186"/>
                      <a:pt x="12118" y="17186"/>
                    </a:cubicBezTo>
                    <a:cubicBezTo>
                      <a:pt x="12062" y="17253"/>
                      <a:pt x="12062" y="17253"/>
                      <a:pt x="12062" y="17253"/>
                    </a:cubicBezTo>
                    <a:cubicBezTo>
                      <a:pt x="12062" y="17320"/>
                      <a:pt x="12062" y="17320"/>
                      <a:pt x="12062" y="17320"/>
                    </a:cubicBezTo>
                    <a:cubicBezTo>
                      <a:pt x="12062" y="17387"/>
                      <a:pt x="12062" y="17387"/>
                      <a:pt x="12062" y="17387"/>
                    </a:cubicBezTo>
                    <a:cubicBezTo>
                      <a:pt x="12006" y="17454"/>
                      <a:pt x="12006" y="17454"/>
                      <a:pt x="12006" y="17454"/>
                    </a:cubicBezTo>
                    <a:cubicBezTo>
                      <a:pt x="11950" y="17521"/>
                      <a:pt x="11950" y="17521"/>
                      <a:pt x="11950" y="17521"/>
                    </a:cubicBezTo>
                    <a:cubicBezTo>
                      <a:pt x="12006" y="17588"/>
                      <a:pt x="12006" y="17588"/>
                      <a:pt x="12006" y="17588"/>
                    </a:cubicBezTo>
                    <a:cubicBezTo>
                      <a:pt x="12062" y="17654"/>
                      <a:pt x="12062" y="17654"/>
                      <a:pt x="12062" y="17654"/>
                    </a:cubicBezTo>
                    <a:cubicBezTo>
                      <a:pt x="12062" y="17721"/>
                      <a:pt x="12062" y="17721"/>
                      <a:pt x="12062" y="17721"/>
                    </a:cubicBezTo>
                    <a:cubicBezTo>
                      <a:pt x="12062" y="17721"/>
                      <a:pt x="12062" y="17721"/>
                      <a:pt x="12062" y="17721"/>
                    </a:cubicBezTo>
                    <a:cubicBezTo>
                      <a:pt x="12118" y="17788"/>
                      <a:pt x="12118" y="17788"/>
                      <a:pt x="12118" y="17788"/>
                    </a:cubicBezTo>
                    <a:cubicBezTo>
                      <a:pt x="12118" y="17788"/>
                      <a:pt x="12118" y="17788"/>
                      <a:pt x="12118" y="17788"/>
                    </a:cubicBezTo>
                    <a:cubicBezTo>
                      <a:pt x="12118" y="17855"/>
                      <a:pt x="12118" y="17855"/>
                      <a:pt x="12118" y="17855"/>
                    </a:cubicBezTo>
                    <a:cubicBezTo>
                      <a:pt x="12118" y="17855"/>
                      <a:pt x="12118" y="17855"/>
                      <a:pt x="12118" y="17855"/>
                    </a:cubicBezTo>
                    <a:cubicBezTo>
                      <a:pt x="12175" y="17922"/>
                      <a:pt x="12175" y="17922"/>
                      <a:pt x="12175" y="17922"/>
                    </a:cubicBezTo>
                    <a:cubicBezTo>
                      <a:pt x="12231" y="17922"/>
                      <a:pt x="12231" y="17922"/>
                      <a:pt x="12231" y="17922"/>
                    </a:cubicBezTo>
                    <a:cubicBezTo>
                      <a:pt x="12231" y="17922"/>
                      <a:pt x="12231" y="17922"/>
                      <a:pt x="12231" y="17922"/>
                    </a:cubicBezTo>
                    <a:cubicBezTo>
                      <a:pt x="12231" y="17989"/>
                      <a:pt x="12231" y="17989"/>
                      <a:pt x="12231" y="17989"/>
                    </a:cubicBezTo>
                    <a:cubicBezTo>
                      <a:pt x="12287" y="17989"/>
                      <a:pt x="12287" y="17989"/>
                      <a:pt x="12287" y="17989"/>
                    </a:cubicBezTo>
                    <a:cubicBezTo>
                      <a:pt x="12287" y="18123"/>
                      <a:pt x="12287" y="18123"/>
                      <a:pt x="12287" y="18123"/>
                    </a:cubicBezTo>
                    <a:cubicBezTo>
                      <a:pt x="12287" y="18123"/>
                      <a:pt x="12287" y="18123"/>
                      <a:pt x="12287" y="18123"/>
                    </a:cubicBezTo>
                    <a:cubicBezTo>
                      <a:pt x="12287" y="18189"/>
                      <a:pt x="12287" y="18189"/>
                      <a:pt x="12287" y="18189"/>
                    </a:cubicBezTo>
                    <a:cubicBezTo>
                      <a:pt x="12175" y="18323"/>
                      <a:pt x="12175" y="18323"/>
                      <a:pt x="12175" y="18323"/>
                    </a:cubicBezTo>
                    <a:cubicBezTo>
                      <a:pt x="12231" y="18256"/>
                      <a:pt x="12231" y="18256"/>
                      <a:pt x="12231" y="18256"/>
                    </a:cubicBezTo>
                    <a:cubicBezTo>
                      <a:pt x="12287" y="18189"/>
                      <a:pt x="12287" y="18189"/>
                      <a:pt x="12287" y="18189"/>
                    </a:cubicBezTo>
                    <a:cubicBezTo>
                      <a:pt x="12343" y="18256"/>
                      <a:pt x="12343" y="18256"/>
                      <a:pt x="12343" y="18256"/>
                    </a:cubicBezTo>
                    <a:cubicBezTo>
                      <a:pt x="12399" y="18256"/>
                      <a:pt x="12399" y="18256"/>
                      <a:pt x="12399" y="18256"/>
                    </a:cubicBezTo>
                    <a:cubicBezTo>
                      <a:pt x="12455" y="18256"/>
                      <a:pt x="12455" y="18256"/>
                      <a:pt x="12455" y="18256"/>
                    </a:cubicBezTo>
                    <a:cubicBezTo>
                      <a:pt x="12455" y="18256"/>
                      <a:pt x="12455" y="18256"/>
                      <a:pt x="12455" y="18256"/>
                    </a:cubicBezTo>
                    <a:cubicBezTo>
                      <a:pt x="12455" y="18189"/>
                      <a:pt x="12455" y="18189"/>
                      <a:pt x="12455" y="18189"/>
                    </a:cubicBezTo>
                    <a:cubicBezTo>
                      <a:pt x="12567" y="18056"/>
                      <a:pt x="12567" y="18056"/>
                      <a:pt x="12567" y="18056"/>
                    </a:cubicBezTo>
                    <a:cubicBezTo>
                      <a:pt x="12567" y="18056"/>
                      <a:pt x="12567" y="18056"/>
                      <a:pt x="12567" y="18056"/>
                    </a:cubicBezTo>
                    <a:cubicBezTo>
                      <a:pt x="12567" y="18123"/>
                      <a:pt x="12567" y="18123"/>
                      <a:pt x="12567" y="18123"/>
                    </a:cubicBezTo>
                    <a:cubicBezTo>
                      <a:pt x="12567" y="18123"/>
                      <a:pt x="12567" y="18123"/>
                      <a:pt x="12567" y="18123"/>
                    </a:cubicBezTo>
                    <a:cubicBezTo>
                      <a:pt x="12623" y="18123"/>
                      <a:pt x="12623" y="18123"/>
                      <a:pt x="12623" y="18123"/>
                    </a:cubicBezTo>
                    <a:cubicBezTo>
                      <a:pt x="12623" y="18256"/>
                      <a:pt x="12623" y="18256"/>
                      <a:pt x="12623" y="18256"/>
                    </a:cubicBezTo>
                    <a:cubicBezTo>
                      <a:pt x="12623" y="18323"/>
                      <a:pt x="12623" y="18323"/>
                      <a:pt x="12623" y="18323"/>
                    </a:cubicBezTo>
                    <a:cubicBezTo>
                      <a:pt x="12679" y="18390"/>
                      <a:pt x="12679" y="18390"/>
                      <a:pt x="12679" y="18390"/>
                    </a:cubicBezTo>
                    <a:cubicBezTo>
                      <a:pt x="12736" y="18390"/>
                      <a:pt x="12736" y="18390"/>
                      <a:pt x="12736" y="18390"/>
                    </a:cubicBezTo>
                    <a:cubicBezTo>
                      <a:pt x="12679" y="18323"/>
                      <a:pt x="12679" y="18323"/>
                      <a:pt x="12679" y="18323"/>
                    </a:cubicBezTo>
                    <a:cubicBezTo>
                      <a:pt x="12679" y="18323"/>
                      <a:pt x="12679" y="18323"/>
                      <a:pt x="12679" y="18323"/>
                    </a:cubicBezTo>
                    <a:cubicBezTo>
                      <a:pt x="12623" y="18256"/>
                      <a:pt x="12623" y="18256"/>
                      <a:pt x="12623" y="18256"/>
                    </a:cubicBezTo>
                    <a:cubicBezTo>
                      <a:pt x="12679" y="18123"/>
                      <a:pt x="12679" y="18123"/>
                      <a:pt x="12679" y="18123"/>
                    </a:cubicBezTo>
                    <a:cubicBezTo>
                      <a:pt x="12679" y="18123"/>
                      <a:pt x="12679" y="18123"/>
                      <a:pt x="12679" y="18123"/>
                    </a:cubicBezTo>
                    <a:cubicBezTo>
                      <a:pt x="12679" y="18056"/>
                      <a:pt x="12679" y="18056"/>
                      <a:pt x="12679" y="18056"/>
                    </a:cubicBezTo>
                    <a:cubicBezTo>
                      <a:pt x="12623" y="18056"/>
                      <a:pt x="12623" y="18056"/>
                      <a:pt x="12623" y="18056"/>
                    </a:cubicBezTo>
                    <a:cubicBezTo>
                      <a:pt x="12679" y="18056"/>
                      <a:pt x="12679" y="18056"/>
                      <a:pt x="12679" y="18056"/>
                    </a:cubicBezTo>
                    <a:cubicBezTo>
                      <a:pt x="12679" y="18056"/>
                      <a:pt x="12679" y="18056"/>
                      <a:pt x="12679" y="18056"/>
                    </a:cubicBezTo>
                    <a:cubicBezTo>
                      <a:pt x="12736" y="17922"/>
                      <a:pt x="12736" y="17922"/>
                      <a:pt x="12736" y="17922"/>
                    </a:cubicBezTo>
                    <a:cubicBezTo>
                      <a:pt x="12792" y="17922"/>
                      <a:pt x="12792" y="17922"/>
                      <a:pt x="12792" y="17922"/>
                    </a:cubicBezTo>
                    <a:cubicBezTo>
                      <a:pt x="12736" y="17855"/>
                      <a:pt x="12736" y="17855"/>
                      <a:pt x="12736" y="17855"/>
                    </a:cubicBezTo>
                    <a:cubicBezTo>
                      <a:pt x="12736" y="17788"/>
                      <a:pt x="12736" y="17788"/>
                      <a:pt x="12736" y="17788"/>
                    </a:cubicBezTo>
                    <a:cubicBezTo>
                      <a:pt x="12736" y="17788"/>
                      <a:pt x="12736" y="17788"/>
                      <a:pt x="12736" y="17788"/>
                    </a:cubicBezTo>
                    <a:cubicBezTo>
                      <a:pt x="12736" y="17721"/>
                      <a:pt x="12736" y="17721"/>
                      <a:pt x="12736" y="17721"/>
                    </a:cubicBezTo>
                    <a:cubicBezTo>
                      <a:pt x="12792" y="17654"/>
                      <a:pt x="12792" y="17654"/>
                      <a:pt x="12792" y="17654"/>
                    </a:cubicBezTo>
                    <a:cubicBezTo>
                      <a:pt x="12736" y="17654"/>
                      <a:pt x="12736" y="17654"/>
                      <a:pt x="12736" y="17654"/>
                    </a:cubicBezTo>
                    <a:cubicBezTo>
                      <a:pt x="12736" y="17588"/>
                      <a:pt x="12736" y="17588"/>
                      <a:pt x="12736" y="17588"/>
                    </a:cubicBezTo>
                    <a:cubicBezTo>
                      <a:pt x="12736" y="17588"/>
                      <a:pt x="12736" y="17588"/>
                      <a:pt x="12736" y="17588"/>
                    </a:cubicBezTo>
                    <a:cubicBezTo>
                      <a:pt x="12736" y="17521"/>
                      <a:pt x="12736" y="17521"/>
                      <a:pt x="12736" y="17521"/>
                    </a:cubicBezTo>
                    <a:cubicBezTo>
                      <a:pt x="12736" y="17454"/>
                      <a:pt x="12736" y="17454"/>
                      <a:pt x="12736" y="17454"/>
                    </a:cubicBezTo>
                    <a:cubicBezTo>
                      <a:pt x="12736" y="17387"/>
                      <a:pt x="12736" y="17387"/>
                      <a:pt x="12736" y="17387"/>
                    </a:cubicBezTo>
                    <a:cubicBezTo>
                      <a:pt x="12736" y="17253"/>
                      <a:pt x="12736" y="17253"/>
                      <a:pt x="12736" y="17253"/>
                    </a:cubicBezTo>
                    <a:cubicBezTo>
                      <a:pt x="12792" y="17253"/>
                      <a:pt x="12792" y="17253"/>
                      <a:pt x="12792" y="17253"/>
                    </a:cubicBezTo>
                    <a:cubicBezTo>
                      <a:pt x="12792" y="17186"/>
                      <a:pt x="12792" y="17186"/>
                      <a:pt x="12792" y="17186"/>
                    </a:cubicBezTo>
                    <a:cubicBezTo>
                      <a:pt x="12792" y="17186"/>
                      <a:pt x="12792" y="17186"/>
                      <a:pt x="12792" y="17186"/>
                    </a:cubicBezTo>
                    <a:cubicBezTo>
                      <a:pt x="12792" y="17120"/>
                      <a:pt x="12792" y="17120"/>
                      <a:pt x="12792" y="17120"/>
                    </a:cubicBezTo>
                    <a:cubicBezTo>
                      <a:pt x="12792" y="17120"/>
                      <a:pt x="12792" y="17120"/>
                      <a:pt x="12792" y="17120"/>
                    </a:cubicBezTo>
                    <a:cubicBezTo>
                      <a:pt x="12792" y="17120"/>
                      <a:pt x="12792" y="17120"/>
                      <a:pt x="12792" y="17120"/>
                    </a:cubicBezTo>
                    <a:cubicBezTo>
                      <a:pt x="12792" y="17053"/>
                      <a:pt x="12792" y="17053"/>
                      <a:pt x="12792" y="17053"/>
                    </a:cubicBezTo>
                    <a:cubicBezTo>
                      <a:pt x="12792" y="17053"/>
                      <a:pt x="12792" y="17053"/>
                      <a:pt x="12792" y="17053"/>
                    </a:cubicBezTo>
                    <a:cubicBezTo>
                      <a:pt x="12792" y="16986"/>
                      <a:pt x="12792" y="16986"/>
                      <a:pt x="12792" y="16986"/>
                    </a:cubicBezTo>
                    <a:cubicBezTo>
                      <a:pt x="12792" y="16986"/>
                      <a:pt x="12792" y="16986"/>
                      <a:pt x="12792" y="16986"/>
                    </a:cubicBezTo>
                    <a:cubicBezTo>
                      <a:pt x="12736" y="16919"/>
                      <a:pt x="12736" y="16919"/>
                      <a:pt x="12736" y="16919"/>
                    </a:cubicBezTo>
                    <a:cubicBezTo>
                      <a:pt x="12736" y="16852"/>
                      <a:pt x="12736" y="16852"/>
                      <a:pt x="12736" y="16852"/>
                    </a:cubicBezTo>
                    <a:cubicBezTo>
                      <a:pt x="12736" y="16852"/>
                      <a:pt x="12736" y="16852"/>
                      <a:pt x="12736" y="16852"/>
                    </a:cubicBezTo>
                    <a:cubicBezTo>
                      <a:pt x="12792" y="16785"/>
                      <a:pt x="12792" y="16785"/>
                      <a:pt x="12792" y="16785"/>
                    </a:cubicBezTo>
                    <a:cubicBezTo>
                      <a:pt x="12904" y="16785"/>
                      <a:pt x="12904" y="16785"/>
                      <a:pt x="12904" y="16785"/>
                    </a:cubicBezTo>
                    <a:cubicBezTo>
                      <a:pt x="12960" y="16785"/>
                      <a:pt x="12960" y="16785"/>
                      <a:pt x="12960" y="16785"/>
                    </a:cubicBezTo>
                    <a:cubicBezTo>
                      <a:pt x="13016" y="16785"/>
                      <a:pt x="13016" y="16785"/>
                      <a:pt x="13016" y="16785"/>
                    </a:cubicBezTo>
                    <a:cubicBezTo>
                      <a:pt x="13016" y="16718"/>
                      <a:pt x="13016" y="16718"/>
                      <a:pt x="13016" y="16718"/>
                    </a:cubicBezTo>
                    <a:cubicBezTo>
                      <a:pt x="13128" y="16651"/>
                      <a:pt x="13128" y="16651"/>
                      <a:pt x="13128" y="16651"/>
                    </a:cubicBezTo>
                    <a:cubicBezTo>
                      <a:pt x="13297" y="16651"/>
                      <a:pt x="13297" y="16651"/>
                      <a:pt x="13297" y="16651"/>
                    </a:cubicBezTo>
                    <a:cubicBezTo>
                      <a:pt x="13297" y="16585"/>
                      <a:pt x="13297" y="16585"/>
                      <a:pt x="13297" y="16585"/>
                    </a:cubicBezTo>
                    <a:cubicBezTo>
                      <a:pt x="13297" y="16585"/>
                      <a:pt x="13297" y="16585"/>
                      <a:pt x="13297" y="16585"/>
                    </a:cubicBezTo>
                    <a:cubicBezTo>
                      <a:pt x="13409" y="16518"/>
                      <a:pt x="13409" y="16518"/>
                      <a:pt x="13409" y="16518"/>
                    </a:cubicBezTo>
                    <a:cubicBezTo>
                      <a:pt x="13465" y="16451"/>
                      <a:pt x="13465" y="16451"/>
                      <a:pt x="13465" y="16451"/>
                    </a:cubicBezTo>
                    <a:cubicBezTo>
                      <a:pt x="13521" y="16451"/>
                      <a:pt x="13521" y="16451"/>
                      <a:pt x="13521" y="16451"/>
                    </a:cubicBezTo>
                    <a:cubicBezTo>
                      <a:pt x="13577" y="16317"/>
                      <a:pt x="13577" y="16317"/>
                      <a:pt x="13577" y="16317"/>
                    </a:cubicBezTo>
                    <a:cubicBezTo>
                      <a:pt x="13577" y="16317"/>
                      <a:pt x="13577" y="16317"/>
                      <a:pt x="13577" y="16317"/>
                    </a:cubicBezTo>
                    <a:cubicBezTo>
                      <a:pt x="13633" y="16317"/>
                      <a:pt x="13633" y="16317"/>
                      <a:pt x="13633" y="16317"/>
                    </a:cubicBezTo>
                    <a:cubicBezTo>
                      <a:pt x="13689" y="16317"/>
                      <a:pt x="13689" y="16317"/>
                      <a:pt x="13689" y="16317"/>
                    </a:cubicBezTo>
                    <a:cubicBezTo>
                      <a:pt x="13689" y="16317"/>
                      <a:pt x="13689" y="16317"/>
                      <a:pt x="13689" y="16317"/>
                    </a:cubicBezTo>
                    <a:cubicBezTo>
                      <a:pt x="13689" y="16250"/>
                      <a:pt x="13689" y="16250"/>
                      <a:pt x="13689" y="16250"/>
                    </a:cubicBezTo>
                    <a:cubicBezTo>
                      <a:pt x="13633" y="16183"/>
                      <a:pt x="13633" y="16183"/>
                      <a:pt x="13633" y="16183"/>
                    </a:cubicBezTo>
                    <a:cubicBezTo>
                      <a:pt x="13633" y="16183"/>
                      <a:pt x="13633" y="16183"/>
                      <a:pt x="13633" y="16183"/>
                    </a:cubicBezTo>
                    <a:cubicBezTo>
                      <a:pt x="13633" y="16250"/>
                      <a:pt x="13633" y="16250"/>
                      <a:pt x="13633" y="16250"/>
                    </a:cubicBezTo>
                    <a:cubicBezTo>
                      <a:pt x="13577" y="16250"/>
                      <a:pt x="13577" y="16250"/>
                      <a:pt x="13577" y="16250"/>
                    </a:cubicBezTo>
                    <a:cubicBezTo>
                      <a:pt x="13633" y="16183"/>
                      <a:pt x="13633" y="16183"/>
                      <a:pt x="13633" y="16183"/>
                    </a:cubicBezTo>
                    <a:cubicBezTo>
                      <a:pt x="13633" y="16050"/>
                      <a:pt x="13633" y="16050"/>
                      <a:pt x="13633" y="16050"/>
                    </a:cubicBezTo>
                    <a:cubicBezTo>
                      <a:pt x="13689" y="16050"/>
                      <a:pt x="13689" y="16050"/>
                      <a:pt x="13689" y="16050"/>
                    </a:cubicBezTo>
                    <a:cubicBezTo>
                      <a:pt x="13689" y="15916"/>
                      <a:pt x="13689" y="15916"/>
                      <a:pt x="13689" y="15916"/>
                    </a:cubicBezTo>
                    <a:cubicBezTo>
                      <a:pt x="13689" y="15849"/>
                      <a:pt x="13689" y="15849"/>
                      <a:pt x="13689" y="15849"/>
                    </a:cubicBezTo>
                    <a:cubicBezTo>
                      <a:pt x="13633" y="15782"/>
                      <a:pt x="13633" y="15782"/>
                      <a:pt x="13633" y="15782"/>
                    </a:cubicBezTo>
                    <a:cubicBezTo>
                      <a:pt x="13633" y="15648"/>
                      <a:pt x="13633" y="15648"/>
                      <a:pt x="13633" y="15648"/>
                    </a:cubicBezTo>
                    <a:cubicBezTo>
                      <a:pt x="13633" y="15515"/>
                      <a:pt x="13633" y="15515"/>
                      <a:pt x="13633" y="15515"/>
                    </a:cubicBezTo>
                    <a:cubicBezTo>
                      <a:pt x="13577" y="15381"/>
                      <a:pt x="13577" y="15381"/>
                      <a:pt x="13577" y="15381"/>
                    </a:cubicBezTo>
                    <a:cubicBezTo>
                      <a:pt x="13521" y="15314"/>
                      <a:pt x="13521" y="15314"/>
                      <a:pt x="13521" y="15314"/>
                    </a:cubicBezTo>
                    <a:cubicBezTo>
                      <a:pt x="13465" y="15247"/>
                      <a:pt x="13465" y="15247"/>
                      <a:pt x="13465" y="15247"/>
                    </a:cubicBezTo>
                    <a:cubicBezTo>
                      <a:pt x="13465" y="15247"/>
                      <a:pt x="13465" y="15247"/>
                      <a:pt x="13465" y="15247"/>
                    </a:cubicBezTo>
                    <a:cubicBezTo>
                      <a:pt x="13409" y="15247"/>
                      <a:pt x="13409" y="15247"/>
                      <a:pt x="13409" y="15247"/>
                    </a:cubicBezTo>
                    <a:cubicBezTo>
                      <a:pt x="13465" y="15113"/>
                      <a:pt x="13465" y="15113"/>
                      <a:pt x="13465" y="15113"/>
                    </a:cubicBezTo>
                    <a:cubicBezTo>
                      <a:pt x="13521" y="15113"/>
                      <a:pt x="13521" y="15113"/>
                      <a:pt x="13521" y="15113"/>
                    </a:cubicBezTo>
                    <a:cubicBezTo>
                      <a:pt x="13633" y="14913"/>
                      <a:pt x="13633" y="14913"/>
                      <a:pt x="13633" y="14913"/>
                    </a:cubicBezTo>
                    <a:cubicBezTo>
                      <a:pt x="13689" y="14913"/>
                      <a:pt x="13689" y="14913"/>
                      <a:pt x="13689" y="14913"/>
                    </a:cubicBezTo>
                    <a:cubicBezTo>
                      <a:pt x="13689" y="14913"/>
                      <a:pt x="13689" y="14913"/>
                      <a:pt x="13689" y="14913"/>
                    </a:cubicBezTo>
                    <a:cubicBezTo>
                      <a:pt x="13689" y="14846"/>
                      <a:pt x="13689" y="14846"/>
                      <a:pt x="13689" y="14846"/>
                    </a:cubicBezTo>
                    <a:cubicBezTo>
                      <a:pt x="13689" y="14846"/>
                      <a:pt x="13689" y="14846"/>
                      <a:pt x="13689" y="14846"/>
                    </a:cubicBezTo>
                    <a:cubicBezTo>
                      <a:pt x="13689" y="14846"/>
                      <a:pt x="13689" y="14846"/>
                      <a:pt x="13689" y="14846"/>
                    </a:cubicBezTo>
                    <a:cubicBezTo>
                      <a:pt x="13745" y="14779"/>
                      <a:pt x="13745" y="14779"/>
                      <a:pt x="13745" y="14779"/>
                    </a:cubicBezTo>
                    <a:cubicBezTo>
                      <a:pt x="13745" y="14779"/>
                      <a:pt x="13745" y="14779"/>
                      <a:pt x="13745" y="14779"/>
                    </a:cubicBezTo>
                    <a:cubicBezTo>
                      <a:pt x="13802" y="14846"/>
                      <a:pt x="13802" y="14846"/>
                      <a:pt x="13802" y="14846"/>
                    </a:cubicBezTo>
                    <a:cubicBezTo>
                      <a:pt x="13802" y="14846"/>
                      <a:pt x="13802" y="14846"/>
                      <a:pt x="13802" y="14846"/>
                    </a:cubicBezTo>
                    <a:cubicBezTo>
                      <a:pt x="13802" y="14779"/>
                      <a:pt x="13802" y="14779"/>
                      <a:pt x="13802" y="14779"/>
                    </a:cubicBezTo>
                    <a:cubicBezTo>
                      <a:pt x="13802" y="14712"/>
                      <a:pt x="13802" y="14712"/>
                      <a:pt x="13802" y="14712"/>
                    </a:cubicBezTo>
                    <a:cubicBezTo>
                      <a:pt x="13858" y="14712"/>
                      <a:pt x="13858" y="14712"/>
                      <a:pt x="13858" y="14712"/>
                    </a:cubicBezTo>
                    <a:cubicBezTo>
                      <a:pt x="13914" y="14645"/>
                      <a:pt x="13914" y="14645"/>
                      <a:pt x="13914" y="14645"/>
                    </a:cubicBezTo>
                    <a:cubicBezTo>
                      <a:pt x="13914" y="14578"/>
                      <a:pt x="13914" y="14578"/>
                      <a:pt x="13914" y="14578"/>
                    </a:cubicBezTo>
                    <a:cubicBezTo>
                      <a:pt x="13858" y="14578"/>
                      <a:pt x="13858" y="14578"/>
                      <a:pt x="13858" y="14578"/>
                    </a:cubicBezTo>
                    <a:cubicBezTo>
                      <a:pt x="13858" y="14578"/>
                      <a:pt x="13858" y="14578"/>
                      <a:pt x="13858" y="14578"/>
                    </a:cubicBezTo>
                    <a:cubicBezTo>
                      <a:pt x="13858" y="14511"/>
                      <a:pt x="13858" y="14511"/>
                      <a:pt x="13858" y="14511"/>
                    </a:cubicBezTo>
                    <a:cubicBezTo>
                      <a:pt x="13858" y="14445"/>
                      <a:pt x="13858" y="14445"/>
                      <a:pt x="13858" y="14445"/>
                    </a:cubicBezTo>
                    <a:cubicBezTo>
                      <a:pt x="13858" y="14445"/>
                      <a:pt x="13858" y="14445"/>
                      <a:pt x="13858" y="14445"/>
                    </a:cubicBezTo>
                    <a:cubicBezTo>
                      <a:pt x="13858" y="14378"/>
                      <a:pt x="13858" y="14378"/>
                      <a:pt x="13858" y="14378"/>
                    </a:cubicBezTo>
                    <a:cubicBezTo>
                      <a:pt x="13914" y="14378"/>
                      <a:pt x="13914" y="14378"/>
                      <a:pt x="13914" y="14378"/>
                    </a:cubicBezTo>
                    <a:cubicBezTo>
                      <a:pt x="13858" y="14378"/>
                      <a:pt x="13858" y="14378"/>
                      <a:pt x="13858" y="14378"/>
                    </a:cubicBezTo>
                    <a:cubicBezTo>
                      <a:pt x="13858" y="14311"/>
                      <a:pt x="13858" y="14311"/>
                      <a:pt x="13858" y="14311"/>
                    </a:cubicBezTo>
                    <a:cubicBezTo>
                      <a:pt x="13914" y="14244"/>
                      <a:pt x="13914" y="14244"/>
                      <a:pt x="13914" y="14244"/>
                    </a:cubicBezTo>
                    <a:cubicBezTo>
                      <a:pt x="13914" y="14244"/>
                      <a:pt x="13914" y="14244"/>
                      <a:pt x="13914" y="14244"/>
                    </a:cubicBezTo>
                    <a:cubicBezTo>
                      <a:pt x="13914" y="14244"/>
                      <a:pt x="13914" y="14244"/>
                      <a:pt x="13914" y="14244"/>
                    </a:cubicBezTo>
                    <a:cubicBezTo>
                      <a:pt x="13802" y="14244"/>
                      <a:pt x="13802" y="14244"/>
                      <a:pt x="13802" y="14244"/>
                    </a:cubicBezTo>
                    <a:cubicBezTo>
                      <a:pt x="13802" y="14244"/>
                      <a:pt x="13802" y="14244"/>
                      <a:pt x="13802" y="14244"/>
                    </a:cubicBezTo>
                    <a:cubicBezTo>
                      <a:pt x="13802" y="14177"/>
                      <a:pt x="13802" y="14177"/>
                      <a:pt x="13802" y="14177"/>
                    </a:cubicBezTo>
                    <a:cubicBezTo>
                      <a:pt x="13914" y="14110"/>
                      <a:pt x="13914" y="14110"/>
                      <a:pt x="13914" y="14110"/>
                    </a:cubicBezTo>
                    <a:cubicBezTo>
                      <a:pt x="13970" y="13976"/>
                      <a:pt x="13970" y="13976"/>
                      <a:pt x="13970" y="13976"/>
                    </a:cubicBezTo>
                    <a:cubicBezTo>
                      <a:pt x="13970" y="13910"/>
                      <a:pt x="13970" y="13910"/>
                      <a:pt x="13970" y="13910"/>
                    </a:cubicBezTo>
                    <a:cubicBezTo>
                      <a:pt x="14026" y="13910"/>
                      <a:pt x="14026" y="13910"/>
                      <a:pt x="14026" y="13910"/>
                    </a:cubicBezTo>
                    <a:cubicBezTo>
                      <a:pt x="14026" y="13910"/>
                      <a:pt x="14026" y="13910"/>
                      <a:pt x="14026" y="13910"/>
                    </a:cubicBezTo>
                    <a:cubicBezTo>
                      <a:pt x="14026" y="13843"/>
                      <a:pt x="14026" y="13843"/>
                      <a:pt x="14026" y="13843"/>
                    </a:cubicBezTo>
                    <a:cubicBezTo>
                      <a:pt x="14026" y="13843"/>
                      <a:pt x="14026" y="13843"/>
                      <a:pt x="14026" y="13843"/>
                    </a:cubicBezTo>
                    <a:cubicBezTo>
                      <a:pt x="14026" y="13843"/>
                      <a:pt x="14026" y="13843"/>
                      <a:pt x="14026" y="13843"/>
                    </a:cubicBezTo>
                    <a:cubicBezTo>
                      <a:pt x="13970" y="13776"/>
                      <a:pt x="13970" y="13776"/>
                      <a:pt x="13970" y="13776"/>
                    </a:cubicBezTo>
                    <a:cubicBezTo>
                      <a:pt x="13970" y="13776"/>
                      <a:pt x="13970" y="13776"/>
                      <a:pt x="13970" y="13776"/>
                    </a:cubicBezTo>
                    <a:cubicBezTo>
                      <a:pt x="13970" y="13642"/>
                      <a:pt x="13970" y="13642"/>
                      <a:pt x="13970" y="13642"/>
                    </a:cubicBezTo>
                    <a:cubicBezTo>
                      <a:pt x="13970" y="13575"/>
                      <a:pt x="13970" y="13575"/>
                      <a:pt x="13970" y="13575"/>
                    </a:cubicBezTo>
                    <a:cubicBezTo>
                      <a:pt x="13970" y="13508"/>
                      <a:pt x="13970" y="13508"/>
                      <a:pt x="13970" y="13508"/>
                    </a:cubicBezTo>
                    <a:cubicBezTo>
                      <a:pt x="14026" y="13508"/>
                      <a:pt x="14026" y="13508"/>
                      <a:pt x="14026" y="13508"/>
                    </a:cubicBezTo>
                    <a:cubicBezTo>
                      <a:pt x="14026" y="13508"/>
                      <a:pt x="14026" y="13508"/>
                      <a:pt x="14026" y="13508"/>
                    </a:cubicBezTo>
                    <a:cubicBezTo>
                      <a:pt x="14082" y="13508"/>
                      <a:pt x="14082" y="13508"/>
                      <a:pt x="14082" y="13508"/>
                    </a:cubicBezTo>
                    <a:cubicBezTo>
                      <a:pt x="14082" y="13441"/>
                      <a:pt x="14082" y="13441"/>
                      <a:pt x="14082" y="13441"/>
                    </a:cubicBezTo>
                    <a:cubicBezTo>
                      <a:pt x="14082" y="13441"/>
                      <a:pt x="14082" y="13441"/>
                      <a:pt x="14082" y="13441"/>
                    </a:cubicBezTo>
                    <a:cubicBezTo>
                      <a:pt x="14138" y="13441"/>
                      <a:pt x="14138" y="13441"/>
                      <a:pt x="14138" y="13441"/>
                    </a:cubicBezTo>
                    <a:cubicBezTo>
                      <a:pt x="14138" y="13441"/>
                      <a:pt x="14138" y="13441"/>
                      <a:pt x="14138" y="13441"/>
                    </a:cubicBezTo>
                    <a:cubicBezTo>
                      <a:pt x="14194" y="13441"/>
                      <a:pt x="14194" y="13441"/>
                      <a:pt x="14194" y="13441"/>
                    </a:cubicBezTo>
                    <a:cubicBezTo>
                      <a:pt x="14250" y="13441"/>
                      <a:pt x="14250" y="13441"/>
                      <a:pt x="14250" y="13441"/>
                    </a:cubicBezTo>
                    <a:cubicBezTo>
                      <a:pt x="14363" y="13508"/>
                      <a:pt x="14363" y="13508"/>
                      <a:pt x="14363" y="13508"/>
                    </a:cubicBezTo>
                    <a:cubicBezTo>
                      <a:pt x="14475" y="13575"/>
                      <a:pt x="14475" y="13575"/>
                      <a:pt x="14475" y="13575"/>
                    </a:cubicBezTo>
                    <a:cubicBezTo>
                      <a:pt x="14531" y="13575"/>
                      <a:pt x="14531" y="13575"/>
                      <a:pt x="14531" y="13575"/>
                    </a:cubicBezTo>
                    <a:cubicBezTo>
                      <a:pt x="14531" y="13575"/>
                      <a:pt x="14531" y="13575"/>
                      <a:pt x="14531" y="13575"/>
                    </a:cubicBezTo>
                    <a:cubicBezTo>
                      <a:pt x="14475" y="13642"/>
                      <a:pt x="14475" y="13642"/>
                      <a:pt x="14475" y="13642"/>
                    </a:cubicBezTo>
                    <a:cubicBezTo>
                      <a:pt x="14531" y="13642"/>
                      <a:pt x="14531" y="13642"/>
                      <a:pt x="14531" y="13642"/>
                    </a:cubicBezTo>
                    <a:cubicBezTo>
                      <a:pt x="14587" y="13575"/>
                      <a:pt x="14587" y="13575"/>
                      <a:pt x="14587" y="13575"/>
                    </a:cubicBezTo>
                    <a:cubicBezTo>
                      <a:pt x="14643" y="13575"/>
                      <a:pt x="14643" y="13575"/>
                      <a:pt x="14643" y="13575"/>
                    </a:cubicBezTo>
                    <a:cubicBezTo>
                      <a:pt x="14699" y="13575"/>
                      <a:pt x="14699" y="13575"/>
                      <a:pt x="14699" y="13575"/>
                    </a:cubicBezTo>
                    <a:cubicBezTo>
                      <a:pt x="14699" y="13575"/>
                      <a:pt x="14699" y="13575"/>
                      <a:pt x="14699" y="13575"/>
                    </a:cubicBezTo>
                    <a:cubicBezTo>
                      <a:pt x="14755" y="13642"/>
                      <a:pt x="14755" y="13642"/>
                      <a:pt x="14755" y="13642"/>
                    </a:cubicBezTo>
                    <a:cubicBezTo>
                      <a:pt x="14755" y="13575"/>
                      <a:pt x="14755" y="13575"/>
                      <a:pt x="14755" y="13575"/>
                    </a:cubicBezTo>
                    <a:cubicBezTo>
                      <a:pt x="14811" y="13642"/>
                      <a:pt x="14811" y="13642"/>
                      <a:pt x="14811" y="13642"/>
                    </a:cubicBezTo>
                    <a:cubicBezTo>
                      <a:pt x="14811" y="13575"/>
                      <a:pt x="14811" y="13575"/>
                      <a:pt x="14811" y="13575"/>
                    </a:cubicBezTo>
                    <a:cubicBezTo>
                      <a:pt x="14868" y="13575"/>
                      <a:pt x="14868" y="13575"/>
                      <a:pt x="14868" y="13575"/>
                    </a:cubicBezTo>
                    <a:cubicBezTo>
                      <a:pt x="14924" y="13575"/>
                      <a:pt x="14924" y="13575"/>
                      <a:pt x="14924" y="13575"/>
                    </a:cubicBezTo>
                    <a:cubicBezTo>
                      <a:pt x="15036" y="13642"/>
                      <a:pt x="15036" y="13642"/>
                      <a:pt x="15036" y="13642"/>
                    </a:cubicBezTo>
                    <a:cubicBezTo>
                      <a:pt x="15036" y="13709"/>
                      <a:pt x="15036" y="13709"/>
                      <a:pt x="15036" y="13709"/>
                    </a:cubicBezTo>
                    <a:cubicBezTo>
                      <a:pt x="15092" y="13709"/>
                      <a:pt x="15092" y="13709"/>
                      <a:pt x="15092" y="13709"/>
                    </a:cubicBezTo>
                    <a:cubicBezTo>
                      <a:pt x="15148" y="13709"/>
                      <a:pt x="15148" y="13709"/>
                      <a:pt x="15148" y="13709"/>
                    </a:cubicBezTo>
                    <a:cubicBezTo>
                      <a:pt x="15148" y="13843"/>
                      <a:pt x="15148" y="13843"/>
                      <a:pt x="15148" y="13843"/>
                    </a:cubicBezTo>
                    <a:cubicBezTo>
                      <a:pt x="15092" y="13843"/>
                      <a:pt x="15092" y="13843"/>
                      <a:pt x="15092" y="13843"/>
                    </a:cubicBezTo>
                    <a:cubicBezTo>
                      <a:pt x="15092" y="13910"/>
                      <a:pt x="15092" y="13910"/>
                      <a:pt x="15092" y="13910"/>
                    </a:cubicBezTo>
                    <a:cubicBezTo>
                      <a:pt x="15148" y="13843"/>
                      <a:pt x="15148" y="13843"/>
                      <a:pt x="15148" y="13843"/>
                    </a:cubicBezTo>
                    <a:cubicBezTo>
                      <a:pt x="15204" y="13910"/>
                      <a:pt x="15204" y="13910"/>
                      <a:pt x="15204" y="13910"/>
                    </a:cubicBezTo>
                    <a:cubicBezTo>
                      <a:pt x="15204" y="13976"/>
                      <a:pt x="15204" y="13976"/>
                      <a:pt x="15204" y="13976"/>
                    </a:cubicBezTo>
                    <a:cubicBezTo>
                      <a:pt x="15148" y="13976"/>
                      <a:pt x="15148" y="13976"/>
                      <a:pt x="15148" y="13976"/>
                    </a:cubicBezTo>
                    <a:cubicBezTo>
                      <a:pt x="15204" y="14043"/>
                      <a:pt x="15204" y="14043"/>
                      <a:pt x="15204" y="14043"/>
                    </a:cubicBezTo>
                    <a:cubicBezTo>
                      <a:pt x="15260" y="13976"/>
                      <a:pt x="15260" y="13976"/>
                      <a:pt x="15260" y="13976"/>
                    </a:cubicBezTo>
                    <a:cubicBezTo>
                      <a:pt x="15260" y="14043"/>
                      <a:pt x="15260" y="14043"/>
                      <a:pt x="15260" y="14043"/>
                    </a:cubicBezTo>
                    <a:cubicBezTo>
                      <a:pt x="15260" y="14110"/>
                      <a:pt x="15260" y="14110"/>
                      <a:pt x="15260" y="14110"/>
                    </a:cubicBezTo>
                    <a:cubicBezTo>
                      <a:pt x="15260" y="14043"/>
                      <a:pt x="15260" y="14043"/>
                      <a:pt x="15260" y="14043"/>
                    </a:cubicBezTo>
                    <a:cubicBezTo>
                      <a:pt x="15204" y="14110"/>
                      <a:pt x="15204" y="14110"/>
                      <a:pt x="15204" y="14110"/>
                    </a:cubicBezTo>
                    <a:cubicBezTo>
                      <a:pt x="15148" y="14110"/>
                      <a:pt x="15148" y="14110"/>
                      <a:pt x="15148" y="14110"/>
                    </a:cubicBezTo>
                    <a:cubicBezTo>
                      <a:pt x="15260" y="14177"/>
                      <a:pt x="15260" y="14177"/>
                      <a:pt x="15260" y="14177"/>
                    </a:cubicBezTo>
                    <a:cubicBezTo>
                      <a:pt x="15260" y="14244"/>
                      <a:pt x="15260" y="14244"/>
                      <a:pt x="15260" y="14244"/>
                    </a:cubicBezTo>
                    <a:cubicBezTo>
                      <a:pt x="15260" y="14177"/>
                      <a:pt x="15260" y="14177"/>
                      <a:pt x="15260" y="14177"/>
                    </a:cubicBezTo>
                    <a:cubicBezTo>
                      <a:pt x="15260" y="14244"/>
                      <a:pt x="15260" y="14244"/>
                      <a:pt x="15260" y="14244"/>
                    </a:cubicBezTo>
                    <a:cubicBezTo>
                      <a:pt x="15316" y="14177"/>
                      <a:pt x="15316" y="14177"/>
                      <a:pt x="15316" y="14177"/>
                    </a:cubicBezTo>
                    <a:cubicBezTo>
                      <a:pt x="15372" y="14244"/>
                      <a:pt x="15372" y="14244"/>
                      <a:pt x="15372" y="14244"/>
                    </a:cubicBezTo>
                    <a:cubicBezTo>
                      <a:pt x="15429" y="14244"/>
                      <a:pt x="15429" y="14244"/>
                      <a:pt x="15429" y="14244"/>
                    </a:cubicBezTo>
                    <a:cubicBezTo>
                      <a:pt x="15429" y="14311"/>
                      <a:pt x="15429" y="14311"/>
                      <a:pt x="15429" y="14311"/>
                    </a:cubicBezTo>
                    <a:cubicBezTo>
                      <a:pt x="15485" y="14244"/>
                      <a:pt x="15485" y="14244"/>
                      <a:pt x="15485" y="14244"/>
                    </a:cubicBezTo>
                    <a:cubicBezTo>
                      <a:pt x="15541" y="14311"/>
                      <a:pt x="15541" y="14311"/>
                      <a:pt x="15541" y="14311"/>
                    </a:cubicBezTo>
                    <a:cubicBezTo>
                      <a:pt x="15541" y="14378"/>
                      <a:pt x="15541" y="14378"/>
                      <a:pt x="15541" y="14378"/>
                    </a:cubicBezTo>
                    <a:cubicBezTo>
                      <a:pt x="15597" y="14445"/>
                      <a:pt x="15597" y="14445"/>
                      <a:pt x="15597" y="14445"/>
                    </a:cubicBezTo>
                    <a:cubicBezTo>
                      <a:pt x="15653" y="14378"/>
                      <a:pt x="15653" y="14378"/>
                      <a:pt x="15653" y="14378"/>
                    </a:cubicBezTo>
                    <a:cubicBezTo>
                      <a:pt x="15653" y="14311"/>
                      <a:pt x="15653" y="14311"/>
                      <a:pt x="15653" y="14311"/>
                    </a:cubicBezTo>
                    <a:cubicBezTo>
                      <a:pt x="15709" y="14311"/>
                      <a:pt x="15709" y="14311"/>
                      <a:pt x="15709" y="14311"/>
                    </a:cubicBezTo>
                    <a:cubicBezTo>
                      <a:pt x="15709" y="14378"/>
                      <a:pt x="15709" y="14378"/>
                      <a:pt x="15709" y="14378"/>
                    </a:cubicBezTo>
                    <a:cubicBezTo>
                      <a:pt x="15653" y="14445"/>
                      <a:pt x="15653" y="14445"/>
                      <a:pt x="15653" y="14445"/>
                    </a:cubicBezTo>
                    <a:cubicBezTo>
                      <a:pt x="15597" y="14511"/>
                      <a:pt x="15597" y="14511"/>
                      <a:pt x="15597" y="14511"/>
                    </a:cubicBezTo>
                    <a:cubicBezTo>
                      <a:pt x="15541" y="14578"/>
                      <a:pt x="15541" y="14578"/>
                      <a:pt x="15541" y="14578"/>
                    </a:cubicBezTo>
                    <a:cubicBezTo>
                      <a:pt x="15597" y="14712"/>
                      <a:pt x="15597" y="14712"/>
                      <a:pt x="15597" y="14712"/>
                    </a:cubicBezTo>
                    <a:cubicBezTo>
                      <a:pt x="15541" y="14712"/>
                      <a:pt x="15541" y="14712"/>
                      <a:pt x="15541" y="14712"/>
                    </a:cubicBezTo>
                    <a:cubicBezTo>
                      <a:pt x="15541" y="14645"/>
                      <a:pt x="15541" y="14645"/>
                      <a:pt x="15541" y="14645"/>
                    </a:cubicBezTo>
                    <a:cubicBezTo>
                      <a:pt x="15541" y="14712"/>
                      <a:pt x="15541" y="14712"/>
                      <a:pt x="15541" y="14712"/>
                    </a:cubicBezTo>
                    <a:cubicBezTo>
                      <a:pt x="15485" y="14779"/>
                      <a:pt x="15485" y="14779"/>
                      <a:pt x="15485" y="14779"/>
                    </a:cubicBezTo>
                    <a:cubicBezTo>
                      <a:pt x="15372" y="14779"/>
                      <a:pt x="15372" y="14779"/>
                      <a:pt x="15372" y="14779"/>
                    </a:cubicBezTo>
                    <a:cubicBezTo>
                      <a:pt x="15260" y="14712"/>
                      <a:pt x="15260" y="14712"/>
                      <a:pt x="15260" y="14712"/>
                    </a:cubicBezTo>
                    <a:cubicBezTo>
                      <a:pt x="15372" y="14779"/>
                      <a:pt x="15372" y="14779"/>
                      <a:pt x="15372" y="14779"/>
                    </a:cubicBezTo>
                    <a:cubicBezTo>
                      <a:pt x="15485" y="14779"/>
                      <a:pt x="15485" y="14779"/>
                      <a:pt x="15485" y="14779"/>
                    </a:cubicBezTo>
                    <a:cubicBezTo>
                      <a:pt x="15541" y="14846"/>
                      <a:pt x="15541" y="14846"/>
                      <a:pt x="15541" y="14846"/>
                    </a:cubicBezTo>
                    <a:cubicBezTo>
                      <a:pt x="15541" y="14980"/>
                      <a:pt x="15541" y="14980"/>
                      <a:pt x="15541" y="14980"/>
                    </a:cubicBezTo>
                    <a:cubicBezTo>
                      <a:pt x="15485" y="15046"/>
                      <a:pt x="15485" y="15046"/>
                      <a:pt x="15485" y="15046"/>
                    </a:cubicBezTo>
                    <a:cubicBezTo>
                      <a:pt x="15485" y="15046"/>
                      <a:pt x="15485" y="15046"/>
                      <a:pt x="15485" y="15046"/>
                    </a:cubicBezTo>
                    <a:cubicBezTo>
                      <a:pt x="15429" y="15113"/>
                      <a:pt x="15429" y="15113"/>
                      <a:pt x="15429" y="15113"/>
                    </a:cubicBezTo>
                    <a:cubicBezTo>
                      <a:pt x="15429" y="15113"/>
                      <a:pt x="15429" y="15113"/>
                      <a:pt x="15429" y="15113"/>
                    </a:cubicBezTo>
                    <a:cubicBezTo>
                      <a:pt x="15485" y="15247"/>
                      <a:pt x="15485" y="15247"/>
                      <a:pt x="15485" y="15247"/>
                    </a:cubicBezTo>
                    <a:cubicBezTo>
                      <a:pt x="15541" y="15247"/>
                      <a:pt x="15541" y="15247"/>
                      <a:pt x="15541" y="15247"/>
                    </a:cubicBezTo>
                    <a:cubicBezTo>
                      <a:pt x="15541" y="15247"/>
                      <a:pt x="15541" y="15247"/>
                      <a:pt x="15541" y="15247"/>
                    </a:cubicBezTo>
                    <a:cubicBezTo>
                      <a:pt x="15429" y="15247"/>
                      <a:pt x="15429" y="15247"/>
                      <a:pt x="15429" y="15247"/>
                    </a:cubicBezTo>
                    <a:cubicBezTo>
                      <a:pt x="15485" y="15314"/>
                      <a:pt x="15485" y="15314"/>
                      <a:pt x="15485" y="15314"/>
                    </a:cubicBezTo>
                    <a:cubicBezTo>
                      <a:pt x="15541" y="15381"/>
                      <a:pt x="15541" y="15381"/>
                      <a:pt x="15541" y="15381"/>
                    </a:cubicBezTo>
                    <a:cubicBezTo>
                      <a:pt x="15541" y="15381"/>
                      <a:pt x="15541" y="15381"/>
                      <a:pt x="15541" y="15381"/>
                    </a:cubicBezTo>
                    <a:cubicBezTo>
                      <a:pt x="15541" y="15314"/>
                      <a:pt x="15541" y="15314"/>
                      <a:pt x="15541" y="15314"/>
                    </a:cubicBezTo>
                    <a:cubicBezTo>
                      <a:pt x="15597" y="15314"/>
                      <a:pt x="15597" y="15314"/>
                      <a:pt x="15597" y="15314"/>
                    </a:cubicBezTo>
                    <a:cubicBezTo>
                      <a:pt x="15653" y="15314"/>
                      <a:pt x="15653" y="15314"/>
                      <a:pt x="15653" y="15314"/>
                    </a:cubicBezTo>
                    <a:cubicBezTo>
                      <a:pt x="15653" y="15381"/>
                      <a:pt x="15653" y="15381"/>
                      <a:pt x="15653" y="15381"/>
                    </a:cubicBezTo>
                    <a:cubicBezTo>
                      <a:pt x="15653" y="15448"/>
                      <a:pt x="15653" y="15448"/>
                      <a:pt x="15653" y="15448"/>
                    </a:cubicBezTo>
                    <a:cubicBezTo>
                      <a:pt x="15653" y="15515"/>
                      <a:pt x="15653" y="15515"/>
                      <a:pt x="15653" y="15515"/>
                    </a:cubicBezTo>
                    <a:cubicBezTo>
                      <a:pt x="15597" y="15581"/>
                      <a:pt x="15597" y="15581"/>
                      <a:pt x="15597" y="15581"/>
                    </a:cubicBezTo>
                    <a:cubicBezTo>
                      <a:pt x="15597" y="15648"/>
                      <a:pt x="15597" y="15648"/>
                      <a:pt x="15597" y="15648"/>
                    </a:cubicBezTo>
                    <a:cubicBezTo>
                      <a:pt x="15541" y="15715"/>
                      <a:pt x="15541" y="15715"/>
                      <a:pt x="15541" y="15715"/>
                    </a:cubicBezTo>
                    <a:cubicBezTo>
                      <a:pt x="15597" y="15715"/>
                      <a:pt x="15597" y="15715"/>
                      <a:pt x="15597" y="15715"/>
                    </a:cubicBezTo>
                    <a:cubicBezTo>
                      <a:pt x="15653" y="15515"/>
                      <a:pt x="15653" y="15515"/>
                      <a:pt x="15653" y="15515"/>
                    </a:cubicBezTo>
                    <a:cubicBezTo>
                      <a:pt x="15709" y="15448"/>
                      <a:pt x="15709" y="15448"/>
                      <a:pt x="15709" y="15448"/>
                    </a:cubicBezTo>
                    <a:cubicBezTo>
                      <a:pt x="15765" y="15448"/>
                      <a:pt x="15765" y="15448"/>
                      <a:pt x="15765" y="15448"/>
                    </a:cubicBezTo>
                    <a:cubicBezTo>
                      <a:pt x="15765" y="15515"/>
                      <a:pt x="15765" y="15515"/>
                      <a:pt x="15765" y="15515"/>
                    </a:cubicBezTo>
                    <a:cubicBezTo>
                      <a:pt x="15765" y="15648"/>
                      <a:pt x="15765" y="15648"/>
                      <a:pt x="15765" y="15648"/>
                    </a:cubicBezTo>
                    <a:cubicBezTo>
                      <a:pt x="15709" y="15648"/>
                      <a:pt x="15709" y="15648"/>
                      <a:pt x="15709" y="15648"/>
                    </a:cubicBezTo>
                    <a:cubicBezTo>
                      <a:pt x="15765" y="15715"/>
                      <a:pt x="15765" y="15715"/>
                      <a:pt x="15765" y="15715"/>
                    </a:cubicBezTo>
                    <a:cubicBezTo>
                      <a:pt x="15709" y="15782"/>
                      <a:pt x="15709" y="15782"/>
                      <a:pt x="15709" y="15782"/>
                    </a:cubicBezTo>
                    <a:cubicBezTo>
                      <a:pt x="15765" y="15715"/>
                      <a:pt x="15765" y="15715"/>
                      <a:pt x="15765" y="15715"/>
                    </a:cubicBezTo>
                    <a:cubicBezTo>
                      <a:pt x="15765" y="15648"/>
                      <a:pt x="15765" y="15648"/>
                      <a:pt x="15765" y="15648"/>
                    </a:cubicBezTo>
                    <a:cubicBezTo>
                      <a:pt x="15821" y="15581"/>
                      <a:pt x="15821" y="15581"/>
                      <a:pt x="15821" y="15581"/>
                    </a:cubicBezTo>
                    <a:cubicBezTo>
                      <a:pt x="15877" y="15581"/>
                      <a:pt x="15877" y="15581"/>
                      <a:pt x="15877" y="15581"/>
                    </a:cubicBezTo>
                    <a:cubicBezTo>
                      <a:pt x="15934" y="15515"/>
                      <a:pt x="15934" y="15515"/>
                      <a:pt x="15934" y="15515"/>
                    </a:cubicBezTo>
                    <a:cubicBezTo>
                      <a:pt x="15934" y="15515"/>
                      <a:pt x="15934" y="15515"/>
                      <a:pt x="15934" y="15515"/>
                    </a:cubicBezTo>
                    <a:cubicBezTo>
                      <a:pt x="15990" y="15581"/>
                      <a:pt x="15990" y="15581"/>
                      <a:pt x="15990" y="15581"/>
                    </a:cubicBezTo>
                    <a:cubicBezTo>
                      <a:pt x="15990" y="15515"/>
                      <a:pt x="15990" y="15515"/>
                      <a:pt x="15990" y="15515"/>
                    </a:cubicBezTo>
                    <a:cubicBezTo>
                      <a:pt x="16046" y="15515"/>
                      <a:pt x="16046" y="15515"/>
                      <a:pt x="16046" y="15515"/>
                    </a:cubicBezTo>
                    <a:cubicBezTo>
                      <a:pt x="16046" y="15448"/>
                      <a:pt x="16046" y="15448"/>
                      <a:pt x="16046" y="15448"/>
                    </a:cubicBezTo>
                    <a:cubicBezTo>
                      <a:pt x="16046" y="15448"/>
                      <a:pt x="16046" y="15448"/>
                      <a:pt x="16046" y="15448"/>
                    </a:cubicBezTo>
                    <a:cubicBezTo>
                      <a:pt x="16158" y="15381"/>
                      <a:pt x="16158" y="15381"/>
                      <a:pt x="16158" y="15381"/>
                    </a:cubicBezTo>
                    <a:cubicBezTo>
                      <a:pt x="16158" y="15381"/>
                      <a:pt x="16158" y="15381"/>
                      <a:pt x="16158" y="15381"/>
                    </a:cubicBezTo>
                    <a:cubicBezTo>
                      <a:pt x="16158" y="15515"/>
                      <a:pt x="16158" y="15515"/>
                      <a:pt x="16158" y="15515"/>
                    </a:cubicBezTo>
                    <a:cubicBezTo>
                      <a:pt x="16158" y="15581"/>
                      <a:pt x="16158" y="15581"/>
                      <a:pt x="16158" y="15581"/>
                    </a:cubicBezTo>
                    <a:cubicBezTo>
                      <a:pt x="16214" y="15448"/>
                      <a:pt x="16214" y="15448"/>
                      <a:pt x="16214" y="15448"/>
                    </a:cubicBezTo>
                    <a:cubicBezTo>
                      <a:pt x="16214" y="15381"/>
                      <a:pt x="16214" y="15381"/>
                      <a:pt x="16214" y="15381"/>
                    </a:cubicBezTo>
                    <a:cubicBezTo>
                      <a:pt x="16214" y="15381"/>
                      <a:pt x="16214" y="15381"/>
                      <a:pt x="16214" y="15381"/>
                    </a:cubicBezTo>
                    <a:cubicBezTo>
                      <a:pt x="16214" y="15381"/>
                      <a:pt x="16214" y="15381"/>
                      <a:pt x="16214" y="15381"/>
                    </a:cubicBezTo>
                    <a:cubicBezTo>
                      <a:pt x="16270" y="15314"/>
                      <a:pt x="16270" y="15314"/>
                      <a:pt x="16270" y="15314"/>
                    </a:cubicBezTo>
                    <a:cubicBezTo>
                      <a:pt x="16270" y="15314"/>
                      <a:pt x="16270" y="15314"/>
                      <a:pt x="16270" y="15314"/>
                    </a:cubicBezTo>
                    <a:cubicBezTo>
                      <a:pt x="16326" y="15247"/>
                      <a:pt x="16326" y="15247"/>
                      <a:pt x="16326" y="15247"/>
                    </a:cubicBezTo>
                    <a:cubicBezTo>
                      <a:pt x="16326" y="15180"/>
                      <a:pt x="16326" y="15180"/>
                      <a:pt x="16326" y="15180"/>
                    </a:cubicBezTo>
                    <a:cubicBezTo>
                      <a:pt x="16382" y="15180"/>
                      <a:pt x="16382" y="15180"/>
                      <a:pt x="16382" y="15180"/>
                    </a:cubicBezTo>
                    <a:cubicBezTo>
                      <a:pt x="16382" y="15113"/>
                      <a:pt x="16382" y="15113"/>
                      <a:pt x="16382" y="15113"/>
                    </a:cubicBezTo>
                    <a:cubicBezTo>
                      <a:pt x="16438" y="15113"/>
                      <a:pt x="16438" y="15113"/>
                      <a:pt x="16438" y="15113"/>
                    </a:cubicBezTo>
                    <a:cubicBezTo>
                      <a:pt x="16438" y="15180"/>
                      <a:pt x="16438" y="15180"/>
                      <a:pt x="16438" y="15180"/>
                    </a:cubicBezTo>
                    <a:cubicBezTo>
                      <a:pt x="16438" y="15113"/>
                      <a:pt x="16438" y="15113"/>
                      <a:pt x="16438" y="15113"/>
                    </a:cubicBezTo>
                    <a:cubicBezTo>
                      <a:pt x="16438" y="15113"/>
                      <a:pt x="16438" y="15113"/>
                      <a:pt x="16438" y="15113"/>
                    </a:cubicBezTo>
                    <a:cubicBezTo>
                      <a:pt x="16382" y="15113"/>
                      <a:pt x="16382" y="15113"/>
                      <a:pt x="16382" y="15113"/>
                    </a:cubicBezTo>
                    <a:cubicBezTo>
                      <a:pt x="16382" y="15046"/>
                      <a:pt x="16382" y="15046"/>
                      <a:pt x="16382" y="15046"/>
                    </a:cubicBezTo>
                    <a:cubicBezTo>
                      <a:pt x="16438" y="14980"/>
                      <a:pt x="16438" y="14980"/>
                      <a:pt x="16438" y="14980"/>
                    </a:cubicBezTo>
                    <a:cubicBezTo>
                      <a:pt x="16438" y="14980"/>
                      <a:pt x="16438" y="14980"/>
                      <a:pt x="16438" y="14980"/>
                    </a:cubicBezTo>
                    <a:cubicBezTo>
                      <a:pt x="16495" y="14980"/>
                      <a:pt x="16495" y="14980"/>
                      <a:pt x="16495" y="14980"/>
                    </a:cubicBezTo>
                    <a:cubicBezTo>
                      <a:pt x="16495" y="14913"/>
                      <a:pt x="16495" y="14913"/>
                      <a:pt x="16495" y="14913"/>
                    </a:cubicBezTo>
                    <a:cubicBezTo>
                      <a:pt x="16495" y="14913"/>
                      <a:pt x="16495" y="14913"/>
                      <a:pt x="16495" y="14913"/>
                    </a:cubicBezTo>
                    <a:cubicBezTo>
                      <a:pt x="16495" y="14846"/>
                      <a:pt x="16495" y="14846"/>
                      <a:pt x="16495" y="14846"/>
                    </a:cubicBezTo>
                    <a:cubicBezTo>
                      <a:pt x="16551" y="14846"/>
                      <a:pt x="16551" y="14846"/>
                      <a:pt x="16551" y="14846"/>
                    </a:cubicBezTo>
                    <a:cubicBezTo>
                      <a:pt x="16607" y="14779"/>
                      <a:pt x="16607" y="14779"/>
                      <a:pt x="16607" y="14779"/>
                    </a:cubicBezTo>
                    <a:cubicBezTo>
                      <a:pt x="16551" y="14712"/>
                      <a:pt x="16551" y="14712"/>
                      <a:pt x="16551" y="14712"/>
                    </a:cubicBezTo>
                    <a:cubicBezTo>
                      <a:pt x="16607" y="14645"/>
                      <a:pt x="16607" y="14645"/>
                      <a:pt x="16607" y="14645"/>
                    </a:cubicBezTo>
                    <a:cubicBezTo>
                      <a:pt x="16663" y="14645"/>
                      <a:pt x="16663" y="14645"/>
                      <a:pt x="16663" y="14645"/>
                    </a:cubicBezTo>
                    <a:cubicBezTo>
                      <a:pt x="16719" y="14645"/>
                      <a:pt x="16719" y="14645"/>
                      <a:pt x="16719" y="14645"/>
                    </a:cubicBezTo>
                    <a:cubicBezTo>
                      <a:pt x="16663" y="14712"/>
                      <a:pt x="16663" y="14712"/>
                      <a:pt x="16663" y="14712"/>
                    </a:cubicBezTo>
                    <a:cubicBezTo>
                      <a:pt x="16719" y="14712"/>
                      <a:pt x="16719" y="14712"/>
                      <a:pt x="16719" y="14712"/>
                    </a:cubicBezTo>
                    <a:cubicBezTo>
                      <a:pt x="16719" y="14712"/>
                      <a:pt x="16719" y="14712"/>
                      <a:pt x="16719" y="14712"/>
                    </a:cubicBezTo>
                    <a:cubicBezTo>
                      <a:pt x="16663" y="14712"/>
                      <a:pt x="16663" y="14712"/>
                      <a:pt x="16663" y="14712"/>
                    </a:cubicBezTo>
                    <a:cubicBezTo>
                      <a:pt x="16663" y="14779"/>
                      <a:pt x="16663" y="14779"/>
                      <a:pt x="16663" y="14779"/>
                    </a:cubicBezTo>
                    <a:cubicBezTo>
                      <a:pt x="16719" y="14779"/>
                      <a:pt x="16719" y="14779"/>
                      <a:pt x="16719" y="14779"/>
                    </a:cubicBezTo>
                    <a:cubicBezTo>
                      <a:pt x="16663" y="14846"/>
                      <a:pt x="16663" y="14846"/>
                      <a:pt x="16663" y="14846"/>
                    </a:cubicBezTo>
                    <a:cubicBezTo>
                      <a:pt x="16663" y="14846"/>
                      <a:pt x="16663" y="14846"/>
                      <a:pt x="16663" y="14846"/>
                    </a:cubicBezTo>
                    <a:cubicBezTo>
                      <a:pt x="16663" y="14846"/>
                      <a:pt x="16663" y="14846"/>
                      <a:pt x="16663" y="14846"/>
                    </a:cubicBezTo>
                    <a:cubicBezTo>
                      <a:pt x="16663" y="14846"/>
                      <a:pt x="16663" y="14846"/>
                      <a:pt x="16663" y="14846"/>
                    </a:cubicBezTo>
                    <a:cubicBezTo>
                      <a:pt x="16719" y="14846"/>
                      <a:pt x="16719" y="14846"/>
                      <a:pt x="16719" y="14846"/>
                    </a:cubicBezTo>
                    <a:cubicBezTo>
                      <a:pt x="16719" y="14913"/>
                      <a:pt x="16719" y="14913"/>
                      <a:pt x="16719" y="14913"/>
                    </a:cubicBezTo>
                    <a:cubicBezTo>
                      <a:pt x="16663" y="14913"/>
                      <a:pt x="16663" y="14913"/>
                      <a:pt x="16663" y="14913"/>
                    </a:cubicBezTo>
                    <a:cubicBezTo>
                      <a:pt x="16719" y="14913"/>
                      <a:pt x="16719" y="14913"/>
                      <a:pt x="16719" y="14913"/>
                    </a:cubicBezTo>
                    <a:cubicBezTo>
                      <a:pt x="16719" y="14980"/>
                      <a:pt x="16719" y="14980"/>
                      <a:pt x="16719" y="14980"/>
                    </a:cubicBezTo>
                    <a:cubicBezTo>
                      <a:pt x="16663" y="14980"/>
                      <a:pt x="16663" y="14980"/>
                      <a:pt x="16663" y="14980"/>
                    </a:cubicBezTo>
                    <a:cubicBezTo>
                      <a:pt x="16719" y="15046"/>
                      <a:pt x="16719" y="15046"/>
                      <a:pt x="16719" y="15046"/>
                    </a:cubicBezTo>
                    <a:cubicBezTo>
                      <a:pt x="16719" y="15113"/>
                      <a:pt x="16719" y="15113"/>
                      <a:pt x="16719" y="15113"/>
                    </a:cubicBezTo>
                    <a:cubicBezTo>
                      <a:pt x="16775" y="15180"/>
                      <a:pt x="16775" y="15180"/>
                      <a:pt x="16775" y="15180"/>
                    </a:cubicBezTo>
                    <a:cubicBezTo>
                      <a:pt x="16719" y="15180"/>
                      <a:pt x="16719" y="15180"/>
                      <a:pt x="16719" y="15180"/>
                    </a:cubicBezTo>
                    <a:cubicBezTo>
                      <a:pt x="16719" y="15180"/>
                      <a:pt x="16719" y="15180"/>
                      <a:pt x="16719" y="15180"/>
                    </a:cubicBezTo>
                    <a:cubicBezTo>
                      <a:pt x="16663" y="15180"/>
                      <a:pt x="16663" y="15180"/>
                      <a:pt x="16663" y="15180"/>
                    </a:cubicBezTo>
                    <a:cubicBezTo>
                      <a:pt x="16719" y="15247"/>
                      <a:pt x="16719" y="15247"/>
                      <a:pt x="16719" y="15247"/>
                    </a:cubicBezTo>
                    <a:cubicBezTo>
                      <a:pt x="16719" y="15247"/>
                      <a:pt x="16719" y="15247"/>
                      <a:pt x="16719" y="15247"/>
                    </a:cubicBezTo>
                    <a:cubicBezTo>
                      <a:pt x="16719" y="15247"/>
                      <a:pt x="16719" y="15247"/>
                      <a:pt x="16719" y="15247"/>
                    </a:cubicBezTo>
                    <a:cubicBezTo>
                      <a:pt x="16775" y="15180"/>
                      <a:pt x="16775" y="15180"/>
                      <a:pt x="16775" y="15180"/>
                    </a:cubicBezTo>
                    <a:cubicBezTo>
                      <a:pt x="16775" y="15247"/>
                      <a:pt x="16775" y="15247"/>
                      <a:pt x="16775" y="15247"/>
                    </a:cubicBezTo>
                    <a:cubicBezTo>
                      <a:pt x="16831" y="15247"/>
                      <a:pt x="16831" y="15247"/>
                      <a:pt x="16831" y="15247"/>
                    </a:cubicBezTo>
                    <a:cubicBezTo>
                      <a:pt x="16775" y="15314"/>
                      <a:pt x="16775" y="15314"/>
                      <a:pt x="16775" y="15314"/>
                    </a:cubicBezTo>
                    <a:cubicBezTo>
                      <a:pt x="16719" y="15381"/>
                      <a:pt x="16719" y="15381"/>
                      <a:pt x="16719" y="15381"/>
                    </a:cubicBezTo>
                    <a:cubicBezTo>
                      <a:pt x="16663" y="15314"/>
                      <a:pt x="16663" y="15314"/>
                      <a:pt x="16663" y="15314"/>
                    </a:cubicBezTo>
                    <a:cubicBezTo>
                      <a:pt x="16663" y="15381"/>
                      <a:pt x="16663" y="15381"/>
                      <a:pt x="16663" y="15381"/>
                    </a:cubicBezTo>
                    <a:cubicBezTo>
                      <a:pt x="16663" y="15381"/>
                      <a:pt x="16663" y="15381"/>
                      <a:pt x="16663" y="15381"/>
                    </a:cubicBezTo>
                    <a:cubicBezTo>
                      <a:pt x="16775" y="15381"/>
                      <a:pt x="16775" y="15381"/>
                      <a:pt x="16775" y="15381"/>
                    </a:cubicBezTo>
                    <a:cubicBezTo>
                      <a:pt x="16831" y="15381"/>
                      <a:pt x="16831" y="15381"/>
                      <a:pt x="16831" y="15381"/>
                    </a:cubicBezTo>
                    <a:cubicBezTo>
                      <a:pt x="16831" y="15448"/>
                      <a:pt x="16831" y="15448"/>
                      <a:pt x="16831" y="15448"/>
                    </a:cubicBezTo>
                    <a:cubicBezTo>
                      <a:pt x="16775" y="15448"/>
                      <a:pt x="16775" y="15448"/>
                      <a:pt x="16775" y="15448"/>
                    </a:cubicBezTo>
                    <a:cubicBezTo>
                      <a:pt x="16831" y="15515"/>
                      <a:pt x="16831" y="15515"/>
                      <a:pt x="16831" y="15515"/>
                    </a:cubicBezTo>
                    <a:cubicBezTo>
                      <a:pt x="16887" y="15448"/>
                      <a:pt x="16887" y="15448"/>
                      <a:pt x="16887" y="15448"/>
                    </a:cubicBezTo>
                    <a:cubicBezTo>
                      <a:pt x="16887" y="15515"/>
                      <a:pt x="16887" y="15515"/>
                      <a:pt x="16887" y="15515"/>
                    </a:cubicBezTo>
                    <a:cubicBezTo>
                      <a:pt x="16831" y="15581"/>
                      <a:pt x="16831" y="15581"/>
                      <a:pt x="16831" y="15581"/>
                    </a:cubicBezTo>
                    <a:cubicBezTo>
                      <a:pt x="16719" y="15581"/>
                      <a:pt x="16719" y="15581"/>
                      <a:pt x="16719" y="15581"/>
                    </a:cubicBezTo>
                    <a:cubicBezTo>
                      <a:pt x="16719" y="15581"/>
                      <a:pt x="16719" y="15581"/>
                      <a:pt x="16719" y="15581"/>
                    </a:cubicBezTo>
                    <a:cubicBezTo>
                      <a:pt x="16663" y="15581"/>
                      <a:pt x="16663" y="15581"/>
                      <a:pt x="16663" y="15581"/>
                    </a:cubicBezTo>
                    <a:cubicBezTo>
                      <a:pt x="16719" y="15648"/>
                      <a:pt x="16719" y="15648"/>
                      <a:pt x="16719" y="15648"/>
                    </a:cubicBezTo>
                    <a:cubicBezTo>
                      <a:pt x="16663" y="15648"/>
                      <a:pt x="16663" y="15648"/>
                      <a:pt x="16663" y="15648"/>
                    </a:cubicBezTo>
                    <a:cubicBezTo>
                      <a:pt x="16719" y="15648"/>
                      <a:pt x="16719" y="15648"/>
                      <a:pt x="16719" y="15648"/>
                    </a:cubicBezTo>
                    <a:cubicBezTo>
                      <a:pt x="16831" y="15648"/>
                      <a:pt x="16831" y="15648"/>
                      <a:pt x="16831" y="15648"/>
                    </a:cubicBezTo>
                    <a:cubicBezTo>
                      <a:pt x="16887" y="15648"/>
                      <a:pt x="16887" y="15648"/>
                      <a:pt x="16887" y="15648"/>
                    </a:cubicBezTo>
                    <a:cubicBezTo>
                      <a:pt x="16887" y="15648"/>
                      <a:pt x="16887" y="15648"/>
                      <a:pt x="16887" y="15648"/>
                    </a:cubicBezTo>
                    <a:cubicBezTo>
                      <a:pt x="16887" y="15648"/>
                      <a:pt x="16887" y="15648"/>
                      <a:pt x="16887" y="15648"/>
                    </a:cubicBezTo>
                    <a:cubicBezTo>
                      <a:pt x="16887" y="15715"/>
                      <a:pt x="16887" y="15715"/>
                      <a:pt x="16887" y="15715"/>
                    </a:cubicBezTo>
                    <a:cubicBezTo>
                      <a:pt x="16831" y="15715"/>
                      <a:pt x="16831" y="15715"/>
                      <a:pt x="16831" y="15715"/>
                    </a:cubicBezTo>
                    <a:cubicBezTo>
                      <a:pt x="16775" y="15715"/>
                      <a:pt x="16775" y="15715"/>
                      <a:pt x="16775" y="15715"/>
                    </a:cubicBezTo>
                    <a:cubicBezTo>
                      <a:pt x="16719" y="15849"/>
                      <a:pt x="16719" y="15849"/>
                      <a:pt x="16719" y="15849"/>
                    </a:cubicBezTo>
                    <a:cubicBezTo>
                      <a:pt x="16775" y="15782"/>
                      <a:pt x="16775" y="15782"/>
                      <a:pt x="16775" y="15782"/>
                    </a:cubicBezTo>
                    <a:cubicBezTo>
                      <a:pt x="16831" y="15782"/>
                      <a:pt x="16831" y="15782"/>
                      <a:pt x="16831" y="15782"/>
                    </a:cubicBezTo>
                    <a:cubicBezTo>
                      <a:pt x="16887" y="15782"/>
                      <a:pt x="16887" y="15782"/>
                      <a:pt x="16887" y="15782"/>
                    </a:cubicBezTo>
                    <a:cubicBezTo>
                      <a:pt x="16887" y="15782"/>
                      <a:pt x="16887" y="15782"/>
                      <a:pt x="16887" y="15782"/>
                    </a:cubicBezTo>
                    <a:cubicBezTo>
                      <a:pt x="16887" y="15849"/>
                      <a:pt x="16887" y="15849"/>
                      <a:pt x="16887" y="15849"/>
                    </a:cubicBezTo>
                    <a:cubicBezTo>
                      <a:pt x="16887" y="15849"/>
                      <a:pt x="16887" y="15849"/>
                      <a:pt x="16887" y="15849"/>
                    </a:cubicBezTo>
                    <a:cubicBezTo>
                      <a:pt x="16831" y="15849"/>
                      <a:pt x="16831" y="15849"/>
                      <a:pt x="16831" y="15849"/>
                    </a:cubicBezTo>
                    <a:cubicBezTo>
                      <a:pt x="16831" y="15916"/>
                      <a:pt x="16831" y="15916"/>
                      <a:pt x="16831" y="15916"/>
                    </a:cubicBezTo>
                    <a:cubicBezTo>
                      <a:pt x="16831" y="15916"/>
                      <a:pt x="16831" y="15916"/>
                      <a:pt x="16831" y="15916"/>
                    </a:cubicBezTo>
                    <a:cubicBezTo>
                      <a:pt x="16887" y="15916"/>
                      <a:pt x="16887" y="15916"/>
                      <a:pt x="16887" y="15916"/>
                    </a:cubicBezTo>
                    <a:cubicBezTo>
                      <a:pt x="16887" y="15849"/>
                      <a:pt x="16887" y="15849"/>
                      <a:pt x="16887" y="15849"/>
                    </a:cubicBezTo>
                    <a:cubicBezTo>
                      <a:pt x="16943" y="15916"/>
                      <a:pt x="16943" y="15916"/>
                      <a:pt x="16943" y="15916"/>
                    </a:cubicBezTo>
                    <a:cubicBezTo>
                      <a:pt x="16999" y="15983"/>
                      <a:pt x="16999" y="15983"/>
                      <a:pt x="16999" y="15983"/>
                    </a:cubicBezTo>
                    <a:cubicBezTo>
                      <a:pt x="16943" y="16050"/>
                      <a:pt x="16943" y="16050"/>
                      <a:pt x="16943" y="16050"/>
                    </a:cubicBezTo>
                    <a:cubicBezTo>
                      <a:pt x="16887" y="16050"/>
                      <a:pt x="16887" y="16050"/>
                      <a:pt x="16887" y="16050"/>
                    </a:cubicBezTo>
                    <a:cubicBezTo>
                      <a:pt x="16887" y="16050"/>
                      <a:pt x="16887" y="16050"/>
                      <a:pt x="16887" y="16050"/>
                    </a:cubicBezTo>
                    <a:cubicBezTo>
                      <a:pt x="16831" y="16050"/>
                      <a:pt x="16831" y="16050"/>
                      <a:pt x="16831" y="16050"/>
                    </a:cubicBezTo>
                    <a:cubicBezTo>
                      <a:pt x="16887" y="16116"/>
                      <a:pt x="16887" y="16116"/>
                      <a:pt x="16887" y="16116"/>
                    </a:cubicBezTo>
                    <a:cubicBezTo>
                      <a:pt x="16887" y="16116"/>
                      <a:pt x="16887" y="16116"/>
                      <a:pt x="16887" y="16116"/>
                    </a:cubicBezTo>
                    <a:cubicBezTo>
                      <a:pt x="16943" y="16116"/>
                      <a:pt x="16943" y="16116"/>
                      <a:pt x="16943" y="16116"/>
                    </a:cubicBezTo>
                    <a:cubicBezTo>
                      <a:pt x="16943" y="16116"/>
                      <a:pt x="16943" y="16116"/>
                      <a:pt x="16943" y="16116"/>
                    </a:cubicBezTo>
                    <a:cubicBezTo>
                      <a:pt x="16999" y="16116"/>
                      <a:pt x="16999" y="16116"/>
                      <a:pt x="16999" y="16116"/>
                    </a:cubicBezTo>
                    <a:cubicBezTo>
                      <a:pt x="16999" y="16183"/>
                      <a:pt x="16999" y="16183"/>
                      <a:pt x="16999" y="16183"/>
                    </a:cubicBezTo>
                    <a:cubicBezTo>
                      <a:pt x="16943" y="16183"/>
                      <a:pt x="16943" y="16183"/>
                      <a:pt x="16943" y="16183"/>
                    </a:cubicBezTo>
                    <a:cubicBezTo>
                      <a:pt x="16999" y="16183"/>
                      <a:pt x="16999" y="16183"/>
                      <a:pt x="16999" y="16183"/>
                    </a:cubicBezTo>
                    <a:cubicBezTo>
                      <a:pt x="16999" y="16183"/>
                      <a:pt x="16999" y="16183"/>
                      <a:pt x="16999" y="16183"/>
                    </a:cubicBezTo>
                    <a:cubicBezTo>
                      <a:pt x="17056" y="16250"/>
                      <a:pt x="17056" y="16250"/>
                      <a:pt x="17056" y="16250"/>
                    </a:cubicBezTo>
                    <a:cubicBezTo>
                      <a:pt x="17056" y="16317"/>
                      <a:pt x="17056" y="16317"/>
                      <a:pt x="17056" y="16317"/>
                    </a:cubicBezTo>
                    <a:cubicBezTo>
                      <a:pt x="16999" y="16317"/>
                      <a:pt x="16999" y="16317"/>
                      <a:pt x="16999" y="16317"/>
                    </a:cubicBezTo>
                    <a:cubicBezTo>
                      <a:pt x="16943" y="16384"/>
                      <a:pt x="16943" y="16384"/>
                      <a:pt x="16943" y="16384"/>
                    </a:cubicBezTo>
                    <a:cubicBezTo>
                      <a:pt x="16943" y="16384"/>
                      <a:pt x="16943" y="16384"/>
                      <a:pt x="16943" y="16384"/>
                    </a:cubicBezTo>
                    <a:cubicBezTo>
                      <a:pt x="16887" y="16384"/>
                      <a:pt x="16887" y="16384"/>
                      <a:pt x="16887" y="16384"/>
                    </a:cubicBezTo>
                    <a:cubicBezTo>
                      <a:pt x="16943" y="16384"/>
                      <a:pt x="16943" y="16384"/>
                      <a:pt x="16943" y="16384"/>
                    </a:cubicBezTo>
                    <a:cubicBezTo>
                      <a:pt x="16943" y="16451"/>
                      <a:pt x="16943" y="16451"/>
                      <a:pt x="16943" y="16451"/>
                    </a:cubicBezTo>
                    <a:cubicBezTo>
                      <a:pt x="16887" y="16451"/>
                      <a:pt x="16887" y="16451"/>
                      <a:pt x="16887" y="16451"/>
                    </a:cubicBezTo>
                    <a:cubicBezTo>
                      <a:pt x="16831" y="16384"/>
                      <a:pt x="16831" y="16384"/>
                      <a:pt x="16831" y="16384"/>
                    </a:cubicBezTo>
                    <a:cubicBezTo>
                      <a:pt x="16775" y="16384"/>
                      <a:pt x="16775" y="16384"/>
                      <a:pt x="16775" y="16384"/>
                    </a:cubicBezTo>
                    <a:cubicBezTo>
                      <a:pt x="16831" y="16451"/>
                      <a:pt x="16831" y="16451"/>
                      <a:pt x="16831" y="16451"/>
                    </a:cubicBezTo>
                    <a:cubicBezTo>
                      <a:pt x="16831" y="16518"/>
                      <a:pt x="16831" y="16518"/>
                      <a:pt x="16831" y="16518"/>
                    </a:cubicBezTo>
                    <a:cubicBezTo>
                      <a:pt x="16887" y="16518"/>
                      <a:pt x="16887" y="16518"/>
                      <a:pt x="16887" y="16518"/>
                    </a:cubicBezTo>
                    <a:cubicBezTo>
                      <a:pt x="16887" y="16585"/>
                      <a:pt x="16887" y="16585"/>
                      <a:pt x="16887" y="16585"/>
                    </a:cubicBezTo>
                    <a:cubicBezTo>
                      <a:pt x="16887" y="16585"/>
                      <a:pt x="16887" y="16585"/>
                      <a:pt x="16887" y="16585"/>
                    </a:cubicBezTo>
                    <a:cubicBezTo>
                      <a:pt x="16831" y="16585"/>
                      <a:pt x="16831" y="16585"/>
                      <a:pt x="16831" y="16585"/>
                    </a:cubicBezTo>
                    <a:cubicBezTo>
                      <a:pt x="16831" y="16651"/>
                      <a:pt x="16831" y="16651"/>
                      <a:pt x="16831" y="16651"/>
                    </a:cubicBezTo>
                    <a:cubicBezTo>
                      <a:pt x="16775" y="16651"/>
                      <a:pt x="16775" y="16651"/>
                      <a:pt x="16775" y="16651"/>
                    </a:cubicBezTo>
                    <a:cubicBezTo>
                      <a:pt x="16831" y="16651"/>
                      <a:pt x="16831" y="16651"/>
                      <a:pt x="16831" y="16651"/>
                    </a:cubicBezTo>
                    <a:cubicBezTo>
                      <a:pt x="16887" y="16651"/>
                      <a:pt x="16887" y="16651"/>
                      <a:pt x="16887" y="16651"/>
                    </a:cubicBezTo>
                    <a:cubicBezTo>
                      <a:pt x="16887" y="16651"/>
                      <a:pt x="16887" y="16651"/>
                      <a:pt x="16887" y="16651"/>
                    </a:cubicBezTo>
                    <a:cubicBezTo>
                      <a:pt x="16943" y="16585"/>
                      <a:pt x="16943" y="16585"/>
                      <a:pt x="16943" y="16585"/>
                    </a:cubicBezTo>
                    <a:cubicBezTo>
                      <a:pt x="16999" y="16585"/>
                      <a:pt x="16999" y="16585"/>
                      <a:pt x="16999" y="16585"/>
                    </a:cubicBezTo>
                    <a:cubicBezTo>
                      <a:pt x="16999" y="16651"/>
                      <a:pt x="16999" y="16651"/>
                      <a:pt x="16999" y="16651"/>
                    </a:cubicBezTo>
                    <a:cubicBezTo>
                      <a:pt x="16999" y="16651"/>
                      <a:pt x="16999" y="16651"/>
                      <a:pt x="16999" y="16651"/>
                    </a:cubicBezTo>
                    <a:cubicBezTo>
                      <a:pt x="16999" y="16718"/>
                      <a:pt x="16999" y="16718"/>
                      <a:pt x="16999" y="16718"/>
                    </a:cubicBezTo>
                    <a:cubicBezTo>
                      <a:pt x="16999" y="16718"/>
                      <a:pt x="16999" y="16718"/>
                      <a:pt x="16999" y="16718"/>
                    </a:cubicBezTo>
                    <a:cubicBezTo>
                      <a:pt x="16999" y="16718"/>
                      <a:pt x="16999" y="16718"/>
                      <a:pt x="16999" y="16718"/>
                    </a:cubicBezTo>
                    <a:cubicBezTo>
                      <a:pt x="16999" y="16785"/>
                      <a:pt x="16999" y="16785"/>
                      <a:pt x="16999" y="16785"/>
                    </a:cubicBezTo>
                    <a:cubicBezTo>
                      <a:pt x="16999" y="16785"/>
                      <a:pt x="16999" y="16785"/>
                      <a:pt x="16999" y="16785"/>
                    </a:cubicBezTo>
                    <a:cubicBezTo>
                      <a:pt x="17056" y="16718"/>
                      <a:pt x="17056" y="16718"/>
                      <a:pt x="17056" y="16718"/>
                    </a:cubicBezTo>
                    <a:cubicBezTo>
                      <a:pt x="17056" y="16785"/>
                      <a:pt x="17056" y="16785"/>
                      <a:pt x="17056" y="16785"/>
                    </a:cubicBezTo>
                    <a:cubicBezTo>
                      <a:pt x="17112" y="16785"/>
                      <a:pt x="17112" y="16785"/>
                      <a:pt x="17112" y="16785"/>
                    </a:cubicBezTo>
                    <a:cubicBezTo>
                      <a:pt x="17112" y="16852"/>
                      <a:pt x="17112" y="16852"/>
                      <a:pt x="17112" y="16852"/>
                    </a:cubicBezTo>
                    <a:cubicBezTo>
                      <a:pt x="17112" y="16852"/>
                      <a:pt x="17112" y="16852"/>
                      <a:pt x="17112" y="16852"/>
                    </a:cubicBezTo>
                    <a:cubicBezTo>
                      <a:pt x="17112" y="16919"/>
                      <a:pt x="17112" y="16919"/>
                      <a:pt x="17112" y="16919"/>
                    </a:cubicBezTo>
                    <a:cubicBezTo>
                      <a:pt x="17112" y="16919"/>
                      <a:pt x="17112" y="16919"/>
                      <a:pt x="17112" y="16919"/>
                    </a:cubicBezTo>
                    <a:cubicBezTo>
                      <a:pt x="17168" y="16785"/>
                      <a:pt x="17168" y="16785"/>
                      <a:pt x="17168" y="16785"/>
                    </a:cubicBezTo>
                    <a:cubicBezTo>
                      <a:pt x="17168" y="16852"/>
                      <a:pt x="17168" y="16852"/>
                      <a:pt x="17168" y="16852"/>
                    </a:cubicBezTo>
                    <a:cubicBezTo>
                      <a:pt x="17168" y="16852"/>
                      <a:pt x="17168" y="16852"/>
                      <a:pt x="17168" y="16852"/>
                    </a:cubicBezTo>
                    <a:cubicBezTo>
                      <a:pt x="17224" y="16919"/>
                      <a:pt x="17224" y="16919"/>
                      <a:pt x="17224" y="16919"/>
                    </a:cubicBezTo>
                    <a:cubicBezTo>
                      <a:pt x="17112" y="16919"/>
                      <a:pt x="17112" y="16919"/>
                      <a:pt x="17112" y="16919"/>
                    </a:cubicBezTo>
                    <a:cubicBezTo>
                      <a:pt x="17056" y="17053"/>
                      <a:pt x="17056" y="17053"/>
                      <a:pt x="17056" y="17053"/>
                    </a:cubicBezTo>
                    <a:cubicBezTo>
                      <a:pt x="16999" y="17053"/>
                      <a:pt x="16999" y="17053"/>
                      <a:pt x="16999" y="17053"/>
                    </a:cubicBezTo>
                    <a:cubicBezTo>
                      <a:pt x="16943" y="17053"/>
                      <a:pt x="16943" y="17053"/>
                      <a:pt x="16943" y="17053"/>
                    </a:cubicBezTo>
                    <a:cubicBezTo>
                      <a:pt x="16999" y="17120"/>
                      <a:pt x="16999" y="17120"/>
                      <a:pt x="16999" y="17120"/>
                    </a:cubicBezTo>
                    <a:cubicBezTo>
                      <a:pt x="17056" y="17120"/>
                      <a:pt x="17056" y="17120"/>
                      <a:pt x="17056" y="17120"/>
                    </a:cubicBezTo>
                    <a:cubicBezTo>
                      <a:pt x="17168" y="16986"/>
                      <a:pt x="17168" y="16986"/>
                      <a:pt x="17168" y="16986"/>
                    </a:cubicBezTo>
                    <a:cubicBezTo>
                      <a:pt x="17168" y="16986"/>
                      <a:pt x="17168" y="16986"/>
                      <a:pt x="17168" y="16986"/>
                    </a:cubicBezTo>
                    <a:cubicBezTo>
                      <a:pt x="17168" y="17053"/>
                      <a:pt x="17168" y="17053"/>
                      <a:pt x="17168" y="17053"/>
                    </a:cubicBezTo>
                    <a:cubicBezTo>
                      <a:pt x="17168" y="17053"/>
                      <a:pt x="17168" y="17053"/>
                      <a:pt x="17168" y="17053"/>
                    </a:cubicBezTo>
                    <a:cubicBezTo>
                      <a:pt x="17112" y="17120"/>
                      <a:pt x="17112" y="17120"/>
                      <a:pt x="17112" y="17120"/>
                    </a:cubicBezTo>
                    <a:cubicBezTo>
                      <a:pt x="17168" y="17120"/>
                      <a:pt x="17168" y="17120"/>
                      <a:pt x="17168" y="17120"/>
                    </a:cubicBezTo>
                    <a:cubicBezTo>
                      <a:pt x="17224" y="17053"/>
                      <a:pt x="17224" y="17053"/>
                      <a:pt x="17224" y="17053"/>
                    </a:cubicBezTo>
                    <a:cubicBezTo>
                      <a:pt x="17224" y="16986"/>
                      <a:pt x="17224" y="16986"/>
                      <a:pt x="17224" y="16986"/>
                    </a:cubicBezTo>
                    <a:cubicBezTo>
                      <a:pt x="17280" y="16986"/>
                      <a:pt x="17280" y="16986"/>
                      <a:pt x="17280" y="16986"/>
                    </a:cubicBezTo>
                    <a:cubicBezTo>
                      <a:pt x="17280" y="16986"/>
                      <a:pt x="17280" y="16986"/>
                      <a:pt x="17280" y="16986"/>
                    </a:cubicBezTo>
                    <a:cubicBezTo>
                      <a:pt x="17280" y="17053"/>
                      <a:pt x="17280" y="17053"/>
                      <a:pt x="17280" y="17053"/>
                    </a:cubicBezTo>
                    <a:cubicBezTo>
                      <a:pt x="17224" y="17053"/>
                      <a:pt x="17224" y="17053"/>
                      <a:pt x="17224" y="17053"/>
                    </a:cubicBezTo>
                    <a:cubicBezTo>
                      <a:pt x="17280" y="17053"/>
                      <a:pt x="17280" y="17053"/>
                      <a:pt x="17280" y="17053"/>
                    </a:cubicBezTo>
                    <a:cubicBezTo>
                      <a:pt x="17336" y="17053"/>
                      <a:pt x="17336" y="17053"/>
                      <a:pt x="17336" y="17053"/>
                    </a:cubicBezTo>
                    <a:cubicBezTo>
                      <a:pt x="17336" y="17053"/>
                      <a:pt x="17336" y="17053"/>
                      <a:pt x="17336" y="17053"/>
                    </a:cubicBezTo>
                    <a:cubicBezTo>
                      <a:pt x="17280" y="17120"/>
                      <a:pt x="17280" y="17120"/>
                      <a:pt x="17280" y="17120"/>
                    </a:cubicBezTo>
                    <a:cubicBezTo>
                      <a:pt x="17224" y="17186"/>
                      <a:pt x="17224" y="17186"/>
                      <a:pt x="17224" y="17186"/>
                    </a:cubicBezTo>
                    <a:cubicBezTo>
                      <a:pt x="17280" y="17186"/>
                      <a:pt x="17280" y="17186"/>
                      <a:pt x="17280" y="17186"/>
                    </a:cubicBezTo>
                    <a:cubicBezTo>
                      <a:pt x="17280" y="17120"/>
                      <a:pt x="17280" y="17120"/>
                      <a:pt x="17280" y="17120"/>
                    </a:cubicBezTo>
                    <a:cubicBezTo>
                      <a:pt x="17392" y="17053"/>
                      <a:pt x="17392" y="17053"/>
                      <a:pt x="17392" y="17053"/>
                    </a:cubicBezTo>
                    <a:cubicBezTo>
                      <a:pt x="17392" y="17053"/>
                      <a:pt x="17392" y="17053"/>
                      <a:pt x="17392" y="17053"/>
                    </a:cubicBezTo>
                    <a:cubicBezTo>
                      <a:pt x="17392" y="17053"/>
                      <a:pt x="17392" y="17053"/>
                      <a:pt x="17392" y="17053"/>
                    </a:cubicBezTo>
                    <a:cubicBezTo>
                      <a:pt x="17392" y="17120"/>
                      <a:pt x="17392" y="17120"/>
                      <a:pt x="17392" y="17120"/>
                    </a:cubicBezTo>
                    <a:cubicBezTo>
                      <a:pt x="17448" y="17053"/>
                      <a:pt x="17448" y="17053"/>
                      <a:pt x="17448" y="17053"/>
                    </a:cubicBezTo>
                    <a:cubicBezTo>
                      <a:pt x="17448" y="17053"/>
                      <a:pt x="17448" y="17053"/>
                      <a:pt x="17448" y="17053"/>
                    </a:cubicBezTo>
                    <a:cubicBezTo>
                      <a:pt x="17448" y="17186"/>
                      <a:pt x="17448" y="17186"/>
                      <a:pt x="17448" y="17186"/>
                    </a:cubicBezTo>
                    <a:cubicBezTo>
                      <a:pt x="17392" y="17186"/>
                      <a:pt x="17392" y="17186"/>
                      <a:pt x="17392" y="17186"/>
                    </a:cubicBezTo>
                    <a:cubicBezTo>
                      <a:pt x="17448" y="17186"/>
                      <a:pt x="17448" y="17186"/>
                      <a:pt x="17448" y="17186"/>
                    </a:cubicBezTo>
                    <a:cubicBezTo>
                      <a:pt x="17448" y="17186"/>
                      <a:pt x="17448" y="17186"/>
                      <a:pt x="17448" y="17186"/>
                    </a:cubicBezTo>
                    <a:cubicBezTo>
                      <a:pt x="17504" y="17253"/>
                      <a:pt x="17504" y="17253"/>
                      <a:pt x="17504" y="17253"/>
                    </a:cubicBezTo>
                    <a:cubicBezTo>
                      <a:pt x="17561" y="17186"/>
                      <a:pt x="17561" y="17186"/>
                      <a:pt x="17561" y="17186"/>
                    </a:cubicBezTo>
                    <a:cubicBezTo>
                      <a:pt x="17617" y="17186"/>
                      <a:pt x="17617" y="17186"/>
                      <a:pt x="17617" y="17186"/>
                    </a:cubicBezTo>
                    <a:cubicBezTo>
                      <a:pt x="17673" y="17186"/>
                      <a:pt x="17673" y="17186"/>
                      <a:pt x="17673" y="17186"/>
                    </a:cubicBezTo>
                    <a:cubicBezTo>
                      <a:pt x="17673" y="17253"/>
                      <a:pt x="17673" y="17253"/>
                      <a:pt x="17673" y="17253"/>
                    </a:cubicBezTo>
                    <a:cubicBezTo>
                      <a:pt x="17617" y="17253"/>
                      <a:pt x="17617" y="17253"/>
                      <a:pt x="17617" y="17253"/>
                    </a:cubicBezTo>
                    <a:cubicBezTo>
                      <a:pt x="17617" y="17253"/>
                      <a:pt x="17617" y="17253"/>
                      <a:pt x="17617" y="17253"/>
                    </a:cubicBezTo>
                    <a:cubicBezTo>
                      <a:pt x="17729" y="17253"/>
                      <a:pt x="17729" y="17253"/>
                      <a:pt x="17729" y="17253"/>
                    </a:cubicBezTo>
                    <a:cubicBezTo>
                      <a:pt x="17785" y="17320"/>
                      <a:pt x="17785" y="17320"/>
                      <a:pt x="17785" y="17320"/>
                    </a:cubicBezTo>
                    <a:cubicBezTo>
                      <a:pt x="17673" y="17320"/>
                      <a:pt x="17673" y="17320"/>
                      <a:pt x="17673" y="17320"/>
                    </a:cubicBezTo>
                    <a:cubicBezTo>
                      <a:pt x="17673" y="17387"/>
                      <a:pt x="17673" y="17387"/>
                      <a:pt x="17673" y="17387"/>
                    </a:cubicBezTo>
                    <a:cubicBezTo>
                      <a:pt x="17561" y="17387"/>
                      <a:pt x="17561" y="17387"/>
                      <a:pt x="17561" y="17387"/>
                    </a:cubicBezTo>
                    <a:cubicBezTo>
                      <a:pt x="17561" y="17387"/>
                      <a:pt x="17561" y="17387"/>
                      <a:pt x="17561" y="17387"/>
                    </a:cubicBezTo>
                    <a:cubicBezTo>
                      <a:pt x="17504" y="17387"/>
                      <a:pt x="17504" y="17387"/>
                      <a:pt x="17504" y="17387"/>
                    </a:cubicBezTo>
                    <a:cubicBezTo>
                      <a:pt x="17448" y="17454"/>
                      <a:pt x="17448" y="17454"/>
                      <a:pt x="17448" y="17454"/>
                    </a:cubicBezTo>
                    <a:cubicBezTo>
                      <a:pt x="17336" y="17454"/>
                      <a:pt x="17336" y="17454"/>
                      <a:pt x="17336" y="17454"/>
                    </a:cubicBezTo>
                    <a:cubicBezTo>
                      <a:pt x="17224" y="17454"/>
                      <a:pt x="17224" y="17454"/>
                      <a:pt x="17224" y="17454"/>
                    </a:cubicBezTo>
                    <a:cubicBezTo>
                      <a:pt x="17224" y="17521"/>
                      <a:pt x="17224" y="17521"/>
                      <a:pt x="17224" y="17521"/>
                    </a:cubicBezTo>
                    <a:cubicBezTo>
                      <a:pt x="17336" y="17454"/>
                      <a:pt x="17336" y="17454"/>
                      <a:pt x="17336" y="17454"/>
                    </a:cubicBezTo>
                    <a:cubicBezTo>
                      <a:pt x="17392" y="17454"/>
                      <a:pt x="17392" y="17454"/>
                      <a:pt x="17392" y="17454"/>
                    </a:cubicBezTo>
                    <a:cubicBezTo>
                      <a:pt x="17448" y="17454"/>
                      <a:pt x="17448" y="17454"/>
                      <a:pt x="17448" y="17454"/>
                    </a:cubicBezTo>
                    <a:cubicBezTo>
                      <a:pt x="17448" y="17454"/>
                      <a:pt x="17448" y="17454"/>
                      <a:pt x="17448" y="17454"/>
                    </a:cubicBezTo>
                    <a:cubicBezTo>
                      <a:pt x="17336" y="17521"/>
                      <a:pt x="17336" y="17521"/>
                      <a:pt x="17336" y="17521"/>
                    </a:cubicBezTo>
                    <a:cubicBezTo>
                      <a:pt x="17280" y="17521"/>
                      <a:pt x="17280" y="17521"/>
                      <a:pt x="17280" y="17521"/>
                    </a:cubicBezTo>
                    <a:cubicBezTo>
                      <a:pt x="17168" y="17588"/>
                      <a:pt x="17168" y="17588"/>
                      <a:pt x="17168" y="17588"/>
                    </a:cubicBezTo>
                    <a:cubicBezTo>
                      <a:pt x="17168" y="17588"/>
                      <a:pt x="17168" y="17588"/>
                      <a:pt x="17168" y="17588"/>
                    </a:cubicBezTo>
                    <a:cubicBezTo>
                      <a:pt x="17112" y="17588"/>
                      <a:pt x="17112" y="17588"/>
                      <a:pt x="17112" y="17588"/>
                    </a:cubicBezTo>
                    <a:cubicBezTo>
                      <a:pt x="17056" y="17654"/>
                      <a:pt x="17056" y="17654"/>
                      <a:pt x="17056" y="17654"/>
                    </a:cubicBezTo>
                    <a:cubicBezTo>
                      <a:pt x="17056" y="17654"/>
                      <a:pt x="17056" y="17654"/>
                      <a:pt x="17056" y="17654"/>
                    </a:cubicBezTo>
                    <a:cubicBezTo>
                      <a:pt x="16999" y="17588"/>
                      <a:pt x="16999" y="17588"/>
                      <a:pt x="16999" y="17588"/>
                    </a:cubicBezTo>
                    <a:cubicBezTo>
                      <a:pt x="16943" y="17521"/>
                      <a:pt x="16943" y="17521"/>
                      <a:pt x="16943" y="17521"/>
                    </a:cubicBezTo>
                    <a:cubicBezTo>
                      <a:pt x="16943" y="17588"/>
                      <a:pt x="16943" y="17588"/>
                      <a:pt x="16943" y="17588"/>
                    </a:cubicBezTo>
                    <a:cubicBezTo>
                      <a:pt x="16887" y="17588"/>
                      <a:pt x="16887" y="17588"/>
                      <a:pt x="16887" y="17588"/>
                    </a:cubicBezTo>
                    <a:cubicBezTo>
                      <a:pt x="16943" y="17588"/>
                      <a:pt x="16943" y="17588"/>
                      <a:pt x="16943" y="17588"/>
                    </a:cubicBezTo>
                    <a:cubicBezTo>
                      <a:pt x="16943" y="17654"/>
                      <a:pt x="16943" y="17654"/>
                      <a:pt x="16943" y="17654"/>
                    </a:cubicBezTo>
                    <a:cubicBezTo>
                      <a:pt x="17056" y="17721"/>
                      <a:pt x="17056" y="17721"/>
                      <a:pt x="17056" y="17721"/>
                    </a:cubicBezTo>
                    <a:cubicBezTo>
                      <a:pt x="17056" y="17721"/>
                      <a:pt x="17056" y="17721"/>
                      <a:pt x="17056" y="17721"/>
                    </a:cubicBezTo>
                    <a:cubicBezTo>
                      <a:pt x="16999" y="17721"/>
                      <a:pt x="16999" y="17721"/>
                      <a:pt x="16999" y="17721"/>
                    </a:cubicBezTo>
                    <a:cubicBezTo>
                      <a:pt x="16999" y="17788"/>
                      <a:pt x="16999" y="17788"/>
                      <a:pt x="16999" y="17788"/>
                    </a:cubicBezTo>
                    <a:cubicBezTo>
                      <a:pt x="16999" y="17788"/>
                      <a:pt x="16999" y="17788"/>
                      <a:pt x="16999" y="17788"/>
                    </a:cubicBezTo>
                    <a:cubicBezTo>
                      <a:pt x="17056" y="17788"/>
                      <a:pt x="17056" y="17788"/>
                      <a:pt x="17056" y="17788"/>
                    </a:cubicBezTo>
                    <a:cubicBezTo>
                      <a:pt x="17056" y="17788"/>
                      <a:pt x="17056" y="17788"/>
                      <a:pt x="17056" y="17788"/>
                    </a:cubicBezTo>
                    <a:cubicBezTo>
                      <a:pt x="17056" y="17788"/>
                      <a:pt x="17056" y="17788"/>
                      <a:pt x="17056" y="17788"/>
                    </a:cubicBezTo>
                    <a:cubicBezTo>
                      <a:pt x="17112" y="17721"/>
                      <a:pt x="17112" y="17721"/>
                      <a:pt x="17112" y="17721"/>
                    </a:cubicBezTo>
                    <a:cubicBezTo>
                      <a:pt x="17168" y="17721"/>
                      <a:pt x="17168" y="17721"/>
                      <a:pt x="17168" y="17721"/>
                    </a:cubicBezTo>
                    <a:cubicBezTo>
                      <a:pt x="17224" y="17654"/>
                      <a:pt x="17224" y="17654"/>
                      <a:pt x="17224" y="17654"/>
                    </a:cubicBezTo>
                    <a:cubicBezTo>
                      <a:pt x="17280" y="17654"/>
                      <a:pt x="17280" y="17654"/>
                      <a:pt x="17280" y="17654"/>
                    </a:cubicBezTo>
                    <a:cubicBezTo>
                      <a:pt x="17280" y="17588"/>
                      <a:pt x="17280" y="17588"/>
                      <a:pt x="17280" y="17588"/>
                    </a:cubicBezTo>
                    <a:cubicBezTo>
                      <a:pt x="17336" y="17521"/>
                      <a:pt x="17336" y="17521"/>
                      <a:pt x="17336" y="17521"/>
                    </a:cubicBezTo>
                    <a:cubicBezTo>
                      <a:pt x="17392" y="17521"/>
                      <a:pt x="17392" y="17521"/>
                      <a:pt x="17392" y="17521"/>
                    </a:cubicBezTo>
                    <a:cubicBezTo>
                      <a:pt x="17504" y="17521"/>
                      <a:pt x="17504" y="17521"/>
                      <a:pt x="17504" y="17521"/>
                    </a:cubicBezTo>
                    <a:cubicBezTo>
                      <a:pt x="17561" y="17521"/>
                      <a:pt x="17561" y="17521"/>
                      <a:pt x="17561" y="17521"/>
                    </a:cubicBezTo>
                    <a:cubicBezTo>
                      <a:pt x="17617" y="17521"/>
                      <a:pt x="17617" y="17521"/>
                      <a:pt x="17617" y="17521"/>
                    </a:cubicBezTo>
                    <a:cubicBezTo>
                      <a:pt x="17561" y="17521"/>
                      <a:pt x="17561" y="17521"/>
                      <a:pt x="17561" y="17521"/>
                    </a:cubicBezTo>
                    <a:cubicBezTo>
                      <a:pt x="17504" y="17521"/>
                      <a:pt x="17504" y="17521"/>
                      <a:pt x="17504" y="17521"/>
                    </a:cubicBezTo>
                    <a:cubicBezTo>
                      <a:pt x="17504" y="17454"/>
                      <a:pt x="17504" y="17454"/>
                      <a:pt x="17504" y="17454"/>
                    </a:cubicBezTo>
                    <a:cubicBezTo>
                      <a:pt x="17561" y="17454"/>
                      <a:pt x="17561" y="17454"/>
                      <a:pt x="17561" y="17454"/>
                    </a:cubicBezTo>
                    <a:cubicBezTo>
                      <a:pt x="17673" y="17454"/>
                      <a:pt x="17673" y="17454"/>
                      <a:pt x="17673" y="17454"/>
                    </a:cubicBezTo>
                    <a:cubicBezTo>
                      <a:pt x="17729" y="17454"/>
                      <a:pt x="17729" y="17454"/>
                      <a:pt x="17729" y="17454"/>
                    </a:cubicBezTo>
                    <a:cubicBezTo>
                      <a:pt x="17785" y="17588"/>
                      <a:pt x="17785" y="17588"/>
                      <a:pt x="17785" y="17588"/>
                    </a:cubicBezTo>
                    <a:cubicBezTo>
                      <a:pt x="17785" y="17588"/>
                      <a:pt x="17785" y="17588"/>
                      <a:pt x="17785" y="17588"/>
                    </a:cubicBezTo>
                    <a:cubicBezTo>
                      <a:pt x="17729" y="17654"/>
                      <a:pt x="17729" y="17654"/>
                      <a:pt x="17729" y="17654"/>
                    </a:cubicBezTo>
                    <a:cubicBezTo>
                      <a:pt x="17673" y="17654"/>
                      <a:pt x="17673" y="17654"/>
                      <a:pt x="17673" y="17654"/>
                    </a:cubicBezTo>
                    <a:cubicBezTo>
                      <a:pt x="17617" y="17721"/>
                      <a:pt x="17617" y="17721"/>
                      <a:pt x="17617" y="17721"/>
                    </a:cubicBezTo>
                    <a:cubicBezTo>
                      <a:pt x="17729" y="17721"/>
                      <a:pt x="17729" y="17721"/>
                      <a:pt x="17729" y="17721"/>
                    </a:cubicBezTo>
                    <a:cubicBezTo>
                      <a:pt x="17729" y="17721"/>
                      <a:pt x="17729" y="17721"/>
                      <a:pt x="17729" y="17721"/>
                    </a:cubicBezTo>
                    <a:cubicBezTo>
                      <a:pt x="17729" y="17721"/>
                      <a:pt x="17729" y="17721"/>
                      <a:pt x="17729" y="17721"/>
                    </a:cubicBezTo>
                    <a:cubicBezTo>
                      <a:pt x="17785" y="17654"/>
                      <a:pt x="17785" y="17654"/>
                      <a:pt x="17785" y="17654"/>
                    </a:cubicBezTo>
                    <a:cubicBezTo>
                      <a:pt x="17841" y="17654"/>
                      <a:pt x="17841" y="17654"/>
                      <a:pt x="17841" y="17654"/>
                    </a:cubicBezTo>
                    <a:cubicBezTo>
                      <a:pt x="17897" y="17654"/>
                      <a:pt x="17897" y="17654"/>
                      <a:pt x="17897" y="17654"/>
                    </a:cubicBezTo>
                    <a:cubicBezTo>
                      <a:pt x="17897" y="17654"/>
                      <a:pt x="17897" y="17654"/>
                      <a:pt x="17897" y="17654"/>
                    </a:cubicBezTo>
                    <a:cubicBezTo>
                      <a:pt x="17897" y="17654"/>
                      <a:pt x="17897" y="17654"/>
                      <a:pt x="17897" y="17654"/>
                    </a:cubicBezTo>
                    <a:cubicBezTo>
                      <a:pt x="17897" y="17721"/>
                      <a:pt x="17897" y="17721"/>
                      <a:pt x="17897" y="17721"/>
                    </a:cubicBezTo>
                    <a:cubicBezTo>
                      <a:pt x="17953" y="17721"/>
                      <a:pt x="17953" y="17721"/>
                      <a:pt x="17953" y="17721"/>
                    </a:cubicBezTo>
                    <a:cubicBezTo>
                      <a:pt x="18009" y="17721"/>
                      <a:pt x="18009" y="17721"/>
                      <a:pt x="18009" y="17721"/>
                    </a:cubicBezTo>
                    <a:cubicBezTo>
                      <a:pt x="18009" y="17788"/>
                      <a:pt x="18009" y="17788"/>
                      <a:pt x="18009" y="17788"/>
                    </a:cubicBezTo>
                    <a:cubicBezTo>
                      <a:pt x="17953" y="17721"/>
                      <a:pt x="17953" y="17721"/>
                      <a:pt x="17953" y="17721"/>
                    </a:cubicBezTo>
                    <a:cubicBezTo>
                      <a:pt x="17953" y="17721"/>
                      <a:pt x="17953" y="17721"/>
                      <a:pt x="17953" y="17721"/>
                    </a:cubicBezTo>
                    <a:cubicBezTo>
                      <a:pt x="17953" y="17788"/>
                      <a:pt x="17953" y="17788"/>
                      <a:pt x="17953" y="17788"/>
                    </a:cubicBezTo>
                    <a:cubicBezTo>
                      <a:pt x="18009" y="17855"/>
                      <a:pt x="18009" y="17855"/>
                      <a:pt x="18009" y="17855"/>
                    </a:cubicBezTo>
                    <a:cubicBezTo>
                      <a:pt x="18065" y="17855"/>
                      <a:pt x="18065" y="17855"/>
                      <a:pt x="18065" y="17855"/>
                    </a:cubicBezTo>
                    <a:cubicBezTo>
                      <a:pt x="18009" y="17922"/>
                      <a:pt x="18009" y="17922"/>
                      <a:pt x="18009" y="17922"/>
                    </a:cubicBezTo>
                    <a:cubicBezTo>
                      <a:pt x="17953" y="17922"/>
                      <a:pt x="17953" y="17922"/>
                      <a:pt x="17953" y="17922"/>
                    </a:cubicBezTo>
                    <a:cubicBezTo>
                      <a:pt x="17897" y="17922"/>
                      <a:pt x="17897" y="17922"/>
                      <a:pt x="17897" y="17922"/>
                    </a:cubicBezTo>
                    <a:cubicBezTo>
                      <a:pt x="18009" y="17922"/>
                      <a:pt x="18009" y="17922"/>
                      <a:pt x="18009" y="17922"/>
                    </a:cubicBezTo>
                    <a:cubicBezTo>
                      <a:pt x="17953" y="17989"/>
                      <a:pt x="17953" y="17989"/>
                      <a:pt x="17953" y="17989"/>
                    </a:cubicBezTo>
                    <a:cubicBezTo>
                      <a:pt x="17953" y="17989"/>
                      <a:pt x="17953" y="17989"/>
                      <a:pt x="17953" y="17989"/>
                    </a:cubicBezTo>
                    <a:cubicBezTo>
                      <a:pt x="17953" y="18056"/>
                      <a:pt x="17953" y="18056"/>
                      <a:pt x="17953" y="18056"/>
                    </a:cubicBezTo>
                    <a:cubicBezTo>
                      <a:pt x="17897" y="18056"/>
                      <a:pt x="17897" y="18056"/>
                      <a:pt x="17897" y="18056"/>
                    </a:cubicBezTo>
                    <a:cubicBezTo>
                      <a:pt x="17841" y="18056"/>
                      <a:pt x="17841" y="18056"/>
                      <a:pt x="17841" y="18056"/>
                    </a:cubicBezTo>
                    <a:cubicBezTo>
                      <a:pt x="17841" y="18056"/>
                      <a:pt x="17841" y="18056"/>
                      <a:pt x="17841" y="18056"/>
                    </a:cubicBezTo>
                    <a:cubicBezTo>
                      <a:pt x="17897" y="18123"/>
                      <a:pt x="17897" y="18123"/>
                      <a:pt x="17897" y="18123"/>
                    </a:cubicBezTo>
                    <a:cubicBezTo>
                      <a:pt x="17953" y="18123"/>
                      <a:pt x="17953" y="18123"/>
                      <a:pt x="17953" y="18123"/>
                    </a:cubicBezTo>
                    <a:cubicBezTo>
                      <a:pt x="18009" y="18123"/>
                      <a:pt x="18009" y="18123"/>
                      <a:pt x="18009" y="18123"/>
                    </a:cubicBezTo>
                    <a:cubicBezTo>
                      <a:pt x="17953" y="18189"/>
                      <a:pt x="17953" y="18189"/>
                      <a:pt x="17953" y="18189"/>
                    </a:cubicBezTo>
                    <a:cubicBezTo>
                      <a:pt x="17897" y="18189"/>
                      <a:pt x="17897" y="18189"/>
                      <a:pt x="17897" y="18189"/>
                    </a:cubicBezTo>
                    <a:cubicBezTo>
                      <a:pt x="17897" y="18189"/>
                      <a:pt x="17897" y="18189"/>
                      <a:pt x="17897" y="18189"/>
                    </a:cubicBezTo>
                    <a:cubicBezTo>
                      <a:pt x="17953" y="18189"/>
                      <a:pt x="17953" y="18189"/>
                      <a:pt x="17953" y="18189"/>
                    </a:cubicBezTo>
                    <a:cubicBezTo>
                      <a:pt x="17953" y="18189"/>
                      <a:pt x="17953" y="18189"/>
                      <a:pt x="17953" y="18189"/>
                    </a:cubicBezTo>
                    <a:cubicBezTo>
                      <a:pt x="18009" y="18189"/>
                      <a:pt x="18009" y="18189"/>
                      <a:pt x="18009" y="18189"/>
                    </a:cubicBezTo>
                    <a:cubicBezTo>
                      <a:pt x="17953" y="18256"/>
                      <a:pt x="17953" y="18256"/>
                      <a:pt x="17953" y="18256"/>
                    </a:cubicBezTo>
                    <a:cubicBezTo>
                      <a:pt x="17953" y="18323"/>
                      <a:pt x="17953" y="18323"/>
                      <a:pt x="17953" y="18323"/>
                    </a:cubicBezTo>
                    <a:cubicBezTo>
                      <a:pt x="17953" y="18323"/>
                      <a:pt x="17953" y="18323"/>
                      <a:pt x="17953" y="18323"/>
                    </a:cubicBezTo>
                    <a:cubicBezTo>
                      <a:pt x="17897" y="18323"/>
                      <a:pt x="17897" y="18323"/>
                      <a:pt x="17897" y="18323"/>
                    </a:cubicBezTo>
                    <a:cubicBezTo>
                      <a:pt x="17841" y="18390"/>
                      <a:pt x="17841" y="18390"/>
                      <a:pt x="17841" y="18390"/>
                    </a:cubicBezTo>
                    <a:cubicBezTo>
                      <a:pt x="17785" y="18390"/>
                      <a:pt x="17785" y="18390"/>
                      <a:pt x="17785" y="18390"/>
                    </a:cubicBezTo>
                    <a:cubicBezTo>
                      <a:pt x="17729" y="18457"/>
                      <a:pt x="17729" y="18457"/>
                      <a:pt x="17729" y="18457"/>
                    </a:cubicBezTo>
                    <a:cubicBezTo>
                      <a:pt x="17729" y="18457"/>
                      <a:pt x="17729" y="18457"/>
                      <a:pt x="17729" y="18457"/>
                    </a:cubicBezTo>
                    <a:cubicBezTo>
                      <a:pt x="17673" y="18457"/>
                      <a:pt x="17673" y="18457"/>
                      <a:pt x="17673" y="18457"/>
                    </a:cubicBezTo>
                    <a:cubicBezTo>
                      <a:pt x="17673" y="18457"/>
                      <a:pt x="17673" y="18457"/>
                      <a:pt x="17673" y="18457"/>
                    </a:cubicBezTo>
                    <a:cubicBezTo>
                      <a:pt x="17617" y="18524"/>
                      <a:pt x="17617" y="18524"/>
                      <a:pt x="17617" y="18524"/>
                    </a:cubicBezTo>
                    <a:cubicBezTo>
                      <a:pt x="17617" y="18524"/>
                      <a:pt x="17617" y="18524"/>
                      <a:pt x="17617" y="18524"/>
                    </a:cubicBezTo>
                    <a:cubicBezTo>
                      <a:pt x="17561" y="18524"/>
                      <a:pt x="17561" y="18524"/>
                      <a:pt x="17561" y="18524"/>
                    </a:cubicBezTo>
                    <a:cubicBezTo>
                      <a:pt x="17561" y="18524"/>
                      <a:pt x="17561" y="18524"/>
                      <a:pt x="17561" y="18524"/>
                    </a:cubicBezTo>
                    <a:cubicBezTo>
                      <a:pt x="17504" y="18524"/>
                      <a:pt x="17504" y="18524"/>
                      <a:pt x="17504" y="18524"/>
                    </a:cubicBezTo>
                    <a:cubicBezTo>
                      <a:pt x="17504" y="18524"/>
                      <a:pt x="17504" y="18524"/>
                      <a:pt x="17504" y="18524"/>
                    </a:cubicBezTo>
                    <a:cubicBezTo>
                      <a:pt x="17448" y="18524"/>
                      <a:pt x="17448" y="18524"/>
                      <a:pt x="17448" y="18524"/>
                    </a:cubicBezTo>
                    <a:cubicBezTo>
                      <a:pt x="17392" y="18524"/>
                      <a:pt x="17392" y="18524"/>
                      <a:pt x="17392" y="18524"/>
                    </a:cubicBezTo>
                    <a:cubicBezTo>
                      <a:pt x="17336" y="18457"/>
                      <a:pt x="17336" y="18457"/>
                      <a:pt x="17336" y="18457"/>
                    </a:cubicBezTo>
                    <a:cubicBezTo>
                      <a:pt x="17336" y="18524"/>
                      <a:pt x="17336" y="18524"/>
                      <a:pt x="17336" y="18524"/>
                    </a:cubicBezTo>
                    <a:cubicBezTo>
                      <a:pt x="17336" y="18524"/>
                      <a:pt x="17336" y="18524"/>
                      <a:pt x="17336" y="18524"/>
                    </a:cubicBezTo>
                    <a:cubicBezTo>
                      <a:pt x="17280" y="18524"/>
                      <a:pt x="17280" y="18524"/>
                      <a:pt x="17280" y="18524"/>
                    </a:cubicBezTo>
                    <a:cubicBezTo>
                      <a:pt x="17224" y="18524"/>
                      <a:pt x="17224" y="18524"/>
                      <a:pt x="17224" y="18524"/>
                    </a:cubicBezTo>
                    <a:cubicBezTo>
                      <a:pt x="17224" y="18591"/>
                      <a:pt x="17224" y="18591"/>
                      <a:pt x="17224" y="18591"/>
                    </a:cubicBezTo>
                    <a:cubicBezTo>
                      <a:pt x="17224" y="18591"/>
                      <a:pt x="17224" y="18591"/>
                      <a:pt x="17224" y="18591"/>
                    </a:cubicBezTo>
                    <a:cubicBezTo>
                      <a:pt x="17224" y="18591"/>
                      <a:pt x="17224" y="18591"/>
                      <a:pt x="17224" y="18591"/>
                    </a:cubicBezTo>
                    <a:cubicBezTo>
                      <a:pt x="17224" y="18658"/>
                      <a:pt x="17224" y="18658"/>
                      <a:pt x="17224" y="18658"/>
                    </a:cubicBezTo>
                    <a:cubicBezTo>
                      <a:pt x="17168" y="18658"/>
                      <a:pt x="17168" y="18658"/>
                      <a:pt x="17168" y="18658"/>
                    </a:cubicBezTo>
                    <a:cubicBezTo>
                      <a:pt x="17168" y="18658"/>
                      <a:pt x="17168" y="18658"/>
                      <a:pt x="17168" y="18658"/>
                    </a:cubicBezTo>
                    <a:cubicBezTo>
                      <a:pt x="17168" y="18724"/>
                      <a:pt x="17168" y="18724"/>
                      <a:pt x="17168" y="18724"/>
                    </a:cubicBezTo>
                    <a:cubicBezTo>
                      <a:pt x="17112" y="18724"/>
                      <a:pt x="17112" y="18724"/>
                      <a:pt x="17112" y="18724"/>
                    </a:cubicBezTo>
                    <a:cubicBezTo>
                      <a:pt x="17112" y="18791"/>
                      <a:pt x="17112" y="18791"/>
                      <a:pt x="17112" y="18791"/>
                    </a:cubicBezTo>
                    <a:cubicBezTo>
                      <a:pt x="17056" y="18791"/>
                      <a:pt x="17056" y="18791"/>
                      <a:pt x="17056" y="18791"/>
                    </a:cubicBezTo>
                    <a:cubicBezTo>
                      <a:pt x="16999" y="18858"/>
                      <a:pt x="16999" y="18858"/>
                      <a:pt x="16999" y="18858"/>
                    </a:cubicBezTo>
                    <a:cubicBezTo>
                      <a:pt x="16999" y="18858"/>
                      <a:pt x="16999" y="18858"/>
                      <a:pt x="16999" y="18858"/>
                    </a:cubicBezTo>
                    <a:cubicBezTo>
                      <a:pt x="16943" y="18858"/>
                      <a:pt x="16943" y="18858"/>
                      <a:pt x="16943" y="18858"/>
                    </a:cubicBezTo>
                    <a:cubicBezTo>
                      <a:pt x="16887" y="18858"/>
                      <a:pt x="16887" y="18858"/>
                      <a:pt x="16887" y="18858"/>
                    </a:cubicBezTo>
                    <a:cubicBezTo>
                      <a:pt x="16887" y="18925"/>
                      <a:pt x="16887" y="18925"/>
                      <a:pt x="16887" y="18925"/>
                    </a:cubicBezTo>
                    <a:cubicBezTo>
                      <a:pt x="16831" y="18925"/>
                      <a:pt x="16831" y="18925"/>
                      <a:pt x="16831" y="18925"/>
                    </a:cubicBezTo>
                    <a:cubicBezTo>
                      <a:pt x="16831" y="18925"/>
                      <a:pt x="16831" y="18925"/>
                      <a:pt x="16831" y="18925"/>
                    </a:cubicBezTo>
                    <a:cubicBezTo>
                      <a:pt x="16719" y="18858"/>
                      <a:pt x="16719" y="18858"/>
                      <a:pt x="16719" y="18858"/>
                    </a:cubicBezTo>
                    <a:cubicBezTo>
                      <a:pt x="16719" y="18858"/>
                      <a:pt x="16719" y="18858"/>
                      <a:pt x="16719" y="18858"/>
                    </a:cubicBezTo>
                    <a:cubicBezTo>
                      <a:pt x="16663" y="18925"/>
                      <a:pt x="16663" y="18925"/>
                      <a:pt x="16663" y="18925"/>
                    </a:cubicBezTo>
                    <a:cubicBezTo>
                      <a:pt x="16663" y="18858"/>
                      <a:pt x="16663" y="18858"/>
                      <a:pt x="16663" y="18858"/>
                    </a:cubicBezTo>
                    <a:cubicBezTo>
                      <a:pt x="16551" y="18925"/>
                      <a:pt x="16551" y="18925"/>
                      <a:pt x="16551" y="18925"/>
                    </a:cubicBezTo>
                    <a:cubicBezTo>
                      <a:pt x="16495" y="18925"/>
                      <a:pt x="16495" y="18925"/>
                      <a:pt x="16495" y="18925"/>
                    </a:cubicBezTo>
                    <a:cubicBezTo>
                      <a:pt x="16495" y="18858"/>
                      <a:pt x="16495" y="18858"/>
                      <a:pt x="16495" y="18858"/>
                    </a:cubicBezTo>
                    <a:cubicBezTo>
                      <a:pt x="16438" y="18858"/>
                      <a:pt x="16438" y="18858"/>
                      <a:pt x="16438" y="18858"/>
                    </a:cubicBezTo>
                    <a:cubicBezTo>
                      <a:pt x="16438" y="18925"/>
                      <a:pt x="16438" y="18925"/>
                      <a:pt x="16438" y="18925"/>
                    </a:cubicBezTo>
                    <a:cubicBezTo>
                      <a:pt x="16382" y="18925"/>
                      <a:pt x="16382" y="18925"/>
                      <a:pt x="16382" y="18925"/>
                    </a:cubicBezTo>
                    <a:cubicBezTo>
                      <a:pt x="16326" y="18858"/>
                      <a:pt x="16326" y="18858"/>
                      <a:pt x="16326" y="18858"/>
                    </a:cubicBezTo>
                    <a:cubicBezTo>
                      <a:pt x="16270" y="18858"/>
                      <a:pt x="16270" y="18858"/>
                      <a:pt x="16270" y="18858"/>
                    </a:cubicBezTo>
                    <a:cubicBezTo>
                      <a:pt x="16214" y="18858"/>
                      <a:pt x="16214" y="18858"/>
                      <a:pt x="16214" y="18858"/>
                    </a:cubicBezTo>
                    <a:cubicBezTo>
                      <a:pt x="16158" y="18858"/>
                      <a:pt x="16158" y="18858"/>
                      <a:pt x="16158" y="18858"/>
                    </a:cubicBezTo>
                    <a:cubicBezTo>
                      <a:pt x="16158" y="18858"/>
                      <a:pt x="16158" y="18858"/>
                      <a:pt x="16158" y="18858"/>
                    </a:cubicBezTo>
                    <a:cubicBezTo>
                      <a:pt x="16102" y="18858"/>
                      <a:pt x="16102" y="18858"/>
                      <a:pt x="16102" y="18858"/>
                    </a:cubicBezTo>
                    <a:cubicBezTo>
                      <a:pt x="16046" y="18858"/>
                      <a:pt x="16046" y="18858"/>
                      <a:pt x="16046" y="18858"/>
                    </a:cubicBezTo>
                    <a:cubicBezTo>
                      <a:pt x="15990" y="18791"/>
                      <a:pt x="15990" y="18791"/>
                      <a:pt x="15990" y="18791"/>
                    </a:cubicBezTo>
                    <a:cubicBezTo>
                      <a:pt x="15934" y="18858"/>
                      <a:pt x="15934" y="18858"/>
                      <a:pt x="15934" y="18858"/>
                    </a:cubicBezTo>
                    <a:cubicBezTo>
                      <a:pt x="15934" y="18858"/>
                      <a:pt x="15934" y="18858"/>
                      <a:pt x="15934" y="18858"/>
                    </a:cubicBezTo>
                    <a:cubicBezTo>
                      <a:pt x="15877" y="18791"/>
                      <a:pt x="15877" y="18791"/>
                      <a:pt x="15877" y="18791"/>
                    </a:cubicBezTo>
                    <a:cubicBezTo>
                      <a:pt x="15821" y="18858"/>
                      <a:pt x="15821" y="18858"/>
                      <a:pt x="15821" y="18858"/>
                    </a:cubicBezTo>
                    <a:cubicBezTo>
                      <a:pt x="15765" y="18858"/>
                      <a:pt x="15765" y="18858"/>
                      <a:pt x="15765" y="18858"/>
                    </a:cubicBezTo>
                    <a:cubicBezTo>
                      <a:pt x="15765" y="18858"/>
                      <a:pt x="15765" y="18858"/>
                      <a:pt x="15765" y="18858"/>
                    </a:cubicBezTo>
                    <a:cubicBezTo>
                      <a:pt x="15653" y="18791"/>
                      <a:pt x="15653" y="18791"/>
                      <a:pt x="15653" y="18791"/>
                    </a:cubicBezTo>
                    <a:cubicBezTo>
                      <a:pt x="15597" y="18791"/>
                      <a:pt x="15597" y="18791"/>
                      <a:pt x="15597" y="18791"/>
                    </a:cubicBezTo>
                    <a:cubicBezTo>
                      <a:pt x="15541" y="18791"/>
                      <a:pt x="15541" y="18791"/>
                      <a:pt x="15541" y="18791"/>
                    </a:cubicBezTo>
                    <a:cubicBezTo>
                      <a:pt x="15485" y="18724"/>
                      <a:pt x="15485" y="18724"/>
                      <a:pt x="15485" y="18724"/>
                    </a:cubicBezTo>
                    <a:cubicBezTo>
                      <a:pt x="15429" y="18791"/>
                      <a:pt x="15429" y="18791"/>
                      <a:pt x="15429" y="18791"/>
                    </a:cubicBezTo>
                    <a:cubicBezTo>
                      <a:pt x="15429" y="18791"/>
                      <a:pt x="15429" y="18791"/>
                      <a:pt x="15429" y="18791"/>
                    </a:cubicBezTo>
                    <a:cubicBezTo>
                      <a:pt x="15429" y="18858"/>
                      <a:pt x="15429" y="18858"/>
                      <a:pt x="15429" y="18858"/>
                    </a:cubicBezTo>
                    <a:cubicBezTo>
                      <a:pt x="15429" y="18858"/>
                      <a:pt x="15429" y="18858"/>
                      <a:pt x="15429" y="18858"/>
                    </a:cubicBezTo>
                    <a:cubicBezTo>
                      <a:pt x="15372" y="18858"/>
                      <a:pt x="15372" y="18858"/>
                      <a:pt x="15372" y="18858"/>
                    </a:cubicBezTo>
                    <a:cubicBezTo>
                      <a:pt x="15260" y="18925"/>
                      <a:pt x="15260" y="18925"/>
                      <a:pt x="15260" y="18925"/>
                    </a:cubicBezTo>
                    <a:cubicBezTo>
                      <a:pt x="15204" y="18992"/>
                      <a:pt x="15204" y="18992"/>
                      <a:pt x="15204" y="18992"/>
                    </a:cubicBezTo>
                    <a:cubicBezTo>
                      <a:pt x="15204" y="18992"/>
                      <a:pt x="15204" y="18992"/>
                      <a:pt x="15204" y="18992"/>
                    </a:cubicBezTo>
                    <a:cubicBezTo>
                      <a:pt x="15204" y="19059"/>
                      <a:pt x="15204" y="19059"/>
                      <a:pt x="15204" y="19059"/>
                    </a:cubicBezTo>
                    <a:cubicBezTo>
                      <a:pt x="15204" y="19126"/>
                      <a:pt x="15204" y="19126"/>
                      <a:pt x="15204" y="19126"/>
                    </a:cubicBezTo>
                    <a:cubicBezTo>
                      <a:pt x="15148" y="19193"/>
                      <a:pt x="15148" y="19193"/>
                      <a:pt x="15148" y="19193"/>
                    </a:cubicBezTo>
                    <a:cubicBezTo>
                      <a:pt x="15092" y="19193"/>
                      <a:pt x="15092" y="19193"/>
                      <a:pt x="15092" y="19193"/>
                    </a:cubicBezTo>
                    <a:cubicBezTo>
                      <a:pt x="15036" y="19193"/>
                      <a:pt x="15036" y="19193"/>
                      <a:pt x="15036" y="19193"/>
                    </a:cubicBezTo>
                    <a:cubicBezTo>
                      <a:pt x="14980" y="19193"/>
                      <a:pt x="14980" y="19193"/>
                      <a:pt x="14980" y="19193"/>
                    </a:cubicBezTo>
                    <a:cubicBezTo>
                      <a:pt x="14924" y="19259"/>
                      <a:pt x="14924" y="19259"/>
                      <a:pt x="14924" y="19259"/>
                    </a:cubicBezTo>
                    <a:cubicBezTo>
                      <a:pt x="14868" y="19259"/>
                      <a:pt x="14868" y="19259"/>
                      <a:pt x="14868" y="19259"/>
                    </a:cubicBezTo>
                    <a:cubicBezTo>
                      <a:pt x="14868" y="19259"/>
                      <a:pt x="14868" y="19259"/>
                      <a:pt x="14868" y="19259"/>
                    </a:cubicBezTo>
                    <a:cubicBezTo>
                      <a:pt x="14811" y="19259"/>
                      <a:pt x="14811" y="19259"/>
                      <a:pt x="14811" y="19259"/>
                    </a:cubicBezTo>
                    <a:cubicBezTo>
                      <a:pt x="14811" y="19326"/>
                      <a:pt x="14811" y="19326"/>
                      <a:pt x="14811" y="19326"/>
                    </a:cubicBezTo>
                    <a:cubicBezTo>
                      <a:pt x="14755" y="19326"/>
                      <a:pt x="14755" y="19326"/>
                      <a:pt x="14755" y="19326"/>
                    </a:cubicBezTo>
                    <a:cubicBezTo>
                      <a:pt x="14699" y="19393"/>
                      <a:pt x="14699" y="19393"/>
                      <a:pt x="14699" y="19393"/>
                    </a:cubicBezTo>
                    <a:cubicBezTo>
                      <a:pt x="14699" y="19393"/>
                      <a:pt x="14699" y="19393"/>
                      <a:pt x="14699" y="19393"/>
                    </a:cubicBezTo>
                    <a:cubicBezTo>
                      <a:pt x="14643" y="19393"/>
                      <a:pt x="14643" y="19393"/>
                      <a:pt x="14643" y="19393"/>
                    </a:cubicBezTo>
                    <a:cubicBezTo>
                      <a:pt x="14587" y="19527"/>
                      <a:pt x="14587" y="19527"/>
                      <a:pt x="14587" y="19527"/>
                    </a:cubicBezTo>
                    <a:cubicBezTo>
                      <a:pt x="14531" y="19527"/>
                      <a:pt x="14531" y="19527"/>
                      <a:pt x="14531" y="19527"/>
                    </a:cubicBezTo>
                    <a:cubicBezTo>
                      <a:pt x="14475" y="19661"/>
                      <a:pt x="14475" y="19661"/>
                      <a:pt x="14475" y="19661"/>
                    </a:cubicBezTo>
                    <a:cubicBezTo>
                      <a:pt x="14419" y="19661"/>
                      <a:pt x="14419" y="19661"/>
                      <a:pt x="14419" y="19661"/>
                    </a:cubicBezTo>
                    <a:cubicBezTo>
                      <a:pt x="14363" y="19728"/>
                      <a:pt x="14363" y="19728"/>
                      <a:pt x="14363" y="19728"/>
                    </a:cubicBezTo>
                    <a:cubicBezTo>
                      <a:pt x="14306" y="19794"/>
                      <a:pt x="14306" y="19794"/>
                      <a:pt x="14306" y="19794"/>
                    </a:cubicBezTo>
                    <a:cubicBezTo>
                      <a:pt x="14306" y="19861"/>
                      <a:pt x="14306" y="19861"/>
                      <a:pt x="14306" y="19861"/>
                    </a:cubicBezTo>
                    <a:cubicBezTo>
                      <a:pt x="14250" y="19861"/>
                      <a:pt x="14250" y="19861"/>
                      <a:pt x="14250" y="19861"/>
                    </a:cubicBezTo>
                    <a:cubicBezTo>
                      <a:pt x="14138" y="19928"/>
                      <a:pt x="14138" y="19928"/>
                      <a:pt x="14138" y="19928"/>
                    </a:cubicBezTo>
                    <a:cubicBezTo>
                      <a:pt x="14138" y="19995"/>
                      <a:pt x="14138" y="19995"/>
                      <a:pt x="14138" y="19995"/>
                    </a:cubicBezTo>
                    <a:cubicBezTo>
                      <a:pt x="14026" y="20062"/>
                      <a:pt x="14026" y="20062"/>
                      <a:pt x="14026" y="20062"/>
                    </a:cubicBezTo>
                    <a:cubicBezTo>
                      <a:pt x="13914" y="20062"/>
                      <a:pt x="13914" y="20062"/>
                      <a:pt x="13914" y="20062"/>
                    </a:cubicBezTo>
                    <a:cubicBezTo>
                      <a:pt x="13970" y="20062"/>
                      <a:pt x="13970" y="20062"/>
                      <a:pt x="13970" y="20062"/>
                    </a:cubicBezTo>
                    <a:cubicBezTo>
                      <a:pt x="14138" y="19995"/>
                      <a:pt x="14138" y="19995"/>
                      <a:pt x="14138" y="19995"/>
                    </a:cubicBezTo>
                    <a:cubicBezTo>
                      <a:pt x="14250" y="19995"/>
                      <a:pt x="14250" y="19995"/>
                      <a:pt x="14250" y="19995"/>
                    </a:cubicBezTo>
                    <a:cubicBezTo>
                      <a:pt x="14306" y="19928"/>
                      <a:pt x="14306" y="19928"/>
                      <a:pt x="14306" y="19928"/>
                    </a:cubicBezTo>
                    <a:cubicBezTo>
                      <a:pt x="14363" y="19794"/>
                      <a:pt x="14363" y="19794"/>
                      <a:pt x="14363" y="19794"/>
                    </a:cubicBezTo>
                    <a:cubicBezTo>
                      <a:pt x="14419" y="19728"/>
                      <a:pt x="14419" y="19728"/>
                      <a:pt x="14419" y="19728"/>
                    </a:cubicBezTo>
                    <a:cubicBezTo>
                      <a:pt x="14475" y="19728"/>
                      <a:pt x="14475" y="19728"/>
                      <a:pt x="14475" y="19728"/>
                    </a:cubicBezTo>
                    <a:cubicBezTo>
                      <a:pt x="14587" y="19594"/>
                      <a:pt x="14587" y="19594"/>
                      <a:pt x="14587" y="19594"/>
                    </a:cubicBezTo>
                    <a:cubicBezTo>
                      <a:pt x="14755" y="19460"/>
                      <a:pt x="14755" y="19460"/>
                      <a:pt x="14755" y="19460"/>
                    </a:cubicBezTo>
                    <a:cubicBezTo>
                      <a:pt x="14868" y="19393"/>
                      <a:pt x="14868" y="19393"/>
                      <a:pt x="14868" y="19393"/>
                    </a:cubicBezTo>
                    <a:cubicBezTo>
                      <a:pt x="14924" y="19393"/>
                      <a:pt x="14924" y="19393"/>
                      <a:pt x="14924" y="19393"/>
                    </a:cubicBezTo>
                    <a:cubicBezTo>
                      <a:pt x="15036" y="19326"/>
                      <a:pt x="15036" y="19326"/>
                      <a:pt x="15036" y="19326"/>
                    </a:cubicBezTo>
                    <a:cubicBezTo>
                      <a:pt x="15148" y="19326"/>
                      <a:pt x="15148" y="19326"/>
                      <a:pt x="15148" y="19326"/>
                    </a:cubicBezTo>
                    <a:cubicBezTo>
                      <a:pt x="15316" y="19259"/>
                      <a:pt x="15316" y="19259"/>
                      <a:pt x="15316" y="19259"/>
                    </a:cubicBezTo>
                    <a:cubicBezTo>
                      <a:pt x="15372" y="19259"/>
                      <a:pt x="15372" y="19259"/>
                      <a:pt x="15372" y="19259"/>
                    </a:cubicBezTo>
                    <a:cubicBezTo>
                      <a:pt x="15372" y="19259"/>
                      <a:pt x="15372" y="19259"/>
                      <a:pt x="15372" y="19259"/>
                    </a:cubicBezTo>
                    <a:cubicBezTo>
                      <a:pt x="15541" y="19259"/>
                      <a:pt x="15541" y="19259"/>
                      <a:pt x="15541" y="19259"/>
                    </a:cubicBezTo>
                    <a:cubicBezTo>
                      <a:pt x="15653" y="19259"/>
                      <a:pt x="15653" y="19259"/>
                      <a:pt x="15653" y="19259"/>
                    </a:cubicBezTo>
                    <a:cubicBezTo>
                      <a:pt x="15765" y="19326"/>
                      <a:pt x="15765" y="19326"/>
                      <a:pt x="15765" y="19326"/>
                    </a:cubicBezTo>
                    <a:cubicBezTo>
                      <a:pt x="15765" y="19393"/>
                      <a:pt x="15765" y="19393"/>
                      <a:pt x="15765" y="19393"/>
                    </a:cubicBezTo>
                    <a:cubicBezTo>
                      <a:pt x="15653" y="19326"/>
                      <a:pt x="15653" y="19326"/>
                      <a:pt x="15653" y="19326"/>
                    </a:cubicBezTo>
                    <a:cubicBezTo>
                      <a:pt x="15709" y="19393"/>
                      <a:pt x="15709" y="19393"/>
                      <a:pt x="15709" y="19393"/>
                    </a:cubicBezTo>
                    <a:cubicBezTo>
                      <a:pt x="15653" y="19393"/>
                      <a:pt x="15653" y="19393"/>
                      <a:pt x="15653" y="19393"/>
                    </a:cubicBezTo>
                    <a:cubicBezTo>
                      <a:pt x="15709" y="19393"/>
                      <a:pt x="15709" y="19393"/>
                      <a:pt x="15709" y="19393"/>
                    </a:cubicBezTo>
                    <a:cubicBezTo>
                      <a:pt x="15765" y="19393"/>
                      <a:pt x="15765" y="19393"/>
                      <a:pt x="15765" y="19393"/>
                    </a:cubicBezTo>
                    <a:cubicBezTo>
                      <a:pt x="15765" y="19460"/>
                      <a:pt x="15765" y="19460"/>
                      <a:pt x="15765" y="19460"/>
                    </a:cubicBezTo>
                    <a:cubicBezTo>
                      <a:pt x="15765" y="19460"/>
                      <a:pt x="15765" y="19460"/>
                      <a:pt x="15765" y="19460"/>
                    </a:cubicBezTo>
                    <a:cubicBezTo>
                      <a:pt x="15765" y="19460"/>
                      <a:pt x="15765" y="19460"/>
                      <a:pt x="15765" y="19460"/>
                    </a:cubicBezTo>
                    <a:cubicBezTo>
                      <a:pt x="15765" y="19594"/>
                      <a:pt x="15765" y="19594"/>
                      <a:pt x="15765" y="19594"/>
                    </a:cubicBezTo>
                    <a:cubicBezTo>
                      <a:pt x="15709" y="19594"/>
                      <a:pt x="15709" y="19594"/>
                      <a:pt x="15709" y="19594"/>
                    </a:cubicBezTo>
                    <a:cubicBezTo>
                      <a:pt x="15653" y="19594"/>
                      <a:pt x="15653" y="19594"/>
                      <a:pt x="15653" y="19594"/>
                    </a:cubicBezTo>
                    <a:cubicBezTo>
                      <a:pt x="15597" y="19594"/>
                      <a:pt x="15597" y="19594"/>
                      <a:pt x="15597" y="19594"/>
                    </a:cubicBezTo>
                    <a:cubicBezTo>
                      <a:pt x="15541" y="19661"/>
                      <a:pt x="15541" y="19661"/>
                      <a:pt x="15541" y="19661"/>
                    </a:cubicBezTo>
                    <a:cubicBezTo>
                      <a:pt x="15485" y="19661"/>
                      <a:pt x="15485" y="19661"/>
                      <a:pt x="15485" y="19661"/>
                    </a:cubicBezTo>
                    <a:cubicBezTo>
                      <a:pt x="15429" y="19661"/>
                      <a:pt x="15429" y="19661"/>
                      <a:pt x="15429" y="19661"/>
                    </a:cubicBezTo>
                    <a:cubicBezTo>
                      <a:pt x="15372" y="19594"/>
                      <a:pt x="15372" y="19594"/>
                      <a:pt x="15372" y="19594"/>
                    </a:cubicBezTo>
                    <a:cubicBezTo>
                      <a:pt x="15372" y="19661"/>
                      <a:pt x="15372" y="19661"/>
                      <a:pt x="15372" y="19661"/>
                    </a:cubicBezTo>
                    <a:cubicBezTo>
                      <a:pt x="15316" y="19661"/>
                      <a:pt x="15316" y="19661"/>
                      <a:pt x="15316" y="19661"/>
                    </a:cubicBezTo>
                    <a:cubicBezTo>
                      <a:pt x="15260" y="19661"/>
                      <a:pt x="15260" y="19661"/>
                      <a:pt x="15260" y="19661"/>
                    </a:cubicBezTo>
                    <a:cubicBezTo>
                      <a:pt x="15204" y="19661"/>
                      <a:pt x="15204" y="19661"/>
                      <a:pt x="15204" y="19661"/>
                    </a:cubicBezTo>
                    <a:cubicBezTo>
                      <a:pt x="15260" y="19661"/>
                      <a:pt x="15260" y="19661"/>
                      <a:pt x="15260" y="19661"/>
                    </a:cubicBezTo>
                    <a:cubicBezTo>
                      <a:pt x="15316" y="19661"/>
                      <a:pt x="15316" y="19661"/>
                      <a:pt x="15316" y="19661"/>
                    </a:cubicBezTo>
                    <a:cubicBezTo>
                      <a:pt x="15429" y="19728"/>
                      <a:pt x="15429" y="19728"/>
                      <a:pt x="15429" y="19728"/>
                    </a:cubicBezTo>
                    <a:cubicBezTo>
                      <a:pt x="15429" y="19728"/>
                      <a:pt x="15429" y="19728"/>
                      <a:pt x="15429" y="19728"/>
                    </a:cubicBezTo>
                    <a:cubicBezTo>
                      <a:pt x="15429" y="19794"/>
                      <a:pt x="15429" y="19794"/>
                      <a:pt x="15429" y="19794"/>
                    </a:cubicBezTo>
                    <a:cubicBezTo>
                      <a:pt x="15485" y="19794"/>
                      <a:pt x="15485" y="19794"/>
                      <a:pt x="15485" y="19794"/>
                    </a:cubicBezTo>
                    <a:cubicBezTo>
                      <a:pt x="15541" y="19728"/>
                      <a:pt x="15541" y="19728"/>
                      <a:pt x="15541" y="19728"/>
                    </a:cubicBezTo>
                    <a:cubicBezTo>
                      <a:pt x="15597" y="19728"/>
                      <a:pt x="15597" y="19728"/>
                      <a:pt x="15597" y="19728"/>
                    </a:cubicBezTo>
                    <a:cubicBezTo>
                      <a:pt x="15597" y="19728"/>
                      <a:pt x="15597" y="19728"/>
                      <a:pt x="15597" y="19728"/>
                    </a:cubicBezTo>
                    <a:cubicBezTo>
                      <a:pt x="15653" y="19728"/>
                      <a:pt x="15653" y="19728"/>
                      <a:pt x="15653" y="19728"/>
                    </a:cubicBezTo>
                    <a:cubicBezTo>
                      <a:pt x="15653" y="19794"/>
                      <a:pt x="15653" y="19794"/>
                      <a:pt x="15653" y="19794"/>
                    </a:cubicBezTo>
                    <a:cubicBezTo>
                      <a:pt x="15597" y="19794"/>
                      <a:pt x="15597" y="19794"/>
                      <a:pt x="15597" y="19794"/>
                    </a:cubicBezTo>
                    <a:cubicBezTo>
                      <a:pt x="15541" y="19928"/>
                      <a:pt x="15541" y="19928"/>
                      <a:pt x="15541" y="19928"/>
                    </a:cubicBezTo>
                    <a:cubicBezTo>
                      <a:pt x="15541" y="19995"/>
                      <a:pt x="15541" y="19995"/>
                      <a:pt x="15541" y="19995"/>
                    </a:cubicBezTo>
                    <a:cubicBezTo>
                      <a:pt x="15485" y="19995"/>
                      <a:pt x="15485" y="19995"/>
                      <a:pt x="15485" y="19995"/>
                    </a:cubicBezTo>
                    <a:cubicBezTo>
                      <a:pt x="15597" y="19995"/>
                      <a:pt x="15597" y="19995"/>
                      <a:pt x="15597" y="19995"/>
                    </a:cubicBezTo>
                    <a:cubicBezTo>
                      <a:pt x="15597" y="19995"/>
                      <a:pt x="15597" y="19995"/>
                      <a:pt x="15597" y="19995"/>
                    </a:cubicBezTo>
                    <a:cubicBezTo>
                      <a:pt x="15541" y="20062"/>
                      <a:pt x="15541" y="20062"/>
                      <a:pt x="15541" y="20062"/>
                    </a:cubicBezTo>
                    <a:cubicBezTo>
                      <a:pt x="15597" y="20129"/>
                      <a:pt x="15597" y="20129"/>
                      <a:pt x="15597" y="20129"/>
                    </a:cubicBezTo>
                    <a:cubicBezTo>
                      <a:pt x="15597" y="20129"/>
                      <a:pt x="15597" y="20129"/>
                      <a:pt x="15597" y="20129"/>
                    </a:cubicBezTo>
                    <a:cubicBezTo>
                      <a:pt x="15597" y="20263"/>
                      <a:pt x="15597" y="20263"/>
                      <a:pt x="15597" y="20263"/>
                    </a:cubicBezTo>
                    <a:cubicBezTo>
                      <a:pt x="15597" y="20263"/>
                      <a:pt x="15597" y="20263"/>
                      <a:pt x="15597" y="20263"/>
                    </a:cubicBezTo>
                    <a:cubicBezTo>
                      <a:pt x="15653" y="20329"/>
                      <a:pt x="15653" y="20329"/>
                      <a:pt x="15653" y="20329"/>
                    </a:cubicBezTo>
                    <a:cubicBezTo>
                      <a:pt x="15709" y="20329"/>
                      <a:pt x="15709" y="20329"/>
                      <a:pt x="15709" y="20329"/>
                    </a:cubicBezTo>
                    <a:cubicBezTo>
                      <a:pt x="15709" y="20329"/>
                      <a:pt x="15709" y="20329"/>
                      <a:pt x="15709" y="20329"/>
                    </a:cubicBezTo>
                    <a:cubicBezTo>
                      <a:pt x="15765" y="20329"/>
                      <a:pt x="15765" y="20329"/>
                      <a:pt x="15765" y="20329"/>
                    </a:cubicBezTo>
                    <a:cubicBezTo>
                      <a:pt x="15765" y="20396"/>
                      <a:pt x="15765" y="20396"/>
                      <a:pt x="15765" y="20396"/>
                    </a:cubicBezTo>
                    <a:cubicBezTo>
                      <a:pt x="15709" y="20396"/>
                      <a:pt x="15709" y="20396"/>
                      <a:pt x="15709" y="20396"/>
                    </a:cubicBezTo>
                    <a:cubicBezTo>
                      <a:pt x="15765" y="20463"/>
                      <a:pt x="15765" y="20463"/>
                      <a:pt x="15765" y="20463"/>
                    </a:cubicBezTo>
                    <a:cubicBezTo>
                      <a:pt x="15877" y="20463"/>
                      <a:pt x="15877" y="20463"/>
                      <a:pt x="15877" y="20463"/>
                    </a:cubicBezTo>
                    <a:cubicBezTo>
                      <a:pt x="15877" y="20463"/>
                      <a:pt x="15877" y="20463"/>
                      <a:pt x="15877" y="20463"/>
                    </a:cubicBezTo>
                    <a:cubicBezTo>
                      <a:pt x="15934" y="20463"/>
                      <a:pt x="15934" y="20463"/>
                      <a:pt x="15934" y="20463"/>
                    </a:cubicBezTo>
                    <a:cubicBezTo>
                      <a:pt x="15990" y="20463"/>
                      <a:pt x="15990" y="20463"/>
                      <a:pt x="15990" y="20463"/>
                    </a:cubicBezTo>
                    <a:cubicBezTo>
                      <a:pt x="15990" y="20530"/>
                      <a:pt x="15990" y="20530"/>
                      <a:pt x="15990" y="20530"/>
                    </a:cubicBezTo>
                    <a:cubicBezTo>
                      <a:pt x="16102" y="20530"/>
                      <a:pt x="16102" y="20530"/>
                      <a:pt x="16102" y="20530"/>
                    </a:cubicBezTo>
                    <a:cubicBezTo>
                      <a:pt x="16102" y="20530"/>
                      <a:pt x="16102" y="20530"/>
                      <a:pt x="16102" y="20530"/>
                    </a:cubicBezTo>
                    <a:cubicBezTo>
                      <a:pt x="16158" y="20463"/>
                      <a:pt x="16158" y="20463"/>
                      <a:pt x="16158" y="20463"/>
                    </a:cubicBezTo>
                    <a:cubicBezTo>
                      <a:pt x="16158" y="20463"/>
                      <a:pt x="16158" y="20463"/>
                      <a:pt x="16158" y="20463"/>
                    </a:cubicBezTo>
                    <a:cubicBezTo>
                      <a:pt x="16158" y="20530"/>
                      <a:pt x="16158" y="20530"/>
                      <a:pt x="16158" y="20530"/>
                    </a:cubicBezTo>
                    <a:cubicBezTo>
                      <a:pt x="16214" y="20530"/>
                      <a:pt x="16214" y="20530"/>
                      <a:pt x="16214" y="20530"/>
                    </a:cubicBezTo>
                    <a:cubicBezTo>
                      <a:pt x="16326" y="20597"/>
                      <a:pt x="16326" y="20597"/>
                      <a:pt x="16326" y="20597"/>
                    </a:cubicBezTo>
                    <a:cubicBezTo>
                      <a:pt x="16326" y="20597"/>
                      <a:pt x="16326" y="20597"/>
                      <a:pt x="16326" y="20597"/>
                    </a:cubicBezTo>
                    <a:cubicBezTo>
                      <a:pt x="16270" y="20597"/>
                      <a:pt x="16270" y="20597"/>
                      <a:pt x="16270" y="20597"/>
                    </a:cubicBezTo>
                    <a:cubicBezTo>
                      <a:pt x="16270" y="20597"/>
                      <a:pt x="16270" y="20597"/>
                      <a:pt x="16270" y="20597"/>
                    </a:cubicBezTo>
                    <a:cubicBezTo>
                      <a:pt x="16326" y="20664"/>
                      <a:pt x="16326" y="20664"/>
                      <a:pt x="16326" y="20664"/>
                    </a:cubicBezTo>
                    <a:cubicBezTo>
                      <a:pt x="16382" y="20664"/>
                      <a:pt x="16382" y="20664"/>
                      <a:pt x="16382" y="20664"/>
                    </a:cubicBezTo>
                    <a:cubicBezTo>
                      <a:pt x="16382" y="20664"/>
                      <a:pt x="16382" y="20664"/>
                      <a:pt x="16382" y="20664"/>
                    </a:cubicBezTo>
                    <a:cubicBezTo>
                      <a:pt x="16326" y="20664"/>
                      <a:pt x="16326" y="20664"/>
                      <a:pt x="16326" y="20664"/>
                    </a:cubicBezTo>
                    <a:cubicBezTo>
                      <a:pt x="16326" y="20664"/>
                      <a:pt x="16326" y="20664"/>
                      <a:pt x="16326" y="20664"/>
                    </a:cubicBezTo>
                    <a:cubicBezTo>
                      <a:pt x="16270" y="20664"/>
                      <a:pt x="16270" y="20664"/>
                      <a:pt x="16270" y="20664"/>
                    </a:cubicBezTo>
                    <a:cubicBezTo>
                      <a:pt x="16214" y="20731"/>
                      <a:pt x="16214" y="20731"/>
                      <a:pt x="16214" y="20731"/>
                    </a:cubicBezTo>
                    <a:cubicBezTo>
                      <a:pt x="16102" y="20798"/>
                      <a:pt x="16102" y="20798"/>
                      <a:pt x="16102" y="20798"/>
                    </a:cubicBezTo>
                    <a:cubicBezTo>
                      <a:pt x="16046" y="20798"/>
                      <a:pt x="16046" y="20798"/>
                      <a:pt x="16046" y="20798"/>
                    </a:cubicBezTo>
                    <a:cubicBezTo>
                      <a:pt x="15934" y="20798"/>
                      <a:pt x="15934" y="20798"/>
                      <a:pt x="15934" y="20798"/>
                    </a:cubicBezTo>
                    <a:cubicBezTo>
                      <a:pt x="15877" y="20798"/>
                      <a:pt x="15877" y="20798"/>
                      <a:pt x="15877" y="20798"/>
                    </a:cubicBezTo>
                    <a:cubicBezTo>
                      <a:pt x="15821" y="20864"/>
                      <a:pt x="15821" y="20864"/>
                      <a:pt x="15821" y="20864"/>
                    </a:cubicBezTo>
                    <a:cubicBezTo>
                      <a:pt x="15765" y="20864"/>
                      <a:pt x="15765" y="20864"/>
                      <a:pt x="15765" y="20864"/>
                    </a:cubicBezTo>
                    <a:cubicBezTo>
                      <a:pt x="15765" y="20864"/>
                      <a:pt x="15765" y="20864"/>
                      <a:pt x="15765" y="20864"/>
                    </a:cubicBezTo>
                    <a:cubicBezTo>
                      <a:pt x="15709" y="20864"/>
                      <a:pt x="15709" y="20864"/>
                      <a:pt x="15709" y="20864"/>
                    </a:cubicBezTo>
                    <a:cubicBezTo>
                      <a:pt x="15653" y="20798"/>
                      <a:pt x="15653" y="20798"/>
                      <a:pt x="15653" y="20798"/>
                    </a:cubicBezTo>
                    <a:cubicBezTo>
                      <a:pt x="15653" y="20798"/>
                      <a:pt x="15653" y="20798"/>
                      <a:pt x="15653" y="20798"/>
                    </a:cubicBezTo>
                    <a:cubicBezTo>
                      <a:pt x="15653" y="20864"/>
                      <a:pt x="15653" y="20864"/>
                      <a:pt x="15653" y="20864"/>
                    </a:cubicBezTo>
                    <a:cubicBezTo>
                      <a:pt x="15597" y="20864"/>
                      <a:pt x="15597" y="20864"/>
                      <a:pt x="15597" y="20864"/>
                    </a:cubicBezTo>
                    <a:cubicBezTo>
                      <a:pt x="15541" y="20931"/>
                      <a:pt x="15541" y="20931"/>
                      <a:pt x="15541" y="20931"/>
                    </a:cubicBezTo>
                    <a:cubicBezTo>
                      <a:pt x="15597" y="20931"/>
                      <a:pt x="15597" y="20931"/>
                      <a:pt x="15597" y="20931"/>
                    </a:cubicBezTo>
                    <a:cubicBezTo>
                      <a:pt x="15485" y="20998"/>
                      <a:pt x="15485" y="20998"/>
                      <a:pt x="15485" y="20998"/>
                    </a:cubicBezTo>
                    <a:cubicBezTo>
                      <a:pt x="15429" y="21065"/>
                      <a:pt x="15429" y="21065"/>
                      <a:pt x="15429" y="21065"/>
                    </a:cubicBezTo>
                    <a:cubicBezTo>
                      <a:pt x="15372" y="21132"/>
                      <a:pt x="15372" y="21132"/>
                      <a:pt x="15372" y="21132"/>
                    </a:cubicBezTo>
                    <a:cubicBezTo>
                      <a:pt x="15316" y="21132"/>
                      <a:pt x="15316" y="21132"/>
                      <a:pt x="15316" y="21132"/>
                    </a:cubicBezTo>
                    <a:cubicBezTo>
                      <a:pt x="15316" y="21132"/>
                      <a:pt x="15316" y="21132"/>
                      <a:pt x="15316" y="21132"/>
                    </a:cubicBezTo>
                    <a:cubicBezTo>
                      <a:pt x="15260" y="21132"/>
                      <a:pt x="15260" y="21132"/>
                      <a:pt x="15260" y="21132"/>
                    </a:cubicBezTo>
                    <a:cubicBezTo>
                      <a:pt x="15260" y="21199"/>
                      <a:pt x="15260" y="21199"/>
                      <a:pt x="15260" y="21199"/>
                    </a:cubicBezTo>
                    <a:cubicBezTo>
                      <a:pt x="15260" y="21199"/>
                      <a:pt x="15260" y="21199"/>
                      <a:pt x="15260" y="21199"/>
                    </a:cubicBezTo>
                    <a:cubicBezTo>
                      <a:pt x="15260" y="21199"/>
                      <a:pt x="15260" y="21199"/>
                      <a:pt x="15260" y="21199"/>
                    </a:cubicBezTo>
                    <a:cubicBezTo>
                      <a:pt x="15204" y="21199"/>
                      <a:pt x="15204" y="21199"/>
                      <a:pt x="15204" y="21199"/>
                    </a:cubicBezTo>
                    <a:cubicBezTo>
                      <a:pt x="15148" y="21199"/>
                      <a:pt x="15148" y="21199"/>
                      <a:pt x="15148" y="21199"/>
                    </a:cubicBezTo>
                    <a:cubicBezTo>
                      <a:pt x="15148" y="21132"/>
                      <a:pt x="15148" y="21132"/>
                      <a:pt x="15148" y="21132"/>
                    </a:cubicBezTo>
                    <a:cubicBezTo>
                      <a:pt x="15148" y="21132"/>
                      <a:pt x="15148" y="21132"/>
                      <a:pt x="15148" y="21132"/>
                    </a:cubicBezTo>
                    <a:cubicBezTo>
                      <a:pt x="15092" y="21132"/>
                      <a:pt x="15092" y="21132"/>
                      <a:pt x="15092" y="21132"/>
                    </a:cubicBezTo>
                    <a:cubicBezTo>
                      <a:pt x="15092" y="21065"/>
                      <a:pt x="15092" y="21065"/>
                      <a:pt x="15092" y="21065"/>
                    </a:cubicBezTo>
                    <a:cubicBezTo>
                      <a:pt x="15092" y="20998"/>
                      <a:pt x="15092" y="20998"/>
                      <a:pt x="15092" y="20998"/>
                    </a:cubicBezTo>
                    <a:cubicBezTo>
                      <a:pt x="15092" y="20998"/>
                      <a:pt x="15092" y="20998"/>
                      <a:pt x="15092" y="20998"/>
                    </a:cubicBezTo>
                    <a:cubicBezTo>
                      <a:pt x="15148" y="20864"/>
                      <a:pt x="15148" y="20864"/>
                      <a:pt x="15148" y="20864"/>
                    </a:cubicBezTo>
                    <a:cubicBezTo>
                      <a:pt x="15204" y="20864"/>
                      <a:pt x="15204" y="20864"/>
                      <a:pt x="15204" y="20864"/>
                    </a:cubicBezTo>
                    <a:cubicBezTo>
                      <a:pt x="15204" y="20798"/>
                      <a:pt x="15204" y="20798"/>
                      <a:pt x="15204" y="20798"/>
                    </a:cubicBezTo>
                    <a:cubicBezTo>
                      <a:pt x="15316" y="20731"/>
                      <a:pt x="15316" y="20731"/>
                      <a:pt x="15316" y="20731"/>
                    </a:cubicBezTo>
                    <a:cubicBezTo>
                      <a:pt x="15372" y="20731"/>
                      <a:pt x="15372" y="20731"/>
                      <a:pt x="15372" y="20731"/>
                    </a:cubicBezTo>
                    <a:cubicBezTo>
                      <a:pt x="15485" y="20664"/>
                      <a:pt x="15485" y="20664"/>
                      <a:pt x="15485" y="20664"/>
                    </a:cubicBezTo>
                    <a:cubicBezTo>
                      <a:pt x="15541" y="20597"/>
                      <a:pt x="15541" y="20597"/>
                      <a:pt x="15541" y="20597"/>
                    </a:cubicBezTo>
                    <a:cubicBezTo>
                      <a:pt x="15597" y="20664"/>
                      <a:pt x="15597" y="20664"/>
                      <a:pt x="15597" y="20664"/>
                    </a:cubicBezTo>
                    <a:cubicBezTo>
                      <a:pt x="15597" y="20664"/>
                      <a:pt x="15597" y="20664"/>
                      <a:pt x="15597" y="20664"/>
                    </a:cubicBezTo>
                    <a:cubicBezTo>
                      <a:pt x="15653" y="20731"/>
                      <a:pt x="15653" y="20731"/>
                      <a:pt x="15653" y="20731"/>
                    </a:cubicBezTo>
                    <a:cubicBezTo>
                      <a:pt x="15653" y="20664"/>
                      <a:pt x="15653" y="20664"/>
                      <a:pt x="15653" y="20664"/>
                    </a:cubicBezTo>
                    <a:cubicBezTo>
                      <a:pt x="15653" y="20664"/>
                      <a:pt x="15653" y="20664"/>
                      <a:pt x="15653" y="20664"/>
                    </a:cubicBezTo>
                    <a:cubicBezTo>
                      <a:pt x="15709" y="20664"/>
                      <a:pt x="15709" y="20664"/>
                      <a:pt x="15709" y="20664"/>
                    </a:cubicBezTo>
                    <a:cubicBezTo>
                      <a:pt x="15765" y="20664"/>
                      <a:pt x="15765" y="20664"/>
                      <a:pt x="15765" y="20664"/>
                    </a:cubicBezTo>
                    <a:cubicBezTo>
                      <a:pt x="15821" y="20597"/>
                      <a:pt x="15821" y="20597"/>
                      <a:pt x="15821" y="20597"/>
                    </a:cubicBezTo>
                    <a:cubicBezTo>
                      <a:pt x="15709" y="20597"/>
                      <a:pt x="15709" y="20597"/>
                      <a:pt x="15709" y="20597"/>
                    </a:cubicBezTo>
                    <a:cubicBezTo>
                      <a:pt x="15597" y="20597"/>
                      <a:pt x="15597" y="20597"/>
                      <a:pt x="15597" y="20597"/>
                    </a:cubicBezTo>
                    <a:cubicBezTo>
                      <a:pt x="15597" y="20597"/>
                      <a:pt x="15597" y="20597"/>
                      <a:pt x="15597" y="20597"/>
                    </a:cubicBezTo>
                    <a:cubicBezTo>
                      <a:pt x="15541" y="20597"/>
                      <a:pt x="15541" y="20597"/>
                      <a:pt x="15541" y="20597"/>
                    </a:cubicBezTo>
                    <a:cubicBezTo>
                      <a:pt x="15485" y="20597"/>
                      <a:pt x="15485" y="20597"/>
                      <a:pt x="15485" y="20597"/>
                    </a:cubicBezTo>
                    <a:cubicBezTo>
                      <a:pt x="15429" y="20597"/>
                      <a:pt x="15429" y="20597"/>
                      <a:pt x="15429" y="20597"/>
                    </a:cubicBezTo>
                    <a:cubicBezTo>
                      <a:pt x="15485" y="20530"/>
                      <a:pt x="15485" y="20530"/>
                      <a:pt x="15485" y="20530"/>
                    </a:cubicBezTo>
                    <a:cubicBezTo>
                      <a:pt x="15541" y="20530"/>
                      <a:pt x="15541" y="20530"/>
                      <a:pt x="15541" y="20530"/>
                    </a:cubicBezTo>
                    <a:cubicBezTo>
                      <a:pt x="15597" y="20463"/>
                      <a:pt x="15597" y="20463"/>
                      <a:pt x="15597" y="20463"/>
                    </a:cubicBezTo>
                    <a:cubicBezTo>
                      <a:pt x="15597" y="20463"/>
                      <a:pt x="15597" y="20463"/>
                      <a:pt x="15597" y="20463"/>
                    </a:cubicBezTo>
                    <a:cubicBezTo>
                      <a:pt x="15597" y="20463"/>
                      <a:pt x="15597" y="20463"/>
                      <a:pt x="15597" y="20463"/>
                    </a:cubicBezTo>
                    <a:cubicBezTo>
                      <a:pt x="15541" y="20396"/>
                      <a:pt x="15541" y="20396"/>
                      <a:pt x="15541" y="20396"/>
                    </a:cubicBezTo>
                    <a:cubicBezTo>
                      <a:pt x="15541" y="20530"/>
                      <a:pt x="15541" y="20530"/>
                      <a:pt x="15541" y="20530"/>
                    </a:cubicBezTo>
                    <a:cubicBezTo>
                      <a:pt x="15485" y="20530"/>
                      <a:pt x="15485" y="20530"/>
                      <a:pt x="15485" y="20530"/>
                    </a:cubicBezTo>
                    <a:cubicBezTo>
                      <a:pt x="15429" y="20597"/>
                      <a:pt x="15429" y="20597"/>
                      <a:pt x="15429" y="20597"/>
                    </a:cubicBezTo>
                    <a:cubicBezTo>
                      <a:pt x="15372" y="20597"/>
                      <a:pt x="15372" y="20597"/>
                      <a:pt x="15372" y="20597"/>
                    </a:cubicBezTo>
                    <a:cubicBezTo>
                      <a:pt x="15316" y="20597"/>
                      <a:pt x="15316" y="20597"/>
                      <a:pt x="15316" y="20597"/>
                    </a:cubicBezTo>
                    <a:cubicBezTo>
                      <a:pt x="15204" y="20664"/>
                      <a:pt x="15204" y="20664"/>
                      <a:pt x="15204" y="20664"/>
                    </a:cubicBezTo>
                    <a:cubicBezTo>
                      <a:pt x="15204" y="20664"/>
                      <a:pt x="15204" y="20664"/>
                      <a:pt x="15204" y="20664"/>
                    </a:cubicBezTo>
                    <a:cubicBezTo>
                      <a:pt x="15204" y="20597"/>
                      <a:pt x="15204" y="20597"/>
                      <a:pt x="15204" y="20597"/>
                    </a:cubicBezTo>
                    <a:cubicBezTo>
                      <a:pt x="15204" y="20597"/>
                      <a:pt x="15204" y="20597"/>
                      <a:pt x="15204" y="20597"/>
                    </a:cubicBezTo>
                    <a:cubicBezTo>
                      <a:pt x="15260" y="20530"/>
                      <a:pt x="15260" y="20530"/>
                      <a:pt x="15260" y="20530"/>
                    </a:cubicBezTo>
                    <a:cubicBezTo>
                      <a:pt x="15204" y="20597"/>
                      <a:pt x="15204" y="20597"/>
                      <a:pt x="15204" y="20597"/>
                    </a:cubicBezTo>
                    <a:cubicBezTo>
                      <a:pt x="15148" y="20664"/>
                      <a:pt x="15148" y="20664"/>
                      <a:pt x="15148" y="20664"/>
                    </a:cubicBezTo>
                    <a:cubicBezTo>
                      <a:pt x="15092" y="20664"/>
                      <a:pt x="15092" y="20664"/>
                      <a:pt x="15092" y="20664"/>
                    </a:cubicBezTo>
                    <a:cubicBezTo>
                      <a:pt x="15092" y="20664"/>
                      <a:pt x="15092" y="20664"/>
                      <a:pt x="15092" y="20664"/>
                    </a:cubicBezTo>
                    <a:cubicBezTo>
                      <a:pt x="15036" y="20664"/>
                      <a:pt x="15036" y="20664"/>
                      <a:pt x="15036" y="20664"/>
                    </a:cubicBezTo>
                    <a:cubicBezTo>
                      <a:pt x="15036" y="20664"/>
                      <a:pt x="15036" y="20664"/>
                      <a:pt x="15036" y="20664"/>
                    </a:cubicBezTo>
                    <a:cubicBezTo>
                      <a:pt x="14980" y="20664"/>
                      <a:pt x="14980" y="20664"/>
                      <a:pt x="14980" y="20664"/>
                    </a:cubicBezTo>
                    <a:cubicBezTo>
                      <a:pt x="14924" y="20664"/>
                      <a:pt x="14924" y="20664"/>
                      <a:pt x="14924" y="20664"/>
                    </a:cubicBezTo>
                    <a:cubicBezTo>
                      <a:pt x="14868" y="20597"/>
                      <a:pt x="14868" y="20597"/>
                      <a:pt x="14868" y="20597"/>
                    </a:cubicBezTo>
                    <a:cubicBezTo>
                      <a:pt x="14868" y="20597"/>
                      <a:pt x="14868" y="20597"/>
                      <a:pt x="14868" y="20597"/>
                    </a:cubicBezTo>
                    <a:cubicBezTo>
                      <a:pt x="14868" y="20597"/>
                      <a:pt x="14868" y="20597"/>
                      <a:pt x="14868" y="20597"/>
                    </a:cubicBezTo>
                    <a:cubicBezTo>
                      <a:pt x="14868" y="20597"/>
                      <a:pt x="14868" y="20597"/>
                      <a:pt x="14868" y="20597"/>
                    </a:cubicBezTo>
                    <a:cubicBezTo>
                      <a:pt x="14868" y="20530"/>
                      <a:pt x="14868" y="20530"/>
                      <a:pt x="14868" y="20530"/>
                    </a:cubicBezTo>
                    <a:cubicBezTo>
                      <a:pt x="14868" y="20530"/>
                      <a:pt x="14868" y="20530"/>
                      <a:pt x="14868" y="20530"/>
                    </a:cubicBezTo>
                    <a:cubicBezTo>
                      <a:pt x="14868" y="20463"/>
                      <a:pt x="14868" y="20463"/>
                      <a:pt x="14868" y="20463"/>
                    </a:cubicBezTo>
                    <a:cubicBezTo>
                      <a:pt x="14868" y="20463"/>
                      <a:pt x="14868" y="20463"/>
                      <a:pt x="14868" y="20463"/>
                    </a:cubicBezTo>
                    <a:cubicBezTo>
                      <a:pt x="14811" y="20396"/>
                      <a:pt x="14811" y="20396"/>
                      <a:pt x="14811" y="20396"/>
                    </a:cubicBezTo>
                    <a:cubicBezTo>
                      <a:pt x="14811" y="20396"/>
                      <a:pt x="14811" y="20396"/>
                      <a:pt x="14811" y="20396"/>
                    </a:cubicBezTo>
                    <a:cubicBezTo>
                      <a:pt x="14811" y="20396"/>
                      <a:pt x="14811" y="20396"/>
                      <a:pt x="14811" y="20396"/>
                    </a:cubicBezTo>
                    <a:cubicBezTo>
                      <a:pt x="14868" y="20062"/>
                      <a:pt x="14868" y="20062"/>
                      <a:pt x="14868" y="20062"/>
                    </a:cubicBezTo>
                    <a:cubicBezTo>
                      <a:pt x="14868" y="19928"/>
                      <a:pt x="14868" y="19928"/>
                      <a:pt x="14868" y="19928"/>
                    </a:cubicBezTo>
                    <a:cubicBezTo>
                      <a:pt x="14811" y="19861"/>
                      <a:pt x="14811" y="19861"/>
                      <a:pt x="14811" y="19861"/>
                    </a:cubicBezTo>
                    <a:cubicBezTo>
                      <a:pt x="14755" y="19861"/>
                      <a:pt x="14755" y="19861"/>
                      <a:pt x="14755" y="19861"/>
                    </a:cubicBezTo>
                    <a:cubicBezTo>
                      <a:pt x="14699" y="19861"/>
                      <a:pt x="14699" y="19861"/>
                      <a:pt x="14699" y="19861"/>
                    </a:cubicBezTo>
                    <a:cubicBezTo>
                      <a:pt x="14643" y="19861"/>
                      <a:pt x="14643" y="19861"/>
                      <a:pt x="14643" y="19861"/>
                    </a:cubicBezTo>
                    <a:cubicBezTo>
                      <a:pt x="14587" y="19861"/>
                      <a:pt x="14587" y="19861"/>
                      <a:pt x="14587" y="19861"/>
                    </a:cubicBezTo>
                    <a:cubicBezTo>
                      <a:pt x="14587" y="19794"/>
                      <a:pt x="14587" y="19794"/>
                      <a:pt x="14587" y="19794"/>
                    </a:cubicBezTo>
                    <a:cubicBezTo>
                      <a:pt x="14587" y="19794"/>
                      <a:pt x="14587" y="19794"/>
                      <a:pt x="14587" y="19794"/>
                    </a:cubicBezTo>
                    <a:cubicBezTo>
                      <a:pt x="14531" y="19861"/>
                      <a:pt x="14531" y="19861"/>
                      <a:pt x="14531" y="19861"/>
                    </a:cubicBezTo>
                    <a:cubicBezTo>
                      <a:pt x="14475" y="19928"/>
                      <a:pt x="14475" y="19928"/>
                      <a:pt x="14475" y="19928"/>
                    </a:cubicBezTo>
                    <a:cubicBezTo>
                      <a:pt x="14419" y="19995"/>
                      <a:pt x="14419" y="19995"/>
                      <a:pt x="14419" y="19995"/>
                    </a:cubicBezTo>
                    <a:cubicBezTo>
                      <a:pt x="14363" y="20062"/>
                      <a:pt x="14363" y="20062"/>
                      <a:pt x="14363" y="20062"/>
                    </a:cubicBezTo>
                    <a:cubicBezTo>
                      <a:pt x="14363" y="20129"/>
                      <a:pt x="14363" y="20129"/>
                      <a:pt x="14363" y="20129"/>
                    </a:cubicBezTo>
                    <a:cubicBezTo>
                      <a:pt x="14306" y="20129"/>
                      <a:pt x="14306" y="20129"/>
                      <a:pt x="14306" y="20129"/>
                    </a:cubicBezTo>
                    <a:cubicBezTo>
                      <a:pt x="14306" y="20196"/>
                      <a:pt x="14306" y="20196"/>
                      <a:pt x="14306" y="20196"/>
                    </a:cubicBezTo>
                    <a:cubicBezTo>
                      <a:pt x="14306" y="20263"/>
                      <a:pt x="14306" y="20263"/>
                      <a:pt x="14306" y="20263"/>
                    </a:cubicBezTo>
                    <a:cubicBezTo>
                      <a:pt x="14194" y="20329"/>
                      <a:pt x="14194" y="20329"/>
                      <a:pt x="14194" y="20329"/>
                    </a:cubicBezTo>
                    <a:cubicBezTo>
                      <a:pt x="14194" y="20396"/>
                      <a:pt x="14194" y="20396"/>
                      <a:pt x="14194" y="20396"/>
                    </a:cubicBezTo>
                    <a:cubicBezTo>
                      <a:pt x="14082" y="20463"/>
                      <a:pt x="14082" y="20463"/>
                      <a:pt x="14082" y="20463"/>
                    </a:cubicBezTo>
                    <a:cubicBezTo>
                      <a:pt x="14082" y="20530"/>
                      <a:pt x="14082" y="20530"/>
                      <a:pt x="14082" y="20530"/>
                    </a:cubicBezTo>
                    <a:cubicBezTo>
                      <a:pt x="14082" y="20530"/>
                      <a:pt x="14082" y="20530"/>
                      <a:pt x="14082" y="20530"/>
                    </a:cubicBezTo>
                    <a:cubicBezTo>
                      <a:pt x="14026" y="20530"/>
                      <a:pt x="14026" y="20530"/>
                      <a:pt x="14026" y="20530"/>
                    </a:cubicBezTo>
                    <a:cubicBezTo>
                      <a:pt x="13970" y="20530"/>
                      <a:pt x="13970" y="20530"/>
                      <a:pt x="13970" y="20530"/>
                    </a:cubicBezTo>
                    <a:cubicBezTo>
                      <a:pt x="13970" y="20530"/>
                      <a:pt x="13970" y="20530"/>
                      <a:pt x="13970" y="20530"/>
                    </a:cubicBezTo>
                    <a:cubicBezTo>
                      <a:pt x="13970" y="20530"/>
                      <a:pt x="13970" y="20530"/>
                      <a:pt x="13970" y="20530"/>
                    </a:cubicBezTo>
                    <a:cubicBezTo>
                      <a:pt x="13914" y="20597"/>
                      <a:pt x="13914" y="20597"/>
                      <a:pt x="13914" y="20597"/>
                    </a:cubicBezTo>
                    <a:cubicBezTo>
                      <a:pt x="13184" y="20597"/>
                      <a:pt x="13184" y="20597"/>
                      <a:pt x="13184" y="20597"/>
                    </a:cubicBezTo>
                    <a:cubicBezTo>
                      <a:pt x="13072" y="20597"/>
                      <a:pt x="13072" y="20597"/>
                      <a:pt x="13072" y="20597"/>
                    </a:cubicBezTo>
                    <a:cubicBezTo>
                      <a:pt x="13016" y="20664"/>
                      <a:pt x="13016" y="20664"/>
                      <a:pt x="13016" y="20664"/>
                    </a:cubicBezTo>
                    <a:cubicBezTo>
                      <a:pt x="12960" y="20664"/>
                      <a:pt x="12960" y="20664"/>
                      <a:pt x="12960" y="20664"/>
                    </a:cubicBezTo>
                    <a:cubicBezTo>
                      <a:pt x="12904" y="20731"/>
                      <a:pt x="12904" y="20731"/>
                      <a:pt x="12904" y="20731"/>
                    </a:cubicBezTo>
                    <a:cubicBezTo>
                      <a:pt x="12792" y="20798"/>
                      <a:pt x="12792" y="20798"/>
                      <a:pt x="12792" y="20798"/>
                    </a:cubicBezTo>
                    <a:cubicBezTo>
                      <a:pt x="12736" y="20864"/>
                      <a:pt x="12736" y="20864"/>
                      <a:pt x="12736" y="20864"/>
                    </a:cubicBezTo>
                    <a:cubicBezTo>
                      <a:pt x="12679" y="20864"/>
                      <a:pt x="12679" y="20864"/>
                      <a:pt x="12679" y="20864"/>
                    </a:cubicBezTo>
                    <a:cubicBezTo>
                      <a:pt x="12511" y="21065"/>
                      <a:pt x="12511" y="21065"/>
                      <a:pt x="12511" y="21065"/>
                    </a:cubicBezTo>
                    <a:cubicBezTo>
                      <a:pt x="12006" y="21199"/>
                      <a:pt x="12006" y="21199"/>
                      <a:pt x="12006" y="21199"/>
                    </a:cubicBezTo>
                    <a:cubicBezTo>
                      <a:pt x="12006" y="21333"/>
                      <a:pt x="12006" y="21333"/>
                      <a:pt x="12006" y="21333"/>
                    </a:cubicBezTo>
                    <a:cubicBezTo>
                      <a:pt x="11894" y="21333"/>
                      <a:pt x="11894" y="21333"/>
                      <a:pt x="11894" y="21333"/>
                    </a:cubicBezTo>
                    <a:cubicBezTo>
                      <a:pt x="11052" y="21600"/>
                      <a:pt x="11052" y="21600"/>
                      <a:pt x="11052" y="21600"/>
                    </a:cubicBezTo>
                    <a:cubicBezTo>
                      <a:pt x="10996" y="21533"/>
                      <a:pt x="10996" y="21533"/>
                      <a:pt x="10996" y="21533"/>
                    </a:cubicBezTo>
                    <a:cubicBezTo>
                      <a:pt x="11052" y="21466"/>
                      <a:pt x="11052" y="21466"/>
                      <a:pt x="11052" y="21466"/>
                    </a:cubicBezTo>
                    <a:cubicBezTo>
                      <a:pt x="11165" y="21399"/>
                      <a:pt x="11165" y="21399"/>
                      <a:pt x="11165" y="21399"/>
                    </a:cubicBezTo>
                    <a:cubicBezTo>
                      <a:pt x="11165" y="21333"/>
                      <a:pt x="11165" y="21333"/>
                      <a:pt x="11165" y="21333"/>
                    </a:cubicBezTo>
                    <a:cubicBezTo>
                      <a:pt x="11221" y="21266"/>
                      <a:pt x="11221" y="21266"/>
                      <a:pt x="11221" y="21266"/>
                    </a:cubicBezTo>
                    <a:cubicBezTo>
                      <a:pt x="11221" y="21266"/>
                      <a:pt x="11221" y="21266"/>
                      <a:pt x="11221" y="21266"/>
                    </a:cubicBezTo>
                    <a:cubicBezTo>
                      <a:pt x="11277" y="20864"/>
                      <a:pt x="11277" y="20864"/>
                      <a:pt x="11277" y="20864"/>
                    </a:cubicBezTo>
                    <a:cubicBezTo>
                      <a:pt x="11109" y="20062"/>
                      <a:pt x="11109" y="20062"/>
                      <a:pt x="11109" y="20062"/>
                    </a:cubicBezTo>
                    <a:cubicBezTo>
                      <a:pt x="10940" y="19928"/>
                      <a:pt x="10940" y="19928"/>
                      <a:pt x="10940" y="19928"/>
                    </a:cubicBezTo>
                    <a:cubicBezTo>
                      <a:pt x="10884" y="19861"/>
                      <a:pt x="10884" y="19861"/>
                      <a:pt x="10884" y="19861"/>
                    </a:cubicBezTo>
                    <a:cubicBezTo>
                      <a:pt x="9874" y="19326"/>
                      <a:pt x="9874" y="19326"/>
                      <a:pt x="9874" y="19326"/>
                    </a:cubicBezTo>
                    <a:cubicBezTo>
                      <a:pt x="9818" y="19326"/>
                      <a:pt x="9818" y="19326"/>
                      <a:pt x="9818" y="19326"/>
                    </a:cubicBezTo>
                    <a:cubicBezTo>
                      <a:pt x="9762" y="19259"/>
                      <a:pt x="9762" y="19259"/>
                      <a:pt x="9762" y="19259"/>
                    </a:cubicBezTo>
                    <a:cubicBezTo>
                      <a:pt x="9762" y="19259"/>
                      <a:pt x="9762" y="19259"/>
                      <a:pt x="9762" y="19259"/>
                    </a:cubicBezTo>
                    <a:cubicBezTo>
                      <a:pt x="9650" y="19259"/>
                      <a:pt x="9650" y="19259"/>
                      <a:pt x="9650" y="19259"/>
                    </a:cubicBezTo>
                    <a:cubicBezTo>
                      <a:pt x="9594" y="19193"/>
                      <a:pt x="9594" y="19193"/>
                      <a:pt x="9594" y="19193"/>
                    </a:cubicBezTo>
                    <a:cubicBezTo>
                      <a:pt x="9594" y="19193"/>
                      <a:pt x="9594" y="19193"/>
                      <a:pt x="9594" y="19193"/>
                    </a:cubicBezTo>
                    <a:cubicBezTo>
                      <a:pt x="9538" y="19193"/>
                      <a:pt x="9538" y="19193"/>
                      <a:pt x="9538" y="19193"/>
                    </a:cubicBezTo>
                    <a:cubicBezTo>
                      <a:pt x="9482" y="19193"/>
                      <a:pt x="9482" y="19193"/>
                      <a:pt x="9482" y="19193"/>
                    </a:cubicBezTo>
                    <a:cubicBezTo>
                      <a:pt x="9425" y="19193"/>
                      <a:pt x="9425" y="19193"/>
                      <a:pt x="9425" y="19193"/>
                    </a:cubicBezTo>
                    <a:cubicBezTo>
                      <a:pt x="9425" y="19126"/>
                      <a:pt x="9425" y="19126"/>
                      <a:pt x="9425" y="19126"/>
                    </a:cubicBezTo>
                    <a:cubicBezTo>
                      <a:pt x="9369" y="19126"/>
                      <a:pt x="9369" y="19126"/>
                      <a:pt x="9369" y="19126"/>
                    </a:cubicBezTo>
                    <a:cubicBezTo>
                      <a:pt x="9257" y="19126"/>
                      <a:pt x="9257" y="19126"/>
                      <a:pt x="9257" y="19126"/>
                    </a:cubicBezTo>
                    <a:cubicBezTo>
                      <a:pt x="9257" y="19059"/>
                      <a:pt x="9257" y="19059"/>
                      <a:pt x="9257" y="19059"/>
                    </a:cubicBezTo>
                    <a:cubicBezTo>
                      <a:pt x="9201" y="19059"/>
                      <a:pt x="9201" y="19059"/>
                      <a:pt x="9201" y="19059"/>
                    </a:cubicBezTo>
                    <a:cubicBezTo>
                      <a:pt x="9145" y="18992"/>
                      <a:pt x="9145" y="18992"/>
                      <a:pt x="9145" y="18992"/>
                    </a:cubicBezTo>
                    <a:cubicBezTo>
                      <a:pt x="9089" y="18992"/>
                      <a:pt x="9089" y="18992"/>
                      <a:pt x="9089" y="18992"/>
                    </a:cubicBezTo>
                    <a:cubicBezTo>
                      <a:pt x="9089" y="18992"/>
                      <a:pt x="9089" y="18992"/>
                      <a:pt x="9089" y="18992"/>
                    </a:cubicBezTo>
                    <a:cubicBezTo>
                      <a:pt x="9033" y="18992"/>
                      <a:pt x="9033" y="18992"/>
                      <a:pt x="9033" y="18992"/>
                    </a:cubicBezTo>
                    <a:cubicBezTo>
                      <a:pt x="8977" y="18992"/>
                      <a:pt x="8977" y="18992"/>
                      <a:pt x="8977" y="18992"/>
                    </a:cubicBezTo>
                    <a:cubicBezTo>
                      <a:pt x="8977" y="18992"/>
                      <a:pt x="8977" y="18992"/>
                      <a:pt x="8977" y="18992"/>
                    </a:cubicBezTo>
                    <a:cubicBezTo>
                      <a:pt x="8921" y="18992"/>
                      <a:pt x="8921" y="18992"/>
                      <a:pt x="8921" y="18992"/>
                    </a:cubicBezTo>
                    <a:cubicBezTo>
                      <a:pt x="8921" y="18925"/>
                      <a:pt x="8921" y="18925"/>
                      <a:pt x="8921" y="18925"/>
                    </a:cubicBezTo>
                    <a:cubicBezTo>
                      <a:pt x="8864" y="18925"/>
                      <a:pt x="8864" y="18925"/>
                      <a:pt x="8864" y="18925"/>
                    </a:cubicBezTo>
                    <a:cubicBezTo>
                      <a:pt x="8864" y="18925"/>
                      <a:pt x="8864" y="18925"/>
                      <a:pt x="8864" y="18925"/>
                    </a:cubicBezTo>
                    <a:cubicBezTo>
                      <a:pt x="8808" y="18858"/>
                      <a:pt x="8808" y="18858"/>
                      <a:pt x="8808" y="18858"/>
                    </a:cubicBezTo>
                    <a:cubicBezTo>
                      <a:pt x="8808" y="18858"/>
                      <a:pt x="8808" y="18858"/>
                      <a:pt x="8808" y="18858"/>
                    </a:cubicBezTo>
                    <a:cubicBezTo>
                      <a:pt x="8752" y="18791"/>
                      <a:pt x="8752" y="18791"/>
                      <a:pt x="8752" y="18791"/>
                    </a:cubicBezTo>
                    <a:cubicBezTo>
                      <a:pt x="8696" y="18791"/>
                      <a:pt x="8696" y="18791"/>
                      <a:pt x="8696" y="18791"/>
                    </a:cubicBezTo>
                    <a:cubicBezTo>
                      <a:pt x="8640" y="18791"/>
                      <a:pt x="8640" y="18791"/>
                      <a:pt x="8640" y="18791"/>
                    </a:cubicBezTo>
                    <a:lnTo>
                      <a:pt x="2188" y="181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6" name="Freeform 162"/>
              <p:cNvSpPr/>
              <p:nvPr/>
            </p:nvSpPr>
            <p:spPr>
              <a:xfrm>
                <a:off x="0" y="458186"/>
                <a:ext cx="1714583" cy="1183168"/>
              </a:xfrm>
              <a:custGeom>
                <a:avLst/>
                <a:gdLst/>
                <a:ahLst/>
                <a:cxnLst>
                  <a:cxn ang="0">
                    <a:pos x="wd2" y="hd2"/>
                  </a:cxn>
                  <a:cxn ang="5400000">
                    <a:pos x="wd2" y="hd2"/>
                  </a:cxn>
                  <a:cxn ang="10800000">
                    <a:pos x="wd2" y="hd2"/>
                  </a:cxn>
                  <a:cxn ang="16200000">
                    <a:pos x="wd2" y="hd2"/>
                  </a:cxn>
                </a:cxnLst>
                <a:rect l="0" t="0" r="r" b="b"/>
                <a:pathLst>
                  <a:path w="21600" h="21600" extrusionOk="0">
                    <a:moveTo>
                      <a:pt x="19513" y="20684"/>
                    </a:moveTo>
                    <a:cubicBezTo>
                      <a:pt x="19513" y="20553"/>
                      <a:pt x="19513" y="20553"/>
                      <a:pt x="19513" y="20553"/>
                    </a:cubicBezTo>
                    <a:cubicBezTo>
                      <a:pt x="19513" y="20553"/>
                      <a:pt x="19513" y="20553"/>
                      <a:pt x="19513" y="20553"/>
                    </a:cubicBezTo>
                    <a:cubicBezTo>
                      <a:pt x="19513" y="20553"/>
                      <a:pt x="19513" y="20553"/>
                      <a:pt x="19513" y="20553"/>
                    </a:cubicBezTo>
                    <a:cubicBezTo>
                      <a:pt x="19513" y="20422"/>
                      <a:pt x="19513" y="20422"/>
                      <a:pt x="19513" y="20422"/>
                    </a:cubicBezTo>
                    <a:cubicBezTo>
                      <a:pt x="19513" y="20422"/>
                      <a:pt x="19513" y="20422"/>
                      <a:pt x="19513" y="20422"/>
                    </a:cubicBezTo>
                    <a:cubicBezTo>
                      <a:pt x="19513" y="20422"/>
                      <a:pt x="19513" y="20422"/>
                      <a:pt x="19513" y="20422"/>
                    </a:cubicBezTo>
                    <a:cubicBezTo>
                      <a:pt x="19422" y="20291"/>
                      <a:pt x="19422" y="20291"/>
                      <a:pt x="19422" y="20291"/>
                    </a:cubicBezTo>
                    <a:cubicBezTo>
                      <a:pt x="19422" y="20291"/>
                      <a:pt x="19422" y="20291"/>
                      <a:pt x="19422" y="20291"/>
                    </a:cubicBezTo>
                    <a:cubicBezTo>
                      <a:pt x="19422" y="20160"/>
                      <a:pt x="19422" y="20160"/>
                      <a:pt x="19422" y="20160"/>
                    </a:cubicBezTo>
                    <a:cubicBezTo>
                      <a:pt x="19331" y="20029"/>
                      <a:pt x="19331" y="20029"/>
                      <a:pt x="19331" y="20029"/>
                    </a:cubicBezTo>
                    <a:cubicBezTo>
                      <a:pt x="19240" y="20029"/>
                      <a:pt x="19240" y="20029"/>
                      <a:pt x="19240" y="20029"/>
                    </a:cubicBezTo>
                    <a:cubicBezTo>
                      <a:pt x="19240" y="19898"/>
                      <a:pt x="19240" y="19898"/>
                      <a:pt x="19240" y="19898"/>
                    </a:cubicBezTo>
                    <a:cubicBezTo>
                      <a:pt x="19150" y="19767"/>
                      <a:pt x="19150" y="19767"/>
                      <a:pt x="19150" y="19767"/>
                    </a:cubicBezTo>
                    <a:cubicBezTo>
                      <a:pt x="19150" y="19767"/>
                      <a:pt x="19150" y="19767"/>
                      <a:pt x="19150" y="19767"/>
                    </a:cubicBezTo>
                    <a:cubicBezTo>
                      <a:pt x="19059" y="19767"/>
                      <a:pt x="19059" y="19767"/>
                      <a:pt x="19059" y="19767"/>
                    </a:cubicBezTo>
                    <a:cubicBezTo>
                      <a:pt x="19059" y="19767"/>
                      <a:pt x="19059" y="19767"/>
                      <a:pt x="19059" y="19767"/>
                    </a:cubicBezTo>
                    <a:cubicBezTo>
                      <a:pt x="19059" y="19636"/>
                      <a:pt x="19059" y="19636"/>
                      <a:pt x="19059" y="19636"/>
                    </a:cubicBezTo>
                    <a:cubicBezTo>
                      <a:pt x="19059" y="19636"/>
                      <a:pt x="19059" y="19636"/>
                      <a:pt x="19059" y="19636"/>
                    </a:cubicBezTo>
                    <a:cubicBezTo>
                      <a:pt x="19059" y="19505"/>
                      <a:pt x="19059" y="19505"/>
                      <a:pt x="19059" y="19505"/>
                    </a:cubicBezTo>
                    <a:cubicBezTo>
                      <a:pt x="19059" y="19505"/>
                      <a:pt x="19059" y="19505"/>
                      <a:pt x="19059" y="19505"/>
                    </a:cubicBezTo>
                    <a:cubicBezTo>
                      <a:pt x="19059" y="19505"/>
                      <a:pt x="19059" y="19505"/>
                      <a:pt x="19059" y="19505"/>
                    </a:cubicBezTo>
                    <a:cubicBezTo>
                      <a:pt x="19059" y="19375"/>
                      <a:pt x="19059" y="19375"/>
                      <a:pt x="19059" y="19375"/>
                    </a:cubicBezTo>
                    <a:cubicBezTo>
                      <a:pt x="19059" y="19375"/>
                      <a:pt x="19059" y="19375"/>
                      <a:pt x="19059" y="19375"/>
                    </a:cubicBezTo>
                    <a:cubicBezTo>
                      <a:pt x="19059" y="19375"/>
                      <a:pt x="19059" y="19375"/>
                      <a:pt x="19059" y="19375"/>
                    </a:cubicBezTo>
                    <a:cubicBezTo>
                      <a:pt x="18968" y="19375"/>
                      <a:pt x="18968" y="19375"/>
                      <a:pt x="18968" y="19375"/>
                    </a:cubicBezTo>
                    <a:cubicBezTo>
                      <a:pt x="18968" y="19244"/>
                      <a:pt x="18968" y="19244"/>
                      <a:pt x="18968" y="19244"/>
                    </a:cubicBezTo>
                    <a:cubicBezTo>
                      <a:pt x="19059" y="19244"/>
                      <a:pt x="19059" y="19244"/>
                      <a:pt x="19059" y="19244"/>
                    </a:cubicBezTo>
                    <a:cubicBezTo>
                      <a:pt x="19059" y="18851"/>
                      <a:pt x="19059" y="18851"/>
                      <a:pt x="19059" y="18851"/>
                    </a:cubicBezTo>
                    <a:cubicBezTo>
                      <a:pt x="19059" y="18458"/>
                      <a:pt x="19059" y="18458"/>
                      <a:pt x="19059" y="18458"/>
                    </a:cubicBezTo>
                    <a:cubicBezTo>
                      <a:pt x="19059" y="18196"/>
                      <a:pt x="19059" y="18196"/>
                      <a:pt x="19059" y="18196"/>
                    </a:cubicBezTo>
                    <a:cubicBezTo>
                      <a:pt x="19059" y="18065"/>
                      <a:pt x="19059" y="18065"/>
                      <a:pt x="19059" y="18065"/>
                    </a:cubicBezTo>
                    <a:cubicBezTo>
                      <a:pt x="19059" y="17935"/>
                      <a:pt x="19059" y="17935"/>
                      <a:pt x="19059" y="17935"/>
                    </a:cubicBezTo>
                    <a:cubicBezTo>
                      <a:pt x="19059" y="17935"/>
                      <a:pt x="19059" y="17935"/>
                      <a:pt x="19059" y="17935"/>
                    </a:cubicBezTo>
                    <a:cubicBezTo>
                      <a:pt x="19059" y="17804"/>
                      <a:pt x="19059" y="17804"/>
                      <a:pt x="19059" y="17804"/>
                    </a:cubicBezTo>
                    <a:cubicBezTo>
                      <a:pt x="19059" y="17673"/>
                      <a:pt x="19059" y="17673"/>
                      <a:pt x="19059" y="17673"/>
                    </a:cubicBezTo>
                    <a:cubicBezTo>
                      <a:pt x="19059" y="17542"/>
                      <a:pt x="19059" y="17542"/>
                      <a:pt x="19059" y="17542"/>
                    </a:cubicBezTo>
                    <a:cubicBezTo>
                      <a:pt x="18968" y="17411"/>
                      <a:pt x="18968" y="17411"/>
                      <a:pt x="18968" y="17411"/>
                    </a:cubicBezTo>
                    <a:cubicBezTo>
                      <a:pt x="18877" y="17149"/>
                      <a:pt x="18877" y="17149"/>
                      <a:pt x="18877" y="17149"/>
                    </a:cubicBezTo>
                    <a:cubicBezTo>
                      <a:pt x="18877" y="17149"/>
                      <a:pt x="18877" y="17149"/>
                      <a:pt x="18877" y="17149"/>
                    </a:cubicBezTo>
                    <a:cubicBezTo>
                      <a:pt x="18877" y="16756"/>
                      <a:pt x="18877" y="16756"/>
                      <a:pt x="18877" y="16756"/>
                    </a:cubicBezTo>
                    <a:cubicBezTo>
                      <a:pt x="18877" y="16756"/>
                      <a:pt x="18877" y="16756"/>
                      <a:pt x="18877" y="16756"/>
                    </a:cubicBezTo>
                    <a:cubicBezTo>
                      <a:pt x="18877" y="16625"/>
                      <a:pt x="18877" y="16625"/>
                      <a:pt x="18877" y="16625"/>
                    </a:cubicBezTo>
                    <a:cubicBezTo>
                      <a:pt x="18877" y="16495"/>
                      <a:pt x="18877" y="16495"/>
                      <a:pt x="18877" y="16495"/>
                    </a:cubicBezTo>
                    <a:cubicBezTo>
                      <a:pt x="18877" y="16364"/>
                      <a:pt x="18877" y="16364"/>
                      <a:pt x="18877" y="16364"/>
                    </a:cubicBezTo>
                    <a:cubicBezTo>
                      <a:pt x="18787" y="16364"/>
                      <a:pt x="18787" y="16364"/>
                      <a:pt x="18787" y="16364"/>
                    </a:cubicBezTo>
                    <a:cubicBezTo>
                      <a:pt x="18696" y="16364"/>
                      <a:pt x="18696" y="16364"/>
                      <a:pt x="18696" y="16364"/>
                    </a:cubicBezTo>
                    <a:cubicBezTo>
                      <a:pt x="18514" y="16364"/>
                      <a:pt x="18514" y="16364"/>
                      <a:pt x="18514" y="16364"/>
                    </a:cubicBezTo>
                    <a:cubicBezTo>
                      <a:pt x="18514" y="16364"/>
                      <a:pt x="18514" y="16364"/>
                      <a:pt x="18514" y="16364"/>
                    </a:cubicBezTo>
                    <a:cubicBezTo>
                      <a:pt x="18333" y="16495"/>
                      <a:pt x="18333" y="16495"/>
                      <a:pt x="18333" y="16495"/>
                    </a:cubicBezTo>
                    <a:cubicBezTo>
                      <a:pt x="18242" y="16625"/>
                      <a:pt x="18242" y="16625"/>
                      <a:pt x="18242" y="16625"/>
                    </a:cubicBezTo>
                    <a:cubicBezTo>
                      <a:pt x="18151" y="16756"/>
                      <a:pt x="18151" y="16756"/>
                      <a:pt x="18151" y="16756"/>
                    </a:cubicBezTo>
                    <a:cubicBezTo>
                      <a:pt x="18061" y="16887"/>
                      <a:pt x="18061" y="16887"/>
                      <a:pt x="18061" y="16887"/>
                    </a:cubicBezTo>
                    <a:cubicBezTo>
                      <a:pt x="17970" y="16887"/>
                      <a:pt x="17970" y="16887"/>
                      <a:pt x="17970" y="16887"/>
                    </a:cubicBezTo>
                    <a:cubicBezTo>
                      <a:pt x="17788" y="16887"/>
                      <a:pt x="17788" y="16887"/>
                      <a:pt x="17788" y="16887"/>
                    </a:cubicBezTo>
                    <a:cubicBezTo>
                      <a:pt x="17788" y="16887"/>
                      <a:pt x="17788" y="16887"/>
                      <a:pt x="17788" y="16887"/>
                    </a:cubicBezTo>
                    <a:cubicBezTo>
                      <a:pt x="17788" y="16887"/>
                      <a:pt x="17788" y="16887"/>
                      <a:pt x="17788" y="16887"/>
                    </a:cubicBezTo>
                    <a:cubicBezTo>
                      <a:pt x="17788" y="16756"/>
                      <a:pt x="17788" y="16756"/>
                      <a:pt x="17788" y="16756"/>
                    </a:cubicBezTo>
                    <a:cubicBezTo>
                      <a:pt x="17788" y="16625"/>
                      <a:pt x="17788" y="16625"/>
                      <a:pt x="17788" y="16625"/>
                    </a:cubicBezTo>
                    <a:cubicBezTo>
                      <a:pt x="17697" y="15971"/>
                      <a:pt x="17697" y="15971"/>
                      <a:pt x="17697" y="15971"/>
                    </a:cubicBezTo>
                    <a:cubicBezTo>
                      <a:pt x="17607" y="15709"/>
                      <a:pt x="17607" y="15709"/>
                      <a:pt x="17607" y="15709"/>
                    </a:cubicBezTo>
                    <a:cubicBezTo>
                      <a:pt x="17607" y="15578"/>
                      <a:pt x="17607" y="15578"/>
                      <a:pt x="17607" y="15578"/>
                    </a:cubicBezTo>
                    <a:cubicBezTo>
                      <a:pt x="17697" y="15316"/>
                      <a:pt x="17697" y="15316"/>
                      <a:pt x="17697" y="15316"/>
                    </a:cubicBezTo>
                    <a:cubicBezTo>
                      <a:pt x="17425" y="15316"/>
                      <a:pt x="17425" y="15316"/>
                      <a:pt x="17425" y="15316"/>
                    </a:cubicBezTo>
                    <a:cubicBezTo>
                      <a:pt x="17334" y="15447"/>
                      <a:pt x="17334" y="15447"/>
                      <a:pt x="17334" y="15447"/>
                    </a:cubicBezTo>
                    <a:cubicBezTo>
                      <a:pt x="17244" y="15316"/>
                      <a:pt x="17244" y="15316"/>
                      <a:pt x="17244" y="15316"/>
                    </a:cubicBezTo>
                    <a:cubicBezTo>
                      <a:pt x="16971" y="15316"/>
                      <a:pt x="16971" y="15316"/>
                      <a:pt x="16971" y="15316"/>
                    </a:cubicBezTo>
                    <a:cubicBezTo>
                      <a:pt x="21600" y="4320"/>
                      <a:pt x="21600" y="4320"/>
                      <a:pt x="21600" y="4320"/>
                    </a:cubicBezTo>
                    <a:cubicBezTo>
                      <a:pt x="21600" y="4189"/>
                      <a:pt x="21600" y="4189"/>
                      <a:pt x="21600" y="4189"/>
                    </a:cubicBezTo>
                    <a:cubicBezTo>
                      <a:pt x="21509" y="4189"/>
                      <a:pt x="21509" y="4189"/>
                      <a:pt x="21509" y="4189"/>
                    </a:cubicBezTo>
                    <a:cubicBezTo>
                      <a:pt x="21418" y="4189"/>
                      <a:pt x="21418" y="4189"/>
                      <a:pt x="21418" y="4189"/>
                    </a:cubicBezTo>
                    <a:cubicBezTo>
                      <a:pt x="21418" y="4189"/>
                      <a:pt x="21418" y="4189"/>
                      <a:pt x="21418" y="4189"/>
                    </a:cubicBezTo>
                    <a:cubicBezTo>
                      <a:pt x="21418" y="3927"/>
                      <a:pt x="21418" y="3927"/>
                      <a:pt x="21418" y="3927"/>
                    </a:cubicBezTo>
                    <a:cubicBezTo>
                      <a:pt x="21328" y="3796"/>
                      <a:pt x="21328" y="3796"/>
                      <a:pt x="21328" y="3796"/>
                    </a:cubicBezTo>
                    <a:cubicBezTo>
                      <a:pt x="21328" y="3796"/>
                      <a:pt x="21328" y="3796"/>
                      <a:pt x="21328" y="3796"/>
                    </a:cubicBezTo>
                    <a:cubicBezTo>
                      <a:pt x="21237" y="3665"/>
                      <a:pt x="21237" y="3665"/>
                      <a:pt x="21237" y="3665"/>
                    </a:cubicBezTo>
                    <a:cubicBezTo>
                      <a:pt x="21237" y="3535"/>
                      <a:pt x="21237" y="3535"/>
                      <a:pt x="21237" y="3535"/>
                    </a:cubicBezTo>
                    <a:cubicBezTo>
                      <a:pt x="21146" y="3535"/>
                      <a:pt x="21146" y="3535"/>
                      <a:pt x="21146" y="3535"/>
                    </a:cubicBezTo>
                    <a:cubicBezTo>
                      <a:pt x="21055" y="3535"/>
                      <a:pt x="21055" y="3535"/>
                      <a:pt x="21055" y="3535"/>
                    </a:cubicBezTo>
                    <a:cubicBezTo>
                      <a:pt x="21055" y="3535"/>
                      <a:pt x="21055" y="3535"/>
                      <a:pt x="21055" y="3535"/>
                    </a:cubicBezTo>
                    <a:cubicBezTo>
                      <a:pt x="20874" y="3535"/>
                      <a:pt x="20874" y="3535"/>
                      <a:pt x="20874" y="3535"/>
                    </a:cubicBezTo>
                    <a:cubicBezTo>
                      <a:pt x="20783" y="3535"/>
                      <a:pt x="20783" y="3535"/>
                      <a:pt x="20783" y="3535"/>
                    </a:cubicBezTo>
                    <a:cubicBezTo>
                      <a:pt x="20783" y="3535"/>
                      <a:pt x="20783" y="3535"/>
                      <a:pt x="20783" y="3535"/>
                    </a:cubicBezTo>
                    <a:cubicBezTo>
                      <a:pt x="20692" y="3535"/>
                      <a:pt x="20692" y="3535"/>
                      <a:pt x="20692" y="3535"/>
                    </a:cubicBezTo>
                    <a:cubicBezTo>
                      <a:pt x="20692" y="3535"/>
                      <a:pt x="20692" y="3535"/>
                      <a:pt x="20692" y="3535"/>
                    </a:cubicBezTo>
                    <a:cubicBezTo>
                      <a:pt x="20692" y="3535"/>
                      <a:pt x="20692" y="3535"/>
                      <a:pt x="20692" y="3535"/>
                    </a:cubicBezTo>
                    <a:cubicBezTo>
                      <a:pt x="20602" y="3535"/>
                      <a:pt x="20602" y="3535"/>
                      <a:pt x="20602" y="3535"/>
                    </a:cubicBezTo>
                    <a:cubicBezTo>
                      <a:pt x="20602" y="3404"/>
                      <a:pt x="20602" y="3404"/>
                      <a:pt x="20602" y="3404"/>
                    </a:cubicBezTo>
                    <a:cubicBezTo>
                      <a:pt x="20602" y="3404"/>
                      <a:pt x="20602" y="3404"/>
                      <a:pt x="20602" y="3404"/>
                    </a:cubicBezTo>
                    <a:cubicBezTo>
                      <a:pt x="20692" y="3404"/>
                      <a:pt x="20692" y="3404"/>
                      <a:pt x="20692" y="3404"/>
                    </a:cubicBezTo>
                    <a:cubicBezTo>
                      <a:pt x="20602" y="3404"/>
                      <a:pt x="20602" y="3404"/>
                      <a:pt x="20602" y="3404"/>
                    </a:cubicBezTo>
                    <a:cubicBezTo>
                      <a:pt x="20511" y="3404"/>
                      <a:pt x="20511" y="3404"/>
                      <a:pt x="20511" y="3404"/>
                    </a:cubicBezTo>
                    <a:cubicBezTo>
                      <a:pt x="20511" y="3404"/>
                      <a:pt x="20511" y="3404"/>
                      <a:pt x="20511" y="3404"/>
                    </a:cubicBezTo>
                    <a:cubicBezTo>
                      <a:pt x="20511" y="3273"/>
                      <a:pt x="20511" y="3273"/>
                      <a:pt x="20511" y="3273"/>
                    </a:cubicBezTo>
                    <a:cubicBezTo>
                      <a:pt x="20511" y="3273"/>
                      <a:pt x="20511" y="3273"/>
                      <a:pt x="20511" y="3273"/>
                    </a:cubicBezTo>
                    <a:cubicBezTo>
                      <a:pt x="20511" y="3273"/>
                      <a:pt x="20511" y="3273"/>
                      <a:pt x="20511" y="3273"/>
                    </a:cubicBezTo>
                    <a:cubicBezTo>
                      <a:pt x="20420" y="3273"/>
                      <a:pt x="20420" y="3273"/>
                      <a:pt x="20420" y="3273"/>
                    </a:cubicBezTo>
                    <a:cubicBezTo>
                      <a:pt x="20420" y="3273"/>
                      <a:pt x="20420" y="3273"/>
                      <a:pt x="20420" y="3273"/>
                    </a:cubicBezTo>
                    <a:cubicBezTo>
                      <a:pt x="20420" y="3142"/>
                      <a:pt x="20420" y="3142"/>
                      <a:pt x="20420" y="3142"/>
                    </a:cubicBezTo>
                    <a:cubicBezTo>
                      <a:pt x="20329" y="3142"/>
                      <a:pt x="20329" y="3142"/>
                      <a:pt x="20329" y="3142"/>
                    </a:cubicBezTo>
                    <a:cubicBezTo>
                      <a:pt x="20239" y="3011"/>
                      <a:pt x="20239" y="3011"/>
                      <a:pt x="20239" y="3011"/>
                    </a:cubicBezTo>
                    <a:cubicBezTo>
                      <a:pt x="20239" y="3011"/>
                      <a:pt x="20239" y="3011"/>
                      <a:pt x="20239" y="3011"/>
                    </a:cubicBezTo>
                    <a:cubicBezTo>
                      <a:pt x="20148" y="3011"/>
                      <a:pt x="20148" y="3011"/>
                      <a:pt x="20148" y="3011"/>
                    </a:cubicBezTo>
                    <a:cubicBezTo>
                      <a:pt x="20148" y="3011"/>
                      <a:pt x="20148" y="3011"/>
                      <a:pt x="20148" y="3011"/>
                    </a:cubicBezTo>
                    <a:cubicBezTo>
                      <a:pt x="20057" y="3011"/>
                      <a:pt x="20057" y="3011"/>
                      <a:pt x="20057" y="3011"/>
                    </a:cubicBezTo>
                    <a:cubicBezTo>
                      <a:pt x="20057" y="3011"/>
                      <a:pt x="20057" y="3011"/>
                      <a:pt x="20057" y="3011"/>
                    </a:cubicBezTo>
                    <a:cubicBezTo>
                      <a:pt x="20057" y="2880"/>
                      <a:pt x="20057" y="2880"/>
                      <a:pt x="20057" y="2880"/>
                    </a:cubicBezTo>
                    <a:cubicBezTo>
                      <a:pt x="20057" y="2880"/>
                      <a:pt x="20057" y="2880"/>
                      <a:pt x="20057" y="2880"/>
                    </a:cubicBezTo>
                    <a:cubicBezTo>
                      <a:pt x="19966" y="3011"/>
                      <a:pt x="19966" y="3011"/>
                      <a:pt x="19966" y="3011"/>
                    </a:cubicBezTo>
                    <a:cubicBezTo>
                      <a:pt x="19966" y="3011"/>
                      <a:pt x="19966" y="3011"/>
                      <a:pt x="19966" y="3011"/>
                    </a:cubicBezTo>
                    <a:cubicBezTo>
                      <a:pt x="19966" y="2880"/>
                      <a:pt x="19966" y="2880"/>
                      <a:pt x="19966" y="2880"/>
                    </a:cubicBezTo>
                    <a:cubicBezTo>
                      <a:pt x="19966" y="2880"/>
                      <a:pt x="19966" y="2880"/>
                      <a:pt x="19966" y="2880"/>
                    </a:cubicBezTo>
                    <a:cubicBezTo>
                      <a:pt x="19966" y="2880"/>
                      <a:pt x="19966" y="2880"/>
                      <a:pt x="19966" y="2880"/>
                    </a:cubicBezTo>
                    <a:cubicBezTo>
                      <a:pt x="19876" y="2749"/>
                      <a:pt x="19876" y="2749"/>
                      <a:pt x="19876" y="2749"/>
                    </a:cubicBezTo>
                    <a:cubicBezTo>
                      <a:pt x="19785" y="2749"/>
                      <a:pt x="19785" y="2749"/>
                      <a:pt x="19785" y="2749"/>
                    </a:cubicBezTo>
                    <a:cubicBezTo>
                      <a:pt x="19876" y="2749"/>
                      <a:pt x="19876" y="2749"/>
                      <a:pt x="19876" y="2749"/>
                    </a:cubicBezTo>
                    <a:cubicBezTo>
                      <a:pt x="19876" y="2749"/>
                      <a:pt x="19876" y="2749"/>
                      <a:pt x="19876" y="2749"/>
                    </a:cubicBezTo>
                    <a:cubicBezTo>
                      <a:pt x="19785" y="2618"/>
                      <a:pt x="19785" y="2618"/>
                      <a:pt x="19785" y="2618"/>
                    </a:cubicBezTo>
                    <a:cubicBezTo>
                      <a:pt x="19694" y="2618"/>
                      <a:pt x="19694" y="2618"/>
                      <a:pt x="19694" y="2618"/>
                    </a:cubicBezTo>
                    <a:cubicBezTo>
                      <a:pt x="19694" y="2487"/>
                      <a:pt x="19694" y="2487"/>
                      <a:pt x="19694" y="2487"/>
                    </a:cubicBezTo>
                    <a:cubicBezTo>
                      <a:pt x="19694" y="2487"/>
                      <a:pt x="19694" y="2487"/>
                      <a:pt x="19694" y="2487"/>
                    </a:cubicBezTo>
                    <a:cubicBezTo>
                      <a:pt x="19694" y="2487"/>
                      <a:pt x="19694" y="2487"/>
                      <a:pt x="19694" y="2487"/>
                    </a:cubicBezTo>
                    <a:cubicBezTo>
                      <a:pt x="19603" y="2487"/>
                      <a:pt x="19603" y="2487"/>
                      <a:pt x="19603" y="2487"/>
                    </a:cubicBezTo>
                    <a:cubicBezTo>
                      <a:pt x="19422" y="2749"/>
                      <a:pt x="19422" y="2749"/>
                      <a:pt x="19422" y="2749"/>
                    </a:cubicBezTo>
                    <a:cubicBezTo>
                      <a:pt x="19331" y="2880"/>
                      <a:pt x="19331" y="2880"/>
                      <a:pt x="19331" y="2880"/>
                    </a:cubicBezTo>
                    <a:cubicBezTo>
                      <a:pt x="19422" y="2749"/>
                      <a:pt x="19422" y="2749"/>
                      <a:pt x="19422" y="2749"/>
                    </a:cubicBezTo>
                    <a:cubicBezTo>
                      <a:pt x="19513" y="2487"/>
                      <a:pt x="19513" y="2487"/>
                      <a:pt x="19513" y="2487"/>
                    </a:cubicBezTo>
                    <a:cubicBezTo>
                      <a:pt x="19603" y="2356"/>
                      <a:pt x="19603" y="2356"/>
                      <a:pt x="19603" y="2356"/>
                    </a:cubicBezTo>
                    <a:cubicBezTo>
                      <a:pt x="19603" y="2225"/>
                      <a:pt x="19603" y="2225"/>
                      <a:pt x="19603" y="2225"/>
                    </a:cubicBezTo>
                    <a:cubicBezTo>
                      <a:pt x="19603" y="2225"/>
                      <a:pt x="19603" y="2225"/>
                      <a:pt x="19603" y="2225"/>
                    </a:cubicBezTo>
                    <a:cubicBezTo>
                      <a:pt x="19513" y="2095"/>
                      <a:pt x="19513" y="2095"/>
                      <a:pt x="19513" y="2095"/>
                    </a:cubicBezTo>
                    <a:cubicBezTo>
                      <a:pt x="19422" y="2095"/>
                      <a:pt x="19422" y="2095"/>
                      <a:pt x="19422" y="2095"/>
                    </a:cubicBezTo>
                    <a:cubicBezTo>
                      <a:pt x="19331" y="2225"/>
                      <a:pt x="19331" y="2225"/>
                      <a:pt x="19331" y="2225"/>
                    </a:cubicBezTo>
                    <a:cubicBezTo>
                      <a:pt x="19240" y="2225"/>
                      <a:pt x="19240" y="2225"/>
                      <a:pt x="19240" y="2225"/>
                    </a:cubicBezTo>
                    <a:cubicBezTo>
                      <a:pt x="19150" y="2225"/>
                      <a:pt x="19150" y="2225"/>
                      <a:pt x="19150" y="2225"/>
                    </a:cubicBezTo>
                    <a:cubicBezTo>
                      <a:pt x="19059" y="2225"/>
                      <a:pt x="19059" y="2225"/>
                      <a:pt x="19059" y="2225"/>
                    </a:cubicBezTo>
                    <a:cubicBezTo>
                      <a:pt x="18968" y="2356"/>
                      <a:pt x="18968" y="2356"/>
                      <a:pt x="18968" y="2356"/>
                    </a:cubicBezTo>
                    <a:cubicBezTo>
                      <a:pt x="18877" y="2487"/>
                      <a:pt x="18877" y="2487"/>
                      <a:pt x="18877" y="2487"/>
                    </a:cubicBezTo>
                    <a:cubicBezTo>
                      <a:pt x="18968" y="2356"/>
                      <a:pt x="18968" y="2356"/>
                      <a:pt x="18968" y="2356"/>
                    </a:cubicBezTo>
                    <a:cubicBezTo>
                      <a:pt x="18968" y="2225"/>
                      <a:pt x="18968" y="2225"/>
                      <a:pt x="18968" y="2225"/>
                    </a:cubicBezTo>
                    <a:cubicBezTo>
                      <a:pt x="18968" y="2095"/>
                      <a:pt x="18968" y="2095"/>
                      <a:pt x="18968" y="2095"/>
                    </a:cubicBezTo>
                    <a:cubicBezTo>
                      <a:pt x="18968" y="1964"/>
                      <a:pt x="18968" y="1964"/>
                      <a:pt x="18968" y="1964"/>
                    </a:cubicBezTo>
                    <a:cubicBezTo>
                      <a:pt x="18787" y="1964"/>
                      <a:pt x="18787" y="1964"/>
                      <a:pt x="18787" y="1964"/>
                    </a:cubicBezTo>
                    <a:cubicBezTo>
                      <a:pt x="18787" y="1833"/>
                      <a:pt x="18787" y="1833"/>
                      <a:pt x="18787" y="1833"/>
                    </a:cubicBezTo>
                    <a:cubicBezTo>
                      <a:pt x="18877" y="1833"/>
                      <a:pt x="18877" y="1833"/>
                      <a:pt x="18877" y="1833"/>
                    </a:cubicBezTo>
                    <a:cubicBezTo>
                      <a:pt x="18968" y="1833"/>
                      <a:pt x="18968" y="1833"/>
                      <a:pt x="18968" y="1833"/>
                    </a:cubicBezTo>
                    <a:cubicBezTo>
                      <a:pt x="18968" y="1833"/>
                      <a:pt x="18968" y="1833"/>
                      <a:pt x="18968" y="1833"/>
                    </a:cubicBezTo>
                    <a:cubicBezTo>
                      <a:pt x="18787" y="1702"/>
                      <a:pt x="18787" y="1702"/>
                      <a:pt x="18787" y="1702"/>
                    </a:cubicBezTo>
                    <a:cubicBezTo>
                      <a:pt x="18787" y="1571"/>
                      <a:pt x="18787" y="1571"/>
                      <a:pt x="18787" y="1571"/>
                    </a:cubicBezTo>
                    <a:cubicBezTo>
                      <a:pt x="18787" y="1440"/>
                      <a:pt x="18787" y="1440"/>
                      <a:pt x="18787" y="1440"/>
                    </a:cubicBezTo>
                    <a:cubicBezTo>
                      <a:pt x="18877" y="1440"/>
                      <a:pt x="18877" y="1440"/>
                      <a:pt x="18877" y="1440"/>
                    </a:cubicBezTo>
                    <a:cubicBezTo>
                      <a:pt x="18968" y="1309"/>
                      <a:pt x="18968" y="1309"/>
                      <a:pt x="18968" y="1309"/>
                    </a:cubicBezTo>
                    <a:cubicBezTo>
                      <a:pt x="18877" y="1309"/>
                      <a:pt x="18877" y="1309"/>
                      <a:pt x="18877" y="1309"/>
                    </a:cubicBezTo>
                    <a:cubicBezTo>
                      <a:pt x="18877" y="1178"/>
                      <a:pt x="18877" y="1178"/>
                      <a:pt x="18877" y="1178"/>
                    </a:cubicBezTo>
                    <a:cubicBezTo>
                      <a:pt x="18787" y="1178"/>
                      <a:pt x="18787" y="1178"/>
                      <a:pt x="18787" y="1178"/>
                    </a:cubicBezTo>
                    <a:cubicBezTo>
                      <a:pt x="18787" y="1178"/>
                      <a:pt x="18787" y="1178"/>
                      <a:pt x="18787" y="1178"/>
                    </a:cubicBezTo>
                    <a:cubicBezTo>
                      <a:pt x="18787" y="1178"/>
                      <a:pt x="18787" y="1178"/>
                      <a:pt x="18787" y="1178"/>
                    </a:cubicBezTo>
                    <a:cubicBezTo>
                      <a:pt x="18696" y="1047"/>
                      <a:pt x="18696" y="1047"/>
                      <a:pt x="18696" y="1047"/>
                    </a:cubicBezTo>
                    <a:cubicBezTo>
                      <a:pt x="18605" y="1047"/>
                      <a:pt x="18605" y="1047"/>
                      <a:pt x="18605" y="1047"/>
                    </a:cubicBezTo>
                    <a:cubicBezTo>
                      <a:pt x="18514" y="1047"/>
                      <a:pt x="18514" y="1047"/>
                      <a:pt x="18514" y="1047"/>
                    </a:cubicBezTo>
                    <a:cubicBezTo>
                      <a:pt x="18514" y="1047"/>
                      <a:pt x="18514" y="1047"/>
                      <a:pt x="18514" y="1047"/>
                    </a:cubicBezTo>
                    <a:cubicBezTo>
                      <a:pt x="18424" y="1047"/>
                      <a:pt x="18424" y="1047"/>
                      <a:pt x="18424" y="1047"/>
                    </a:cubicBezTo>
                    <a:cubicBezTo>
                      <a:pt x="18333" y="1047"/>
                      <a:pt x="18333" y="1047"/>
                      <a:pt x="18333" y="1047"/>
                    </a:cubicBezTo>
                    <a:cubicBezTo>
                      <a:pt x="18333" y="1178"/>
                      <a:pt x="18333" y="1178"/>
                      <a:pt x="18333" y="1178"/>
                    </a:cubicBezTo>
                    <a:cubicBezTo>
                      <a:pt x="18333" y="1178"/>
                      <a:pt x="18333" y="1178"/>
                      <a:pt x="18333" y="1178"/>
                    </a:cubicBezTo>
                    <a:cubicBezTo>
                      <a:pt x="18242" y="1047"/>
                      <a:pt x="18242" y="1047"/>
                      <a:pt x="18242" y="1047"/>
                    </a:cubicBezTo>
                    <a:cubicBezTo>
                      <a:pt x="18242" y="1047"/>
                      <a:pt x="18242" y="1047"/>
                      <a:pt x="18242" y="1047"/>
                    </a:cubicBezTo>
                    <a:cubicBezTo>
                      <a:pt x="18333" y="1047"/>
                      <a:pt x="18333" y="1047"/>
                      <a:pt x="18333" y="1047"/>
                    </a:cubicBezTo>
                    <a:cubicBezTo>
                      <a:pt x="18333" y="916"/>
                      <a:pt x="18333" y="916"/>
                      <a:pt x="18333" y="916"/>
                    </a:cubicBezTo>
                    <a:cubicBezTo>
                      <a:pt x="18333" y="785"/>
                      <a:pt x="18333" y="785"/>
                      <a:pt x="18333" y="785"/>
                    </a:cubicBezTo>
                    <a:cubicBezTo>
                      <a:pt x="18333" y="785"/>
                      <a:pt x="18333" y="785"/>
                      <a:pt x="18333" y="785"/>
                    </a:cubicBezTo>
                    <a:cubicBezTo>
                      <a:pt x="18333" y="655"/>
                      <a:pt x="18333" y="655"/>
                      <a:pt x="18333" y="655"/>
                    </a:cubicBezTo>
                    <a:cubicBezTo>
                      <a:pt x="18424" y="655"/>
                      <a:pt x="18424" y="655"/>
                      <a:pt x="18424" y="655"/>
                    </a:cubicBezTo>
                    <a:cubicBezTo>
                      <a:pt x="18333" y="524"/>
                      <a:pt x="18333" y="524"/>
                      <a:pt x="18333" y="524"/>
                    </a:cubicBezTo>
                    <a:cubicBezTo>
                      <a:pt x="18333" y="524"/>
                      <a:pt x="18333" y="524"/>
                      <a:pt x="18333" y="524"/>
                    </a:cubicBezTo>
                    <a:cubicBezTo>
                      <a:pt x="18242" y="655"/>
                      <a:pt x="18242" y="655"/>
                      <a:pt x="18242" y="655"/>
                    </a:cubicBezTo>
                    <a:cubicBezTo>
                      <a:pt x="18242" y="785"/>
                      <a:pt x="18242" y="785"/>
                      <a:pt x="18242" y="785"/>
                    </a:cubicBezTo>
                    <a:cubicBezTo>
                      <a:pt x="18242" y="785"/>
                      <a:pt x="18242" y="785"/>
                      <a:pt x="18242" y="785"/>
                    </a:cubicBezTo>
                    <a:cubicBezTo>
                      <a:pt x="18151" y="655"/>
                      <a:pt x="18151" y="655"/>
                      <a:pt x="18151" y="655"/>
                    </a:cubicBezTo>
                    <a:cubicBezTo>
                      <a:pt x="18061" y="785"/>
                      <a:pt x="18061" y="785"/>
                      <a:pt x="18061" y="785"/>
                    </a:cubicBezTo>
                    <a:cubicBezTo>
                      <a:pt x="18061" y="785"/>
                      <a:pt x="18061" y="785"/>
                      <a:pt x="18061" y="785"/>
                    </a:cubicBezTo>
                    <a:cubicBezTo>
                      <a:pt x="18061" y="916"/>
                      <a:pt x="18061" y="916"/>
                      <a:pt x="18061" y="916"/>
                    </a:cubicBezTo>
                    <a:cubicBezTo>
                      <a:pt x="18061" y="916"/>
                      <a:pt x="18061" y="916"/>
                      <a:pt x="18061" y="916"/>
                    </a:cubicBezTo>
                    <a:cubicBezTo>
                      <a:pt x="17970" y="1047"/>
                      <a:pt x="17970" y="1047"/>
                      <a:pt x="17970" y="1047"/>
                    </a:cubicBezTo>
                    <a:cubicBezTo>
                      <a:pt x="17970" y="916"/>
                      <a:pt x="17970" y="916"/>
                      <a:pt x="17970" y="916"/>
                    </a:cubicBezTo>
                    <a:cubicBezTo>
                      <a:pt x="17970" y="1047"/>
                      <a:pt x="17970" y="1047"/>
                      <a:pt x="17970" y="1047"/>
                    </a:cubicBezTo>
                    <a:cubicBezTo>
                      <a:pt x="17879" y="1178"/>
                      <a:pt x="17879" y="1178"/>
                      <a:pt x="17879" y="1178"/>
                    </a:cubicBezTo>
                    <a:cubicBezTo>
                      <a:pt x="17879" y="1047"/>
                      <a:pt x="17879" y="1047"/>
                      <a:pt x="17879" y="1047"/>
                    </a:cubicBezTo>
                    <a:cubicBezTo>
                      <a:pt x="17879" y="916"/>
                      <a:pt x="17879" y="916"/>
                      <a:pt x="17879" y="916"/>
                    </a:cubicBezTo>
                    <a:cubicBezTo>
                      <a:pt x="17970" y="916"/>
                      <a:pt x="17970" y="916"/>
                      <a:pt x="17970" y="916"/>
                    </a:cubicBezTo>
                    <a:cubicBezTo>
                      <a:pt x="17879" y="916"/>
                      <a:pt x="17879" y="916"/>
                      <a:pt x="17879" y="916"/>
                    </a:cubicBezTo>
                    <a:cubicBezTo>
                      <a:pt x="17879" y="916"/>
                      <a:pt x="17879" y="916"/>
                      <a:pt x="17879" y="916"/>
                    </a:cubicBezTo>
                    <a:cubicBezTo>
                      <a:pt x="17788" y="1047"/>
                      <a:pt x="17788" y="1047"/>
                      <a:pt x="17788" y="1047"/>
                    </a:cubicBezTo>
                    <a:cubicBezTo>
                      <a:pt x="17788" y="1047"/>
                      <a:pt x="17788" y="1047"/>
                      <a:pt x="17788" y="1047"/>
                    </a:cubicBezTo>
                    <a:cubicBezTo>
                      <a:pt x="17788" y="916"/>
                      <a:pt x="17788" y="916"/>
                      <a:pt x="17788" y="916"/>
                    </a:cubicBezTo>
                    <a:cubicBezTo>
                      <a:pt x="17788" y="785"/>
                      <a:pt x="17788" y="785"/>
                      <a:pt x="17788" y="785"/>
                    </a:cubicBezTo>
                    <a:cubicBezTo>
                      <a:pt x="17697" y="785"/>
                      <a:pt x="17697" y="785"/>
                      <a:pt x="17697" y="785"/>
                    </a:cubicBezTo>
                    <a:cubicBezTo>
                      <a:pt x="17697" y="655"/>
                      <a:pt x="17697" y="655"/>
                      <a:pt x="17697" y="655"/>
                    </a:cubicBezTo>
                    <a:cubicBezTo>
                      <a:pt x="17788" y="655"/>
                      <a:pt x="17788" y="655"/>
                      <a:pt x="17788" y="655"/>
                    </a:cubicBezTo>
                    <a:cubicBezTo>
                      <a:pt x="17879" y="655"/>
                      <a:pt x="17879" y="655"/>
                      <a:pt x="17879" y="655"/>
                    </a:cubicBezTo>
                    <a:cubicBezTo>
                      <a:pt x="17970" y="655"/>
                      <a:pt x="17970" y="655"/>
                      <a:pt x="17970" y="655"/>
                    </a:cubicBezTo>
                    <a:cubicBezTo>
                      <a:pt x="18061" y="655"/>
                      <a:pt x="18061" y="655"/>
                      <a:pt x="18061" y="655"/>
                    </a:cubicBezTo>
                    <a:cubicBezTo>
                      <a:pt x="18151" y="655"/>
                      <a:pt x="18151" y="655"/>
                      <a:pt x="18151" y="655"/>
                    </a:cubicBezTo>
                    <a:cubicBezTo>
                      <a:pt x="18242" y="524"/>
                      <a:pt x="18242" y="524"/>
                      <a:pt x="18242" y="524"/>
                    </a:cubicBezTo>
                    <a:cubicBezTo>
                      <a:pt x="18242" y="393"/>
                      <a:pt x="18242" y="393"/>
                      <a:pt x="18242" y="393"/>
                    </a:cubicBezTo>
                    <a:cubicBezTo>
                      <a:pt x="18242" y="393"/>
                      <a:pt x="18242" y="393"/>
                      <a:pt x="18242" y="393"/>
                    </a:cubicBezTo>
                    <a:cubicBezTo>
                      <a:pt x="18242" y="393"/>
                      <a:pt x="18242" y="393"/>
                      <a:pt x="18242" y="393"/>
                    </a:cubicBezTo>
                    <a:cubicBezTo>
                      <a:pt x="18151" y="262"/>
                      <a:pt x="18151" y="262"/>
                      <a:pt x="18151" y="262"/>
                    </a:cubicBezTo>
                    <a:cubicBezTo>
                      <a:pt x="18151" y="262"/>
                      <a:pt x="18151" y="262"/>
                      <a:pt x="18151" y="262"/>
                    </a:cubicBezTo>
                    <a:cubicBezTo>
                      <a:pt x="18061" y="262"/>
                      <a:pt x="18061" y="262"/>
                      <a:pt x="18061" y="262"/>
                    </a:cubicBezTo>
                    <a:cubicBezTo>
                      <a:pt x="18061" y="131"/>
                      <a:pt x="18061" y="131"/>
                      <a:pt x="18061" y="131"/>
                    </a:cubicBezTo>
                    <a:cubicBezTo>
                      <a:pt x="18061" y="131"/>
                      <a:pt x="18061" y="131"/>
                      <a:pt x="18061" y="131"/>
                    </a:cubicBezTo>
                    <a:cubicBezTo>
                      <a:pt x="18061" y="131"/>
                      <a:pt x="18061" y="131"/>
                      <a:pt x="18061" y="131"/>
                    </a:cubicBezTo>
                    <a:cubicBezTo>
                      <a:pt x="18061" y="131"/>
                      <a:pt x="18061" y="131"/>
                      <a:pt x="18061" y="131"/>
                    </a:cubicBezTo>
                    <a:cubicBezTo>
                      <a:pt x="18151" y="0"/>
                      <a:pt x="18151" y="0"/>
                      <a:pt x="18151" y="0"/>
                    </a:cubicBezTo>
                    <a:cubicBezTo>
                      <a:pt x="18061" y="0"/>
                      <a:pt x="18061" y="0"/>
                      <a:pt x="18061" y="0"/>
                    </a:cubicBezTo>
                    <a:cubicBezTo>
                      <a:pt x="17970" y="131"/>
                      <a:pt x="17970" y="131"/>
                      <a:pt x="17970" y="131"/>
                    </a:cubicBezTo>
                    <a:cubicBezTo>
                      <a:pt x="17879" y="131"/>
                      <a:pt x="17879" y="131"/>
                      <a:pt x="17879" y="131"/>
                    </a:cubicBezTo>
                    <a:cubicBezTo>
                      <a:pt x="17788" y="131"/>
                      <a:pt x="17788" y="131"/>
                      <a:pt x="17788" y="131"/>
                    </a:cubicBezTo>
                    <a:cubicBezTo>
                      <a:pt x="17697" y="262"/>
                      <a:pt x="17697" y="262"/>
                      <a:pt x="17697" y="262"/>
                    </a:cubicBezTo>
                    <a:cubicBezTo>
                      <a:pt x="17516" y="393"/>
                      <a:pt x="17516" y="393"/>
                      <a:pt x="17516" y="393"/>
                    </a:cubicBezTo>
                    <a:cubicBezTo>
                      <a:pt x="17425" y="524"/>
                      <a:pt x="17425" y="524"/>
                      <a:pt x="17425" y="524"/>
                    </a:cubicBezTo>
                    <a:cubicBezTo>
                      <a:pt x="17244" y="524"/>
                      <a:pt x="17244" y="524"/>
                      <a:pt x="17244" y="524"/>
                    </a:cubicBezTo>
                    <a:cubicBezTo>
                      <a:pt x="17153" y="393"/>
                      <a:pt x="17153" y="393"/>
                      <a:pt x="17153" y="393"/>
                    </a:cubicBezTo>
                    <a:cubicBezTo>
                      <a:pt x="17062" y="393"/>
                      <a:pt x="17062" y="393"/>
                      <a:pt x="17062" y="393"/>
                    </a:cubicBezTo>
                    <a:cubicBezTo>
                      <a:pt x="17062" y="393"/>
                      <a:pt x="17062" y="393"/>
                      <a:pt x="17062" y="393"/>
                    </a:cubicBezTo>
                    <a:cubicBezTo>
                      <a:pt x="17062" y="393"/>
                      <a:pt x="17062" y="393"/>
                      <a:pt x="17062" y="393"/>
                    </a:cubicBezTo>
                    <a:cubicBezTo>
                      <a:pt x="16971" y="262"/>
                      <a:pt x="16971" y="262"/>
                      <a:pt x="16971" y="262"/>
                    </a:cubicBezTo>
                    <a:cubicBezTo>
                      <a:pt x="16881" y="393"/>
                      <a:pt x="16881" y="393"/>
                      <a:pt x="16881" y="393"/>
                    </a:cubicBezTo>
                    <a:cubicBezTo>
                      <a:pt x="16881" y="393"/>
                      <a:pt x="16881" y="393"/>
                      <a:pt x="16881" y="393"/>
                    </a:cubicBezTo>
                    <a:cubicBezTo>
                      <a:pt x="16790" y="393"/>
                      <a:pt x="16790" y="393"/>
                      <a:pt x="16790" y="393"/>
                    </a:cubicBezTo>
                    <a:cubicBezTo>
                      <a:pt x="16790" y="393"/>
                      <a:pt x="16790" y="393"/>
                      <a:pt x="16790" y="393"/>
                    </a:cubicBezTo>
                    <a:cubicBezTo>
                      <a:pt x="16790" y="262"/>
                      <a:pt x="16790" y="262"/>
                      <a:pt x="16790" y="262"/>
                    </a:cubicBezTo>
                    <a:cubicBezTo>
                      <a:pt x="16881" y="262"/>
                      <a:pt x="16881" y="262"/>
                      <a:pt x="16881" y="262"/>
                    </a:cubicBezTo>
                    <a:cubicBezTo>
                      <a:pt x="16881" y="262"/>
                      <a:pt x="16881" y="262"/>
                      <a:pt x="16881" y="262"/>
                    </a:cubicBezTo>
                    <a:cubicBezTo>
                      <a:pt x="16790" y="262"/>
                      <a:pt x="16790" y="262"/>
                      <a:pt x="16790" y="262"/>
                    </a:cubicBezTo>
                    <a:cubicBezTo>
                      <a:pt x="16608" y="393"/>
                      <a:pt x="16608" y="393"/>
                      <a:pt x="16608" y="393"/>
                    </a:cubicBezTo>
                    <a:cubicBezTo>
                      <a:pt x="16518" y="393"/>
                      <a:pt x="16518" y="393"/>
                      <a:pt x="16518" y="393"/>
                    </a:cubicBezTo>
                    <a:cubicBezTo>
                      <a:pt x="16427" y="524"/>
                      <a:pt x="16427" y="524"/>
                      <a:pt x="16427" y="524"/>
                    </a:cubicBezTo>
                    <a:cubicBezTo>
                      <a:pt x="16427" y="655"/>
                      <a:pt x="16427" y="655"/>
                      <a:pt x="16427" y="655"/>
                    </a:cubicBezTo>
                    <a:cubicBezTo>
                      <a:pt x="16518" y="655"/>
                      <a:pt x="16518" y="655"/>
                      <a:pt x="16518" y="655"/>
                    </a:cubicBezTo>
                    <a:cubicBezTo>
                      <a:pt x="16518" y="785"/>
                      <a:pt x="16518" y="785"/>
                      <a:pt x="16518" y="785"/>
                    </a:cubicBezTo>
                    <a:cubicBezTo>
                      <a:pt x="16427" y="785"/>
                      <a:pt x="16427" y="785"/>
                      <a:pt x="16427" y="785"/>
                    </a:cubicBezTo>
                    <a:cubicBezTo>
                      <a:pt x="16336" y="785"/>
                      <a:pt x="16336" y="785"/>
                      <a:pt x="16336" y="785"/>
                    </a:cubicBezTo>
                    <a:cubicBezTo>
                      <a:pt x="16245" y="1047"/>
                      <a:pt x="16245" y="1047"/>
                      <a:pt x="16245" y="1047"/>
                    </a:cubicBezTo>
                    <a:cubicBezTo>
                      <a:pt x="16155" y="1309"/>
                      <a:pt x="16155" y="1309"/>
                      <a:pt x="16155" y="1309"/>
                    </a:cubicBezTo>
                    <a:cubicBezTo>
                      <a:pt x="16155" y="1309"/>
                      <a:pt x="16155" y="1309"/>
                      <a:pt x="16155" y="1309"/>
                    </a:cubicBezTo>
                    <a:cubicBezTo>
                      <a:pt x="16155" y="1178"/>
                      <a:pt x="16155" y="1178"/>
                      <a:pt x="16155" y="1178"/>
                    </a:cubicBezTo>
                    <a:cubicBezTo>
                      <a:pt x="16155" y="1047"/>
                      <a:pt x="16155" y="1047"/>
                      <a:pt x="16155" y="1047"/>
                    </a:cubicBezTo>
                    <a:cubicBezTo>
                      <a:pt x="16245" y="785"/>
                      <a:pt x="16245" y="785"/>
                      <a:pt x="16245" y="785"/>
                    </a:cubicBezTo>
                    <a:cubicBezTo>
                      <a:pt x="16245" y="785"/>
                      <a:pt x="16245" y="785"/>
                      <a:pt x="16245" y="785"/>
                    </a:cubicBezTo>
                    <a:cubicBezTo>
                      <a:pt x="16245" y="785"/>
                      <a:pt x="16245" y="785"/>
                      <a:pt x="16245" y="785"/>
                    </a:cubicBezTo>
                    <a:cubicBezTo>
                      <a:pt x="16064" y="916"/>
                      <a:pt x="16064" y="916"/>
                      <a:pt x="16064" y="916"/>
                    </a:cubicBezTo>
                    <a:cubicBezTo>
                      <a:pt x="15973" y="916"/>
                      <a:pt x="15973" y="916"/>
                      <a:pt x="15973" y="916"/>
                    </a:cubicBezTo>
                    <a:cubicBezTo>
                      <a:pt x="15882" y="785"/>
                      <a:pt x="15882" y="785"/>
                      <a:pt x="15882" y="785"/>
                    </a:cubicBezTo>
                    <a:cubicBezTo>
                      <a:pt x="15792" y="655"/>
                      <a:pt x="15792" y="655"/>
                      <a:pt x="15792" y="655"/>
                    </a:cubicBezTo>
                    <a:cubicBezTo>
                      <a:pt x="15701" y="655"/>
                      <a:pt x="15701" y="655"/>
                      <a:pt x="15701" y="655"/>
                    </a:cubicBezTo>
                    <a:cubicBezTo>
                      <a:pt x="15701" y="655"/>
                      <a:pt x="15701" y="655"/>
                      <a:pt x="15701" y="655"/>
                    </a:cubicBezTo>
                    <a:cubicBezTo>
                      <a:pt x="15701" y="785"/>
                      <a:pt x="15701" y="785"/>
                      <a:pt x="15701" y="785"/>
                    </a:cubicBezTo>
                    <a:cubicBezTo>
                      <a:pt x="15792" y="785"/>
                      <a:pt x="15792" y="785"/>
                      <a:pt x="15792" y="785"/>
                    </a:cubicBezTo>
                    <a:cubicBezTo>
                      <a:pt x="15882" y="916"/>
                      <a:pt x="15882" y="916"/>
                      <a:pt x="15882" y="916"/>
                    </a:cubicBezTo>
                    <a:cubicBezTo>
                      <a:pt x="15792" y="916"/>
                      <a:pt x="15792" y="916"/>
                      <a:pt x="15792" y="916"/>
                    </a:cubicBezTo>
                    <a:cubicBezTo>
                      <a:pt x="15701" y="916"/>
                      <a:pt x="15701" y="916"/>
                      <a:pt x="15701" y="916"/>
                    </a:cubicBezTo>
                    <a:cubicBezTo>
                      <a:pt x="15610" y="785"/>
                      <a:pt x="15610" y="785"/>
                      <a:pt x="15610" y="785"/>
                    </a:cubicBezTo>
                    <a:cubicBezTo>
                      <a:pt x="15429" y="916"/>
                      <a:pt x="15429" y="916"/>
                      <a:pt x="15429" y="916"/>
                    </a:cubicBezTo>
                    <a:cubicBezTo>
                      <a:pt x="15156" y="1178"/>
                      <a:pt x="15156" y="1178"/>
                      <a:pt x="15156" y="1178"/>
                    </a:cubicBezTo>
                    <a:cubicBezTo>
                      <a:pt x="14975" y="1309"/>
                      <a:pt x="14975" y="1309"/>
                      <a:pt x="14975" y="1309"/>
                    </a:cubicBezTo>
                    <a:cubicBezTo>
                      <a:pt x="14793" y="1440"/>
                      <a:pt x="14793" y="1440"/>
                      <a:pt x="14793" y="1440"/>
                    </a:cubicBezTo>
                    <a:cubicBezTo>
                      <a:pt x="14612" y="1702"/>
                      <a:pt x="14612" y="1702"/>
                      <a:pt x="14612" y="1702"/>
                    </a:cubicBezTo>
                    <a:cubicBezTo>
                      <a:pt x="14430" y="1833"/>
                      <a:pt x="14430" y="1833"/>
                      <a:pt x="14430" y="1833"/>
                    </a:cubicBezTo>
                    <a:cubicBezTo>
                      <a:pt x="14339" y="1964"/>
                      <a:pt x="14339" y="1964"/>
                      <a:pt x="14339" y="1964"/>
                    </a:cubicBezTo>
                    <a:cubicBezTo>
                      <a:pt x="14249" y="1964"/>
                      <a:pt x="14249" y="1964"/>
                      <a:pt x="14249" y="1964"/>
                    </a:cubicBezTo>
                    <a:cubicBezTo>
                      <a:pt x="14158" y="2095"/>
                      <a:pt x="14158" y="2095"/>
                      <a:pt x="14158" y="2095"/>
                    </a:cubicBezTo>
                    <a:cubicBezTo>
                      <a:pt x="14067" y="2095"/>
                      <a:pt x="14067" y="2095"/>
                      <a:pt x="14067" y="2095"/>
                    </a:cubicBezTo>
                    <a:cubicBezTo>
                      <a:pt x="13886" y="2225"/>
                      <a:pt x="13886" y="2225"/>
                      <a:pt x="13886" y="2225"/>
                    </a:cubicBezTo>
                    <a:cubicBezTo>
                      <a:pt x="13795" y="2225"/>
                      <a:pt x="13795" y="2225"/>
                      <a:pt x="13795" y="2225"/>
                    </a:cubicBezTo>
                    <a:cubicBezTo>
                      <a:pt x="13704" y="2095"/>
                      <a:pt x="13704" y="2095"/>
                      <a:pt x="13704" y="2095"/>
                    </a:cubicBezTo>
                    <a:cubicBezTo>
                      <a:pt x="13613" y="2095"/>
                      <a:pt x="13613" y="2095"/>
                      <a:pt x="13613" y="2095"/>
                    </a:cubicBezTo>
                    <a:cubicBezTo>
                      <a:pt x="13523" y="1964"/>
                      <a:pt x="13523" y="1964"/>
                      <a:pt x="13523" y="1964"/>
                    </a:cubicBezTo>
                    <a:cubicBezTo>
                      <a:pt x="13432" y="1964"/>
                      <a:pt x="13432" y="1964"/>
                      <a:pt x="13432" y="1964"/>
                    </a:cubicBezTo>
                    <a:cubicBezTo>
                      <a:pt x="13250" y="1833"/>
                      <a:pt x="13250" y="1833"/>
                      <a:pt x="13250" y="1833"/>
                    </a:cubicBezTo>
                    <a:cubicBezTo>
                      <a:pt x="13250" y="1964"/>
                      <a:pt x="13250" y="1964"/>
                      <a:pt x="13250" y="1964"/>
                    </a:cubicBezTo>
                    <a:cubicBezTo>
                      <a:pt x="13160" y="1964"/>
                      <a:pt x="13160" y="1964"/>
                      <a:pt x="13160" y="1964"/>
                    </a:cubicBezTo>
                    <a:cubicBezTo>
                      <a:pt x="12978" y="2225"/>
                      <a:pt x="12978" y="2225"/>
                      <a:pt x="12978" y="2225"/>
                    </a:cubicBezTo>
                    <a:cubicBezTo>
                      <a:pt x="12978" y="2356"/>
                      <a:pt x="12978" y="2356"/>
                      <a:pt x="12978" y="2356"/>
                    </a:cubicBezTo>
                    <a:cubicBezTo>
                      <a:pt x="12887" y="2487"/>
                      <a:pt x="12887" y="2487"/>
                      <a:pt x="12887" y="2487"/>
                    </a:cubicBezTo>
                    <a:cubicBezTo>
                      <a:pt x="12797" y="2618"/>
                      <a:pt x="12797" y="2618"/>
                      <a:pt x="12797" y="2618"/>
                    </a:cubicBezTo>
                    <a:cubicBezTo>
                      <a:pt x="12797" y="2618"/>
                      <a:pt x="12797" y="2618"/>
                      <a:pt x="12797" y="2618"/>
                    </a:cubicBezTo>
                    <a:cubicBezTo>
                      <a:pt x="12706" y="2487"/>
                      <a:pt x="12706" y="2487"/>
                      <a:pt x="12706" y="2487"/>
                    </a:cubicBezTo>
                    <a:cubicBezTo>
                      <a:pt x="12706" y="2618"/>
                      <a:pt x="12706" y="2618"/>
                      <a:pt x="12706" y="2618"/>
                    </a:cubicBezTo>
                    <a:cubicBezTo>
                      <a:pt x="12706" y="2749"/>
                      <a:pt x="12706" y="2749"/>
                      <a:pt x="12706" y="2749"/>
                    </a:cubicBezTo>
                    <a:cubicBezTo>
                      <a:pt x="12887" y="3273"/>
                      <a:pt x="12887" y="3273"/>
                      <a:pt x="12887" y="3273"/>
                    </a:cubicBezTo>
                    <a:cubicBezTo>
                      <a:pt x="12978" y="3535"/>
                      <a:pt x="12978" y="3535"/>
                      <a:pt x="12978" y="3535"/>
                    </a:cubicBezTo>
                    <a:cubicBezTo>
                      <a:pt x="12978" y="3927"/>
                      <a:pt x="12978" y="3927"/>
                      <a:pt x="12978" y="3927"/>
                    </a:cubicBezTo>
                    <a:cubicBezTo>
                      <a:pt x="12978" y="4189"/>
                      <a:pt x="12978" y="4189"/>
                      <a:pt x="12978" y="4189"/>
                    </a:cubicBezTo>
                    <a:cubicBezTo>
                      <a:pt x="12887" y="4451"/>
                      <a:pt x="12887" y="4451"/>
                      <a:pt x="12887" y="4451"/>
                    </a:cubicBezTo>
                    <a:cubicBezTo>
                      <a:pt x="12797" y="4582"/>
                      <a:pt x="12797" y="4582"/>
                      <a:pt x="12797" y="4582"/>
                    </a:cubicBezTo>
                    <a:cubicBezTo>
                      <a:pt x="12797" y="4582"/>
                      <a:pt x="12797" y="4582"/>
                      <a:pt x="12797" y="4582"/>
                    </a:cubicBezTo>
                    <a:cubicBezTo>
                      <a:pt x="12978" y="4844"/>
                      <a:pt x="12978" y="4844"/>
                      <a:pt x="12978" y="4844"/>
                    </a:cubicBezTo>
                    <a:cubicBezTo>
                      <a:pt x="13069" y="4844"/>
                      <a:pt x="13069" y="4844"/>
                      <a:pt x="13069" y="4844"/>
                    </a:cubicBezTo>
                    <a:cubicBezTo>
                      <a:pt x="13069" y="4844"/>
                      <a:pt x="13069" y="4844"/>
                      <a:pt x="13069" y="4844"/>
                    </a:cubicBezTo>
                    <a:cubicBezTo>
                      <a:pt x="13069" y="4844"/>
                      <a:pt x="13069" y="4844"/>
                      <a:pt x="13069" y="4844"/>
                    </a:cubicBezTo>
                    <a:cubicBezTo>
                      <a:pt x="13160" y="4844"/>
                      <a:pt x="13160" y="4844"/>
                      <a:pt x="13160" y="4844"/>
                    </a:cubicBezTo>
                    <a:cubicBezTo>
                      <a:pt x="13160" y="4844"/>
                      <a:pt x="13160" y="4844"/>
                      <a:pt x="13160" y="4844"/>
                    </a:cubicBezTo>
                    <a:cubicBezTo>
                      <a:pt x="13160" y="4844"/>
                      <a:pt x="13160" y="4844"/>
                      <a:pt x="13160" y="4844"/>
                    </a:cubicBezTo>
                    <a:cubicBezTo>
                      <a:pt x="13160" y="4975"/>
                      <a:pt x="13160" y="4975"/>
                      <a:pt x="13160" y="4975"/>
                    </a:cubicBezTo>
                    <a:cubicBezTo>
                      <a:pt x="13341" y="5105"/>
                      <a:pt x="13341" y="5105"/>
                      <a:pt x="13341" y="5105"/>
                    </a:cubicBezTo>
                    <a:cubicBezTo>
                      <a:pt x="13250" y="5105"/>
                      <a:pt x="13250" y="5105"/>
                      <a:pt x="13250" y="5105"/>
                    </a:cubicBezTo>
                    <a:cubicBezTo>
                      <a:pt x="13160" y="5105"/>
                      <a:pt x="13160" y="5105"/>
                      <a:pt x="13160" y="5105"/>
                    </a:cubicBezTo>
                    <a:cubicBezTo>
                      <a:pt x="13160" y="5236"/>
                      <a:pt x="13160" y="5236"/>
                      <a:pt x="13160" y="5236"/>
                    </a:cubicBezTo>
                    <a:cubicBezTo>
                      <a:pt x="13160" y="5498"/>
                      <a:pt x="13160" y="5498"/>
                      <a:pt x="13160" y="5498"/>
                    </a:cubicBezTo>
                    <a:cubicBezTo>
                      <a:pt x="13160" y="5629"/>
                      <a:pt x="13160" y="5629"/>
                      <a:pt x="13160" y="5629"/>
                    </a:cubicBezTo>
                    <a:cubicBezTo>
                      <a:pt x="13250" y="5629"/>
                      <a:pt x="13250" y="5629"/>
                      <a:pt x="13250" y="5629"/>
                    </a:cubicBezTo>
                    <a:cubicBezTo>
                      <a:pt x="13250" y="5629"/>
                      <a:pt x="13250" y="5629"/>
                      <a:pt x="13250" y="5629"/>
                    </a:cubicBezTo>
                    <a:cubicBezTo>
                      <a:pt x="13341" y="5498"/>
                      <a:pt x="13341" y="5498"/>
                      <a:pt x="13341" y="5498"/>
                    </a:cubicBezTo>
                    <a:cubicBezTo>
                      <a:pt x="13432" y="5629"/>
                      <a:pt x="13432" y="5629"/>
                      <a:pt x="13432" y="5629"/>
                    </a:cubicBezTo>
                    <a:cubicBezTo>
                      <a:pt x="13432" y="5629"/>
                      <a:pt x="13432" y="5629"/>
                      <a:pt x="13432" y="5629"/>
                    </a:cubicBezTo>
                    <a:cubicBezTo>
                      <a:pt x="13523" y="5629"/>
                      <a:pt x="13523" y="5629"/>
                      <a:pt x="13523" y="5629"/>
                    </a:cubicBezTo>
                    <a:cubicBezTo>
                      <a:pt x="13704" y="5629"/>
                      <a:pt x="13704" y="5629"/>
                      <a:pt x="13704" y="5629"/>
                    </a:cubicBezTo>
                    <a:cubicBezTo>
                      <a:pt x="13795" y="5760"/>
                      <a:pt x="13795" y="5760"/>
                      <a:pt x="13795" y="5760"/>
                    </a:cubicBezTo>
                    <a:cubicBezTo>
                      <a:pt x="13704" y="5760"/>
                      <a:pt x="13704" y="5760"/>
                      <a:pt x="13704" y="5760"/>
                    </a:cubicBezTo>
                    <a:cubicBezTo>
                      <a:pt x="13704" y="5891"/>
                      <a:pt x="13704" y="5891"/>
                      <a:pt x="13704" y="5891"/>
                    </a:cubicBezTo>
                    <a:cubicBezTo>
                      <a:pt x="13704" y="6022"/>
                      <a:pt x="13704" y="6022"/>
                      <a:pt x="13704" y="6022"/>
                    </a:cubicBezTo>
                    <a:cubicBezTo>
                      <a:pt x="13523" y="6022"/>
                      <a:pt x="13523" y="6022"/>
                      <a:pt x="13523" y="6022"/>
                    </a:cubicBezTo>
                    <a:cubicBezTo>
                      <a:pt x="13523" y="6022"/>
                      <a:pt x="13523" y="6022"/>
                      <a:pt x="13523" y="6022"/>
                    </a:cubicBezTo>
                    <a:cubicBezTo>
                      <a:pt x="13523" y="5891"/>
                      <a:pt x="13523" y="5891"/>
                      <a:pt x="13523" y="5891"/>
                    </a:cubicBezTo>
                    <a:cubicBezTo>
                      <a:pt x="13432" y="6022"/>
                      <a:pt x="13432" y="6022"/>
                      <a:pt x="13432" y="6022"/>
                    </a:cubicBezTo>
                    <a:cubicBezTo>
                      <a:pt x="13341" y="5891"/>
                      <a:pt x="13341" y="5891"/>
                      <a:pt x="13341" y="5891"/>
                    </a:cubicBezTo>
                    <a:cubicBezTo>
                      <a:pt x="13250" y="5891"/>
                      <a:pt x="13250" y="5891"/>
                      <a:pt x="13250" y="5891"/>
                    </a:cubicBezTo>
                    <a:cubicBezTo>
                      <a:pt x="13250" y="5760"/>
                      <a:pt x="13250" y="5760"/>
                      <a:pt x="13250" y="5760"/>
                    </a:cubicBezTo>
                    <a:cubicBezTo>
                      <a:pt x="13160" y="5760"/>
                      <a:pt x="13160" y="5760"/>
                      <a:pt x="13160" y="5760"/>
                    </a:cubicBezTo>
                    <a:cubicBezTo>
                      <a:pt x="13160" y="5760"/>
                      <a:pt x="13160" y="5760"/>
                      <a:pt x="13160" y="5760"/>
                    </a:cubicBezTo>
                    <a:cubicBezTo>
                      <a:pt x="13069" y="5629"/>
                      <a:pt x="13069" y="5629"/>
                      <a:pt x="13069" y="5629"/>
                    </a:cubicBezTo>
                    <a:cubicBezTo>
                      <a:pt x="13069" y="5498"/>
                      <a:pt x="13069" y="5498"/>
                      <a:pt x="13069" y="5498"/>
                    </a:cubicBezTo>
                    <a:cubicBezTo>
                      <a:pt x="13160" y="5105"/>
                      <a:pt x="13160" y="5105"/>
                      <a:pt x="13160" y="5105"/>
                    </a:cubicBezTo>
                    <a:cubicBezTo>
                      <a:pt x="13160" y="5105"/>
                      <a:pt x="13160" y="5105"/>
                      <a:pt x="13160" y="5105"/>
                    </a:cubicBezTo>
                    <a:cubicBezTo>
                      <a:pt x="13069" y="5105"/>
                      <a:pt x="13069" y="5105"/>
                      <a:pt x="13069" y="5105"/>
                    </a:cubicBezTo>
                    <a:cubicBezTo>
                      <a:pt x="13069" y="5105"/>
                      <a:pt x="13069" y="5105"/>
                      <a:pt x="13069" y="5105"/>
                    </a:cubicBezTo>
                    <a:cubicBezTo>
                      <a:pt x="12978" y="5498"/>
                      <a:pt x="12978" y="5498"/>
                      <a:pt x="12978" y="5498"/>
                    </a:cubicBezTo>
                    <a:cubicBezTo>
                      <a:pt x="12978" y="5629"/>
                      <a:pt x="12978" y="5629"/>
                      <a:pt x="12978" y="5629"/>
                    </a:cubicBezTo>
                    <a:cubicBezTo>
                      <a:pt x="12887" y="5760"/>
                      <a:pt x="12887" y="5760"/>
                      <a:pt x="12887" y="5760"/>
                    </a:cubicBezTo>
                    <a:cubicBezTo>
                      <a:pt x="12887" y="5891"/>
                      <a:pt x="12887" y="5891"/>
                      <a:pt x="12887" y="5891"/>
                    </a:cubicBezTo>
                    <a:cubicBezTo>
                      <a:pt x="12978" y="5760"/>
                      <a:pt x="12978" y="5760"/>
                      <a:pt x="12978" y="5760"/>
                    </a:cubicBezTo>
                    <a:cubicBezTo>
                      <a:pt x="12978" y="5760"/>
                      <a:pt x="12978" y="5760"/>
                      <a:pt x="12978" y="5760"/>
                    </a:cubicBezTo>
                    <a:cubicBezTo>
                      <a:pt x="13069" y="5760"/>
                      <a:pt x="13069" y="5760"/>
                      <a:pt x="13069" y="5760"/>
                    </a:cubicBezTo>
                    <a:cubicBezTo>
                      <a:pt x="13160" y="5760"/>
                      <a:pt x="13160" y="5760"/>
                      <a:pt x="13160" y="5760"/>
                    </a:cubicBezTo>
                    <a:cubicBezTo>
                      <a:pt x="13160" y="5891"/>
                      <a:pt x="13160" y="5891"/>
                      <a:pt x="13160" y="5891"/>
                    </a:cubicBezTo>
                    <a:cubicBezTo>
                      <a:pt x="13160" y="6022"/>
                      <a:pt x="13160" y="6022"/>
                      <a:pt x="13160" y="6022"/>
                    </a:cubicBezTo>
                    <a:cubicBezTo>
                      <a:pt x="13069" y="6153"/>
                      <a:pt x="13069" y="6153"/>
                      <a:pt x="13069" y="6153"/>
                    </a:cubicBezTo>
                    <a:cubicBezTo>
                      <a:pt x="12978" y="6284"/>
                      <a:pt x="12978" y="6284"/>
                      <a:pt x="12978" y="6284"/>
                    </a:cubicBezTo>
                    <a:cubicBezTo>
                      <a:pt x="13069" y="6022"/>
                      <a:pt x="13069" y="6022"/>
                      <a:pt x="13069" y="6022"/>
                    </a:cubicBezTo>
                    <a:cubicBezTo>
                      <a:pt x="13069" y="6022"/>
                      <a:pt x="13069" y="6022"/>
                      <a:pt x="13069" y="6022"/>
                    </a:cubicBezTo>
                    <a:cubicBezTo>
                      <a:pt x="13069" y="6022"/>
                      <a:pt x="13069" y="6022"/>
                      <a:pt x="13069" y="6022"/>
                    </a:cubicBezTo>
                    <a:cubicBezTo>
                      <a:pt x="12978" y="5891"/>
                      <a:pt x="12978" y="5891"/>
                      <a:pt x="12978" y="5891"/>
                    </a:cubicBezTo>
                    <a:cubicBezTo>
                      <a:pt x="12978" y="6022"/>
                      <a:pt x="12978" y="6022"/>
                      <a:pt x="12978" y="6022"/>
                    </a:cubicBezTo>
                    <a:cubicBezTo>
                      <a:pt x="12797" y="6153"/>
                      <a:pt x="12797" y="6153"/>
                      <a:pt x="12797" y="6153"/>
                    </a:cubicBezTo>
                    <a:cubicBezTo>
                      <a:pt x="12797" y="6284"/>
                      <a:pt x="12797" y="6284"/>
                      <a:pt x="12797" y="6284"/>
                    </a:cubicBezTo>
                    <a:cubicBezTo>
                      <a:pt x="12797" y="6284"/>
                      <a:pt x="12797" y="6284"/>
                      <a:pt x="12797" y="6284"/>
                    </a:cubicBezTo>
                    <a:cubicBezTo>
                      <a:pt x="12706" y="6284"/>
                      <a:pt x="12706" y="6284"/>
                      <a:pt x="12706" y="6284"/>
                    </a:cubicBezTo>
                    <a:cubicBezTo>
                      <a:pt x="12706" y="6153"/>
                      <a:pt x="12706" y="6153"/>
                      <a:pt x="12706" y="6153"/>
                    </a:cubicBezTo>
                    <a:cubicBezTo>
                      <a:pt x="12615" y="6153"/>
                      <a:pt x="12615" y="6153"/>
                      <a:pt x="12615" y="6153"/>
                    </a:cubicBezTo>
                    <a:cubicBezTo>
                      <a:pt x="12524" y="6153"/>
                      <a:pt x="12524" y="6153"/>
                      <a:pt x="12524" y="6153"/>
                    </a:cubicBezTo>
                    <a:cubicBezTo>
                      <a:pt x="12434" y="6153"/>
                      <a:pt x="12434" y="6153"/>
                      <a:pt x="12434" y="6153"/>
                    </a:cubicBezTo>
                    <a:cubicBezTo>
                      <a:pt x="12434" y="6022"/>
                      <a:pt x="12434" y="6022"/>
                      <a:pt x="12434" y="6022"/>
                    </a:cubicBezTo>
                    <a:cubicBezTo>
                      <a:pt x="12434" y="6022"/>
                      <a:pt x="12434" y="6022"/>
                      <a:pt x="12434" y="6022"/>
                    </a:cubicBezTo>
                    <a:cubicBezTo>
                      <a:pt x="12343" y="6022"/>
                      <a:pt x="12343" y="6022"/>
                      <a:pt x="12343" y="6022"/>
                    </a:cubicBezTo>
                    <a:cubicBezTo>
                      <a:pt x="12343" y="6022"/>
                      <a:pt x="12343" y="6022"/>
                      <a:pt x="12343" y="6022"/>
                    </a:cubicBezTo>
                    <a:cubicBezTo>
                      <a:pt x="12252" y="6022"/>
                      <a:pt x="12252" y="6022"/>
                      <a:pt x="12252" y="6022"/>
                    </a:cubicBezTo>
                    <a:cubicBezTo>
                      <a:pt x="12252" y="5891"/>
                      <a:pt x="12252" y="5891"/>
                      <a:pt x="12252" y="5891"/>
                    </a:cubicBezTo>
                    <a:cubicBezTo>
                      <a:pt x="12161" y="6022"/>
                      <a:pt x="12161" y="6022"/>
                      <a:pt x="12161" y="6022"/>
                    </a:cubicBezTo>
                    <a:cubicBezTo>
                      <a:pt x="12161" y="5891"/>
                      <a:pt x="12161" y="5891"/>
                      <a:pt x="12161" y="5891"/>
                    </a:cubicBezTo>
                    <a:cubicBezTo>
                      <a:pt x="12161" y="5891"/>
                      <a:pt x="12161" y="5891"/>
                      <a:pt x="12161" y="5891"/>
                    </a:cubicBezTo>
                    <a:cubicBezTo>
                      <a:pt x="12071" y="5760"/>
                      <a:pt x="12071" y="5760"/>
                      <a:pt x="12071" y="5760"/>
                    </a:cubicBezTo>
                    <a:cubicBezTo>
                      <a:pt x="12071" y="5629"/>
                      <a:pt x="12071" y="5629"/>
                      <a:pt x="12071" y="5629"/>
                    </a:cubicBezTo>
                    <a:cubicBezTo>
                      <a:pt x="12161" y="5629"/>
                      <a:pt x="12161" y="5629"/>
                      <a:pt x="12161" y="5629"/>
                    </a:cubicBezTo>
                    <a:cubicBezTo>
                      <a:pt x="12252" y="5498"/>
                      <a:pt x="12252" y="5498"/>
                      <a:pt x="12252" y="5498"/>
                    </a:cubicBezTo>
                    <a:cubicBezTo>
                      <a:pt x="12343" y="5498"/>
                      <a:pt x="12343" y="5498"/>
                      <a:pt x="12343" y="5498"/>
                    </a:cubicBezTo>
                    <a:cubicBezTo>
                      <a:pt x="12343" y="5367"/>
                      <a:pt x="12343" y="5367"/>
                      <a:pt x="12343" y="5367"/>
                    </a:cubicBezTo>
                    <a:cubicBezTo>
                      <a:pt x="12343" y="5367"/>
                      <a:pt x="12343" y="5367"/>
                      <a:pt x="12343" y="5367"/>
                    </a:cubicBezTo>
                    <a:cubicBezTo>
                      <a:pt x="12252" y="5236"/>
                      <a:pt x="12252" y="5236"/>
                      <a:pt x="12252" y="5236"/>
                    </a:cubicBezTo>
                    <a:cubicBezTo>
                      <a:pt x="12161" y="5105"/>
                      <a:pt x="12161" y="5105"/>
                      <a:pt x="12161" y="5105"/>
                    </a:cubicBezTo>
                    <a:cubicBezTo>
                      <a:pt x="12071" y="5105"/>
                      <a:pt x="12071" y="5105"/>
                      <a:pt x="12071" y="5105"/>
                    </a:cubicBezTo>
                    <a:cubicBezTo>
                      <a:pt x="11980" y="5236"/>
                      <a:pt x="11980" y="5236"/>
                      <a:pt x="11980" y="5236"/>
                    </a:cubicBezTo>
                    <a:cubicBezTo>
                      <a:pt x="11889" y="5236"/>
                      <a:pt x="11889" y="5236"/>
                      <a:pt x="11889" y="5236"/>
                    </a:cubicBezTo>
                    <a:cubicBezTo>
                      <a:pt x="11889" y="5236"/>
                      <a:pt x="11889" y="5236"/>
                      <a:pt x="11889" y="5236"/>
                    </a:cubicBezTo>
                    <a:cubicBezTo>
                      <a:pt x="11798" y="5236"/>
                      <a:pt x="11798" y="5236"/>
                      <a:pt x="11798" y="5236"/>
                    </a:cubicBezTo>
                    <a:cubicBezTo>
                      <a:pt x="11526" y="5367"/>
                      <a:pt x="11526" y="5367"/>
                      <a:pt x="11526" y="5367"/>
                    </a:cubicBezTo>
                    <a:cubicBezTo>
                      <a:pt x="11526" y="5367"/>
                      <a:pt x="11526" y="5367"/>
                      <a:pt x="11526" y="5367"/>
                    </a:cubicBezTo>
                    <a:cubicBezTo>
                      <a:pt x="11526" y="5498"/>
                      <a:pt x="11526" y="5498"/>
                      <a:pt x="11526" y="5498"/>
                    </a:cubicBezTo>
                    <a:cubicBezTo>
                      <a:pt x="11617" y="5498"/>
                      <a:pt x="11617" y="5498"/>
                      <a:pt x="11617" y="5498"/>
                    </a:cubicBezTo>
                    <a:cubicBezTo>
                      <a:pt x="11617" y="5629"/>
                      <a:pt x="11617" y="5629"/>
                      <a:pt x="11617" y="5629"/>
                    </a:cubicBezTo>
                    <a:cubicBezTo>
                      <a:pt x="11526" y="5498"/>
                      <a:pt x="11526" y="5498"/>
                      <a:pt x="11526" y="5498"/>
                    </a:cubicBezTo>
                    <a:cubicBezTo>
                      <a:pt x="11526" y="5498"/>
                      <a:pt x="11526" y="5498"/>
                      <a:pt x="11526" y="5498"/>
                    </a:cubicBezTo>
                    <a:cubicBezTo>
                      <a:pt x="11435" y="5498"/>
                      <a:pt x="11435" y="5498"/>
                      <a:pt x="11435" y="5498"/>
                    </a:cubicBezTo>
                    <a:cubicBezTo>
                      <a:pt x="11345" y="5498"/>
                      <a:pt x="11345" y="5498"/>
                      <a:pt x="11345" y="5498"/>
                    </a:cubicBezTo>
                    <a:cubicBezTo>
                      <a:pt x="11254" y="5498"/>
                      <a:pt x="11254" y="5498"/>
                      <a:pt x="11254" y="5498"/>
                    </a:cubicBezTo>
                    <a:cubicBezTo>
                      <a:pt x="11072" y="5498"/>
                      <a:pt x="11072" y="5498"/>
                      <a:pt x="11072" y="5498"/>
                    </a:cubicBezTo>
                    <a:cubicBezTo>
                      <a:pt x="11072" y="5498"/>
                      <a:pt x="11072" y="5498"/>
                      <a:pt x="11072" y="5498"/>
                    </a:cubicBezTo>
                    <a:cubicBezTo>
                      <a:pt x="11072" y="5629"/>
                      <a:pt x="11072" y="5629"/>
                      <a:pt x="11072" y="5629"/>
                    </a:cubicBezTo>
                    <a:cubicBezTo>
                      <a:pt x="10982" y="5629"/>
                      <a:pt x="10982" y="5629"/>
                      <a:pt x="10982" y="5629"/>
                    </a:cubicBezTo>
                    <a:cubicBezTo>
                      <a:pt x="10891" y="5498"/>
                      <a:pt x="10891" y="5498"/>
                      <a:pt x="10891" y="5498"/>
                    </a:cubicBezTo>
                    <a:cubicBezTo>
                      <a:pt x="10891" y="5498"/>
                      <a:pt x="10891" y="5498"/>
                      <a:pt x="10891" y="5498"/>
                    </a:cubicBezTo>
                    <a:cubicBezTo>
                      <a:pt x="10800" y="5629"/>
                      <a:pt x="10800" y="5629"/>
                      <a:pt x="10800" y="5629"/>
                    </a:cubicBezTo>
                    <a:cubicBezTo>
                      <a:pt x="10800" y="5760"/>
                      <a:pt x="10800" y="5760"/>
                      <a:pt x="10800" y="5760"/>
                    </a:cubicBezTo>
                    <a:cubicBezTo>
                      <a:pt x="10709" y="5760"/>
                      <a:pt x="10709" y="5760"/>
                      <a:pt x="10709" y="5760"/>
                    </a:cubicBezTo>
                    <a:cubicBezTo>
                      <a:pt x="10618" y="5760"/>
                      <a:pt x="10618" y="5760"/>
                      <a:pt x="10618" y="5760"/>
                    </a:cubicBezTo>
                    <a:cubicBezTo>
                      <a:pt x="10528" y="5891"/>
                      <a:pt x="10528" y="5891"/>
                      <a:pt x="10528" y="5891"/>
                    </a:cubicBezTo>
                    <a:cubicBezTo>
                      <a:pt x="10437" y="5891"/>
                      <a:pt x="10437" y="5891"/>
                      <a:pt x="10437" y="5891"/>
                    </a:cubicBezTo>
                    <a:cubicBezTo>
                      <a:pt x="10437" y="5891"/>
                      <a:pt x="10437" y="5891"/>
                      <a:pt x="10437" y="5891"/>
                    </a:cubicBezTo>
                    <a:cubicBezTo>
                      <a:pt x="10528" y="5760"/>
                      <a:pt x="10528" y="5760"/>
                      <a:pt x="10528" y="5760"/>
                    </a:cubicBezTo>
                    <a:cubicBezTo>
                      <a:pt x="10437" y="5760"/>
                      <a:pt x="10437" y="5760"/>
                      <a:pt x="10437" y="5760"/>
                    </a:cubicBezTo>
                    <a:cubicBezTo>
                      <a:pt x="10346" y="5891"/>
                      <a:pt x="10346" y="5891"/>
                      <a:pt x="10346" y="5891"/>
                    </a:cubicBezTo>
                    <a:cubicBezTo>
                      <a:pt x="10346" y="6022"/>
                      <a:pt x="10346" y="6022"/>
                      <a:pt x="10346" y="6022"/>
                    </a:cubicBezTo>
                    <a:cubicBezTo>
                      <a:pt x="10437" y="6153"/>
                      <a:pt x="10437" y="6153"/>
                      <a:pt x="10437" y="6153"/>
                    </a:cubicBezTo>
                    <a:cubicBezTo>
                      <a:pt x="10528" y="6415"/>
                      <a:pt x="10528" y="6415"/>
                      <a:pt x="10528" y="6415"/>
                    </a:cubicBezTo>
                    <a:cubicBezTo>
                      <a:pt x="10709" y="6415"/>
                      <a:pt x="10709" y="6415"/>
                      <a:pt x="10709" y="6415"/>
                    </a:cubicBezTo>
                    <a:cubicBezTo>
                      <a:pt x="10800" y="6545"/>
                      <a:pt x="10800" y="6545"/>
                      <a:pt x="10800" y="6545"/>
                    </a:cubicBezTo>
                    <a:cubicBezTo>
                      <a:pt x="10891" y="6676"/>
                      <a:pt x="10891" y="6676"/>
                      <a:pt x="10891" y="6676"/>
                    </a:cubicBezTo>
                    <a:cubicBezTo>
                      <a:pt x="10891" y="6807"/>
                      <a:pt x="10891" y="6807"/>
                      <a:pt x="10891" y="6807"/>
                    </a:cubicBezTo>
                    <a:cubicBezTo>
                      <a:pt x="10982" y="6807"/>
                      <a:pt x="10982" y="6807"/>
                      <a:pt x="10982" y="6807"/>
                    </a:cubicBezTo>
                    <a:cubicBezTo>
                      <a:pt x="11072" y="6807"/>
                      <a:pt x="11072" y="6807"/>
                      <a:pt x="11072" y="6807"/>
                    </a:cubicBezTo>
                    <a:cubicBezTo>
                      <a:pt x="11072" y="6807"/>
                      <a:pt x="11072" y="6807"/>
                      <a:pt x="11072" y="6807"/>
                    </a:cubicBezTo>
                    <a:cubicBezTo>
                      <a:pt x="10891" y="6807"/>
                      <a:pt x="10891" y="6807"/>
                      <a:pt x="10891" y="6807"/>
                    </a:cubicBezTo>
                    <a:cubicBezTo>
                      <a:pt x="10891" y="6807"/>
                      <a:pt x="10891" y="6807"/>
                      <a:pt x="10891" y="6807"/>
                    </a:cubicBezTo>
                    <a:cubicBezTo>
                      <a:pt x="10800" y="6676"/>
                      <a:pt x="10800" y="6676"/>
                      <a:pt x="10800" y="6676"/>
                    </a:cubicBezTo>
                    <a:cubicBezTo>
                      <a:pt x="10709" y="6676"/>
                      <a:pt x="10709" y="6676"/>
                      <a:pt x="10709" y="6676"/>
                    </a:cubicBezTo>
                    <a:cubicBezTo>
                      <a:pt x="10709" y="6676"/>
                      <a:pt x="10709" y="6676"/>
                      <a:pt x="10709" y="6676"/>
                    </a:cubicBezTo>
                    <a:cubicBezTo>
                      <a:pt x="10618" y="6807"/>
                      <a:pt x="10618" y="6807"/>
                      <a:pt x="10618" y="6807"/>
                    </a:cubicBezTo>
                    <a:cubicBezTo>
                      <a:pt x="10528" y="6807"/>
                      <a:pt x="10528" y="6807"/>
                      <a:pt x="10528" y="6807"/>
                    </a:cubicBezTo>
                    <a:cubicBezTo>
                      <a:pt x="10528" y="6676"/>
                      <a:pt x="10528" y="6676"/>
                      <a:pt x="10528" y="6676"/>
                    </a:cubicBezTo>
                    <a:cubicBezTo>
                      <a:pt x="10528" y="6545"/>
                      <a:pt x="10528" y="6545"/>
                      <a:pt x="10528" y="6545"/>
                    </a:cubicBezTo>
                    <a:cubicBezTo>
                      <a:pt x="10528" y="6545"/>
                      <a:pt x="10528" y="6545"/>
                      <a:pt x="10528" y="6545"/>
                    </a:cubicBezTo>
                    <a:cubicBezTo>
                      <a:pt x="10528" y="6545"/>
                      <a:pt x="10528" y="6545"/>
                      <a:pt x="10528" y="6545"/>
                    </a:cubicBezTo>
                    <a:cubicBezTo>
                      <a:pt x="10437" y="6676"/>
                      <a:pt x="10437" y="6676"/>
                      <a:pt x="10437" y="6676"/>
                    </a:cubicBezTo>
                    <a:cubicBezTo>
                      <a:pt x="10437" y="6807"/>
                      <a:pt x="10437" y="6807"/>
                      <a:pt x="10437" y="6807"/>
                    </a:cubicBezTo>
                    <a:cubicBezTo>
                      <a:pt x="10528" y="6938"/>
                      <a:pt x="10528" y="6938"/>
                      <a:pt x="10528" y="6938"/>
                    </a:cubicBezTo>
                    <a:cubicBezTo>
                      <a:pt x="10528" y="6938"/>
                      <a:pt x="10528" y="6938"/>
                      <a:pt x="10528" y="6938"/>
                    </a:cubicBezTo>
                    <a:cubicBezTo>
                      <a:pt x="10437" y="7069"/>
                      <a:pt x="10437" y="7069"/>
                      <a:pt x="10437" y="7069"/>
                    </a:cubicBezTo>
                    <a:cubicBezTo>
                      <a:pt x="10346" y="7200"/>
                      <a:pt x="10346" y="7200"/>
                      <a:pt x="10346" y="7200"/>
                    </a:cubicBezTo>
                    <a:cubicBezTo>
                      <a:pt x="10346" y="7331"/>
                      <a:pt x="10346" y="7331"/>
                      <a:pt x="10346" y="7331"/>
                    </a:cubicBezTo>
                    <a:cubicBezTo>
                      <a:pt x="10346" y="7462"/>
                      <a:pt x="10346" y="7462"/>
                      <a:pt x="10346" y="7462"/>
                    </a:cubicBezTo>
                    <a:cubicBezTo>
                      <a:pt x="10437" y="7724"/>
                      <a:pt x="10437" y="7724"/>
                      <a:pt x="10437" y="7724"/>
                    </a:cubicBezTo>
                    <a:cubicBezTo>
                      <a:pt x="10618" y="7724"/>
                      <a:pt x="10618" y="7724"/>
                      <a:pt x="10618" y="7724"/>
                    </a:cubicBezTo>
                    <a:cubicBezTo>
                      <a:pt x="10709" y="7855"/>
                      <a:pt x="10709" y="7855"/>
                      <a:pt x="10709" y="7855"/>
                    </a:cubicBezTo>
                    <a:cubicBezTo>
                      <a:pt x="10709" y="7855"/>
                      <a:pt x="10709" y="7855"/>
                      <a:pt x="10709" y="7855"/>
                    </a:cubicBezTo>
                    <a:cubicBezTo>
                      <a:pt x="10891" y="7724"/>
                      <a:pt x="10891" y="7724"/>
                      <a:pt x="10891" y="7724"/>
                    </a:cubicBezTo>
                    <a:cubicBezTo>
                      <a:pt x="10982" y="7724"/>
                      <a:pt x="10982" y="7724"/>
                      <a:pt x="10982" y="7724"/>
                    </a:cubicBezTo>
                    <a:cubicBezTo>
                      <a:pt x="11072" y="7855"/>
                      <a:pt x="11072" y="7855"/>
                      <a:pt x="11072" y="7855"/>
                    </a:cubicBezTo>
                    <a:cubicBezTo>
                      <a:pt x="11254" y="7855"/>
                      <a:pt x="11254" y="7855"/>
                      <a:pt x="11254" y="7855"/>
                    </a:cubicBezTo>
                    <a:cubicBezTo>
                      <a:pt x="11254" y="7855"/>
                      <a:pt x="11254" y="7855"/>
                      <a:pt x="11254" y="7855"/>
                    </a:cubicBezTo>
                    <a:cubicBezTo>
                      <a:pt x="11345" y="7985"/>
                      <a:pt x="11345" y="7985"/>
                      <a:pt x="11345" y="7985"/>
                    </a:cubicBezTo>
                    <a:cubicBezTo>
                      <a:pt x="11345" y="7985"/>
                      <a:pt x="11345" y="7985"/>
                      <a:pt x="11345" y="7985"/>
                    </a:cubicBezTo>
                    <a:cubicBezTo>
                      <a:pt x="11435" y="7985"/>
                      <a:pt x="11435" y="7985"/>
                      <a:pt x="11435" y="7985"/>
                    </a:cubicBezTo>
                    <a:cubicBezTo>
                      <a:pt x="11435" y="7855"/>
                      <a:pt x="11435" y="7855"/>
                      <a:pt x="11435" y="7855"/>
                    </a:cubicBezTo>
                    <a:cubicBezTo>
                      <a:pt x="11435" y="7855"/>
                      <a:pt x="11435" y="7855"/>
                      <a:pt x="11435" y="7855"/>
                    </a:cubicBezTo>
                    <a:cubicBezTo>
                      <a:pt x="11526" y="7855"/>
                      <a:pt x="11526" y="7855"/>
                      <a:pt x="11526" y="7855"/>
                    </a:cubicBezTo>
                    <a:cubicBezTo>
                      <a:pt x="11526" y="7855"/>
                      <a:pt x="11526" y="7855"/>
                      <a:pt x="11526" y="7855"/>
                    </a:cubicBezTo>
                    <a:cubicBezTo>
                      <a:pt x="11435" y="7985"/>
                      <a:pt x="11435" y="7985"/>
                      <a:pt x="11435" y="7985"/>
                    </a:cubicBezTo>
                    <a:cubicBezTo>
                      <a:pt x="11435" y="8116"/>
                      <a:pt x="11435" y="8116"/>
                      <a:pt x="11435" y="8116"/>
                    </a:cubicBezTo>
                    <a:cubicBezTo>
                      <a:pt x="11435" y="8116"/>
                      <a:pt x="11435" y="8116"/>
                      <a:pt x="11435" y="8116"/>
                    </a:cubicBezTo>
                    <a:cubicBezTo>
                      <a:pt x="11526" y="7985"/>
                      <a:pt x="11526" y="7985"/>
                      <a:pt x="11526" y="7985"/>
                    </a:cubicBezTo>
                    <a:cubicBezTo>
                      <a:pt x="11617" y="7985"/>
                      <a:pt x="11617" y="7985"/>
                      <a:pt x="11617" y="7985"/>
                    </a:cubicBezTo>
                    <a:cubicBezTo>
                      <a:pt x="11708" y="7855"/>
                      <a:pt x="11708" y="7855"/>
                      <a:pt x="11708" y="7855"/>
                    </a:cubicBezTo>
                    <a:cubicBezTo>
                      <a:pt x="11889" y="7724"/>
                      <a:pt x="11889" y="7724"/>
                      <a:pt x="11889" y="7724"/>
                    </a:cubicBezTo>
                    <a:cubicBezTo>
                      <a:pt x="11980" y="7724"/>
                      <a:pt x="11980" y="7724"/>
                      <a:pt x="11980" y="7724"/>
                    </a:cubicBezTo>
                    <a:cubicBezTo>
                      <a:pt x="12071" y="7724"/>
                      <a:pt x="12071" y="7724"/>
                      <a:pt x="12071" y="7724"/>
                    </a:cubicBezTo>
                    <a:cubicBezTo>
                      <a:pt x="12071" y="7724"/>
                      <a:pt x="12071" y="7724"/>
                      <a:pt x="12071" y="7724"/>
                    </a:cubicBezTo>
                    <a:cubicBezTo>
                      <a:pt x="12071" y="7724"/>
                      <a:pt x="12071" y="7724"/>
                      <a:pt x="12071" y="7724"/>
                    </a:cubicBezTo>
                    <a:cubicBezTo>
                      <a:pt x="12161" y="7724"/>
                      <a:pt x="12161" y="7724"/>
                      <a:pt x="12161" y="7724"/>
                    </a:cubicBezTo>
                    <a:cubicBezTo>
                      <a:pt x="12252" y="7593"/>
                      <a:pt x="12252" y="7593"/>
                      <a:pt x="12252" y="7593"/>
                    </a:cubicBezTo>
                    <a:cubicBezTo>
                      <a:pt x="12434" y="7593"/>
                      <a:pt x="12434" y="7593"/>
                      <a:pt x="12434" y="7593"/>
                    </a:cubicBezTo>
                    <a:cubicBezTo>
                      <a:pt x="12434" y="7593"/>
                      <a:pt x="12434" y="7593"/>
                      <a:pt x="12434" y="7593"/>
                    </a:cubicBezTo>
                    <a:cubicBezTo>
                      <a:pt x="12434" y="7724"/>
                      <a:pt x="12434" y="7724"/>
                      <a:pt x="12434" y="7724"/>
                    </a:cubicBezTo>
                    <a:cubicBezTo>
                      <a:pt x="12343" y="7724"/>
                      <a:pt x="12343" y="7724"/>
                      <a:pt x="12343" y="7724"/>
                    </a:cubicBezTo>
                    <a:cubicBezTo>
                      <a:pt x="12343" y="7855"/>
                      <a:pt x="12343" y="7855"/>
                      <a:pt x="12343" y="7855"/>
                    </a:cubicBezTo>
                    <a:cubicBezTo>
                      <a:pt x="12343" y="7855"/>
                      <a:pt x="12343" y="7855"/>
                      <a:pt x="12343" y="7855"/>
                    </a:cubicBezTo>
                    <a:cubicBezTo>
                      <a:pt x="12252" y="7985"/>
                      <a:pt x="12252" y="7985"/>
                      <a:pt x="12252" y="7985"/>
                    </a:cubicBezTo>
                    <a:cubicBezTo>
                      <a:pt x="12161" y="7985"/>
                      <a:pt x="12161" y="7985"/>
                      <a:pt x="12161" y="7985"/>
                    </a:cubicBezTo>
                    <a:cubicBezTo>
                      <a:pt x="12161" y="7985"/>
                      <a:pt x="12161" y="7985"/>
                      <a:pt x="12161" y="7985"/>
                    </a:cubicBezTo>
                    <a:cubicBezTo>
                      <a:pt x="12071" y="7985"/>
                      <a:pt x="12071" y="7985"/>
                      <a:pt x="12071" y="7985"/>
                    </a:cubicBezTo>
                    <a:cubicBezTo>
                      <a:pt x="11980" y="8116"/>
                      <a:pt x="11980" y="8116"/>
                      <a:pt x="11980" y="8116"/>
                    </a:cubicBezTo>
                    <a:cubicBezTo>
                      <a:pt x="11980" y="8116"/>
                      <a:pt x="11980" y="8116"/>
                      <a:pt x="11980" y="8116"/>
                    </a:cubicBezTo>
                    <a:cubicBezTo>
                      <a:pt x="12071" y="8116"/>
                      <a:pt x="12071" y="8116"/>
                      <a:pt x="12071" y="8116"/>
                    </a:cubicBezTo>
                    <a:cubicBezTo>
                      <a:pt x="12071" y="8247"/>
                      <a:pt x="12071" y="8247"/>
                      <a:pt x="12071" y="8247"/>
                    </a:cubicBezTo>
                    <a:cubicBezTo>
                      <a:pt x="12071" y="8378"/>
                      <a:pt x="12071" y="8378"/>
                      <a:pt x="12071" y="8378"/>
                    </a:cubicBezTo>
                    <a:cubicBezTo>
                      <a:pt x="11980" y="8509"/>
                      <a:pt x="11980" y="8509"/>
                      <a:pt x="11980" y="8509"/>
                    </a:cubicBezTo>
                    <a:cubicBezTo>
                      <a:pt x="11980" y="8640"/>
                      <a:pt x="11980" y="8640"/>
                      <a:pt x="11980" y="8640"/>
                    </a:cubicBezTo>
                    <a:cubicBezTo>
                      <a:pt x="11889" y="8771"/>
                      <a:pt x="11889" y="8771"/>
                      <a:pt x="11889" y="8771"/>
                    </a:cubicBezTo>
                    <a:cubicBezTo>
                      <a:pt x="11889" y="8771"/>
                      <a:pt x="11889" y="8771"/>
                      <a:pt x="11889" y="8771"/>
                    </a:cubicBezTo>
                    <a:cubicBezTo>
                      <a:pt x="11889" y="8771"/>
                      <a:pt x="11889" y="8771"/>
                      <a:pt x="11889" y="8771"/>
                    </a:cubicBezTo>
                    <a:cubicBezTo>
                      <a:pt x="11889" y="8902"/>
                      <a:pt x="11889" y="8902"/>
                      <a:pt x="11889" y="8902"/>
                    </a:cubicBezTo>
                    <a:cubicBezTo>
                      <a:pt x="11889" y="9033"/>
                      <a:pt x="11889" y="9033"/>
                      <a:pt x="11889" y="9033"/>
                    </a:cubicBezTo>
                    <a:cubicBezTo>
                      <a:pt x="11798" y="9164"/>
                      <a:pt x="11798" y="9164"/>
                      <a:pt x="11798" y="9164"/>
                    </a:cubicBezTo>
                    <a:cubicBezTo>
                      <a:pt x="11798" y="9164"/>
                      <a:pt x="11798" y="9164"/>
                      <a:pt x="11798" y="9164"/>
                    </a:cubicBezTo>
                    <a:cubicBezTo>
                      <a:pt x="11708" y="9164"/>
                      <a:pt x="11708" y="9164"/>
                      <a:pt x="11708" y="9164"/>
                    </a:cubicBezTo>
                    <a:cubicBezTo>
                      <a:pt x="11617" y="9295"/>
                      <a:pt x="11617" y="9295"/>
                      <a:pt x="11617" y="9295"/>
                    </a:cubicBezTo>
                    <a:cubicBezTo>
                      <a:pt x="11526" y="9295"/>
                      <a:pt x="11526" y="9295"/>
                      <a:pt x="11526" y="9295"/>
                    </a:cubicBezTo>
                    <a:cubicBezTo>
                      <a:pt x="11526" y="9295"/>
                      <a:pt x="11526" y="9295"/>
                      <a:pt x="11526" y="9295"/>
                    </a:cubicBezTo>
                    <a:cubicBezTo>
                      <a:pt x="11435" y="9295"/>
                      <a:pt x="11435" y="9295"/>
                      <a:pt x="11435" y="9295"/>
                    </a:cubicBezTo>
                    <a:cubicBezTo>
                      <a:pt x="11254" y="9295"/>
                      <a:pt x="11254" y="9295"/>
                      <a:pt x="11254" y="9295"/>
                    </a:cubicBezTo>
                    <a:cubicBezTo>
                      <a:pt x="11254" y="9295"/>
                      <a:pt x="11254" y="9295"/>
                      <a:pt x="11254" y="9295"/>
                    </a:cubicBezTo>
                    <a:cubicBezTo>
                      <a:pt x="11254" y="9164"/>
                      <a:pt x="11254" y="9164"/>
                      <a:pt x="11254" y="9164"/>
                    </a:cubicBezTo>
                    <a:cubicBezTo>
                      <a:pt x="11163" y="9164"/>
                      <a:pt x="11163" y="9164"/>
                      <a:pt x="11163" y="9164"/>
                    </a:cubicBezTo>
                    <a:cubicBezTo>
                      <a:pt x="11163" y="9164"/>
                      <a:pt x="11163" y="9164"/>
                      <a:pt x="11163" y="9164"/>
                    </a:cubicBezTo>
                    <a:cubicBezTo>
                      <a:pt x="11072" y="9295"/>
                      <a:pt x="11072" y="9295"/>
                      <a:pt x="11072" y="9295"/>
                    </a:cubicBezTo>
                    <a:cubicBezTo>
                      <a:pt x="10982" y="9295"/>
                      <a:pt x="10982" y="9295"/>
                      <a:pt x="10982" y="9295"/>
                    </a:cubicBezTo>
                    <a:cubicBezTo>
                      <a:pt x="10891" y="9425"/>
                      <a:pt x="10891" y="9425"/>
                      <a:pt x="10891" y="9425"/>
                    </a:cubicBezTo>
                    <a:cubicBezTo>
                      <a:pt x="10709" y="9556"/>
                      <a:pt x="10709" y="9556"/>
                      <a:pt x="10709" y="9556"/>
                    </a:cubicBezTo>
                    <a:cubicBezTo>
                      <a:pt x="10709" y="9556"/>
                      <a:pt x="10709" y="9556"/>
                      <a:pt x="10709" y="9556"/>
                    </a:cubicBezTo>
                    <a:cubicBezTo>
                      <a:pt x="10618" y="9556"/>
                      <a:pt x="10618" y="9556"/>
                      <a:pt x="10618" y="9556"/>
                    </a:cubicBezTo>
                    <a:cubicBezTo>
                      <a:pt x="10528" y="9556"/>
                      <a:pt x="10528" y="9556"/>
                      <a:pt x="10528" y="9556"/>
                    </a:cubicBezTo>
                    <a:cubicBezTo>
                      <a:pt x="10437" y="9556"/>
                      <a:pt x="10437" y="9556"/>
                      <a:pt x="10437" y="9556"/>
                    </a:cubicBezTo>
                    <a:cubicBezTo>
                      <a:pt x="10346" y="9687"/>
                      <a:pt x="10346" y="9687"/>
                      <a:pt x="10346" y="9687"/>
                    </a:cubicBezTo>
                    <a:cubicBezTo>
                      <a:pt x="10255" y="9687"/>
                      <a:pt x="10255" y="9687"/>
                      <a:pt x="10255" y="9687"/>
                    </a:cubicBezTo>
                    <a:cubicBezTo>
                      <a:pt x="10165" y="9687"/>
                      <a:pt x="10165" y="9687"/>
                      <a:pt x="10165" y="9687"/>
                    </a:cubicBezTo>
                    <a:cubicBezTo>
                      <a:pt x="10165" y="9818"/>
                      <a:pt x="10165" y="9818"/>
                      <a:pt x="10165" y="9818"/>
                    </a:cubicBezTo>
                    <a:cubicBezTo>
                      <a:pt x="10165" y="10080"/>
                      <a:pt x="10165" y="10080"/>
                      <a:pt x="10165" y="10080"/>
                    </a:cubicBezTo>
                    <a:cubicBezTo>
                      <a:pt x="10074" y="10080"/>
                      <a:pt x="10074" y="10080"/>
                      <a:pt x="10074" y="10080"/>
                    </a:cubicBezTo>
                    <a:cubicBezTo>
                      <a:pt x="10074" y="10080"/>
                      <a:pt x="10074" y="10080"/>
                      <a:pt x="10074" y="10080"/>
                    </a:cubicBezTo>
                    <a:cubicBezTo>
                      <a:pt x="9983" y="9949"/>
                      <a:pt x="9983" y="9949"/>
                      <a:pt x="9983" y="9949"/>
                    </a:cubicBezTo>
                    <a:cubicBezTo>
                      <a:pt x="9802" y="9949"/>
                      <a:pt x="9802" y="9949"/>
                      <a:pt x="9802" y="9949"/>
                    </a:cubicBezTo>
                    <a:cubicBezTo>
                      <a:pt x="9802" y="9949"/>
                      <a:pt x="9802" y="9949"/>
                      <a:pt x="9802" y="9949"/>
                    </a:cubicBezTo>
                    <a:cubicBezTo>
                      <a:pt x="9802" y="10080"/>
                      <a:pt x="9802" y="10080"/>
                      <a:pt x="9802" y="10080"/>
                    </a:cubicBezTo>
                    <a:cubicBezTo>
                      <a:pt x="9892" y="10080"/>
                      <a:pt x="9892" y="10080"/>
                      <a:pt x="9892" y="10080"/>
                    </a:cubicBezTo>
                    <a:cubicBezTo>
                      <a:pt x="9802" y="10211"/>
                      <a:pt x="9802" y="10211"/>
                      <a:pt x="9802" y="10211"/>
                    </a:cubicBezTo>
                    <a:cubicBezTo>
                      <a:pt x="9802" y="10211"/>
                      <a:pt x="9802" y="10211"/>
                      <a:pt x="9802" y="10211"/>
                    </a:cubicBezTo>
                    <a:cubicBezTo>
                      <a:pt x="9711" y="10080"/>
                      <a:pt x="9711" y="10080"/>
                      <a:pt x="9711" y="10080"/>
                    </a:cubicBezTo>
                    <a:cubicBezTo>
                      <a:pt x="9711" y="9949"/>
                      <a:pt x="9711" y="9949"/>
                      <a:pt x="9711" y="9949"/>
                    </a:cubicBezTo>
                    <a:cubicBezTo>
                      <a:pt x="9620" y="9949"/>
                      <a:pt x="9620" y="9949"/>
                      <a:pt x="9620" y="9949"/>
                    </a:cubicBezTo>
                    <a:cubicBezTo>
                      <a:pt x="9529" y="10080"/>
                      <a:pt x="9529" y="10080"/>
                      <a:pt x="9529" y="10080"/>
                    </a:cubicBezTo>
                    <a:cubicBezTo>
                      <a:pt x="9529" y="10211"/>
                      <a:pt x="9529" y="10211"/>
                      <a:pt x="9529" y="10211"/>
                    </a:cubicBezTo>
                    <a:cubicBezTo>
                      <a:pt x="9439" y="10211"/>
                      <a:pt x="9439" y="10211"/>
                      <a:pt x="9439" y="10211"/>
                    </a:cubicBezTo>
                    <a:cubicBezTo>
                      <a:pt x="9439" y="10211"/>
                      <a:pt x="9439" y="10211"/>
                      <a:pt x="9439" y="10211"/>
                    </a:cubicBezTo>
                    <a:cubicBezTo>
                      <a:pt x="9257" y="10473"/>
                      <a:pt x="9257" y="10473"/>
                      <a:pt x="9257" y="10473"/>
                    </a:cubicBezTo>
                    <a:cubicBezTo>
                      <a:pt x="9166" y="10604"/>
                      <a:pt x="9166" y="10604"/>
                      <a:pt x="9166" y="10604"/>
                    </a:cubicBezTo>
                    <a:cubicBezTo>
                      <a:pt x="9166" y="10735"/>
                      <a:pt x="9166" y="10735"/>
                      <a:pt x="9166" y="10735"/>
                    </a:cubicBezTo>
                    <a:cubicBezTo>
                      <a:pt x="9076" y="10735"/>
                      <a:pt x="9076" y="10735"/>
                      <a:pt x="9076" y="10735"/>
                    </a:cubicBezTo>
                    <a:cubicBezTo>
                      <a:pt x="8985" y="10604"/>
                      <a:pt x="8985" y="10604"/>
                      <a:pt x="8985" y="10604"/>
                    </a:cubicBezTo>
                    <a:cubicBezTo>
                      <a:pt x="8985" y="10735"/>
                      <a:pt x="8985" y="10735"/>
                      <a:pt x="8985" y="10735"/>
                    </a:cubicBezTo>
                    <a:cubicBezTo>
                      <a:pt x="9076" y="10865"/>
                      <a:pt x="9076" y="10865"/>
                      <a:pt x="9076" y="10865"/>
                    </a:cubicBezTo>
                    <a:cubicBezTo>
                      <a:pt x="9076" y="10865"/>
                      <a:pt x="9076" y="10865"/>
                      <a:pt x="9076" y="10865"/>
                    </a:cubicBezTo>
                    <a:cubicBezTo>
                      <a:pt x="8985" y="10865"/>
                      <a:pt x="8985" y="10865"/>
                      <a:pt x="8985" y="10865"/>
                    </a:cubicBezTo>
                    <a:cubicBezTo>
                      <a:pt x="8985" y="10865"/>
                      <a:pt x="8985" y="10865"/>
                      <a:pt x="8985" y="10865"/>
                    </a:cubicBezTo>
                    <a:cubicBezTo>
                      <a:pt x="8894" y="10865"/>
                      <a:pt x="8894" y="10865"/>
                      <a:pt x="8894" y="10865"/>
                    </a:cubicBezTo>
                    <a:cubicBezTo>
                      <a:pt x="8894" y="10865"/>
                      <a:pt x="8894" y="10865"/>
                      <a:pt x="8894" y="10865"/>
                    </a:cubicBezTo>
                    <a:cubicBezTo>
                      <a:pt x="8803" y="10996"/>
                      <a:pt x="8803" y="10996"/>
                      <a:pt x="8803" y="10996"/>
                    </a:cubicBezTo>
                    <a:cubicBezTo>
                      <a:pt x="8803" y="11127"/>
                      <a:pt x="8803" y="11127"/>
                      <a:pt x="8803" y="11127"/>
                    </a:cubicBezTo>
                    <a:cubicBezTo>
                      <a:pt x="8803" y="11258"/>
                      <a:pt x="8803" y="11258"/>
                      <a:pt x="8803" y="11258"/>
                    </a:cubicBezTo>
                    <a:cubicBezTo>
                      <a:pt x="8894" y="11389"/>
                      <a:pt x="8894" y="11389"/>
                      <a:pt x="8894" y="11389"/>
                    </a:cubicBezTo>
                    <a:cubicBezTo>
                      <a:pt x="8803" y="11520"/>
                      <a:pt x="8803" y="11520"/>
                      <a:pt x="8803" y="11520"/>
                    </a:cubicBezTo>
                    <a:cubicBezTo>
                      <a:pt x="8803" y="11520"/>
                      <a:pt x="8803" y="11520"/>
                      <a:pt x="8803" y="11520"/>
                    </a:cubicBezTo>
                    <a:cubicBezTo>
                      <a:pt x="8803" y="11651"/>
                      <a:pt x="8803" y="11651"/>
                      <a:pt x="8803" y="11651"/>
                    </a:cubicBezTo>
                    <a:cubicBezTo>
                      <a:pt x="8894" y="11651"/>
                      <a:pt x="8894" y="11651"/>
                      <a:pt x="8894" y="11651"/>
                    </a:cubicBezTo>
                    <a:cubicBezTo>
                      <a:pt x="8894" y="11520"/>
                      <a:pt x="8894" y="11520"/>
                      <a:pt x="8894" y="11520"/>
                    </a:cubicBezTo>
                    <a:cubicBezTo>
                      <a:pt x="8894" y="11651"/>
                      <a:pt x="8894" y="11651"/>
                      <a:pt x="8894" y="11651"/>
                    </a:cubicBezTo>
                    <a:cubicBezTo>
                      <a:pt x="8985" y="11782"/>
                      <a:pt x="8985" y="11782"/>
                      <a:pt x="8985" y="11782"/>
                    </a:cubicBezTo>
                    <a:cubicBezTo>
                      <a:pt x="8894" y="11782"/>
                      <a:pt x="8894" y="11782"/>
                      <a:pt x="8894" y="11782"/>
                    </a:cubicBezTo>
                    <a:cubicBezTo>
                      <a:pt x="8894" y="11782"/>
                      <a:pt x="8894" y="11782"/>
                      <a:pt x="8894" y="11782"/>
                    </a:cubicBezTo>
                    <a:cubicBezTo>
                      <a:pt x="8894" y="11913"/>
                      <a:pt x="8894" y="11913"/>
                      <a:pt x="8894" y="11913"/>
                    </a:cubicBezTo>
                    <a:cubicBezTo>
                      <a:pt x="8985" y="11913"/>
                      <a:pt x="8985" y="11913"/>
                      <a:pt x="8985" y="11913"/>
                    </a:cubicBezTo>
                    <a:cubicBezTo>
                      <a:pt x="8985" y="11782"/>
                      <a:pt x="8985" y="11782"/>
                      <a:pt x="8985" y="11782"/>
                    </a:cubicBezTo>
                    <a:cubicBezTo>
                      <a:pt x="9076" y="11782"/>
                      <a:pt x="9076" y="11782"/>
                      <a:pt x="9076" y="11782"/>
                    </a:cubicBezTo>
                    <a:cubicBezTo>
                      <a:pt x="9076" y="11913"/>
                      <a:pt x="9076" y="11913"/>
                      <a:pt x="9076" y="11913"/>
                    </a:cubicBezTo>
                    <a:cubicBezTo>
                      <a:pt x="9076" y="11913"/>
                      <a:pt x="9076" y="11913"/>
                      <a:pt x="9076" y="11913"/>
                    </a:cubicBezTo>
                    <a:cubicBezTo>
                      <a:pt x="9166" y="11913"/>
                      <a:pt x="9166" y="11913"/>
                      <a:pt x="9166" y="11913"/>
                    </a:cubicBezTo>
                    <a:cubicBezTo>
                      <a:pt x="9257" y="12044"/>
                      <a:pt x="9257" y="12044"/>
                      <a:pt x="9257" y="12044"/>
                    </a:cubicBezTo>
                    <a:cubicBezTo>
                      <a:pt x="9348" y="12044"/>
                      <a:pt x="9348" y="12044"/>
                      <a:pt x="9348" y="12044"/>
                    </a:cubicBezTo>
                    <a:cubicBezTo>
                      <a:pt x="9348" y="11913"/>
                      <a:pt x="9348" y="11913"/>
                      <a:pt x="9348" y="11913"/>
                    </a:cubicBezTo>
                    <a:cubicBezTo>
                      <a:pt x="9439" y="11651"/>
                      <a:pt x="9439" y="11651"/>
                      <a:pt x="9439" y="11651"/>
                    </a:cubicBezTo>
                    <a:cubicBezTo>
                      <a:pt x="9439" y="11651"/>
                      <a:pt x="9439" y="11651"/>
                      <a:pt x="9439" y="11651"/>
                    </a:cubicBezTo>
                    <a:cubicBezTo>
                      <a:pt x="9620" y="11651"/>
                      <a:pt x="9620" y="11651"/>
                      <a:pt x="9620" y="11651"/>
                    </a:cubicBezTo>
                    <a:cubicBezTo>
                      <a:pt x="9620" y="11520"/>
                      <a:pt x="9620" y="11520"/>
                      <a:pt x="9620" y="11520"/>
                    </a:cubicBezTo>
                    <a:cubicBezTo>
                      <a:pt x="9620" y="11651"/>
                      <a:pt x="9620" y="11651"/>
                      <a:pt x="9620" y="11651"/>
                    </a:cubicBezTo>
                    <a:cubicBezTo>
                      <a:pt x="9529" y="11651"/>
                      <a:pt x="9529" y="11651"/>
                      <a:pt x="9529" y="11651"/>
                    </a:cubicBezTo>
                    <a:cubicBezTo>
                      <a:pt x="9439" y="11913"/>
                      <a:pt x="9439" y="11913"/>
                      <a:pt x="9439" y="11913"/>
                    </a:cubicBezTo>
                    <a:cubicBezTo>
                      <a:pt x="9348" y="11913"/>
                      <a:pt x="9348" y="11913"/>
                      <a:pt x="9348" y="11913"/>
                    </a:cubicBezTo>
                    <a:cubicBezTo>
                      <a:pt x="9348" y="12044"/>
                      <a:pt x="9348" y="12044"/>
                      <a:pt x="9348" y="12044"/>
                    </a:cubicBezTo>
                    <a:cubicBezTo>
                      <a:pt x="9439" y="12175"/>
                      <a:pt x="9439" y="12175"/>
                      <a:pt x="9439" y="12175"/>
                    </a:cubicBezTo>
                    <a:cubicBezTo>
                      <a:pt x="9439" y="12175"/>
                      <a:pt x="9439" y="12175"/>
                      <a:pt x="9439" y="12175"/>
                    </a:cubicBezTo>
                    <a:cubicBezTo>
                      <a:pt x="9348" y="12305"/>
                      <a:pt x="9348" y="12305"/>
                      <a:pt x="9348" y="12305"/>
                    </a:cubicBezTo>
                    <a:cubicBezTo>
                      <a:pt x="9257" y="12175"/>
                      <a:pt x="9257" y="12175"/>
                      <a:pt x="9257" y="12175"/>
                    </a:cubicBezTo>
                    <a:cubicBezTo>
                      <a:pt x="9257" y="12175"/>
                      <a:pt x="9257" y="12175"/>
                      <a:pt x="9257" y="12175"/>
                    </a:cubicBezTo>
                    <a:cubicBezTo>
                      <a:pt x="9257" y="12044"/>
                      <a:pt x="9257" y="12044"/>
                      <a:pt x="9257" y="12044"/>
                    </a:cubicBezTo>
                    <a:cubicBezTo>
                      <a:pt x="9166" y="12044"/>
                      <a:pt x="9166" y="12044"/>
                      <a:pt x="9166" y="12044"/>
                    </a:cubicBezTo>
                    <a:cubicBezTo>
                      <a:pt x="9166" y="12044"/>
                      <a:pt x="9166" y="12044"/>
                      <a:pt x="9166" y="12044"/>
                    </a:cubicBezTo>
                    <a:cubicBezTo>
                      <a:pt x="8985" y="12044"/>
                      <a:pt x="8985" y="12044"/>
                      <a:pt x="8985" y="12044"/>
                    </a:cubicBezTo>
                    <a:cubicBezTo>
                      <a:pt x="8985" y="11913"/>
                      <a:pt x="8985" y="11913"/>
                      <a:pt x="8985" y="11913"/>
                    </a:cubicBezTo>
                    <a:cubicBezTo>
                      <a:pt x="8894" y="11913"/>
                      <a:pt x="8894" y="11913"/>
                      <a:pt x="8894" y="11913"/>
                    </a:cubicBezTo>
                    <a:cubicBezTo>
                      <a:pt x="8894" y="12044"/>
                      <a:pt x="8894" y="12044"/>
                      <a:pt x="8894" y="12044"/>
                    </a:cubicBezTo>
                    <a:cubicBezTo>
                      <a:pt x="8803" y="12044"/>
                      <a:pt x="8803" y="12044"/>
                      <a:pt x="8803" y="12044"/>
                    </a:cubicBezTo>
                    <a:cubicBezTo>
                      <a:pt x="8803" y="12175"/>
                      <a:pt x="8803" y="12175"/>
                      <a:pt x="8803" y="12175"/>
                    </a:cubicBezTo>
                    <a:cubicBezTo>
                      <a:pt x="8713" y="12044"/>
                      <a:pt x="8713" y="12044"/>
                      <a:pt x="8713" y="12044"/>
                    </a:cubicBezTo>
                    <a:cubicBezTo>
                      <a:pt x="8713" y="12175"/>
                      <a:pt x="8713" y="12175"/>
                      <a:pt x="8713" y="12175"/>
                    </a:cubicBezTo>
                    <a:cubicBezTo>
                      <a:pt x="8713" y="12305"/>
                      <a:pt x="8713" y="12305"/>
                      <a:pt x="8713" y="12305"/>
                    </a:cubicBezTo>
                    <a:cubicBezTo>
                      <a:pt x="8713" y="12305"/>
                      <a:pt x="8713" y="12305"/>
                      <a:pt x="8713" y="12305"/>
                    </a:cubicBezTo>
                    <a:cubicBezTo>
                      <a:pt x="8713" y="12305"/>
                      <a:pt x="8713" y="12305"/>
                      <a:pt x="8713" y="12305"/>
                    </a:cubicBezTo>
                    <a:cubicBezTo>
                      <a:pt x="8713" y="12436"/>
                      <a:pt x="8713" y="12436"/>
                      <a:pt x="8713" y="12436"/>
                    </a:cubicBezTo>
                    <a:cubicBezTo>
                      <a:pt x="8713" y="12567"/>
                      <a:pt x="8713" y="12567"/>
                      <a:pt x="8713" y="12567"/>
                    </a:cubicBezTo>
                    <a:cubicBezTo>
                      <a:pt x="8803" y="12567"/>
                      <a:pt x="8803" y="12567"/>
                      <a:pt x="8803" y="12567"/>
                    </a:cubicBezTo>
                    <a:cubicBezTo>
                      <a:pt x="8803" y="12829"/>
                      <a:pt x="8803" y="12829"/>
                      <a:pt x="8803" y="12829"/>
                    </a:cubicBezTo>
                    <a:cubicBezTo>
                      <a:pt x="8803" y="12829"/>
                      <a:pt x="8803" y="12829"/>
                      <a:pt x="8803" y="12829"/>
                    </a:cubicBezTo>
                    <a:cubicBezTo>
                      <a:pt x="8803" y="12960"/>
                      <a:pt x="8803" y="12960"/>
                      <a:pt x="8803" y="12960"/>
                    </a:cubicBezTo>
                    <a:cubicBezTo>
                      <a:pt x="8894" y="12960"/>
                      <a:pt x="8894" y="12960"/>
                      <a:pt x="8894" y="12960"/>
                    </a:cubicBezTo>
                    <a:cubicBezTo>
                      <a:pt x="8894" y="13091"/>
                      <a:pt x="8894" y="13091"/>
                      <a:pt x="8894" y="13091"/>
                    </a:cubicBezTo>
                    <a:cubicBezTo>
                      <a:pt x="8803" y="13091"/>
                      <a:pt x="8803" y="13091"/>
                      <a:pt x="8803" y="13091"/>
                    </a:cubicBezTo>
                    <a:cubicBezTo>
                      <a:pt x="8713" y="13091"/>
                      <a:pt x="8713" y="13091"/>
                      <a:pt x="8713" y="13091"/>
                    </a:cubicBezTo>
                    <a:cubicBezTo>
                      <a:pt x="8985" y="13222"/>
                      <a:pt x="8985" y="13222"/>
                      <a:pt x="8985" y="13222"/>
                    </a:cubicBezTo>
                    <a:cubicBezTo>
                      <a:pt x="9076" y="13222"/>
                      <a:pt x="9076" y="13222"/>
                      <a:pt x="9076" y="13222"/>
                    </a:cubicBezTo>
                    <a:cubicBezTo>
                      <a:pt x="9257" y="13222"/>
                      <a:pt x="9257" y="13222"/>
                      <a:pt x="9257" y="13222"/>
                    </a:cubicBezTo>
                    <a:cubicBezTo>
                      <a:pt x="9257" y="13222"/>
                      <a:pt x="9257" y="13222"/>
                      <a:pt x="9257" y="13222"/>
                    </a:cubicBezTo>
                    <a:cubicBezTo>
                      <a:pt x="9348" y="13222"/>
                      <a:pt x="9348" y="13222"/>
                      <a:pt x="9348" y="13222"/>
                    </a:cubicBezTo>
                    <a:cubicBezTo>
                      <a:pt x="9348" y="13222"/>
                      <a:pt x="9348" y="13222"/>
                      <a:pt x="9348" y="13222"/>
                    </a:cubicBezTo>
                    <a:cubicBezTo>
                      <a:pt x="9529" y="12960"/>
                      <a:pt x="9529" y="12960"/>
                      <a:pt x="9529" y="12960"/>
                    </a:cubicBezTo>
                    <a:cubicBezTo>
                      <a:pt x="9529" y="12960"/>
                      <a:pt x="9529" y="12960"/>
                      <a:pt x="9529" y="12960"/>
                    </a:cubicBezTo>
                    <a:cubicBezTo>
                      <a:pt x="9439" y="12829"/>
                      <a:pt x="9439" y="12829"/>
                      <a:pt x="9439" y="12829"/>
                    </a:cubicBezTo>
                    <a:cubicBezTo>
                      <a:pt x="9439" y="12829"/>
                      <a:pt x="9439" y="12829"/>
                      <a:pt x="9439" y="12829"/>
                    </a:cubicBezTo>
                    <a:cubicBezTo>
                      <a:pt x="9529" y="12698"/>
                      <a:pt x="9529" y="12698"/>
                      <a:pt x="9529" y="12698"/>
                    </a:cubicBezTo>
                    <a:cubicBezTo>
                      <a:pt x="9711" y="12567"/>
                      <a:pt x="9711" y="12567"/>
                      <a:pt x="9711" y="12567"/>
                    </a:cubicBezTo>
                    <a:cubicBezTo>
                      <a:pt x="9892" y="12436"/>
                      <a:pt x="9892" y="12436"/>
                      <a:pt x="9892" y="12436"/>
                    </a:cubicBezTo>
                    <a:cubicBezTo>
                      <a:pt x="9892" y="12436"/>
                      <a:pt x="9892" y="12436"/>
                      <a:pt x="9892" y="12436"/>
                    </a:cubicBezTo>
                    <a:cubicBezTo>
                      <a:pt x="9892" y="12436"/>
                      <a:pt x="9892" y="12436"/>
                      <a:pt x="9892" y="12436"/>
                    </a:cubicBezTo>
                    <a:cubicBezTo>
                      <a:pt x="9711" y="12698"/>
                      <a:pt x="9711" y="12698"/>
                      <a:pt x="9711" y="12698"/>
                    </a:cubicBezTo>
                    <a:cubicBezTo>
                      <a:pt x="9620" y="12829"/>
                      <a:pt x="9620" y="12829"/>
                      <a:pt x="9620" y="12829"/>
                    </a:cubicBezTo>
                    <a:cubicBezTo>
                      <a:pt x="9620" y="12829"/>
                      <a:pt x="9620" y="12829"/>
                      <a:pt x="9620" y="12829"/>
                    </a:cubicBezTo>
                    <a:cubicBezTo>
                      <a:pt x="9620" y="12960"/>
                      <a:pt x="9620" y="12960"/>
                      <a:pt x="9620" y="12960"/>
                    </a:cubicBezTo>
                    <a:cubicBezTo>
                      <a:pt x="9620" y="12960"/>
                      <a:pt x="9620" y="12960"/>
                      <a:pt x="9620" y="12960"/>
                    </a:cubicBezTo>
                    <a:cubicBezTo>
                      <a:pt x="9620" y="13091"/>
                      <a:pt x="9620" y="13091"/>
                      <a:pt x="9620" y="13091"/>
                    </a:cubicBezTo>
                    <a:cubicBezTo>
                      <a:pt x="9529" y="13222"/>
                      <a:pt x="9529" y="13222"/>
                      <a:pt x="9529" y="13222"/>
                    </a:cubicBezTo>
                    <a:cubicBezTo>
                      <a:pt x="9439" y="13353"/>
                      <a:pt x="9439" y="13353"/>
                      <a:pt x="9439" y="13353"/>
                    </a:cubicBezTo>
                    <a:cubicBezTo>
                      <a:pt x="9529" y="13484"/>
                      <a:pt x="9529" y="13484"/>
                      <a:pt x="9529" y="13484"/>
                    </a:cubicBezTo>
                    <a:cubicBezTo>
                      <a:pt x="9439" y="13484"/>
                      <a:pt x="9439" y="13484"/>
                      <a:pt x="9439" y="13484"/>
                    </a:cubicBezTo>
                    <a:cubicBezTo>
                      <a:pt x="9439" y="13615"/>
                      <a:pt x="9439" y="13615"/>
                      <a:pt x="9439" y="13615"/>
                    </a:cubicBezTo>
                    <a:cubicBezTo>
                      <a:pt x="9439" y="13745"/>
                      <a:pt x="9439" y="13745"/>
                      <a:pt x="9439" y="13745"/>
                    </a:cubicBezTo>
                    <a:cubicBezTo>
                      <a:pt x="9529" y="13745"/>
                      <a:pt x="9529" y="13745"/>
                      <a:pt x="9529" y="13745"/>
                    </a:cubicBezTo>
                    <a:cubicBezTo>
                      <a:pt x="9348" y="13876"/>
                      <a:pt x="9348" y="13876"/>
                      <a:pt x="9348" y="13876"/>
                    </a:cubicBezTo>
                    <a:cubicBezTo>
                      <a:pt x="9348" y="13876"/>
                      <a:pt x="9348" y="13876"/>
                      <a:pt x="9348" y="13876"/>
                    </a:cubicBezTo>
                    <a:cubicBezTo>
                      <a:pt x="9348" y="14007"/>
                      <a:pt x="9348" y="14007"/>
                      <a:pt x="9348" y="14007"/>
                    </a:cubicBezTo>
                    <a:cubicBezTo>
                      <a:pt x="9257" y="14007"/>
                      <a:pt x="9257" y="14007"/>
                      <a:pt x="9257" y="14007"/>
                    </a:cubicBezTo>
                    <a:cubicBezTo>
                      <a:pt x="9257" y="14007"/>
                      <a:pt x="9257" y="14007"/>
                      <a:pt x="9257" y="14007"/>
                    </a:cubicBezTo>
                    <a:cubicBezTo>
                      <a:pt x="9257" y="14138"/>
                      <a:pt x="9257" y="14138"/>
                      <a:pt x="9257" y="14138"/>
                    </a:cubicBezTo>
                    <a:cubicBezTo>
                      <a:pt x="9257" y="14138"/>
                      <a:pt x="9257" y="14138"/>
                      <a:pt x="9257" y="14138"/>
                    </a:cubicBezTo>
                    <a:cubicBezTo>
                      <a:pt x="9348" y="14269"/>
                      <a:pt x="9348" y="14269"/>
                      <a:pt x="9348" y="14269"/>
                    </a:cubicBezTo>
                    <a:cubicBezTo>
                      <a:pt x="9348" y="14138"/>
                      <a:pt x="9348" y="14138"/>
                      <a:pt x="9348" y="14138"/>
                    </a:cubicBezTo>
                    <a:cubicBezTo>
                      <a:pt x="9439" y="14138"/>
                      <a:pt x="9439" y="14138"/>
                      <a:pt x="9439" y="14138"/>
                    </a:cubicBezTo>
                    <a:cubicBezTo>
                      <a:pt x="9439" y="14269"/>
                      <a:pt x="9439" y="14269"/>
                      <a:pt x="9439" y="14269"/>
                    </a:cubicBezTo>
                    <a:cubicBezTo>
                      <a:pt x="9439" y="14269"/>
                      <a:pt x="9439" y="14269"/>
                      <a:pt x="9439" y="14269"/>
                    </a:cubicBezTo>
                    <a:cubicBezTo>
                      <a:pt x="9348" y="14269"/>
                      <a:pt x="9348" y="14269"/>
                      <a:pt x="9348" y="14269"/>
                    </a:cubicBezTo>
                    <a:cubicBezTo>
                      <a:pt x="9257" y="14400"/>
                      <a:pt x="9257" y="14400"/>
                      <a:pt x="9257" y="14400"/>
                    </a:cubicBezTo>
                    <a:cubicBezTo>
                      <a:pt x="9257" y="14400"/>
                      <a:pt x="9257" y="14400"/>
                      <a:pt x="9257" y="14400"/>
                    </a:cubicBezTo>
                    <a:cubicBezTo>
                      <a:pt x="9257" y="14400"/>
                      <a:pt x="9257" y="14400"/>
                      <a:pt x="9257" y="14400"/>
                    </a:cubicBezTo>
                    <a:cubicBezTo>
                      <a:pt x="9348" y="14531"/>
                      <a:pt x="9348" y="14531"/>
                      <a:pt x="9348" y="14531"/>
                    </a:cubicBezTo>
                    <a:cubicBezTo>
                      <a:pt x="9257" y="14531"/>
                      <a:pt x="9257" y="14531"/>
                      <a:pt x="9257" y="14531"/>
                    </a:cubicBezTo>
                    <a:cubicBezTo>
                      <a:pt x="9166" y="14531"/>
                      <a:pt x="9166" y="14531"/>
                      <a:pt x="9166" y="14531"/>
                    </a:cubicBezTo>
                    <a:cubicBezTo>
                      <a:pt x="9166" y="14662"/>
                      <a:pt x="9166" y="14662"/>
                      <a:pt x="9166" y="14662"/>
                    </a:cubicBezTo>
                    <a:cubicBezTo>
                      <a:pt x="9076" y="14662"/>
                      <a:pt x="9076" y="14662"/>
                      <a:pt x="9076" y="14662"/>
                    </a:cubicBezTo>
                    <a:cubicBezTo>
                      <a:pt x="9076" y="14662"/>
                      <a:pt x="9076" y="14662"/>
                      <a:pt x="9076" y="14662"/>
                    </a:cubicBezTo>
                    <a:cubicBezTo>
                      <a:pt x="9076" y="14662"/>
                      <a:pt x="9076" y="14662"/>
                      <a:pt x="9076" y="14662"/>
                    </a:cubicBezTo>
                    <a:cubicBezTo>
                      <a:pt x="9166" y="14662"/>
                      <a:pt x="9166" y="14662"/>
                      <a:pt x="9166" y="14662"/>
                    </a:cubicBezTo>
                    <a:cubicBezTo>
                      <a:pt x="9257" y="14793"/>
                      <a:pt x="9257" y="14793"/>
                      <a:pt x="9257" y="14793"/>
                    </a:cubicBezTo>
                    <a:cubicBezTo>
                      <a:pt x="9348" y="14662"/>
                      <a:pt x="9348" y="14662"/>
                      <a:pt x="9348" y="14662"/>
                    </a:cubicBezTo>
                    <a:cubicBezTo>
                      <a:pt x="9439" y="14531"/>
                      <a:pt x="9439" y="14531"/>
                      <a:pt x="9439" y="14531"/>
                    </a:cubicBezTo>
                    <a:cubicBezTo>
                      <a:pt x="9529" y="14531"/>
                      <a:pt x="9529" y="14531"/>
                      <a:pt x="9529" y="14531"/>
                    </a:cubicBezTo>
                    <a:cubicBezTo>
                      <a:pt x="9529" y="14531"/>
                      <a:pt x="9529" y="14531"/>
                      <a:pt x="9529" y="14531"/>
                    </a:cubicBezTo>
                    <a:cubicBezTo>
                      <a:pt x="9620" y="14400"/>
                      <a:pt x="9620" y="14400"/>
                      <a:pt x="9620" y="14400"/>
                    </a:cubicBezTo>
                    <a:cubicBezTo>
                      <a:pt x="9711" y="14400"/>
                      <a:pt x="9711" y="14400"/>
                      <a:pt x="9711" y="14400"/>
                    </a:cubicBezTo>
                    <a:cubicBezTo>
                      <a:pt x="9711" y="14531"/>
                      <a:pt x="9711" y="14531"/>
                      <a:pt x="9711" y="14531"/>
                    </a:cubicBezTo>
                    <a:cubicBezTo>
                      <a:pt x="9711" y="14531"/>
                      <a:pt x="9711" y="14531"/>
                      <a:pt x="9711" y="14531"/>
                    </a:cubicBezTo>
                    <a:cubicBezTo>
                      <a:pt x="9711" y="14531"/>
                      <a:pt x="9711" y="14531"/>
                      <a:pt x="9711" y="14531"/>
                    </a:cubicBezTo>
                    <a:cubicBezTo>
                      <a:pt x="9711" y="14531"/>
                      <a:pt x="9711" y="14531"/>
                      <a:pt x="9711" y="14531"/>
                    </a:cubicBezTo>
                    <a:cubicBezTo>
                      <a:pt x="9711" y="14662"/>
                      <a:pt x="9711" y="14662"/>
                      <a:pt x="9711" y="14662"/>
                    </a:cubicBezTo>
                    <a:cubicBezTo>
                      <a:pt x="9711" y="14793"/>
                      <a:pt x="9711" y="14793"/>
                      <a:pt x="9711" y="14793"/>
                    </a:cubicBezTo>
                    <a:cubicBezTo>
                      <a:pt x="9802" y="14793"/>
                      <a:pt x="9802" y="14793"/>
                      <a:pt x="9802" y="14793"/>
                    </a:cubicBezTo>
                    <a:cubicBezTo>
                      <a:pt x="9892" y="14662"/>
                      <a:pt x="9892" y="14662"/>
                      <a:pt x="9892" y="14662"/>
                    </a:cubicBezTo>
                    <a:cubicBezTo>
                      <a:pt x="9892" y="14662"/>
                      <a:pt x="9892" y="14662"/>
                      <a:pt x="9892" y="14662"/>
                    </a:cubicBezTo>
                    <a:cubicBezTo>
                      <a:pt x="9892" y="14662"/>
                      <a:pt x="9892" y="14662"/>
                      <a:pt x="9892" y="14662"/>
                    </a:cubicBezTo>
                    <a:cubicBezTo>
                      <a:pt x="9892" y="14793"/>
                      <a:pt x="9892" y="14793"/>
                      <a:pt x="9892" y="14793"/>
                    </a:cubicBezTo>
                    <a:cubicBezTo>
                      <a:pt x="9983" y="14924"/>
                      <a:pt x="9983" y="14924"/>
                      <a:pt x="9983" y="14924"/>
                    </a:cubicBezTo>
                    <a:cubicBezTo>
                      <a:pt x="9983" y="15055"/>
                      <a:pt x="9983" y="15055"/>
                      <a:pt x="9983" y="15055"/>
                    </a:cubicBezTo>
                    <a:cubicBezTo>
                      <a:pt x="9983" y="15185"/>
                      <a:pt x="9983" y="15185"/>
                      <a:pt x="9983" y="15185"/>
                    </a:cubicBezTo>
                    <a:cubicBezTo>
                      <a:pt x="9983" y="15316"/>
                      <a:pt x="9983" y="15316"/>
                      <a:pt x="9983" y="15316"/>
                    </a:cubicBezTo>
                    <a:cubicBezTo>
                      <a:pt x="10074" y="15316"/>
                      <a:pt x="10074" y="15316"/>
                      <a:pt x="10074" y="15316"/>
                    </a:cubicBezTo>
                    <a:cubicBezTo>
                      <a:pt x="10074" y="15185"/>
                      <a:pt x="10074" y="15185"/>
                      <a:pt x="10074" y="15185"/>
                    </a:cubicBezTo>
                    <a:cubicBezTo>
                      <a:pt x="10074" y="15055"/>
                      <a:pt x="10074" y="15055"/>
                      <a:pt x="10074" y="15055"/>
                    </a:cubicBezTo>
                    <a:cubicBezTo>
                      <a:pt x="10165" y="14924"/>
                      <a:pt x="10165" y="14924"/>
                      <a:pt x="10165" y="14924"/>
                    </a:cubicBezTo>
                    <a:cubicBezTo>
                      <a:pt x="10165" y="14793"/>
                      <a:pt x="10165" y="14793"/>
                      <a:pt x="10165" y="14793"/>
                    </a:cubicBezTo>
                    <a:cubicBezTo>
                      <a:pt x="10255" y="14662"/>
                      <a:pt x="10255" y="14662"/>
                      <a:pt x="10255" y="14662"/>
                    </a:cubicBezTo>
                    <a:cubicBezTo>
                      <a:pt x="10255" y="14662"/>
                      <a:pt x="10255" y="14662"/>
                      <a:pt x="10255" y="14662"/>
                    </a:cubicBezTo>
                    <a:cubicBezTo>
                      <a:pt x="10346" y="14662"/>
                      <a:pt x="10346" y="14662"/>
                      <a:pt x="10346" y="14662"/>
                    </a:cubicBezTo>
                    <a:cubicBezTo>
                      <a:pt x="10437" y="14662"/>
                      <a:pt x="10437" y="14662"/>
                      <a:pt x="10437" y="14662"/>
                    </a:cubicBezTo>
                    <a:cubicBezTo>
                      <a:pt x="10346" y="14662"/>
                      <a:pt x="10346" y="14662"/>
                      <a:pt x="10346" y="14662"/>
                    </a:cubicBezTo>
                    <a:cubicBezTo>
                      <a:pt x="10255" y="14793"/>
                      <a:pt x="10255" y="14793"/>
                      <a:pt x="10255" y="14793"/>
                    </a:cubicBezTo>
                    <a:cubicBezTo>
                      <a:pt x="10255" y="14924"/>
                      <a:pt x="10255" y="14924"/>
                      <a:pt x="10255" y="14924"/>
                    </a:cubicBezTo>
                    <a:cubicBezTo>
                      <a:pt x="10346" y="15055"/>
                      <a:pt x="10346" y="15055"/>
                      <a:pt x="10346" y="15055"/>
                    </a:cubicBezTo>
                    <a:cubicBezTo>
                      <a:pt x="10437" y="15055"/>
                      <a:pt x="10437" y="15055"/>
                      <a:pt x="10437" y="15055"/>
                    </a:cubicBezTo>
                    <a:cubicBezTo>
                      <a:pt x="10528" y="14924"/>
                      <a:pt x="10528" y="14924"/>
                      <a:pt x="10528" y="14924"/>
                    </a:cubicBezTo>
                    <a:cubicBezTo>
                      <a:pt x="10709" y="14924"/>
                      <a:pt x="10709" y="14924"/>
                      <a:pt x="10709" y="14924"/>
                    </a:cubicBezTo>
                    <a:cubicBezTo>
                      <a:pt x="10709" y="14924"/>
                      <a:pt x="10709" y="14924"/>
                      <a:pt x="10709" y="14924"/>
                    </a:cubicBezTo>
                    <a:cubicBezTo>
                      <a:pt x="10800" y="14924"/>
                      <a:pt x="10800" y="14924"/>
                      <a:pt x="10800" y="14924"/>
                    </a:cubicBezTo>
                    <a:cubicBezTo>
                      <a:pt x="10982" y="14793"/>
                      <a:pt x="10982" y="14793"/>
                      <a:pt x="10982" y="14793"/>
                    </a:cubicBezTo>
                    <a:cubicBezTo>
                      <a:pt x="10982" y="14793"/>
                      <a:pt x="10982" y="14793"/>
                      <a:pt x="10982" y="14793"/>
                    </a:cubicBezTo>
                    <a:cubicBezTo>
                      <a:pt x="10982" y="14793"/>
                      <a:pt x="10982" y="14793"/>
                      <a:pt x="10982" y="14793"/>
                    </a:cubicBezTo>
                    <a:cubicBezTo>
                      <a:pt x="10891" y="14924"/>
                      <a:pt x="10891" y="14924"/>
                      <a:pt x="10891" y="14924"/>
                    </a:cubicBezTo>
                    <a:cubicBezTo>
                      <a:pt x="10891" y="15055"/>
                      <a:pt x="10891" y="15055"/>
                      <a:pt x="10891" y="15055"/>
                    </a:cubicBezTo>
                    <a:cubicBezTo>
                      <a:pt x="10800" y="15055"/>
                      <a:pt x="10800" y="15055"/>
                      <a:pt x="10800" y="15055"/>
                    </a:cubicBezTo>
                    <a:cubicBezTo>
                      <a:pt x="10618" y="15185"/>
                      <a:pt x="10618" y="15185"/>
                      <a:pt x="10618" y="15185"/>
                    </a:cubicBezTo>
                    <a:cubicBezTo>
                      <a:pt x="10437" y="15316"/>
                      <a:pt x="10437" y="15316"/>
                      <a:pt x="10437" y="15316"/>
                    </a:cubicBezTo>
                    <a:cubicBezTo>
                      <a:pt x="10437" y="15447"/>
                      <a:pt x="10437" y="15447"/>
                      <a:pt x="10437" y="15447"/>
                    </a:cubicBezTo>
                    <a:cubicBezTo>
                      <a:pt x="10437" y="15578"/>
                      <a:pt x="10437" y="15578"/>
                      <a:pt x="10437" y="15578"/>
                    </a:cubicBezTo>
                    <a:cubicBezTo>
                      <a:pt x="10437" y="15709"/>
                      <a:pt x="10437" y="15709"/>
                      <a:pt x="10437" y="15709"/>
                    </a:cubicBezTo>
                    <a:cubicBezTo>
                      <a:pt x="10528" y="15709"/>
                      <a:pt x="10528" y="15709"/>
                      <a:pt x="10528" y="15709"/>
                    </a:cubicBezTo>
                    <a:cubicBezTo>
                      <a:pt x="10346" y="15709"/>
                      <a:pt x="10346" y="15709"/>
                      <a:pt x="10346" y="15709"/>
                    </a:cubicBezTo>
                    <a:cubicBezTo>
                      <a:pt x="10346" y="15709"/>
                      <a:pt x="10346" y="15709"/>
                      <a:pt x="10346" y="15709"/>
                    </a:cubicBezTo>
                    <a:cubicBezTo>
                      <a:pt x="10255" y="15840"/>
                      <a:pt x="10255" y="15840"/>
                      <a:pt x="10255" y="15840"/>
                    </a:cubicBezTo>
                    <a:cubicBezTo>
                      <a:pt x="10255" y="15971"/>
                      <a:pt x="10255" y="15971"/>
                      <a:pt x="10255" y="15971"/>
                    </a:cubicBezTo>
                    <a:cubicBezTo>
                      <a:pt x="10074" y="16102"/>
                      <a:pt x="10074" y="16102"/>
                      <a:pt x="10074" y="16102"/>
                    </a:cubicBezTo>
                    <a:cubicBezTo>
                      <a:pt x="10074" y="16233"/>
                      <a:pt x="10074" y="16233"/>
                      <a:pt x="10074" y="16233"/>
                    </a:cubicBezTo>
                    <a:cubicBezTo>
                      <a:pt x="10074" y="16364"/>
                      <a:pt x="10074" y="16364"/>
                      <a:pt x="10074" y="16364"/>
                    </a:cubicBezTo>
                    <a:cubicBezTo>
                      <a:pt x="10165" y="16364"/>
                      <a:pt x="10165" y="16364"/>
                      <a:pt x="10165" y="16364"/>
                    </a:cubicBezTo>
                    <a:cubicBezTo>
                      <a:pt x="10074" y="16364"/>
                      <a:pt x="10074" y="16364"/>
                      <a:pt x="10074" y="16364"/>
                    </a:cubicBezTo>
                    <a:cubicBezTo>
                      <a:pt x="10074" y="16364"/>
                      <a:pt x="10074" y="16364"/>
                      <a:pt x="10074" y="16364"/>
                    </a:cubicBezTo>
                    <a:cubicBezTo>
                      <a:pt x="10074" y="16364"/>
                      <a:pt x="10074" y="16364"/>
                      <a:pt x="10074" y="16364"/>
                    </a:cubicBezTo>
                    <a:cubicBezTo>
                      <a:pt x="9983" y="16364"/>
                      <a:pt x="9983" y="16364"/>
                      <a:pt x="9983" y="16364"/>
                    </a:cubicBezTo>
                    <a:cubicBezTo>
                      <a:pt x="9892" y="16364"/>
                      <a:pt x="9892" y="16364"/>
                      <a:pt x="9892" y="16364"/>
                    </a:cubicBezTo>
                    <a:cubicBezTo>
                      <a:pt x="9802" y="16495"/>
                      <a:pt x="9802" y="16495"/>
                      <a:pt x="9802" y="16495"/>
                    </a:cubicBezTo>
                    <a:cubicBezTo>
                      <a:pt x="9802" y="16625"/>
                      <a:pt x="9802" y="16625"/>
                      <a:pt x="9802" y="16625"/>
                    </a:cubicBezTo>
                    <a:cubicBezTo>
                      <a:pt x="9802" y="16625"/>
                      <a:pt x="9802" y="16625"/>
                      <a:pt x="9802" y="16625"/>
                    </a:cubicBezTo>
                    <a:cubicBezTo>
                      <a:pt x="9802" y="16625"/>
                      <a:pt x="9802" y="16625"/>
                      <a:pt x="9802" y="16625"/>
                    </a:cubicBezTo>
                    <a:cubicBezTo>
                      <a:pt x="9711" y="16625"/>
                      <a:pt x="9711" y="16625"/>
                      <a:pt x="9711" y="16625"/>
                    </a:cubicBezTo>
                    <a:cubicBezTo>
                      <a:pt x="9711" y="16625"/>
                      <a:pt x="9711" y="16625"/>
                      <a:pt x="9711" y="16625"/>
                    </a:cubicBezTo>
                    <a:cubicBezTo>
                      <a:pt x="9529" y="16756"/>
                      <a:pt x="9529" y="16756"/>
                      <a:pt x="9529" y="16756"/>
                    </a:cubicBezTo>
                    <a:cubicBezTo>
                      <a:pt x="9439" y="16887"/>
                      <a:pt x="9439" y="16887"/>
                      <a:pt x="9439" y="16887"/>
                    </a:cubicBezTo>
                    <a:cubicBezTo>
                      <a:pt x="9439" y="17018"/>
                      <a:pt x="9439" y="17018"/>
                      <a:pt x="9439" y="17018"/>
                    </a:cubicBezTo>
                    <a:cubicBezTo>
                      <a:pt x="9439" y="17018"/>
                      <a:pt x="9439" y="17018"/>
                      <a:pt x="9439" y="17018"/>
                    </a:cubicBezTo>
                    <a:cubicBezTo>
                      <a:pt x="9348" y="17018"/>
                      <a:pt x="9348" y="17018"/>
                      <a:pt x="9348" y="17018"/>
                    </a:cubicBezTo>
                    <a:cubicBezTo>
                      <a:pt x="9348" y="16887"/>
                      <a:pt x="9348" y="16887"/>
                      <a:pt x="9348" y="16887"/>
                    </a:cubicBezTo>
                    <a:cubicBezTo>
                      <a:pt x="9257" y="16887"/>
                      <a:pt x="9257" y="16887"/>
                      <a:pt x="9257" y="16887"/>
                    </a:cubicBezTo>
                    <a:cubicBezTo>
                      <a:pt x="9166" y="17018"/>
                      <a:pt x="9166" y="17018"/>
                      <a:pt x="9166" y="17018"/>
                    </a:cubicBezTo>
                    <a:cubicBezTo>
                      <a:pt x="9076" y="17018"/>
                      <a:pt x="9076" y="17018"/>
                      <a:pt x="9076" y="17018"/>
                    </a:cubicBezTo>
                    <a:cubicBezTo>
                      <a:pt x="9076" y="17149"/>
                      <a:pt x="9076" y="17149"/>
                      <a:pt x="9076" y="17149"/>
                    </a:cubicBezTo>
                    <a:cubicBezTo>
                      <a:pt x="9076" y="17149"/>
                      <a:pt x="9076" y="17149"/>
                      <a:pt x="9076" y="17149"/>
                    </a:cubicBezTo>
                    <a:cubicBezTo>
                      <a:pt x="8894" y="17149"/>
                      <a:pt x="8894" y="17149"/>
                      <a:pt x="8894" y="17149"/>
                    </a:cubicBezTo>
                    <a:cubicBezTo>
                      <a:pt x="8803" y="17280"/>
                      <a:pt x="8803" y="17280"/>
                      <a:pt x="8803" y="17280"/>
                    </a:cubicBezTo>
                    <a:cubicBezTo>
                      <a:pt x="8622" y="17411"/>
                      <a:pt x="8622" y="17411"/>
                      <a:pt x="8622" y="17411"/>
                    </a:cubicBezTo>
                    <a:cubicBezTo>
                      <a:pt x="8531" y="17542"/>
                      <a:pt x="8531" y="17542"/>
                      <a:pt x="8531" y="17542"/>
                    </a:cubicBezTo>
                    <a:cubicBezTo>
                      <a:pt x="8440" y="17673"/>
                      <a:pt x="8440" y="17673"/>
                      <a:pt x="8440" y="17673"/>
                    </a:cubicBezTo>
                    <a:cubicBezTo>
                      <a:pt x="8440" y="17673"/>
                      <a:pt x="8440" y="17673"/>
                      <a:pt x="8440" y="17673"/>
                    </a:cubicBezTo>
                    <a:cubicBezTo>
                      <a:pt x="8440" y="17804"/>
                      <a:pt x="8440" y="17804"/>
                      <a:pt x="8440" y="17804"/>
                    </a:cubicBezTo>
                    <a:cubicBezTo>
                      <a:pt x="8440" y="17935"/>
                      <a:pt x="8440" y="17935"/>
                      <a:pt x="8440" y="17935"/>
                    </a:cubicBezTo>
                    <a:cubicBezTo>
                      <a:pt x="8440" y="17935"/>
                      <a:pt x="8440" y="17935"/>
                      <a:pt x="8440" y="17935"/>
                    </a:cubicBezTo>
                    <a:cubicBezTo>
                      <a:pt x="8440" y="17804"/>
                      <a:pt x="8440" y="17804"/>
                      <a:pt x="8440" y="17804"/>
                    </a:cubicBezTo>
                    <a:cubicBezTo>
                      <a:pt x="8350" y="17804"/>
                      <a:pt x="8350" y="17804"/>
                      <a:pt x="8350" y="17804"/>
                    </a:cubicBezTo>
                    <a:cubicBezTo>
                      <a:pt x="8350" y="17804"/>
                      <a:pt x="8350" y="17804"/>
                      <a:pt x="8350" y="17804"/>
                    </a:cubicBezTo>
                    <a:cubicBezTo>
                      <a:pt x="8350" y="17935"/>
                      <a:pt x="8350" y="17935"/>
                      <a:pt x="8350" y="17935"/>
                    </a:cubicBezTo>
                    <a:cubicBezTo>
                      <a:pt x="8350" y="17935"/>
                      <a:pt x="8350" y="17935"/>
                      <a:pt x="8350" y="17935"/>
                    </a:cubicBezTo>
                    <a:cubicBezTo>
                      <a:pt x="8259" y="17935"/>
                      <a:pt x="8259" y="17935"/>
                      <a:pt x="8259" y="17935"/>
                    </a:cubicBezTo>
                    <a:cubicBezTo>
                      <a:pt x="8259" y="17804"/>
                      <a:pt x="8259" y="17804"/>
                      <a:pt x="8259" y="17804"/>
                    </a:cubicBezTo>
                    <a:cubicBezTo>
                      <a:pt x="8259" y="17673"/>
                      <a:pt x="8259" y="17673"/>
                      <a:pt x="8259" y="17673"/>
                    </a:cubicBezTo>
                    <a:cubicBezTo>
                      <a:pt x="8259" y="17673"/>
                      <a:pt x="8259" y="17673"/>
                      <a:pt x="8259" y="17673"/>
                    </a:cubicBezTo>
                    <a:cubicBezTo>
                      <a:pt x="8168" y="17673"/>
                      <a:pt x="8168" y="17673"/>
                      <a:pt x="8168" y="17673"/>
                    </a:cubicBezTo>
                    <a:cubicBezTo>
                      <a:pt x="8168" y="17673"/>
                      <a:pt x="8168" y="17673"/>
                      <a:pt x="8168" y="17673"/>
                    </a:cubicBezTo>
                    <a:cubicBezTo>
                      <a:pt x="8077" y="17673"/>
                      <a:pt x="8077" y="17673"/>
                      <a:pt x="8077" y="17673"/>
                    </a:cubicBezTo>
                    <a:cubicBezTo>
                      <a:pt x="7896" y="17673"/>
                      <a:pt x="7896" y="17673"/>
                      <a:pt x="7896" y="17673"/>
                    </a:cubicBezTo>
                    <a:cubicBezTo>
                      <a:pt x="7896" y="17804"/>
                      <a:pt x="7896" y="17804"/>
                      <a:pt x="7896" y="17804"/>
                    </a:cubicBezTo>
                    <a:cubicBezTo>
                      <a:pt x="7805" y="17804"/>
                      <a:pt x="7805" y="17804"/>
                      <a:pt x="7805" y="17804"/>
                    </a:cubicBezTo>
                    <a:cubicBezTo>
                      <a:pt x="7714" y="17935"/>
                      <a:pt x="7714" y="17935"/>
                      <a:pt x="7714" y="17935"/>
                    </a:cubicBezTo>
                    <a:cubicBezTo>
                      <a:pt x="7624" y="17935"/>
                      <a:pt x="7624" y="17935"/>
                      <a:pt x="7624" y="17935"/>
                    </a:cubicBezTo>
                    <a:cubicBezTo>
                      <a:pt x="7533" y="18065"/>
                      <a:pt x="7533" y="18065"/>
                      <a:pt x="7533" y="18065"/>
                    </a:cubicBezTo>
                    <a:cubicBezTo>
                      <a:pt x="7533" y="18196"/>
                      <a:pt x="7533" y="18196"/>
                      <a:pt x="7533" y="18196"/>
                    </a:cubicBezTo>
                    <a:cubicBezTo>
                      <a:pt x="7533" y="18196"/>
                      <a:pt x="7533" y="18196"/>
                      <a:pt x="7533" y="18196"/>
                    </a:cubicBezTo>
                    <a:cubicBezTo>
                      <a:pt x="7442" y="18196"/>
                      <a:pt x="7442" y="18196"/>
                      <a:pt x="7442" y="18196"/>
                    </a:cubicBezTo>
                    <a:cubicBezTo>
                      <a:pt x="7351" y="18196"/>
                      <a:pt x="7351" y="18196"/>
                      <a:pt x="7351" y="18196"/>
                    </a:cubicBezTo>
                    <a:cubicBezTo>
                      <a:pt x="7351" y="18327"/>
                      <a:pt x="7351" y="18327"/>
                      <a:pt x="7351" y="18327"/>
                    </a:cubicBezTo>
                    <a:cubicBezTo>
                      <a:pt x="7351" y="18327"/>
                      <a:pt x="7351" y="18327"/>
                      <a:pt x="7351" y="18327"/>
                    </a:cubicBezTo>
                    <a:cubicBezTo>
                      <a:pt x="7261" y="18327"/>
                      <a:pt x="7261" y="18327"/>
                      <a:pt x="7261" y="18327"/>
                    </a:cubicBezTo>
                    <a:cubicBezTo>
                      <a:pt x="7170" y="18327"/>
                      <a:pt x="7170" y="18327"/>
                      <a:pt x="7170" y="18327"/>
                    </a:cubicBezTo>
                    <a:cubicBezTo>
                      <a:pt x="7170" y="18327"/>
                      <a:pt x="7170" y="18327"/>
                      <a:pt x="7170" y="18327"/>
                    </a:cubicBezTo>
                    <a:cubicBezTo>
                      <a:pt x="7079" y="18458"/>
                      <a:pt x="7079" y="18458"/>
                      <a:pt x="7079" y="18458"/>
                    </a:cubicBezTo>
                    <a:cubicBezTo>
                      <a:pt x="7079" y="18589"/>
                      <a:pt x="7079" y="18589"/>
                      <a:pt x="7079" y="18589"/>
                    </a:cubicBezTo>
                    <a:cubicBezTo>
                      <a:pt x="7079" y="18589"/>
                      <a:pt x="7079" y="18589"/>
                      <a:pt x="7079" y="18589"/>
                    </a:cubicBezTo>
                    <a:cubicBezTo>
                      <a:pt x="7170" y="18589"/>
                      <a:pt x="7170" y="18589"/>
                      <a:pt x="7170" y="18589"/>
                    </a:cubicBezTo>
                    <a:cubicBezTo>
                      <a:pt x="7170" y="18589"/>
                      <a:pt x="7170" y="18589"/>
                      <a:pt x="7170" y="18589"/>
                    </a:cubicBezTo>
                    <a:cubicBezTo>
                      <a:pt x="7170" y="18458"/>
                      <a:pt x="7170" y="18458"/>
                      <a:pt x="7170" y="18458"/>
                    </a:cubicBezTo>
                    <a:cubicBezTo>
                      <a:pt x="7261" y="18458"/>
                      <a:pt x="7261" y="18458"/>
                      <a:pt x="7261" y="18458"/>
                    </a:cubicBezTo>
                    <a:cubicBezTo>
                      <a:pt x="7261" y="18458"/>
                      <a:pt x="7261" y="18458"/>
                      <a:pt x="7261" y="18458"/>
                    </a:cubicBezTo>
                    <a:cubicBezTo>
                      <a:pt x="7261" y="18589"/>
                      <a:pt x="7261" y="18589"/>
                      <a:pt x="7261" y="18589"/>
                    </a:cubicBezTo>
                    <a:cubicBezTo>
                      <a:pt x="7261" y="18589"/>
                      <a:pt x="7261" y="18589"/>
                      <a:pt x="7261" y="18589"/>
                    </a:cubicBezTo>
                    <a:cubicBezTo>
                      <a:pt x="7351" y="18589"/>
                      <a:pt x="7351" y="18589"/>
                      <a:pt x="7351" y="18589"/>
                    </a:cubicBezTo>
                    <a:cubicBezTo>
                      <a:pt x="7351" y="18458"/>
                      <a:pt x="7351" y="18458"/>
                      <a:pt x="7351" y="18458"/>
                    </a:cubicBezTo>
                    <a:cubicBezTo>
                      <a:pt x="7442" y="18327"/>
                      <a:pt x="7442" y="18327"/>
                      <a:pt x="7442" y="18327"/>
                    </a:cubicBezTo>
                    <a:cubicBezTo>
                      <a:pt x="7442" y="18458"/>
                      <a:pt x="7442" y="18458"/>
                      <a:pt x="7442" y="18458"/>
                    </a:cubicBezTo>
                    <a:cubicBezTo>
                      <a:pt x="7442" y="18458"/>
                      <a:pt x="7442" y="18458"/>
                      <a:pt x="7442" y="18458"/>
                    </a:cubicBezTo>
                    <a:cubicBezTo>
                      <a:pt x="7442" y="18589"/>
                      <a:pt x="7442" y="18589"/>
                      <a:pt x="7442" y="18589"/>
                    </a:cubicBezTo>
                    <a:cubicBezTo>
                      <a:pt x="7533" y="18589"/>
                      <a:pt x="7533" y="18589"/>
                      <a:pt x="7533" y="18589"/>
                    </a:cubicBezTo>
                    <a:cubicBezTo>
                      <a:pt x="7533" y="18458"/>
                      <a:pt x="7533" y="18458"/>
                      <a:pt x="7533" y="18458"/>
                    </a:cubicBezTo>
                    <a:cubicBezTo>
                      <a:pt x="7533" y="18458"/>
                      <a:pt x="7533" y="18458"/>
                      <a:pt x="7533" y="18458"/>
                    </a:cubicBezTo>
                    <a:cubicBezTo>
                      <a:pt x="7624" y="18458"/>
                      <a:pt x="7624" y="18458"/>
                      <a:pt x="7624" y="18458"/>
                    </a:cubicBezTo>
                    <a:cubicBezTo>
                      <a:pt x="7624" y="18458"/>
                      <a:pt x="7624" y="18458"/>
                      <a:pt x="7624" y="18458"/>
                    </a:cubicBezTo>
                    <a:cubicBezTo>
                      <a:pt x="7624" y="18458"/>
                      <a:pt x="7624" y="18458"/>
                      <a:pt x="7624" y="18458"/>
                    </a:cubicBezTo>
                    <a:cubicBezTo>
                      <a:pt x="7714" y="18458"/>
                      <a:pt x="7714" y="18458"/>
                      <a:pt x="7714" y="18458"/>
                    </a:cubicBezTo>
                    <a:cubicBezTo>
                      <a:pt x="7805" y="18327"/>
                      <a:pt x="7805" y="18327"/>
                      <a:pt x="7805" y="18327"/>
                    </a:cubicBezTo>
                    <a:cubicBezTo>
                      <a:pt x="7896" y="18196"/>
                      <a:pt x="7896" y="18196"/>
                      <a:pt x="7896" y="18196"/>
                    </a:cubicBezTo>
                    <a:cubicBezTo>
                      <a:pt x="7805" y="18196"/>
                      <a:pt x="7805" y="18196"/>
                      <a:pt x="7805" y="18196"/>
                    </a:cubicBezTo>
                    <a:cubicBezTo>
                      <a:pt x="7896" y="18065"/>
                      <a:pt x="7896" y="18065"/>
                      <a:pt x="7896" y="18065"/>
                    </a:cubicBezTo>
                    <a:cubicBezTo>
                      <a:pt x="7987" y="17935"/>
                      <a:pt x="7987" y="17935"/>
                      <a:pt x="7987" y="17935"/>
                    </a:cubicBezTo>
                    <a:cubicBezTo>
                      <a:pt x="7987" y="17935"/>
                      <a:pt x="7987" y="17935"/>
                      <a:pt x="7987" y="17935"/>
                    </a:cubicBezTo>
                    <a:cubicBezTo>
                      <a:pt x="8077" y="18065"/>
                      <a:pt x="8077" y="18065"/>
                      <a:pt x="8077" y="18065"/>
                    </a:cubicBezTo>
                    <a:cubicBezTo>
                      <a:pt x="8077" y="18065"/>
                      <a:pt x="8077" y="18065"/>
                      <a:pt x="8077" y="18065"/>
                    </a:cubicBezTo>
                    <a:cubicBezTo>
                      <a:pt x="7987" y="18196"/>
                      <a:pt x="7987" y="18196"/>
                      <a:pt x="7987" y="18196"/>
                    </a:cubicBezTo>
                    <a:cubicBezTo>
                      <a:pt x="7987" y="18196"/>
                      <a:pt x="7987" y="18196"/>
                      <a:pt x="7987" y="18196"/>
                    </a:cubicBezTo>
                    <a:cubicBezTo>
                      <a:pt x="7987" y="18327"/>
                      <a:pt x="7987" y="18327"/>
                      <a:pt x="7987" y="18327"/>
                    </a:cubicBezTo>
                    <a:cubicBezTo>
                      <a:pt x="7987" y="18327"/>
                      <a:pt x="7987" y="18327"/>
                      <a:pt x="7987" y="18327"/>
                    </a:cubicBezTo>
                    <a:cubicBezTo>
                      <a:pt x="8077" y="18196"/>
                      <a:pt x="8077" y="18196"/>
                      <a:pt x="8077" y="18196"/>
                    </a:cubicBezTo>
                    <a:cubicBezTo>
                      <a:pt x="8168" y="18196"/>
                      <a:pt x="8168" y="18196"/>
                      <a:pt x="8168" y="18196"/>
                    </a:cubicBezTo>
                    <a:cubicBezTo>
                      <a:pt x="8168" y="18196"/>
                      <a:pt x="8168" y="18196"/>
                      <a:pt x="8168" y="18196"/>
                    </a:cubicBezTo>
                    <a:cubicBezTo>
                      <a:pt x="8168" y="18196"/>
                      <a:pt x="8168" y="18196"/>
                      <a:pt x="8168" y="18196"/>
                    </a:cubicBezTo>
                    <a:cubicBezTo>
                      <a:pt x="8168" y="18065"/>
                      <a:pt x="8168" y="18065"/>
                      <a:pt x="8168" y="18065"/>
                    </a:cubicBezTo>
                    <a:cubicBezTo>
                      <a:pt x="8259" y="18065"/>
                      <a:pt x="8259" y="18065"/>
                      <a:pt x="8259" y="18065"/>
                    </a:cubicBezTo>
                    <a:cubicBezTo>
                      <a:pt x="8259" y="18196"/>
                      <a:pt x="8259" y="18196"/>
                      <a:pt x="8259" y="18196"/>
                    </a:cubicBezTo>
                    <a:cubicBezTo>
                      <a:pt x="8259" y="18327"/>
                      <a:pt x="8259" y="18327"/>
                      <a:pt x="8259" y="18327"/>
                    </a:cubicBezTo>
                    <a:cubicBezTo>
                      <a:pt x="8259" y="18327"/>
                      <a:pt x="8259" y="18327"/>
                      <a:pt x="8259" y="18327"/>
                    </a:cubicBezTo>
                    <a:cubicBezTo>
                      <a:pt x="8350" y="18196"/>
                      <a:pt x="8350" y="18196"/>
                      <a:pt x="8350" y="18196"/>
                    </a:cubicBezTo>
                    <a:cubicBezTo>
                      <a:pt x="8350" y="18196"/>
                      <a:pt x="8350" y="18196"/>
                      <a:pt x="8350" y="18196"/>
                    </a:cubicBezTo>
                    <a:cubicBezTo>
                      <a:pt x="8440" y="18065"/>
                      <a:pt x="8440" y="18065"/>
                      <a:pt x="8440" y="18065"/>
                    </a:cubicBezTo>
                    <a:cubicBezTo>
                      <a:pt x="8531" y="18065"/>
                      <a:pt x="8531" y="18065"/>
                      <a:pt x="8531" y="18065"/>
                    </a:cubicBezTo>
                    <a:cubicBezTo>
                      <a:pt x="8622" y="17935"/>
                      <a:pt x="8622" y="17935"/>
                      <a:pt x="8622" y="17935"/>
                    </a:cubicBezTo>
                    <a:cubicBezTo>
                      <a:pt x="8622" y="17935"/>
                      <a:pt x="8622" y="17935"/>
                      <a:pt x="8622" y="17935"/>
                    </a:cubicBezTo>
                    <a:cubicBezTo>
                      <a:pt x="8713" y="17935"/>
                      <a:pt x="8713" y="17935"/>
                      <a:pt x="8713" y="17935"/>
                    </a:cubicBezTo>
                    <a:cubicBezTo>
                      <a:pt x="8713" y="18065"/>
                      <a:pt x="8713" y="18065"/>
                      <a:pt x="8713" y="18065"/>
                    </a:cubicBezTo>
                    <a:cubicBezTo>
                      <a:pt x="8622" y="18065"/>
                      <a:pt x="8622" y="18065"/>
                      <a:pt x="8622" y="18065"/>
                    </a:cubicBezTo>
                    <a:cubicBezTo>
                      <a:pt x="8622" y="18196"/>
                      <a:pt x="8622" y="18196"/>
                      <a:pt x="8622" y="18196"/>
                    </a:cubicBezTo>
                    <a:cubicBezTo>
                      <a:pt x="8622" y="18196"/>
                      <a:pt x="8622" y="18196"/>
                      <a:pt x="8622" y="18196"/>
                    </a:cubicBezTo>
                    <a:cubicBezTo>
                      <a:pt x="8622" y="18196"/>
                      <a:pt x="8622" y="18196"/>
                      <a:pt x="8622" y="18196"/>
                    </a:cubicBezTo>
                    <a:cubicBezTo>
                      <a:pt x="8803" y="18065"/>
                      <a:pt x="8803" y="18065"/>
                      <a:pt x="8803" y="18065"/>
                    </a:cubicBezTo>
                    <a:cubicBezTo>
                      <a:pt x="8803" y="17935"/>
                      <a:pt x="8803" y="17935"/>
                      <a:pt x="8803" y="17935"/>
                    </a:cubicBezTo>
                    <a:cubicBezTo>
                      <a:pt x="8803" y="17935"/>
                      <a:pt x="8803" y="17935"/>
                      <a:pt x="8803" y="17935"/>
                    </a:cubicBezTo>
                    <a:cubicBezTo>
                      <a:pt x="8803" y="17935"/>
                      <a:pt x="8803" y="17935"/>
                      <a:pt x="8803" y="17935"/>
                    </a:cubicBezTo>
                    <a:cubicBezTo>
                      <a:pt x="8894" y="17935"/>
                      <a:pt x="8894" y="17935"/>
                      <a:pt x="8894" y="17935"/>
                    </a:cubicBezTo>
                    <a:cubicBezTo>
                      <a:pt x="8894" y="17935"/>
                      <a:pt x="8894" y="17935"/>
                      <a:pt x="8894" y="17935"/>
                    </a:cubicBezTo>
                    <a:cubicBezTo>
                      <a:pt x="8985" y="17935"/>
                      <a:pt x="8985" y="17935"/>
                      <a:pt x="8985" y="17935"/>
                    </a:cubicBezTo>
                    <a:cubicBezTo>
                      <a:pt x="9076" y="17804"/>
                      <a:pt x="9076" y="17804"/>
                      <a:pt x="9076" y="17804"/>
                    </a:cubicBezTo>
                    <a:cubicBezTo>
                      <a:pt x="9076" y="17804"/>
                      <a:pt x="9076" y="17804"/>
                      <a:pt x="9076" y="17804"/>
                    </a:cubicBezTo>
                    <a:cubicBezTo>
                      <a:pt x="9166" y="17804"/>
                      <a:pt x="9166" y="17804"/>
                      <a:pt x="9166" y="17804"/>
                    </a:cubicBezTo>
                    <a:cubicBezTo>
                      <a:pt x="9166" y="17804"/>
                      <a:pt x="9166" y="17804"/>
                      <a:pt x="9166" y="17804"/>
                    </a:cubicBezTo>
                    <a:cubicBezTo>
                      <a:pt x="9257" y="17673"/>
                      <a:pt x="9257" y="17673"/>
                      <a:pt x="9257" y="17673"/>
                    </a:cubicBezTo>
                    <a:cubicBezTo>
                      <a:pt x="9257" y="17673"/>
                      <a:pt x="9257" y="17673"/>
                      <a:pt x="9257" y="17673"/>
                    </a:cubicBezTo>
                    <a:cubicBezTo>
                      <a:pt x="9257" y="17804"/>
                      <a:pt x="9257" y="17804"/>
                      <a:pt x="9257" y="17804"/>
                    </a:cubicBezTo>
                    <a:cubicBezTo>
                      <a:pt x="9257" y="17935"/>
                      <a:pt x="9257" y="17935"/>
                      <a:pt x="9257" y="17935"/>
                    </a:cubicBezTo>
                    <a:cubicBezTo>
                      <a:pt x="9257" y="17804"/>
                      <a:pt x="9257" y="17804"/>
                      <a:pt x="9257" y="17804"/>
                    </a:cubicBezTo>
                    <a:cubicBezTo>
                      <a:pt x="9348" y="17804"/>
                      <a:pt x="9348" y="17804"/>
                      <a:pt x="9348" y="17804"/>
                    </a:cubicBezTo>
                    <a:cubicBezTo>
                      <a:pt x="9257" y="17804"/>
                      <a:pt x="9257" y="17804"/>
                      <a:pt x="9257" y="17804"/>
                    </a:cubicBezTo>
                    <a:cubicBezTo>
                      <a:pt x="9348" y="17673"/>
                      <a:pt x="9348" y="17673"/>
                      <a:pt x="9348" y="17673"/>
                    </a:cubicBezTo>
                    <a:cubicBezTo>
                      <a:pt x="9348" y="17673"/>
                      <a:pt x="9348" y="17673"/>
                      <a:pt x="9348" y="17673"/>
                    </a:cubicBezTo>
                    <a:cubicBezTo>
                      <a:pt x="9257" y="17673"/>
                      <a:pt x="9257" y="17673"/>
                      <a:pt x="9257" y="17673"/>
                    </a:cubicBezTo>
                    <a:cubicBezTo>
                      <a:pt x="9166" y="17673"/>
                      <a:pt x="9166" y="17673"/>
                      <a:pt x="9166" y="17673"/>
                    </a:cubicBezTo>
                    <a:cubicBezTo>
                      <a:pt x="9257" y="17542"/>
                      <a:pt x="9257" y="17542"/>
                      <a:pt x="9257" y="17542"/>
                    </a:cubicBezTo>
                    <a:cubicBezTo>
                      <a:pt x="9439" y="17542"/>
                      <a:pt x="9439" y="17542"/>
                      <a:pt x="9439" y="17542"/>
                    </a:cubicBezTo>
                    <a:cubicBezTo>
                      <a:pt x="9620" y="17542"/>
                      <a:pt x="9620" y="17542"/>
                      <a:pt x="9620" y="17542"/>
                    </a:cubicBezTo>
                    <a:cubicBezTo>
                      <a:pt x="9620" y="17411"/>
                      <a:pt x="9620" y="17411"/>
                      <a:pt x="9620" y="17411"/>
                    </a:cubicBezTo>
                    <a:cubicBezTo>
                      <a:pt x="9620" y="17411"/>
                      <a:pt x="9620" y="17411"/>
                      <a:pt x="9620" y="17411"/>
                    </a:cubicBezTo>
                    <a:cubicBezTo>
                      <a:pt x="9620" y="17411"/>
                      <a:pt x="9620" y="17411"/>
                      <a:pt x="9620" y="17411"/>
                    </a:cubicBezTo>
                    <a:cubicBezTo>
                      <a:pt x="9620" y="17280"/>
                      <a:pt x="9620" y="17280"/>
                      <a:pt x="9620" y="17280"/>
                    </a:cubicBezTo>
                    <a:cubicBezTo>
                      <a:pt x="9711" y="17280"/>
                      <a:pt x="9711" y="17280"/>
                      <a:pt x="9711" y="17280"/>
                    </a:cubicBezTo>
                    <a:cubicBezTo>
                      <a:pt x="9711" y="17280"/>
                      <a:pt x="9711" y="17280"/>
                      <a:pt x="9711" y="17280"/>
                    </a:cubicBezTo>
                    <a:cubicBezTo>
                      <a:pt x="9802" y="17280"/>
                      <a:pt x="9802" y="17280"/>
                      <a:pt x="9802" y="17280"/>
                    </a:cubicBezTo>
                    <a:cubicBezTo>
                      <a:pt x="9802" y="17411"/>
                      <a:pt x="9802" y="17411"/>
                      <a:pt x="9802" y="17411"/>
                    </a:cubicBezTo>
                    <a:cubicBezTo>
                      <a:pt x="9802" y="17411"/>
                      <a:pt x="9802" y="17411"/>
                      <a:pt x="9802" y="17411"/>
                    </a:cubicBezTo>
                    <a:cubicBezTo>
                      <a:pt x="9892" y="17280"/>
                      <a:pt x="9892" y="17280"/>
                      <a:pt x="9892" y="17280"/>
                    </a:cubicBezTo>
                    <a:cubicBezTo>
                      <a:pt x="9802" y="17280"/>
                      <a:pt x="9802" y="17280"/>
                      <a:pt x="9802" y="17280"/>
                    </a:cubicBezTo>
                    <a:cubicBezTo>
                      <a:pt x="9892" y="17149"/>
                      <a:pt x="9892" y="17149"/>
                      <a:pt x="9892" y="17149"/>
                    </a:cubicBezTo>
                    <a:cubicBezTo>
                      <a:pt x="9892" y="17149"/>
                      <a:pt x="9892" y="17149"/>
                      <a:pt x="9892" y="17149"/>
                    </a:cubicBezTo>
                    <a:cubicBezTo>
                      <a:pt x="9892" y="17018"/>
                      <a:pt x="9892" y="17018"/>
                      <a:pt x="9892" y="17018"/>
                    </a:cubicBezTo>
                    <a:cubicBezTo>
                      <a:pt x="9983" y="17149"/>
                      <a:pt x="9983" y="17149"/>
                      <a:pt x="9983" y="17149"/>
                    </a:cubicBezTo>
                    <a:cubicBezTo>
                      <a:pt x="9983" y="17149"/>
                      <a:pt x="9983" y="17149"/>
                      <a:pt x="9983" y="17149"/>
                    </a:cubicBezTo>
                    <a:cubicBezTo>
                      <a:pt x="9983" y="17280"/>
                      <a:pt x="9983" y="17280"/>
                      <a:pt x="9983" y="17280"/>
                    </a:cubicBezTo>
                    <a:cubicBezTo>
                      <a:pt x="10074" y="17149"/>
                      <a:pt x="10074" y="17149"/>
                      <a:pt x="10074" y="17149"/>
                    </a:cubicBezTo>
                    <a:cubicBezTo>
                      <a:pt x="10165" y="17018"/>
                      <a:pt x="10165" y="17018"/>
                      <a:pt x="10165" y="17018"/>
                    </a:cubicBezTo>
                    <a:cubicBezTo>
                      <a:pt x="10165" y="17018"/>
                      <a:pt x="10165" y="17018"/>
                      <a:pt x="10165" y="17018"/>
                    </a:cubicBezTo>
                    <a:cubicBezTo>
                      <a:pt x="10255" y="17018"/>
                      <a:pt x="10255" y="17018"/>
                      <a:pt x="10255" y="17018"/>
                    </a:cubicBezTo>
                    <a:cubicBezTo>
                      <a:pt x="10255" y="16887"/>
                      <a:pt x="10255" y="16887"/>
                      <a:pt x="10255" y="16887"/>
                    </a:cubicBezTo>
                    <a:cubicBezTo>
                      <a:pt x="10346" y="17018"/>
                      <a:pt x="10346" y="17018"/>
                      <a:pt x="10346" y="17018"/>
                    </a:cubicBezTo>
                    <a:cubicBezTo>
                      <a:pt x="10346" y="17018"/>
                      <a:pt x="10346" y="17018"/>
                      <a:pt x="10346" y="17018"/>
                    </a:cubicBezTo>
                    <a:cubicBezTo>
                      <a:pt x="10437" y="16887"/>
                      <a:pt x="10437" y="16887"/>
                      <a:pt x="10437" y="16887"/>
                    </a:cubicBezTo>
                    <a:cubicBezTo>
                      <a:pt x="10437" y="16756"/>
                      <a:pt x="10437" y="16756"/>
                      <a:pt x="10437" y="16756"/>
                    </a:cubicBezTo>
                    <a:cubicBezTo>
                      <a:pt x="10437" y="16756"/>
                      <a:pt x="10437" y="16756"/>
                      <a:pt x="10437" y="16756"/>
                    </a:cubicBezTo>
                    <a:cubicBezTo>
                      <a:pt x="10346" y="16756"/>
                      <a:pt x="10346" y="16756"/>
                      <a:pt x="10346" y="16756"/>
                    </a:cubicBezTo>
                    <a:cubicBezTo>
                      <a:pt x="10346" y="16756"/>
                      <a:pt x="10346" y="16756"/>
                      <a:pt x="10346" y="16756"/>
                    </a:cubicBezTo>
                    <a:cubicBezTo>
                      <a:pt x="10437" y="16625"/>
                      <a:pt x="10437" y="16625"/>
                      <a:pt x="10437" y="16625"/>
                    </a:cubicBezTo>
                    <a:cubicBezTo>
                      <a:pt x="10528" y="16625"/>
                      <a:pt x="10528" y="16625"/>
                      <a:pt x="10528" y="16625"/>
                    </a:cubicBezTo>
                    <a:cubicBezTo>
                      <a:pt x="10618" y="16495"/>
                      <a:pt x="10618" y="16495"/>
                      <a:pt x="10618" y="16495"/>
                    </a:cubicBezTo>
                    <a:cubicBezTo>
                      <a:pt x="10618" y="16495"/>
                      <a:pt x="10618" y="16495"/>
                      <a:pt x="10618" y="16495"/>
                    </a:cubicBezTo>
                    <a:cubicBezTo>
                      <a:pt x="10618" y="16625"/>
                      <a:pt x="10618" y="16625"/>
                      <a:pt x="10618" y="16625"/>
                    </a:cubicBezTo>
                    <a:cubicBezTo>
                      <a:pt x="10709" y="16495"/>
                      <a:pt x="10709" y="16495"/>
                      <a:pt x="10709" y="16495"/>
                    </a:cubicBezTo>
                    <a:cubicBezTo>
                      <a:pt x="10800" y="16364"/>
                      <a:pt x="10800" y="16364"/>
                      <a:pt x="10800" y="16364"/>
                    </a:cubicBezTo>
                    <a:cubicBezTo>
                      <a:pt x="10800" y="16364"/>
                      <a:pt x="10800" y="16364"/>
                      <a:pt x="10800" y="16364"/>
                    </a:cubicBezTo>
                    <a:cubicBezTo>
                      <a:pt x="10891" y="16364"/>
                      <a:pt x="10891" y="16364"/>
                      <a:pt x="10891" y="16364"/>
                    </a:cubicBezTo>
                    <a:cubicBezTo>
                      <a:pt x="10891" y="16233"/>
                      <a:pt x="10891" y="16233"/>
                      <a:pt x="10891" y="16233"/>
                    </a:cubicBezTo>
                    <a:cubicBezTo>
                      <a:pt x="10982" y="16233"/>
                      <a:pt x="10982" y="16233"/>
                      <a:pt x="10982" y="16233"/>
                    </a:cubicBezTo>
                    <a:cubicBezTo>
                      <a:pt x="10982" y="16364"/>
                      <a:pt x="10982" y="16364"/>
                      <a:pt x="10982" y="16364"/>
                    </a:cubicBezTo>
                    <a:cubicBezTo>
                      <a:pt x="10982" y="16364"/>
                      <a:pt x="10982" y="16364"/>
                      <a:pt x="10982" y="16364"/>
                    </a:cubicBezTo>
                    <a:cubicBezTo>
                      <a:pt x="11072" y="16233"/>
                      <a:pt x="11072" y="16233"/>
                      <a:pt x="11072" y="16233"/>
                    </a:cubicBezTo>
                    <a:cubicBezTo>
                      <a:pt x="11072" y="16233"/>
                      <a:pt x="11072" y="16233"/>
                      <a:pt x="11072" y="16233"/>
                    </a:cubicBezTo>
                    <a:cubicBezTo>
                      <a:pt x="11163" y="16233"/>
                      <a:pt x="11163" y="16233"/>
                      <a:pt x="11163" y="16233"/>
                    </a:cubicBezTo>
                    <a:cubicBezTo>
                      <a:pt x="11163" y="16233"/>
                      <a:pt x="11163" y="16233"/>
                      <a:pt x="11163" y="16233"/>
                    </a:cubicBezTo>
                    <a:cubicBezTo>
                      <a:pt x="11254" y="16102"/>
                      <a:pt x="11254" y="16102"/>
                      <a:pt x="11254" y="16102"/>
                    </a:cubicBezTo>
                    <a:cubicBezTo>
                      <a:pt x="11254" y="16102"/>
                      <a:pt x="11254" y="16102"/>
                      <a:pt x="11254" y="16102"/>
                    </a:cubicBezTo>
                    <a:cubicBezTo>
                      <a:pt x="11254" y="16102"/>
                      <a:pt x="11254" y="16102"/>
                      <a:pt x="11254" y="16102"/>
                    </a:cubicBezTo>
                    <a:cubicBezTo>
                      <a:pt x="11345" y="16102"/>
                      <a:pt x="11345" y="16102"/>
                      <a:pt x="11345" y="16102"/>
                    </a:cubicBezTo>
                    <a:cubicBezTo>
                      <a:pt x="11435" y="16102"/>
                      <a:pt x="11435" y="16102"/>
                      <a:pt x="11435" y="16102"/>
                    </a:cubicBezTo>
                    <a:cubicBezTo>
                      <a:pt x="11435" y="16102"/>
                      <a:pt x="11435" y="16102"/>
                      <a:pt x="11435" y="16102"/>
                    </a:cubicBezTo>
                    <a:cubicBezTo>
                      <a:pt x="11435" y="16102"/>
                      <a:pt x="11435" y="16102"/>
                      <a:pt x="11435" y="16102"/>
                    </a:cubicBezTo>
                    <a:cubicBezTo>
                      <a:pt x="11435" y="16102"/>
                      <a:pt x="11435" y="16102"/>
                      <a:pt x="11435" y="16102"/>
                    </a:cubicBezTo>
                    <a:cubicBezTo>
                      <a:pt x="11526" y="16102"/>
                      <a:pt x="11526" y="16102"/>
                      <a:pt x="11526" y="16102"/>
                    </a:cubicBezTo>
                    <a:cubicBezTo>
                      <a:pt x="11526" y="16102"/>
                      <a:pt x="11526" y="16102"/>
                      <a:pt x="11526" y="16102"/>
                    </a:cubicBezTo>
                    <a:cubicBezTo>
                      <a:pt x="11526" y="16102"/>
                      <a:pt x="11526" y="16102"/>
                      <a:pt x="11526" y="16102"/>
                    </a:cubicBezTo>
                    <a:cubicBezTo>
                      <a:pt x="11617" y="15971"/>
                      <a:pt x="11617" y="15971"/>
                      <a:pt x="11617" y="15971"/>
                    </a:cubicBezTo>
                    <a:cubicBezTo>
                      <a:pt x="11526" y="15971"/>
                      <a:pt x="11526" y="15971"/>
                      <a:pt x="11526" y="15971"/>
                    </a:cubicBezTo>
                    <a:cubicBezTo>
                      <a:pt x="11526" y="15971"/>
                      <a:pt x="11526" y="15971"/>
                      <a:pt x="11526" y="15971"/>
                    </a:cubicBezTo>
                    <a:cubicBezTo>
                      <a:pt x="11526" y="15840"/>
                      <a:pt x="11526" y="15840"/>
                      <a:pt x="11526" y="15840"/>
                    </a:cubicBezTo>
                    <a:cubicBezTo>
                      <a:pt x="11617" y="15840"/>
                      <a:pt x="11617" y="15840"/>
                      <a:pt x="11617" y="15840"/>
                    </a:cubicBezTo>
                    <a:cubicBezTo>
                      <a:pt x="11708" y="15840"/>
                      <a:pt x="11708" y="15840"/>
                      <a:pt x="11708" y="15840"/>
                    </a:cubicBezTo>
                    <a:cubicBezTo>
                      <a:pt x="11708" y="15840"/>
                      <a:pt x="11708" y="15840"/>
                      <a:pt x="11708" y="15840"/>
                    </a:cubicBezTo>
                    <a:cubicBezTo>
                      <a:pt x="11708" y="15840"/>
                      <a:pt x="11708" y="15840"/>
                      <a:pt x="11708" y="15840"/>
                    </a:cubicBezTo>
                    <a:cubicBezTo>
                      <a:pt x="11708" y="15709"/>
                      <a:pt x="11708" y="15709"/>
                      <a:pt x="11708" y="15709"/>
                    </a:cubicBezTo>
                    <a:cubicBezTo>
                      <a:pt x="11617" y="15709"/>
                      <a:pt x="11617" y="15709"/>
                      <a:pt x="11617" y="15709"/>
                    </a:cubicBezTo>
                    <a:cubicBezTo>
                      <a:pt x="11708" y="15709"/>
                      <a:pt x="11708" y="15709"/>
                      <a:pt x="11708" y="15709"/>
                    </a:cubicBezTo>
                    <a:cubicBezTo>
                      <a:pt x="11798" y="15709"/>
                      <a:pt x="11798" y="15709"/>
                      <a:pt x="11798" y="15709"/>
                    </a:cubicBezTo>
                    <a:cubicBezTo>
                      <a:pt x="11798" y="15578"/>
                      <a:pt x="11798" y="15578"/>
                      <a:pt x="11798" y="15578"/>
                    </a:cubicBezTo>
                    <a:cubicBezTo>
                      <a:pt x="11980" y="15578"/>
                      <a:pt x="11980" y="15578"/>
                      <a:pt x="11980" y="15578"/>
                    </a:cubicBezTo>
                    <a:cubicBezTo>
                      <a:pt x="11980" y="15447"/>
                      <a:pt x="11980" y="15447"/>
                      <a:pt x="11980" y="15447"/>
                    </a:cubicBezTo>
                    <a:cubicBezTo>
                      <a:pt x="12071" y="15447"/>
                      <a:pt x="12071" y="15447"/>
                      <a:pt x="12071" y="15447"/>
                    </a:cubicBezTo>
                    <a:cubicBezTo>
                      <a:pt x="12161" y="15316"/>
                      <a:pt x="12161" y="15316"/>
                      <a:pt x="12161" y="15316"/>
                    </a:cubicBezTo>
                    <a:cubicBezTo>
                      <a:pt x="12161" y="15185"/>
                      <a:pt x="12161" y="15185"/>
                      <a:pt x="12161" y="15185"/>
                    </a:cubicBezTo>
                    <a:cubicBezTo>
                      <a:pt x="12161" y="15185"/>
                      <a:pt x="12161" y="15185"/>
                      <a:pt x="12161" y="15185"/>
                    </a:cubicBezTo>
                    <a:cubicBezTo>
                      <a:pt x="12071" y="15185"/>
                      <a:pt x="12071" y="15185"/>
                      <a:pt x="12071" y="15185"/>
                    </a:cubicBezTo>
                    <a:cubicBezTo>
                      <a:pt x="12071" y="15055"/>
                      <a:pt x="12071" y="15055"/>
                      <a:pt x="12071" y="15055"/>
                    </a:cubicBezTo>
                    <a:cubicBezTo>
                      <a:pt x="12071" y="15055"/>
                      <a:pt x="12071" y="15055"/>
                      <a:pt x="12071" y="15055"/>
                    </a:cubicBezTo>
                    <a:cubicBezTo>
                      <a:pt x="11980" y="15055"/>
                      <a:pt x="11980" y="15055"/>
                      <a:pt x="11980" y="15055"/>
                    </a:cubicBezTo>
                    <a:cubicBezTo>
                      <a:pt x="11980" y="14924"/>
                      <a:pt x="11980" y="14924"/>
                      <a:pt x="11980" y="14924"/>
                    </a:cubicBezTo>
                    <a:cubicBezTo>
                      <a:pt x="11980" y="14793"/>
                      <a:pt x="11980" y="14793"/>
                      <a:pt x="11980" y="14793"/>
                    </a:cubicBezTo>
                    <a:cubicBezTo>
                      <a:pt x="12071" y="14793"/>
                      <a:pt x="12071" y="14793"/>
                      <a:pt x="12071" y="14793"/>
                    </a:cubicBezTo>
                    <a:cubicBezTo>
                      <a:pt x="12071" y="14793"/>
                      <a:pt x="12071" y="14793"/>
                      <a:pt x="12071" y="14793"/>
                    </a:cubicBezTo>
                    <a:cubicBezTo>
                      <a:pt x="12161" y="14662"/>
                      <a:pt x="12161" y="14662"/>
                      <a:pt x="12161" y="14662"/>
                    </a:cubicBezTo>
                    <a:cubicBezTo>
                      <a:pt x="12161" y="14662"/>
                      <a:pt x="12161" y="14662"/>
                      <a:pt x="12161" y="14662"/>
                    </a:cubicBezTo>
                    <a:cubicBezTo>
                      <a:pt x="12161" y="14662"/>
                      <a:pt x="12161" y="14662"/>
                      <a:pt x="12161" y="14662"/>
                    </a:cubicBezTo>
                    <a:cubicBezTo>
                      <a:pt x="12161" y="14662"/>
                      <a:pt x="12161" y="14662"/>
                      <a:pt x="12161" y="14662"/>
                    </a:cubicBezTo>
                    <a:cubicBezTo>
                      <a:pt x="12252" y="14662"/>
                      <a:pt x="12252" y="14662"/>
                      <a:pt x="12252" y="14662"/>
                    </a:cubicBezTo>
                    <a:cubicBezTo>
                      <a:pt x="12343" y="14531"/>
                      <a:pt x="12343" y="14531"/>
                      <a:pt x="12343" y="14531"/>
                    </a:cubicBezTo>
                    <a:cubicBezTo>
                      <a:pt x="12434" y="14662"/>
                      <a:pt x="12434" y="14662"/>
                      <a:pt x="12434" y="14662"/>
                    </a:cubicBezTo>
                    <a:cubicBezTo>
                      <a:pt x="12524" y="14531"/>
                      <a:pt x="12524" y="14531"/>
                      <a:pt x="12524" y="14531"/>
                    </a:cubicBezTo>
                    <a:cubicBezTo>
                      <a:pt x="12524" y="14662"/>
                      <a:pt x="12524" y="14662"/>
                      <a:pt x="12524" y="14662"/>
                    </a:cubicBezTo>
                    <a:cubicBezTo>
                      <a:pt x="12524" y="14662"/>
                      <a:pt x="12524" y="14662"/>
                      <a:pt x="12524" y="14662"/>
                    </a:cubicBezTo>
                    <a:cubicBezTo>
                      <a:pt x="12615" y="14662"/>
                      <a:pt x="12615" y="14662"/>
                      <a:pt x="12615" y="14662"/>
                    </a:cubicBezTo>
                    <a:cubicBezTo>
                      <a:pt x="12706" y="14531"/>
                      <a:pt x="12706" y="14531"/>
                      <a:pt x="12706" y="14531"/>
                    </a:cubicBezTo>
                    <a:cubicBezTo>
                      <a:pt x="12615" y="14531"/>
                      <a:pt x="12615" y="14531"/>
                      <a:pt x="12615" y="14531"/>
                    </a:cubicBezTo>
                    <a:cubicBezTo>
                      <a:pt x="12615" y="14531"/>
                      <a:pt x="12615" y="14531"/>
                      <a:pt x="12615" y="14531"/>
                    </a:cubicBezTo>
                    <a:cubicBezTo>
                      <a:pt x="12615" y="14400"/>
                      <a:pt x="12615" y="14400"/>
                      <a:pt x="12615" y="14400"/>
                    </a:cubicBezTo>
                    <a:cubicBezTo>
                      <a:pt x="12615" y="14400"/>
                      <a:pt x="12615" y="14400"/>
                      <a:pt x="12615" y="14400"/>
                    </a:cubicBezTo>
                    <a:cubicBezTo>
                      <a:pt x="12706" y="14400"/>
                      <a:pt x="12706" y="14400"/>
                      <a:pt x="12706" y="14400"/>
                    </a:cubicBezTo>
                    <a:cubicBezTo>
                      <a:pt x="12887" y="14400"/>
                      <a:pt x="12887" y="14400"/>
                      <a:pt x="12887" y="14400"/>
                    </a:cubicBezTo>
                    <a:cubicBezTo>
                      <a:pt x="12887" y="14269"/>
                      <a:pt x="12887" y="14269"/>
                      <a:pt x="12887" y="14269"/>
                    </a:cubicBezTo>
                    <a:cubicBezTo>
                      <a:pt x="12887" y="14138"/>
                      <a:pt x="12887" y="14138"/>
                      <a:pt x="12887" y="14138"/>
                    </a:cubicBezTo>
                    <a:cubicBezTo>
                      <a:pt x="12706" y="14007"/>
                      <a:pt x="12706" y="14007"/>
                      <a:pt x="12706" y="14007"/>
                    </a:cubicBezTo>
                    <a:cubicBezTo>
                      <a:pt x="12706" y="14007"/>
                      <a:pt x="12706" y="14007"/>
                      <a:pt x="12706" y="14007"/>
                    </a:cubicBezTo>
                    <a:cubicBezTo>
                      <a:pt x="12615" y="14138"/>
                      <a:pt x="12615" y="14138"/>
                      <a:pt x="12615" y="14138"/>
                    </a:cubicBezTo>
                    <a:cubicBezTo>
                      <a:pt x="12615" y="14007"/>
                      <a:pt x="12615" y="14007"/>
                      <a:pt x="12615" y="14007"/>
                    </a:cubicBezTo>
                    <a:cubicBezTo>
                      <a:pt x="12706" y="14007"/>
                      <a:pt x="12706" y="14007"/>
                      <a:pt x="12706" y="14007"/>
                    </a:cubicBezTo>
                    <a:cubicBezTo>
                      <a:pt x="12797" y="14007"/>
                      <a:pt x="12797" y="14007"/>
                      <a:pt x="12797" y="14007"/>
                    </a:cubicBezTo>
                    <a:cubicBezTo>
                      <a:pt x="12887" y="14007"/>
                      <a:pt x="12887" y="14007"/>
                      <a:pt x="12887" y="14007"/>
                    </a:cubicBezTo>
                    <a:cubicBezTo>
                      <a:pt x="12978" y="14007"/>
                      <a:pt x="12978" y="14007"/>
                      <a:pt x="12978" y="14007"/>
                    </a:cubicBezTo>
                    <a:cubicBezTo>
                      <a:pt x="13069" y="14007"/>
                      <a:pt x="13069" y="14007"/>
                      <a:pt x="13069" y="14007"/>
                    </a:cubicBezTo>
                    <a:cubicBezTo>
                      <a:pt x="13069" y="13876"/>
                      <a:pt x="13069" y="13876"/>
                      <a:pt x="13069" y="13876"/>
                    </a:cubicBezTo>
                    <a:cubicBezTo>
                      <a:pt x="13250" y="13745"/>
                      <a:pt x="13250" y="13745"/>
                      <a:pt x="13250" y="13745"/>
                    </a:cubicBezTo>
                    <a:cubicBezTo>
                      <a:pt x="13341" y="13615"/>
                      <a:pt x="13341" y="13615"/>
                      <a:pt x="13341" y="13615"/>
                    </a:cubicBezTo>
                    <a:cubicBezTo>
                      <a:pt x="13432" y="13615"/>
                      <a:pt x="13432" y="13615"/>
                      <a:pt x="13432" y="13615"/>
                    </a:cubicBezTo>
                    <a:cubicBezTo>
                      <a:pt x="13432" y="13615"/>
                      <a:pt x="13432" y="13615"/>
                      <a:pt x="13432" y="13615"/>
                    </a:cubicBezTo>
                    <a:cubicBezTo>
                      <a:pt x="13432" y="13484"/>
                      <a:pt x="13432" y="13484"/>
                      <a:pt x="13432" y="13484"/>
                    </a:cubicBezTo>
                    <a:cubicBezTo>
                      <a:pt x="13613" y="13353"/>
                      <a:pt x="13613" y="13353"/>
                      <a:pt x="13613" y="13353"/>
                    </a:cubicBezTo>
                    <a:cubicBezTo>
                      <a:pt x="13795" y="13353"/>
                      <a:pt x="13795" y="13353"/>
                      <a:pt x="13795" y="13353"/>
                    </a:cubicBezTo>
                    <a:cubicBezTo>
                      <a:pt x="13886" y="13222"/>
                      <a:pt x="13886" y="13222"/>
                      <a:pt x="13886" y="13222"/>
                    </a:cubicBezTo>
                    <a:cubicBezTo>
                      <a:pt x="14067" y="13091"/>
                      <a:pt x="14067" y="13091"/>
                      <a:pt x="14067" y="13091"/>
                    </a:cubicBezTo>
                    <a:cubicBezTo>
                      <a:pt x="14158" y="12960"/>
                      <a:pt x="14158" y="12960"/>
                      <a:pt x="14158" y="12960"/>
                    </a:cubicBezTo>
                    <a:cubicBezTo>
                      <a:pt x="14158" y="13091"/>
                      <a:pt x="14158" y="13091"/>
                      <a:pt x="14158" y="13091"/>
                    </a:cubicBezTo>
                    <a:cubicBezTo>
                      <a:pt x="14158" y="13222"/>
                      <a:pt x="14158" y="13222"/>
                      <a:pt x="14158" y="13222"/>
                    </a:cubicBezTo>
                    <a:cubicBezTo>
                      <a:pt x="14158" y="13222"/>
                      <a:pt x="14158" y="13222"/>
                      <a:pt x="14158" y="13222"/>
                    </a:cubicBezTo>
                    <a:cubicBezTo>
                      <a:pt x="14249" y="13222"/>
                      <a:pt x="14249" y="13222"/>
                      <a:pt x="14249" y="13222"/>
                    </a:cubicBezTo>
                    <a:cubicBezTo>
                      <a:pt x="14249" y="13222"/>
                      <a:pt x="14249" y="13222"/>
                      <a:pt x="14249" y="13222"/>
                    </a:cubicBezTo>
                    <a:cubicBezTo>
                      <a:pt x="14339" y="13091"/>
                      <a:pt x="14339" y="13091"/>
                      <a:pt x="14339" y="13091"/>
                    </a:cubicBezTo>
                    <a:cubicBezTo>
                      <a:pt x="14430" y="13091"/>
                      <a:pt x="14430" y="13091"/>
                      <a:pt x="14430" y="13091"/>
                    </a:cubicBezTo>
                    <a:cubicBezTo>
                      <a:pt x="14612" y="12960"/>
                      <a:pt x="14612" y="12960"/>
                      <a:pt x="14612" y="12960"/>
                    </a:cubicBezTo>
                    <a:cubicBezTo>
                      <a:pt x="14612" y="12960"/>
                      <a:pt x="14612" y="12960"/>
                      <a:pt x="14612" y="12960"/>
                    </a:cubicBezTo>
                    <a:cubicBezTo>
                      <a:pt x="14612" y="13091"/>
                      <a:pt x="14612" y="13091"/>
                      <a:pt x="14612" y="13091"/>
                    </a:cubicBezTo>
                    <a:cubicBezTo>
                      <a:pt x="14521" y="13091"/>
                      <a:pt x="14521" y="13091"/>
                      <a:pt x="14521" y="13091"/>
                    </a:cubicBezTo>
                    <a:cubicBezTo>
                      <a:pt x="14430" y="13222"/>
                      <a:pt x="14430" y="13222"/>
                      <a:pt x="14430" y="13222"/>
                    </a:cubicBezTo>
                    <a:cubicBezTo>
                      <a:pt x="14249" y="13353"/>
                      <a:pt x="14249" y="13353"/>
                      <a:pt x="14249" y="13353"/>
                    </a:cubicBezTo>
                    <a:cubicBezTo>
                      <a:pt x="14249" y="13484"/>
                      <a:pt x="14249" y="13484"/>
                      <a:pt x="14249" y="13484"/>
                    </a:cubicBezTo>
                    <a:cubicBezTo>
                      <a:pt x="14339" y="13615"/>
                      <a:pt x="14339" y="13615"/>
                      <a:pt x="14339" y="13615"/>
                    </a:cubicBezTo>
                    <a:cubicBezTo>
                      <a:pt x="14339" y="13745"/>
                      <a:pt x="14339" y="13745"/>
                      <a:pt x="14339" y="13745"/>
                    </a:cubicBezTo>
                    <a:cubicBezTo>
                      <a:pt x="14249" y="13745"/>
                      <a:pt x="14249" y="13745"/>
                      <a:pt x="14249" y="13745"/>
                    </a:cubicBezTo>
                    <a:cubicBezTo>
                      <a:pt x="14158" y="13615"/>
                      <a:pt x="14158" y="13615"/>
                      <a:pt x="14158" y="13615"/>
                    </a:cubicBezTo>
                    <a:cubicBezTo>
                      <a:pt x="14158" y="13745"/>
                      <a:pt x="14158" y="13745"/>
                      <a:pt x="14158" y="13745"/>
                    </a:cubicBezTo>
                    <a:cubicBezTo>
                      <a:pt x="14067" y="13745"/>
                      <a:pt x="14067" y="13745"/>
                      <a:pt x="14067" y="13745"/>
                    </a:cubicBezTo>
                    <a:cubicBezTo>
                      <a:pt x="13976" y="13615"/>
                      <a:pt x="13976" y="13615"/>
                      <a:pt x="13976" y="13615"/>
                    </a:cubicBezTo>
                    <a:cubicBezTo>
                      <a:pt x="13976" y="13484"/>
                      <a:pt x="13976" y="13484"/>
                      <a:pt x="13976" y="13484"/>
                    </a:cubicBezTo>
                    <a:cubicBezTo>
                      <a:pt x="13886" y="13615"/>
                      <a:pt x="13886" y="13615"/>
                      <a:pt x="13886" y="13615"/>
                    </a:cubicBezTo>
                    <a:cubicBezTo>
                      <a:pt x="13795" y="13615"/>
                      <a:pt x="13795" y="13615"/>
                      <a:pt x="13795" y="13615"/>
                    </a:cubicBezTo>
                    <a:cubicBezTo>
                      <a:pt x="13704" y="13745"/>
                      <a:pt x="13704" y="13745"/>
                      <a:pt x="13704" y="13745"/>
                    </a:cubicBezTo>
                    <a:cubicBezTo>
                      <a:pt x="13523" y="13745"/>
                      <a:pt x="13523" y="13745"/>
                      <a:pt x="13523" y="13745"/>
                    </a:cubicBezTo>
                    <a:cubicBezTo>
                      <a:pt x="13523" y="13745"/>
                      <a:pt x="13523" y="13745"/>
                      <a:pt x="13523" y="13745"/>
                    </a:cubicBezTo>
                    <a:cubicBezTo>
                      <a:pt x="13432" y="13876"/>
                      <a:pt x="13432" y="13876"/>
                      <a:pt x="13432" y="13876"/>
                    </a:cubicBezTo>
                    <a:cubicBezTo>
                      <a:pt x="13523" y="13876"/>
                      <a:pt x="13523" y="13876"/>
                      <a:pt x="13523" y="13876"/>
                    </a:cubicBezTo>
                    <a:cubicBezTo>
                      <a:pt x="13432" y="14138"/>
                      <a:pt x="13432" y="14138"/>
                      <a:pt x="13432" y="14138"/>
                    </a:cubicBezTo>
                    <a:cubicBezTo>
                      <a:pt x="13341" y="14138"/>
                      <a:pt x="13341" y="14138"/>
                      <a:pt x="13341" y="14138"/>
                    </a:cubicBezTo>
                    <a:cubicBezTo>
                      <a:pt x="13341" y="14269"/>
                      <a:pt x="13341" y="14269"/>
                      <a:pt x="13341" y="14269"/>
                    </a:cubicBezTo>
                    <a:cubicBezTo>
                      <a:pt x="13069" y="14531"/>
                      <a:pt x="13069" y="14531"/>
                      <a:pt x="13069" y="14531"/>
                    </a:cubicBezTo>
                    <a:cubicBezTo>
                      <a:pt x="12978" y="14662"/>
                      <a:pt x="12978" y="14662"/>
                      <a:pt x="12978" y="14662"/>
                    </a:cubicBezTo>
                    <a:cubicBezTo>
                      <a:pt x="12978" y="14793"/>
                      <a:pt x="12978" y="14793"/>
                      <a:pt x="12978" y="14793"/>
                    </a:cubicBezTo>
                    <a:cubicBezTo>
                      <a:pt x="13069" y="14924"/>
                      <a:pt x="13069" y="14924"/>
                      <a:pt x="13069" y="14924"/>
                    </a:cubicBezTo>
                    <a:cubicBezTo>
                      <a:pt x="13160" y="14793"/>
                      <a:pt x="13160" y="14793"/>
                      <a:pt x="13160" y="14793"/>
                    </a:cubicBezTo>
                    <a:cubicBezTo>
                      <a:pt x="13160" y="14793"/>
                      <a:pt x="13160" y="14793"/>
                      <a:pt x="13160" y="14793"/>
                    </a:cubicBezTo>
                    <a:cubicBezTo>
                      <a:pt x="13250" y="14793"/>
                      <a:pt x="13250" y="14793"/>
                      <a:pt x="13250" y="14793"/>
                    </a:cubicBezTo>
                    <a:cubicBezTo>
                      <a:pt x="13341" y="14793"/>
                      <a:pt x="13341" y="14793"/>
                      <a:pt x="13341" y="14793"/>
                    </a:cubicBezTo>
                    <a:cubicBezTo>
                      <a:pt x="13341" y="14793"/>
                      <a:pt x="13341" y="14793"/>
                      <a:pt x="13341" y="14793"/>
                    </a:cubicBezTo>
                    <a:cubicBezTo>
                      <a:pt x="13160" y="14924"/>
                      <a:pt x="13160" y="14924"/>
                      <a:pt x="13160" y="14924"/>
                    </a:cubicBezTo>
                    <a:cubicBezTo>
                      <a:pt x="13069" y="14924"/>
                      <a:pt x="13069" y="14924"/>
                      <a:pt x="13069" y="14924"/>
                    </a:cubicBezTo>
                    <a:cubicBezTo>
                      <a:pt x="13069" y="15055"/>
                      <a:pt x="13069" y="15055"/>
                      <a:pt x="13069" y="15055"/>
                    </a:cubicBezTo>
                    <a:cubicBezTo>
                      <a:pt x="12978" y="15055"/>
                      <a:pt x="12978" y="15055"/>
                      <a:pt x="12978" y="15055"/>
                    </a:cubicBezTo>
                    <a:cubicBezTo>
                      <a:pt x="12887" y="15055"/>
                      <a:pt x="12887" y="15055"/>
                      <a:pt x="12887" y="15055"/>
                    </a:cubicBezTo>
                    <a:cubicBezTo>
                      <a:pt x="12887" y="15055"/>
                      <a:pt x="12887" y="15055"/>
                      <a:pt x="12887" y="15055"/>
                    </a:cubicBezTo>
                    <a:cubicBezTo>
                      <a:pt x="12887" y="15185"/>
                      <a:pt x="12887" y="15185"/>
                      <a:pt x="12887" y="15185"/>
                    </a:cubicBezTo>
                    <a:cubicBezTo>
                      <a:pt x="12797" y="15185"/>
                      <a:pt x="12797" y="15185"/>
                      <a:pt x="12797" y="15185"/>
                    </a:cubicBezTo>
                    <a:cubicBezTo>
                      <a:pt x="12797" y="15185"/>
                      <a:pt x="12797" y="15185"/>
                      <a:pt x="12797" y="15185"/>
                    </a:cubicBezTo>
                    <a:cubicBezTo>
                      <a:pt x="12797" y="15316"/>
                      <a:pt x="12797" y="15316"/>
                      <a:pt x="12797" y="15316"/>
                    </a:cubicBezTo>
                    <a:cubicBezTo>
                      <a:pt x="12887" y="15447"/>
                      <a:pt x="12887" y="15447"/>
                      <a:pt x="12887" y="15447"/>
                    </a:cubicBezTo>
                    <a:cubicBezTo>
                      <a:pt x="12887" y="15447"/>
                      <a:pt x="12887" y="15447"/>
                      <a:pt x="12887" y="15447"/>
                    </a:cubicBezTo>
                    <a:cubicBezTo>
                      <a:pt x="12978" y="15316"/>
                      <a:pt x="12978" y="15316"/>
                      <a:pt x="12978" y="15316"/>
                    </a:cubicBezTo>
                    <a:cubicBezTo>
                      <a:pt x="12978" y="15447"/>
                      <a:pt x="12978" y="15447"/>
                      <a:pt x="12978" y="15447"/>
                    </a:cubicBezTo>
                    <a:cubicBezTo>
                      <a:pt x="12978" y="15316"/>
                      <a:pt x="12978" y="15316"/>
                      <a:pt x="12978" y="15316"/>
                    </a:cubicBezTo>
                    <a:cubicBezTo>
                      <a:pt x="13069" y="15316"/>
                      <a:pt x="13069" y="15316"/>
                      <a:pt x="13069" y="15316"/>
                    </a:cubicBezTo>
                    <a:cubicBezTo>
                      <a:pt x="13069" y="15316"/>
                      <a:pt x="13069" y="15316"/>
                      <a:pt x="13069" y="15316"/>
                    </a:cubicBezTo>
                    <a:cubicBezTo>
                      <a:pt x="13160" y="15316"/>
                      <a:pt x="13160" y="15316"/>
                      <a:pt x="13160" y="15316"/>
                    </a:cubicBezTo>
                    <a:cubicBezTo>
                      <a:pt x="13160" y="15316"/>
                      <a:pt x="13160" y="15316"/>
                      <a:pt x="13160" y="15316"/>
                    </a:cubicBezTo>
                    <a:cubicBezTo>
                      <a:pt x="13160" y="15185"/>
                      <a:pt x="13160" y="15185"/>
                      <a:pt x="13160" y="15185"/>
                    </a:cubicBezTo>
                    <a:cubicBezTo>
                      <a:pt x="13250" y="15185"/>
                      <a:pt x="13250" y="15185"/>
                      <a:pt x="13250" y="15185"/>
                    </a:cubicBezTo>
                    <a:cubicBezTo>
                      <a:pt x="13250" y="15055"/>
                      <a:pt x="13250" y="15055"/>
                      <a:pt x="13250" y="15055"/>
                    </a:cubicBezTo>
                    <a:cubicBezTo>
                      <a:pt x="13341" y="14924"/>
                      <a:pt x="13341" y="14924"/>
                      <a:pt x="13341" y="14924"/>
                    </a:cubicBezTo>
                    <a:cubicBezTo>
                      <a:pt x="13341" y="15055"/>
                      <a:pt x="13341" y="15055"/>
                      <a:pt x="13341" y="15055"/>
                    </a:cubicBezTo>
                    <a:cubicBezTo>
                      <a:pt x="13341" y="15055"/>
                      <a:pt x="13341" y="15055"/>
                      <a:pt x="13341" y="15055"/>
                    </a:cubicBezTo>
                    <a:cubicBezTo>
                      <a:pt x="13341" y="15185"/>
                      <a:pt x="13341" y="15185"/>
                      <a:pt x="13341" y="15185"/>
                    </a:cubicBezTo>
                    <a:cubicBezTo>
                      <a:pt x="13432" y="15185"/>
                      <a:pt x="13432" y="15185"/>
                      <a:pt x="13432" y="15185"/>
                    </a:cubicBezTo>
                    <a:cubicBezTo>
                      <a:pt x="13523" y="15055"/>
                      <a:pt x="13523" y="15055"/>
                      <a:pt x="13523" y="15055"/>
                    </a:cubicBezTo>
                    <a:cubicBezTo>
                      <a:pt x="13613" y="15055"/>
                      <a:pt x="13613" y="15055"/>
                      <a:pt x="13613" y="15055"/>
                    </a:cubicBezTo>
                    <a:cubicBezTo>
                      <a:pt x="13704" y="15055"/>
                      <a:pt x="13704" y="15055"/>
                      <a:pt x="13704" y="15055"/>
                    </a:cubicBezTo>
                    <a:cubicBezTo>
                      <a:pt x="13704" y="15055"/>
                      <a:pt x="13704" y="15055"/>
                      <a:pt x="13704" y="15055"/>
                    </a:cubicBezTo>
                    <a:cubicBezTo>
                      <a:pt x="13795" y="14793"/>
                      <a:pt x="13795" y="14793"/>
                      <a:pt x="13795" y="14793"/>
                    </a:cubicBezTo>
                    <a:cubicBezTo>
                      <a:pt x="13886" y="14793"/>
                      <a:pt x="13886" y="14793"/>
                      <a:pt x="13886" y="14793"/>
                    </a:cubicBezTo>
                    <a:cubicBezTo>
                      <a:pt x="13886" y="14793"/>
                      <a:pt x="13886" y="14793"/>
                      <a:pt x="13886" y="14793"/>
                    </a:cubicBezTo>
                    <a:cubicBezTo>
                      <a:pt x="13795" y="14924"/>
                      <a:pt x="13795" y="14924"/>
                      <a:pt x="13795" y="14924"/>
                    </a:cubicBezTo>
                    <a:cubicBezTo>
                      <a:pt x="13795" y="14924"/>
                      <a:pt x="13795" y="14924"/>
                      <a:pt x="13795" y="14924"/>
                    </a:cubicBezTo>
                    <a:cubicBezTo>
                      <a:pt x="13795" y="14924"/>
                      <a:pt x="13795" y="14924"/>
                      <a:pt x="13795" y="14924"/>
                    </a:cubicBezTo>
                    <a:cubicBezTo>
                      <a:pt x="13886" y="14793"/>
                      <a:pt x="13886" y="14793"/>
                      <a:pt x="13886" y="14793"/>
                    </a:cubicBezTo>
                    <a:cubicBezTo>
                      <a:pt x="13976" y="14662"/>
                      <a:pt x="13976" y="14662"/>
                      <a:pt x="13976" y="14662"/>
                    </a:cubicBezTo>
                    <a:cubicBezTo>
                      <a:pt x="14067" y="14531"/>
                      <a:pt x="14067" y="14531"/>
                      <a:pt x="14067" y="14531"/>
                    </a:cubicBezTo>
                    <a:cubicBezTo>
                      <a:pt x="14067" y="14662"/>
                      <a:pt x="14067" y="14662"/>
                      <a:pt x="14067" y="14662"/>
                    </a:cubicBezTo>
                    <a:cubicBezTo>
                      <a:pt x="13976" y="14793"/>
                      <a:pt x="13976" y="14793"/>
                      <a:pt x="13976" y="14793"/>
                    </a:cubicBezTo>
                    <a:cubicBezTo>
                      <a:pt x="13976" y="14793"/>
                      <a:pt x="13976" y="14793"/>
                      <a:pt x="13976" y="14793"/>
                    </a:cubicBezTo>
                    <a:cubicBezTo>
                      <a:pt x="14067" y="14662"/>
                      <a:pt x="14067" y="14662"/>
                      <a:pt x="14067" y="14662"/>
                    </a:cubicBezTo>
                    <a:cubicBezTo>
                      <a:pt x="14067" y="14793"/>
                      <a:pt x="14067" y="14793"/>
                      <a:pt x="14067" y="14793"/>
                    </a:cubicBezTo>
                    <a:cubicBezTo>
                      <a:pt x="14067" y="14793"/>
                      <a:pt x="14067" y="14793"/>
                      <a:pt x="14067" y="14793"/>
                    </a:cubicBezTo>
                    <a:cubicBezTo>
                      <a:pt x="14158" y="14793"/>
                      <a:pt x="14158" y="14793"/>
                      <a:pt x="14158" y="14793"/>
                    </a:cubicBezTo>
                    <a:cubicBezTo>
                      <a:pt x="14249" y="14924"/>
                      <a:pt x="14249" y="14924"/>
                      <a:pt x="14249" y="14924"/>
                    </a:cubicBezTo>
                    <a:cubicBezTo>
                      <a:pt x="14249" y="14793"/>
                      <a:pt x="14249" y="14793"/>
                      <a:pt x="14249" y="14793"/>
                    </a:cubicBezTo>
                    <a:cubicBezTo>
                      <a:pt x="14339" y="14662"/>
                      <a:pt x="14339" y="14662"/>
                      <a:pt x="14339" y="14662"/>
                    </a:cubicBezTo>
                    <a:cubicBezTo>
                      <a:pt x="14430" y="14662"/>
                      <a:pt x="14430" y="14662"/>
                      <a:pt x="14430" y="14662"/>
                    </a:cubicBezTo>
                    <a:cubicBezTo>
                      <a:pt x="14521" y="14662"/>
                      <a:pt x="14521" y="14662"/>
                      <a:pt x="14521" y="14662"/>
                    </a:cubicBezTo>
                    <a:cubicBezTo>
                      <a:pt x="14430" y="14531"/>
                      <a:pt x="14430" y="14531"/>
                      <a:pt x="14430" y="14531"/>
                    </a:cubicBezTo>
                    <a:cubicBezTo>
                      <a:pt x="14430" y="14531"/>
                      <a:pt x="14430" y="14531"/>
                      <a:pt x="14430" y="14531"/>
                    </a:cubicBezTo>
                    <a:cubicBezTo>
                      <a:pt x="14612" y="14400"/>
                      <a:pt x="14612" y="14400"/>
                      <a:pt x="14612" y="14400"/>
                    </a:cubicBezTo>
                    <a:cubicBezTo>
                      <a:pt x="14612" y="14269"/>
                      <a:pt x="14612" y="14269"/>
                      <a:pt x="14612" y="14269"/>
                    </a:cubicBezTo>
                    <a:cubicBezTo>
                      <a:pt x="14612" y="14269"/>
                      <a:pt x="14612" y="14269"/>
                      <a:pt x="14612" y="14269"/>
                    </a:cubicBezTo>
                    <a:cubicBezTo>
                      <a:pt x="14612" y="14269"/>
                      <a:pt x="14612" y="14269"/>
                      <a:pt x="14612" y="14269"/>
                    </a:cubicBezTo>
                    <a:cubicBezTo>
                      <a:pt x="14521" y="14138"/>
                      <a:pt x="14521" y="14138"/>
                      <a:pt x="14521" y="14138"/>
                    </a:cubicBezTo>
                    <a:cubicBezTo>
                      <a:pt x="14430" y="14138"/>
                      <a:pt x="14430" y="14138"/>
                      <a:pt x="14430" y="14138"/>
                    </a:cubicBezTo>
                    <a:cubicBezTo>
                      <a:pt x="14430" y="14138"/>
                      <a:pt x="14430" y="14138"/>
                      <a:pt x="14430" y="14138"/>
                    </a:cubicBezTo>
                    <a:cubicBezTo>
                      <a:pt x="14521" y="14138"/>
                      <a:pt x="14521" y="14138"/>
                      <a:pt x="14521" y="14138"/>
                    </a:cubicBezTo>
                    <a:cubicBezTo>
                      <a:pt x="14612" y="14138"/>
                      <a:pt x="14612" y="14138"/>
                      <a:pt x="14612" y="14138"/>
                    </a:cubicBezTo>
                    <a:cubicBezTo>
                      <a:pt x="14612" y="14138"/>
                      <a:pt x="14612" y="14138"/>
                      <a:pt x="14612" y="14138"/>
                    </a:cubicBezTo>
                    <a:cubicBezTo>
                      <a:pt x="14612" y="14007"/>
                      <a:pt x="14612" y="14007"/>
                      <a:pt x="14612" y="14007"/>
                    </a:cubicBezTo>
                    <a:cubicBezTo>
                      <a:pt x="14521" y="14007"/>
                      <a:pt x="14521" y="14007"/>
                      <a:pt x="14521" y="14007"/>
                    </a:cubicBezTo>
                    <a:cubicBezTo>
                      <a:pt x="14521" y="14007"/>
                      <a:pt x="14521" y="14007"/>
                      <a:pt x="14521" y="14007"/>
                    </a:cubicBezTo>
                    <a:cubicBezTo>
                      <a:pt x="14521" y="13876"/>
                      <a:pt x="14521" y="13876"/>
                      <a:pt x="14521" y="13876"/>
                    </a:cubicBezTo>
                    <a:cubicBezTo>
                      <a:pt x="14612" y="13876"/>
                      <a:pt x="14612" y="13876"/>
                      <a:pt x="14612" y="13876"/>
                    </a:cubicBezTo>
                    <a:cubicBezTo>
                      <a:pt x="14612" y="13876"/>
                      <a:pt x="14612" y="13876"/>
                      <a:pt x="14612" y="13876"/>
                    </a:cubicBezTo>
                    <a:cubicBezTo>
                      <a:pt x="14703" y="13876"/>
                      <a:pt x="14703" y="13876"/>
                      <a:pt x="14703" y="13876"/>
                    </a:cubicBezTo>
                    <a:cubicBezTo>
                      <a:pt x="14703" y="13745"/>
                      <a:pt x="14703" y="13745"/>
                      <a:pt x="14703" y="13745"/>
                    </a:cubicBezTo>
                    <a:cubicBezTo>
                      <a:pt x="14612" y="13745"/>
                      <a:pt x="14612" y="13745"/>
                      <a:pt x="14612" y="13745"/>
                    </a:cubicBezTo>
                    <a:cubicBezTo>
                      <a:pt x="14793" y="13615"/>
                      <a:pt x="14793" y="13615"/>
                      <a:pt x="14793" y="13615"/>
                    </a:cubicBezTo>
                    <a:cubicBezTo>
                      <a:pt x="14884" y="13745"/>
                      <a:pt x="14884" y="13745"/>
                      <a:pt x="14884" y="13745"/>
                    </a:cubicBezTo>
                    <a:cubicBezTo>
                      <a:pt x="14884" y="13615"/>
                      <a:pt x="14884" y="13615"/>
                      <a:pt x="14884" y="13615"/>
                    </a:cubicBezTo>
                    <a:cubicBezTo>
                      <a:pt x="14975" y="13615"/>
                      <a:pt x="14975" y="13615"/>
                      <a:pt x="14975" y="13615"/>
                    </a:cubicBezTo>
                    <a:cubicBezTo>
                      <a:pt x="14884" y="13745"/>
                      <a:pt x="14884" y="13745"/>
                      <a:pt x="14884" y="13745"/>
                    </a:cubicBezTo>
                    <a:cubicBezTo>
                      <a:pt x="14884" y="13876"/>
                      <a:pt x="14884" y="13876"/>
                      <a:pt x="14884" y="13876"/>
                    </a:cubicBezTo>
                    <a:cubicBezTo>
                      <a:pt x="14884" y="14007"/>
                      <a:pt x="14884" y="14007"/>
                      <a:pt x="14884" y="14007"/>
                    </a:cubicBezTo>
                    <a:cubicBezTo>
                      <a:pt x="14884" y="14007"/>
                      <a:pt x="14884" y="14007"/>
                      <a:pt x="14884" y="14007"/>
                    </a:cubicBezTo>
                    <a:cubicBezTo>
                      <a:pt x="14975" y="13876"/>
                      <a:pt x="14975" y="13876"/>
                      <a:pt x="14975" y="13876"/>
                    </a:cubicBezTo>
                    <a:cubicBezTo>
                      <a:pt x="15066" y="13745"/>
                      <a:pt x="15066" y="13745"/>
                      <a:pt x="15066" y="13745"/>
                    </a:cubicBezTo>
                    <a:cubicBezTo>
                      <a:pt x="15066" y="13745"/>
                      <a:pt x="15066" y="13745"/>
                      <a:pt x="15066" y="13745"/>
                    </a:cubicBezTo>
                    <a:cubicBezTo>
                      <a:pt x="15066" y="13876"/>
                      <a:pt x="15066" y="13876"/>
                      <a:pt x="15066" y="13876"/>
                    </a:cubicBezTo>
                    <a:cubicBezTo>
                      <a:pt x="14975" y="13876"/>
                      <a:pt x="14975" y="13876"/>
                      <a:pt x="14975" y="13876"/>
                    </a:cubicBezTo>
                    <a:cubicBezTo>
                      <a:pt x="15066" y="14007"/>
                      <a:pt x="15066" y="14007"/>
                      <a:pt x="15066" y="14007"/>
                    </a:cubicBezTo>
                    <a:cubicBezTo>
                      <a:pt x="15156" y="13876"/>
                      <a:pt x="15156" y="13876"/>
                      <a:pt x="15156" y="13876"/>
                    </a:cubicBezTo>
                    <a:cubicBezTo>
                      <a:pt x="15156" y="13876"/>
                      <a:pt x="15156" y="13876"/>
                      <a:pt x="15156" y="13876"/>
                    </a:cubicBezTo>
                    <a:cubicBezTo>
                      <a:pt x="15156" y="13876"/>
                      <a:pt x="15156" y="13876"/>
                      <a:pt x="15156" y="13876"/>
                    </a:cubicBezTo>
                    <a:cubicBezTo>
                      <a:pt x="15247" y="13876"/>
                      <a:pt x="15247" y="13876"/>
                      <a:pt x="15247" y="13876"/>
                    </a:cubicBezTo>
                    <a:cubicBezTo>
                      <a:pt x="15338" y="13876"/>
                      <a:pt x="15338" y="13876"/>
                      <a:pt x="15338" y="13876"/>
                    </a:cubicBezTo>
                    <a:cubicBezTo>
                      <a:pt x="15429" y="13745"/>
                      <a:pt x="15429" y="13745"/>
                      <a:pt x="15429" y="13745"/>
                    </a:cubicBezTo>
                    <a:cubicBezTo>
                      <a:pt x="15519" y="13745"/>
                      <a:pt x="15519" y="13745"/>
                      <a:pt x="15519" y="13745"/>
                    </a:cubicBezTo>
                    <a:cubicBezTo>
                      <a:pt x="15519" y="13745"/>
                      <a:pt x="15519" y="13745"/>
                      <a:pt x="15519" y="13745"/>
                    </a:cubicBezTo>
                    <a:cubicBezTo>
                      <a:pt x="15519" y="13745"/>
                      <a:pt x="15519" y="13745"/>
                      <a:pt x="15519" y="13745"/>
                    </a:cubicBezTo>
                    <a:cubicBezTo>
                      <a:pt x="15429" y="13745"/>
                      <a:pt x="15429" y="13745"/>
                      <a:pt x="15429" y="13745"/>
                    </a:cubicBezTo>
                    <a:cubicBezTo>
                      <a:pt x="15338" y="13876"/>
                      <a:pt x="15338" y="13876"/>
                      <a:pt x="15338" y="13876"/>
                    </a:cubicBezTo>
                    <a:cubicBezTo>
                      <a:pt x="15338" y="13876"/>
                      <a:pt x="15338" y="13876"/>
                      <a:pt x="15338" y="13876"/>
                    </a:cubicBezTo>
                    <a:cubicBezTo>
                      <a:pt x="15247" y="14007"/>
                      <a:pt x="15247" y="14007"/>
                      <a:pt x="15247" y="14007"/>
                    </a:cubicBezTo>
                    <a:cubicBezTo>
                      <a:pt x="15338" y="14007"/>
                      <a:pt x="15338" y="14007"/>
                      <a:pt x="15338" y="14007"/>
                    </a:cubicBezTo>
                    <a:cubicBezTo>
                      <a:pt x="15429" y="14138"/>
                      <a:pt x="15429" y="14138"/>
                      <a:pt x="15429" y="14138"/>
                    </a:cubicBezTo>
                    <a:cubicBezTo>
                      <a:pt x="15519" y="14138"/>
                      <a:pt x="15519" y="14138"/>
                      <a:pt x="15519" y="14138"/>
                    </a:cubicBezTo>
                    <a:cubicBezTo>
                      <a:pt x="15519" y="14269"/>
                      <a:pt x="15519" y="14269"/>
                      <a:pt x="15519" y="14269"/>
                    </a:cubicBezTo>
                    <a:cubicBezTo>
                      <a:pt x="15429" y="14138"/>
                      <a:pt x="15429" y="14138"/>
                      <a:pt x="15429" y="14138"/>
                    </a:cubicBezTo>
                    <a:cubicBezTo>
                      <a:pt x="15338" y="14138"/>
                      <a:pt x="15338" y="14138"/>
                      <a:pt x="15338" y="14138"/>
                    </a:cubicBezTo>
                    <a:cubicBezTo>
                      <a:pt x="15247" y="14138"/>
                      <a:pt x="15247" y="14138"/>
                      <a:pt x="15247" y="14138"/>
                    </a:cubicBezTo>
                    <a:cubicBezTo>
                      <a:pt x="15247" y="14269"/>
                      <a:pt x="15247" y="14269"/>
                      <a:pt x="15247" y="14269"/>
                    </a:cubicBezTo>
                    <a:cubicBezTo>
                      <a:pt x="15247" y="14269"/>
                      <a:pt x="15247" y="14269"/>
                      <a:pt x="15247" y="14269"/>
                    </a:cubicBezTo>
                    <a:cubicBezTo>
                      <a:pt x="15338" y="14269"/>
                      <a:pt x="15338" y="14269"/>
                      <a:pt x="15338" y="14269"/>
                    </a:cubicBezTo>
                    <a:cubicBezTo>
                      <a:pt x="15429" y="14269"/>
                      <a:pt x="15429" y="14269"/>
                      <a:pt x="15429" y="14269"/>
                    </a:cubicBezTo>
                    <a:cubicBezTo>
                      <a:pt x="15338" y="14269"/>
                      <a:pt x="15338" y="14269"/>
                      <a:pt x="15338" y="14269"/>
                    </a:cubicBezTo>
                    <a:cubicBezTo>
                      <a:pt x="15247" y="14269"/>
                      <a:pt x="15247" y="14269"/>
                      <a:pt x="15247" y="14269"/>
                    </a:cubicBezTo>
                    <a:cubicBezTo>
                      <a:pt x="15338" y="14400"/>
                      <a:pt x="15338" y="14400"/>
                      <a:pt x="15338" y="14400"/>
                    </a:cubicBezTo>
                    <a:cubicBezTo>
                      <a:pt x="15429" y="14400"/>
                      <a:pt x="15429" y="14400"/>
                      <a:pt x="15429" y="14400"/>
                    </a:cubicBezTo>
                    <a:cubicBezTo>
                      <a:pt x="15429" y="14531"/>
                      <a:pt x="15429" y="14531"/>
                      <a:pt x="15429" y="14531"/>
                    </a:cubicBezTo>
                    <a:cubicBezTo>
                      <a:pt x="15429" y="14531"/>
                      <a:pt x="15429" y="14531"/>
                      <a:pt x="15429" y="14531"/>
                    </a:cubicBezTo>
                    <a:cubicBezTo>
                      <a:pt x="15338" y="14531"/>
                      <a:pt x="15338" y="14531"/>
                      <a:pt x="15338" y="14531"/>
                    </a:cubicBezTo>
                    <a:cubicBezTo>
                      <a:pt x="15338" y="14531"/>
                      <a:pt x="15338" y="14531"/>
                      <a:pt x="15338" y="14531"/>
                    </a:cubicBezTo>
                    <a:cubicBezTo>
                      <a:pt x="15429" y="14531"/>
                      <a:pt x="15429" y="14531"/>
                      <a:pt x="15429" y="14531"/>
                    </a:cubicBezTo>
                    <a:cubicBezTo>
                      <a:pt x="15519" y="14531"/>
                      <a:pt x="15519" y="14531"/>
                      <a:pt x="15519" y="14531"/>
                    </a:cubicBezTo>
                    <a:cubicBezTo>
                      <a:pt x="15519" y="14662"/>
                      <a:pt x="15519" y="14662"/>
                      <a:pt x="15519" y="14662"/>
                    </a:cubicBezTo>
                    <a:cubicBezTo>
                      <a:pt x="15610" y="14662"/>
                      <a:pt x="15610" y="14662"/>
                      <a:pt x="15610" y="14662"/>
                    </a:cubicBezTo>
                    <a:cubicBezTo>
                      <a:pt x="15701" y="14662"/>
                      <a:pt x="15701" y="14662"/>
                      <a:pt x="15701" y="14662"/>
                    </a:cubicBezTo>
                    <a:cubicBezTo>
                      <a:pt x="15792" y="14662"/>
                      <a:pt x="15792" y="14662"/>
                      <a:pt x="15792" y="14662"/>
                    </a:cubicBezTo>
                    <a:cubicBezTo>
                      <a:pt x="15792" y="14662"/>
                      <a:pt x="15792" y="14662"/>
                      <a:pt x="15792" y="14662"/>
                    </a:cubicBezTo>
                    <a:cubicBezTo>
                      <a:pt x="15701" y="14793"/>
                      <a:pt x="15701" y="14793"/>
                      <a:pt x="15701" y="14793"/>
                    </a:cubicBezTo>
                    <a:cubicBezTo>
                      <a:pt x="15701" y="14793"/>
                      <a:pt x="15701" y="14793"/>
                      <a:pt x="15701" y="14793"/>
                    </a:cubicBezTo>
                    <a:cubicBezTo>
                      <a:pt x="15792" y="14793"/>
                      <a:pt x="15792" y="14793"/>
                      <a:pt x="15792" y="14793"/>
                    </a:cubicBezTo>
                    <a:cubicBezTo>
                      <a:pt x="15792" y="14924"/>
                      <a:pt x="15792" y="14924"/>
                      <a:pt x="15792" y="14924"/>
                    </a:cubicBezTo>
                    <a:cubicBezTo>
                      <a:pt x="15882" y="14924"/>
                      <a:pt x="15882" y="14924"/>
                      <a:pt x="15882" y="14924"/>
                    </a:cubicBezTo>
                    <a:cubicBezTo>
                      <a:pt x="15882" y="14793"/>
                      <a:pt x="15882" y="14793"/>
                      <a:pt x="15882" y="14793"/>
                    </a:cubicBezTo>
                    <a:cubicBezTo>
                      <a:pt x="15882" y="14793"/>
                      <a:pt x="15882" y="14793"/>
                      <a:pt x="15882" y="14793"/>
                    </a:cubicBezTo>
                    <a:cubicBezTo>
                      <a:pt x="15882" y="14793"/>
                      <a:pt x="15882" y="14793"/>
                      <a:pt x="15882" y="14793"/>
                    </a:cubicBezTo>
                    <a:cubicBezTo>
                      <a:pt x="15973" y="14793"/>
                      <a:pt x="15973" y="14793"/>
                      <a:pt x="15973" y="14793"/>
                    </a:cubicBezTo>
                    <a:cubicBezTo>
                      <a:pt x="15973" y="14793"/>
                      <a:pt x="15973" y="14793"/>
                      <a:pt x="15973" y="14793"/>
                    </a:cubicBezTo>
                    <a:cubicBezTo>
                      <a:pt x="15973" y="14924"/>
                      <a:pt x="15973" y="14924"/>
                      <a:pt x="15973" y="14924"/>
                    </a:cubicBezTo>
                    <a:cubicBezTo>
                      <a:pt x="15882" y="15055"/>
                      <a:pt x="15882" y="15055"/>
                      <a:pt x="15882" y="15055"/>
                    </a:cubicBezTo>
                    <a:cubicBezTo>
                      <a:pt x="15882" y="15185"/>
                      <a:pt x="15882" y="15185"/>
                      <a:pt x="15882" y="15185"/>
                    </a:cubicBezTo>
                    <a:cubicBezTo>
                      <a:pt x="15882" y="15185"/>
                      <a:pt x="15882" y="15185"/>
                      <a:pt x="15882" y="15185"/>
                    </a:cubicBezTo>
                    <a:cubicBezTo>
                      <a:pt x="15882" y="15185"/>
                      <a:pt x="15882" y="15185"/>
                      <a:pt x="15882" y="15185"/>
                    </a:cubicBezTo>
                    <a:cubicBezTo>
                      <a:pt x="15792" y="15185"/>
                      <a:pt x="15792" y="15185"/>
                      <a:pt x="15792" y="15185"/>
                    </a:cubicBezTo>
                    <a:cubicBezTo>
                      <a:pt x="15792" y="15185"/>
                      <a:pt x="15792" y="15185"/>
                      <a:pt x="15792" y="15185"/>
                    </a:cubicBezTo>
                    <a:cubicBezTo>
                      <a:pt x="15973" y="15316"/>
                      <a:pt x="15973" y="15316"/>
                      <a:pt x="15973" y="15316"/>
                    </a:cubicBezTo>
                    <a:cubicBezTo>
                      <a:pt x="16064" y="15316"/>
                      <a:pt x="16064" y="15316"/>
                      <a:pt x="16064" y="15316"/>
                    </a:cubicBezTo>
                    <a:cubicBezTo>
                      <a:pt x="16155" y="15316"/>
                      <a:pt x="16155" y="15316"/>
                      <a:pt x="16155" y="15316"/>
                    </a:cubicBezTo>
                    <a:cubicBezTo>
                      <a:pt x="16245" y="15316"/>
                      <a:pt x="16245" y="15316"/>
                      <a:pt x="16245" y="15316"/>
                    </a:cubicBezTo>
                    <a:cubicBezTo>
                      <a:pt x="16336" y="15316"/>
                      <a:pt x="16336" y="15316"/>
                      <a:pt x="16336" y="15316"/>
                    </a:cubicBezTo>
                    <a:cubicBezTo>
                      <a:pt x="16427" y="15185"/>
                      <a:pt x="16427" y="15185"/>
                      <a:pt x="16427" y="15185"/>
                    </a:cubicBezTo>
                    <a:cubicBezTo>
                      <a:pt x="16427" y="15316"/>
                      <a:pt x="16427" y="15316"/>
                      <a:pt x="16427" y="15316"/>
                    </a:cubicBezTo>
                    <a:cubicBezTo>
                      <a:pt x="16427" y="15316"/>
                      <a:pt x="16427" y="15316"/>
                      <a:pt x="16427" y="15316"/>
                    </a:cubicBezTo>
                    <a:cubicBezTo>
                      <a:pt x="16518" y="15316"/>
                      <a:pt x="16518" y="15316"/>
                      <a:pt x="16518" y="15316"/>
                    </a:cubicBezTo>
                    <a:cubicBezTo>
                      <a:pt x="16518" y="15447"/>
                      <a:pt x="16518" y="15447"/>
                      <a:pt x="16518" y="15447"/>
                    </a:cubicBezTo>
                    <a:cubicBezTo>
                      <a:pt x="16608" y="15447"/>
                      <a:pt x="16608" y="15447"/>
                      <a:pt x="16608" y="15447"/>
                    </a:cubicBezTo>
                    <a:cubicBezTo>
                      <a:pt x="16608" y="15578"/>
                      <a:pt x="16608" y="15578"/>
                      <a:pt x="16608" y="15578"/>
                    </a:cubicBezTo>
                    <a:cubicBezTo>
                      <a:pt x="16699" y="15578"/>
                      <a:pt x="16699" y="15578"/>
                      <a:pt x="16699" y="15578"/>
                    </a:cubicBezTo>
                    <a:cubicBezTo>
                      <a:pt x="16790" y="15447"/>
                      <a:pt x="16790" y="15447"/>
                      <a:pt x="16790" y="15447"/>
                    </a:cubicBezTo>
                    <a:cubicBezTo>
                      <a:pt x="16790" y="15447"/>
                      <a:pt x="16790" y="15447"/>
                      <a:pt x="16790" y="15447"/>
                    </a:cubicBezTo>
                    <a:cubicBezTo>
                      <a:pt x="16881" y="15447"/>
                      <a:pt x="16881" y="15447"/>
                      <a:pt x="16881" y="15447"/>
                    </a:cubicBezTo>
                    <a:cubicBezTo>
                      <a:pt x="16881" y="15578"/>
                      <a:pt x="16881" y="15578"/>
                      <a:pt x="16881" y="15578"/>
                    </a:cubicBezTo>
                    <a:cubicBezTo>
                      <a:pt x="16790" y="15578"/>
                      <a:pt x="16790" y="15578"/>
                      <a:pt x="16790" y="15578"/>
                    </a:cubicBezTo>
                    <a:cubicBezTo>
                      <a:pt x="16699" y="15578"/>
                      <a:pt x="16699" y="15578"/>
                      <a:pt x="16699" y="15578"/>
                    </a:cubicBezTo>
                    <a:cubicBezTo>
                      <a:pt x="16699" y="15709"/>
                      <a:pt x="16699" y="15709"/>
                      <a:pt x="16699" y="15709"/>
                    </a:cubicBezTo>
                    <a:cubicBezTo>
                      <a:pt x="16881" y="15709"/>
                      <a:pt x="16881" y="15709"/>
                      <a:pt x="16881" y="15709"/>
                    </a:cubicBezTo>
                    <a:cubicBezTo>
                      <a:pt x="16881" y="15840"/>
                      <a:pt x="16881" y="15840"/>
                      <a:pt x="16881" y="15840"/>
                    </a:cubicBezTo>
                    <a:cubicBezTo>
                      <a:pt x="16881" y="15840"/>
                      <a:pt x="16881" y="15840"/>
                      <a:pt x="16881" y="15840"/>
                    </a:cubicBezTo>
                    <a:cubicBezTo>
                      <a:pt x="17062" y="15971"/>
                      <a:pt x="17062" y="15971"/>
                      <a:pt x="17062" y="15971"/>
                    </a:cubicBezTo>
                    <a:cubicBezTo>
                      <a:pt x="17153" y="15840"/>
                      <a:pt x="17153" y="15840"/>
                      <a:pt x="17153" y="15840"/>
                    </a:cubicBezTo>
                    <a:cubicBezTo>
                      <a:pt x="17244" y="15840"/>
                      <a:pt x="17244" y="15840"/>
                      <a:pt x="17244" y="15840"/>
                    </a:cubicBezTo>
                    <a:cubicBezTo>
                      <a:pt x="17244" y="15840"/>
                      <a:pt x="17244" y="15840"/>
                      <a:pt x="17244" y="15840"/>
                    </a:cubicBezTo>
                    <a:cubicBezTo>
                      <a:pt x="17334" y="15840"/>
                      <a:pt x="17334" y="15840"/>
                      <a:pt x="17334" y="15840"/>
                    </a:cubicBezTo>
                    <a:cubicBezTo>
                      <a:pt x="17425" y="15709"/>
                      <a:pt x="17425" y="15709"/>
                      <a:pt x="17425" y="15709"/>
                    </a:cubicBezTo>
                    <a:cubicBezTo>
                      <a:pt x="17425" y="15709"/>
                      <a:pt x="17425" y="15709"/>
                      <a:pt x="17425" y="15709"/>
                    </a:cubicBezTo>
                    <a:cubicBezTo>
                      <a:pt x="17425" y="15840"/>
                      <a:pt x="17425" y="15840"/>
                      <a:pt x="17425" y="15840"/>
                    </a:cubicBezTo>
                    <a:cubicBezTo>
                      <a:pt x="17334" y="15840"/>
                      <a:pt x="17334" y="15840"/>
                      <a:pt x="17334" y="15840"/>
                    </a:cubicBezTo>
                    <a:cubicBezTo>
                      <a:pt x="17334" y="16102"/>
                      <a:pt x="17334" y="16102"/>
                      <a:pt x="17334" y="16102"/>
                    </a:cubicBezTo>
                    <a:cubicBezTo>
                      <a:pt x="17334" y="16102"/>
                      <a:pt x="17334" y="16102"/>
                      <a:pt x="17334" y="16102"/>
                    </a:cubicBezTo>
                    <a:cubicBezTo>
                      <a:pt x="17244" y="16233"/>
                      <a:pt x="17244" y="16233"/>
                      <a:pt x="17244" y="16233"/>
                    </a:cubicBezTo>
                    <a:cubicBezTo>
                      <a:pt x="17153" y="16102"/>
                      <a:pt x="17153" y="16102"/>
                      <a:pt x="17153" y="16102"/>
                    </a:cubicBezTo>
                    <a:cubicBezTo>
                      <a:pt x="17153" y="16102"/>
                      <a:pt x="17153" y="16102"/>
                      <a:pt x="17153" y="16102"/>
                    </a:cubicBezTo>
                    <a:cubicBezTo>
                      <a:pt x="17153" y="16233"/>
                      <a:pt x="17153" y="16233"/>
                      <a:pt x="17153" y="16233"/>
                    </a:cubicBezTo>
                    <a:cubicBezTo>
                      <a:pt x="17244" y="16364"/>
                      <a:pt x="17244" y="16364"/>
                      <a:pt x="17244" y="16364"/>
                    </a:cubicBezTo>
                    <a:cubicBezTo>
                      <a:pt x="17244" y="16364"/>
                      <a:pt x="17244" y="16364"/>
                      <a:pt x="17244" y="16364"/>
                    </a:cubicBezTo>
                    <a:cubicBezTo>
                      <a:pt x="17334" y="16364"/>
                      <a:pt x="17334" y="16364"/>
                      <a:pt x="17334" y="16364"/>
                    </a:cubicBezTo>
                    <a:cubicBezTo>
                      <a:pt x="17425" y="16364"/>
                      <a:pt x="17425" y="16364"/>
                      <a:pt x="17425" y="16364"/>
                    </a:cubicBezTo>
                    <a:cubicBezTo>
                      <a:pt x="17334" y="16495"/>
                      <a:pt x="17334" y="16495"/>
                      <a:pt x="17334" y="16495"/>
                    </a:cubicBezTo>
                    <a:cubicBezTo>
                      <a:pt x="17334" y="16495"/>
                      <a:pt x="17334" y="16495"/>
                      <a:pt x="17334" y="16495"/>
                    </a:cubicBezTo>
                    <a:cubicBezTo>
                      <a:pt x="17334" y="16495"/>
                      <a:pt x="17334" y="16495"/>
                      <a:pt x="17334" y="16495"/>
                    </a:cubicBezTo>
                    <a:cubicBezTo>
                      <a:pt x="17425" y="16625"/>
                      <a:pt x="17425" y="16625"/>
                      <a:pt x="17425" y="16625"/>
                    </a:cubicBezTo>
                    <a:cubicBezTo>
                      <a:pt x="17425" y="16625"/>
                      <a:pt x="17425" y="16625"/>
                      <a:pt x="17425" y="16625"/>
                    </a:cubicBezTo>
                    <a:cubicBezTo>
                      <a:pt x="17516" y="16625"/>
                      <a:pt x="17516" y="16625"/>
                      <a:pt x="17516" y="16625"/>
                    </a:cubicBezTo>
                    <a:cubicBezTo>
                      <a:pt x="17607" y="16495"/>
                      <a:pt x="17607" y="16495"/>
                      <a:pt x="17607" y="16495"/>
                    </a:cubicBezTo>
                    <a:cubicBezTo>
                      <a:pt x="17697" y="16364"/>
                      <a:pt x="17697" y="16364"/>
                      <a:pt x="17697" y="16364"/>
                    </a:cubicBezTo>
                    <a:cubicBezTo>
                      <a:pt x="17607" y="16495"/>
                      <a:pt x="17607" y="16495"/>
                      <a:pt x="17607" y="16495"/>
                    </a:cubicBezTo>
                    <a:cubicBezTo>
                      <a:pt x="17607" y="16625"/>
                      <a:pt x="17607" y="16625"/>
                      <a:pt x="17607" y="16625"/>
                    </a:cubicBezTo>
                    <a:cubicBezTo>
                      <a:pt x="17607" y="16625"/>
                      <a:pt x="17607" y="16625"/>
                      <a:pt x="17607" y="16625"/>
                    </a:cubicBezTo>
                    <a:cubicBezTo>
                      <a:pt x="17607" y="16756"/>
                      <a:pt x="17607" y="16756"/>
                      <a:pt x="17607" y="16756"/>
                    </a:cubicBezTo>
                    <a:cubicBezTo>
                      <a:pt x="17516" y="16756"/>
                      <a:pt x="17516" y="16756"/>
                      <a:pt x="17516" y="16756"/>
                    </a:cubicBezTo>
                    <a:cubicBezTo>
                      <a:pt x="17516" y="16887"/>
                      <a:pt x="17516" y="16887"/>
                      <a:pt x="17516" y="16887"/>
                    </a:cubicBezTo>
                    <a:cubicBezTo>
                      <a:pt x="17607" y="16887"/>
                      <a:pt x="17607" y="16887"/>
                      <a:pt x="17607" y="16887"/>
                    </a:cubicBezTo>
                    <a:cubicBezTo>
                      <a:pt x="17607" y="17018"/>
                      <a:pt x="17607" y="17018"/>
                      <a:pt x="17607" y="17018"/>
                    </a:cubicBezTo>
                    <a:cubicBezTo>
                      <a:pt x="17607" y="17149"/>
                      <a:pt x="17607" y="17149"/>
                      <a:pt x="17607" y="17149"/>
                    </a:cubicBezTo>
                    <a:cubicBezTo>
                      <a:pt x="17607" y="17280"/>
                      <a:pt x="17607" y="17280"/>
                      <a:pt x="17607" y="17280"/>
                    </a:cubicBezTo>
                    <a:cubicBezTo>
                      <a:pt x="17697" y="17280"/>
                      <a:pt x="17697" y="17280"/>
                      <a:pt x="17697" y="17280"/>
                    </a:cubicBezTo>
                    <a:cubicBezTo>
                      <a:pt x="17607" y="17411"/>
                      <a:pt x="17607" y="17411"/>
                      <a:pt x="17607" y="17411"/>
                    </a:cubicBezTo>
                    <a:cubicBezTo>
                      <a:pt x="17697" y="17411"/>
                      <a:pt x="17697" y="17411"/>
                      <a:pt x="17697" y="17411"/>
                    </a:cubicBezTo>
                    <a:cubicBezTo>
                      <a:pt x="17788" y="17673"/>
                      <a:pt x="17788" y="17673"/>
                      <a:pt x="17788" y="17673"/>
                    </a:cubicBezTo>
                    <a:cubicBezTo>
                      <a:pt x="17788" y="17673"/>
                      <a:pt x="17788" y="17673"/>
                      <a:pt x="17788" y="17673"/>
                    </a:cubicBezTo>
                    <a:cubicBezTo>
                      <a:pt x="17788" y="17673"/>
                      <a:pt x="17788" y="17673"/>
                      <a:pt x="17788" y="17673"/>
                    </a:cubicBezTo>
                    <a:cubicBezTo>
                      <a:pt x="17879" y="17673"/>
                      <a:pt x="17879" y="17673"/>
                      <a:pt x="17879" y="17673"/>
                    </a:cubicBezTo>
                    <a:cubicBezTo>
                      <a:pt x="17879" y="17673"/>
                      <a:pt x="17879" y="17673"/>
                      <a:pt x="17879" y="17673"/>
                    </a:cubicBezTo>
                    <a:cubicBezTo>
                      <a:pt x="17970" y="17673"/>
                      <a:pt x="17970" y="17673"/>
                      <a:pt x="17970" y="17673"/>
                    </a:cubicBezTo>
                    <a:cubicBezTo>
                      <a:pt x="17970" y="17673"/>
                      <a:pt x="17970" y="17673"/>
                      <a:pt x="17970" y="17673"/>
                    </a:cubicBezTo>
                    <a:cubicBezTo>
                      <a:pt x="17970" y="17673"/>
                      <a:pt x="17970" y="17673"/>
                      <a:pt x="17970" y="17673"/>
                    </a:cubicBezTo>
                    <a:cubicBezTo>
                      <a:pt x="17970" y="17673"/>
                      <a:pt x="17970" y="17673"/>
                      <a:pt x="17970" y="17673"/>
                    </a:cubicBezTo>
                    <a:cubicBezTo>
                      <a:pt x="18061" y="17673"/>
                      <a:pt x="18061" y="17673"/>
                      <a:pt x="18061" y="17673"/>
                    </a:cubicBezTo>
                    <a:cubicBezTo>
                      <a:pt x="18061" y="17542"/>
                      <a:pt x="18061" y="17542"/>
                      <a:pt x="18061" y="17542"/>
                    </a:cubicBezTo>
                    <a:cubicBezTo>
                      <a:pt x="18061" y="17411"/>
                      <a:pt x="18061" y="17411"/>
                      <a:pt x="18061" y="17411"/>
                    </a:cubicBezTo>
                    <a:cubicBezTo>
                      <a:pt x="17970" y="17411"/>
                      <a:pt x="17970" y="17411"/>
                      <a:pt x="17970" y="17411"/>
                    </a:cubicBezTo>
                    <a:cubicBezTo>
                      <a:pt x="17970" y="17542"/>
                      <a:pt x="17970" y="17542"/>
                      <a:pt x="17970" y="17542"/>
                    </a:cubicBezTo>
                    <a:cubicBezTo>
                      <a:pt x="17970" y="17411"/>
                      <a:pt x="17970" y="17411"/>
                      <a:pt x="17970" y="17411"/>
                    </a:cubicBezTo>
                    <a:cubicBezTo>
                      <a:pt x="17970" y="17411"/>
                      <a:pt x="17970" y="17411"/>
                      <a:pt x="17970" y="17411"/>
                    </a:cubicBezTo>
                    <a:cubicBezTo>
                      <a:pt x="17970" y="17280"/>
                      <a:pt x="17970" y="17280"/>
                      <a:pt x="17970" y="17280"/>
                    </a:cubicBezTo>
                    <a:cubicBezTo>
                      <a:pt x="17970" y="17149"/>
                      <a:pt x="17970" y="17149"/>
                      <a:pt x="17970" y="17149"/>
                    </a:cubicBezTo>
                    <a:cubicBezTo>
                      <a:pt x="17879" y="17149"/>
                      <a:pt x="17879" y="17149"/>
                      <a:pt x="17879" y="17149"/>
                    </a:cubicBezTo>
                    <a:cubicBezTo>
                      <a:pt x="17879" y="17149"/>
                      <a:pt x="17879" y="17149"/>
                      <a:pt x="17879" y="17149"/>
                    </a:cubicBezTo>
                    <a:cubicBezTo>
                      <a:pt x="17970" y="17018"/>
                      <a:pt x="17970" y="17018"/>
                      <a:pt x="17970" y="17018"/>
                    </a:cubicBezTo>
                    <a:cubicBezTo>
                      <a:pt x="17970" y="17018"/>
                      <a:pt x="17970" y="17018"/>
                      <a:pt x="17970" y="17018"/>
                    </a:cubicBezTo>
                    <a:cubicBezTo>
                      <a:pt x="17970" y="17018"/>
                      <a:pt x="17970" y="17018"/>
                      <a:pt x="17970" y="17018"/>
                    </a:cubicBezTo>
                    <a:cubicBezTo>
                      <a:pt x="17970" y="17018"/>
                      <a:pt x="17970" y="17018"/>
                      <a:pt x="17970" y="17018"/>
                    </a:cubicBezTo>
                    <a:cubicBezTo>
                      <a:pt x="18061" y="17149"/>
                      <a:pt x="18061" y="17149"/>
                      <a:pt x="18061" y="17149"/>
                    </a:cubicBezTo>
                    <a:cubicBezTo>
                      <a:pt x="18061" y="17018"/>
                      <a:pt x="18061" y="17018"/>
                      <a:pt x="18061" y="17018"/>
                    </a:cubicBezTo>
                    <a:cubicBezTo>
                      <a:pt x="18061" y="17149"/>
                      <a:pt x="18061" y="17149"/>
                      <a:pt x="18061" y="17149"/>
                    </a:cubicBezTo>
                    <a:cubicBezTo>
                      <a:pt x="18151" y="17149"/>
                      <a:pt x="18151" y="17149"/>
                      <a:pt x="18151" y="17149"/>
                    </a:cubicBezTo>
                    <a:cubicBezTo>
                      <a:pt x="18061" y="17280"/>
                      <a:pt x="18061" y="17280"/>
                      <a:pt x="18061" y="17280"/>
                    </a:cubicBezTo>
                    <a:cubicBezTo>
                      <a:pt x="18151" y="17411"/>
                      <a:pt x="18151" y="17411"/>
                      <a:pt x="18151" y="17411"/>
                    </a:cubicBezTo>
                    <a:cubicBezTo>
                      <a:pt x="18151" y="17411"/>
                      <a:pt x="18151" y="17411"/>
                      <a:pt x="18151" y="17411"/>
                    </a:cubicBezTo>
                    <a:cubicBezTo>
                      <a:pt x="18242" y="17280"/>
                      <a:pt x="18242" y="17280"/>
                      <a:pt x="18242" y="17280"/>
                    </a:cubicBezTo>
                    <a:cubicBezTo>
                      <a:pt x="18242" y="17280"/>
                      <a:pt x="18242" y="17280"/>
                      <a:pt x="18242" y="17280"/>
                    </a:cubicBezTo>
                    <a:cubicBezTo>
                      <a:pt x="18242" y="17411"/>
                      <a:pt x="18242" y="17411"/>
                      <a:pt x="18242" y="17411"/>
                    </a:cubicBezTo>
                    <a:cubicBezTo>
                      <a:pt x="18151" y="17411"/>
                      <a:pt x="18151" y="17411"/>
                      <a:pt x="18151" y="17411"/>
                    </a:cubicBezTo>
                    <a:cubicBezTo>
                      <a:pt x="18151" y="17542"/>
                      <a:pt x="18151" y="17542"/>
                      <a:pt x="18151" y="17542"/>
                    </a:cubicBezTo>
                    <a:cubicBezTo>
                      <a:pt x="18242" y="17542"/>
                      <a:pt x="18242" y="17542"/>
                      <a:pt x="18242" y="17542"/>
                    </a:cubicBezTo>
                    <a:cubicBezTo>
                      <a:pt x="18151" y="17673"/>
                      <a:pt x="18151" y="17673"/>
                      <a:pt x="18151" y="17673"/>
                    </a:cubicBezTo>
                    <a:cubicBezTo>
                      <a:pt x="18151" y="17804"/>
                      <a:pt x="18151" y="17804"/>
                      <a:pt x="18151" y="17804"/>
                    </a:cubicBezTo>
                    <a:cubicBezTo>
                      <a:pt x="18242" y="17804"/>
                      <a:pt x="18242" y="17804"/>
                      <a:pt x="18242" y="17804"/>
                    </a:cubicBezTo>
                    <a:cubicBezTo>
                      <a:pt x="18333" y="17804"/>
                      <a:pt x="18333" y="17804"/>
                      <a:pt x="18333" y="17804"/>
                    </a:cubicBezTo>
                    <a:cubicBezTo>
                      <a:pt x="18333" y="17673"/>
                      <a:pt x="18333" y="17673"/>
                      <a:pt x="18333" y="17673"/>
                    </a:cubicBezTo>
                    <a:cubicBezTo>
                      <a:pt x="18333" y="17673"/>
                      <a:pt x="18333" y="17673"/>
                      <a:pt x="18333" y="17673"/>
                    </a:cubicBezTo>
                    <a:cubicBezTo>
                      <a:pt x="18333" y="17804"/>
                      <a:pt x="18333" y="17804"/>
                      <a:pt x="18333" y="17804"/>
                    </a:cubicBezTo>
                    <a:cubicBezTo>
                      <a:pt x="18333" y="17935"/>
                      <a:pt x="18333" y="17935"/>
                      <a:pt x="18333" y="17935"/>
                    </a:cubicBezTo>
                    <a:cubicBezTo>
                      <a:pt x="18424" y="17935"/>
                      <a:pt x="18424" y="17935"/>
                      <a:pt x="18424" y="17935"/>
                    </a:cubicBezTo>
                    <a:cubicBezTo>
                      <a:pt x="18424" y="17804"/>
                      <a:pt x="18424" y="17804"/>
                      <a:pt x="18424" y="17804"/>
                    </a:cubicBezTo>
                    <a:cubicBezTo>
                      <a:pt x="18514" y="17673"/>
                      <a:pt x="18514" y="17673"/>
                      <a:pt x="18514" y="17673"/>
                    </a:cubicBezTo>
                    <a:cubicBezTo>
                      <a:pt x="18514" y="17542"/>
                      <a:pt x="18514" y="17542"/>
                      <a:pt x="18514" y="17542"/>
                    </a:cubicBezTo>
                    <a:cubicBezTo>
                      <a:pt x="18514" y="17280"/>
                      <a:pt x="18514" y="17280"/>
                      <a:pt x="18514" y="17280"/>
                    </a:cubicBezTo>
                    <a:cubicBezTo>
                      <a:pt x="18605" y="17149"/>
                      <a:pt x="18605" y="17149"/>
                      <a:pt x="18605" y="17149"/>
                    </a:cubicBezTo>
                    <a:cubicBezTo>
                      <a:pt x="18605" y="16887"/>
                      <a:pt x="18605" y="16887"/>
                      <a:pt x="18605" y="16887"/>
                    </a:cubicBezTo>
                    <a:cubicBezTo>
                      <a:pt x="18514" y="16756"/>
                      <a:pt x="18514" y="16756"/>
                      <a:pt x="18514" y="16756"/>
                    </a:cubicBezTo>
                    <a:cubicBezTo>
                      <a:pt x="18514" y="16625"/>
                      <a:pt x="18514" y="16625"/>
                      <a:pt x="18514" y="16625"/>
                    </a:cubicBezTo>
                    <a:cubicBezTo>
                      <a:pt x="18514" y="16625"/>
                      <a:pt x="18514" y="16625"/>
                      <a:pt x="18514" y="16625"/>
                    </a:cubicBezTo>
                    <a:cubicBezTo>
                      <a:pt x="18605" y="16625"/>
                      <a:pt x="18605" y="16625"/>
                      <a:pt x="18605" y="16625"/>
                    </a:cubicBezTo>
                    <a:cubicBezTo>
                      <a:pt x="18605" y="16756"/>
                      <a:pt x="18605" y="16756"/>
                      <a:pt x="18605" y="16756"/>
                    </a:cubicBezTo>
                    <a:cubicBezTo>
                      <a:pt x="18605" y="16756"/>
                      <a:pt x="18605" y="16756"/>
                      <a:pt x="18605" y="16756"/>
                    </a:cubicBezTo>
                    <a:cubicBezTo>
                      <a:pt x="18696" y="16625"/>
                      <a:pt x="18696" y="16625"/>
                      <a:pt x="18696" y="16625"/>
                    </a:cubicBezTo>
                    <a:cubicBezTo>
                      <a:pt x="18787" y="16625"/>
                      <a:pt x="18787" y="16625"/>
                      <a:pt x="18787" y="16625"/>
                    </a:cubicBezTo>
                    <a:cubicBezTo>
                      <a:pt x="18696" y="16756"/>
                      <a:pt x="18696" y="16756"/>
                      <a:pt x="18696" y="16756"/>
                    </a:cubicBezTo>
                    <a:cubicBezTo>
                      <a:pt x="18696" y="16887"/>
                      <a:pt x="18696" y="16887"/>
                      <a:pt x="18696" y="16887"/>
                    </a:cubicBezTo>
                    <a:cubicBezTo>
                      <a:pt x="18696" y="17018"/>
                      <a:pt x="18696" y="17018"/>
                      <a:pt x="18696" y="17018"/>
                    </a:cubicBezTo>
                    <a:cubicBezTo>
                      <a:pt x="18605" y="17280"/>
                      <a:pt x="18605" y="17280"/>
                      <a:pt x="18605" y="17280"/>
                    </a:cubicBezTo>
                    <a:cubicBezTo>
                      <a:pt x="18605" y="17411"/>
                      <a:pt x="18605" y="17411"/>
                      <a:pt x="18605" y="17411"/>
                    </a:cubicBezTo>
                    <a:cubicBezTo>
                      <a:pt x="18605" y="17411"/>
                      <a:pt x="18605" y="17411"/>
                      <a:pt x="18605" y="17411"/>
                    </a:cubicBezTo>
                    <a:cubicBezTo>
                      <a:pt x="18605" y="17542"/>
                      <a:pt x="18605" y="17542"/>
                      <a:pt x="18605" y="17542"/>
                    </a:cubicBezTo>
                    <a:cubicBezTo>
                      <a:pt x="18605" y="17673"/>
                      <a:pt x="18605" y="17673"/>
                      <a:pt x="18605" y="17673"/>
                    </a:cubicBezTo>
                    <a:cubicBezTo>
                      <a:pt x="18605" y="17804"/>
                      <a:pt x="18605" y="17804"/>
                      <a:pt x="18605" y="17804"/>
                    </a:cubicBezTo>
                    <a:cubicBezTo>
                      <a:pt x="18605" y="17804"/>
                      <a:pt x="18605" y="17804"/>
                      <a:pt x="18605" y="17804"/>
                    </a:cubicBezTo>
                    <a:cubicBezTo>
                      <a:pt x="18696" y="17935"/>
                      <a:pt x="18696" y="17935"/>
                      <a:pt x="18696" y="17935"/>
                    </a:cubicBezTo>
                    <a:cubicBezTo>
                      <a:pt x="18696" y="18065"/>
                      <a:pt x="18696" y="18065"/>
                      <a:pt x="18696" y="18065"/>
                    </a:cubicBezTo>
                    <a:cubicBezTo>
                      <a:pt x="18696" y="18065"/>
                      <a:pt x="18696" y="18065"/>
                      <a:pt x="18696" y="18065"/>
                    </a:cubicBezTo>
                    <a:cubicBezTo>
                      <a:pt x="18787" y="18196"/>
                      <a:pt x="18787" y="18196"/>
                      <a:pt x="18787" y="18196"/>
                    </a:cubicBezTo>
                    <a:cubicBezTo>
                      <a:pt x="18787" y="18196"/>
                      <a:pt x="18787" y="18196"/>
                      <a:pt x="18787" y="18196"/>
                    </a:cubicBezTo>
                    <a:cubicBezTo>
                      <a:pt x="18877" y="18196"/>
                      <a:pt x="18877" y="18196"/>
                      <a:pt x="18877" y="18196"/>
                    </a:cubicBezTo>
                    <a:cubicBezTo>
                      <a:pt x="18877" y="18196"/>
                      <a:pt x="18877" y="18196"/>
                      <a:pt x="18877" y="18196"/>
                    </a:cubicBezTo>
                    <a:cubicBezTo>
                      <a:pt x="18968" y="18196"/>
                      <a:pt x="18968" y="18196"/>
                      <a:pt x="18968" y="18196"/>
                    </a:cubicBezTo>
                    <a:cubicBezTo>
                      <a:pt x="19059" y="18196"/>
                      <a:pt x="19059" y="18196"/>
                      <a:pt x="19059" y="18196"/>
                    </a:cubicBezTo>
                    <a:cubicBezTo>
                      <a:pt x="19059" y="18196"/>
                      <a:pt x="19059" y="18196"/>
                      <a:pt x="19059" y="18196"/>
                    </a:cubicBezTo>
                    <a:cubicBezTo>
                      <a:pt x="18968" y="18327"/>
                      <a:pt x="18968" y="18327"/>
                      <a:pt x="18968" y="18327"/>
                    </a:cubicBezTo>
                    <a:cubicBezTo>
                      <a:pt x="18877" y="18327"/>
                      <a:pt x="18877" y="18327"/>
                      <a:pt x="18877" y="18327"/>
                    </a:cubicBezTo>
                    <a:cubicBezTo>
                      <a:pt x="18877" y="18327"/>
                      <a:pt x="18877" y="18327"/>
                      <a:pt x="18877" y="18327"/>
                    </a:cubicBezTo>
                    <a:cubicBezTo>
                      <a:pt x="18968" y="18458"/>
                      <a:pt x="18968" y="18458"/>
                      <a:pt x="18968" y="18458"/>
                    </a:cubicBezTo>
                    <a:cubicBezTo>
                      <a:pt x="18877" y="18458"/>
                      <a:pt x="18877" y="18458"/>
                      <a:pt x="18877" y="18458"/>
                    </a:cubicBezTo>
                    <a:cubicBezTo>
                      <a:pt x="18877" y="18458"/>
                      <a:pt x="18877" y="18458"/>
                      <a:pt x="18877" y="18458"/>
                    </a:cubicBezTo>
                    <a:cubicBezTo>
                      <a:pt x="18877" y="18589"/>
                      <a:pt x="18877" y="18589"/>
                      <a:pt x="18877" y="18589"/>
                    </a:cubicBezTo>
                    <a:cubicBezTo>
                      <a:pt x="18877" y="18720"/>
                      <a:pt x="18877" y="18720"/>
                      <a:pt x="18877" y="18720"/>
                    </a:cubicBezTo>
                    <a:cubicBezTo>
                      <a:pt x="18877" y="18720"/>
                      <a:pt x="18877" y="18720"/>
                      <a:pt x="18877" y="18720"/>
                    </a:cubicBezTo>
                    <a:cubicBezTo>
                      <a:pt x="18877" y="18720"/>
                      <a:pt x="18877" y="18720"/>
                      <a:pt x="18877" y="18720"/>
                    </a:cubicBezTo>
                    <a:cubicBezTo>
                      <a:pt x="18787" y="18720"/>
                      <a:pt x="18787" y="18720"/>
                      <a:pt x="18787" y="18720"/>
                    </a:cubicBezTo>
                    <a:cubicBezTo>
                      <a:pt x="18787" y="18589"/>
                      <a:pt x="18787" y="18589"/>
                      <a:pt x="18787" y="18589"/>
                    </a:cubicBezTo>
                    <a:cubicBezTo>
                      <a:pt x="18787" y="18720"/>
                      <a:pt x="18787" y="18720"/>
                      <a:pt x="18787" y="18720"/>
                    </a:cubicBezTo>
                    <a:cubicBezTo>
                      <a:pt x="18787" y="18720"/>
                      <a:pt x="18787" y="18720"/>
                      <a:pt x="18787" y="18720"/>
                    </a:cubicBezTo>
                    <a:cubicBezTo>
                      <a:pt x="18787" y="18851"/>
                      <a:pt x="18787" y="18851"/>
                      <a:pt x="18787" y="18851"/>
                    </a:cubicBezTo>
                    <a:cubicBezTo>
                      <a:pt x="18787" y="18982"/>
                      <a:pt x="18787" y="18982"/>
                      <a:pt x="18787" y="18982"/>
                    </a:cubicBezTo>
                    <a:cubicBezTo>
                      <a:pt x="18787" y="18982"/>
                      <a:pt x="18787" y="18982"/>
                      <a:pt x="18787" y="18982"/>
                    </a:cubicBezTo>
                    <a:cubicBezTo>
                      <a:pt x="18787" y="18982"/>
                      <a:pt x="18787" y="18982"/>
                      <a:pt x="18787" y="18982"/>
                    </a:cubicBezTo>
                    <a:cubicBezTo>
                      <a:pt x="18696" y="18982"/>
                      <a:pt x="18696" y="18982"/>
                      <a:pt x="18696" y="18982"/>
                    </a:cubicBezTo>
                    <a:cubicBezTo>
                      <a:pt x="18696" y="19113"/>
                      <a:pt x="18696" y="19113"/>
                      <a:pt x="18696" y="19113"/>
                    </a:cubicBezTo>
                    <a:cubicBezTo>
                      <a:pt x="18696" y="19113"/>
                      <a:pt x="18696" y="19113"/>
                      <a:pt x="18696" y="19113"/>
                    </a:cubicBezTo>
                    <a:cubicBezTo>
                      <a:pt x="18696" y="19113"/>
                      <a:pt x="18696" y="19113"/>
                      <a:pt x="18696" y="19113"/>
                    </a:cubicBezTo>
                    <a:cubicBezTo>
                      <a:pt x="18787" y="19113"/>
                      <a:pt x="18787" y="19113"/>
                      <a:pt x="18787" y="19113"/>
                    </a:cubicBezTo>
                    <a:cubicBezTo>
                      <a:pt x="18787" y="19244"/>
                      <a:pt x="18787" y="19244"/>
                      <a:pt x="18787" y="19244"/>
                    </a:cubicBezTo>
                    <a:cubicBezTo>
                      <a:pt x="18877" y="19244"/>
                      <a:pt x="18877" y="19244"/>
                      <a:pt x="18877" y="19244"/>
                    </a:cubicBezTo>
                    <a:cubicBezTo>
                      <a:pt x="18877" y="19244"/>
                      <a:pt x="18877" y="19244"/>
                      <a:pt x="18877" y="19244"/>
                    </a:cubicBezTo>
                    <a:cubicBezTo>
                      <a:pt x="18968" y="19375"/>
                      <a:pt x="18968" y="19375"/>
                      <a:pt x="18968" y="19375"/>
                    </a:cubicBezTo>
                    <a:cubicBezTo>
                      <a:pt x="18968" y="19375"/>
                      <a:pt x="18968" y="19375"/>
                      <a:pt x="18968" y="19375"/>
                    </a:cubicBezTo>
                    <a:cubicBezTo>
                      <a:pt x="18877" y="19375"/>
                      <a:pt x="18877" y="19375"/>
                      <a:pt x="18877" y="19375"/>
                    </a:cubicBezTo>
                    <a:cubicBezTo>
                      <a:pt x="18877" y="19375"/>
                      <a:pt x="18877" y="19375"/>
                      <a:pt x="18877" y="19375"/>
                    </a:cubicBezTo>
                    <a:cubicBezTo>
                      <a:pt x="18877" y="19505"/>
                      <a:pt x="18877" y="19505"/>
                      <a:pt x="18877" y="19505"/>
                    </a:cubicBezTo>
                    <a:cubicBezTo>
                      <a:pt x="18877" y="19505"/>
                      <a:pt x="18877" y="19505"/>
                      <a:pt x="18877" y="19505"/>
                    </a:cubicBezTo>
                    <a:cubicBezTo>
                      <a:pt x="18968" y="19636"/>
                      <a:pt x="18968" y="19636"/>
                      <a:pt x="18968" y="19636"/>
                    </a:cubicBezTo>
                    <a:cubicBezTo>
                      <a:pt x="18968" y="19636"/>
                      <a:pt x="18968" y="19636"/>
                      <a:pt x="18968" y="19636"/>
                    </a:cubicBezTo>
                    <a:cubicBezTo>
                      <a:pt x="19059" y="19636"/>
                      <a:pt x="19059" y="19636"/>
                      <a:pt x="19059" y="19636"/>
                    </a:cubicBezTo>
                    <a:cubicBezTo>
                      <a:pt x="18968" y="19636"/>
                      <a:pt x="18968" y="19636"/>
                      <a:pt x="18968" y="19636"/>
                    </a:cubicBezTo>
                    <a:cubicBezTo>
                      <a:pt x="18968" y="19636"/>
                      <a:pt x="18968" y="19636"/>
                      <a:pt x="18968" y="19636"/>
                    </a:cubicBezTo>
                    <a:cubicBezTo>
                      <a:pt x="18877" y="19767"/>
                      <a:pt x="18877" y="19767"/>
                      <a:pt x="18877" y="19767"/>
                    </a:cubicBezTo>
                    <a:cubicBezTo>
                      <a:pt x="18877" y="19898"/>
                      <a:pt x="18877" y="19898"/>
                      <a:pt x="18877" y="19898"/>
                    </a:cubicBezTo>
                    <a:cubicBezTo>
                      <a:pt x="18968" y="20029"/>
                      <a:pt x="18968" y="20029"/>
                      <a:pt x="18968" y="20029"/>
                    </a:cubicBezTo>
                    <a:cubicBezTo>
                      <a:pt x="19059" y="20160"/>
                      <a:pt x="19059" y="20160"/>
                      <a:pt x="19059" y="20160"/>
                    </a:cubicBezTo>
                    <a:cubicBezTo>
                      <a:pt x="19150" y="20160"/>
                      <a:pt x="19150" y="20160"/>
                      <a:pt x="19150" y="20160"/>
                    </a:cubicBezTo>
                    <a:cubicBezTo>
                      <a:pt x="19150" y="20160"/>
                      <a:pt x="19150" y="20160"/>
                      <a:pt x="19150" y="20160"/>
                    </a:cubicBezTo>
                    <a:cubicBezTo>
                      <a:pt x="19059" y="20160"/>
                      <a:pt x="19059" y="20160"/>
                      <a:pt x="19059" y="20160"/>
                    </a:cubicBezTo>
                    <a:cubicBezTo>
                      <a:pt x="18968" y="20160"/>
                      <a:pt x="18968" y="20160"/>
                      <a:pt x="18968" y="20160"/>
                    </a:cubicBezTo>
                    <a:cubicBezTo>
                      <a:pt x="18968" y="20160"/>
                      <a:pt x="18968" y="20160"/>
                      <a:pt x="18968" y="20160"/>
                    </a:cubicBezTo>
                    <a:cubicBezTo>
                      <a:pt x="18877" y="20291"/>
                      <a:pt x="18877" y="20291"/>
                      <a:pt x="18877" y="20291"/>
                    </a:cubicBezTo>
                    <a:cubicBezTo>
                      <a:pt x="18787" y="20422"/>
                      <a:pt x="18787" y="20422"/>
                      <a:pt x="18787" y="20422"/>
                    </a:cubicBezTo>
                    <a:cubicBezTo>
                      <a:pt x="18696" y="20553"/>
                      <a:pt x="18696" y="20553"/>
                      <a:pt x="18696" y="20553"/>
                    </a:cubicBezTo>
                    <a:cubicBezTo>
                      <a:pt x="18696" y="20684"/>
                      <a:pt x="18696" y="20684"/>
                      <a:pt x="18696" y="20684"/>
                    </a:cubicBezTo>
                    <a:cubicBezTo>
                      <a:pt x="18696" y="20815"/>
                      <a:pt x="18696" y="20815"/>
                      <a:pt x="18696" y="20815"/>
                    </a:cubicBezTo>
                    <a:cubicBezTo>
                      <a:pt x="18787" y="20684"/>
                      <a:pt x="18787" y="20684"/>
                      <a:pt x="18787" y="20684"/>
                    </a:cubicBezTo>
                    <a:cubicBezTo>
                      <a:pt x="18877" y="20553"/>
                      <a:pt x="18877" y="20553"/>
                      <a:pt x="18877" y="20553"/>
                    </a:cubicBezTo>
                    <a:cubicBezTo>
                      <a:pt x="18877" y="20553"/>
                      <a:pt x="18877" y="20553"/>
                      <a:pt x="18877" y="20553"/>
                    </a:cubicBezTo>
                    <a:cubicBezTo>
                      <a:pt x="18877" y="20422"/>
                      <a:pt x="18877" y="20422"/>
                      <a:pt x="18877" y="20422"/>
                    </a:cubicBezTo>
                    <a:cubicBezTo>
                      <a:pt x="19059" y="20291"/>
                      <a:pt x="19059" y="20291"/>
                      <a:pt x="19059" y="20291"/>
                    </a:cubicBezTo>
                    <a:cubicBezTo>
                      <a:pt x="19059" y="20422"/>
                      <a:pt x="19059" y="20422"/>
                      <a:pt x="19059" y="20422"/>
                    </a:cubicBezTo>
                    <a:cubicBezTo>
                      <a:pt x="19059" y="20422"/>
                      <a:pt x="19059" y="20422"/>
                      <a:pt x="19059" y="20422"/>
                    </a:cubicBezTo>
                    <a:cubicBezTo>
                      <a:pt x="19150" y="20422"/>
                      <a:pt x="19150" y="20422"/>
                      <a:pt x="19150" y="20422"/>
                    </a:cubicBezTo>
                    <a:cubicBezTo>
                      <a:pt x="19150" y="20422"/>
                      <a:pt x="19150" y="20422"/>
                      <a:pt x="19150" y="20422"/>
                    </a:cubicBezTo>
                    <a:cubicBezTo>
                      <a:pt x="19150" y="20553"/>
                      <a:pt x="19150" y="20553"/>
                      <a:pt x="19150" y="20553"/>
                    </a:cubicBezTo>
                    <a:cubicBezTo>
                      <a:pt x="19240" y="20553"/>
                      <a:pt x="19240" y="20553"/>
                      <a:pt x="19240" y="20553"/>
                    </a:cubicBezTo>
                    <a:cubicBezTo>
                      <a:pt x="19240" y="20553"/>
                      <a:pt x="19240" y="20553"/>
                      <a:pt x="19240" y="20553"/>
                    </a:cubicBezTo>
                    <a:cubicBezTo>
                      <a:pt x="19150" y="20684"/>
                      <a:pt x="19150" y="20684"/>
                      <a:pt x="19150" y="20684"/>
                    </a:cubicBezTo>
                    <a:cubicBezTo>
                      <a:pt x="19150" y="20684"/>
                      <a:pt x="19150" y="20684"/>
                      <a:pt x="19150" y="20684"/>
                    </a:cubicBezTo>
                    <a:cubicBezTo>
                      <a:pt x="19150" y="20815"/>
                      <a:pt x="19150" y="20815"/>
                      <a:pt x="19150" y="20815"/>
                    </a:cubicBezTo>
                    <a:cubicBezTo>
                      <a:pt x="19150" y="20945"/>
                      <a:pt x="19150" y="20945"/>
                      <a:pt x="19150" y="20945"/>
                    </a:cubicBezTo>
                    <a:cubicBezTo>
                      <a:pt x="19059" y="20945"/>
                      <a:pt x="19059" y="20945"/>
                      <a:pt x="19059" y="20945"/>
                    </a:cubicBezTo>
                    <a:cubicBezTo>
                      <a:pt x="19150" y="21076"/>
                      <a:pt x="19150" y="21076"/>
                      <a:pt x="19150" y="21076"/>
                    </a:cubicBezTo>
                    <a:cubicBezTo>
                      <a:pt x="19150" y="21076"/>
                      <a:pt x="19150" y="21076"/>
                      <a:pt x="19150" y="21076"/>
                    </a:cubicBezTo>
                    <a:cubicBezTo>
                      <a:pt x="19059" y="21076"/>
                      <a:pt x="19059" y="21076"/>
                      <a:pt x="19059" y="21076"/>
                    </a:cubicBezTo>
                    <a:cubicBezTo>
                      <a:pt x="18968" y="21076"/>
                      <a:pt x="18968" y="21076"/>
                      <a:pt x="18968" y="21076"/>
                    </a:cubicBezTo>
                    <a:cubicBezTo>
                      <a:pt x="18968" y="21207"/>
                      <a:pt x="18968" y="21207"/>
                      <a:pt x="18968" y="21207"/>
                    </a:cubicBezTo>
                    <a:cubicBezTo>
                      <a:pt x="18968" y="21207"/>
                      <a:pt x="18968" y="21207"/>
                      <a:pt x="18968" y="21207"/>
                    </a:cubicBezTo>
                    <a:cubicBezTo>
                      <a:pt x="18968" y="21207"/>
                      <a:pt x="18968" y="21207"/>
                      <a:pt x="18968" y="21207"/>
                    </a:cubicBezTo>
                    <a:cubicBezTo>
                      <a:pt x="19059" y="21207"/>
                      <a:pt x="19059" y="21207"/>
                      <a:pt x="19059" y="21207"/>
                    </a:cubicBezTo>
                    <a:cubicBezTo>
                      <a:pt x="19150" y="21207"/>
                      <a:pt x="19150" y="21207"/>
                      <a:pt x="19150" y="21207"/>
                    </a:cubicBezTo>
                    <a:cubicBezTo>
                      <a:pt x="19150" y="21207"/>
                      <a:pt x="19150" y="21207"/>
                      <a:pt x="19150" y="21207"/>
                    </a:cubicBezTo>
                    <a:cubicBezTo>
                      <a:pt x="19059" y="21338"/>
                      <a:pt x="19059" y="21338"/>
                      <a:pt x="19059" y="21338"/>
                    </a:cubicBezTo>
                    <a:cubicBezTo>
                      <a:pt x="18968" y="21338"/>
                      <a:pt x="18968" y="21338"/>
                      <a:pt x="18968" y="21338"/>
                    </a:cubicBezTo>
                    <a:cubicBezTo>
                      <a:pt x="18968" y="21338"/>
                      <a:pt x="18968" y="21338"/>
                      <a:pt x="18968" y="21338"/>
                    </a:cubicBezTo>
                    <a:cubicBezTo>
                      <a:pt x="18968" y="21338"/>
                      <a:pt x="18968" y="21338"/>
                      <a:pt x="18968" y="21338"/>
                    </a:cubicBezTo>
                    <a:cubicBezTo>
                      <a:pt x="18877" y="21469"/>
                      <a:pt x="18877" y="21469"/>
                      <a:pt x="18877" y="21469"/>
                    </a:cubicBezTo>
                    <a:cubicBezTo>
                      <a:pt x="18968" y="21600"/>
                      <a:pt x="18968" y="21600"/>
                      <a:pt x="18968" y="21600"/>
                    </a:cubicBezTo>
                    <a:cubicBezTo>
                      <a:pt x="18968" y="21600"/>
                      <a:pt x="18968" y="21600"/>
                      <a:pt x="18968" y="21600"/>
                    </a:cubicBezTo>
                    <a:cubicBezTo>
                      <a:pt x="18968" y="21469"/>
                      <a:pt x="18968" y="21469"/>
                      <a:pt x="18968" y="21469"/>
                    </a:cubicBezTo>
                    <a:cubicBezTo>
                      <a:pt x="19059" y="21469"/>
                      <a:pt x="19059" y="21469"/>
                      <a:pt x="19059" y="21469"/>
                    </a:cubicBezTo>
                    <a:cubicBezTo>
                      <a:pt x="19150" y="21469"/>
                      <a:pt x="19150" y="21469"/>
                      <a:pt x="19150" y="21469"/>
                    </a:cubicBezTo>
                    <a:cubicBezTo>
                      <a:pt x="19240" y="21338"/>
                      <a:pt x="19240" y="21338"/>
                      <a:pt x="19240" y="21338"/>
                    </a:cubicBezTo>
                    <a:cubicBezTo>
                      <a:pt x="19331" y="21076"/>
                      <a:pt x="19331" y="21076"/>
                      <a:pt x="19331" y="21076"/>
                    </a:cubicBezTo>
                    <a:cubicBezTo>
                      <a:pt x="19331" y="20945"/>
                      <a:pt x="19331" y="20945"/>
                      <a:pt x="19331" y="20945"/>
                    </a:cubicBezTo>
                    <a:cubicBezTo>
                      <a:pt x="19422" y="20684"/>
                      <a:pt x="19422" y="20684"/>
                      <a:pt x="19422" y="20684"/>
                    </a:cubicBezTo>
                    <a:cubicBezTo>
                      <a:pt x="19513" y="20684"/>
                      <a:pt x="19513" y="20684"/>
                      <a:pt x="19513" y="20684"/>
                    </a:cubicBezTo>
                    <a:cubicBezTo>
                      <a:pt x="19513" y="20684"/>
                      <a:pt x="19513" y="20684"/>
                      <a:pt x="19513" y="20684"/>
                    </a:cubicBezTo>
                    <a:close/>
                    <a:moveTo>
                      <a:pt x="18242" y="21207"/>
                    </a:moveTo>
                    <a:cubicBezTo>
                      <a:pt x="18242" y="21207"/>
                      <a:pt x="18242" y="21207"/>
                      <a:pt x="18242" y="21207"/>
                    </a:cubicBezTo>
                    <a:cubicBezTo>
                      <a:pt x="18242" y="21076"/>
                      <a:pt x="18242" y="21076"/>
                      <a:pt x="18242" y="21076"/>
                    </a:cubicBezTo>
                    <a:cubicBezTo>
                      <a:pt x="18333" y="21207"/>
                      <a:pt x="18333" y="21207"/>
                      <a:pt x="18333" y="21207"/>
                    </a:cubicBezTo>
                    <a:cubicBezTo>
                      <a:pt x="18242" y="21207"/>
                      <a:pt x="18242" y="21207"/>
                      <a:pt x="18242" y="21207"/>
                    </a:cubicBezTo>
                    <a:close/>
                    <a:moveTo>
                      <a:pt x="18696" y="21338"/>
                    </a:moveTo>
                    <a:cubicBezTo>
                      <a:pt x="18787" y="21338"/>
                      <a:pt x="18787" y="21338"/>
                      <a:pt x="18787" y="21338"/>
                    </a:cubicBezTo>
                    <a:cubicBezTo>
                      <a:pt x="18877" y="21338"/>
                      <a:pt x="18877" y="21338"/>
                      <a:pt x="18877" y="21338"/>
                    </a:cubicBezTo>
                    <a:cubicBezTo>
                      <a:pt x="18787" y="21469"/>
                      <a:pt x="18787" y="21469"/>
                      <a:pt x="18787" y="21469"/>
                    </a:cubicBezTo>
                    <a:cubicBezTo>
                      <a:pt x="18696" y="21338"/>
                      <a:pt x="18696" y="21338"/>
                      <a:pt x="18696" y="21338"/>
                    </a:cubicBezTo>
                    <a:close/>
                    <a:moveTo>
                      <a:pt x="18787" y="21076"/>
                    </a:moveTo>
                    <a:cubicBezTo>
                      <a:pt x="18787" y="21076"/>
                      <a:pt x="18787" y="21076"/>
                      <a:pt x="18787" y="21076"/>
                    </a:cubicBezTo>
                    <a:cubicBezTo>
                      <a:pt x="18877" y="21207"/>
                      <a:pt x="18877" y="21207"/>
                      <a:pt x="18877" y="21207"/>
                    </a:cubicBezTo>
                    <a:cubicBezTo>
                      <a:pt x="18787" y="21338"/>
                      <a:pt x="18787" y="21338"/>
                      <a:pt x="18787" y="21338"/>
                    </a:cubicBezTo>
                    <a:cubicBezTo>
                      <a:pt x="18696" y="21207"/>
                      <a:pt x="18696" y="21207"/>
                      <a:pt x="18696" y="21207"/>
                    </a:cubicBezTo>
                    <a:cubicBezTo>
                      <a:pt x="18787" y="21207"/>
                      <a:pt x="18787" y="21207"/>
                      <a:pt x="18787" y="21207"/>
                    </a:cubicBezTo>
                    <a:cubicBezTo>
                      <a:pt x="18787" y="21076"/>
                      <a:pt x="18787" y="21076"/>
                      <a:pt x="18787" y="21076"/>
                    </a:cubicBezTo>
                    <a:close/>
                    <a:moveTo>
                      <a:pt x="18696" y="20945"/>
                    </a:moveTo>
                    <a:cubicBezTo>
                      <a:pt x="18787" y="20945"/>
                      <a:pt x="18787" y="20945"/>
                      <a:pt x="18787" y="20945"/>
                    </a:cubicBezTo>
                    <a:cubicBezTo>
                      <a:pt x="18696" y="21076"/>
                      <a:pt x="18696" y="21076"/>
                      <a:pt x="18696" y="21076"/>
                    </a:cubicBezTo>
                    <a:cubicBezTo>
                      <a:pt x="18696" y="20945"/>
                      <a:pt x="18696" y="20945"/>
                      <a:pt x="18696" y="20945"/>
                    </a:cubicBezTo>
                    <a:cubicBezTo>
                      <a:pt x="18696" y="20945"/>
                      <a:pt x="18696" y="20945"/>
                      <a:pt x="18696" y="20945"/>
                    </a:cubicBezTo>
                    <a:cubicBezTo>
                      <a:pt x="18696" y="20945"/>
                      <a:pt x="18696" y="20945"/>
                      <a:pt x="18696" y="20945"/>
                    </a:cubicBezTo>
                    <a:close/>
                    <a:moveTo>
                      <a:pt x="18787" y="20815"/>
                    </a:moveTo>
                    <a:cubicBezTo>
                      <a:pt x="18877" y="20815"/>
                      <a:pt x="18877" y="20815"/>
                      <a:pt x="18877" y="20815"/>
                    </a:cubicBezTo>
                    <a:cubicBezTo>
                      <a:pt x="18877" y="20684"/>
                      <a:pt x="18877" y="20684"/>
                      <a:pt x="18877" y="20684"/>
                    </a:cubicBezTo>
                    <a:cubicBezTo>
                      <a:pt x="18877" y="20553"/>
                      <a:pt x="18877" y="20553"/>
                      <a:pt x="18877" y="20553"/>
                    </a:cubicBezTo>
                    <a:cubicBezTo>
                      <a:pt x="18968" y="20553"/>
                      <a:pt x="18968" y="20553"/>
                      <a:pt x="18968" y="20553"/>
                    </a:cubicBezTo>
                    <a:cubicBezTo>
                      <a:pt x="18968" y="20553"/>
                      <a:pt x="18968" y="20553"/>
                      <a:pt x="18968" y="20553"/>
                    </a:cubicBezTo>
                    <a:cubicBezTo>
                      <a:pt x="19059" y="20422"/>
                      <a:pt x="19059" y="20422"/>
                      <a:pt x="19059" y="20422"/>
                    </a:cubicBezTo>
                    <a:cubicBezTo>
                      <a:pt x="19150" y="20553"/>
                      <a:pt x="19150" y="20553"/>
                      <a:pt x="19150" y="20553"/>
                    </a:cubicBezTo>
                    <a:cubicBezTo>
                      <a:pt x="19059" y="20684"/>
                      <a:pt x="19059" y="20684"/>
                      <a:pt x="19059" y="20684"/>
                    </a:cubicBezTo>
                    <a:cubicBezTo>
                      <a:pt x="19150" y="20815"/>
                      <a:pt x="19150" y="20815"/>
                      <a:pt x="19150" y="20815"/>
                    </a:cubicBezTo>
                    <a:cubicBezTo>
                      <a:pt x="18968" y="20945"/>
                      <a:pt x="18968" y="20945"/>
                      <a:pt x="18968" y="20945"/>
                    </a:cubicBezTo>
                    <a:cubicBezTo>
                      <a:pt x="18877" y="21076"/>
                      <a:pt x="18877" y="21076"/>
                      <a:pt x="18877" y="21076"/>
                    </a:cubicBezTo>
                    <a:cubicBezTo>
                      <a:pt x="18877" y="21076"/>
                      <a:pt x="18877" y="21076"/>
                      <a:pt x="18877" y="21076"/>
                    </a:cubicBezTo>
                    <a:cubicBezTo>
                      <a:pt x="18877" y="20945"/>
                      <a:pt x="18877" y="20945"/>
                      <a:pt x="18877" y="20945"/>
                    </a:cubicBezTo>
                    <a:cubicBezTo>
                      <a:pt x="18968" y="20815"/>
                      <a:pt x="18968" y="20815"/>
                      <a:pt x="18968" y="20815"/>
                    </a:cubicBezTo>
                    <a:cubicBezTo>
                      <a:pt x="18968" y="20815"/>
                      <a:pt x="18968" y="20815"/>
                      <a:pt x="18968" y="20815"/>
                    </a:cubicBezTo>
                    <a:cubicBezTo>
                      <a:pt x="18877" y="20945"/>
                      <a:pt x="18877" y="20945"/>
                      <a:pt x="18877" y="20945"/>
                    </a:cubicBezTo>
                    <a:cubicBezTo>
                      <a:pt x="18787" y="20815"/>
                      <a:pt x="18787" y="20815"/>
                      <a:pt x="18787" y="20815"/>
                    </a:cubicBezTo>
                    <a:close/>
                    <a:moveTo>
                      <a:pt x="18061" y="21207"/>
                    </a:moveTo>
                    <a:cubicBezTo>
                      <a:pt x="18151" y="21207"/>
                      <a:pt x="18151" y="21207"/>
                      <a:pt x="18151" y="21207"/>
                    </a:cubicBezTo>
                    <a:cubicBezTo>
                      <a:pt x="18151" y="21207"/>
                      <a:pt x="18151" y="21207"/>
                      <a:pt x="18151" y="21207"/>
                    </a:cubicBezTo>
                    <a:cubicBezTo>
                      <a:pt x="18151" y="21338"/>
                      <a:pt x="18151" y="21338"/>
                      <a:pt x="18151" y="21338"/>
                    </a:cubicBezTo>
                    <a:cubicBezTo>
                      <a:pt x="18242" y="21469"/>
                      <a:pt x="18242" y="21469"/>
                      <a:pt x="18242" y="21469"/>
                    </a:cubicBezTo>
                    <a:cubicBezTo>
                      <a:pt x="18151" y="21600"/>
                      <a:pt x="18151" y="21600"/>
                      <a:pt x="18151" y="21600"/>
                    </a:cubicBezTo>
                    <a:cubicBezTo>
                      <a:pt x="18151" y="21469"/>
                      <a:pt x="18151" y="21469"/>
                      <a:pt x="18151" y="21469"/>
                    </a:cubicBezTo>
                    <a:cubicBezTo>
                      <a:pt x="18151" y="21338"/>
                      <a:pt x="18151" y="21338"/>
                      <a:pt x="18151" y="21338"/>
                    </a:cubicBezTo>
                    <a:cubicBezTo>
                      <a:pt x="18061" y="21207"/>
                      <a:pt x="18061" y="21207"/>
                      <a:pt x="18061" y="21207"/>
                    </a:cubicBezTo>
                    <a:cubicBezTo>
                      <a:pt x="18061" y="21207"/>
                      <a:pt x="18061" y="21207"/>
                      <a:pt x="18061" y="21207"/>
                    </a:cubicBezTo>
                    <a:close/>
                    <a:moveTo>
                      <a:pt x="18151" y="21076"/>
                    </a:moveTo>
                    <a:cubicBezTo>
                      <a:pt x="18151" y="21076"/>
                      <a:pt x="18151" y="21076"/>
                      <a:pt x="18151" y="21076"/>
                    </a:cubicBezTo>
                    <a:cubicBezTo>
                      <a:pt x="18151" y="21076"/>
                      <a:pt x="18151" y="21076"/>
                      <a:pt x="18151" y="21076"/>
                    </a:cubicBezTo>
                    <a:cubicBezTo>
                      <a:pt x="18242" y="21076"/>
                      <a:pt x="18242" y="21076"/>
                      <a:pt x="18242" y="21076"/>
                    </a:cubicBezTo>
                    <a:cubicBezTo>
                      <a:pt x="18151" y="21207"/>
                      <a:pt x="18151" y="21207"/>
                      <a:pt x="18151" y="21207"/>
                    </a:cubicBezTo>
                    <a:cubicBezTo>
                      <a:pt x="18151" y="21076"/>
                      <a:pt x="18151" y="21076"/>
                      <a:pt x="18151" y="21076"/>
                    </a:cubicBezTo>
                    <a:close/>
                    <a:moveTo>
                      <a:pt x="18061" y="20945"/>
                    </a:moveTo>
                    <a:cubicBezTo>
                      <a:pt x="18151" y="20815"/>
                      <a:pt x="18151" y="20815"/>
                      <a:pt x="18151" y="20815"/>
                    </a:cubicBezTo>
                    <a:cubicBezTo>
                      <a:pt x="18151" y="20945"/>
                      <a:pt x="18151" y="20945"/>
                      <a:pt x="18151" y="20945"/>
                    </a:cubicBezTo>
                    <a:cubicBezTo>
                      <a:pt x="18061" y="20945"/>
                      <a:pt x="18061" y="20945"/>
                      <a:pt x="18061" y="20945"/>
                    </a:cubicBezTo>
                    <a:close/>
                    <a:moveTo>
                      <a:pt x="18061" y="20815"/>
                    </a:moveTo>
                    <a:cubicBezTo>
                      <a:pt x="18061" y="20815"/>
                      <a:pt x="18061" y="20815"/>
                      <a:pt x="18061" y="20815"/>
                    </a:cubicBezTo>
                    <a:cubicBezTo>
                      <a:pt x="17970" y="20945"/>
                      <a:pt x="17970" y="20945"/>
                      <a:pt x="17970" y="20945"/>
                    </a:cubicBezTo>
                    <a:cubicBezTo>
                      <a:pt x="18061" y="20815"/>
                      <a:pt x="18061" y="20815"/>
                      <a:pt x="18061" y="20815"/>
                    </a:cubicBezTo>
                    <a:close/>
                    <a:moveTo>
                      <a:pt x="17970" y="20291"/>
                    </a:moveTo>
                    <a:cubicBezTo>
                      <a:pt x="17970" y="20160"/>
                      <a:pt x="17970" y="20160"/>
                      <a:pt x="17970" y="20160"/>
                    </a:cubicBezTo>
                    <a:cubicBezTo>
                      <a:pt x="18061" y="20291"/>
                      <a:pt x="18061" y="20291"/>
                      <a:pt x="18061" y="20291"/>
                    </a:cubicBezTo>
                    <a:cubicBezTo>
                      <a:pt x="17970" y="20291"/>
                      <a:pt x="17970" y="20291"/>
                      <a:pt x="17970" y="20291"/>
                    </a:cubicBezTo>
                    <a:close/>
                    <a:moveTo>
                      <a:pt x="18151" y="20422"/>
                    </a:moveTo>
                    <a:cubicBezTo>
                      <a:pt x="18242" y="20422"/>
                      <a:pt x="18242" y="20422"/>
                      <a:pt x="18242" y="20422"/>
                    </a:cubicBezTo>
                    <a:cubicBezTo>
                      <a:pt x="18242" y="20422"/>
                      <a:pt x="18242" y="20422"/>
                      <a:pt x="18242" y="20422"/>
                    </a:cubicBezTo>
                    <a:cubicBezTo>
                      <a:pt x="18242" y="20422"/>
                      <a:pt x="18242" y="20422"/>
                      <a:pt x="18242" y="20422"/>
                    </a:cubicBezTo>
                    <a:cubicBezTo>
                      <a:pt x="18151" y="20422"/>
                      <a:pt x="18151" y="20422"/>
                      <a:pt x="18151" y="20422"/>
                    </a:cubicBezTo>
                    <a:close/>
                    <a:moveTo>
                      <a:pt x="18242" y="20291"/>
                    </a:moveTo>
                    <a:cubicBezTo>
                      <a:pt x="18242" y="20160"/>
                      <a:pt x="18242" y="20160"/>
                      <a:pt x="18242" y="20160"/>
                    </a:cubicBezTo>
                    <a:cubicBezTo>
                      <a:pt x="18333" y="20160"/>
                      <a:pt x="18333" y="20160"/>
                      <a:pt x="18333" y="20160"/>
                    </a:cubicBezTo>
                    <a:cubicBezTo>
                      <a:pt x="18424" y="20160"/>
                      <a:pt x="18424" y="20160"/>
                      <a:pt x="18424" y="20160"/>
                    </a:cubicBezTo>
                    <a:cubicBezTo>
                      <a:pt x="18333" y="20291"/>
                      <a:pt x="18333" y="20291"/>
                      <a:pt x="18333" y="20291"/>
                    </a:cubicBezTo>
                    <a:cubicBezTo>
                      <a:pt x="18333" y="20291"/>
                      <a:pt x="18333" y="20291"/>
                      <a:pt x="18333" y="20291"/>
                    </a:cubicBezTo>
                    <a:cubicBezTo>
                      <a:pt x="18242" y="20291"/>
                      <a:pt x="18242" y="20291"/>
                      <a:pt x="18242" y="20291"/>
                    </a:cubicBezTo>
                    <a:cubicBezTo>
                      <a:pt x="18242" y="20291"/>
                      <a:pt x="18242" y="20291"/>
                      <a:pt x="18242" y="20291"/>
                    </a:cubicBezTo>
                    <a:close/>
                    <a:moveTo>
                      <a:pt x="18424" y="20291"/>
                    </a:moveTo>
                    <a:cubicBezTo>
                      <a:pt x="18424" y="20160"/>
                      <a:pt x="18424" y="20160"/>
                      <a:pt x="18424" y="20160"/>
                    </a:cubicBezTo>
                    <a:cubicBezTo>
                      <a:pt x="18424" y="20160"/>
                      <a:pt x="18424" y="20160"/>
                      <a:pt x="18424" y="20160"/>
                    </a:cubicBezTo>
                    <a:cubicBezTo>
                      <a:pt x="18333" y="20029"/>
                      <a:pt x="18333" y="20029"/>
                      <a:pt x="18333" y="20029"/>
                    </a:cubicBezTo>
                    <a:cubicBezTo>
                      <a:pt x="18424" y="19898"/>
                      <a:pt x="18424" y="19898"/>
                      <a:pt x="18424" y="19898"/>
                    </a:cubicBezTo>
                    <a:cubicBezTo>
                      <a:pt x="18424" y="20029"/>
                      <a:pt x="18424" y="20029"/>
                      <a:pt x="18424" y="20029"/>
                    </a:cubicBezTo>
                    <a:cubicBezTo>
                      <a:pt x="18514" y="20029"/>
                      <a:pt x="18514" y="20029"/>
                      <a:pt x="18514" y="20029"/>
                    </a:cubicBezTo>
                    <a:cubicBezTo>
                      <a:pt x="18424" y="20160"/>
                      <a:pt x="18424" y="20160"/>
                      <a:pt x="18424" y="20160"/>
                    </a:cubicBezTo>
                    <a:cubicBezTo>
                      <a:pt x="18424" y="20291"/>
                      <a:pt x="18424" y="20291"/>
                      <a:pt x="18424" y="20291"/>
                    </a:cubicBezTo>
                    <a:cubicBezTo>
                      <a:pt x="18514" y="20291"/>
                      <a:pt x="18514" y="20291"/>
                      <a:pt x="18514" y="20291"/>
                    </a:cubicBezTo>
                    <a:cubicBezTo>
                      <a:pt x="18514" y="20291"/>
                      <a:pt x="18514" y="20291"/>
                      <a:pt x="18514" y="20291"/>
                    </a:cubicBezTo>
                    <a:cubicBezTo>
                      <a:pt x="18605" y="20422"/>
                      <a:pt x="18605" y="20422"/>
                      <a:pt x="18605" y="20422"/>
                    </a:cubicBezTo>
                    <a:cubicBezTo>
                      <a:pt x="18605" y="20553"/>
                      <a:pt x="18605" y="20553"/>
                      <a:pt x="18605" y="20553"/>
                    </a:cubicBezTo>
                    <a:cubicBezTo>
                      <a:pt x="18514" y="20553"/>
                      <a:pt x="18514" y="20553"/>
                      <a:pt x="18514" y="20553"/>
                    </a:cubicBezTo>
                    <a:cubicBezTo>
                      <a:pt x="18605" y="20684"/>
                      <a:pt x="18605" y="20684"/>
                      <a:pt x="18605" y="20684"/>
                    </a:cubicBezTo>
                    <a:cubicBezTo>
                      <a:pt x="18605" y="20684"/>
                      <a:pt x="18605" y="20684"/>
                      <a:pt x="18605" y="20684"/>
                    </a:cubicBezTo>
                    <a:cubicBezTo>
                      <a:pt x="18514" y="20684"/>
                      <a:pt x="18514" y="20684"/>
                      <a:pt x="18514" y="20684"/>
                    </a:cubicBezTo>
                    <a:cubicBezTo>
                      <a:pt x="18514" y="20684"/>
                      <a:pt x="18514" y="20684"/>
                      <a:pt x="18514" y="20684"/>
                    </a:cubicBezTo>
                    <a:cubicBezTo>
                      <a:pt x="18514" y="20815"/>
                      <a:pt x="18514" y="20815"/>
                      <a:pt x="18514" y="20815"/>
                    </a:cubicBezTo>
                    <a:cubicBezTo>
                      <a:pt x="18605" y="20815"/>
                      <a:pt x="18605" y="20815"/>
                      <a:pt x="18605" y="20815"/>
                    </a:cubicBezTo>
                    <a:cubicBezTo>
                      <a:pt x="18605" y="20945"/>
                      <a:pt x="18605" y="20945"/>
                      <a:pt x="18605" y="20945"/>
                    </a:cubicBezTo>
                    <a:cubicBezTo>
                      <a:pt x="18514" y="21076"/>
                      <a:pt x="18514" y="21076"/>
                      <a:pt x="18514" y="21076"/>
                    </a:cubicBezTo>
                    <a:cubicBezTo>
                      <a:pt x="18514" y="21076"/>
                      <a:pt x="18514" y="21076"/>
                      <a:pt x="18514" y="21076"/>
                    </a:cubicBezTo>
                    <a:cubicBezTo>
                      <a:pt x="18605" y="21076"/>
                      <a:pt x="18605" y="21076"/>
                      <a:pt x="18605" y="21076"/>
                    </a:cubicBezTo>
                    <a:cubicBezTo>
                      <a:pt x="18605" y="21076"/>
                      <a:pt x="18605" y="21076"/>
                      <a:pt x="18605" y="21076"/>
                    </a:cubicBezTo>
                    <a:cubicBezTo>
                      <a:pt x="18605" y="21076"/>
                      <a:pt x="18605" y="21076"/>
                      <a:pt x="18605" y="21076"/>
                    </a:cubicBezTo>
                    <a:cubicBezTo>
                      <a:pt x="18514" y="21207"/>
                      <a:pt x="18514" y="21207"/>
                      <a:pt x="18514" y="21207"/>
                    </a:cubicBezTo>
                    <a:cubicBezTo>
                      <a:pt x="18514" y="21207"/>
                      <a:pt x="18514" y="21207"/>
                      <a:pt x="18514" y="21207"/>
                    </a:cubicBezTo>
                    <a:cubicBezTo>
                      <a:pt x="18514" y="21338"/>
                      <a:pt x="18514" y="21338"/>
                      <a:pt x="18514" y="21338"/>
                    </a:cubicBezTo>
                    <a:cubicBezTo>
                      <a:pt x="18514" y="21338"/>
                      <a:pt x="18514" y="21338"/>
                      <a:pt x="18514" y="21338"/>
                    </a:cubicBezTo>
                    <a:cubicBezTo>
                      <a:pt x="18514" y="21338"/>
                      <a:pt x="18514" y="21338"/>
                      <a:pt x="18514" y="21338"/>
                    </a:cubicBezTo>
                    <a:cubicBezTo>
                      <a:pt x="18514" y="21338"/>
                      <a:pt x="18514" y="21338"/>
                      <a:pt x="18514" y="21338"/>
                    </a:cubicBezTo>
                    <a:cubicBezTo>
                      <a:pt x="18514" y="21469"/>
                      <a:pt x="18514" y="21469"/>
                      <a:pt x="18514" y="21469"/>
                    </a:cubicBezTo>
                    <a:cubicBezTo>
                      <a:pt x="18514" y="21469"/>
                      <a:pt x="18514" y="21469"/>
                      <a:pt x="18514" y="21469"/>
                    </a:cubicBezTo>
                    <a:cubicBezTo>
                      <a:pt x="18424" y="21469"/>
                      <a:pt x="18424" y="21469"/>
                      <a:pt x="18424" y="21469"/>
                    </a:cubicBezTo>
                    <a:cubicBezTo>
                      <a:pt x="18424" y="21469"/>
                      <a:pt x="18424" y="21469"/>
                      <a:pt x="18424" y="21469"/>
                    </a:cubicBezTo>
                    <a:cubicBezTo>
                      <a:pt x="18424" y="21338"/>
                      <a:pt x="18424" y="21338"/>
                      <a:pt x="18424" y="21338"/>
                    </a:cubicBezTo>
                    <a:cubicBezTo>
                      <a:pt x="18333" y="21338"/>
                      <a:pt x="18333" y="21338"/>
                      <a:pt x="18333" y="21338"/>
                    </a:cubicBezTo>
                    <a:cubicBezTo>
                      <a:pt x="18333" y="21207"/>
                      <a:pt x="18333" y="21207"/>
                      <a:pt x="18333" y="21207"/>
                    </a:cubicBezTo>
                    <a:cubicBezTo>
                      <a:pt x="18424" y="21207"/>
                      <a:pt x="18424" y="21207"/>
                      <a:pt x="18424" y="21207"/>
                    </a:cubicBezTo>
                    <a:cubicBezTo>
                      <a:pt x="18333" y="21076"/>
                      <a:pt x="18333" y="21076"/>
                      <a:pt x="18333" y="21076"/>
                    </a:cubicBezTo>
                    <a:cubicBezTo>
                      <a:pt x="18333" y="21076"/>
                      <a:pt x="18333" y="21076"/>
                      <a:pt x="18333" y="21076"/>
                    </a:cubicBezTo>
                    <a:cubicBezTo>
                      <a:pt x="18424" y="21076"/>
                      <a:pt x="18424" y="21076"/>
                      <a:pt x="18424" y="21076"/>
                    </a:cubicBezTo>
                    <a:cubicBezTo>
                      <a:pt x="18424" y="20945"/>
                      <a:pt x="18424" y="20945"/>
                      <a:pt x="18424" y="20945"/>
                    </a:cubicBezTo>
                    <a:cubicBezTo>
                      <a:pt x="18333" y="20945"/>
                      <a:pt x="18333" y="20945"/>
                      <a:pt x="18333" y="20945"/>
                    </a:cubicBezTo>
                    <a:cubicBezTo>
                      <a:pt x="18333" y="21076"/>
                      <a:pt x="18333" y="21076"/>
                      <a:pt x="18333" y="21076"/>
                    </a:cubicBezTo>
                    <a:cubicBezTo>
                      <a:pt x="18333" y="20945"/>
                      <a:pt x="18333" y="20945"/>
                      <a:pt x="18333" y="20945"/>
                    </a:cubicBezTo>
                    <a:cubicBezTo>
                      <a:pt x="18242" y="20945"/>
                      <a:pt x="18242" y="20945"/>
                      <a:pt x="18242" y="20945"/>
                    </a:cubicBezTo>
                    <a:cubicBezTo>
                      <a:pt x="18242" y="20945"/>
                      <a:pt x="18242" y="20945"/>
                      <a:pt x="18242" y="20945"/>
                    </a:cubicBezTo>
                    <a:cubicBezTo>
                      <a:pt x="18242" y="20815"/>
                      <a:pt x="18242" y="20815"/>
                      <a:pt x="18242" y="20815"/>
                    </a:cubicBezTo>
                    <a:cubicBezTo>
                      <a:pt x="18242" y="20815"/>
                      <a:pt x="18242" y="20815"/>
                      <a:pt x="18242" y="20815"/>
                    </a:cubicBezTo>
                    <a:cubicBezTo>
                      <a:pt x="18333" y="20815"/>
                      <a:pt x="18333" y="20815"/>
                      <a:pt x="18333" y="20815"/>
                    </a:cubicBezTo>
                    <a:cubicBezTo>
                      <a:pt x="18333" y="20815"/>
                      <a:pt x="18333" y="20815"/>
                      <a:pt x="18333" y="20815"/>
                    </a:cubicBezTo>
                    <a:cubicBezTo>
                      <a:pt x="18424" y="20684"/>
                      <a:pt x="18424" y="20684"/>
                      <a:pt x="18424" y="20684"/>
                    </a:cubicBezTo>
                    <a:cubicBezTo>
                      <a:pt x="18424" y="20684"/>
                      <a:pt x="18424" y="20684"/>
                      <a:pt x="18424" y="20684"/>
                    </a:cubicBezTo>
                    <a:cubicBezTo>
                      <a:pt x="18333" y="20553"/>
                      <a:pt x="18333" y="20553"/>
                      <a:pt x="18333" y="20553"/>
                    </a:cubicBezTo>
                    <a:cubicBezTo>
                      <a:pt x="18333" y="20684"/>
                      <a:pt x="18333" y="20684"/>
                      <a:pt x="18333" y="20684"/>
                    </a:cubicBezTo>
                    <a:cubicBezTo>
                      <a:pt x="18242" y="20553"/>
                      <a:pt x="18242" y="20553"/>
                      <a:pt x="18242" y="20553"/>
                    </a:cubicBezTo>
                    <a:cubicBezTo>
                      <a:pt x="18333" y="20553"/>
                      <a:pt x="18333" y="20553"/>
                      <a:pt x="18333" y="20553"/>
                    </a:cubicBezTo>
                    <a:cubicBezTo>
                      <a:pt x="18333" y="20553"/>
                      <a:pt x="18333" y="20553"/>
                      <a:pt x="18333" y="20553"/>
                    </a:cubicBezTo>
                    <a:cubicBezTo>
                      <a:pt x="18424" y="20422"/>
                      <a:pt x="18424" y="20422"/>
                      <a:pt x="18424" y="20422"/>
                    </a:cubicBezTo>
                    <a:cubicBezTo>
                      <a:pt x="18424" y="20291"/>
                      <a:pt x="18424" y="20291"/>
                      <a:pt x="18424" y="20291"/>
                    </a:cubicBezTo>
                    <a:close/>
                    <a:moveTo>
                      <a:pt x="18877" y="20291"/>
                    </a:moveTo>
                    <a:cubicBezTo>
                      <a:pt x="18787" y="20160"/>
                      <a:pt x="18787" y="20160"/>
                      <a:pt x="18787" y="20160"/>
                    </a:cubicBezTo>
                    <a:cubicBezTo>
                      <a:pt x="18877" y="20160"/>
                      <a:pt x="18877" y="20160"/>
                      <a:pt x="18877" y="20160"/>
                    </a:cubicBezTo>
                    <a:cubicBezTo>
                      <a:pt x="18877" y="20029"/>
                      <a:pt x="18877" y="20029"/>
                      <a:pt x="18877" y="20029"/>
                    </a:cubicBezTo>
                    <a:cubicBezTo>
                      <a:pt x="18877" y="20029"/>
                      <a:pt x="18877" y="20029"/>
                      <a:pt x="18877" y="20029"/>
                    </a:cubicBezTo>
                    <a:cubicBezTo>
                      <a:pt x="18877" y="20160"/>
                      <a:pt x="18877" y="20160"/>
                      <a:pt x="18877" y="20160"/>
                    </a:cubicBezTo>
                    <a:cubicBezTo>
                      <a:pt x="18877" y="20291"/>
                      <a:pt x="18877" y="20291"/>
                      <a:pt x="18877" y="20291"/>
                    </a:cubicBezTo>
                    <a:close/>
                    <a:moveTo>
                      <a:pt x="18696" y="20422"/>
                    </a:moveTo>
                    <a:cubicBezTo>
                      <a:pt x="18787" y="20160"/>
                      <a:pt x="18787" y="20160"/>
                      <a:pt x="18787" y="20160"/>
                    </a:cubicBezTo>
                    <a:cubicBezTo>
                      <a:pt x="18787" y="20160"/>
                      <a:pt x="18787" y="20160"/>
                      <a:pt x="18787" y="20160"/>
                    </a:cubicBezTo>
                    <a:cubicBezTo>
                      <a:pt x="18787" y="20291"/>
                      <a:pt x="18787" y="20291"/>
                      <a:pt x="18787" y="20291"/>
                    </a:cubicBezTo>
                    <a:cubicBezTo>
                      <a:pt x="18787" y="20422"/>
                      <a:pt x="18787" y="20422"/>
                      <a:pt x="18787" y="20422"/>
                    </a:cubicBezTo>
                    <a:cubicBezTo>
                      <a:pt x="18696" y="20422"/>
                      <a:pt x="18696" y="20422"/>
                      <a:pt x="18696" y="20422"/>
                    </a:cubicBezTo>
                    <a:close/>
                    <a:moveTo>
                      <a:pt x="18696" y="20291"/>
                    </a:moveTo>
                    <a:cubicBezTo>
                      <a:pt x="18696" y="20160"/>
                      <a:pt x="18696" y="20160"/>
                      <a:pt x="18696" y="20160"/>
                    </a:cubicBezTo>
                    <a:cubicBezTo>
                      <a:pt x="18787" y="20029"/>
                      <a:pt x="18787" y="20029"/>
                      <a:pt x="18787" y="20029"/>
                    </a:cubicBezTo>
                    <a:cubicBezTo>
                      <a:pt x="18787" y="20160"/>
                      <a:pt x="18787" y="20160"/>
                      <a:pt x="18787" y="20160"/>
                    </a:cubicBezTo>
                    <a:cubicBezTo>
                      <a:pt x="18787" y="20160"/>
                      <a:pt x="18787" y="20160"/>
                      <a:pt x="18787" y="20160"/>
                    </a:cubicBezTo>
                    <a:cubicBezTo>
                      <a:pt x="18696" y="20291"/>
                      <a:pt x="18696" y="20291"/>
                      <a:pt x="18696" y="20291"/>
                    </a:cubicBezTo>
                    <a:cubicBezTo>
                      <a:pt x="18696" y="20291"/>
                      <a:pt x="18696" y="20291"/>
                      <a:pt x="18696" y="20291"/>
                    </a:cubicBezTo>
                    <a:close/>
                    <a:moveTo>
                      <a:pt x="18605" y="20029"/>
                    </a:moveTo>
                    <a:cubicBezTo>
                      <a:pt x="18605" y="19898"/>
                      <a:pt x="18605" y="19898"/>
                      <a:pt x="18605" y="19898"/>
                    </a:cubicBezTo>
                    <a:cubicBezTo>
                      <a:pt x="18787" y="19898"/>
                      <a:pt x="18787" y="19898"/>
                      <a:pt x="18787" y="19898"/>
                    </a:cubicBezTo>
                    <a:cubicBezTo>
                      <a:pt x="18787" y="20029"/>
                      <a:pt x="18787" y="20029"/>
                      <a:pt x="18787" y="20029"/>
                    </a:cubicBezTo>
                    <a:cubicBezTo>
                      <a:pt x="18696" y="20160"/>
                      <a:pt x="18696" y="20160"/>
                      <a:pt x="18696" y="20160"/>
                    </a:cubicBezTo>
                    <a:cubicBezTo>
                      <a:pt x="18605" y="20029"/>
                      <a:pt x="18605" y="20029"/>
                      <a:pt x="18605" y="20029"/>
                    </a:cubicBezTo>
                    <a:cubicBezTo>
                      <a:pt x="18605" y="20029"/>
                      <a:pt x="18605" y="20029"/>
                      <a:pt x="18605" y="20029"/>
                    </a:cubicBezTo>
                    <a:close/>
                    <a:moveTo>
                      <a:pt x="18696" y="19767"/>
                    </a:moveTo>
                    <a:cubicBezTo>
                      <a:pt x="18787" y="19636"/>
                      <a:pt x="18787" y="19636"/>
                      <a:pt x="18787" y="19636"/>
                    </a:cubicBezTo>
                    <a:cubicBezTo>
                      <a:pt x="18787" y="19505"/>
                      <a:pt x="18787" y="19505"/>
                      <a:pt x="18787" y="19505"/>
                    </a:cubicBezTo>
                    <a:cubicBezTo>
                      <a:pt x="18877" y="19767"/>
                      <a:pt x="18877" y="19767"/>
                      <a:pt x="18877" y="19767"/>
                    </a:cubicBezTo>
                    <a:cubicBezTo>
                      <a:pt x="18787" y="19767"/>
                      <a:pt x="18787" y="19767"/>
                      <a:pt x="18787" y="19767"/>
                    </a:cubicBezTo>
                    <a:cubicBezTo>
                      <a:pt x="18696" y="19898"/>
                      <a:pt x="18696" y="19898"/>
                      <a:pt x="18696" y="19898"/>
                    </a:cubicBezTo>
                    <a:cubicBezTo>
                      <a:pt x="18696" y="19767"/>
                      <a:pt x="18696" y="19767"/>
                      <a:pt x="18696" y="19767"/>
                    </a:cubicBezTo>
                    <a:cubicBezTo>
                      <a:pt x="18696" y="19767"/>
                      <a:pt x="18696" y="19767"/>
                      <a:pt x="18696" y="19767"/>
                    </a:cubicBezTo>
                    <a:close/>
                    <a:moveTo>
                      <a:pt x="18424" y="19898"/>
                    </a:moveTo>
                    <a:cubicBezTo>
                      <a:pt x="18424" y="19767"/>
                      <a:pt x="18424" y="19767"/>
                      <a:pt x="18424" y="19767"/>
                    </a:cubicBezTo>
                    <a:cubicBezTo>
                      <a:pt x="18514" y="19505"/>
                      <a:pt x="18514" y="19505"/>
                      <a:pt x="18514" y="19505"/>
                    </a:cubicBezTo>
                    <a:cubicBezTo>
                      <a:pt x="18514" y="19375"/>
                      <a:pt x="18514" y="19375"/>
                      <a:pt x="18514" y="19375"/>
                    </a:cubicBezTo>
                    <a:cubicBezTo>
                      <a:pt x="18424" y="19375"/>
                      <a:pt x="18424" y="19375"/>
                      <a:pt x="18424" y="19375"/>
                    </a:cubicBezTo>
                    <a:cubicBezTo>
                      <a:pt x="18424" y="19375"/>
                      <a:pt x="18424" y="19375"/>
                      <a:pt x="18424" y="19375"/>
                    </a:cubicBezTo>
                    <a:cubicBezTo>
                      <a:pt x="18424" y="19244"/>
                      <a:pt x="18424" y="19244"/>
                      <a:pt x="18424" y="19244"/>
                    </a:cubicBezTo>
                    <a:cubicBezTo>
                      <a:pt x="18424" y="19244"/>
                      <a:pt x="18424" y="19244"/>
                      <a:pt x="18424" y="19244"/>
                    </a:cubicBezTo>
                    <a:cubicBezTo>
                      <a:pt x="18514" y="19113"/>
                      <a:pt x="18514" y="19113"/>
                      <a:pt x="18514" y="19113"/>
                    </a:cubicBezTo>
                    <a:cubicBezTo>
                      <a:pt x="18605" y="19244"/>
                      <a:pt x="18605" y="19244"/>
                      <a:pt x="18605" y="19244"/>
                    </a:cubicBezTo>
                    <a:cubicBezTo>
                      <a:pt x="18696" y="19244"/>
                      <a:pt x="18696" y="19244"/>
                      <a:pt x="18696" y="19244"/>
                    </a:cubicBezTo>
                    <a:cubicBezTo>
                      <a:pt x="18787" y="19375"/>
                      <a:pt x="18787" y="19375"/>
                      <a:pt x="18787" y="19375"/>
                    </a:cubicBezTo>
                    <a:cubicBezTo>
                      <a:pt x="18787" y="19505"/>
                      <a:pt x="18787" y="19505"/>
                      <a:pt x="18787" y="19505"/>
                    </a:cubicBezTo>
                    <a:cubicBezTo>
                      <a:pt x="18696" y="19636"/>
                      <a:pt x="18696" y="19636"/>
                      <a:pt x="18696" y="19636"/>
                    </a:cubicBezTo>
                    <a:cubicBezTo>
                      <a:pt x="18605" y="19636"/>
                      <a:pt x="18605" y="19636"/>
                      <a:pt x="18605" y="19636"/>
                    </a:cubicBezTo>
                    <a:cubicBezTo>
                      <a:pt x="18605" y="19505"/>
                      <a:pt x="18605" y="19505"/>
                      <a:pt x="18605" y="19505"/>
                    </a:cubicBezTo>
                    <a:cubicBezTo>
                      <a:pt x="18605" y="19505"/>
                      <a:pt x="18605" y="19505"/>
                      <a:pt x="18605" y="19505"/>
                    </a:cubicBezTo>
                    <a:cubicBezTo>
                      <a:pt x="18605" y="19636"/>
                      <a:pt x="18605" y="19636"/>
                      <a:pt x="18605" y="19636"/>
                    </a:cubicBezTo>
                    <a:cubicBezTo>
                      <a:pt x="18514" y="19767"/>
                      <a:pt x="18514" y="19767"/>
                      <a:pt x="18514" y="19767"/>
                    </a:cubicBezTo>
                    <a:cubicBezTo>
                      <a:pt x="18605" y="19767"/>
                      <a:pt x="18605" y="19767"/>
                      <a:pt x="18605" y="19767"/>
                    </a:cubicBezTo>
                    <a:cubicBezTo>
                      <a:pt x="18514" y="19898"/>
                      <a:pt x="18514" y="19898"/>
                      <a:pt x="18514" y="19898"/>
                    </a:cubicBezTo>
                    <a:cubicBezTo>
                      <a:pt x="18514" y="19767"/>
                      <a:pt x="18514" y="19767"/>
                      <a:pt x="18514" y="19767"/>
                    </a:cubicBezTo>
                    <a:cubicBezTo>
                      <a:pt x="18514" y="19898"/>
                      <a:pt x="18514" y="19898"/>
                      <a:pt x="18514" y="19898"/>
                    </a:cubicBezTo>
                    <a:cubicBezTo>
                      <a:pt x="18424" y="19898"/>
                      <a:pt x="18424" y="19898"/>
                      <a:pt x="18424" y="19898"/>
                    </a:cubicBezTo>
                    <a:close/>
                    <a:moveTo>
                      <a:pt x="18242" y="19767"/>
                    </a:moveTo>
                    <a:cubicBezTo>
                      <a:pt x="18151" y="19636"/>
                      <a:pt x="18151" y="19636"/>
                      <a:pt x="18151" y="19636"/>
                    </a:cubicBezTo>
                    <a:cubicBezTo>
                      <a:pt x="18242" y="19505"/>
                      <a:pt x="18242" y="19505"/>
                      <a:pt x="18242" y="19505"/>
                    </a:cubicBezTo>
                    <a:cubicBezTo>
                      <a:pt x="18151" y="19505"/>
                      <a:pt x="18151" y="19505"/>
                      <a:pt x="18151" y="19505"/>
                    </a:cubicBezTo>
                    <a:cubicBezTo>
                      <a:pt x="18151" y="19375"/>
                      <a:pt x="18151" y="19375"/>
                      <a:pt x="18151" y="19375"/>
                    </a:cubicBezTo>
                    <a:cubicBezTo>
                      <a:pt x="18242" y="19375"/>
                      <a:pt x="18242" y="19375"/>
                      <a:pt x="18242" y="19375"/>
                    </a:cubicBezTo>
                    <a:cubicBezTo>
                      <a:pt x="18242" y="19375"/>
                      <a:pt x="18242" y="19375"/>
                      <a:pt x="18242" y="19375"/>
                    </a:cubicBezTo>
                    <a:cubicBezTo>
                      <a:pt x="18242" y="19244"/>
                      <a:pt x="18242" y="19244"/>
                      <a:pt x="18242" y="19244"/>
                    </a:cubicBezTo>
                    <a:cubicBezTo>
                      <a:pt x="18333" y="19244"/>
                      <a:pt x="18333" y="19244"/>
                      <a:pt x="18333" y="19244"/>
                    </a:cubicBezTo>
                    <a:cubicBezTo>
                      <a:pt x="18424" y="19375"/>
                      <a:pt x="18424" y="19375"/>
                      <a:pt x="18424" y="19375"/>
                    </a:cubicBezTo>
                    <a:cubicBezTo>
                      <a:pt x="18333" y="19505"/>
                      <a:pt x="18333" y="19505"/>
                      <a:pt x="18333" y="19505"/>
                    </a:cubicBezTo>
                    <a:cubicBezTo>
                      <a:pt x="18333" y="19505"/>
                      <a:pt x="18333" y="19505"/>
                      <a:pt x="18333" y="19505"/>
                    </a:cubicBezTo>
                    <a:cubicBezTo>
                      <a:pt x="18424" y="19505"/>
                      <a:pt x="18424" y="19505"/>
                      <a:pt x="18424" y="19505"/>
                    </a:cubicBezTo>
                    <a:cubicBezTo>
                      <a:pt x="18424" y="19505"/>
                      <a:pt x="18424" y="19505"/>
                      <a:pt x="18424" y="19505"/>
                    </a:cubicBezTo>
                    <a:cubicBezTo>
                      <a:pt x="18333" y="19767"/>
                      <a:pt x="18333" y="19767"/>
                      <a:pt x="18333" y="19767"/>
                    </a:cubicBezTo>
                    <a:cubicBezTo>
                      <a:pt x="18242" y="19898"/>
                      <a:pt x="18242" y="19898"/>
                      <a:pt x="18242" y="19898"/>
                    </a:cubicBezTo>
                    <a:cubicBezTo>
                      <a:pt x="18242" y="20029"/>
                      <a:pt x="18242" y="20029"/>
                      <a:pt x="18242" y="20029"/>
                    </a:cubicBezTo>
                    <a:cubicBezTo>
                      <a:pt x="18242" y="20029"/>
                      <a:pt x="18242" y="20029"/>
                      <a:pt x="18242" y="20029"/>
                    </a:cubicBezTo>
                    <a:cubicBezTo>
                      <a:pt x="18151" y="20160"/>
                      <a:pt x="18151" y="20160"/>
                      <a:pt x="18151" y="20160"/>
                    </a:cubicBezTo>
                    <a:cubicBezTo>
                      <a:pt x="18151" y="20029"/>
                      <a:pt x="18151" y="20029"/>
                      <a:pt x="18151" y="20029"/>
                    </a:cubicBezTo>
                    <a:cubicBezTo>
                      <a:pt x="18151" y="19898"/>
                      <a:pt x="18151" y="19898"/>
                      <a:pt x="18151" y="19898"/>
                    </a:cubicBezTo>
                    <a:cubicBezTo>
                      <a:pt x="18061" y="20160"/>
                      <a:pt x="18061" y="20160"/>
                      <a:pt x="18061" y="20160"/>
                    </a:cubicBezTo>
                    <a:cubicBezTo>
                      <a:pt x="18061" y="20029"/>
                      <a:pt x="18061" y="20029"/>
                      <a:pt x="18061" y="20029"/>
                    </a:cubicBezTo>
                    <a:cubicBezTo>
                      <a:pt x="18061" y="20029"/>
                      <a:pt x="18061" y="20029"/>
                      <a:pt x="18061" y="20029"/>
                    </a:cubicBezTo>
                    <a:cubicBezTo>
                      <a:pt x="18061" y="19898"/>
                      <a:pt x="18061" y="19898"/>
                      <a:pt x="18061" y="19898"/>
                    </a:cubicBezTo>
                    <a:cubicBezTo>
                      <a:pt x="18061" y="19898"/>
                      <a:pt x="18061" y="19898"/>
                      <a:pt x="18061" y="19898"/>
                    </a:cubicBezTo>
                    <a:cubicBezTo>
                      <a:pt x="18151" y="19767"/>
                      <a:pt x="18151" y="19767"/>
                      <a:pt x="18151" y="19767"/>
                    </a:cubicBezTo>
                    <a:cubicBezTo>
                      <a:pt x="18151" y="19898"/>
                      <a:pt x="18151" y="19898"/>
                      <a:pt x="18151" y="19898"/>
                    </a:cubicBezTo>
                    <a:cubicBezTo>
                      <a:pt x="18242" y="19767"/>
                      <a:pt x="18242" y="19767"/>
                      <a:pt x="18242" y="19767"/>
                    </a:cubicBezTo>
                    <a:cubicBezTo>
                      <a:pt x="18242" y="19767"/>
                      <a:pt x="18242" y="19767"/>
                      <a:pt x="18242" y="19767"/>
                    </a:cubicBezTo>
                    <a:close/>
                    <a:moveTo>
                      <a:pt x="18151" y="18851"/>
                    </a:moveTo>
                    <a:cubicBezTo>
                      <a:pt x="18242" y="18851"/>
                      <a:pt x="18242" y="18851"/>
                      <a:pt x="18242" y="18851"/>
                    </a:cubicBezTo>
                    <a:cubicBezTo>
                      <a:pt x="18242" y="18851"/>
                      <a:pt x="18242" y="18851"/>
                      <a:pt x="18242" y="18851"/>
                    </a:cubicBezTo>
                    <a:cubicBezTo>
                      <a:pt x="18151" y="18851"/>
                      <a:pt x="18151" y="18851"/>
                      <a:pt x="18151" y="18851"/>
                    </a:cubicBezTo>
                    <a:close/>
                    <a:moveTo>
                      <a:pt x="17970" y="18851"/>
                    </a:moveTo>
                    <a:cubicBezTo>
                      <a:pt x="18061" y="18851"/>
                      <a:pt x="18061" y="18851"/>
                      <a:pt x="18061" y="18851"/>
                    </a:cubicBezTo>
                    <a:cubicBezTo>
                      <a:pt x="18061" y="18720"/>
                      <a:pt x="18061" y="18720"/>
                      <a:pt x="18061" y="18720"/>
                    </a:cubicBezTo>
                    <a:cubicBezTo>
                      <a:pt x="18151" y="18720"/>
                      <a:pt x="18151" y="18720"/>
                      <a:pt x="18151" y="18720"/>
                    </a:cubicBezTo>
                    <a:cubicBezTo>
                      <a:pt x="18151" y="18851"/>
                      <a:pt x="18151" y="18851"/>
                      <a:pt x="18151" y="18851"/>
                    </a:cubicBezTo>
                    <a:cubicBezTo>
                      <a:pt x="18151" y="19113"/>
                      <a:pt x="18151" y="19113"/>
                      <a:pt x="18151" y="19113"/>
                    </a:cubicBezTo>
                    <a:cubicBezTo>
                      <a:pt x="18151" y="19244"/>
                      <a:pt x="18151" y="19244"/>
                      <a:pt x="18151" y="19244"/>
                    </a:cubicBezTo>
                    <a:cubicBezTo>
                      <a:pt x="18061" y="19244"/>
                      <a:pt x="18061" y="19244"/>
                      <a:pt x="18061" y="19244"/>
                    </a:cubicBezTo>
                    <a:cubicBezTo>
                      <a:pt x="18061" y="19505"/>
                      <a:pt x="18061" y="19505"/>
                      <a:pt x="18061" y="19505"/>
                    </a:cubicBezTo>
                    <a:cubicBezTo>
                      <a:pt x="18061" y="19505"/>
                      <a:pt x="18061" y="19505"/>
                      <a:pt x="18061" y="19505"/>
                    </a:cubicBezTo>
                    <a:cubicBezTo>
                      <a:pt x="17970" y="19636"/>
                      <a:pt x="17970" y="19636"/>
                      <a:pt x="17970" y="19636"/>
                    </a:cubicBezTo>
                    <a:cubicBezTo>
                      <a:pt x="17970" y="19767"/>
                      <a:pt x="17970" y="19767"/>
                      <a:pt x="17970" y="19767"/>
                    </a:cubicBezTo>
                    <a:cubicBezTo>
                      <a:pt x="17970" y="19898"/>
                      <a:pt x="17970" y="19898"/>
                      <a:pt x="17970" y="19898"/>
                    </a:cubicBezTo>
                    <a:cubicBezTo>
                      <a:pt x="17970" y="19898"/>
                      <a:pt x="17970" y="19898"/>
                      <a:pt x="17970" y="19898"/>
                    </a:cubicBezTo>
                    <a:cubicBezTo>
                      <a:pt x="17970" y="19898"/>
                      <a:pt x="17970" y="19898"/>
                      <a:pt x="17970" y="19898"/>
                    </a:cubicBezTo>
                    <a:cubicBezTo>
                      <a:pt x="17970" y="19767"/>
                      <a:pt x="17970" y="19767"/>
                      <a:pt x="17970" y="19767"/>
                    </a:cubicBezTo>
                    <a:cubicBezTo>
                      <a:pt x="17879" y="19767"/>
                      <a:pt x="17879" y="19767"/>
                      <a:pt x="17879" y="19767"/>
                    </a:cubicBezTo>
                    <a:cubicBezTo>
                      <a:pt x="17879" y="19636"/>
                      <a:pt x="17879" y="19636"/>
                      <a:pt x="17879" y="19636"/>
                    </a:cubicBezTo>
                    <a:cubicBezTo>
                      <a:pt x="17879" y="19505"/>
                      <a:pt x="17879" y="19505"/>
                      <a:pt x="17879" y="19505"/>
                    </a:cubicBezTo>
                    <a:cubicBezTo>
                      <a:pt x="17970" y="19505"/>
                      <a:pt x="17970" y="19505"/>
                      <a:pt x="17970" y="19505"/>
                    </a:cubicBezTo>
                    <a:cubicBezTo>
                      <a:pt x="17970" y="19505"/>
                      <a:pt x="17970" y="19505"/>
                      <a:pt x="17970" y="19505"/>
                    </a:cubicBezTo>
                    <a:cubicBezTo>
                      <a:pt x="17970" y="19375"/>
                      <a:pt x="17970" y="19375"/>
                      <a:pt x="17970" y="19375"/>
                    </a:cubicBezTo>
                    <a:cubicBezTo>
                      <a:pt x="17970" y="19505"/>
                      <a:pt x="17970" y="19505"/>
                      <a:pt x="17970" y="19505"/>
                    </a:cubicBezTo>
                    <a:cubicBezTo>
                      <a:pt x="17879" y="19505"/>
                      <a:pt x="17879" y="19505"/>
                      <a:pt x="17879" y="19505"/>
                    </a:cubicBezTo>
                    <a:cubicBezTo>
                      <a:pt x="17879" y="19375"/>
                      <a:pt x="17879" y="19375"/>
                      <a:pt x="17879" y="19375"/>
                    </a:cubicBezTo>
                    <a:cubicBezTo>
                      <a:pt x="17970" y="19375"/>
                      <a:pt x="17970" y="19375"/>
                      <a:pt x="17970" y="19375"/>
                    </a:cubicBezTo>
                    <a:cubicBezTo>
                      <a:pt x="17970" y="19244"/>
                      <a:pt x="17970" y="19244"/>
                      <a:pt x="17970" y="19244"/>
                    </a:cubicBezTo>
                    <a:cubicBezTo>
                      <a:pt x="17879" y="19244"/>
                      <a:pt x="17879" y="19244"/>
                      <a:pt x="17879" y="19244"/>
                    </a:cubicBezTo>
                    <a:cubicBezTo>
                      <a:pt x="17879" y="19244"/>
                      <a:pt x="17879" y="19244"/>
                      <a:pt x="17879" y="19244"/>
                    </a:cubicBezTo>
                    <a:cubicBezTo>
                      <a:pt x="17970" y="19244"/>
                      <a:pt x="17970" y="19244"/>
                      <a:pt x="17970" y="19244"/>
                    </a:cubicBezTo>
                    <a:cubicBezTo>
                      <a:pt x="17970" y="19113"/>
                      <a:pt x="17970" y="19113"/>
                      <a:pt x="17970" y="19113"/>
                    </a:cubicBezTo>
                    <a:cubicBezTo>
                      <a:pt x="17970" y="18982"/>
                      <a:pt x="17970" y="18982"/>
                      <a:pt x="17970" y="18982"/>
                    </a:cubicBezTo>
                    <a:cubicBezTo>
                      <a:pt x="18061" y="18982"/>
                      <a:pt x="18061" y="18982"/>
                      <a:pt x="18061" y="18982"/>
                    </a:cubicBezTo>
                    <a:cubicBezTo>
                      <a:pt x="17970" y="18851"/>
                      <a:pt x="17970" y="18851"/>
                      <a:pt x="17970" y="18851"/>
                    </a:cubicBezTo>
                    <a:cubicBezTo>
                      <a:pt x="17970" y="18851"/>
                      <a:pt x="17970" y="18851"/>
                      <a:pt x="17970" y="18851"/>
                    </a:cubicBezTo>
                    <a:close/>
                    <a:moveTo>
                      <a:pt x="17788" y="18851"/>
                    </a:moveTo>
                    <a:cubicBezTo>
                      <a:pt x="17879" y="18851"/>
                      <a:pt x="17879" y="18851"/>
                      <a:pt x="17879" y="18851"/>
                    </a:cubicBezTo>
                    <a:cubicBezTo>
                      <a:pt x="17879" y="18851"/>
                      <a:pt x="17879" y="18851"/>
                      <a:pt x="17879" y="18851"/>
                    </a:cubicBezTo>
                    <a:cubicBezTo>
                      <a:pt x="17879" y="18982"/>
                      <a:pt x="17879" y="18982"/>
                      <a:pt x="17879" y="18982"/>
                    </a:cubicBezTo>
                    <a:cubicBezTo>
                      <a:pt x="17879" y="19113"/>
                      <a:pt x="17879" y="19113"/>
                      <a:pt x="17879" y="19113"/>
                    </a:cubicBezTo>
                    <a:cubicBezTo>
                      <a:pt x="17788" y="19113"/>
                      <a:pt x="17788" y="19113"/>
                      <a:pt x="17788" y="19113"/>
                    </a:cubicBezTo>
                    <a:cubicBezTo>
                      <a:pt x="17788" y="18982"/>
                      <a:pt x="17788" y="18982"/>
                      <a:pt x="17788" y="18982"/>
                    </a:cubicBezTo>
                    <a:cubicBezTo>
                      <a:pt x="17788" y="18982"/>
                      <a:pt x="17788" y="18982"/>
                      <a:pt x="17788" y="18982"/>
                    </a:cubicBezTo>
                    <a:cubicBezTo>
                      <a:pt x="17788" y="18982"/>
                      <a:pt x="17788" y="18982"/>
                      <a:pt x="17788" y="18982"/>
                    </a:cubicBezTo>
                    <a:cubicBezTo>
                      <a:pt x="17788" y="18851"/>
                      <a:pt x="17788" y="18851"/>
                      <a:pt x="17788" y="18851"/>
                    </a:cubicBezTo>
                    <a:close/>
                    <a:moveTo>
                      <a:pt x="18242" y="19113"/>
                    </a:moveTo>
                    <a:cubicBezTo>
                      <a:pt x="18242" y="18982"/>
                      <a:pt x="18242" y="18982"/>
                      <a:pt x="18242" y="18982"/>
                    </a:cubicBezTo>
                    <a:cubicBezTo>
                      <a:pt x="18242" y="18851"/>
                      <a:pt x="18242" y="18851"/>
                      <a:pt x="18242" y="18851"/>
                    </a:cubicBezTo>
                    <a:cubicBezTo>
                      <a:pt x="18333" y="18851"/>
                      <a:pt x="18333" y="18851"/>
                      <a:pt x="18333" y="18851"/>
                    </a:cubicBezTo>
                    <a:cubicBezTo>
                      <a:pt x="18424" y="18851"/>
                      <a:pt x="18424" y="18851"/>
                      <a:pt x="18424" y="18851"/>
                    </a:cubicBezTo>
                    <a:cubicBezTo>
                      <a:pt x="18333" y="18720"/>
                      <a:pt x="18333" y="18720"/>
                      <a:pt x="18333" y="18720"/>
                    </a:cubicBezTo>
                    <a:cubicBezTo>
                      <a:pt x="18424" y="18720"/>
                      <a:pt x="18424" y="18720"/>
                      <a:pt x="18424" y="18720"/>
                    </a:cubicBezTo>
                    <a:cubicBezTo>
                      <a:pt x="18333" y="18589"/>
                      <a:pt x="18333" y="18589"/>
                      <a:pt x="18333" y="18589"/>
                    </a:cubicBezTo>
                    <a:cubicBezTo>
                      <a:pt x="18333" y="18458"/>
                      <a:pt x="18333" y="18458"/>
                      <a:pt x="18333" y="18458"/>
                    </a:cubicBezTo>
                    <a:cubicBezTo>
                      <a:pt x="18424" y="18327"/>
                      <a:pt x="18424" y="18327"/>
                      <a:pt x="18424" y="18327"/>
                    </a:cubicBezTo>
                    <a:cubicBezTo>
                      <a:pt x="18424" y="18065"/>
                      <a:pt x="18424" y="18065"/>
                      <a:pt x="18424" y="18065"/>
                    </a:cubicBezTo>
                    <a:cubicBezTo>
                      <a:pt x="18514" y="17804"/>
                      <a:pt x="18514" y="17804"/>
                      <a:pt x="18514" y="17804"/>
                    </a:cubicBezTo>
                    <a:cubicBezTo>
                      <a:pt x="18514" y="17935"/>
                      <a:pt x="18514" y="17935"/>
                      <a:pt x="18514" y="17935"/>
                    </a:cubicBezTo>
                    <a:cubicBezTo>
                      <a:pt x="18514" y="18065"/>
                      <a:pt x="18514" y="18065"/>
                      <a:pt x="18514" y="18065"/>
                    </a:cubicBezTo>
                    <a:cubicBezTo>
                      <a:pt x="18605" y="18065"/>
                      <a:pt x="18605" y="18065"/>
                      <a:pt x="18605" y="18065"/>
                    </a:cubicBezTo>
                    <a:cubicBezTo>
                      <a:pt x="18696" y="18196"/>
                      <a:pt x="18696" y="18196"/>
                      <a:pt x="18696" y="18196"/>
                    </a:cubicBezTo>
                    <a:cubicBezTo>
                      <a:pt x="18696" y="18589"/>
                      <a:pt x="18696" y="18589"/>
                      <a:pt x="18696" y="18589"/>
                    </a:cubicBezTo>
                    <a:cubicBezTo>
                      <a:pt x="18696" y="18720"/>
                      <a:pt x="18696" y="18720"/>
                      <a:pt x="18696" y="18720"/>
                    </a:cubicBezTo>
                    <a:cubicBezTo>
                      <a:pt x="18605" y="18720"/>
                      <a:pt x="18605" y="18720"/>
                      <a:pt x="18605" y="18720"/>
                    </a:cubicBezTo>
                    <a:cubicBezTo>
                      <a:pt x="18605" y="18458"/>
                      <a:pt x="18605" y="18458"/>
                      <a:pt x="18605" y="18458"/>
                    </a:cubicBezTo>
                    <a:cubicBezTo>
                      <a:pt x="18605" y="18196"/>
                      <a:pt x="18605" y="18196"/>
                      <a:pt x="18605" y="18196"/>
                    </a:cubicBezTo>
                    <a:cubicBezTo>
                      <a:pt x="18605" y="18327"/>
                      <a:pt x="18605" y="18327"/>
                      <a:pt x="18605" y="18327"/>
                    </a:cubicBezTo>
                    <a:cubicBezTo>
                      <a:pt x="18605" y="18720"/>
                      <a:pt x="18605" y="18720"/>
                      <a:pt x="18605" y="18720"/>
                    </a:cubicBezTo>
                    <a:cubicBezTo>
                      <a:pt x="18514" y="18720"/>
                      <a:pt x="18514" y="18720"/>
                      <a:pt x="18514" y="18720"/>
                    </a:cubicBezTo>
                    <a:cubicBezTo>
                      <a:pt x="18514" y="18851"/>
                      <a:pt x="18514" y="18851"/>
                      <a:pt x="18514" y="18851"/>
                    </a:cubicBezTo>
                    <a:cubicBezTo>
                      <a:pt x="18514" y="18851"/>
                      <a:pt x="18514" y="18851"/>
                      <a:pt x="18514" y="18851"/>
                    </a:cubicBezTo>
                    <a:cubicBezTo>
                      <a:pt x="18424" y="18851"/>
                      <a:pt x="18424" y="18851"/>
                      <a:pt x="18424" y="18851"/>
                    </a:cubicBezTo>
                    <a:cubicBezTo>
                      <a:pt x="18424" y="18982"/>
                      <a:pt x="18424" y="18982"/>
                      <a:pt x="18424" y="18982"/>
                    </a:cubicBezTo>
                    <a:cubicBezTo>
                      <a:pt x="18333" y="19113"/>
                      <a:pt x="18333" y="19113"/>
                      <a:pt x="18333" y="19113"/>
                    </a:cubicBezTo>
                    <a:cubicBezTo>
                      <a:pt x="18242" y="19244"/>
                      <a:pt x="18242" y="19244"/>
                      <a:pt x="18242" y="19244"/>
                    </a:cubicBezTo>
                    <a:cubicBezTo>
                      <a:pt x="18242" y="19113"/>
                      <a:pt x="18242" y="19113"/>
                      <a:pt x="18242" y="19113"/>
                    </a:cubicBezTo>
                    <a:close/>
                    <a:moveTo>
                      <a:pt x="17970" y="17935"/>
                    </a:moveTo>
                    <a:cubicBezTo>
                      <a:pt x="18151" y="17935"/>
                      <a:pt x="18151" y="17935"/>
                      <a:pt x="18151" y="17935"/>
                    </a:cubicBezTo>
                    <a:cubicBezTo>
                      <a:pt x="18151" y="17935"/>
                      <a:pt x="18151" y="17935"/>
                      <a:pt x="18151" y="17935"/>
                    </a:cubicBezTo>
                    <a:cubicBezTo>
                      <a:pt x="18151" y="18065"/>
                      <a:pt x="18151" y="18065"/>
                      <a:pt x="18151" y="18065"/>
                    </a:cubicBezTo>
                    <a:cubicBezTo>
                      <a:pt x="18151" y="18065"/>
                      <a:pt x="18151" y="18065"/>
                      <a:pt x="18151" y="18065"/>
                    </a:cubicBezTo>
                    <a:cubicBezTo>
                      <a:pt x="18151" y="18196"/>
                      <a:pt x="18151" y="18196"/>
                      <a:pt x="18151" y="18196"/>
                    </a:cubicBezTo>
                    <a:cubicBezTo>
                      <a:pt x="18242" y="18065"/>
                      <a:pt x="18242" y="18065"/>
                      <a:pt x="18242" y="18065"/>
                    </a:cubicBezTo>
                    <a:cubicBezTo>
                      <a:pt x="18242" y="18065"/>
                      <a:pt x="18242" y="18065"/>
                      <a:pt x="18242" y="18065"/>
                    </a:cubicBezTo>
                    <a:cubicBezTo>
                      <a:pt x="18333" y="18196"/>
                      <a:pt x="18333" y="18196"/>
                      <a:pt x="18333" y="18196"/>
                    </a:cubicBezTo>
                    <a:cubicBezTo>
                      <a:pt x="18333" y="18196"/>
                      <a:pt x="18333" y="18196"/>
                      <a:pt x="18333" y="18196"/>
                    </a:cubicBezTo>
                    <a:cubicBezTo>
                      <a:pt x="18333" y="18196"/>
                      <a:pt x="18333" y="18196"/>
                      <a:pt x="18333" y="18196"/>
                    </a:cubicBezTo>
                    <a:cubicBezTo>
                      <a:pt x="18333" y="18327"/>
                      <a:pt x="18333" y="18327"/>
                      <a:pt x="18333" y="18327"/>
                    </a:cubicBezTo>
                    <a:cubicBezTo>
                      <a:pt x="18242" y="18327"/>
                      <a:pt x="18242" y="18327"/>
                      <a:pt x="18242" y="18327"/>
                    </a:cubicBezTo>
                    <a:cubicBezTo>
                      <a:pt x="18242" y="18327"/>
                      <a:pt x="18242" y="18327"/>
                      <a:pt x="18242" y="18327"/>
                    </a:cubicBezTo>
                    <a:cubicBezTo>
                      <a:pt x="18151" y="18196"/>
                      <a:pt x="18151" y="18196"/>
                      <a:pt x="18151" y="18196"/>
                    </a:cubicBezTo>
                    <a:cubicBezTo>
                      <a:pt x="18061" y="18065"/>
                      <a:pt x="18061" y="18065"/>
                      <a:pt x="18061" y="18065"/>
                    </a:cubicBezTo>
                    <a:cubicBezTo>
                      <a:pt x="18061" y="18196"/>
                      <a:pt x="18061" y="18196"/>
                      <a:pt x="18061" y="18196"/>
                    </a:cubicBezTo>
                    <a:cubicBezTo>
                      <a:pt x="18151" y="18327"/>
                      <a:pt x="18151" y="18327"/>
                      <a:pt x="18151" y="18327"/>
                    </a:cubicBezTo>
                    <a:cubicBezTo>
                      <a:pt x="18151" y="18458"/>
                      <a:pt x="18151" y="18458"/>
                      <a:pt x="18151" y="18458"/>
                    </a:cubicBezTo>
                    <a:cubicBezTo>
                      <a:pt x="18242" y="18458"/>
                      <a:pt x="18242" y="18458"/>
                      <a:pt x="18242" y="18458"/>
                    </a:cubicBezTo>
                    <a:cubicBezTo>
                      <a:pt x="18242" y="18589"/>
                      <a:pt x="18242" y="18589"/>
                      <a:pt x="18242" y="18589"/>
                    </a:cubicBezTo>
                    <a:cubicBezTo>
                      <a:pt x="18242" y="18589"/>
                      <a:pt x="18242" y="18589"/>
                      <a:pt x="18242" y="18589"/>
                    </a:cubicBezTo>
                    <a:cubicBezTo>
                      <a:pt x="18242" y="18720"/>
                      <a:pt x="18242" y="18720"/>
                      <a:pt x="18242" y="18720"/>
                    </a:cubicBezTo>
                    <a:cubicBezTo>
                      <a:pt x="18151" y="18720"/>
                      <a:pt x="18151" y="18720"/>
                      <a:pt x="18151" y="18720"/>
                    </a:cubicBezTo>
                    <a:cubicBezTo>
                      <a:pt x="18151" y="18589"/>
                      <a:pt x="18151" y="18589"/>
                      <a:pt x="18151" y="18589"/>
                    </a:cubicBezTo>
                    <a:cubicBezTo>
                      <a:pt x="18061" y="18589"/>
                      <a:pt x="18061" y="18589"/>
                      <a:pt x="18061" y="18589"/>
                    </a:cubicBezTo>
                    <a:cubicBezTo>
                      <a:pt x="17970" y="18327"/>
                      <a:pt x="17970" y="18327"/>
                      <a:pt x="17970" y="18327"/>
                    </a:cubicBezTo>
                    <a:cubicBezTo>
                      <a:pt x="17970" y="18458"/>
                      <a:pt x="17970" y="18458"/>
                      <a:pt x="17970" y="18458"/>
                    </a:cubicBezTo>
                    <a:cubicBezTo>
                      <a:pt x="18061" y="18589"/>
                      <a:pt x="18061" y="18589"/>
                      <a:pt x="18061" y="18589"/>
                    </a:cubicBezTo>
                    <a:cubicBezTo>
                      <a:pt x="18061" y="18720"/>
                      <a:pt x="18061" y="18720"/>
                      <a:pt x="18061" y="18720"/>
                    </a:cubicBezTo>
                    <a:cubicBezTo>
                      <a:pt x="17970" y="18720"/>
                      <a:pt x="17970" y="18720"/>
                      <a:pt x="17970" y="18720"/>
                    </a:cubicBezTo>
                    <a:cubicBezTo>
                      <a:pt x="17879" y="18720"/>
                      <a:pt x="17879" y="18720"/>
                      <a:pt x="17879" y="18720"/>
                    </a:cubicBezTo>
                    <a:cubicBezTo>
                      <a:pt x="17879" y="18589"/>
                      <a:pt x="17879" y="18589"/>
                      <a:pt x="17879" y="18589"/>
                    </a:cubicBezTo>
                    <a:cubicBezTo>
                      <a:pt x="17879" y="18589"/>
                      <a:pt x="17879" y="18589"/>
                      <a:pt x="17879" y="18589"/>
                    </a:cubicBezTo>
                    <a:cubicBezTo>
                      <a:pt x="17879" y="18458"/>
                      <a:pt x="17879" y="18458"/>
                      <a:pt x="17879" y="18458"/>
                    </a:cubicBezTo>
                    <a:cubicBezTo>
                      <a:pt x="17879" y="18458"/>
                      <a:pt x="17879" y="18458"/>
                      <a:pt x="17879" y="18458"/>
                    </a:cubicBezTo>
                    <a:cubicBezTo>
                      <a:pt x="17788" y="18327"/>
                      <a:pt x="17788" y="18327"/>
                      <a:pt x="17788" y="18327"/>
                    </a:cubicBezTo>
                    <a:cubicBezTo>
                      <a:pt x="17879" y="18196"/>
                      <a:pt x="17879" y="18196"/>
                      <a:pt x="17879" y="18196"/>
                    </a:cubicBezTo>
                    <a:cubicBezTo>
                      <a:pt x="17879" y="18196"/>
                      <a:pt x="17879" y="18196"/>
                      <a:pt x="17879" y="18196"/>
                    </a:cubicBezTo>
                    <a:cubicBezTo>
                      <a:pt x="17970" y="18196"/>
                      <a:pt x="17970" y="18196"/>
                      <a:pt x="17970" y="18196"/>
                    </a:cubicBezTo>
                    <a:cubicBezTo>
                      <a:pt x="17879" y="18065"/>
                      <a:pt x="17879" y="18065"/>
                      <a:pt x="17879" y="18065"/>
                    </a:cubicBezTo>
                    <a:cubicBezTo>
                      <a:pt x="17879" y="17935"/>
                      <a:pt x="17879" y="17935"/>
                      <a:pt x="17879" y="17935"/>
                    </a:cubicBezTo>
                    <a:cubicBezTo>
                      <a:pt x="17879" y="17935"/>
                      <a:pt x="17879" y="17935"/>
                      <a:pt x="17879" y="17935"/>
                    </a:cubicBezTo>
                    <a:cubicBezTo>
                      <a:pt x="17970" y="17935"/>
                      <a:pt x="17970" y="17935"/>
                      <a:pt x="17970" y="17935"/>
                    </a:cubicBezTo>
                    <a:cubicBezTo>
                      <a:pt x="17970" y="17935"/>
                      <a:pt x="17970" y="17935"/>
                      <a:pt x="17970" y="17935"/>
                    </a:cubicBezTo>
                    <a:cubicBezTo>
                      <a:pt x="17970" y="17935"/>
                      <a:pt x="17970" y="17935"/>
                      <a:pt x="17970" y="17935"/>
                    </a:cubicBezTo>
                    <a:close/>
                    <a:moveTo>
                      <a:pt x="18061" y="17804"/>
                    </a:moveTo>
                    <a:cubicBezTo>
                      <a:pt x="18061" y="17673"/>
                      <a:pt x="18061" y="17673"/>
                      <a:pt x="18061" y="17673"/>
                    </a:cubicBezTo>
                    <a:cubicBezTo>
                      <a:pt x="18151" y="17804"/>
                      <a:pt x="18151" y="17804"/>
                      <a:pt x="18151" y="17804"/>
                    </a:cubicBezTo>
                    <a:cubicBezTo>
                      <a:pt x="18061" y="17804"/>
                      <a:pt x="18061" y="17804"/>
                      <a:pt x="18061" y="17804"/>
                    </a:cubicBezTo>
                    <a:cubicBezTo>
                      <a:pt x="18061" y="17804"/>
                      <a:pt x="18061" y="17804"/>
                      <a:pt x="18061" y="17804"/>
                    </a:cubicBezTo>
                    <a:close/>
                    <a:moveTo>
                      <a:pt x="5990" y="11258"/>
                    </a:moveTo>
                    <a:cubicBezTo>
                      <a:pt x="5990" y="11258"/>
                      <a:pt x="5990" y="11258"/>
                      <a:pt x="5990" y="11258"/>
                    </a:cubicBezTo>
                    <a:cubicBezTo>
                      <a:pt x="5990" y="11258"/>
                      <a:pt x="5990" y="11258"/>
                      <a:pt x="5990" y="11258"/>
                    </a:cubicBezTo>
                    <a:cubicBezTo>
                      <a:pt x="5990" y="11258"/>
                      <a:pt x="5990" y="11258"/>
                      <a:pt x="5990" y="11258"/>
                    </a:cubicBezTo>
                    <a:cubicBezTo>
                      <a:pt x="5990" y="11258"/>
                      <a:pt x="5990" y="11258"/>
                      <a:pt x="5990" y="11258"/>
                    </a:cubicBezTo>
                    <a:close/>
                    <a:moveTo>
                      <a:pt x="5990" y="11389"/>
                    </a:moveTo>
                    <a:cubicBezTo>
                      <a:pt x="5990" y="11389"/>
                      <a:pt x="5990" y="11389"/>
                      <a:pt x="5990" y="11389"/>
                    </a:cubicBezTo>
                    <a:cubicBezTo>
                      <a:pt x="5990" y="11520"/>
                      <a:pt x="5990" y="11520"/>
                      <a:pt x="5990" y="11520"/>
                    </a:cubicBezTo>
                    <a:cubicBezTo>
                      <a:pt x="6171" y="11651"/>
                      <a:pt x="6171" y="11651"/>
                      <a:pt x="6171" y="11651"/>
                    </a:cubicBezTo>
                    <a:cubicBezTo>
                      <a:pt x="6081" y="11782"/>
                      <a:pt x="6081" y="11782"/>
                      <a:pt x="6081" y="11782"/>
                    </a:cubicBezTo>
                    <a:cubicBezTo>
                      <a:pt x="5990" y="11651"/>
                      <a:pt x="5990" y="11651"/>
                      <a:pt x="5990" y="11651"/>
                    </a:cubicBezTo>
                    <a:cubicBezTo>
                      <a:pt x="5990" y="11520"/>
                      <a:pt x="5990" y="11520"/>
                      <a:pt x="5990" y="11520"/>
                    </a:cubicBezTo>
                    <a:cubicBezTo>
                      <a:pt x="5899" y="11389"/>
                      <a:pt x="5899" y="11389"/>
                      <a:pt x="5899" y="11389"/>
                    </a:cubicBezTo>
                    <a:cubicBezTo>
                      <a:pt x="5899" y="11389"/>
                      <a:pt x="5990" y="11389"/>
                      <a:pt x="5990" y="11389"/>
                    </a:cubicBezTo>
                    <a:close/>
                    <a:moveTo>
                      <a:pt x="10165" y="9556"/>
                    </a:moveTo>
                    <a:cubicBezTo>
                      <a:pt x="10074" y="9687"/>
                      <a:pt x="10074" y="9687"/>
                      <a:pt x="10074" y="9687"/>
                    </a:cubicBezTo>
                    <a:cubicBezTo>
                      <a:pt x="10074" y="9949"/>
                      <a:pt x="10074" y="9949"/>
                      <a:pt x="10074" y="9949"/>
                    </a:cubicBezTo>
                    <a:cubicBezTo>
                      <a:pt x="10074" y="9949"/>
                      <a:pt x="10074" y="9949"/>
                      <a:pt x="10074" y="9949"/>
                    </a:cubicBezTo>
                    <a:cubicBezTo>
                      <a:pt x="10074" y="9818"/>
                      <a:pt x="10074" y="9818"/>
                      <a:pt x="10074" y="9818"/>
                    </a:cubicBezTo>
                    <a:cubicBezTo>
                      <a:pt x="9983" y="9818"/>
                      <a:pt x="9983" y="9818"/>
                      <a:pt x="9983" y="9818"/>
                    </a:cubicBezTo>
                    <a:cubicBezTo>
                      <a:pt x="9892" y="9818"/>
                      <a:pt x="9892" y="9818"/>
                      <a:pt x="9892" y="9818"/>
                    </a:cubicBezTo>
                    <a:cubicBezTo>
                      <a:pt x="9802" y="9818"/>
                      <a:pt x="9802" y="9818"/>
                      <a:pt x="9802" y="9818"/>
                    </a:cubicBezTo>
                    <a:cubicBezTo>
                      <a:pt x="9802" y="9687"/>
                      <a:pt x="9802" y="9687"/>
                      <a:pt x="9802" y="9687"/>
                    </a:cubicBezTo>
                    <a:cubicBezTo>
                      <a:pt x="10074" y="9425"/>
                      <a:pt x="10074" y="9425"/>
                      <a:pt x="10074" y="9425"/>
                    </a:cubicBezTo>
                    <a:cubicBezTo>
                      <a:pt x="10165" y="9425"/>
                      <a:pt x="10165" y="9425"/>
                      <a:pt x="10165" y="9425"/>
                    </a:cubicBezTo>
                    <a:cubicBezTo>
                      <a:pt x="10165" y="9425"/>
                      <a:pt x="10165" y="9425"/>
                      <a:pt x="10165" y="9425"/>
                    </a:cubicBezTo>
                    <a:cubicBezTo>
                      <a:pt x="10165" y="9556"/>
                      <a:pt x="10165" y="9556"/>
                      <a:pt x="10165" y="9556"/>
                    </a:cubicBezTo>
                    <a:close/>
                    <a:moveTo>
                      <a:pt x="10255" y="9556"/>
                    </a:moveTo>
                    <a:cubicBezTo>
                      <a:pt x="10255" y="9556"/>
                      <a:pt x="10255" y="9556"/>
                      <a:pt x="10255" y="9556"/>
                    </a:cubicBezTo>
                    <a:cubicBezTo>
                      <a:pt x="10255" y="9556"/>
                      <a:pt x="10255" y="9556"/>
                      <a:pt x="10255" y="9556"/>
                    </a:cubicBezTo>
                    <a:cubicBezTo>
                      <a:pt x="10255" y="9425"/>
                      <a:pt x="10255" y="9425"/>
                      <a:pt x="10255" y="9425"/>
                    </a:cubicBezTo>
                    <a:cubicBezTo>
                      <a:pt x="10255" y="9295"/>
                      <a:pt x="10255" y="9295"/>
                      <a:pt x="10255" y="9295"/>
                    </a:cubicBezTo>
                    <a:cubicBezTo>
                      <a:pt x="10165" y="9295"/>
                      <a:pt x="10165" y="9295"/>
                      <a:pt x="10165" y="9295"/>
                    </a:cubicBezTo>
                    <a:cubicBezTo>
                      <a:pt x="10255" y="9164"/>
                      <a:pt x="10255" y="9164"/>
                      <a:pt x="10255" y="9164"/>
                    </a:cubicBezTo>
                    <a:cubicBezTo>
                      <a:pt x="10346" y="9164"/>
                      <a:pt x="10346" y="9164"/>
                      <a:pt x="10346" y="9164"/>
                    </a:cubicBezTo>
                    <a:cubicBezTo>
                      <a:pt x="10528" y="9295"/>
                      <a:pt x="10528" y="9295"/>
                      <a:pt x="10528" y="9295"/>
                    </a:cubicBezTo>
                    <a:cubicBezTo>
                      <a:pt x="10528" y="9425"/>
                      <a:pt x="10528" y="9425"/>
                      <a:pt x="10528" y="9425"/>
                    </a:cubicBezTo>
                    <a:cubicBezTo>
                      <a:pt x="10437" y="9425"/>
                      <a:pt x="10437" y="9425"/>
                      <a:pt x="10437" y="9425"/>
                    </a:cubicBezTo>
                    <a:cubicBezTo>
                      <a:pt x="10255" y="9687"/>
                      <a:pt x="10255" y="9687"/>
                      <a:pt x="10255" y="9687"/>
                    </a:cubicBezTo>
                    <a:cubicBezTo>
                      <a:pt x="10255" y="9556"/>
                      <a:pt x="10255" y="9556"/>
                      <a:pt x="10255" y="9556"/>
                    </a:cubicBezTo>
                    <a:close/>
                    <a:moveTo>
                      <a:pt x="10982" y="8902"/>
                    </a:moveTo>
                    <a:cubicBezTo>
                      <a:pt x="11072" y="8902"/>
                      <a:pt x="11072" y="8902"/>
                      <a:pt x="11072" y="8902"/>
                    </a:cubicBezTo>
                    <a:cubicBezTo>
                      <a:pt x="11163" y="8902"/>
                      <a:pt x="11163" y="8902"/>
                      <a:pt x="11163" y="8902"/>
                    </a:cubicBezTo>
                    <a:cubicBezTo>
                      <a:pt x="11163" y="9033"/>
                      <a:pt x="11163" y="9033"/>
                      <a:pt x="11163" y="9033"/>
                    </a:cubicBezTo>
                    <a:cubicBezTo>
                      <a:pt x="11163" y="9033"/>
                      <a:pt x="11163" y="9033"/>
                      <a:pt x="11163" y="9033"/>
                    </a:cubicBezTo>
                    <a:cubicBezTo>
                      <a:pt x="11072" y="9033"/>
                      <a:pt x="11072" y="9033"/>
                      <a:pt x="11072" y="9033"/>
                    </a:cubicBezTo>
                    <a:cubicBezTo>
                      <a:pt x="10982" y="8902"/>
                      <a:pt x="10982" y="8902"/>
                      <a:pt x="10982" y="8902"/>
                    </a:cubicBezTo>
                    <a:close/>
                    <a:moveTo>
                      <a:pt x="15066" y="14007"/>
                    </a:moveTo>
                    <a:cubicBezTo>
                      <a:pt x="15156" y="14007"/>
                      <a:pt x="15156" y="14007"/>
                      <a:pt x="15156" y="14007"/>
                    </a:cubicBezTo>
                    <a:cubicBezTo>
                      <a:pt x="15156" y="14007"/>
                      <a:pt x="15156" y="14007"/>
                      <a:pt x="15156" y="14007"/>
                    </a:cubicBezTo>
                    <a:cubicBezTo>
                      <a:pt x="15156" y="14007"/>
                      <a:pt x="15156" y="14007"/>
                      <a:pt x="15156" y="14007"/>
                    </a:cubicBezTo>
                    <a:cubicBezTo>
                      <a:pt x="15066" y="14007"/>
                      <a:pt x="15066" y="14007"/>
                      <a:pt x="15066" y="14007"/>
                    </a:cubicBezTo>
                    <a:close/>
                    <a:moveTo>
                      <a:pt x="14703" y="15578"/>
                    </a:moveTo>
                    <a:cubicBezTo>
                      <a:pt x="14793" y="15578"/>
                      <a:pt x="14793" y="15578"/>
                      <a:pt x="14793" y="15578"/>
                    </a:cubicBezTo>
                    <a:cubicBezTo>
                      <a:pt x="14793" y="15578"/>
                      <a:pt x="14793" y="15578"/>
                      <a:pt x="14793" y="15578"/>
                    </a:cubicBezTo>
                    <a:cubicBezTo>
                      <a:pt x="14703" y="15578"/>
                      <a:pt x="14703" y="15578"/>
                      <a:pt x="14703" y="15578"/>
                    </a:cubicBezTo>
                    <a:close/>
                    <a:moveTo>
                      <a:pt x="15610" y="15316"/>
                    </a:moveTo>
                    <a:cubicBezTo>
                      <a:pt x="15701" y="15185"/>
                      <a:pt x="15701" y="15185"/>
                      <a:pt x="15701" y="15185"/>
                    </a:cubicBezTo>
                    <a:cubicBezTo>
                      <a:pt x="15701" y="15185"/>
                      <a:pt x="15701" y="15185"/>
                      <a:pt x="15701" y="15185"/>
                    </a:cubicBezTo>
                    <a:cubicBezTo>
                      <a:pt x="15701" y="15316"/>
                      <a:pt x="15701" y="15316"/>
                      <a:pt x="15701" y="15316"/>
                    </a:cubicBezTo>
                    <a:cubicBezTo>
                      <a:pt x="15610" y="15447"/>
                      <a:pt x="15610" y="15447"/>
                      <a:pt x="15610" y="15447"/>
                    </a:cubicBezTo>
                    <a:cubicBezTo>
                      <a:pt x="15610" y="15316"/>
                      <a:pt x="15610" y="15316"/>
                      <a:pt x="15610" y="15316"/>
                    </a:cubicBezTo>
                    <a:close/>
                    <a:moveTo>
                      <a:pt x="14975" y="14269"/>
                    </a:moveTo>
                    <a:cubicBezTo>
                      <a:pt x="14975" y="14138"/>
                      <a:pt x="14975" y="14138"/>
                      <a:pt x="14975" y="14138"/>
                    </a:cubicBezTo>
                    <a:cubicBezTo>
                      <a:pt x="14975" y="14138"/>
                      <a:pt x="14975" y="14138"/>
                      <a:pt x="14975" y="14138"/>
                    </a:cubicBezTo>
                    <a:cubicBezTo>
                      <a:pt x="15066" y="14269"/>
                      <a:pt x="15066" y="14269"/>
                      <a:pt x="15066" y="14269"/>
                    </a:cubicBezTo>
                    <a:cubicBezTo>
                      <a:pt x="14975" y="14269"/>
                      <a:pt x="14975" y="14269"/>
                      <a:pt x="14975" y="14269"/>
                    </a:cubicBezTo>
                    <a:close/>
                    <a:moveTo>
                      <a:pt x="15066" y="14662"/>
                    </a:moveTo>
                    <a:cubicBezTo>
                      <a:pt x="15066" y="14531"/>
                      <a:pt x="15066" y="14531"/>
                      <a:pt x="15066" y="14531"/>
                    </a:cubicBezTo>
                    <a:cubicBezTo>
                      <a:pt x="15066" y="14400"/>
                      <a:pt x="15066" y="14400"/>
                      <a:pt x="15066" y="14400"/>
                    </a:cubicBezTo>
                    <a:cubicBezTo>
                      <a:pt x="15156" y="14400"/>
                      <a:pt x="15156" y="14400"/>
                      <a:pt x="15156" y="14400"/>
                    </a:cubicBezTo>
                    <a:cubicBezTo>
                      <a:pt x="15156" y="14531"/>
                      <a:pt x="15156" y="14531"/>
                      <a:pt x="15156" y="14531"/>
                    </a:cubicBezTo>
                    <a:cubicBezTo>
                      <a:pt x="15247" y="14531"/>
                      <a:pt x="15247" y="14531"/>
                      <a:pt x="15247" y="14531"/>
                    </a:cubicBezTo>
                    <a:cubicBezTo>
                      <a:pt x="15247" y="14662"/>
                      <a:pt x="15247" y="14662"/>
                      <a:pt x="15247" y="14662"/>
                    </a:cubicBezTo>
                    <a:cubicBezTo>
                      <a:pt x="15156" y="14662"/>
                      <a:pt x="15156" y="14662"/>
                      <a:pt x="15156" y="14662"/>
                    </a:cubicBezTo>
                    <a:cubicBezTo>
                      <a:pt x="15066" y="14662"/>
                      <a:pt x="15066" y="14662"/>
                      <a:pt x="15066" y="14662"/>
                    </a:cubicBezTo>
                    <a:close/>
                    <a:moveTo>
                      <a:pt x="14430" y="15055"/>
                    </a:moveTo>
                    <a:cubicBezTo>
                      <a:pt x="14430" y="15055"/>
                      <a:pt x="14430" y="15055"/>
                      <a:pt x="14430" y="15055"/>
                    </a:cubicBezTo>
                    <a:cubicBezTo>
                      <a:pt x="14521" y="15055"/>
                      <a:pt x="14521" y="15055"/>
                      <a:pt x="14521" y="15055"/>
                    </a:cubicBezTo>
                    <a:cubicBezTo>
                      <a:pt x="14521" y="14924"/>
                      <a:pt x="14521" y="14924"/>
                      <a:pt x="14521" y="14924"/>
                    </a:cubicBezTo>
                    <a:cubicBezTo>
                      <a:pt x="14612" y="14793"/>
                      <a:pt x="14612" y="14793"/>
                      <a:pt x="14612" y="14793"/>
                    </a:cubicBezTo>
                    <a:cubicBezTo>
                      <a:pt x="14703" y="14793"/>
                      <a:pt x="14703" y="14793"/>
                      <a:pt x="14703" y="14793"/>
                    </a:cubicBezTo>
                    <a:cubicBezTo>
                      <a:pt x="14793" y="14662"/>
                      <a:pt x="14793" y="14662"/>
                      <a:pt x="14793" y="14662"/>
                    </a:cubicBezTo>
                    <a:cubicBezTo>
                      <a:pt x="14884" y="14662"/>
                      <a:pt x="14884" y="14662"/>
                      <a:pt x="14884" y="14662"/>
                    </a:cubicBezTo>
                    <a:cubicBezTo>
                      <a:pt x="14884" y="14531"/>
                      <a:pt x="14884" y="14531"/>
                      <a:pt x="14884" y="14531"/>
                    </a:cubicBezTo>
                    <a:cubicBezTo>
                      <a:pt x="14975" y="14531"/>
                      <a:pt x="14975" y="14531"/>
                      <a:pt x="14975" y="14531"/>
                    </a:cubicBezTo>
                    <a:cubicBezTo>
                      <a:pt x="14884" y="14662"/>
                      <a:pt x="14884" y="14662"/>
                      <a:pt x="14884" y="14662"/>
                    </a:cubicBezTo>
                    <a:cubicBezTo>
                      <a:pt x="14975" y="14662"/>
                      <a:pt x="14975" y="14662"/>
                      <a:pt x="14975" y="14662"/>
                    </a:cubicBezTo>
                    <a:cubicBezTo>
                      <a:pt x="14884" y="14662"/>
                      <a:pt x="14884" y="14662"/>
                      <a:pt x="14884" y="14662"/>
                    </a:cubicBezTo>
                    <a:cubicBezTo>
                      <a:pt x="14793" y="14793"/>
                      <a:pt x="14793" y="14793"/>
                      <a:pt x="14793" y="14793"/>
                    </a:cubicBezTo>
                    <a:cubicBezTo>
                      <a:pt x="14703" y="14924"/>
                      <a:pt x="14703" y="14924"/>
                      <a:pt x="14703" y="14924"/>
                    </a:cubicBezTo>
                    <a:cubicBezTo>
                      <a:pt x="14612" y="14924"/>
                      <a:pt x="14612" y="14924"/>
                      <a:pt x="14612" y="14924"/>
                    </a:cubicBezTo>
                    <a:cubicBezTo>
                      <a:pt x="14612" y="15055"/>
                      <a:pt x="14612" y="15055"/>
                      <a:pt x="14612" y="15055"/>
                    </a:cubicBezTo>
                    <a:cubicBezTo>
                      <a:pt x="14612" y="15055"/>
                      <a:pt x="14612" y="15055"/>
                      <a:pt x="14612" y="15055"/>
                    </a:cubicBezTo>
                    <a:cubicBezTo>
                      <a:pt x="14521" y="15055"/>
                      <a:pt x="14521" y="15055"/>
                      <a:pt x="14521" y="15055"/>
                    </a:cubicBezTo>
                    <a:cubicBezTo>
                      <a:pt x="14521" y="15055"/>
                      <a:pt x="14521" y="15055"/>
                      <a:pt x="14521" y="15055"/>
                    </a:cubicBezTo>
                    <a:cubicBezTo>
                      <a:pt x="14430" y="15055"/>
                      <a:pt x="14430" y="15055"/>
                      <a:pt x="14430" y="15055"/>
                    </a:cubicBezTo>
                    <a:cubicBezTo>
                      <a:pt x="14430" y="15055"/>
                      <a:pt x="14430" y="15055"/>
                      <a:pt x="14430" y="15055"/>
                    </a:cubicBezTo>
                    <a:close/>
                    <a:moveTo>
                      <a:pt x="14430" y="14924"/>
                    </a:moveTo>
                    <a:cubicBezTo>
                      <a:pt x="14521" y="14793"/>
                      <a:pt x="14521" y="14793"/>
                      <a:pt x="14521" y="14793"/>
                    </a:cubicBezTo>
                    <a:cubicBezTo>
                      <a:pt x="14521" y="14793"/>
                      <a:pt x="14521" y="14793"/>
                      <a:pt x="14521" y="14793"/>
                    </a:cubicBezTo>
                    <a:cubicBezTo>
                      <a:pt x="14430" y="14924"/>
                      <a:pt x="14430" y="14924"/>
                      <a:pt x="14430" y="14924"/>
                    </a:cubicBezTo>
                    <a:cubicBezTo>
                      <a:pt x="14430" y="14924"/>
                      <a:pt x="14430" y="14924"/>
                      <a:pt x="14430" y="14924"/>
                    </a:cubicBezTo>
                    <a:close/>
                    <a:moveTo>
                      <a:pt x="14612" y="14662"/>
                    </a:moveTo>
                    <a:cubicBezTo>
                      <a:pt x="14703" y="14531"/>
                      <a:pt x="14703" y="14531"/>
                      <a:pt x="14703" y="14531"/>
                    </a:cubicBezTo>
                    <a:cubicBezTo>
                      <a:pt x="14703" y="14400"/>
                      <a:pt x="14703" y="14400"/>
                      <a:pt x="14703" y="14400"/>
                    </a:cubicBezTo>
                    <a:cubicBezTo>
                      <a:pt x="14793" y="14269"/>
                      <a:pt x="14793" y="14269"/>
                      <a:pt x="14793" y="14269"/>
                    </a:cubicBezTo>
                    <a:cubicBezTo>
                      <a:pt x="14793" y="14400"/>
                      <a:pt x="14793" y="14400"/>
                      <a:pt x="14793" y="14400"/>
                    </a:cubicBezTo>
                    <a:cubicBezTo>
                      <a:pt x="14793" y="14400"/>
                      <a:pt x="14793" y="14400"/>
                      <a:pt x="14793" y="14400"/>
                    </a:cubicBezTo>
                    <a:cubicBezTo>
                      <a:pt x="14793" y="14400"/>
                      <a:pt x="14793" y="14400"/>
                      <a:pt x="14793" y="14400"/>
                    </a:cubicBezTo>
                    <a:cubicBezTo>
                      <a:pt x="14703" y="14531"/>
                      <a:pt x="14703" y="14531"/>
                      <a:pt x="14703" y="14531"/>
                    </a:cubicBezTo>
                    <a:cubicBezTo>
                      <a:pt x="14703" y="14662"/>
                      <a:pt x="14703" y="14662"/>
                      <a:pt x="14703" y="14662"/>
                    </a:cubicBezTo>
                    <a:cubicBezTo>
                      <a:pt x="14612" y="14662"/>
                      <a:pt x="14612" y="14662"/>
                      <a:pt x="14612" y="14662"/>
                    </a:cubicBezTo>
                    <a:cubicBezTo>
                      <a:pt x="14612" y="14662"/>
                      <a:pt x="14612" y="14662"/>
                      <a:pt x="14612" y="14662"/>
                    </a:cubicBezTo>
                    <a:cubicBezTo>
                      <a:pt x="14612" y="14662"/>
                      <a:pt x="14612" y="14662"/>
                      <a:pt x="14612" y="14662"/>
                    </a:cubicBezTo>
                    <a:close/>
                    <a:moveTo>
                      <a:pt x="14703" y="14007"/>
                    </a:moveTo>
                    <a:cubicBezTo>
                      <a:pt x="14793" y="13876"/>
                      <a:pt x="14793" y="13876"/>
                      <a:pt x="14793" y="13876"/>
                    </a:cubicBezTo>
                    <a:cubicBezTo>
                      <a:pt x="14793" y="13876"/>
                      <a:pt x="14793" y="13876"/>
                      <a:pt x="14793" y="13876"/>
                    </a:cubicBezTo>
                    <a:cubicBezTo>
                      <a:pt x="14793" y="14007"/>
                      <a:pt x="14793" y="14007"/>
                      <a:pt x="14793" y="14007"/>
                    </a:cubicBezTo>
                    <a:cubicBezTo>
                      <a:pt x="14793" y="14007"/>
                      <a:pt x="14793" y="14007"/>
                      <a:pt x="14793" y="14007"/>
                    </a:cubicBezTo>
                    <a:cubicBezTo>
                      <a:pt x="14793" y="14007"/>
                      <a:pt x="14793" y="14007"/>
                      <a:pt x="14793" y="14007"/>
                    </a:cubicBezTo>
                    <a:cubicBezTo>
                      <a:pt x="14703" y="14007"/>
                      <a:pt x="14703" y="14007"/>
                      <a:pt x="14703" y="14007"/>
                    </a:cubicBezTo>
                    <a:close/>
                    <a:moveTo>
                      <a:pt x="9892" y="6676"/>
                    </a:moveTo>
                    <a:cubicBezTo>
                      <a:pt x="9892" y="6676"/>
                      <a:pt x="9892" y="6676"/>
                      <a:pt x="9892" y="6676"/>
                    </a:cubicBezTo>
                    <a:cubicBezTo>
                      <a:pt x="9983" y="6676"/>
                      <a:pt x="9983" y="6676"/>
                      <a:pt x="9983" y="6676"/>
                    </a:cubicBezTo>
                    <a:cubicBezTo>
                      <a:pt x="9892" y="6676"/>
                      <a:pt x="9892" y="6676"/>
                      <a:pt x="9892" y="6676"/>
                    </a:cubicBezTo>
                    <a:cubicBezTo>
                      <a:pt x="9892" y="6676"/>
                      <a:pt x="9892" y="6676"/>
                      <a:pt x="9892" y="6676"/>
                    </a:cubicBezTo>
                    <a:close/>
                    <a:moveTo>
                      <a:pt x="8259" y="8902"/>
                    </a:moveTo>
                    <a:cubicBezTo>
                      <a:pt x="8350" y="8640"/>
                      <a:pt x="8350" y="8640"/>
                      <a:pt x="8350" y="8640"/>
                    </a:cubicBezTo>
                    <a:cubicBezTo>
                      <a:pt x="8350" y="8640"/>
                      <a:pt x="8350" y="8640"/>
                      <a:pt x="8350" y="8640"/>
                    </a:cubicBezTo>
                    <a:cubicBezTo>
                      <a:pt x="8259" y="8509"/>
                      <a:pt x="8259" y="8509"/>
                      <a:pt x="8259" y="8509"/>
                    </a:cubicBezTo>
                    <a:cubicBezTo>
                      <a:pt x="8259" y="8378"/>
                      <a:pt x="8259" y="8378"/>
                      <a:pt x="8259" y="8378"/>
                    </a:cubicBezTo>
                    <a:cubicBezTo>
                      <a:pt x="8259" y="8247"/>
                      <a:pt x="8259" y="8247"/>
                      <a:pt x="8259" y="8247"/>
                    </a:cubicBezTo>
                    <a:cubicBezTo>
                      <a:pt x="8168" y="8116"/>
                      <a:pt x="8168" y="8116"/>
                      <a:pt x="8168" y="8116"/>
                    </a:cubicBezTo>
                    <a:cubicBezTo>
                      <a:pt x="8077" y="8116"/>
                      <a:pt x="8077" y="8116"/>
                      <a:pt x="8077" y="8116"/>
                    </a:cubicBezTo>
                    <a:cubicBezTo>
                      <a:pt x="7987" y="8247"/>
                      <a:pt x="7987" y="8247"/>
                      <a:pt x="7987" y="8247"/>
                    </a:cubicBezTo>
                    <a:cubicBezTo>
                      <a:pt x="7896" y="8247"/>
                      <a:pt x="7896" y="8247"/>
                      <a:pt x="7896" y="8247"/>
                    </a:cubicBezTo>
                    <a:cubicBezTo>
                      <a:pt x="7805" y="8116"/>
                      <a:pt x="7805" y="8116"/>
                      <a:pt x="7805" y="8116"/>
                    </a:cubicBezTo>
                    <a:cubicBezTo>
                      <a:pt x="7805" y="7985"/>
                      <a:pt x="7805" y="7985"/>
                      <a:pt x="7805" y="7985"/>
                    </a:cubicBezTo>
                    <a:cubicBezTo>
                      <a:pt x="7987" y="7724"/>
                      <a:pt x="7987" y="7724"/>
                      <a:pt x="7987" y="7724"/>
                    </a:cubicBezTo>
                    <a:cubicBezTo>
                      <a:pt x="8077" y="7462"/>
                      <a:pt x="8077" y="7462"/>
                      <a:pt x="8077" y="7462"/>
                    </a:cubicBezTo>
                    <a:cubicBezTo>
                      <a:pt x="8168" y="7462"/>
                      <a:pt x="8168" y="7462"/>
                      <a:pt x="8168" y="7462"/>
                    </a:cubicBezTo>
                    <a:cubicBezTo>
                      <a:pt x="8168" y="7724"/>
                      <a:pt x="8168" y="7724"/>
                      <a:pt x="8168" y="7724"/>
                    </a:cubicBezTo>
                    <a:cubicBezTo>
                      <a:pt x="8077" y="7855"/>
                      <a:pt x="8077" y="7855"/>
                      <a:pt x="8077" y="7855"/>
                    </a:cubicBezTo>
                    <a:cubicBezTo>
                      <a:pt x="8168" y="7855"/>
                      <a:pt x="8168" y="7855"/>
                      <a:pt x="8168" y="7855"/>
                    </a:cubicBezTo>
                    <a:cubicBezTo>
                      <a:pt x="8168" y="7855"/>
                      <a:pt x="8168" y="7855"/>
                      <a:pt x="8168" y="7855"/>
                    </a:cubicBezTo>
                    <a:cubicBezTo>
                      <a:pt x="8259" y="7985"/>
                      <a:pt x="8259" y="7985"/>
                      <a:pt x="8259" y="7985"/>
                    </a:cubicBezTo>
                    <a:cubicBezTo>
                      <a:pt x="8350" y="7855"/>
                      <a:pt x="8350" y="7855"/>
                      <a:pt x="8350" y="7855"/>
                    </a:cubicBezTo>
                    <a:cubicBezTo>
                      <a:pt x="8531" y="7855"/>
                      <a:pt x="8531" y="7855"/>
                      <a:pt x="8531" y="7855"/>
                    </a:cubicBezTo>
                    <a:cubicBezTo>
                      <a:pt x="8531" y="7985"/>
                      <a:pt x="8531" y="7985"/>
                      <a:pt x="8531" y="7985"/>
                    </a:cubicBezTo>
                    <a:cubicBezTo>
                      <a:pt x="8531" y="8116"/>
                      <a:pt x="8531" y="8116"/>
                      <a:pt x="8531" y="8116"/>
                    </a:cubicBezTo>
                    <a:cubicBezTo>
                      <a:pt x="8531" y="8116"/>
                      <a:pt x="8531" y="8116"/>
                      <a:pt x="8531" y="8116"/>
                    </a:cubicBezTo>
                    <a:cubicBezTo>
                      <a:pt x="8531" y="8247"/>
                      <a:pt x="8531" y="8247"/>
                      <a:pt x="8531" y="8247"/>
                    </a:cubicBezTo>
                    <a:cubicBezTo>
                      <a:pt x="8622" y="8378"/>
                      <a:pt x="8622" y="8378"/>
                      <a:pt x="8622" y="8378"/>
                    </a:cubicBezTo>
                    <a:cubicBezTo>
                      <a:pt x="8622" y="8378"/>
                      <a:pt x="8622" y="8378"/>
                      <a:pt x="8622" y="8378"/>
                    </a:cubicBezTo>
                    <a:cubicBezTo>
                      <a:pt x="8803" y="8640"/>
                      <a:pt x="8803" y="8640"/>
                      <a:pt x="8803" y="8640"/>
                    </a:cubicBezTo>
                    <a:cubicBezTo>
                      <a:pt x="8803" y="8771"/>
                      <a:pt x="8803" y="8771"/>
                      <a:pt x="8803" y="8771"/>
                    </a:cubicBezTo>
                    <a:cubicBezTo>
                      <a:pt x="8713" y="8771"/>
                      <a:pt x="8713" y="8771"/>
                      <a:pt x="8713" y="8771"/>
                    </a:cubicBezTo>
                    <a:cubicBezTo>
                      <a:pt x="8622" y="8640"/>
                      <a:pt x="8622" y="8640"/>
                      <a:pt x="8622" y="8640"/>
                    </a:cubicBezTo>
                    <a:cubicBezTo>
                      <a:pt x="8622" y="8640"/>
                      <a:pt x="8622" y="8640"/>
                      <a:pt x="8622" y="8640"/>
                    </a:cubicBezTo>
                    <a:cubicBezTo>
                      <a:pt x="8531" y="8771"/>
                      <a:pt x="8531" y="8771"/>
                      <a:pt x="8531" y="8771"/>
                    </a:cubicBezTo>
                    <a:cubicBezTo>
                      <a:pt x="8440" y="8771"/>
                      <a:pt x="8440" y="8771"/>
                      <a:pt x="8440" y="8771"/>
                    </a:cubicBezTo>
                    <a:cubicBezTo>
                      <a:pt x="8350" y="8902"/>
                      <a:pt x="8350" y="8902"/>
                      <a:pt x="8350" y="8902"/>
                    </a:cubicBezTo>
                    <a:cubicBezTo>
                      <a:pt x="8259" y="8902"/>
                      <a:pt x="8259" y="8902"/>
                      <a:pt x="8259" y="8902"/>
                    </a:cubicBezTo>
                    <a:close/>
                    <a:moveTo>
                      <a:pt x="7805" y="12436"/>
                    </a:moveTo>
                    <a:cubicBezTo>
                      <a:pt x="7896" y="12436"/>
                      <a:pt x="7896" y="12436"/>
                      <a:pt x="7896" y="12436"/>
                    </a:cubicBezTo>
                    <a:cubicBezTo>
                      <a:pt x="7987" y="12436"/>
                      <a:pt x="7987" y="12436"/>
                      <a:pt x="7987" y="12436"/>
                    </a:cubicBezTo>
                    <a:cubicBezTo>
                      <a:pt x="8077" y="12436"/>
                      <a:pt x="8077" y="12436"/>
                      <a:pt x="8077" y="12436"/>
                    </a:cubicBezTo>
                    <a:cubicBezTo>
                      <a:pt x="8077" y="12436"/>
                      <a:pt x="8077" y="12436"/>
                      <a:pt x="8077" y="12436"/>
                    </a:cubicBezTo>
                    <a:cubicBezTo>
                      <a:pt x="8168" y="12305"/>
                      <a:pt x="8168" y="12305"/>
                      <a:pt x="8168" y="12305"/>
                    </a:cubicBezTo>
                    <a:cubicBezTo>
                      <a:pt x="8259" y="12305"/>
                      <a:pt x="8259" y="12305"/>
                      <a:pt x="8259" y="12305"/>
                    </a:cubicBezTo>
                    <a:cubicBezTo>
                      <a:pt x="8259" y="12436"/>
                      <a:pt x="8259" y="12436"/>
                      <a:pt x="8259" y="12436"/>
                    </a:cubicBezTo>
                    <a:cubicBezTo>
                      <a:pt x="8350" y="12436"/>
                      <a:pt x="8350" y="12436"/>
                      <a:pt x="8350" y="12436"/>
                    </a:cubicBezTo>
                    <a:cubicBezTo>
                      <a:pt x="8440" y="12567"/>
                      <a:pt x="8440" y="12567"/>
                      <a:pt x="8440" y="12567"/>
                    </a:cubicBezTo>
                    <a:cubicBezTo>
                      <a:pt x="8350" y="12698"/>
                      <a:pt x="8350" y="12698"/>
                      <a:pt x="8350" y="12698"/>
                    </a:cubicBezTo>
                    <a:cubicBezTo>
                      <a:pt x="8259" y="12829"/>
                      <a:pt x="8259" y="12829"/>
                      <a:pt x="8259" y="12829"/>
                    </a:cubicBezTo>
                    <a:cubicBezTo>
                      <a:pt x="8168" y="12829"/>
                      <a:pt x="8168" y="12829"/>
                      <a:pt x="8168" y="12829"/>
                    </a:cubicBezTo>
                    <a:cubicBezTo>
                      <a:pt x="8077" y="12829"/>
                      <a:pt x="8077" y="12829"/>
                      <a:pt x="8077" y="12829"/>
                    </a:cubicBezTo>
                    <a:cubicBezTo>
                      <a:pt x="8077" y="12829"/>
                      <a:pt x="8077" y="12829"/>
                      <a:pt x="8077" y="12829"/>
                    </a:cubicBezTo>
                    <a:cubicBezTo>
                      <a:pt x="7987" y="12829"/>
                      <a:pt x="7987" y="12829"/>
                      <a:pt x="7987" y="12829"/>
                    </a:cubicBezTo>
                    <a:cubicBezTo>
                      <a:pt x="7896" y="12829"/>
                      <a:pt x="7896" y="12829"/>
                      <a:pt x="7896" y="12829"/>
                    </a:cubicBezTo>
                    <a:cubicBezTo>
                      <a:pt x="7805" y="12567"/>
                      <a:pt x="7805" y="12567"/>
                      <a:pt x="7805" y="12567"/>
                    </a:cubicBezTo>
                    <a:cubicBezTo>
                      <a:pt x="7805" y="12436"/>
                      <a:pt x="7805" y="12436"/>
                      <a:pt x="7805" y="12436"/>
                    </a:cubicBezTo>
                    <a:close/>
                    <a:moveTo>
                      <a:pt x="13069" y="14007"/>
                    </a:moveTo>
                    <a:cubicBezTo>
                      <a:pt x="13250" y="13876"/>
                      <a:pt x="13250" y="13876"/>
                      <a:pt x="13250" y="13876"/>
                    </a:cubicBezTo>
                    <a:cubicBezTo>
                      <a:pt x="13250" y="13876"/>
                      <a:pt x="13250" y="13876"/>
                      <a:pt x="13250" y="13876"/>
                    </a:cubicBezTo>
                    <a:cubicBezTo>
                      <a:pt x="13250" y="13876"/>
                      <a:pt x="13250" y="13876"/>
                      <a:pt x="13250" y="13876"/>
                    </a:cubicBezTo>
                    <a:cubicBezTo>
                      <a:pt x="13160" y="14007"/>
                      <a:pt x="13160" y="14007"/>
                      <a:pt x="13160" y="14007"/>
                    </a:cubicBezTo>
                    <a:cubicBezTo>
                      <a:pt x="13069" y="14007"/>
                      <a:pt x="13069" y="14007"/>
                      <a:pt x="13069" y="14007"/>
                    </a:cubicBezTo>
                    <a:close/>
                    <a:moveTo>
                      <a:pt x="12252" y="14793"/>
                    </a:moveTo>
                    <a:cubicBezTo>
                      <a:pt x="12343" y="14793"/>
                      <a:pt x="12343" y="14793"/>
                      <a:pt x="12343" y="14793"/>
                    </a:cubicBezTo>
                    <a:cubicBezTo>
                      <a:pt x="12343" y="14793"/>
                      <a:pt x="12343" y="14793"/>
                      <a:pt x="12343" y="14793"/>
                    </a:cubicBezTo>
                    <a:cubicBezTo>
                      <a:pt x="12343" y="14793"/>
                      <a:pt x="12343" y="14793"/>
                      <a:pt x="12343" y="14793"/>
                    </a:cubicBezTo>
                    <a:cubicBezTo>
                      <a:pt x="12252" y="14793"/>
                      <a:pt x="12252" y="14793"/>
                      <a:pt x="12252" y="14793"/>
                    </a:cubicBezTo>
                    <a:close/>
                    <a:moveTo>
                      <a:pt x="12252" y="15709"/>
                    </a:moveTo>
                    <a:cubicBezTo>
                      <a:pt x="12343" y="15578"/>
                      <a:pt x="12343" y="15578"/>
                      <a:pt x="12343" y="15578"/>
                    </a:cubicBezTo>
                    <a:cubicBezTo>
                      <a:pt x="12343" y="15709"/>
                      <a:pt x="12343" y="15709"/>
                      <a:pt x="12343" y="15709"/>
                    </a:cubicBezTo>
                    <a:cubicBezTo>
                      <a:pt x="12343" y="15709"/>
                      <a:pt x="12343" y="15709"/>
                      <a:pt x="12343" y="15709"/>
                    </a:cubicBezTo>
                    <a:cubicBezTo>
                      <a:pt x="12252" y="15840"/>
                      <a:pt x="12252" y="15840"/>
                      <a:pt x="12252" y="15840"/>
                    </a:cubicBezTo>
                    <a:cubicBezTo>
                      <a:pt x="12252" y="15709"/>
                      <a:pt x="12252" y="15709"/>
                      <a:pt x="12252" y="15709"/>
                    </a:cubicBezTo>
                    <a:cubicBezTo>
                      <a:pt x="12252" y="15709"/>
                      <a:pt x="12252" y="15709"/>
                      <a:pt x="12252" y="15709"/>
                    </a:cubicBezTo>
                    <a:close/>
                    <a:moveTo>
                      <a:pt x="11980" y="16102"/>
                    </a:moveTo>
                    <a:cubicBezTo>
                      <a:pt x="11889" y="16102"/>
                      <a:pt x="11889" y="16102"/>
                      <a:pt x="11889" y="16102"/>
                    </a:cubicBezTo>
                    <a:cubicBezTo>
                      <a:pt x="11980" y="16102"/>
                      <a:pt x="11980" y="16102"/>
                      <a:pt x="11980" y="16102"/>
                    </a:cubicBezTo>
                    <a:cubicBezTo>
                      <a:pt x="11980" y="16102"/>
                      <a:pt x="11980" y="16102"/>
                      <a:pt x="11980" y="16102"/>
                    </a:cubicBezTo>
                    <a:cubicBezTo>
                      <a:pt x="12071" y="16102"/>
                      <a:pt x="12071" y="16102"/>
                      <a:pt x="12071" y="16102"/>
                    </a:cubicBezTo>
                    <a:cubicBezTo>
                      <a:pt x="12071" y="16102"/>
                      <a:pt x="12071" y="16102"/>
                      <a:pt x="12071" y="16102"/>
                    </a:cubicBezTo>
                    <a:cubicBezTo>
                      <a:pt x="12161" y="15971"/>
                      <a:pt x="12161" y="15971"/>
                      <a:pt x="12161" y="15971"/>
                    </a:cubicBezTo>
                    <a:cubicBezTo>
                      <a:pt x="12071" y="15971"/>
                      <a:pt x="12071" y="15971"/>
                      <a:pt x="12071" y="15971"/>
                    </a:cubicBezTo>
                    <a:cubicBezTo>
                      <a:pt x="12161" y="15840"/>
                      <a:pt x="12161" y="15840"/>
                      <a:pt x="12161" y="15840"/>
                    </a:cubicBezTo>
                    <a:cubicBezTo>
                      <a:pt x="12252" y="15840"/>
                      <a:pt x="12252" y="15840"/>
                      <a:pt x="12252" y="15840"/>
                    </a:cubicBezTo>
                    <a:cubicBezTo>
                      <a:pt x="12252" y="15840"/>
                      <a:pt x="12252" y="15840"/>
                      <a:pt x="12252" y="15840"/>
                    </a:cubicBezTo>
                    <a:cubicBezTo>
                      <a:pt x="12252" y="15971"/>
                      <a:pt x="12252" y="15971"/>
                      <a:pt x="12252" y="15971"/>
                    </a:cubicBezTo>
                    <a:cubicBezTo>
                      <a:pt x="12252" y="15971"/>
                      <a:pt x="12252" y="15971"/>
                      <a:pt x="12252" y="15971"/>
                    </a:cubicBezTo>
                    <a:cubicBezTo>
                      <a:pt x="12252" y="15971"/>
                      <a:pt x="12252" y="15971"/>
                      <a:pt x="12252" y="15971"/>
                    </a:cubicBezTo>
                    <a:cubicBezTo>
                      <a:pt x="12343" y="15840"/>
                      <a:pt x="12343" y="15840"/>
                      <a:pt x="12343" y="15840"/>
                    </a:cubicBezTo>
                    <a:cubicBezTo>
                      <a:pt x="12343" y="15971"/>
                      <a:pt x="12343" y="15971"/>
                      <a:pt x="12343" y="15971"/>
                    </a:cubicBezTo>
                    <a:cubicBezTo>
                      <a:pt x="12343" y="15971"/>
                      <a:pt x="12343" y="15971"/>
                      <a:pt x="12343" y="15971"/>
                    </a:cubicBezTo>
                    <a:cubicBezTo>
                      <a:pt x="12343" y="16102"/>
                      <a:pt x="12343" y="16102"/>
                      <a:pt x="12343" y="16102"/>
                    </a:cubicBezTo>
                    <a:cubicBezTo>
                      <a:pt x="12343" y="16102"/>
                      <a:pt x="12343" y="16102"/>
                      <a:pt x="12343" y="16102"/>
                    </a:cubicBezTo>
                    <a:cubicBezTo>
                      <a:pt x="12343" y="16233"/>
                      <a:pt x="12343" y="16233"/>
                      <a:pt x="12343" y="16233"/>
                    </a:cubicBezTo>
                    <a:cubicBezTo>
                      <a:pt x="12343" y="16233"/>
                      <a:pt x="12343" y="16233"/>
                      <a:pt x="12343" y="16233"/>
                    </a:cubicBezTo>
                    <a:cubicBezTo>
                      <a:pt x="12252" y="16102"/>
                      <a:pt x="12252" y="16102"/>
                      <a:pt x="12252" y="16102"/>
                    </a:cubicBezTo>
                    <a:cubicBezTo>
                      <a:pt x="12252" y="16233"/>
                      <a:pt x="12252" y="16233"/>
                      <a:pt x="12252" y="16233"/>
                    </a:cubicBezTo>
                    <a:cubicBezTo>
                      <a:pt x="12161" y="16233"/>
                      <a:pt x="12161" y="16233"/>
                      <a:pt x="12161" y="16233"/>
                    </a:cubicBezTo>
                    <a:cubicBezTo>
                      <a:pt x="12161" y="16233"/>
                      <a:pt x="12161" y="16233"/>
                      <a:pt x="12161" y="16233"/>
                    </a:cubicBezTo>
                    <a:cubicBezTo>
                      <a:pt x="12071" y="16233"/>
                      <a:pt x="12071" y="16233"/>
                      <a:pt x="12071" y="16233"/>
                    </a:cubicBezTo>
                    <a:cubicBezTo>
                      <a:pt x="11980" y="16233"/>
                      <a:pt x="11980" y="16233"/>
                      <a:pt x="11980" y="16233"/>
                    </a:cubicBezTo>
                    <a:cubicBezTo>
                      <a:pt x="11980" y="16102"/>
                      <a:pt x="11980" y="16102"/>
                      <a:pt x="11980" y="16102"/>
                    </a:cubicBezTo>
                    <a:close/>
                    <a:moveTo>
                      <a:pt x="11072" y="17280"/>
                    </a:moveTo>
                    <a:cubicBezTo>
                      <a:pt x="11072" y="17280"/>
                      <a:pt x="11072" y="17280"/>
                      <a:pt x="11072" y="17280"/>
                    </a:cubicBezTo>
                    <a:cubicBezTo>
                      <a:pt x="11072" y="17280"/>
                      <a:pt x="11072" y="17280"/>
                      <a:pt x="11072" y="17280"/>
                    </a:cubicBezTo>
                    <a:cubicBezTo>
                      <a:pt x="10982" y="17280"/>
                      <a:pt x="10982" y="17280"/>
                      <a:pt x="10982" y="17280"/>
                    </a:cubicBezTo>
                    <a:cubicBezTo>
                      <a:pt x="10982" y="17149"/>
                      <a:pt x="10982" y="17149"/>
                      <a:pt x="10982" y="17149"/>
                    </a:cubicBezTo>
                    <a:cubicBezTo>
                      <a:pt x="10982" y="17149"/>
                      <a:pt x="10982" y="17149"/>
                      <a:pt x="10982" y="17149"/>
                    </a:cubicBezTo>
                    <a:cubicBezTo>
                      <a:pt x="11072" y="17018"/>
                      <a:pt x="11072" y="17018"/>
                      <a:pt x="11072" y="17018"/>
                    </a:cubicBezTo>
                    <a:cubicBezTo>
                      <a:pt x="10982" y="16887"/>
                      <a:pt x="10982" y="16887"/>
                      <a:pt x="10982" y="16887"/>
                    </a:cubicBezTo>
                    <a:cubicBezTo>
                      <a:pt x="10982" y="16887"/>
                      <a:pt x="10982" y="16887"/>
                      <a:pt x="10982" y="16887"/>
                    </a:cubicBezTo>
                    <a:cubicBezTo>
                      <a:pt x="10982" y="16756"/>
                      <a:pt x="10982" y="16756"/>
                      <a:pt x="10982" y="16756"/>
                    </a:cubicBezTo>
                    <a:cubicBezTo>
                      <a:pt x="11163" y="16625"/>
                      <a:pt x="11163" y="16625"/>
                      <a:pt x="11163" y="16625"/>
                    </a:cubicBezTo>
                    <a:cubicBezTo>
                      <a:pt x="11345" y="16495"/>
                      <a:pt x="11345" y="16495"/>
                      <a:pt x="11345" y="16495"/>
                    </a:cubicBezTo>
                    <a:cubicBezTo>
                      <a:pt x="11435" y="16495"/>
                      <a:pt x="11435" y="16495"/>
                      <a:pt x="11435" y="16495"/>
                    </a:cubicBezTo>
                    <a:cubicBezTo>
                      <a:pt x="11435" y="16495"/>
                      <a:pt x="11435" y="16495"/>
                      <a:pt x="11435" y="16495"/>
                    </a:cubicBezTo>
                    <a:cubicBezTo>
                      <a:pt x="11435" y="16756"/>
                      <a:pt x="11435" y="16756"/>
                      <a:pt x="11435" y="16756"/>
                    </a:cubicBezTo>
                    <a:cubicBezTo>
                      <a:pt x="11435" y="16756"/>
                      <a:pt x="11435" y="16756"/>
                      <a:pt x="11435" y="16756"/>
                    </a:cubicBezTo>
                    <a:cubicBezTo>
                      <a:pt x="11526" y="16625"/>
                      <a:pt x="11526" y="16625"/>
                      <a:pt x="11526" y="16625"/>
                    </a:cubicBezTo>
                    <a:cubicBezTo>
                      <a:pt x="11526" y="16625"/>
                      <a:pt x="11526" y="16625"/>
                      <a:pt x="11526" y="16625"/>
                    </a:cubicBezTo>
                    <a:cubicBezTo>
                      <a:pt x="11526" y="16495"/>
                      <a:pt x="11526" y="16495"/>
                      <a:pt x="11526" y="16495"/>
                    </a:cubicBezTo>
                    <a:cubicBezTo>
                      <a:pt x="11617" y="16625"/>
                      <a:pt x="11617" y="16625"/>
                      <a:pt x="11617" y="16625"/>
                    </a:cubicBezTo>
                    <a:cubicBezTo>
                      <a:pt x="11617" y="16495"/>
                      <a:pt x="11617" y="16495"/>
                      <a:pt x="11617" y="16495"/>
                    </a:cubicBezTo>
                    <a:cubicBezTo>
                      <a:pt x="11526" y="16495"/>
                      <a:pt x="11526" y="16495"/>
                      <a:pt x="11526" y="16495"/>
                    </a:cubicBezTo>
                    <a:cubicBezTo>
                      <a:pt x="11526" y="16364"/>
                      <a:pt x="11526" y="16364"/>
                      <a:pt x="11526" y="16364"/>
                    </a:cubicBezTo>
                    <a:cubicBezTo>
                      <a:pt x="11617" y="16364"/>
                      <a:pt x="11617" y="16364"/>
                      <a:pt x="11617" y="16364"/>
                    </a:cubicBezTo>
                    <a:cubicBezTo>
                      <a:pt x="11617" y="16233"/>
                      <a:pt x="11617" y="16233"/>
                      <a:pt x="11617" y="16233"/>
                    </a:cubicBezTo>
                    <a:cubicBezTo>
                      <a:pt x="11708" y="16364"/>
                      <a:pt x="11708" y="16364"/>
                      <a:pt x="11708" y="16364"/>
                    </a:cubicBezTo>
                    <a:cubicBezTo>
                      <a:pt x="11708" y="16495"/>
                      <a:pt x="11708" y="16495"/>
                      <a:pt x="11708" y="16495"/>
                    </a:cubicBezTo>
                    <a:cubicBezTo>
                      <a:pt x="11708" y="16495"/>
                      <a:pt x="11708" y="16495"/>
                      <a:pt x="11708" y="16495"/>
                    </a:cubicBezTo>
                    <a:cubicBezTo>
                      <a:pt x="11708" y="16625"/>
                      <a:pt x="11708" y="16625"/>
                      <a:pt x="11708" y="16625"/>
                    </a:cubicBezTo>
                    <a:cubicBezTo>
                      <a:pt x="11708" y="16495"/>
                      <a:pt x="11708" y="16495"/>
                      <a:pt x="11708" y="16495"/>
                    </a:cubicBezTo>
                    <a:cubicBezTo>
                      <a:pt x="11708" y="16495"/>
                      <a:pt x="11708" y="16495"/>
                      <a:pt x="11708" y="16495"/>
                    </a:cubicBezTo>
                    <a:cubicBezTo>
                      <a:pt x="11798" y="16495"/>
                      <a:pt x="11798" y="16495"/>
                      <a:pt x="11798" y="16495"/>
                    </a:cubicBezTo>
                    <a:cubicBezTo>
                      <a:pt x="11798" y="16495"/>
                      <a:pt x="11798" y="16495"/>
                      <a:pt x="11798" y="16495"/>
                    </a:cubicBezTo>
                    <a:cubicBezTo>
                      <a:pt x="11798" y="16364"/>
                      <a:pt x="11798" y="16364"/>
                      <a:pt x="11798" y="16364"/>
                    </a:cubicBezTo>
                    <a:cubicBezTo>
                      <a:pt x="11798" y="16364"/>
                      <a:pt x="11798" y="16364"/>
                      <a:pt x="11798" y="16364"/>
                    </a:cubicBezTo>
                    <a:cubicBezTo>
                      <a:pt x="11889" y="16233"/>
                      <a:pt x="11889" y="16233"/>
                      <a:pt x="11889" y="16233"/>
                    </a:cubicBezTo>
                    <a:cubicBezTo>
                      <a:pt x="11889" y="16364"/>
                      <a:pt x="11889" y="16364"/>
                      <a:pt x="11889" y="16364"/>
                    </a:cubicBezTo>
                    <a:cubicBezTo>
                      <a:pt x="11889" y="16364"/>
                      <a:pt x="11889" y="16364"/>
                      <a:pt x="11889" y="16364"/>
                    </a:cubicBezTo>
                    <a:cubicBezTo>
                      <a:pt x="11889" y="16495"/>
                      <a:pt x="11889" y="16495"/>
                      <a:pt x="11889" y="16495"/>
                    </a:cubicBezTo>
                    <a:cubicBezTo>
                      <a:pt x="11889" y="16495"/>
                      <a:pt x="11889" y="16495"/>
                      <a:pt x="11889" y="16495"/>
                    </a:cubicBezTo>
                    <a:cubicBezTo>
                      <a:pt x="11889" y="16495"/>
                      <a:pt x="11889" y="16495"/>
                      <a:pt x="11889" y="16495"/>
                    </a:cubicBezTo>
                    <a:cubicBezTo>
                      <a:pt x="11980" y="16364"/>
                      <a:pt x="11980" y="16364"/>
                      <a:pt x="11980" y="16364"/>
                    </a:cubicBezTo>
                    <a:cubicBezTo>
                      <a:pt x="12071" y="16364"/>
                      <a:pt x="12071" y="16364"/>
                      <a:pt x="12071" y="16364"/>
                    </a:cubicBezTo>
                    <a:cubicBezTo>
                      <a:pt x="12161" y="16364"/>
                      <a:pt x="12161" y="16364"/>
                      <a:pt x="12161" y="16364"/>
                    </a:cubicBezTo>
                    <a:cubicBezTo>
                      <a:pt x="12161" y="16495"/>
                      <a:pt x="12161" y="16495"/>
                      <a:pt x="12161" y="16495"/>
                    </a:cubicBezTo>
                    <a:cubicBezTo>
                      <a:pt x="12071" y="16495"/>
                      <a:pt x="12071" y="16495"/>
                      <a:pt x="12071" y="16495"/>
                    </a:cubicBezTo>
                    <a:cubicBezTo>
                      <a:pt x="11980" y="16495"/>
                      <a:pt x="11980" y="16495"/>
                      <a:pt x="11980" y="16495"/>
                    </a:cubicBezTo>
                    <a:cubicBezTo>
                      <a:pt x="11980" y="16625"/>
                      <a:pt x="11980" y="16625"/>
                      <a:pt x="11980" y="16625"/>
                    </a:cubicBezTo>
                    <a:cubicBezTo>
                      <a:pt x="12071" y="16625"/>
                      <a:pt x="12071" y="16625"/>
                      <a:pt x="12071" y="16625"/>
                    </a:cubicBezTo>
                    <a:cubicBezTo>
                      <a:pt x="12071" y="16756"/>
                      <a:pt x="12071" y="16756"/>
                      <a:pt x="12071" y="16756"/>
                    </a:cubicBezTo>
                    <a:cubicBezTo>
                      <a:pt x="11980" y="16756"/>
                      <a:pt x="11980" y="16756"/>
                      <a:pt x="11980" y="16756"/>
                    </a:cubicBezTo>
                    <a:cubicBezTo>
                      <a:pt x="11980" y="16756"/>
                      <a:pt x="11980" y="16756"/>
                      <a:pt x="11980" y="16756"/>
                    </a:cubicBezTo>
                    <a:cubicBezTo>
                      <a:pt x="11980" y="16756"/>
                      <a:pt x="11980" y="16756"/>
                      <a:pt x="11980" y="16756"/>
                    </a:cubicBezTo>
                    <a:cubicBezTo>
                      <a:pt x="11889" y="16756"/>
                      <a:pt x="11889" y="16756"/>
                      <a:pt x="11889" y="16756"/>
                    </a:cubicBezTo>
                    <a:cubicBezTo>
                      <a:pt x="11798" y="16756"/>
                      <a:pt x="11798" y="16756"/>
                      <a:pt x="11798" y="16756"/>
                    </a:cubicBezTo>
                    <a:cubicBezTo>
                      <a:pt x="11798" y="16756"/>
                      <a:pt x="11798" y="16756"/>
                      <a:pt x="11798" y="16756"/>
                    </a:cubicBezTo>
                    <a:cubicBezTo>
                      <a:pt x="11708" y="16756"/>
                      <a:pt x="11708" y="16756"/>
                      <a:pt x="11708" y="16756"/>
                    </a:cubicBezTo>
                    <a:cubicBezTo>
                      <a:pt x="11798" y="16887"/>
                      <a:pt x="11798" y="16887"/>
                      <a:pt x="11798" y="16887"/>
                    </a:cubicBezTo>
                    <a:cubicBezTo>
                      <a:pt x="11889" y="16887"/>
                      <a:pt x="11889" y="16887"/>
                      <a:pt x="11889" y="16887"/>
                    </a:cubicBezTo>
                    <a:cubicBezTo>
                      <a:pt x="11798" y="17018"/>
                      <a:pt x="11798" y="17018"/>
                      <a:pt x="11798" y="17018"/>
                    </a:cubicBezTo>
                    <a:cubicBezTo>
                      <a:pt x="11708" y="17018"/>
                      <a:pt x="11708" y="17018"/>
                      <a:pt x="11708" y="17018"/>
                    </a:cubicBezTo>
                    <a:cubicBezTo>
                      <a:pt x="11708" y="16887"/>
                      <a:pt x="11708" y="16887"/>
                      <a:pt x="11708" y="16887"/>
                    </a:cubicBezTo>
                    <a:cubicBezTo>
                      <a:pt x="11617" y="16887"/>
                      <a:pt x="11617" y="16887"/>
                      <a:pt x="11617" y="16887"/>
                    </a:cubicBezTo>
                    <a:cubicBezTo>
                      <a:pt x="11526" y="16887"/>
                      <a:pt x="11526" y="16887"/>
                      <a:pt x="11526" y="16887"/>
                    </a:cubicBezTo>
                    <a:cubicBezTo>
                      <a:pt x="11617" y="17018"/>
                      <a:pt x="11617" y="17018"/>
                      <a:pt x="11617" y="17018"/>
                    </a:cubicBezTo>
                    <a:cubicBezTo>
                      <a:pt x="11617" y="17018"/>
                      <a:pt x="11617" y="17018"/>
                      <a:pt x="11617" y="17018"/>
                    </a:cubicBezTo>
                    <a:cubicBezTo>
                      <a:pt x="11617" y="17149"/>
                      <a:pt x="11617" y="17149"/>
                      <a:pt x="11617" y="17149"/>
                    </a:cubicBezTo>
                    <a:cubicBezTo>
                      <a:pt x="11526" y="17018"/>
                      <a:pt x="11526" y="17018"/>
                      <a:pt x="11526" y="17018"/>
                    </a:cubicBezTo>
                    <a:cubicBezTo>
                      <a:pt x="11435" y="17149"/>
                      <a:pt x="11435" y="17149"/>
                      <a:pt x="11435" y="17149"/>
                    </a:cubicBezTo>
                    <a:cubicBezTo>
                      <a:pt x="11435" y="17149"/>
                      <a:pt x="11435" y="17149"/>
                      <a:pt x="11435" y="17149"/>
                    </a:cubicBezTo>
                    <a:cubicBezTo>
                      <a:pt x="11345" y="17149"/>
                      <a:pt x="11345" y="17149"/>
                      <a:pt x="11345" y="17149"/>
                    </a:cubicBezTo>
                    <a:cubicBezTo>
                      <a:pt x="11345" y="17149"/>
                      <a:pt x="11345" y="17149"/>
                      <a:pt x="11345" y="17149"/>
                    </a:cubicBezTo>
                    <a:cubicBezTo>
                      <a:pt x="11345" y="17280"/>
                      <a:pt x="11345" y="17280"/>
                      <a:pt x="11345" y="17280"/>
                    </a:cubicBezTo>
                    <a:cubicBezTo>
                      <a:pt x="11345" y="17280"/>
                      <a:pt x="11345" y="17280"/>
                      <a:pt x="11345" y="17280"/>
                    </a:cubicBezTo>
                    <a:cubicBezTo>
                      <a:pt x="11254" y="17411"/>
                      <a:pt x="11254" y="17411"/>
                      <a:pt x="11254" y="17411"/>
                    </a:cubicBezTo>
                    <a:cubicBezTo>
                      <a:pt x="11254" y="17411"/>
                      <a:pt x="11254" y="17411"/>
                      <a:pt x="11254" y="17411"/>
                    </a:cubicBezTo>
                    <a:cubicBezTo>
                      <a:pt x="11163" y="17542"/>
                      <a:pt x="11163" y="17542"/>
                      <a:pt x="11163" y="17542"/>
                    </a:cubicBezTo>
                    <a:cubicBezTo>
                      <a:pt x="11163" y="17542"/>
                      <a:pt x="11163" y="17542"/>
                      <a:pt x="11163" y="17542"/>
                    </a:cubicBezTo>
                    <a:cubicBezTo>
                      <a:pt x="11072" y="17542"/>
                      <a:pt x="11072" y="17542"/>
                      <a:pt x="11072" y="17542"/>
                    </a:cubicBezTo>
                    <a:cubicBezTo>
                      <a:pt x="11072" y="17411"/>
                      <a:pt x="11072" y="17411"/>
                      <a:pt x="11072" y="17411"/>
                    </a:cubicBezTo>
                    <a:cubicBezTo>
                      <a:pt x="11254" y="17280"/>
                      <a:pt x="11254" y="17280"/>
                      <a:pt x="11254" y="17280"/>
                    </a:cubicBezTo>
                    <a:cubicBezTo>
                      <a:pt x="11254" y="17280"/>
                      <a:pt x="11254" y="17280"/>
                      <a:pt x="11254" y="17280"/>
                    </a:cubicBezTo>
                    <a:cubicBezTo>
                      <a:pt x="11254" y="17149"/>
                      <a:pt x="11254" y="17149"/>
                      <a:pt x="11254" y="17149"/>
                    </a:cubicBezTo>
                    <a:cubicBezTo>
                      <a:pt x="11254" y="17149"/>
                      <a:pt x="11254" y="17149"/>
                      <a:pt x="11254" y="17149"/>
                    </a:cubicBezTo>
                    <a:cubicBezTo>
                      <a:pt x="11163" y="17280"/>
                      <a:pt x="11163" y="17280"/>
                      <a:pt x="11163" y="17280"/>
                    </a:cubicBezTo>
                    <a:cubicBezTo>
                      <a:pt x="11163" y="17149"/>
                      <a:pt x="11163" y="17149"/>
                      <a:pt x="11163" y="17149"/>
                    </a:cubicBezTo>
                    <a:cubicBezTo>
                      <a:pt x="11163" y="17149"/>
                      <a:pt x="11163" y="17149"/>
                      <a:pt x="11163" y="17149"/>
                    </a:cubicBezTo>
                    <a:cubicBezTo>
                      <a:pt x="11072" y="17149"/>
                      <a:pt x="11072" y="17149"/>
                      <a:pt x="11072" y="17149"/>
                    </a:cubicBezTo>
                    <a:cubicBezTo>
                      <a:pt x="11072" y="17149"/>
                      <a:pt x="11072" y="17149"/>
                      <a:pt x="11072" y="17149"/>
                    </a:cubicBezTo>
                    <a:cubicBezTo>
                      <a:pt x="11072" y="17149"/>
                      <a:pt x="11072" y="17149"/>
                      <a:pt x="11072" y="17149"/>
                    </a:cubicBezTo>
                    <a:cubicBezTo>
                      <a:pt x="11072" y="17280"/>
                      <a:pt x="11072" y="17280"/>
                      <a:pt x="11072" y="17280"/>
                    </a:cubicBezTo>
                    <a:close/>
                    <a:moveTo>
                      <a:pt x="10982" y="17673"/>
                    </a:moveTo>
                    <a:cubicBezTo>
                      <a:pt x="10982" y="17673"/>
                      <a:pt x="10982" y="17673"/>
                      <a:pt x="10982" y="17673"/>
                    </a:cubicBezTo>
                    <a:cubicBezTo>
                      <a:pt x="10982" y="17673"/>
                      <a:pt x="10982" y="17673"/>
                      <a:pt x="10982" y="17673"/>
                    </a:cubicBezTo>
                    <a:cubicBezTo>
                      <a:pt x="10982" y="17673"/>
                      <a:pt x="10982" y="17673"/>
                      <a:pt x="10982" y="17673"/>
                    </a:cubicBezTo>
                    <a:close/>
                    <a:moveTo>
                      <a:pt x="10709" y="17804"/>
                    </a:moveTo>
                    <a:cubicBezTo>
                      <a:pt x="10800" y="17673"/>
                      <a:pt x="10800" y="17673"/>
                      <a:pt x="10800" y="17673"/>
                    </a:cubicBezTo>
                    <a:cubicBezTo>
                      <a:pt x="10891" y="17542"/>
                      <a:pt x="10891" y="17542"/>
                      <a:pt x="10891" y="17542"/>
                    </a:cubicBezTo>
                    <a:cubicBezTo>
                      <a:pt x="10800" y="17804"/>
                      <a:pt x="10800" y="17804"/>
                      <a:pt x="10800" y="17804"/>
                    </a:cubicBezTo>
                    <a:cubicBezTo>
                      <a:pt x="10709" y="17804"/>
                      <a:pt x="10709" y="17804"/>
                      <a:pt x="10709" y="17804"/>
                    </a:cubicBezTo>
                    <a:close/>
                    <a:moveTo>
                      <a:pt x="10165" y="18327"/>
                    </a:moveTo>
                    <a:cubicBezTo>
                      <a:pt x="10165" y="18327"/>
                      <a:pt x="10165" y="18327"/>
                      <a:pt x="10165" y="18327"/>
                    </a:cubicBezTo>
                    <a:cubicBezTo>
                      <a:pt x="10165" y="18327"/>
                      <a:pt x="10165" y="18327"/>
                      <a:pt x="10165" y="18327"/>
                    </a:cubicBezTo>
                    <a:cubicBezTo>
                      <a:pt x="10255" y="18196"/>
                      <a:pt x="10255" y="18196"/>
                      <a:pt x="10255" y="18196"/>
                    </a:cubicBezTo>
                    <a:cubicBezTo>
                      <a:pt x="10255" y="18327"/>
                      <a:pt x="10255" y="18327"/>
                      <a:pt x="10255" y="18327"/>
                    </a:cubicBezTo>
                    <a:cubicBezTo>
                      <a:pt x="10165" y="18327"/>
                      <a:pt x="10165" y="18327"/>
                      <a:pt x="10165" y="18327"/>
                    </a:cubicBezTo>
                    <a:close/>
                    <a:moveTo>
                      <a:pt x="9892" y="17411"/>
                    </a:moveTo>
                    <a:cubicBezTo>
                      <a:pt x="9983" y="17411"/>
                      <a:pt x="9983" y="17411"/>
                      <a:pt x="9983" y="17411"/>
                    </a:cubicBezTo>
                    <a:cubicBezTo>
                      <a:pt x="9983" y="17542"/>
                      <a:pt x="9983" y="17542"/>
                      <a:pt x="9983" y="17542"/>
                    </a:cubicBezTo>
                    <a:cubicBezTo>
                      <a:pt x="9892" y="17542"/>
                      <a:pt x="9892" y="17542"/>
                      <a:pt x="9892" y="17542"/>
                    </a:cubicBezTo>
                    <a:cubicBezTo>
                      <a:pt x="9892" y="17411"/>
                      <a:pt x="9892" y="17411"/>
                      <a:pt x="9892" y="17411"/>
                    </a:cubicBezTo>
                    <a:close/>
                    <a:moveTo>
                      <a:pt x="8350" y="18327"/>
                    </a:moveTo>
                    <a:cubicBezTo>
                      <a:pt x="8259" y="18327"/>
                      <a:pt x="8350" y="18327"/>
                      <a:pt x="8350" y="18327"/>
                    </a:cubicBezTo>
                    <a:cubicBezTo>
                      <a:pt x="8350" y="18327"/>
                      <a:pt x="8350" y="18327"/>
                      <a:pt x="8350" y="18327"/>
                    </a:cubicBezTo>
                    <a:cubicBezTo>
                      <a:pt x="8350" y="18327"/>
                      <a:pt x="8350" y="18327"/>
                      <a:pt x="8350" y="18327"/>
                    </a:cubicBezTo>
                    <a:close/>
                    <a:moveTo>
                      <a:pt x="8168" y="18327"/>
                    </a:moveTo>
                    <a:cubicBezTo>
                      <a:pt x="8259" y="18458"/>
                      <a:pt x="8259" y="18458"/>
                      <a:pt x="8259" y="18458"/>
                    </a:cubicBezTo>
                    <a:cubicBezTo>
                      <a:pt x="8259" y="18458"/>
                      <a:pt x="8259" y="18458"/>
                      <a:pt x="8259" y="18458"/>
                    </a:cubicBezTo>
                    <a:cubicBezTo>
                      <a:pt x="8168" y="18327"/>
                      <a:pt x="8168" y="18327"/>
                      <a:pt x="8168" y="18327"/>
                    </a:cubicBezTo>
                    <a:close/>
                    <a:moveTo>
                      <a:pt x="8531" y="18720"/>
                    </a:moveTo>
                    <a:cubicBezTo>
                      <a:pt x="8622" y="18851"/>
                      <a:pt x="8622" y="18851"/>
                      <a:pt x="8622" y="18851"/>
                    </a:cubicBezTo>
                    <a:cubicBezTo>
                      <a:pt x="8531" y="18851"/>
                      <a:pt x="8531" y="18851"/>
                      <a:pt x="8531" y="18851"/>
                    </a:cubicBezTo>
                    <a:cubicBezTo>
                      <a:pt x="8531" y="18851"/>
                      <a:pt x="8531" y="18851"/>
                      <a:pt x="8531" y="18851"/>
                    </a:cubicBezTo>
                    <a:cubicBezTo>
                      <a:pt x="8531" y="18720"/>
                      <a:pt x="8531" y="18720"/>
                      <a:pt x="8531" y="18720"/>
                    </a:cubicBezTo>
                    <a:close/>
                    <a:moveTo>
                      <a:pt x="8531" y="18720"/>
                    </a:moveTo>
                    <a:cubicBezTo>
                      <a:pt x="8531" y="18589"/>
                      <a:pt x="8531" y="18589"/>
                      <a:pt x="8531" y="18589"/>
                    </a:cubicBezTo>
                    <a:cubicBezTo>
                      <a:pt x="8531" y="18720"/>
                      <a:pt x="8531" y="18720"/>
                      <a:pt x="8531" y="18720"/>
                    </a:cubicBezTo>
                    <a:cubicBezTo>
                      <a:pt x="8531" y="18720"/>
                      <a:pt x="8531" y="18720"/>
                      <a:pt x="8531" y="18720"/>
                    </a:cubicBezTo>
                    <a:close/>
                    <a:moveTo>
                      <a:pt x="8168" y="18851"/>
                    </a:moveTo>
                    <a:cubicBezTo>
                      <a:pt x="8259" y="18720"/>
                      <a:pt x="8259" y="18720"/>
                      <a:pt x="8259" y="18720"/>
                    </a:cubicBezTo>
                    <a:cubicBezTo>
                      <a:pt x="8259" y="18589"/>
                      <a:pt x="8259" y="18589"/>
                      <a:pt x="8259" y="18589"/>
                    </a:cubicBezTo>
                    <a:cubicBezTo>
                      <a:pt x="8350" y="18589"/>
                      <a:pt x="8350" y="18589"/>
                      <a:pt x="8350" y="18589"/>
                    </a:cubicBezTo>
                    <a:cubicBezTo>
                      <a:pt x="8440" y="18589"/>
                      <a:pt x="8440" y="18589"/>
                      <a:pt x="8440" y="18589"/>
                    </a:cubicBezTo>
                    <a:cubicBezTo>
                      <a:pt x="8350" y="18589"/>
                      <a:pt x="8350" y="18589"/>
                      <a:pt x="8350" y="18589"/>
                    </a:cubicBezTo>
                    <a:cubicBezTo>
                      <a:pt x="8350" y="18720"/>
                      <a:pt x="8350" y="18720"/>
                      <a:pt x="8350" y="18720"/>
                    </a:cubicBezTo>
                    <a:cubicBezTo>
                      <a:pt x="8259" y="18851"/>
                      <a:pt x="8259" y="18851"/>
                      <a:pt x="8259" y="18851"/>
                    </a:cubicBezTo>
                    <a:cubicBezTo>
                      <a:pt x="8168" y="18851"/>
                      <a:pt x="8168" y="18851"/>
                      <a:pt x="8168" y="18851"/>
                    </a:cubicBezTo>
                    <a:close/>
                    <a:moveTo>
                      <a:pt x="8077" y="18589"/>
                    </a:moveTo>
                    <a:cubicBezTo>
                      <a:pt x="7987" y="18458"/>
                      <a:pt x="7987" y="18458"/>
                      <a:pt x="7987" y="18458"/>
                    </a:cubicBezTo>
                    <a:cubicBezTo>
                      <a:pt x="8077" y="18327"/>
                      <a:pt x="8077" y="18327"/>
                      <a:pt x="8077" y="18327"/>
                    </a:cubicBezTo>
                    <a:cubicBezTo>
                      <a:pt x="8077" y="18327"/>
                      <a:pt x="8077" y="18327"/>
                      <a:pt x="8077" y="18327"/>
                    </a:cubicBezTo>
                    <a:cubicBezTo>
                      <a:pt x="8168" y="18458"/>
                      <a:pt x="8168" y="18458"/>
                      <a:pt x="8168" y="18458"/>
                    </a:cubicBezTo>
                    <a:cubicBezTo>
                      <a:pt x="8168" y="18458"/>
                      <a:pt x="8168" y="18458"/>
                      <a:pt x="8168" y="18458"/>
                    </a:cubicBezTo>
                    <a:cubicBezTo>
                      <a:pt x="8077" y="18589"/>
                      <a:pt x="8077" y="18589"/>
                      <a:pt x="8077" y="18589"/>
                    </a:cubicBezTo>
                    <a:cubicBezTo>
                      <a:pt x="8077" y="18589"/>
                      <a:pt x="8077" y="18589"/>
                      <a:pt x="8077" y="18589"/>
                    </a:cubicBezTo>
                    <a:close/>
                    <a:moveTo>
                      <a:pt x="7624" y="18458"/>
                    </a:moveTo>
                    <a:cubicBezTo>
                      <a:pt x="7714" y="18458"/>
                      <a:pt x="7714" y="18458"/>
                      <a:pt x="7714" y="18458"/>
                    </a:cubicBezTo>
                    <a:cubicBezTo>
                      <a:pt x="7714" y="18589"/>
                      <a:pt x="7714" y="18589"/>
                      <a:pt x="7714" y="18589"/>
                    </a:cubicBezTo>
                    <a:cubicBezTo>
                      <a:pt x="7714" y="18589"/>
                      <a:pt x="7714" y="18589"/>
                      <a:pt x="7714" y="18589"/>
                    </a:cubicBezTo>
                    <a:cubicBezTo>
                      <a:pt x="7624" y="18458"/>
                      <a:pt x="7624" y="18458"/>
                      <a:pt x="7624" y="18458"/>
                    </a:cubicBezTo>
                    <a:close/>
                    <a:moveTo>
                      <a:pt x="7442" y="18720"/>
                    </a:moveTo>
                    <a:cubicBezTo>
                      <a:pt x="7351" y="18720"/>
                      <a:pt x="7351" y="18720"/>
                      <a:pt x="7351" y="18720"/>
                    </a:cubicBezTo>
                    <a:cubicBezTo>
                      <a:pt x="7442" y="18589"/>
                      <a:pt x="7442" y="18589"/>
                      <a:pt x="7442" y="18589"/>
                    </a:cubicBezTo>
                    <a:cubicBezTo>
                      <a:pt x="7442" y="18720"/>
                      <a:pt x="7442" y="18720"/>
                      <a:pt x="7442" y="18720"/>
                    </a:cubicBezTo>
                    <a:cubicBezTo>
                      <a:pt x="7442" y="18720"/>
                      <a:pt x="7442" y="18720"/>
                      <a:pt x="7442" y="18720"/>
                    </a:cubicBezTo>
                    <a:close/>
                    <a:moveTo>
                      <a:pt x="7079" y="18982"/>
                    </a:moveTo>
                    <a:cubicBezTo>
                      <a:pt x="7170" y="19113"/>
                      <a:pt x="7170" y="19113"/>
                      <a:pt x="7170" y="19113"/>
                    </a:cubicBezTo>
                    <a:cubicBezTo>
                      <a:pt x="7170" y="19113"/>
                      <a:pt x="7170" y="19113"/>
                      <a:pt x="7170" y="19113"/>
                    </a:cubicBezTo>
                    <a:cubicBezTo>
                      <a:pt x="7079" y="19113"/>
                      <a:pt x="7079" y="19113"/>
                      <a:pt x="7079" y="19113"/>
                    </a:cubicBezTo>
                    <a:cubicBezTo>
                      <a:pt x="7079" y="18982"/>
                      <a:pt x="7079" y="18982"/>
                      <a:pt x="7079" y="18982"/>
                    </a:cubicBezTo>
                    <a:close/>
                    <a:moveTo>
                      <a:pt x="0" y="20815"/>
                    </a:moveTo>
                    <a:cubicBezTo>
                      <a:pt x="0" y="20945"/>
                      <a:pt x="0" y="20945"/>
                      <a:pt x="0" y="20945"/>
                    </a:cubicBezTo>
                    <a:cubicBezTo>
                      <a:pt x="91" y="20815"/>
                      <a:pt x="91" y="20815"/>
                      <a:pt x="91" y="20815"/>
                    </a:cubicBezTo>
                    <a:cubicBezTo>
                      <a:pt x="0" y="20815"/>
                      <a:pt x="0" y="20815"/>
                      <a:pt x="0" y="20815"/>
                    </a:cubicBezTo>
                    <a:close/>
                    <a:moveTo>
                      <a:pt x="91" y="20553"/>
                    </a:moveTo>
                    <a:cubicBezTo>
                      <a:pt x="0" y="20684"/>
                      <a:pt x="0" y="20684"/>
                      <a:pt x="0" y="20684"/>
                    </a:cubicBezTo>
                    <a:cubicBezTo>
                      <a:pt x="91" y="20684"/>
                      <a:pt x="91" y="20684"/>
                      <a:pt x="91" y="20684"/>
                    </a:cubicBezTo>
                    <a:cubicBezTo>
                      <a:pt x="182" y="20553"/>
                      <a:pt x="182" y="20553"/>
                      <a:pt x="182" y="20553"/>
                    </a:cubicBezTo>
                    <a:cubicBezTo>
                      <a:pt x="91" y="20553"/>
                      <a:pt x="91" y="20553"/>
                      <a:pt x="91" y="20553"/>
                    </a:cubicBezTo>
                    <a:close/>
                    <a:moveTo>
                      <a:pt x="182" y="20291"/>
                    </a:moveTo>
                    <a:cubicBezTo>
                      <a:pt x="272" y="20422"/>
                      <a:pt x="272" y="20422"/>
                      <a:pt x="272" y="20422"/>
                    </a:cubicBezTo>
                    <a:cubicBezTo>
                      <a:pt x="272" y="20291"/>
                      <a:pt x="272" y="20291"/>
                      <a:pt x="272" y="20291"/>
                    </a:cubicBezTo>
                    <a:cubicBezTo>
                      <a:pt x="182" y="20291"/>
                      <a:pt x="182" y="20291"/>
                      <a:pt x="182" y="20291"/>
                    </a:cubicBezTo>
                    <a:close/>
                    <a:moveTo>
                      <a:pt x="726" y="20422"/>
                    </a:moveTo>
                    <a:cubicBezTo>
                      <a:pt x="635" y="20291"/>
                      <a:pt x="635" y="20291"/>
                      <a:pt x="635" y="20291"/>
                    </a:cubicBezTo>
                    <a:cubicBezTo>
                      <a:pt x="545" y="20291"/>
                      <a:pt x="545" y="20291"/>
                      <a:pt x="545" y="20291"/>
                    </a:cubicBezTo>
                    <a:cubicBezTo>
                      <a:pt x="454" y="20291"/>
                      <a:pt x="454" y="20291"/>
                      <a:pt x="454" y="20291"/>
                    </a:cubicBezTo>
                    <a:cubicBezTo>
                      <a:pt x="454" y="20422"/>
                      <a:pt x="454" y="20422"/>
                      <a:pt x="454" y="20422"/>
                    </a:cubicBezTo>
                    <a:cubicBezTo>
                      <a:pt x="545" y="20422"/>
                      <a:pt x="545" y="20422"/>
                      <a:pt x="545" y="20422"/>
                    </a:cubicBezTo>
                    <a:cubicBezTo>
                      <a:pt x="545" y="20422"/>
                      <a:pt x="545" y="20422"/>
                      <a:pt x="545" y="20422"/>
                    </a:cubicBezTo>
                    <a:cubicBezTo>
                      <a:pt x="545" y="20553"/>
                      <a:pt x="545" y="20553"/>
                      <a:pt x="545" y="20553"/>
                    </a:cubicBezTo>
                    <a:cubicBezTo>
                      <a:pt x="545" y="20553"/>
                      <a:pt x="545" y="20553"/>
                      <a:pt x="545" y="20553"/>
                    </a:cubicBezTo>
                    <a:cubicBezTo>
                      <a:pt x="635" y="20422"/>
                      <a:pt x="635" y="20422"/>
                      <a:pt x="635" y="20422"/>
                    </a:cubicBezTo>
                    <a:cubicBezTo>
                      <a:pt x="726" y="20422"/>
                      <a:pt x="726" y="20422"/>
                      <a:pt x="726" y="20422"/>
                    </a:cubicBezTo>
                    <a:close/>
                    <a:moveTo>
                      <a:pt x="726" y="20553"/>
                    </a:moveTo>
                    <a:cubicBezTo>
                      <a:pt x="817" y="20684"/>
                      <a:pt x="817" y="20684"/>
                      <a:pt x="817" y="20684"/>
                    </a:cubicBezTo>
                    <a:cubicBezTo>
                      <a:pt x="908" y="20553"/>
                      <a:pt x="908" y="20553"/>
                      <a:pt x="908" y="20553"/>
                    </a:cubicBezTo>
                    <a:cubicBezTo>
                      <a:pt x="908" y="20422"/>
                      <a:pt x="908" y="20422"/>
                      <a:pt x="908" y="20422"/>
                    </a:cubicBezTo>
                    <a:cubicBezTo>
                      <a:pt x="908" y="20422"/>
                      <a:pt x="908" y="20422"/>
                      <a:pt x="908" y="20422"/>
                    </a:cubicBezTo>
                    <a:cubicBezTo>
                      <a:pt x="908" y="20422"/>
                      <a:pt x="908" y="20422"/>
                      <a:pt x="908" y="20422"/>
                    </a:cubicBezTo>
                    <a:cubicBezTo>
                      <a:pt x="817" y="20422"/>
                      <a:pt x="817" y="20422"/>
                      <a:pt x="817" y="20422"/>
                    </a:cubicBezTo>
                    <a:cubicBezTo>
                      <a:pt x="817" y="20553"/>
                      <a:pt x="817" y="20553"/>
                      <a:pt x="817" y="20553"/>
                    </a:cubicBezTo>
                    <a:cubicBezTo>
                      <a:pt x="726" y="20553"/>
                      <a:pt x="726" y="20553"/>
                      <a:pt x="726" y="20553"/>
                    </a:cubicBezTo>
                    <a:close/>
                    <a:moveTo>
                      <a:pt x="1180" y="20553"/>
                    </a:moveTo>
                    <a:cubicBezTo>
                      <a:pt x="1089" y="20422"/>
                      <a:pt x="1089" y="20422"/>
                      <a:pt x="1089" y="20422"/>
                    </a:cubicBezTo>
                    <a:cubicBezTo>
                      <a:pt x="1089" y="20422"/>
                      <a:pt x="1089" y="20422"/>
                      <a:pt x="1089" y="20422"/>
                    </a:cubicBezTo>
                    <a:cubicBezTo>
                      <a:pt x="1089" y="20553"/>
                      <a:pt x="1089" y="20553"/>
                      <a:pt x="1089" y="20553"/>
                    </a:cubicBezTo>
                    <a:cubicBezTo>
                      <a:pt x="998" y="20553"/>
                      <a:pt x="998" y="20553"/>
                      <a:pt x="998" y="20553"/>
                    </a:cubicBezTo>
                    <a:cubicBezTo>
                      <a:pt x="998" y="20684"/>
                      <a:pt x="998" y="20684"/>
                      <a:pt x="998" y="20684"/>
                    </a:cubicBezTo>
                    <a:cubicBezTo>
                      <a:pt x="1089" y="20684"/>
                      <a:pt x="1089" y="20684"/>
                      <a:pt x="1089" y="20684"/>
                    </a:cubicBezTo>
                    <a:cubicBezTo>
                      <a:pt x="1180" y="20553"/>
                      <a:pt x="1180" y="20553"/>
                      <a:pt x="1180" y="20553"/>
                    </a:cubicBezTo>
                    <a:close/>
                    <a:moveTo>
                      <a:pt x="2087" y="20553"/>
                    </a:moveTo>
                    <a:cubicBezTo>
                      <a:pt x="2087" y="20422"/>
                      <a:pt x="2087" y="20422"/>
                      <a:pt x="2087" y="20422"/>
                    </a:cubicBezTo>
                    <a:cubicBezTo>
                      <a:pt x="2178" y="20291"/>
                      <a:pt x="2178" y="20291"/>
                      <a:pt x="2178" y="20291"/>
                    </a:cubicBezTo>
                    <a:cubicBezTo>
                      <a:pt x="2178" y="20291"/>
                      <a:pt x="2178" y="20291"/>
                      <a:pt x="2178" y="20291"/>
                    </a:cubicBezTo>
                    <a:cubicBezTo>
                      <a:pt x="2087" y="20160"/>
                      <a:pt x="2087" y="20160"/>
                      <a:pt x="2087" y="20160"/>
                    </a:cubicBezTo>
                    <a:cubicBezTo>
                      <a:pt x="1997" y="20291"/>
                      <a:pt x="1997" y="20291"/>
                      <a:pt x="1997" y="20291"/>
                    </a:cubicBezTo>
                    <a:cubicBezTo>
                      <a:pt x="1997" y="20422"/>
                      <a:pt x="1997" y="20422"/>
                      <a:pt x="1997" y="20422"/>
                    </a:cubicBezTo>
                    <a:cubicBezTo>
                      <a:pt x="1997" y="20422"/>
                      <a:pt x="1997" y="20422"/>
                      <a:pt x="1997" y="20422"/>
                    </a:cubicBezTo>
                    <a:cubicBezTo>
                      <a:pt x="1906" y="20422"/>
                      <a:pt x="1906" y="20422"/>
                      <a:pt x="1906" y="20422"/>
                    </a:cubicBezTo>
                    <a:cubicBezTo>
                      <a:pt x="1906" y="20422"/>
                      <a:pt x="1906" y="20422"/>
                      <a:pt x="1906" y="20422"/>
                    </a:cubicBezTo>
                    <a:cubicBezTo>
                      <a:pt x="1815" y="20422"/>
                      <a:pt x="1815" y="20422"/>
                      <a:pt x="1815" y="20422"/>
                    </a:cubicBezTo>
                    <a:cubicBezTo>
                      <a:pt x="1724" y="20422"/>
                      <a:pt x="1724" y="20422"/>
                      <a:pt x="1724" y="20422"/>
                    </a:cubicBezTo>
                    <a:cubicBezTo>
                      <a:pt x="1724" y="20422"/>
                      <a:pt x="1724" y="20422"/>
                      <a:pt x="1724" y="20422"/>
                    </a:cubicBezTo>
                    <a:cubicBezTo>
                      <a:pt x="1815" y="20553"/>
                      <a:pt x="1815" y="20553"/>
                      <a:pt x="1815" y="20553"/>
                    </a:cubicBezTo>
                    <a:cubicBezTo>
                      <a:pt x="1815" y="20553"/>
                      <a:pt x="1815" y="20553"/>
                      <a:pt x="1815" y="20553"/>
                    </a:cubicBezTo>
                    <a:cubicBezTo>
                      <a:pt x="1906" y="20553"/>
                      <a:pt x="1906" y="20553"/>
                      <a:pt x="1906" y="20553"/>
                    </a:cubicBezTo>
                    <a:cubicBezTo>
                      <a:pt x="1997" y="20422"/>
                      <a:pt x="1997" y="20422"/>
                      <a:pt x="1997" y="20422"/>
                    </a:cubicBezTo>
                    <a:cubicBezTo>
                      <a:pt x="2087" y="20553"/>
                      <a:pt x="2087" y="20553"/>
                      <a:pt x="2087" y="20553"/>
                    </a:cubicBezTo>
                    <a:close/>
                    <a:moveTo>
                      <a:pt x="2269" y="20553"/>
                    </a:moveTo>
                    <a:cubicBezTo>
                      <a:pt x="2450" y="20553"/>
                      <a:pt x="2450" y="20553"/>
                      <a:pt x="2450" y="20553"/>
                    </a:cubicBezTo>
                    <a:cubicBezTo>
                      <a:pt x="2541" y="20553"/>
                      <a:pt x="2541" y="20553"/>
                      <a:pt x="2541" y="20553"/>
                    </a:cubicBezTo>
                    <a:cubicBezTo>
                      <a:pt x="2541" y="20684"/>
                      <a:pt x="2541" y="20684"/>
                      <a:pt x="2541" y="20684"/>
                    </a:cubicBezTo>
                    <a:cubicBezTo>
                      <a:pt x="2450" y="20684"/>
                      <a:pt x="2450" y="20684"/>
                      <a:pt x="2450" y="20684"/>
                    </a:cubicBezTo>
                    <a:cubicBezTo>
                      <a:pt x="2269" y="20553"/>
                      <a:pt x="2269" y="20553"/>
                      <a:pt x="2269" y="20553"/>
                    </a:cubicBezTo>
                    <a:cubicBezTo>
                      <a:pt x="2178" y="20553"/>
                      <a:pt x="2178" y="20553"/>
                      <a:pt x="2178" y="20553"/>
                    </a:cubicBezTo>
                    <a:cubicBezTo>
                      <a:pt x="2178" y="20553"/>
                      <a:pt x="2178" y="20553"/>
                      <a:pt x="2178" y="20553"/>
                    </a:cubicBezTo>
                    <a:cubicBezTo>
                      <a:pt x="2178" y="20553"/>
                      <a:pt x="2269" y="20553"/>
                      <a:pt x="2269" y="20553"/>
                    </a:cubicBezTo>
                    <a:close/>
                    <a:moveTo>
                      <a:pt x="2904" y="20422"/>
                    </a:moveTo>
                    <a:cubicBezTo>
                      <a:pt x="2813" y="20291"/>
                      <a:pt x="2813" y="20291"/>
                      <a:pt x="2813" y="20291"/>
                    </a:cubicBezTo>
                    <a:cubicBezTo>
                      <a:pt x="2723" y="20291"/>
                      <a:pt x="2723" y="20291"/>
                      <a:pt x="2723" y="20291"/>
                    </a:cubicBezTo>
                    <a:cubicBezTo>
                      <a:pt x="2723" y="20422"/>
                      <a:pt x="2723" y="20422"/>
                      <a:pt x="2723" y="20422"/>
                    </a:cubicBezTo>
                    <a:cubicBezTo>
                      <a:pt x="2813" y="20422"/>
                      <a:pt x="2813" y="20422"/>
                      <a:pt x="2813" y="20422"/>
                    </a:cubicBezTo>
                    <a:cubicBezTo>
                      <a:pt x="2904" y="20422"/>
                      <a:pt x="2904" y="20422"/>
                      <a:pt x="2904" y="20422"/>
                    </a:cubicBezTo>
                    <a:close/>
                    <a:moveTo>
                      <a:pt x="3358" y="20422"/>
                    </a:moveTo>
                    <a:cubicBezTo>
                      <a:pt x="3358" y="20291"/>
                      <a:pt x="3358" y="20291"/>
                      <a:pt x="3358" y="20291"/>
                    </a:cubicBezTo>
                    <a:cubicBezTo>
                      <a:pt x="3267" y="20291"/>
                      <a:pt x="3267" y="20291"/>
                      <a:pt x="3267" y="20291"/>
                    </a:cubicBezTo>
                    <a:cubicBezTo>
                      <a:pt x="3358" y="20422"/>
                      <a:pt x="3358" y="20422"/>
                      <a:pt x="3358" y="20422"/>
                    </a:cubicBezTo>
                    <a:close/>
                    <a:moveTo>
                      <a:pt x="3630" y="20160"/>
                    </a:moveTo>
                    <a:cubicBezTo>
                      <a:pt x="3539" y="20160"/>
                      <a:pt x="3539" y="20160"/>
                      <a:pt x="3539" y="20160"/>
                    </a:cubicBezTo>
                    <a:cubicBezTo>
                      <a:pt x="3539" y="20160"/>
                      <a:pt x="3539" y="20160"/>
                      <a:pt x="3539" y="20160"/>
                    </a:cubicBezTo>
                    <a:cubicBezTo>
                      <a:pt x="3539" y="20291"/>
                      <a:pt x="3539" y="20291"/>
                      <a:pt x="3539" y="20291"/>
                    </a:cubicBezTo>
                    <a:cubicBezTo>
                      <a:pt x="3630" y="20160"/>
                      <a:pt x="3630" y="20160"/>
                      <a:pt x="3630" y="20160"/>
                    </a:cubicBezTo>
                    <a:cubicBezTo>
                      <a:pt x="3630" y="20160"/>
                      <a:pt x="3630" y="20160"/>
                      <a:pt x="3630" y="20160"/>
                    </a:cubicBezTo>
                    <a:close/>
                    <a:moveTo>
                      <a:pt x="3903" y="20160"/>
                    </a:moveTo>
                    <a:cubicBezTo>
                      <a:pt x="3812" y="20160"/>
                      <a:pt x="3812" y="20160"/>
                      <a:pt x="3812" y="20160"/>
                    </a:cubicBezTo>
                    <a:cubicBezTo>
                      <a:pt x="3721" y="20160"/>
                      <a:pt x="3721" y="20160"/>
                      <a:pt x="3721" y="20160"/>
                    </a:cubicBezTo>
                    <a:cubicBezTo>
                      <a:pt x="3812" y="20160"/>
                      <a:pt x="3812" y="20160"/>
                      <a:pt x="3812" y="20160"/>
                    </a:cubicBezTo>
                    <a:cubicBezTo>
                      <a:pt x="3903" y="20160"/>
                      <a:pt x="3903" y="20160"/>
                      <a:pt x="3903" y="20160"/>
                    </a:cubicBezTo>
                    <a:close/>
                    <a:moveTo>
                      <a:pt x="3903" y="20029"/>
                    </a:moveTo>
                    <a:cubicBezTo>
                      <a:pt x="3903" y="19898"/>
                      <a:pt x="3903" y="19898"/>
                      <a:pt x="3903" y="19898"/>
                    </a:cubicBezTo>
                    <a:cubicBezTo>
                      <a:pt x="3812" y="20029"/>
                      <a:pt x="3812" y="20029"/>
                      <a:pt x="3812" y="20029"/>
                    </a:cubicBezTo>
                    <a:cubicBezTo>
                      <a:pt x="3903" y="20029"/>
                      <a:pt x="3903" y="20029"/>
                      <a:pt x="3903" y="20029"/>
                    </a:cubicBezTo>
                    <a:close/>
                    <a:moveTo>
                      <a:pt x="3903" y="20029"/>
                    </a:moveTo>
                    <a:cubicBezTo>
                      <a:pt x="3993" y="20160"/>
                      <a:pt x="3993" y="20160"/>
                      <a:pt x="3993" y="20160"/>
                    </a:cubicBezTo>
                    <a:cubicBezTo>
                      <a:pt x="3993" y="20029"/>
                      <a:pt x="3993" y="20029"/>
                      <a:pt x="3993" y="20029"/>
                    </a:cubicBezTo>
                    <a:cubicBezTo>
                      <a:pt x="3993" y="20029"/>
                      <a:pt x="3993" y="20029"/>
                      <a:pt x="3993" y="20029"/>
                    </a:cubicBezTo>
                    <a:cubicBezTo>
                      <a:pt x="3903" y="20029"/>
                      <a:pt x="3903" y="20029"/>
                      <a:pt x="3903" y="20029"/>
                    </a:cubicBezTo>
                    <a:close/>
                    <a:moveTo>
                      <a:pt x="4810" y="19505"/>
                    </a:moveTo>
                    <a:cubicBezTo>
                      <a:pt x="4901" y="19636"/>
                      <a:pt x="4901" y="19636"/>
                      <a:pt x="4901" y="19636"/>
                    </a:cubicBezTo>
                    <a:cubicBezTo>
                      <a:pt x="4901" y="19636"/>
                      <a:pt x="4901" y="19636"/>
                      <a:pt x="4901" y="19636"/>
                    </a:cubicBezTo>
                    <a:cubicBezTo>
                      <a:pt x="4810" y="19636"/>
                      <a:pt x="4810" y="19636"/>
                      <a:pt x="4810" y="19636"/>
                    </a:cubicBezTo>
                    <a:cubicBezTo>
                      <a:pt x="4810" y="19767"/>
                      <a:pt x="4810" y="19767"/>
                      <a:pt x="4810" y="19767"/>
                    </a:cubicBezTo>
                    <a:cubicBezTo>
                      <a:pt x="4719" y="19898"/>
                      <a:pt x="4719" y="19898"/>
                      <a:pt x="4719" y="19898"/>
                    </a:cubicBezTo>
                    <a:cubicBezTo>
                      <a:pt x="4538" y="20029"/>
                      <a:pt x="4538" y="20029"/>
                      <a:pt x="4538" y="20029"/>
                    </a:cubicBezTo>
                    <a:cubicBezTo>
                      <a:pt x="4447" y="20029"/>
                      <a:pt x="4447" y="20029"/>
                      <a:pt x="4447" y="20029"/>
                    </a:cubicBezTo>
                    <a:cubicBezTo>
                      <a:pt x="4356" y="20160"/>
                      <a:pt x="4356" y="20160"/>
                      <a:pt x="4356" y="20160"/>
                    </a:cubicBezTo>
                    <a:cubicBezTo>
                      <a:pt x="4175" y="20160"/>
                      <a:pt x="4175" y="20160"/>
                      <a:pt x="4175" y="20160"/>
                    </a:cubicBezTo>
                    <a:cubicBezTo>
                      <a:pt x="4266" y="20029"/>
                      <a:pt x="4266" y="20029"/>
                      <a:pt x="4266" y="20029"/>
                    </a:cubicBezTo>
                    <a:cubicBezTo>
                      <a:pt x="4356" y="20029"/>
                      <a:pt x="4356" y="20029"/>
                      <a:pt x="4356" y="20029"/>
                    </a:cubicBezTo>
                    <a:cubicBezTo>
                      <a:pt x="4356" y="19898"/>
                      <a:pt x="4356" y="19898"/>
                      <a:pt x="4356" y="19898"/>
                    </a:cubicBezTo>
                    <a:cubicBezTo>
                      <a:pt x="4447" y="19898"/>
                      <a:pt x="4447" y="19898"/>
                      <a:pt x="4447" y="19898"/>
                    </a:cubicBezTo>
                    <a:cubicBezTo>
                      <a:pt x="4447" y="19898"/>
                      <a:pt x="4447" y="19898"/>
                      <a:pt x="4447" y="19898"/>
                    </a:cubicBezTo>
                    <a:cubicBezTo>
                      <a:pt x="4538" y="19767"/>
                      <a:pt x="4538" y="19767"/>
                      <a:pt x="4538" y="19767"/>
                    </a:cubicBezTo>
                    <a:cubicBezTo>
                      <a:pt x="4629" y="19767"/>
                      <a:pt x="4629" y="19767"/>
                      <a:pt x="4629" y="19767"/>
                    </a:cubicBezTo>
                    <a:cubicBezTo>
                      <a:pt x="4629" y="19636"/>
                      <a:pt x="4629" y="19636"/>
                      <a:pt x="4629" y="19636"/>
                    </a:cubicBezTo>
                    <a:cubicBezTo>
                      <a:pt x="4629" y="19636"/>
                      <a:pt x="4629" y="19636"/>
                      <a:pt x="4629" y="19636"/>
                    </a:cubicBezTo>
                    <a:cubicBezTo>
                      <a:pt x="4719" y="19505"/>
                      <a:pt x="4719" y="19505"/>
                      <a:pt x="4719" y="19505"/>
                    </a:cubicBezTo>
                    <a:cubicBezTo>
                      <a:pt x="4719" y="19505"/>
                      <a:pt x="4810" y="19505"/>
                      <a:pt x="4810" y="19505"/>
                    </a:cubicBezTo>
                    <a:close/>
                    <a:moveTo>
                      <a:pt x="5536" y="19113"/>
                    </a:moveTo>
                    <a:cubicBezTo>
                      <a:pt x="5445" y="19113"/>
                      <a:pt x="5445" y="19113"/>
                      <a:pt x="5445" y="19113"/>
                    </a:cubicBezTo>
                    <a:cubicBezTo>
                      <a:pt x="5355" y="19244"/>
                      <a:pt x="5355" y="19244"/>
                      <a:pt x="5355" y="19244"/>
                    </a:cubicBezTo>
                    <a:cubicBezTo>
                      <a:pt x="5355" y="19375"/>
                      <a:pt x="5355" y="19375"/>
                      <a:pt x="5355" y="19375"/>
                    </a:cubicBezTo>
                    <a:cubicBezTo>
                      <a:pt x="5445" y="19375"/>
                      <a:pt x="5445" y="19375"/>
                      <a:pt x="5445" y="19375"/>
                    </a:cubicBezTo>
                    <a:cubicBezTo>
                      <a:pt x="5355" y="19505"/>
                      <a:pt x="5355" y="19505"/>
                      <a:pt x="5355" y="19505"/>
                    </a:cubicBezTo>
                    <a:cubicBezTo>
                      <a:pt x="5355" y="19375"/>
                      <a:pt x="5355" y="19375"/>
                      <a:pt x="5355" y="19375"/>
                    </a:cubicBezTo>
                    <a:cubicBezTo>
                      <a:pt x="5264" y="19505"/>
                      <a:pt x="5264" y="19505"/>
                      <a:pt x="5264" y="19505"/>
                    </a:cubicBezTo>
                    <a:cubicBezTo>
                      <a:pt x="5264" y="19505"/>
                      <a:pt x="5264" y="19505"/>
                      <a:pt x="5264" y="19505"/>
                    </a:cubicBezTo>
                    <a:cubicBezTo>
                      <a:pt x="5173" y="19505"/>
                      <a:pt x="5173" y="19505"/>
                      <a:pt x="5173" y="19505"/>
                    </a:cubicBezTo>
                    <a:cubicBezTo>
                      <a:pt x="5173" y="19636"/>
                      <a:pt x="5173" y="19636"/>
                      <a:pt x="5173" y="19636"/>
                    </a:cubicBezTo>
                    <a:cubicBezTo>
                      <a:pt x="5082" y="19636"/>
                      <a:pt x="5082" y="19636"/>
                      <a:pt x="5082" y="19636"/>
                    </a:cubicBezTo>
                    <a:cubicBezTo>
                      <a:pt x="4992" y="19767"/>
                      <a:pt x="4992" y="19767"/>
                      <a:pt x="4992" y="19767"/>
                    </a:cubicBezTo>
                    <a:cubicBezTo>
                      <a:pt x="4901" y="19767"/>
                      <a:pt x="4901" y="19767"/>
                      <a:pt x="4901" y="19767"/>
                    </a:cubicBezTo>
                    <a:cubicBezTo>
                      <a:pt x="4901" y="19767"/>
                      <a:pt x="4901" y="19767"/>
                      <a:pt x="4901" y="19767"/>
                    </a:cubicBezTo>
                    <a:cubicBezTo>
                      <a:pt x="4901" y="19898"/>
                      <a:pt x="4901" y="19898"/>
                      <a:pt x="4901" y="19898"/>
                    </a:cubicBezTo>
                    <a:cubicBezTo>
                      <a:pt x="5082" y="19898"/>
                      <a:pt x="5082" y="19898"/>
                      <a:pt x="5082" y="19898"/>
                    </a:cubicBezTo>
                    <a:cubicBezTo>
                      <a:pt x="5173" y="19767"/>
                      <a:pt x="5173" y="19767"/>
                      <a:pt x="5173" y="19767"/>
                    </a:cubicBezTo>
                    <a:cubicBezTo>
                      <a:pt x="5264" y="19636"/>
                      <a:pt x="5264" y="19636"/>
                      <a:pt x="5264" y="19636"/>
                    </a:cubicBezTo>
                    <a:cubicBezTo>
                      <a:pt x="5264" y="19767"/>
                      <a:pt x="5264" y="19767"/>
                      <a:pt x="5264" y="19767"/>
                    </a:cubicBezTo>
                    <a:cubicBezTo>
                      <a:pt x="5264" y="19767"/>
                      <a:pt x="5264" y="19767"/>
                      <a:pt x="5264" y="19767"/>
                    </a:cubicBezTo>
                    <a:cubicBezTo>
                      <a:pt x="5355" y="19636"/>
                      <a:pt x="5355" y="19636"/>
                      <a:pt x="5355" y="19636"/>
                    </a:cubicBezTo>
                    <a:cubicBezTo>
                      <a:pt x="5355" y="19636"/>
                      <a:pt x="5355" y="19636"/>
                      <a:pt x="5355" y="19636"/>
                    </a:cubicBezTo>
                    <a:cubicBezTo>
                      <a:pt x="5445" y="19636"/>
                      <a:pt x="5445" y="19636"/>
                      <a:pt x="5445" y="19636"/>
                    </a:cubicBezTo>
                    <a:cubicBezTo>
                      <a:pt x="5445" y="19636"/>
                      <a:pt x="5445" y="19636"/>
                      <a:pt x="5445" y="19636"/>
                    </a:cubicBezTo>
                    <a:cubicBezTo>
                      <a:pt x="5445" y="19636"/>
                      <a:pt x="5445" y="19636"/>
                      <a:pt x="5445" y="19636"/>
                    </a:cubicBezTo>
                    <a:cubicBezTo>
                      <a:pt x="5536" y="19505"/>
                      <a:pt x="5536" y="19505"/>
                      <a:pt x="5536" y="19505"/>
                    </a:cubicBezTo>
                    <a:cubicBezTo>
                      <a:pt x="5627" y="19505"/>
                      <a:pt x="5627" y="19505"/>
                      <a:pt x="5627" y="19505"/>
                    </a:cubicBezTo>
                    <a:cubicBezTo>
                      <a:pt x="5627" y="19505"/>
                      <a:pt x="5627" y="19505"/>
                      <a:pt x="5627" y="19505"/>
                    </a:cubicBezTo>
                    <a:cubicBezTo>
                      <a:pt x="5536" y="19375"/>
                      <a:pt x="5536" y="19375"/>
                      <a:pt x="5536" y="19375"/>
                    </a:cubicBezTo>
                    <a:cubicBezTo>
                      <a:pt x="5627" y="19375"/>
                      <a:pt x="5627" y="19375"/>
                      <a:pt x="5627" y="19375"/>
                    </a:cubicBezTo>
                    <a:cubicBezTo>
                      <a:pt x="5627" y="19244"/>
                      <a:pt x="5627" y="19244"/>
                      <a:pt x="5627" y="19244"/>
                    </a:cubicBezTo>
                    <a:cubicBezTo>
                      <a:pt x="5536" y="19244"/>
                      <a:pt x="5536" y="19244"/>
                      <a:pt x="5536" y="19244"/>
                    </a:cubicBezTo>
                    <a:cubicBezTo>
                      <a:pt x="5536" y="19113"/>
                      <a:pt x="5536" y="19113"/>
                      <a:pt x="5536" y="19113"/>
                    </a:cubicBezTo>
                    <a:close/>
                    <a:moveTo>
                      <a:pt x="5808" y="19375"/>
                    </a:moveTo>
                    <a:cubicBezTo>
                      <a:pt x="5718" y="19244"/>
                      <a:pt x="5718" y="19244"/>
                      <a:pt x="5718" y="19244"/>
                    </a:cubicBezTo>
                    <a:cubicBezTo>
                      <a:pt x="5718" y="19244"/>
                      <a:pt x="5718" y="19244"/>
                      <a:pt x="5718" y="19244"/>
                    </a:cubicBezTo>
                    <a:cubicBezTo>
                      <a:pt x="5718" y="19244"/>
                      <a:pt x="5718" y="19244"/>
                      <a:pt x="5718" y="19244"/>
                    </a:cubicBezTo>
                    <a:cubicBezTo>
                      <a:pt x="5808" y="19375"/>
                      <a:pt x="5808" y="19375"/>
                      <a:pt x="5808" y="19375"/>
                    </a:cubicBezTo>
                    <a:close/>
                    <a:moveTo>
                      <a:pt x="6171" y="19244"/>
                    </a:moveTo>
                    <a:cubicBezTo>
                      <a:pt x="6171" y="19244"/>
                      <a:pt x="6171" y="19244"/>
                      <a:pt x="6171" y="19244"/>
                    </a:cubicBezTo>
                    <a:cubicBezTo>
                      <a:pt x="6262" y="19244"/>
                      <a:pt x="6262" y="19244"/>
                      <a:pt x="6262" y="19244"/>
                    </a:cubicBezTo>
                    <a:cubicBezTo>
                      <a:pt x="6262" y="19244"/>
                      <a:pt x="6262" y="19244"/>
                      <a:pt x="6262" y="19244"/>
                    </a:cubicBezTo>
                    <a:cubicBezTo>
                      <a:pt x="6171" y="19244"/>
                      <a:pt x="6171" y="19244"/>
                      <a:pt x="6171" y="19244"/>
                    </a:cubicBezTo>
                    <a:cubicBezTo>
                      <a:pt x="6171" y="19244"/>
                      <a:pt x="6171" y="19244"/>
                      <a:pt x="6171" y="19244"/>
                    </a:cubicBezTo>
                    <a:close/>
                    <a:moveTo>
                      <a:pt x="5990" y="19244"/>
                    </a:moveTo>
                    <a:cubicBezTo>
                      <a:pt x="6081" y="19244"/>
                      <a:pt x="6081" y="19244"/>
                      <a:pt x="6081" y="19244"/>
                    </a:cubicBezTo>
                    <a:cubicBezTo>
                      <a:pt x="6081" y="19244"/>
                      <a:pt x="6081" y="19244"/>
                      <a:pt x="6081" y="19244"/>
                    </a:cubicBezTo>
                    <a:cubicBezTo>
                      <a:pt x="5990" y="19244"/>
                      <a:pt x="5990" y="19244"/>
                      <a:pt x="5990" y="19244"/>
                    </a:cubicBezTo>
                    <a:close/>
                    <a:moveTo>
                      <a:pt x="5990" y="19113"/>
                    </a:moveTo>
                    <a:cubicBezTo>
                      <a:pt x="5990" y="19113"/>
                      <a:pt x="5990" y="19113"/>
                      <a:pt x="5990" y="19113"/>
                    </a:cubicBezTo>
                    <a:cubicBezTo>
                      <a:pt x="5990" y="18982"/>
                      <a:pt x="5990" y="18982"/>
                      <a:pt x="5990" y="18982"/>
                    </a:cubicBezTo>
                    <a:cubicBezTo>
                      <a:pt x="5990" y="18982"/>
                      <a:pt x="5990" y="18982"/>
                      <a:pt x="5990" y="18982"/>
                    </a:cubicBezTo>
                    <a:cubicBezTo>
                      <a:pt x="6081" y="19113"/>
                      <a:pt x="6081" y="19113"/>
                      <a:pt x="6081" y="19113"/>
                    </a:cubicBezTo>
                    <a:cubicBezTo>
                      <a:pt x="5990" y="19113"/>
                      <a:pt x="5990" y="19113"/>
                      <a:pt x="5990" y="19113"/>
                    </a:cubicBezTo>
                    <a:close/>
                    <a:moveTo>
                      <a:pt x="5899" y="19113"/>
                    </a:moveTo>
                    <a:cubicBezTo>
                      <a:pt x="5808" y="19113"/>
                      <a:pt x="5808" y="19113"/>
                      <a:pt x="5808" y="19113"/>
                    </a:cubicBezTo>
                    <a:cubicBezTo>
                      <a:pt x="5808" y="19113"/>
                      <a:pt x="5808" y="19113"/>
                      <a:pt x="5808" y="19113"/>
                    </a:cubicBezTo>
                    <a:cubicBezTo>
                      <a:pt x="5808" y="19244"/>
                      <a:pt x="5808" y="19244"/>
                      <a:pt x="5808" y="19244"/>
                    </a:cubicBezTo>
                    <a:cubicBezTo>
                      <a:pt x="5899" y="19244"/>
                      <a:pt x="5899" y="19244"/>
                      <a:pt x="5899" y="19244"/>
                    </a:cubicBezTo>
                    <a:cubicBezTo>
                      <a:pt x="5899" y="19113"/>
                      <a:pt x="5899" y="19113"/>
                      <a:pt x="5899" y="19113"/>
                    </a:cubicBezTo>
                    <a:cubicBezTo>
                      <a:pt x="5899" y="19113"/>
                      <a:pt x="5899" y="19113"/>
                      <a:pt x="5899" y="19113"/>
                    </a:cubicBezTo>
                    <a:cubicBezTo>
                      <a:pt x="5899" y="19113"/>
                      <a:pt x="5899" y="19113"/>
                      <a:pt x="5899" y="19113"/>
                    </a:cubicBezTo>
                    <a:close/>
                    <a:moveTo>
                      <a:pt x="9529" y="14793"/>
                    </a:moveTo>
                    <a:cubicBezTo>
                      <a:pt x="9529" y="14793"/>
                      <a:pt x="9529" y="14793"/>
                      <a:pt x="9529" y="14793"/>
                    </a:cubicBezTo>
                    <a:cubicBezTo>
                      <a:pt x="9620" y="14662"/>
                      <a:pt x="9620" y="14662"/>
                      <a:pt x="9620" y="14662"/>
                    </a:cubicBezTo>
                    <a:cubicBezTo>
                      <a:pt x="9620" y="14793"/>
                      <a:pt x="9620" y="14793"/>
                      <a:pt x="9620" y="14793"/>
                    </a:cubicBezTo>
                    <a:cubicBezTo>
                      <a:pt x="9529" y="14793"/>
                      <a:pt x="9529" y="14793"/>
                      <a:pt x="9529" y="14793"/>
                    </a:cubicBezTo>
                    <a:close/>
                    <a:moveTo>
                      <a:pt x="9439" y="14793"/>
                    </a:moveTo>
                    <a:cubicBezTo>
                      <a:pt x="9348" y="14793"/>
                      <a:pt x="9348" y="14793"/>
                      <a:pt x="9348" y="14793"/>
                    </a:cubicBezTo>
                    <a:cubicBezTo>
                      <a:pt x="9348" y="14662"/>
                      <a:pt x="9348" y="14662"/>
                      <a:pt x="9348" y="14662"/>
                    </a:cubicBezTo>
                    <a:cubicBezTo>
                      <a:pt x="9439" y="14662"/>
                      <a:pt x="9439" y="14662"/>
                      <a:pt x="9439" y="14662"/>
                    </a:cubicBezTo>
                    <a:cubicBezTo>
                      <a:pt x="9529" y="14531"/>
                      <a:pt x="9529" y="14531"/>
                      <a:pt x="9529" y="14531"/>
                    </a:cubicBezTo>
                    <a:cubicBezTo>
                      <a:pt x="9529" y="14662"/>
                      <a:pt x="9529" y="14662"/>
                      <a:pt x="9529" y="14662"/>
                    </a:cubicBezTo>
                    <a:cubicBezTo>
                      <a:pt x="9439" y="14793"/>
                      <a:pt x="9439" y="14793"/>
                      <a:pt x="9439" y="14793"/>
                    </a:cubicBezTo>
                    <a:cubicBezTo>
                      <a:pt x="9439" y="14793"/>
                      <a:pt x="9439" y="14793"/>
                      <a:pt x="9439" y="14793"/>
                    </a:cubicBezTo>
                    <a:close/>
                    <a:moveTo>
                      <a:pt x="6353" y="18851"/>
                    </a:moveTo>
                    <a:cubicBezTo>
                      <a:pt x="6353" y="18720"/>
                      <a:pt x="6353" y="18720"/>
                      <a:pt x="6353" y="18720"/>
                    </a:cubicBezTo>
                    <a:cubicBezTo>
                      <a:pt x="6353" y="18720"/>
                      <a:pt x="6353" y="18720"/>
                      <a:pt x="6353" y="18720"/>
                    </a:cubicBezTo>
                    <a:cubicBezTo>
                      <a:pt x="6444" y="18720"/>
                      <a:pt x="6444" y="18720"/>
                      <a:pt x="6444" y="18720"/>
                    </a:cubicBezTo>
                    <a:cubicBezTo>
                      <a:pt x="6534" y="18589"/>
                      <a:pt x="6534" y="18589"/>
                      <a:pt x="6534" y="18589"/>
                    </a:cubicBezTo>
                    <a:cubicBezTo>
                      <a:pt x="6534" y="18589"/>
                      <a:pt x="6534" y="18589"/>
                      <a:pt x="6534" y="18589"/>
                    </a:cubicBezTo>
                    <a:cubicBezTo>
                      <a:pt x="6625" y="18458"/>
                      <a:pt x="6625" y="18458"/>
                      <a:pt x="6625" y="18458"/>
                    </a:cubicBezTo>
                    <a:cubicBezTo>
                      <a:pt x="6625" y="18458"/>
                      <a:pt x="6625" y="18458"/>
                      <a:pt x="6625" y="18458"/>
                    </a:cubicBezTo>
                    <a:cubicBezTo>
                      <a:pt x="6716" y="18458"/>
                      <a:pt x="6716" y="18458"/>
                      <a:pt x="6716" y="18458"/>
                    </a:cubicBezTo>
                    <a:cubicBezTo>
                      <a:pt x="6716" y="18458"/>
                      <a:pt x="6716" y="18458"/>
                      <a:pt x="6716" y="18458"/>
                    </a:cubicBezTo>
                    <a:cubicBezTo>
                      <a:pt x="6807" y="18458"/>
                      <a:pt x="6807" y="18458"/>
                      <a:pt x="6807" y="18458"/>
                    </a:cubicBezTo>
                    <a:cubicBezTo>
                      <a:pt x="6897" y="18458"/>
                      <a:pt x="6897" y="18458"/>
                      <a:pt x="6897" y="18458"/>
                    </a:cubicBezTo>
                    <a:cubicBezTo>
                      <a:pt x="6897" y="18458"/>
                      <a:pt x="6897" y="18458"/>
                      <a:pt x="6897" y="18458"/>
                    </a:cubicBezTo>
                    <a:cubicBezTo>
                      <a:pt x="6988" y="18458"/>
                      <a:pt x="6988" y="18458"/>
                      <a:pt x="6988" y="18458"/>
                    </a:cubicBezTo>
                    <a:cubicBezTo>
                      <a:pt x="7079" y="18458"/>
                      <a:pt x="7079" y="18458"/>
                      <a:pt x="7079" y="18458"/>
                    </a:cubicBezTo>
                    <a:cubicBezTo>
                      <a:pt x="6988" y="18589"/>
                      <a:pt x="6988" y="18589"/>
                      <a:pt x="6988" y="18589"/>
                    </a:cubicBezTo>
                    <a:cubicBezTo>
                      <a:pt x="7079" y="18720"/>
                      <a:pt x="7079" y="18720"/>
                      <a:pt x="7079" y="18720"/>
                    </a:cubicBezTo>
                    <a:cubicBezTo>
                      <a:pt x="7079" y="18720"/>
                      <a:pt x="7079" y="18720"/>
                      <a:pt x="7079" y="18720"/>
                    </a:cubicBezTo>
                    <a:cubicBezTo>
                      <a:pt x="6988" y="18720"/>
                      <a:pt x="6988" y="18720"/>
                      <a:pt x="6988" y="18720"/>
                    </a:cubicBezTo>
                    <a:cubicBezTo>
                      <a:pt x="6988" y="18851"/>
                      <a:pt x="6988" y="18851"/>
                      <a:pt x="6988" y="18851"/>
                    </a:cubicBezTo>
                    <a:cubicBezTo>
                      <a:pt x="6807" y="18851"/>
                      <a:pt x="6807" y="18851"/>
                      <a:pt x="6807" y="18851"/>
                    </a:cubicBezTo>
                    <a:cubicBezTo>
                      <a:pt x="6716" y="18851"/>
                      <a:pt x="6716" y="18851"/>
                      <a:pt x="6716" y="18851"/>
                    </a:cubicBezTo>
                    <a:cubicBezTo>
                      <a:pt x="6625" y="18851"/>
                      <a:pt x="6625" y="18851"/>
                      <a:pt x="6625" y="18851"/>
                    </a:cubicBezTo>
                    <a:cubicBezTo>
                      <a:pt x="6534" y="18982"/>
                      <a:pt x="6534" y="18982"/>
                      <a:pt x="6534" y="18982"/>
                    </a:cubicBezTo>
                    <a:cubicBezTo>
                      <a:pt x="6444" y="18982"/>
                      <a:pt x="6444" y="18982"/>
                      <a:pt x="6444" y="18982"/>
                    </a:cubicBezTo>
                    <a:cubicBezTo>
                      <a:pt x="6444" y="18982"/>
                      <a:pt x="6444" y="18982"/>
                      <a:pt x="6444" y="18982"/>
                    </a:cubicBezTo>
                    <a:cubicBezTo>
                      <a:pt x="6353" y="18851"/>
                      <a:pt x="6353" y="18851"/>
                      <a:pt x="6353" y="18851"/>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7" name="Rectangle 163"/>
              <p:cNvSpPr/>
              <p:nvPr/>
            </p:nvSpPr>
            <p:spPr>
              <a:xfrm>
                <a:off x="2699812" y="308013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8" name="Freeform 164"/>
              <p:cNvSpPr/>
              <p:nvPr/>
            </p:nvSpPr>
            <p:spPr>
              <a:xfrm>
                <a:off x="2796658" y="3110647"/>
                <a:ext cx="72010" cy="29001"/>
              </a:xfrm>
              <a:custGeom>
                <a:avLst/>
                <a:gdLst/>
                <a:ahLst/>
                <a:cxnLst>
                  <a:cxn ang="0">
                    <a:pos x="wd2" y="hd2"/>
                  </a:cxn>
                  <a:cxn ang="5400000">
                    <a:pos x="wd2" y="hd2"/>
                  </a:cxn>
                  <a:cxn ang="10800000">
                    <a:pos x="wd2" y="hd2"/>
                  </a:cxn>
                  <a:cxn ang="16200000">
                    <a:pos x="wd2" y="hd2"/>
                  </a:cxn>
                </a:cxnLst>
                <a:rect l="0" t="0" r="r" b="b"/>
                <a:pathLst>
                  <a:path w="21600" h="21600" extrusionOk="0">
                    <a:moveTo>
                      <a:pt x="1751" y="0"/>
                    </a:moveTo>
                    <a:lnTo>
                      <a:pt x="15178" y="0"/>
                    </a:lnTo>
                    <a:lnTo>
                      <a:pt x="16930" y="5760"/>
                    </a:lnTo>
                    <a:lnTo>
                      <a:pt x="19265" y="11520"/>
                    </a:lnTo>
                    <a:lnTo>
                      <a:pt x="21600" y="11520"/>
                    </a:lnTo>
                    <a:lnTo>
                      <a:pt x="21600" y="17280"/>
                    </a:lnTo>
                    <a:lnTo>
                      <a:pt x="16930" y="17280"/>
                    </a:lnTo>
                    <a:lnTo>
                      <a:pt x="16930" y="11520"/>
                    </a:lnTo>
                    <a:lnTo>
                      <a:pt x="15178" y="17280"/>
                    </a:lnTo>
                    <a:lnTo>
                      <a:pt x="12843" y="17280"/>
                    </a:lnTo>
                    <a:lnTo>
                      <a:pt x="12843" y="21600"/>
                    </a:lnTo>
                    <a:lnTo>
                      <a:pt x="10508" y="21600"/>
                    </a:lnTo>
                    <a:lnTo>
                      <a:pt x="8173" y="17280"/>
                    </a:lnTo>
                    <a:lnTo>
                      <a:pt x="4086" y="17280"/>
                    </a:lnTo>
                    <a:lnTo>
                      <a:pt x="4086" y="11520"/>
                    </a:lnTo>
                    <a:lnTo>
                      <a:pt x="1751" y="5760"/>
                    </a:lnTo>
                    <a:lnTo>
                      <a:pt x="1751" y="11520"/>
                    </a:lnTo>
                    <a:lnTo>
                      <a:pt x="0" y="5760"/>
                    </a:lnTo>
                    <a:lnTo>
                      <a:pt x="0" y="0"/>
                    </a:lnTo>
                    <a:lnTo>
                      <a:pt x="1751"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89" name="Freeform 165"/>
              <p:cNvSpPr/>
              <p:nvPr/>
            </p:nvSpPr>
            <p:spPr>
              <a:xfrm>
                <a:off x="2919266" y="3060382"/>
                <a:ext cx="93417" cy="65732"/>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8277" y="19200"/>
                      <a:pt x="18277" y="19200"/>
                      <a:pt x="18277" y="19200"/>
                    </a:cubicBezTo>
                    <a:cubicBezTo>
                      <a:pt x="19938" y="16800"/>
                      <a:pt x="19938" y="16800"/>
                      <a:pt x="19938" y="16800"/>
                    </a:cubicBezTo>
                    <a:cubicBezTo>
                      <a:pt x="19938" y="16800"/>
                      <a:pt x="19938" y="16800"/>
                      <a:pt x="19938" y="16800"/>
                    </a:cubicBezTo>
                    <a:cubicBezTo>
                      <a:pt x="19938" y="14400"/>
                      <a:pt x="19938" y="14400"/>
                      <a:pt x="19938" y="14400"/>
                    </a:cubicBezTo>
                    <a:cubicBezTo>
                      <a:pt x="19938" y="12000"/>
                      <a:pt x="19938" y="12000"/>
                      <a:pt x="19938" y="12000"/>
                    </a:cubicBezTo>
                    <a:cubicBezTo>
                      <a:pt x="19938" y="12000"/>
                      <a:pt x="19938" y="12000"/>
                      <a:pt x="19938" y="12000"/>
                    </a:cubicBezTo>
                    <a:cubicBezTo>
                      <a:pt x="21600" y="12000"/>
                      <a:pt x="21600" y="12000"/>
                      <a:pt x="21600" y="12000"/>
                    </a:cubicBezTo>
                    <a:cubicBezTo>
                      <a:pt x="21600" y="9600"/>
                      <a:pt x="21600" y="9600"/>
                      <a:pt x="21600" y="9600"/>
                    </a:cubicBezTo>
                    <a:cubicBezTo>
                      <a:pt x="19938" y="7200"/>
                      <a:pt x="19938" y="7200"/>
                      <a:pt x="19938" y="7200"/>
                    </a:cubicBezTo>
                    <a:cubicBezTo>
                      <a:pt x="21600" y="4800"/>
                      <a:pt x="21600" y="4800"/>
                      <a:pt x="21600" y="4800"/>
                    </a:cubicBezTo>
                    <a:cubicBezTo>
                      <a:pt x="21600" y="4800"/>
                      <a:pt x="21600" y="4800"/>
                      <a:pt x="21600" y="4800"/>
                    </a:cubicBezTo>
                    <a:cubicBezTo>
                      <a:pt x="21600" y="4800"/>
                      <a:pt x="21600" y="4800"/>
                      <a:pt x="21600" y="4800"/>
                    </a:cubicBezTo>
                    <a:cubicBezTo>
                      <a:pt x="19938" y="4800"/>
                      <a:pt x="19938" y="4800"/>
                      <a:pt x="19938" y="4800"/>
                    </a:cubicBezTo>
                    <a:cubicBezTo>
                      <a:pt x="18277" y="4800"/>
                      <a:pt x="18277" y="4800"/>
                      <a:pt x="18277" y="4800"/>
                    </a:cubicBezTo>
                    <a:cubicBezTo>
                      <a:pt x="16615" y="2400"/>
                      <a:pt x="16615" y="2400"/>
                      <a:pt x="16615" y="2400"/>
                    </a:cubicBezTo>
                    <a:cubicBezTo>
                      <a:pt x="14954" y="2400"/>
                      <a:pt x="14954" y="2400"/>
                      <a:pt x="14954" y="2400"/>
                    </a:cubicBezTo>
                    <a:cubicBezTo>
                      <a:pt x="13292" y="2400"/>
                      <a:pt x="13292" y="2400"/>
                      <a:pt x="13292" y="2400"/>
                    </a:cubicBezTo>
                    <a:cubicBezTo>
                      <a:pt x="11631" y="2400"/>
                      <a:pt x="11631" y="2400"/>
                      <a:pt x="11631" y="2400"/>
                    </a:cubicBezTo>
                    <a:cubicBezTo>
                      <a:pt x="9969" y="2400"/>
                      <a:pt x="9969" y="2400"/>
                      <a:pt x="9969" y="2400"/>
                    </a:cubicBezTo>
                    <a:cubicBezTo>
                      <a:pt x="8308" y="2400"/>
                      <a:pt x="8308" y="2400"/>
                      <a:pt x="8308" y="2400"/>
                    </a:cubicBezTo>
                    <a:cubicBezTo>
                      <a:pt x="8308" y="2400"/>
                      <a:pt x="9969" y="4800"/>
                      <a:pt x="9969" y="4800"/>
                    </a:cubicBezTo>
                    <a:cubicBezTo>
                      <a:pt x="14954" y="7200"/>
                      <a:pt x="14954" y="7200"/>
                      <a:pt x="14954" y="7200"/>
                    </a:cubicBezTo>
                    <a:cubicBezTo>
                      <a:pt x="13292" y="7200"/>
                      <a:pt x="13292" y="7200"/>
                      <a:pt x="13292" y="7200"/>
                    </a:cubicBezTo>
                    <a:cubicBezTo>
                      <a:pt x="14954" y="9600"/>
                      <a:pt x="14954" y="9600"/>
                      <a:pt x="14954" y="9600"/>
                    </a:cubicBezTo>
                    <a:cubicBezTo>
                      <a:pt x="13292" y="12000"/>
                      <a:pt x="13292" y="12000"/>
                      <a:pt x="13292" y="12000"/>
                    </a:cubicBezTo>
                    <a:cubicBezTo>
                      <a:pt x="14954" y="12000"/>
                      <a:pt x="14954" y="12000"/>
                      <a:pt x="14954" y="12000"/>
                    </a:cubicBezTo>
                    <a:cubicBezTo>
                      <a:pt x="16615" y="14400"/>
                      <a:pt x="16615" y="14400"/>
                      <a:pt x="16615" y="14400"/>
                    </a:cubicBezTo>
                    <a:cubicBezTo>
                      <a:pt x="18277" y="14400"/>
                      <a:pt x="18277" y="14400"/>
                      <a:pt x="18277" y="14400"/>
                    </a:cubicBezTo>
                    <a:cubicBezTo>
                      <a:pt x="16615" y="16800"/>
                      <a:pt x="16615" y="16800"/>
                      <a:pt x="16615" y="16800"/>
                    </a:cubicBezTo>
                    <a:cubicBezTo>
                      <a:pt x="13292" y="16800"/>
                      <a:pt x="13292" y="16800"/>
                      <a:pt x="13292" y="16800"/>
                    </a:cubicBezTo>
                    <a:cubicBezTo>
                      <a:pt x="13292" y="16800"/>
                      <a:pt x="13292" y="16800"/>
                      <a:pt x="13292" y="16800"/>
                    </a:cubicBezTo>
                    <a:cubicBezTo>
                      <a:pt x="11631" y="16800"/>
                      <a:pt x="11631" y="16800"/>
                      <a:pt x="11631" y="16800"/>
                    </a:cubicBezTo>
                    <a:cubicBezTo>
                      <a:pt x="9969" y="16800"/>
                      <a:pt x="9969" y="16800"/>
                      <a:pt x="9969" y="16800"/>
                    </a:cubicBezTo>
                    <a:cubicBezTo>
                      <a:pt x="8308" y="16800"/>
                      <a:pt x="8308" y="16800"/>
                      <a:pt x="8308" y="16800"/>
                    </a:cubicBezTo>
                    <a:cubicBezTo>
                      <a:pt x="6646" y="16800"/>
                      <a:pt x="6646" y="16800"/>
                      <a:pt x="6646" y="16800"/>
                    </a:cubicBezTo>
                    <a:cubicBezTo>
                      <a:pt x="6646" y="16800"/>
                      <a:pt x="6646" y="16800"/>
                      <a:pt x="6646" y="16800"/>
                    </a:cubicBezTo>
                    <a:cubicBezTo>
                      <a:pt x="6646" y="14400"/>
                      <a:pt x="6646" y="14400"/>
                      <a:pt x="6646" y="14400"/>
                    </a:cubicBezTo>
                    <a:cubicBezTo>
                      <a:pt x="3323" y="16800"/>
                      <a:pt x="3323" y="16800"/>
                      <a:pt x="3323" y="16800"/>
                    </a:cubicBezTo>
                    <a:cubicBezTo>
                      <a:pt x="3323" y="14400"/>
                      <a:pt x="3323" y="14400"/>
                      <a:pt x="3323" y="14400"/>
                    </a:cubicBezTo>
                    <a:cubicBezTo>
                      <a:pt x="1662" y="16800"/>
                      <a:pt x="1662" y="16800"/>
                      <a:pt x="1662" y="16800"/>
                    </a:cubicBezTo>
                    <a:cubicBezTo>
                      <a:pt x="0" y="16800"/>
                      <a:pt x="0" y="16800"/>
                      <a:pt x="0" y="16800"/>
                    </a:cubicBezTo>
                    <a:cubicBezTo>
                      <a:pt x="1662" y="19200"/>
                      <a:pt x="1662" y="19200"/>
                      <a:pt x="1662" y="19200"/>
                    </a:cubicBezTo>
                    <a:cubicBezTo>
                      <a:pt x="3323" y="19200"/>
                      <a:pt x="3323" y="19200"/>
                      <a:pt x="3323" y="19200"/>
                    </a:cubicBezTo>
                    <a:cubicBezTo>
                      <a:pt x="4985" y="21600"/>
                      <a:pt x="4985" y="21600"/>
                      <a:pt x="4985" y="21600"/>
                    </a:cubicBezTo>
                    <a:cubicBezTo>
                      <a:pt x="4985" y="21600"/>
                      <a:pt x="4985" y="21600"/>
                      <a:pt x="4985" y="21600"/>
                    </a:cubicBezTo>
                    <a:cubicBezTo>
                      <a:pt x="6646" y="19200"/>
                      <a:pt x="6646" y="19200"/>
                      <a:pt x="6646" y="19200"/>
                    </a:cubicBezTo>
                    <a:cubicBezTo>
                      <a:pt x="6646" y="19200"/>
                      <a:pt x="6646" y="19200"/>
                      <a:pt x="6646" y="19200"/>
                    </a:cubicBezTo>
                    <a:cubicBezTo>
                      <a:pt x="9969" y="19200"/>
                      <a:pt x="9969" y="19200"/>
                      <a:pt x="9969" y="19200"/>
                    </a:cubicBezTo>
                    <a:cubicBezTo>
                      <a:pt x="11631" y="19200"/>
                      <a:pt x="11631" y="19200"/>
                      <a:pt x="11631" y="19200"/>
                    </a:cubicBezTo>
                    <a:cubicBezTo>
                      <a:pt x="14954" y="21600"/>
                      <a:pt x="14954" y="21600"/>
                      <a:pt x="14954" y="21600"/>
                    </a:cubicBezTo>
                    <a:cubicBezTo>
                      <a:pt x="16615" y="19200"/>
                      <a:pt x="16615" y="19200"/>
                      <a:pt x="16615" y="19200"/>
                    </a:cubicBezTo>
                    <a:cubicBezTo>
                      <a:pt x="16615" y="21600"/>
                      <a:pt x="16615" y="21600"/>
                      <a:pt x="16615" y="21600"/>
                    </a:cubicBezTo>
                    <a:cubicBezTo>
                      <a:pt x="18277" y="21600"/>
                      <a:pt x="18277" y="21600"/>
                      <a:pt x="18277" y="21600"/>
                    </a:cubicBezTo>
                    <a:close/>
                    <a:moveTo>
                      <a:pt x="13292" y="0"/>
                    </a:moveTo>
                    <a:cubicBezTo>
                      <a:pt x="13292" y="0"/>
                      <a:pt x="13292" y="0"/>
                      <a:pt x="13292" y="0"/>
                    </a:cubicBezTo>
                    <a:cubicBezTo>
                      <a:pt x="16615" y="2400"/>
                      <a:pt x="16615" y="2400"/>
                      <a:pt x="16615" y="2400"/>
                    </a:cubicBezTo>
                    <a:cubicBezTo>
                      <a:pt x="13292" y="2400"/>
                      <a:pt x="13292" y="2400"/>
                      <a:pt x="13292" y="2400"/>
                    </a:cubicBezTo>
                    <a:cubicBezTo>
                      <a:pt x="13292" y="0"/>
                      <a:pt x="13292" y="0"/>
                      <a:pt x="13292" y="0"/>
                    </a:cubicBezTo>
                    <a:close/>
                    <a:moveTo>
                      <a:pt x="9969" y="12000"/>
                    </a:moveTo>
                    <a:cubicBezTo>
                      <a:pt x="11631" y="12000"/>
                      <a:pt x="11631" y="12000"/>
                      <a:pt x="11631" y="12000"/>
                    </a:cubicBezTo>
                    <a:cubicBezTo>
                      <a:pt x="13292" y="12000"/>
                      <a:pt x="13292" y="12000"/>
                      <a:pt x="13292" y="12000"/>
                    </a:cubicBezTo>
                    <a:cubicBezTo>
                      <a:pt x="13292" y="14400"/>
                      <a:pt x="13292" y="14400"/>
                      <a:pt x="13292" y="14400"/>
                    </a:cubicBezTo>
                    <a:cubicBezTo>
                      <a:pt x="11631" y="14400"/>
                      <a:pt x="11631" y="14400"/>
                      <a:pt x="11631" y="14400"/>
                    </a:cubicBezTo>
                    <a:lnTo>
                      <a:pt x="9969" y="120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0" name="Freeform 166"/>
              <p:cNvSpPr/>
              <p:nvPr/>
            </p:nvSpPr>
            <p:spPr>
              <a:xfrm>
                <a:off x="2594258" y="2961784"/>
                <a:ext cx="338636" cy="114066"/>
              </a:xfrm>
              <a:custGeom>
                <a:avLst/>
                <a:gdLst/>
                <a:ahLst/>
                <a:cxnLst>
                  <a:cxn ang="0">
                    <a:pos x="wd2" y="hd2"/>
                  </a:cxn>
                  <a:cxn ang="5400000">
                    <a:pos x="wd2" y="hd2"/>
                  </a:cxn>
                  <a:cxn ang="10800000">
                    <a:pos x="wd2" y="hd2"/>
                  </a:cxn>
                  <a:cxn ang="16200000">
                    <a:pos x="wd2" y="hd2"/>
                  </a:cxn>
                </a:cxnLst>
                <a:rect l="0" t="0" r="r" b="b"/>
                <a:pathLst>
                  <a:path w="21600" h="21600" extrusionOk="0">
                    <a:moveTo>
                      <a:pt x="4097" y="9519"/>
                    </a:moveTo>
                    <a:lnTo>
                      <a:pt x="4097" y="8054"/>
                    </a:lnTo>
                    <a:lnTo>
                      <a:pt x="4593" y="8054"/>
                    </a:lnTo>
                    <a:lnTo>
                      <a:pt x="5090" y="9519"/>
                    </a:lnTo>
                    <a:lnTo>
                      <a:pt x="5090" y="10617"/>
                    </a:lnTo>
                    <a:lnTo>
                      <a:pt x="3724" y="10617"/>
                    </a:lnTo>
                    <a:lnTo>
                      <a:pt x="3724" y="9519"/>
                    </a:lnTo>
                    <a:lnTo>
                      <a:pt x="4097" y="10617"/>
                    </a:lnTo>
                    <a:lnTo>
                      <a:pt x="4593" y="9519"/>
                    </a:lnTo>
                    <a:lnTo>
                      <a:pt x="4097" y="9519"/>
                    </a:lnTo>
                    <a:close/>
                    <a:moveTo>
                      <a:pt x="1366" y="6590"/>
                    </a:moveTo>
                    <a:lnTo>
                      <a:pt x="1366" y="8054"/>
                    </a:lnTo>
                    <a:lnTo>
                      <a:pt x="869" y="6590"/>
                    </a:lnTo>
                    <a:lnTo>
                      <a:pt x="497" y="8054"/>
                    </a:lnTo>
                    <a:lnTo>
                      <a:pt x="0" y="8054"/>
                    </a:lnTo>
                    <a:lnTo>
                      <a:pt x="497" y="9519"/>
                    </a:lnTo>
                    <a:lnTo>
                      <a:pt x="869" y="8054"/>
                    </a:lnTo>
                    <a:lnTo>
                      <a:pt x="869" y="9519"/>
                    </a:lnTo>
                    <a:lnTo>
                      <a:pt x="1366" y="8054"/>
                    </a:lnTo>
                    <a:lnTo>
                      <a:pt x="1862" y="8054"/>
                    </a:lnTo>
                    <a:lnTo>
                      <a:pt x="2359" y="6590"/>
                    </a:lnTo>
                    <a:lnTo>
                      <a:pt x="3724" y="6590"/>
                    </a:lnTo>
                    <a:lnTo>
                      <a:pt x="4097" y="4027"/>
                    </a:lnTo>
                    <a:lnTo>
                      <a:pt x="6455" y="4027"/>
                    </a:lnTo>
                    <a:lnTo>
                      <a:pt x="6952" y="5125"/>
                    </a:lnTo>
                    <a:lnTo>
                      <a:pt x="5959" y="5125"/>
                    </a:lnTo>
                    <a:lnTo>
                      <a:pt x="5959" y="6590"/>
                    </a:lnTo>
                    <a:lnTo>
                      <a:pt x="8317" y="6590"/>
                    </a:lnTo>
                    <a:lnTo>
                      <a:pt x="8690" y="8054"/>
                    </a:lnTo>
                    <a:lnTo>
                      <a:pt x="9186" y="8054"/>
                    </a:lnTo>
                    <a:lnTo>
                      <a:pt x="9186" y="6590"/>
                    </a:lnTo>
                    <a:lnTo>
                      <a:pt x="9683" y="8054"/>
                    </a:lnTo>
                    <a:lnTo>
                      <a:pt x="10055" y="9519"/>
                    </a:lnTo>
                    <a:lnTo>
                      <a:pt x="11917" y="9519"/>
                    </a:lnTo>
                    <a:lnTo>
                      <a:pt x="11917" y="10617"/>
                    </a:lnTo>
                    <a:lnTo>
                      <a:pt x="12910" y="9519"/>
                    </a:lnTo>
                    <a:lnTo>
                      <a:pt x="13283" y="13546"/>
                    </a:lnTo>
                    <a:lnTo>
                      <a:pt x="13779" y="14644"/>
                    </a:lnTo>
                    <a:lnTo>
                      <a:pt x="14276" y="14644"/>
                    </a:lnTo>
                    <a:lnTo>
                      <a:pt x="14648" y="16108"/>
                    </a:lnTo>
                    <a:lnTo>
                      <a:pt x="16138" y="16108"/>
                    </a:lnTo>
                    <a:lnTo>
                      <a:pt x="16138" y="17573"/>
                    </a:lnTo>
                    <a:lnTo>
                      <a:pt x="15641" y="17573"/>
                    </a:lnTo>
                    <a:lnTo>
                      <a:pt x="14648" y="20136"/>
                    </a:lnTo>
                    <a:lnTo>
                      <a:pt x="17876" y="20136"/>
                    </a:lnTo>
                    <a:lnTo>
                      <a:pt x="18372" y="21600"/>
                    </a:lnTo>
                    <a:lnTo>
                      <a:pt x="19738" y="20136"/>
                    </a:lnTo>
                    <a:lnTo>
                      <a:pt x="20234" y="18671"/>
                    </a:lnTo>
                    <a:lnTo>
                      <a:pt x="21600" y="18671"/>
                    </a:lnTo>
                    <a:lnTo>
                      <a:pt x="21600" y="17573"/>
                    </a:lnTo>
                    <a:lnTo>
                      <a:pt x="21103" y="17573"/>
                    </a:lnTo>
                    <a:lnTo>
                      <a:pt x="20731" y="16108"/>
                    </a:lnTo>
                    <a:lnTo>
                      <a:pt x="19738" y="14644"/>
                    </a:lnTo>
                    <a:lnTo>
                      <a:pt x="18869" y="14644"/>
                    </a:lnTo>
                    <a:lnTo>
                      <a:pt x="18869" y="12081"/>
                    </a:lnTo>
                    <a:lnTo>
                      <a:pt x="18372" y="13546"/>
                    </a:lnTo>
                    <a:lnTo>
                      <a:pt x="17876" y="13546"/>
                    </a:lnTo>
                    <a:lnTo>
                      <a:pt x="17503" y="10617"/>
                    </a:lnTo>
                    <a:lnTo>
                      <a:pt x="17007" y="12081"/>
                    </a:lnTo>
                    <a:lnTo>
                      <a:pt x="17007" y="10617"/>
                    </a:lnTo>
                    <a:lnTo>
                      <a:pt x="16138" y="9519"/>
                    </a:lnTo>
                    <a:lnTo>
                      <a:pt x="16138" y="10617"/>
                    </a:lnTo>
                    <a:lnTo>
                      <a:pt x="15641" y="10617"/>
                    </a:lnTo>
                    <a:lnTo>
                      <a:pt x="15641" y="9519"/>
                    </a:lnTo>
                    <a:lnTo>
                      <a:pt x="15641" y="10617"/>
                    </a:lnTo>
                    <a:lnTo>
                      <a:pt x="15145" y="9519"/>
                    </a:lnTo>
                    <a:lnTo>
                      <a:pt x="14276" y="9519"/>
                    </a:lnTo>
                    <a:lnTo>
                      <a:pt x="13283" y="6590"/>
                    </a:lnTo>
                    <a:lnTo>
                      <a:pt x="12910" y="5125"/>
                    </a:lnTo>
                    <a:lnTo>
                      <a:pt x="11545" y="5125"/>
                    </a:lnTo>
                    <a:lnTo>
                      <a:pt x="11545" y="4027"/>
                    </a:lnTo>
                    <a:lnTo>
                      <a:pt x="11048" y="2563"/>
                    </a:lnTo>
                    <a:lnTo>
                      <a:pt x="10055" y="2563"/>
                    </a:lnTo>
                    <a:lnTo>
                      <a:pt x="8690" y="1098"/>
                    </a:lnTo>
                    <a:lnTo>
                      <a:pt x="8317" y="2563"/>
                    </a:lnTo>
                    <a:lnTo>
                      <a:pt x="7821" y="1098"/>
                    </a:lnTo>
                    <a:lnTo>
                      <a:pt x="7324" y="1098"/>
                    </a:lnTo>
                    <a:lnTo>
                      <a:pt x="6455" y="0"/>
                    </a:lnTo>
                    <a:lnTo>
                      <a:pt x="5462" y="0"/>
                    </a:lnTo>
                    <a:lnTo>
                      <a:pt x="5090" y="1098"/>
                    </a:lnTo>
                    <a:lnTo>
                      <a:pt x="4097" y="1098"/>
                    </a:lnTo>
                    <a:lnTo>
                      <a:pt x="3228" y="2563"/>
                    </a:lnTo>
                    <a:lnTo>
                      <a:pt x="2731" y="2563"/>
                    </a:lnTo>
                    <a:lnTo>
                      <a:pt x="1862" y="4027"/>
                    </a:lnTo>
                    <a:lnTo>
                      <a:pt x="1366" y="5125"/>
                    </a:lnTo>
                    <a:lnTo>
                      <a:pt x="1366" y="659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1" name="Freeform 167"/>
              <p:cNvSpPr/>
              <p:nvPr/>
            </p:nvSpPr>
            <p:spPr>
              <a:xfrm>
                <a:off x="2802496" y="2845787"/>
                <a:ext cx="180996" cy="193329"/>
              </a:xfrm>
              <a:custGeom>
                <a:avLst/>
                <a:gdLst/>
                <a:ahLst/>
                <a:cxnLst>
                  <a:cxn ang="0">
                    <a:pos x="wd2" y="hd2"/>
                  </a:cxn>
                  <a:cxn ang="5400000">
                    <a:pos x="wd2" y="hd2"/>
                  </a:cxn>
                  <a:cxn ang="10800000">
                    <a:pos x="wd2" y="hd2"/>
                  </a:cxn>
                  <a:cxn ang="16200000">
                    <a:pos x="wd2" y="hd2"/>
                  </a:cxn>
                </a:cxnLst>
                <a:rect l="0" t="0" r="r" b="b"/>
                <a:pathLst>
                  <a:path w="21600" h="21600" extrusionOk="0">
                    <a:moveTo>
                      <a:pt x="20671" y="19224"/>
                    </a:moveTo>
                    <a:close/>
                    <a:moveTo>
                      <a:pt x="18116" y="21600"/>
                    </a:moveTo>
                    <a:lnTo>
                      <a:pt x="19974" y="21600"/>
                    </a:lnTo>
                    <a:lnTo>
                      <a:pt x="20671" y="20952"/>
                    </a:lnTo>
                    <a:lnTo>
                      <a:pt x="20671" y="20088"/>
                    </a:lnTo>
                    <a:lnTo>
                      <a:pt x="19974" y="20088"/>
                    </a:lnTo>
                    <a:lnTo>
                      <a:pt x="19974" y="20952"/>
                    </a:lnTo>
                    <a:lnTo>
                      <a:pt x="19045" y="20088"/>
                    </a:lnTo>
                    <a:lnTo>
                      <a:pt x="18116" y="20952"/>
                    </a:lnTo>
                    <a:lnTo>
                      <a:pt x="18116" y="21600"/>
                    </a:lnTo>
                    <a:close/>
                    <a:moveTo>
                      <a:pt x="19974" y="15984"/>
                    </a:moveTo>
                    <a:lnTo>
                      <a:pt x="20671" y="15984"/>
                    </a:lnTo>
                    <a:lnTo>
                      <a:pt x="21600" y="16848"/>
                    </a:lnTo>
                    <a:lnTo>
                      <a:pt x="19974" y="16848"/>
                    </a:lnTo>
                    <a:lnTo>
                      <a:pt x="19974" y="15984"/>
                    </a:lnTo>
                    <a:close/>
                    <a:moveTo>
                      <a:pt x="18116" y="14472"/>
                    </a:moveTo>
                    <a:lnTo>
                      <a:pt x="17187" y="14472"/>
                    </a:lnTo>
                    <a:lnTo>
                      <a:pt x="17187" y="15336"/>
                    </a:lnTo>
                    <a:lnTo>
                      <a:pt x="16490" y="15984"/>
                    </a:lnTo>
                    <a:lnTo>
                      <a:pt x="15561" y="15984"/>
                    </a:lnTo>
                    <a:lnTo>
                      <a:pt x="15561" y="16848"/>
                    </a:lnTo>
                    <a:lnTo>
                      <a:pt x="16490" y="16848"/>
                    </a:lnTo>
                    <a:lnTo>
                      <a:pt x="18116" y="15984"/>
                    </a:lnTo>
                    <a:lnTo>
                      <a:pt x="18116" y="14472"/>
                    </a:lnTo>
                    <a:close/>
                    <a:moveTo>
                      <a:pt x="15561" y="14472"/>
                    </a:moveTo>
                    <a:lnTo>
                      <a:pt x="16490" y="14472"/>
                    </a:lnTo>
                    <a:lnTo>
                      <a:pt x="16490" y="15336"/>
                    </a:lnTo>
                    <a:lnTo>
                      <a:pt x="15561" y="14472"/>
                    </a:lnTo>
                    <a:close/>
                    <a:moveTo>
                      <a:pt x="13006" y="11232"/>
                    </a:moveTo>
                    <a:lnTo>
                      <a:pt x="13006" y="12960"/>
                    </a:lnTo>
                    <a:lnTo>
                      <a:pt x="13935" y="13608"/>
                    </a:lnTo>
                    <a:lnTo>
                      <a:pt x="13935" y="14472"/>
                    </a:lnTo>
                    <a:lnTo>
                      <a:pt x="13006" y="13608"/>
                    </a:lnTo>
                    <a:lnTo>
                      <a:pt x="13006" y="11232"/>
                    </a:lnTo>
                    <a:close/>
                    <a:moveTo>
                      <a:pt x="9523" y="11232"/>
                    </a:moveTo>
                    <a:lnTo>
                      <a:pt x="9523" y="12096"/>
                    </a:lnTo>
                    <a:lnTo>
                      <a:pt x="10452" y="12096"/>
                    </a:lnTo>
                    <a:lnTo>
                      <a:pt x="9523" y="11232"/>
                    </a:lnTo>
                    <a:close/>
                    <a:moveTo>
                      <a:pt x="15561" y="9720"/>
                    </a:moveTo>
                    <a:lnTo>
                      <a:pt x="15561" y="11232"/>
                    </a:lnTo>
                    <a:lnTo>
                      <a:pt x="16490" y="10368"/>
                    </a:lnTo>
                    <a:lnTo>
                      <a:pt x="15561" y="9720"/>
                    </a:lnTo>
                    <a:close/>
                    <a:moveTo>
                      <a:pt x="12077" y="7992"/>
                    </a:moveTo>
                    <a:lnTo>
                      <a:pt x="11381" y="8856"/>
                    </a:lnTo>
                    <a:lnTo>
                      <a:pt x="12077" y="8856"/>
                    </a:lnTo>
                    <a:lnTo>
                      <a:pt x="12077" y="10368"/>
                    </a:lnTo>
                    <a:lnTo>
                      <a:pt x="13006" y="10368"/>
                    </a:lnTo>
                    <a:lnTo>
                      <a:pt x="13006" y="9720"/>
                    </a:lnTo>
                    <a:lnTo>
                      <a:pt x="12077" y="8856"/>
                    </a:lnTo>
                    <a:lnTo>
                      <a:pt x="12077" y="7992"/>
                    </a:lnTo>
                    <a:close/>
                    <a:moveTo>
                      <a:pt x="8594" y="5616"/>
                    </a:moveTo>
                    <a:lnTo>
                      <a:pt x="9523" y="5616"/>
                    </a:lnTo>
                    <a:lnTo>
                      <a:pt x="10452" y="6480"/>
                    </a:lnTo>
                    <a:lnTo>
                      <a:pt x="10452" y="7992"/>
                    </a:lnTo>
                    <a:lnTo>
                      <a:pt x="9523" y="7992"/>
                    </a:lnTo>
                    <a:lnTo>
                      <a:pt x="9523" y="7344"/>
                    </a:lnTo>
                    <a:lnTo>
                      <a:pt x="10452" y="7344"/>
                    </a:lnTo>
                    <a:lnTo>
                      <a:pt x="8594" y="5616"/>
                    </a:lnTo>
                    <a:close/>
                    <a:moveTo>
                      <a:pt x="4413" y="0"/>
                    </a:moveTo>
                    <a:lnTo>
                      <a:pt x="6039" y="0"/>
                    </a:lnTo>
                    <a:lnTo>
                      <a:pt x="7897" y="1728"/>
                    </a:lnTo>
                    <a:lnTo>
                      <a:pt x="7897" y="2376"/>
                    </a:lnTo>
                    <a:lnTo>
                      <a:pt x="6968" y="2376"/>
                    </a:lnTo>
                    <a:lnTo>
                      <a:pt x="6968" y="3240"/>
                    </a:lnTo>
                    <a:lnTo>
                      <a:pt x="6039" y="4104"/>
                    </a:lnTo>
                    <a:lnTo>
                      <a:pt x="6968" y="2376"/>
                    </a:lnTo>
                    <a:lnTo>
                      <a:pt x="6039" y="2376"/>
                    </a:lnTo>
                    <a:lnTo>
                      <a:pt x="6968" y="1728"/>
                    </a:lnTo>
                    <a:lnTo>
                      <a:pt x="6039" y="864"/>
                    </a:lnTo>
                    <a:lnTo>
                      <a:pt x="6039" y="0"/>
                    </a:lnTo>
                    <a:lnTo>
                      <a:pt x="4413" y="0"/>
                    </a:lnTo>
                    <a:close/>
                    <a:moveTo>
                      <a:pt x="0" y="864"/>
                    </a:moveTo>
                    <a:lnTo>
                      <a:pt x="1858" y="864"/>
                    </a:lnTo>
                    <a:lnTo>
                      <a:pt x="2555" y="0"/>
                    </a:lnTo>
                    <a:lnTo>
                      <a:pt x="3484" y="0"/>
                    </a:lnTo>
                    <a:lnTo>
                      <a:pt x="4413" y="864"/>
                    </a:lnTo>
                    <a:lnTo>
                      <a:pt x="3484" y="864"/>
                    </a:lnTo>
                    <a:lnTo>
                      <a:pt x="1858" y="1728"/>
                    </a:lnTo>
                    <a:lnTo>
                      <a:pt x="929" y="1728"/>
                    </a:lnTo>
                    <a:lnTo>
                      <a:pt x="0" y="864"/>
                    </a:lnTo>
                    <a:close/>
                    <a:moveTo>
                      <a:pt x="4413" y="6480"/>
                    </a:moveTo>
                    <a:lnTo>
                      <a:pt x="6968" y="6480"/>
                    </a:lnTo>
                    <a:lnTo>
                      <a:pt x="6039" y="7344"/>
                    </a:lnTo>
                    <a:lnTo>
                      <a:pt x="5342" y="7344"/>
                    </a:lnTo>
                    <a:lnTo>
                      <a:pt x="4413" y="6480"/>
                    </a:lnTo>
                    <a:close/>
                    <a:moveTo>
                      <a:pt x="3484" y="9720"/>
                    </a:moveTo>
                    <a:lnTo>
                      <a:pt x="4413" y="9720"/>
                    </a:lnTo>
                    <a:lnTo>
                      <a:pt x="3484" y="9720"/>
                    </a:lnTo>
                    <a:close/>
                    <a:moveTo>
                      <a:pt x="2555" y="9720"/>
                    </a:moveTo>
                    <a:lnTo>
                      <a:pt x="3484" y="9720"/>
                    </a:lnTo>
                    <a:lnTo>
                      <a:pt x="3484" y="10368"/>
                    </a:lnTo>
                    <a:lnTo>
                      <a:pt x="2555" y="9720"/>
                    </a:lnTo>
                    <a:close/>
                    <a:moveTo>
                      <a:pt x="3484" y="8856"/>
                    </a:moveTo>
                    <a:lnTo>
                      <a:pt x="4413" y="8856"/>
                    </a:lnTo>
                    <a:lnTo>
                      <a:pt x="3484" y="7344"/>
                    </a:lnTo>
                    <a:lnTo>
                      <a:pt x="3484" y="6480"/>
                    </a:lnTo>
                    <a:lnTo>
                      <a:pt x="2555" y="6480"/>
                    </a:lnTo>
                    <a:lnTo>
                      <a:pt x="2555" y="7344"/>
                    </a:lnTo>
                    <a:lnTo>
                      <a:pt x="1858" y="7992"/>
                    </a:lnTo>
                    <a:lnTo>
                      <a:pt x="2555" y="8856"/>
                    </a:lnTo>
                    <a:lnTo>
                      <a:pt x="2555" y="7992"/>
                    </a:lnTo>
                    <a:lnTo>
                      <a:pt x="3484" y="8856"/>
                    </a:lnTo>
                    <a:close/>
                    <a:moveTo>
                      <a:pt x="4413" y="9720"/>
                    </a:moveTo>
                    <a:lnTo>
                      <a:pt x="3484" y="10368"/>
                    </a:lnTo>
                    <a:lnTo>
                      <a:pt x="3484" y="12096"/>
                    </a:lnTo>
                    <a:lnTo>
                      <a:pt x="4413" y="11232"/>
                    </a:lnTo>
                    <a:lnTo>
                      <a:pt x="4413" y="972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2" name="Freeform 169"/>
              <p:cNvSpPr/>
              <p:nvPr/>
            </p:nvSpPr>
            <p:spPr>
              <a:xfrm>
                <a:off x="2637071" y="3377439"/>
                <a:ext cx="180996" cy="71534"/>
              </a:xfrm>
              <a:custGeom>
                <a:avLst/>
                <a:gdLst/>
                <a:ahLst/>
                <a:cxnLst>
                  <a:cxn ang="0">
                    <a:pos x="wd2" y="hd2"/>
                  </a:cxn>
                  <a:cxn ang="5400000">
                    <a:pos x="wd2" y="hd2"/>
                  </a:cxn>
                  <a:cxn ang="10800000">
                    <a:pos x="wd2" y="hd2"/>
                  </a:cxn>
                  <a:cxn ang="16200000">
                    <a:pos x="wd2" y="hd2"/>
                  </a:cxn>
                </a:cxnLst>
                <a:rect l="0" t="0" r="r" b="b"/>
                <a:pathLst>
                  <a:path w="21600" h="21600" extrusionOk="0">
                    <a:moveTo>
                      <a:pt x="19045" y="21600"/>
                    </a:moveTo>
                    <a:lnTo>
                      <a:pt x="19045" y="19265"/>
                    </a:lnTo>
                    <a:lnTo>
                      <a:pt x="18116" y="16930"/>
                    </a:lnTo>
                    <a:lnTo>
                      <a:pt x="17187" y="15178"/>
                    </a:lnTo>
                    <a:lnTo>
                      <a:pt x="18116" y="12843"/>
                    </a:lnTo>
                    <a:lnTo>
                      <a:pt x="18116" y="10508"/>
                    </a:lnTo>
                    <a:lnTo>
                      <a:pt x="19045" y="10508"/>
                    </a:lnTo>
                    <a:lnTo>
                      <a:pt x="19045" y="8757"/>
                    </a:lnTo>
                    <a:lnTo>
                      <a:pt x="18116" y="8757"/>
                    </a:lnTo>
                    <a:lnTo>
                      <a:pt x="18116" y="10508"/>
                    </a:lnTo>
                    <a:lnTo>
                      <a:pt x="17187" y="10508"/>
                    </a:lnTo>
                    <a:lnTo>
                      <a:pt x="17187" y="8757"/>
                    </a:lnTo>
                    <a:lnTo>
                      <a:pt x="16490" y="6422"/>
                    </a:lnTo>
                    <a:lnTo>
                      <a:pt x="15561" y="6422"/>
                    </a:lnTo>
                    <a:lnTo>
                      <a:pt x="15561" y="4086"/>
                    </a:lnTo>
                    <a:lnTo>
                      <a:pt x="13703" y="4086"/>
                    </a:lnTo>
                    <a:lnTo>
                      <a:pt x="13006" y="6422"/>
                    </a:lnTo>
                    <a:lnTo>
                      <a:pt x="13006" y="8757"/>
                    </a:lnTo>
                    <a:lnTo>
                      <a:pt x="12077" y="10508"/>
                    </a:lnTo>
                    <a:lnTo>
                      <a:pt x="10452" y="10508"/>
                    </a:lnTo>
                    <a:lnTo>
                      <a:pt x="9523" y="12843"/>
                    </a:lnTo>
                    <a:lnTo>
                      <a:pt x="11148" y="16930"/>
                    </a:lnTo>
                    <a:lnTo>
                      <a:pt x="11148" y="19265"/>
                    </a:lnTo>
                    <a:lnTo>
                      <a:pt x="9523" y="19265"/>
                    </a:lnTo>
                    <a:lnTo>
                      <a:pt x="9523" y="21600"/>
                    </a:lnTo>
                    <a:lnTo>
                      <a:pt x="7897" y="21600"/>
                    </a:lnTo>
                    <a:lnTo>
                      <a:pt x="7897" y="15178"/>
                    </a:lnTo>
                    <a:lnTo>
                      <a:pt x="6968" y="15178"/>
                    </a:lnTo>
                    <a:lnTo>
                      <a:pt x="6968" y="16930"/>
                    </a:lnTo>
                    <a:lnTo>
                      <a:pt x="6039" y="16930"/>
                    </a:lnTo>
                    <a:lnTo>
                      <a:pt x="5110" y="15178"/>
                    </a:lnTo>
                    <a:lnTo>
                      <a:pt x="5110" y="12843"/>
                    </a:lnTo>
                    <a:lnTo>
                      <a:pt x="3484" y="12843"/>
                    </a:lnTo>
                    <a:lnTo>
                      <a:pt x="3484" y="10508"/>
                    </a:lnTo>
                    <a:lnTo>
                      <a:pt x="929" y="10508"/>
                    </a:lnTo>
                    <a:lnTo>
                      <a:pt x="929" y="6422"/>
                    </a:lnTo>
                    <a:lnTo>
                      <a:pt x="0" y="6422"/>
                    </a:lnTo>
                    <a:lnTo>
                      <a:pt x="0" y="4086"/>
                    </a:lnTo>
                    <a:lnTo>
                      <a:pt x="929" y="1751"/>
                    </a:lnTo>
                    <a:lnTo>
                      <a:pt x="929" y="0"/>
                    </a:lnTo>
                    <a:lnTo>
                      <a:pt x="1858" y="0"/>
                    </a:lnTo>
                    <a:lnTo>
                      <a:pt x="1858" y="1751"/>
                    </a:lnTo>
                    <a:lnTo>
                      <a:pt x="2555" y="1751"/>
                    </a:lnTo>
                    <a:lnTo>
                      <a:pt x="2555" y="4086"/>
                    </a:lnTo>
                    <a:lnTo>
                      <a:pt x="3484" y="4086"/>
                    </a:lnTo>
                    <a:lnTo>
                      <a:pt x="3484" y="6422"/>
                    </a:lnTo>
                    <a:lnTo>
                      <a:pt x="4413" y="6422"/>
                    </a:lnTo>
                    <a:lnTo>
                      <a:pt x="4413" y="4086"/>
                    </a:lnTo>
                    <a:lnTo>
                      <a:pt x="5110" y="4086"/>
                    </a:lnTo>
                    <a:lnTo>
                      <a:pt x="6039" y="6422"/>
                    </a:lnTo>
                    <a:lnTo>
                      <a:pt x="8594" y="6422"/>
                    </a:lnTo>
                    <a:lnTo>
                      <a:pt x="8594" y="4086"/>
                    </a:lnTo>
                    <a:lnTo>
                      <a:pt x="11148" y="1751"/>
                    </a:lnTo>
                    <a:lnTo>
                      <a:pt x="13006" y="1751"/>
                    </a:lnTo>
                    <a:lnTo>
                      <a:pt x="13703" y="0"/>
                    </a:lnTo>
                    <a:lnTo>
                      <a:pt x="14632" y="0"/>
                    </a:lnTo>
                    <a:lnTo>
                      <a:pt x="14632" y="1751"/>
                    </a:lnTo>
                    <a:lnTo>
                      <a:pt x="18116" y="1751"/>
                    </a:lnTo>
                    <a:lnTo>
                      <a:pt x="19742" y="4086"/>
                    </a:lnTo>
                    <a:lnTo>
                      <a:pt x="19742" y="6422"/>
                    </a:lnTo>
                    <a:lnTo>
                      <a:pt x="20671" y="6422"/>
                    </a:lnTo>
                    <a:lnTo>
                      <a:pt x="21600" y="8757"/>
                    </a:lnTo>
                    <a:lnTo>
                      <a:pt x="20671" y="8757"/>
                    </a:lnTo>
                    <a:lnTo>
                      <a:pt x="21600" y="10508"/>
                    </a:lnTo>
                    <a:lnTo>
                      <a:pt x="21600" y="12843"/>
                    </a:lnTo>
                    <a:lnTo>
                      <a:pt x="20671" y="15178"/>
                    </a:lnTo>
                    <a:lnTo>
                      <a:pt x="20671" y="16930"/>
                    </a:lnTo>
                    <a:lnTo>
                      <a:pt x="19742" y="16930"/>
                    </a:lnTo>
                    <a:lnTo>
                      <a:pt x="190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3" name="Freeform 170"/>
              <p:cNvSpPr/>
              <p:nvPr/>
            </p:nvSpPr>
            <p:spPr>
              <a:xfrm>
                <a:off x="2543655" y="3327174"/>
                <a:ext cx="108986" cy="92798"/>
              </a:xfrm>
              <a:custGeom>
                <a:avLst/>
                <a:gdLst/>
                <a:ahLst/>
                <a:cxnLst>
                  <a:cxn ang="0">
                    <a:pos x="wd2" y="hd2"/>
                  </a:cxn>
                  <a:cxn ang="5400000">
                    <a:pos x="wd2" y="hd2"/>
                  </a:cxn>
                  <a:cxn ang="10800000">
                    <a:pos x="wd2" y="hd2"/>
                  </a:cxn>
                  <a:cxn ang="16200000">
                    <a:pos x="wd2" y="hd2"/>
                  </a:cxn>
                </a:cxnLst>
                <a:rect l="0" t="0" r="r" b="b"/>
                <a:pathLst>
                  <a:path w="21600" h="21600" extrusionOk="0">
                    <a:moveTo>
                      <a:pt x="20057" y="19800"/>
                    </a:moveTo>
                    <a:lnTo>
                      <a:pt x="20057" y="21600"/>
                    </a:lnTo>
                    <a:lnTo>
                      <a:pt x="17357" y="21600"/>
                    </a:lnTo>
                    <a:lnTo>
                      <a:pt x="17357" y="19800"/>
                    </a:lnTo>
                    <a:lnTo>
                      <a:pt x="15814" y="18450"/>
                    </a:lnTo>
                    <a:lnTo>
                      <a:pt x="17357" y="19800"/>
                    </a:lnTo>
                    <a:lnTo>
                      <a:pt x="17357" y="21600"/>
                    </a:lnTo>
                    <a:lnTo>
                      <a:pt x="15814" y="21600"/>
                    </a:lnTo>
                    <a:lnTo>
                      <a:pt x="15814" y="19800"/>
                    </a:lnTo>
                    <a:lnTo>
                      <a:pt x="14271" y="19800"/>
                    </a:lnTo>
                    <a:lnTo>
                      <a:pt x="12729" y="18450"/>
                    </a:lnTo>
                    <a:lnTo>
                      <a:pt x="14271" y="16650"/>
                    </a:lnTo>
                    <a:lnTo>
                      <a:pt x="12729" y="14850"/>
                    </a:lnTo>
                    <a:lnTo>
                      <a:pt x="11571" y="14850"/>
                    </a:lnTo>
                    <a:lnTo>
                      <a:pt x="10029" y="13050"/>
                    </a:lnTo>
                    <a:lnTo>
                      <a:pt x="8486" y="11700"/>
                    </a:lnTo>
                    <a:lnTo>
                      <a:pt x="7329" y="9900"/>
                    </a:lnTo>
                    <a:lnTo>
                      <a:pt x="7329" y="8100"/>
                    </a:lnTo>
                    <a:lnTo>
                      <a:pt x="5786" y="8100"/>
                    </a:lnTo>
                    <a:lnTo>
                      <a:pt x="5786" y="6750"/>
                    </a:lnTo>
                    <a:lnTo>
                      <a:pt x="4243" y="8100"/>
                    </a:lnTo>
                    <a:lnTo>
                      <a:pt x="7329" y="9900"/>
                    </a:lnTo>
                    <a:lnTo>
                      <a:pt x="7329" y="11700"/>
                    </a:lnTo>
                    <a:lnTo>
                      <a:pt x="5786" y="11700"/>
                    </a:lnTo>
                    <a:lnTo>
                      <a:pt x="4243" y="9900"/>
                    </a:lnTo>
                    <a:lnTo>
                      <a:pt x="2700" y="9900"/>
                    </a:lnTo>
                    <a:lnTo>
                      <a:pt x="0" y="8100"/>
                    </a:lnTo>
                    <a:lnTo>
                      <a:pt x="1543" y="6750"/>
                    </a:lnTo>
                    <a:lnTo>
                      <a:pt x="1543" y="3150"/>
                    </a:lnTo>
                    <a:lnTo>
                      <a:pt x="0" y="3150"/>
                    </a:lnTo>
                    <a:lnTo>
                      <a:pt x="1543" y="3150"/>
                    </a:lnTo>
                    <a:lnTo>
                      <a:pt x="1543" y="1350"/>
                    </a:lnTo>
                    <a:lnTo>
                      <a:pt x="4243" y="0"/>
                    </a:lnTo>
                    <a:lnTo>
                      <a:pt x="7329" y="1350"/>
                    </a:lnTo>
                    <a:lnTo>
                      <a:pt x="10029" y="1350"/>
                    </a:lnTo>
                    <a:lnTo>
                      <a:pt x="11571" y="3150"/>
                    </a:lnTo>
                    <a:lnTo>
                      <a:pt x="12729" y="4950"/>
                    </a:lnTo>
                    <a:lnTo>
                      <a:pt x="12729" y="3150"/>
                    </a:lnTo>
                    <a:lnTo>
                      <a:pt x="14271" y="3150"/>
                    </a:lnTo>
                    <a:lnTo>
                      <a:pt x="14271" y="4950"/>
                    </a:lnTo>
                    <a:lnTo>
                      <a:pt x="15814" y="4950"/>
                    </a:lnTo>
                    <a:lnTo>
                      <a:pt x="15814" y="3150"/>
                    </a:lnTo>
                    <a:lnTo>
                      <a:pt x="15814" y="4950"/>
                    </a:lnTo>
                    <a:lnTo>
                      <a:pt x="17357" y="6750"/>
                    </a:lnTo>
                    <a:lnTo>
                      <a:pt x="17357" y="8100"/>
                    </a:lnTo>
                    <a:lnTo>
                      <a:pt x="18514" y="8100"/>
                    </a:lnTo>
                    <a:lnTo>
                      <a:pt x="18514" y="9900"/>
                    </a:lnTo>
                    <a:lnTo>
                      <a:pt x="20057" y="11700"/>
                    </a:lnTo>
                    <a:lnTo>
                      <a:pt x="21600" y="11700"/>
                    </a:lnTo>
                    <a:lnTo>
                      <a:pt x="20057" y="11700"/>
                    </a:lnTo>
                    <a:lnTo>
                      <a:pt x="20057" y="13050"/>
                    </a:lnTo>
                    <a:lnTo>
                      <a:pt x="18514" y="14850"/>
                    </a:lnTo>
                    <a:lnTo>
                      <a:pt x="18514" y="16650"/>
                    </a:lnTo>
                    <a:lnTo>
                      <a:pt x="20057" y="16650"/>
                    </a:lnTo>
                    <a:lnTo>
                      <a:pt x="20057" y="19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4" name="Freeform 171"/>
              <p:cNvSpPr/>
              <p:nvPr/>
            </p:nvSpPr>
            <p:spPr>
              <a:xfrm>
                <a:off x="2493056" y="3218912"/>
                <a:ext cx="151803" cy="129532"/>
              </a:xfrm>
              <a:custGeom>
                <a:avLst/>
                <a:gdLst/>
                <a:ahLst/>
                <a:cxnLst>
                  <a:cxn ang="0">
                    <a:pos x="wd2" y="hd2"/>
                  </a:cxn>
                  <a:cxn ang="5400000">
                    <a:pos x="wd2" y="hd2"/>
                  </a:cxn>
                  <a:cxn ang="10800000">
                    <a:pos x="wd2" y="hd2"/>
                  </a:cxn>
                  <a:cxn ang="16200000">
                    <a:pos x="wd2" y="hd2"/>
                  </a:cxn>
                </a:cxnLst>
                <a:rect l="0" t="0" r="r" b="b"/>
                <a:pathLst>
                  <a:path w="21600" h="21600" extrusionOk="0">
                    <a:moveTo>
                      <a:pt x="8229" y="19200"/>
                    </a:moveTo>
                    <a:cubicBezTo>
                      <a:pt x="8229" y="19200"/>
                      <a:pt x="8229" y="19200"/>
                      <a:pt x="8229" y="19200"/>
                    </a:cubicBezTo>
                    <a:cubicBezTo>
                      <a:pt x="8229" y="19200"/>
                      <a:pt x="8229" y="19200"/>
                      <a:pt x="8229" y="19200"/>
                    </a:cubicBezTo>
                    <a:cubicBezTo>
                      <a:pt x="10286" y="18000"/>
                      <a:pt x="10286" y="18000"/>
                      <a:pt x="10286" y="18000"/>
                    </a:cubicBezTo>
                    <a:cubicBezTo>
                      <a:pt x="12343" y="19200"/>
                      <a:pt x="12343" y="19200"/>
                      <a:pt x="12343" y="19200"/>
                    </a:cubicBezTo>
                    <a:cubicBezTo>
                      <a:pt x="13371" y="19200"/>
                      <a:pt x="13371" y="19200"/>
                      <a:pt x="13371" y="19200"/>
                    </a:cubicBezTo>
                    <a:cubicBezTo>
                      <a:pt x="14400" y="19200"/>
                      <a:pt x="14400" y="19200"/>
                      <a:pt x="14400" y="19200"/>
                    </a:cubicBezTo>
                    <a:cubicBezTo>
                      <a:pt x="14400" y="19200"/>
                      <a:pt x="14400" y="19200"/>
                      <a:pt x="14400" y="19200"/>
                    </a:cubicBezTo>
                    <a:cubicBezTo>
                      <a:pt x="15429" y="20400"/>
                      <a:pt x="15429" y="20400"/>
                      <a:pt x="15429" y="20400"/>
                    </a:cubicBezTo>
                    <a:cubicBezTo>
                      <a:pt x="15429" y="20400"/>
                      <a:pt x="15429" y="20400"/>
                      <a:pt x="15429" y="20400"/>
                    </a:cubicBezTo>
                    <a:cubicBezTo>
                      <a:pt x="16457" y="21600"/>
                      <a:pt x="16457" y="21600"/>
                      <a:pt x="16457" y="21600"/>
                    </a:cubicBezTo>
                    <a:cubicBezTo>
                      <a:pt x="16457" y="20400"/>
                      <a:pt x="16457" y="20400"/>
                      <a:pt x="16457" y="20400"/>
                    </a:cubicBezTo>
                    <a:cubicBezTo>
                      <a:pt x="17486" y="20400"/>
                      <a:pt x="17486" y="20400"/>
                      <a:pt x="17486" y="20400"/>
                    </a:cubicBezTo>
                    <a:cubicBezTo>
                      <a:pt x="17486" y="20400"/>
                      <a:pt x="17486" y="20400"/>
                      <a:pt x="17486" y="20400"/>
                    </a:cubicBezTo>
                    <a:cubicBezTo>
                      <a:pt x="17486" y="20400"/>
                      <a:pt x="17486" y="20400"/>
                      <a:pt x="17486" y="20400"/>
                    </a:cubicBezTo>
                    <a:cubicBezTo>
                      <a:pt x="17486" y="20400"/>
                      <a:pt x="17486" y="20400"/>
                      <a:pt x="17486" y="20400"/>
                    </a:cubicBezTo>
                    <a:cubicBezTo>
                      <a:pt x="17486" y="19200"/>
                      <a:pt x="17486" y="19200"/>
                      <a:pt x="17486" y="19200"/>
                    </a:cubicBezTo>
                    <a:cubicBezTo>
                      <a:pt x="17486" y="18000"/>
                      <a:pt x="17486" y="18000"/>
                      <a:pt x="17486" y="18000"/>
                    </a:cubicBezTo>
                    <a:cubicBezTo>
                      <a:pt x="17486" y="16800"/>
                      <a:pt x="17486" y="16800"/>
                      <a:pt x="17486" y="16800"/>
                    </a:cubicBezTo>
                    <a:cubicBezTo>
                      <a:pt x="17486" y="16800"/>
                      <a:pt x="17486" y="16800"/>
                      <a:pt x="17486" y="16800"/>
                    </a:cubicBezTo>
                    <a:cubicBezTo>
                      <a:pt x="17486" y="15600"/>
                      <a:pt x="17486" y="15600"/>
                      <a:pt x="17486" y="15600"/>
                    </a:cubicBezTo>
                    <a:cubicBezTo>
                      <a:pt x="17486" y="15600"/>
                      <a:pt x="17486" y="15600"/>
                      <a:pt x="17486" y="15600"/>
                    </a:cubicBezTo>
                    <a:cubicBezTo>
                      <a:pt x="17486" y="16800"/>
                      <a:pt x="17486" y="16800"/>
                      <a:pt x="17486" y="16800"/>
                    </a:cubicBezTo>
                    <a:cubicBezTo>
                      <a:pt x="17486" y="16800"/>
                      <a:pt x="17486" y="16800"/>
                      <a:pt x="17486" y="16800"/>
                    </a:cubicBezTo>
                    <a:cubicBezTo>
                      <a:pt x="17486" y="15600"/>
                      <a:pt x="17486" y="15600"/>
                      <a:pt x="17486" y="15600"/>
                    </a:cubicBezTo>
                    <a:cubicBezTo>
                      <a:pt x="17486" y="15600"/>
                      <a:pt x="17486" y="15600"/>
                      <a:pt x="17486" y="15600"/>
                    </a:cubicBezTo>
                    <a:cubicBezTo>
                      <a:pt x="17486" y="14400"/>
                      <a:pt x="17486" y="14400"/>
                      <a:pt x="17486" y="14400"/>
                    </a:cubicBezTo>
                    <a:cubicBezTo>
                      <a:pt x="17486" y="13200"/>
                      <a:pt x="17486" y="13200"/>
                      <a:pt x="17486" y="13200"/>
                    </a:cubicBezTo>
                    <a:cubicBezTo>
                      <a:pt x="17486" y="13200"/>
                      <a:pt x="17486" y="13200"/>
                      <a:pt x="17486" y="13200"/>
                    </a:cubicBezTo>
                    <a:cubicBezTo>
                      <a:pt x="18514" y="10800"/>
                      <a:pt x="18514" y="10800"/>
                      <a:pt x="18514" y="10800"/>
                    </a:cubicBezTo>
                    <a:cubicBezTo>
                      <a:pt x="18514" y="12000"/>
                      <a:pt x="18514" y="12000"/>
                      <a:pt x="18514" y="12000"/>
                    </a:cubicBezTo>
                    <a:cubicBezTo>
                      <a:pt x="18514" y="12000"/>
                      <a:pt x="18514" y="12000"/>
                      <a:pt x="18514" y="12000"/>
                    </a:cubicBezTo>
                    <a:cubicBezTo>
                      <a:pt x="18514" y="12000"/>
                      <a:pt x="18514" y="12000"/>
                      <a:pt x="18514" y="13200"/>
                    </a:cubicBezTo>
                    <a:cubicBezTo>
                      <a:pt x="18514" y="13200"/>
                      <a:pt x="18514" y="13200"/>
                      <a:pt x="18514" y="13200"/>
                    </a:cubicBezTo>
                    <a:cubicBezTo>
                      <a:pt x="18514" y="13200"/>
                      <a:pt x="18514" y="13200"/>
                      <a:pt x="18514" y="13200"/>
                    </a:cubicBezTo>
                    <a:cubicBezTo>
                      <a:pt x="18514" y="13200"/>
                      <a:pt x="18514" y="13200"/>
                      <a:pt x="18514" y="13200"/>
                    </a:cubicBezTo>
                    <a:cubicBezTo>
                      <a:pt x="19543" y="10800"/>
                      <a:pt x="19543" y="10800"/>
                      <a:pt x="19543" y="10800"/>
                    </a:cubicBezTo>
                    <a:cubicBezTo>
                      <a:pt x="19543" y="8400"/>
                      <a:pt x="19543" y="8400"/>
                      <a:pt x="19543" y="8400"/>
                    </a:cubicBezTo>
                    <a:cubicBezTo>
                      <a:pt x="19543" y="8400"/>
                      <a:pt x="19543" y="8400"/>
                      <a:pt x="19543" y="8400"/>
                    </a:cubicBezTo>
                    <a:cubicBezTo>
                      <a:pt x="18514" y="8400"/>
                      <a:pt x="18514" y="8400"/>
                      <a:pt x="18514" y="8400"/>
                    </a:cubicBezTo>
                    <a:cubicBezTo>
                      <a:pt x="18514" y="7200"/>
                      <a:pt x="18514" y="7200"/>
                      <a:pt x="18514" y="7200"/>
                    </a:cubicBezTo>
                    <a:cubicBezTo>
                      <a:pt x="18514" y="7200"/>
                      <a:pt x="18514" y="7200"/>
                      <a:pt x="18514" y="7200"/>
                    </a:cubicBezTo>
                    <a:cubicBezTo>
                      <a:pt x="18514" y="7200"/>
                      <a:pt x="18514" y="7200"/>
                      <a:pt x="18514" y="7200"/>
                    </a:cubicBezTo>
                    <a:cubicBezTo>
                      <a:pt x="19543" y="7200"/>
                      <a:pt x="19543" y="7200"/>
                      <a:pt x="19543" y="7200"/>
                    </a:cubicBezTo>
                    <a:cubicBezTo>
                      <a:pt x="19543" y="7200"/>
                      <a:pt x="19543" y="7200"/>
                      <a:pt x="19543" y="7200"/>
                    </a:cubicBezTo>
                    <a:cubicBezTo>
                      <a:pt x="19543" y="6000"/>
                      <a:pt x="19543" y="6000"/>
                      <a:pt x="19543" y="6000"/>
                    </a:cubicBezTo>
                    <a:cubicBezTo>
                      <a:pt x="20571" y="4800"/>
                      <a:pt x="20571" y="4800"/>
                      <a:pt x="20571" y="4800"/>
                    </a:cubicBezTo>
                    <a:cubicBezTo>
                      <a:pt x="20571" y="4800"/>
                      <a:pt x="20571" y="4800"/>
                      <a:pt x="20571" y="4800"/>
                    </a:cubicBezTo>
                    <a:cubicBezTo>
                      <a:pt x="20571" y="3600"/>
                      <a:pt x="20571" y="3600"/>
                      <a:pt x="20571" y="3600"/>
                    </a:cubicBezTo>
                    <a:cubicBezTo>
                      <a:pt x="20571" y="3600"/>
                      <a:pt x="20571" y="3600"/>
                      <a:pt x="20571" y="3600"/>
                    </a:cubicBezTo>
                    <a:cubicBezTo>
                      <a:pt x="20571" y="3600"/>
                      <a:pt x="20571" y="3600"/>
                      <a:pt x="20571" y="3600"/>
                    </a:cubicBezTo>
                    <a:cubicBezTo>
                      <a:pt x="20571" y="2400"/>
                      <a:pt x="20571" y="2400"/>
                      <a:pt x="20571" y="2400"/>
                    </a:cubicBezTo>
                    <a:cubicBezTo>
                      <a:pt x="20571" y="2400"/>
                      <a:pt x="20571" y="2400"/>
                      <a:pt x="20571" y="2400"/>
                    </a:cubicBezTo>
                    <a:cubicBezTo>
                      <a:pt x="20571" y="0"/>
                      <a:pt x="20571" y="0"/>
                      <a:pt x="20571" y="0"/>
                    </a:cubicBezTo>
                    <a:cubicBezTo>
                      <a:pt x="20571" y="0"/>
                      <a:pt x="20571" y="0"/>
                      <a:pt x="20571" y="0"/>
                    </a:cubicBezTo>
                    <a:cubicBezTo>
                      <a:pt x="21600" y="0"/>
                      <a:pt x="21600" y="0"/>
                      <a:pt x="21600" y="0"/>
                    </a:cubicBezTo>
                    <a:cubicBezTo>
                      <a:pt x="20571" y="0"/>
                      <a:pt x="20571" y="0"/>
                      <a:pt x="20571" y="0"/>
                    </a:cubicBezTo>
                    <a:cubicBezTo>
                      <a:pt x="19543" y="0"/>
                      <a:pt x="19543" y="0"/>
                      <a:pt x="19543" y="0"/>
                    </a:cubicBezTo>
                    <a:cubicBezTo>
                      <a:pt x="19543" y="0"/>
                      <a:pt x="19543" y="0"/>
                      <a:pt x="19543" y="0"/>
                    </a:cubicBezTo>
                    <a:cubicBezTo>
                      <a:pt x="19543" y="0"/>
                      <a:pt x="19543" y="0"/>
                      <a:pt x="19543" y="0"/>
                    </a:cubicBezTo>
                    <a:cubicBezTo>
                      <a:pt x="18514" y="0"/>
                      <a:pt x="18514" y="0"/>
                      <a:pt x="18514" y="0"/>
                    </a:cubicBezTo>
                    <a:cubicBezTo>
                      <a:pt x="18514" y="0"/>
                      <a:pt x="18514" y="0"/>
                      <a:pt x="18514" y="0"/>
                    </a:cubicBezTo>
                    <a:cubicBezTo>
                      <a:pt x="18514" y="1200"/>
                      <a:pt x="18514" y="1200"/>
                      <a:pt x="18514" y="1200"/>
                    </a:cubicBezTo>
                    <a:cubicBezTo>
                      <a:pt x="17486" y="1200"/>
                      <a:pt x="17486" y="1200"/>
                      <a:pt x="17486" y="1200"/>
                    </a:cubicBezTo>
                    <a:cubicBezTo>
                      <a:pt x="16457" y="1200"/>
                      <a:pt x="16457" y="1200"/>
                      <a:pt x="16457" y="1200"/>
                    </a:cubicBezTo>
                    <a:cubicBezTo>
                      <a:pt x="16457" y="2400"/>
                      <a:pt x="16457" y="2400"/>
                      <a:pt x="16457" y="2400"/>
                    </a:cubicBezTo>
                    <a:cubicBezTo>
                      <a:pt x="15429" y="1200"/>
                      <a:pt x="15429" y="1200"/>
                      <a:pt x="15429" y="1200"/>
                    </a:cubicBezTo>
                    <a:cubicBezTo>
                      <a:pt x="14400" y="2400"/>
                      <a:pt x="14400" y="2400"/>
                      <a:pt x="14400" y="2400"/>
                    </a:cubicBezTo>
                    <a:cubicBezTo>
                      <a:pt x="14400" y="1200"/>
                      <a:pt x="14400" y="1200"/>
                      <a:pt x="14400" y="1200"/>
                    </a:cubicBezTo>
                    <a:cubicBezTo>
                      <a:pt x="14400" y="1200"/>
                      <a:pt x="14400" y="1200"/>
                      <a:pt x="14400" y="1200"/>
                    </a:cubicBezTo>
                    <a:cubicBezTo>
                      <a:pt x="13371" y="1200"/>
                      <a:pt x="13371" y="1200"/>
                      <a:pt x="13371" y="1200"/>
                    </a:cubicBezTo>
                    <a:cubicBezTo>
                      <a:pt x="13371" y="2400"/>
                      <a:pt x="13371" y="2400"/>
                      <a:pt x="13371" y="2400"/>
                    </a:cubicBezTo>
                    <a:cubicBezTo>
                      <a:pt x="12343" y="2400"/>
                      <a:pt x="12343" y="2400"/>
                      <a:pt x="12343" y="2400"/>
                    </a:cubicBezTo>
                    <a:cubicBezTo>
                      <a:pt x="12343" y="3600"/>
                      <a:pt x="12343" y="3600"/>
                      <a:pt x="12343" y="3600"/>
                    </a:cubicBezTo>
                    <a:cubicBezTo>
                      <a:pt x="12343" y="3600"/>
                      <a:pt x="12343" y="3600"/>
                      <a:pt x="12343" y="3600"/>
                    </a:cubicBezTo>
                    <a:cubicBezTo>
                      <a:pt x="11314" y="3600"/>
                      <a:pt x="11314" y="3600"/>
                      <a:pt x="11314" y="3600"/>
                    </a:cubicBezTo>
                    <a:cubicBezTo>
                      <a:pt x="10286" y="4800"/>
                      <a:pt x="10286" y="4800"/>
                      <a:pt x="10286" y="4800"/>
                    </a:cubicBezTo>
                    <a:cubicBezTo>
                      <a:pt x="9257" y="4800"/>
                      <a:pt x="9257" y="4800"/>
                      <a:pt x="9257" y="4800"/>
                    </a:cubicBezTo>
                    <a:cubicBezTo>
                      <a:pt x="9257" y="6000"/>
                      <a:pt x="9257" y="6000"/>
                      <a:pt x="9257" y="6000"/>
                    </a:cubicBezTo>
                    <a:cubicBezTo>
                      <a:pt x="8229" y="6000"/>
                      <a:pt x="8229" y="6000"/>
                      <a:pt x="8229" y="6000"/>
                    </a:cubicBezTo>
                    <a:cubicBezTo>
                      <a:pt x="8229" y="6000"/>
                      <a:pt x="8229" y="6000"/>
                      <a:pt x="8229" y="6000"/>
                    </a:cubicBezTo>
                    <a:cubicBezTo>
                      <a:pt x="8229" y="4800"/>
                      <a:pt x="8229" y="4800"/>
                      <a:pt x="8229" y="4800"/>
                    </a:cubicBezTo>
                    <a:cubicBezTo>
                      <a:pt x="6171" y="4800"/>
                      <a:pt x="6171" y="4800"/>
                      <a:pt x="6171" y="4800"/>
                    </a:cubicBezTo>
                    <a:cubicBezTo>
                      <a:pt x="5143" y="6000"/>
                      <a:pt x="5143" y="6000"/>
                      <a:pt x="5143" y="6000"/>
                    </a:cubicBezTo>
                    <a:cubicBezTo>
                      <a:pt x="4114" y="6000"/>
                      <a:pt x="4114" y="6000"/>
                      <a:pt x="4114" y="6000"/>
                    </a:cubicBezTo>
                    <a:cubicBezTo>
                      <a:pt x="4114" y="7200"/>
                      <a:pt x="4114" y="7200"/>
                      <a:pt x="4114" y="7200"/>
                    </a:cubicBezTo>
                    <a:cubicBezTo>
                      <a:pt x="4114" y="7200"/>
                      <a:pt x="4114" y="7200"/>
                      <a:pt x="4114" y="7200"/>
                    </a:cubicBezTo>
                    <a:cubicBezTo>
                      <a:pt x="4114" y="8400"/>
                      <a:pt x="4114" y="8400"/>
                      <a:pt x="4114" y="8400"/>
                    </a:cubicBezTo>
                    <a:cubicBezTo>
                      <a:pt x="3086" y="9600"/>
                      <a:pt x="3086" y="9600"/>
                      <a:pt x="3086" y="9600"/>
                    </a:cubicBezTo>
                    <a:cubicBezTo>
                      <a:pt x="2057" y="9600"/>
                      <a:pt x="2057" y="9600"/>
                      <a:pt x="2057" y="9600"/>
                    </a:cubicBezTo>
                    <a:cubicBezTo>
                      <a:pt x="1029" y="9600"/>
                      <a:pt x="1029" y="9600"/>
                      <a:pt x="1029" y="9600"/>
                    </a:cubicBezTo>
                    <a:cubicBezTo>
                      <a:pt x="1029" y="9600"/>
                      <a:pt x="1029" y="9600"/>
                      <a:pt x="1029" y="9600"/>
                    </a:cubicBezTo>
                    <a:cubicBezTo>
                      <a:pt x="1029" y="10800"/>
                      <a:pt x="1029" y="10800"/>
                      <a:pt x="1029" y="10800"/>
                    </a:cubicBezTo>
                    <a:cubicBezTo>
                      <a:pt x="0" y="9600"/>
                      <a:pt x="0" y="9600"/>
                      <a:pt x="0" y="9600"/>
                    </a:cubicBezTo>
                    <a:cubicBezTo>
                      <a:pt x="0" y="10800"/>
                      <a:pt x="0" y="10800"/>
                      <a:pt x="0" y="10800"/>
                    </a:cubicBezTo>
                    <a:cubicBezTo>
                      <a:pt x="2057" y="12000"/>
                      <a:pt x="2057" y="12000"/>
                      <a:pt x="2057" y="12000"/>
                    </a:cubicBezTo>
                    <a:cubicBezTo>
                      <a:pt x="2057" y="13200"/>
                      <a:pt x="2057" y="13200"/>
                      <a:pt x="2057" y="13200"/>
                    </a:cubicBezTo>
                    <a:cubicBezTo>
                      <a:pt x="2057" y="13200"/>
                      <a:pt x="2057" y="13200"/>
                      <a:pt x="2057" y="13200"/>
                    </a:cubicBezTo>
                    <a:cubicBezTo>
                      <a:pt x="4114" y="14400"/>
                      <a:pt x="4114" y="14400"/>
                      <a:pt x="4114" y="14400"/>
                    </a:cubicBezTo>
                    <a:cubicBezTo>
                      <a:pt x="5143" y="16800"/>
                      <a:pt x="5143" y="16800"/>
                      <a:pt x="5143" y="16800"/>
                    </a:cubicBezTo>
                    <a:cubicBezTo>
                      <a:pt x="7200" y="19200"/>
                      <a:pt x="7200" y="19200"/>
                      <a:pt x="7200" y="19200"/>
                    </a:cubicBezTo>
                    <a:cubicBezTo>
                      <a:pt x="7200" y="19200"/>
                      <a:pt x="7200" y="19200"/>
                      <a:pt x="7200" y="19200"/>
                    </a:cubicBezTo>
                    <a:lnTo>
                      <a:pt x="8229" y="192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5" name="Freeform 172"/>
              <p:cNvSpPr/>
              <p:nvPr/>
            </p:nvSpPr>
            <p:spPr>
              <a:xfrm>
                <a:off x="2428832" y="3184112"/>
                <a:ext cx="216027" cy="92798"/>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lnTo>
                      <a:pt x="8562" y="21600"/>
                    </a:lnTo>
                    <a:lnTo>
                      <a:pt x="9341" y="19800"/>
                    </a:lnTo>
                    <a:lnTo>
                      <a:pt x="9341" y="16650"/>
                    </a:lnTo>
                    <a:lnTo>
                      <a:pt x="10119" y="16650"/>
                    </a:lnTo>
                    <a:lnTo>
                      <a:pt x="10703" y="14850"/>
                    </a:lnTo>
                    <a:lnTo>
                      <a:pt x="12259" y="14850"/>
                    </a:lnTo>
                    <a:lnTo>
                      <a:pt x="12259" y="16650"/>
                    </a:lnTo>
                    <a:lnTo>
                      <a:pt x="12843" y="16650"/>
                    </a:lnTo>
                    <a:lnTo>
                      <a:pt x="12843" y="14850"/>
                    </a:lnTo>
                    <a:lnTo>
                      <a:pt x="13622" y="14850"/>
                    </a:lnTo>
                    <a:lnTo>
                      <a:pt x="14400" y="13050"/>
                    </a:lnTo>
                    <a:lnTo>
                      <a:pt x="15178" y="13050"/>
                    </a:lnTo>
                    <a:lnTo>
                      <a:pt x="15178" y="11700"/>
                    </a:lnTo>
                    <a:lnTo>
                      <a:pt x="15762" y="11700"/>
                    </a:lnTo>
                    <a:lnTo>
                      <a:pt x="15762" y="9900"/>
                    </a:lnTo>
                    <a:lnTo>
                      <a:pt x="16541" y="9900"/>
                    </a:lnTo>
                    <a:lnTo>
                      <a:pt x="16541" y="11700"/>
                    </a:lnTo>
                    <a:lnTo>
                      <a:pt x="17319" y="9900"/>
                    </a:lnTo>
                    <a:lnTo>
                      <a:pt x="17903" y="11700"/>
                    </a:lnTo>
                    <a:lnTo>
                      <a:pt x="17903" y="9900"/>
                    </a:lnTo>
                    <a:lnTo>
                      <a:pt x="19459" y="9900"/>
                    </a:lnTo>
                    <a:lnTo>
                      <a:pt x="19459" y="8100"/>
                    </a:lnTo>
                    <a:lnTo>
                      <a:pt x="21600" y="8100"/>
                    </a:lnTo>
                    <a:lnTo>
                      <a:pt x="21600" y="6300"/>
                    </a:lnTo>
                    <a:lnTo>
                      <a:pt x="20822" y="4950"/>
                    </a:lnTo>
                    <a:lnTo>
                      <a:pt x="19459" y="4950"/>
                    </a:lnTo>
                    <a:lnTo>
                      <a:pt x="20238" y="6300"/>
                    </a:lnTo>
                    <a:lnTo>
                      <a:pt x="18681" y="6300"/>
                    </a:lnTo>
                    <a:lnTo>
                      <a:pt x="17903" y="4950"/>
                    </a:lnTo>
                    <a:lnTo>
                      <a:pt x="17319" y="4950"/>
                    </a:lnTo>
                    <a:lnTo>
                      <a:pt x="17903" y="4950"/>
                    </a:lnTo>
                    <a:lnTo>
                      <a:pt x="17319" y="3150"/>
                    </a:lnTo>
                    <a:lnTo>
                      <a:pt x="18681" y="3150"/>
                    </a:lnTo>
                    <a:lnTo>
                      <a:pt x="19459" y="4950"/>
                    </a:lnTo>
                    <a:lnTo>
                      <a:pt x="18681" y="3150"/>
                    </a:lnTo>
                    <a:lnTo>
                      <a:pt x="17903" y="3150"/>
                    </a:lnTo>
                    <a:lnTo>
                      <a:pt x="17319" y="1350"/>
                    </a:lnTo>
                    <a:lnTo>
                      <a:pt x="17319" y="3150"/>
                    </a:lnTo>
                    <a:lnTo>
                      <a:pt x="16541" y="1350"/>
                    </a:lnTo>
                    <a:lnTo>
                      <a:pt x="16541" y="3150"/>
                    </a:lnTo>
                    <a:lnTo>
                      <a:pt x="15762" y="3150"/>
                    </a:lnTo>
                    <a:lnTo>
                      <a:pt x="14400" y="1350"/>
                    </a:lnTo>
                    <a:lnTo>
                      <a:pt x="12843" y="1350"/>
                    </a:lnTo>
                    <a:lnTo>
                      <a:pt x="12259" y="0"/>
                    </a:lnTo>
                    <a:lnTo>
                      <a:pt x="11481" y="0"/>
                    </a:lnTo>
                    <a:lnTo>
                      <a:pt x="11481" y="1350"/>
                    </a:lnTo>
                    <a:lnTo>
                      <a:pt x="12259" y="1350"/>
                    </a:lnTo>
                    <a:lnTo>
                      <a:pt x="6422" y="1350"/>
                    </a:lnTo>
                    <a:lnTo>
                      <a:pt x="5643" y="3150"/>
                    </a:lnTo>
                    <a:lnTo>
                      <a:pt x="4281" y="3150"/>
                    </a:lnTo>
                    <a:lnTo>
                      <a:pt x="4281" y="4950"/>
                    </a:lnTo>
                    <a:lnTo>
                      <a:pt x="3503" y="6300"/>
                    </a:lnTo>
                    <a:lnTo>
                      <a:pt x="2919" y="6300"/>
                    </a:lnTo>
                    <a:lnTo>
                      <a:pt x="2141" y="8100"/>
                    </a:lnTo>
                    <a:lnTo>
                      <a:pt x="1362" y="8100"/>
                    </a:lnTo>
                    <a:lnTo>
                      <a:pt x="2141" y="9900"/>
                    </a:lnTo>
                    <a:lnTo>
                      <a:pt x="778" y="13050"/>
                    </a:lnTo>
                    <a:lnTo>
                      <a:pt x="0" y="16650"/>
                    </a:lnTo>
                    <a:lnTo>
                      <a:pt x="778" y="18000"/>
                    </a:lnTo>
                    <a:lnTo>
                      <a:pt x="2141" y="19800"/>
                    </a:lnTo>
                    <a:lnTo>
                      <a:pt x="2919" y="21600"/>
                    </a:lnTo>
                    <a:lnTo>
                      <a:pt x="2919" y="19800"/>
                    </a:lnTo>
                    <a:lnTo>
                      <a:pt x="3503" y="19800"/>
                    </a:lnTo>
                    <a:lnTo>
                      <a:pt x="3503" y="21600"/>
                    </a:lnTo>
                    <a:lnTo>
                      <a:pt x="5643" y="21600"/>
                    </a:lnTo>
                    <a:lnTo>
                      <a:pt x="6422" y="19800"/>
                    </a:lnTo>
                    <a:lnTo>
                      <a:pt x="5643" y="19800"/>
                    </a:lnTo>
                    <a:lnTo>
                      <a:pt x="7200" y="19800"/>
                    </a:lnTo>
                    <a:lnTo>
                      <a:pt x="72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6" name="Freeform 173"/>
              <p:cNvSpPr/>
              <p:nvPr/>
            </p:nvSpPr>
            <p:spPr>
              <a:xfrm>
                <a:off x="2413260" y="3234378"/>
                <a:ext cx="79794" cy="42533"/>
              </a:xfrm>
              <a:custGeom>
                <a:avLst/>
                <a:gdLst/>
                <a:ahLst/>
                <a:cxnLst>
                  <a:cxn ang="0">
                    <a:pos x="wd2" y="hd2"/>
                  </a:cxn>
                  <a:cxn ang="5400000">
                    <a:pos x="wd2" y="hd2"/>
                  </a:cxn>
                  <a:cxn ang="10800000">
                    <a:pos x="wd2" y="hd2"/>
                  </a:cxn>
                  <a:cxn ang="16200000">
                    <a:pos x="wd2" y="hd2"/>
                  </a:cxn>
                </a:cxnLst>
                <a:rect l="0" t="0" r="r" b="b"/>
                <a:pathLst>
                  <a:path w="21600" h="21600" extrusionOk="0">
                    <a:moveTo>
                      <a:pt x="7902" y="0"/>
                    </a:moveTo>
                    <a:lnTo>
                      <a:pt x="10010" y="0"/>
                    </a:lnTo>
                    <a:lnTo>
                      <a:pt x="10010" y="2945"/>
                    </a:lnTo>
                    <a:lnTo>
                      <a:pt x="13698" y="2945"/>
                    </a:lnTo>
                    <a:lnTo>
                      <a:pt x="17912" y="10800"/>
                    </a:lnTo>
                    <a:lnTo>
                      <a:pt x="17912" y="6873"/>
                    </a:lnTo>
                    <a:lnTo>
                      <a:pt x="21600" y="6873"/>
                    </a:lnTo>
                    <a:lnTo>
                      <a:pt x="21600" y="13745"/>
                    </a:lnTo>
                    <a:lnTo>
                      <a:pt x="19493" y="13745"/>
                    </a:lnTo>
                    <a:lnTo>
                      <a:pt x="21600" y="17673"/>
                    </a:lnTo>
                    <a:lnTo>
                      <a:pt x="19493" y="17673"/>
                    </a:lnTo>
                    <a:lnTo>
                      <a:pt x="21600" y="17673"/>
                    </a:lnTo>
                    <a:lnTo>
                      <a:pt x="19493" y="21600"/>
                    </a:lnTo>
                    <a:lnTo>
                      <a:pt x="13698" y="21600"/>
                    </a:lnTo>
                    <a:lnTo>
                      <a:pt x="13698" y="17673"/>
                    </a:lnTo>
                    <a:lnTo>
                      <a:pt x="12117" y="17673"/>
                    </a:lnTo>
                    <a:lnTo>
                      <a:pt x="12117" y="21600"/>
                    </a:lnTo>
                    <a:lnTo>
                      <a:pt x="10010" y="17673"/>
                    </a:lnTo>
                    <a:lnTo>
                      <a:pt x="6322" y="13745"/>
                    </a:lnTo>
                    <a:lnTo>
                      <a:pt x="0" y="13745"/>
                    </a:lnTo>
                    <a:lnTo>
                      <a:pt x="0" y="10800"/>
                    </a:lnTo>
                    <a:lnTo>
                      <a:pt x="2107" y="6873"/>
                    </a:lnTo>
                    <a:lnTo>
                      <a:pt x="4215" y="6873"/>
                    </a:lnTo>
                    <a:lnTo>
                      <a:pt x="7902"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7" name="Freeform 174"/>
              <p:cNvSpPr/>
              <p:nvPr/>
            </p:nvSpPr>
            <p:spPr>
              <a:xfrm>
                <a:off x="2450240" y="3118381"/>
                <a:ext cx="35032" cy="71533"/>
              </a:xfrm>
              <a:custGeom>
                <a:avLst/>
                <a:gdLst/>
                <a:ahLst/>
                <a:cxnLst>
                  <a:cxn ang="0">
                    <a:pos x="wd2" y="hd2"/>
                  </a:cxn>
                  <a:cxn ang="5400000">
                    <a:pos x="wd2" y="hd2"/>
                  </a:cxn>
                  <a:cxn ang="10800000">
                    <a:pos x="wd2" y="hd2"/>
                  </a:cxn>
                  <a:cxn ang="16200000">
                    <a:pos x="wd2" y="hd2"/>
                  </a:cxn>
                </a:cxnLst>
                <a:rect l="0" t="0" r="r" b="b"/>
                <a:pathLst>
                  <a:path w="21600" h="21600" extrusionOk="0">
                    <a:moveTo>
                      <a:pt x="0" y="4670"/>
                    </a:moveTo>
                    <a:lnTo>
                      <a:pt x="0" y="2335"/>
                    </a:lnTo>
                    <a:lnTo>
                      <a:pt x="4800" y="2335"/>
                    </a:lnTo>
                    <a:lnTo>
                      <a:pt x="4800" y="4670"/>
                    </a:lnTo>
                    <a:lnTo>
                      <a:pt x="8400" y="4670"/>
                    </a:lnTo>
                    <a:lnTo>
                      <a:pt x="8400" y="2335"/>
                    </a:lnTo>
                    <a:lnTo>
                      <a:pt x="13200" y="0"/>
                    </a:lnTo>
                    <a:lnTo>
                      <a:pt x="21600" y="0"/>
                    </a:lnTo>
                    <a:lnTo>
                      <a:pt x="21600" y="4670"/>
                    </a:lnTo>
                    <a:lnTo>
                      <a:pt x="18000" y="6422"/>
                    </a:lnTo>
                    <a:lnTo>
                      <a:pt x="18000" y="15178"/>
                    </a:lnTo>
                    <a:lnTo>
                      <a:pt x="13200" y="19849"/>
                    </a:lnTo>
                    <a:lnTo>
                      <a:pt x="8400" y="17514"/>
                    </a:lnTo>
                    <a:lnTo>
                      <a:pt x="4800" y="19849"/>
                    </a:lnTo>
                    <a:lnTo>
                      <a:pt x="4800" y="21600"/>
                    </a:lnTo>
                    <a:lnTo>
                      <a:pt x="0" y="21600"/>
                    </a:lnTo>
                    <a:lnTo>
                      <a:pt x="0" y="467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8" name="Freeform 175"/>
              <p:cNvSpPr/>
              <p:nvPr/>
            </p:nvSpPr>
            <p:spPr>
              <a:xfrm>
                <a:off x="2349040" y="3133847"/>
                <a:ext cx="130396" cy="121798"/>
              </a:xfrm>
              <a:custGeom>
                <a:avLst/>
                <a:gdLst/>
                <a:ahLst/>
                <a:cxnLst>
                  <a:cxn ang="0">
                    <a:pos x="wd2" y="hd2"/>
                  </a:cxn>
                  <a:cxn ang="5400000">
                    <a:pos x="wd2" y="hd2"/>
                  </a:cxn>
                  <a:cxn ang="10800000">
                    <a:pos x="wd2" y="hd2"/>
                  </a:cxn>
                  <a:cxn ang="16200000">
                    <a:pos x="wd2" y="hd2"/>
                  </a:cxn>
                </a:cxnLst>
                <a:rect l="0" t="0" r="r" b="b"/>
                <a:pathLst>
                  <a:path w="21600" h="21600" extrusionOk="0">
                    <a:moveTo>
                      <a:pt x="10639" y="21600"/>
                    </a:moveTo>
                    <a:lnTo>
                      <a:pt x="11928" y="20229"/>
                    </a:lnTo>
                    <a:lnTo>
                      <a:pt x="13218" y="20229"/>
                    </a:lnTo>
                    <a:lnTo>
                      <a:pt x="16764" y="16457"/>
                    </a:lnTo>
                    <a:lnTo>
                      <a:pt x="15475" y="15086"/>
                    </a:lnTo>
                    <a:lnTo>
                      <a:pt x="16764" y="15086"/>
                    </a:lnTo>
                    <a:lnTo>
                      <a:pt x="18054" y="13714"/>
                    </a:lnTo>
                    <a:lnTo>
                      <a:pt x="19021" y="13714"/>
                    </a:lnTo>
                    <a:lnTo>
                      <a:pt x="20310" y="12686"/>
                    </a:lnTo>
                    <a:lnTo>
                      <a:pt x="20310" y="11314"/>
                    </a:lnTo>
                    <a:lnTo>
                      <a:pt x="21600" y="11314"/>
                    </a:lnTo>
                    <a:lnTo>
                      <a:pt x="21600" y="9943"/>
                    </a:lnTo>
                    <a:lnTo>
                      <a:pt x="20310" y="9943"/>
                    </a:lnTo>
                    <a:lnTo>
                      <a:pt x="20310" y="11314"/>
                    </a:lnTo>
                    <a:lnTo>
                      <a:pt x="19021" y="9943"/>
                    </a:lnTo>
                    <a:lnTo>
                      <a:pt x="16764" y="9943"/>
                    </a:lnTo>
                    <a:lnTo>
                      <a:pt x="16764" y="0"/>
                    </a:lnTo>
                    <a:lnTo>
                      <a:pt x="7093" y="0"/>
                    </a:lnTo>
                    <a:lnTo>
                      <a:pt x="7093" y="2400"/>
                    </a:lnTo>
                    <a:lnTo>
                      <a:pt x="4836" y="2400"/>
                    </a:lnTo>
                    <a:lnTo>
                      <a:pt x="7093" y="4800"/>
                    </a:lnTo>
                    <a:lnTo>
                      <a:pt x="8382" y="4800"/>
                    </a:lnTo>
                    <a:lnTo>
                      <a:pt x="8382" y="7543"/>
                    </a:lnTo>
                    <a:lnTo>
                      <a:pt x="10639" y="7543"/>
                    </a:lnTo>
                    <a:lnTo>
                      <a:pt x="10639" y="8914"/>
                    </a:lnTo>
                    <a:lnTo>
                      <a:pt x="3546" y="8914"/>
                    </a:lnTo>
                    <a:lnTo>
                      <a:pt x="0" y="13714"/>
                    </a:lnTo>
                    <a:lnTo>
                      <a:pt x="0" y="16457"/>
                    </a:lnTo>
                    <a:lnTo>
                      <a:pt x="1290" y="16457"/>
                    </a:lnTo>
                    <a:lnTo>
                      <a:pt x="0" y="16457"/>
                    </a:lnTo>
                    <a:lnTo>
                      <a:pt x="0" y="18857"/>
                    </a:lnTo>
                    <a:lnTo>
                      <a:pt x="2579" y="18857"/>
                    </a:lnTo>
                    <a:lnTo>
                      <a:pt x="2579" y="20229"/>
                    </a:lnTo>
                    <a:lnTo>
                      <a:pt x="6125" y="21600"/>
                    </a:lnTo>
                    <a:lnTo>
                      <a:pt x="10639"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199" name="Freeform 176"/>
              <p:cNvSpPr/>
              <p:nvPr/>
            </p:nvSpPr>
            <p:spPr>
              <a:xfrm>
                <a:off x="1628953" y="2623460"/>
                <a:ext cx="914706" cy="610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4" y="0"/>
                    </a:lnTo>
                    <a:lnTo>
                      <a:pt x="1700" y="273"/>
                    </a:lnTo>
                    <a:lnTo>
                      <a:pt x="4412" y="1777"/>
                    </a:lnTo>
                    <a:lnTo>
                      <a:pt x="6480" y="1777"/>
                    </a:lnTo>
                    <a:lnTo>
                      <a:pt x="6480" y="1504"/>
                    </a:lnTo>
                    <a:lnTo>
                      <a:pt x="7813" y="1504"/>
                    </a:lnTo>
                    <a:lnTo>
                      <a:pt x="7997" y="1777"/>
                    </a:lnTo>
                    <a:lnTo>
                      <a:pt x="7997" y="2051"/>
                    </a:lnTo>
                    <a:lnTo>
                      <a:pt x="8180" y="2051"/>
                    </a:lnTo>
                    <a:lnTo>
                      <a:pt x="8180" y="2324"/>
                    </a:lnTo>
                    <a:lnTo>
                      <a:pt x="8318" y="2324"/>
                    </a:lnTo>
                    <a:lnTo>
                      <a:pt x="8502" y="2529"/>
                    </a:lnTo>
                    <a:lnTo>
                      <a:pt x="8318" y="2529"/>
                    </a:lnTo>
                    <a:lnTo>
                      <a:pt x="8502" y="2803"/>
                    </a:lnTo>
                    <a:lnTo>
                      <a:pt x="8686" y="2803"/>
                    </a:lnTo>
                    <a:lnTo>
                      <a:pt x="8686" y="3281"/>
                    </a:lnTo>
                    <a:lnTo>
                      <a:pt x="8824" y="3281"/>
                    </a:lnTo>
                    <a:lnTo>
                      <a:pt x="8824" y="3554"/>
                    </a:lnTo>
                    <a:lnTo>
                      <a:pt x="8686" y="3554"/>
                    </a:lnTo>
                    <a:lnTo>
                      <a:pt x="8686" y="3828"/>
                    </a:lnTo>
                    <a:lnTo>
                      <a:pt x="8824" y="4101"/>
                    </a:lnTo>
                    <a:lnTo>
                      <a:pt x="9008" y="4101"/>
                    </a:lnTo>
                    <a:lnTo>
                      <a:pt x="9008" y="4306"/>
                    </a:lnTo>
                    <a:lnTo>
                      <a:pt x="9191" y="4306"/>
                    </a:lnTo>
                    <a:lnTo>
                      <a:pt x="9191" y="4580"/>
                    </a:lnTo>
                    <a:lnTo>
                      <a:pt x="9329" y="4580"/>
                    </a:lnTo>
                    <a:lnTo>
                      <a:pt x="9513" y="4853"/>
                    </a:lnTo>
                    <a:lnTo>
                      <a:pt x="9697" y="4853"/>
                    </a:lnTo>
                    <a:lnTo>
                      <a:pt x="9881" y="5058"/>
                    </a:lnTo>
                    <a:lnTo>
                      <a:pt x="10019" y="5058"/>
                    </a:lnTo>
                    <a:lnTo>
                      <a:pt x="10019" y="4853"/>
                    </a:lnTo>
                    <a:lnTo>
                      <a:pt x="10203" y="4853"/>
                    </a:lnTo>
                    <a:lnTo>
                      <a:pt x="10203" y="4580"/>
                    </a:lnTo>
                    <a:lnTo>
                      <a:pt x="10386" y="4580"/>
                    </a:lnTo>
                    <a:lnTo>
                      <a:pt x="10386" y="4306"/>
                    </a:lnTo>
                    <a:lnTo>
                      <a:pt x="10524" y="4101"/>
                    </a:lnTo>
                    <a:lnTo>
                      <a:pt x="11397" y="4101"/>
                    </a:lnTo>
                    <a:lnTo>
                      <a:pt x="11397" y="4306"/>
                    </a:lnTo>
                    <a:lnTo>
                      <a:pt x="11581" y="4306"/>
                    </a:lnTo>
                    <a:lnTo>
                      <a:pt x="11719" y="4580"/>
                    </a:lnTo>
                    <a:lnTo>
                      <a:pt x="11719" y="4853"/>
                    </a:lnTo>
                    <a:lnTo>
                      <a:pt x="11903" y="5058"/>
                    </a:lnTo>
                    <a:lnTo>
                      <a:pt x="11903" y="5605"/>
                    </a:lnTo>
                    <a:lnTo>
                      <a:pt x="12087" y="5605"/>
                    </a:lnTo>
                    <a:lnTo>
                      <a:pt x="12087" y="6084"/>
                    </a:lnTo>
                    <a:lnTo>
                      <a:pt x="12225" y="6084"/>
                    </a:lnTo>
                    <a:lnTo>
                      <a:pt x="12409" y="6357"/>
                    </a:lnTo>
                    <a:lnTo>
                      <a:pt x="12409" y="6630"/>
                    </a:lnTo>
                    <a:lnTo>
                      <a:pt x="12592" y="6835"/>
                    </a:lnTo>
                    <a:lnTo>
                      <a:pt x="12592" y="7382"/>
                    </a:lnTo>
                    <a:lnTo>
                      <a:pt x="12776" y="7861"/>
                    </a:lnTo>
                    <a:lnTo>
                      <a:pt x="12776" y="8408"/>
                    </a:lnTo>
                    <a:lnTo>
                      <a:pt x="13098" y="8408"/>
                    </a:lnTo>
                    <a:lnTo>
                      <a:pt x="13098" y="8613"/>
                    </a:lnTo>
                    <a:lnTo>
                      <a:pt x="13420" y="8613"/>
                    </a:lnTo>
                    <a:lnTo>
                      <a:pt x="13603" y="8886"/>
                    </a:lnTo>
                    <a:lnTo>
                      <a:pt x="13787" y="8886"/>
                    </a:lnTo>
                    <a:lnTo>
                      <a:pt x="13787" y="9159"/>
                    </a:lnTo>
                    <a:lnTo>
                      <a:pt x="13925" y="8886"/>
                    </a:lnTo>
                    <a:lnTo>
                      <a:pt x="13925" y="8613"/>
                    </a:lnTo>
                    <a:lnTo>
                      <a:pt x="14109" y="8613"/>
                    </a:lnTo>
                    <a:lnTo>
                      <a:pt x="13925" y="8886"/>
                    </a:lnTo>
                    <a:lnTo>
                      <a:pt x="13925" y="9365"/>
                    </a:lnTo>
                    <a:lnTo>
                      <a:pt x="13787" y="9365"/>
                    </a:lnTo>
                    <a:lnTo>
                      <a:pt x="13787" y="9638"/>
                    </a:lnTo>
                    <a:lnTo>
                      <a:pt x="13603" y="9638"/>
                    </a:lnTo>
                    <a:lnTo>
                      <a:pt x="13787" y="9638"/>
                    </a:lnTo>
                    <a:lnTo>
                      <a:pt x="13787" y="9365"/>
                    </a:lnTo>
                    <a:lnTo>
                      <a:pt x="13603" y="9365"/>
                    </a:lnTo>
                    <a:lnTo>
                      <a:pt x="13603" y="9638"/>
                    </a:lnTo>
                    <a:lnTo>
                      <a:pt x="13420" y="9911"/>
                    </a:lnTo>
                    <a:lnTo>
                      <a:pt x="13603" y="9911"/>
                    </a:lnTo>
                    <a:lnTo>
                      <a:pt x="13603" y="10390"/>
                    </a:lnTo>
                    <a:lnTo>
                      <a:pt x="13420" y="10390"/>
                    </a:lnTo>
                    <a:lnTo>
                      <a:pt x="13420" y="12441"/>
                    </a:lnTo>
                    <a:lnTo>
                      <a:pt x="13282" y="12441"/>
                    </a:lnTo>
                    <a:lnTo>
                      <a:pt x="13282" y="13192"/>
                    </a:lnTo>
                    <a:lnTo>
                      <a:pt x="13603" y="13739"/>
                    </a:lnTo>
                    <a:lnTo>
                      <a:pt x="13603" y="13944"/>
                    </a:lnTo>
                    <a:lnTo>
                      <a:pt x="13420" y="14218"/>
                    </a:lnTo>
                    <a:lnTo>
                      <a:pt x="13420" y="13739"/>
                    </a:lnTo>
                    <a:lnTo>
                      <a:pt x="13282" y="13466"/>
                    </a:lnTo>
                    <a:lnTo>
                      <a:pt x="13282" y="13739"/>
                    </a:lnTo>
                    <a:lnTo>
                      <a:pt x="13420" y="13739"/>
                    </a:lnTo>
                    <a:lnTo>
                      <a:pt x="13420" y="14491"/>
                    </a:lnTo>
                    <a:lnTo>
                      <a:pt x="13603" y="14696"/>
                    </a:lnTo>
                    <a:lnTo>
                      <a:pt x="13603" y="14970"/>
                    </a:lnTo>
                    <a:lnTo>
                      <a:pt x="14109" y="15722"/>
                    </a:lnTo>
                    <a:lnTo>
                      <a:pt x="14109" y="16268"/>
                    </a:lnTo>
                    <a:lnTo>
                      <a:pt x="14293" y="16268"/>
                    </a:lnTo>
                    <a:lnTo>
                      <a:pt x="14477" y="16747"/>
                    </a:lnTo>
                    <a:lnTo>
                      <a:pt x="14614" y="17020"/>
                    </a:lnTo>
                    <a:lnTo>
                      <a:pt x="15120" y="17020"/>
                    </a:lnTo>
                    <a:lnTo>
                      <a:pt x="15304" y="17499"/>
                    </a:lnTo>
                    <a:lnTo>
                      <a:pt x="15488" y="17772"/>
                    </a:lnTo>
                    <a:lnTo>
                      <a:pt x="15626" y="17499"/>
                    </a:lnTo>
                    <a:lnTo>
                      <a:pt x="15993" y="17499"/>
                    </a:lnTo>
                    <a:lnTo>
                      <a:pt x="16315" y="17225"/>
                    </a:lnTo>
                    <a:lnTo>
                      <a:pt x="16820" y="17225"/>
                    </a:lnTo>
                    <a:lnTo>
                      <a:pt x="17004" y="17020"/>
                    </a:lnTo>
                    <a:lnTo>
                      <a:pt x="17188" y="17020"/>
                    </a:lnTo>
                    <a:lnTo>
                      <a:pt x="17372" y="17225"/>
                    </a:lnTo>
                    <a:lnTo>
                      <a:pt x="17372" y="17020"/>
                    </a:lnTo>
                    <a:lnTo>
                      <a:pt x="17510" y="17020"/>
                    </a:lnTo>
                    <a:lnTo>
                      <a:pt x="17372" y="17225"/>
                    </a:lnTo>
                    <a:lnTo>
                      <a:pt x="17510" y="17499"/>
                    </a:lnTo>
                    <a:lnTo>
                      <a:pt x="17694" y="17499"/>
                    </a:lnTo>
                    <a:lnTo>
                      <a:pt x="17877" y="17225"/>
                    </a:lnTo>
                    <a:lnTo>
                      <a:pt x="17877" y="17020"/>
                    </a:lnTo>
                    <a:lnTo>
                      <a:pt x="18015" y="16747"/>
                    </a:lnTo>
                    <a:lnTo>
                      <a:pt x="17877" y="17020"/>
                    </a:lnTo>
                    <a:lnTo>
                      <a:pt x="17877" y="16747"/>
                    </a:lnTo>
                    <a:lnTo>
                      <a:pt x="18199" y="16473"/>
                    </a:lnTo>
                    <a:lnTo>
                      <a:pt x="18383" y="16268"/>
                    </a:lnTo>
                    <a:lnTo>
                      <a:pt x="18383" y="15995"/>
                    </a:lnTo>
                    <a:lnTo>
                      <a:pt x="18705" y="15448"/>
                    </a:lnTo>
                    <a:lnTo>
                      <a:pt x="18705" y="14970"/>
                    </a:lnTo>
                    <a:lnTo>
                      <a:pt x="18889" y="14491"/>
                    </a:lnTo>
                    <a:lnTo>
                      <a:pt x="18889" y="14218"/>
                    </a:lnTo>
                    <a:lnTo>
                      <a:pt x="19900" y="14218"/>
                    </a:lnTo>
                    <a:lnTo>
                      <a:pt x="20083" y="13944"/>
                    </a:lnTo>
                    <a:lnTo>
                      <a:pt x="20405" y="13944"/>
                    </a:lnTo>
                    <a:lnTo>
                      <a:pt x="20405" y="13739"/>
                    </a:lnTo>
                    <a:lnTo>
                      <a:pt x="20773" y="13739"/>
                    </a:lnTo>
                    <a:lnTo>
                      <a:pt x="21094" y="13944"/>
                    </a:lnTo>
                    <a:lnTo>
                      <a:pt x="21278" y="13944"/>
                    </a:lnTo>
                    <a:lnTo>
                      <a:pt x="21278" y="13739"/>
                    </a:lnTo>
                    <a:lnTo>
                      <a:pt x="21600" y="13944"/>
                    </a:lnTo>
                    <a:lnTo>
                      <a:pt x="21600" y="14218"/>
                    </a:lnTo>
                    <a:lnTo>
                      <a:pt x="21416" y="14491"/>
                    </a:lnTo>
                    <a:lnTo>
                      <a:pt x="21278" y="14970"/>
                    </a:lnTo>
                    <a:lnTo>
                      <a:pt x="20911" y="15243"/>
                    </a:lnTo>
                    <a:lnTo>
                      <a:pt x="20911" y="15722"/>
                    </a:lnTo>
                    <a:lnTo>
                      <a:pt x="20773" y="15995"/>
                    </a:lnTo>
                    <a:lnTo>
                      <a:pt x="20589" y="15995"/>
                    </a:lnTo>
                    <a:lnTo>
                      <a:pt x="20911" y="15995"/>
                    </a:lnTo>
                    <a:lnTo>
                      <a:pt x="20911" y="16268"/>
                    </a:lnTo>
                    <a:lnTo>
                      <a:pt x="20773" y="16473"/>
                    </a:lnTo>
                    <a:lnTo>
                      <a:pt x="20911" y="16473"/>
                    </a:lnTo>
                    <a:lnTo>
                      <a:pt x="20773" y="16747"/>
                    </a:lnTo>
                    <a:lnTo>
                      <a:pt x="20773" y="17225"/>
                    </a:lnTo>
                    <a:lnTo>
                      <a:pt x="20589" y="17499"/>
                    </a:lnTo>
                    <a:lnTo>
                      <a:pt x="20589" y="17772"/>
                    </a:lnTo>
                    <a:lnTo>
                      <a:pt x="20221" y="17225"/>
                    </a:lnTo>
                    <a:lnTo>
                      <a:pt x="20405" y="17225"/>
                    </a:lnTo>
                    <a:lnTo>
                      <a:pt x="20405" y="17020"/>
                    </a:lnTo>
                    <a:lnTo>
                      <a:pt x="20221" y="17020"/>
                    </a:lnTo>
                    <a:lnTo>
                      <a:pt x="20083" y="17225"/>
                    </a:lnTo>
                    <a:lnTo>
                      <a:pt x="20083" y="17499"/>
                    </a:lnTo>
                    <a:lnTo>
                      <a:pt x="19900" y="17499"/>
                    </a:lnTo>
                    <a:lnTo>
                      <a:pt x="19716" y="17772"/>
                    </a:lnTo>
                    <a:lnTo>
                      <a:pt x="19716" y="18046"/>
                    </a:lnTo>
                    <a:lnTo>
                      <a:pt x="19578" y="18046"/>
                    </a:lnTo>
                    <a:lnTo>
                      <a:pt x="19578" y="17772"/>
                    </a:lnTo>
                    <a:lnTo>
                      <a:pt x="19394" y="17772"/>
                    </a:lnTo>
                    <a:lnTo>
                      <a:pt x="19394" y="18046"/>
                    </a:lnTo>
                    <a:lnTo>
                      <a:pt x="18015" y="18046"/>
                    </a:lnTo>
                    <a:lnTo>
                      <a:pt x="18015" y="18524"/>
                    </a:lnTo>
                    <a:lnTo>
                      <a:pt x="17694" y="18524"/>
                    </a:lnTo>
                    <a:lnTo>
                      <a:pt x="18015" y="19003"/>
                    </a:lnTo>
                    <a:lnTo>
                      <a:pt x="18199" y="19003"/>
                    </a:lnTo>
                    <a:lnTo>
                      <a:pt x="18199" y="19549"/>
                    </a:lnTo>
                    <a:lnTo>
                      <a:pt x="18521" y="19549"/>
                    </a:lnTo>
                    <a:lnTo>
                      <a:pt x="18521" y="19823"/>
                    </a:lnTo>
                    <a:lnTo>
                      <a:pt x="17510" y="19823"/>
                    </a:lnTo>
                    <a:lnTo>
                      <a:pt x="17004" y="20780"/>
                    </a:lnTo>
                    <a:lnTo>
                      <a:pt x="17004" y="21327"/>
                    </a:lnTo>
                    <a:lnTo>
                      <a:pt x="17188" y="21327"/>
                    </a:lnTo>
                    <a:lnTo>
                      <a:pt x="17004" y="21327"/>
                    </a:lnTo>
                    <a:lnTo>
                      <a:pt x="17004" y="21600"/>
                    </a:lnTo>
                    <a:lnTo>
                      <a:pt x="16820" y="21327"/>
                    </a:lnTo>
                    <a:lnTo>
                      <a:pt x="16683" y="21053"/>
                    </a:lnTo>
                    <a:lnTo>
                      <a:pt x="16499" y="20780"/>
                    </a:lnTo>
                    <a:lnTo>
                      <a:pt x="15993" y="20301"/>
                    </a:lnTo>
                    <a:lnTo>
                      <a:pt x="15809" y="20301"/>
                    </a:lnTo>
                    <a:lnTo>
                      <a:pt x="15809" y="19823"/>
                    </a:lnTo>
                    <a:lnTo>
                      <a:pt x="15626" y="19823"/>
                    </a:lnTo>
                    <a:lnTo>
                      <a:pt x="15809" y="20028"/>
                    </a:lnTo>
                    <a:lnTo>
                      <a:pt x="15809" y="20301"/>
                    </a:lnTo>
                    <a:lnTo>
                      <a:pt x="15488" y="19823"/>
                    </a:lnTo>
                    <a:lnTo>
                      <a:pt x="15304" y="19823"/>
                    </a:lnTo>
                    <a:lnTo>
                      <a:pt x="15304" y="19549"/>
                    </a:lnTo>
                    <a:lnTo>
                      <a:pt x="15120" y="19549"/>
                    </a:lnTo>
                    <a:lnTo>
                      <a:pt x="15120" y="19823"/>
                    </a:lnTo>
                    <a:lnTo>
                      <a:pt x="15120" y="19549"/>
                    </a:lnTo>
                    <a:lnTo>
                      <a:pt x="14982" y="19549"/>
                    </a:lnTo>
                    <a:lnTo>
                      <a:pt x="14798" y="19823"/>
                    </a:lnTo>
                    <a:lnTo>
                      <a:pt x="15120" y="19823"/>
                    </a:lnTo>
                    <a:lnTo>
                      <a:pt x="14798" y="19823"/>
                    </a:lnTo>
                    <a:lnTo>
                      <a:pt x="14477" y="20028"/>
                    </a:lnTo>
                    <a:lnTo>
                      <a:pt x="14293" y="20028"/>
                    </a:lnTo>
                    <a:lnTo>
                      <a:pt x="13925" y="20301"/>
                    </a:lnTo>
                    <a:lnTo>
                      <a:pt x="13787" y="20301"/>
                    </a:lnTo>
                    <a:lnTo>
                      <a:pt x="13420" y="20028"/>
                    </a:lnTo>
                    <a:lnTo>
                      <a:pt x="12914" y="20028"/>
                    </a:lnTo>
                    <a:lnTo>
                      <a:pt x="12776" y="19823"/>
                    </a:lnTo>
                    <a:lnTo>
                      <a:pt x="12409" y="19823"/>
                    </a:lnTo>
                    <a:lnTo>
                      <a:pt x="12225" y="19549"/>
                    </a:lnTo>
                    <a:lnTo>
                      <a:pt x="12087" y="19549"/>
                    </a:lnTo>
                    <a:lnTo>
                      <a:pt x="12087" y="19276"/>
                    </a:lnTo>
                    <a:lnTo>
                      <a:pt x="11903" y="19549"/>
                    </a:lnTo>
                    <a:lnTo>
                      <a:pt x="11719" y="19276"/>
                    </a:lnTo>
                    <a:lnTo>
                      <a:pt x="11581" y="19276"/>
                    </a:lnTo>
                    <a:lnTo>
                      <a:pt x="11397" y="19003"/>
                    </a:lnTo>
                    <a:lnTo>
                      <a:pt x="11214" y="19003"/>
                    </a:lnTo>
                    <a:lnTo>
                      <a:pt x="10892" y="18797"/>
                    </a:lnTo>
                    <a:lnTo>
                      <a:pt x="10524" y="18797"/>
                    </a:lnTo>
                    <a:lnTo>
                      <a:pt x="10386" y="18524"/>
                    </a:lnTo>
                    <a:lnTo>
                      <a:pt x="10203" y="18251"/>
                    </a:lnTo>
                    <a:lnTo>
                      <a:pt x="9881" y="18046"/>
                    </a:lnTo>
                    <a:lnTo>
                      <a:pt x="9881" y="17772"/>
                    </a:lnTo>
                    <a:lnTo>
                      <a:pt x="9191" y="17772"/>
                    </a:lnTo>
                    <a:lnTo>
                      <a:pt x="9008" y="17499"/>
                    </a:lnTo>
                    <a:lnTo>
                      <a:pt x="9008" y="17772"/>
                    </a:lnTo>
                    <a:lnTo>
                      <a:pt x="8824" y="17499"/>
                    </a:lnTo>
                    <a:lnTo>
                      <a:pt x="8686" y="17225"/>
                    </a:lnTo>
                    <a:lnTo>
                      <a:pt x="8502" y="17020"/>
                    </a:lnTo>
                    <a:lnTo>
                      <a:pt x="8318" y="16747"/>
                    </a:lnTo>
                    <a:lnTo>
                      <a:pt x="8180" y="16747"/>
                    </a:lnTo>
                    <a:lnTo>
                      <a:pt x="8318" y="16473"/>
                    </a:lnTo>
                    <a:lnTo>
                      <a:pt x="7813" y="16473"/>
                    </a:lnTo>
                    <a:lnTo>
                      <a:pt x="7629" y="16268"/>
                    </a:lnTo>
                    <a:lnTo>
                      <a:pt x="7491" y="16268"/>
                    </a:lnTo>
                    <a:lnTo>
                      <a:pt x="7491" y="15995"/>
                    </a:lnTo>
                    <a:lnTo>
                      <a:pt x="7307" y="15722"/>
                    </a:lnTo>
                    <a:lnTo>
                      <a:pt x="7307" y="15448"/>
                    </a:lnTo>
                    <a:lnTo>
                      <a:pt x="7123" y="15243"/>
                    </a:lnTo>
                    <a:lnTo>
                      <a:pt x="7123" y="14970"/>
                    </a:lnTo>
                    <a:lnTo>
                      <a:pt x="7491" y="14970"/>
                    </a:lnTo>
                    <a:lnTo>
                      <a:pt x="7307" y="14696"/>
                    </a:lnTo>
                    <a:lnTo>
                      <a:pt x="7491" y="14491"/>
                    </a:lnTo>
                    <a:lnTo>
                      <a:pt x="7629" y="14218"/>
                    </a:lnTo>
                    <a:lnTo>
                      <a:pt x="7629" y="13944"/>
                    </a:lnTo>
                    <a:lnTo>
                      <a:pt x="7491" y="13466"/>
                    </a:lnTo>
                    <a:lnTo>
                      <a:pt x="7307" y="13192"/>
                    </a:lnTo>
                    <a:lnTo>
                      <a:pt x="7307" y="12714"/>
                    </a:lnTo>
                    <a:lnTo>
                      <a:pt x="6986" y="12167"/>
                    </a:lnTo>
                    <a:lnTo>
                      <a:pt x="6986" y="11962"/>
                    </a:lnTo>
                    <a:lnTo>
                      <a:pt x="6802" y="11689"/>
                    </a:lnTo>
                    <a:lnTo>
                      <a:pt x="6618" y="11142"/>
                    </a:lnTo>
                    <a:lnTo>
                      <a:pt x="6480" y="10937"/>
                    </a:lnTo>
                    <a:lnTo>
                      <a:pt x="6112" y="10663"/>
                    </a:lnTo>
                    <a:lnTo>
                      <a:pt x="6112" y="10390"/>
                    </a:lnTo>
                    <a:lnTo>
                      <a:pt x="5929" y="10185"/>
                    </a:lnTo>
                    <a:lnTo>
                      <a:pt x="5791" y="10185"/>
                    </a:lnTo>
                    <a:lnTo>
                      <a:pt x="5929" y="9911"/>
                    </a:lnTo>
                    <a:lnTo>
                      <a:pt x="5791" y="9638"/>
                    </a:lnTo>
                    <a:lnTo>
                      <a:pt x="5791" y="9365"/>
                    </a:lnTo>
                    <a:lnTo>
                      <a:pt x="5423" y="9365"/>
                    </a:lnTo>
                    <a:lnTo>
                      <a:pt x="5101" y="9159"/>
                    </a:lnTo>
                    <a:lnTo>
                      <a:pt x="5101" y="8886"/>
                    </a:lnTo>
                    <a:lnTo>
                      <a:pt x="4780" y="8886"/>
                    </a:lnTo>
                    <a:lnTo>
                      <a:pt x="4780" y="8613"/>
                    </a:lnTo>
                    <a:lnTo>
                      <a:pt x="4917" y="8408"/>
                    </a:lnTo>
                    <a:lnTo>
                      <a:pt x="4917" y="8134"/>
                    </a:lnTo>
                    <a:lnTo>
                      <a:pt x="5285" y="8134"/>
                    </a:lnTo>
                    <a:lnTo>
                      <a:pt x="5285" y="7861"/>
                    </a:lnTo>
                    <a:lnTo>
                      <a:pt x="5101" y="7861"/>
                    </a:lnTo>
                    <a:lnTo>
                      <a:pt x="4917" y="7587"/>
                    </a:lnTo>
                    <a:lnTo>
                      <a:pt x="4596" y="7587"/>
                    </a:lnTo>
                    <a:lnTo>
                      <a:pt x="4596" y="7109"/>
                    </a:lnTo>
                    <a:lnTo>
                      <a:pt x="4412" y="7109"/>
                    </a:lnTo>
                    <a:lnTo>
                      <a:pt x="4090" y="6835"/>
                    </a:lnTo>
                    <a:lnTo>
                      <a:pt x="4090" y="6630"/>
                    </a:lnTo>
                    <a:lnTo>
                      <a:pt x="4228" y="6357"/>
                    </a:lnTo>
                    <a:lnTo>
                      <a:pt x="4228" y="6084"/>
                    </a:lnTo>
                    <a:lnTo>
                      <a:pt x="3723" y="6084"/>
                    </a:lnTo>
                    <a:lnTo>
                      <a:pt x="3723" y="5605"/>
                    </a:lnTo>
                    <a:lnTo>
                      <a:pt x="3585" y="5332"/>
                    </a:lnTo>
                    <a:lnTo>
                      <a:pt x="3401" y="5332"/>
                    </a:lnTo>
                    <a:lnTo>
                      <a:pt x="3401" y="4853"/>
                    </a:lnTo>
                    <a:lnTo>
                      <a:pt x="3217" y="4853"/>
                    </a:lnTo>
                    <a:lnTo>
                      <a:pt x="3217" y="4580"/>
                    </a:lnTo>
                    <a:lnTo>
                      <a:pt x="3033" y="4306"/>
                    </a:lnTo>
                    <a:lnTo>
                      <a:pt x="3033" y="4101"/>
                    </a:lnTo>
                    <a:lnTo>
                      <a:pt x="2895" y="3828"/>
                    </a:lnTo>
                    <a:lnTo>
                      <a:pt x="2895" y="3281"/>
                    </a:lnTo>
                    <a:lnTo>
                      <a:pt x="2711" y="3076"/>
                    </a:lnTo>
                    <a:lnTo>
                      <a:pt x="2711" y="2051"/>
                    </a:lnTo>
                    <a:lnTo>
                      <a:pt x="2528" y="1777"/>
                    </a:lnTo>
                    <a:lnTo>
                      <a:pt x="2390" y="1777"/>
                    </a:lnTo>
                    <a:lnTo>
                      <a:pt x="2390" y="1504"/>
                    </a:lnTo>
                    <a:lnTo>
                      <a:pt x="2206" y="1777"/>
                    </a:lnTo>
                    <a:lnTo>
                      <a:pt x="2022" y="1777"/>
                    </a:lnTo>
                    <a:lnTo>
                      <a:pt x="2022" y="1504"/>
                    </a:lnTo>
                    <a:lnTo>
                      <a:pt x="1884" y="1299"/>
                    </a:lnTo>
                    <a:lnTo>
                      <a:pt x="1700" y="1299"/>
                    </a:lnTo>
                    <a:lnTo>
                      <a:pt x="1517" y="1025"/>
                    </a:lnTo>
                    <a:lnTo>
                      <a:pt x="1700" y="1299"/>
                    </a:lnTo>
                    <a:lnTo>
                      <a:pt x="1517" y="1777"/>
                    </a:lnTo>
                    <a:lnTo>
                      <a:pt x="1517" y="3281"/>
                    </a:lnTo>
                    <a:lnTo>
                      <a:pt x="1700" y="3554"/>
                    </a:lnTo>
                    <a:lnTo>
                      <a:pt x="1700" y="3828"/>
                    </a:lnTo>
                    <a:lnTo>
                      <a:pt x="1884" y="3828"/>
                    </a:lnTo>
                    <a:lnTo>
                      <a:pt x="1884" y="4101"/>
                    </a:lnTo>
                    <a:lnTo>
                      <a:pt x="2022" y="4306"/>
                    </a:lnTo>
                    <a:lnTo>
                      <a:pt x="2022" y="4853"/>
                    </a:lnTo>
                    <a:lnTo>
                      <a:pt x="2206" y="4853"/>
                    </a:lnTo>
                    <a:lnTo>
                      <a:pt x="2390" y="5058"/>
                    </a:lnTo>
                    <a:lnTo>
                      <a:pt x="2390" y="5332"/>
                    </a:lnTo>
                    <a:lnTo>
                      <a:pt x="2528" y="5332"/>
                    </a:lnTo>
                    <a:lnTo>
                      <a:pt x="2711" y="5605"/>
                    </a:lnTo>
                    <a:lnTo>
                      <a:pt x="2528" y="5878"/>
                    </a:lnTo>
                    <a:lnTo>
                      <a:pt x="2528" y="6084"/>
                    </a:lnTo>
                    <a:lnTo>
                      <a:pt x="2711" y="6357"/>
                    </a:lnTo>
                    <a:lnTo>
                      <a:pt x="2895" y="6357"/>
                    </a:lnTo>
                    <a:lnTo>
                      <a:pt x="2895" y="6630"/>
                    </a:lnTo>
                    <a:lnTo>
                      <a:pt x="3033" y="6835"/>
                    </a:lnTo>
                    <a:lnTo>
                      <a:pt x="3033" y="7382"/>
                    </a:lnTo>
                    <a:lnTo>
                      <a:pt x="3217" y="7587"/>
                    </a:lnTo>
                    <a:lnTo>
                      <a:pt x="3217" y="7382"/>
                    </a:lnTo>
                    <a:lnTo>
                      <a:pt x="3401" y="7587"/>
                    </a:lnTo>
                    <a:lnTo>
                      <a:pt x="3585" y="8134"/>
                    </a:lnTo>
                    <a:lnTo>
                      <a:pt x="3401" y="8408"/>
                    </a:lnTo>
                    <a:lnTo>
                      <a:pt x="3401" y="8613"/>
                    </a:lnTo>
                    <a:lnTo>
                      <a:pt x="3585" y="8613"/>
                    </a:lnTo>
                    <a:lnTo>
                      <a:pt x="3585" y="9159"/>
                    </a:lnTo>
                    <a:lnTo>
                      <a:pt x="3723" y="9159"/>
                    </a:lnTo>
                    <a:lnTo>
                      <a:pt x="3723" y="9365"/>
                    </a:lnTo>
                    <a:lnTo>
                      <a:pt x="3585" y="9365"/>
                    </a:lnTo>
                    <a:lnTo>
                      <a:pt x="3723" y="9638"/>
                    </a:lnTo>
                    <a:lnTo>
                      <a:pt x="3723" y="10185"/>
                    </a:lnTo>
                    <a:lnTo>
                      <a:pt x="3906" y="10390"/>
                    </a:lnTo>
                    <a:lnTo>
                      <a:pt x="3906" y="10663"/>
                    </a:lnTo>
                    <a:lnTo>
                      <a:pt x="4090" y="10663"/>
                    </a:lnTo>
                    <a:lnTo>
                      <a:pt x="4090" y="10390"/>
                    </a:lnTo>
                    <a:lnTo>
                      <a:pt x="4228" y="10663"/>
                    </a:lnTo>
                    <a:lnTo>
                      <a:pt x="4412" y="10937"/>
                    </a:lnTo>
                    <a:lnTo>
                      <a:pt x="4412" y="11142"/>
                    </a:lnTo>
                    <a:lnTo>
                      <a:pt x="4596" y="11415"/>
                    </a:lnTo>
                    <a:lnTo>
                      <a:pt x="4596" y="11689"/>
                    </a:lnTo>
                    <a:lnTo>
                      <a:pt x="4412" y="11962"/>
                    </a:lnTo>
                    <a:lnTo>
                      <a:pt x="4228" y="12167"/>
                    </a:lnTo>
                    <a:lnTo>
                      <a:pt x="4090" y="11962"/>
                    </a:lnTo>
                    <a:lnTo>
                      <a:pt x="4090" y="11689"/>
                    </a:lnTo>
                    <a:lnTo>
                      <a:pt x="3906" y="11415"/>
                    </a:lnTo>
                    <a:lnTo>
                      <a:pt x="3906" y="11142"/>
                    </a:lnTo>
                    <a:lnTo>
                      <a:pt x="3723" y="11142"/>
                    </a:lnTo>
                    <a:lnTo>
                      <a:pt x="3217" y="10390"/>
                    </a:lnTo>
                    <a:lnTo>
                      <a:pt x="3033" y="10185"/>
                    </a:lnTo>
                    <a:lnTo>
                      <a:pt x="2895" y="10185"/>
                    </a:lnTo>
                    <a:lnTo>
                      <a:pt x="2895" y="9911"/>
                    </a:lnTo>
                    <a:lnTo>
                      <a:pt x="2711" y="9911"/>
                    </a:lnTo>
                    <a:lnTo>
                      <a:pt x="2711" y="9365"/>
                    </a:lnTo>
                    <a:lnTo>
                      <a:pt x="2895" y="8886"/>
                    </a:lnTo>
                    <a:lnTo>
                      <a:pt x="2895" y="8613"/>
                    </a:lnTo>
                    <a:lnTo>
                      <a:pt x="2711" y="8134"/>
                    </a:lnTo>
                    <a:lnTo>
                      <a:pt x="2528" y="8134"/>
                    </a:lnTo>
                    <a:lnTo>
                      <a:pt x="2206" y="7587"/>
                    </a:lnTo>
                    <a:lnTo>
                      <a:pt x="2206" y="7109"/>
                    </a:lnTo>
                    <a:lnTo>
                      <a:pt x="2022" y="7382"/>
                    </a:lnTo>
                    <a:lnTo>
                      <a:pt x="1700" y="7382"/>
                    </a:lnTo>
                    <a:lnTo>
                      <a:pt x="1884" y="7109"/>
                    </a:lnTo>
                    <a:lnTo>
                      <a:pt x="1517" y="7109"/>
                    </a:lnTo>
                    <a:lnTo>
                      <a:pt x="827" y="6084"/>
                    </a:lnTo>
                    <a:lnTo>
                      <a:pt x="1517" y="6084"/>
                    </a:lnTo>
                    <a:lnTo>
                      <a:pt x="1517" y="6357"/>
                    </a:lnTo>
                    <a:lnTo>
                      <a:pt x="1517" y="6084"/>
                    </a:lnTo>
                    <a:lnTo>
                      <a:pt x="1700" y="6084"/>
                    </a:lnTo>
                    <a:lnTo>
                      <a:pt x="1517" y="6084"/>
                    </a:lnTo>
                    <a:lnTo>
                      <a:pt x="1517" y="5878"/>
                    </a:lnTo>
                    <a:lnTo>
                      <a:pt x="1700" y="5878"/>
                    </a:lnTo>
                    <a:lnTo>
                      <a:pt x="1700" y="5058"/>
                    </a:lnTo>
                    <a:lnTo>
                      <a:pt x="1517" y="5058"/>
                    </a:lnTo>
                    <a:lnTo>
                      <a:pt x="1517" y="4853"/>
                    </a:lnTo>
                    <a:lnTo>
                      <a:pt x="1333" y="4580"/>
                    </a:lnTo>
                    <a:lnTo>
                      <a:pt x="1333" y="4306"/>
                    </a:lnTo>
                    <a:lnTo>
                      <a:pt x="1011" y="3828"/>
                    </a:lnTo>
                    <a:lnTo>
                      <a:pt x="689" y="3828"/>
                    </a:lnTo>
                    <a:lnTo>
                      <a:pt x="689" y="3076"/>
                    </a:lnTo>
                    <a:lnTo>
                      <a:pt x="506" y="2803"/>
                    </a:lnTo>
                    <a:lnTo>
                      <a:pt x="506" y="2324"/>
                    </a:lnTo>
                    <a:lnTo>
                      <a:pt x="322" y="2324"/>
                    </a:lnTo>
                    <a:lnTo>
                      <a:pt x="322" y="2051"/>
                    </a:lnTo>
                    <a:lnTo>
                      <a:pt x="506" y="1777"/>
                    </a:lnTo>
                    <a:lnTo>
                      <a:pt x="184" y="1504"/>
                    </a:lnTo>
                    <a:lnTo>
                      <a:pt x="184" y="1299"/>
                    </a:lnTo>
                    <a:lnTo>
                      <a:pt x="322" y="1299"/>
                    </a:lnTo>
                    <a:lnTo>
                      <a:pt x="184" y="1025"/>
                    </a:lnTo>
                    <a:lnTo>
                      <a:pt x="184" y="752"/>
                    </a:lnTo>
                    <a:lnTo>
                      <a:pt x="0" y="273"/>
                    </a:lnTo>
                    <a:lnTo>
                      <a:pt x="0" y="0"/>
                    </a:lnTo>
                    <a:close/>
                    <a:moveTo>
                      <a:pt x="3906" y="9911"/>
                    </a:moveTo>
                    <a:lnTo>
                      <a:pt x="3906" y="9365"/>
                    </a:lnTo>
                    <a:lnTo>
                      <a:pt x="3723" y="9365"/>
                    </a:lnTo>
                    <a:lnTo>
                      <a:pt x="3906" y="9638"/>
                    </a:lnTo>
                    <a:lnTo>
                      <a:pt x="3906" y="9911"/>
                    </a:lnTo>
                    <a:close/>
                    <a:moveTo>
                      <a:pt x="4090" y="10185"/>
                    </a:moveTo>
                    <a:lnTo>
                      <a:pt x="4090" y="10390"/>
                    </a:lnTo>
                    <a:lnTo>
                      <a:pt x="4090" y="10185"/>
                    </a:lnTo>
                    <a:close/>
                    <a:moveTo>
                      <a:pt x="13603" y="9911"/>
                    </a:moveTo>
                    <a:lnTo>
                      <a:pt x="13787" y="9911"/>
                    </a:lnTo>
                    <a:lnTo>
                      <a:pt x="13603" y="9911"/>
                    </a:lnTo>
                    <a:close/>
                    <a:moveTo>
                      <a:pt x="13603" y="10185"/>
                    </a:moveTo>
                    <a:close/>
                    <a:moveTo>
                      <a:pt x="13603" y="10663"/>
                    </a:moveTo>
                    <a:lnTo>
                      <a:pt x="13603" y="10390"/>
                    </a:lnTo>
                    <a:lnTo>
                      <a:pt x="13603" y="1066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0" name="Freeform 177"/>
              <p:cNvSpPr/>
              <p:nvPr/>
            </p:nvSpPr>
            <p:spPr>
              <a:xfrm>
                <a:off x="2925106" y="3505035"/>
                <a:ext cx="1255286" cy="1185102"/>
              </a:xfrm>
              <a:custGeom>
                <a:avLst/>
                <a:gdLst/>
                <a:ahLst/>
                <a:cxnLst>
                  <a:cxn ang="0">
                    <a:pos x="wd2" y="hd2"/>
                  </a:cxn>
                  <a:cxn ang="5400000">
                    <a:pos x="wd2" y="hd2"/>
                  </a:cxn>
                  <a:cxn ang="10800000">
                    <a:pos x="wd2" y="hd2"/>
                  </a:cxn>
                  <a:cxn ang="16200000">
                    <a:pos x="wd2" y="hd2"/>
                  </a:cxn>
                </a:cxnLst>
                <a:rect l="0" t="0" r="r" b="b"/>
                <a:pathLst>
                  <a:path w="21600" h="21600" extrusionOk="0">
                    <a:moveTo>
                      <a:pt x="12662" y="3142"/>
                    </a:moveTo>
                    <a:cubicBezTo>
                      <a:pt x="12662" y="3142"/>
                      <a:pt x="12662" y="3142"/>
                      <a:pt x="12662" y="3142"/>
                    </a:cubicBezTo>
                    <a:cubicBezTo>
                      <a:pt x="12786" y="3011"/>
                      <a:pt x="12786" y="3011"/>
                      <a:pt x="12786" y="3011"/>
                    </a:cubicBezTo>
                    <a:cubicBezTo>
                      <a:pt x="12786" y="3142"/>
                      <a:pt x="12786" y="3142"/>
                      <a:pt x="12786" y="3142"/>
                    </a:cubicBezTo>
                    <a:cubicBezTo>
                      <a:pt x="12786" y="3142"/>
                      <a:pt x="12786" y="3142"/>
                      <a:pt x="12786" y="3142"/>
                    </a:cubicBezTo>
                    <a:cubicBezTo>
                      <a:pt x="12662" y="3142"/>
                      <a:pt x="12662" y="3142"/>
                      <a:pt x="12662" y="3142"/>
                    </a:cubicBezTo>
                    <a:cubicBezTo>
                      <a:pt x="12662" y="3142"/>
                      <a:pt x="12662" y="3142"/>
                      <a:pt x="12662" y="3142"/>
                    </a:cubicBezTo>
                    <a:close/>
                    <a:moveTo>
                      <a:pt x="12538" y="3142"/>
                    </a:moveTo>
                    <a:cubicBezTo>
                      <a:pt x="12538" y="3142"/>
                      <a:pt x="12538" y="3142"/>
                      <a:pt x="12538" y="3142"/>
                    </a:cubicBezTo>
                    <a:cubicBezTo>
                      <a:pt x="12538" y="3142"/>
                      <a:pt x="12538" y="3142"/>
                      <a:pt x="12538" y="3142"/>
                    </a:cubicBezTo>
                    <a:cubicBezTo>
                      <a:pt x="12662" y="3011"/>
                      <a:pt x="12662" y="3011"/>
                      <a:pt x="12662" y="3011"/>
                    </a:cubicBezTo>
                    <a:cubicBezTo>
                      <a:pt x="12786" y="3011"/>
                      <a:pt x="12786" y="3011"/>
                      <a:pt x="12786" y="3011"/>
                    </a:cubicBezTo>
                    <a:cubicBezTo>
                      <a:pt x="12786" y="2880"/>
                      <a:pt x="12786" y="2880"/>
                      <a:pt x="12786" y="2880"/>
                    </a:cubicBezTo>
                    <a:cubicBezTo>
                      <a:pt x="12786" y="2880"/>
                      <a:pt x="12786" y="2880"/>
                      <a:pt x="12786" y="2880"/>
                    </a:cubicBezTo>
                    <a:cubicBezTo>
                      <a:pt x="12786" y="2880"/>
                      <a:pt x="12786" y="2880"/>
                      <a:pt x="12786" y="2880"/>
                    </a:cubicBezTo>
                    <a:cubicBezTo>
                      <a:pt x="12786" y="2880"/>
                      <a:pt x="12786" y="2880"/>
                      <a:pt x="12786" y="2880"/>
                    </a:cubicBezTo>
                    <a:cubicBezTo>
                      <a:pt x="12662" y="2880"/>
                      <a:pt x="12662" y="2880"/>
                      <a:pt x="12662" y="2880"/>
                    </a:cubicBezTo>
                    <a:cubicBezTo>
                      <a:pt x="12538" y="3011"/>
                      <a:pt x="12538" y="3011"/>
                      <a:pt x="12538" y="3011"/>
                    </a:cubicBezTo>
                    <a:cubicBezTo>
                      <a:pt x="12538" y="3142"/>
                      <a:pt x="12538" y="3142"/>
                      <a:pt x="12538" y="3142"/>
                    </a:cubicBezTo>
                    <a:close/>
                    <a:moveTo>
                      <a:pt x="13034" y="2749"/>
                    </a:moveTo>
                    <a:cubicBezTo>
                      <a:pt x="12910" y="2749"/>
                      <a:pt x="12910" y="2749"/>
                      <a:pt x="12910" y="2749"/>
                    </a:cubicBezTo>
                    <a:cubicBezTo>
                      <a:pt x="12910" y="2749"/>
                      <a:pt x="12910" y="2749"/>
                      <a:pt x="12910" y="2749"/>
                    </a:cubicBezTo>
                    <a:cubicBezTo>
                      <a:pt x="12910" y="2749"/>
                      <a:pt x="12910" y="2749"/>
                      <a:pt x="12910" y="2749"/>
                    </a:cubicBezTo>
                    <a:cubicBezTo>
                      <a:pt x="12910" y="2880"/>
                      <a:pt x="12910" y="2880"/>
                      <a:pt x="12910" y="2880"/>
                    </a:cubicBezTo>
                    <a:cubicBezTo>
                      <a:pt x="13034" y="2880"/>
                      <a:pt x="13034" y="2880"/>
                      <a:pt x="13034" y="2880"/>
                    </a:cubicBezTo>
                    <a:cubicBezTo>
                      <a:pt x="13034" y="2749"/>
                      <a:pt x="13034" y="2749"/>
                      <a:pt x="13034" y="2749"/>
                    </a:cubicBezTo>
                    <a:close/>
                    <a:moveTo>
                      <a:pt x="13034" y="2749"/>
                    </a:moveTo>
                    <a:cubicBezTo>
                      <a:pt x="12910" y="2618"/>
                      <a:pt x="12910" y="2618"/>
                      <a:pt x="12910" y="2618"/>
                    </a:cubicBezTo>
                    <a:cubicBezTo>
                      <a:pt x="13034" y="2487"/>
                      <a:pt x="13034" y="2487"/>
                      <a:pt x="13034" y="2487"/>
                    </a:cubicBezTo>
                    <a:cubicBezTo>
                      <a:pt x="13034" y="2487"/>
                      <a:pt x="13034" y="2487"/>
                      <a:pt x="13034" y="2487"/>
                    </a:cubicBezTo>
                    <a:cubicBezTo>
                      <a:pt x="13159" y="2487"/>
                      <a:pt x="13159" y="2487"/>
                      <a:pt x="13159" y="2487"/>
                    </a:cubicBezTo>
                    <a:cubicBezTo>
                      <a:pt x="13159" y="2487"/>
                      <a:pt x="13159" y="2487"/>
                      <a:pt x="13159" y="2487"/>
                    </a:cubicBezTo>
                    <a:cubicBezTo>
                      <a:pt x="13159" y="2487"/>
                      <a:pt x="13159" y="2487"/>
                      <a:pt x="13159" y="2487"/>
                    </a:cubicBezTo>
                    <a:cubicBezTo>
                      <a:pt x="13159" y="2487"/>
                      <a:pt x="13159" y="2487"/>
                      <a:pt x="13159" y="2487"/>
                    </a:cubicBezTo>
                    <a:cubicBezTo>
                      <a:pt x="13034" y="2618"/>
                      <a:pt x="13034" y="2618"/>
                      <a:pt x="13034" y="2618"/>
                    </a:cubicBezTo>
                    <a:cubicBezTo>
                      <a:pt x="13034" y="2749"/>
                      <a:pt x="13034" y="2749"/>
                      <a:pt x="13034" y="2749"/>
                    </a:cubicBezTo>
                    <a:close/>
                    <a:moveTo>
                      <a:pt x="13034" y="2749"/>
                    </a:moveTo>
                    <a:cubicBezTo>
                      <a:pt x="13034" y="2749"/>
                      <a:pt x="13034" y="2749"/>
                      <a:pt x="13034" y="2749"/>
                    </a:cubicBezTo>
                    <a:cubicBezTo>
                      <a:pt x="13159" y="2749"/>
                      <a:pt x="13159" y="2749"/>
                      <a:pt x="13159" y="2749"/>
                    </a:cubicBezTo>
                    <a:cubicBezTo>
                      <a:pt x="13283" y="2749"/>
                      <a:pt x="13283" y="2749"/>
                      <a:pt x="13283" y="2749"/>
                    </a:cubicBezTo>
                    <a:cubicBezTo>
                      <a:pt x="13283" y="2749"/>
                      <a:pt x="13283" y="2749"/>
                      <a:pt x="13283" y="2749"/>
                    </a:cubicBezTo>
                    <a:cubicBezTo>
                      <a:pt x="13407" y="2749"/>
                      <a:pt x="13407" y="2749"/>
                      <a:pt x="13407" y="2749"/>
                    </a:cubicBezTo>
                    <a:cubicBezTo>
                      <a:pt x="13283" y="2618"/>
                      <a:pt x="13283" y="2618"/>
                      <a:pt x="13283" y="2618"/>
                    </a:cubicBezTo>
                    <a:cubicBezTo>
                      <a:pt x="13159" y="2749"/>
                      <a:pt x="13159" y="2749"/>
                      <a:pt x="13159" y="2749"/>
                    </a:cubicBezTo>
                    <a:cubicBezTo>
                      <a:pt x="13034" y="2749"/>
                      <a:pt x="13034" y="2749"/>
                      <a:pt x="13034" y="2749"/>
                    </a:cubicBezTo>
                    <a:cubicBezTo>
                      <a:pt x="13034" y="2749"/>
                      <a:pt x="13034" y="2749"/>
                      <a:pt x="13034" y="2749"/>
                    </a:cubicBezTo>
                    <a:close/>
                    <a:moveTo>
                      <a:pt x="13283" y="2880"/>
                    </a:moveTo>
                    <a:cubicBezTo>
                      <a:pt x="13407" y="2880"/>
                      <a:pt x="13407" y="2880"/>
                      <a:pt x="13407" y="2880"/>
                    </a:cubicBezTo>
                    <a:cubicBezTo>
                      <a:pt x="13407" y="2749"/>
                      <a:pt x="13407" y="2749"/>
                      <a:pt x="13407" y="2749"/>
                    </a:cubicBezTo>
                    <a:cubicBezTo>
                      <a:pt x="13531" y="2749"/>
                      <a:pt x="13531" y="2749"/>
                      <a:pt x="13531" y="2749"/>
                    </a:cubicBezTo>
                    <a:cubicBezTo>
                      <a:pt x="13531" y="2880"/>
                      <a:pt x="13531" y="2880"/>
                      <a:pt x="13531" y="2880"/>
                    </a:cubicBezTo>
                    <a:cubicBezTo>
                      <a:pt x="13531" y="2880"/>
                      <a:pt x="13531" y="2880"/>
                      <a:pt x="13531" y="2880"/>
                    </a:cubicBezTo>
                    <a:cubicBezTo>
                      <a:pt x="13407" y="2880"/>
                      <a:pt x="13407" y="2880"/>
                      <a:pt x="13407" y="2880"/>
                    </a:cubicBezTo>
                    <a:cubicBezTo>
                      <a:pt x="13283" y="2880"/>
                      <a:pt x="13283" y="2880"/>
                      <a:pt x="13283" y="2880"/>
                    </a:cubicBezTo>
                    <a:close/>
                    <a:moveTo>
                      <a:pt x="13034" y="1833"/>
                    </a:moveTo>
                    <a:cubicBezTo>
                      <a:pt x="12910" y="1702"/>
                      <a:pt x="12910" y="1702"/>
                      <a:pt x="12910" y="1702"/>
                    </a:cubicBezTo>
                    <a:cubicBezTo>
                      <a:pt x="12910" y="1571"/>
                      <a:pt x="12910" y="1571"/>
                      <a:pt x="12910" y="1571"/>
                    </a:cubicBezTo>
                    <a:cubicBezTo>
                      <a:pt x="12910" y="1571"/>
                      <a:pt x="12910" y="1571"/>
                      <a:pt x="12910" y="1571"/>
                    </a:cubicBezTo>
                    <a:cubicBezTo>
                      <a:pt x="13034" y="1571"/>
                      <a:pt x="13034" y="1571"/>
                      <a:pt x="13034" y="1571"/>
                    </a:cubicBezTo>
                    <a:cubicBezTo>
                      <a:pt x="13034" y="1702"/>
                      <a:pt x="13034" y="1702"/>
                      <a:pt x="13034" y="1702"/>
                    </a:cubicBezTo>
                    <a:cubicBezTo>
                      <a:pt x="13034" y="1833"/>
                      <a:pt x="13034" y="1833"/>
                      <a:pt x="13034" y="1833"/>
                    </a:cubicBezTo>
                    <a:cubicBezTo>
                      <a:pt x="13034" y="1833"/>
                      <a:pt x="13034" y="1833"/>
                      <a:pt x="13034" y="1833"/>
                    </a:cubicBezTo>
                    <a:close/>
                    <a:moveTo>
                      <a:pt x="12538" y="785"/>
                    </a:moveTo>
                    <a:cubicBezTo>
                      <a:pt x="12414" y="655"/>
                      <a:pt x="12414" y="655"/>
                      <a:pt x="12414" y="655"/>
                    </a:cubicBezTo>
                    <a:cubicBezTo>
                      <a:pt x="12414" y="655"/>
                      <a:pt x="12414" y="655"/>
                      <a:pt x="12414" y="655"/>
                    </a:cubicBezTo>
                    <a:cubicBezTo>
                      <a:pt x="12414" y="524"/>
                      <a:pt x="12414" y="524"/>
                      <a:pt x="12414" y="524"/>
                    </a:cubicBezTo>
                    <a:cubicBezTo>
                      <a:pt x="12290" y="524"/>
                      <a:pt x="12290" y="524"/>
                      <a:pt x="12290" y="524"/>
                    </a:cubicBezTo>
                    <a:cubicBezTo>
                      <a:pt x="12414" y="524"/>
                      <a:pt x="12414" y="524"/>
                      <a:pt x="12414" y="524"/>
                    </a:cubicBezTo>
                    <a:cubicBezTo>
                      <a:pt x="12290" y="655"/>
                      <a:pt x="12290" y="655"/>
                      <a:pt x="12290" y="655"/>
                    </a:cubicBezTo>
                    <a:cubicBezTo>
                      <a:pt x="12166" y="785"/>
                      <a:pt x="12166" y="785"/>
                      <a:pt x="12166" y="785"/>
                    </a:cubicBezTo>
                    <a:cubicBezTo>
                      <a:pt x="12166" y="785"/>
                      <a:pt x="12166" y="785"/>
                      <a:pt x="12166" y="785"/>
                    </a:cubicBezTo>
                    <a:cubicBezTo>
                      <a:pt x="12166" y="785"/>
                      <a:pt x="12166" y="785"/>
                      <a:pt x="12166" y="785"/>
                    </a:cubicBezTo>
                    <a:cubicBezTo>
                      <a:pt x="12166" y="785"/>
                      <a:pt x="12166" y="785"/>
                      <a:pt x="12166" y="785"/>
                    </a:cubicBezTo>
                    <a:cubicBezTo>
                      <a:pt x="12041" y="916"/>
                      <a:pt x="12041" y="916"/>
                      <a:pt x="12041" y="916"/>
                    </a:cubicBezTo>
                    <a:cubicBezTo>
                      <a:pt x="11917" y="1178"/>
                      <a:pt x="11917" y="1178"/>
                      <a:pt x="11917" y="1178"/>
                    </a:cubicBezTo>
                    <a:cubicBezTo>
                      <a:pt x="11917" y="1178"/>
                      <a:pt x="11917" y="1178"/>
                      <a:pt x="11917" y="1178"/>
                    </a:cubicBezTo>
                    <a:cubicBezTo>
                      <a:pt x="11793" y="1440"/>
                      <a:pt x="11793" y="1440"/>
                      <a:pt x="11793" y="1440"/>
                    </a:cubicBezTo>
                    <a:cubicBezTo>
                      <a:pt x="11669" y="1571"/>
                      <a:pt x="11669" y="1571"/>
                      <a:pt x="11669" y="1571"/>
                    </a:cubicBezTo>
                    <a:cubicBezTo>
                      <a:pt x="11545" y="1702"/>
                      <a:pt x="11545" y="1702"/>
                      <a:pt x="11545" y="1702"/>
                    </a:cubicBezTo>
                    <a:cubicBezTo>
                      <a:pt x="11545" y="1702"/>
                      <a:pt x="11545" y="1702"/>
                      <a:pt x="11545" y="1702"/>
                    </a:cubicBezTo>
                    <a:cubicBezTo>
                      <a:pt x="11421" y="1702"/>
                      <a:pt x="11421" y="1702"/>
                      <a:pt x="11421" y="1702"/>
                    </a:cubicBezTo>
                    <a:cubicBezTo>
                      <a:pt x="11421" y="1833"/>
                      <a:pt x="11421" y="1833"/>
                      <a:pt x="11421" y="1833"/>
                    </a:cubicBezTo>
                    <a:cubicBezTo>
                      <a:pt x="11297" y="1964"/>
                      <a:pt x="11297" y="1964"/>
                      <a:pt x="11297" y="1964"/>
                    </a:cubicBezTo>
                    <a:cubicBezTo>
                      <a:pt x="11297" y="1833"/>
                      <a:pt x="11297" y="1833"/>
                      <a:pt x="11297" y="1833"/>
                    </a:cubicBezTo>
                    <a:cubicBezTo>
                      <a:pt x="11297" y="1702"/>
                      <a:pt x="11297" y="1702"/>
                      <a:pt x="11297" y="1702"/>
                    </a:cubicBezTo>
                    <a:cubicBezTo>
                      <a:pt x="11172" y="1702"/>
                      <a:pt x="11172" y="1702"/>
                      <a:pt x="11172" y="1702"/>
                    </a:cubicBezTo>
                    <a:cubicBezTo>
                      <a:pt x="11172" y="1702"/>
                      <a:pt x="11172" y="1702"/>
                      <a:pt x="11172" y="1702"/>
                    </a:cubicBezTo>
                    <a:cubicBezTo>
                      <a:pt x="11172" y="1702"/>
                      <a:pt x="11172" y="1702"/>
                      <a:pt x="11172" y="1702"/>
                    </a:cubicBezTo>
                    <a:cubicBezTo>
                      <a:pt x="11048" y="1702"/>
                      <a:pt x="11048" y="1702"/>
                      <a:pt x="11048" y="1702"/>
                    </a:cubicBezTo>
                    <a:cubicBezTo>
                      <a:pt x="11048" y="1833"/>
                      <a:pt x="11048" y="1833"/>
                      <a:pt x="11048" y="1833"/>
                    </a:cubicBezTo>
                    <a:cubicBezTo>
                      <a:pt x="10924" y="1702"/>
                      <a:pt x="10924" y="1702"/>
                      <a:pt x="10924" y="1702"/>
                    </a:cubicBezTo>
                    <a:cubicBezTo>
                      <a:pt x="10800" y="1702"/>
                      <a:pt x="10800" y="1702"/>
                      <a:pt x="10800" y="1702"/>
                    </a:cubicBezTo>
                    <a:cubicBezTo>
                      <a:pt x="10800" y="1571"/>
                      <a:pt x="10800" y="1571"/>
                      <a:pt x="10800" y="1571"/>
                    </a:cubicBezTo>
                    <a:cubicBezTo>
                      <a:pt x="10800" y="1571"/>
                      <a:pt x="10800" y="1571"/>
                      <a:pt x="10800" y="1571"/>
                    </a:cubicBezTo>
                    <a:cubicBezTo>
                      <a:pt x="10800" y="1571"/>
                      <a:pt x="10800" y="1571"/>
                      <a:pt x="10800" y="1571"/>
                    </a:cubicBezTo>
                    <a:cubicBezTo>
                      <a:pt x="10800" y="1440"/>
                      <a:pt x="10800" y="1440"/>
                      <a:pt x="10800" y="1440"/>
                    </a:cubicBezTo>
                    <a:cubicBezTo>
                      <a:pt x="10676" y="1440"/>
                      <a:pt x="10676" y="1440"/>
                      <a:pt x="10676" y="1440"/>
                    </a:cubicBezTo>
                    <a:cubicBezTo>
                      <a:pt x="10552" y="1309"/>
                      <a:pt x="10552" y="1309"/>
                      <a:pt x="10552" y="1309"/>
                    </a:cubicBezTo>
                    <a:cubicBezTo>
                      <a:pt x="10428" y="1309"/>
                      <a:pt x="10428" y="1309"/>
                      <a:pt x="10428" y="1309"/>
                    </a:cubicBezTo>
                    <a:cubicBezTo>
                      <a:pt x="10303" y="1440"/>
                      <a:pt x="10303" y="1440"/>
                      <a:pt x="10303" y="1440"/>
                    </a:cubicBezTo>
                    <a:cubicBezTo>
                      <a:pt x="10055" y="1440"/>
                      <a:pt x="10055" y="1440"/>
                      <a:pt x="10055" y="1440"/>
                    </a:cubicBezTo>
                    <a:cubicBezTo>
                      <a:pt x="9931" y="1440"/>
                      <a:pt x="9931" y="1440"/>
                      <a:pt x="9931" y="1440"/>
                    </a:cubicBezTo>
                    <a:cubicBezTo>
                      <a:pt x="9807" y="1440"/>
                      <a:pt x="9807" y="1440"/>
                      <a:pt x="9807" y="1440"/>
                    </a:cubicBezTo>
                    <a:cubicBezTo>
                      <a:pt x="9807" y="1571"/>
                      <a:pt x="9807" y="1571"/>
                      <a:pt x="9807" y="1571"/>
                    </a:cubicBezTo>
                    <a:cubicBezTo>
                      <a:pt x="9931" y="1702"/>
                      <a:pt x="9931" y="1702"/>
                      <a:pt x="9931" y="1702"/>
                    </a:cubicBezTo>
                    <a:cubicBezTo>
                      <a:pt x="9931" y="1702"/>
                      <a:pt x="9931" y="1702"/>
                      <a:pt x="9931" y="1702"/>
                    </a:cubicBezTo>
                    <a:cubicBezTo>
                      <a:pt x="10055" y="1833"/>
                      <a:pt x="10055" y="1833"/>
                      <a:pt x="10055" y="1833"/>
                    </a:cubicBezTo>
                    <a:cubicBezTo>
                      <a:pt x="10055" y="1833"/>
                      <a:pt x="10055" y="1833"/>
                      <a:pt x="10055" y="1833"/>
                    </a:cubicBezTo>
                    <a:cubicBezTo>
                      <a:pt x="9931" y="1833"/>
                      <a:pt x="9931" y="1833"/>
                      <a:pt x="9931" y="1833"/>
                    </a:cubicBezTo>
                    <a:cubicBezTo>
                      <a:pt x="9807" y="1833"/>
                      <a:pt x="9807" y="1833"/>
                      <a:pt x="9807" y="1833"/>
                    </a:cubicBezTo>
                    <a:cubicBezTo>
                      <a:pt x="9683" y="1833"/>
                      <a:pt x="9683" y="1833"/>
                      <a:pt x="9683" y="1833"/>
                    </a:cubicBezTo>
                    <a:cubicBezTo>
                      <a:pt x="9683" y="1833"/>
                      <a:pt x="9683" y="1833"/>
                      <a:pt x="9683" y="1833"/>
                    </a:cubicBezTo>
                    <a:cubicBezTo>
                      <a:pt x="9683" y="1833"/>
                      <a:pt x="9683" y="1833"/>
                      <a:pt x="9683" y="1833"/>
                    </a:cubicBezTo>
                    <a:cubicBezTo>
                      <a:pt x="9683" y="1833"/>
                      <a:pt x="9683" y="1833"/>
                      <a:pt x="9683" y="1833"/>
                    </a:cubicBezTo>
                    <a:cubicBezTo>
                      <a:pt x="9559" y="1833"/>
                      <a:pt x="9559" y="1833"/>
                      <a:pt x="9559" y="1833"/>
                    </a:cubicBezTo>
                    <a:cubicBezTo>
                      <a:pt x="9434" y="1833"/>
                      <a:pt x="9434" y="1833"/>
                      <a:pt x="9434" y="1833"/>
                    </a:cubicBezTo>
                    <a:cubicBezTo>
                      <a:pt x="9310" y="1702"/>
                      <a:pt x="9310" y="1702"/>
                      <a:pt x="9310" y="1702"/>
                    </a:cubicBezTo>
                    <a:cubicBezTo>
                      <a:pt x="9186" y="1833"/>
                      <a:pt x="9186" y="1833"/>
                      <a:pt x="9186" y="1833"/>
                    </a:cubicBezTo>
                    <a:cubicBezTo>
                      <a:pt x="9062" y="1833"/>
                      <a:pt x="9062" y="1833"/>
                      <a:pt x="9062" y="1833"/>
                    </a:cubicBezTo>
                    <a:cubicBezTo>
                      <a:pt x="9062" y="1964"/>
                      <a:pt x="9062" y="1964"/>
                      <a:pt x="9062" y="1964"/>
                    </a:cubicBezTo>
                    <a:cubicBezTo>
                      <a:pt x="8814" y="1964"/>
                      <a:pt x="8814" y="1964"/>
                      <a:pt x="8814" y="1964"/>
                    </a:cubicBezTo>
                    <a:cubicBezTo>
                      <a:pt x="8690" y="1964"/>
                      <a:pt x="8690" y="1964"/>
                      <a:pt x="8690" y="1964"/>
                    </a:cubicBezTo>
                    <a:cubicBezTo>
                      <a:pt x="8690" y="2095"/>
                      <a:pt x="8690" y="2095"/>
                      <a:pt x="8690" y="2095"/>
                    </a:cubicBezTo>
                    <a:cubicBezTo>
                      <a:pt x="8566" y="2095"/>
                      <a:pt x="8566" y="2095"/>
                      <a:pt x="8566" y="2095"/>
                    </a:cubicBezTo>
                    <a:cubicBezTo>
                      <a:pt x="8441" y="2095"/>
                      <a:pt x="8441" y="2095"/>
                      <a:pt x="8441" y="2095"/>
                    </a:cubicBezTo>
                    <a:cubicBezTo>
                      <a:pt x="8441" y="2095"/>
                      <a:pt x="8441" y="2095"/>
                      <a:pt x="8441" y="2095"/>
                    </a:cubicBezTo>
                    <a:cubicBezTo>
                      <a:pt x="8317" y="2095"/>
                      <a:pt x="8317" y="2095"/>
                      <a:pt x="8317" y="2095"/>
                    </a:cubicBezTo>
                    <a:cubicBezTo>
                      <a:pt x="8317" y="2225"/>
                      <a:pt x="8317" y="2225"/>
                      <a:pt x="8317" y="2225"/>
                    </a:cubicBezTo>
                    <a:cubicBezTo>
                      <a:pt x="8193" y="2225"/>
                      <a:pt x="8193" y="2225"/>
                      <a:pt x="8193" y="2225"/>
                    </a:cubicBezTo>
                    <a:cubicBezTo>
                      <a:pt x="7945" y="1964"/>
                      <a:pt x="7945" y="1964"/>
                      <a:pt x="7945" y="1964"/>
                    </a:cubicBezTo>
                    <a:cubicBezTo>
                      <a:pt x="7945" y="1964"/>
                      <a:pt x="7945" y="1964"/>
                      <a:pt x="7945" y="1964"/>
                    </a:cubicBezTo>
                    <a:cubicBezTo>
                      <a:pt x="7945" y="1833"/>
                      <a:pt x="7945" y="1833"/>
                      <a:pt x="7945" y="1833"/>
                    </a:cubicBezTo>
                    <a:cubicBezTo>
                      <a:pt x="7821" y="1702"/>
                      <a:pt x="7821" y="1702"/>
                      <a:pt x="7821" y="1702"/>
                    </a:cubicBezTo>
                    <a:cubicBezTo>
                      <a:pt x="7697" y="1571"/>
                      <a:pt x="7697" y="1571"/>
                      <a:pt x="7697" y="1571"/>
                    </a:cubicBezTo>
                    <a:cubicBezTo>
                      <a:pt x="7697" y="1571"/>
                      <a:pt x="7697" y="1571"/>
                      <a:pt x="7697" y="1571"/>
                    </a:cubicBezTo>
                    <a:cubicBezTo>
                      <a:pt x="7697" y="1440"/>
                      <a:pt x="7697" y="1440"/>
                      <a:pt x="7697" y="1440"/>
                    </a:cubicBezTo>
                    <a:cubicBezTo>
                      <a:pt x="7697" y="1440"/>
                      <a:pt x="7697" y="1440"/>
                      <a:pt x="7697" y="1440"/>
                    </a:cubicBezTo>
                    <a:cubicBezTo>
                      <a:pt x="7697" y="1309"/>
                      <a:pt x="7697" y="1309"/>
                      <a:pt x="7697" y="1309"/>
                    </a:cubicBezTo>
                    <a:cubicBezTo>
                      <a:pt x="7697" y="1178"/>
                      <a:pt x="7697" y="1178"/>
                      <a:pt x="7697" y="1178"/>
                    </a:cubicBezTo>
                    <a:cubicBezTo>
                      <a:pt x="7697" y="1178"/>
                      <a:pt x="7697" y="1178"/>
                      <a:pt x="7697" y="1178"/>
                    </a:cubicBezTo>
                    <a:cubicBezTo>
                      <a:pt x="7821" y="916"/>
                      <a:pt x="7821" y="916"/>
                      <a:pt x="7821" y="916"/>
                    </a:cubicBezTo>
                    <a:cubicBezTo>
                      <a:pt x="7821" y="785"/>
                      <a:pt x="7821" y="785"/>
                      <a:pt x="7821" y="785"/>
                    </a:cubicBezTo>
                    <a:cubicBezTo>
                      <a:pt x="7945" y="655"/>
                      <a:pt x="7945" y="655"/>
                      <a:pt x="7945" y="655"/>
                    </a:cubicBezTo>
                    <a:cubicBezTo>
                      <a:pt x="7945" y="655"/>
                      <a:pt x="7945" y="655"/>
                      <a:pt x="7945" y="655"/>
                    </a:cubicBezTo>
                    <a:cubicBezTo>
                      <a:pt x="7821" y="655"/>
                      <a:pt x="7821" y="655"/>
                      <a:pt x="7821" y="655"/>
                    </a:cubicBezTo>
                    <a:cubicBezTo>
                      <a:pt x="7821" y="524"/>
                      <a:pt x="7821" y="524"/>
                      <a:pt x="7821" y="524"/>
                    </a:cubicBezTo>
                    <a:cubicBezTo>
                      <a:pt x="7821" y="524"/>
                      <a:pt x="7821" y="524"/>
                      <a:pt x="7821" y="524"/>
                    </a:cubicBezTo>
                    <a:cubicBezTo>
                      <a:pt x="7697" y="524"/>
                      <a:pt x="7697" y="524"/>
                      <a:pt x="7697" y="524"/>
                    </a:cubicBezTo>
                    <a:cubicBezTo>
                      <a:pt x="7572" y="393"/>
                      <a:pt x="7572" y="393"/>
                      <a:pt x="7572" y="393"/>
                    </a:cubicBezTo>
                    <a:cubicBezTo>
                      <a:pt x="7572" y="393"/>
                      <a:pt x="7572" y="393"/>
                      <a:pt x="7572" y="393"/>
                    </a:cubicBezTo>
                    <a:cubicBezTo>
                      <a:pt x="7697" y="262"/>
                      <a:pt x="7697" y="262"/>
                      <a:pt x="7697" y="262"/>
                    </a:cubicBezTo>
                    <a:cubicBezTo>
                      <a:pt x="7697" y="131"/>
                      <a:pt x="7697" y="131"/>
                      <a:pt x="7697" y="131"/>
                    </a:cubicBezTo>
                    <a:cubicBezTo>
                      <a:pt x="7572" y="0"/>
                      <a:pt x="7572" y="0"/>
                      <a:pt x="7572" y="0"/>
                    </a:cubicBezTo>
                    <a:cubicBezTo>
                      <a:pt x="7448" y="0"/>
                      <a:pt x="7448" y="0"/>
                      <a:pt x="7448" y="0"/>
                    </a:cubicBezTo>
                    <a:cubicBezTo>
                      <a:pt x="7448" y="0"/>
                      <a:pt x="7448" y="0"/>
                      <a:pt x="7448" y="0"/>
                    </a:cubicBezTo>
                    <a:cubicBezTo>
                      <a:pt x="7324" y="0"/>
                      <a:pt x="7324" y="0"/>
                      <a:pt x="7324" y="0"/>
                    </a:cubicBezTo>
                    <a:cubicBezTo>
                      <a:pt x="7324" y="0"/>
                      <a:pt x="7324" y="0"/>
                      <a:pt x="7324" y="0"/>
                    </a:cubicBezTo>
                    <a:cubicBezTo>
                      <a:pt x="7324" y="131"/>
                      <a:pt x="7324" y="131"/>
                      <a:pt x="7324" y="131"/>
                    </a:cubicBezTo>
                    <a:cubicBezTo>
                      <a:pt x="7324" y="262"/>
                      <a:pt x="7324" y="262"/>
                      <a:pt x="7324" y="262"/>
                    </a:cubicBezTo>
                    <a:cubicBezTo>
                      <a:pt x="6952" y="393"/>
                      <a:pt x="6952" y="393"/>
                      <a:pt x="6952" y="393"/>
                    </a:cubicBezTo>
                    <a:cubicBezTo>
                      <a:pt x="6828" y="393"/>
                      <a:pt x="6828" y="393"/>
                      <a:pt x="6828" y="393"/>
                    </a:cubicBezTo>
                    <a:cubicBezTo>
                      <a:pt x="6579" y="524"/>
                      <a:pt x="6579" y="524"/>
                      <a:pt x="6579" y="524"/>
                    </a:cubicBezTo>
                    <a:cubicBezTo>
                      <a:pt x="6455" y="524"/>
                      <a:pt x="6455" y="524"/>
                      <a:pt x="6455" y="524"/>
                    </a:cubicBezTo>
                    <a:cubicBezTo>
                      <a:pt x="6331" y="524"/>
                      <a:pt x="6331" y="524"/>
                      <a:pt x="6331" y="524"/>
                    </a:cubicBezTo>
                    <a:cubicBezTo>
                      <a:pt x="6083" y="655"/>
                      <a:pt x="6083" y="655"/>
                      <a:pt x="6083" y="655"/>
                    </a:cubicBezTo>
                    <a:cubicBezTo>
                      <a:pt x="5959" y="655"/>
                      <a:pt x="5959" y="655"/>
                      <a:pt x="5959" y="655"/>
                    </a:cubicBezTo>
                    <a:cubicBezTo>
                      <a:pt x="5959" y="655"/>
                      <a:pt x="5959" y="655"/>
                      <a:pt x="5959" y="655"/>
                    </a:cubicBezTo>
                    <a:cubicBezTo>
                      <a:pt x="5710" y="655"/>
                      <a:pt x="5710" y="655"/>
                      <a:pt x="5710" y="655"/>
                    </a:cubicBezTo>
                    <a:cubicBezTo>
                      <a:pt x="5462" y="785"/>
                      <a:pt x="5462" y="785"/>
                      <a:pt x="5462" y="785"/>
                    </a:cubicBezTo>
                    <a:cubicBezTo>
                      <a:pt x="5338" y="655"/>
                      <a:pt x="5338" y="655"/>
                      <a:pt x="5338" y="655"/>
                    </a:cubicBezTo>
                    <a:cubicBezTo>
                      <a:pt x="5090" y="655"/>
                      <a:pt x="5090" y="655"/>
                      <a:pt x="5090" y="655"/>
                    </a:cubicBezTo>
                    <a:cubicBezTo>
                      <a:pt x="4966" y="524"/>
                      <a:pt x="4966" y="524"/>
                      <a:pt x="4966" y="524"/>
                    </a:cubicBezTo>
                    <a:cubicBezTo>
                      <a:pt x="5090" y="655"/>
                      <a:pt x="5090" y="655"/>
                      <a:pt x="5090" y="655"/>
                    </a:cubicBezTo>
                    <a:cubicBezTo>
                      <a:pt x="5090" y="785"/>
                      <a:pt x="5090" y="785"/>
                      <a:pt x="5090" y="785"/>
                    </a:cubicBezTo>
                    <a:cubicBezTo>
                      <a:pt x="5214" y="785"/>
                      <a:pt x="5214" y="785"/>
                      <a:pt x="5214" y="785"/>
                    </a:cubicBezTo>
                    <a:cubicBezTo>
                      <a:pt x="5338" y="916"/>
                      <a:pt x="5338" y="916"/>
                      <a:pt x="5338" y="916"/>
                    </a:cubicBezTo>
                    <a:cubicBezTo>
                      <a:pt x="5090" y="1178"/>
                      <a:pt x="5090" y="1178"/>
                      <a:pt x="5090" y="1178"/>
                    </a:cubicBezTo>
                    <a:cubicBezTo>
                      <a:pt x="5214" y="1309"/>
                      <a:pt x="5214" y="1309"/>
                      <a:pt x="5214" y="1309"/>
                    </a:cubicBezTo>
                    <a:cubicBezTo>
                      <a:pt x="5214" y="1440"/>
                      <a:pt x="5214" y="1440"/>
                      <a:pt x="5214" y="1440"/>
                    </a:cubicBezTo>
                    <a:cubicBezTo>
                      <a:pt x="5462" y="1571"/>
                      <a:pt x="5462" y="1571"/>
                      <a:pt x="5462" y="1571"/>
                    </a:cubicBezTo>
                    <a:cubicBezTo>
                      <a:pt x="5586" y="1440"/>
                      <a:pt x="5586" y="1440"/>
                      <a:pt x="5586" y="1440"/>
                    </a:cubicBezTo>
                    <a:cubicBezTo>
                      <a:pt x="5834" y="1571"/>
                      <a:pt x="5834" y="1571"/>
                      <a:pt x="5834" y="1571"/>
                    </a:cubicBezTo>
                    <a:cubicBezTo>
                      <a:pt x="5834" y="1702"/>
                      <a:pt x="5834" y="1702"/>
                      <a:pt x="5834" y="1702"/>
                    </a:cubicBezTo>
                    <a:cubicBezTo>
                      <a:pt x="5710" y="1702"/>
                      <a:pt x="5710" y="1702"/>
                      <a:pt x="5710" y="1702"/>
                    </a:cubicBezTo>
                    <a:cubicBezTo>
                      <a:pt x="5462" y="1702"/>
                      <a:pt x="5462" y="1702"/>
                      <a:pt x="5462" y="1702"/>
                    </a:cubicBezTo>
                    <a:cubicBezTo>
                      <a:pt x="5338" y="1833"/>
                      <a:pt x="5338" y="1833"/>
                      <a:pt x="5338" y="1833"/>
                    </a:cubicBezTo>
                    <a:cubicBezTo>
                      <a:pt x="5214" y="1964"/>
                      <a:pt x="5214" y="1964"/>
                      <a:pt x="5214" y="1964"/>
                    </a:cubicBezTo>
                    <a:cubicBezTo>
                      <a:pt x="4966" y="2095"/>
                      <a:pt x="4966" y="2095"/>
                      <a:pt x="4966" y="2095"/>
                    </a:cubicBezTo>
                    <a:cubicBezTo>
                      <a:pt x="4841" y="2225"/>
                      <a:pt x="4841" y="2225"/>
                      <a:pt x="4841" y="2225"/>
                    </a:cubicBezTo>
                    <a:cubicBezTo>
                      <a:pt x="4717" y="2356"/>
                      <a:pt x="4717" y="2356"/>
                      <a:pt x="4717" y="2356"/>
                    </a:cubicBezTo>
                    <a:cubicBezTo>
                      <a:pt x="4593" y="2487"/>
                      <a:pt x="4593" y="2487"/>
                      <a:pt x="4593" y="2487"/>
                    </a:cubicBezTo>
                    <a:cubicBezTo>
                      <a:pt x="4345" y="2487"/>
                      <a:pt x="4345" y="2487"/>
                      <a:pt x="4345" y="2487"/>
                    </a:cubicBezTo>
                    <a:cubicBezTo>
                      <a:pt x="4221" y="2487"/>
                      <a:pt x="4221" y="2487"/>
                      <a:pt x="4221" y="2487"/>
                    </a:cubicBezTo>
                    <a:cubicBezTo>
                      <a:pt x="3972" y="2356"/>
                      <a:pt x="3972" y="2356"/>
                      <a:pt x="3972" y="2356"/>
                    </a:cubicBezTo>
                    <a:cubicBezTo>
                      <a:pt x="3724" y="2225"/>
                      <a:pt x="3724" y="2225"/>
                      <a:pt x="3724" y="2225"/>
                    </a:cubicBezTo>
                    <a:cubicBezTo>
                      <a:pt x="3600" y="2225"/>
                      <a:pt x="3600" y="2225"/>
                      <a:pt x="3600" y="2225"/>
                    </a:cubicBezTo>
                    <a:cubicBezTo>
                      <a:pt x="3600" y="2095"/>
                      <a:pt x="3600" y="2095"/>
                      <a:pt x="3600" y="2095"/>
                    </a:cubicBezTo>
                    <a:cubicBezTo>
                      <a:pt x="3600" y="1964"/>
                      <a:pt x="3600" y="1964"/>
                      <a:pt x="3600" y="1964"/>
                    </a:cubicBezTo>
                    <a:cubicBezTo>
                      <a:pt x="3476" y="1833"/>
                      <a:pt x="3476" y="1833"/>
                      <a:pt x="3476" y="1833"/>
                    </a:cubicBezTo>
                    <a:cubicBezTo>
                      <a:pt x="3476" y="1702"/>
                      <a:pt x="3476" y="1702"/>
                      <a:pt x="3476" y="1702"/>
                    </a:cubicBezTo>
                    <a:cubicBezTo>
                      <a:pt x="3352" y="1833"/>
                      <a:pt x="3352" y="1833"/>
                      <a:pt x="3352" y="1833"/>
                    </a:cubicBezTo>
                    <a:cubicBezTo>
                      <a:pt x="3228" y="1964"/>
                      <a:pt x="3228" y="1964"/>
                      <a:pt x="3228" y="1964"/>
                    </a:cubicBezTo>
                    <a:cubicBezTo>
                      <a:pt x="3228" y="1964"/>
                      <a:pt x="3228" y="1964"/>
                      <a:pt x="3228" y="1964"/>
                    </a:cubicBezTo>
                    <a:cubicBezTo>
                      <a:pt x="3103" y="1833"/>
                      <a:pt x="3103" y="1833"/>
                      <a:pt x="3103" y="1833"/>
                    </a:cubicBezTo>
                    <a:cubicBezTo>
                      <a:pt x="2979" y="1833"/>
                      <a:pt x="2979" y="1833"/>
                      <a:pt x="2979" y="1833"/>
                    </a:cubicBezTo>
                    <a:cubicBezTo>
                      <a:pt x="2979" y="1964"/>
                      <a:pt x="2979" y="1964"/>
                      <a:pt x="2979" y="1964"/>
                    </a:cubicBezTo>
                    <a:cubicBezTo>
                      <a:pt x="2359" y="1964"/>
                      <a:pt x="2359" y="1964"/>
                      <a:pt x="2359" y="1964"/>
                    </a:cubicBezTo>
                    <a:cubicBezTo>
                      <a:pt x="2234" y="2095"/>
                      <a:pt x="2234" y="2095"/>
                      <a:pt x="2234" y="2095"/>
                    </a:cubicBezTo>
                    <a:cubicBezTo>
                      <a:pt x="2359" y="2225"/>
                      <a:pt x="2359" y="2225"/>
                      <a:pt x="2359" y="2225"/>
                    </a:cubicBezTo>
                    <a:cubicBezTo>
                      <a:pt x="2483" y="2225"/>
                      <a:pt x="2483" y="2225"/>
                      <a:pt x="2483" y="2225"/>
                    </a:cubicBezTo>
                    <a:cubicBezTo>
                      <a:pt x="2607" y="2487"/>
                      <a:pt x="2607" y="2487"/>
                      <a:pt x="2607" y="2487"/>
                    </a:cubicBezTo>
                    <a:cubicBezTo>
                      <a:pt x="2607" y="2487"/>
                      <a:pt x="2607" y="2487"/>
                      <a:pt x="2607" y="2487"/>
                    </a:cubicBezTo>
                    <a:cubicBezTo>
                      <a:pt x="2607" y="2487"/>
                      <a:pt x="2607" y="2487"/>
                      <a:pt x="2607" y="2487"/>
                    </a:cubicBezTo>
                    <a:cubicBezTo>
                      <a:pt x="2607" y="2618"/>
                      <a:pt x="2607" y="2618"/>
                      <a:pt x="2607" y="2618"/>
                    </a:cubicBezTo>
                    <a:cubicBezTo>
                      <a:pt x="2483" y="2618"/>
                      <a:pt x="2483" y="2618"/>
                      <a:pt x="2483" y="2618"/>
                    </a:cubicBezTo>
                    <a:cubicBezTo>
                      <a:pt x="2110" y="2618"/>
                      <a:pt x="2110" y="2618"/>
                      <a:pt x="2110" y="2618"/>
                    </a:cubicBezTo>
                    <a:cubicBezTo>
                      <a:pt x="2110" y="3011"/>
                      <a:pt x="2110" y="3011"/>
                      <a:pt x="2110" y="3011"/>
                    </a:cubicBezTo>
                    <a:cubicBezTo>
                      <a:pt x="2234" y="3142"/>
                      <a:pt x="2234" y="3142"/>
                      <a:pt x="2234" y="3142"/>
                    </a:cubicBezTo>
                    <a:cubicBezTo>
                      <a:pt x="2359" y="3273"/>
                      <a:pt x="2359" y="3273"/>
                      <a:pt x="2359" y="3273"/>
                    </a:cubicBezTo>
                    <a:cubicBezTo>
                      <a:pt x="2607" y="3404"/>
                      <a:pt x="2607" y="3404"/>
                      <a:pt x="2607" y="3404"/>
                    </a:cubicBezTo>
                    <a:cubicBezTo>
                      <a:pt x="2483" y="3665"/>
                      <a:pt x="2483" y="3665"/>
                      <a:pt x="2483" y="3665"/>
                    </a:cubicBezTo>
                    <a:cubicBezTo>
                      <a:pt x="2483" y="3665"/>
                      <a:pt x="2483" y="3665"/>
                      <a:pt x="2483" y="3665"/>
                    </a:cubicBezTo>
                    <a:cubicBezTo>
                      <a:pt x="2234" y="4844"/>
                      <a:pt x="2234" y="4844"/>
                      <a:pt x="2234" y="4844"/>
                    </a:cubicBezTo>
                    <a:cubicBezTo>
                      <a:pt x="2110" y="5105"/>
                      <a:pt x="2110" y="5105"/>
                      <a:pt x="2110" y="5105"/>
                    </a:cubicBezTo>
                    <a:cubicBezTo>
                      <a:pt x="2110" y="5105"/>
                      <a:pt x="2110" y="5105"/>
                      <a:pt x="2110" y="5105"/>
                    </a:cubicBezTo>
                    <a:cubicBezTo>
                      <a:pt x="2110" y="5236"/>
                      <a:pt x="2110" y="5236"/>
                      <a:pt x="2110" y="5236"/>
                    </a:cubicBezTo>
                    <a:cubicBezTo>
                      <a:pt x="1986" y="5236"/>
                      <a:pt x="1986" y="5236"/>
                      <a:pt x="1986" y="5236"/>
                    </a:cubicBezTo>
                    <a:cubicBezTo>
                      <a:pt x="1986" y="5105"/>
                      <a:pt x="1986" y="5105"/>
                      <a:pt x="1986" y="5105"/>
                    </a:cubicBezTo>
                    <a:cubicBezTo>
                      <a:pt x="1862" y="5105"/>
                      <a:pt x="1862" y="5105"/>
                      <a:pt x="1862" y="5105"/>
                    </a:cubicBezTo>
                    <a:cubicBezTo>
                      <a:pt x="1862" y="5105"/>
                      <a:pt x="1862" y="5105"/>
                      <a:pt x="1862" y="5105"/>
                    </a:cubicBezTo>
                    <a:cubicBezTo>
                      <a:pt x="1738" y="5105"/>
                      <a:pt x="1738" y="5105"/>
                      <a:pt x="1738" y="5105"/>
                    </a:cubicBezTo>
                    <a:cubicBezTo>
                      <a:pt x="1614" y="5105"/>
                      <a:pt x="1614" y="5105"/>
                      <a:pt x="1614" y="5105"/>
                    </a:cubicBezTo>
                    <a:cubicBezTo>
                      <a:pt x="1614" y="5105"/>
                      <a:pt x="1614" y="5105"/>
                      <a:pt x="1614" y="5105"/>
                    </a:cubicBezTo>
                    <a:cubicBezTo>
                      <a:pt x="1241" y="5236"/>
                      <a:pt x="1241" y="5236"/>
                      <a:pt x="1241" y="5236"/>
                    </a:cubicBezTo>
                    <a:cubicBezTo>
                      <a:pt x="993" y="5367"/>
                      <a:pt x="993" y="5367"/>
                      <a:pt x="993" y="5367"/>
                    </a:cubicBezTo>
                    <a:cubicBezTo>
                      <a:pt x="869" y="5367"/>
                      <a:pt x="869" y="5367"/>
                      <a:pt x="869" y="5367"/>
                    </a:cubicBezTo>
                    <a:cubicBezTo>
                      <a:pt x="869" y="5367"/>
                      <a:pt x="869" y="5367"/>
                      <a:pt x="869" y="5367"/>
                    </a:cubicBezTo>
                    <a:cubicBezTo>
                      <a:pt x="745" y="5498"/>
                      <a:pt x="745" y="5498"/>
                      <a:pt x="745" y="5498"/>
                    </a:cubicBezTo>
                    <a:cubicBezTo>
                      <a:pt x="621" y="5629"/>
                      <a:pt x="621" y="5629"/>
                      <a:pt x="621" y="5629"/>
                    </a:cubicBezTo>
                    <a:cubicBezTo>
                      <a:pt x="497" y="5629"/>
                      <a:pt x="497" y="5629"/>
                      <a:pt x="497" y="5629"/>
                    </a:cubicBezTo>
                    <a:cubicBezTo>
                      <a:pt x="497" y="5760"/>
                      <a:pt x="497" y="5760"/>
                      <a:pt x="497" y="5760"/>
                    </a:cubicBezTo>
                    <a:cubicBezTo>
                      <a:pt x="497" y="5891"/>
                      <a:pt x="497" y="5891"/>
                      <a:pt x="497" y="5891"/>
                    </a:cubicBezTo>
                    <a:cubicBezTo>
                      <a:pt x="497" y="5891"/>
                      <a:pt x="497" y="5891"/>
                      <a:pt x="497" y="5891"/>
                    </a:cubicBezTo>
                    <a:cubicBezTo>
                      <a:pt x="372" y="6153"/>
                      <a:pt x="372" y="6153"/>
                      <a:pt x="372" y="6153"/>
                    </a:cubicBezTo>
                    <a:cubicBezTo>
                      <a:pt x="372" y="6284"/>
                      <a:pt x="372" y="6284"/>
                      <a:pt x="372" y="6284"/>
                    </a:cubicBezTo>
                    <a:cubicBezTo>
                      <a:pt x="372" y="6415"/>
                      <a:pt x="372" y="6415"/>
                      <a:pt x="372" y="6415"/>
                    </a:cubicBezTo>
                    <a:cubicBezTo>
                      <a:pt x="372" y="6415"/>
                      <a:pt x="372" y="6415"/>
                      <a:pt x="372" y="6415"/>
                    </a:cubicBezTo>
                    <a:cubicBezTo>
                      <a:pt x="248" y="6415"/>
                      <a:pt x="248" y="6415"/>
                      <a:pt x="248" y="6415"/>
                    </a:cubicBezTo>
                    <a:cubicBezTo>
                      <a:pt x="124" y="6545"/>
                      <a:pt x="124" y="6545"/>
                      <a:pt x="124" y="6545"/>
                    </a:cubicBezTo>
                    <a:cubicBezTo>
                      <a:pt x="124" y="6676"/>
                      <a:pt x="124" y="6676"/>
                      <a:pt x="124" y="6676"/>
                    </a:cubicBezTo>
                    <a:cubicBezTo>
                      <a:pt x="0" y="6676"/>
                      <a:pt x="0" y="6676"/>
                      <a:pt x="0" y="6676"/>
                    </a:cubicBezTo>
                    <a:cubicBezTo>
                      <a:pt x="124" y="6807"/>
                      <a:pt x="124" y="6807"/>
                      <a:pt x="124" y="6807"/>
                    </a:cubicBezTo>
                    <a:cubicBezTo>
                      <a:pt x="0" y="6938"/>
                      <a:pt x="0" y="6938"/>
                      <a:pt x="0" y="6938"/>
                    </a:cubicBezTo>
                    <a:cubicBezTo>
                      <a:pt x="0" y="6938"/>
                      <a:pt x="0" y="6938"/>
                      <a:pt x="0" y="6938"/>
                    </a:cubicBezTo>
                    <a:cubicBezTo>
                      <a:pt x="0" y="7069"/>
                      <a:pt x="0" y="7069"/>
                      <a:pt x="0" y="7069"/>
                    </a:cubicBezTo>
                    <a:cubicBezTo>
                      <a:pt x="0" y="7200"/>
                      <a:pt x="0" y="7200"/>
                      <a:pt x="0" y="7200"/>
                    </a:cubicBezTo>
                    <a:cubicBezTo>
                      <a:pt x="124" y="7331"/>
                      <a:pt x="124" y="7331"/>
                      <a:pt x="124" y="7331"/>
                    </a:cubicBezTo>
                    <a:cubicBezTo>
                      <a:pt x="497" y="7724"/>
                      <a:pt x="497" y="7724"/>
                      <a:pt x="497" y="7724"/>
                    </a:cubicBezTo>
                    <a:cubicBezTo>
                      <a:pt x="248" y="7855"/>
                      <a:pt x="248" y="7855"/>
                      <a:pt x="248" y="7855"/>
                    </a:cubicBezTo>
                    <a:cubicBezTo>
                      <a:pt x="621" y="7855"/>
                      <a:pt x="621" y="7855"/>
                      <a:pt x="621" y="7855"/>
                    </a:cubicBezTo>
                    <a:cubicBezTo>
                      <a:pt x="869" y="7855"/>
                      <a:pt x="869" y="7855"/>
                      <a:pt x="869" y="7855"/>
                    </a:cubicBezTo>
                    <a:cubicBezTo>
                      <a:pt x="993" y="7985"/>
                      <a:pt x="993" y="7985"/>
                      <a:pt x="993" y="7985"/>
                    </a:cubicBezTo>
                    <a:cubicBezTo>
                      <a:pt x="993" y="8247"/>
                      <a:pt x="993" y="8247"/>
                      <a:pt x="993" y="8247"/>
                    </a:cubicBezTo>
                    <a:cubicBezTo>
                      <a:pt x="1241" y="8247"/>
                      <a:pt x="1241" y="8247"/>
                      <a:pt x="1241" y="8247"/>
                    </a:cubicBezTo>
                    <a:cubicBezTo>
                      <a:pt x="1490" y="8247"/>
                      <a:pt x="1490" y="8247"/>
                      <a:pt x="1490" y="8247"/>
                    </a:cubicBezTo>
                    <a:cubicBezTo>
                      <a:pt x="1738" y="7985"/>
                      <a:pt x="1738" y="7985"/>
                      <a:pt x="1738" y="7985"/>
                    </a:cubicBezTo>
                    <a:cubicBezTo>
                      <a:pt x="1862" y="7855"/>
                      <a:pt x="1862" y="7855"/>
                      <a:pt x="1862" y="7855"/>
                    </a:cubicBezTo>
                    <a:cubicBezTo>
                      <a:pt x="1986" y="7985"/>
                      <a:pt x="1986" y="7985"/>
                      <a:pt x="1986" y="7985"/>
                    </a:cubicBezTo>
                    <a:cubicBezTo>
                      <a:pt x="1986" y="8116"/>
                      <a:pt x="1986" y="8116"/>
                      <a:pt x="1986" y="8116"/>
                    </a:cubicBezTo>
                    <a:cubicBezTo>
                      <a:pt x="1862" y="8116"/>
                      <a:pt x="1862" y="8116"/>
                      <a:pt x="1862" y="8116"/>
                    </a:cubicBezTo>
                    <a:cubicBezTo>
                      <a:pt x="1862" y="8247"/>
                      <a:pt x="1862" y="8247"/>
                      <a:pt x="1862" y="8247"/>
                    </a:cubicBezTo>
                    <a:cubicBezTo>
                      <a:pt x="1986" y="8640"/>
                      <a:pt x="1986" y="8640"/>
                      <a:pt x="1986" y="8640"/>
                    </a:cubicBezTo>
                    <a:cubicBezTo>
                      <a:pt x="1986" y="8771"/>
                      <a:pt x="1986" y="8771"/>
                      <a:pt x="1986" y="8771"/>
                    </a:cubicBezTo>
                    <a:cubicBezTo>
                      <a:pt x="1986" y="8771"/>
                      <a:pt x="1986" y="8771"/>
                      <a:pt x="1986" y="8771"/>
                    </a:cubicBezTo>
                    <a:cubicBezTo>
                      <a:pt x="2110" y="8771"/>
                      <a:pt x="2110" y="8771"/>
                      <a:pt x="2110" y="8771"/>
                    </a:cubicBezTo>
                    <a:cubicBezTo>
                      <a:pt x="2234" y="8771"/>
                      <a:pt x="2234" y="8771"/>
                      <a:pt x="2234" y="8771"/>
                    </a:cubicBezTo>
                    <a:cubicBezTo>
                      <a:pt x="2359" y="8771"/>
                      <a:pt x="2359" y="8771"/>
                      <a:pt x="2359" y="8771"/>
                    </a:cubicBezTo>
                    <a:cubicBezTo>
                      <a:pt x="2359" y="8771"/>
                      <a:pt x="2359" y="8771"/>
                      <a:pt x="2359" y="8771"/>
                    </a:cubicBezTo>
                    <a:cubicBezTo>
                      <a:pt x="2483" y="8771"/>
                      <a:pt x="2483" y="8771"/>
                      <a:pt x="2483" y="8771"/>
                    </a:cubicBezTo>
                    <a:cubicBezTo>
                      <a:pt x="2483" y="8771"/>
                      <a:pt x="2483" y="8771"/>
                      <a:pt x="2483" y="8771"/>
                    </a:cubicBezTo>
                    <a:cubicBezTo>
                      <a:pt x="2483" y="8771"/>
                      <a:pt x="2483" y="8771"/>
                      <a:pt x="2483" y="8771"/>
                    </a:cubicBezTo>
                    <a:cubicBezTo>
                      <a:pt x="2855" y="8771"/>
                      <a:pt x="2855" y="8771"/>
                      <a:pt x="2855" y="8771"/>
                    </a:cubicBezTo>
                    <a:cubicBezTo>
                      <a:pt x="2979" y="8771"/>
                      <a:pt x="2979" y="8771"/>
                      <a:pt x="2979" y="8771"/>
                    </a:cubicBezTo>
                    <a:cubicBezTo>
                      <a:pt x="3103" y="8640"/>
                      <a:pt x="3103" y="8640"/>
                      <a:pt x="3103" y="8640"/>
                    </a:cubicBezTo>
                    <a:cubicBezTo>
                      <a:pt x="3228" y="8640"/>
                      <a:pt x="3228" y="8640"/>
                      <a:pt x="3228" y="8640"/>
                    </a:cubicBezTo>
                    <a:cubicBezTo>
                      <a:pt x="3352" y="8640"/>
                      <a:pt x="3352" y="8640"/>
                      <a:pt x="3352" y="8640"/>
                    </a:cubicBezTo>
                    <a:cubicBezTo>
                      <a:pt x="3476" y="8640"/>
                      <a:pt x="3476" y="8640"/>
                      <a:pt x="3476" y="8640"/>
                    </a:cubicBezTo>
                    <a:cubicBezTo>
                      <a:pt x="3600" y="8509"/>
                      <a:pt x="3600" y="8509"/>
                      <a:pt x="3600" y="8509"/>
                    </a:cubicBezTo>
                    <a:cubicBezTo>
                      <a:pt x="3724" y="8378"/>
                      <a:pt x="3724" y="8378"/>
                      <a:pt x="3724" y="8378"/>
                    </a:cubicBezTo>
                    <a:cubicBezTo>
                      <a:pt x="3972" y="8116"/>
                      <a:pt x="3972" y="8116"/>
                      <a:pt x="3972" y="8116"/>
                    </a:cubicBezTo>
                    <a:cubicBezTo>
                      <a:pt x="4221" y="8116"/>
                      <a:pt x="4221" y="8116"/>
                      <a:pt x="4221" y="8116"/>
                    </a:cubicBezTo>
                    <a:cubicBezTo>
                      <a:pt x="4345" y="7985"/>
                      <a:pt x="4345" y="7985"/>
                      <a:pt x="4345" y="7985"/>
                    </a:cubicBezTo>
                    <a:cubicBezTo>
                      <a:pt x="4469" y="7985"/>
                      <a:pt x="4469" y="7985"/>
                      <a:pt x="4469" y="7985"/>
                    </a:cubicBezTo>
                    <a:cubicBezTo>
                      <a:pt x="4593" y="8116"/>
                      <a:pt x="4593" y="8116"/>
                      <a:pt x="4593" y="8116"/>
                    </a:cubicBezTo>
                    <a:cubicBezTo>
                      <a:pt x="4717" y="7985"/>
                      <a:pt x="4717" y="7985"/>
                      <a:pt x="4717" y="7985"/>
                    </a:cubicBezTo>
                    <a:cubicBezTo>
                      <a:pt x="4717" y="8116"/>
                      <a:pt x="4717" y="8116"/>
                      <a:pt x="4717" y="8116"/>
                    </a:cubicBezTo>
                    <a:cubicBezTo>
                      <a:pt x="4717" y="8247"/>
                      <a:pt x="4717" y="8247"/>
                      <a:pt x="4717" y="8247"/>
                    </a:cubicBezTo>
                    <a:cubicBezTo>
                      <a:pt x="4841" y="8378"/>
                      <a:pt x="4841" y="8378"/>
                      <a:pt x="4841" y="8378"/>
                    </a:cubicBezTo>
                    <a:cubicBezTo>
                      <a:pt x="4717" y="8509"/>
                      <a:pt x="4717" y="8509"/>
                      <a:pt x="4717" y="8509"/>
                    </a:cubicBezTo>
                    <a:cubicBezTo>
                      <a:pt x="4841" y="8771"/>
                      <a:pt x="4841" y="8771"/>
                      <a:pt x="4841" y="8771"/>
                    </a:cubicBezTo>
                    <a:cubicBezTo>
                      <a:pt x="4717" y="8902"/>
                      <a:pt x="4717" y="8902"/>
                      <a:pt x="4717" y="8902"/>
                    </a:cubicBezTo>
                    <a:cubicBezTo>
                      <a:pt x="4841" y="9164"/>
                      <a:pt x="4841" y="9164"/>
                      <a:pt x="4841" y="9164"/>
                    </a:cubicBezTo>
                    <a:cubicBezTo>
                      <a:pt x="4966" y="9164"/>
                      <a:pt x="4966" y="9164"/>
                      <a:pt x="4966" y="9164"/>
                    </a:cubicBezTo>
                    <a:cubicBezTo>
                      <a:pt x="4966" y="9295"/>
                      <a:pt x="4966" y="9295"/>
                      <a:pt x="4966" y="9295"/>
                    </a:cubicBezTo>
                    <a:cubicBezTo>
                      <a:pt x="5090" y="9425"/>
                      <a:pt x="5090" y="9425"/>
                      <a:pt x="5090" y="9425"/>
                    </a:cubicBezTo>
                    <a:cubicBezTo>
                      <a:pt x="5338" y="9425"/>
                      <a:pt x="5338" y="9425"/>
                      <a:pt x="5338" y="9425"/>
                    </a:cubicBezTo>
                    <a:cubicBezTo>
                      <a:pt x="5462" y="9556"/>
                      <a:pt x="5462" y="9556"/>
                      <a:pt x="5462" y="9556"/>
                    </a:cubicBezTo>
                    <a:cubicBezTo>
                      <a:pt x="5462" y="9556"/>
                      <a:pt x="5462" y="9556"/>
                      <a:pt x="5462" y="9556"/>
                    </a:cubicBezTo>
                    <a:cubicBezTo>
                      <a:pt x="5710" y="9425"/>
                      <a:pt x="5710" y="9425"/>
                      <a:pt x="5710" y="9425"/>
                    </a:cubicBezTo>
                    <a:cubicBezTo>
                      <a:pt x="5959" y="9687"/>
                      <a:pt x="5959" y="9687"/>
                      <a:pt x="5959" y="9687"/>
                    </a:cubicBezTo>
                    <a:cubicBezTo>
                      <a:pt x="6083" y="9687"/>
                      <a:pt x="6083" y="9687"/>
                      <a:pt x="6083" y="9687"/>
                    </a:cubicBezTo>
                    <a:cubicBezTo>
                      <a:pt x="6207" y="9818"/>
                      <a:pt x="6207" y="9818"/>
                      <a:pt x="6207" y="9818"/>
                    </a:cubicBezTo>
                    <a:cubicBezTo>
                      <a:pt x="6331" y="9818"/>
                      <a:pt x="6331" y="9818"/>
                      <a:pt x="6331" y="9818"/>
                    </a:cubicBezTo>
                    <a:cubicBezTo>
                      <a:pt x="6579" y="9949"/>
                      <a:pt x="6579" y="9949"/>
                      <a:pt x="6579" y="9949"/>
                    </a:cubicBezTo>
                    <a:cubicBezTo>
                      <a:pt x="6703" y="9949"/>
                      <a:pt x="6703" y="9949"/>
                      <a:pt x="6703" y="9949"/>
                    </a:cubicBezTo>
                    <a:cubicBezTo>
                      <a:pt x="6703" y="10080"/>
                      <a:pt x="6703" y="10080"/>
                      <a:pt x="6703" y="10080"/>
                    </a:cubicBezTo>
                    <a:cubicBezTo>
                      <a:pt x="6828" y="10080"/>
                      <a:pt x="6828" y="10080"/>
                      <a:pt x="6828" y="10080"/>
                    </a:cubicBezTo>
                    <a:cubicBezTo>
                      <a:pt x="6952" y="10211"/>
                      <a:pt x="6952" y="10211"/>
                      <a:pt x="6952" y="10211"/>
                    </a:cubicBezTo>
                    <a:cubicBezTo>
                      <a:pt x="7324" y="10211"/>
                      <a:pt x="7324" y="10211"/>
                      <a:pt x="7324" y="10211"/>
                    </a:cubicBezTo>
                    <a:cubicBezTo>
                      <a:pt x="7572" y="10342"/>
                      <a:pt x="7572" y="10342"/>
                      <a:pt x="7572" y="10342"/>
                    </a:cubicBezTo>
                    <a:cubicBezTo>
                      <a:pt x="7572" y="10342"/>
                      <a:pt x="7572" y="10342"/>
                      <a:pt x="7572" y="10342"/>
                    </a:cubicBezTo>
                    <a:cubicBezTo>
                      <a:pt x="7572" y="10604"/>
                      <a:pt x="7572" y="10604"/>
                      <a:pt x="7572" y="10604"/>
                    </a:cubicBezTo>
                    <a:cubicBezTo>
                      <a:pt x="7572" y="10865"/>
                      <a:pt x="7572" y="10865"/>
                      <a:pt x="7572" y="10865"/>
                    </a:cubicBezTo>
                    <a:cubicBezTo>
                      <a:pt x="7572" y="10996"/>
                      <a:pt x="7572" y="10996"/>
                      <a:pt x="7572" y="10996"/>
                    </a:cubicBezTo>
                    <a:cubicBezTo>
                      <a:pt x="7697" y="11258"/>
                      <a:pt x="7697" y="11258"/>
                      <a:pt x="7697" y="11258"/>
                    </a:cubicBezTo>
                    <a:cubicBezTo>
                      <a:pt x="7697" y="11520"/>
                      <a:pt x="7697" y="11520"/>
                      <a:pt x="7697" y="11520"/>
                    </a:cubicBezTo>
                    <a:cubicBezTo>
                      <a:pt x="8690" y="11520"/>
                      <a:pt x="8690" y="11520"/>
                      <a:pt x="8690" y="11520"/>
                    </a:cubicBezTo>
                    <a:cubicBezTo>
                      <a:pt x="8814" y="11913"/>
                      <a:pt x="8814" y="11913"/>
                      <a:pt x="8814" y="11913"/>
                    </a:cubicBezTo>
                    <a:cubicBezTo>
                      <a:pt x="8690" y="12044"/>
                      <a:pt x="8690" y="12044"/>
                      <a:pt x="8690" y="12044"/>
                    </a:cubicBezTo>
                    <a:cubicBezTo>
                      <a:pt x="9062" y="12175"/>
                      <a:pt x="9062" y="12175"/>
                      <a:pt x="9062" y="12175"/>
                    </a:cubicBezTo>
                    <a:cubicBezTo>
                      <a:pt x="9310" y="12698"/>
                      <a:pt x="9310" y="12698"/>
                      <a:pt x="9310" y="12698"/>
                    </a:cubicBezTo>
                    <a:cubicBezTo>
                      <a:pt x="9310" y="12829"/>
                      <a:pt x="9310" y="12829"/>
                      <a:pt x="9310" y="12829"/>
                    </a:cubicBezTo>
                    <a:cubicBezTo>
                      <a:pt x="9062" y="13353"/>
                      <a:pt x="9062" y="13353"/>
                      <a:pt x="9062" y="13353"/>
                    </a:cubicBezTo>
                    <a:cubicBezTo>
                      <a:pt x="9062" y="13484"/>
                      <a:pt x="9062" y="13484"/>
                      <a:pt x="9062" y="13484"/>
                    </a:cubicBezTo>
                    <a:cubicBezTo>
                      <a:pt x="9062" y="13615"/>
                      <a:pt x="9062" y="13615"/>
                      <a:pt x="9062" y="13615"/>
                    </a:cubicBezTo>
                    <a:cubicBezTo>
                      <a:pt x="9062" y="13615"/>
                      <a:pt x="9062" y="13615"/>
                      <a:pt x="9062" y="13615"/>
                    </a:cubicBezTo>
                    <a:cubicBezTo>
                      <a:pt x="9062" y="13745"/>
                      <a:pt x="9062" y="13745"/>
                      <a:pt x="9062" y="13745"/>
                    </a:cubicBezTo>
                    <a:cubicBezTo>
                      <a:pt x="9186" y="13876"/>
                      <a:pt x="9186" y="13876"/>
                      <a:pt x="9186" y="13876"/>
                    </a:cubicBezTo>
                    <a:cubicBezTo>
                      <a:pt x="9186" y="14007"/>
                      <a:pt x="9186" y="14007"/>
                      <a:pt x="9186" y="14007"/>
                    </a:cubicBezTo>
                    <a:cubicBezTo>
                      <a:pt x="9310" y="14138"/>
                      <a:pt x="9310" y="14138"/>
                      <a:pt x="9310" y="14138"/>
                    </a:cubicBezTo>
                    <a:cubicBezTo>
                      <a:pt x="9186" y="14531"/>
                      <a:pt x="9186" y="14531"/>
                      <a:pt x="9186" y="14531"/>
                    </a:cubicBezTo>
                    <a:cubicBezTo>
                      <a:pt x="9310" y="14662"/>
                      <a:pt x="9310" y="14662"/>
                      <a:pt x="9310" y="14662"/>
                    </a:cubicBezTo>
                    <a:cubicBezTo>
                      <a:pt x="9186" y="14662"/>
                      <a:pt x="9186" y="14662"/>
                      <a:pt x="9186" y="14662"/>
                    </a:cubicBezTo>
                    <a:cubicBezTo>
                      <a:pt x="9310" y="14793"/>
                      <a:pt x="9310" y="14793"/>
                      <a:pt x="9310" y="14793"/>
                    </a:cubicBezTo>
                    <a:cubicBezTo>
                      <a:pt x="9434" y="14793"/>
                      <a:pt x="9434" y="14793"/>
                      <a:pt x="9434" y="14793"/>
                    </a:cubicBezTo>
                    <a:cubicBezTo>
                      <a:pt x="9559" y="14924"/>
                      <a:pt x="9559" y="14924"/>
                      <a:pt x="9559" y="14924"/>
                    </a:cubicBezTo>
                    <a:cubicBezTo>
                      <a:pt x="9807" y="14793"/>
                      <a:pt x="9807" y="14793"/>
                      <a:pt x="9807" y="14793"/>
                    </a:cubicBezTo>
                    <a:cubicBezTo>
                      <a:pt x="9931" y="14924"/>
                      <a:pt x="9931" y="14924"/>
                      <a:pt x="9931" y="14924"/>
                    </a:cubicBezTo>
                    <a:cubicBezTo>
                      <a:pt x="10179" y="14793"/>
                      <a:pt x="10179" y="14793"/>
                      <a:pt x="10179" y="14793"/>
                    </a:cubicBezTo>
                    <a:cubicBezTo>
                      <a:pt x="10303" y="14924"/>
                      <a:pt x="10303" y="14924"/>
                      <a:pt x="10303" y="14924"/>
                    </a:cubicBezTo>
                    <a:cubicBezTo>
                      <a:pt x="10428" y="14924"/>
                      <a:pt x="10428" y="14924"/>
                      <a:pt x="10428" y="14924"/>
                    </a:cubicBezTo>
                    <a:cubicBezTo>
                      <a:pt x="10428" y="15055"/>
                      <a:pt x="10428" y="15055"/>
                      <a:pt x="10428" y="15055"/>
                    </a:cubicBezTo>
                    <a:cubicBezTo>
                      <a:pt x="10676" y="15578"/>
                      <a:pt x="10676" y="15578"/>
                      <a:pt x="10676" y="15578"/>
                    </a:cubicBezTo>
                    <a:cubicBezTo>
                      <a:pt x="10676" y="15840"/>
                      <a:pt x="10676" y="15840"/>
                      <a:pt x="10676" y="15840"/>
                    </a:cubicBezTo>
                    <a:cubicBezTo>
                      <a:pt x="10800" y="15840"/>
                      <a:pt x="10800" y="15840"/>
                      <a:pt x="10800" y="15840"/>
                    </a:cubicBezTo>
                    <a:cubicBezTo>
                      <a:pt x="11048" y="15709"/>
                      <a:pt x="11048" y="15709"/>
                      <a:pt x="11048" y="15709"/>
                    </a:cubicBezTo>
                    <a:cubicBezTo>
                      <a:pt x="11172" y="15709"/>
                      <a:pt x="11172" y="15709"/>
                      <a:pt x="11172" y="15709"/>
                    </a:cubicBezTo>
                    <a:cubicBezTo>
                      <a:pt x="11297" y="15840"/>
                      <a:pt x="11297" y="15840"/>
                      <a:pt x="11297" y="15840"/>
                    </a:cubicBezTo>
                    <a:cubicBezTo>
                      <a:pt x="11297" y="15840"/>
                      <a:pt x="11297" y="15840"/>
                      <a:pt x="11297" y="15840"/>
                    </a:cubicBezTo>
                    <a:cubicBezTo>
                      <a:pt x="11297" y="15971"/>
                      <a:pt x="11297" y="15971"/>
                      <a:pt x="11297" y="15971"/>
                    </a:cubicBezTo>
                    <a:cubicBezTo>
                      <a:pt x="11297" y="16495"/>
                      <a:pt x="11297" y="16495"/>
                      <a:pt x="11297" y="16495"/>
                    </a:cubicBezTo>
                    <a:cubicBezTo>
                      <a:pt x="11297" y="16495"/>
                      <a:pt x="11297" y="16495"/>
                      <a:pt x="11297" y="16495"/>
                    </a:cubicBezTo>
                    <a:cubicBezTo>
                      <a:pt x="11172" y="16495"/>
                      <a:pt x="11172" y="16495"/>
                      <a:pt x="11172" y="16495"/>
                    </a:cubicBezTo>
                    <a:cubicBezTo>
                      <a:pt x="11172" y="16625"/>
                      <a:pt x="11172" y="16625"/>
                      <a:pt x="11172" y="16625"/>
                    </a:cubicBezTo>
                    <a:cubicBezTo>
                      <a:pt x="11172" y="16625"/>
                      <a:pt x="11172" y="16625"/>
                      <a:pt x="11172" y="16625"/>
                    </a:cubicBezTo>
                    <a:cubicBezTo>
                      <a:pt x="11172" y="16756"/>
                      <a:pt x="11172" y="16756"/>
                      <a:pt x="11172" y="16756"/>
                    </a:cubicBezTo>
                    <a:cubicBezTo>
                      <a:pt x="11297" y="16625"/>
                      <a:pt x="11297" y="16625"/>
                      <a:pt x="11297" y="16625"/>
                    </a:cubicBezTo>
                    <a:cubicBezTo>
                      <a:pt x="11545" y="16625"/>
                      <a:pt x="11545" y="16625"/>
                      <a:pt x="11545" y="16625"/>
                    </a:cubicBezTo>
                    <a:cubicBezTo>
                      <a:pt x="11545" y="16756"/>
                      <a:pt x="11545" y="16756"/>
                      <a:pt x="11545" y="16756"/>
                    </a:cubicBezTo>
                    <a:cubicBezTo>
                      <a:pt x="11669" y="17018"/>
                      <a:pt x="11669" y="17018"/>
                      <a:pt x="11669" y="17018"/>
                    </a:cubicBezTo>
                    <a:cubicBezTo>
                      <a:pt x="11669" y="17149"/>
                      <a:pt x="11669" y="17149"/>
                      <a:pt x="11669" y="17149"/>
                    </a:cubicBezTo>
                    <a:cubicBezTo>
                      <a:pt x="11669" y="17411"/>
                      <a:pt x="11669" y="17411"/>
                      <a:pt x="11669" y="17411"/>
                    </a:cubicBezTo>
                    <a:cubicBezTo>
                      <a:pt x="11669" y="17542"/>
                      <a:pt x="11669" y="17542"/>
                      <a:pt x="11669" y="17542"/>
                    </a:cubicBezTo>
                    <a:cubicBezTo>
                      <a:pt x="11669" y="17673"/>
                      <a:pt x="11669" y="17673"/>
                      <a:pt x="11669" y="17673"/>
                    </a:cubicBezTo>
                    <a:cubicBezTo>
                      <a:pt x="11545" y="17673"/>
                      <a:pt x="11545" y="17673"/>
                      <a:pt x="11545" y="17673"/>
                    </a:cubicBezTo>
                    <a:cubicBezTo>
                      <a:pt x="11421" y="17673"/>
                      <a:pt x="11421" y="17673"/>
                      <a:pt x="11421" y="17673"/>
                    </a:cubicBezTo>
                    <a:cubicBezTo>
                      <a:pt x="11421" y="17804"/>
                      <a:pt x="11421" y="17804"/>
                      <a:pt x="11421" y="17804"/>
                    </a:cubicBezTo>
                    <a:cubicBezTo>
                      <a:pt x="11297" y="17804"/>
                      <a:pt x="11297" y="17804"/>
                      <a:pt x="11297" y="17804"/>
                    </a:cubicBezTo>
                    <a:cubicBezTo>
                      <a:pt x="11297" y="17804"/>
                      <a:pt x="11297" y="17804"/>
                      <a:pt x="11297" y="17804"/>
                    </a:cubicBezTo>
                    <a:cubicBezTo>
                      <a:pt x="11048" y="17935"/>
                      <a:pt x="11048" y="17935"/>
                      <a:pt x="11048" y="17935"/>
                    </a:cubicBezTo>
                    <a:cubicBezTo>
                      <a:pt x="11048" y="18065"/>
                      <a:pt x="11048" y="18065"/>
                      <a:pt x="11048" y="18065"/>
                    </a:cubicBezTo>
                    <a:cubicBezTo>
                      <a:pt x="10924" y="18065"/>
                      <a:pt x="10924" y="18065"/>
                      <a:pt x="10924" y="18065"/>
                    </a:cubicBezTo>
                    <a:cubicBezTo>
                      <a:pt x="10676" y="18196"/>
                      <a:pt x="10676" y="18196"/>
                      <a:pt x="10676" y="18196"/>
                    </a:cubicBezTo>
                    <a:cubicBezTo>
                      <a:pt x="10676" y="18196"/>
                      <a:pt x="10676" y="18196"/>
                      <a:pt x="10676" y="18196"/>
                    </a:cubicBezTo>
                    <a:cubicBezTo>
                      <a:pt x="10676" y="18327"/>
                      <a:pt x="10676" y="18327"/>
                      <a:pt x="10676" y="18327"/>
                    </a:cubicBezTo>
                    <a:cubicBezTo>
                      <a:pt x="10552" y="18327"/>
                      <a:pt x="10552" y="18327"/>
                      <a:pt x="10552" y="18327"/>
                    </a:cubicBezTo>
                    <a:cubicBezTo>
                      <a:pt x="10552" y="18327"/>
                      <a:pt x="10552" y="18327"/>
                      <a:pt x="10552" y="18327"/>
                    </a:cubicBezTo>
                    <a:cubicBezTo>
                      <a:pt x="10303" y="18589"/>
                      <a:pt x="10303" y="18589"/>
                      <a:pt x="10303" y="18589"/>
                    </a:cubicBezTo>
                    <a:cubicBezTo>
                      <a:pt x="10303" y="18589"/>
                      <a:pt x="10303" y="18589"/>
                      <a:pt x="10303" y="18589"/>
                    </a:cubicBezTo>
                    <a:cubicBezTo>
                      <a:pt x="10303" y="18720"/>
                      <a:pt x="10303" y="18720"/>
                      <a:pt x="10303" y="18720"/>
                    </a:cubicBezTo>
                    <a:cubicBezTo>
                      <a:pt x="10179" y="18720"/>
                      <a:pt x="10179" y="18720"/>
                      <a:pt x="10179" y="18720"/>
                    </a:cubicBezTo>
                    <a:cubicBezTo>
                      <a:pt x="10179" y="18851"/>
                      <a:pt x="10179" y="18851"/>
                      <a:pt x="10179" y="18851"/>
                    </a:cubicBezTo>
                    <a:cubicBezTo>
                      <a:pt x="10055" y="18982"/>
                      <a:pt x="10055" y="18982"/>
                      <a:pt x="10055" y="18982"/>
                    </a:cubicBezTo>
                    <a:cubicBezTo>
                      <a:pt x="9931" y="19113"/>
                      <a:pt x="9931" y="19113"/>
                      <a:pt x="9931" y="19113"/>
                    </a:cubicBezTo>
                    <a:cubicBezTo>
                      <a:pt x="9931" y="19244"/>
                      <a:pt x="9931" y="19244"/>
                      <a:pt x="9931" y="19244"/>
                    </a:cubicBezTo>
                    <a:cubicBezTo>
                      <a:pt x="9931" y="19375"/>
                      <a:pt x="9931" y="19375"/>
                      <a:pt x="9931" y="19375"/>
                    </a:cubicBezTo>
                    <a:cubicBezTo>
                      <a:pt x="9807" y="19375"/>
                      <a:pt x="9807" y="19375"/>
                      <a:pt x="9807" y="19375"/>
                    </a:cubicBezTo>
                    <a:cubicBezTo>
                      <a:pt x="9807" y="19375"/>
                      <a:pt x="9807" y="19375"/>
                      <a:pt x="9807" y="19375"/>
                    </a:cubicBezTo>
                    <a:cubicBezTo>
                      <a:pt x="9807" y="19375"/>
                      <a:pt x="9807" y="19375"/>
                      <a:pt x="9807" y="19375"/>
                    </a:cubicBezTo>
                    <a:cubicBezTo>
                      <a:pt x="9931" y="19505"/>
                      <a:pt x="9931" y="19505"/>
                      <a:pt x="9931" y="19505"/>
                    </a:cubicBezTo>
                    <a:cubicBezTo>
                      <a:pt x="10179" y="19375"/>
                      <a:pt x="10179" y="19375"/>
                      <a:pt x="10179" y="19375"/>
                    </a:cubicBezTo>
                    <a:cubicBezTo>
                      <a:pt x="10303" y="19505"/>
                      <a:pt x="10303" y="19505"/>
                      <a:pt x="10303" y="19505"/>
                    </a:cubicBezTo>
                    <a:cubicBezTo>
                      <a:pt x="10428" y="19636"/>
                      <a:pt x="10428" y="19636"/>
                      <a:pt x="10428" y="19636"/>
                    </a:cubicBezTo>
                    <a:cubicBezTo>
                      <a:pt x="10552" y="19636"/>
                      <a:pt x="10552" y="19636"/>
                      <a:pt x="10552" y="19636"/>
                    </a:cubicBezTo>
                    <a:cubicBezTo>
                      <a:pt x="10676" y="19767"/>
                      <a:pt x="10676" y="19767"/>
                      <a:pt x="10676" y="19767"/>
                    </a:cubicBezTo>
                    <a:cubicBezTo>
                      <a:pt x="10800" y="20029"/>
                      <a:pt x="10800" y="20029"/>
                      <a:pt x="10800" y="20029"/>
                    </a:cubicBezTo>
                    <a:cubicBezTo>
                      <a:pt x="10800" y="20029"/>
                      <a:pt x="10800" y="20029"/>
                      <a:pt x="10800" y="20029"/>
                    </a:cubicBezTo>
                    <a:cubicBezTo>
                      <a:pt x="10924" y="19898"/>
                      <a:pt x="10924" y="19898"/>
                      <a:pt x="10924" y="19898"/>
                    </a:cubicBezTo>
                    <a:cubicBezTo>
                      <a:pt x="10924" y="19898"/>
                      <a:pt x="10924" y="19898"/>
                      <a:pt x="10924" y="19898"/>
                    </a:cubicBezTo>
                    <a:cubicBezTo>
                      <a:pt x="11048" y="20160"/>
                      <a:pt x="11048" y="20160"/>
                      <a:pt x="11048" y="20160"/>
                    </a:cubicBezTo>
                    <a:cubicBezTo>
                      <a:pt x="11297" y="20160"/>
                      <a:pt x="11297" y="20160"/>
                      <a:pt x="11297" y="20160"/>
                    </a:cubicBezTo>
                    <a:cubicBezTo>
                      <a:pt x="11421" y="20160"/>
                      <a:pt x="11421" y="20160"/>
                      <a:pt x="11421" y="20160"/>
                    </a:cubicBezTo>
                    <a:cubicBezTo>
                      <a:pt x="11545" y="20291"/>
                      <a:pt x="11545" y="20291"/>
                      <a:pt x="11545" y="20291"/>
                    </a:cubicBezTo>
                    <a:cubicBezTo>
                      <a:pt x="11545" y="20422"/>
                      <a:pt x="11545" y="20422"/>
                      <a:pt x="11545" y="20422"/>
                    </a:cubicBezTo>
                    <a:cubicBezTo>
                      <a:pt x="11669" y="20422"/>
                      <a:pt x="11669" y="20422"/>
                      <a:pt x="11669" y="20422"/>
                    </a:cubicBezTo>
                    <a:cubicBezTo>
                      <a:pt x="11793" y="20553"/>
                      <a:pt x="11793" y="20553"/>
                      <a:pt x="11793" y="20553"/>
                    </a:cubicBezTo>
                    <a:cubicBezTo>
                      <a:pt x="11917" y="20684"/>
                      <a:pt x="11917" y="20684"/>
                      <a:pt x="11917" y="20684"/>
                    </a:cubicBezTo>
                    <a:cubicBezTo>
                      <a:pt x="12041" y="20815"/>
                      <a:pt x="12041" y="20815"/>
                      <a:pt x="12041" y="20815"/>
                    </a:cubicBezTo>
                    <a:cubicBezTo>
                      <a:pt x="12166" y="20945"/>
                      <a:pt x="12166" y="20945"/>
                      <a:pt x="12166" y="20945"/>
                    </a:cubicBezTo>
                    <a:cubicBezTo>
                      <a:pt x="12166" y="21076"/>
                      <a:pt x="12166" y="21076"/>
                      <a:pt x="12166" y="21076"/>
                    </a:cubicBezTo>
                    <a:cubicBezTo>
                      <a:pt x="12041" y="21207"/>
                      <a:pt x="12041" y="21207"/>
                      <a:pt x="12041" y="21207"/>
                    </a:cubicBezTo>
                    <a:cubicBezTo>
                      <a:pt x="12166" y="21338"/>
                      <a:pt x="12166" y="21338"/>
                      <a:pt x="12166" y="21338"/>
                    </a:cubicBezTo>
                    <a:cubicBezTo>
                      <a:pt x="12166" y="21469"/>
                      <a:pt x="12166" y="21469"/>
                      <a:pt x="12166" y="21469"/>
                    </a:cubicBezTo>
                    <a:cubicBezTo>
                      <a:pt x="12166" y="21469"/>
                      <a:pt x="12166" y="21469"/>
                      <a:pt x="12166" y="21469"/>
                    </a:cubicBezTo>
                    <a:cubicBezTo>
                      <a:pt x="12290" y="21600"/>
                      <a:pt x="12290" y="21600"/>
                      <a:pt x="12290" y="21600"/>
                    </a:cubicBezTo>
                    <a:cubicBezTo>
                      <a:pt x="12290" y="21600"/>
                      <a:pt x="12290" y="21600"/>
                      <a:pt x="12290" y="21600"/>
                    </a:cubicBezTo>
                    <a:cubicBezTo>
                      <a:pt x="12538" y="21469"/>
                      <a:pt x="12538" y="21469"/>
                      <a:pt x="12538" y="21469"/>
                    </a:cubicBezTo>
                    <a:cubicBezTo>
                      <a:pt x="12538" y="21207"/>
                      <a:pt x="12538" y="21207"/>
                      <a:pt x="12538" y="21207"/>
                    </a:cubicBezTo>
                    <a:cubicBezTo>
                      <a:pt x="12662" y="20815"/>
                      <a:pt x="12662" y="20815"/>
                      <a:pt x="12662" y="20815"/>
                    </a:cubicBezTo>
                    <a:cubicBezTo>
                      <a:pt x="12786" y="20684"/>
                      <a:pt x="12786" y="20684"/>
                      <a:pt x="12786" y="20684"/>
                    </a:cubicBezTo>
                    <a:cubicBezTo>
                      <a:pt x="12786" y="20553"/>
                      <a:pt x="12786" y="20553"/>
                      <a:pt x="12786" y="20553"/>
                    </a:cubicBezTo>
                    <a:cubicBezTo>
                      <a:pt x="12662" y="20553"/>
                      <a:pt x="12662" y="20553"/>
                      <a:pt x="12662" y="20553"/>
                    </a:cubicBezTo>
                    <a:cubicBezTo>
                      <a:pt x="12662" y="20422"/>
                      <a:pt x="12662" y="20422"/>
                      <a:pt x="12662" y="20422"/>
                    </a:cubicBezTo>
                    <a:cubicBezTo>
                      <a:pt x="12662" y="20291"/>
                      <a:pt x="12662" y="20291"/>
                      <a:pt x="12662" y="20291"/>
                    </a:cubicBezTo>
                    <a:cubicBezTo>
                      <a:pt x="12786" y="20291"/>
                      <a:pt x="12786" y="20291"/>
                      <a:pt x="12786" y="20291"/>
                    </a:cubicBezTo>
                    <a:cubicBezTo>
                      <a:pt x="12786" y="20160"/>
                      <a:pt x="12786" y="20160"/>
                      <a:pt x="12786" y="20160"/>
                    </a:cubicBezTo>
                    <a:cubicBezTo>
                      <a:pt x="12910" y="20029"/>
                      <a:pt x="12910" y="20029"/>
                      <a:pt x="12910" y="20029"/>
                    </a:cubicBezTo>
                    <a:cubicBezTo>
                      <a:pt x="12910" y="20029"/>
                      <a:pt x="12910" y="20029"/>
                      <a:pt x="12910" y="20029"/>
                    </a:cubicBezTo>
                    <a:cubicBezTo>
                      <a:pt x="12910" y="20029"/>
                      <a:pt x="12910" y="20029"/>
                      <a:pt x="12910" y="20029"/>
                    </a:cubicBezTo>
                    <a:cubicBezTo>
                      <a:pt x="13034" y="20029"/>
                      <a:pt x="13034" y="20029"/>
                      <a:pt x="13034" y="20029"/>
                    </a:cubicBezTo>
                    <a:cubicBezTo>
                      <a:pt x="13034" y="20029"/>
                      <a:pt x="13034" y="20029"/>
                      <a:pt x="13034" y="20029"/>
                    </a:cubicBezTo>
                    <a:cubicBezTo>
                      <a:pt x="13034" y="19898"/>
                      <a:pt x="13034" y="19898"/>
                      <a:pt x="13034" y="19898"/>
                    </a:cubicBezTo>
                    <a:cubicBezTo>
                      <a:pt x="13159" y="19767"/>
                      <a:pt x="13159" y="19767"/>
                      <a:pt x="13159" y="19767"/>
                    </a:cubicBezTo>
                    <a:cubicBezTo>
                      <a:pt x="13159" y="19767"/>
                      <a:pt x="13159" y="19767"/>
                      <a:pt x="13159" y="19767"/>
                    </a:cubicBezTo>
                    <a:cubicBezTo>
                      <a:pt x="13159" y="19636"/>
                      <a:pt x="13159" y="19636"/>
                      <a:pt x="13159" y="19636"/>
                    </a:cubicBezTo>
                    <a:cubicBezTo>
                      <a:pt x="13283" y="19636"/>
                      <a:pt x="13283" y="19636"/>
                      <a:pt x="13283" y="19636"/>
                    </a:cubicBezTo>
                    <a:cubicBezTo>
                      <a:pt x="13283" y="19505"/>
                      <a:pt x="13283" y="19505"/>
                      <a:pt x="13283" y="19505"/>
                    </a:cubicBezTo>
                    <a:cubicBezTo>
                      <a:pt x="13283" y="19505"/>
                      <a:pt x="13283" y="19505"/>
                      <a:pt x="13283" y="19505"/>
                    </a:cubicBezTo>
                    <a:cubicBezTo>
                      <a:pt x="13159" y="19375"/>
                      <a:pt x="13159" y="19375"/>
                      <a:pt x="13159" y="19375"/>
                    </a:cubicBezTo>
                    <a:cubicBezTo>
                      <a:pt x="13159" y="19244"/>
                      <a:pt x="13159" y="19244"/>
                      <a:pt x="13159" y="19244"/>
                    </a:cubicBezTo>
                    <a:cubicBezTo>
                      <a:pt x="13159" y="19244"/>
                      <a:pt x="13159" y="19244"/>
                      <a:pt x="13159" y="19244"/>
                    </a:cubicBezTo>
                    <a:cubicBezTo>
                      <a:pt x="13159" y="19244"/>
                      <a:pt x="13159" y="19244"/>
                      <a:pt x="13159" y="19244"/>
                    </a:cubicBezTo>
                    <a:cubicBezTo>
                      <a:pt x="13283" y="19375"/>
                      <a:pt x="13283" y="19375"/>
                      <a:pt x="13283" y="19375"/>
                    </a:cubicBezTo>
                    <a:cubicBezTo>
                      <a:pt x="13407" y="19505"/>
                      <a:pt x="13407" y="19505"/>
                      <a:pt x="13407" y="19505"/>
                    </a:cubicBezTo>
                    <a:cubicBezTo>
                      <a:pt x="13407" y="19505"/>
                      <a:pt x="13407" y="19505"/>
                      <a:pt x="13407" y="19505"/>
                    </a:cubicBezTo>
                    <a:cubicBezTo>
                      <a:pt x="13531" y="19505"/>
                      <a:pt x="13531" y="19505"/>
                      <a:pt x="13531" y="19505"/>
                    </a:cubicBezTo>
                    <a:cubicBezTo>
                      <a:pt x="13531" y="19505"/>
                      <a:pt x="13531" y="19505"/>
                      <a:pt x="13531" y="19505"/>
                    </a:cubicBezTo>
                    <a:cubicBezTo>
                      <a:pt x="13531" y="19636"/>
                      <a:pt x="13531" y="19636"/>
                      <a:pt x="13531" y="19636"/>
                    </a:cubicBezTo>
                    <a:cubicBezTo>
                      <a:pt x="13531" y="19636"/>
                      <a:pt x="13531" y="19636"/>
                      <a:pt x="13531" y="19636"/>
                    </a:cubicBezTo>
                    <a:cubicBezTo>
                      <a:pt x="13407" y="19767"/>
                      <a:pt x="13407" y="19767"/>
                      <a:pt x="13407" y="19767"/>
                    </a:cubicBezTo>
                    <a:cubicBezTo>
                      <a:pt x="13283" y="20029"/>
                      <a:pt x="13283" y="20029"/>
                      <a:pt x="13283" y="20029"/>
                    </a:cubicBezTo>
                    <a:cubicBezTo>
                      <a:pt x="13159" y="20029"/>
                      <a:pt x="13159" y="20029"/>
                      <a:pt x="13159" y="20029"/>
                    </a:cubicBezTo>
                    <a:cubicBezTo>
                      <a:pt x="13159" y="20160"/>
                      <a:pt x="13159" y="20160"/>
                      <a:pt x="13159" y="20160"/>
                    </a:cubicBezTo>
                    <a:cubicBezTo>
                      <a:pt x="13159" y="20160"/>
                      <a:pt x="13159" y="20160"/>
                      <a:pt x="13159" y="20160"/>
                    </a:cubicBezTo>
                    <a:cubicBezTo>
                      <a:pt x="13159" y="20160"/>
                      <a:pt x="13159" y="20160"/>
                      <a:pt x="13159" y="20160"/>
                    </a:cubicBezTo>
                    <a:cubicBezTo>
                      <a:pt x="13034" y="20291"/>
                      <a:pt x="13034" y="20291"/>
                      <a:pt x="13034" y="20291"/>
                    </a:cubicBezTo>
                    <a:cubicBezTo>
                      <a:pt x="12910" y="20291"/>
                      <a:pt x="12910" y="20291"/>
                      <a:pt x="12910" y="20291"/>
                    </a:cubicBezTo>
                    <a:cubicBezTo>
                      <a:pt x="12910" y="20422"/>
                      <a:pt x="12910" y="20422"/>
                      <a:pt x="12910" y="20422"/>
                    </a:cubicBezTo>
                    <a:cubicBezTo>
                      <a:pt x="12786" y="20422"/>
                      <a:pt x="12786" y="20422"/>
                      <a:pt x="12786" y="20422"/>
                    </a:cubicBezTo>
                    <a:cubicBezTo>
                      <a:pt x="12786" y="20422"/>
                      <a:pt x="12786" y="20422"/>
                      <a:pt x="12786" y="20422"/>
                    </a:cubicBezTo>
                    <a:cubicBezTo>
                      <a:pt x="12786" y="20422"/>
                      <a:pt x="12786" y="20422"/>
                      <a:pt x="12786" y="20422"/>
                    </a:cubicBezTo>
                    <a:cubicBezTo>
                      <a:pt x="12910" y="20553"/>
                      <a:pt x="12910" y="20553"/>
                      <a:pt x="12910" y="20553"/>
                    </a:cubicBezTo>
                    <a:cubicBezTo>
                      <a:pt x="13283" y="20291"/>
                      <a:pt x="13283" y="20291"/>
                      <a:pt x="13283" y="20291"/>
                    </a:cubicBezTo>
                    <a:cubicBezTo>
                      <a:pt x="13407" y="20029"/>
                      <a:pt x="13407" y="20029"/>
                      <a:pt x="13407" y="20029"/>
                    </a:cubicBezTo>
                    <a:cubicBezTo>
                      <a:pt x="13655" y="19636"/>
                      <a:pt x="13655" y="19636"/>
                      <a:pt x="13655" y="19636"/>
                    </a:cubicBezTo>
                    <a:cubicBezTo>
                      <a:pt x="13779" y="19375"/>
                      <a:pt x="13779" y="19375"/>
                      <a:pt x="13779" y="19375"/>
                    </a:cubicBezTo>
                    <a:cubicBezTo>
                      <a:pt x="13903" y="19113"/>
                      <a:pt x="13903" y="19113"/>
                      <a:pt x="13903" y="19113"/>
                    </a:cubicBezTo>
                    <a:cubicBezTo>
                      <a:pt x="14152" y="18720"/>
                      <a:pt x="14152" y="18720"/>
                      <a:pt x="14152" y="18720"/>
                    </a:cubicBezTo>
                    <a:cubicBezTo>
                      <a:pt x="14400" y="18458"/>
                      <a:pt x="14400" y="18458"/>
                      <a:pt x="14400" y="18458"/>
                    </a:cubicBezTo>
                    <a:cubicBezTo>
                      <a:pt x="14400" y="18327"/>
                      <a:pt x="14400" y="18327"/>
                      <a:pt x="14400" y="18327"/>
                    </a:cubicBezTo>
                    <a:cubicBezTo>
                      <a:pt x="14400" y="18327"/>
                      <a:pt x="14400" y="18327"/>
                      <a:pt x="14400" y="18327"/>
                    </a:cubicBezTo>
                    <a:cubicBezTo>
                      <a:pt x="14400" y="18196"/>
                      <a:pt x="14400" y="18196"/>
                      <a:pt x="14400" y="18196"/>
                    </a:cubicBezTo>
                    <a:cubicBezTo>
                      <a:pt x="14400" y="18196"/>
                      <a:pt x="14400" y="18196"/>
                      <a:pt x="14400" y="18196"/>
                    </a:cubicBezTo>
                    <a:cubicBezTo>
                      <a:pt x="14524" y="18065"/>
                      <a:pt x="14524" y="18065"/>
                      <a:pt x="14524" y="18065"/>
                    </a:cubicBezTo>
                    <a:cubicBezTo>
                      <a:pt x="14524" y="18065"/>
                      <a:pt x="14524" y="18065"/>
                      <a:pt x="14524" y="18065"/>
                    </a:cubicBezTo>
                    <a:cubicBezTo>
                      <a:pt x="14524" y="17935"/>
                      <a:pt x="14524" y="17935"/>
                      <a:pt x="14524" y="17935"/>
                    </a:cubicBezTo>
                    <a:cubicBezTo>
                      <a:pt x="14524" y="17935"/>
                      <a:pt x="14524" y="17935"/>
                      <a:pt x="14524" y="17935"/>
                    </a:cubicBezTo>
                    <a:cubicBezTo>
                      <a:pt x="14524" y="17804"/>
                      <a:pt x="14524" y="17804"/>
                      <a:pt x="14524" y="17804"/>
                    </a:cubicBezTo>
                    <a:cubicBezTo>
                      <a:pt x="14524" y="17804"/>
                      <a:pt x="14524" y="17804"/>
                      <a:pt x="14524" y="17804"/>
                    </a:cubicBezTo>
                    <a:cubicBezTo>
                      <a:pt x="14524" y="17673"/>
                      <a:pt x="14524" y="17673"/>
                      <a:pt x="14524" y="17673"/>
                    </a:cubicBezTo>
                    <a:cubicBezTo>
                      <a:pt x="14400" y="17542"/>
                      <a:pt x="14400" y="17542"/>
                      <a:pt x="14400" y="17542"/>
                    </a:cubicBezTo>
                    <a:cubicBezTo>
                      <a:pt x="14400" y="17542"/>
                      <a:pt x="14400" y="17542"/>
                      <a:pt x="14400" y="17542"/>
                    </a:cubicBezTo>
                    <a:cubicBezTo>
                      <a:pt x="14400" y="17411"/>
                      <a:pt x="14400" y="17411"/>
                      <a:pt x="14400" y="17411"/>
                    </a:cubicBezTo>
                    <a:cubicBezTo>
                      <a:pt x="14400" y="17411"/>
                      <a:pt x="14400" y="17411"/>
                      <a:pt x="14400" y="17411"/>
                    </a:cubicBezTo>
                    <a:cubicBezTo>
                      <a:pt x="14400" y="17280"/>
                      <a:pt x="14400" y="17280"/>
                      <a:pt x="14400" y="17280"/>
                    </a:cubicBezTo>
                    <a:cubicBezTo>
                      <a:pt x="14276" y="17018"/>
                      <a:pt x="14276" y="17018"/>
                      <a:pt x="14276" y="17018"/>
                    </a:cubicBezTo>
                    <a:cubicBezTo>
                      <a:pt x="14400" y="17018"/>
                      <a:pt x="14400" y="17018"/>
                      <a:pt x="14400" y="17018"/>
                    </a:cubicBezTo>
                    <a:cubicBezTo>
                      <a:pt x="14524" y="17018"/>
                      <a:pt x="14524" y="17018"/>
                      <a:pt x="14524" y="17018"/>
                    </a:cubicBezTo>
                    <a:cubicBezTo>
                      <a:pt x="14400" y="16887"/>
                      <a:pt x="14400" y="16887"/>
                      <a:pt x="14400" y="16887"/>
                    </a:cubicBezTo>
                    <a:cubicBezTo>
                      <a:pt x="14400" y="16887"/>
                      <a:pt x="14400" y="16887"/>
                      <a:pt x="14400" y="16887"/>
                    </a:cubicBezTo>
                    <a:cubicBezTo>
                      <a:pt x="14524" y="16887"/>
                      <a:pt x="14524" y="16887"/>
                      <a:pt x="14524" y="16887"/>
                    </a:cubicBezTo>
                    <a:cubicBezTo>
                      <a:pt x="14524" y="16756"/>
                      <a:pt x="14524" y="16756"/>
                      <a:pt x="14524" y="16756"/>
                    </a:cubicBezTo>
                    <a:cubicBezTo>
                      <a:pt x="14400" y="16756"/>
                      <a:pt x="14400" y="16756"/>
                      <a:pt x="14400" y="16756"/>
                    </a:cubicBezTo>
                    <a:cubicBezTo>
                      <a:pt x="14524" y="16625"/>
                      <a:pt x="14524" y="16625"/>
                      <a:pt x="14524" y="16625"/>
                    </a:cubicBezTo>
                    <a:cubicBezTo>
                      <a:pt x="14524" y="16625"/>
                      <a:pt x="14524" y="16625"/>
                      <a:pt x="14524" y="16625"/>
                    </a:cubicBezTo>
                    <a:cubicBezTo>
                      <a:pt x="14648" y="16625"/>
                      <a:pt x="14648" y="16625"/>
                      <a:pt x="14648" y="16625"/>
                    </a:cubicBezTo>
                    <a:cubicBezTo>
                      <a:pt x="14772" y="16495"/>
                      <a:pt x="14772" y="16495"/>
                      <a:pt x="14772" y="16495"/>
                    </a:cubicBezTo>
                    <a:cubicBezTo>
                      <a:pt x="14897" y="16364"/>
                      <a:pt x="14897" y="16364"/>
                      <a:pt x="14897" y="16364"/>
                    </a:cubicBezTo>
                    <a:cubicBezTo>
                      <a:pt x="14897" y="16364"/>
                      <a:pt x="14897" y="16364"/>
                      <a:pt x="14897" y="16364"/>
                    </a:cubicBezTo>
                    <a:cubicBezTo>
                      <a:pt x="15021" y="16233"/>
                      <a:pt x="15021" y="16233"/>
                      <a:pt x="15021" y="16233"/>
                    </a:cubicBezTo>
                    <a:cubicBezTo>
                      <a:pt x="15269" y="16102"/>
                      <a:pt x="15269" y="16102"/>
                      <a:pt x="15269" y="16102"/>
                    </a:cubicBezTo>
                    <a:cubicBezTo>
                      <a:pt x="15393" y="15840"/>
                      <a:pt x="15393" y="15840"/>
                      <a:pt x="15393" y="15840"/>
                    </a:cubicBezTo>
                    <a:cubicBezTo>
                      <a:pt x="15641" y="15840"/>
                      <a:pt x="15641" y="15840"/>
                      <a:pt x="15641" y="15840"/>
                    </a:cubicBezTo>
                    <a:cubicBezTo>
                      <a:pt x="15766" y="15709"/>
                      <a:pt x="15766" y="15709"/>
                      <a:pt x="15766" y="15709"/>
                    </a:cubicBezTo>
                    <a:cubicBezTo>
                      <a:pt x="15890" y="15709"/>
                      <a:pt x="15890" y="15709"/>
                      <a:pt x="15890" y="15709"/>
                    </a:cubicBezTo>
                    <a:cubicBezTo>
                      <a:pt x="16014" y="15709"/>
                      <a:pt x="16014" y="15709"/>
                      <a:pt x="16014" y="15709"/>
                    </a:cubicBezTo>
                    <a:cubicBezTo>
                      <a:pt x="16014" y="15709"/>
                      <a:pt x="16014" y="15709"/>
                      <a:pt x="16014" y="15709"/>
                    </a:cubicBezTo>
                    <a:cubicBezTo>
                      <a:pt x="16138" y="15709"/>
                      <a:pt x="16138" y="15709"/>
                      <a:pt x="16138" y="15709"/>
                    </a:cubicBezTo>
                    <a:cubicBezTo>
                      <a:pt x="16138" y="15709"/>
                      <a:pt x="16138" y="15709"/>
                      <a:pt x="16138" y="15709"/>
                    </a:cubicBezTo>
                    <a:cubicBezTo>
                      <a:pt x="16262" y="15578"/>
                      <a:pt x="16262" y="15578"/>
                      <a:pt x="16262" y="15578"/>
                    </a:cubicBezTo>
                    <a:cubicBezTo>
                      <a:pt x="16386" y="15316"/>
                      <a:pt x="16386" y="15316"/>
                      <a:pt x="16386" y="15316"/>
                    </a:cubicBezTo>
                    <a:cubicBezTo>
                      <a:pt x="16510" y="15316"/>
                      <a:pt x="16510" y="15316"/>
                      <a:pt x="16510" y="15316"/>
                    </a:cubicBezTo>
                    <a:cubicBezTo>
                      <a:pt x="16510" y="15316"/>
                      <a:pt x="16510" y="15316"/>
                      <a:pt x="16510" y="15316"/>
                    </a:cubicBezTo>
                    <a:cubicBezTo>
                      <a:pt x="16510" y="15316"/>
                      <a:pt x="16510" y="15316"/>
                      <a:pt x="16510" y="15316"/>
                    </a:cubicBezTo>
                    <a:cubicBezTo>
                      <a:pt x="16386" y="15316"/>
                      <a:pt x="16386" y="15316"/>
                      <a:pt x="16386" y="15316"/>
                    </a:cubicBezTo>
                    <a:cubicBezTo>
                      <a:pt x="16386" y="15185"/>
                      <a:pt x="16386" y="15185"/>
                      <a:pt x="16386" y="15185"/>
                    </a:cubicBezTo>
                    <a:cubicBezTo>
                      <a:pt x="16510" y="15185"/>
                      <a:pt x="16510" y="15185"/>
                      <a:pt x="16510" y="15185"/>
                    </a:cubicBezTo>
                    <a:cubicBezTo>
                      <a:pt x="16634" y="15055"/>
                      <a:pt x="16634" y="15055"/>
                      <a:pt x="16634" y="15055"/>
                    </a:cubicBezTo>
                    <a:cubicBezTo>
                      <a:pt x="16634" y="15055"/>
                      <a:pt x="16634" y="15055"/>
                      <a:pt x="16634" y="15055"/>
                    </a:cubicBezTo>
                    <a:cubicBezTo>
                      <a:pt x="16759" y="15055"/>
                      <a:pt x="16759" y="15055"/>
                      <a:pt x="16759" y="15055"/>
                    </a:cubicBezTo>
                    <a:cubicBezTo>
                      <a:pt x="16883" y="15055"/>
                      <a:pt x="16883" y="15055"/>
                      <a:pt x="16883" y="15055"/>
                    </a:cubicBezTo>
                    <a:cubicBezTo>
                      <a:pt x="16883" y="15055"/>
                      <a:pt x="16883" y="15055"/>
                      <a:pt x="16883" y="15055"/>
                    </a:cubicBezTo>
                    <a:cubicBezTo>
                      <a:pt x="16883" y="15055"/>
                      <a:pt x="16883" y="15055"/>
                      <a:pt x="16883" y="15055"/>
                    </a:cubicBezTo>
                    <a:cubicBezTo>
                      <a:pt x="16759" y="15185"/>
                      <a:pt x="16759" y="15185"/>
                      <a:pt x="16759" y="15185"/>
                    </a:cubicBezTo>
                    <a:cubicBezTo>
                      <a:pt x="16634" y="15185"/>
                      <a:pt x="16634" y="15185"/>
                      <a:pt x="16634" y="15185"/>
                    </a:cubicBezTo>
                    <a:cubicBezTo>
                      <a:pt x="16634" y="15185"/>
                      <a:pt x="16634" y="15185"/>
                      <a:pt x="16634" y="15185"/>
                    </a:cubicBezTo>
                    <a:cubicBezTo>
                      <a:pt x="16634" y="15316"/>
                      <a:pt x="16634" y="15316"/>
                      <a:pt x="16634" y="15316"/>
                    </a:cubicBezTo>
                    <a:cubicBezTo>
                      <a:pt x="16883" y="15185"/>
                      <a:pt x="16883" y="15185"/>
                      <a:pt x="16883" y="15185"/>
                    </a:cubicBezTo>
                    <a:cubicBezTo>
                      <a:pt x="17131" y="15055"/>
                      <a:pt x="17131" y="15055"/>
                      <a:pt x="17131" y="15055"/>
                    </a:cubicBezTo>
                    <a:cubicBezTo>
                      <a:pt x="17131" y="15055"/>
                      <a:pt x="17131" y="15055"/>
                      <a:pt x="17131" y="15055"/>
                    </a:cubicBezTo>
                    <a:cubicBezTo>
                      <a:pt x="17131" y="15055"/>
                      <a:pt x="17131" y="15055"/>
                      <a:pt x="17131" y="15055"/>
                    </a:cubicBezTo>
                    <a:cubicBezTo>
                      <a:pt x="17255" y="15055"/>
                      <a:pt x="17255" y="15055"/>
                      <a:pt x="17255" y="15055"/>
                    </a:cubicBezTo>
                    <a:cubicBezTo>
                      <a:pt x="17255" y="15055"/>
                      <a:pt x="17255" y="15055"/>
                      <a:pt x="17255" y="15055"/>
                    </a:cubicBezTo>
                    <a:cubicBezTo>
                      <a:pt x="17255" y="15055"/>
                      <a:pt x="17255" y="15185"/>
                      <a:pt x="17255" y="15185"/>
                    </a:cubicBezTo>
                    <a:cubicBezTo>
                      <a:pt x="17255" y="15185"/>
                      <a:pt x="17379" y="15185"/>
                      <a:pt x="17379" y="15185"/>
                    </a:cubicBezTo>
                    <a:cubicBezTo>
                      <a:pt x="17503" y="15185"/>
                      <a:pt x="17503" y="15185"/>
                      <a:pt x="17503" y="15185"/>
                    </a:cubicBezTo>
                    <a:cubicBezTo>
                      <a:pt x="17628" y="15185"/>
                      <a:pt x="17628" y="15185"/>
                      <a:pt x="17628" y="15185"/>
                    </a:cubicBezTo>
                    <a:cubicBezTo>
                      <a:pt x="17876" y="15185"/>
                      <a:pt x="17876" y="15185"/>
                      <a:pt x="17876" y="15185"/>
                    </a:cubicBezTo>
                    <a:cubicBezTo>
                      <a:pt x="18000" y="15055"/>
                      <a:pt x="18000" y="15055"/>
                      <a:pt x="18000" y="15055"/>
                    </a:cubicBezTo>
                    <a:cubicBezTo>
                      <a:pt x="18000" y="15055"/>
                      <a:pt x="18000" y="15055"/>
                      <a:pt x="18000" y="15055"/>
                    </a:cubicBezTo>
                    <a:cubicBezTo>
                      <a:pt x="17876" y="15055"/>
                      <a:pt x="17876" y="15055"/>
                      <a:pt x="17876" y="15055"/>
                    </a:cubicBezTo>
                    <a:cubicBezTo>
                      <a:pt x="17876" y="14924"/>
                      <a:pt x="17876" y="14924"/>
                      <a:pt x="17876" y="14924"/>
                    </a:cubicBezTo>
                    <a:cubicBezTo>
                      <a:pt x="18124" y="14793"/>
                      <a:pt x="18124" y="14793"/>
                      <a:pt x="18124" y="14793"/>
                    </a:cubicBezTo>
                    <a:cubicBezTo>
                      <a:pt x="18372" y="14662"/>
                      <a:pt x="18372" y="14662"/>
                      <a:pt x="18372" y="14662"/>
                    </a:cubicBezTo>
                    <a:cubicBezTo>
                      <a:pt x="18497" y="14662"/>
                      <a:pt x="18497" y="14662"/>
                      <a:pt x="18497" y="14662"/>
                    </a:cubicBezTo>
                    <a:cubicBezTo>
                      <a:pt x="18497" y="14531"/>
                      <a:pt x="18497" y="14531"/>
                      <a:pt x="18497" y="14531"/>
                    </a:cubicBezTo>
                    <a:cubicBezTo>
                      <a:pt x="18497" y="14531"/>
                      <a:pt x="18497" y="14531"/>
                      <a:pt x="18497" y="14531"/>
                    </a:cubicBezTo>
                    <a:cubicBezTo>
                      <a:pt x="18372" y="14400"/>
                      <a:pt x="18372" y="14400"/>
                      <a:pt x="18372" y="14400"/>
                    </a:cubicBezTo>
                    <a:cubicBezTo>
                      <a:pt x="18497" y="14269"/>
                      <a:pt x="18497" y="14269"/>
                      <a:pt x="18497" y="14269"/>
                    </a:cubicBezTo>
                    <a:cubicBezTo>
                      <a:pt x="18497" y="14138"/>
                      <a:pt x="18497" y="14138"/>
                      <a:pt x="18497" y="14138"/>
                    </a:cubicBezTo>
                    <a:cubicBezTo>
                      <a:pt x="18497" y="14007"/>
                      <a:pt x="18497" y="14007"/>
                      <a:pt x="18497" y="14007"/>
                    </a:cubicBezTo>
                    <a:cubicBezTo>
                      <a:pt x="18621" y="14007"/>
                      <a:pt x="18621" y="14007"/>
                      <a:pt x="18621" y="14007"/>
                    </a:cubicBezTo>
                    <a:cubicBezTo>
                      <a:pt x="18745" y="13876"/>
                      <a:pt x="18745" y="13876"/>
                      <a:pt x="18745" y="13876"/>
                    </a:cubicBezTo>
                    <a:cubicBezTo>
                      <a:pt x="18745" y="13876"/>
                      <a:pt x="18745" y="13876"/>
                      <a:pt x="18745" y="13876"/>
                    </a:cubicBezTo>
                    <a:cubicBezTo>
                      <a:pt x="18745" y="13745"/>
                      <a:pt x="18745" y="13745"/>
                      <a:pt x="18745" y="13745"/>
                    </a:cubicBezTo>
                    <a:cubicBezTo>
                      <a:pt x="18869" y="13615"/>
                      <a:pt x="18869" y="13615"/>
                      <a:pt x="18869" y="13615"/>
                    </a:cubicBezTo>
                    <a:cubicBezTo>
                      <a:pt x="19117" y="13353"/>
                      <a:pt x="19117" y="13353"/>
                      <a:pt x="19117" y="13353"/>
                    </a:cubicBezTo>
                    <a:cubicBezTo>
                      <a:pt x="19117" y="13222"/>
                      <a:pt x="19117" y="13222"/>
                      <a:pt x="19117" y="13222"/>
                    </a:cubicBezTo>
                    <a:cubicBezTo>
                      <a:pt x="18993" y="12829"/>
                      <a:pt x="18993" y="12829"/>
                      <a:pt x="18993" y="12829"/>
                    </a:cubicBezTo>
                    <a:cubicBezTo>
                      <a:pt x="18993" y="12829"/>
                      <a:pt x="18993" y="12829"/>
                      <a:pt x="18993" y="12829"/>
                    </a:cubicBezTo>
                    <a:cubicBezTo>
                      <a:pt x="18993" y="12567"/>
                      <a:pt x="18993" y="12567"/>
                      <a:pt x="18993" y="12567"/>
                    </a:cubicBezTo>
                    <a:cubicBezTo>
                      <a:pt x="19117" y="12567"/>
                      <a:pt x="19117" y="12567"/>
                      <a:pt x="19117" y="12567"/>
                    </a:cubicBezTo>
                    <a:cubicBezTo>
                      <a:pt x="19117" y="12436"/>
                      <a:pt x="19117" y="12436"/>
                      <a:pt x="19117" y="12436"/>
                    </a:cubicBezTo>
                    <a:cubicBezTo>
                      <a:pt x="19241" y="12305"/>
                      <a:pt x="19241" y="12305"/>
                      <a:pt x="19241" y="12305"/>
                    </a:cubicBezTo>
                    <a:cubicBezTo>
                      <a:pt x="19241" y="12305"/>
                      <a:pt x="19241" y="12305"/>
                      <a:pt x="19241" y="12305"/>
                    </a:cubicBezTo>
                    <a:cubicBezTo>
                      <a:pt x="19241" y="12044"/>
                      <a:pt x="19241" y="12044"/>
                      <a:pt x="19241" y="12044"/>
                    </a:cubicBezTo>
                    <a:cubicBezTo>
                      <a:pt x="19366" y="11913"/>
                      <a:pt x="19366" y="11913"/>
                      <a:pt x="19366" y="11913"/>
                    </a:cubicBezTo>
                    <a:cubicBezTo>
                      <a:pt x="19366" y="11651"/>
                      <a:pt x="19366" y="11651"/>
                      <a:pt x="19366" y="11651"/>
                    </a:cubicBezTo>
                    <a:cubicBezTo>
                      <a:pt x="19366" y="11520"/>
                      <a:pt x="19366" y="11520"/>
                      <a:pt x="19366" y="11520"/>
                    </a:cubicBezTo>
                    <a:cubicBezTo>
                      <a:pt x="19366" y="11520"/>
                      <a:pt x="19366" y="11520"/>
                      <a:pt x="19366" y="11520"/>
                    </a:cubicBezTo>
                    <a:cubicBezTo>
                      <a:pt x="19366" y="11258"/>
                      <a:pt x="19366" y="11258"/>
                      <a:pt x="19366" y="11258"/>
                    </a:cubicBezTo>
                    <a:cubicBezTo>
                      <a:pt x="19366" y="10604"/>
                      <a:pt x="19366" y="10604"/>
                      <a:pt x="19366" y="10604"/>
                    </a:cubicBezTo>
                    <a:cubicBezTo>
                      <a:pt x="19366" y="10473"/>
                      <a:pt x="19366" y="10473"/>
                      <a:pt x="19366" y="10473"/>
                    </a:cubicBezTo>
                    <a:cubicBezTo>
                      <a:pt x="19366" y="10342"/>
                      <a:pt x="19366" y="10342"/>
                      <a:pt x="19366" y="10342"/>
                    </a:cubicBezTo>
                    <a:cubicBezTo>
                      <a:pt x="19366" y="10211"/>
                      <a:pt x="19366" y="10211"/>
                      <a:pt x="19366" y="10211"/>
                    </a:cubicBezTo>
                    <a:cubicBezTo>
                      <a:pt x="19366" y="10342"/>
                      <a:pt x="19366" y="10342"/>
                      <a:pt x="19366" y="10342"/>
                    </a:cubicBezTo>
                    <a:cubicBezTo>
                      <a:pt x="19241" y="10211"/>
                      <a:pt x="19241" y="10211"/>
                      <a:pt x="19241" y="10211"/>
                    </a:cubicBezTo>
                    <a:cubicBezTo>
                      <a:pt x="19241" y="10211"/>
                      <a:pt x="19241" y="10211"/>
                      <a:pt x="19241" y="10211"/>
                    </a:cubicBezTo>
                    <a:cubicBezTo>
                      <a:pt x="19366" y="10080"/>
                      <a:pt x="19366" y="10080"/>
                      <a:pt x="19366" y="10080"/>
                    </a:cubicBezTo>
                    <a:cubicBezTo>
                      <a:pt x="19366" y="9949"/>
                      <a:pt x="19366" y="9949"/>
                      <a:pt x="19366" y="9949"/>
                    </a:cubicBezTo>
                    <a:cubicBezTo>
                      <a:pt x="19366" y="9818"/>
                      <a:pt x="19366" y="9818"/>
                      <a:pt x="19366" y="9818"/>
                    </a:cubicBezTo>
                    <a:cubicBezTo>
                      <a:pt x="19366" y="9818"/>
                      <a:pt x="19366" y="9818"/>
                      <a:pt x="19366" y="9818"/>
                    </a:cubicBezTo>
                    <a:cubicBezTo>
                      <a:pt x="19366" y="9687"/>
                      <a:pt x="19366" y="9687"/>
                      <a:pt x="19366" y="9687"/>
                    </a:cubicBezTo>
                    <a:cubicBezTo>
                      <a:pt x="19366" y="9556"/>
                      <a:pt x="19366" y="9556"/>
                      <a:pt x="19366" y="9556"/>
                    </a:cubicBezTo>
                    <a:cubicBezTo>
                      <a:pt x="19241" y="9556"/>
                      <a:pt x="19241" y="9556"/>
                      <a:pt x="19241" y="9556"/>
                    </a:cubicBezTo>
                    <a:cubicBezTo>
                      <a:pt x="19241" y="9556"/>
                      <a:pt x="19241" y="9556"/>
                      <a:pt x="19241" y="9556"/>
                    </a:cubicBezTo>
                    <a:cubicBezTo>
                      <a:pt x="19241" y="9425"/>
                      <a:pt x="19241" y="9425"/>
                      <a:pt x="19241" y="9425"/>
                    </a:cubicBezTo>
                    <a:cubicBezTo>
                      <a:pt x="19241" y="9556"/>
                      <a:pt x="19241" y="9556"/>
                      <a:pt x="19241" y="9556"/>
                    </a:cubicBezTo>
                    <a:cubicBezTo>
                      <a:pt x="19366" y="9556"/>
                      <a:pt x="19366" y="9556"/>
                      <a:pt x="19366" y="9556"/>
                    </a:cubicBezTo>
                    <a:cubicBezTo>
                      <a:pt x="19490" y="9556"/>
                      <a:pt x="19490" y="9556"/>
                      <a:pt x="19490" y="9556"/>
                    </a:cubicBezTo>
                    <a:cubicBezTo>
                      <a:pt x="19490" y="9425"/>
                      <a:pt x="19490" y="9425"/>
                      <a:pt x="19490" y="9425"/>
                    </a:cubicBezTo>
                    <a:cubicBezTo>
                      <a:pt x="19490" y="9425"/>
                      <a:pt x="19490" y="9425"/>
                      <a:pt x="19490" y="9425"/>
                    </a:cubicBezTo>
                    <a:cubicBezTo>
                      <a:pt x="19614" y="9556"/>
                      <a:pt x="19614" y="9556"/>
                      <a:pt x="19614" y="9556"/>
                    </a:cubicBezTo>
                    <a:cubicBezTo>
                      <a:pt x="19614" y="9556"/>
                      <a:pt x="19614" y="9556"/>
                      <a:pt x="19614" y="9556"/>
                    </a:cubicBezTo>
                    <a:cubicBezTo>
                      <a:pt x="19614" y="9687"/>
                      <a:pt x="19614" y="9687"/>
                      <a:pt x="19614" y="9687"/>
                    </a:cubicBezTo>
                    <a:cubicBezTo>
                      <a:pt x="19490" y="9687"/>
                      <a:pt x="19490" y="9687"/>
                      <a:pt x="19490" y="9687"/>
                    </a:cubicBezTo>
                    <a:cubicBezTo>
                      <a:pt x="19490" y="9818"/>
                      <a:pt x="19490" y="9818"/>
                      <a:pt x="19490" y="9818"/>
                    </a:cubicBezTo>
                    <a:cubicBezTo>
                      <a:pt x="19490" y="9818"/>
                      <a:pt x="19490" y="9818"/>
                      <a:pt x="19490" y="9818"/>
                    </a:cubicBezTo>
                    <a:cubicBezTo>
                      <a:pt x="19614" y="9687"/>
                      <a:pt x="19614" y="9687"/>
                      <a:pt x="19614" y="9687"/>
                    </a:cubicBezTo>
                    <a:cubicBezTo>
                      <a:pt x="19738" y="9556"/>
                      <a:pt x="19738" y="9556"/>
                      <a:pt x="19738" y="9556"/>
                    </a:cubicBezTo>
                    <a:cubicBezTo>
                      <a:pt x="19986" y="9295"/>
                      <a:pt x="19986" y="9295"/>
                      <a:pt x="19986" y="9295"/>
                    </a:cubicBezTo>
                    <a:cubicBezTo>
                      <a:pt x="20110" y="9164"/>
                      <a:pt x="20110" y="9164"/>
                      <a:pt x="20110" y="9164"/>
                    </a:cubicBezTo>
                    <a:cubicBezTo>
                      <a:pt x="20110" y="9033"/>
                      <a:pt x="20110" y="9033"/>
                      <a:pt x="20110" y="9033"/>
                    </a:cubicBezTo>
                    <a:cubicBezTo>
                      <a:pt x="20110" y="8902"/>
                      <a:pt x="20110" y="8902"/>
                      <a:pt x="20110" y="8902"/>
                    </a:cubicBezTo>
                    <a:cubicBezTo>
                      <a:pt x="20234" y="8771"/>
                      <a:pt x="20234" y="8771"/>
                      <a:pt x="20234" y="8771"/>
                    </a:cubicBezTo>
                    <a:cubicBezTo>
                      <a:pt x="20359" y="8640"/>
                      <a:pt x="20359" y="8640"/>
                      <a:pt x="20359" y="8640"/>
                    </a:cubicBezTo>
                    <a:cubicBezTo>
                      <a:pt x="20607" y="8378"/>
                      <a:pt x="20607" y="8378"/>
                      <a:pt x="20607" y="8378"/>
                    </a:cubicBezTo>
                    <a:cubicBezTo>
                      <a:pt x="20607" y="8378"/>
                      <a:pt x="20607" y="8378"/>
                      <a:pt x="20607" y="8378"/>
                    </a:cubicBezTo>
                    <a:cubicBezTo>
                      <a:pt x="20731" y="8378"/>
                      <a:pt x="20731" y="8378"/>
                      <a:pt x="20731" y="8378"/>
                    </a:cubicBezTo>
                    <a:cubicBezTo>
                      <a:pt x="20731" y="8247"/>
                      <a:pt x="20731" y="8247"/>
                      <a:pt x="20731" y="8247"/>
                    </a:cubicBezTo>
                    <a:cubicBezTo>
                      <a:pt x="20979" y="7985"/>
                      <a:pt x="20979" y="7985"/>
                      <a:pt x="20979" y="7985"/>
                    </a:cubicBezTo>
                    <a:cubicBezTo>
                      <a:pt x="21228" y="7724"/>
                      <a:pt x="21228" y="7724"/>
                      <a:pt x="21228" y="7724"/>
                    </a:cubicBezTo>
                    <a:cubicBezTo>
                      <a:pt x="21352" y="7593"/>
                      <a:pt x="21352" y="7593"/>
                      <a:pt x="21352" y="7593"/>
                    </a:cubicBezTo>
                    <a:cubicBezTo>
                      <a:pt x="21476" y="7331"/>
                      <a:pt x="21476" y="7331"/>
                      <a:pt x="21476" y="7331"/>
                    </a:cubicBezTo>
                    <a:cubicBezTo>
                      <a:pt x="21476" y="7200"/>
                      <a:pt x="21476" y="7200"/>
                      <a:pt x="21476" y="7200"/>
                    </a:cubicBezTo>
                    <a:cubicBezTo>
                      <a:pt x="21600" y="7200"/>
                      <a:pt x="21600" y="7200"/>
                      <a:pt x="21600" y="7200"/>
                    </a:cubicBezTo>
                    <a:cubicBezTo>
                      <a:pt x="21600" y="7069"/>
                      <a:pt x="21600" y="7069"/>
                      <a:pt x="21600" y="7069"/>
                    </a:cubicBezTo>
                    <a:cubicBezTo>
                      <a:pt x="21476" y="6938"/>
                      <a:pt x="21476" y="6938"/>
                      <a:pt x="21476" y="6938"/>
                    </a:cubicBezTo>
                    <a:cubicBezTo>
                      <a:pt x="21476" y="6807"/>
                      <a:pt x="21476" y="6807"/>
                      <a:pt x="21476" y="6807"/>
                    </a:cubicBezTo>
                    <a:cubicBezTo>
                      <a:pt x="21600" y="6807"/>
                      <a:pt x="21600" y="6807"/>
                      <a:pt x="21600" y="6807"/>
                    </a:cubicBezTo>
                    <a:cubicBezTo>
                      <a:pt x="21600" y="6545"/>
                      <a:pt x="21600" y="6545"/>
                      <a:pt x="21600" y="6545"/>
                    </a:cubicBezTo>
                    <a:cubicBezTo>
                      <a:pt x="21476" y="6545"/>
                      <a:pt x="21476" y="6545"/>
                      <a:pt x="21476" y="6545"/>
                    </a:cubicBezTo>
                    <a:cubicBezTo>
                      <a:pt x="21476" y="6415"/>
                      <a:pt x="21476" y="6415"/>
                      <a:pt x="21476" y="6415"/>
                    </a:cubicBezTo>
                    <a:cubicBezTo>
                      <a:pt x="21228" y="6022"/>
                      <a:pt x="21228" y="6022"/>
                      <a:pt x="21228" y="6022"/>
                    </a:cubicBezTo>
                    <a:cubicBezTo>
                      <a:pt x="21228" y="5891"/>
                      <a:pt x="21228" y="5891"/>
                      <a:pt x="21228" y="5891"/>
                    </a:cubicBezTo>
                    <a:cubicBezTo>
                      <a:pt x="21228" y="5629"/>
                      <a:pt x="21228" y="5629"/>
                      <a:pt x="21228" y="5629"/>
                    </a:cubicBezTo>
                    <a:cubicBezTo>
                      <a:pt x="20855" y="5498"/>
                      <a:pt x="20855" y="5498"/>
                      <a:pt x="20855" y="5498"/>
                    </a:cubicBezTo>
                    <a:cubicBezTo>
                      <a:pt x="20731" y="5498"/>
                      <a:pt x="20731" y="5498"/>
                      <a:pt x="20731" y="5498"/>
                    </a:cubicBezTo>
                    <a:cubicBezTo>
                      <a:pt x="20483" y="5629"/>
                      <a:pt x="20483" y="5629"/>
                      <a:pt x="20483" y="5629"/>
                    </a:cubicBezTo>
                    <a:cubicBezTo>
                      <a:pt x="20359" y="5498"/>
                      <a:pt x="20359" y="5498"/>
                      <a:pt x="20359" y="5498"/>
                    </a:cubicBezTo>
                    <a:cubicBezTo>
                      <a:pt x="20359" y="5367"/>
                      <a:pt x="20359" y="5367"/>
                      <a:pt x="20359" y="5367"/>
                    </a:cubicBezTo>
                    <a:cubicBezTo>
                      <a:pt x="20234" y="5236"/>
                      <a:pt x="20234" y="5236"/>
                      <a:pt x="20234" y="5236"/>
                    </a:cubicBezTo>
                    <a:cubicBezTo>
                      <a:pt x="19986" y="5236"/>
                      <a:pt x="19986" y="5236"/>
                      <a:pt x="19986" y="5236"/>
                    </a:cubicBezTo>
                    <a:cubicBezTo>
                      <a:pt x="19862" y="5236"/>
                      <a:pt x="19862" y="5236"/>
                      <a:pt x="19862" y="5236"/>
                    </a:cubicBezTo>
                    <a:cubicBezTo>
                      <a:pt x="19614" y="4975"/>
                      <a:pt x="19614" y="4975"/>
                      <a:pt x="19614" y="4975"/>
                    </a:cubicBezTo>
                    <a:cubicBezTo>
                      <a:pt x="19490" y="4713"/>
                      <a:pt x="19490" y="4713"/>
                      <a:pt x="19490" y="4713"/>
                    </a:cubicBezTo>
                    <a:cubicBezTo>
                      <a:pt x="19366" y="4713"/>
                      <a:pt x="19366" y="4713"/>
                      <a:pt x="19366" y="4713"/>
                    </a:cubicBezTo>
                    <a:cubicBezTo>
                      <a:pt x="19241" y="4582"/>
                      <a:pt x="19241" y="4582"/>
                      <a:pt x="19241" y="4582"/>
                    </a:cubicBezTo>
                    <a:cubicBezTo>
                      <a:pt x="19117" y="4582"/>
                      <a:pt x="19117" y="4582"/>
                      <a:pt x="19117" y="4582"/>
                    </a:cubicBezTo>
                    <a:cubicBezTo>
                      <a:pt x="18745" y="4320"/>
                      <a:pt x="18745" y="4320"/>
                      <a:pt x="18745" y="4320"/>
                    </a:cubicBezTo>
                    <a:cubicBezTo>
                      <a:pt x="18621" y="4320"/>
                      <a:pt x="18621" y="4320"/>
                      <a:pt x="18621" y="4320"/>
                    </a:cubicBezTo>
                    <a:cubicBezTo>
                      <a:pt x="18497" y="4320"/>
                      <a:pt x="18497" y="4320"/>
                      <a:pt x="18497" y="4320"/>
                    </a:cubicBezTo>
                    <a:cubicBezTo>
                      <a:pt x="18372" y="4320"/>
                      <a:pt x="18372" y="4320"/>
                      <a:pt x="18372" y="4320"/>
                    </a:cubicBezTo>
                    <a:cubicBezTo>
                      <a:pt x="18248" y="4320"/>
                      <a:pt x="18248" y="4320"/>
                      <a:pt x="18248" y="4320"/>
                    </a:cubicBezTo>
                    <a:cubicBezTo>
                      <a:pt x="18124" y="4320"/>
                      <a:pt x="18124" y="4320"/>
                      <a:pt x="18124" y="4320"/>
                    </a:cubicBezTo>
                    <a:cubicBezTo>
                      <a:pt x="18000" y="4320"/>
                      <a:pt x="18000" y="4320"/>
                      <a:pt x="18000" y="4320"/>
                    </a:cubicBezTo>
                    <a:cubicBezTo>
                      <a:pt x="18000" y="4320"/>
                      <a:pt x="18000" y="4320"/>
                      <a:pt x="18000" y="4320"/>
                    </a:cubicBezTo>
                    <a:cubicBezTo>
                      <a:pt x="17876" y="4320"/>
                      <a:pt x="17876" y="4320"/>
                      <a:pt x="17876" y="4320"/>
                    </a:cubicBezTo>
                    <a:cubicBezTo>
                      <a:pt x="17752" y="4189"/>
                      <a:pt x="17752" y="4189"/>
                      <a:pt x="17752" y="4189"/>
                    </a:cubicBezTo>
                    <a:cubicBezTo>
                      <a:pt x="17752" y="4320"/>
                      <a:pt x="17752" y="4320"/>
                      <a:pt x="17752" y="4320"/>
                    </a:cubicBezTo>
                    <a:cubicBezTo>
                      <a:pt x="17628" y="4189"/>
                      <a:pt x="17628" y="4189"/>
                      <a:pt x="17628" y="4189"/>
                    </a:cubicBezTo>
                    <a:cubicBezTo>
                      <a:pt x="17628" y="4320"/>
                      <a:pt x="17628" y="4320"/>
                      <a:pt x="17628" y="4320"/>
                    </a:cubicBezTo>
                    <a:cubicBezTo>
                      <a:pt x="17628" y="4320"/>
                      <a:pt x="17628" y="4320"/>
                      <a:pt x="17628" y="4320"/>
                    </a:cubicBezTo>
                    <a:cubicBezTo>
                      <a:pt x="17503" y="4320"/>
                      <a:pt x="17503" y="4320"/>
                      <a:pt x="17503" y="4320"/>
                    </a:cubicBezTo>
                    <a:cubicBezTo>
                      <a:pt x="17503" y="4189"/>
                      <a:pt x="17503" y="4189"/>
                      <a:pt x="17503" y="4189"/>
                    </a:cubicBezTo>
                    <a:cubicBezTo>
                      <a:pt x="17503" y="4189"/>
                      <a:pt x="17503" y="4189"/>
                      <a:pt x="17503" y="4189"/>
                    </a:cubicBezTo>
                    <a:cubicBezTo>
                      <a:pt x="17503" y="4189"/>
                      <a:pt x="17503" y="4189"/>
                      <a:pt x="17503" y="4189"/>
                    </a:cubicBezTo>
                    <a:cubicBezTo>
                      <a:pt x="17503" y="4320"/>
                      <a:pt x="17503" y="4320"/>
                      <a:pt x="17503" y="4320"/>
                    </a:cubicBezTo>
                    <a:cubicBezTo>
                      <a:pt x="17255" y="4189"/>
                      <a:pt x="17255" y="4189"/>
                      <a:pt x="17255" y="4189"/>
                    </a:cubicBezTo>
                    <a:cubicBezTo>
                      <a:pt x="17255" y="4189"/>
                      <a:pt x="17255" y="4189"/>
                      <a:pt x="17255" y="4189"/>
                    </a:cubicBezTo>
                    <a:cubicBezTo>
                      <a:pt x="17131" y="4189"/>
                      <a:pt x="17131" y="4189"/>
                      <a:pt x="17131" y="4189"/>
                    </a:cubicBezTo>
                    <a:cubicBezTo>
                      <a:pt x="16759" y="4058"/>
                      <a:pt x="16759" y="4058"/>
                      <a:pt x="16759" y="4058"/>
                    </a:cubicBezTo>
                    <a:cubicBezTo>
                      <a:pt x="16634" y="4058"/>
                      <a:pt x="16634" y="4058"/>
                      <a:pt x="16634" y="4058"/>
                    </a:cubicBezTo>
                    <a:cubicBezTo>
                      <a:pt x="16634" y="4058"/>
                      <a:pt x="16634" y="4058"/>
                      <a:pt x="16634" y="4058"/>
                    </a:cubicBezTo>
                    <a:cubicBezTo>
                      <a:pt x="16634" y="4189"/>
                      <a:pt x="16634" y="4189"/>
                      <a:pt x="16634" y="4189"/>
                    </a:cubicBezTo>
                    <a:cubicBezTo>
                      <a:pt x="16634" y="4189"/>
                      <a:pt x="16634" y="4189"/>
                      <a:pt x="16634" y="4189"/>
                    </a:cubicBezTo>
                    <a:cubicBezTo>
                      <a:pt x="16634" y="4189"/>
                      <a:pt x="16634" y="4189"/>
                      <a:pt x="16634" y="4189"/>
                    </a:cubicBezTo>
                    <a:cubicBezTo>
                      <a:pt x="16634" y="4189"/>
                      <a:pt x="16634" y="4189"/>
                      <a:pt x="16634" y="4189"/>
                    </a:cubicBezTo>
                    <a:cubicBezTo>
                      <a:pt x="16510" y="4189"/>
                      <a:pt x="16510" y="4189"/>
                      <a:pt x="16510" y="4189"/>
                    </a:cubicBezTo>
                    <a:cubicBezTo>
                      <a:pt x="16510" y="4189"/>
                      <a:pt x="16510" y="4189"/>
                      <a:pt x="16510" y="4189"/>
                    </a:cubicBezTo>
                    <a:cubicBezTo>
                      <a:pt x="16386" y="4320"/>
                      <a:pt x="16386" y="4320"/>
                      <a:pt x="16386" y="4320"/>
                    </a:cubicBezTo>
                    <a:cubicBezTo>
                      <a:pt x="16386" y="4451"/>
                      <a:pt x="16386" y="4451"/>
                      <a:pt x="16386" y="4451"/>
                    </a:cubicBezTo>
                    <a:cubicBezTo>
                      <a:pt x="16386" y="4320"/>
                      <a:pt x="16386" y="4320"/>
                      <a:pt x="16386" y="4320"/>
                    </a:cubicBezTo>
                    <a:cubicBezTo>
                      <a:pt x="16262" y="4320"/>
                      <a:pt x="16262" y="4320"/>
                      <a:pt x="16262" y="4320"/>
                    </a:cubicBezTo>
                    <a:cubicBezTo>
                      <a:pt x="16262" y="4320"/>
                      <a:pt x="16262" y="4320"/>
                      <a:pt x="16262" y="4320"/>
                    </a:cubicBezTo>
                    <a:cubicBezTo>
                      <a:pt x="16262" y="4320"/>
                      <a:pt x="16262" y="4320"/>
                      <a:pt x="16262" y="4320"/>
                    </a:cubicBezTo>
                    <a:cubicBezTo>
                      <a:pt x="16138" y="4582"/>
                      <a:pt x="16138" y="4582"/>
                      <a:pt x="16138" y="4582"/>
                    </a:cubicBezTo>
                    <a:cubicBezTo>
                      <a:pt x="16138" y="4713"/>
                      <a:pt x="16138" y="4713"/>
                      <a:pt x="16138" y="4713"/>
                    </a:cubicBezTo>
                    <a:cubicBezTo>
                      <a:pt x="16138" y="4582"/>
                      <a:pt x="16138" y="4582"/>
                      <a:pt x="16138" y="4582"/>
                    </a:cubicBezTo>
                    <a:cubicBezTo>
                      <a:pt x="16138" y="4451"/>
                      <a:pt x="16138" y="4451"/>
                      <a:pt x="16138" y="4451"/>
                    </a:cubicBezTo>
                    <a:cubicBezTo>
                      <a:pt x="16138" y="4320"/>
                      <a:pt x="16138" y="4320"/>
                      <a:pt x="16138" y="4320"/>
                    </a:cubicBezTo>
                    <a:cubicBezTo>
                      <a:pt x="16262" y="4189"/>
                      <a:pt x="16262" y="4189"/>
                      <a:pt x="16262" y="4189"/>
                    </a:cubicBezTo>
                    <a:cubicBezTo>
                      <a:pt x="16262" y="4058"/>
                      <a:pt x="16262" y="4058"/>
                      <a:pt x="16262" y="4058"/>
                    </a:cubicBezTo>
                    <a:cubicBezTo>
                      <a:pt x="16262" y="4058"/>
                      <a:pt x="16262" y="4058"/>
                      <a:pt x="16262" y="4058"/>
                    </a:cubicBezTo>
                    <a:cubicBezTo>
                      <a:pt x="16138" y="4058"/>
                      <a:pt x="16138" y="4058"/>
                      <a:pt x="16138" y="4058"/>
                    </a:cubicBezTo>
                    <a:cubicBezTo>
                      <a:pt x="16262" y="3927"/>
                      <a:pt x="16262" y="3927"/>
                      <a:pt x="16262" y="3927"/>
                    </a:cubicBezTo>
                    <a:cubicBezTo>
                      <a:pt x="16138" y="3796"/>
                      <a:pt x="16138" y="3796"/>
                      <a:pt x="16138" y="3796"/>
                    </a:cubicBezTo>
                    <a:cubicBezTo>
                      <a:pt x="16014" y="3665"/>
                      <a:pt x="16014" y="3665"/>
                      <a:pt x="16014" y="3665"/>
                    </a:cubicBezTo>
                    <a:cubicBezTo>
                      <a:pt x="15890" y="3665"/>
                      <a:pt x="15890" y="3665"/>
                      <a:pt x="15890" y="3665"/>
                    </a:cubicBezTo>
                    <a:cubicBezTo>
                      <a:pt x="15766" y="3665"/>
                      <a:pt x="15766" y="3665"/>
                      <a:pt x="15766" y="3665"/>
                    </a:cubicBezTo>
                    <a:cubicBezTo>
                      <a:pt x="15766" y="3665"/>
                      <a:pt x="15766" y="3665"/>
                      <a:pt x="15766" y="3665"/>
                    </a:cubicBezTo>
                    <a:cubicBezTo>
                      <a:pt x="15641" y="3796"/>
                      <a:pt x="15641" y="3796"/>
                      <a:pt x="15641" y="3796"/>
                    </a:cubicBezTo>
                    <a:cubicBezTo>
                      <a:pt x="15641" y="3665"/>
                      <a:pt x="15641" y="3665"/>
                      <a:pt x="15641" y="3665"/>
                    </a:cubicBezTo>
                    <a:cubicBezTo>
                      <a:pt x="15517" y="3665"/>
                      <a:pt x="15517" y="3665"/>
                      <a:pt x="15517" y="3665"/>
                    </a:cubicBezTo>
                    <a:cubicBezTo>
                      <a:pt x="15517" y="3535"/>
                      <a:pt x="15517" y="3535"/>
                      <a:pt x="15517" y="3535"/>
                    </a:cubicBezTo>
                    <a:cubicBezTo>
                      <a:pt x="15517" y="3535"/>
                      <a:pt x="15517" y="3535"/>
                      <a:pt x="15517" y="3535"/>
                    </a:cubicBezTo>
                    <a:cubicBezTo>
                      <a:pt x="15393" y="3535"/>
                      <a:pt x="15393" y="3535"/>
                      <a:pt x="15393" y="3535"/>
                    </a:cubicBezTo>
                    <a:cubicBezTo>
                      <a:pt x="15393" y="3535"/>
                      <a:pt x="15393" y="3535"/>
                      <a:pt x="15393" y="3535"/>
                    </a:cubicBezTo>
                    <a:cubicBezTo>
                      <a:pt x="15269" y="3404"/>
                      <a:pt x="15269" y="3404"/>
                      <a:pt x="15269" y="3404"/>
                    </a:cubicBezTo>
                    <a:cubicBezTo>
                      <a:pt x="15269" y="3535"/>
                      <a:pt x="15269" y="3535"/>
                      <a:pt x="15269" y="3535"/>
                    </a:cubicBezTo>
                    <a:cubicBezTo>
                      <a:pt x="15269" y="3404"/>
                      <a:pt x="15269" y="3404"/>
                      <a:pt x="15269" y="3404"/>
                    </a:cubicBezTo>
                    <a:cubicBezTo>
                      <a:pt x="15145" y="3404"/>
                      <a:pt x="15145" y="3404"/>
                      <a:pt x="15145" y="3404"/>
                    </a:cubicBezTo>
                    <a:cubicBezTo>
                      <a:pt x="15145" y="3404"/>
                      <a:pt x="15145" y="3404"/>
                      <a:pt x="15145" y="3404"/>
                    </a:cubicBezTo>
                    <a:cubicBezTo>
                      <a:pt x="15021" y="3404"/>
                      <a:pt x="15021" y="3404"/>
                      <a:pt x="15021" y="3404"/>
                    </a:cubicBezTo>
                    <a:cubicBezTo>
                      <a:pt x="14897" y="3273"/>
                      <a:pt x="14897" y="3273"/>
                      <a:pt x="14897" y="3273"/>
                    </a:cubicBezTo>
                    <a:cubicBezTo>
                      <a:pt x="14772" y="3273"/>
                      <a:pt x="14772" y="3273"/>
                      <a:pt x="14772" y="3273"/>
                    </a:cubicBezTo>
                    <a:cubicBezTo>
                      <a:pt x="14772" y="3273"/>
                      <a:pt x="14772" y="3273"/>
                      <a:pt x="14772" y="3273"/>
                    </a:cubicBezTo>
                    <a:cubicBezTo>
                      <a:pt x="14772" y="3273"/>
                      <a:pt x="14772" y="3273"/>
                      <a:pt x="14772" y="3273"/>
                    </a:cubicBezTo>
                    <a:cubicBezTo>
                      <a:pt x="14648" y="3273"/>
                      <a:pt x="14648" y="3273"/>
                      <a:pt x="14648" y="3273"/>
                    </a:cubicBezTo>
                    <a:cubicBezTo>
                      <a:pt x="14524" y="3273"/>
                      <a:pt x="14524" y="3273"/>
                      <a:pt x="14524" y="3273"/>
                    </a:cubicBezTo>
                    <a:cubicBezTo>
                      <a:pt x="14524" y="3273"/>
                      <a:pt x="14524" y="3273"/>
                      <a:pt x="14524" y="3273"/>
                    </a:cubicBezTo>
                    <a:cubicBezTo>
                      <a:pt x="14524" y="3273"/>
                      <a:pt x="14524" y="3273"/>
                      <a:pt x="14524" y="3273"/>
                    </a:cubicBezTo>
                    <a:cubicBezTo>
                      <a:pt x="14400" y="3273"/>
                      <a:pt x="14400" y="3273"/>
                      <a:pt x="14400" y="3273"/>
                    </a:cubicBezTo>
                    <a:cubicBezTo>
                      <a:pt x="14276" y="3273"/>
                      <a:pt x="14276" y="3273"/>
                      <a:pt x="14276" y="3273"/>
                    </a:cubicBezTo>
                    <a:cubicBezTo>
                      <a:pt x="14276" y="3273"/>
                      <a:pt x="14276" y="3273"/>
                      <a:pt x="14276" y="3273"/>
                    </a:cubicBezTo>
                    <a:cubicBezTo>
                      <a:pt x="14152" y="3404"/>
                      <a:pt x="14152" y="3404"/>
                      <a:pt x="14152" y="3404"/>
                    </a:cubicBezTo>
                    <a:cubicBezTo>
                      <a:pt x="14152" y="3404"/>
                      <a:pt x="14152" y="3404"/>
                      <a:pt x="14152" y="3404"/>
                    </a:cubicBezTo>
                    <a:cubicBezTo>
                      <a:pt x="14028" y="3535"/>
                      <a:pt x="14028" y="3535"/>
                      <a:pt x="14028" y="3535"/>
                    </a:cubicBezTo>
                    <a:cubicBezTo>
                      <a:pt x="13903" y="3665"/>
                      <a:pt x="13903" y="3665"/>
                      <a:pt x="13903" y="3665"/>
                    </a:cubicBezTo>
                    <a:cubicBezTo>
                      <a:pt x="13655" y="3796"/>
                      <a:pt x="13655" y="3796"/>
                      <a:pt x="13655" y="3796"/>
                    </a:cubicBezTo>
                    <a:cubicBezTo>
                      <a:pt x="13655" y="3927"/>
                      <a:pt x="13655" y="3927"/>
                      <a:pt x="13655" y="3927"/>
                    </a:cubicBezTo>
                    <a:cubicBezTo>
                      <a:pt x="13531" y="4058"/>
                      <a:pt x="13531" y="4058"/>
                      <a:pt x="13531" y="4058"/>
                    </a:cubicBezTo>
                    <a:cubicBezTo>
                      <a:pt x="13531" y="4189"/>
                      <a:pt x="13531" y="4189"/>
                      <a:pt x="13531" y="4189"/>
                    </a:cubicBezTo>
                    <a:cubicBezTo>
                      <a:pt x="13407" y="4189"/>
                      <a:pt x="13407" y="4189"/>
                      <a:pt x="13407" y="4189"/>
                    </a:cubicBezTo>
                    <a:cubicBezTo>
                      <a:pt x="13407" y="4320"/>
                      <a:pt x="13407" y="4320"/>
                      <a:pt x="13407" y="4320"/>
                    </a:cubicBezTo>
                    <a:cubicBezTo>
                      <a:pt x="13407" y="4320"/>
                      <a:pt x="13407" y="4320"/>
                      <a:pt x="13407" y="4320"/>
                    </a:cubicBezTo>
                    <a:cubicBezTo>
                      <a:pt x="13407" y="4451"/>
                      <a:pt x="13407" y="4451"/>
                      <a:pt x="13407" y="4451"/>
                    </a:cubicBezTo>
                    <a:cubicBezTo>
                      <a:pt x="13407" y="4713"/>
                      <a:pt x="13407" y="4713"/>
                      <a:pt x="13407" y="4713"/>
                    </a:cubicBezTo>
                    <a:cubicBezTo>
                      <a:pt x="13283" y="4582"/>
                      <a:pt x="13283" y="4582"/>
                      <a:pt x="13283" y="4582"/>
                    </a:cubicBezTo>
                    <a:cubicBezTo>
                      <a:pt x="13283" y="4451"/>
                      <a:pt x="13283" y="4451"/>
                      <a:pt x="13283" y="4451"/>
                    </a:cubicBezTo>
                    <a:cubicBezTo>
                      <a:pt x="13283" y="4320"/>
                      <a:pt x="13283" y="4320"/>
                      <a:pt x="13283" y="4320"/>
                    </a:cubicBezTo>
                    <a:cubicBezTo>
                      <a:pt x="13407" y="4320"/>
                      <a:pt x="13407" y="4320"/>
                      <a:pt x="13407" y="4320"/>
                    </a:cubicBezTo>
                    <a:cubicBezTo>
                      <a:pt x="13407" y="4189"/>
                      <a:pt x="13407" y="4189"/>
                      <a:pt x="13407" y="4189"/>
                    </a:cubicBezTo>
                    <a:cubicBezTo>
                      <a:pt x="13407" y="4058"/>
                      <a:pt x="13407" y="4058"/>
                      <a:pt x="13407" y="4058"/>
                    </a:cubicBezTo>
                    <a:cubicBezTo>
                      <a:pt x="13407" y="3927"/>
                      <a:pt x="13407" y="3927"/>
                      <a:pt x="13407" y="3927"/>
                    </a:cubicBezTo>
                    <a:cubicBezTo>
                      <a:pt x="13407" y="3927"/>
                      <a:pt x="13407" y="3927"/>
                      <a:pt x="13407" y="3927"/>
                    </a:cubicBezTo>
                    <a:cubicBezTo>
                      <a:pt x="13407" y="3927"/>
                      <a:pt x="13407" y="3927"/>
                      <a:pt x="13407" y="3927"/>
                    </a:cubicBezTo>
                    <a:cubicBezTo>
                      <a:pt x="13283" y="3927"/>
                      <a:pt x="13283" y="3927"/>
                      <a:pt x="13283" y="3927"/>
                    </a:cubicBezTo>
                    <a:cubicBezTo>
                      <a:pt x="13159" y="3927"/>
                      <a:pt x="13159" y="3927"/>
                      <a:pt x="13159" y="3927"/>
                    </a:cubicBezTo>
                    <a:cubicBezTo>
                      <a:pt x="13034" y="3927"/>
                      <a:pt x="13034" y="3927"/>
                      <a:pt x="13034" y="3927"/>
                    </a:cubicBezTo>
                    <a:cubicBezTo>
                      <a:pt x="12910" y="3927"/>
                      <a:pt x="12910" y="3927"/>
                      <a:pt x="12910" y="3927"/>
                    </a:cubicBezTo>
                    <a:cubicBezTo>
                      <a:pt x="12786" y="3796"/>
                      <a:pt x="12786" y="3796"/>
                      <a:pt x="12786" y="3796"/>
                    </a:cubicBezTo>
                    <a:cubicBezTo>
                      <a:pt x="12910" y="3796"/>
                      <a:pt x="12910" y="3796"/>
                      <a:pt x="12910" y="3796"/>
                    </a:cubicBezTo>
                    <a:cubicBezTo>
                      <a:pt x="13034" y="3796"/>
                      <a:pt x="13034" y="3796"/>
                      <a:pt x="13034" y="3796"/>
                    </a:cubicBezTo>
                    <a:cubicBezTo>
                      <a:pt x="13159" y="3796"/>
                      <a:pt x="13159" y="3796"/>
                      <a:pt x="13159" y="3796"/>
                    </a:cubicBezTo>
                    <a:cubicBezTo>
                      <a:pt x="13283" y="3796"/>
                      <a:pt x="13283" y="3796"/>
                      <a:pt x="13283" y="3796"/>
                    </a:cubicBezTo>
                    <a:cubicBezTo>
                      <a:pt x="13407" y="3796"/>
                      <a:pt x="13407" y="3796"/>
                      <a:pt x="13407" y="3796"/>
                    </a:cubicBezTo>
                    <a:cubicBezTo>
                      <a:pt x="13407" y="3665"/>
                      <a:pt x="13407" y="3665"/>
                      <a:pt x="13407" y="3665"/>
                    </a:cubicBezTo>
                    <a:cubicBezTo>
                      <a:pt x="13531" y="3665"/>
                      <a:pt x="13531" y="3665"/>
                      <a:pt x="13531" y="3665"/>
                    </a:cubicBezTo>
                    <a:cubicBezTo>
                      <a:pt x="13531" y="3665"/>
                      <a:pt x="13531" y="3665"/>
                      <a:pt x="13531" y="3665"/>
                    </a:cubicBezTo>
                    <a:cubicBezTo>
                      <a:pt x="13531" y="3665"/>
                      <a:pt x="13531" y="3665"/>
                      <a:pt x="13531" y="3665"/>
                    </a:cubicBezTo>
                    <a:cubicBezTo>
                      <a:pt x="13655" y="3665"/>
                      <a:pt x="13655" y="3665"/>
                      <a:pt x="13655" y="3665"/>
                    </a:cubicBezTo>
                    <a:cubicBezTo>
                      <a:pt x="13903" y="3535"/>
                      <a:pt x="13903" y="3535"/>
                      <a:pt x="13903" y="3535"/>
                    </a:cubicBezTo>
                    <a:cubicBezTo>
                      <a:pt x="13903" y="3404"/>
                      <a:pt x="13903" y="3404"/>
                      <a:pt x="13903" y="3404"/>
                    </a:cubicBezTo>
                    <a:cubicBezTo>
                      <a:pt x="14028" y="3273"/>
                      <a:pt x="14028" y="3273"/>
                      <a:pt x="14028" y="3273"/>
                    </a:cubicBezTo>
                    <a:cubicBezTo>
                      <a:pt x="14028" y="3142"/>
                      <a:pt x="14028" y="3142"/>
                      <a:pt x="14028" y="3142"/>
                    </a:cubicBezTo>
                    <a:cubicBezTo>
                      <a:pt x="14028" y="3142"/>
                      <a:pt x="14028" y="3142"/>
                      <a:pt x="14028" y="3142"/>
                    </a:cubicBezTo>
                    <a:cubicBezTo>
                      <a:pt x="14028" y="3011"/>
                      <a:pt x="14028" y="3011"/>
                      <a:pt x="14028" y="3011"/>
                    </a:cubicBezTo>
                    <a:cubicBezTo>
                      <a:pt x="13903" y="3011"/>
                      <a:pt x="13903" y="3011"/>
                      <a:pt x="13903" y="3011"/>
                    </a:cubicBezTo>
                    <a:cubicBezTo>
                      <a:pt x="13779" y="2880"/>
                      <a:pt x="13779" y="2880"/>
                      <a:pt x="13779" y="2880"/>
                    </a:cubicBezTo>
                    <a:cubicBezTo>
                      <a:pt x="13655" y="2880"/>
                      <a:pt x="13655" y="2880"/>
                      <a:pt x="13655" y="2880"/>
                    </a:cubicBezTo>
                    <a:cubicBezTo>
                      <a:pt x="13531" y="3011"/>
                      <a:pt x="13531" y="3011"/>
                      <a:pt x="13531" y="3011"/>
                    </a:cubicBezTo>
                    <a:cubicBezTo>
                      <a:pt x="13407" y="3011"/>
                      <a:pt x="13407" y="3011"/>
                      <a:pt x="13407" y="3011"/>
                    </a:cubicBezTo>
                    <a:cubicBezTo>
                      <a:pt x="13159" y="2880"/>
                      <a:pt x="13159" y="2880"/>
                      <a:pt x="13159" y="2880"/>
                    </a:cubicBezTo>
                    <a:cubicBezTo>
                      <a:pt x="13034" y="2880"/>
                      <a:pt x="13034" y="2880"/>
                      <a:pt x="13034" y="2880"/>
                    </a:cubicBezTo>
                    <a:cubicBezTo>
                      <a:pt x="12786" y="3011"/>
                      <a:pt x="12786" y="3011"/>
                      <a:pt x="12786" y="3011"/>
                    </a:cubicBezTo>
                    <a:cubicBezTo>
                      <a:pt x="12786" y="3142"/>
                      <a:pt x="12786" y="3142"/>
                      <a:pt x="12786" y="3142"/>
                    </a:cubicBezTo>
                    <a:cubicBezTo>
                      <a:pt x="12910" y="3142"/>
                      <a:pt x="12910" y="3142"/>
                      <a:pt x="12910" y="3142"/>
                    </a:cubicBezTo>
                    <a:cubicBezTo>
                      <a:pt x="12910" y="3273"/>
                      <a:pt x="12910" y="3273"/>
                      <a:pt x="12910" y="3273"/>
                    </a:cubicBezTo>
                    <a:cubicBezTo>
                      <a:pt x="12910" y="3273"/>
                      <a:pt x="12910" y="3273"/>
                      <a:pt x="12910" y="3273"/>
                    </a:cubicBezTo>
                    <a:cubicBezTo>
                      <a:pt x="12786" y="3273"/>
                      <a:pt x="12786" y="3273"/>
                      <a:pt x="12786" y="3273"/>
                    </a:cubicBezTo>
                    <a:cubicBezTo>
                      <a:pt x="12786" y="3273"/>
                      <a:pt x="12786" y="3273"/>
                      <a:pt x="12786" y="3273"/>
                    </a:cubicBezTo>
                    <a:cubicBezTo>
                      <a:pt x="12786" y="3273"/>
                      <a:pt x="12786" y="3273"/>
                      <a:pt x="12786" y="3273"/>
                    </a:cubicBezTo>
                    <a:cubicBezTo>
                      <a:pt x="12662" y="3273"/>
                      <a:pt x="12662" y="3273"/>
                      <a:pt x="12662" y="3273"/>
                    </a:cubicBezTo>
                    <a:cubicBezTo>
                      <a:pt x="12538" y="3273"/>
                      <a:pt x="12538" y="3273"/>
                      <a:pt x="12538" y="3273"/>
                    </a:cubicBezTo>
                    <a:cubicBezTo>
                      <a:pt x="12414" y="3404"/>
                      <a:pt x="12414" y="3404"/>
                      <a:pt x="12414" y="3404"/>
                    </a:cubicBezTo>
                    <a:cubicBezTo>
                      <a:pt x="12290" y="3665"/>
                      <a:pt x="12290" y="3665"/>
                      <a:pt x="12290" y="3665"/>
                    </a:cubicBezTo>
                    <a:cubicBezTo>
                      <a:pt x="12414" y="3404"/>
                      <a:pt x="12414" y="3404"/>
                      <a:pt x="12414" y="3404"/>
                    </a:cubicBezTo>
                    <a:cubicBezTo>
                      <a:pt x="12414" y="3404"/>
                      <a:pt x="12414" y="3404"/>
                      <a:pt x="12414" y="3404"/>
                    </a:cubicBezTo>
                    <a:cubicBezTo>
                      <a:pt x="12414" y="3273"/>
                      <a:pt x="12414" y="3273"/>
                      <a:pt x="12414" y="3273"/>
                    </a:cubicBezTo>
                    <a:cubicBezTo>
                      <a:pt x="12414" y="3273"/>
                      <a:pt x="12414" y="3273"/>
                      <a:pt x="12414" y="3273"/>
                    </a:cubicBezTo>
                    <a:cubicBezTo>
                      <a:pt x="12414" y="3273"/>
                      <a:pt x="12414" y="3273"/>
                      <a:pt x="12414" y="3273"/>
                    </a:cubicBezTo>
                    <a:cubicBezTo>
                      <a:pt x="12290" y="3273"/>
                      <a:pt x="12290" y="3273"/>
                      <a:pt x="12290" y="3273"/>
                    </a:cubicBezTo>
                    <a:cubicBezTo>
                      <a:pt x="12166" y="3404"/>
                      <a:pt x="12166" y="3404"/>
                      <a:pt x="12166" y="3404"/>
                    </a:cubicBezTo>
                    <a:cubicBezTo>
                      <a:pt x="12166" y="3535"/>
                      <a:pt x="12166" y="3535"/>
                      <a:pt x="12166" y="3535"/>
                    </a:cubicBezTo>
                    <a:cubicBezTo>
                      <a:pt x="12041" y="3665"/>
                      <a:pt x="12041" y="3665"/>
                      <a:pt x="12041" y="3665"/>
                    </a:cubicBezTo>
                    <a:cubicBezTo>
                      <a:pt x="12166" y="3404"/>
                      <a:pt x="12166" y="3404"/>
                      <a:pt x="12166" y="3404"/>
                    </a:cubicBezTo>
                    <a:cubicBezTo>
                      <a:pt x="12166" y="3273"/>
                      <a:pt x="12166" y="3273"/>
                      <a:pt x="12166" y="3273"/>
                    </a:cubicBezTo>
                    <a:cubicBezTo>
                      <a:pt x="12414" y="3142"/>
                      <a:pt x="12414" y="3142"/>
                      <a:pt x="12414" y="3142"/>
                    </a:cubicBezTo>
                    <a:cubicBezTo>
                      <a:pt x="12414" y="3011"/>
                      <a:pt x="12414" y="3011"/>
                      <a:pt x="12414" y="3011"/>
                    </a:cubicBezTo>
                    <a:cubicBezTo>
                      <a:pt x="12538" y="2880"/>
                      <a:pt x="12538" y="2880"/>
                      <a:pt x="12538" y="2880"/>
                    </a:cubicBezTo>
                    <a:cubicBezTo>
                      <a:pt x="12538" y="2749"/>
                      <a:pt x="12538" y="2749"/>
                      <a:pt x="12538" y="2749"/>
                    </a:cubicBezTo>
                    <a:cubicBezTo>
                      <a:pt x="12662" y="2749"/>
                      <a:pt x="12662" y="2749"/>
                      <a:pt x="12662" y="2749"/>
                    </a:cubicBezTo>
                    <a:cubicBezTo>
                      <a:pt x="12786" y="2749"/>
                      <a:pt x="12786" y="2749"/>
                      <a:pt x="12786" y="2749"/>
                    </a:cubicBezTo>
                    <a:cubicBezTo>
                      <a:pt x="12910" y="2487"/>
                      <a:pt x="12910" y="2487"/>
                      <a:pt x="12910" y="2487"/>
                    </a:cubicBezTo>
                    <a:cubicBezTo>
                      <a:pt x="13159" y="2225"/>
                      <a:pt x="13159" y="2225"/>
                      <a:pt x="13159" y="2225"/>
                    </a:cubicBezTo>
                    <a:cubicBezTo>
                      <a:pt x="13159" y="2225"/>
                      <a:pt x="13159" y="2225"/>
                      <a:pt x="13159" y="2225"/>
                    </a:cubicBezTo>
                    <a:cubicBezTo>
                      <a:pt x="13159" y="2225"/>
                      <a:pt x="13159" y="2225"/>
                      <a:pt x="13159" y="2225"/>
                    </a:cubicBezTo>
                    <a:cubicBezTo>
                      <a:pt x="13159" y="2095"/>
                      <a:pt x="13159" y="2095"/>
                      <a:pt x="13159" y="2095"/>
                    </a:cubicBezTo>
                    <a:cubicBezTo>
                      <a:pt x="13159" y="2095"/>
                      <a:pt x="13159" y="2095"/>
                      <a:pt x="13159" y="2095"/>
                    </a:cubicBezTo>
                    <a:cubicBezTo>
                      <a:pt x="13159" y="1964"/>
                      <a:pt x="13159" y="1964"/>
                      <a:pt x="13159" y="1964"/>
                    </a:cubicBezTo>
                    <a:cubicBezTo>
                      <a:pt x="13159" y="1964"/>
                      <a:pt x="13159" y="1964"/>
                      <a:pt x="13159" y="1964"/>
                    </a:cubicBezTo>
                    <a:cubicBezTo>
                      <a:pt x="13159" y="1833"/>
                      <a:pt x="13159" y="1833"/>
                      <a:pt x="13159" y="1833"/>
                    </a:cubicBezTo>
                    <a:cubicBezTo>
                      <a:pt x="13034" y="1833"/>
                      <a:pt x="13034" y="1833"/>
                      <a:pt x="13034" y="1833"/>
                    </a:cubicBezTo>
                    <a:cubicBezTo>
                      <a:pt x="12910" y="1833"/>
                      <a:pt x="12910" y="1833"/>
                      <a:pt x="12910" y="1833"/>
                    </a:cubicBezTo>
                    <a:cubicBezTo>
                      <a:pt x="12910" y="1833"/>
                      <a:pt x="12910" y="1833"/>
                      <a:pt x="12910" y="1833"/>
                    </a:cubicBezTo>
                    <a:cubicBezTo>
                      <a:pt x="12786" y="1571"/>
                      <a:pt x="12786" y="1571"/>
                      <a:pt x="12786" y="1571"/>
                    </a:cubicBezTo>
                    <a:cubicBezTo>
                      <a:pt x="12662" y="1309"/>
                      <a:pt x="12662" y="1309"/>
                      <a:pt x="12662" y="1309"/>
                    </a:cubicBezTo>
                    <a:cubicBezTo>
                      <a:pt x="12662" y="1178"/>
                      <a:pt x="12662" y="1178"/>
                      <a:pt x="12662" y="1178"/>
                    </a:cubicBezTo>
                    <a:cubicBezTo>
                      <a:pt x="12538" y="916"/>
                      <a:pt x="12538" y="916"/>
                      <a:pt x="12538" y="916"/>
                    </a:cubicBezTo>
                    <a:cubicBezTo>
                      <a:pt x="12538" y="916"/>
                      <a:pt x="12538" y="916"/>
                      <a:pt x="12538" y="916"/>
                    </a:cubicBezTo>
                    <a:lnTo>
                      <a:pt x="12538" y="7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1" name="Freeform 178"/>
              <p:cNvSpPr/>
              <p:nvPr/>
            </p:nvSpPr>
            <p:spPr>
              <a:xfrm>
                <a:off x="3545936" y="3491503"/>
                <a:ext cx="93417" cy="121798"/>
              </a:xfrm>
              <a:custGeom>
                <a:avLst/>
                <a:gdLst/>
                <a:ahLst/>
                <a:cxnLst>
                  <a:cxn ang="0">
                    <a:pos x="wd2" y="hd2"/>
                  </a:cxn>
                  <a:cxn ang="5400000">
                    <a:pos x="wd2" y="hd2"/>
                  </a:cxn>
                  <a:cxn ang="10800000">
                    <a:pos x="wd2" y="hd2"/>
                  </a:cxn>
                  <a:cxn ang="16200000">
                    <a:pos x="wd2" y="hd2"/>
                  </a:cxn>
                </a:cxnLst>
                <a:rect l="0" t="0" r="r" b="b"/>
                <a:pathLst>
                  <a:path w="21600" h="21600" extrusionOk="0">
                    <a:moveTo>
                      <a:pt x="1350" y="16457"/>
                    </a:moveTo>
                    <a:lnTo>
                      <a:pt x="1350" y="19200"/>
                    </a:lnTo>
                    <a:lnTo>
                      <a:pt x="3150" y="19200"/>
                    </a:lnTo>
                    <a:lnTo>
                      <a:pt x="4950" y="20229"/>
                    </a:lnTo>
                    <a:lnTo>
                      <a:pt x="4950" y="19200"/>
                    </a:lnTo>
                    <a:lnTo>
                      <a:pt x="8100" y="19200"/>
                    </a:lnTo>
                    <a:lnTo>
                      <a:pt x="8100" y="21600"/>
                    </a:lnTo>
                    <a:lnTo>
                      <a:pt x="9900" y="20229"/>
                    </a:lnTo>
                    <a:lnTo>
                      <a:pt x="9900" y="19200"/>
                    </a:lnTo>
                    <a:lnTo>
                      <a:pt x="11700" y="19200"/>
                    </a:lnTo>
                    <a:lnTo>
                      <a:pt x="13050" y="17829"/>
                    </a:lnTo>
                    <a:lnTo>
                      <a:pt x="14850" y="16457"/>
                    </a:lnTo>
                    <a:lnTo>
                      <a:pt x="16650" y="14057"/>
                    </a:lnTo>
                    <a:lnTo>
                      <a:pt x="18000" y="11314"/>
                    </a:lnTo>
                    <a:lnTo>
                      <a:pt x="19800" y="10286"/>
                    </a:lnTo>
                    <a:lnTo>
                      <a:pt x="21600" y="8914"/>
                    </a:lnTo>
                    <a:lnTo>
                      <a:pt x="21600" y="7543"/>
                    </a:lnTo>
                    <a:lnTo>
                      <a:pt x="19800" y="6514"/>
                    </a:lnTo>
                    <a:lnTo>
                      <a:pt x="18000" y="6514"/>
                    </a:lnTo>
                    <a:lnTo>
                      <a:pt x="18000" y="5143"/>
                    </a:lnTo>
                    <a:lnTo>
                      <a:pt x="14850" y="3771"/>
                    </a:lnTo>
                    <a:lnTo>
                      <a:pt x="14850" y="2400"/>
                    </a:lnTo>
                    <a:lnTo>
                      <a:pt x="13050" y="2400"/>
                    </a:lnTo>
                    <a:lnTo>
                      <a:pt x="9900" y="1371"/>
                    </a:lnTo>
                    <a:lnTo>
                      <a:pt x="6750" y="0"/>
                    </a:lnTo>
                    <a:lnTo>
                      <a:pt x="4950" y="0"/>
                    </a:lnTo>
                    <a:lnTo>
                      <a:pt x="3150" y="1371"/>
                    </a:lnTo>
                    <a:lnTo>
                      <a:pt x="1350" y="1371"/>
                    </a:lnTo>
                    <a:lnTo>
                      <a:pt x="1350" y="2400"/>
                    </a:lnTo>
                    <a:lnTo>
                      <a:pt x="0" y="2400"/>
                    </a:lnTo>
                    <a:lnTo>
                      <a:pt x="1350" y="5143"/>
                    </a:lnTo>
                    <a:lnTo>
                      <a:pt x="1350" y="7543"/>
                    </a:lnTo>
                    <a:lnTo>
                      <a:pt x="3150" y="7543"/>
                    </a:lnTo>
                    <a:lnTo>
                      <a:pt x="3150" y="10286"/>
                    </a:lnTo>
                    <a:lnTo>
                      <a:pt x="4950" y="11314"/>
                    </a:lnTo>
                    <a:lnTo>
                      <a:pt x="4950" y="12686"/>
                    </a:lnTo>
                    <a:lnTo>
                      <a:pt x="3150" y="12686"/>
                    </a:lnTo>
                    <a:lnTo>
                      <a:pt x="3150" y="16457"/>
                    </a:lnTo>
                    <a:lnTo>
                      <a:pt x="1350" y="1645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2" name="Freeform 179"/>
              <p:cNvSpPr/>
              <p:nvPr/>
            </p:nvSpPr>
            <p:spPr>
              <a:xfrm>
                <a:off x="3436952" y="3483771"/>
                <a:ext cx="130396" cy="121798"/>
              </a:xfrm>
              <a:custGeom>
                <a:avLst/>
                <a:gdLst/>
                <a:ahLst/>
                <a:cxnLst>
                  <a:cxn ang="0">
                    <a:pos x="wd2" y="hd2"/>
                  </a:cxn>
                  <a:cxn ang="5400000">
                    <a:pos x="wd2" y="hd2"/>
                  </a:cxn>
                  <a:cxn ang="10800000">
                    <a:pos x="wd2" y="hd2"/>
                  </a:cxn>
                  <a:cxn ang="16200000">
                    <a:pos x="wd2" y="hd2"/>
                  </a:cxn>
                </a:cxnLst>
                <a:rect l="0" t="0" r="r" b="b"/>
                <a:pathLst>
                  <a:path w="21600" h="21600" extrusionOk="0">
                    <a:moveTo>
                      <a:pt x="8382" y="21600"/>
                    </a:moveTo>
                    <a:lnTo>
                      <a:pt x="11928" y="21600"/>
                    </a:lnTo>
                    <a:lnTo>
                      <a:pt x="9672" y="19200"/>
                    </a:lnTo>
                    <a:lnTo>
                      <a:pt x="9672" y="17829"/>
                    </a:lnTo>
                    <a:lnTo>
                      <a:pt x="14507" y="17829"/>
                    </a:lnTo>
                    <a:lnTo>
                      <a:pt x="15475" y="16800"/>
                    </a:lnTo>
                    <a:lnTo>
                      <a:pt x="16764" y="16800"/>
                    </a:lnTo>
                    <a:lnTo>
                      <a:pt x="18054" y="17829"/>
                    </a:lnTo>
                    <a:lnTo>
                      <a:pt x="20310" y="17829"/>
                    </a:lnTo>
                    <a:lnTo>
                      <a:pt x="20310" y="14057"/>
                    </a:lnTo>
                    <a:lnTo>
                      <a:pt x="21600" y="14057"/>
                    </a:lnTo>
                    <a:lnTo>
                      <a:pt x="21600" y="12686"/>
                    </a:lnTo>
                    <a:lnTo>
                      <a:pt x="20310" y="11657"/>
                    </a:lnTo>
                    <a:lnTo>
                      <a:pt x="20310" y="8914"/>
                    </a:lnTo>
                    <a:lnTo>
                      <a:pt x="19021" y="8914"/>
                    </a:lnTo>
                    <a:lnTo>
                      <a:pt x="19021" y="6514"/>
                    </a:lnTo>
                    <a:lnTo>
                      <a:pt x="18054" y="3771"/>
                    </a:lnTo>
                    <a:lnTo>
                      <a:pt x="19021" y="3771"/>
                    </a:lnTo>
                    <a:lnTo>
                      <a:pt x="19021" y="2743"/>
                    </a:lnTo>
                    <a:lnTo>
                      <a:pt x="20310" y="2743"/>
                    </a:lnTo>
                    <a:lnTo>
                      <a:pt x="20310" y="1371"/>
                    </a:lnTo>
                    <a:lnTo>
                      <a:pt x="19021" y="0"/>
                    </a:lnTo>
                    <a:lnTo>
                      <a:pt x="4836" y="0"/>
                    </a:lnTo>
                    <a:lnTo>
                      <a:pt x="4836" y="2743"/>
                    </a:lnTo>
                    <a:lnTo>
                      <a:pt x="3546" y="3771"/>
                    </a:lnTo>
                    <a:lnTo>
                      <a:pt x="2579" y="5143"/>
                    </a:lnTo>
                    <a:lnTo>
                      <a:pt x="1290" y="5143"/>
                    </a:lnTo>
                    <a:lnTo>
                      <a:pt x="1290" y="6514"/>
                    </a:lnTo>
                    <a:lnTo>
                      <a:pt x="0" y="8914"/>
                    </a:lnTo>
                    <a:lnTo>
                      <a:pt x="0" y="10286"/>
                    </a:lnTo>
                    <a:lnTo>
                      <a:pt x="1290" y="10286"/>
                    </a:lnTo>
                    <a:lnTo>
                      <a:pt x="1290" y="11657"/>
                    </a:lnTo>
                    <a:lnTo>
                      <a:pt x="2579" y="12686"/>
                    </a:lnTo>
                    <a:lnTo>
                      <a:pt x="3546" y="12686"/>
                    </a:lnTo>
                    <a:lnTo>
                      <a:pt x="3546" y="14057"/>
                    </a:lnTo>
                    <a:lnTo>
                      <a:pt x="4836" y="14057"/>
                    </a:lnTo>
                    <a:lnTo>
                      <a:pt x="4836" y="17829"/>
                    </a:lnTo>
                    <a:lnTo>
                      <a:pt x="6125" y="17829"/>
                    </a:lnTo>
                    <a:lnTo>
                      <a:pt x="6125" y="19200"/>
                    </a:lnTo>
                    <a:lnTo>
                      <a:pt x="7093" y="19200"/>
                    </a:lnTo>
                    <a:lnTo>
                      <a:pt x="7093" y="20571"/>
                    </a:lnTo>
                    <a:lnTo>
                      <a:pt x="838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3" name="Freeform 180"/>
              <p:cNvSpPr/>
              <p:nvPr/>
            </p:nvSpPr>
            <p:spPr>
              <a:xfrm>
                <a:off x="3329911" y="3412240"/>
                <a:ext cx="157642" cy="216529"/>
              </a:xfrm>
              <a:custGeom>
                <a:avLst/>
                <a:gdLst/>
                <a:ahLst/>
                <a:cxnLst>
                  <a:cxn ang="0">
                    <a:pos x="wd2" y="hd2"/>
                  </a:cxn>
                  <a:cxn ang="5400000">
                    <a:pos x="wd2" y="hd2"/>
                  </a:cxn>
                  <a:cxn ang="10800000">
                    <a:pos x="wd2" y="hd2"/>
                  </a:cxn>
                  <a:cxn ang="16200000">
                    <a:pos x="wd2" y="hd2"/>
                  </a:cxn>
                </a:cxnLst>
                <a:rect l="0" t="0" r="r" b="b"/>
                <a:pathLst>
                  <a:path w="21600" h="21600" extrusionOk="0">
                    <a:moveTo>
                      <a:pt x="2933" y="9257"/>
                    </a:moveTo>
                    <a:lnTo>
                      <a:pt x="4800" y="9257"/>
                    </a:lnTo>
                    <a:lnTo>
                      <a:pt x="5867" y="10029"/>
                    </a:lnTo>
                    <a:lnTo>
                      <a:pt x="5867" y="10800"/>
                    </a:lnTo>
                    <a:lnTo>
                      <a:pt x="4800" y="11571"/>
                    </a:lnTo>
                    <a:lnTo>
                      <a:pt x="5867" y="12150"/>
                    </a:lnTo>
                    <a:lnTo>
                      <a:pt x="6933" y="12150"/>
                    </a:lnTo>
                    <a:lnTo>
                      <a:pt x="6933" y="12921"/>
                    </a:lnTo>
                    <a:lnTo>
                      <a:pt x="7733" y="12921"/>
                    </a:lnTo>
                    <a:lnTo>
                      <a:pt x="6933" y="13693"/>
                    </a:lnTo>
                    <a:lnTo>
                      <a:pt x="6933" y="14271"/>
                    </a:lnTo>
                    <a:lnTo>
                      <a:pt x="5867" y="15814"/>
                    </a:lnTo>
                    <a:lnTo>
                      <a:pt x="5867" y="17936"/>
                    </a:lnTo>
                    <a:lnTo>
                      <a:pt x="7733" y="19286"/>
                    </a:lnTo>
                    <a:lnTo>
                      <a:pt x="7733" y="20057"/>
                    </a:lnTo>
                    <a:lnTo>
                      <a:pt x="9867" y="21600"/>
                    </a:lnTo>
                    <a:lnTo>
                      <a:pt x="10667" y="21600"/>
                    </a:lnTo>
                    <a:lnTo>
                      <a:pt x="10667" y="20829"/>
                    </a:lnTo>
                    <a:lnTo>
                      <a:pt x="13867" y="20829"/>
                    </a:lnTo>
                    <a:lnTo>
                      <a:pt x="13867" y="20057"/>
                    </a:lnTo>
                    <a:lnTo>
                      <a:pt x="16800" y="20057"/>
                    </a:lnTo>
                    <a:lnTo>
                      <a:pt x="16800" y="19286"/>
                    </a:lnTo>
                    <a:lnTo>
                      <a:pt x="17600" y="19286"/>
                    </a:lnTo>
                    <a:lnTo>
                      <a:pt x="18667" y="18707"/>
                    </a:lnTo>
                    <a:lnTo>
                      <a:pt x="19733" y="19286"/>
                    </a:lnTo>
                    <a:lnTo>
                      <a:pt x="21600" y="19286"/>
                    </a:lnTo>
                    <a:lnTo>
                      <a:pt x="20533" y="18707"/>
                    </a:lnTo>
                    <a:lnTo>
                      <a:pt x="20533" y="17936"/>
                    </a:lnTo>
                    <a:lnTo>
                      <a:pt x="19733" y="17936"/>
                    </a:lnTo>
                    <a:lnTo>
                      <a:pt x="19733" y="17164"/>
                    </a:lnTo>
                    <a:lnTo>
                      <a:pt x="18667" y="17164"/>
                    </a:lnTo>
                    <a:lnTo>
                      <a:pt x="18667" y="15043"/>
                    </a:lnTo>
                    <a:lnTo>
                      <a:pt x="17600" y="15043"/>
                    </a:lnTo>
                    <a:lnTo>
                      <a:pt x="17600" y="14271"/>
                    </a:lnTo>
                    <a:lnTo>
                      <a:pt x="16800" y="14271"/>
                    </a:lnTo>
                    <a:lnTo>
                      <a:pt x="15733" y="13693"/>
                    </a:lnTo>
                    <a:lnTo>
                      <a:pt x="15733" y="12921"/>
                    </a:lnTo>
                    <a:lnTo>
                      <a:pt x="14667" y="12921"/>
                    </a:lnTo>
                    <a:lnTo>
                      <a:pt x="14667" y="12150"/>
                    </a:lnTo>
                    <a:lnTo>
                      <a:pt x="15733" y="10800"/>
                    </a:lnTo>
                    <a:lnTo>
                      <a:pt x="15733" y="10029"/>
                    </a:lnTo>
                    <a:lnTo>
                      <a:pt x="16800" y="10029"/>
                    </a:lnTo>
                    <a:lnTo>
                      <a:pt x="17600" y="9257"/>
                    </a:lnTo>
                    <a:lnTo>
                      <a:pt x="18667" y="8679"/>
                    </a:lnTo>
                    <a:lnTo>
                      <a:pt x="18667" y="6557"/>
                    </a:lnTo>
                    <a:lnTo>
                      <a:pt x="17600" y="6557"/>
                    </a:lnTo>
                    <a:lnTo>
                      <a:pt x="16800" y="5786"/>
                    </a:lnTo>
                    <a:lnTo>
                      <a:pt x="14667" y="5014"/>
                    </a:lnTo>
                    <a:lnTo>
                      <a:pt x="13867" y="4436"/>
                    </a:lnTo>
                    <a:lnTo>
                      <a:pt x="13867" y="5014"/>
                    </a:lnTo>
                    <a:lnTo>
                      <a:pt x="11733" y="5014"/>
                    </a:lnTo>
                    <a:lnTo>
                      <a:pt x="11733" y="5786"/>
                    </a:lnTo>
                    <a:lnTo>
                      <a:pt x="11733" y="4436"/>
                    </a:lnTo>
                    <a:lnTo>
                      <a:pt x="12800" y="3664"/>
                    </a:lnTo>
                    <a:lnTo>
                      <a:pt x="10667" y="2121"/>
                    </a:lnTo>
                    <a:lnTo>
                      <a:pt x="9867" y="2121"/>
                    </a:lnTo>
                    <a:lnTo>
                      <a:pt x="8800" y="771"/>
                    </a:lnTo>
                    <a:lnTo>
                      <a:pt x="7733" y="771"/>
                    </a:lnTo>
                    <a:lnTo>
                      <a:pt x="7733" y="0"/>
                    </a:lnTo>
                    <a:lnTo>
                      <a:pt x="5867" y="0"/>
                    </a:lnTo>
                    <a:lnTo>
                      <a:pt x="3733" y="1543"/>
                    </a:lnTo>
                    <a:lnTo>
                      <a:pt x="2933" y="1543"/>
                    </a:lnTo>
                    <a:lnTo>
                      <a:pt x="1867" y="2121"/>
                    </a:lnTo>
                    <a:lnTo>
                      <a:pt x="2933" y="2893"/>
                    </a:lnTo>
                    <a:lnTo>
                      <a:pt x="2933" y="3664"/>
                    </a:lnTo>
                    <a:lnTo>
                      <a:pt x="4800" y="3664"/>
                    </a:lnTo>
                    <a:lnTo>
                      <a:pt x="4800" y="4436"/>
                    </a:lnTo>
                    <a:lnTo>
                      <a:pt x="2933" y="5014"/>
                    </a:lnTo>
                    <a:lnTo>
                      <a:pt x="800" y="5014"/>
                    </a:lnTo>
                    <a:lnTo>
                      <a:pt x="800" y="5786"/>
                    </a:lnTo>
                    <a:lnTo>
                      <a:pt x="0" y="6557"/>
                    </a:lnTo>
                    <a:lnTo>
                      <a:pt x="0" y="7136"/>
                    </a:lnTo>
                    <a:lnTo>
                      <a:pt x="800" y="8679"/>
                    </a:lnTo>
                    <a:lnTo>
                      <a:pt x="2933" y="925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4" name="Freeform 181"/>
              <p:cNvSpPr/>
              <p:nvPr/>
            </p:nvSpPr>
            <p:spPr>
              <a:xfrm>
                <a:off x="2946515" y="3290442"/>
                <a:ext cx="426216" cy="351859"/>
              </a:xfrm>
              <a:custGeom>
                <a:avLst/>
                <a:gdLst/>
                <a:ahLst/>
                <a:cxnLst>
                  <a:cxn ang="0">
                    <a:pos x="wd2" y="hd2"/>
                  </a:cxn>
                  <a:cxn ang="5400000">
                    <a:pos x="wd2" y="hd2"/>
                  </a:cxn>
                  <a:cxn ang="10800000">
                    <a:pos x="wd2" y="hd2"/>
                  </a:cxn>
                  <a:cxn ang="16200000">
                    <a:pos x="wd2" y="hd2"/>
                  </a:cxn>
                </a:cxnLst>
                <a:rect l="0" t="0" r="r" b="b"/>
                <a:pathLst>
                  <a:path w="21600" h="21600" extrusionOk="0">
                    <a:moveTo>
                      <a:pt x="9885" y="20718"/>
                    </a:moveTo>
                    <a:cubicBezTo>
                      <a:pt x="10617" y="21159"/>
                      <a:pt x="10617" y="21159"/>
                      <a:pt x="10617" y="21159"/>
                    </a:cubicBezTo>
                    <a:cubicBezTo>
                      <a:pt x="11349" y="21600"/>
                      <a:pt x="11349" y="21600"/>
                      <a:pt x="11349" y="21600"/>
                    </a:cubicBezTo>
                    <a:cubicBezTo>
                      <a:pt x="11715" y="21600"/>
                      <a:pt x="11715" y="21600"/>
                      <a:pt x="11715" y="21600"/>
                    </a:cubicBezTo>
                    <a:cubicBezTo>
                      <a:pt x="12447" y="21600"/>
                      <a:pt x="12447" y="21600"/>
                      <a:pt x="12447" y="21600"/>
                    </a:cubicBezTo>
                    <a:cubicBezTo>
                      <a:pt x="12814" y="21159"/>
                      <a:pt x="12814" y="21159"/>
                      <a:pt x="12814" y="21159"/>
                    </a:cubicBezTo>
                    <a:cubicBezTo>
                      <a:pt x="13180" y="20718"/>
                      <a:pt x="13180" y="20718"/>
                      <a:pt x="13180" y="20718"/>
                    </a:cubicBezTo>
                    <a:cubicBezTo>
                      <a:pt x="13546" y="20278"/>
                      <a:pt x="13546" y="20278"/>
                      <a:pt x="13546" y="20278"/>
                    </a:cubicBezTo>
                    <a:cubicBezTo>
                      <a:pt x="14278" y="19837"/>
                      <a:pt x="14278" y="19837"/>
                      <a:pt x="14278" y="19837"/>
                    </a:cubicBezTo>
                    <a:cubicBezTo>
                      <a:pt x="14644" y="19396"/>
                      <a:pt x="14644" y="19396"/>
                      <a:pt x="14644" y="19396"/>
                    </a:cubicBezTo>
                    <a:cubicBezTo>
                      <a:pt x="15010" y="18955"/>
                      <a:pt x="15010" y="18955"/>
                      <a:pt x="15010" y="18955"/>
                    </a:cubicBezTo>
                    <a:cubicBezTo>
                      <a:pt x="15742" y="18955"/>
                      <a:pt x="15742" y="18955"/>
                      <a:pt x="15742" y="18955"/>
                    </a:cubicBezTo>
                    <a:cubicBezTo>
                      <a:pt x="16108" y="18955"/>
                      <a:pt x="16108" y="18955"/>
                      <a:pt x="16108" y="18955"/>
                    </a:cubicBezTo>
                    <a:cubicBezTo>
                      <a:pt x="16108" y="18514"/>
                      <a:pt x="16108" y="18514"/>
                      <a:pt x="16108" y="18514"/>
                    </a:cubicBezTo>
                    <a:cubicBezTo>
                      <a:pt x="15376" y="18073"/>
                      <a:pt x="15376" y="18073"/>
                      <a:pt x="15376" y="18073"/>
                    </a:cubicBezTo>
                    <a:cubicBezTo>
                      <a:pt x="15010" y="18514"/>
                      <a:pt x="15010" y="18514"/>
                      <a:pt x="15010" y="18514"/>
                    </a:cubicBezTo>
                    <a:cubicBezTo>
                      <a:pt x="14278" y="18073"/>
                      <a:pt x="14278" y="18073"/>
                      <a:pt x="14278" y="18073"/>
                    </a:cubicBezTo>
                    <a:cubicBezTo>
                      <a:pt x="14278" y="17633"/>
                      <a:pt x="14278" y="17633"/>
                      <a:pt x="14278" y="17633"/>
                    </a:cubicBezTo>
                    <a:cubicBezTo>
                      <a:pt x="13912" y="17192"/>
                      <a:pt x="13912" y="17192"/>
                      <a:pt x="13912" y="17192"/>
                    </a:cubicBezTo>
                    <a:cubicBezTo>
                      <a:pt x="14644" y="16310"/>
                      <a:pt x="14644" y="16310"/>
                      <a:pt x="14644" y="16310"/>
                    </a:cubicBezTo>
                    <a:cubicBezTo>
                      <a:pt x="14278" y="15869"/>
                      <a:pt x="14278" y="15869"/>
                      <a:pt x="14278" y="15869"/>
                    </a:cubicBezTo>
                    <a:cubicBezTo>
                      <a:pt x="13912" y="15869"/>
                      <a:pt x="13912" y="15869"/>
                      <a:pt x="13912" y="15869"/>
                    </a:cubicBezTo>
                    <a:cubicBezTo>
                      <a:pt x="13912" y="15429"/>
                      <a:pt x="13912" y="15429"/>
                      <a:pt x="13912" y="15429"/>
                    </a:cubicBezTo>
                    <a:cubicBezTo>
                      <a:pt x="13546" y="14988"/>
                      <a:pt x="13546" y="14988"/>
                      <a:pt x="13546" y="14988"/>
                    </a:cubicBezTo>
                    <a:cubicBezTo>
                      <a:pt x="13912" y="15429"/>
                      <a:pt x="13912" y="15429"/>
                      <a:pt x="13912" y="15429"/>
                    </a:cubicBezTo>
                    <a:cubicBezTo>
                      <a:pt x="14644" y="15429"/>
                      <a:pt x="14644" y="15429"/>
                      <a:pt x="14644" y="15429"/>
                    </a:cubicBezTo>
                    <a:cubicBezTo>
                      <a:pt x="15010" y="15869"/>
                      <a:pt x="15010" y="15869"/>
                      <a:pt x="15010" y="15869"/>
                    </a:cubicBezTo>
                    <a:cubicBezTo>
                      <a:pt x="15742" y="15429"/>
                      <a:pt x="15742" y="15429"/>
                      <a:pt x="15742" y="15429"/>
                    </a:cubicBezTo>
                    <a:cubicBezTo>
                      <a:pt x="16475" y="15429"/>
                      <a:pt x="16475" y="15429"/>
                      <a:pt x="16475" y="15429"/>
                    </a:cubicBezTo>
                    <a:cubicBezTo>
                      <a:pt x="16475" y="15429"/>
                      <a:pt x="16475" y="15429"/>
                      <a:pt x="16475" y="15429"/>
                    </a:cubicBezTo>
                    <a:cubicBezTo>
                      <a:pt x="16841" y="15429"/>
                      <a:pt x="16841" y="15429"/>
                      <a:pt x="16841" y="15429"/>
                    </a:cubicBezTo>
                    <a:cubicBezTo>
                      <a:pt x="17573" y="14988"/>
                      <a:pt x="17573" y="14988"/>
                      <a:pt x="17573" y="14988"/>
                    </a:cubicBezTo>
                    <a:cubicBezTo>
                      <a:pt x="17939" y="14988"/>
                      <a:pt x="17939" y="14988"/>
                      <a:pt x="17939" y="14988"/>
                    </a:cubicBezTo>
                    <a:cubicBezTo>
                      <a:pt x="18305" y="14988"/>
                      <a:pt x="18305" y="14988"/>
                      <a:pt x="18305" y="14988"/>
                    </a:cubicBezTo>
                    <a:cubicBezTo>
                      <a:pt x="19037" y="14547"/>
                      <a:pt x="19037" y="14547"/>
                      <a:pt x="19037" y="14547"/>
                    </a:cubicBezTo>
                    <a:cubicBezTo>
                      <a:pt x="19403" y="14547"/>
                      <a:pt x="19403" y="14547"/>
                      <a:pt x="19403" y="14547"/>
                    </a:cubicBezTo>
                    <a:cubicBezTo>
                      <a:pt x="20502" y="14106"/>
                      <a:pt x="20502" y="14106"/>
                      <a:pt x="20502" y="14106"/>
                    </a:cubicBezTo>
                    <a:cubicBezTo>
                      <a:pt x="20502" y="13665"/>
                      <a:pt x="20502" y="13665"/>
                      <a:pt x="20502" y="13665"/>
                    </a:cubicBezTo>
                    <a:cubicBezTo>
                      <a:pt x="20502" y="13224"/>
                      <a:pt x="20502" y="13224"/>
                      <a:pt x="20502" y="13224"/>
                    </a:cubicBezTo>
                    <a:cubicBezTo>
                      <a:pt x="19769" y="12784"/>
                      <a:pt x="19769" y="12784"/>
                      <a:pt x="19769" y="12784"/>
                    </a:cubicBezTo>
                    <a:cubicBezTo>
                      <a:pt x="19403" y="11902"/>
                      <a:pt x="19403" y="11902"/>
                      <a:pt x="19403" y="11902"/>
                    </a:cubicBezTo>
                    <a:cubicBezTo>
                      <a:pt x="19403" y="11461"/>
                      <a:pt x="19403" y="11461"/>
                      <a:pt x="19403" y="11461"/>
                    </a:cubicBezTo>
                    <a:cubicBezTo>
                      <a:pt x="19769" y="11020"/>
                      <a:pt x="19769" y="11020"/>
                      <a:pt x="19769" y="11020"/>
                    </a:cubicBezTo>
                    <a:cubicBezTo>
                      <a:pt x="19769" y="10580"/>
                      <a:pt x="19769" y="10580"/>
                      <a:pt x="19769" y="10580"/>
                    </a:cubicBezTo>
                    <a:cubicBezTo>
                      <a:pt x="19769" y="10580"/>
                      <a:pt x="19769" y="10580"/>
                      <a:pt x="19769" y="10580"/>
                    </a:cubicBezTo>
                    <a:cubicBezTo>
                      <a:pt x="20136" y="10580"/>
                      <a:pt x="20136" y="10580"/>
                      <a:pt x="20136" y="10580"/>
                    </a:cubicBezTo>
                    <a:cubicBezTo>
                      <a:pt x="20502" y="10580"/>
                      <a:pt x="20502" y="10580"/>
                      <a:pt x="20502" y="10580"/>
                    </a:cubicBezTo>
                    <a:cubicBezTo>
                      <a:pt x="20502" y="10580"/>
                      <a:pt x="20502" y="10580"/>
                      <a:pt x="20502" y="10580"/>
                    </a:cubicBezTo>
                    <a:cubicBezTo>
                      <a:pt x="21234" y="10139"/>
                      <a:pt x="21234" y="10139"/>
                      <a:pt x="21234" y="10139"/>
                    </a:cubicBezTo>
                    <a:cubicBezTo>
                      <a:pt x="21234" y="9698"/>
                      <a:pt x="21234" y="9698"/>
                      <a:pt x="21234" y="9698"/>
                    </a:cubicBezTo>
                    <a:cubicBezTo>
                      <a:pt x="20868" y="9698"/>
                      <a:pt x="20868" y="9698"/>
                      <a:pt x="20868" y="9698"/>
                    </a:cubicBezTo>
                    <a:cubicBezTo>
                      <a:pt x="20502" y="9698"/>
                      <a:pt x="20502" y="9698"/>
                      <a:pt x="20502" y="9698"/>
                    </a:cubicBezTo>
                    <a:cubicBezTo>
                      <a:pt x="20502" y="9257"/>
                      <a:pt x="20502" y="9257"/>
                      <a:pt x="20502" y="9257"/>
                    </a:cubicBezTo>
                    <a:cubicBezTo>
                      <a:pt x="20136" y="8816"/>
                      <a:pt x="20136" y="8816"/>
                      <a:pt x="20136" y="8816"/>
                    </a:cubicBezTo>
                    <a:cubicBezTo>
                      <a:pt x="20502" y="8376"/>
                      <a:pt x="20502" y="8376"/>
                      <a:pt x="20502" y="8376"/>
                    </a:cubicBezTo>
                    <a:cubicBezTo>
                      <a:pt x="20868" y="8376"/>
                      <a:pt x="20868" y="8376"/>
                      <a:pt x="20868" y="8376"/>
                    </a:cubicBezTo>
                    <a:cubicBezTo>
                      <a:pt x="21234" y="7935"/>
                      <a:pt x="21234" y="7935"/>
                      <a:pt x="21234" y="7935"/>
                    </a:cubicBezTo>
                    <a:cubicBezTo>
                      <a:pt x="21600" y="7494"/>
                      <a:pt x="21600" y="7494"/>
                      <a:pt x="21600" y="7494"/>
                    </a:cubicBezTo>
                    <a:cubicBezTo>
                      <a:pt x="21600" y="7494"/>
                      <a:pt x="21600" y="7494"/>
                      <a:pt x="21600" y="7494"/>
                    </a:cubicBezTo>
                    <a:cubicBezTo>
                      <a:pt x="21600" y="7494"/>
                      <a:pt x="21600" y="7494"/>
                      <a:pt x="21600" y="7494"/>
                    </a:cubicBezTo>
                    <a:cubicBezTo>
                      <a:pt x="21234" y="7053"/>
                      <a:pt x="21234" y="7053"/>
                      <a:pt x="21234" y="7053"/>
                    </a:cubicBezTo>
                    <a:cubicBezTo>
                      <a:pt x="20868" y="7053"/>
                      <a:pt x="20868" y="7053"/>
                      <a:pt x="20868" y="7053"/>
                    </a:cubicBezTo>
                    <a:cubicBezTo>
                      <a:pt x="20502" y="7053"/>
                      <a:pt x="20502" y="7053"/>
                      <a:pt x="20502" y="7053"/>
                    </a:cubicBezTo>
                    <a:cubicBezTo>
                      <a:pt x="20136" y="7053"/>
                      <a:pt x="20136" y="7053"/>
                      <a:pt x="20136" y="7053"/>
                    </a:cubicBezTo>
                    <a:cubicBezTo>
                      <a:pt x="20136" y="7053"/>
                      <a:pt x="20136" y="7053"/>
                      <a:pt x="20136" y="7053"/>
                    </a:cubicBezTo>
                    <a:cubicBezTo>
                      <a:pt x="19769" y="7053"/>
                      <a:pt x="19769" y="7053"/>
                      <a:pt x="19769" y="7053"/>
                    </a:cubicBezTo>
                    <a:cubicBezTo>
                      <a:pt x="19403" y="7053"/>
                      <a:pt x="19403" y="7053"/>
                      <a:pt x="19403" y="7053"/>
                    </a:cubicBezTo>
                    <a:cubicBezTo>
                      <a:pt x="19037" y="7053"/>
                      <a:pt x="19037" y="7053"/>
                      <a:pt x="19037" y="7053"/>
                    </a:cubicBezTo>
                    <a:cubicBezTo>
                      <a:pt x="18671" y="7053"/>
                      <a:pt x="18671" y="7053"/>
                      <a:pt x="18671" y="7053"/>
                    </a:cubicBezTo>
                    <a:cubicBezTo>
                      <a:pt x="19037" y="7053"/>
                      <a:pt x="19037" y="7053"/>
                      <a:pt x="19037" y="7053"/>
                    </a:cubicBezTo>
                    <a:cubicBezTo>
                      <a:pt x="19403" y="7053"/>
                      <a:pt x="19403" y="7053"/>
                      <a:pt x="19403" y="7053"/>
                    </a:cubicBezTo>
                    <a:cubicBezTo>
                      <a:pt x="19403" y="7053"/>
                      <a:pt x="19403" y="7053"/>
                      <a:pt x="19403" y="7053"/>
                    </a:cubicBezTo>
                    <a:cubicBezTo>
                      <a:pt x="19769" y="6612"/>
                      <a:pt x="19769" y="6612"/>
                      <a:pt x="19769" y="6612"/>
                    </a:cubicBezTo>
                    <a:cubicBezTo>
                      <a:pt x="20136" y="6171"/>
                      <a:pt x="20136" y="6171"/>
                      <a:pt x="20136" y="6171"/>
                    </a:cubicBezTo>
                    <a:cubicBezTo>
                      <a:pt x="20136" y="6171"/>
                      <a:pt x="20136" y="6171"/>
                      <a:pt x="20136" y="6171"/>
                    </a:cubicBezTo>
                    <a:cubicBezTo>
                      <a:pt x="19769" y="6171"/>
                      <a:pt x="19769" y="6171"/>
                      <a:pt x="19769" y="6171"/>
                    </a:cubicBezTo>
                    <a:cubicBezTo>
                      <a:pt x="19769" y="5731"/>
                      <a:pt x="19769" y="5731"/>
                      <a:pt x="19769" y="5731"/>
                    </a:cubicBezTo>
                    <a:cubicBezTo>
                      <a:pt x="19769" y="5731"/>
                      <a:pt x="19769" y="5731"/>
                      <a:pt x="19769" y="5731"/>
                    </a:cubicBezTo>
                    <a:cubicBezTo>
                      <a:pt x="19403" y="5290"/>
                      <a:pt x="19403" y="5290"/>
                      <a:pt x="19403" y="5290"/>
                    </a:cubicBezTo>
                    <a:cubicBezTo>
                      <a:pt x="18671" y="5290"/>
                      <a:pt x="18671" y="5290"/>
                      <a:pt x="18671" y="5290"/>
                    </a:cubicBezTo>
                    <a:cubicBezTo>
                      <a:pt x="18671" y="4849"/>
                      <a:pt x="18671" y="4849"/>
                      <a:pt x="18671" y="4849"/>
                    </a:cubicBezTo>
                    <a:cubicBezTo>
                      <a:pt x="18305" y="4849"/>
                      <a:pt x="18305" y="4849"/>
                      <a:pt x="18305" y="4849"/>
                    </a:cubicBezTo>
                    <a:cubicBezTo>
                      <a:pt x="18305" y="4849"/>
                      <a:pt x="18305" y="4849"/>
                      <a:pt x="18305" y="4849"/>
                    </a:cubicBezTo>
                    <a:cubicBezTo>
                      <a:pt x="17939" y="4849"/>
                      <a:pt x="17939" y="4849"/>
                      <a:pt x="17939" y="4849"/>
                    </a:cubicBezTo>
                    <a:cubicBezTo>
                      <a:pt x="17573" y="4408"/>
                      <a:pt x="17573" y="4408"/>
                      <a:pt x="17573" y="4408"/>
                    </a:cubicBezTo>
                    <a:cubicBezTo>
                      <a:pt x="17573" y="4408"/>
                      <a:pt x="17573" y="4408"/>
                      <a:pt x="17573" y="4408"/>
                    </a:cubicBezTo>
                    <a:cubicBezTo>
                      <a:pt x="17573" y="4849"/>
                      <a:pt x="17573" y="4849"/>
                      <a:pt x="17573" y="4849"/>
                    </a:cubicBezTo>
                    <a:cubicBezTo>
                      <a:pt x="17207" y="4408"/>
                      <a:pt x="17207" y="4408"/>
                      <a:pt x="17207" y="4408"/>
                    </a:cubicBezTo>
                    <a:cubicBezTo>
                      <a:pt x="17207" y="4408"/>
                      <a:pt x="17207" y="4408"/>
                      <a:pt x="17207" y="4408"/>
                    </a:cubicBezTo>
                    <a:cubicBezTo>
                      <a:pt x="16841" y="3967"/>
                      <a:pt x="16841" y="3967"/>
                      <a:pt x="16841" y="3967"/>
                    </a:cubicBezTo>
                    <a:cubicBezTo>
                      <a:pt x="16841" y="3967"/>
                      <a:pt x="16841" y="3967"/>
                      <a:pt x="16841" y="3967"/>
                    </a:cubicBezTo>
                    <a:cubicBezTo>
                      <a:pt x="16841" y="3527"/>
                      <a:pt x="16841" y="3527"/>
                      <a:pt x="16841" y="3527"/>
                    </a:cubicBezTo>
                    <a:cubicBezTo>
                      <a:pt x="17573" y="3527"/>
                      <a:pt x="17573" y="3527"/>
                      <a:pt x="17573" y="3527"/>
                    </a:cubicBezTo>
                    <a:cubicBezTo>
                      <a:pt x="17939" y="3527"/>
                      <a:pt x="17939" y="3527"/>
                      <a:pt x="17939" y="3527"/>
                    </a:cubicBezTo>
                    <a:cubicBezTo>
                      <a:pt x="18305" y="3527"/>
                      <a:pt x="18305" y="3527"/>
                      <a:pt x="18305" y="3527"/>
                    </a:cubicBezTo>
                    <a:cubicBezTo>
                      <a:pt x="18305" y="3086"/>
                      <a:pt x="18305" y="3086"/>
                      <a:pt x="18305" y="3086"/>
                    </a:cubicBezTo>
                    <a:cubicBezTo>
                      <a:pt x="17939" y="3086"/>
                      <a:pt x="17939" y="3086"/>
                      <a:pt x="17939" y="3086"/>
                    </a:cubicBezTo>
                    <a:cubicBezTo>
                      <a:pt x="17207" y="3086"/>
                      <a:pt x="17207" y="3086"/>
                      <a:pt x="17207" y="3086"/>
                    </a:cubicBezTo>
                    <a:cubicBezTo>
                      <a:pt x="16841" y="3086"/>
                      <a:pt x="16841" y="3086"/>
                      <a:pt x="16841" y="3086"/>
                    </a:cubicBezTo>
                    <a:cubicBezTo>
                      <a:pt x="16475" y="3086"/>
                      <a:pt x="16475" y="3086"/>
                      <a:pt x="16475" y="3086"/>
                    </a:cubicBezTo>
                    <a:cubicBezTo>
                      <a:pt x="15742" y="3527"/>
                      <a:pt x="15742" y="3527"/>
                      <a:pt x="15742" y="3527"/>
                    </a:cubicBezTo>
                    <a:cubicBezTo>
                      <a:pt x="15376" y="3527"/>
                      <a:pt x="15376" y="3527"/>
                      <a:pt x="15376" y="3527"/>
                    </a:cubicBezTo>
                    <a:cubicBezTo>
                      <a:pt x="15010" y="3527"/>
                      <a:pt x="15010" y="3527"/>
                      <a:pt x="15010" y="3527"/>
                    </a:cubicBezTo>
                    <a:cubicBezTo>
                      <a:pt x="14644" y="3967"/>
                      <a:pt x="14644" y="3967"/>
                      <a:pt x="14644" y="3967"/>
                    </a:cubicBezTo>
                    <a:cubicBezTo>
                      <a:pt x="14278" y="3967"/>
                      <a:pt x="14278" y="3967"/>
                      <a:pt x="14278" y="3967"/>
                    </a:cubicBezTo>
                    <a:cubicBezTo>
                      <a:pt x="13912" y="3967"/>
                      <a:pt x="13912" y="3967"/>
                      <a:pt x="13912" y="3967"/>
                    </a:cubicBezTo>
                    <a:cubicBezTo>
                      <a:pt x="13912" y="4408"/>
                      <a:pt x="13912" y="4408"/>
                      <a:pt x="13912" y="4408"/>
                    </a:cubicBezTo>
                    <a:cubicBezTo>
                      <a:pt x="13180" y="4408"/>
                      <a:pt x="13180" y="4408"/>
                      <a:pt x="13180" y="4408"/>
                    </a:cubicBezTo>
                    <a:cubicBezTo>
                      <a:pt x="13180" y="4408"/>
                      <a:pt x="13180" y="4408"/>
                      <a:pt x="13180" y="4408"/>
                    </a:cubicBezTo>
                    <a:cubicBezTo>
                      <a:pt x="12814" y="4408"/>
                      <a:pt x="12814" y="4408"/>
                      <a:pt x="12814" y="4408"/>
                    </a:cubicBezTo>
                    <a:cubicBezTo>
                      <a:pt x="12081" y="3967"/>
                      <a:pt x="12081" y="3967"/>
                      <a:pt x="12081" y="3967"/>
                    </a:cubicBezTo>
                    <a:cubicBezTo>
                      <a:pt x="12081" y="3527"/>
                      <a:pt x="12081" y="3527"/>
                      <a:pt x="12081" y="3527"/>
                    </a:cubicBezTo>
                    <a:cubicBezTo>
                      <a:pt x="11715" y="3527"/>
                      <a:pt x="11715" y="3527"/>
                      <a:pt x="11715" y="3527"/>
                    </a:cubicBezTo>
                    <a:cubicBezTo>
                      <a:pt x="10983" y="3527"/>
                      <a:pt x="10983" y="3527"/>
                      <a:pt x="10983" y="3527"/>
                    </a:cubicBezTo>
                    <a:cubicBezTo>
                      <a:pt x="9519" y="3967"/>
                      <a:pt x="9519" y="3967"/>
                      <a:pt x="9519" y="3967"/>
                    </a:cubicBezTo>
                    <a:cubicBezTo>
                      <a:pt x="8786" y="3967"/>
                      <a:pt x="8786" y="3967"/>
                      <a:pt x="8786" y="3967"/>
                    </a:cubicBezTo>
                    <a:cubicBezTo>
                      <a:pt x="8420" y="3527"/>
                      <a:pt x="8420" y="3527"/>
                      <a:pt x="8420" y="3527"/>
                    </a:cubicBezTo>
                    <a:cubicBezTo>
                      <a:pt x="8420" y="3527"/>
                      <a:pt x="8420" y="3527"/>
                      <a:pt x="8420" y="3527"/>
                    </a:cubicBezTo>
                    <a:cubicBezTo>
                      <a:pt x="8420" y="3086"/>
                      <a:pt x="8420" y="3086"/>
                      <a:pt x="8420" y="3086"/>
                    </a:cubicBezTo>
                    <a:cubicBezTo>
                      <a:pt x="8420" y="3086"/>
                      <a:pt x="8420" y="3086"/>
                      <a:pt x="8420" y="3086"/>
                    </a:cubicBezTo>
                    <a:cubicBezTo>
                      <a:pt x="8420" y="2645"/>
                      <a:pt x="8420" y="2645"/>
                      <a:pt x="8420" y="2645"/>
                    </a:cubicBezTo>
                    <a:cubicBezTo>
                      <a:pt x="8054" y="2204"/>
                      <a:pt x="8054" y="2204"/>
                      <a:pt x="8054" y="2204"/>
                    </a:cubicBezTo>
                    <a:cubicBezTo>
                      <a:pt x="7688" y="2204"/>
                      <a:pt x="7688" y="2204"/>
                      <a:pt x="7688" y="2204"/>
                    </a:cubicBezTo>
                    <a:cubicBezTo>
                      <a:pt x="6956" y="2204"/>
                      <a:pt x="6956" y="2204"/>
                      <a:pt x="6956" y="2204"/>
                    </a:cubicBezTo>
                    <a:cubicBezTo>
                      <a:pt x="6590" y="2204"/>
                      <a:pt x="6590" y="2204"/>
                      <a:pt x="6590" y="2204"/>
                    </a:cubicBezTo>
                    <a:cubicBezTo>
                      <a:pt x="6590" y="2204"/>
                      <a:pt x="6590" y="2204"/>
                      <a:pt x="6590" y="2204"/>
                    </a:cubicBezTo>
                    <a:cubicBezTo>
                      <a:pt x="6224" y="2204"/>
                      <a:pt x="6224" y="2204"/>
                      <a:pt x="6224" y="2204"/>
                    </a:cubicBezTo>
                    <a:cubicBezTo>
                      <a:pt x="5858" y="1763"/>
                      <a:pt x="5858" y="1763"/>
                      <a:pt x="5858" y="1763"/>
                    </a:cubicBezTo>
                    <a:cubicBezTo>
                      <a:pt x="5858" y="1322"/>
                      <a:pt x="5858" y="1322"/>
                      <a:pt x="5858" y="1322"/>
                    </a:cubicBezTo>
                    <a:cubicBezTo>
                      <a:pt x="5858" y="441"/>
                      <a:pt x="5858" y="441"/>
                      <a:pt x="5858" y="441"/>
                    </a:cubicBezTo>
                    <a:cubicBezTo>
                      <a:pt x="5858" y="441"/>
                      <a:pt x="5858" y="441"/>
                      <a:pt x="5858" y="441"/>
                    </a:cubicBezTo>
                    <a:cubicBezTo>
                      <a:pt x="5125" y="882"/>
                      <a:pt x="5125" y="882"/>
                      <a:pt x="5125" y="882"/>
                    </a:cubicBezTo>
                    <a:cubicBezTo>
                      <a:pt x="4759" y="1322"/>
                      <a:pt x="4759" y="1322"/>
                      <a:pt x="4759" y="1322"/>
                    </a:cubicBezTo>
                    <a:cubicBezTo>
                      <a:pt x="4759" y="1763"/>
                      <a:pt x="4759" y="1763"/>
                      <a:pt x="4759" y="1763"/>
                    </a:cubicBezTo>
                    <a:cubicBezTo>
                      <a:pt x="5125" y="1763"/>
                      <a:pt x="5125" y="1763"/>
                      <a:pt x="5125" y="1763"/>
                    </a:cubicBezTo>
                    <a:cubicBezTo>
                      <a:pt x="5492" y="1763"/>
                      <a:pt x="5492" y="1763"/>
                      <a:pt x="5492" y="1763"/>
                    </a:cubicBezTo>
                    <a:cubicBezTo>
                      <a:pt x="5858" y="1763"/>
                      <a:pt x="5858" y="1763"/>
                      <a:pt x="5858" y="1763"/>
                    </a:cubicBezTo>
                    <a:cubicBezTo>
                      <a:pt x="5858" y="1763"/>
                      <a:pt x="5858" y="1763"/>
                      <a:pt x="5858" y="1763"/>
                    </a:cubicBezTo>
                    <a:cubicBezTo>
                      <a:pt x="5858" y="2204"/>
                      <a:pt x="5858" y="2204"/>
                      <a:pt x="5858" y="2204"/>
                    </a:cubicBezTo>
                    <a:cubicBezTo>
                      <a:pt x="5492" y="2204"/>
                      <a:pt x="5492" y="2204"/>
                      <a:pt x="5492" y="2204"/>
                    </a:cubicBezTo>
                    <a:cubicBezTo>
                      <a:pt x="5125" y="2204"/>
                      <a:pt x="5125" y="2204"/>
                      <a:pt x="5125" y="2204"/>
                    </a:cubicBezTo>
                    <a:cubicBezTo>
                      <a:pt x="5125" y="2204"/>
                      <a:pt x="5125" y="2204"/>
                      <a:pt x="5125" y="2204"/>
                    </a:cubicBezTo>
                    <a:cubicBezTo>
                      <a:pt x="5125" y="2204"/>
                      <a:pt x="5125" y="2204"/>
                      <a:pt x="5125" y="2204"/>
                    </a:cubicBezTo>
                    <a:cubicBezTo>
                      <a:pt x="5125" y="2204"/>
                      <a:pt x="5125" y="2204"/>
                      <a:pt x="5125" y="2204"/>
                    </a:cubicBezTo>
                    <a:cubicBezTo>
                      <a:pt x="4759" y="2645"/>
                      <a:pt x="4759" y="2645"/>
                      <a:pt x="4759" y="2645"/>
                    </a:cubicBezTo>
                    <a:cubicBezTo>
                      <a:pt x="4027" y="2645"/>
                      <a:pt x="4027" y="2645"/>
                      <a:pt x="4027" y="2645"/>
                    </a:cubicBezTo>
                    <a:cubicBezTo>
                      <a:pt x="3295" y="3086"/>
                      <a:pt x="3295" y="3086"/>
                      <a:pt x="3295" y="3086"/>
                    </a:cubicBezTo>
                    <a:cubicBezTo>
                      <a:pt x="2929" y="3086"/>
                      <a:pt x="2929" y="3086"/>
                      <a:pt x="2929" y="3086"/>
                    </a:cubicBezTo>
                    <a:cubicBezTo>
                      <a:pt x="2929" y="3527"/>
                      <a:pt x="2929" y="3527"/>
                      <a:pt x="2929" y="3527"/>
                    </a:cubicBezTo>
                    <a:cubicBezTo>
                      <a:pt x="3295" y="3967"/>
                      <a:pt x="3295" y="3967"/>
                      <a:pt x="3295" y="3967"/>
                    </a:cubicBezTo>
                    <a:cubicBezTo>
                      <a:pt x="3295" y="4408"/>
                      <a:pt x="3295" y="4408"/>
                      <a:pt x="3295" y="4408"/>
                    </a:cubicBezTo>
                    <a:cubicBezTo>
                      <a:pt x="3295" y="5290"/>
                      <a:pt x="3295" y="5290"/>
                      <a:pt x="3295" y="5290"/>
                    </a:cubicBezTo>
                    <a:cubicBezTo>
                      <a:pt x="3295" y="5290"/>
                      <a:pt x="3295" y="5290"/>
                      <a:pt x="3295" y="5290"/>
                    </a:cubicBezTo>
                    <a:cubicBezTo>
                      <a:pt x="3295" y="6171"/>
                      <a:pt x="3295" y="6171"/>
                      <a:pt x="3295" y="6171"/>
                    </a:cubicBezTo>
                    <a:cubicBezTo>
                      <a:pt x="2563" y="6171"/>
                      <a:pt x="2563" y="6171"/>
                      <a:pt x="2563" y="6171"/>
                    </a:cubicBezTo>
                    <a:cubicBezTo>
                      <a:pt x="2197" y="6171"/>
                      <a:pt x="2197" y="6171"/>
                      <a:pt x="2197" y="6171"/>
                    </a:cubicBezTo>
                    <a:cubicBezTo>
                      <a:pt x="2197" y="5731"/>
                      <a:pt x="2197" y="5731"/>
                      <a:pt x="2197" y="5731"/>
                    </a:cubicBezTo>
                    <a:cubicBezTo>
                      <a:pt x="1831" y="5290"/>
                      <a:pt x="1831" y="5290"/>
                      <a:pt x="1831" y="5290"/>
                    </a:cubicBezTo>
                    <a:cubicBezTo>
                      <a:pt x="1831" y="4849"/>
                      <a:pt x="1831" y="4849"/>
                      <a:pt x="1831" y="4849"/>
                    </a:cubicBezTo>
                    <a:cubicBezTo>
                      <a:pt x="2197" y="4849"/>
                      <a:pt x="2197" y="4849"/>
                      <a:pt x="2197" y="4849"/>
                    </a:cubicBezTo>
                    <a:cubicBezTo>
                      <a:pt x="2197" y="4408"/>
                      <a:pt x="2197" y="4408"/>
                      <a:pt x="2197" y="4408"/>
                    </a:cubicBezTo>
                    <a:cubicBezTo>
                      <a:pt x="2929" y="3967"/>
                      <a:pt x="2929" y="3967"/>
                      <a:pt x="2929" y="3967"/>
                    </a:cubicBezTo>
                    <a:cubicBezTo>
                      <a:pt x="2929" y="3527"/>
                      <a:pt x="2929" y="3527"/>
                      <a:pt x="2929" y="3527"/>
                    </a:cubicBezTo>
                    <a:cubicBezTo>
                      <a:pt x="2563" y="3086"/>
                      <a:pt x="2563" y="3086"/>
                      <a:pt x="2563" y="3086"/>
                    </a:cubicBezTo>
                    <a:cubicBezTo>
                      <a:pt x="2563" y="2645"/>
                      <a:pt x="2563" y="2645"/>
                      <a:pt x="2563" y="2645"/>
                    </a:cubicBezTo>
                    <a:cubicBezTo>
                      <a:pt x="2563" y="2645"/>
                      <a:pt x="2563" y="2645"/>
                      <a:pt x="2563" y="2645"/>
                    </a:cubicBezTo>
                    <a:cubicBezTo>
                      <a:pt x="2563" y="2204"/>
                      <a:pt x="2563" y="2204"/>
                      <a:pt x="2563" y="2204"/>
                    </a:cubicBezTo>
                    <a:cubicBezTo>
                      <a:pt x="2197" y="2204"/>
                      <a:pt x="2197" y="2204"/>
                      <a:pt x="2197" y="2204"/>
                    </a:cubicBezTo>
                    <a:cubicBezTo>
                      <a:pt x="2197" y="1763"/>
                      <a:pt x="2197" y="1763"/>
                      <a:pt x="2197" y="1763"/>
                    </a:cubicBezTo>
                    <a:cubicBezTo>
                      <a:pt x="2929" y="1763"/>
                      <a:pt x="2929" y="1763"/>
                      <a:pt x="2929" y="1763"/>
                    </a:cubicBezTo>
                    <a:cubicBezTo>
                      <a:pt x="3295" y="1763"/>
                      <a:pt x="3295" y="1763"/>
                      <a:pt x="3295" y="1763"/>
                    </a:cubicBezTo>
                    <a:cubicBezTo>
                      <a:pt x="3295" y="1322"/>
                      <a:pt x="3295" y="1322"/>
                      <a:pt x="3295" y="1322"/>
                    </a:cubicBezTo>
                    <a:cubicBezTo>
                      <a:pt x="3295" y="1322"/>
                      <a:pt x="3295" y="1322"/>
                      <a:pt x="3295" y="1322"/>
                    </a:cubicBezTo>
                    <a:cubicBezTo>
                      <a:pt x="3295" y="1322"/>
                      <a:pt x="3295" y="1322"/>
                      <a:pt x="3295" y="1322"/>
                    </a:cubicBezTo>
                    <a:cubicBezTo>
                      <a:pt x="2563" y="1763"/>
                      <a:pt x="2563" y="1763"/>
                      <a:pt x="2563" y="1763"/>
                    </a:cubicBezTo>
                    <a:cubicBezTo>
                      <a:pt x="1831" y="2204"/>
                      <a:pt x="1831" y="2204"/>
                      <a:pt x="1831" y="2204"/>
                    </a:cubicBezTo>
                    <a:cubicBezTo>
                      <a:pt x="1831" y="2645"/>
                      <a:pt x="1831" y="2645"/>
                      <a:pt x="1831" y="2645"/>
                    </a:cubicBezTo>
                    <a:cubicBezTo>
                      <a:pt x="1464" y="2645"/>
                      <a:pt x="1464" y="2645"/>
                      <a:pt x="1464" y="2645"/>
                    </a:cubicBezTo>
                    <a:cubicBezTo>
                      <a:pt x="1098" y="3086"/>
                      <a:pt x="1098" y="3086"/>
                      <a:pt x="1098" y="3086"/>
                    </a:cubicBezTo>
                    <a:cubicBezTo>
                      <a:pt x="1098" y="3527"/>
                      <a:pt x="1098" y="3527"/>
                      <a:pt x="1098" y="3527"/>
                    </a:cubicBezTo>
                    <a:cubicBezTo>
                      <a:pt x="366" y="3967"/>
                      <a:pt x="366" y="3967"/>
                      <a:pt x="366" y="3967"/>
                    </a:cubicBezTo>
                    <a:cubicBezTo>
                      <a:pt x="366" y="4408"/>
                      <a:pt x="366" y="4408"/>
                      <a:pt x="366" y="4408"/>
                    </a:cubicBezTo>
                    <a:cubicBezTo>
                      <a:pt x="366" y="4849"/>
                      <a:pt x="366" y="4849"/>
                      <a:pt x="366" y="4849"/>
                    </a:cubicBezTo>
                    <a:cubicBezTo>
                      <a:pt x="366" y="5290"/>
                      <a:pt x="366" y="5290"/>
                      <a:pt x="366" y="5290"/>
                    </a:cubicBezTo>
                    <a:cubicBezTo>
                      <a:pt x="0" y="5731"/>
                      <a:pt x="0" y="5731"/>
                      <a:pt x="0" y="5731"/>
                    </a:cubicBezTo>
                    <a:cubicBezTo>
                      <a:pt x="0" y="6171"/>
                      <a:pt x="0" y="6171"/>
                      <a:pt x="0" y="6171"/>
                    </a:cubicBezTo>
                    <a:cubicBezTo>
                      <a:pt x="366" y="6171"/>
                      <a:pt x="366" y="6171"/>
                      <a:pt x="366" y="6171"/>
                    </a:cubicBezTo>
                    <a:cubicBezTo>
                      <a:pt x="732" y="6171"/>
                      <a:pt x="732" y="6171"/>
                      <a:pt x="732" y="6171"/>
                    </a:cubicBezTo>
                    <a:cubicBezTo>
                      <a:pt x="1098" y="7494"/>
                      <a:pt x="1098" y="7494"/>
                      <a:pt x="1098" y="7494"/>
                    </a:cubicBezTo>
                    <a:cubicBezTo>
                      <a:pt x="1464" y="7935"/>
                      <a:pt x="1464" y="7935"/>
                      <a:pt x="1464" y="7935"/>
                    </a:cubicBezTo>
                    <a:cubicBezTo>
                      <a:pt x="1464" y="8376"/>
                      <a:pt x="1464" y="8376"/>
                      <a:pt x="1464" y="8376"/>
                    </a:cubicBezTo>
                    <a:cubicBezTo>
                      <a:pt x="1464" y="8376"/>
                      <a:pt x="1464" y="8376"/>
                      <a:pt x="1464" y="8376"/>
                    </a:cubicBezTo>
                    <a:cubicBezTo>
                      <a:pt x="1464" y="8816"/>
                      <a:pt x="1464" y="8816"/>
                      <a:pt x="1464" y="8816"/>
                    </a:cubicBezTo>
                    <a:cubicBezTo>
                      <a:pt x="1464" y="8816"/>
                      <a:pt x="1464" y="8816"/>
                      <a:pt x="1464" y="8816"/>
                    </a:cubicBezTo>
                    <a:cubicBezTo>
                      <a:pt x="1464" y="9257"/>
                      <a:pt x="1464" y="9257"/>
                      <a:pt x="1464" y="9257"/>
                    </a:cubicBezTo>
                    <a:cubicBezTo>
                      <a:pt x="1831" y="9698"/>
                      <a:pt x="1831" y="9698"/>
                      <a:pt x="1831" y="9698"/>
                    </a:cubicBezTo>
                    <a:cubicBezTo>
                      <a:pt x="2197" y="9698"/>
                      <a:pt x="2197" y="9698"/>
                      <a:pt x="2197" y="9698"/>
                    </a:cubicBezTo>
                    <a:cubicBezTo>
                      <a:pt x="2563" y="9698"/>
                      <a:pt x="2563" y="9698"/>
                      <a:pt x="2563" y="9698"/>
                    </a:cubicBezTo>
                    <a:cubicBezTo>
                      <a:pt x="2929" y="10139"/>
                      <a:pt x="2929" y="10139"/>
                      <a:pt x="2929" y="10139"/>
                    </a:cubicBezTo>
                    <a:cubicBezTo>
                      <a:pt x="2929" y="9698"/>
                      <a:pt x="2929" y="9698"/>
                      <a:pt x="2929" y="9698"/>
                    </a:cubicBezTo>
                    <a:cubicBezTo>
                      <a:pt x="3661" y="9698"/>
                      <a:pt x="3661" y="9698"/>
                      <a:pt x="3661" y="9698"/>
                    </a:cubicBezTo>
                    <a:cubicBezTo>
                      <a:pt x="4027" y="10139"/>
                      <a:pt x="4027" y="10139"/>
                      <a:pt x="4027" y="10139"/>
                    </a:cubicBezTo>
                    <a:cubicBezTo>
                      <a:pt x="4027" y="10139"/>
                      <a:pt x="4027" y="10139"/>
                      <a:pt x="4027" y="10139"/>
                    </a:cubicBezTo>
                    <a:cubicBezTo>
                      <a:pt x="4393" y="9698"/>
                      <a:pt x="4393" y="9698"/>
                      <a:pt x="4393" y="9698"/>
                    </a:cubicBezTo>
                    <a:cubicBezTo>
                      <a:pt x="5125" y="10139"/>
                      <a:pt x="5125" y="10139"/>
                      <a:pt x="5125" y="10139"/>
                    </a:cubicBezTo>
                    <a:cubicBezTo>
                      <a:pt x="5125" y="10139"/>
                      <a:pt x="5125" y="10139"/>
                      <a:pt x="5125" y="10139"/>
                    </a:cubicBezTo>
                    <a:cubicBezTo>
                      <a:pt x="6590" y="11461"/>
                      <a:pt x="6590" y="11461"/>
                      <a:pt x="6590" y="11461"/>
                    </a:cubicBezTo>
                    <a:cubicBezTo>
                      <a:pt x="6956" y="11461"/>
                      <a:pt x="6956" y="11461"/>
                      <a:pt x="6956" y="11461"/>
                    </a:cubicBezTo>
                    <a:cubicBezTo>
                      <a:pt x="6956" y="11461"/>
                      <a:pt x="6956" y="11461"/>
                      <a:pt x="6956" y="11461"/>
                    </a:cubicBezTo>
                    <a:cubicBezTo>
                      <a:pt x="7322" y="11461"/>
                      <a:pt x="7322" y="11461"/>
                      <a:pt x="7322" y="11461"/>
                    </a:cubicBezTo>
                    <a:cubicBezTo>
                      <a:pt x="7688" y="11461"/>
                      <a:pt x="7688" y="11461"/>
                      <a:pt x="7688" y="11461"/>
                    </a:cubicBezTo>
                    <a:cubicBezTo>
                      <a:pt x="7688" y="11461"/>
                      <a:pt x="7688" y="11461"/>
                      <a:pt x="7688" y="11461"/>
                    </a:cubicBezTo>
                    <a:cubicBezTo>
                      <a:pt x="8054" y="11461"/>
                      <a:pt x="8054" y="11461"/>
                      <a:pt x="8054" y="11461"/>
                    </a:cubicBezTo>
                    <a:cubicBezTo>
                      <a:pt x="8420" y="11461"/>
                      <a:pt x="8420" y="11461"/>
                      <a:pt x="8420" y="11461"/>
                    </a:cubicBezTo>
                    <a:cubicBezTo>
                      <a:pt x="8786" y="11461"/>
                      <a:pt x="8786" y="11461"/>
                      <a:pt x="8786" y="11461"/>
                    </a:cubicBezTo>
                    <a:cubicBezTo>
                      <a:pt x="8786" y="11461"/>
                      <a:pt x="8786" y="11461"/>
                      <a:pt x="8786" y="11461"/>
                    </a:cubicBezTo>
                    <a:cubicBezTo>
                      <a:pt x="9153" y="11461"/>
                      <a:pt x="9153" y="11461"/>
                      <a:pt x="9153" y="11461"/>
                    </a:cubicBezTo>
                    <a:cubicBezTo>
                      <a:pt x="9519" y="11461"/>
                      <a:pt x="9519" y="11461"/>
                      <a:pt x="9519" y="11461"/>
                    </a:cubicBezTo>
                    <a:cubicBezTo>
                      <a:pt x="9519" y="12343"/>
                      <a:pt x="9519" y="12343"/>
                      <a:pt x="9519" y="12343"/>
                    </a:cubicBezTo>
                    <a:cubicBezTo>
                      <a:pt x="9519" y="12343"/>
                      <a:pt x="9519" y="12343"/>
                      <a:pt x="9519" y="12343"/>
                    </a:cubicBezTo>
                    <a:cubicBezTo>
                      <a:pt x="9519" y="12784"/>
                      <a:pt x="9519" y="12784"/>
                      <a:pt x="9519" y="12784"/>
                    </a:cubicBezTo>
                    <a:cubicBezTo>
                      <a:pt x="9153" y="12784"/>
                      <a:pt x="9153" y="12784"/>
                      <a:pt x="9153" y="12784"/>
                    </a:cubicBezTo>
                    <a:cubicBezTo>
                      <a:pt x="8786" y="13224"/>
                      <a:pt x="8786" y="13224"/>
                      <a:pt x="8786" y="13224"/>
                    </a:cubicBezTo>
                    <a:cubicBezTo>
                      <a:pt x="8786" y="13224"/>
                      <a:pt x="8786" y="13224"/>
                      <a:pt x="8786" y="13224"/>
                    </a:cubicBezTo>
                    <a:cubicBezTo>
                      <a:pt x="8786" y="14106"/>
                      <a:pt x="8786" y="14106"/>
                      <a:pt x="8786" y="14106"/>
                    </a:cubicBezTo>
                    <a:cubicBezTo>
                      <a:pt x="8786" y="14106"/>
                      <a:pt x="8786" y="14106"/>
                      <a:pt x="8786" y="14106"/>
                    </a:cubicBezTo>
                    <a:cubicBezTo>
                      <a:pt x="8786" y="14547"/>
                      <a:pt x="8786" y="14547"/>
                      <a:pt x="8786" y="14547"/>
                    </a:cubicBezTo>
                    <a:cubicBezTo>
                      <a:pt x="8786" y="14988"/>
                      <a:pt x="8786" y="14988"/>
                      <a:pt x="8786" y="14988"/>
                    </a:cubicBezTo>
                    <a:cubicBezTo>
                      <a:pt x="8786" y="15429"/>
                      <a:pt x="8786" y="15429"/>
                      <a:pt x="8786" y="15429"/>
                    </a:cubicBezTo>
                    <a:cubicBezTo>
                      <a:pt x="8786" y="15869"/>
                      <a:pt x="8786" y="15869"/>
                      <a:pt x="8786" y="15869"/>
                    </a:cubicBezTo>
                    <a:cubicBezTo>
                      <a:pt x="9153" y="16751"/>
                      <a:pt x="9153" y="16751"/>
                      <a:pt x="9153" y="16751"/>
                    </a:cubicBezTo>
                    <a:cubicBezTo>
                      <a:pt x="8786" y="17633"/>
                      <a:pt x="8786" y="17633"/>
                      <a:pt x="8786" y="17633"/>
                    </a:cubicBezTo>
                    <a:cubicBezTo>
                      <a:pt x="8786" y="18073"/>
                      <a:pt x="8786" y="18073"/>
                      <a:pt x="8786" y="18073"/>
                    </a:cubicBezTo>
                    <a:cubicBezTo>
                      <a:pt x="9153" y="18073"/>
                      <a:pt x="9153" y="18073"/>
                      <a:pt x="9153" y="18073"/>
                    </a:cubicBezTo>
                    <a:cubicBezTo>
                      <a:pt x="9153" y="18073"/>
                      <a:pt x="9153" y="18073"/>
                      <a:pt x="9153" y="18073"/>
                    </a:cubicBezTo>
                    <a:cubicBezTo>
                      <a:pt x="9153" y="18073"/>
                      <a:pt x="9153" y="18073"/>
                      <a:pt x="9153" y="18073"/>
                    </a:cubicBezTo>
                    <a:cubicBezTo>
                      <a:pt x="9153" y="18073"/>
                      <a:pt x="9153" y="18073"/>
                      <a:pt x="9153" y="18073"/>
                    </a:cubicBezTo>
                    <a:cubicBezTo>
                      <a:pt x="9519" y="18514"/>
                      <a:pt x="9519" y="18514"/>
                      <a:pt x="9519" y="18514"/>
                    </a:cubicBezTo>
                    <a:cubicBezTo>
                      <a:pt x="9519" y="18514"/>
                      <a:pt x="9519" y="18514"/>
                      <a:pt x="9519" y="18514"/>
                    </a:cubicBezTo>
                    <a:cubicBezTo>
                      <a:pt x="9519" y="18955"/>
                      <a:pt x="9519" y="18955"/>
                      <a:pt x="9519" y="18955"/>
                    </a:cubicBezTo>
                    <a:cubicBezTo>
                      <a:pt x="9885" y="19396"/>
                      <a:pt x="9885" y="19396"/>
                      <a:pt x="9885" y="19396"/>
                    </a:cubicBezTo>
                    <a:cubicBezTo>
                      <a:pt x="9885" y="20278"/>
                      <a:pt x="9885" y="20278"/>
                      <a:pt x="9885" y="20278"/>
                    </a:cubicBezTo>
                    <a:cubicBezTo>
                      <a:pt x="10251" y="20718"/>
                      <a:pt x="10251" y="20718"/>
                      <a:pt x="10251" y="20718"/>
                    </a:cubicBezTo>
                    <a:cubicBezTo>
                      <a:pt x="9885" y="20718"/>
                      <a:pt x="9885" y="20718"/>
                      <a:pt x="9885" y="20718"/>
                    </a:cubicBezTo>
                    <a:close/>
                    <a:moveTo>
                      <a:pt x="8054" y="441"/>
                    </a:moveTo>
                    <a:cubicBezTo>
                      <a:pt x="8054" y="441"/>
                      <a:pt x="8054" y="441"/>
                      <a:pt x="8054" y="441"/>
                    </a:cubicBezTo>
                    <a:cubicBezTo>
                      <a:pt x="8420" y="882"/>
                      <a:pt x="8420" y="882"/>
                      <a:pt x="8420" y="882"/>
                    </a:cubicBezTo>
                    <a:cubicBezTo>
                      <a:pt x="8420" y="882"/>
                      <a:pt x="8420" y="882"/>
                      <a:pt x="8420" y="882"/>
                    </a:cubicBezTo>
                    <a:cubicBezTo>
                      <a:pt x="8420" y="882"/>
                      <a:pt x="8420" y="882"/>
                      <a:pt x="8420" y="882"/>
                    </a:cubicBezTo>
                    <a:cubicBezTo>
                      <a:pt x="8054" y="882"/>
                      <a:pt x="8054" y="882"/>
                      <a:pt x="8054" y="882"/>
                    </a:cubicBezTo>
                    <a:cubicBezTo>
                      <a:pt x="8054" y="441"/>
                      <a:pt x="8054" y="441"/>
                      <a:pt x="8054" y="441"/>
                    </a:cubicBezTo>
                    <a:close/>
                    <a:moveTo>
                      <a:pt x="6956" y="441"/>
                    </a:moveTo>
                    <a:cubicBezTo>
                      <a:pt x="7322" y="441"/>
                      <a:pt x="7322" y="441"/>
                      <a:pt x="7322" y="441"/>
                    </a:cubicBezTo>
                    <a:cubicBezTo>
                      <a:pt x="7322" y="882"/>
                      <a:pt x="7322" y="882"/>
                      <a:pt x="7322" y="882"/>
                    </a:cubicBezTo>
                    <a:cubicBezTo>
                      <a:pt x="7322" y="882"/>
                      <a:pt x="7322" y="882"/>
                      <a:pt x="7322" y="882"/>
                    </a:cubicBezTo>
                    <a:cubicBezTo>
                      <a:pt x="6956" y="882"/>
                      <a:pt x="6956" y="882"/>
                      <a:pt x="6956" y="882"/>
                    </a:cubicBezTo>
                    <a:cubicBezTo>
                      <a:pt x="6590" y="441"/>
                      <a:pt x="6590" y="441"/>
                      <a:pt x="6590" y="441"/>
                    </a:cubicBezTo>
                    <a:cubicBezTo>
                      <a:pt x="6956" y="441"/>
                      <a:pt x="6956" y="441"/>
                      <a:pt x="6956" y="441"/>
                    </a:cubicBezTo>
                    <a:close/>
                    <a:moveTo>
                      <a:pt x="5125" y="0"/>
                    </a:moveTo>
                    <a:cubicBezTo>
                      <a:pt x="5492" y="0"/>
                      <a:pt x="5492" y="0"/>
                      <a:pt x="5492" y="0"/>
                    </a:cubicBezTo>
                    <a:cubicBezTo>
                      <a:pt x="5858" y="0"/>
                      <a:pt x="5858" y="0"/>
                      <a:pt x="5858" y="0"/>
                    </a:cubicBezTo>
                    <a:cubicBezTo>
                      <a:pt x="5492" y="0"/>
                      <a:pt x="5492" y="0"/>
                      <a:pt x="5492" y="0"/>
                    </a:cubicBezTo>
                    <a:cubicBezTo>
                      <a:pt x="5125" y="0"/>
                      <a:pt x="5125" y="0"/>
                      <a:pt x="5125" y="0"/>
                    </a:cubicBezTo>
                    <a:close/>
                    <a:moveTo>
                      <a:pt x="14278" y="3086"/>
                    </a:moveTo>
                    <a:cubicBezTo>
                      <a:pt x="14644" y="2645"/>
                      <a:pt x="14644" y="2645"/>
                      <a:pt x="14644" y="2645"/>
                    </a:cubicBezTo>
                    <a:cubicBezTo>
                      <a:pt x="15010" y="2645"/>
                      <a:pt x="15010" y="2645"/>
                      <a:pt x="15010" y="2645"/>
                    </a:cubicBezTo>
                    <a:cubicBezTo>
                      <a:pt x="15376" y="2645"/>
                      <a:pt x="15376" y="2645"/>
                      <a:pt x="15376" y="2645"/>
                    </a:cubicBezTo>
                    <a:cubicBezTo>
                      <a:pt x="15376" y="2645"/>
                      <a:pt x="15376" y="2645"/>
                      <a:pt x="15376" y="2645"/>
                    </a:cubicBezTo>
                    <a:cubicBezTo>
                      <a:pt x="15376" y="3086"/>
                      <a:pt x="15376" y="3086"/>
                      <a:pt x="15376" y="3086"/>
                    </a:cubicBezTo>
                    <a:cubicBezTo>
                      <a:pt x="15010" y="3086"/>
                      <a:pt x="15010" y="3086"/>
                      <a:pt x="15010" y="3086"/>
                    </a:cubicBezTo>
                    <a:cubicBezTo>
                      <a:pt x="14644" y="3086"/>
                      <a:pt x="14644" y="3086"/>
                      <a:pt x="14644" y="3086"/>
                    </a:cubicBezTo>
                    <a:cubicBezTo>
                      <a:pt x="14644" y="3086"/>
                      <a:pt x="14278" y="3086"/>
                      <a:pt x="14278" y="3086"/>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5" name="Freeform 182"/>
              <p:cNvSpPr/>
              <p:nvPr/>
            </p:nvSpPr>
            <p:spPr>
              <a:xfrm>
                <a:off x="2759680" y="3290441"/>
                <a:ext cx="389237" cy="494920"/>
              </a:xfrm>
              <a:custGeom>
                <a:avLst/>
                <a:gdLst/>
                <a:ahLst/>
                <a:cxnLst>
                  <a:cxn ang="0">
                    <a:pos x="wd2" y="hd2"/>
                  </a:cxn>
                  <a:cxn ang="5400000">
                    <a:pos x="wd2" y="hd2"/>
                  </a:cxn>
                  <a:cxn ang="10800000">
                    <a:pos x="wd2" y="hd2"/>
                  </a:cxn>
                  <a:cxn ang="16200000">
                    <a:pos x="wd2" y="hd2"/>
                  </a:cxn>
                </a:cxnLst>
                <a:rect l="0" t="0" r="r" b="b"/>
                <a:pathLst>
                  <a:path w="21600" h="21600" extrusionOk="0">
                    <a:moveTo>
                      <a:pt x="15984" y="21600"/>
                    </a:moveTo>
                    <a:lnTo>
                      <a:pt x="16416" y="21009"/>
                    </a:lnTo>
                    <a:lnTo>
                      <a:pt x="17172" y="18141"/>
                    </a:lnTo>
                    <a:lnTo>
                      <a:pt x="17604" y="17550"/>
                    </a:lnTo>
                    <a:lnTo>
                      <a:pt x="16848" y="17213"/>
                    </a:lnTo>
                    <a:lnTo>
                      <a:pt x="16416" y="16959"/>
                    </a:lnTo>
                    <a:lnTo>
                      <a:pt x="15984" y="16622"/>
                    </a:lnTo>
                    <a:lnTo>
                      <a:pt x="15984" y="15694"/>
                    </a:lnTo>
                    <a:lnTo>
                      <a:pt x="17604" y="15694"/>
                    </a:lnTo>
                    <a:lnTo>
                      <a:pt x="17604" y="15356"/>
                    </a:lnTo>
                    <a:lnTo>
                      <a:pt x="17172" y="14766"/>
                    </a:lnTo>
                    <a:lnTo>
                      <a:pt x="16848" y="14766"/>
                    </a:lnTo>
                    <a:lnTo>
                      <a:pt x="16416" y="14428"/>
                    </a:lnTo>
                    <a:lnTo>
                      <a:pt x="16848" y="14091"/>
                    </a:lnTo>
                    <a:lnTo>
                      <a:pt x="18792" y="14091"/>
                    </a:lnTo>
                    <a:lnTo>
                      <a:pt x="18792" y="13753"/>
                    </a:lnTo>
                    <a:lnTo>
                      <a:pt x="19224" y="13753"/>
                    </a:lnTo>
                    <a:lnTo>
                      <a:pt x="19656" y="14091"/>
                    </a:lnTo>
                    <a:lnTo>
                      <a:pt x="19980" y="13753"/>
                    </a:lnTo>
                    <a:lnTo>
                      <a:pt x="20412" y="13500"/>
                    </a:lnTo>
                    <a:lnTo>
                      <a:pt x="20412" y="13753"/>
                    </a:lnTo>
                    <a:lnTo>
                      <a:pt x="20844" y="14091"/>
                    </a:lnTo>
                    <a:lnTo>
                      <a:pt x="20844" y="14766"/>
                    </a:lnTo>
                    <a:lnTo>
                      <a:pt x="21600" y="14766"/>
                    </a:lnTo>
                    <a:lnTo>
                      <a:pt x="21168" y="14428"/>
                    </a:lnTo>
                    <a:lnTo>
                      <a:pt x="21168" y="13753"/>
                    </a:lnTo>
                    <a:lnTo>
                      <a:pt x="20844" y="13500"/>
                    </a:lnTo>
                    <a:lnTo>
                      <a:pt x="20844" y="13163"/>
                    </a:lnTo>
                    <a:lnTo>
                      <a:pt x="20412" y="12825"/>
                    </a:lnTo>
                    <a:lnTo>
                      <a:pt x="19980" y="12825"/>
                    </a:lnTo>
                    <a:lnTo>
                      <a:pt x="19980" y="12572"/>
                    </a:lnTo>
                    <a:lnTo>
                      <a:pt x="20412" y="11897"/>
                    </a:lnTo>
                    <a:lnTo>
                      <a:pt x="19980" y="11306"/>
                    </a:lnTo>
                    <a:lnTo>
                      <a:pt x="19980" y="9366"/>
                    </a:lnTo>
                    <a:lnTo>
                      <a:pt x="20412" y="9113"/>
                    </a:lnTo>
                    <a:lnTo>
                      <a:pt x="20844" y="9113"/>
                    </a:lnTo>
                    <a:lnTo>
                      <a:pt x="20844" y="8184"/>
                    </a:lnTo>
                    <a:lnTo>
                      <a:pt x="17604" y="8184"/>
                    </a:lnTo>
                    <a:lnTo>
                      <a:pt x="15984" y="7256"/>
                    </a:lnTo>
                    <a:lnTo>
                      <a:pt x="15228" y="6919"/>
                    </a:lnTo>
                    <a:lnTo>
                      <a:pt x="14796" y="7256"/>
                    </a:lnTo>
                    <a:lnTo>
                      <a:pt x="14364" y="6919"/>
                    </a:lnTo>
                    <a:lnTo>
                      <a:pt x="13608" y="6919"/>
                    </a:lnTo>
                    <a:lnTo>
                      <a:pt x="13608" y="7256"/>
                    </a:lnTo>
                    <a:lnTo>
                      <a:pt x="13176" y="6919"/>
                    </a:lnTo>
                    <a:lnTo>
                      <a:pt x="12420" y="6919"/>
                    </a:lnTo>
                    <a:lnTo>
                      <a:pt x="11988" y="6581"/>
                    </a:lnTo>
                    <a:lnTo>
                      <a:pt x="11988" y="5653"/>
                    </a:lnTo>
                    <a:lnTo>
                      <a:pt x="11664" y="5316"/>
                    </a:lnTo>
                    <a:lnTo>
                      <a:pt x="11232" y="4387"/>
                    </a:lnTo>
                    <a:lnTo>
                      <a:pt x="10368" y="4387"/>
                    </a:lnTo>
                    <a:lnTo>
                      <a:pt x="10368" y="4050"/>
                    </a:lnTo>
                    <a:lnTo>
                      <a:pt x="10800" y="3797"/>
                    </a:lnTo>
                    <a:lnTo>
                      <a:pt x="10800" y="2869"/>
                    </a:lnTo>
                    <a:lnTo>
                      <a:pt x="11664" y="2531"/>
                    </a:lnTo>
                    <a:lnTo>
                      <a:pt x="11664" y="2194"/>
                    </a:lnTo>
                    <a:lnTo>
                      <a:pt x="11988" y="1856"/>
                    </a:lnTo>
                    <a:lnTo>
                      <a:pt x="12420" y="1856"/>
                    </a:lnTo>
                    <a:lnTo>
                      <a:pt x="12420" y="1603"/>
                    </a:lnTo>
                    <a:lnTo>
                      <a:pt x="13176" y="1266"/>
                    </a:lnTo>
                    <a:lnTo>
                      <a:pt x="14040" y="928"/>
                    </a:lnTo>
                    <a:lnTo>
                      <a:pt x="14364" y="928"/>
                    </a:lnTo>
                    <a:lnTo>
                      <a:pt x="14364" y="337"/>
                    </a:lnTo>
                    <a:lnTo>
                      <a:pt x="13608" y="0"/>
                    </a:lnTo>
                    <a:lnTo>
                      <a:pt x="13176" y="337"/>
                    </a:lnTo>
                    <a:lnTo>
                      <a:pt x="12420" y="337"/>
                    </a:lnTo>
                    <a:lnTo>
                      <a:pt x="12420" y="928"/>
                    </a:lnTo>
                    <a:lnTo>
                      <a:pt x="11664" y="928"/>
                    </a:lnTo>
                    <a:lnTo>
                      <a:pt x="10800" y="1603"/>
                    </a:lnTo>
                    <a:lnTo>
                      <a:pt x="8856" y="1603"/>
                    </a:lnTo>
                    <a:lnTo>
                      <a:pt x="8856" y="2531"/>
                    </a:lnTo>
                    <a:lnTo>
                      <a:pt x="8424" y="2194"/>
                    </a:lnTo>
                    <a:lnTo>
                      <a:pt x="8856" y="1856"/>
                    </a:lnTo>
                    <a:lnTo>
                      <a:pt x="7668" y="1856"/>
                    </a:lnTo>
                    <a:lnTo>
                      <a:pt x="7236" y="2194"/>
                    </a:lnTo>
                    <a:lnTo>
                      <a:pt x="6804" y="2194"/>
                    </a:lnTo>
                    <a:lnTo>
                      <a:pt x="6804" y="2531"/>
                    </a:lnTo>
                    <a:lnTo>
                      <a:pt x="6048" y="3122"/>
                    </a:lnTo>
                    <a:lnTo>
                      <a:pt x="6048" y="3459"/>
                    </a:lnTo>
                    <a:lnTo>
                      <a:pt x="6372" y="3459"/>
                    </a:lnTo>
                    <a:lnTo>
                      <a:pt x="6372" y="3797"/>
                    </a:lnTo>
                    <a:lnTo>
                      <a:pt x="6048" y="4050"/>
                    </a:lnTo>
                    <a:lnTo>
                      <a:pt x="5616" y="4050"/>
                    </a:lnTo>
                    <a:lnTo>
                      <a:pt x="4860" y="4387"/>
                    </a:lnTo>
                    <a:lnTo>
                      <a:pt x="4428" y="4725"/>
                    </a:lnTo>
                    <a:lnTo>
                      <a:pt x="4428" y="5062"/>
                    </a:lnTo>
                    <a:lnTo>
                      <a:pt x="3996" y="5062"/>
                    </a:lnTo>
                    <a:lnTo>
                      <a:pt x="4428" y="5316"/>
                    </a:lnTo>
                    <a:lnTo>
                      <a:pt x="4428" y="5653"/>
                    </a:lnTo>
                    <a:lnTo>
                      <a:pt x="3996" y="5991"/>
                    </a:lnTo>
                    <a:lnTo>
                      <a:pt x="3564" y="5653"/>
                    </a:lnTo>
                    <a:lnTo>
                      <a:pt x="3996" y="5653"/>
                    </a:lnTo>
                    <a:lnTo>
                      <a:pt x="3240" y="5062"/>
                    </a:lnTo>
                    <a:lnTo>
                      <a:pt x="2808" y="5062"/>
                    </a:lnTo>
                    <a:lnTo>
                      <a:pt x="3240" y="5316"/>
                    </a:lnTo>
                    <a:lnTo>
                      <a:pt x="3240" y="5653"/>
                    </a:lnTo>
                    <a:lnTo>
                      <a:pt x="2808" y="5991"/>
                    </a:lnTo>
                    <a:lnTo>
                      <a:pt x="2808" y="6244"/>
                    </a:lnTo>
                    <a:lnTo>
                      <a:pt x="2376" y="6244"/>
                    </a:lnTo>
                    <a:lnTo>
                      <a:pt x="2052" y="6919"/>
                    </a:lnTo>
                    <a:lnTo>
                      <a:pt x="2376" y="6919"/>
                    </a:lnTo>
                    <a:lnTo>
                      <a:pt x="2376" y="7509"/>
                    </a:lnTo>
                    <a:lnTo>
                      <a:pt x="2808" y="7847"/>
                    </a:lnTo>
                    <a:lnTo>
                      <a:pt x="3240" y="7509"/>
                    </a:lnTo>
                    <a:lnTo>
                      <a:pt x="3240" y="8184"/>
                    </a:lnTo>
                    <a:lnTo>
                      <a:pt x="2808" y="8184"/>
                    </a:lnTo>
                    <a:lnTo>
                      <a:pt x="2808" y="8437"/>
                    </a:lnTo>
                    <a:lnTo>
                      <a:pt x="3240" y="8437"/>
                    </a:lnTo>
                    <a:lnTo>
                      <a:pt x="3240" y="8775"/>
                    </a:lnTo>
                    <a:lnTo>
                      <a:pt x="2808" y="9113"/>
                    </a:lnTo>
                    <a:lnTo>
                      <a:pt x="3240" y="9366"/>
                    </a:lnTo>
                    <a:lnTo>
                      <a:pt x="3240" y="10378"/>
                    </a:lnTo>
                    <a:lnTo>
                      <a:pt x="2808" y="10631"/>
                    </a:lnTo>
                    <a:lnTo>
                      <a:pt x="2808" y="10969"/>
                    </a:lnTo>
                    <a:lnTo>
                      <a:pt x="3240" y="10969"/>
                    </a:lnTo>
                    <a:lnTo>
                      <a:pt x="3564" y="11306"/>
                    </a:lnTo>
                    <a:lnTo>
                      <a:pt x="3564" y="11559"/>
                    </a:lnTo>
                    <a:lnTo>
                      <a:pt x="3240" y="11897"/>
                    </a:lnTo>
                    <a:lnTo>
                      <a:pt x="2052" y="12825"/>
                    </a:lnTo>
                    <a:lnTo>
                      <a:pt x="1188" y="12825"/>
                    </a:lnTo>
                    <a:lnTo>
                      <a:pt x="864" y="13163"/>
                    </a:lnTo>
                    <a:lnTo>
                      <a:pt x="432" y="13753"/>
                    </a:lnTo>
                    <a:lnTo>
                      <a:pt x="432" y="14091"/>
                    </a:lnTo>
                    <a:lnTo>
                      <a:pt x="0" y="14428"/>
                    </a:lnTo>
                    <a:lnTo>
                      <a:pt x="864" y="14428"/>
                    </a:lnTo>
                    <a:lnTo>
                      <a:pt x="1188" y="14766"/>
                    </a:lnTo>
                    <a:lnTo>
                      <a:pt x="2052" y="15019"/>
                    </a:lnTo>
                    <a:lnTo>
                      <a:pt x="2376" y="15019"/>
                    </a:lnTo>
                    <a:lnTo>
                      <a:pt x="2808" y="15356"/>
                    </a:lnTo>
                    <a:lnTo>
                      <a:pt x="2808" y="15947"/>
                    </a:lnTo>
                    <a:lnTo>
                      <a:pt x="3996" y="15947"/>
                    </a:lnTo>
                    <a:lnTo>
                      <a:pt x="3996" y="16284"/>
                    </a:lnTo>
                    <a:lnTo>
                      <a:pt x="4860" y="16284"/>
                    </a:lnTo>
                    <a:lnTo>
                      <a:pt x="4860" y="15947"/>
                    </a:lnTo>
                    <a:lnTo>
                      <a:pt x="5184" y="15694"/>
                    </a:lnTo>
                    <a:lnTo>
                      <a:pt x="6048" y="15947"/>
                    </a:lnTo>
                    <a:lnTo>
                      <a:pt x="6048" y="16284"/>
                    </a:lnTo>
                    <a:lnTo>
                      <a:pt x="6804" y="16284"/>
                    </a:lnTo>
                    <a:lnTo>
                      <a:pt x="7668" y="16622"/>
                    </a:lnTo>
                    <a:lnTo>
                      <a:pt x="7992" y="16622"/>
                    </a:lnTo>
                    <a:lnTo>
                      <a:pt x="8424" y="16959"/>
                    </a:lnTo>
                    <a:lnTo>
                      <a:pt x="8424" y="17213"/>
                    </a:lnTo>
                    <a:lnTo>
                      <a:pt x="8856" y="17550"/>
                    </a:lnTo>
                    <a:lnTo>
                      <a:pt x="9612" y="17888"/>
                    </a:lnTo>
                    <a:lnTo>
                      <a:pt x="10044" y="18141"/>
                    </a:lnTo>
                    <a:lnTo>
                      <a:pt x="10044" y="18478"/>
                    </a:lnTo>
                    <a:lnTo>
                      <a:pt x="10368" y="18478"/>
                    </a:lnTo>
                    <a:lnTo>
                      <a:pt x="10368" y="18816"/>
                    </a:lnTo>
                    <a:lnTo>
                      <a:pt x="10800" y="19069"/>
                    </a:lnTo>
                    <a:lnTo>
                      <a:pt x="10368" y="19069"/>
                    </a:lnTo>
                    <a:lnTo>
                      <a:pt x="10800" y="19406"/>
                    </a:lnTo>
                    <a:lnTo>
                      <a:pt x="12420" y="19406"/>
                    </a:lnTo>
                    <a:lnTo>
                      <a:pt x="12852" y="19069"/>
                    </a:lnTo>
                    <a:lnTo>
                      <a:pt x="13176" y="19069"/>
                    </a:lnTo>
                    <a:lnTo>
                      <a:pt x="13608" y="19406"/>
                    </a:lnTo>
                    <a:lnTo>
                      <a:pt x="14364" y="19069"/>
                    </a:lnTo>
                    <a:lnTo>
                      <a:pt x="15228" y="19069"/>
                    </a:lnTo>
                    <a:lnTo>
                      <a:pt x="15660" y="19406"/>
                    </a:lnTo>
                    <a:lnTo>
                      <a:pt x="15984" y="19406"/>
                    </a:lnTo>
                    <a:lnTo>
                      <a:pt x="15984" y="19744"/>
                    </a:lnTo>
                    <a:lnTo>
                      <a:pt x="14796" y="21009"/>
                    </a:lnTo>
                    <a:lnTo>
                      <a:pt x="14796" y="21263"/>
                    </a:lnTo>
                    <a:lnTo>
                      <a:pt x="15228" y="21263"/>
                    </a:lnTo>
                    <a:lnTo>
                      <a:pt x="15660" y="21009"/>
                    </a:lnTo>
                    <a:lnTo>
                      <a:pt x="15984" y="21263"/>
                    </a:lnTo>
                    <a:lnTo>
                      <a:pt x="1598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6" name="Freeform 183"/>
              <p:cNvSpPr/>
              <p:nvPr/>
            </p:nvSpPr>
            <p:spPr>
              <a:xfrm>
                <a:off x="2695456" y="3621032"/>
                <a:ext cx="186835" cy="185596"/>
              </a:xfrm>
              <a:custGeom>
                <a:avLst/>
                <a:gdLst/>
                <a:ahLst/>
                <a:cxnLst>
                  <a:cxn ang="0">
                    <a:pos x="wd2" y="hd2"/>
                  </a:cxn>
                  <a:cxn ang="5400000">
                    <a:pos x="wd2" y="hd2"/>
                  </a:cxn>
                  <a:cxn ang="10800000">
                    <a:pos x="wd2" y="hd2"/>
                  </a:cxn>
                  <a:cxn ang="16200000">
                    <a:pos x="wd2" y="hd2"/>
                  </a:cxn>
                </a:cxnLst>
                <a:rect l="0" t="0" r="r" b="b"/>
                <a:pathLst>
                  <a:path w="21600" h="21600" extrusionOk="0">
                    <a:moveTo>
                      <a:pt x="20700" y="4950"/>
                    </a:moveTo>
                    <a:lnTo>
                      <a:pt x="20025" y="4950"/>
                    </a:lnTo>
                    <a:lnTo>
                      <a:pt x="20025" y="4050"/>
                    </a:lnTo>
                    <a:lnTo>
                      <a:pt x="18225" y="3375"/>
                    </a:lnTo>
                    <a:lnTo>
                      <a:pt x="17550" y="4050"/>
                    </a:lnTo>
                    <a:lnTo>
                      <a:pt x="17550" y="4950"/>
                    </a:lnTo>
                    <a:lnTo>
                      <a:pt x="15750" y="4950"/>
                    </a:lnTo>
                    <a:lnTo>
                      <a:pt x="15750" y="4050"/>
                    </a:lnTo>
                    <a:lnTo>
                      <a:pt x="13275" y="4050"/>
                    </a:lnTo>
                    <a:lnTo>
                      <a:pt x="13275" y="2475"/>
                    </a:lnTo>
                    <a:lnTo>
                      <a:pt x="12375" y="1575"/>
                    </a:lnTo>
                    <a:lnTo>
                      <a:pt x="11700" y="1575"/>
                    </a:lnTo>
                    <a:lnTo>
                      <a:pt x="9900" y="900"/>
                    </a:lnTo>
                    <a:lnTo>
                      <a:pt x="9225" y="0"/>
                    </a:lnTo>
                    <a:lnTo>
                      <a:pt x="7425" y="0"/>
                    </a:lnTo>
                    <a:lnTo>
                      <a:pt x="7425" y="900"/>
                    </a:lnTo>
                    <a:lnTo>
                      <a:pt x="6525" y="900"/>
                    </a:lnTo>
                    <a:lnTo>
                      <a:pt x="4950" y="1575"/>
                    </a:lnTo>
                    <a:lnTo>
                      <a:pt x="4050" y="1575"/>
                    </a:lnTo>
                    <a:lnTo>
                      <a:pt x="2475" y="2475"/>
                    </a:lnTo>
                    <a:lnTo>
                      <a:pt x="3375" y="3375"/>
                    </a:lnTo>
                    <a:lnTo>
                      <a:pt x="3375" y="4950"/>
                    </a:lnTo>
                    <a:lnTo>
                      <a:pt x="2475" y="6750"/>
                    </a:lnTo>
                    <a:lnTo>
                      <a:pt x="1575" y="6750"/>
                    </a:lnTo>
                    <a:lnTo>
                      <a:pt x="2475" y="7425"/>
                    </a:lnTo>
                    <a:lnTo>
                      <a:pt x="1575" y="8325"/>
                    </a:lnTo>
                    <a:lnTo>
                      <a:pt x="900" y="8325"/>
                    </a:lnTo>
                    <a:lnTo>
                      <a:pt x="0" y="9225"/>
                    </a:lnTo>
                    <a:lnTo>
                      <a:pt x="900" y="9900"/>
                    </a:lnTo>
                    <a:lnTo>
                      <a:pt x="900" y="11700"/>
                    </a:lnTo>
                    <a:lnTo>
                      <a:pt x="0" y="12375"/>
                    </a:lnTo>
                    <a:lnTo>
                      <a:pt x="900" y="13275"/>
                    </a:lnTo>
                    <a:lnTo>
                      <a:pt x="1575" y="13275"/>
                    </a:lnTo>
                    <a:lnTo>
                      <a:pt x="1575" y="14175"/>
                    </a:lnTo>
                    <a:lnTo>
                      <a:pt x="2475" y="15075"/>
                    </a:lnTo>
                    <a:lnTo>
                      <a:pt x="2475" y="14175"/>
                    </a:lnTo>
                    <a:lnTo>
                      <a:pt x="3375" y="13275"/>
                    </a:lnTo>
                    <a:lnTo>
                      <a:pt x="4050" y="12375"/>
                    </a:lnTo>
                    <a:lnTo>
                      <a:pt x="4050" y="13275"/>
                    </a:lnTo>
                    <a:lnTo>
                      <a:pt x="4950" y="14175"/>
                    </a:lnTo>
                    <a:lnTo>
                      <a:pt x="4050" y="15075"/>
                    </a:lnTo>
                    <a:lnTo>
                      <a:pt x="4950" y="15750"/>
                    </a:lnTo>
                    <a:lnTo>
                      <a:pt x="4050" y="16650"/>
                    </a:lnTo>
                    <a:lnTo>
                      <a:pt x="3375" y="16650"/>
                    </a:lnTo>
                    <a:lnTo>
                      <a:pt x="3375" y="17550"/>
                    </a:lnTo>
                    <a:lnTo>
                      <a:pt x="4050" y="18225"/>
                    </a:lnTo>
                    <a:lnTo>
                      <a:pt x="3375" y="18225"/>
                    </a:lnTo>
                    <a:lnTo>
                      <a:pt x="2475" y="19125"/>
                    </a:lnTo>
                    <a:lnTo>
                      <a:pt x="2475" y="20025"/>
                    </a:lnTo>
                    <a:lnTo>
                      <a:pt x="3375" y="20025"/>
                    </a:lnTo>
                    <a:lnTo>
                      <a:pt x="4050" y="19125"/>
                    </a:lnTo>
                    <a:lnTo>
                      <a:pt x="4050" y="20025"/>
                    </a:lnTo>
                    <a:lnTo>
                      <a:pt x="6525" y="20025"/>
                    </a:lnTo>
                    <a:lnTo>
                      <a:pt x="7425" y="21600"/>
                    </a:lnTo>
                    <a:lnTo>
                      <a:pt x="8325" y="20925"/>
                    </a:lnTo>
                    <a:lnTo>
                      <a:pt x="11700" y="15750"/>
                    </a:lnTo>
                    <a:lnTo>
                      <a:pt x="11700" y="15075"/>
                    </a:lnTo>
                    <a:lnTo>
                      <a:pt x="15750" y="14175"/>
                    </a:lnTo>
                    <a:lnTo>
                      <a:pt x="17550" y="13275"/>
                    </a:lnTo>
                    <a:lnTo>
                      <a:pt x="20025" y="10800"/>
                    </a:lnTo>
                    <a:lnTo>
                      <a:pt x="20700" y="9225"/>
                    </a:lnTo>
                    <a:lnTo>
                      <a:pt x="21600" y="9225"/>
                    </a:lnTo>
                    <a:lnTo>
                      <a:pt x="21600" y="6750"/>
                    </a:lnTo>
                    <a:lnTo>
                      <a:pt x="20700" y="5850"/>
                    </a:lnTo>
                    <a:lnTo>
                      <a:pt x="20700" y="4950"/>
                    </a:lnTo>
                    <a:close/>
                    <a:moveTo>
                      <a:pt x="2475" y="15750"/>
                    </a:moveTo>
                    <a:lnTo>
                      <a:pt x="3375" y="15075"/>
                    </a:lnTo>
                    <a:lnTo>
                      <a:pt x="3375" y="14175"/>
                    </a:lnTo>
                    <a:lnTo>
                      <a:pt x="3375" y="15750"/>
                    </a:lnTo>
                    <a:lnTo>
                      <a:pt x="2475" y="157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7" name="Freeform 184"/>
              <p:cNvSpPr/>
              <p:nvPr/>
            </p:nvSpPr>
            <p:spPr>
              <a:xfrm>
                <a:off x="2687674" y="3663565"/>
                <a:ext cx="410645" cy="545186"/>
              </a:xfrm>
              <a:custGeom>
                <a:avLst/>
                <a:gdLst/>
                <a:ahLst/>
                <a:cxnLst>
                  <a:cxn ang="0">
                    <a:pos x="wd2" y="hd2"/>
                  </a:cxn>
                  <a:cxn ang="5400000">
                    <a:pos x="wd2" y="hd2"/>
                  </a:cxn>
                  <a:cxn ang="10800000">
                    <a:pos x="wd2" y="hd2"/>
                  </a:cxn>
                  <a:cxn ang="16200000">
                    <a:pos x="wd2" y="hd2"/>
                  </a:cxn>
                </a:cxnLst>
                <a:rect l="0" t="0" r="r" b="b"/>
                <a:pathLst>
                  <a:path w="21600" h="21600" extrusionOk="0">
                    <a:moveTo>
                      <a:pt x="20064" y="12791"/>
                    </a:moveTo>
                    <a:lnTo>
                      <a:pt x="18631" y="12791"/>
                    </a:lnTo>
                    <a:lnTo>
                      <a:pt x="18631" y="12485"/>
                    </a:lnTo>
                    <a:lnTo>
                      <a:pt x="18222" y="11643"/>
                    </a:lnTo>
                    <a:lnTo>
                      <a:pt x="18222" y="11336"/>
                    </a:lnTo>
                    <a:lnTo>
                      <a:pt x="18631" y="11336"/>
                    </a:lnTo>
                    <a:lnTo>
                      <a:pt x="18631" y="11106"/>
                    </a:lnTo>
                    <a:lnTo>
                      <a:pt x="18222" y="10800"/>
                    </a:lnTo>
                    <a:lnTo>
                      <a:pt x="17096" y="11643"/>
                    </a:lnTo>
                    <a:lnTo>
                      <a:pt x="15560" y="11643"/>
                    </a:lnTo>
                    <a:lnTo>
                      <a:pt x="15560" y="11106"/>
                    </a:lnTo>
                    <a:lnTo>
                      <a:pt x="15151" y="10800"/>
                    </a:lnTo>
                    <a:lnTo>
                      <a:pt x="13308" y="10800"/>
                    </a:lnTo>
                    <a:lnTo>
                      <a:pt x="14025" y="10494"/>
                    </a:lnTo>
                    <a:lnTo>
                      <a:pt x="12899" y="9651"/>
                    </a:lnTo>
                    <a:lnTo>
                      <a:pt x="12489" y="9421"/>
                    </a:lnTo>
                    <a:lnTo>
                      <a:pt x="12489" y="8809"/>
                    </a:lnTo>
                    <a:lnTo>
                      <a:pt x="12899" y="8502"/>
                    </a:lnTo>
                    <a:lnTo>
                      <a:pt x="12489" y="8272"/>
                    </a:lnTo>
                    <a:lnTo>
                      <a:pt x="12899" y="8272"/>
                    </a:lnTo>
                    <a:lnTo>
                      <a:pt x="12899" y="7966"/>
                    </a:lnTo>
                    <a:lnTo>
                      <a:pt x="13308" y="7660"/>
                    </a:lnTo>
                    <a:lnTo>
                      <a:pt x="13615" y="7660"/>
                    </a:lnTo>
                    <a:lnTo>
                      <a:pt x="13615" y="7123"/>
                    </a:lnTo>
                    <a:lnTo>
                      <a:pt x="14025" y="6511"/>
                    </a:lnTo>
                    <a:lnTo>
                      <a:pt x="14025" y="5974"/>
                    </a:lnTo>
                    <a:lnTo>
                      <a:pt x="14434" y="5974"/>
                    </a:lnTo>
                    <a:lnTo>
                      <a:pt x="15151" y="5438"/>
                    </a:lnTo>
                    <a:lnTo>
                      <a:pt x="15560" y="5438"/>
                    </a:lnTo>
                    <a:lnTo>
                      <a:pt x="16277" y="5132"/>
                    </a:lnTo>
                    <a:lnTo>
                      <a:pt x="17403" y="4826"/>
                    </a:lnTo>
                    <a:lnTo>
                      <a:pt x="18631" y="4826"/>
                    </a:lnTo>
                    <a:lnTo>
                      <a:pt x="18631" y="5132"/>
                    </a:lnTo>
                    <a:lnTo>
                      <a:pt x="18938" y="5132"/>
                    </a:lnTo>
                    <a:lnTo>
                      <a:pt x="18938" y="4519"/>
                    </a:lnTo>
                    <a:lnTo>
                      <a:pt x="18631" y="4289"/>
                    </a:lnTo>
                    <a:lnTo>
                      <a:pt x="18222" y="4519"/>
                    </a:lnTo>
                    <a:lnTo>
                      <a:pt x="17812" y="4519"/>
                    </a:lnTo>
                    <a:lnTo>
                      <a:pt x="17812" y="4289"/>
                    </a:lnTo>
                    <a:lnTo>
                      <a:pt x="18938" y="3140"/>
                    </a:lnTo>
                    <a:lnTo>
                      <a:pt x="18938" y="2834"/>
                    </a:lnTo>
                    <a:lnTo>
                      <a:pt x="18631" y="2834"/>
                    </a:lnTo>
                    <a:lnTo>
                      <a:pt x="18222" y="2528"/>
                    </a:lnTo>
                    <a:lnTo>
                      <a:pt x="17403" y="2528"/>
                    </a:lnTo>
                    <a:lnTo>
                      <a:pt x="16686" y="2834"/>
                    </a:lnTo>
                    <a:lnTo>
                      <a:pt x="16277" y="2528"/>
                    </a:lnTo>
                    <a:lnTo>
                      <a:pt x="15970" y="2528"/>
                    </a:lnTo>
                    <a:lnTo>
                      <a:pt x="15560" y="2834"/>
                    </a:lnTo>
                    <a:lnTo>
                      <a:pt x="14025" y="2834"/>
                    </a:lnTo>
                    <a:lnTo>
                      <a:pt x="13615" y="2528"/>
                    </a:lnTo>
                    <a:lnTo>
                      <a:pt x="14025" y="2528"/>
                    </a:lnTo>
                    <a:lnTo>
                      <a:pt x="13615" y="2298"/>
                    </a:lnTo>
                    <a:lnTo>
                      <a:pt x="13615" y="1991"/>
                    </a:lnTo>
                    <a:lnTo>
                      <a:pt x="13308" y="1991"/>
                    </a:lnTo>
                    <a:lnTo>
                      <a:pt x="13308" y="1685"/>
                    </a:lnTo>
                    <a:lnTo>
                      <a:pt x="12899" y="1455"/>
                    </a:lnTo>
                    <a:lnTo>
                      <a:pt x="12182" y="1149"/>
                    </a:lnTo>
                    <a:lnTo>
                      <a:pt x="11773" y="843"/>
                    </a:lnTo>
                    <a:lnTo>
                      <a:pt x="11773" y="613"/>
                    </a:lnTo>
                    <a:lnTo>
                      <a:pt x="11363" y="306"/>
                    </a:lnTo>
                    <a:lnTo>
                      <a:pt x="11056" y="306"/>
                    </a:lnTo>
                    <a:lnTo>
                      <a:pt x="10237" y="0"/>
                    </a:lnTo>
                    <a:lnTo>
                      <a:pt x="9827" y="0"/>
                    </a:lnTo>
                    <a:lnTo>
                      <a:pt x="9827" y="306"/>
                    </a:lnTo>
                    <a:lnTo>
                      <a:pt x="10237" y="613"/>
                    </a:lnTo>
                    <a:lnTo>
                      <a:pt x="10237" y="1455"/>
                    </a:lnTo>
                    <a:lnTo>
                      <a:pt x="9827" y="1455"/>
                    </a:lnTo>
                    <a:lnTo>
                      <a:pt x="9520" y="1991"/>
                    </a:lnTo>
                    <a:lnTo>
                      <a:pt x="8394" y="2834"/>
                    </a:lnTo>
                    <a:lnTo>
                      <a:pt x="7575" y="3140"/>
                    </a:lnTo>
                    <a:lnTo>
                      <a:pt x="5733" y="3447"/>
                    </a:lnTo>
                    <a:lnTo>
                      <a:pt x="5733" y="3677"/>
                    </a:lnTo>
                    <a:lnTo>
                      <a:pt x="4197" y="5438"/>
                    </a:lnTo>
                    <a:lnTo>
                      <a:pt x="3788" y="5668"/>
                    </a:lnTo>
                    <a:lnTo>
                      <a:pt x="3378" y="5132"/>
                    </a:lnTo>
                    <a:lnTo>
                      <a:pt x="2252" y="5132"/>
                    </a:lnTo>
                    <a:lnTo>
                      <a:pt x="2252" y="4826"/>
                    </a:lnTo>
                    <a:lnTo>
                      <a:pt x="1945" y="5132"/>
                    </a:lnTo>
                    <a:lnTo>
                      <a:pt x="1536" y="5132"/>
                    </a:lnTo>
                    <a:lnTo>
                      <a:pt x="1536" y="4826"/>
                    </a:lnTo>
                    <a:lnTo>
                      <a:pt x="1945" y="4519"/>
                    </a:lnTo>
                    <a:lnTo>
                      <a:pt x="2252" y="4519"/>
                    </a:lnTo>
                    <a:lnTo>
                      <a:pt x="1945" y="4289"/>
                    </a:lnTo>
                    <a:lnTo>
                      <a:pt x="1945" y="3983"/>
                    </a:lnTo>
                    <a:lnTo>
                      <a:pt x="1126" y="4289"/>
                    </a:lnTo>
                    <a:lnTo>
                      <a:pt x="819" y="4519"/>
                    </a:lnTo>
                    <a:lnTo>
                      <a:pt x="0" y="4826"/>
                    </a:lnTo>
                    <a:lnTo>
                      <a:pt x="0" y="5668"/>
                    </a:lnTo>
                    <a:lnTo>
                      <a:pt x="409" y="5974"/>
                    </a:lnTo>
                    <a:lnTo>
                      <a:pt x="0" y="5974"/>
                    </a:lnTo>
                    <a:lnTo>
                      <a:pt x="409" y="6281"/>
                    </a:lnTo>
                    <a:lnTo>
                      <a:pt x="819" y="6511"/>
                    </a:lnTo>
                    <a:lnTo>
                      <a:pt x="409" y="6817"/>
                    </a:lnTo>
                    <a:lnTo>
                      <a:pt x="0" y="6817"/>
                    </a:lnTo>
                    <a:lnTo>
                      <a:pt x="0" y="7123"/>
                    </a:lnTo>
                    <a:lnTo>
                      <a:pt x="409" y="7430"/>
                    </a:lnTo>
                    <a:lnTo>
                      <a:pt x="1126" y="7660"/>
                    </a:lnTo>
                    <a:lnTo>
                      <a:pt x="1536" y="7660"/>
                    </a:lnTo>
                    <a:lnTo>
                      <a:pt x="2252" y="7966"/>
                    </a:lnTo>
                    <a:lnTo>
                      <a:pt x="2662" y="7966"/>
                    </a:lnTo>
                    <a:lnTo>
                      <a:pt x="2662" y="8272"/>
                    </a:lnTo>
                    <a:lnTo>
                      <a:pt x="3071" y="8502"/>
                    </a:lnTo>
                    <a:lnTo>
                      <a:pt x="3071" y="8809"/>
                    </a:lnTo>
                    <a:lnTo>
                      <a:pt x="3378" y="9115"/>
                    </a:lnTo>
                    <a:lnTo>
                      <a:pt x="3788" y="9421"/>
                    </a:lnTo>
                    <a:lnTo>
                      <a:pt x="4197" y="9651"/>
                    </a:lnTo>
                    <a:lnTo>
                      <a:pt x="4197" y="9957"/>
                    </a:lnTo>
                    <a:lnTo>
                      <a:pt x="4607" y="10264"/>
                    </a:lnTo>
                    <a:lnTo>
                      <a:pt x="4607" y="10494"/>
                    </a:lnTo>
                    <a:lnTo>
                      <a:pt x="4914" y="10800"/>
                    </a:lnTo>
                    <a:lnTo>
                      <a:pt x="4914" y="11106"/>
                    </a:lnTo>
                    <a:lnTo>
                      <a:pt x="5323" y="11336"/>
                    </a:lnTo>
                    <a:lnTo>
                      <a:pt x="5323" y="11643"/>
                    </a:lnTo>
                    <a:lnTo>
                      <a:pt x="5733" y="12255"/>
                    </a:lnTo>
                    <a:lnTo>
                      <a:pt x="6449" y="12791"/>
                    </a:lnTo>
                    <a:lnTo>
                      <a:pt x="6449" y="13098"/>
                    </a:lnTo>
                    <a:lnTo>
                      <a:pt x="7166" y="13634"/>
                    </a:lnTo>
                    <a:lnTo>
                      <a:pt x="7166" y="13940"/>
                    </a:lnTo>
                    <a:lnTo>
                      <a:pt x="7575" y="14247"/>
                    </a:lnTo>
                    <a:lnTo>
                      <a:pt x="7985" y="14247"/>
                    </a:lnTo>
                    <a:lnTo>
                      <a:pt x="7985" y="14477"/>
                    </a:lnTo>
                    <a:lnTo>
                      <a:pt x="8394" y="15089"/>
                    </a:lnTo>
                    <a:lnTo>
                      <a:pt x="8701" y="15319"/>
                    </a:lnTo>
                    <a:lnTo>
                      <a:pt x="9111" y="15932"/>
                    </a:lnTo>
                    <a:lnTo>
                      <a:pt x="9111" y="16238"/>
                    </a:lnTo>
                    <a:lnTo>
                      <a:pt x="8701" y="16238"/>
                    </a:lnTo>
                    <a:lnTo>
                      <a:pt x="8701" y="16468"/>
                    </a:lnTo>
                    <a:lnTo>
                      <a:pt x="9111" y="16468"/>
                    </a:lnTo>
                    <a:lnTo>
                      <a:pt x="9520" y="16774"/>
                    </a:lnTo>
                    <a:lnTo>
                      <a:pt x="9827" y="17081"/>
                    </a:lnTo>
                    <a:lnTo>
                      <a:pt x="10237" y="17311"/>
                    </a:lnTo>
                    <a:lnTo>
                      <a:pt x="10237" y="17617"/>
                    </a:lnTo>
                    <a:lnTo>
                      <a:pt x="11056" y="17617"/>
                    </a:lnTo>
                    <a:lnTo>
                      <a:pt x="11056" y="17923"/>
                    </a:lnTo>
                    <a:lnTo>
                      <a:pt x="11363" y="17923"/>
                    </a:lnTo>
                    <a:lnTo>
                      <a:pt x="11363" y="18153"/>
                    </a:lnTo>
                    <a:lnTo>
                      <a:pt x="12182" y="18153"/>
                    </a:lnTo>
                    <a:lnTo>
                      <a:pt x="12182" y="17923"/>
                    </a:lnTo>
                    <a:lnTo>
                      <a:pt x="12182" y="18460"/>
                    </a:lnTo>
                    <a:lnTo>
                      <a:pt x="12899" y="18460"/>
                    </a:lnTo>
                    <a:lnTo>
                      <a:pt x="13308" y="18766"/>
                    </a:lnTo>
                    <a:lnTo>
                      <a:pt x="13308" y="19072"/>
                    </a:lnTo>
                    <a:lnTo>
                      <a:pt x="14434" y="19072"/>
                    </a:lnTo>
                    <a:lnTo>
                      <a:pt x="14844" y="19302"/>
                    </a:lnTo>
                    <a:lnTo>
                      <a:pt x="15151" y="19609"/>
                    </a:lnTo>
                    <a:lnTo>
                      <a:pt x="15970" y="19609"/>
                    </a:lnTo>
                    <a:lnTo>
                      <a:pt x="16277" y="19915"/>
                    </a:lnTo>
                    <a:lnTo>
                      <a:pt x="16686" y="20145"/>
                    </a:lnTo>
                    <a:lnTo>
                      <a:pt x="17096" y="20145"/>
                    </a:lnTo>
                    <a:lnTo>
                      <a:pt x="17096" y="20451"/>
                    </a:lnTo>
                    <a:lnTo>
                      <a:pt x="17403" y="20451"/>
                    </a:lnTo>
                    <a:lnTo>
                      <a:pt x="17403" y="20757"/>
                    </a:lnTo>
                    <a:lnTo>
                      <a:pt x="17812" y="20757"/>
                    </a:lnTo>
                    <a:lnTo>
                      <a:pt x="18222" y="21064"/>
                    </a:lnTo>
                    <a:lnTo>
                      <a:pt x="18631" y="21294"/>
                    </a:lnTo>
                    <a:lnTo>
                      <a:pt x="18938" y="21600"/>
                    </a:lnTo>
                    <a:lnTo>
                      <a:pt x="19757" y="21600"/>
                    </a:lnTo>
                    <a:lnTo>
                      <a:pt x="20064" y="21294"/>
                    </a:lnTo>
                    <a:lnTo>
                      <a:pt x="20474" y="21294"/>
                    </a:lnTo>
                    <a:lnTo>
                      <a:pt x="20883" y="21064"/>
                    </a:lnTo>
                    <a:lnTo>
                      <a:pt x="20474" y="20757"/>
                    </a:lnTo>
                    <a:lnTo>
                      <a:pt x="20883" y="20451"/>
                    </a:lnTo>
                    <a:lnTo>
                      <a:pt x="20474" y="20145"/>
                    </a:lnTo>
                    <a:lnTo>
                      <a:pt x="20883" y="19915"/>
                    </a:lnTo>
                    <a:lnTo>
                      <a:pt x="21191" y="19609"/>
                    </a:lnTo>
                    <a:lnTo>
                      <a:pt x="21600" y="19302"/>
                    </a:lnTo>
                    <a:lnTo>
                      <a:pt x="21600" y="19072"/>
                    </a:lnTo>
                    <a:lnTo>
                      <a:pt x="21191" y="18460"/>
                    </a:lnTo>
                    <a:lnTo>
                      <a:pt x="21191" y="17617"/>
                    </a:lnTo>
                    <a:lnTo>
                      <a:pt x="20883" y="17617"/>
                    </a:lnTo>
                    <a:lnTo>
                      <a:pt x="21191" y="17311"/>
                    </a:lnTo>
                    <a:lnTo>
                      <a:pt x="21191" y="14783"/>
                    </a:lnTo>
                    <a:lnTo>
                      <a:pt x="21600" y="14477"/>
                    </a:lnTo>
                    <a:lnTo>
                      <a:pt x="21600" y="14247"/>
                    </a:lnTo>
                    <a:lnTo>
                      <a:pt x="20064" y="127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8" name="Freeform 185"/>
              <p:cNvSpPr/>
              <p:nvPr/>
            </p:nvSpPr>
            <p:spPr>
              <a:xfrm>
                <a:off x="3069122" y="3943891"/>
                <a:ext cx="397022" cy="400191"/>
              </a:xfrm>
              <a:custGeom>
                <a:avLst/>
                <a:gdLst/>
                <a:ahLst/>
                <a:cxnLst>
                  <a:cxn ang="0">
                    <a:pos x="wd2" y="hd2"/>
                  </a:cxn>
                  <a:cxn ang="5400000">
                    <a:pos x="wd2" y="hd2"/>
                  </a:cxn>
                  <a:cxn ang="10800000">
                    <a:pos x="wd2" y="hd2"/>
                  </a:cxn>
                  <a:cxn ang="16200000">
                    <a:pos x="wd2" y="hd2"/>
                  </a:cxn>
                </a:cxnLst>
                <a:rect l="0" t="0" r="r" b="b"/>
                <a:pathLst>
                  <a:path w="21600" h="21600" extrusionOk="0">
                    <a:moveTo>
                      <a:pt x="20859" y="16591"/>
                    </a:moveTo>
                    <a:lnTo>
                      <a:pt x="20859" y="15861"/>
                    </a:lnTo>
                    <a:lnTo>
                      <a:pt x="21600" y="14296"/>
                    </a:lnTo>
                    <a:lnTo>
                      <a:pt x="21600" y="13878"/>
                    </a:lnTo>
                    <a:lnTo>
                      <a:pt x="20859" y="12313"/>
                    </a:lnTo>
                    <a:lnTo>
                      <a:pt x="19694" y="12000"/>
                    </a:lnTo>
                    <a:lnTo>
                      <a:pt x="20012" y="11583"/>
                    </a:lnTo>
                    <a:lnTo>
                      <a:pt x="19694" y="10435"/>
                    </a:lnTo>
                    <a:lnTo>
                      <a:pt x="16518" y="10435"/>
                    </a:lnTo>
                    <a:lnTo>
                      <a:pt x="16518" y="9600"/>
                    </a:lnTo>
                    <a:lnTo>
                      <a:pt x="16094" y="8870"/>
                    </a:lnTo>
                    <a:lnTo>
                      <a:pt x="16094" y="6991"/>
                    </a:lnTo>
                    <a:lnTo>
                      <a:pt x="15353" y="6574"/>
                    </a:lnTo>
                    <a:lnTo>
                      <a:pt x="14188" y="6574"/>
                    </a:lnTo>
                    <a:lnTo>
                      <a:pt x="13765" y="6157"/>
                    </a:lnTo>
                    <a:lnTo>
                      <a:pt x="13341" y="6157"/>
                    </a:lnTo>
                    <a:lnTo>
                      <a:pt x="13341" y="5739"/>
                    </a:lnTo>
                    <a:lnTo>
                      <a:pt x="13024" y="5739"/>
                    </a:lnTo>
                    <a:lnTo>
                      <a:pt x="12176" y="5426"/>
                    </a:lnTo>
                    <a:lnTo>
                      <a:pt x="11753" y="5426"/>
                    </a:lnTo>
                    <a:lnTo>
                      <a:pt x="11435" y="5009"/>
                    </a:lnTo>
                    <a:lnTo>
                      <a:pt x="11012" y="5009"/>
                    </a:lnTo>
                    <a:lnTo>
                      <a:pt x="10271" y="4278"/>
                    </a:lnTo>
                    <a:lnTo>
                      <a:pt x="9424" y="4591"/>
                    </a:lnTo>
                    <a:lnTo>
                      <a:pt x="9106" y="4278"/>
                    </a:lnTo>
                    <a:lnTo>
                      <a:pt x="8259" y="4278"/>
                    </a:lnTo>
                    <a:lnTo>
                      <a:pt x="7835" y="3861"/>
                    </a:lnTo>
                    <a:lnTo>
                      <a:pt x="7835" y="3443"/>
                    </a:lnTo>
                    <a:lnTo>
                      <a:pt x="7518" y="3443"/>
                    </a:lnTo>
                    <a:lnTo>
                      <a:pt x="7094" y="2713"/>
                    </a:lnTo>
                    <a:lnTo>
                      <a:pt x="7518" y="2296"/>
                    </a:lnTo>
                    <a:lnTo>
                      <a:pt x="7094" y="1565"/>
                    </a:lnTo>
                    <a:lnTo>
                      <a:pt x="7518" y="1148"/>
                    </a:lnTo>
                    <a:lnTo>
                      <a:pt x="7094" y="730"/>
                    </a:lnTo>
                    <a:lnTo>
                      <a:pt x="7094" y="0"/>
                    </a:lnTo>
                    <a:lnTo>
                      <a:pt x="6671" y="313"/>
                    </a:lnTo>
                    <a:lnTo>
                      <a:pt x="6353" y="0"/>
                    </a:lnTo>
                    <a:lnTo>
                      <a:pt x="5929" y="0"/>
                    </a:lnTo>
                    <a:lnTo>
                      <a:pt x="5506" y="313"/>
                    </a:lnTo>
                    <a:lnTo>
                      <a:pt x="4765" y="313"/>
                    </a:lnTo>
                    <a:lnTo>
                      <a:pt x="3918" y="1148"/>
                    </a:lnTo>
                    <a:lnTo>
                      <a:pt x="3600" y="1565"/>
                    </a:lnTo>
                    <a:lnTo>
                      <a:pt x="3176" y="1878"/>
                    </a:lnTo>
                    <a:lnTo>
                      <a:pt x="2012" y="1878"/>
                    </a:lnTo>
                    <a:lnTo>
                      <a:pt x="1588" y="2296"/>
                    </a:lnTo>
                    <a:lnTo>
                      <a:pt x="0" y="2296"/>
                    </a:lnTo>
                    <a:lnTo>
                      <a:pt x="1588" y="4278"/>
                    </a:lnTo>
                    <a:lnTo>
                      <a:pt x="1588" y="4591"/>
                    </a:lnTo>
                    <a:lnTo>
                      <a:pt x="1165" y="5009"/>
                    </a:lnTo>
                    <a:lnTo>
                      <a:pt x="1165" y="8452"/>
                    </a:lnTo>
                    <a:lnTo>
                      <a:pt x="847" y="8870"/>
                    </a:lnTo>
                    <a:lnTo>
                      <a:pt x="1165" y="8870"/>
                    </a:lnTo>
                    <a:lnTo>
                      <a:pt x="1165" y="10017"/>
                    </a:lnTo>
                    <a:lnTo>
                      <a:pt x="1588" y="10852"/>
                    </a:lnTo>
                    <a:lnTo>
                      <a:pt x="1588" y="11165"/>
                    </a:lnTo>
                    <a:lnTo>
                      <a:pt x="1165" y="11583"/>
                    </a:lnTo>
                    <a:lnTo>
                      <a:pt x="847" y="12000"/>
                    </a:lnTo>
                    <a:lnTo>
                      <a:pt x="424" y="12313"/>
                    </a:lnTo>
                    <a:lnTo>
                      <a:pt x="847" y="12730"/>
                    </a:lnTo>
                    <a:lnTo>
                      <a:pt x="1165" y="13148"/>
                    </a:lnTo>
                    <a:lnTo>
                      <a:pt x="1165" y="13565"/>
                    </a:lnTo>
                    <a:lnTo>
                      <a:pt x="1588" y="13565"/>
                    </a:lnTo>
                    <a:lnTo>
                      <a:pt x="1588" y="15026"/>
                    </a:lnTo>
                    <a:lnTo>
                      <a:pt x="2012" y="15443"/>
                    </a:lnTo>
                    <a:lnTo>
                      <a:pt x="2753" y="15861"/>
                    </a:lnTo>
                    <a:lnTo>
                      <a:pt x="2753" y="17009"/>
                    </a:lnTo>
                    <a:lnTo>
                      <a:pt x="2435" y="17739"/>
                    </a:lnTo>
                    <a:lnTo>
                      <a:pt x="2435" y="18157"/>
                    </a:lnTo>
                    <a:lnTo>
                      <a:pt x="3600" y="18574"/>
                    </a:lnTo>
                    <a:lnTo>
                      <a:pt x="4765" y="21600"/>
                    </a:lnTo>
                    <a:lnTo>
                      <a:pt x="5506" y="21600"/>
                    </a:lnTo>
                    <a:lnTo>
                      <a:pt x="5929" y="21287"/>
                    </a:lnTo>
                    <a:lnTo>
                      <a:pt x="5929" y="20870"/>
                    </a:lnTo>
                    <a:lnTo>
                      <a:pt x="6671" y="20139"/>
                    </a:lnTo>
                    <a:lnTo>
                      <a:pt x="7094" y="20139"/>
                    </a:lnTo>
                    <a:lnTo>
                      <a:pt x="7518" y="20452"/>
                    </a:lnTo>
                    <a:lnTo>
                      <a:pt x="8259" y="20139"/>
                    </a:lnTo>
                    <a:lnTo>
                      <a:pt x="9847" y="20139"/>
                    </a:lnTo>
                    <a:lnTo>
                      <a:pt x="9847" y="20452"/>
                    </a:lnTo>
                    <a:lnTo>
                      <a:pt x="10271" y="21287"/>
                    </a:lnTo>
                    <a:lnTo>
                      <a:pt x="10271" y="20870"/>
                    </a:lnTo>
                    <a:lnTo>
                      <a:pt x="10588" y="20870"/>
                    </a:lnTo>
                    <a:lnTo>
                      <a:pt x="10588" y="20452"/>
                    </a:lnTo>
                    <a:lnTo>
                      <a:pt x="11012" y="20139"/>
                    </a:lnTo>
                    <a:lnTo>
                      <a:pt x="12600" y="20139"/>
                    </a:lnTo>
                    <a:lnTo>
                      <a:pt x="13024" y="20452"/>
                    </a:lnTo>
                    <a:lnTo>
                      <a:pt x="13341" y="19722"/>
                    </a:lnTo>
                    <a:lnTo>
                      <a:pt x="13765" y="18991"/>
                    </a:lnTo>
                    <a:lnTo>
                      <a:pt x="13765" y="18157"/>
                    </a:lnTo>
                    <a:lnTo>
                      <a:pt x="13341" y="17739"/>
                    </a:lnTo>
                    <a:lnTo>
                      <a:pt x="14188" y="17009"/>
                    </a:lnTo>
                    <a:lnTo>
                      <a:pt x="14188" y="16278"/>
                    </a:lnTo>
                    <a:lnTo>
                      <a:pt x="14506" y="16278"/>
                    </a:lnTo>
                    <a:lnTo>
                      <a:pt x="16941" y="15443"/>
                    </a:lnTo>
                    <a:lnTo>
                      <a:pt x="18847" y="15443"/>
                    </a:lnTo>
                    <a:lnTo>
                      <a:pt x="20012" y="16278"/>
                    </a:lnTo>
                    <a:lnTo>
                      <a:pt x="20435" y="16278"/>
                    </a:lnTo>
                    <a:lnTo>
                      <a:pt x="20859" y="165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09" name="Freeform 186"/>
              <p:cNvSpPr/>
              <p:nvPr/>
            </p:nvSpPr>
            <p:spPr>
              <a:xfrm>
                <a:off x="3308503" y="4230016"/>
                <a:ext cx="272465" cy="259061"/>
              </a:xfrm>
              <a:custGeom>
                <a:avLst/>
                <a:gdLst/>
                <a:ahLst/>
                <a:cxnLst>
                  <a:cxn ang="0">
                    <a:pos x="wd2" y="hd2"/>
                  </a:cxn>
                  <a:cxn ang="5400000">
                    <a:pos x="wd2" y="hd2"/>
                  </a:cxn>
                  <a:cxn ang="10800000">
                    <a:pos x="wd2" y="hd2"/>
                  </a:cxn>
                  <a:cxn ang="16200000">
                    <a:pos x="wd2" y="hd2"/>
                  </a:cxn>
                </a:cxnLst>
                <a:rect l="0" t="0" r="r" b="b"/>
                <a:pathLst>
                  <a:path w="21600" h="21600" extrusionOk="0">
                    <a:moveTo>
                      <a:pt x="0" y="7737"/>
                    </a:moveTo>
                    <a:lnTo>
                      <a:pt x="463" y="6609"/>
                    </a:lnTo>
                    <a:lnTo>
                      <a:pt x="1080" y="5481"/>
                    </a:lnTo>
                    <a:lnTo>
                      <a:pt x="1080" y="4191"/>
                    </a:lnTo>
                    <a:lnTo>
                      <a:pt x="463" y="3546"/>
                    </a:lnTo>
                    <a:lnTo>
                      <a:pt x="1697" y="2418"/>
                    </a:lnTo>
                    <a:lnTo>
                      <a:pt x="1697" y="1290"/>
                    </a:lnTo>
                    <a:lnTo>
                      <a:pt x="2160" y="1290"/>
                    </a:lnTo>
                    <a:lnTo>
                      <a:pt x="5709" y="0"/>
                    </a:lnTo>
                    <a:lnTo>
                      <a:pt x="8486" y="0"/>
                    </a:lnTo>
                    <a:lnTo>
                      <a:pt x="10183" y="1290"/>
                    </a:lnTo>
                    <a:lnTo>
                      <a:pt x="10800" y="1290"/>
                    </a:lnTo>
                    <a:lnTo>
                      <a:pt x="11417" y="1773"/>
                    </a:lnTo>
                    <a:lnTo>
                      <a:pt x="11417" y="2418"/>
                    </a:lnTo>
                    <a:lnTo>
                      <a:pt x="11880" y="3063"/>
                    </a:lnTo>
                    <a:lnTo>
                      <a:pt x="11880" y="3546"/>
                    </a:lnTo>
                    <a:lnTo>
                      <a:pt x="12497" y="4191"/>
                    </a:lnTo>
                    <a:lnTo>
                      <a:pt x="11880" y="5964"/>
                    </a:lnTo>
                    <a:lnTo>
                      <a:pt x="12497" y="6609"/>
                    </a:lnTo>
                    <a:lnTo>
                      <a:pt x="11880" y="6609"/>
                    </a:lnTo>
                    <a:lnTo>
                      <a:pt x="12497" y="7254"/>
                    </a:lnTo>
                    <a:lnTo>
                      <a:pt x="13114" y="7254"/>
                    </a:lnTo>
                    <a:lnTo>
                      <a:pt x="13577" y="7737"/>
                    </a:lnTo>
                    <a:lnTo>
                      <a:pt x="14811" y="7254"/>
                    </a:lnTo>
                    <a:lnTo>
                      <a:pt x="15429" y="7737"/>
                    </a:lnTo>
                    <a:lnTo>
                      <a:pt x="16509" y="7254"/>
                    </a:lnTo>
                    <a:lnTo>
                      <a:pt x="17126" y="7737"/>
                    </a:lnTo>
                    <a:lnTo>
                      <a:pt x="17589" y="7737"/>
                    </a:lnTo>
                    <a:lnTo>
                      <a:pt x="17589" y="8382"/>
                    </a:lnTo>
                    <a:lnTo>
                      <a:pt x="18823" y="10800"/>
                    </a:lnTo>
                    <a:lnTo>
                      <a:pt x="18823" y="11928"/>
                    </a:lnTo>
                    <a:lnTo>
                      <a:pt x="19286" y="11928"/>
                    </a:lnTo>
                    <a:lnTo>
                      <a:pt x="20520" y="11445"/>
                    </a:lnTo>
                    <a:lnTo>
                      <a:pt x="21137" y="11445"/>
                    </a:lnTo>
                    <a:lnTo>
                      <a:pt x="21600" y="11928"/>
                    </a:lnTo>
                    <a:lnTo>
                      <a:pt x="21600" y="14991"/>
                    </a:lnTo>
                    <a:lnTo>
                      <a:pt x="21137" y="14991"/>
                    </a:lnTo>
                    <a:lnTo>
                      <a:pt x="21137" y="17893"/>
                    </a:lnTo>
                    <a:lnTo>
                      <a:pt x="20520" y="17893"/>
                    </a:lnTo>
                    <a:lnTo>
                      <a:pt x="20520" y="18537"/>
                    </a:lnTo>
                    <a:lnTo>
                      <a:pt x="19903" y="19182"/>
                    </a:lnTo>
                    <a:lnTo>
                      <a:pt x="18823" y="19827"/>
                    </a:lnTo>
                    <a:lnTo>
                      <a:pt x="18823" y="20310"/>
                    </a:lnTo>
                    <a:lnTo>
                      <a:pt x="18206" y="20955"/>
                    </a:lnTo>
                    <a:lnTo>
                      <a:pt x="17589" y="20955"/>
                    </a:lnTo>
                    <a:lnTo>
                      <a:pt x="17126" y="21600"/>
                    </a:lnTo>
                    <a:lnTo>
                      <a:pt x="15891" y="21600"/>
                    </a:lnTo>
                    <a:lnTo>
                      <a:pt x="14811" y="20955"/>
                    </a:lnTo>
                    <a:lnTo>
                      <a:pt x="10800" y="20955"/>
                    </a:lnTo>
                    <a:lnTo>
                      <a:pt x="11880" y="19827"/>
                    </a:lnTo>
                    <a:lnTo>
                      <a:pt x="12497" y="18537"/>
                    </a:lnTo>
                    <a:lnTo>
                      <a:pt x="11880" y="17893"/>
                    </a:lnTo>
                    <a:lnTo>
                      <a:pt x="12497" y="17893"/>
                    </a:lnTo>
                    <a:lnTo>
                      <a:pt x="13114" y="17409"/>
                    </a:lnTo>
                    <a:lnTo>
                      <a:pt x="13114" y="16764"/>
                    </a:lnTo>
                    <a:lnTo>
                      <a:pt x="13577" y="16119"/>
                    </a:lnTo>
                    <a:lnTo>
                      <a:pt x="13114" y="15636"/>
                    </a:lnTo>
                    <a:lnTo>
                      <a:pt x="12497" y="15636"/>
                    </a:lnTo>
                    <a:lnTo>
                      <a:pt x="11880" y="14346"/>
                    </a:lnTo>
                    <a:lnTo>
                      <a:pt x="10183" y="14346"/>
                    </a:lnTo>
                    <a:lnTo>
                      <a:pt x="9103" y="13701"/>
                    </a:lnTo>
                    <a:lnTo>
                      <a:pt x="7869" y="13218"/>
                    </a:lnTo>
                    <a:lnTo>
                      <a:pt x="7406" y="13218"/>
                    </a:lnTo>
                    <a:lnTo>
                      <a:pt x="6789" y="12573"/>
                    </a:lnTo>
                    <a:lnTo>
                      <a:pt x="5091" y="11928"/>
                    </a:lnTo>
                    <a:lnTo>
                      <a:pt x="4474" y="11445"/>
                    </a:lnTo>
                    <a:lnTo>
                      <a:pt x="3857" y="10800"/>
                    </a:lnTo>
                    <a:lnTo>
                      <a:pt x="3394" y="10800"/>
                    </a:lnTo>
                    <a:lnTo>
                      <a:pt x="1697" y="9510"/>
                    </a:lnTo>
                    <a:lnTo>
                      <a:pt x="1080" y="8382"/>
                    </a:lnTo>
                    <a:lnTo>
                      <a:pt x="463" y="8382"/>
                    </a:lnTo>
                    <a:lnTo>
                      <a:pt x="0" y="773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0" name="Freeform 187"/>
              <p:cNvSpPr/>
              <p:nvPr/>
            </p:nvSpPr>
            <p:spPr>
              <a:xfrm>
                <a:off x="3473928" y="4566407"/>
                <a:ext cx="165427" cy="166263"/>
              </a:xfrm>
              <a:custGeom>
                <a:avLst/>
                <a:gdLst/>
                <a:ahLst/>
                <a:cxnLst>
                  <a:cxn ang="0">
                    <a:pos x="wd2" y="hd2"/>
                  </a:cxn>
                  <a:cxn ang="5400000">
                    <a:pos x="wd2" y="hd2"/>
                  </a:cxn>
                  <a:cxn ang="10800000">
                    <a:pos x="wd2" y="hd2"/>
                  </a:cxn>
                  <a:cxn ang="16200000">
                    <a:pos x="wd2" y="hd2"/>
                  </a:cxn>
                </a:cxnLst>
                <a:rect l="0" t="0" r="r" b="b"/>
                <a:pathLst>
                  <a:path w="21600" h="21600" extrusionOk="0">
                    <a:moveTo>
                      <a:pt x="2795" y="0"/>
                    </a:moveTo>
                    <a:lnTo>
                      <a:pt x="3812" y="1005"/>
                    </a:lnTo>
                    <a:lnTo>
                      <a:pt x="5591" y="0"/>
                    </a:lnTo>
                    <a:lnTo>
                      <a:pt x="6607" y="1005"/>
                    </a:lnTo>
                    <a:lnTo>
                      <a:pt x="7369" y="2009"/>
                    </a:lnTo>
                    <a:lnTo>
                      <a:pt x="8386" y="2009"/>
                    </a:lnTo>
                    <a:lnTo>
                      <a:pt x="9402" y="3014"/>
                    </a:lnTo>
                    <a:lnTo>
                      <a:pt x="10165" y="4772"/>
                    </a:lnTo>
                    <a:lnTo>
                      <a:pt x="11181" y="3767"/>
                    </a:lnTo>
                    <a:lnTo>
                      <a:pt x="12198" y="5777"/>
                    </a:lnTo>
                    <a:lnTo>
                      <a:pt x="14993" y="5777"/>
                    </a:lnTo>
                    <a:lnTo>
                      <a:pt x="16009" y="6530"/>
                    </a:lnTo>
                    <a:lnTo>
                      <a:pt x="16009" y="7535"/>
                    </a:lnTo>
                    <a:lnTo>
                      <a:pt x="16772" y="7535"/>
                    </a:lnTo>
                    <a:lnTo>
                      <a:pt x="20584" y="11302"/>
                    </a:lnTo>
                    <a:lnTo>
                      <a:pt x="20584" y="12307"/>
                    </a:lnTo>
                    <a:lnTo>
                      <a:pt x="19567" y="13060"/>
                    </a:lnTo>
                    <a:lnTo>
                      <a:pt x="20584" y="14065"/>
                    </a:lnTo>
                    <a:lnTo>
                      <a:pt x="20584" y="15070"/>
                    </a:lnTo>
                    <a:lnTo>
                      <a:pt x="21600" y="16074"/>
                    </a:lnTo>
                    <a:lnTo>
                      <a:pt x="20584" y="16828"/>
                    </a:lnTo>
                    <a:lnTo>
                      <a:pt x="20584" y="17833"/>
                    </a:lnTo>
                    <a:lnTo>
                      <a:pt x="17788" y="20595"/>
                    </a:lnTo>
                    <a:lnTo>
                      <a:pt x="16009" y="20595"/>
                    </a:lnTo>
                    <a:lnTo>
                      <a:pt x="16009" y="21600"/>
                    </a:lnTo>
                    <a:lnTo>
                      <a:pt x="13214" y="21600"/>
                    </a:lnTo>
                    <a:lnTo>
                      <a:pt x="12198" y="20595"/>
                    </a:lnTo>
                    <a:lnTo>
                      <a:pt x="11181" y="21600"/>
                    </a:lnTo>
                    <a:lnTo>
                      <a:pt x="9402" y="21600"/>
                    </a:lnTo>
                    <a:lnTo>
                      <a:pt x="9402" y="20595"/>
                    </a:lnTo>
                    <a:lnTo>
                      <a:pt x="8386" y="20595"/>
                    </a:lnTo>
                    <a:lnTo>
                      <a:pt x="7369" y="19591"/>
                    </a:lnTo>
                    <a:lnTo>
                      <a:pt x="3812" y="19591"/>
                    </a:lnTo>
                    <a:lnTo>
                      <a:pt x="2795" y="18837"/>
                    </a:lnTo>
                    <a:lnTo>
                      <a:pt x="1779" y="18837"/>
                    </a:lnTo>
                    <a:lnTo>
                      <a:pt x="762" y="16828"/>
                    </a:lnTo>
                    <a:lnTo>
                      <a:pt x="0" y="16074"/>
                    </a:lnTo>
                    <a:lnTo>
                      <a:pt x="0" y="14065"/>
                    </a:lnTo>
                    <a:lnTo>
                      <a:pt x="762" y="14065"/>
                    </a:lnTo>
                    <a:lnTo>
                      <a:pt x="762" y="6530"/>
                    </a:lnTo>
                    <a:lnTo>
                      <a:pt x="1779" y="6530"/>
                    </a:lnTo>
                    <a:lnTo>
                      <a:pt x="1779" y="4772"/>
                    </a:lnTo>
                    <a:lnTo>
                      <a:pt x="762" y="3767"/>
                    </a:lnTo>
                    <a:lnTo>
                      <a:pt x="1779" y="3767"/>
                    </a:lnTo>
                    <a:lnTo>
                      <a:pt x="762" y="2009"/>
                    </a:lnTo>
                    <a:lnTo>
                      <a:pt x="1779" y="2009"/>
                    </a:lnTo>
                    <a:lnTo>
                      <a:pt x="2795" y="1005"/>
                    </a:lnTo>
                    <a:lnTo>
                      <a:pt x="2795"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1" name="Freeform 188"/>
              <p:cNvSpPr/>
              <p:nvPr/>
            </p:nvSpPr>
            <p:spPr>
              <a:xfrm>
                <a:off x="3090533" y="4317014"/>
                <a:ext cx="511846" cy="1188969"/>
              </a:xfrm>
              <a:custGeom>
                <a:avLst/>
                <a:gdLst/>
                <a:ahLst/>
                <a:cxnLst>
                  <a:cxn ang="0">
                    <a:pos x="wd2" y="hd2"/>
                  </a:cxn>
                  <a:cxn ang="5400000">
                    <a:pos x="wd2" y="hd2"/>
                  </a:cxn>
                  <a:cxn ang="10800000">
                    <a:pos x="wd2" y="hd2"/>
                  </a:cxn>
                  <a:cxn ang="16200000">
                    <a:pos x="wd2" y="hd2"/>
                  </a:cxn>
                </a:cxnLst>
                <a:rect l="0" t="0" r="r" b="b"/>
                <a:pathLst>
                  <a:path w="21600" h="21600" extrusionOk="0">
                    <a:moveTo>
                      <a:pt x="3367" y="492"/>
                    </a:moveTo>
                    <a:lnTo>
                      <a:pt x="3696" y="386"/>
                    </a:lnTo>
                    <a:lnTo>
                      <a:pt x="3696" y="246"/>
                    </a:lnTo>
                    <a:lnTo>
                      <a:pt x="4271" y="0"/>
                    </a:lnTo>
                    <a:lnTo>
                      <a:pt x="4599" y="0"/>
                    </a:lnTo>
                    <a:lnTo>
                      <a:pt x="4928" y="105"/>
                    </a:lnTo>
                    <a:lnTo>
                      <a:pt x="5503" y="0"/>
                    </a:lnTo>
                    <a:lnTo>
                      <a:pt x="6735" y="0"/>
                    </a:lnTo>
                    <a:lnTo>
                      <a:pt x="6735" y="105"/>
                    </a:lnTo>
                    <a:lnTo>
                      <a:pt x="7063" y="386"/>
                    </a:lnTo>
                    <a:lnTo>
                      <a:pt x="7063" y="246"/>
                    </a:lnTo>
                    <a:lnTo>
                      <a:pt x="7310" y="246"/>
                    </a:lnTo>
                    <a:lnTo>
                      <a:pt x="7310" y="105"/>
                    </a:lnTo>
                    <a:lnTo>
                      <a:pt x="7638" y="0"/>
                    </a:lnTo>
                    <a:lnTo>
                      <a:pt x="8870" y="0"/>
                    </a:lnTo>
                    <a:lnTo>
                      <a:pt x="9198" y="105"/>
                    </a:lnTo>
                    <a:lnTo>
                      <a:pt x="9445" y="246"/>
                    </a:lnTo>
                    <a:lnTo>
                      <a:pt x="9773" y="246"/>
                    </a:lnTo>
                    <a:lnTo>
                      <a:pt x="10102" y="492"/>
                    </a:lnTo>
                    <a:lnTo>
                      <a:pt x="11005" y="773"/>
                    </a:lnTo>
                    <a:lnTo>
                      <a:pt x="11252" y="773"/>
                    </a:lnTo>
                    <a:lnTo>
                      <a:pt x="11580" y="913"/>
                    </a:lnTo>
                    <a:lnTo>
                      <a:pt x="11909" y="1019"/>
                    </a:lnTo>
                    <a:lnTo>
                      <a:pt x="12812" y="1159"/>
                    </a:lnTo>
                    <a:lnTo>
                      <a:pt x="13141" y="1300"/>
                    </a:lnTo>
                    <a:lnTo>
                      <a:pt x="13387" y="1300"/>
                    </a:lnTo>
                    <a:lnTo>
                      <a:pt x="14044" y="1405"/>
                    </a:lnTo>
                    <a:lnTo>
                      <a:pt x="14619" y="1545"/>
                    </a:lnTo>
                    <a:lnTo>
                      <a:pt x="15522" y="1545"/>
                    </a:lnTo>
                    <a:lnTo>
                      <a:pt x="15851" y="1826"/>
                    </a:lnTo>
                    <a:lnTo>
                      <a:pt x="16179" y="1826"/>
                    </a:lnTo>
                    <a:lnTo>
                      <a:pt x="16426" y="1932"/>
                    </a:lnTo>
                    <a:lnTo>
                      <a:pt x="16179" y="2072"/>
                    </a:lnTo>
                    <a:lnTo>
                      <a:pt x="16179" y="2213"/>
                    </a:lnTo>
                    <a:lnTo>
                      <a:pt x="15851" y="2318"/>
                    </a:lnTo>
                    <a:lnTo>
                      <a:pt x="15522" y="2318"/>
                    </a:lnTo>
                    <a:lnTo>
                      <a:pt x="15851" y="2459"/>
                    </a:lnTo>
                    <a:lnTo>
                      <a:pt x="15522" y="2740"/>
                    </a:lnTo>
                    <a:lnTo>
                      <a:pt x="14948" y="2985"/>
                    </a:lnTo>
                    <a:lnTo>
                      <a:pt x="17083" y="2985"/>
                    </a:lnTo>
                    <a:lnTo>
                      <a:pt x="17658" y="3126"/>
                    </a:lnTo>
                    <a:lnTo>
                      <a:pt x="18315" y="3126"/>
                    </a:lnTo>
                    <a:lnTo>
                      <a:pt x="18561" y="2985"/>
                    </a:lnTo>
                    <a:lnTo>
                      <a:pt x="18890" y="2985"/>
                    </a:lnTo>
                    <a:lnTo>
                      <a:pt x="19218" y="2845"/>
                    </a:lnTo>
                    <a:lnTo>
                      <a:pt x="19218" y="2740"/>
                    </a:lnTo>
                    <a:lnTo>
                      <a:pt x="19793" y="2599"/>
                    </a:lnTo>
                    <a:lnTo>
                      <a:pt x="20122" y="2459"/>
                    </a:lnTo>
                    <a:lnTo>
                      <a:pt x="20122" y="2318"/>
                    </a:lnTo>
                    <a:lnTo>
                      <a:pt x="20450" y="2318"/>
                    </a:lnTo>
                    <a:lnTo>
                      <a:pt x="20450" y="1932"/>
                    </a:lnTo>
                    <a:lnTo>
                      <a:pt x="20697" y="1826"/>
                    </a:lnTo>
                    <a:lnTo>
                      <a:pt x="21354" y="1826"/>
                    </a:lnTo>
                    <a:lnTo>
                      <a:pt x="21354" y="1932"/>
                    </a:lnTo>
                    <a:lnTo>
                      <a:pt x="21600" y="2213"/>
                    </a:lnTo>
                    <a:lnTo>
                      <a:pt x="21600" y="2845"/>
                    </a:lnTo>
                    <a:lnTo>
                      <a:pt x="21025" y="2845"/>
                    </a:lnTo>
                    <a:lnTo>
                      <a:pt x="21025" y="2985"/>
                    </a:lnTo>
                    <a:lnTo>
                      <a:pt x="20697" y="2985"/>
                    </a:lnTo>
                    <a:lnTo>
                      <a:pt x="20122" y="3126"/>
                    </a:lnTo>
                    <a:lnTo>
                      <a:pt x="20122" y="3231"/>
                    </a:lnTo>
                    <a:lnTo>
                      <a:pt x="19793" y="3231"/>
                    </a:lnTo>
                    <a:lnTo>
                      <a:pt x="19218" y="3372"/>
                    </a:lnTo>
                    <a:lnTo>
                      <a:pt x="19218" y="3512"/>
                    </a:lnTo>
                    <a:lnTo>
                      <a:pt x="18890" y="3512"/>
                    </a:lnTo>
                    <a:lnTo>
                      <a:pt x="18315" y="3758"/>
                    </a:lnTo>
                    <a:lnTo>
                      <a:pt x="18315" y="3899"/>
                    </a:lnTo>
                    <a:lnTo>
                      <a:pt x="17986" y="3899"/>
                    </a:lnTo>
                    <a:lnTo>
                      <a:pt x="17986" y="4039"/>
                    </a:lnTo>
                    <a:lnTo>
                      <a:pt x="17658" y="4144"/>
                    </a:lnTo>
                    <a:lnTo>
                      <a:pt x="17411" y="4285"/>
                    </a:lnTo>
                    <a:lnTo>
                      <a:pt x="17411" y="4531"/>
                    </a:lnTo>
                    <a:lnTo>
                      <a:pt x="17083" y="4531"/>
                    </a:lnTo>
                    <a:lnTo>
                      <a:pt x="17083" y="4671"/>
                    </a:lnTo>
                    <a:lnTo>
                      <a:pt x="16754" y="4812"/>
                    </a:lnTo>
                    <a:lnTo>
                      <a:pt x="16426" y="4812"/>
                    </a:lnTo>
                    <a:lnTo>
                      <a:pt x="16754" y="5058"/>
                    </a:lnTo>
                    <a:lnTo>
                      <a:pt x="16426" y="5058"/>
                    </a:lnTo>
                    <a:lnTo>
                      <a:pt x="16754" y="5198"/>
                    </a:lnTo>
                    <a:lnTo>
                      <a:pt x="16754" y="5444"/>
                    </a:lnTo>
                    <a:lnTo>
                      <a:pt x="16426" y="5444"/>
                    </a:lnTo>
                    <a:lnTo>
                      <a:pt x="16426" y="6498"/>
                    </a:lnTo>
                    <a:lnTo>
                      <a:pt x="16179" y="6498"/>
                    </a:lnTo>
                    <a:lnTo>
                      <a:pt x="16179" y="7024"/>
                    </a:lnTo>
                    <a:lnTo>
                      <a:pt x="16426" y="7024"/>
                    </a:lnTo>
                    <a:lnTo>
                      <a:pt x="16426" y="7270"/>
                    </a:lnTo>
                    <a:lnTo>
                      <a:pt x="17083" y="7411"/>
                    </a:lnTo>
                    <a:lnTo>
                      <a:pt x="17658" y="7551"/>
                    </a:lnTo>
                    <a:lnTo>
                      <a:pt x="18315" y="7692"/>
                    </a:lnTo>
                    <a:lnTo>
                      <a:pt x="18561" y="7797"/>
                    </a:lnTo>
                    <a:lnTo>
                      <a:pt x="18561" y="7938"/>
                    </a:lnTo>
                    <a:lnTo>
                      <a:pt x="17986" y="8183"/>
                    </a:lnTo>
                    <a:lnTo>
                      <a:pt x="18315" y="8464"/>
                    </a:lnTo>
                    <a:lnTo>
                      <a:pt x="19218" y="8464"/>
                    </a:lnTo>
                    <a:lnTo>
                      <a:pt x="19218" y="8851"/>
                    </a:lnTo>
                    <a:lnTo>
                      <a:pt x="18890" y="8991"/>
                    </a:lnTo>
                    <a:lnTo>
                      <a:pt x="18890" y="9097"/>
                    </a:lnTo>
                    <a:lnTo>
                      <a:pt x="18561" y="9237"/>
                    </a:lnTo>
                    <a:lnTo>
                      <a:pt x="18561" y="9097"/>
                    </a:lnTo>
                    <a:lnTo>
                      <a:pt x="18561" y="9483"/>
                    </a:lnTo>
                    <a:lnTo>
                      <a:pt x="18315" y="9623"/>
                    </a:lnTo>
                    <a:lnTo>
                      <a:pt x="17658" y="9764"/>
                    </a:lnTo>
                    <a:lnTo>
                      <a:pt x="17083" y="9904"/>
                    </a:lnTo>
                    <a:lnTo>
                      <a:pt x="17083" y="9764"/>
                    </a:lnTo>
                    <a:lnTo>
                      <a:pt x="17083" y="9904"/>
                    </a:lnTo>
                    <a:lnTo>
                      <a:pt x="16179" y="10010"/>
                    </a:lnTo>
                    <a:lnTo>
                      <a:pt x="14373" y="10010"/>
                    </a:lnTo>
                    <a:lnTo>
                      <a:pt x="13716" y="10150"/>
                    </a:lnTo>
                    <a:lnTo>
                      <a:pt x="13387" y="10150"/>
                    </a:lnTo>
                    <a:lnTo>
                      <a:pt x="13141" y="10010"/>
                    </a:lnTo>
                    <a:lnTo>
                      <a:pt x="12484" y="10010"/>
                    </a:lnTo>
                    <a:lnTo>
                      <a:pt x="12484" y="9904"/>
                    </a:lnTo>
                    <a:lnTo>
                      <a:pt x="12484" y="10396"/>
                    </a:lnTo>
                    <a:lnTo>
                      <a:pt x="12812" y="10396"/>
                    </a:lnTo>
                    <a:lnTo>
                      <a:pt x="12812" y="10537"/>
                    </a:lnTo>
                    <a:lnTo>
                      <a:pt x="12484" y="10677"/>
                    </a:lnTo>
                    <a:lnTo>
                      <a:pt x="12484" y="11063"/>
                    </a:lnTo>
                    <a:lnTo>
                      <a:pt x="12812" y="11063"/>
                    </a:lnTo>
                    <a:lnTo>
                      <a:pt x="12812" y="11309"/>
                    </a:lnTo>
                    <a:lnTo>
                      <a:pt x="12484" y="11450"/>
                    </a:lnTo>
                    <a:lnTo>
                      <a:pt x="11909" y="11590"/>
                    </a:lnTo>
                    <a:lnTo>
                      <a:pt x="10677" y="11590"/>
                    </a:lnTo>
                    <a:lnTo>
                      <a:pt x="10348" y="11450"/>
                    </a:lnTo>
                    <a:lnTo>
                      <a:pt x="9773" y="11309"/>
                    </a:lnTo>
                    <a:lnTo>
                      <a:pt x="9445" y="11309"/>
                    </a:lnTo>
                    <a:lnTo>
                      <a:pt x="9198" y="11450"/>
                    </a:lnTo>
                    <a:lnTo>
                      <a:pt x="9198" y="11590"/>
                    </a:lnTo>
                    <a:lnTo>
                      <a:pt x="9445" y="11731"/>
                    </a:lnTo>
                    <a:lnTo>
                      <a:pt x="9445" y="12222"/>
                    </a:lnTo>
                    <a:lnTo>
                      <a:pt x="10348" y="12222"/>
                    </a:lnTo>
                    <a:lnTo>
                      <a:pt x="10348" y="12363"/>
                    </a:lnTo>
                    <a:lnTo>
                      <a:pt x="10102" y="12363"/>
                    </a:lnTo>
                    <a:lnTo>
                      <a:pt x="10677" y="12363"/>
                    </a:lnTo>
                    <a:lnTo>
                      <a:pt x="10677" y="12222"/>
                    </a:lnTo>
                    <a:lnTo>
                      <a:pt x="10348" y="12222"/>
                    </a:lnTo>
                    <a:lnTo>
                      <a:pt x="10677" y="12222"/>
                    </a:lnTo>
                    <a:lnTo>
                      <a:pt x="11005" y="12117"/>
                    </a:lnTo>
                    <a:lnTo>
                      <a:pt x="11252" y="12117"/>
                    </a:lnTo>
                    <a:lnTo>
                      <a:pt x="11580" y="12222"/>
                    </a:lnTo>
                    <a:lnTo>
                      <a:pt x="11252" y="12363"/>
                    </a:lnTo>
                    <a:lnTo>
                      <a:pt x="11580" y="12503"/>
                    </a:lnTo>
                    <a:lnTo>
                      <a:pt x="11580" y="12609"/>
                    </a:lnTo>
                    <a:lnTo>
                      <a:pt x="11005" y="12749"/>
                    </a:lnTo>
                    <a:lnTo>
                      <a:pt x="10677" y="12749"/>
                    </a:lnTo>
                    <a:lnTo>
                      <a:pt x="10677" y="12609"/>
                    </a:lnTo>
                    <a:lnTo>
                      <a:pt x="10348" y="12503"/>
                    </a:lnTo>
                    <a:lnTo>
                      <a:pt x="10102" y="12503"/>
                    </a:lnTo>
                    <a:lnTo>
                      <a:pt x="9773" y="12609"/>
                    </a:lnTo>
                    <a:lnTo>
                      <a:pt x="9773" y="12749"/>
                    </a:lnTo>
                    <a:lnTo>
                      <a:pt x="10677" y="12749"/>
                    </a:lnTo>
                    <a:lnTo>
                      <a:pt x="10677" y="12890"/>
                    </a:lnTo>
                    <a:lnTo>
                      <a:pt x="10348" y="13030"/>
                    </a:lnTo>
                    <a:lnTo>
                      <a:pt x="9773" y="13030"/>
                    </a:lnTo>
                    <a:lnTo>
                      <a:pt x="9773" y="13276"/>
                    </a:lnTo>
                    <a:lnTo>
                      <a:pt x="9445" y="13276"/>
                    </a:lnTo>
                    <a:lnTo>
                      <a:pt x="9445" y="13417"/>
                    </a:lnTo>
                    <a:lnTo>
                      <a:pt x="9773" y="13522"/>
                    </a:lnTo>
                    <a:lnTo>
                      <a:pt x="9773" y="13662"/>
                    </a:lnTo>
                    <a:lnTo>
                      <a:pt x="10102" y="13803"/>
                    </a:lnTo>
                    <a:lnTo>
                      <a:pt x="9773" y="13943"/>
                    </a:lnTo>
                    <a:lnTo>
                      <a:pt x="9445" y="14049"/>
                    </a:lnTo>
                    <a:lnTo>
                      <a:pt x="9445" y="14189"/>
                    </a:lnTo>
                    <a:lnTo>
                      <a:pt x="9773" y="14189"/>
                    </a:lnTo>
                    <a:lnTo>
                      <a:pt x="9773" y="14330"/>
                    </a:lnTo>
                    <a:lnTo>
                      <a:pt x="8870" y="14330"/>
                    </a:lnTo>
                    <a:lnTo>
                      <a:pt x="8541" y="14435"/>
                    </a:lnTo>
                    <a:lnTo>
                      <a:pt x="8213" y="14435"/>
                    </a:lnTo>
                    <a:lnTo>
                      <a:pt x="7967" y="14576"/>
                    </a:lnTo>
                    <a:lnTo>
                      <a:pt x="7638" y="14576"/>
                    </a:lnTo>
                    <a:lnTo>
                      <a:pt x="7638" y="14716"/>
                    </a:lnTo>
                    <a:lnTo>
                      <a:pt x="7310" y="14857"/>
                    </a:lnTo>
                    <a:lnTo>
                      <a:pt x="7310" y="15102"/>
                    </a:lnTo>
                    <a:lnTo>
                      <a:pt x="7638" y="15243"/>
                    </a:lnTo>
                    <a:lnTo>
                      <a:pt x="7967" y="15348"/>
                    </a:lnTo>
                    <a:lnTo>
                      <a:pt x="8213" y="15348"/>
                    </a:lnTo>
                    <a:lnTo>
                      <a:pt x="9198" y="15770"/>
                    </a:lnTo>
                    <a:lnTo>
                      <a:pt x="9773" y="15770"/>
                    </a:lnTo>
                    <a:lnTo>
                      <a:pt x="9773" y="15629"/>
                    </a:lnTo>
                    <a:lnTo>
                      <a:pt x="10102" y="15770"/>
                    </a:lnTo>
                    <a:lnTo>
                      <a:pt x="10102" y="16156"/>
                    </a:lnTo>
                    <a:lnTo>
                      <a:pt x="10348" y="16261"/>
                    </a:lnTo>
                    <a:lnTo>
                      <a:pt x="10102" y="16261"/>
                    </a:lnTo>
                    <a:lnTo>
                      <a:pt x="10102" y="16402"/>
                    </a:lnTo>
                    <a:lnTo>
                      <a:pt x="10348" y="16402"/>
                    </a:lnTo>
                    <a:lnTo>
                      <a:pt x="10102" y="16542"/>
                    </a:lnTo>
                    <a:lnTo>
                      <a:pt x="9773" y="16542"/>
                    </a:lnTo>
                    <a:lnTo>
                      <a:pt x="9773" y="16648"/>
                    </a:lnTo>
                    <a:lnTo>
                      <a:pt x="9445" y="16788"/>
                    </a:lnTo>
                    <a:lnTo>
                      <a:pt x="9198" y="16929"/>
                    </a:lnTo>
                    <a:lnTo>
                      <a:pt x="8870" y="16929"/>
                    </a:lnTo>
                    <a:lnTo>
                      <a:pt x="8870" y="17069"/>
                    </a:lnTo>
                    <a:lnTo>
                      <a:pt x="8541" y="17175"/>
                    </a:lnTo>
                    <a:lnTo>
                      <a:pt x="8213" y="17315"/>
                    </a:lnTo>
                    <a:lnTo>
                      <a:pt x="8541" y="17315"/>
                    </a:lnTo>
                    <a:lnTo>
                      <a:pt x="8870" y="17456"/>
                    </a:lnTo>
                    <a:lnTo>
                      <a:pt x="8541" y="17561"/>
                    </a:lnTo>
                    <a:lnTo>
                      <a:pt x="8541" y="17701"/>
                    </a:lnTo>
                    <a:lnTo>
                      <a:pt x="8213" y="17842"/>
                    </a:lnTo>
                    <a:lnTo>
                      <a:pt x="7967" y="17842"/>
                    </a:lnTo>
                    <a:lnTo>
                      <a:pt x="7638" y="17701"/>
                    </a:lnTo>
                    <a:lnTo>
                      <a:pt x="7638" y="17982"/>
                    </a:lnTo>
                    <a:lnTo>
                      <a:pt x="7310" y="18088"/>
                    </a:lnTo>
                    <a:lnTo>
                      <a:pt x="7063" y="18228"/>
                    </a:lnTo>
                    <a:lnTo>
                      <a:pt x="7310" y="18474"/>
                    </a:lnTo>
                    <a:lnTo>
                      <a:pt x="7310" y="18615"/>
                    </a:lnTo>
                    <a:lnTo>
                      <a:pt x="7638" y="18896"/>
                    </a:lnTo>
                    <a:lnTo>
                      <a:pt x="7638" y="19141"/>
                    </a:lnTo>
                    <a:lnTo>
                      <a:pt x="7967" y="19141"/>
                    </a:lnTo>
                    <a:lnTo>
                      <a:pt x="8213" y="19282"/>
                    </a:lnTo>
                    <a:lnTo>
                      <a:pt x="8541" y="19387"/>
                    </a:lnTo>
                    <a:lnTo>
                      <a:pt x="8870" y="19387"/>
                    </a:lnTo>
                    <a:lnTo>
                      <a:pt x="8870" y="19528"/>
                    </a:lnTo>
                    <a:lnTo>
                      <a:pt x="8541" y="19528"/>
                    </a:lnTo>
                    <a:lnTo>
                      <a:pt x="7967" y="19387"/>
                    </a:lnTo>
                    <a:lnTo>
                      <a:pt x="7638" y="19387"/>
                    </a:lnTo>
                    <a:lnTo>
                      <a:pt x="7638" y="19282"/>
                    </a:lnTo>
                    <a:lnTo>
                      <a:pt x="5831" y="19282"/>
                    </a:lnTo>
                    <a:lnTo>
                      <a:pt x="4928" y="19387"/>
                    </a:lnTo>
                    <a:lnTo>
                      <a:pt x="4599" y="19282"/>
                    </a:lnTo>
                    <a:lnTo>
                      <a:pt x="4024" y="19282"/>
                    </a:lnTo>
                    <a:lnTo>
                      <a:pt x="4024" y="19141"/>
                    </a:lnTo>
                    <a:lnTo>
                      <a:pt x="3696" y="18896"/>
                    </a:lnTo>
                    <a:lnTo>
                      <a:pt x="3367" y="18755"/>
                    </a:lnTo>
                    <a:lnTo>
                      <a:pt x="3367" y="18369"/>
                    </a:lnTo>
                    <a:lnTo>
                      <a:pt x="3121" y="18369"/>
                    </a:lnTo>
                    <a:lnTo>
                      <a:pt x="2792" y="18474"/>
                    </a:lnTo>
                    <a:lnTo>
                      <a:pt x="2135" y="18474"/>
                    </a:lnTo>
                    <a:lnTo>
                      <a:pt x="1560" y="18088"/>
                    </a:lnTo>
                    <a:lnTo>
                      <a:pt x="1560" y="17456"/>
                    </a:lnTo>
                    <a:lnTo>
                      <a:pt x="2464" y="17069"/>
                    </a:lnTo>
                    <a:lnTo>
                      <a:pt x="2464" y="16542"/>
                    </a:lnTo>
                    <a:lnTo>
                      <a:pt x="2135" y="16402"/>
                    </a:lnTo>
                    <a:lnTo>
                      <a:pt x="2464" y="16156"/>
                    </a:lnTo>
                    <a:lnTo>
                      <a:pt x="2464" y="14962"/>
                    </a:lnTo>
                    <a:lnTo>
                      <a:pt x="2135" y="14857"/>
                    </a:lnTo>
                    <a:lnTo>
                      <a:pt x="2464" y="14716"/>
                    </a:lnTo>
                    <a:lnTo>
                      <a:pt x="2464" y="14576"/>
                    </a:lnTo>
                    <a:lnTo>
                      <a:pt x="2135" y="14330"/>
                    </a:lnTo>
                    <a:lnTo>
                      <a:pt x="1889" y="14189"/>
                    </a:lnTo>
                    <a:lnTo>
                      <a:pt x="1560" y="14189"/>
                    </a:lnTo>
                    <a:lnTo>
                      <a:pt x="1560" y="14330"/>
                    </a:lnTo>
                    <a:lnTo>
                      <a:pt x="1232" y="14189"/>
                    </a:lnTo>
                    <a:lnTo>
                      <a:pt x="1232" y="14049"/>
                    </a:lnTo>
                    <a:lnTo>
                      <a:pt x="1889" y="14049"/>
                    </a:lnTo>
                    <a:lnTo>
                      <a:pt x="2135" y="13943"/>
                    </a:lnTo>
                    <a:lnTo>
                      <a:pt x="2135" y="13803"/>
                    </a:lnTo>
                    <a:lnTo>
                      <a:pt x="1889" y="13943"/>
                    </a:lnTo>
                    <a:lnTo>
                      <a:pt x="1560" y="13943"/>
                    </a:lnTo>
                    <a:lnTo>
                      <a:pt x="1560" y="13662"/>
                    </a:lnTo>
                    <a:lnTo>
                      <a:pt x="1232" y="13417"/>
                    </a:lnTo>
                    <a:lnTo>
                      <a:pt x="1232" y="13136"/>
                    </a:lnTo>
                    <a:lnTo>
                      <a:pt x="657" y="12890"/>
                    </a:lnTo>
                    <a:lnTo>
                      <a:pt x="657" y="12503"/>
                    </a:lnTo>
                    <a:lnTo>
                      <a:pt x="986" y="12363"/>
                    </a:lnTo>
                    <a:lnTo>
                      <a:pt x="986" y="12117"/>
                    </a:lnTo>
                    <a:lnTo>
                      <a:pt x="657" y="12117"/>
                    </a:lnTo>
                    <a:lnTo>
                      <a:pt x="657" y="11836"/>
                    </a:lnTo>
                    <a:lnTo>
                      <a:pt x="329" y="11590"/>
                    </a:lnTo>
                    <a:lnTo>
                      <a:pt x="657" y="11204"/>
                    </a:lnTo>
                    <a:lnTo>
                      <a:pt x="329" y="10923"/>
                    </a:lnTo>
                    <a:lnTo>
                      <a:pt x="329" y="10818"/>
                    </a:lnTo>
                    <a:lnTo>
                      <a:pt x="657" y="10537"/>
                    </a:lnTo>
                    <a:lnTo>
                      <a:pt x="986" y="10291"/>
                    </a:lnTo>
                    <a:lnTo>
                      <a:pt x="1232" y="10150"/>
                    </a:lnTo>
                    <a:lnTo>
                      <a:pt x="657" y="9483"/>
                    </a:lnTo>
                    <a:lnTo>
                      <a:pt x="657" y="8710"/>
                    </a:lnTo>
                    <a:lnTo>
                      <a:pt x="1232" y="8464"/>
                    </a:lnTo>
                    <a:lnTo>
                      <a:pt x="1232" y="8183"/>
                    </a:lnTo>
                    <a:lnTo>
                      <a:pt x="657" y="7938"/>
                    </a:lnTo>
                    <a:lnTo>
                      <a:pt x="986" y="7797"/>
                    </a:lnTo>
                    <a:lnTo>
                      <a:pt x="986" y="7692"/>
                    </a:lnTo>
                    <a:lnTo>
                      <a:pt x="1232" y="7411"/>
                    </a:lnTo>
                    <a:lnTo>
                      <a:pt x="1560" y="7411"/>
                    </a:lnTo>
                    <a:lnTo>
                      <a:pt x="1560" y="7165"/>
                    </a:lnTo>
                    <a:lnTo>
                      <a:pt x="1232" y="6779"/>
                    </a:lnTo>
                    <a:lnTo>
                      <a:pt x="1232" y="6638"/>
                    </a:lnTo>
                    <a:lnTo>
                      <a:pt x="986" y="6357"/>
                    </a:lnTo>
                    <a:lnTo>
                      <a:pt x="986" y="6252"/>
                    </a:lnTo>
                    <a:lnTo>
                      <a:pt x="657" y="5971"/>
                    </a:lnTo>
                    <a:lnTo>
                      <a:pt x="329" y="5865"/>
                    </a:lnTo>
                    <a:lnTo>
                      <a:pt x="329" y="5725"/>
                    </a:lnTo>
                    <a:lnTo>
                      <a:pt x="0" y="5444"/>
                    </a:lnTo>
                    <a:lnTo>
                      <a:pt x="0" y="5339"/>
                    </a:lnTo>
                    <a:lnTo>
                      <a:pt x="657" y="5198"/>
                    </a:lnTo>
                    <a:lnTo>
                      <a:pt x="657" y="4425"/>
                    </a:lnTo>
                    <a:lnTo>
                      <a:pt x="329" y="4144"/>
                    </a:lnTo>
                    <a:lnTo>
                      <a:pt x="657" y="4039"/>
                    </a:lnTo>
                    <a:lnTo>
                      <a:pt x="657" y="3653"/>
                    </a:lnTo>
                    <a:lnTo>
                      <a:pt x="986" y="3512"/>
                    </a:lnTo>
                    <a:lnTo>
                      <a:pt x="1232" y="3231"/>
                    </a:lnTo>
                    <a:lnTo>
                      <a:pt x="1889" y="3126"/>
                    </a:lnTo>
                    <a:lnTo>
                      <a:pt x="1889" y="2985"/>
                    </a:lnTo>
                    <a:lnTo>
                      <a:pt x="2135" y="2845"/>
                    </a:lnTo>
                    <a:lnTo>
                      <a:pt x="2135" y="2740"/>
                    </a:lnTo>
                    <a:lnTo>
                      <a:pt x="1889" y="2599"/>
                    </a:lnTo>
                    <a:lnTo>
                      <a:pt x="1889" y="2459"/>
                    </a:lnTo>
                    <a:lnTo>
                      <a:pt x="2135" y="2459"/>
                    </a:lnTo>
                    <a:lnTo>
                      <a:pt x="2135" y="2318"/>
                    </a:lnTo>
                    <a:lnTo>
                      <a:pt x="1889" y="2213"/>
                    </a:lnTo>
                    <a:lnTo>
                      <a:pt x="1889" y="1826"/>
                    </a:lnTo>
                    <a:lnTo>
                      <a:pt x="1560" y="1686"/>
                    </a:lnTo>
                    <a:lnTo>
                      <a:pt x="1560" y="1545"/>
                    </a:lnTo>
                    <a:lnTo>
                      <a:pt x="3367" y="1159"/>
                    </a:lnTo>
                    <a:lnTo>
                      <a:pt x="3696" y="632"/>
                    </a:lnTo>
                    <a:lnTo>
                      <a:pt x="3367" y="492"/>
                    </a:lnTo>
                    <a:close/>
                    <a:moveTo>
                      <a:pt x="14619" y="21354"/>
                    </a:moveTo>
                    <a:lnTo>
                      <a:pt x="15276" y="21354"/>
                    </a:lnTo>
                    <a:lnTo>
                      <a:pt x="15522" y="21214"/>
                    </a:lnTo>
                    <a:lnTo>
                      <a:pt x="14948" y="21214"/>
                    </a:lnTo>
                    <a:lnTo>
                      <a:pt x="14619" y="21354"/>
                    </a:lnTo>
                    <a:close/>
                    <a:moveTo>
                      <a:pt x="8541" y="19668"/>
                    </a:moveTo>
                    <a:lnTo>
                      <a:pt x="8870" y="19809"/>
                    </a:lnTo>
                    <a:lnTo>
                      <a:pt x="9198" y="19914"/>
                    </a:lnTo>
                    <a:lnTo>
                      <a:pt x="9198" y="20195"/>
                    </a:lnTo>
                    <a:lnTo>
                      <a:pt x="8870" y="20195"/>
                    </a:lnTo>
                    <a:lnTo>
                      <a:pt x="8870" y="20300"/>
                    </a:lnTo>
                    <a:lnTo>
                      <a:pt x="8541" y="19668"/>
                    </a:lnTo>
                    <a:close/>
                    <a:moveTo>
                      <a:pt x="8870" y="20300"/>
                    </a:moveTo>
                    <a:lnTo>
                      <a:pt x="9445" y="20300"/>
                    </a:lnTo>
                    <a:lnTo>
                      <a:pt x="9773" y="20441"/>
                    </a:lnTo>
                    <a:lnTo>
                      <a:pt x="9773" y="20581"/>
                    </a:lnTo>
                    <a:lnTo>
                      <a:pt x="10102" y="20581"/>
                    </a:lnTo>
                    <a:lnTo>
                      <a:pt x="10348" y="20687"/>
                    </a:lnTo>
                    <a:lnTo>
                      <a:pt x="10348" y="20827"/>
                    </a:lnTo>
                    <a:lnTo>
                      <a:pt x="10677" y="20827"/>
                    </a:lnTo>
                    <a:lnTo>
                      <a:pt x="11909" y="20968"/>
                    </a:lnTo>
                    <a:lnTo>
                      <a:pt x="11909" y="21108"/>
                    </a:lnTo>
                    <a:lnTo>
                      <a:pt x="12237" y="21108"/>
                    </a:lnTo>
                    <a:lnTo>
                      <a:pt x="12812" y="21214"/>
                    </a:lnTo>
                    <a:lnTo>
                      <a:pt x="13716" y="21214"/>
                    </a:lnTo>
                    <a:lnTo>
                      <a:pt x="13716" y="21354"/>
                    </a:lnTo>
                    <a:lnTo>
                      <a:pt x="13141" y="21354"/>
                    </a:lnTo>
                    <a:lnTo>
                      <a:pt x="12812" y="21495"/>
                    </a:lnTo>
                    <a:lnTo>
                      <a:pt x="12812" y="21600"/>
                    </a:lnTo>
                    <a:lnTo>
                      <a:pt x="12237" y="21600"/>
                    </a:lnTo>
                    <a:lnTo>
                      <a:pt x="11909" y="21495"/>
                    </a:lnTo>
                    <a:lnTo>
                      <a:pt x="9773" y="21495"/>
                    </a:lnTo>
                    <a:lnTo>
                      <a:pt x="9445" y="21354"/>
                    </a:lnTo>
                    <a:lnTo>
                      <a:pt x="10102" y="21354"/>
                    </a:lnTo>
                    <a:lnTo>
                      <a:pt x="10677" y="21214"/>
                    </a:lnTo>
                    <a:lnTo>
                      <a:pt x="9445" y="21214"/>
                    </a:lnTo>
                    <a:lnTo>
                      <a:pt x="8870" y="203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2" name="Freeform 189"/>
              <p:cNvSpPr/>
              <p:nvPr/>
            </p:nvSpPr>
            <p:spPr>
              <a:xfrm>
                <a:off x="3018522" y="4179751"/>
                <a:ext cx="354206" cy="1362964"/>
              </a:xfrm>
              <a:custGeom>
                <a:avLst/>
                <a:gdLst/>
                <a:ahLst/>
                <a:cxnLst>
                  <a:cxn ang="0">
                    <a:pos x="wd2" y="hd2"/>
                  </a:cxn>
                  <a:cxn ang="5400000">
                    <a:pos x="wd2" y="hd2"/>
                  </a:cxn>
                  <a:cxn ang="10800000">
                    <a:pos x="wd2" y="hd2"/>
                  </a:cxn>
                  <a:cxn ang="16200000">
                    <a:pos x="wd2" y="hd2"/>
                  </a:cxn>
                </a:cxnLst>
                <a:rect l="0" t="0" r="r" b="b"/>
                <a:pathLst>
                  <a:path w="21600" h="21600" extrusionOk="0">
                    <a:moveTo>
                      <a:pt x="18514" y="20918"/>
                    </a:moveTo>
                    <a:cubicBezTo>
                      <a:pt x="18073" y="20804"/>
                      <a:pt x="18073" y="20804"/>
                      <a:pt x="18073" y="20804"/>
                    </a:cubicBezTo>
                    <a:cubicBezTo>
                      <a:pt x="18073" y="20804"/>
                      <a:pt x="18073" y="20804"/>
                      <a:pt x="18073" y="20804"/>
                    </a:cubicBezTo>
                    <a:cubicBezTo>
                      <a:pt x="17633" y="20691"/>
                      <a:pt x="17633" y="20691"/>
                      <a:pt x="17633" y="20691"/>
                    </a:cubicBezTo>
                    <a:cubicBezTo>
                      <a:pt x="16751" y="20691"/>
                      <a:pt x="16751" y="20691"/>
                      <a:pt x="16751" y="20691"/>
                    </a:cubicBezTo>
                    <a:cubicBezTo>
                      <a:pt x="15869" y="20577"/>
                      <a:pt x="15869" y="20577"/>
                      <a:pt x="15869" y="20577"/>
                    </a:cubicBezTo>
                    <a:cubicBezTo>
                      <a:pt x="15429" y="20577"/>
                      <a:pt x="15429" y="20577"/>
                      <a:pt x="15429" y="20577"/>
                    </a:cubicBezTo>
                    <a:cubicBezTo>
                      <a:pt x="15429" y="20577"/>
                      <a:pt x="15429" y="20577"/>
                      <a:pt x="15429" y="20577"/>
                    </a:cubicBezTo>
                    <a:cubicBezTo>
                      <a:pt x="15429" y="20577"/>
                      <a:pt x="15429" y="20577"/>
                      <a:pt x="15429" y="20577"/>
                    </a:cubicBezTo>
                    <a:cubicBezTo>
                      <a:pt x="15429" y="20691"/>
                      <a:pt x="15429" y="20691"/>
                      <a:pt x="15429" y="20691"/>
                    </a:cubicBezTo>
                    <a:cubicBezTo>
                      <a:pt x="15429" y="20691"/>
                      <a:pt x="15429" y="20691"/>
                      <a:pt x="15429" y="20691"/>
                    </a:cubicBezTo>
                    <a:cubicBezTo>
                      <a:pt x="14547" y="20577"/>
                      <a:pt x="14547" y="20577"/>
                      <a:pt x="14547" y="20577"/>
                    </a:cubicBezTo>
                    <a:cubicBezTo>
                      <a:pt x="14106" y="20577"/>
                      <a:pt x="14106" y="20577"/>
                      <a:pt x="14106" y="20577"/>
                    </a:cubicBezTo>
                    <a:cubicBezTo>
                      <a:pt x="14106" y="20577"/>
                      <a:pt x="14106" y="20577"/>
                      <a:pt x="14106" y="20577"/>
                    </a:cubicBezTo>
                    <a:cubicBezTo>
                      <a:pt x="14106" y="20577"/>
                      <a:pt x="14106" y="20577"/>
                      <a:pt x="14106" y="20577"/>
                    </a:cubicBezTo>
                    <a:cubicBezTo>
                      <a:pt x="14988" y="20691"/>
                      <a:pt x="14988" y="20691"/>
                      <a:pt x="14988" y="20691"/>
                    </a:cubicBezTo>
                    <a:cubicBezTo>
                      <a:pt x="14988" y="20691"/>
                      <a:pt x="14988" y="20691"/>
                      <a:pt x="14988" y="20691"/>
                    </a:cubicBezTo>
                    <a:cubicBezTo>
                      <a:pt x="14988" y="20691"/>
                      <a:pt x="14988" y="20691"/>
                      <a:pt x="14988" y="20691"/>
                    </a:cubicBezTo>
                    <a:cubicBezTo>
                      <a:pt x="14988" y="20691"/>
                      <a:pt x="14988" y="20691"/>
                      <a:pt x="14988" y="20691"/>
                    </a:cubicBezTo>
                    <a:cubicBezTo>
                      <a:pt x="14988" y="20804"/>
                      <a:pt x="14988" y="20804"/>
                      <a:pt x="14988" y="20804"/>
                    </a:cubicBezTo>
                    <a:cubicBezTo>
                      <a:pt x="14547" y="20804"/>
                      <a:pt x="14547" y="20804"/>
                      <a:pt x="14547" y="20804"/>
                    </a:cubicBezTo>
                    <a:cubicBezTo>
                      <a:pt x="14547" y="20691"/>
                      <a:pt x="14547" y="20691"/>
                      <a:pt x="14547" y="20691"/>
                    </a:cubicBezTo>
                    <a:cubicBezTo>
                      <a:pt x="14106" y="20691"/>
                      <a:pt x="14106" y="20691"/>
                      <a:pt x="14106" y="20691"/>
                    </a:cubicBezTo>
                    <a:cubicBezTo>
                      <a:pt x="14106" y="20691"/>
                      <a:pt x="14106" y="20691"/>
                      <a:pt x="14106" y="20691"/>
                    </a:cubicBezTo>
                    <a:cubicBezTo>
                      <a:pt x="14106" y="20804"/>
                      <a:pt x="14106" y="20804"/>
                      <a:pt x="14106" y="20804"/>
                    </a:cubicBezTo>
                    <a:cubicBezTo>
                      <a:pt x="13665" y="20804"/>
                      <a:pt x="13665" y="20804"/>
                      <a:pt x="13665" y="20804"/>
                    </a:cubicBezTo>
                    <a:cubicBezTo>
                      <a:pt x="13224" y="20804"/>
                      <a:pt x="13224" y="20804"/>
                      <a:pt x="13224" y="20804"/>
                    </a:cubicBezTo>
                    <a:cubicBezTo>
                      <a:pt x="13224" y="20804"/>
                      <a:pt x="13224" y="20804"/>
                      <a:pt x="13224" y="20804"/>
                    </a:cubicBezTo>
                    <a:cubicBezTo>
                      <a:pt x="13224" y="20804"/>
                      <a:pt x="13224" y="20804"/>
                      <a:pt x="13224" y="20804"/>
                    </a:cubicBezTo>
                    <a:cubicBezTo>
                      <a:pt x="13224" y="20804"/>
                      <a:pt x="13224" y="20804"/>
                      <a:pt x="13224" y="20804"/>
                    </a:cubicBezTo>
                    <a:cubicBezTo>
                      <a:pt x="12784" y="20804"/>
                      <a:pt x="12784" y="20804"/>
                      <a:pt x="12784" y="20804"/>
                    </a:cubicBezTo>
                    <a:cubicBezTo>
                      <a:pt x="12343" y="20918"/>
                      <a:pt x="12343" y="20918"/>
                      <a:pt x="12343" y="20918"/>
                    </a:cubicBezTo>
                    <a:cubicBezTo>
                      <a:pt x="12343" y="20918"/>
                      <a:pt x="12343" y="20918"/>
                      <a:pt x="12343" y="20918"/>
                    </a:cubicBezTo>
                    <a:cubicBezTo>
                      <a:pt x="12784" y="20918"/>
                      <a:pt x="12784" y="20918"/>
                      <a:pt x="12784" y="20918"/>
                    </a:cubicBezTo>
                    <a:cubicBezTo>
                      <a:pt x="13224" y="20918"/>
                      <a:pt x="13224" y="20918"/>
                      <a:pt x="13224" y="20918"/>
                    </a:cubicBezTo>
                    <a:cubicBezTo>
                      <a:pt x="13224" y="20918"/>
                      <a:pt x="13224" y="20918"/>
                      <a:pt x="13224" y="20918"/>
                    </a:cubicBezTo>
                    <a:cubicBezTo>
                      <a:pt x="13665" y="20918"/>
                      <a:pt x="13665" y="20918"/>
                      <a:pt x="13665" y="20918"/>
                    </a:cubicBezTo>
                    <a:cubicBezTo>
                      <a:pt x="13665" y="20918"/>
                      <a:pt x="13665" y="20918"/>
                      <a:pt x="13665" y="20918"/>
                    </a:cubicBezTo>
                    <a:cubicBezTo>
                      <a:pt x="14106" y="20918"/>
                      <a:pt x="14106" y="20918"/>
                      <a:pt x="14106" y="20918"/>
                    </a:cubicBezTo>
                    <a:cubicBezTo>
                      <a:pt x="14106" y="20918"/>
                      <a:pt x="14106" y="20918"/>
                      <a:pt x="14106" y="20918"/>
                    </a:cubicBezTo>
                    <a:cubicBezTo>
                      <a:pt x="14547" y="20918"/>
                      <a:pt x="14547" y="20918"/>
                      <a:pt x="14547" y="20918"/>
                    </a:cubicBezTo>
                    <a:cubicBezTo>
                      <a:pt x="14547" y="21032"/>
                      <a:pt x="14547" y="21032"/>
                      <a:pt x="14547" y="21032"/>
                    </a:cubicBezTo>
                    <a:cubicBezTo>
                      <a:pt x="14547" y="21032"/>
                      <a:pt x="14547" y="21032"/>
                      <a:pt x="14547" y="21032"/>
                    </a:cubicBezTo>
                    <a:cubicBezTo>
                      <a:pt x="14547" y="21032"/>
                      <a:pt x="14547" y="21032"/>
                      <a:pt x="14547" y="21032"/>
                    </a:cubicBezTo>
                    <a:cubicBezTo>
                      <a:pt x="14106" y="21145"/>
                      <a:pt x="14106" y="21145"/>
                      <a:pt x="14106" y="21145"/>
                    </a:cubicBezTo>
                    <a:cubicBezTo>
                      <a:pt x="14547" y="21259"/>
                      <a:pt x="14547" y="21259"/>
                      <a:pt x="14547" y="21259"/>
                    </a:cubicBezTo>
                    <a:cubicBezTo>
                      <a:pt x="14547" y="21259"/>
                      <a:pt x="14547" y="21259"/>
                      <a:pt x="14547" y="21259"/>
                    </a:cubicBezTo>
                    <a:cubicBezTo>
                      <a:pt x="14988" y="21259"/>
                      <a:pt x="14988" y="21259"/>
                      <a:pt x="14988" y="21259"/>
                    </a:cubicBezTo>
                    <a:cubicBezTo>
                      <a:pt x="15429" y="21373"/>
                      <a:pt x="15429" y="21373"/>
                      <a:pt x="15429" y="21373"/>
                    </a:cubicBezTo>
                    <a:cubicBezTo>
                      <a:pt x="15429" y="21373"/>
                      <a:pt x="15429" y="21373"/>
                      <a:pt x="15429" y="21373"/>
                    </a:cubicBezTo>
                    <a:cubicBezTo>
                      <a:pt x="15429" y="21259"/>
                      <a:pt x="15429" y="21259"/>
                      <a:pt x="15429" y="21259"/>
                    </a:cubicBezTo>
                    <a:cubicBezTo>
                      <a:pt x="15429" y="21259"/>
                      <a:pt x="15429" y="21259"/>
                      <a:pt x="15429" y="21259"/>
                    </a:cubicBezTo>
                    <a:cubicBezTo>
                      <a:pt x="14988" y="21145"/>
                      <a:pt x="14988" y="21145"/>
                      <a:pt x="14988" y="21145"/>
                    </a:cubicBezTo>
                    <a:cubicBezTo>
                      <a:pt x="14988" y="21145"/>
                      <a:pt x="14988" y="21145"/>
                      <a:pt x="14988" y="21145"/>
                    </a:cubicBezTo>
                    <a:cubicBezTo>
                      <a:pt x="14988" y="21145"/>
                      <a:pt x="14988" y="21145"/>
                      <a:pt x="14988" y="21145"/>
                    </a:cubicBezTo>
                    <a:cubicBezTo>
                      <a:pt x="15429" y="21145"/>
                      <a:pt x="15429" y="21145"/>
                      <a:pt x="15429" y="21145"/>
                    </a:cubicBezTo>
                    <a:cubicBezTo>
                      <a:pt x="15429" y="21145"/>
                      <a:pt x="15429" y="21145"/>
                      <a:pt x="15429" y="21145"/>
                    </a:cubicBezTo>
                    <a:cubicBezTo>
                      <a:pt x="15429" y="21145"/>
                      <a:pt x="15429" y="21145"/>
                      <a:pt x="15429" y="21145"/>
                    </a:cubicBezTo>
                    <a:cubicBezTo>
                      <a:pt x="15429" y="21032"/>
                      <a:pt x="15429" y="21032"/>
                      <a:pt x="15429" y="21032"/>
                    </a:cubicBezTo>
                    <a:cubicBezTo>
                      <a:pt x="14988" y="21032"/>
                      <a:pt x="14988" y="21032"/>
                      <a:pt x="14988" y="21032"/>
                    </a:cubicBezTo>
                    <a:cubicBezTo>
                      <a:pt x="15869" y="20918"/>
                      <a:pt x="15869" y="20918"/>
                      <a:pt x="15869" y="20918"/>
                    </a:cubicBezTo>
                    <a:cubicBezTo>
                      <a:pt x="16310" y="20918"/>
                      <a:pt x="16310" y="20918"/>
                      <a:pt x="16310" y="20918"/>
                    </a:cubicBezTo>
                    <a:cubicBezTo>
                      <a:pt x="17633" y="21032"/>
                      <a:pt x="17633" y="21032"/>
                      <a:pt x="17633" y="21032"/>
                    </a:cubicBezTo>
                    <a:cubicBezTo>
                      <a:pt x="18073" y="21032"/>
                      <a:pt x="18073" y="21032"/>
                      <a:pt x="18073" y="21032"/>
                    </a:cubicBezTo>
                    <a:cubicBezTo>
                      <a:pt x="18073" y="20918"/>
                      <a:pt x="18073" y="20918"/>
                      <a:pt x="18073" y="20918"/>
                    </a:cubicBezTo>
                    <a:cubicBezTo>
                      <a:pt x="18514" y="20918"/>
                      <a:pt x="18514" y="20918"/>
                      <a:pt x="18514" y="20918"/>
                    </a:cubicBezTo>
                    <a:close/>
                    <a:moveTo>
                      <a:pt x="18073" y="20691"/>
                    </a:moveTo>
                    <a:cubicBezTo>
                      <a:pt x="17633" y="20691"/>
                      <a:pt x="17633" y="20691"/>
                      <a:pt x="17633" y="20691"/>
                    </a:cubicBezTo>
                    <a:cubicBezTo>
                      <a:pt x="16751" y="20577"/>
                      <a:pt x="16751" y="20577"/>
                      <a:pt x="16751" y="20577"/>
                    </a:cubicBezTo>
                    <a:cubicBezTo>
                      <a:pt x="15869" y="20463"/>
                      <a:pt x="15869" y="20463"/>
                      <a:pt x="15869" y="20463"/>
                    </a:cubicBezTo>
                    <a:cubicBezTo>
                      <a:pt x="15869" y="20463"/>
                      <a:pt x="15869" y="20463"/>
                      <a:pt x="15869" y="20463"/>
                    </a:cubicBezTo>
                    <a:cubicBezTo>
                      <a:pt x="15429" y="20463"/>
                      <a:pt x="15429" y="20463"/>
                      <a:pt x="15429" y="20463"/>
                    </a:cubicBezTo>
                    <a:cubicBezTo>
                      <a:pt x="14988" y="20349"/>
                      <a:pt x="14988" y="20349"/>
                      <a:pt x="14988" y="20349"/>
                    </a:cubicBezTo>
                    <a:cubicBezTo>
                      <a:pt x="14988" y="20349"/>
                      <a:pt x="14988" y="20349"/>
                      <a:pt x="14988" y="20349"/>
                    </a:cubicBezTo>
                    <a:cubicBezTo>
                      <a:pt x="14988" y="20236"/>
                      <a:pt x="14988" y="20236"/>
                      <a:pt x="14988" y="20236"/>
                    </a:cubicBezTo>
                    <a:cubicBezTo>
                      <a:pt x="15429" y="20236"/>
                      <a:pt x="15429" y="20236"/>
                      <a:pt x="15429" y="20236"/>
                    </a:cubicBezTo>
                    <a:cubicBezTo>
                      <a:pt x="15429" y="20122"/>
                      <a:pt x="15429" y="20122"/>
                      <a:pt x="15429" y="20122"/>
                    </a:cubicBezTo>
                    <a:cubicBezTo>
                      <a:pt x="15869" y="20122"/>
                      <a:pt x="15869" y="20122"/>
                      <a:pt x="15869" y="20122"/>
                    </a:cubicBezTo>
                    <a:cubicBezTo>
                      <a:pt x="16310" y="20008"/>
                      <a:pt x="16310" y="20008"/>
                      <a:pt x="16310" y="20008"/>
                    </a:cubicBezTo>
                    <a:cubicBezTo>
                      <a:pt x="16310" y="20008"/>
                      <a:pt x="16310" y="20008"/>
                      <a:pt x="16310" y="20008"/>
                    </a:cubicBezTo>
                    <a:cubicBezTo>
                      <a:pt x="15869" y="20008"/>
                      <a:pt x="15869" y="20008"/>
                      <a:pt x="15869" y="20008"/>
                    </a:cubicBezTo>
                    <a:cubicBezTo>
                      <a:pt x="14988" y="20008"/>
                      <a:pt x="14988" y="20008"/>
                      <a:pt x="14988" y="20008"/>
                    </a:cubicBezTo>
                    <a:cubicBezTo>
                      <a:pt x="14988" y="20122"/>
                      <a:pt x="14988" y="20122"/>
                      <a:pt x="14988" y="20122"/>
                    </a:cubicBezTo>
                    <a:cubicBezTo>
                      <a:pt x="14547" y="20122"/>
                      <a:pt x="14547" y="20122"/>
                      <a:pt x="14547" y="20122"/>
                    </a:cubicBezTo>
                    <a:cubicBezTo>
                      <a:pt x="14106" y="20008"/>
                      <a:pt x="14106" y="20008"/>
                      <a:pt x="14106" y="20008"/>
                    </a:cubicBezTo>
                    <a:cubicBezTo>
                      <a:pt x="14106" y="19895"/>
                      <a:pt x="14106" y="19895"/>
                      <a:pt x="14106" y="19895"/>
                    </a:cubicBezTo>
                    <a:cubicBezTo>
                      <a:pt x="14106" y="19781"/>
                      <a:pt x="14106" y="19781"/>
                      <a:pt x="14106" y="19781"/>
                    </a:cubicBezTo>
                    <a:cubicBezTo>
                      <a:pt x="14547" y="19781"/>
                      <a:pt x="14547" y="19781"/>
                      <a:pt x="14547" y="19781"/>
                    </a:cubicBezTo>
                    <a:cubicBezTo>
                      <a:pt x="14547" y="19667"/>
                      <a:pt x="14547" y="19667"/>
                      <a:pt x="14547" y="19667"/>
                    </a:cubicBezTo>
                    <a:cubicBezTo>
                      <a:pt x="14106" y="19667"/>
                      <a:pt x="14106" y="19667"/>
                      <a:pt x="14106" y="19667"/>
                    </a:cubicBezTo>
                    <a:cubicBezTo>
                      <a:pt x="14106" y="19667"/>
                      <a:pt x="14106" y="19667"/>
                      <a:pt x="14106" y="19667"/>
                    </a:cubicBezTo>
                    <a:cubicBezTo>
                      <a:pt x="14106" y="19554"/>
                      <a:pt x="14106" y="19554"/>
                      <a:pt x="14106" y="19554"/>
                    </a:cubicBezTo>
                    <a:cubicBezTo>
                      <a:pt x="14547" y="19554"/>
                      <a:pt x="14547" y="19554"/>
                      <a:pt x="14547" y="19554"/>
                    </a:cubicBezTo>
                    <a:cubicBezTo>
                      <a:pt x="14988" y="19667"/>
                      <a:pt x="14988" y="19667"/>
                      <a:pt x="14988" y="19667"/>
                    </a:cubicBezTo>
                    <a:cubicBezTo>
                      <a:pt x="14988" y="19667"/>
                      <a:pt x="14988" y="19667"/>
                      <a:pt x="14988" y="19667"/>
                    </a:cubicBezTo>
                    <a:cubicBezTo>
                      <a:pt x="15429" y="19554"/>
                      <a:pt x="15429" y="19554"/>
                      <a:pt x="15429" y="19554"/>
                    </a:cubicBezTo>
                    <a:cubicBezTo>
                      <a:pt x="15429" y="19440"/>
                      <a:pt x="15429" y="19440"/>
                      <a:pt x="15429" y="19440"/>
                    </a:cubicBezTo>
                    <a:cubicBezTo>
                      <a:pt x="14988" y="19440"/>
                      <a:pt x="14988" y="19440"/>
                      <a:pt x="14988" y="19440"/>
                    </a:cubicBezTo>
                    <a:cubicBezTo>
                      <a:pt x="15429" y="19326"/>
                      <a:pt x="15429" y="19326"/>
                      <a:pt x="15429" y="19326"/>
                    </a:cubicBezTo>
                    <a:cubicBezTo>
                      <a:pt x="15429" y="19326"/>
                      <a:pt x="15429" y="19326"/>
                      <a:pt x="15429" y="19326"/>
                    </a:cubicBezTo>
                    <a:cubicBezTo>
                      <a:pt x="15869" y="19440"/>
                      <a:pt x="15869" y="19440"/>
                      <a:pt x="15869" y="19440"/>
                    </a:cubicBezTo>
                    <a:cubicBezTo>
                      <a:pt x="15869" y="19440"/>
                      <a:pt x="15869" y="19440"/>
                      <a:pt x="15869" y="19440"/>
                    </a:cubicBezTo>
                    <a:cubicBezTo>
                      <a:pt x="16751" y="19326"/>
                      <a:pt x="16751" y="19326"/>
                      <a:pt x="16751" y="19326"/>
                    </a:cubicBezTo>
                    <a:cubicBezTo>
                      <a:pt x="17192" y="19895"/>
                      <a:pt x="17192" y="19895"/>
                      <a:pt x="17192" y="19895"/>
                    </a:cubicBezTo>
                    <a:cubicBezTo>
                      <a:pt x="17192" y="19895"/>
                      <a:pt x="17192" y="19895"/>
                      <a:pt x="17192" y="19895"/>
                    </a:cubicBezTo>
                    <a:cubicBezTo>
                      <a:pt x="17192" y="19895"/>
                      <a:pt x="17192" y="19895"/>
                      <a:pt x="17192" y="19895"/>
                    </a:cubicBezTo>
                    <a:cubicBezTo>
                      <a:pt x="18073" y="20691"/>
                      <a:pt x="18073" y="20691"/>
                      <a:pt x="18073" y="20691"/>
                    </a:cubicBezTo>
                    <a:close/>
                    <a:moveTo>
                      <a:pt x="16751" y="19213"/>
                    </a:moveTo>
                    <a:cubicBezTo>
                      <a:pt x="15869" y="19099"/>
                      <a:pt x="15869" y="19099"/>
                      <a:pt x="15869" y="19099"/>
                    </a:cubicBezTo>
                    <a:cubicBezTo>
                      <a:pt x="15429" y="19099"/>
                      <a:pt x="15429" y="19099"/>
                      <a:pt x="15429" y="19099"/>
                    </a:cubicBezTo>
                    <a:cubicBezTo>
                      <a:pt x="15429" y="18985"/>
                      <a:pt x="15429" y="18985"/>
                      <a:pt x="15429" y="18985"/>
                    </a:cubicBezTo>
                    <a:cubicBezTo>
                      <a:pt x="12784" y="18985"/>
                      <a:pt x="12784" y="18985"/>
                      <a:pt x="12784" y="18985"/>
                    </a:cubicBezTo>
                    <a:cubicBezTo>
                      <a:pt x="11461" y="19099"/>
                      <a:pt x="11461" y="19099"/>
                      <a:pt x="11461" y="19099"/>
                    </a:cubicBezTo>
                    <a:cubicBezTo>
                      <a:pt x="11020" y="18985"/>
                      <a:pt x="11020" y="18985"/>
                      <a:pt x="11020" y="18985"/>
                    </a:cubicBezTo>
                    <a:cubicBezTo>
                      <a:pt x="10139" y="18985"/>
                      <a:pt x="10139" y="18985"/>
                      <a:pt x="10139" y="18985"/>
                    </a:cubicBezTo>
                    <a:cubicBezTo>
                      <a:pt x="10139" y="18872"/>
                      <a:pt x="10139" y="18872"/>
                      <a:pt x="10139" y="18872"/>
                    </a:cubicBezTo>
                    <a:cubicBezTo>
                      <a:pt x="9698" y="18644"/>
                      <a:pt x="9698" y="18644"/>
                      <a:pt x="9698" y="18644"/>
                    </a:cubicBezTo>
                    <a:cubicBezTo>
                      <a:pt x="9257" y="18531"/>
                      <a:pt x="9257" y="18531"/>
                      <a:pt x="9257" y="18531"/>
                    </a:cubicBezTo>
                    <a:cubicBezTo>
                      <a:pt x="9257" y="18303"/>
                      <a:pt x="9257" y="18303"/>
                      <a:pt x="9257" y="18303"/>
                    </a:cubicBezTo>
                    <a:cubicBezTo>
                      <a:pt x="9257" y="18189"/>
                      <a:pt x="9257" y="18189"/>
                      <a:pt x="9257" y="18189"/>
                    </a:cubicBezTo>
                    <a:cubicBezTo>
                      <a:pt x="8816" y="18189"/>
                      <a:pt x="8816" y="18189"/>
                      <a:pt x="8816" y="18189"/>
                    </a:cubicBezTo>
                    <a:cubicBezTo>
                      <a:pt x="8376" y="18303"/>
                      <a:pt x="8376" y="18303"/>
                      <a:pt x="8376" y="18303"/>
                    </a:cubicBezTo>
                    <a:cubicBezTo>
                      <a:pt x="7935" y="18303"/>
                      <a:pt x="7935" y="18303"/>
                      <a:pt x="7935" y="18303"/>
                    </a:cubicBezTo>
                    <a:cubicBezTo>
                      <a:pt x="7494" y="18303"/>
                      <a:pt x="7494" y="18303"/>
                      <a:pt x="7494" y="18303"/>
                    </a:cubicBezTo>
                    <a:cubicBezTo>
                      <a:pt x="6612" y="17962"/>
                      <a:pt x="6612" y="17962"/>
                      <a:pt x="6612" y="17962"/>
                    </a:cubicBezTo>
                    <a:cubicBezTo>
                      <a:pt x="6612" y="17848"/>
                      <a:pt x="6612" y="17848"/>
                      <a:pt x="6612" y="17848"/>
                    </a:cubicBezTo>
                    <a:cubicBezTo>
                      <a:pt x="6612" y="17394"/>
                      <a:pt x="6612" y="17394"/>
                      <a:pt x="6612" y="17394"/>
                    </a:cubicBezTo>
                    <a:cubicBezTo>
                      <a:pt x="7053" y="17280"/>
                      <a:pt x="7053" y="17280"/>
                      <a:pt x="7053" y="17280"/>
                    </a:cubicBezTo>
                    <a:cubicBezTo>
                      <a:pt x="7935" y="17053"/>
                      <a:pt x="7935" y="17053"/>
                      <a:pt x="7935" y="17053"/>
                    </a:cubicBezTo>
                    <a:cubicBezTo>
                      <a:pt x="7935" y="16825"/>
                      <a:pt x="7935" y="16825"/>
                      <a:pt x="7935" y="16825"/>
                    </a:cubicBezTo>
                    <a:cubicBezTo>
                      <a:pt x="7935" y="16598"/>
                      <a:pt x="7935" y="16598"/>
                      <a:pt x="7935" y="16598"/>
                    </a:cubicBezTo>
                    <a:cubicBezTo>
                      <a:pt x="7494" y="16484"/>
                      <a:pt x="7494" y="16484"/>
                      <a:pt x="7494" y="16484"/>
                    </a:cubicBezTo>
                    <a:cubicBezTo>
                      <a:pt x="7935" y="16257"/>
                      <a:pt x="7935" y="16257"/>
                      <a:pt x="7935" y="16257"/>
                    </a:cubicBezTo>
                    <a:cubicBezTo>
                      <a:pt x="7935" y="16143"/>
                      <a:pt x="7935" y="16143"/>
                      <a:pt x="7935" y="16143"/>
                    </a:cubicBezTo>
                    <a:cubicBezTo>
                      <a:pt x="7935" y="15916"/>
                      <a:pt x="7935" y="15916"/>
                      <a:pt x="7935" y="15916"/>
                    </a:cubicBezTo>
                    <a:cubicBezTo>
                      <a:pt x="7935" y="15802"/>
                      <a:pt x="7935" y="15802"/>
                      <a:pt x="7935" y="15802"/>
                    </a:cubicBezTo>
                    <a:cubicBezTo>
                      <a:pt x="7935" y="15688"/>
                      <a:pt x="7935" y="15688"/>
                      <a:pt x="7935" y="15688"/>
                    </a:cubicBezTo>
                    <a:cubicBezTo>
                      <a:pt x="7935" y="15575"/>
                      <a:pt x="7935" y="15575"/>
                      <a:pt x="7935" y="15575"/>
                    </a:cubicBezTo>
                    <a:cubicBezTo>
                      <a:pt x="7935" y="15234"/>
                      <a:pt x="7935" y="15234"/>
                      <a:pt x="7935" y="15234"/>
                    </a:cubicBezTo>
                    <a:cubicBezTo>
                      <a:pt x="7494" y="15120"/>
                      <a:pt x="7494" y="15120"/>
                      <a:pt x="7494" y="15120"/>
                    </a:cubicBezTo>
                    <a:cubicBezTo>
                      <a:pt x="7494" y="15120"/>
                      <a:pt x="7494" y="15120"/>
                      <a:pt x="7494" y="15120"/>
                    </a:cubicBezTo>
                    <a:cubicBezTo>
                      <a:pt x="7935" y="15006"/>
                      <a:pt x="7935" y="15006"/>
                      <a:pt x="7935" y="15006"/>
                    </a:cubicBezTo>
                    <a:cubicBezTo>
                      <a:pt x="7935" y="14893"/>
                      <a:pt x="7935" y="14893"/>
                      <a:pt x="7935" y="14893"/>
                    </a:cubicBezTo>
                    <a:cubicBezTo>
                      <a:pt x="7494" y="14665"/>
                      <a:pt x="7494" y="14665"/>
                      <a:pt x="7494" y="14665"/>
                    </a:cubicBezTo>
                    <a:cubicBezTo>
                      <a:pt x="7053" y="14552"/>
                      <a:pt x="7053" y="14552"/>
                      <a:pt x="7053" y="14552"/>
                    </a:cubicBezTo>
                    <a:cubicBezTo>
                      <a:pt x="6612" y="14552"/>
                      <a:pt x="6612" y="14552"/>
                      <a:pt x="6612" y="14552"/>
                    </a:cubicBezTo>
                    <a:cubicBezTo>
                      <a:pt x="6612" y="14665"/>
                      <a:pt x="6612" y="14665"/>
                      <a:pt x="6612" y="14665"/>
                    </a:cubicBezTo>
                    <a:cubicBezTo>
                      <a:pt x="6171" y="14552"/>
                      <a:pt x="6171" y="14552"/>
                      <a:pt x="6171" y="14552"/>
                    </a:cubicBezTo>
                    <a:cubicBezTo>
                      <a:pt x="6171" y="14438"/>
                      <a:pt x="6171" y="14438"/>
                      <a:pt x="6171" y="14438"/>
                    </a:cubicBezTo>
                    <a:cubicBezTo>
                      <a:pt x="7053" y="14438"/>
                      <a:pt x="7053" y="14438"/>
                      <a:pt x="7053" y="14438"/>
                    </a:cubicBezTo>
                    <a:cubicBezTo>
                      <a:pt x="7494" y="14324"/>
                      <a:pt x="7494" y="14324"/>
                      <a:pt x="7494" y="14324"/>
                    </a:cubicBezTo>
                    <a:cubicBezTo>
                      <a:pt x="7494" y="14211"/>
                      <a:pt x="7494" y="14211"/>
                      <a:pt x="7494" y="14211"/>
                    </a:cubicBezTo>
                    <a:cubicBezTo>
                      <a:pt x="7494" y="14211"/>
                      <a:pt x="7494" y="14211"/>
                      <a:pt x="7494" y="14211"/>
                    </a:cubicBezTo>
                    <a:cubicBezTo>
                      <a:pt x="7053" y="14324"/>
                      <a:pt x="7053" y="14324"/>
                      <a:pt x="7053" y="14324"/>
                    </a:cubicBezTo>
                    <a:cubicBezTo>
                      <a:pt x="6612" y="14324"/>
                      <a:pt x="6612" y="14324"/>
                      <a:pt x="6612" y="14324"/>
                    </a:cubicBezTo>
                    <a:cubicBezTo>
                      <a:pt x="6612" y="14097"/>
                      <a:pt x="6612" y="14097"/>
                      <a:pt x="6612" y="14097"/>
                    </a:cubicBezTo>
                    <a:cubicBezTo>
                      <a:pt x="6171" y="13869"/>
                      <a:pt x="6171" y="13869"/>
                      <a:pt x="6171" y="13869"/>
                    </a:cubicBezTo>
                    <a:cubicBezTo>
                      <a:pt x="6171" y="13756"/>
                      <a:pt x="6171" y="13756"/>
                      <a:pt x="6171" y="13756"/>
                    </a:cubicBezTo>
                    <a:cubicBezTo>
                      <a:pt x="6171" y="13642"/>
                      <a:pt x="6171" y="13642"/>
                      <a:pt x="6171" y="13642"/>
                    </a:cubicBezTo>
                    <a:cubicBezTo>
                      <a:pt x="5731" y="13528"/>
                      <a:pt x="5731" y="13528"/>
                      <a:pt x="5731" y="13528"/>
                    </a:cubicBezTo>
                    <a:cubicBezTo>
                      <a:pt x="5290" y="13415"/>
                      <a:pt x="5290" y="13415"/>
                      <a:pt x="5290" y="13415"/>
                    </a:cubicBezTo>
                    <a:cubicBezTo>
                      <a:pt x="5290" y="13074"/>
                      <a:pt x="5290" y="13074"/>
                      <a:pt x="5290" y="13074"/>
                    </a:cubicBezTo>
                    <a:cubicBezTo>
                      <a:pt x="5731" y="12960"/>
                      <a:pt x="5731" y="12960"/>
                      <a:pt x="5731" y="12960"/>
                    </a:cubicBezTo>
                    <a:cubicBezTo>
                      <a:pt x="5731" y="12846"/>
                      <a:pt x="5731" y="12846"/>
                      <a:pt x="5731" y="12846"/>
                    </a:cubicBezTo>
                    <a:cubicBezTo>
                      <a:pt x="5731" y="12733"/>
                      <a:pt x="5731" y="12733"/>
                      <a:pt x="5731" y="12733"/>
                    </a:cubicBezTo>
                    <a:cubicBezTo>
                      <a:pt x="5290" y="12733"/>
                      <a:pt x="5290" y="12733"/>
                      <a:pt x="5290" y="12733"/>
                    </a:cubicBezTo>
                    <a:cubicBezTo>
                      <a:pt x="5290" y="12505"/>
                      <a:pt x="5290" y="12505"/>
                      <a:pt x="5290" y="12505"/>
                    </a:cubicBezTo>
                    <a:cubicBezTo>
                      <a:pt x="4849" y="12278"/>
                      <a:pt x="4849" y="12278"/>
                      <a:pt x="4849" y="12278"/>
                    </a:cubicBezTo>
                    <a:cubicBezTo>
                      <a:pt x="5290" y="11937"/>
                      <a:pt x="5290" y="11937"/>
                      <a:pt x="5290" y="11937"/>
                    </a:cubicBezTo>
                    <a:cubicBezTo>
                      <a:pt x="4849" y="11709"/>
                      <a:pt x="4849" y="11709"/>
                      <a:pt x="4849" y="11709"/>
                    </a:cubicBezTo>
                    <a:cubicBezTo>
                      <a:pt x="4849" y="11596"/>
                      <a:pt x="4849" y="11596"/>
                      <a:pt x="4849" y="11596"/>
                    </a:cubicBezTo>
                    <a:cubicBezTo>
                      <a:pt x="5290" y="11368"/>
                      <a:pt x="5290" y="11368"/>
                      <a:pt x="5290" y="11368"/>
                    </a:cubicBezTo>
                    <a:cubicBezTo>
                      <a:pt x="5731" y="11141"/>
                      <a:pt x="5731" y="11141"/>
                      <a:pt x="5731" y="11141"/>
                    </a:cubicBezTo>
                    <a:cubicBezTo>
                      <a:pt x="6171" y="11027"/>
                      <a:pt x="6171" y="11027"/>
                      <a:pt x="6171" y="11027"/>
                    </a:cubicBezTo>
                    <a:cubicBezTo>
                      <a:pt x="6171" y="11027"/>
                      <a:pt x="6171" y="11027"/>
                      <a:pt x="6171" y="11027"/>
                    </a:cubicBezTo>
                    <a:cubicBezTo>
                      <a:pt x="5290" y="10459"/>
                      <a:pt x="5290" y="10459"/>
                      <a:pt x="5290" y="10459"/>
                    </a:cubicBezTo>
                    <a:cubicBezTo>
                      <a:pt x="5290" y="10232"/>
                      <a:pt x="5290" y="10232"/>
                      <a:pt x="5290" y="10232"/>
                    </a:cubicBezTo>
                    <a:cubicBezTo>
                      <a:pt x="5290" y="10118"/>
                      <a:pt x="5290" y="10118"/>
                      <a:pt x="5290" y="10118"/>
                    </a:cubicBezTo>
                    <a:cubicBezTo>
                      <a:pt x="5290" y="9777"/>
                      <a:pt x="5290" y="9777"/>
                      <a:pt x="5290" y="9777"/>
                    </a:cubicBezTo>
                    <a:cubicBezTo>
                      <a:pt x="5731" y="9663"/>
                      <a:pt x="5731" y="9663"/>
                      <a:pt x="5731" y="9663"/>
                    </a:cubicBezTo>
                    <a:cubicBezTo>
                      <a:pt x="6171" y="9549"/>
                      <a:pt x="6171" y="9549"/>
                      <a:pt x="6171" y="9549"/>
                    </a:cubicBezTo>
                    <a:cubicBezTo>
                      <a:pt x="6171" y="9322"/>
                      <a:pt x="6171" y="9322"/>
                      <a:pt x="6171" y="9322"/>
                    </a:cubicBezTo>
                    <a:cubicBezTo>
                      <a:pt x="5731" y="9208"/>
                      <a:pt x="5731" y="9208"/>
                      <a:pt x="5731" y="9208"/>
                    </a:cubicBezTo>
                    <a:cubicBezTo>
                      <a:pt x="5290" y="9095"/>
                      <a:pt x="5290" y="9095"/>
                      <a:pt x="5290" y="9095"/>
                    </a:cubicBezTo>
                    <a:cubicBezTo>
                      <a:pt x="5731" y="8981"/>
                      <a:pt x="5731" y="8981"/>
                      <a:pt x="5731" y="8981"/>
                    </a:cubicBezTo>
                    <a:cubicBezTo>
                      <a:pt x="5731" y="8867"/>
                      <a:pt x="5731" y="8867"/>
                      <a:pt x="5731" y="8867"/>
                    </a:cubicBezTo>
                    <a:cubicBezTo>
                      <a:pt x="6171" y="8640"/>
                      <a:pt x="6171" y="8640"/>
                      <a:pt x="6171" y="8640"/>
                    </a:cubicBezTo>
                    <a:cubicBezTo>
                      <a:pt x="6612" y="8640"/>
                      <a:pt x="6612" y="8640"/>
                      <a:pt x="6612" y="8640"/>
                    </a:cubicBezTo>
                    <a:cubicBezTo>
                      <a:pt x="6612" y="8413"/>
                      <a:pt x="6612" y="8413"/>
                      <a:pt x="6612" y="8413"/>
                    </a:cubicBezTo>
                    <a:cubicBezTo>
                      <a:pt x="6171" y="8072"/>
                      <a:pt x="6171" y="8072"/>
                      <a:pt x="6171" y="8072"/>
                    </a:cubicBezTo>
                    <a:cubicBezTo>
                      <a:pt x="6171" y="7958"/>
                      <a:pt x="6171" y="7958"/>
                      <a:pt x="6171" y="7958"/>
                    </a:cubicBezTo>
                    <a:cubicBezTo>
                      <a:pt x="5731" y="7731"/>
                      <a:pt x="5731" y="7731"/>
                      <a:pt x="5731" y="7731"/>
                    </a:cubicBezTo>
                    <a:cubicBezTo>
                      <a:pt x="5731" y="7617"/>
                      <a:pt x="5731" y="7617"/>
                      <a:pt x="5731" y="7617"/>
                    </a:cubicBezTo>
                    <a:cubicBezTo>
                      <a:pt x="5290" y="7389"/>
                      <a:pt x="5290" y="7389"/>
                      <a:pt x="5290" y="7389"/>
                    </a:cubicBezTo>
                    <a:cubicBezTo>
                      <a:pt x="4849" y="7276"/>
                      <a:pt x="4849" y="7276"/>
                      <a:pt x="4849" y="7276"/>
                    </a:cubicBezTo>
                    <a:cubicBezTo>
                      <a:pt x="4849" y="7162"/>
                      <a:pt x="4849" y="7162"/>
                      <a:pt x="4849" y="7162"/>
                    </a:cubicBezTo>
                    <a:cubicBezTo>
                      <a:pt x="4408" y="6935"/>
                      <a:pt x="4408" y="6935"/>
                      <a:pt x="4408" y="6935"/>
                    </a:cubicBezTo>
                    <a:cubicBezTo>
                      <a:pt x="4408" y="6821"/>
                      <a:pt x="4408" y="6821"/>
                      <a:pt x="4408" y="6821"/>
                    </a:cubicBezTo>
                    <a:cubicBezTo>
                      <a:pt x="5290" y="6707"/>
                      <a:pt x="5290" y="6707"/>
                      <a:pt x="5290" y="6707"/>
                    </a:cubicBezTo>
                    <a:cubicBezTo>
                      <a:pt x="5290" y="6480"/>
                      <a:pt x="5290" y="6480"/>
                      <a:pt x="5290" y="6480"/>
                    </a:cubicBezTo>
                    <a:cubicBezTo>
                      <a:pt x="5290" y="6480"/>
                      <a:pt x="5290" y="6480"/>
                      <a:pt x="5290" y="6480"/>
                    </a:cubicBezTo>
                    <a:cubicBezTo>
                      <a:pt x="5290" y="6253"/>
                      <a:pt x="5290" y="6253"/>
                      <a:pt x="5290" y="6253"/>
                    </a:cubicBezTo>
                    <a:cubicBezTo>
                      <a:pt x="5290" y="6025"/>
                      <a:pt x="5290" y="6025"/>
                      <a:pt x="5290" y="6025"/>
                    </a:cubicBezTo>
                    <a:cubicBezTo>
                      <a:pt x="4849" y="5798"/>
                      <a:pt x="4849" y="5798"/>
                      <a:pt x="4849" y="5798"/>
                    </a:cubicBezTo>
                    <a:cubicBezTo>
                      <a:pt x="5290" y="5684"/>
                      <a:pt x="5290" y="5684"/>
                      <a:pt x="5290" y="5684"/>
                    </a:cubicBezTo>
                    <a:cubicBezTo>
                      <a:pt x="5290" y="5343"/>
                      <a:pt x="5290" y="5343"/>
                      <a:pt x="5290" y="5343"/>
                    </a:cubicBezTo>
                    <a:cubicBezTo>
                      <a:pt x="5731" y="5229"/>
                      <a:pt x="5731" y="5229"/>
                      <a:pt x="5731" y="5229"/>
                    </a:cubicBezTo>
                    <a:cubicBezTo>
                      <a:pt x="6171" y="5002"/>
                      <a:pt x="6171" y="5002"/>
                      <a:pt x="6171" y="5002"/>
                    </a:cubicBezTo>
                    <a:cubicBezTo>
                      <a:pt x="7053" y="4888"/>
                      <a:pt x="7053" y="4888"/>
                      <a:pt x="7053" y="4888"/>
                    </a:cubicBezTo>
                    <a:cubicBezTo>
                      <a:pt x="7053" y="4775"/>
                      <a:pt x="7053" y="4775"/>
                      <a:pt x="7053" y="4775"/>
                    </a:cubicBezTo>
                    <a:cubicBezTo>
                      <a:pt x="7494" y="4661"/>
                      <a:pt x="7494" y="4661"/>
                      <a:pt x="7494" y="4661"/>
                    </a:cubicBezTo>
                    <a:cubicBezTo>
                      <a:pt x="7494" y="4661"/>
                      <a:pt x="7494" y="4661"/>
                      <a:pt x="7494" y="4661"/>
                    </a:cubicBezTo>
                    <a:cubicBezTo>
                      <a:pt x="7494" y="4547"/>
                      <a:pt x="7494" y="4547"/>
                      <a:pt x="7494" y="4547"/>
                    </a:cubicBezTo>
                    <a:cubicBezTo>
                      <a:pt x="7053" y="4434"/>
                      <a:pt x="7053" y="4434"/>
                      <a:pt x="7053" y="4434"/>
                    </a:cubicBezTo>
                    <a:cubicBezTo>
                      <a:pt x="7053" y="4434"/>
                      <a:pt x="7053" y="4434"/>
                      <a:pt x="7053" y="4434"/>
                    </a:cubicBezTo>
                    <a:cubicBezTo>
                      <a:pt x="7053" y="4320"/>
                      <a:pt x="7053" y="4320"/>
                      <a:pt x="7053" y="4320"/>
                    </a:cubicBezTo>
                    <a:cubicBezTo>
                      <a:pt x="7494" y="4320"/>
                      <a:pt x="7494" y="4320"/>
                      <a:pt x="7494" y="4320"/>
                    </a:cubicBezTo>
                    <a:cubicBezTo>
                      <a:pt x="7494" y="4206"/>
                      <a:pt x="7494" y="4206"/>
                      <a:pt x="7494" y="4206"/>
                    </a:cubicBezTo>
                    <a:cubicBezTo>
                      <a:pt x="7053" y="4093"/>
                      <a:pt x="7053" y="4093"/>
                      <a:pt x="7053" y="4093"/>
                    </a:cubicBezTo>
                    <a:cubicBezTo>
                      <a:pt x="7053" y="3865"/>
                      <a:pt x="7053" y="3865"/>
                      <a:pt x="7053" y="3865"/>
                    </a:cubicBezTo>
                    <a:cubicBezTo>
                      <a:pt x="7053" y="3752"/>
                      <a:pt x="7053" y="3752"/>
                      <a:pt x="7053" y="3752"/>
                    </a:cubicBezTo>
                    <a:cubicBezTo>
                      <a:pt x="7053" y="3752"/>
                      <a:pt x="7053" y="3752"/>
                      <a:pt x="7053" y="3752"/>
                    </a:cubicBezTo>
                    <a:cubicBezTo>
                      <a:pt x="6612" y="3638"/>
                      <a:pt x="6612" y="3638"/>
                      <a:pt x="6612" y="3638"/>
                    </a:cubicBezTo>
                    <a:cubicBezTo>
                      <a:pt x="6612" y="3524"/>
                      <a:pt x="6612" y="3524"/>
                      <a:pt x="6612" y="3524"/>
                    </a:cubicBezTo>
                    <a:cubicBezTo>
                      <a:pt x="9257" y="3183"/>
                      <a:pt x="9257" y="3183"/>
                      <a:pt x="9257" y="3183"/>
                    </a:cubicBezTo>
                    <a:cubicBezTo>
                      <a:pt x="9698" y="2728"/>
                      <a:pt x="9698" y="2728"/>
                      <a:pt x="9698" y="2728"/>
                    </a:cubicBezTo>
                    <a:cubicBezTo>
                      <a:pt x="9257" y="2615"/>
                      <a:pt x="9257" y="2615"/>
                      <a:pt x="9257" y="2615"/>
                    </a:cubicBezTo>
                    <a:cubicBezTo>
                      <a:pt x="8816" y="2615"/>
                      <a:pt x="8816" y="2615"/>
                      <a:pt x="8816" y="2615"/>
                    </a:cubicBezTo>
                    <a:cubicBezTo>
                      <a:pt x="8816" y="2615"/>
                      <a:pt x="8816" y="2615"/>
                      <a:pt x="8816" y="2615"/>
                    </a:cubicBezTo>
                    <a:cubicBezTo>
                      <a:pt x="8376" y="2615"/>
                      <a:pt x="8376" y="2615"/>
                      <a:pt x="8376" y="2615"/>
                    </a:cubicBezTo>
                    <a:cubicBezTo>
                      <a:pt x="7053" y="1705"/>
                      <a:pt x="7053" y="1705"/>
                      <a:pt x="7053" y="1705"/>
                    </a:cubicBezTo>
                    <a:cubicBezTo>
                      <a:pt x="5731" y="1592"/>
                      <a:pt x="5731" y="1592"/>
                      <a:pt x="5731" y="1592"/>
                    </a:cubicBezTo>
                    <a:cubicBezTo>
                      <a:pt x="5731" y="1478"/>
                      <a:pt x="5731" y="1478"/>
                      <a:pt x="5731" y="1478"/>
                    </a:cubicBezTo>
                    <a:cubicBezTo>
                      <a:pt x="6171" y="1251"/>
                      <a:pt x="6171" y="1251"/>
                      <a:pt x="6171" y="1251"/>
                    </a:cubicBezTo>
                    <a:cubicBezTo>
                      <a:pt x="6171" y="1137"/>
                      <a:pt x="6171" y="1137"/>
                      <a:pt x="6171" y="1137"/>
                    </a:cubicBezTo>
                    <a:cubicBezTo>
                      <a:pt x="6171" y="1023"/>
                      <a:pt x="6171" y="1023"/>
                      <a:pt x="6171" y="1023"/>
                    </a:cubicBezTo>
                    <a:cubicBezTo>
                      <a:pt x="6171" y="909"/>
                      <a:pt x="6171" y="909"/>
                      <a:pt x="6171" y="909"/>
                    </a:cubicBezTo>
                    <a:cubicBezTo>
                      <a:pt x="5290" y="796"/>
                      <a:pt x="5290" y="796"/>
                      <a:pt x="5290" y="796"/>
                    </a:cubicBezTo>
                    <a:cubicBezTo>
                      <a:pt x="4849" y="682"/>
                      <a:pt x="4849" y="682"/>
                      <a:pt x="4849" y="682"/>
                    </a:cubicBezTo>
                    <a:cubicBezTo>
                      <a:pt x="4849" y="455"/>
                      <a:pt x="4849" y="455"/>
                      <a:pt x="4849" y="455"/>
                    </a:cubicBezTo>
                    <a:cubicBezTo>
                      <a:pt x="4849" y="455"/>
                      <a:pt x="4849" y="455"/>
                      <a:pt x="4849" y="455"/>
                    </a:cubicBezTo>
                    <a:cubicBezTo>
                      <a:pt x="4849" y="341"/>
                      <a:pt x="4849" y="341"/>
                      <a:pt x="4849" y="341"/>
                    </a:cubicBezTo>
                    <a:cubicBezTo>
                      <a:pt x="4849" y="227"/>
                      <a:pt x="4849" y="227"/>
                      <a:pt x="4849" y="227"/>
                    </a:cubicBezTo>
                    <a:cubicBezTo>
                      <a:pt x="4408" y="227"/>
                      <a:pt x="4408" y="227"/>
                      <a:pt x="4408" y="227"/>
                    </a:cubicBezTo>
                    <a:cubicBezTo>
                      <a:pt x="4408" y="114"/>
                      <a:pt x="4408" y="114"/>
                      <a:pt x="4408" y="114"/>
                    </a:cubicBezTo>
                    <a:cubicBezTo>
                      <a:pt x="3967" y="0"/>
                      <a:pt x="3967" y="0"/>
                      <a:pt x="3967" y="0"/>
                    </a:cubicBezTo>
                    <a:cubicBezTo>
                      <a:pt x="3967" y="0"/>
                      <a:pt x="3967" y="0"/>
                      <a:pt x="3967" y="0"/>
                    </a:cubicBezTo>
                    <a:cubicBezTo>
                      <a:pt x="3527" y="114"/>
                      <a:pt x="3527" y="114"/>
                      <a:pt x="3527" y="114"/>
                    </a:cubicBezTo>
                    <a:cubicBezTo>
                      <a:pt x="3527" y="114"/>
                      <a:pt x="3527" y="114"/>
                      <a:pt x="3527" y="114"/>
                    </a:cubicBezTo>
                    <a:cubicBezTo>
                      <a:pt x="3967" y="227"/>
                      <a:pt x="3967" y="227"/>
                      <a:pt x="3967" y="227"/>
                    </a:cubicBezTo>
                    <a:cubicBezTo>
                      <a:pt x="3527" y="341"/>
                      <a:pt x="3527" y="341"/>
                      <a:pt x="3527" y="341"/>
                    </a:cubicBezTo>
                    <a:cubicBezTo>
                      <a:pt x="3086" y="341"/>
                      <a:pt x="3086" y="341"/>
                      <a:pt x="3086" y="341"/>
                    </a:cubicBezTo>
                    <a:cubicBezTo>
                      <a:pt x="3086" y="341"/>
                      <a:pt x="3086" y="341"/>
                      <a:pt x="3086" y="341"/>
                    </a:cubicBezTo>
                    <a:cubicBezTo>
                      <a:pt x="2645" y="455"/>
                      <a:pt x="2645" y="455"/>
                      <a:pt x="2645" y="455"/>
                    </a:cubicBezTo>
                    <a:cubicBezTo>
                      <a:pt x="2204" y="455"/>
                      <a:pt x="2204" y="455"/>
                      <a:pt x="2204" y="455"/>
                    </a:cubicBezTo>
                    <a:cubicBezTo>
                      <a:pt x="2204" y="455"/>
                      <a:pt x="2204" y="455"/>
                      <a:pt x="2204" y="455"/>
                    </a:cubicBezTo>
                    <a:cubicBezTo>
                      <a:pt x="2204" y="682"/>
                      <a:pt x="2204" y="682"/>
                      <a:pt x="2204" y="682"/>
                    </a:cubicBezTo>
                    <a:cubicBezTo>
                      <a:pt x="2204" y="682"/>
                      <a:pt x="2204" y="682"/>
                      <a:pt x="2204" y="682"/>
                    </a:cubicBezTo>
                    <a:cubicBezTo>
                      <a:pt x="2204" y="909"/>
                      <a:pt x="2204" y="909"/>
                      <a:pt x="2204" y="909"/>
                    </a:cubicBezTo>
                    <a:cubicBezTo>
                      <a:pt x="2645" y="1251"/>
                      <a:pt x="2645" y="1251"/>
                      <a:pt x="2645" y="1251"/>
                    </a:cubicBezTo>
                    <a:cubicBezTo>
                      <a:pt x="2645" y="1364"/>
                      <a:pt x="2645" y="1364"/>
                      <a:pt x="2645" y="1364"/>
                    </a:cubicBezTo>
                    <a:cubicBezTo>
                      <a:pt x="2645" y="1478"/>
                      <a:pt x="2645" y="1478"/>
                      <a:pt x="2645" y="1478"/>
                    </a:cubicBezTo>
                    <a:cubicBezTo>
                      <a:pt x="2204" y="1478"/>
                      <a:pt x="2204" y="1478"/>
                      <a:pt x="2204" y="1478"/>
                    </a:cubicBezTo>
                    <a:cubicBezTo>
                      <a:pt x="2645" y="1705"/>
                      <a:pt x="2645" y="1705"/>
                      <a:pt x="2645" y="1705"/>
                    </a:cubicBezTo>
                    <a:cubicBezTo>
                      <a:pt x="2645" y="1819"/>
                      <a:pt x="2645" y="1819"/>
                      <a:pt x="2645" y="1819"/>
                    </a:cubicBezTo>
                    <a:cubicBezTo>
                      <a:pt x="3086" y="1933"/>
                      <a:pt x="3086" y="1933"/>
                      <a:pt x="3086" y="1933"/>
                    </a:cubicBezTo>
                    <a:cubicBezTo>
                      <a:pt x="3086" y="2160"/>
                      <a:pt x="3086" y="2160"/>
                      <a:pt x="3086" y="2160"/>
                    </a:cubicBezTo>
                    <a:cubicBezTo>
                      <a:pt x="3086" y="2274"/>
                      <a:pt x="3086" y="2274"/>
                      <a:pt x="3086" y="2274"/>
                    </a:cubicBezTo>
                    <a:cubicBezTo>
                      <a:pt x="2645" y="2274"/>
                      <a:pt x="2645" y="2274"/>
                      <a:pt x="2645" y="2274"/>
                    </a:cubicBezTo>
                    <a:cubicBezTo>
                      <a:pt x="3086" y="2615"/>
                      <a:pt x="3086" y="2615"/>
                      <a:pt x="3086" y="2615"/>
                    </a:cubicBezTo>
                    <a:cubicBezTo>
                      <a:pt x="3086" y="2728"/>
                      <a:pt x="3086" y="2728"/>
                      <a:pt x="3086" y="2728"/>
                    </a:cubicBezTo>
                    <a:cubicBezTo>
                      <a:pt x="2645" y="2728"/>
                      <a:pt x="2645" y="2728"/>
                      <a:pt x="2645" y="2728"/>
                    </a:cubicBezTo>
                    <a:cubicBezTo>
                      <a:pt x="2204" y="2842"/>
                      <a:pt x="2204" y="2842"/>
                      <a:pt x="2204" y="2842"/>
                    </a:cubicBezTo>
                    <a:cubicBezTo>
                      <a:pt x="2204" y="2956"/>
                      <a:pt x="2204" y="2956"/>
                      <a:pt x="2204" y="2956"/>
                    </a:cubicBezTo>
                    <a:cubicBezTo>
                      <a:pt x="2645" y="3069"/>
                      <a:pt x="2645" y="3069"/>
                      <a:pt x="2645" y="3069"/>
                    </a:cubicBezTo>
                    <a:cubicBezTo>
                      <a:pt x="2645" y="2956"/>
                      <a:pt x="2645" y="2956"/>
                      <a:pt x="2645" y="2956"/>
                    </a:cubicBezTo>
                    <a:cubicBezTo>
                      <a:pt x="3086" y="2956"/>
                      <a:pt x="3086" y="2956"/>
                      <a:pt x="3086" y="2956"/>
                    </a:cubicBezTo>
                    <a:cubicBezTo>
                      <a:pt x="2645" y="3069"/>
                      <a:pt x="2645" y="3069"/>
                      <a:pt x="2645" y="3069"/>
                    </a:cubicBezTo>
                    <a:cubicBezTo>
                      <a:pt x="2645" y="3524"/>
                      <a:pt x="2645" y="3524"/>
                      <a:pt x="2645" y="3524"/>
                    </a:cubicBezTo>
                    <a:cubicBezTo>
                      <a:pt x="3086" y="3752"/>
                      <a:pt x="3086" y="3752"/>
                      <a:pt x="3086" y="3752"/>
                    </a:cubicBezTo>
                    <a:cubicBezTo>
                      <a:pt x="3086" y="3865"/>
                      <a:pt x="3086" y="3865"/>
                      <a:pt x="3086" y="3865"/>
                    </a:cubicBezTo>
                    <a:cubicBezTo>
                      <a:pt x="3086" y="3979"/>
                      <a:pt x="3086" y="3979"/>
                      <a:pt x="3086" y="3979"/>
                    </a:cubicBezTo>
                    <a:cubicBezTo>
                      <a:pt x="2645" y="4093"/>
                      <a:pt x="2645" y="4093"/>
                      <a:pt x="2645" y="4093"/>
                    </a:cubicBezTo>
                    <a:cubicBezTo>
                      <a:pt x="2645" y="4206"/>
                      <a:pt x="2645" y="4206"/>
                      <a:pt x="2645" y="4206"/>
                    </a:cubicBezTo>
                    <a:cubicBezTo>
                      <a:pt x="3086" y="4320"/>
                      <a:pt x="3086" y="4320"/>
                      <a:pt x="3086" y="4320"/>
                    </a:cubicBezTo>
                    <a:cubicBezTo>
                      <a:pt x="3086" y="4434"/>
                      <a:pt x="3086" y="4434"/>
                      <a:pt x="3086" y="4434"/>
                    </a:cubicBezTo>
                    <a:cubicBezTo>
                      <a:pt x="3086" y="4661"/>
                      <a:pt x="3086" y="4661"/>
                      <a:pt x="3086" y="4661"/>
                    </a:cubicBezTo>
                    <a:cubicBezTo>
                      <a:pt x="2645" y="4775"/>
                      <a:pt x="2645" y="4775"/>
                      <a:pt x="2645" y="4775"/>
                    </a:cubicBezTo>
                    <a:cubicBezTo>
                      <a:pt x="2645" y="4888"/>
                      <a:pt x="2645" y="4888"/>
                      <a:pt x="2645" y="4888"/>
                    </a:cubicBezTo>
                    <a:cubicBezTo>
                      <a:pt x="2645" y="5002"/>
                      <a:pt x="2645" y="5002"/>
                      <a:pt x="2645" y="5002"/>
                    </a:cubicBezTo>
                    <a:cubicBezTo>
                      <a:pt x="2645" y="5002"/>
                      <a:pt x="2645" y="5002"/>
                      <a:pt x="2645" y="5002"/>
                    </a:cubicBezTo>
                    <a:cubicBezTo>
                      <a:pt x="2645" y="5116"/>
                      <a:pt x="2645" y="5116"/>
                      <a:pt x="2645" y="5116"/>
                    </a:cubicBezTo>
                    <a:cubicBezTo>
                      <a:pt x="2204" y="5229"/>
                      <a:pt x="2204" y="5229"/>
                      <a:pt x="2204" y="5229"/>
                    </a:cubicBezTo>
                    <a:cubicBezTo>
                      <a:pt x="2204" y="5343"/>
                      <a:pt x="2204" y="5343"/>
                      <a:pt x="2204" y="5343"/>
                    </a:cubicBezTo>
                    <a:cubicBezTo>
                      <a:pt x="2204" y="5457"/>
                      <a:pt x="2204" y="5457"/>
                      <a:pt x="2204" y="5457"/>
                    </a:cubicBezTo>
                    <a:cubicBezTo>
                      <a:pt x="2204" y="5571"/>
                      <a:pt x="2204" y="5571"/>
                      <a:pt x="2204" y="5571"/>
                    </a:cubicBezTo>
                    <a:cubicBezTo>
                      <a:pt x="1763" y="5684"/>
                      <a:pt x="1763" y="5684"/>
                      <a:pt x="1763" y="5684"/>
                    </a:cubicBezTo>
                    <a:cubicBezTo>
                      <a:pt x="1763" y="5798"/>
                      <a:pt x="1763" y="5798"/>
                      <a:pt x="1763" y="5798"/>
                    </a:cubicBezTo>
                    <a:cubicBezTo>
                      <a:pt x="2204" y="5912"/>
                      <a:pt x="2204" y="5912"/>
                      <a:pt x="2204" y="5912"/>
                    </a:cubicBezTo>
                    <a:cubicBezTo>
                      <a:pt x="2204" y="6025"/>
                      <a:pt x="2204" y="6025"/>
                      <a:pt x="2204" y="6025"/>
                    </a:cubicBezTo>
                    <a:cubicBezTo>
                      <a:pt x="2645" y="6139"/>
                      <a:pt x="2645" y="6139"/>
                      <a:pt x="2645" y="6139"/>
                    </a:cubicBezTo>
                    <a:cubicBezTo>
                      <a:pt x="2204" y="6139"/>
                      <a:pt x="2204" y="6139"/>
                      <a:pt x="2204" y="6139"/>
                    </a:cubicBezTo>
                    <a:cubicBezTo>
                      <a:pt x="2204" y="6253"/>
                      <a:pt x="2204" y="6253"/>
                      <a:pt x="2204" y="6253"/>
                    </a:cubicBezTo>
                    <a:cubicBezTo>
                      <a:pt x="2204" y="6366"/>
                      <a:pt x="2204" y="6366"/>
                      <a:pt x="2204" y="6366"/>
                    </a:cubicBezTo>
                    <a:cubicBezTo>
                      <a:pt x="2204" y="6480"/>
                      <a:pt x="2204" y="6480"/>
                      <a:pt x="2204" y="6480"/>
                    </a:cubicBezTo>
                    <a:cubicBezTo>
                      <a:pt x="1763" y="6480"/>
                      <a:pt x="1763" y="6480"/>
                      <a:pt x="1763" y="6480"/>
                    </a:cubicBezTo>
                    <a:cubicBezTo>
                      <a:pt x="1763" y="6594"/>
                      <a:pt x="1763" y="6594"/>
                      <a:pt x="1763" y="6594"/>
                    </a:cubicBezTo>
                    <a:cubicBezTo>
                      <a:pt x="1763" y="6707"/>
                      <a:pt x="1763" y="6707"/>
                      <a:pt x="1763" y="6707"/>
                    </a:cubicBezTo>
                    <a:cubicBezTo>
                      <a:pt x="1763" y="6821"/>
                      <a:pt x="1763" y="6821"/>
                      <a:pt x="1763" y="6821"/>
                    </a:cubicBezTo>
                    <a:cubicBezTo>
                      <a:pt x="2204" y="7048"/>
                      <a:pt x="2204" y="7048"/>
                      <a:pt x="2204" y="7048"/>
                    </a:cubicBezTo>
                    <a:cubicBezTo>
                      <a:pt x="2204" y="7162"/>
                      <a:pt x="2204" y="7162"/>
                      <a:pt x="2204" y="7162"/>
                    </a:cubicBezTo>
                    <a:cubicBezTo>
                      <a:pt x="2204" y="7276"/>
                      <a:pt x="2204" y="7276"/>
                      <a:pt x="2204" y="7276"/>
                    </a:cubicBezTo>
                    <a:cubicBezTo>
                      <a:pt x="2204" y="7276"/>
                      <a:pt x="2204" y="7276"/>
                      <a:pt x="2204" y="7276"/>
                    </a:cubicBezTo>
                    <a:cubicBezTo>
                      <a:pt x="2645" y="7503"/>
                      <a:pt x="2645" y="7503"/>
                      <a:pt x="2645" y="7503"/>
                    </a:cubicBezTo>
                    <a:cubicBezTo>
                      <a:pt x="2645" y="7617"/>
                      <a:pt x="2645" y="7617"/>
                      <a:pt x="2645" y="7617"/>
                    </a:cubicBezTo>
                    <a:cubicBezTo>
                      <a:pt x="2645" y="7731"/>
                      <a:pt x="2645" y="7731"/>
                      <a:pt x="2645" y="7731"/>
                    </a:cubicBezTo>
                    <a:cubicBezTo>
                      <a:pt x="2645" y="7731"/>
                      <a:pt x="2645" y="7731"/>
                      <a:pt x="2645" y="7731"/>
                    </a:cubicBezTo>
                    <a:cubicBezTo>
                      <a:pt x="2645" y="7844"/>
                      <a:pt x="2645" y="7844"/>
                      <a:pt x="2645" y="7844"/>
                    </a:cubicBezTo>
                    <a:cubicBezTo>
                      <a:pt x="2645" y="7958"/>
                      <a:pt x="2645" y="7958"/>
                      <a:pt x="2645" y="7958"/>
                    </a:cubicBezTo>
                    <a:cubicBezTo>
                      <a:pt x="2645" y="7958"/>
                      <a:pt x="2645" y="7958"/>
                      <a:pt x="2645" y="7958"/>
                    </a:cubicBezTo>
                    <a:cubicBezTo>
                      <a:pt x="2645" y="8072"/>
                      <a:pt x="2645" y="8072"/>
                      <a:pt x="2645" y="8072"/>
                    </a:cubicBezTo>
                    <a:cubicBezTo>
                      <a:pt x="3086" y="8185"/>
                      <a:pt x="3086" y="8185"/>
                      <a:pt x="3086" y="8185"/>
                    </a:cubicBezTo>
                    <a:cubicBezTo>
                      <a:pt x="3086" y="8299"/>
                      <a:pt x="3086" y="8299"/>
                      <a:pt x="3086" y="8299"/>
                    </a:cubicBezTo>
                    <a:cubicBezTo>
                      <a:pt x="3086" y="8413"/>
                      <a:pt x="3086" y="8413"/>
                      <a:pt x="3086" y="8413"/>
                    </a:cubicBezTo>
                    <a:cubicBezTo>
                      <a:pt x="2645" y="8413"/>
                      <a:pt x="2645" y="8413"/>
                      <a:pt x="2645" y="8413"/>
                    </a:cubicBezTo>
                    <a:cubicBezTo>
                      <a:pt x="2204" y="8526"/>
                      <a:pt x="2204" y="8526"/>
                      <a:pt x="2204" y="8526"/>
                    </a:cubicBezTo>
                    <a:cubicBezTo>
                      <a:pt x="2204" y="8526"/>
                      <a:pt x="2204" y="8526"/>
                      <a:pt x="2204" y="8526"/>
                    </a:cubicBezTo>
                    <a:cubicBezTo>
                      <a:pt x="2645" y="8640"/>
                      <a:pt x="2645" y="8640"/>
                      <a:pt x="2645" y="8640"/>
                    </a:cubicBezTo>
                    <a:cubicBezTo>
                      <a:pt x="2204" y="8754"/>
                      <a:pt x="2204" y="8754"/>
                      <a:pt x="2204" y="8754"/>
                    </a:cubicBezTo>
                    <a:cubicBezTo>
                      <a:pt x="2204" y="8754"/>
                      <a:pt x="2204" y="8754"/>
                      <a:pt x="2204" y="8754"/>
                    </a:cubicBezTo>
                    <a:cubicBezTo>
                      <a:pt x="2204" y="8867"/>
                      <a:pt x="2204" y="8867"/>
                      <a:pt x="2204" y="8867"/>
                    </a:cubicBezTo>
                    <a:cubicBezTo>
                      <a:pt x="2204" y="8981"/>
                      <a:pt x="2204" y="8981"/>
                      <a:pt x="2204" y="8981"/>
                    </a:cubicBezTo>
                    <a:cubicBezTo>
                      <a:pt x="1763" y="9095"/>
                      <a:pt x="1763" y="9095"/>
                      <a:pt x="1763" y="9095"/>
                    </a:cubicBezTo>
                    <a:cubicBezTo>
                      <a:pt x="1763" y="9095"/>
                      <a:pt x="1763" y="9095"/>
                      <a:pt x="1763" y="9095"/>
                    </a:cubicBezTo>
                    <a:cubicBezTo>
                      <a:pt x="1763" y="9208"/>
                      <a:pt x="1763" y="9208"/>
                      <a:pt x="1763" y="9208"/>
                    </a:cubicBezTo>
                    <a:cubicBezTo>
                      <a:pt x="1763" y="9322"/>
                      <a:pt x="1763" y="9322"/>
                      <a:pt x="1763" y="9322"/>
                    </a:cubicBezTo>
                    <a:cubicBezTo>
                      <a:pt x="1763" y="9322"/>
                      <a:pt x="1763" y="9322"/>
                      <a:pt x="1763" y="9322"/>
                    </a:cubicBezTo>
                    <a:cubicBezTo>
                      <a:pt x="1763" y="9436"/>
                      <a:pt x="1763" y="9436"/>
                      <a:pt x="1763" y="9436"/>
                    </a:cubicBezTo>
                    <a:cubicBezTo>
                      <a:pt x="1763" y="9436"/>
                      <a:pt x="1763" y="9436"/>
                      <a:pt x="1763" y="9436"/>
                    </a:cubicBezTo>
                    <a:cubicBezTo>
                      <a:pt x="1322" y="9549"/>
                      <a:pt x="1322" y="9549"/>
                      <a:pt x="1322" y="9549"/>
                    </a:cubicBezTo>
                    <a:cubicBezTo>
                      <a:pt x="1322" y="9663"/>
                      <a:pt x="1322" y="9663"/>
                      <a:pt x="1322" y="9663"/>
                    </a:cubicBezTo>
                    <a:cubicBezTo>
                      <a:pt x="1322" y="9777"/>
                      <a:pt x="1322" y="9777"/>
                      <a:pt x="1322" y="9777"/>
                    </a:cubicBezTo>
                    <a:cubicBezTo>
                      <a:pt x="1322" y="9777"/>
                      <a:pt x="1322" y="9777"/>
                      <a:pt x="1322" y="9777"/>
                    </a:cubicBezTo>
                    <a:cubicBezTo>
                      <a:pt x="1322" y="9891"/>
                      <a:pt x="1322" y="9891"/>
                      <a:pt x="1322" y="9891"/>
                    </a:cubicBezTo>
                    <a:cubicBezTo>
                      <a:pt x="882" y="9891"/>
                      <a:pt x="882" y="9891"/>
                      <a:pt x="882" y="9891"/>
                    </a:cubicBezTo>
                    <a:cubicBezTo>
                      <a:pt x="882" y="10004"/>
                      <a:pt x="882" y="10004"/>
                      <a:pt x="882" y="10004"/>
                    </a:cubicBezTo>
                    <a:cubicBezTo>
                      <a:pt x="1322" y="10118"/>
                      <a:pt x="1322" y="10118"/>
                      <a:pt x="1322" y="10118"/>
                    </a:cubicBezTo>
                    <a:cubicBezTo>
                      <a:pt x="1322" y="10118"/>
                      <a:pt x="1322" y="10118"/>
                      <a:pt x="1322" y="10118"/>
                    </a:cubicBezTo>
                    <a:cubicBezTo>
                      <a:pt x="882" y="10232"/>
                      <a:pt x="882" y="10232"/>
                      <a:pt x="882" y="10232"/>
                    </a:cubicBezTo>
                    <a:cubicBezTo>
                      <a:pt x="882" y="10232"/>
                      <a:pt x="882" y="10232"/>
                      <a:pt x="882" y="10232"/>
                    </a:cubicBezTo>
                    <a:cubicBezTo>
                      <a:pt x="441" y="10232"/>
                      <a:pt x="441" y="10232"/>
                      <a:pt x="441" y="10232"/>
                    </a:cubicBezTo>
                    <a:cubicBezTo>
                      <a:pt x="0" y="10232"/>
                      <a:pt x="0" y="10232"/>
                      <a:pt x="0" y="10232"/>
                    </a:cubicBezTo>
                    <a:cubicBezTo>
                      <a:pt x="0" y="10232"/>
                      <a:pt x="0" y="10232"/>
                      <a:pt x="0" y="10232"/>
                    </a:cubicBezTo>
                    <a:cubicBezTo>
                      <a:pt x="441" y="10345"/>
                      <a:pt x="441" y="10345"/>
                      <a:pt x="441" y="10345"/>
                    </a:cubicBezTo>
                    <a:cubicBezTo>
                      <a:pt x="441" y="10459"/>
                      <a:pt x="441" y="10459"/>
                      <a:pt x="441" y="10459"/>
                    </a:cubicBezTo>
                    <a:cubicBezTo>
                      <a:pt x="441" y="10573"/>
                      <a:pt x="441" y="10573"/>
                      <a:pt x="441" y="10573"/>
                    </a:cubicBezTo>
                    <a:cubicBezTo>
                      <a:pt x="882" y="10686"/>
                      <a:pt x="882" y="10686"/>
                      <a:pt x="882" y="10686"/>
                    </a:cubicBezTo>
                    <a:cubicBezTo>
                      <a:pt x="882" y="10800"/>
                      <a:pt x="882" y="10800"/>
                      <a:pt x="882" y="10800"/>
                    </a:cubicBezTo>
                    <a:cubicBezTo>
                      <a:pt x="882" y="10914"/>
                      <a:pt x="882" y="10914"/>
                      <a:pt x="882" y="10914"/>
                    </a:cubicBezTo>
                    <a:cubicBezTo>
                      <a:pt x="1763" y="11141"/>
                      <a:pt x="1763" y="11141"/>
                      <a:pt x="1763" y="11141"/>
                    </a:cubicBezTo>
                    <a:cubicBezTo>
                      <a:pt x="1763" y="11255"/>
                      <a:pt x="1763" y="11255"/>
                      <a:pt x="1763" y="11255"/>
                    </a:cubicBezTo>
                    <a:cubicBezTo>
                      <a:pt x="1763" y="11255"/>
                      <a:pt x="1763" y="11255"/>
                      <a:pt x="1763" y="11255"/>
                    </a:cubicBezTo>
                    <a:cubicBezTo>
                      <a:pt x="1763" y="11368"/>
                      <a:pt x="1763" y="11368"/>
                      <a:pt x="1763" y="11368"/>
                    </a:cubicBezTo>
                    <a:cubicBezTo>
                      <a:pt x="1763" y="11596"/>
                      <a:pt x="1763" y="11596"/>
                      <a:pt x="1763" y="11596"/>
                    </a:cubicBezTo>
                    <a:cubicBezTo>
                      <a:pt x="1763" y="11596"/>
                      <a:pt x="1763" y="11596"/>
                      <a:pt x="1763" y="11596"/>
                    </a:cubicBezTo>
                    <a:cubicBezTo>
                      <a:pt x="1763" y="11709"/>
                      <a:pt x="1763" y="11709"/>
                      <a:pt x="1763" y="11709"/>
                    </a:cubicBezTo>
                    <a:cubicBezTo>
                      <a:pt x="1763" y="11709"/>
                      <a:pt x="1763" y="11709"/>
                      <a:pt x="1763" y="11709"/>
                    </a:cubicBezTo>
                    <a:cubicBezTo>
                      <a:pt x="1322" y="11709"/>
                      <a:pt x="1322" y="11709"/>
                      <a:pt x="1322" y="11709"/>
                    </a:cubicBezTo>
                    <a:cubicBezTo>
                      <a:pt x="1322" y="11709"/>
                      <a:pt x="1322" y="11709"/>
                      <a:pt x="1322" y="11709"/>
                    </a:cubicBezTo>
                    <a:cubicBezTo>
                      <a:pt x="882" y="11823"/>
                      <a:pt x="882" y="11823"/>
                      <a:pt x="882" y="11823"/>
                    </a:cubicBezTo>
                    <a:cubicBezTo>
                      <a:pt x="1322" y="11937"/>
                      <a:pt x="1322" y="11937"/>
                      <a:pt x="1322" y="11937"/>
                    </a:cubicBezTo>
                    <a:cubicBezTo>
                      <a:pt x="1322" y="11937"/>
                      <a:pt x="1322" y="11937"/>
                      <a:pt x="1322" y="11937"/>
                    </a:cubicBezTo>
                    <a:cubicBezTo>
                      <a:pt x="1322" y="12164"/>
                      <a:pt x="1322" y="12164"/>
                      <a:pt x="1322" y="12164"/>
                    </a:cubicBezTo>
                    <a:cubicBezTo>
                      <a:pt x="1322" y="12278"/>
                      <a:pt x="1322" y="12278"/>
                      <a:pt x="1322" y="12278"/>
                    </a:cubicBezTo>
                    <a:cubicBezTo>
                      <a:pt x="1322" y="12278"/>
                      <a:pt x="1322" y="12278"/>
                      <a:pt x="1322" y="12278"/>
                    </a:cubicBezTo>
                    <a:cubicBezTo>
                      <a:pt x="1322" y="12278"/>
                      <a:pt x="1322" y="12278"/>
                      <a:pt x="1322" y="12278"/>
                    </a:cubicBezTo>
                    <a:cubicBezTo>
                      <a:pt x="1322" y="12392"/>
                      <a:pt x="1322" y="12392"/>
                      <a:pt x="1322" y="12392"/>
                    </a:cubicBezTo>
                    <a:cubicBezTo>
                      <a:pt x="1322" y="12392"/>
                      <a:pt x="1322" y="12392"/>
                      <a:pt x="1322" y="12392"/>
                    </a:cubicBezTo>
                    <a:cubicBezTo>
                      <a:pt x="1322" y="12505"/>
                      <a:pt x="1322" y="12505"/>
                      <a:pt x="1322" y="12505"/>
                    </a:cubicBezTo>
                    <a:cubicBezTo>
                      <a:pt x="1763" y="12733"/>
                      <a:pt x="1763" y="12733"/>
                      <a:pt x="1763" y="12733"/>
                    </a:cubicBezTo>
                    <a:cubicBezTo>
                      <a:pt x="2204" y="12733"/>
                      <a:pt x="2204" y="12733"/>
                      <a:pt x="2204" y="12733"/>
                    </a:cubicBezTo>
                    <a:cubicBezTo>
                      <a:pt x="2204" y="12846"/>
                      <a:pt x="2204" y="12846"/>
                      <a:pt x="2204" y="12846"/>
                    </a:cubicBezTo>
                    <a:cubicBezTo>
                      <a:pt x="2645" y="12846"/>
                      <a:pt x="2645" y="12846"/>
                      <a:pt x="2645" y="12846"/>
                    </a:cubicBezTo>
                    <a:cubicBezTo>
                      <a:pt x="3527" y="12846"/>
                      <a:pt x="3527" y="12846"/>
                      <a:pt x="3527" y="12846"/>
                    </a:cubicBezTo>
                    <a:cubicBezTo>
                      <a:pt x="3527" y="12733"/>
                      <a:pt x="3527" y="12733"/>
                      <a:pt x="3527" y="12733"/>
                    </a:cubicBezTo>
                    <a:cubicBezTo>
                      <a:pt x="3527" y="12619"/>
                      <a:pt x="3527" y="12619"/>
                      <a:pt x="3527" y="12619"/>
                    </a:cubicBezTo>
                    <a:cubicBezTo>
                      <a:pt x="3967" y="12619"/>
                      <a:pt x="3967" y="12619"/>
                      <a:pt x="3967" y="12619"/>
                    </a:cubicBezTo>
                    <a:cubicBezTo>
                      <a:pt x="3967" y="12733"/>
                      <a:pt x="3967" y="12733"/>
                      <a:pt x="3967" y="12733"/>
                    </a:cubicBezTo>
                    <a:cubicBezTo>
                      <a:pt x="4408" y="12733"/>
                      <a:pt x="4408" y="12733"/>
                      <a:pt x="4408" y="12733"/>
                    </a:cubicBezTo>
                    <a:cubicBezTo>
                      <a:pt x="4408" y="12733"/>
                      <a:pt x="4408" y="12733"/>
                      <a:pt x="4408" y="12733"/>
                    </a:cubicBezTo>
                    <a:cubicBezTo>
                      <a:pt x="4408" y="12733"/>
                      <a:pt x="4408" y="12733"/>
                      <a:pt x="4408" y="12733"/>
                    </a:cubicBezTo>
                    <a:cubicBezTo>
                      <a:pt x="3967" y="12846"/>
                      <a:pt x="3967" y="12846"/>
                      <a:pt x="3967" y="12846"/>
                    </a:cubicBezTo>
                    <a:cubicBezTo>
                      <a:pt x="3967" y="12960"/>
                      <a:pt x="3967" y="12960"/>
                      <a:pt x="3967" y="12960"/>
                    </a:cubicBezTo>
                    <a:cubicBezTo>
                      <a:pt x="3967" y="12960"/>
                      <a:pt x="3967" y="12960"/>
                      <a:pt x="3967" y="12960"/>
                    </a:cubicBezTo>
                    <a:cubicBezTo>
                      <a:pt x="4408" y="12960"/>
                      <a:pt x="4408" y="12960"/>
                      <a:pt x="4408" y="12960"/>
                    </a:cubicBezTo>
                    <a:cubicBezTo>
                      <a:pt x="4408" y="12960"/>
                      <a:pt x="4408" y="12960"/>
                      <a:pt x="4408" y="12960"/>
                    </a:cubicBezTo>
                    <a:cubicBezTo>
                      <a:pt x="4408" y="13187"/>
                      <a:pt x="4408" y="13187"/>
                      <a:pt x="4408" y="13187"/>
                    </a:cubicBezTo>
                    <a:cubicBezTo>
                      <a:pt x="4849" y="13187"/>
                      <a:pt x="4849" y="13187"/>
                      <a:pt x="4849" y="13187"/>
                    </a:cubicBezTo>
                    <a:cubicBezTo>
                      <a:pt x="4408" y="13187"/>
                      <a:pt x="4408" y="13187"/>
                      <a:pt x="4408" y="13187"/>
                    </a:cubicBezTo>
                    <a:cubicBezTo>
                      <a:pt x="4408" y="13187"/>
                      <a:pt x="4408" y="13187"/>
                      <a:pt x="4408" y="13187"/>
                    </a:cubicBezTo>
                    <a:cubicBezTo>
                      <a:pt x="4408" y="13074"/>
                      <a:pt x="4408" y="13074"/>
                      <a:pt x="4408" y="13074"/>
                    </a:cubicBezTo>
                    <a:cubicBezTo>
                      <a:pt x="3967" y="13074"/>
                      <a:pt x="3967" y="13074"/>
                      <a:pt x="3967" y="13074"/>
                    </a:cubicBezTo>
                    <a:cubicBezTo>
                      <a:pt x="3967" y="13187"/>
                      <a:pt x="3967" y="13187"/>
                      <a:pt x="3967" y="13187"/>
                    </a:cubicBezTo>
                    <a:cubicBezTo>
                      <a:pt x="3967" y="13187"/>
                      <a:pt x="3967" y="13187"/>
                      <a:pt x="3967" y="13187"/>
                    </a:cubicBezTo>
                    <a:cubicBezTo>
                      <a:pt x="4408" y="13301"/>
                      <a:pt x="4408" y="13301"/>
                      <a:pt x="4408" y="13301"/>
                    </a:cubicBezTo>
                    <a:cubicBezTo>
                      <a:pt x="4408" y="13301"/>
                      <a:pt x="4408" y="13301"/>
                      <a:pt x="4408" y="13301"/>
                    </a:cubicBezTo>
                    <a:cubicBezTo>
                      <a:pt x="3967" y="13301"/>
                      <a:pt x="3967" y="13301"/>
                      <a:pt x="3967" y="13301"/>
                    </a:cubicBezTo>
                    <a:cubicBezTo>
                      <a:pt x="3967" y="13301"/>
                      <a:pt x="3967" y="13301"/>
                      <a:pt x="3967" y="13301"/>
                    </a:cubicBezTo>
                    <a:cubicBezTo>
                      <a:pt x="3967" y="13415"/>
                      <a:pt x="3967" y="13415"/>
                      <a:pt x="3967" y="13415"/>
                    </a:cubicBezTo>
                    <a:cubicBezTo>
                      <a:pt x="4408" y="13528"/>
                      <a:pt x="4408" y="13528"/>
                      <a:pt x="4408" y="13528"/>
                    </a:cubicBezTo>
                    <a:cubicBezTo>
                      <a:pt x="3967" y="13642"/>
                      <a:pt x="3967" y="13642"/>
                      <a:pt x="3967" y="13642"/>
                    </a:cubicBezTo>
                    <a:cubicBezTo>
                      <a:pt x="3967" y="13642"/>
                      <a:pt x="3967" y="13642"/>
                      <a:pt x="3967" y="13642"/>
                    </a:cubicBezTo>
                    <a:cubicBezTo>
                      <a:pt x="3967" y="13756"/>
                      <a:pt x="3967" y="13756"/>
                      <a:pt x="3967" y="13756"/>
                    </a:cubicBezTo>
                    <a:cubicBezTo>
                      <a:pt x="3967" y="13756"/>
                      <a:pt x="3967" y="13756"/>
                      <a:pt x="3967" y="13756"/>
                    </a:cubicBezTo>
                    <a:cubicBezTo>
                      <a:pt x="3967" y="13869"/>
                      <a:pt x="3967" y="13869"/>
                      <a:pt x="3967" y="13869"/>
                    </a:cubicBezTo>
                    <a:cubicBezTo>
                      <a:pt x="4408" y="13869"/>
                      <a:pt x="4408" y="13869"/>
                      <a:pt x="4408" y="13869"/>
                    </a:cubicBezTo>
                    <a:cubicBezTo>
                      <a:pt x="3967" y="13983"/>
                      <a:pt x="3967" y="13983"/>
                      <a:pt x="3967" y="13983"/>
                    </a:cubicBezTo>
                    <a:cubicBezTo>
                      <a:pt x="3967" y="14097"/>
                      <a:pt x="3967" y="14097"/>
                      <a:pt x="3967" y="14097"/>
                    </a:cubicBezTo>
                    <a:cubicBezTo>
                      <a:pt x="3967" y="14097"/>
                      <a:pt x="3967" y="14097"/>
                      <a:pt x="3967" y="14097"/>
                    </a:cubicBezTo>
                    <a:cubicBezTo>
                      <a:pt x="3967" y="14211"/>
                      <a:pt x="3967" y="14211"/>
                      <a:pt x="3967" y="14211"/>
                    </a:cubicBezTo>
                    <a:cubicBezTo>
                      <a:pt x="3967" y="14211"/>
                      <a:pt x="3967" y="14211"/>
                      <a:pt x="3967" y="14211"/>
                    </a:cubicBezTo>
                    <a:cubicBezTo>
                      <a:pt x="4408" y="14211"/>
                      <a:pt x="4408" y="14211"/>
                      <a:pt x="4408" y="14211"/>
                    </a:cubicBezTo>
                    <a:cubicBezTo>
                      <a:pt x="4849" y="14324"/>
                      <a:pt x="4849" y="14324"/>
                      <a:pt x="4849" y="14324"/>
                    </a:cubicBezTo>
                    <a:cubicBezTo>
                      <a:pt x="4849" y="14324"/>
                      <a:pt x="4849" y="14324"/>
                      <a:pt x="4849" y="14324"/>
                    </a:cubicBezTo>
                    <a:cubicBezTo>
                      <a:pt x="4849" y="14438"/>
                      <a:pt x="4849" y="14438"/>
                      <a:pt x="4849" y="14438"/>
                    </a:cubicBezTo>
                    <a:cubicBezTo>
                      <a:pt x="5290" y="14438"/>
                      <a:pt x="5290" y="14438"/>
                      <a:pt x="5290" y="14438"/>
                    </a:cubicBezTo>
                    <a:cubicBezTo>
                      <a:pt x="5290" y="14552"/>
                      <a:pt x="5290" y="14552"/>
                      <a:pt x="5290" y="14552"/>
                    </a:cubicBezTo>
                    <a:cubicBezTo>
                      <a:pt x="4849" y="14665"/>
                      <a:pt x="4849" y="14665"/>
                      <a:pt x="4849" y="14665"/>
                    </a:cubicBezTo>
                    <a:cubicBezTo>
                      <a:pt x="4408" y="14779"/>
                      <a:pt x="4408" y="14779"/>
                      <a:pt x="4408" y="14779"/>
                    </a:cubicBezTo>
                    <a:cubicBezTo>
                      <a:pt x="3967" y="14779"/>
                      <a:pt x="3967" y="14779"/>
                      <a:pt x="3967" y="14779"/>
                    </a:cubicBezTo>
                    <a:cubicBezTo>
                      <a:pt x="3967" y="14893"/>
                      <a:pt x="3967" y="14893"/>
                      <a:pt x="3967" y="14893"/>
                    </a:cubicBezTo>
                    <a:cubicBezTo>
                      <a:pt x="4408" y="14893"/>
                      <a:pt x="4408" y="14893"/>
                      <a:pt x="4408" y="14893"/>
                    </a:cubicBezTo>
                    <a:cubicBezTo>
                      <a:pt x="3967" y="15006"/>
                      <a:pt x="3967" y="15006"/>
                      <a:pt x="3967" y="15006"/>
                    </a:cubicBezTo>
                    <a:cubicBezTo>
                      <a:pt x="3967" y="15006"/>
                      <a:pt x="3967" y="15006"/>
                      <a:pt x="3967" y="15006"/>
                    </a:cubicBezTo>
                    <a:cubicBezTo>
                      <a:pt x="4408" y="15120"/>
                      <a:pt x="4408" y="15120"/>
                      <a:pt x="4408" y="15120"/>
                    </a:cubicBezTo>
                    <a:cubicBezTo>
                      <a:pt x="3967" y="15120"/>
                      <a:pt x="3967" y="15120"/>
                      <a:pt x="3967" y="15120"/>
                    </a:cubicBezTo>
                    <a:cubicBezTo>
                      <a:pt x="3967" y="15347"/>
                      <a:pt x="3967" y="15347"/>
                      <a:pt x="3967" y="15347"/>
                    </a:cubicBezTo>
                    <a:cubicBezTo>
                      <a:pt x="3527" y="15347"/>
                      <a:pt x="3527" y="15347"/>
                      <a:pt x="3527" y="15347"/>
                    </a:cubicBezTo>
                    <a:cubicBezTo>
                      <a:pt x="3967" y="15461"/>
                      <a:pt x="3967" y="15461"/>
                      <a:pt x="3967" y="15461"/>
                    </a:cubicBezTo>
                    <a:cubicBezTo>
                      <a:pt x="3967" y="15461"/>
                      <a:pt x="3967" y="15461"/>
                      <a:pt x="3967" y="15461"/>
                    </a:cubicBezTo>
                    <a:cubicBezTo>
                      <a:pt x="3967" y="15688"/>
                      <a:pt x="3967" y="15688"/>
                      <a:pt x="3967" y="15688"/>
                    </a:cubicBezTo>
                    <a:cubicBezTo>
                      <a:pt x="3527" y="15688"/>
                      <a:pt x="3527" y="15688"/>
                      <a:pt x="3527" y="15688"/>
                    </a:cubicBezTo>
                    <a:cubicBezTo>
                      <a:pt x="3527" y="15802"/>
                      <a:pt x="3527" y="15802"/>
                      <a:pt x="3527" y="15802"/>
                    </a:cubicBezTo>
                    <a:cubicBezTo>
                      <a:pt x="3527" y="15688"/>
                      <a:pt x="3527" y="15688"/>
                      <a:pt x="3527" y="15688"/>
                    </a:cubicBezTo>
                    <a:cubicBezTo>
                      <a:pt x="3527" y="15688"/>
                      <a:pt x="3527" y="15688"/>
                      <a:pt x="3527" y="15688"/>
                    </a:cubicBezTo>
                    <a:cubicBezTo>
                      <a:pt x="3527" y="15575"/>
                      <a:pt x="3527" y="15575"/>
                      <a:pt x="3527" y="15575"/>
                    </a:cubicBezTo>
                    <a:cubicBezTo>
                      <a:pt x="3527" y="15461"/>
                      <a:pt x="3527" y="15461"/>
                      <a:pt x="3527" y="15461"/>
                    </a:cubicBezTo>
                    <a:cubicBezTo>
                      <a:pt x="3527" y="15347"/>
                      <a:pt x="3527" y="15347"/>
                      <a:pt x="3527" y="15347"/>
                    </a:cubicBezTo>
                    <a:cubicBezTo>
                      <a:pt x="3527" y="15347"/>
                      <a:pt x="3527" y="15347"/>
                      <a:pt x="3527" y="15347"/>
                    </a:cubicBezTo>
                    <a:cubicBezTo>
                      <a:pt x="3086" y="15461"/>
                      <a:pt x="3086" y="15461"/>
                      <a:pt x="3086" y="15461"/>
                    </a:cubicBezTo>
                    <a:cubicBezTo>
                      <a:pt x="2645" y="15461"/>
                      <a:pt x="2645" y="15461"/>
                      <a:pt x="2645" y="15461"/>
                    </a:cubicBezTo>
                    <a:cubicBezTo>
                      <a:pt x="2204" y="15461"/>
                      <a:pt x="2204" y="15461"/>
                      <a:pt x="2204" y="15461"/>
                    </a:cubicBezTo>
                    <a:cubicBezTo>
                      <a:pt x="2204" y="15461"/>
                      <a:pt x="2204" y="15461"/>
                      <a:pt x="2204" y="15461"/>
                    </a:cubicBezTo>
                    <a:cubicBezTo>
                      <a:pt x="2645" y="15461"/>
                      <a:pt x="2645" y="15461"/>
                      <a:pt x="2645" y="15461"/>
                    </a:cubicBezTo>
                    <a:cubicBezTo>
                      <a:pt x="3086" y="15347"/>
                      <a:pt x="3086" y="15347"/>
                      <a:pt x="3086" y="15347"/>
                    </a:cubicBezTo>
                    <a:cubicBezTo>
                      <a:pt x="3086" y="15234"/>
                      <a:pt x="3086" y="15234"/>
                      <a:pt x="3086" y="15234"/>
                    </a:cubicBezTo>
                    <a:cubicBezTo>
                      <a:pt x="2645" y="15234"/>
                      <a:pt x="2645" y="15234"/>
                      <a:pt x="2645" y="15234"/>
                    </a:cubicBezTo>
                    <a:cubicBezTo>
                      <a:pt x="2204" y="15234"/>
                      <a:pt x="2204" y="15234"/>
                      <a:pt x="2204" y="15234"/>
                    </a:cubicBezTo>
                    <a:cubicBezTo>
                      <a:pt x="1763" y="15234"/>
                      <a:pt x="1763" y="15234"/>
                      <a:pt x="1763" y="15234"/>
                    </a:cubicBezTo>
                    <a:cubicBezTo>
                      <a:pt x="1322" y="15234"/>
                      <a:pt x="1322" y="15234"/>
                      <a:pt x="1322" y="15234"/>
                    </a:cubicBezTo>
                    <a:cubicBezTo>
                      <a:pt x="1322" y="15234"/>
                      <a:pt x="1322" y="15234"/>
                      <a:pt x="1322" y="15234"/>
                    </a:cubicBezTo>
                    <a:cubicBezTo>
                      <a:pt x="1322" y="15347"/>
                      <a:pt x="1322" y="15347"/>
                      <a:pt x="1322" y="15347"/>
                    </a:cubicBezTo>
                    <a:cubicBezTo>
                      <a:pt x="1322" y="15461"/>
                      <a:pt x="1322" y="15461"/>
                      <a:pt x="1322" y="15461"/>
                    </a:cubicBezTo>
                    <a:cubicBezTo>
                      <a:pt x="1763" y="15461"/>
                      <a:pt x="1763" y="15461"/>
                      <a:pt x="1763" y="15461"/>
                    </a:cubicBezTo>
                    <a:cubicBezTo>
                      <a:pt x="1763" y="15461"/>
                      <a:pt x="1763" y="15461"/>
                      <a:pt x="1763" y="15461"/>
                    </a:cubicBezTo>
                    <a:cubicBezTo>
                      <a:pt x="1322" y="15461"/>
                      <a:pt x="1322" y="15461"/>
                      <a:pt x="1322" y="15461"/>
                    </a:cubicBezTo>
                    <a:cubicBezTo>
                      <a:pt x="1322" y="15575"/>
                      <a:pt x="1322" y="15575"/>
                      <a:pt x="1322" y="15575"/>
                    </a:cubicBezTo>
                    <a:cubicBezTo>
                      <a:pt x="882" y="15575"/>
                      <a:pt x="882" y="15575"/>
                      <a:pt x="882" y="15575"/>
                    </a:cubicBezTo>
                    <a:cubicBezTo>
                      <a:pt x="882" y="15688"/>
                      <a:pt x="882" y="15688"/>
                      <a:pt x="882" y="15688"/>
                    </a:cubicBezTo>
                    <a:cubicBezTo>
                      <a:pt x="441" y="15802"/>
                      <a:pt x="441" y="15802"/>
                      <a:pt x="441" y="15802"/>
                    </a:cubicBezTo>
                    <a:cubicBezTo>
                      <a:pt x="441" y="15802"/>
                      <a:pt x="441" y="15802"/>
                      <a:pt x="441" y="15802"/>
                    </a:cubicBezTo>
                    <a:cubicBezTo>
                      <a:pt x="882" y="16029"/>
                      <a:pt x="882" y="16029"/>
                      <a:pt x="882" y="16029"/>
                    </a:cubicBezTo>
                    <a:cubicBezTo>
                      <a:pt x="1322" y="16029"/>
                      <a:pt x="1322" y="16029"/>
                      <a:pt x="1322" y="16029"/>
                    </a:cubicBezTo>
                    <a:cubicBezTo>
                      <a:pt x="1322" y="15916"/>
                      <a:pt x="1322" y="15916"/>
                      <a:pt x="1322" y="15916"/>
                    </a:cubicBezTo>
                    <a:cubicBezTo>
                      <a:pt x="1322" y="15916"/>
                      <a:pt x="1322" y="15916"/>
                      <a:pt x="1322" y="15916"/>
                    </a:cubicBezTo>
                    <a:cubicBezTo>
                      <a:pt x="882" y="15916"/>
                      <a:pt x="882" y="15916"/>
                      <a:pt x="882" y="15916"/>
                    </a:cubicBezTo>
                    <a:cubicBezTo>
                      <a:pt x="882" y="15802"/>
                      <a:pt x="882" y="15802"/>
                      <a:pt x="882" y="15802"/>
                    </a:cubicBezTo>
                    <a:cubicBezTo>
                      <a:pt x="1322" y="15688"/>
                      <a:pt x="1322" y="15688"/>
                      <a:pt x="1322" y="15688"/>
                    </a:cubicBezTo>
                    <a:cubicBezTo>
                      <a:pt x="1763" y="15688"/>
                      <a:pt x="1763" y="15688"/>
                      <a:pt x="1763" y="15688"/>
                    </a:cubicBezTo>
                    <a:cubicBezTo>
                      <a:pt x="1763" y="15688"/>
                      <a:pt x="1763" y="15688"/>
                      <a:pt x="1763" y="15688"/>
                    </a:cubicBezTo>
                    <a:cubicBezTo>
                      <a:pt x="1763" y="15802"/>
                      <a:pt x="1763" y="15802"/>
                      <a:pt x="1763" y="15802"/>
                    </a:cubicBezTo>
                    <a:cubicBezTo>
                      <a:pt x="2204" y="15802"/>
                      <a:pt x="2204" y="15802"/>
                      <a:pt x="2204" y="15802"/>
                    </a:cubicBezTo>
                    <a:cubicBezTo>
                      <a:pt x="2645" y="15802"/>
                      <a:pt x="2645" y="15802"/>
                      <a:pt x="2645" y="15802"/>
                    </a:cubicBezTo>
                    <a:cubicBezTo>
                      <a:pt x="2645" y="15802"/>
                      <a:pt x="2645" y="15802"/>
                      <a:pt x="2645" y="15802"/>
                    </a:cubicBezTo>
                    <a:cubicBezTo>
                      <a:pt x="3086" y="15802"/>
                      <a:pt x="3086" y="15802"/>
                      <a:pt x="3086" y="15802"/>
                    </a:cubicBezTo>
                    <a:cubicBezTo>
                      <a:pt x="3086" y="15916"/>
                      <a:pt x="3086" y="15916"/>
                      <a:pt x="3086" y="15916"/>
                    </a:cubicBezTo>
                    <a:cubicBezTo>
                      <a:pt x="3527" y="15916"/>
                      <a:pt x="3527" y="15916"/>
                      <a:pt x="3527" y="15916"/>
                    </a:cubicBezTo>
                    <a:cubicBezTo>
                      <a:pt x="3967" y="16029"/>
                      <a:pt x="3967" y="16029"/>
                      <a:pt x="3967" y="16029"/>
                    </a:cubicBezTo>
                    <a:cubicBezTo>
                      <a:pt x="3527" y="16029"/>
                      <a:pt x="3527" y="16029"/>
                      <a:pt x="3527" y="16029"/>
                    </a:cubicBezTo>
                    <a:cubicBezTo>
                      <a:pt x="3527" y="16029"/>
                      <a:pt x="3527" y="16029"/>
                      <a:pt x="3527" y="16029"/>
                    </a:cubicBezTo>
                    <a:cubicBezTo>
                      <a:pt x="3527" y="16143"/>
                      <a:pt x="3527" y="16143"/>
                      <a:pt x="3527" y="16143"/>
                    </a:cubicBezTo>
                    <a:cubicBezTo>
                      <a:pt x="3527" y="16143"/>
                      <a:pt x="3527" y="16143"/>
                      <a:pt x="3527" y="16143"/>
                    </a:cubicBezTo>
                    <a:cubicBezTo>
                      <a:pt x="3527" y="16143"/>
                      <a:pt x="3527" y="16143"/>
                      <a:pt x="3527" y="16143"/>
                    </a:cubicBezTo>
                    <a:cubicBezTo>
                      <a:pt x="3527" y="16257"/>
                      <a:pt x="3527" y="16257"/>
                      <a:pt x="3527" y="16257"/>
                    </a:cubicBezTo>
                    <a:cubicBezTo>
                      <a:pt x="3967" y="16257"/>
                      <a:pt x="3967" y="16257"/>
                      <a:pt x="3967" y="16257"/>
                    </a:cubicBezTo>
                    <a:cubicBezTo>
                      <a:pt x="3967" y="16371"/>
                      <a:pt x="3967" y="16371"/>
                      <a:pt x="3967" y="16371"/>
                    </a:cubicBezTo>
                    <a:cubicBezTo>
                      <a:pt x="3527" y="16257"/>
                      <a:pt x="3527" y="16257"/>
                      <a:pt x="3527" y="16257"/>
                    </a:cubicBezTo>
                    <a:cubicBezTo>
                      <a:pt x="3086" y="16257"/>
                      <a:pt x="3086" y="16257"/>
                      <a:pt x="3086" y="16257"/>
                    </a:cubicBezTo>
                    <a:cubicBezTo>
                      <a:pt x="3086" y="16257"/>
                      <a:pt x="3086" y="16257"/>
                      <a:pt x="3086" y="16257"/>
                    </a:cubicBezTo>
                    <a:cubicBezTo>
                      <a:pt x="3086" y="16371"/>
                      <a:pt x="3086" y="16371"/>
                      <a:pt x="3086" y="16371"/>
                    </a:cubicBezTo>
                    <a:cubicBezTo>
                      <a:pt x="3527" y="16371"/>
                      <a:pt x="3527" y="16371"/>
                      <a:pt x="3527" y="16371"/>
                    </a:cubicBezTo>
                    <a:cubicBezTo>
                      <a:pt x="3527" y="16484"/>
                      <a:pt x="3527" y="16484"/>
                      <a:pt x="3527" y="16484"/>
                    </a:cubicBezTo>
                    <a:cubicBezTo>
                      <a:pt x="3967" y="16484"/>
                      <a:pt x="3967" y="16484"/>
                      <a:pt x="3967" y="16484"/>
                    </a:cubicBezTo>
                    <a:cubicBezTo>
                      <a:pt x="4408" y="16371"/>
                      <a:pt x="4408" y="16371"/>
                      <a:pt x="4408" y="16371"/>
                    </a:cubicBezTo>
                    <a:cubicBezTo>
                      <a:pt x="4849" y="16484"/>
                      <a:pt x="4849" y="16484"/>
                      <a:pt x="4849" y="16484"/>
                    </a:cubicBezTo>
                    <a:cubicBezTo>
                      <a:pt x="4849" y="16484"/>
                      <a:pt x="4849" y="16484"/>
                      <a:pt x="4849" y="16484"/>
                    </a:cubicBezTo>
                    <a:cubicBezTo>
                      <a:pt x="5290" y="16371"/>
                      <a:pt x="5290" y="16371"/>
                      <a:pt x="5290" y="16371"/>
                    </a:cubicBezTo>
                    <a:cubicBezTo>
                      <a:pt x="5290" y="16484"/>
                      <a:pt x="5290" y="16484"/>
                      <a:pt x="5290" y="16484"/>
                    </a:cubicBezTo>
                    <a:cubicBezTo>
                      <a:pt x="5290" y="16484"/>
                      <a:pt x="5290" y="16484"/>
                      <a:pt x="5290" y="16484"/>
                    </a:cubicBezTo>
                    <a:cubicBezTo>
                      <a:pt x="4849" y="16484"/>
                      <a:pt x="4849" y="16484"/>
                      <a:pt x="4849" y="16484"/>
                    </a:cubicBezTo>
                    <a:cubicBezTo>
                      <a:pt x="4849" y="16484"/>
                      <a:pt x="4849" y="16484"/>
                      <a:pt x="4849" y="16484"/>
                    </a:cubicBezTo>
                    <a:cubicBezTo>
                      <a:pt x="4408" y="16598"/>
                      <a:pt x="4408" y="16598"/>
                      <a:pt x="4408" y="16598"/>
                    </a:cubicBezTo>
                    <a:cubicBezTo>
                      <a:pt x="4408" y="16484"/>
                      <a:pt x="4408" y="16484"/>
                      <a:pt x="4408" y="16484"/>
                    </a:cubicBezTo>
                    <a:cubicBezTo>
                      <a:pt x="3527" y="16598"/>
                      <a:pt x="3527" y="16598"/>
                      <a:pt x="3527" y="16598"/>
                    </a:cubicBezTo>
                    <a:cubicBezTo>
                      <a:pt x="3527" y="16598"/>
                      <a:pt x="3527" y="16598"/>
                      <a:pt x="3527" y="16598"/>
                    </a:cubicBezTo>
                    <a:cubicBezTo>
                      <a:pt x="3527" y="16712"/>
                      <a:pt x="3527" y="16712"/>
                      <a:pt x="3527" y="16712"/>
                    </a:cubicBezTo>
                    <a:cubicBezTo>
                      <a:pt x="3967" y="16712"/>
                      <a:pt x="3967" y="16712"/>
                      <a:pt x="3967" y="16712"/>
                    </a:cubicBezTo>
                    <a:cubicBezTo>
                      <a:pt x="3967" y="16825"/>
                      <a:pt x="3967" y="16825"/>
                      <a:pt x="3967" y="16825"/>
                    </a:cubicBezTo>
                    <a:cubicBezTo>
                      <a:pt x="4408" y="16825"/>
                      <a:pt x="4408" y="16825"/>
                      <a:pt x="4408" y="16825"/>
                    </a:cubicBezTo>
                    <a:cubicBezTo>
                      <a:pt x="4849" y="16825"/>
                      <a:pt x="4849" y="16825"/>
                      <a:pt x="4849" y="16825"/>
                    </a:cubicBezTo>
                    <a:cubicBezTo>
                      <a:pt x="4849" y="16825"/>
                      <a:pt x="4849" y="16825"/>
                      <a:pt x="4849" y="16825"/>
                    </a:cubicBezTo>
                    <a:cubicBezTo>
                      <a:pt x="4408" y="16939"/>
                      <a:pt x="4408" y="16939"/>
                      <a:pt x="4408" y="16939"/>
                    </a:cubicBezTo>
                    <a:cubicBezTo>
                      <a:pt x="4408" y="16939"/>
                      <a:pt x="4408" y="16939"/>
                      <a:pt x="4408" y="16939"/>
                    </a:cubicBezTo>
                    <a:cubicBezTo>
                      <a:pt x="4408" y="16939"/>
                      <a:pt x="4408" y="16939"/>
                      <a:pt x="4408" y="16939"/>
                    </a:cubicBezTo>
                    <a:cubicBezTo>
                      <a:pt x="4408" y="17053"/>
                      <a:pt x="4408" y="17053"/>
                      <a:pt x="4408" y="17053"/>
                    </a:cubicBezTo>
                    <a:cubicBezTo>
                      <a:pt x="3967" y="17053"/>
                      <a:pt x="3967" y="17053"/>
                      <a:pt x="3967" y="17053"/>
                    </a:cubicBezTo>
                    <a:cubicBezTo>
                      <a:pt x="3967" y="17053"/>
                      <a:pt x="3967" y="17053"/>
                      <a:pt x="3967" y="17053"/>
                    </a:cubicBezTo>
                    <a:cubicBezTo>
                      <a:pt x="4408" y="17280"/>
                      <a:pt x="4408" y="17280"/>
                      <a:pt x="4408" y="17280"/>
                    </a:cubicBezTo>
                    <a:cubicBezTo>
                      <a:pt x="4408" y="17394"/>
                      <a:pt x="4408" y="17394"/>
                      <a:pt x="4408" y="17394"/>
                    </a:cubicBezTo>
                    <a:cubicBezTo>
                      <a:pt x="4408" y="17507"/>
                      <a:pt x="4408" y="17507"/>
                      <a:pt x="4408" y="17507"/>
                    </a:cubicBezTo>
                    <a:cubicBezTo>
                      <a:pt x="4849" y="17621"/>
                      <a:pt x="4849" y="17621"/>
                      <a:pt x="4849" y="17621"/>
                    </a:cubicBezTo>
                    <a:cubicBezTo>
                      <a:pt x="5290" y="17621"/>
                      <a:pt x="5290" y="17621"/>
                      <a:pt x="5290" y="17621"/>
                    </a:cubicBezTo>
                    <a:cubicBezTo>
                      <a:pt x="5290" y="17507"/>
                      <a:pt x="5290" y="17507"/>
                      <a:pt x="5290" y="17507"/>
                    </a:cubicBezTo>
                    <a:cubicBezTo>
                      <a:pt x="5290" y="17280"/>
                      <a:pt x="5290" y="17280"/>
                      <a:pt x="5290" y="17280"/>
                    </a:cubicBezTo>
                    <a:cubicBezTo>
                      <a:pt x="5731" y="17280"/>
                      <a:pt x="5731" y="17280"/>
                      <a:pt x="5731" y="17280"/>
                    </a:cubicBezTo>
                    <a:cubicBezTo>
                      <a:pt x="5731" y="17280"/>
                      <a:pt x="5731" y="17280"/>
                      <a:pt x="5731" y="17280"/>
                    </a:cubicBezTo>
                    <a:cubicBezTo>
                      <a:pt x="5290" y="17280"/>
                      <a:pt x="5290" y="17280"/>
                      <a:pt x="5290" y="17280"/>
                    </a:cubicBezTo>
                    <a:cubicBezTo>
                      <a:pt x="5290" y="17507"/>
                      <a:pt x="5290" y="17507"/>
                      <a:pt x="5290" y="17507"/>
                    </a:cubicBezTo>
                    <a:cubicBezTo>
                      <a:pt x="5290" y="17507"/>
                      <a:pt x="5290" y="17507"/>
                      <a:pt x="5290" y="17507"/>
                    </a:cubicBezTo>
                    <a:cubicBezTo>
                      <a:pt x="5731" y="17621"/>
                      <a:pt x="5731" y="17621"/>
                      <a:pt x="5731" y="17621"/>
                    </a:cubicBezTo>
                    <a:cubicBezTo>
                      <a:pt x="5731" y="17507"/>
                      <a:pt x="5731" y="17507"/>
                      <a:pt x="5731" y="17507"/>
                    </a:cubicBezTo>
                    <a:cubicBezTo>
                      <a:pt x="5731" y="17621"/>
                      <a:pt x="5731" y="17621"/>
                      <a:pt x="5731" y="17621"/>
                    </a:cubicBezTo>
                    <a:cubicBezTo>
                      <a:pt x="5290" y="17621"/>
                      <a:pt x="5290" y="17621"/>
                      <a:pt x="5290" y="17621"/>
                    </a:cubicBezTo>
                    <a:cubicBezTo>
                      <a:pt x="4849" y="17735"/>
                      <a:pt x="4849" y="17735"/>
                      <a:pt x="4849" y="17735"/>
                    </a:cubicBezTo>
                    <a:cubicBezTo>
                      <a:pt x="4849" y="17735"/>
                      <a:pt x="4849" y="17735"/>
                      <a:pt x="4849" y="17735"/>
                    </a:cubicBezTo>
                    <a:cubicBezTo>
                      <a:pt x="4849" y="17848"/>
                      <a:pt x="4849" y="17848"/>
                      <a:pt x="4849" y="17848"/>
                    </a:cubicBezTo>
                    <a:cubicBezTo>
                      <a:pt x="4849" y="17848"/>
                      <a:pt x="4849" y="17848"/>
                      <a:pt x="4849" y="17848"/>
                    </a:cubicBezTo>
                    <a:cubicBezTo>
                      <a:pt x="4849" y="17962"/>
                      <a:pt x="4849" y="17962"/>
                      <a:pt x="4849" y="17962"/>
                    </a:cubicBezTo>
                    <a:cubicBezTo>
                      <a:pt x="4408" y="17962"/>
                      <a:pt x="4408" y="17962"/>
                      <a:pt x="4408" y="17962"/>
                    </a:cubicBezTo>
                    <a:cubicBezTo>
                      <a:pt x="4408" y="18076"/>
                      <a:pt x="4408" y="18076"/>
                      <a:pt x="4408" y="18076"/>
                    </a:cubicBezTo>
                    <a:cubicBezTo>
                      <a:pt x="5290" y="18189"/>
                      <a:pt x="5290" y="18189"/>
                      <a:pt x="5290" y="18189"/>
                    </a:cubicBezTo>
                    <a:cubicBezTo>
                      <a:pt x="5731" y="18189"/>
                      <a:pt x="5731" y="18189"/>
                      <a:pt x="5731" y="18189"/>
                    </a:cubicBezTo>
                    <a:cubicBezTo>
                      <a:pt x="6171" y="18189"/>
                      <a:pt x="6171" y="18189"/>
                      <a:pt x="6171" y="18189"/>
                    </a:cubicBezTo>
                    <a:cubicBezTo>
                      <a:pt x="6171" y="18303"/>
                      <a:pt x="6171" y="18303"/>
                      <a:pt x="6171" y="18303"/>
                    </a:cubicBezTo>
                    <a:cubicBezTo>
                      <a:pt x="5731" y="18303"/>
                      <a:pt x="5731" y="18303"/>
                      <a:pt x="5731" y="18303"/>
                    </a:cubicBezTo>
                    <a:cubicBezTo>
                      <a:pt x="6171" y="18417"/>
                      <a:pt x="6171" y="18417"/>
                      <a:pt x="6171" y="18417"/>
                    </a:cubicBezTo>
                    <a:cubicBezTo>
                      <a:pt x="6171" y="18417"/>
                      <a:pt x="6171" y="18417"/>
                      <a:pt x="6171" y="18417"/>
                    </a:cubicBezTo>
                    <a:cubicBezTo>
                      <a:pt x="6612" y="18303"/>
                      <a:pt x="6612" y="18303"/>
                      <a:pt x="6612" y="18303"/>
                    </a:cubicBezTo>
                    <a:cubicBezTo>
                      <a:pt x="6612" y="18417"/>
                      <a:pt x="6612" y="18417"/>
                      <a:pt x="6612" y="18417"/>
                    </a:cubicBezTo>
                    <a:cubicBezTo>
                      <a:pt x="6171" y="18417"/>
                      <a:pt x="6171" y="18417"/>
                      <a:pt x="6171" y="18417"/>
                    </a:cubicBezTo>
                    <a:cubicBezTo>
                      <a:pt x="6171" y="18531"/>
                      <a:pt x="6171" y="18531"/>
                      <a:pt x="6171" y="18531"/>
                    </a:cubicBezTo>
                    <a:cubicBezTo>
                      <a:pt x="5731" y="18531"/>
                      <a:pt x="5731" y="18531"/>
                      <a:pt x="5731" y="18531"/>
                    </a:cubicBezTo>
                    <a:cubicBezTo>
                      <a:pt x="6171" y="18531"/>
                      <a:pt x="6171" y="18531"/>
                      <a:pt x="6171" y="18531"/>
                    </a:cubicBezTo>
                    <a:cubicBezTo>
                      <a:pt x="6171" y="18531"/>
                      <a:pt x="6171" y="18531"/>
                      <a:pt x="6171" y="18531"/>
                    </a:cubicBezTo>
                    <a:cubicBezTo>
                      <a:pt x="6171" y="18644"/>
                      <a:pt x="6171" y="18644"/>
                      <a:pt x="6171" y="18644"/>
                    </a:cubicBezTo>
                    <a:cubicBezTo>
                      <a:pt x="6612" y="18758"/>
                      <a:pt x="6612" y="18758"/>
                      <a:pt x="6612" y="18758"/>
                    </a:cubicBezTo>
                    <a:cubicBezTo>
                      <a:pt x="6612" y="18758"/>
                      <a:pt x="6612" y="18758"/>
                      <a:pt x="6612" y="18758"/>
                    </a:cubicBezTo>
                    <a:cubicBezTo>
                      <a:pt x="7053" y="18644"/>
                      <a:pt x="7053" y="18644"/>
                      <a:pt x="7053" y="18644"/>
                    </a:cubicBezTo>
                    <a:cubicBezTo>
                      <a:pt x="7053" y="18758"/>
                      <a:pt x="7053" y="18758"/>
                      <a:pt x="7053" y="18758"/>
                    </a:cubicBezTo>
                    <a:cubicBezTo>
                      <a:pt x="7053" y="18872"/>
                      <a:pt x="7053" y="18872"/>
                      <a:pt x="7053" y="18872"/>
                    </a:cubicBezTo>
                    <a:cubicBezTo>
                      <a:pt x="7053" y="18872"/>
                      <a:pt x="7053" y="18872"/>
                      <a:pt x="7053" y="18872"/>
                    </a:cubicBezTo>
                    <a:cubicBezTo>
                      <a:pt x="6612" y="18758"/>
                      <a:pt x="6612" y="18758"/>
                      <a:pt x="6612" y="18758"/>
                    </a:cubicBezTo>
                    <a:cubicBezTo>
                      <a:pt x="6612" y="18872"/>
                      <a:pt x="6612" y="18872"/>
                      <a:pt x="6612" y="18872"/>
                    </a:cubicBezTo>
                    <a:cubicBezTo>
                      <a:pt x="6612" y="18872"/>
                      <a:pt x="6612" y="18872"/>
                      <a:pt x="6612" y="18872"/>
                    </a:cubicBezTo>
                    <a:cubicBezTo>
                      <a:pt x="7053" y="18985"/>
                      <a:pt x="7053" y="18985"/>
                      <a:pt x="7053" y="18985"/>
                    </a:cubicBezTo>
                    <a:cubicBezTo>
                      <a:pt x="7053" y="18985"/>
                      <a:pt x="7053" y="18985"/>
                      <a:pt x="7053" y="18985"/>
                    </a:cubicBezTo>
                    <a:cubicBezTo>
                      <a:pt x="7053" y="19099"/>
                      <a:pt x="7053" y="19099"/>
                      <a:pt x="7053" y="19099"/>
                    </a:cubicBezTo>
                    <a:cubicBezTo>
                      <a:pt x="7053" y="19099"/>
                      <a:pt x="7053" y="19099"/>
                      <a:pt x="7053" y="19099"/>
                    </a:cubicBezTo>
                    <a:cubicBezTo>
                      <a:pt x="7494" y="19213"/>
                      <a:pt x="7494" y="19213"/>
                      <a:pt x="7494" y="19213"/>
                    </a:cubicBezTo>
                    <a:cubicBezTo>
                      <a:pt x="7935" y="19213"/>
                      <a:pt x="7935" y="19213"/>
                      <a:pt x="7935" y="19213"/>
                    </a:cubicBezTo>
                    <a:cubicBezTo>
                      <a:pt x="7494" y="19099"/>
                      <a:pt x="7494" y="19099"/>
                      <a:pt x="7494" y="19099"/>
                    </a:cubicBezTo>
                    <a:cubicBezTo>
                      <a:pt x="7935" y="18985"/>
                      <a:pt x="7935" y="18985"/>
                      <a:pt x="7935" y="18985"/>
                    </a:cubicBezTo>
                    <a:cubicBezTo>
                      <a:pt x="7494" y="18985"/>
                      <a:pt x="7494" y="18985"/>
                      <a:pt x="7494" y="18985"/>
                    </a:cubicBezTo>
                    <a:cubicBezTo>
                      <a:pt x="7935" y="18985"/>
                      <a:pt x="7935" y="18985"/>
                      <a:pt x="7935" y="18985"/>
                    </a:cubicBezTo>
                    <a:cubicBezTo>
                      <a:pt x="7935" y="19099"/>
                      <a:pt x="7935" y="19099"/>
                      <a:pt x="7935" y="19099"/>
                    </a:cubicBezTo>
                    <a:cubicBezTo>
                      <a:pt x="8376" y="19099"/>
                      <a:pt x="8376" y="19099"/>
                      <a:pt x="8376" y="19099"/>
                    </a:cubicBezTo>
                    <a:cubicBezTo>
                      <a:pt x="8376" y="19099"/>
                      <a:pt x="8376" y="19099"/>
                      <a:pt x="8376" y="19099"/>
                    </a:cubicBezTo>
                    <a:cubicBezTo>
                      <a:pt x="8816" y="18985"/>
                      <a:pt x="8816" y="18985"/>
                      <a:pt x="8816" y="18985"/>
                    </a:cubicBezTo>
                    <a:cubicBezTo>
                      <a:pt x="8816" y="18985"/>
                      <a:pt x="8816" y="18985"/>
                      <a:pt x="8816" y="18985"/>
                    </a:cubicBezTo>
                    <a:cubicBezTo>
                      <a:pt x="8376" y="18872"/>
                      <a:pt x="8376" y="18872"/>
                      <a:pt x="8376" y="18872"/>
                    </a:cubicBezTo>
                    <a:cubicBezTo>
                      <a:pt x="7935" y="18872"/>
                      <a:pt x="7935" y="18872"/>
                      <a:pt x="7935" y="18872"/>
                    </a:cubicBezTo>
                    <a:cubicBezTo>
                      <a:pt x="7935" y="18872"/>
                      <a:pt x="7935" y="18872"/>
                      <a:pt x="7935" y="18872"/>
                    </a:cubicBezTo>
                    <a:cubicBezTo>
                      <a:pt x="8376" y="18872"/>
                      <a:pt x="8376" y="18872"/>
                      <a:pt x="8376" y="18872"/>
                    </a:cubicBezTo>
                    <a:cubicBezTo>
                      <a:pt x="8816" y="18872"/>
                      <a:pt x="8816" y="18872"/>
                      <a:pt x="8816" y="18872"/>
                    </a:cubicBezTo>
                    <a:cubicBezTo>
                      <a:pt x="8816" y="18985"/>
                      <a:pt x="8816" y="18985"/>
                      <a:pt x="8816" y="18985"/>
                    </a:cubicBezTo>
                    <a:cubicBezTo>
                      <a:pt x="9257" y="18985"/>
                      <a:pt x="9257" y="18985"/>
                      <a:pt x="9257" y="18985"/>
                    </a:cubicBezTo>
                    <a:cubicBezTo>
                      <a:pt x="9257" y="18872"/>
                      <a:pt x="9257" y="18872"/>
                      <a:pt x="9257" y="18872"/>
                    </a:cubicBezTo>
                    <a:cubicBezTo>
                      <a:pt x="8816" y="18872"/>
                      <a:pt x="8816" y="18872"/>
                      <a:pt x="8816" y="18872"/>
                    </a:cubicBezTo>
                    <a:cubicBezTo>
                      <a:pt x="8376" y="18872"/>
                      <a:pt x="8376" y="18872"/>
                      <a:pt x="8376" y="18872"/>
                    </a:cubicBezTo>
                    <a:cubicBezTo>
                      <a:pt x="7935" y="18758"/>
                      <a:pt x="7935" y="18758"/>
                      <a:pt x="7935" y="18758"/>
                    </a:cubicBezTo>
                    <a:cubicBezTo>
                      <a:pt x="8376" y="18758"/>
                      <a:pt x="8376" y="18758"/>
                      <a:pt x="8376" y="18758"/>
                    </a:cubicBezTo>
                    <a:cubicBezTo>
                      <a:pt x="8816" y="18758"/>
                      <a:pt x="8816" y="18758"/>
                      <a:pt x="8816" y="18758"/>
                    </a:cubicBezTo>
                    <a:cubicBezTo>
                      <a:pt x="9698" y="18872"/>
                      <a:pt x="9698" y="18872"/>
                      <a:pt x="9698" y="18872"/>
                    </a:cubicBezTo>
                    <a:cubicBezTo>
                      <a:pt x="9698" y="18985"/>
                      <a:pt x="9698" y="18985"/>
                      <a:pt x="9698" y="18985"/>
                    </a:cubicBezTo>
                    <a:cubicBezTo>
                      <a:pt x="9257" y="19099"/>
                      <a:pt x="9257" y="19099"/>
                      <a:pt x="9257" y="19099"/>
                    </a:cubicBezTo>
                    <a:cubicBezTo>
                      <a:pt x="9257" y="19099"/>
                      <a:pt x="9257" y="19099"/>
                      <a:pt x="9257" y="19099"/>
                    </a:cubicBezTo>
                    <a:cubicBezTo>
                      <a:pt x="9698" y="19213"/>
                      <a:pt x="9698" y="19213"/>
                      <a:pt x="9698" y="19213"/>
                    </a:cubicBezTo>
                    <a:cubicBezTo>
                      <a:pt x="9698" y="19326"/>
                      <a:pt x="9698" y="19326"/>
                      <a:pt x="9698" y="19326"/>
                    </a:cubicBezTo>
                    <a:cubicBezTo>
                      <a:pt x="9257" y="19326"/>
                      <a:pt x="9257" y="19326"/>
                      <a:pt x="9257" y="19326"/>
                    </a:cubicBezTo>
                    <a:cubicBezTo>
                      <a:pt x="9698" y="19213"/>
                      <a:pt x="9698" y="19213"/>
                      <a:pt x="9698" y="19213"/>
                    </a:cubicBezTo>
                    <a:cubicBezTo>
                      <a:pt x="9257" y="19099"/>
                      <a:pt x="9257" y="19099"/>
                      <a:pt x="9257" y="19099"/>
                    </a:cubicBezTo>
                    <a:cubicBezTo>
                      <a:pt x="8816" y="19099"/>
                      <a:pt x="8816" y="19099"/>
                      <a:pt x="8816" y="19099"/>
                    </a:cubicBezTo>
                    <a:cubicBezTo>
                      <a:pt x="8816" y="19099"/>
                      <a:pt x="8816" y="19099"/>
                      <a:pt x="8816" y="19099"/>
                    </a:cubicBezTo>
                    <a:cubicBezTo>
                      <a:pt x="8816" y="19213"/>
                      <a:pt x="8816" y="19213"/>
                      <a:pt x="8816" y="19213"/>
                    </a:cubicBezTo>
                    <a:cubicBezTo>
                      <a:pt x="8816" y="19213"/>
                      <a:pt x="8816" y="19213"/>
                      <a:pt x="8816" y="19213"/>
                    </a:cubicBezTo>
                    <a:cubicBezTo>
                      <a:pt x="8816" y="19326"/>
                      <a:pt x="8816" y="19326"/>
                      <a:pt x="8816" y="19326"/>
                    </a:cubicBezTo>
                    <a:cubicBezTo>
                      <a:pt x="8816" y="19326"/>
                      <a:pt x="8816" y="19326"/>
                      <a:pt x="8816" y="19326"/>
                    </a:cubicBezTo>
                    <a:cubicBezTo>
                      <a:pt x="8376" y="19213"/>
                      <a:pt x="8376" y="19213"/>
                      <a:pt x="8376" y="19213"/>
                    </a:cubicBezTo>
                    <a:cubicBezTo>
                      <a:pt x="8376" y="19213"/>
                      <a:pt x="8376" y="19213"/>
                      <a:pt x="8376" y="19213"/>
                    </a:cubicBezTo>
                    <a:cubicBezTo>
                      <a:pt x="7935" y="19213"/>
                      <a:pt x="7935" y="19213"/>
                      <a:pt x="7935" y="19213"/>
                    </a:cubicBezTo>
                    <a:cubicBezTo>
                      <a:pt x="7494" y="19213"/>
                      <a:pt x="7494" y="19213"/>
                      <a:pt x="7494" y="19213"/>
                    </a:cubicBezTo>
                    <a:cubicBezTo>
                      <a:pt x="7053" y="19326"/>
                      <a:pt x="7053" y="19326"/>
                      <a:pt x="7053" y="19326"/>
                    </a:cubicBezTo>
                    <a:cubicBezTo>
                      <a:pt x="7494" y="19326"/>
                      <a:pt x="7494" y="19326"/>
                      <a:pt x="7494" y="19326"/>
                    </a:cubicBezTo>
                    <a:cubicBezTo>
                      <a:pt x="7494" y="19440"/>
                      <a:pt x="7494" y="19440"/>
                      <a:pt x="7494" y="19440"/>
                    </a:cubicBezTo>
                    <a:cubicBezTo>
                      <a:pt x="7935" y="19554"/>
                      <a:pt x="7935" y="19554"/>
                      <a:pt x="7935" y="19554"/>
                    </a:cubicBezTo>
                    <a:cubicBezTo>
                      <a:pt x="7935" y="19554"/>
                      <a:pt x="7935" y="19554"/>
                      <a:pt x="7935" y="19554"/>
                    </a:cubicBezTo>
                    <a:cubicBezTo>
                      <a:pt x="7935" y="19667"/>
                      <a:pt x="7935" y="19667"/>
                      <a:pt x="7935" y="19667"/>
                    </a:cubicBezTo>
                    <a:cubicBezTo>
                      <a:pt x="7935" y="19667"/>
                      <a:pt x="7935" y="19667"/>
                      <a:pt x="7935" y="19667"/>
                    </a:cubicBezTo>
                    <a:cubicBezTo>
                      <a:pt x="7935" y="19667"/>
                      <a:pt x="7935" y="19667"/>
                      <a:pt x="7935" y="19667"/>
                    </a:cubicBezTo>
                    <a:cubicBezTo>
                      <a:pt x="8376" y="19554"/>
                      <a:pt x="8376" y="19554"/>
                      <a:pt x="8376" y="19554"/>
                    </a:cubicBezTo>
                    <a:cubicBezTo>
                      <a:pt x="8376" y="19667"/>
                      <a:pt x="8376" y="19667"/>
                      <a:pt x="8376" y="19667"/>
                    </a:cubicBezTo>
                    <a:cubicBezTo>
                      <a:pt x="8816" y="19667"/>
                      <a:pt x="8816" y="19667"/>
                      <a:pt x="8816" y="19667"/>
                    </a:cubicBezTo>
                    <a:cubicBezTo>
                      <a:pt x="8816" y="19667"/>
                      <a:pt x="8816" y="19667"/>
                      <a:pt x="8816" y="19667"/>
                    </a:cubicBezTo>
                    <a:cubicBezTo>
                      <a:pt x="8376" y="19667"/>
                      <a:pt x="8376" y="19667"/>
                      <a:pt x="8376" y="19667"/>
                    </a:cubicBezTo>
                    <a:cubicBezTo>
                      <a:pt x="7935" y="19781"/>
                      <a:pt x="7935" y="19781"/>
                      <a:pt x="7935" y="19781"/>
                    </a:cubicBezTo>
                    <a:cubicBezTo>
                      <a:pt x="8376" y="19781"/>
                      <a:pt x="8376" y="19781"/>
                      <a:pt x="8376" y="19781"/>
                    </a:cubicBezTo>
                    <a:cubicBezTo>
                      <a:pt x="8816" y="19781"/>
                      <a:pt x="8816" y="19781"/>
                      <a:pt x="8816" y="19781"/>
                    </a:cubicBezTo>
                    <a:cubicBezTo>
                      <a:pt x="9257" y="19895"/>
                      <a:pt x="9257" y="19895"/>
                      <a:pt x="9257" y="19895"/>
                    </a:cubicBezTo>
                    <a:cubicBezTo>
                      <a:pt x="9257" y="19895"/>
                      <a:pt x="9257" y="19895"/>
                      <a:pt x="9257" y="19895"/>
                    </a:cubicBezTo>
                    <a:cubicBezTo>
                      <a:pt x="9698" y="19781"/>
                      <a:pt x="9698" y="19781"/>
                      <a:pt x="9698" y="19781"/>
                    </a:cubicBezTo>
                    <a:cubicBezTo>
                      <a:pt x="9257" y="19667"/>
                      <a:pt x="9257" y="19667"/>
                      <a:pt x="9257" y="19667"/>
                    </a:cubicBezTo>
                    <a:cubicBezTo>
                      <a:pt x="9698" y="19667"/>
                      <a:pt x="9698" y="19667"/>
                      <a:pt x="9698" y="19667"/>
                    </a:cubicBezTo>
                    <a:cubicBezTo>
                      <a:pt x="9257" y="19554"/>
                      <a:pt x="9257" y="19554"/>
                      <a:pt x="9257" y="19554"/>
                    </a:cubicBezTo>
                    <a:cubicBezTo>
                      <a:pt x="9257" y="19554"/>
                      <a:pt x="9257" y="19554"/>
                      <a:pt x="9257" y="19554"/>
                    </a:cubicBezTo>
                    <a:cubicBezTo>
                      <a:pt x="8816" y="19554"/>
                      <a:pt x="8816" y="19554"/>
                      <a:pt x="8816" y="19554"/>
                    </a:cubicBezTo>
                    <a:cubicBezTo>
                      <a:pt x="9257" y="19554"/>
                      <a:pt x="9257" y="19554"/>
                      <a:pt x="9257" y="19554"/>
                    </a:cubicBezTo>
                    <a:cubicBezTo>
                      <a:pt x="9257" y="19554"/>
                      <a:pt x="9257" y="19554"/>
                      <a:pt x="9257" y="19554"/>
                    </a:cubicBezTo>
                    <a:cubicBezTo>
                      <a:pt x="9257" y="19440"/>
                      <a:pt x="9257" y="19440"/>
                      <a:pt x="9257" y="19440"/>
                    </a:cubicBezTo>
                    <a:cubicBezTo>
                      <a:pt x="9257" y="19440"/>
                      <a:pt x="9257" y="19440"/>
                      <a:pt x="9257" y="19440"/>
                    </a:cubicBezTo>
                    <a:cubicBezTo>
                      <a:pt x="9698" y="19440"/>
                      <a:pt x="9698" y="19440"/>
                      <a:pt x="9698" y="19440"/>
                    </a:cubicBezTo>
                    <a:cubicBezTo>
                      <a:pt x="10139" y="19440"/>
                      <a:pt x="10139" y="19440"/>
                      <a:pt x="10139" y="19440"/>
                    </a:cubicBezTo>
                    <a:cubicBezTo>
                      <a:pt x="10139" y="19554"/>
                      <a:pt x="10139" y="19554"/>
                      <a:pt x="10139" y="19554"/>
                    </a:cubicBezTo>
                    <a:cubicBezTo>
                      <a:pt x="10139" y="19554"/>
                      <a:pt x="10139" y="19554"/>
                      <a:pt x="10139" y="19554"/>
                    </a:cubicBezTo>
                    <a:cubicBezTo>
                      <a:pt x="10580" y="19440"/>
                      <a:pt x="10580" y="19440"/>
                      <a:pt x="10580" y="19440"/>
                    </a:cubicBezTo>
                    <a:cubicBezTo>
                      <a:pt x="11020" y="19440"/>
                      <a:pt x="11020" y="19440"/>
                      <a:pt x="11020" y="19440"/>
                    </a:cubicBezTo>
                    <a:cubicBezTo>
                      <a:pt x="11020" y="19440"/>
                      <a:pt x="11020" y="19440"/>
                      <a:pt x="11020" y="19440"/>
                    </a:cubicBezTo>
                    <a:cubicBezTo>
                      <a:pt x="11461" y="19440"/>
                      <a:pt x="11461" y="19440"/>
                      <a:pt x="11461" y="19440"/>
                    </a:cubicBezTo>
                    <a:cubicBezTo>
                      <a:pt x="11902" y="19440"/>
                      <a:pt x="11902" y="19440"/>
                      <a:pt x="11902" y="19440"/>
                    </a:cubicBezTo>
                    <a:cubicBezTo>
                      <a:pt x="11902" y="19554"/>
                      <a:pt x="11902" y="19554"/>
                      <a:pt x="11902" y="19554"/>
                    </a:cubicBezTo>
                    <a:cubicBezTo>
                      <a:pt x="11461" y="19554"/>
                      <a:pt x="11461" y="19554"/>
                      <a:pt x="11461" y="19554"/>
                    </a:cubicBezTo>
                    <a:cubicBezTo>
                      <a:pt x="11461" y="19554"/>
                      <a:pt x="11461" y="19554"/>
                      <a:pt x="11461" y="19554"/>
                    </a:cubicBezTo>
                    <a:cubicBezTo>
                      <a:pt x="11461" y="19554"/>
                      <a:pt x="11461" y="19554"/>
                      <a:pt x="11461" y="19554"/>
                    </a:cubicBezTo>
                    <a:cubicBezTo>
                      <a:pt x="11020" y="19554"/>
                      <a:pt x="11020" y="19554"/>
                      <a:pt x="11020" y="19554"/>
                    </a:cubicBezTo>
                    <a:cubicBezTo>
                      <a:pt x="10580" y="19554"/>
                      <a:pt x="10580" y="19554"/>
                      <a:pt x="10580" y="19554"/>
                    </a:cubicBezTo>
                    <a:cubicBezTo>
                      <a:pt x="10139" y="19667"/>
                      <a:pt x="10139" y="19667"/>
                      <a:pt x="10139" y="19667"/>
                    </a:cubicBezTo>
                    <a:cubicBezTo>
                      <a:pt x="10139" y="19667"/>
                      <a:pt x="10139" y="19667"/>
                      <a:pt x="10139" y="19667"/>
                    </a:cubicBezTo>
                    <a:cubicBezTo>
                      <a:pt x="9698" y="19667"/>
                      <a:pt x="9698" y="19667"/>
                      <a:pt x="9698" y="19667"/>
                    </a:cubicBezTo>
                    <a:cubicBezTo>
                      <a:pt x="9698" y="19781"/>
                      <a:pt x="9698" y="19781"/>
                      <a:pt x="9698" y="19781"/>
                    </a:cubicBezTo>
                    <a:cubicBezTo>
                      <a:pt x="9698" y="19781"/>
                      <a:pt x="9698" y="19781"/>
                      <a:pt x="9698" y="19781"/>
                    </a:cubicBezTo>
                    <a:cubicBezTo>
                      <a:pt x="9698" y="19895"/>
                      <a:pt x="9698" y="19895"/>
                      <a:pt x="9698" y="19895"/>
                    </a:cubicBezTo>
                    <a:cubicBezTo>
                      <a:pt x="9257" y="19895"/>
                      <a:pt x="9257" y="19895"/>
                      <a:pt x="9257" y="19895"/>
                    </a:cubicBezTo>
                    <a:cubicBezTo>
                      <a:pt x="9257" y="19895"/>
                      <a:pt x="9257" y="19895"/>
                      <a:pt x="9257" y="19895"/>
                    </a:cubicBezTo>
                    <a:cubicBezTo>
                      <a:pt x="9698" y="19895"/>
                      <a:pt x="9698" y="19895"/>
                      <a:pt x="9698" y="19895"/>
                    </a:cubicBezTo>
                    <a:cubicBezTo>
                      <a:pt x="9698" y="20008"/>
                      <a:pt x="9698" y="20008"/>
                      <a:pt x="9698" y="20008"/>
                    </a:cubicBezTo>
                    <a:cubicBezTo>
                      <a:pt x="9698" y="20008"/>
                      <a:pt x="9698" y="20008"/>
                      <a:pt x="9698" y="20008"/>
                    </a:cubicBezTo>
                    <a:cubicBezTo>
                      <a:pt x="10139" y="20122"/>
                      <a:pt x="10139" y="20122"/>
                      <a:pt x="10139" y="20122"/>
                    </a:cubicBezTo>
                    <a:cubicBezTo>
                      <a:pt x="10580" y="20122"/>
                      <a:pt x="10580" y="20122"/>
                      <a:pt x="10580" y="20122"/>
                    </a:cubicBezTo>
                    <a:cubicBezTo>
                      <a:pt x="10580" y="20122"/>
                      <a:pt x="10580" y="20122"/>
                      <a:pt x="10580" y="20122"/>
                    </a:cubicBezTo>
                    <a:cubicBezTo>
                      <a:pt x="10580" y="20122"/>
                      <a:pt x="10580" y="20122"/>
                      <a:pt x="10580" y="20122"/>
                    </a:cubicBezTo>
                    <a:cubicBezTo>
                      <a:pt x="10580" y="20008"/>
                      <a:pt x="10580" y="20008"/>
                      <a:pt x="10580" y="20008"/>
                    </a:cubicBezTo>
                    <a:cubicBezTo>
                      <a:pt x="11020" y="20008"/>
                      <a:pt x="11020" y="20008"/>
                      <a:pt x="11020" y="20008"/>
                    </a:cubicBezTo>
                    <a:cubicBezTo>
                      <a:pt x="11020" y="20008"/>
                      <a:pt x="11020" y="20008"/>
                      <a:pt x="11020" y="20008"/>
                    </a:cubicBezTo>
                    <a:cubicBezTo>
                      <a:pt x="11020" y="19895"/>
                      <a:pt x="11020" y="19895"/>
                      <a:pt x="11020" y="19895"/>
                    </a:cubicBezTo>
                    <a:cubicBezTo>
                      <a:pt x="11020" y="19895"/>
                      <a:pt x="11020" y="19895"/>
                      <a:pt x="11020" y="19895"/>
                    </a:cubicBezTo>
                    <a:cubicBezTo>
                      <a:pt x="11461" y="19781"/>
                      <a:pt x="11461" y="19781"/>
                      <a:pt x="11461" y="19781"/>
                    </a:cubicBezTo>
                    <a:cubicBezTo>
                      <a:pt x="11461" y="19781"/>
                      <a:pt x="11461" y="19781"/>
                      <a:pt x="11461" y="19781"/>
                    </a:cubicBezTo>
                    <a:cubicBezTo>
                      <a:pt x="11902" y="19667"/>
                      <a:pt x="11902" y="19667"/>
                      <a:pt x="11902" y="19667"/>
                    </a:cubicBezTo>
                    <a:cubicBezTo>
                      <a:pt x="12343" y="19554"/>
                      <a:pt x="12343" y="19554"/>
                      <a:pt x="12343" y="19554"/>
                    </a:cubicBezTo>
                    <a:cubicBezTo>
                      <a:pt x="12343" y="19667"/>
                      <a:pt x="12343" y="19667"/>
                      <a:pt x="12343" y="19667"/>
                    </a:cubicBezTo>
                    <a:cubicBezTo>
                      <a:pt x="12343" y="19667"/>
                      <a:pt x="12343" y="19667"/>
                      <a:pt x="12343" y="19667"/>
                    </a:cubicBezTo>
                    <a:cubicBezTo>
                      <a:pt x="12784" y="19667"/>
                      <a:pt x="12784" y="19667"/>
                      <a:pt x="12784" y="19667"/>
                    </a:cubicBezTo>
                    <a:cubicBezTo>
                      <a:pt x="12784" y="19667"/>
                      <a:pt x="12784" y="19667"/>
                      <a:pt x="12784" y="19667"/>
                    </a:cubicBezTo>
                    <a:cubicBezTo>
                      <a:pt x="12343" y="19667"/>
                      <a:pt x="12343" y="19667"/>
                      <a:pt x="12343" y="19667"/>
                    </a:cubicBezTo>
                    <a:cubicBezTo>
                      <a:pt x="12343" y="19781"/>
                      <a:pt x="12343" y="19781"/>
                      <a:pt x="12343" y="19781"/>
                    </a:cubicBezTo>
                    <a:cubicBezTo>
                      <a:pt x="12343" y="19895"/>
                      <a:pt x="12343" y="19895"/>
                      <a:pt x="12343" y="19895"/>
                    </a:cubicBezTo>
                    <a:cubicBezTo>
                      <a:pt x="11902" y="19895"/>
                      <a:pt x="11902" y="19895"/>
                      <a:pt x="11902" y="19895"/>
                    </a:cubicBezTo>
                    <a:cubicBezTo>
                      <a:pt x="11902" y="20008"/>
                      <a:pt x="11902" y="20008"/>
                      <a:pt x="11902" y="20008"/>
                    </a:cubicBezTo>
                    <a:cubicBezTo>
                      <a:pt x="11902" y="20122"/>
                      <a:pt x="11902" y="20122"/>
                      <a:pt x="11902" y="20122"/>
                    </a:cubicBezTo>
                    <a:cubicBezTo>
                      <a:pt x="11902" y="20122"/>
                      <a:pt x="11902" y="20122"/>
                      <a:pt x="11902" y="20122"/>
                    </a:cubicBezTo>
                    <a:cubicBezTo>
                      <a:pt x="11461" y="20122"/>
                      <a:pt x="11461" y="20122"/>
                      <a:pt x="11461" y="20122"/>
                    </a:cubicBezTo>
                    <a:cubicBezTo>
                      <a:pt x="11461" y="20122"/>
                      <a:pt x="11461" y="20122"/>
                      <a:pt x="11461" y="20122"/>
                    </a:cubicBezTo>
                    <a:cubicBezTo>
                      <a:pt x="11902" y="20122"/>
                      <a:pt x="11902" y="20122"/>
                      <a:pt x="11902" y="20122"/>
                    </a:cubicBezTo>
                    <a:cubicBezTo>
                      <a:pt x="11902" y="20008"/>
                      <a:pt x="11902" y="20008"/>
                      <a:pt x="11902" y="20008"/>
                    </a:cubicBezTo>
                    <a:cubicBezTo>
                      <a:pt x="11461" y="20008"/>
                      <a:pt x="11461" y="20008"/>
                      <a:pt x="11461" y="20008"/>
                    </a:cubicBezTo>
                    <a:cubicBezTo>
                      <a:pt x="11461" y="20008"/>
                      <a:pt x="11461" y="20008"/>
                      <a:pt x="11461" y="20008"/>
                    </a:cubicBezTo>
                    <a:cubicBezTo>
                      <a:pt x="11461" y="20008"/>
                      <a:pt x="11461" y="20008"/>
                      <a:pt x="11461" y="20008"/>
                    </a:cubicBezTo>
                    <a:cubicBezTo>
                      <a:pt x="11020" y="20008"/>
                      <a:pt x="11020" y="20008"/>
                      <a:pt x="11020" y="20008"/>
                    </a:cubicBezTo>
                    <a:cubicBezTo>
                      <a:pt x="11020" y="20008"/>
                      <a:pt x="11020" y="20008"/>
                      <a:pt x="11020" y="20008"/>
                    </a:cubicBezTo>
                    <a:cubicBezTo>
                      <a:pt x="11020" y="20122"/>
                      <a:pt x="11020" y="20122"/>
                      <a:pt x="11020" y="20122"/>
                    </a:cubicBezTo>
                    <a:cubicBezTo>
                      <a:pt x="11020" y="20122"/>
                      <a:pt x="11020" y="20122"/>
                      <a:pt x="11020" y="20122"/>
                    </a:cubicBezTo>
                    <a:cubicBezTo>
                      <a:pt x="11902" y="20349"/>
                      <a:pt x="11902" y="20349"/>
                      <a:pt x="11902" y="20349"/>
                    </a:cubicBezTo>
                    <a:cubicBezTo>
                      <a:pt x="12343" y="20349"/>
                      <a:pt x="12343" y="20349"/>
                      <a:pt x="12343" y="20349"/>
                    </a:cubicBezTo>
                    <a:cubicBezTo>
                      <a:pt x="12784" y="20349"/>
                      <a:pt x="12784" y="20349"/>
                      <a:pt x="12784" y="20349"/>
                    </a:cubicBezTo>
                    <a:cubicBezTo>
                      <a:pt x="12784" y="20349"/>
                      <a:pt x="12784" y="20349"/>
                      <a:pt x="12784" y="20349"/>
                    </a:cubicBezTo>
                    <a:cubicBezTo>
                      <a:pt x="13224" y="20463"/>
                      <a:pt x="13224" y="20463"/>
                      <a:pt x="13224" y="20463"/>
                    </a:cubicBezTo>
                    <a:cubicBezTo>
                      <a:pt x="13224" y="20349"/>
                      <a:pt x="13224" y="20349"/>
                      <a:pt x="13224" y="20349"/>
                    </a:cubicBezTo>
                    <a:cubicBezTo>
                      <a:pt x="13665" y="20236"/>
                      <a:pt x="13665" y="20236"/>
                      <a:pt x="13665" y="20236"/>
                    </a:cubicBezTo>
                    <a:cubicBezTo>
                      <a:pt x="13224" y="20122"/>
                      <a:pt x="13224" y="20122"/>
                      <a:pt x="13224" y="20122"/>
                    </a:cubicBezTo>
                    <a:cubicBezTo>
                      <a:pt x="13224" y="20008"/>
                      <a:pt x="13224" y="20008"/>
                      <a:pt x="13224" y="20008"/>
                    </a:cubicBezTo>
                    <a:cubicBezTo>
                      <a:pt x="13224" y="20008"/>
                      <a:pt x="13224" y="20008"/>
                      <a:pt x="13224" y="20008"/>
                    </a:cubicBezTo>
                    <a:cubicBezTo>
                      <a:pt x="13224" y="19895"/>
                      <a:pt x="13224" y="19895"/>
                      <a:pt x="13224" y="19895"/>
                    </a:cubicBezTo>
                    <a:cubicBezTo>
                      <a:pt x="13224" y="19781"/>
                      <a:pt x="13224" y="19781"/>
                      <a:pt x="13224" y="19781"/>
                    </a:cubicBezTo>
                    <a:cubicBezTo>
                      <a:pt x="13224" y="19667"/>
                      <a:pt x="13224" y="19667"/>
                      <a:pt x="13224" y="19667"/>
                    </a:cubicBezTo>
                    <a:cubicBezTo>
                      <a:pt x="13224" y="19554"/>
                      <a:pt x="13224" y="19554"/>
                      <a:pt x="13224" y="19554"/>
                    </a:cubicBezTo>
                    <a:cubicBezTo>
                      <a:pt x="13665" y="19554"/>
                      <a:pt x="13665" y="19554"/>
                      <a:pt x="13665" y="19554"/>
                    </a:cubicBezTo>
                    <a:cubicBezTo>
                      <a:pt x="14547" y="19440"/>
                      <a:pt x="14547" y="19440"/>
                      <a:pt x="14547" y="19440"/>
                    </a:cubicBezTo>
                    <a:cubicBezTo>
                      <a:pt x="14547" y="19326"/>
                      <a:pt x="14547" y="19326"/>
                      <a:pt x="14547" y="19326"/>
                    </a:cubicBezTo>
                    <a:cubicBezTo>
                      <a:pt x="14988" y="19326"/>
                      <a:pt x="14988" y="19326"/>
                      <a:pt x="14988" y="19326"/>
                    </a:cubicBezTo>
                    <a:cubicBezTo>
                      <a:pt x="14988" y="19326"/>
                      <a:pt x="14988" y="19326"/>
                      <a:pt x="14988" y="19326"/>
                    </a:cubicBezTo>
                    <a:cubicBezTo>
                      <a:pt x="14988" y="19213"/>
                      <a:pt x="14988" y="19213"/>
                      <a:pt x="14988" y="19213"/>
                    </a:cubicBezTo>
                    <a:cubicBezTo>
                      <a:pt x="15429" y="19213"/>
                      <a:pt x="15429" y="19213"/>
                      <a:pt x="15429" y="19213"/>
                    </a:cubicBezTo>
                    <a:cubicBezTo>
                      <a:pt x="15869" y="19099"/>
                      <a:pt x="15869" y="19099"/>
                      <a:pt x="15869" y="19099"/>
                    </a:cubicBezTo>
                    <a:cubicBezTo>
                      <a:pt x="16310" y="19213"/>
                      <a:pt x="16310" y="19213"/>
                      <a:pt x="16310" y="19213"/>
                    </a:cubicBezTo>
                    <a:cubicBezTo>
                      <a:pt x="16310" y="19213"/>
                      <a:pt x="16310" y="19213"/>
                      <a:pt x="16310" y="19213"/>
                    </a:cubicBezTo>
                    <a:cubicBezTo>
                      <a:pt x="16751" y="19213"/>
                      <a:pt x="16751" y="19213"/>
                      <a:pt x="16751" y="19213"/>
                    </a:cubicBezTo>
                    <a:close/>
                    <a:moveTo>
                      <a:pt x="20278" y="21600"/>
                    </a:moveTo>
                    <a:cubicBezTo>
                      <a:pt x="20718" y="21600"/>
                      <a:pt x="20718" y="21600"/>
                      <a:pt x="20718" y="21600"/>
                    </a:cubicBezTo>
                    <a:cubicBezTo>
                      <a:pt x="20718" y="21600"/>
                      <a:pt x="20718" y="21600"/>
                      <a:pt x="20718" y="21600"/>
                    </a:cubicBezTo>
                    <a:cubicBezTo>
                      <a:pt x="20718" y="21600"/>
                      <a:pt x="20718" y="21600"/>
                      <a:pt x="20718" y="21600"/>
                    </a:cubicBezTo>
                    <a:cubicBezTo>
                      <a:pt x="20718" y="21600"/>
                      <a:pt x="20278" y="21600"/>
                      <a:pt x="20278" y="21600"/>
                    </a:cubicBezTo>
                    <a:close/>
                    <a:moveTo>
                      <a:pt x="2645" y="13301"/>
                    </a:moveTo>
                    <a:cubicBezTo>
                      <a:pt x="2204" y="13301"/>
                      <a:pt x="2204" y="13301"/>
                      <a:pt x="2204" y="13301"/>
                    </a:cubicBezTo>
                    <a:cubicBezTo>
                      <a:pt x="2204" y="13301"/>
                      <a:pt x="2204" y="13301"/>
                      <a:pt x="2204" y="13301"/>
                    </a:cubicBezTo>
                    <a:cubicBezTo>
                      <a:pt x="2204" y="13301"/>
                      <a:pt x="2204" y="13301"/>
                      <a:pt x="2204" y="13301"/>
                    </a:cubicBezTo>
                    <a:cubicBezTo>
                      <a:pt x="2645" y="13415"/>
                      <a:pt x="2645" y="13415"/>
                      <a:pt x="2645" y="13415"/>
                    </a:cubicBezTo>
                    <a:cubicBezTo>
                      <a:pt x="2645" y="13528"/>
                      <a:pt x="2645" y="13528"/>
                      <a:pt x="2645" y="13528"/>
                    </a:cubicBezTo>
                    <a:cubicBezTo>
                      <a:pt x="3086" y="13528"/>
                      <a:pt x="3086" y="13528"/>
                      <a:pt x="3086" y="13528"/>
                    </a:cubicBezTo>
                    <a:cubicBezTo>
                      <a:pt x="2645" y="13642"/>
                      <a:pt x="2645" y="13642"/>
                      <a:pt x="2645" y="13642"/>
                    </a:cubicBezTo>
                    <a:cubicBezTo>
                      <a:pt x="2645" y="13528"/>
                      <a:pt x="2645" y="13528"/>
                      <a:pt x="2645" y="13528"/>
                    </a:cubicBezTo>
                    <a:cubicBezTo>
                      <a:pt x="2204" y="13642"/>
                      <a:pt x="2204" y="13642"/>
                      <a:pt x="2204" y="13642"/>
                    </a:cubicBezTo>
                    <a:cubicBezTo>
                      <a:pt x="2204" y="13756"/>
                      <a:pt x="2204" y="13756"/>
                      <a:pt x="2204" y="13756"/>
                    </a:cubicBezTo>
                    <a:cubicBezTo>
                      <a:pt x="2204" y="13756"/>
                      <a:pt x="2204" y="13756"/>
                      <a:pt x="2204" y="13756"/>
                    </a:cubicBezTo>
                    <a:cubicBezTo>
                      <a:pt x="1763" y="13756"/>
                      <a:pt x="1763" y="13756"/>
                      <a:pt x="1763" y="13756"/>
                    </a:cubicBezTo>
                    <a:cubicBezTo>
                      <a:pt x="1322" y="13756"/>
                      <a:pt x="1322" y="13756"/>
                      <a:pt x="1322" y="13756"/>
                    </a:cubicBezTo>
                    <a:cubicBezTo>
                      <a:pt x="1322" y="13642"/>
                      <a:pt x="1322" y="13642"/>
                      <a:pt x="1322" y="13642"/>
                    </a:cubicBezTo>
                    <a:cubicBezTo>
                      <a:pt x="1322" y="13301"/>
                      <a:pt x="1322" y="13301"/>
                      <a:pt x="1322" y="13301"/>
                    </a:cubicBezTo>
                    <a:cubicBezTo>
                      <a:pt x="1322" y="13187"/>
                      <a:pt x="1322" y="13187"/>
                      <a:pt x="1322" y="13187"/>
                    </a:cubicBezTo>
                    <a:cubicBezTo>
                      <a:pt x="882" y="13187"/>
                      <a:pt x="882" y="13187"/>
                      <a:pt x="882" y="13187"/>
                    </a:cubicBezTo>
                    <a:cubicBezTo>
                      <a:pt x="882" y="13187"/>
                      <a:pt x="882" y="13187"/>
                      <a:pt x="882" y="13187"/>
                    </a:cubicBezTo>
                    <a:cubicBezTo>
                      <a:pt x="882" y="13074"/>
                      <a:pt x="882" y="13074"/>
                      <a:pt x="882" y="13074"/>
                    </a:cubicBezTo>
                    <a:cubicBezTo>
                      <a:pt x="1322" y="13074"/>
                      <a:pt x="1322" y="13074"/>
                      <a:pt x="1322" y="13074"/>
                    </a:cubicBezTo>
                    <a:cubicBezTo>
                      <a:pt x="1322" y="12960"/>
                      <a:pt x="1322" y="12960"/>
                      <a:pt x="1322" y="12960"/>
                    </a:cubicBezTo>
                    <a:cubicBezTo>
                      <a:pt x="1322" y="12960"/>
                      <a:pt x="1322" y="12960"/>
                      <a:pt x="1322" y="12960"/>
                    </a:cubicBezTo>
                    <a:cubicBezTo>
                      <a:pt x="1322" y="12846"/>
                      <a:pt x="1322" y="12846"/>
                      <a:pt x="1322" y="12846"/>
                    </a:cubicBezTo>
                    <a:cubicBezTo>
                      <a:pt x="1322" y="12846"/>
                      <a:pt x="1322" y="12846"/>
                      <a:pt x="1322" y="12846"/>
                    </a:cubicBezTo>
                    <a:cubicBezTo>
                      <a:pt x="1763" y="12846"/>
                      <a:pt x="1763" y="12846"/>
                      <a:pt x="1763" y="12846"/>
                    </a:cubicBezTo>
                    <a:cubicBezTo>
                      <a:pt x="2204" y="12846"/>
                      <a:pt x="2204" y="12846"/>
                      <a:pt x="2204" y="12846"/>
                    </a:cubicBezTo>
                    <a:cubicBezTo>
                      <a:pt x="2645" y="12960"/>
                      <a:pt x="2645" y="12960"/>
                      <a:pt x="2645" y="12960"/>
                    </a:cubicBezTo>
                    <a:cubicBezTo>
                      <a:pt x="2645" y="13074"/>
                      <a:pt x="2645" y="13074"/>
                      <a:pt x="2645" y="13074"/>
                    </a:cubicBezTo>
                    <a:cubicBezTo>
                      <a:pt x="2645" y="13187"/>
                      <a:pt x="2645" y="13187"/>
                      <a:pt x="2645" y="13187"/>
                    </a:cubicBezTo>
                    <a:cubicBezTo>
                      <a:pt x="2645" y="13187"/>
                      <a:pt x="2645" y="13187"/>
                      <a:pt x="2645" y="13187"/>
                    </a:cubicBezTo>
                    <a:cubicBezTo>
                      <a:pt x="2204" y="13187"/>
                      <a:pt x="2204" y="13187"/>
                      <a:pt x="2204" y="13187"/>
                    </a:cubicBezTo>
                    <a:cubicBezTo>
                      <a:pt x="2645" y="13301"/>
                      <a:pt x="2645" y="13301"/>
                      <a:pt x="2645" y="13301"/>
                    </a:cubicBezTo>
                    <a:cubicBezTo>
                      <a:pt x="2645" y="13301"/>
                      <a:pt x="2645" y="13301"/>
                      <a:pt x="2645" y="13301"/>
                    </a:cubicBezTo>
                    <a:cubicBezTo>
                      <a:pt x="2645" y="13301"/>
                      <a:pt x="2645" y="13301"/>
                      <a:pt x="2645" y="13301"/>
                    </a:cubicBezTo>
                    <a:close/>
                    <a:moveTo>
                      <a:pt x="3086" y="13074"/>
                    </a:moveTo>
                    <a:cubicBezTo>
                      <a:pt x="3527" y="13074"/>
                      <a:pt x="3527" y="13074"/>
                      <a:pt x="3527" y="13074"/>
                    </a:cubicBezTo>
                    <a:cubicBezTo>
                      <a:pt x="3527" y="13187"/>
                      <a:pt x="3527" y="13187"/>
                      <a:pt x="3527" y="13187"/>
                    </a:cubicBezTo>
                    <a:cubicBezTo>
                      <a:pt x="3527" y="13187"/>
                      <a:pt x="3527" y="13187"/>
                      <a:pt x="3527" y="13187"/>
                    </a:cubicBezTo>
                    <a:cubicBezTo>
                      <a:pt x="3086" y="13074"/>
                      <a:pt x="3086" y="13074"/>
                      <a:pt x="3086" y="13074"/>
                    </a:cubicBezTo>
                    <a:close/>
                    <a:moveTo>
                      <a:pt x="882" y="13983"/>
                    </a:moveTo>
                    <a:cubicBezTo>
                      <a:pt x="882" y="13983"/>
                      <a:pt x="882" y="13983"/>
                      <a:pt x="882" y="13983"/>
                    </a:cubicBezTo>
                    <a:cubicBezTo>
                      <a:pt x="1322" y="13983"/>
                      <a:pt x="1322" y="13983"/>
                      <a:pt x="1322" y="13983"/>
                    </a:cubicBezTo>
                    <a:cubicBezTo>
                      <a:pt x="1322" y="13983"/>
                      <a:pt x="1322" y="13983"/>
                      <a:pt x="1322" y="13983"/>
                    </a:cubicBezTo>
                    <a:cubicBezTo>
                      <a:pt x="882" y="13983"/>
                      <a:pt x="882" y="13983"/>
                      <a:pt x="882" y="13983"/>
                    </a:cubicBezTo>
                    <a:cubicBezTo>
                      <a:pt x="882" y="13983"/>
                      <a:pt x="882" y="13983"/>
                      <a:pt x="882" y="13983"/>
                    </a:cubicBezTo>
                    <a:close/>
                    <a:moveTo>
                      <a:pt x="3527" y="14097"/>
                    </a:moveTo>
                    <a:cubicBezTo>
                      <a:pt x="3967" y="13983"/>
                      <a:pt x="3967" y="13983"/>
                      <a:pt x="3967" y="13983"/>
                    </a:cubicBezTo>
                    <a:cubicBezTo>
                      <a:pt x="3967" y="14097"/>
                      <a:pt x="3967" y="14097"/>
                      <a:pt x="3967" y="14097"/>
                    </a:cubicBezTo>
                    <a:cubicBezTo>
                      <a:pt x="3527" y="14097"/>
                      <a:pt x="3527" y="14097"/>
                      <a:pt x="3527" y="14097"/>
                    </a:cubicBezTo>
                    <a:cubicBezTo>
                      <a:pt x="3527" y="14097"/>
                      <a:pt x="3527" y="14097"/>
                      <a:pt x="3527" y="14097"/>
                    </a:cubicBezTo>
                    <a:close/>
                    <a:moveTo>
                      <a:pt x="3086" y="14097"/>
                    </a:moveTo>
                    <a:cubicBezTo>
                      <a:pt x="3086" y="14097"/>
                      <a:pt x="3086" y="14097"/>
                      <a:pt x="3086" y="14097"/>
                    </a:cubicBezTo>
                    <a:cubicBezTo>
                      <a:pt x="3086" y="14211"/>
                      <a:pt x="3086" y="14211"/>
                      <a:pt x="3086" y="14211"/>
                    </a:cubicBezTo>
                    <a:cubicBezTo>
                      <a:pt x="3086" y="14211"/>
                      <a:pt x="3086" y="14211"/>
                      <a:pt x="3086" y="14211"/>
                    </a:cubicBezTo>
                    <a:cubicBezTo>
                      <a:pt x="3086" y="14097"/>
                      <a:pt x="3086" y="14097"/>
                      <a:pt x="3086" y="14097"/>
                    </a:cubicBezTo>
                    <a:cubicBezTo>
                      <a:pt x="2645" y="14097"/>
                      <a:pt x="2645" y="14097"/>
                      <a:pt x="2645" y="14097"/>
                    </a:cubicBezTo>
                    <a:cubicBezTo>
                      <a:pt x="3086" y="14097"/>
                      <a:pt x="3086" y="14097"/>
                      <a:pt x="3086" y="14097"/>
                    </a:cubicBezTo>
                    <a:close/>
                    <a:moveTo>
                      <a:pt x="2204" y="13983"/>
                    </a:moveTo>
                    <a:cubicBezTo>
                      <a:pt x="2204" y="13983"/>
                      <a:pt x="2204" y="13983"/>
                      <a:pt x="2204" y="13983"/>
                    </a:cubicBezTo>
                    <a:cubicBezTo>
                      <a:pt x="2645" y="13983"/>
                      <a:pt x="2645" y="13983"/>
                      <a:pt x="2645" y="13983"/>
                    </a:cubicBezTo>
                    <a:cubicBezTo>
                      <a:pt x="2204" y="14097"/>
                      <a:pt x="2204" y="14097"/>
                      <a:pt x="2204" y="14097"/>
                    </a:cubicBezTo>
                    <a:cubicBezTo>
                      <a:pt x="2204" y="13983"/>
                      <a:pt x="2204" y="13983"/>
                      <a:pt x="2204" y="13983"/>
                    </a:cubicBezTo>
                    <a:close/>
                    <a:moveTo>
                      <a:pt x="2204" y="14211"/>
                    </a:moveTo>
                    <a:cubicBezTo>
                      <a:pt x="2204" y="14211"/>
                      <a:pt x="2204" y="14211"/>
                      <a:pt x="2204" y="14211"/>
                    </a:cubicBezTo>
                    <a:cubicBezTo>
                      <a:pt x="2204" y="14211"/>
                      <a:pt x="2204" y="14211"/>
                      <a:pt x="2204" y="14211"/>
                    </a:cubicBezTo>
                    <a:cubicBezTo>
                      <a:pt x="2204" y="14211"/>
                      <a:pt x="2204" y="14211"/>
                      <a:pt x="2204" y="14211"/>
                    </a:cubicBezTo>
                    <a:cubicBezTo>
                      <a:pt x="2204" y="14211"/>
                      <a:pt x="2204" y="14211"/>
                      <a:pt x="2204" y="14211"/>
                    </a:cubicBezTo>
                    <a:close/>
                    <a:moveTo>
                      <a:pt x="1763" y="14324"/>
                    </a:moveTo>
                    <a:cubicBezTo>
                      <a:pt x="1763" y="14211"/>
                      <a:pt x="1763" y="14211"/>
                      <a:pt x="1763" y="14211"/>
                    </a:cubicBezTo>
                    <a:cubicBezTo>
                      <a:pt x="2204" y="14211"/>
                      <a:pt x="2204" y="14211"/>
                      <a:pt x="2204" y="14211"/>
                    </a:cubicBezTo>
                    <a:cubicBezTo>
                      <a:pt x="2204" y="14324"/>
                      <a:pt x="2204" y="14324"/>
                      <a:pt x="2204" y="14324"/>
                    </a:cubicBezTo>
                    <a:cubicBezTo>
                      <a:pt x="2204" y="14324"/>
                      <a:pt x="2204" y="14324"/>
                      <a:pt x="2204" y="14324"/>
                    </a:cubicBezTo>
                    <a:cubicBezTo>
                      <a:pt x="1763" y="14324"/>
                      <a:pt x="1763" y="14324"/>
                      <a:pt x="1763" y="14324"/>
                    </a:cubicBezTo>
                    <a:cubicBezTo>
                      <a:pt x="1763" y="14324"/>
                      <a:pt x="1763" y="14324"/>
                      <a:pt x="1763" y="14324"/>
                    </a:cubicBezTo>
                    <a:cubicBezTo>
                      <a:pt x="1763" y="14324"/>
                      <a:pt x="1763" y="14324"/>
                      <a:pt x="1763" y="14324"/>
                    </a:cubicBezTo>
                    <a:close/>
                    <a:moveTo>
                      <a:pt x="1322" y="14438"/>
                    </a:moveTo>
                    <a:cubicBezTo>
                      <a:pt x="1322" y="14552"/>
                      <a:pt x="1322" y="14552"/>
                      <a:pt x="1322" y="14552"/>
                    </a:cubicBezTo>
                    <a:cubicBezTo>
                      <a:pt x="1322" y="14552"/>
                      <a:pt x="1322" y="14552"/>
                      <a:pt x="1322" y="14552"/>
                    </a:cubicBezTo>
                    <a:cubicBezTo>
                      <a:pt x="1322" y="14552"/>
                      <a:pt x="1322" y="14552"/>
                      <a:pt x="1322" y="14552"/>
                    </a:cubicBezTo>
                    <a:cubicBezTo>
                      <a:pt x="1322" y="14438"/>
                      <a:pt x="1322" y="14438"/>
                      <a:pt x="1322" y="14438"/>
                    </a:cubicBezTo>
                    <a:close/>
                    <a:moveTo>
                      <a:pt x="3086" y="14438"/>
                    </a:moveTo>
                    <a:cubicBezTo>
                      <a:pt x="3086" y="14552"/>
                      <a:pt x="3086" y="14552"/>
                      <a:pt x="3086" y="14552"/>
                    </a:cubicBezTo>
                    <a:cubicBezTo>
                      <a:pt x="3086" y="14552"/>
                      <a:pt x="3086" y="14552"/>
                      <a:pt x="3086" y="14552"/>
                    </a:cubicBezTo>
                    <a:cubicBezTo>
                      <a:pt x="3086" y="14438"/>
                      <a:pt x="3086" y="14438"/>
                      <a:pt x="3086" y="14438"/>
                    </a:cubicBezTo>
                    <a:close/>
                    <a:moveTo>
                      <a:pt x="2645" y="14438"/>
                    </a:moveTo>
                    <a:cubicBezTo>
                      <a:pt x="3086" y="14324"/>
                      <a:pt x="3086" y="14324"/>
                      <a:pt x="3086" y="14324"/>
                    </a:cubicBezTo>
                    <a:cubicBezTo>
                      <a:pt x="3086" y="14438"/>
                      <a:pt x="3086" y="14438"/>
                      <a:pt x="3086" y="14438"/>
                    </a:cubicBezTo>
                    <a:cubicBezTo>
                      <a:pt x="2645" y="14438"/>
                      <a:pt x="2645" y="14438"/>
                      <a:pt x="2645" y="14438"/>
                    </a:cubicBezTo>
                    <a:close/>
                    <a:moveTo>
                      <a:pt x="1763" y="15120"/>
                    </a:moveTo>
                    <a:cubicBezTo>
                      <a:pt x="1763" y="15120"/>
                      <a:pt x="1763" y="15120"/>
                      <a:pt x="1763" y="15120"/>
                    </a:cubicBezTo>
                    <a:cubicBezTo>
                      <a:pt x="1763" y="15234"/>
                      <a:pt x="1763" y="15234"/>
                      <a:pt x="1763" y="15234"/>
                    </a:cubicBezTo>
                    <a:cubicBezTo>
                      <a:pt x="1763" y="15234"/>
                      <a:pt x="1763" y="15234"/>
                      <a:pt x="1763" y="15234"/>
                    </a:cubicBezTo>
                    <a:cubicBezTo>
                      <a:pt x="1763" y="15120"/>
                      <a:pt x="1763" y="15120"/>
                      <a:pt x="1763" y="15120"/>
                    </a:cubicBezTo>
                    <a:close/>
                    <a:moveTo>
                      <a:pt x="1763" y="14552"/>
                    </a:moveTo>
                    <a:cubicBezTo>
                      <a:pt x="1763" y="14438"/>
                      <a:pt x="1763" y="14438"/>
                      <a:pt x="1763" y="14438"/>
                    </a:cubicBezTo>
                    <a:cubicBezTo>
                      <a:pt x="1763" y="14438"/>
                      <a:pt x="1763" y="14438"/>
                      <a:pt x="1763" y="14438"/>
                    </a:cubicBezTo>
                    <a:cubicBezTo>
                      <a:pt x="2204" y="14438"/>
                      <a:pt x="2204" y="14438"/>
                      <a:pt x="2204" y="14438"/>
                    </a:cubicBezTo>
                    <a:cubicBezTo>
                      <a:pt x="2204" y="14438"/>
                      <a:pt x="2204" y="14438"/>
                      <a:pt x="2204" y="14438"/>
                    </a:cubicBezTo>
                    <a:cubicBezTo>
                      <a:pt x="1763" y="14552"/>
                      <a:pt x="1763" y="14552"/>
                      <a:pt x="1763" y="14552"/>
                    </a:cubicBezTo>
                    <a:cubicBezTo>
                      <a:pt x="1763" y="14552"/>
                      <a:pt x="1763" y="14552"/>
                      <a:pt x="1763" y="14552"/>
                    </a:cubicBezTo>
                    <a:close/>
                    <a:moveTo>
                      <a:pt x="882" y="14665"/>
                    </a:moveTo>
                    <a:cubicBezTo>
                      <a:pt x="441" y="14665"/>
                      <a:pt x="441" y="14665"/>
                      <a:pt x="441" y="14665"/>
                    </a:cubicBezTo>
                    <a:cubicBezTo>
                      <a:pt x="441" y="14552"/>
                      <a:pt x="441" y="14552"/>
                      <a:pt x="441" y="14552"/>
                    </a:cubicBezTo>
                    <a:cubicBezTo>
                      <a:pt x="882" y="14552"/>
                      <a:pt x="882" y="14552"/>
                      <a:pt x="882" y="14552"/>
                    </a:cubicBezTo>
                    <a:cubicBezTo>
                      <a:pt x="882" y="14665"/>
                      <a:pt x="882" y="14665"/>
                      <a:pt x="882" y="14665"/>
                    </a:cubicBezTo>
                    <a:cubicBezTo>
                      <a:pt x="882" y="14665"/>
                      <a:pt x="882" y="14665"/>
                      <a:pt x="882" y="14665"/>
                    </a:cubicBezTo>
                    <a:close/>
                    <a:moveTo>
                      <a:pt x="2204" y="15006"/>
                    </a:moveTo>
                    <a:cubicBezTo>
                      <a:pt x="2645" y="15006"/>
                      <a:pt x="2645" y="15006"/>
                      <a:pt x="2645" y="15006"/>
                    </a:cubicBezTo>
                    <a:cubicBezTo>
                      <a:pt x="2645" y="15006"/>
                      <a:pt x="2645" y="15006"/>
                      <a:pt x="2645" y="15006"/>
                    </a:cubicBezTo>
                    <a:cubicBezTo>
                      <a:pt x="2204" y="15006"/>
                      <a:pt x="2204" y="15006"/>
                      <a:pt x="2204" y="15006"/>
                    </a:cubicBezTo>
                    <a:close/>
                    <a:moveTo>
                      <a:pt x="2645" y="15120"/>
                    </a:moveTo>
                    <a:cubicBezTo>
                      <a:pt x="3086" y="15120"/>
                      <a:pt x="3086" y="15120"/>
                      <a:pt x="3086" y="15120"/>
                    </a:cubicBezTo>
                    <a:cubicBezTo>
                      <a:pt x="3086" y="15120"/>
                      <a:pt x="3086" y="15120"/>
                      <a:pt x="3086" y="15120"/>
                    </a:cubicBezTo>
                    <a:cubicBezTo>
                      <a:pt x="2645" y="15120"/>
                      <a:pt x="2645" y="15120"/>
                      <a:pt x="2645" y="15120"/>
                    </a:cubicBezTo>
                    <a:close/>
                    <a:moveTo>
                      <a:pt x="3527" y="14324"/>
                    </a:moveTo>
                    <a:cubicBezTo>
                      <a:pt x="3527" y="14211"/>
                      <a:pt x="3527" y="14211"/>
                      <a:pt x="3527" y="14211"/>
                    </a:cubicBezTo>
                    <a:cubicBezTo>
                      <a:pt x="3967" y="14324"/>
                      <a:pt x="3967" y="14324"/>
                      <a:pt x="3967" y="14324"/>
                    </a:cubicBezTo>
                    <a:cubicBezTo>
                      <a:pt x="3527" y="14324"/>
                      <a:pt x="3527" y="14324"/>
                      <a:pt x="3527" y="14324"/>
                    </a:cubicBezTo>
                    <a:cubicBezTo>
                      <a:pt x="3527" y="14324"/>
                      <a:pt x="3527" y="14324"/>
                      <a:pt x="3527" y="14324"/>
                    </a:cubicBezTo>
                    <a:close/>
                    <a:moveTo>
                      <a:pt x="3967" y="14324"/>
                    </a:moveTo>
                    <a:cubicBezTo>
                      <a:pt x="4408" y="14324"/>
                      <a:pt x="4408" y="14324"/>
                      <a:pt x="4408" y="14324"/>
                    </a:cubicBezTo>
                    <a:cubicBezTo>
                      <a:pt x="4408" y="14438"/>
                      <a:pt x="4408" y="14438"/>
                      <a:pt x="4408" y="14438"/>
                    </a:cubicBezTo>
                    <a:cubicBezTo>
                      <a:pt x="4849" y="14552"/>
                      <a:pt x="4849" y="14552"/>
                      <a:pt x="4849" y="14552"/>
                    </a:cubicBezTo>
                    <a:cubicBezTo>
                      <a:pt x="4849" y="14552"/>
                      <a:pt x="4849" y="14552"/>
                      <a:pt x="4849" y="14552"/>
                    </a:cubicBezTo>
                    <a:cubicBezTo>
                      <a:pt x="4408" y="14665"/>
                      <a:pt x="4408" y="14665"/>
                      <a:pt x="4408" y="14665"/>
                    </a:cubicBezTo>
                    <a:cubicBezTo>
                      <a:pt x="4408" y="14665"/>
                      <a:pt x="4408" y="14665"/>
                      <a:pt x="4408" y="14665"/>
                    </a:cubicBezTo>
                    <a:cubicBezTo>
                      <a:pt x="3967" y="14665"/>
                      <a:pt x="3967" y="14665"/>
                      <a:pt x="3967" y="14665"/>
                    </a:cubicBezTo>
                    <a:cubicBezTo>
                      <a:pt x="3967" y="14665"/>
                      <a:pt x="3967" y="14665"/>
                      <a:pt x="3967" y="14665"/>
                    </a:cubicBezTo>
                    <a:cubicBezTo>
                      <a:pt x="3527" y="14665"/>
                      <a:pt x="3527" y="14665"/>
                      <a:pt x="3527" y="14665"/>
                    </a:cubicBezTo>
                    <a:cubicBezTo>
                      <a:pt x="3527" y="14552"/>
                      <a:pt x="3527" y="14552"/>
                      <a:pt x="3527" y="14552"/>
                    </a:cubicBezTo>
                    <a:cubicBezTo>
                      <a:pt x="3527" y="14552"/>
                      <a:pt x="3527" y="14552"/>
                      <a:pt x="3527" y="14552"/>
                    </a:cubicBezTo>
                    <a:cubicBezTo>
                      <a:pt x="3967" y="14438"/>
                      <a:pt x="3967" y="14438"/>
                      <a:pt x="3967" y="14438"/>
                    </a:cubicBezTo>
                    <a:cubicBezTo>
                      <a:pt x="3967" y="14324"/>
                      <a:pt x="3967" y="14324"/>
                      <a:pt x="3967" y="14324"/>
                    </a:cubicBezTo>
                    <a:close/>
                    <a:moveTo>
                      <a:pt x="1763" y="14665"/>
                    </a:moveTo>
                    <a:cubicBezTo>
                      <a:pt x="2204" y="14552"/>
                      <a:pt x="2204" y="14552"/>
                      <a:pt x="2204" y="14552"/>
                    </a:cubicBezTo>
                    <a:cubicBezTo>
                      <a:pt x="3086" y="14552"/>
                      <a:pt x="3086" y="14552"/>
                      <a:pt x="3086" y="14552"/>
                    </a:cubicBezTo>
                    <a:cubicBezTo>
                      <a:pt x="2645" y="14665"/>
                      <a:pt x="2645" y="14665"/>
                      <a:pt x="2645" y="14665"/>
                    </a:cubicBezTo>
                    <a:cubicBezTo>
                      <a:pt x="2204" y="14665"/>
                      <a:pt x="2204" y="14665"/>
                      <a:pt x="2204" y="14665"/>
                    </a:cubicBezTo>
                    <a:cubicBezTo>
                      <a:pt x="2204" y="14665"/>
                      <a:pt x="2204" y="14665"/>
                      <a:pt x="2204" y="14665"/>
                    </a:cubicBezTo>
                    <a:cubicBezTo>
                      <a:pt x="2204" y="14665"/>
                      <a:pt x="1763" y="14665"/>
                      <a:pt x="1763" y="14665"/>
                    </a:cubicBezTo>
                    <a:close/>
                    <a:moveTo>
                      <a:pt x="2204" y="14779"/>
                    </a:moveTo>
                    <a:cubicBezTo>
                      <a:pt x="2204" y="14779"/>
                      <a:pt x="2204" y="14779"/>
                      <a:pt x="2204" y="14779"/>
                    </a:cubicBezTo>
                    <a:cubicBezTo>
                      <a:pt x="2645" y="14779"/>
                      <a:pt x="2645" y="14779"/>
                      <a:pt x="2645" y="14779"/>
                    </a:cubicBezTo>
                    <a:cubicBezTo>
                      <a:pt x="3086" y="14779"/>
                      <a:pt x="3086" y="14779"/>
                      <a:pt x="3086" y="14779"/>
                    </a:cubicBezTo>
                    <a:cubicBezTo>
                      <a:pt x="3086" y="14779"/>
                      <a:pt x="3086" y="14779"/>
                      <a:pt x="3086" y="14779"/>
                    </a:cubicBezTo>
                    <a:cubicBezTo>
                      <a:pt x="2204" y="14779"/>
                      <a:pt x="2204" y="14779"/>
                      <a:pt x="2204" y="14779"/>
                    </a:cubicBezTo>
                    <a:close/>
                    <a:moveTo>
                      <a:pt x="2645" y="14893"/>
                    </a:moveTo>
                    <a:cubicBezTo>
                      <a:pt x="3086" y="14779"/>
                      <a:pt x="3086" y="14779"/>
                      <a:pt x="3086" y="14779"/>
                    </a:cubicBezTo>
                    <a:cubicBezTo>
                      <a:pt x="3527" y="14779"/>
                      <a:pt x="3527" y="14779"/>
                      <a:pt x="3527" y="14779"/>
                    </a:cubicBezTo>
                    <a:cubicBezTo>
                      <a:pt x="3527" y="15006"/>
                      <a:pt x="3527" y="15006"/>
                      <a:pt x="3527" y="15006"/>
                    </a:cubicBezTo>
                    <a:cubicBezTo>
                      <a:pt x="3086" y="15006"/>
                      <a:pt x="3086" y="15006"/>
                      <a:pt x="3086" y="15006"/>
                    </a:cubicBezTo>
                    <a:cubicBezTo>
                      <a:pt x="3086" y="15006"/>
                      <a:pt x="3086" y="15006"/>
                      <a:pt x="3086" y="15006"/>
                    </a:cubicBezTo>
                    <a:cubicBezTo>
                      <a:pt x="2645" y="14893"/>
                      <a:pt x="2645" y="14893"/>
                      <a:pt x="2645" y="14893"/>
                    </a:cubicBezTo>
                    <a:cubicBezTo>
                      <a:pt x="2645" y="14893"/>
                      <a:pt x="2645" y="14893"/>
                      <a:pt x="2645" y="14893"/>
                    </a:cubicBezTo>
                    <a:close/>
                    <a:moveTo>
                      <a:pt x="2204" y="15120"/>
                    </a:moveTo>
                    <a:cubicBezTo>
                      <a:pt x="2204" y="15006"/>
                      <a:pt x="2204" y="15006"/>
                      <a:pt x="2204" y="15006"/>
                    </a:cubicBezTo>
                    <a:cubicBezTo>
                      <a:pt x="2204" y="15120"/>
                      <a:pt x="2204" y="15120"/>
                      <a:pt x="2204" y="15120"/>
                    </a:cubicBezTo>
                    <a:cubicBezTo>
                      <a:pt x="2645" y="15120"/>
                      <a:pt x="2645" y="15120"/>
                      <a:pt x="2645" y="15120"/>
                    </a:cubicBezTo>
                    <a:cubicBezTo>
                      <a:pt x="2645" y="15234"/>
                      <a:pt x="2645" y="15234"/>
                      <a:pt x="2645" y="15234"/>
                    </a:cubicBezTo>
                    <a:cubicBezTo>
                      <a:pt x="2204" y="15234"/>
                      <a:pt x="2204" y="15234"/>
                      <a:pt x="2204" y="15234"/>
                    </a:cubicBezTo>
                    <a:cubicBezTo>
                      <a:pt x="2204" y="15120"/>
                      <a:pt x="2204" y="15120"/>
                      <a:pt x="2204" y="15120"/>
                    </a:cubicBezTo>
                    <a:close/>
                    <a:moveTo>
                      <a:pt x="3086" y="16825"/>
                    </a:moveTo>
                    <a:cubicBezTo>
                      <a:pt x="3086" y="16825"/>
                      <a:pt x="3086" y="16825"/>
                      <a:pt x="3086" y="16825"/>
                    </a:cubicBezTo>
                    <a:cubicBezTo>
                      <a:pt x="3086" y="16825"/>
                      <a:pt x="3086" y="16825"/>
                      <a:pt x="3086" y="16825"/>
                    </a:cubicBezTo>
                    <a:cubicBezTo>
                      <a:pt x="3086" y="16825"/>
                      <a:pt x="3086" y="16825"/>
                      <a:pt x="3086" y="16825"/>
                    </a:cubicBezTo>
                    <a:cubicBezTo>
                      <a:pt x="2645" y="16712"/>
                      <a:pt x="2645" y="16712"/>
                      <a:pt x="2645" y="16712"/>
                    </a:cubicBezTo>
                    <a:cubicBezTo>
                      <a:pt x="2204" y="16598"/>
                      <a:pt x="2204" y="16598"/>
                      <a:pt x="2204" y="16598"/>
                    </a:cubicBezTo>
                    <a:cubicBezTo>
                      <a:pt x="2204" y="16484"/>
                      <a:pt x="2204" y="16484"/>
                      <a:pt x="2204" y="16484"/>
                    </a:cubicBezTo>
                    <a:cubicBezTo>
                      <a:pt x="2645" y="16484"/>
                      <a:pt x="2645" y="16484"/>
                      <a:pt x="2645" y="16484"/>
                    </a:cubicBezTo>
                    <a:cubicBezTo>
                      <a:pt x="3086" y="16484"/>
                      <a:pt x="3086" y="16484"/>
                      <a:pt x="3086" y="16484"/>
                    </a:cubicBezTo>
                    <a:cubicBezTo>
                      <a:pt x="3086" y="16598"/>
                      <a:pt x="3086" y="16598"/>
                      <a:pt x="3086" y="16598"/>
                    </a:cubicBezTo>
                    <a:cubicBezTo>
                      <a:pt x="3527" y="16712"/>
                      <a:pt x="3527" y="16712"/>
                      <a:pt x="3527" y="16712"/>
                    </a:cubicBezTo>
                    <a:cubicBezTo>
                      <a:pt x="3527" y="16712"/>
                      <a:pt x="3527" y="16712"/>
                      <a:pt x="3527" y="16712"/>
                    </a:cubicBezTo>
                    <a:cubicBezTo>
                      <a:pt x="3527" y="16825"/>
                      <a:pt x="3527" y="16825"/>
                      <a:pt x="3527" y="16825"/>
                    </a:cubicBezTo>
                    <a:cubicBezTo>
                      <a:pt x="3967" y="16939"/>
                      <a:pt x="3967" y="16939"/>
                      <a:pt x="3967" y="16939"/>
                    </a:cubicBezTo>
                    <a:cubicBezTo>
                      <a:pt x="3527" y="16939"/>
                      <a:pt x="3527" y="16939"/>
                      <a:pt x="3527" y="16939"/>
                    </a:cubicBezTo>
                    <a:cubicBezTo>
                      <a:pt x="3086" y="16939"/>
                      <a:pt x="3086" y="16939"/>
                      <a:pt x="3086" y="16939"/>
                    </a:cubicBezTo>
                    <a:cubicBezTo>
                      <a:pt x="3086" y="16825"/>
                      <a:pt x="3086" y="16825"/>
                      <a:pt x="3086" y="16825"/>
                    </a:cubicBezTo>
                    <a:close/>
                    <a:moveTo>
                      <a:pt x="1763" y="16712"/>
                    </a:moveTo>
                    <a:cubicBezTo>
                      <a:pt x="1763" y="16598"/>
                      <a:pt x="1763" y="16598"/>
                      <a:pt x="1763" y="16598"/>
                    </a:cubicBezTo>
                    <a:cubicBezTo>
                      <a:pt x="1763" y="16598"/>
                      <a:pt x="1763" y="16598"/>
                      <a:pt x="1763" y="16598"/>
                    </a:cubicBezTo>
                    <a:cubicBezTo>
                      <a:pt x="2204" y="16598"/>
                      <a:pt x="2204" y="16598"/>
                      <a:pt x="2204" y="16598"/>
                    </a:cubicBezTo>
                    <a:cubicBezTo>
                      <a:pt x="2645" y="16825"/>
                      <a:pt x="2645" y="16825"/>
                      <a:pt x="2645" y="16825"/>
                    </a:cubicBezTo>
                    <a:cubicBezTo>
                      <a:pt x="3086" y="16939"/>
                      <a:pt x="3086" y="16939"/>
                      <a:pt x="3086" y="16939"/>
                    </a:cubicBezTo>
                    <a:cubicBezTo>
                      <a:pt x="3086" y="17053"/>
                      <a:pt x="3086" y="17053"/>
                      <a:pt x="3086" y="17053"/>
                    </a:cubicBezTo>
                    <a:cubicBezTo>
                      <a:pt x="2645" y="17053"/>
                      <a:pt x="2645" y="17053"/>
                      <a:pt x="2645" y="17053"/>
                    </a:cubicBezTo>
                    <a:cubicBezTo>
                      <a:pt x="2645" y="17053"/>
                      <a:pt x="2645" y="17053"/>
                      <a:pt x="2645" y="17053"/>
                    </a:cubicBezTo>
                    <a:cubicBezTo>
                      <a:pt x="2204" y="16939"/>
                      <a:pt x="2204" y="16939"/>
                      <a:pt x="2204" y="16939"/>
                    </a:cubicBezTo>
                    <a:cubicBezTo>
                      <a:pt x="2204" y="16825"/>
                      <a:pt x="2204" y="16825"/>
                      <a:pt x="2204" y="16825"/>
                    </a:cubicBezTo>
                    <a:cubicBezTo>
                      <a:pt x="2204" y="16825"/>
                      <a:pt x="2204" y="16825"/>
                      <a:pt x="2204" y="16825"/>
                    </a:cubicBezTo>
                    <a:cubicBezTo>
                      <a:pt x="1763" y="16825"/>
                      <a:pt x="1763" y="16825"/>
                      <a:pt x="1763" y="16825"/>
                    </a:cubicBezTo>
                    <a:cubicBezTo>
                      <a:pt x="1763" y="16712"/>
                      <a:pt x="1763" y="16712"/>
                      <a:pt x="1763" y="16712"/>
                    </a:cubicBezTo>
                    <a:close/>
                    <a:moveTo>
                      <a:pt x="1763" y="16825"/>
                    </a:moveTo>
                    <a:cubicBezTo>
                      <a:pt x="1763" y="16825"/>
                      <a:pt x="1763" y="16825"/>
                      <a:pt x="1763" y="16825"/>
                    </a:cubicBezTo>
                    <a:cubicBezTo>
                      <a:pt x="2204" y="16939"/>
                      <a:pt x="2204" y="16939"/>
                      <a:pt x="2204" y="16939"/>
                    </a:cubicBezTo>
                    <a:cubicBezTo>
                      <a:pt x="2204" y="16939"/>
                      <a:pt x="2204" y="16939"/>
                      <a:pt x="2204" y="16939"/>
                    </a:cubicBezTo>
                    <a:cubicBezTo>
                      <a:pt x="2204" y="17053"/>
                      <a:pt x="2204" y="17053"/>
                      <a:pt x="2204" y="17053"/>
                    </a:cubicBezTo>
                    <a:cubicBezTo>
                      <a:pt x="1763" y="17053"/>
                      <a:pt x="1763" y="17053"/>
                      <a:pt x="1763" y="17053"/>
                    </a:cubicBezTo>
                    <a:cubicBezTo>
                      <a:pt x="1763" y="17053"/>
                      <a:pt x="1763" y="17053"/>
                      <a:pt x="1763" y="17053"/>
                    </a:cubicBezTo>
                    <a:cubicBezTo>
                      <a:pt x="1763" y="16939"/>
                      <a:pt x="1763" y="16939"/>
                      <a:pt x="1763" y="16939"/>
                    </a:cubicBezTo>
                    <a:cubicBezTo>
                      <a:pt x="1763" y="16825"/>
                      <a:pt x="1763" y="16825"/>
                      <a:pt x="1763" y="16825"/>
                    </a:cubicBezTo>
                    <a:close/>
                    <a:moveTo>
                      <a:pt x="2204" y="17394"/>
                    </a:moveTo>
                    <a:cubicBezTo>
                      <a:pt x="2204" y="17394"/>
                      <a:pt x="2204" y="17394"/>
                      <a:pt x="2204" y="17394"/>
                    </a:cubicBezTo>
                    <a:cubicBezTo>
                      <a:pt x="2204" y="17280"/>
                      <a:pt x="2204" y="17280"/>
                      <a:pt x="2204" y="17280"/>
                    </a:cubicBezTo>
                    <a:cubicBezTo>
                      <a:pt x="2204" y="17166"/>
                      <a:pt x="2204" y="17166"/>
                      <a:pt x="2204" y="17166"/>
                    </a:cubicBezTo>
                    <a:cubicBezTo>
                      <a:pt x="2204" y="17053"/>
                      <a:pt x="2204" y="17053"/>
                      <a:pt x="2204" y="17053"/>
                    </a:cubicBezTo>
                    <a:cubicBezTo>
                      <a:pt x="2204" y="17166"/>
                      <a:pt x="2204" y="17166"/>
                      <a:pt x="2204" y="17166"/>
                    </a:cubicBezTo>
                    <a:cubicBezTo>
                      <a:pt x="2645" y="17166"/>
                      <a:pt x="2645" y="17166"/>
                      <a:pt x="2645" y="17166"/>
                    </a:cubicBezTo>
                    <a:cubicBezTo>
                      <a:pt x="3086" y="17280"/>
                      <a:pt x="3086" y="17280"/>
                      <a:pt x="3086" y="17280"/>
                    </a:cubicBezTo>
                    <a:cubicBezTo>
                      <a:pt x="2645" y="17280"/>
                      <a:pt x="2645" y="17280"/>
                      <a:pt x="2645" y="17280"/>
                    </a:cubicBezTo>
                    <a:cubicBezTo>
                      <a:pt x="2204" y="17394"/>
                      <a:pt x="2204" y="17394"/>
                      <a:pt x="2204" y="17394"/>
                    </a:cubicBezTo>
                    <a:close/>
                    <a:moveTo>
                      <a:pt x="3086" y="17735"/>
                    </a:moveTo>
                    <a:cubicBezTo>
                      <a:pt x="2645" y="17735"/>
                      <a:pt x="2645" y="17735"/>
                      <a:pt x="2645" y="17735"/>
                    </a:cubicBezTo>
                    <a:cubicBezTo>
                      <a:pt x="2645" y="17735"/>
                      <a:pt x="2645" y="17735"/>
                      <a:pt x="2645" y="17735"/>
                    </a:cubicBezTo>
                    <a:cubicBezTo>
                      <a:pt x="2645" y="17735"/>
                      <a:pt x="2645" y="17735"/>
                      <a:pt x="2645" y="17735"/>
                    </a:cubicBezTo>
                    <a:cubicBezTo>
                      <a:pt x="2204" y="17621"/>
                      <a:pt x="2204" y="17621"/>
                      <a:pt x="2204" y="17621"/>
                    </a:cubicBezTo>
                    <a:cubicBezTo>
                      <a:pt x="2645" y="17621"/>
                      <a:pt x="2645" y="17621"/>
                      <a:pt x="2645" y="17621"/>
                    </a:cubicBezTo>
                    <a:cubicBezTo>
                      <a:pt x="3086" y="17621"/>
                      <a:pt x="3086" y="17621"/>
                      <a:pt x="3086" y="17621"/>
                    </a:cubicBezTo>
                    <a:cubicBezTo>
                      <a:pt x="3086" y="17735"/>
                      <a:pt x="3086" y="17735"/>
                      <a:pt x="3086" y="17735"/>
                    </a:cubicBezTo>
                    <a:close/>
                    <a:moveTo>
                      <a:pt x="3967" y="17735"/>
                    </a:moveTo>
                    <a:cubicBezTo>
                      <a:pt x="3967" y="17848"/>
                      <a:pt x="3967" y="17848"/>
                      <a:pt x="3967" y="17848"/>
                    </a:cubicBezTo>
                    <a:cubicBezTo>
                      <a:pt x="3527" y="17848"/>
                      <a:pt x="3527" y="17848"/>
                      <a:pt x="3527" y="17848"/>
                    </a:cubicBezTo>
                    <a:cubicBezTo>
                      <a:pt x="3086" y="17735"/>
                      <a:pt x="3086" y="17735"/>
                      <a:pt x="3086" y="17735"/>
                    </a:cubicBezTo>
                    <a:cubicBezTo>
                      <a:pt x="3086" y="17621"/>
                      <a:pt x="3086" y="17621"/>
                      <a:pt x="3086" y="17621"/>
                    </a:cubicBezTo>
                    <a:cubicBezTo>
                      <a:pt x="2645" y="17507"/>
                      <a:pt x="2645" y="17507"/>
                      <a:pt x="2645" y="17507"/>
                    </a:cubicBezTo>
                    <a:cubicBezTo>
                      <a:pt x="3086" y="17394"/>
                      <a:pt x="3086" y="17394"/>
                      <a:pt x="3086" y="17394"/>
                    </a:cubicBezTo>
                    <a:cubicBezTo>
                      <a:pt x="3527" y="17394"/>
                      <a:pt x="3527" y="17394"/>
                      <a:pt x="3527" y="17394"/>
                    </a:cubicBezTo>
                    <a:cubicBezTo>
                      <a:pt x="3527" y="17280"/>
                      <a:pt x="3527" y="17280"/>
                      <a:pt x="3527" y="17280"/>
                    </a:cubicBezTo>
                    <a:cubicBezTo>
                      <a:pt x="3527" y="17394"/>
                      <a:pt x="3527" y="17394"/>
                      <a:pt x="3527" y="17394"/>
                    </a:cubicBezTo>
                    <a:cubicBezTo>
                      <a:pt x="3086" y="17394"/>
                      <a:pt x="3086" y="17394"/>
                      <a:pt x="3086" y="17394"/>
                    </a:cubicBezTo>
                    <a:cubicBezTo>
                      <a:pt x="3086" y="17280"/>
                      <a:pt x="3086" y="17280"/>
                      <a:pt x="3086" y="17280"/>
                    </a:cubicBezTo>
                    <a:cubicBezTo>
                      <a:pt x="3086" y="17280"/>
                      <a:pt x="3086" y="17280"/>
                      <a:pt x="3086" y="17280"/>
                    </a:cubicBezTo>
                    <a:cubicBezTo>
                      <a:pt x="3086" y="17166"/>
                      <a:pt x="3086" y="17166"/>
                      <a:pt x="3086" y="17166"/>
                    </a:cubicBezTo>
                    <a:cubicBezTo>
                      <a:pt x="3086" y="17053"/>
                      <a:pt x="3086" y="17053"/>
                      <a:pt x="3086" y="17053"/>
                    </a:cubicBezTo>
                    <a:cubicBezTo>
                      <a:pt x="3086" y="17053"/>
                      <a:pt x="3086" y="17053"/>
                      <a:pt x="3086" y="17053"/>
                    </a:cubicBezTo>
                    <a:cubicBezTo>
                      <a:pt x="3527" y="17053"/>
                      <a:pt x="3527" y="17053"/>
                      <a:pt x="3527" y="17053"/>
                    </a:cubicBezTo>
                    <a:cubicBezTo>
                      <a:pt x="3967" y="17053"/>
                      <a:pt x="3967" y="17053"/>
                      <a:pt x="3967" y="17053"/>
                    </a:cubicBezTo>
                    <a:cubicBezTo>
                      <a:pt x="3967" y="17280"/>
                      <a:pt x="3967" y="17280"/>
                      <a:pt x="3967" y="17280"/>
                    </a:cubicBezTo>
                    <a:cubicBezTo>
                      <a:pt x="4408" y="17394"/>
                      <a:pt x="4408" y="17394"/>
                      <a:pt x="4408" y="17394"/>
                    </a:cubicBezTo>
                    <a:cubicBezTo>
                      <a:pt x="4408" y="17507"/>
                      <a:pt x="4408" y="17507"/>
                      <a:pt x="4408" y="17507"/>
                    </a:cubicBezTo>
                    <a:cubicBezTo>
                      <a:pt x="4408" y="17621"/>
                      <a:pt x="4408" y="17621"/>
                      <a:pt x="4408" y="17621"/>
                    </a:cubicBezTo>
                    <a:cubicBezTo>
                      <a:pt x="4408" y="17735"/>
                      <a:pt x="4408" y="17735"/>
                      <a:pt x="4408" y="17735"/>
                    </a:cubicBezTo>
                    <a:cubicBezTo>
                      <a:pt x="4408" y="17848"/>
                      <a:pt x="4408" y="17848"/>
                      <a:pt x="4408" y="17848"/>
                    </a:cubicBezTo>
                    <a:cubicBezTo>
                      <a:pt x="4408" y="17962"/>
                      <a:pt x="4408" y="17962"/>
                      <a:pt x="4408" y="17962"/>
                    </a:cubicBezTo>
                    <a:cubicBezTo>
                      <a:pt x="3967" y="17848"/>
                      <a:pt x="3967" y="17848"/>
                      <a:pt x="3967" y="17848"/>
                    </a:cubicBezTo>
                    <a:cubicBezTo>
                      <a:pt x="3967" y="17735"/>
                      <a:pt x="3967" y="17735"/>
                      <a:pt x="3967" y="17735"/>
                    </a:cubicBezTo>
                    <a:cubicBezTo>
                      <a:pt x="3967" y="17735"/>
                      <a:pt x="3967" y="17735"/>
                      <a:pt x="3967" y="17735"/>
                    </a:cubicBezTo>
                    <a:close/>
                    <a:moveTo>
                      <a:pt x="3527" y="18189"/>
                    </a:moveTo>
                    <a:cubicBezTo>
                      <a:pt x="3527" y="18076"/>
                      <a:pt x="3527" y="18076"/>
                      <a:pt x="3527" y="18076"/>
                    </a:cubicBezTo>
                    <a:cubicBezTo>
                      <a:pt x="3086" y="18076"/>
                      <a:pt x="3086" y="18076"/>
                      <a:pt x="3086" y="18076"/>
                    </a:cubicBezTo>
                    <a:cubicBezTo>
                      <a:pt x="3527" y="17962"/>
                      <a:pt x="3527" y="17962"/>
                      <a:pt x="3527" y="17962"/>
                    </a:cubicBezTo>
                    <a:cubicBezTo>
                      <a:pt x="3527" y="17962"/>
                      <a:pt x="3527" y="17962"/>
                      <a:pt x="3527" y="17962"/>
                    </a:cubicBezTo>
                    <a:cubicBezTo>
                      <a:pt x="3527" y="17962"/>
                      <a:pt x="3527" y="17962"/>
                      <a:pt x="3527" y="17962"/>
                    </a:cubicBezTo>
                    <a:cubicBezTo>
                      <a:pt x="3527" y="17962"/>
                      <a:pt x="3527" y="17962"/>
                      <a:pt x="3527" y="17962"/>
                    </a:cubicBezTo>
                    <a:cubicBezTo>
                      <a:pt x="3967" y="17962"/>
                      <a:pt x="3967" y="17962"/>
                      <a:pt x="3967" y="17962"/>
                    </a:cubicBezTo>
                    <a:cubicBezTo>
                      <a:pt x="3967" y="18076"/>
                      <a:pt x="3967" y="18076"/>
                      <a:pt x="3967" y="18076"/>
                    </a:cubicBezTo>
                    <a:cubicBezTo>
                      <a:pt x="3967" y="18076"/>
                      <a:pt x="3967" y="18076"/>
                      <a:pt x="3967" y="18076"/>
                    </a:cubicBezTo>
                    <a:cubicBezTo>
                      <a:pt x="3967" y="18189"/>
                      <a:pt x="3967" y="18189"/>
                      <a:pt x="3967" y="18189"/>
                    </a:cubicBezTo>
                    <a:cubicBezTo>
                      <a:pt x="3527" y="18189"/>
                      <a:pt x="3527" y="18189"/>
                      <a:pt x="3527" y="18189"/>
                    </a:cubicBezTo>
                    <a:close/>
                    <a:moveTo>
                      <a:pt x="3527" y="18303"/>
                    </a:moveTo>
                    <a:cubicBezTo>
                      <a:pt x="3527" y="18189"/>
                      <a:pt x="3527" y="18189"/>
                      <a:pt x="3527" y="18189"/>
                    </a:cubicBezTo>
                    <a:cubicBezTo>
                      <a:pt x="3967" y="18189"/>
                      <a:pt x="3967" y="18189"/>
                      <a:pt x="3967" y="18189"/>
                    </a:cubicBezTo>
                    <a:cubicBezTo>
                      <a:pt x="3527" y="18303"/>
                      <a:pt x="3527" y="18303"/>
                      <a:pt x="3527" y="18303"/>
                    </a:cubicBezTo>
                    <a:cubicBezTo>
                      <a:pt x="3527" y="18303"/>
                      <a:pt x="3527" y="18303"/>
                      <a:pt x="3527" y="18303"/>
                    </a:cubicBezTo>
                    <a:close/>
                    <a:moveTo>
                      <a:pt x="3967" y="18303"/>
                    </a:moveTo>
                    <a:cubicBezTo>
                      <a:pt x="4408" y="18303"/>
                      <a:pt x="4408" y="18303"/>
                      <a:pt x="4408" y="18303"/>
                    </a:cubicBezTo>
                    <a:cubicBezTo>
                      <a:pt x="4408" y="18417"/>
                      <a:pt x="4408" y="18417"/>
                      <a:pt x="4408" y="18417"/>
                    </a:cubicBezTo>
                    <a:cubicBezTo>
                      <a:pt x="3967" y="18417"/>
                      <a:pt x="3967" y="18417"/>
                      <a:pt x="3967" y="18417"/>
                    </a:cubicBezTo>
                    <a:cubicBezTo>
                      <a:pt x="3967" y="18303"/>
                      <a:pt x="3967" y="18303"/>
                      <a:pt x="3967" y="18303"/>
                    </a:cubicBezTo>
                    <a:cubicBezTo>
                      <a:pt x="3967" y="18303"/>
                      <a:pt x="3967" y="18303"/>
                      <a:pt x="3967" y="18303"/>
                    </a:cubicBezTo>
                    <a:close/>
                    <a:moveTo>
                      <a:pt x="4408" y="18189"/>
                    </a:moveTo>
                    <a:cubicBezTo>
                      <a:pt x="4408" y="18189"/>
                      <a:pt x="4408" y="18189"/>
                      <a:pt x="4408" y="18189"/>
                    </a:cubicBezTo>
                    <a:cubicBezTo>
                      <a:pt x="4408" y="18189"/>
                      <a:pt x="4408" y="18189"/>
                      <a:pt x="4408" y="18189"/>
                    </a:cubicBezTo>
                    <a:cubicBezTo>
                      <a:pt x="4849" y="18189"/>
                      <a:pt x="4849" y="18189"/>
                      <a:pt x="4849" y="18189"/>
                    </a:cubicBezTo>
                    <a:cubicBezTo>
                      <a:pt x="5290" y="18189"/>
                      <a:pt x="5290" y="18189"/>
                      <a:pt x="5290" y="18189"/>
                    </a:cubicBezTo>
                    <a:cubicBezTo>
                      <a:pt x="5290" y="18303"/>
                      <a:pt x="5290" y="18303"/>
                      <a:pt x="5290" y="18303"/>
                    </a:cubicBezTo>
                    <a:cubicBezTo>
                      <a:pt x="5731" y="18417"/>
                      <a:pt x="5731" y="18417"/>
                      <a:pt x="5731" y="18417"/>
                    </a:cubicBezTo>
                    <a:cubicBezTo>
                      <a:pt x="5290" y="18303"/>
                      <a:pt x="5290" y="18303"/>
                      <a:pt x="5290" y="18303"/>
                    </a:cubicBezTo>
                    <a:cubicBezTo>
                      <a:pt x="4849" y="18303"/>
                      <a:pt x="4849" y="18303"/>
                      <a:pt x="4849" y="18303"/>
                    </a:cubicBezTo>
                    <a:cubicBezTo>
                      <a:pt x="4408" y="18189"/>
                      <a:pt x="4408" y="18189"/>
                      <a:pt x="4408" y="18189"/>
                    </a:cubicBezTo>
                    <a:close/>
                    <a:moveTo>
                      <a:pt x="4408" y="18303"/>
                    </a:moveTo>
                    <a:cubicBezTo>
                      <a:pt x="4408" y="18303"/>
                      <a:pt x="4408" y="18303"/>
                      <a:pt x="4408" y="18303"/>
                    </a:cubicBezTo>
                    <a:cubicBezTo>
                      <a:pt x="4849" y="18417"/>
                      <a:pt x="4849" y="18417"/>
                      <a:pt x="4849" y="18417"/>
                    </a:cubicBezTo>
                    <a:cubicBezTo>
                      <a:pt x="5290" y="18531"/>
                      <a:pt x="5290" y="18531"/>
                      <a:pt x="5290" y="18531"/>
                    </a:cubicBezTo>
                    <a:cubicBezTo>
                      <a:pt x="5290" y="18644"/>
                      <a:pt x="5290" y="18644"/>
                      <a:pt x="5290" y="18644"/>
                    </a:cubicBezTo>
                    <a:cubicBezTo>
                      <a:pt x="4849" y="18644"/>
                      <a:pt x="4849" y="18644"/>
                      <a:pt x="4849" y="18644"/>
                    </a:cubicBezTo>
                    <a:cubicBezTo>
                      <a:pt x="4408" y="18417"/>
                      <a:pt x="4408" y="18417"/>
                      <a:pt x="4408" y="18417"/>
                    </a:cubicBezTo>
                    <a:cubicBezTo>
                      <a:pt x="4408" y="18303"/>
                      <a:pt x="4408" y="18303"/>
                      <a:pt x="4408" y="18303"/>
                    </a:cubicBezTo>
                    <a:close/>
                    <a:moveTo>
                      <a:pt x="4849" y="18758"/>
                    </a:moveTo>
                    <a:cubicBezTo>
                      <a:pt x="4408" y="18872"/>
                      <a:pt x="4408" y="18872"/>
                      <a:pt x="4408" y="18872"/>
                    </a:cubicBezTo>
                    <a:cubicBezTo>
                      <a:pt x="3967" y="18758"/>
                      <a:pt x="3967" y="18758"/>
                      <a:pt x="3967" y="18758"/>
                    </a:cubicBezTo>
                    <a:cubicBezTo>
                      <a:pt x="4408" y="18758"/>
                      <a:pt x="4408" y="18758"/>
                      <a:pt x="4408" y="18758"/>
                    </a:cubicBezTo>
                    <a:cubicBezTo>
                      <a:pt x="4408" y="18644"/>
                      <a:pt x="4408" y="18644"/>
                      <a:pt x="4408" y="18644"/>
                    </a:cubicBezTo>
                    <a:cubicBezTo>
                      <a:pt x="4408" y="18644"/>
                      <a:pt x="4408" y="18644"/>
                      <a:pt x="4408" y="18644"/>
                    </a:cubicBezTo>
                    <a:cubicBezTo>
                      <a:pt x="4408" y="18531"/>
                      <a:pt x="4408" y="18531"/>
                      <a:pt x="4408" y="18531"/>
                    </a:cubicBezTo>
                    <a:cubicBezTo>
                      <a:pt x="4849" y="18644"/>
                      <a:pt x="4849" y="18644"/>
                      <a:pt x="4849" y="18644"/>
                    </a:cubicBezTo>
                    <a:cubicBezTo>
                      <a:pt x="4849" y="18644"/>
                      <a:pt x="4849" y="18644"/>
                      <a:pt x="4849" y="18644"/>
                    </a:cubicBezTo>
                    <a:cubicBezTo>
                      <a:pt x="5731" y="18758"/>
                      <a:pt x="5731" y="18758"/>
                      <a:pt x="5731" y="18758"/>
                    </a:cubicBezTo>
                    <a:cubicBezTo>
                      <a:pt x="5731" y="18758"/>
                      <a:pt x="5731" y="18758"/>
                      <a:pt x="5731" y="18758"/>
                    </a:cubicBezTo>
                    <a:cubicBezTo>
                      <a:pt x="5290" y="18758"/>
                      <a:pt x="5290" y="18758"/>
                      <a:pt x="5290" y="18758"/>
                    </a:cubicBezTo>
                    <a:cubicBezTo>
                      <a:pt x="5290" y="18758"/>
                      <a:pt x="5290" y="18758"/>
                      <a:pt x="5290" y="18758"/>
                    </a:cubicBezTo>
                    <a:cubicBezTo>
                      <a:pt x="4849" y="18758"/>
                      <a:pt x="4849" y="18758"/>
                      <a:pt x="4849" y="18758"/>
                    </a:cubicBezTo>
                    <a:close/>
                    <a:moveTo>
                      <a:pt x="5290" y="19213"/>
                    </a:moveTo>
                    <a:cubicBezTo>
                      <a:pt x="4849" y="19213"/>
                      <a:pt x="4849" y="19213"/>
                      <a:pt x="4849" y="19213"/>
                    </a:cubicBezTo>
                    <a:cubicBezTo>
                      <a:pt x="4849" y="19099"/>
                      <a:pt x="4849" y="19099"/>
                      <a:pt x="4849" y="19099"/>
                    </a:cubicBezTo>
                    <a:cubicBezTo>
                      <a:pt x="4849" y="19099"/>
                      <a:pt x="4849" y="19099"/>
                      <a:pt x="4849" y="19099"/>
                    </a:cubicBezTo>
                    <a:cubicBezTo>
                      <a:pt x="4849" y="18985"/>
                      <a:pt x="4849" y="18985"/>
                      <a:pt x="4849" y="18985"/>
                    </a:cubicBezTo>
                    <a:cubicBezTo>
                      <a:pt x="4849" y="18985"/>
                      <a:pt x="4849" y="18985"/>
                      <a:pt x="4849" y="18985"/>
                    </a:cubicBezTo>
                    <a:cubicBezTo>
                      <a:pt x="4849" y="18985"/>
                      <a:pt x="4849" y="18985"/>
                      <a:pt x="4849" y="18985"/>
                    </a:cubicBezTo>
                    <a:cubicBezTo>
                      <a:pt x="4849" y="18985"/>
                      <a:pt x="4849" y="18985"/>
                      <a:pt x="4849" y="18985"/>
                    </a:cubicBezTo>
                    <a:cubicBezTo>
                      <a:pt x="5290" y="18985"/>
                      <a:pt x="5290" y="18985"/>
                      <a:pt x="5290" y="18985"/>
                    </a:cubicBezTo>
                    <a:cubicBezTo>
                      <a:pt x="5290" y="18985"/>
                      <a:pt x="5290" y="18985"/>
                      <a:pt x="5290" y="18985"/>
                    </a:cubicBezTo>
                    <a:cubicBezTo>
                      <a:pt x="5290" y="19099"/>
                      <a:pt x="5290" y="19099"/>
                      <a:pt x="5290" y="19099"/>
                    </a:cubicBezTo>
                    <a:cubicBezTo>
                      <a:pt x="4849" y="19099"/>
                      <a:pt x="4849" y="19099"/>
                      <a:pt x="4849" y="19099"/>
                    </a:cubicBezTo>
                    <a:cubicBezTo>
                      <a:pt x="5290" y="19213"/>
                      <a:pt x="5290" y="19213"/>
                      <a:pt x="5290" y="19213"/>
                    </a:cubicBezTo>
                    <a:close/>
                    <a:moveTo>
                      <a:pt x="5290" y="18985"/>
                    </a:moveTo>
                    <a:cubicBezTo>
                      <a:pt x="5290" y="18985"/>
                      <a:pt x="5290" y="18985"/>
                      <a:pt x="5290" y="18985"/>
                    </a:cubicBezTo>
                    <a:cubicBezTo>
                      <a:pt x="5731" y="18985"/>
                      <a:pt x="5731" y="18985"/>
                      <a:pt x="5731" y="18985"/>
                    </a:cubicBezTo>
                    <a:cubicBezTo>
                      <a:pt x="5731" y="18985"/>
                      <a:pt x="5731" y="18985"/>
                      <a:pt x="5731" y="18985"/>
                    </a:cubicBezTo>
                    <a:cubicBezTo>
                      <a:pt x="5731" y="19099"/>
                      <a:pt x="5731" y="19099"/>
                      <a:pt x="5731" y="19099"/>
                    </a:cubicBezTo>
                    <a:cubicBezTo>
                      <a:pt x="5731" y="19099"/>
                      <a:pt x="5731" y="19099"/>
                      <a:pt x="5731" y="19099"/>
                    </a:cubicBezTo>
                    <a:cubicBezTo>
                      <a:pt x="5731" y="19213"/>
                      <a:pt x="5731" y="19213"/>
                      <a:pt x="5731" y="19213"/>
                    </a:cubicBezTo>
                    <a:cubicBezTo>
                      <a:pt x="5731" y="19213"/>
                      <a:pt x="5731" y="19213"/>
                      <a:pt x="5731" y="19213"/>
                    </a:cubicBezTo>
                    <a:cubicBezTo>
                      <a:pt x="5290" y="19099"/>
                      <a:pt x="5290" y="19099"/>
                      <a:pt x="5290" y="19099"/>
                    </a:cubicBezTo>
                    <a:cubicBezTo>
                      <a:pt x="5290" y="19099"/>
                      <a:pt x="5290" y="19099"/>
                      <a:pt x="5290" y="19099"/>
                    </a:cubicBezTo>
                    <a:cubicBezTo>
                      <a:pt x="5290" y="18985"/>
                      <a:pt x="5290" y="18985"/>
                      <a:pt x="5290" y="18985"/>
                    </a:cubicBezTo>
                    <a:close/>
                    <a:moveTo>
                      <a:pt x="6171" y="19099"/>
                    </a:moveTo>
                    <a:cubicBezTo>
                      <a:pt x="6612" y="19099"/>
                      <a:pt x="6612" y="19099"/>
                      <a:pt x="6612" y="19099"/>
                    </a:cubicBezTo>
                    <a:cubicBezTo>
                      <a:pt x="6612" y="19213"/>
                      <a:pt x="6612" y="19213"/>
                      <a:pt x="6612" y="19213"/>
                    </a:cubicBezTo>
                    <a:cubicBezTo>
                      <a:pt x="6171" y="19213"/>
                      <a:pt x="6171" y="19213"/>
                      <a:pt x="6171" y="19213"/>
                    </a:cubicBezTo>
                    <a:cubicBezTo>
                      <a:pt x="6171" y="19099"/>
                      <a:pt x="6171" y="19099"/>
                      <a:pt x="6171" y="19099"/>
                    </a:cubicBezTo>
                    <a:cubicBezTo>
                      <a:pt x="6171" y="19099"/>
                      <a:pt x="6171" y="19099"/>
                      <a:pt x="6171" y="19099"/>
                    </a:cubicBezTo>
                    <a:close/>
                    <a:moveTo>
                      <a:pt x="5731" y="19440"/>
                    </a:moveTo>
                    <a:cubicBezTo>
                      <a:pt x="5731" y="19440"/>
                      <a:pt x="5731" y="19440"/>
                      <a:pt x="5731" y="19440"/>
                    </a:cubicBezTo>
                    <a:cubicBezTo>
                      <a:pt x="5731" y="19326"/>
                      <a:pt x="5731" y="19326"/>
                      <a:pt x="5731" y="19326"/>
                    </a:cubicBezTo>
                    <a:cubicBezTo>
                      <a:pt x="5731" y="19326"/>
                      <a:pt x="5731" y="19326"/>
                      <a:pt x="5731" y="19326"/>
                    </a:cubicBezTo>
                    <a:cubicBezTo>
                      <a:pt x="5731" y="19213"/>
                      <a:pt x="5731" y="19213"/>
                      <a:pt x="5731" y="19213"/>
                    </a:cubicBezTo>
                    <a:cubicBezTo>
                      <a:pt x="5731" y="19213"/>
                      <a:pt x="5731" y="19213"/>
                      <a:pt x="5731" y="19213"/>
                    </a:cubicBezTo>
                    <a:cubicBezTo>
                      <a:pt x="6171" y="19326"/>
                      <a:pt x="6171" y="19326"/>
                      <a:pt x="6171" y="19326"/>
                    </a:cubicBezTo>
                    <a:cubicBezTo>
                      <a:pt x="5731" y="19440"/>
                      <a:pt x="5731" y="19440"/>
                      <a:pt x="5731" y="19440"/>
                    </a:cubicBezTo>
                    <a:close/>
                    <a:moveTo>
                      <a:pt x="7053" y="19099"/>
                    </a:moveTo>
                    <a:cubicBezTo>
                      <a:pt x="6612" y="19099"/>
                      <a:pt x="6612" y="19099"/>
                      <a:pt x="6612" y="19099"/>
                    </a:cubicBezTo>
                    <a:cubicBezTo>
                      <a:pt x="6171" y="19099"/>
                      <a:pt x="6171" y="19099"/>
                      <a:pt x="6171" y="19099"/>
                    </a:cubicBezTo>
                    <a:cubicBezTo>
                      <a:pt x="6171" y="18872"/>
                      <a:pt x="6171" y="18872"/>
                      <a:pt x="6171" y="18872"/>
                    </a:cubicBezTo>
                    <a:cubicBezTo>
                      <a:pt x="6612" y="18872"/>
                      <a:pt x="6612" y="18872"/>
                      <a:pt x="6612" y="18872"/>
                    </a:cubicBezTo>
                    <a:cubicBezTo>
                      <a:pt x="6612" y="18985"/>
                      <a:pt x="6612" y="18985"/>
                      <a:pt x="6612" y="18985"/>
                    </a:cubicBezTo>
                    <a:cubicBezTo>
                      <a:pt x="7053" y="19099"/>
                      <a:pt x="7053" y="19099"/>
                      <a:pt x="7053" y="19099"/>
                    </a:cubicBezTo>
                    <a:cubicBezTo>
                      <a:pt x="7053" y="19099"/>
                      <a:pt x="7053" y="19099"/>
                      <a:pt x="7053" y="19099"/>
                    </a:cubicBezTo>
                    <a:cubicBezTo>
                      <a:pt x="7053" y="19099"/>
                      <a:pt x="7053" y="19099"/>
                      <a:pt x="7053" y="19099"/>
                    </a:cubicBezTo>
                    <a:close/>
                    <a:moveTo>
                      <a:pt x="7053" y="19326"/>
                    </a:moveTo>
                    <a:cubicBezTo>
                      <a:pt x="6612" y="19213"/>
                      <a:pt x="6612" y="19213"/>
                      <a:pt x="6612" y="19213"/>
                    </a:cubicBezTo>
                    <a:cubicBezTo>
                      <a:pt x="6612" y="19213"/>
                      <a:pt x="6612" y="19213"/>
                      <a:pt x="6612" y="19213"/>
                    </a:cubicBezTo>
                    <a:cubicBezTo>
                      <a:pt x="7053" y="19213"/>
                      <a:pt x="7053" y="19213"/>
                      <a:pt x="7053" y="19213"/>
                    </a:cubicBezTo>
                    <a:cubicBezTo>
                      <a:pt x="7053" y="19326"/>
                      <a:pt x="7053" y="19326"/>
                      <a:pt x="7053" y="19326"/>
                    </a:cubicBezTo>
                    <a:cubicBezTo>
                      <a:pt x="7053" y="19326"/>
                      <a:pt x="7053" y="19326"/>
                      <a:pt x="7053" y="19326"/>
                    </a:cubicBezTo>
                    <a:close/>
                    <a:moveTo>
                      <a:pt x="7053" y="19440"/>
                    </a:moveTo>
                    <a:cubicBezTo>
                      <a:pt x="6612" y="19326"/>
                      <a:pt x="6612" y="19326"/>
                      <a:pt x="6612" y="19326"/>
                    </a:cubicBezTo>
                    <a:cubicBezTo>
                      <a:pt x="6612" y="19326"/>
                      <a:pt x="6612" y="19326"/>
                      <a:pt x="6612" y="19326"/>
                    </a:cubicBezTo>
                    <a:cubicBezTo>
                      <a:pt x="6612" y="19213"/>
                      <a:pt x="6612" y="19213"/>
                      <a:pt x="6612" y="19213"/>
                    </a:cubicBezTo>
                    <a:cubicBezTo>
                      <a:pt x="7053" y="19326"/>
                      <a:pt x="7053" y="19326"/>
                      <a:pt x="7053" y="19326"/>
                    </a:cubicBezTo>
                    <a:cubicBezTo>
                      <a:pt x="7053" y="19440"/>
                      <a:pt x="7053" y="19440"/>
                      <a:pt x="7053" y="19440"/>
                    </a:cubicBezTo>
                    <a:cubicBezTo>
                      <a:pt x="7053" y="19440"/>
                      <a:pt x="7053" y="19440"/>
                      <a:pt x="7053" y="19440"/>
                    </a:cubicBezTo>
                    <a:close/>
                    <a:moveTo>
                      <a:pt x="7494" y="19667"/>
                    </a:moveTo>
                    <a:cubicBezTo>
                      <a:pt x="7494" y="19667"/>
                      <a:pt x="7494" y="19667"/>
                      <a:pt x="7494" y="19667"/>
                    </a:cubicBezTo>
                    <a:cubicBezTo>
                      <a:pt x="7053" y="19554"/>
                      <a:pt x="7053" y="19554"/>
                      <a:pt x="7053" y="19554"/>
                    </a:cubicBezTo>
                    <a:cubicBezTo>
                      <a:pt x="7053" y="19554"/>
                      <a:pt x="7053" y="19554"/>
                      <a:pt x="7053" y="19554"/>
                    </a:cubicBezTo>
                    <a:cubicBezTo>
                      <a:pt x="6612" y="19554"/>
                      <a:pt x="6612" y="19554"/>
                      <a:pt x="6612" y="19554"/>
                    </a:cubicBezTo>
                    <a:cubicBezTo>
                      <a:pt x="6612" y="19554"/>
                      <a:pt x="6612" y="19554"/>
                      <a:pt x="6612" y="19554"/>
                    </a:cubicBezTo>
                    <a:cubicBezTo>
                      <a:pt x="7053" y="19554"/>
                      <a:pt x="7053" y="19554"/>
                      <a:pt x="7053" y="19554"/>
                    </a:cubicBezTo>
                    <a:cubicBezTo>
                      <a:pt x="7053" y="19554"/>
                      <a:pt x="7053" y="19554"/>
                      <a:pt x="7053" y="19554"/>
                    </a:cubicBezTo>
                    <a:cubicBezTo>
                      <a:pt x="7494" y="19554"/>
                      <a:pt x="7494" y="19554"/>
                      <a:pt x="7494" y="19554"/>
                    </a:cubicBezTo>
                    <a:cubicBezTo>
                      <a:pt x="7494" y="19554"/>
                      <a:pt x="7494" y="19554"/>
                      <a:pt x="7494" y="19554"/>
                    </a:cubicBezTo>
                    <a:cubicBezTo>
                      <a:pt x="7494" y="19667"/>
                      <a:pt x="7494" y="19667"/>
                      <a:pt x="7494" y="19667"/>
                    </a:cubicBezTo>
                    <a:close/>
                    <a:moveTo>
                      <a:pt x="8816" y="20122"/>
                    </a:moveTo>
                    <a:cubicBezTo>
                      <a:pt x="8376" y="20122"/>
                      <a:pt x="8376" y="20122"/>
                      <a:pt x="8376" y="20122"/>
                    </a:cubicBezTo>
                    <a:cubicBezTo>
                      <a:pt x="7935" y="20122"/>
                      <a:pt x="7935" y="20122"/>
                      <a:pt x="7935" y="20122"/>
                    </a:cubicBezTo>
                    <a:cubicBezTo>
                      <a:pt x="7494" y="20122"/>
                      <a:pt x="7494" y="20122"/>
                      <a:pt x="7494" y="20122"/>
                    </a:cubicBezTo>
                    <a:cubicBezTo>
                      <a:pt x="7494" y="20008"/>
                      <a:pt x="7494" y="20008"/>
                      <a:pt x="7494" y="20008"/>
                    </a:cubicBezTo>
                    <a:cubicBezTo>
                      <a:pt x="7053" y="20008"/>
                      <a:pt x="7053" y="20008"/>
                      <a:pt x="7053" y="20008"/>
                    </a:cubicBezTo>
                    <a:cubicBezTo>
                      <a:pt x="6612" y="20008"/>
                      <a:pt x="6612" y="20008"/>
                      <a:pt x="6612" y="20008"/>
                    </a:cubicBezTo>
                    <a:cubicBezTo>
                      <a:pt x="6171" y="19895"/>
                      <a:pt x="6171" y="19895"/>
                      <a:pt x="6171" y="19895"/>
                    </a:cubicBezTo>
                    <a:cubicBezTo>
                      <a:pt x="6171" y="19781"/>
                      <a:pt x="6171" y="19781"/>
                      <a:pt x="6171" y="19781"/>
                    </a:cubicBezTo>
                    <a:cubicBezTo>
                      <a:pt x="6171" y="19781"/>
                      <a:pt x="6171" y="19781"/>
                      <a:pt x="6171" y="19781"/>
                    </a:cubicBezTo>
                    <a:cubicBezTo>
                      <a:pt x="6612" y="19781"/>
                      <a:pt x="6612" y="19781"/>
                      <a:pt x="6612" y="19781"/>
                    </a:cubicBezTo>
                    <a:cubicBezTo>
                      <a:pt x="7053" y="19895"/>
                      <a:pt x="7053" y="19895"/>
                      <a:pt x="7053" y="19895"/>
                    </a:cubicBezTo>
                    <a:cubicBezTo>
                      <a:pt x="7053" y="19895"/>
                      <a:pt x="7053" y="19895"/>
                      <a:pt x="7053" y="19895"/>
                    </a:cubicBezTo>
                    <a:cubicBezTo>
                      <a:pt x="7494" y="19895"/>
                      <a:pt x="7494" y="19895"/>
                      <a:pt x="7494" y="19895"/>
                    </a:cubicBezTo>
                    <a:cubicBezTo>
                      <a:pt x="7935" y="19895"/>
                      <a:pt x="7935" y="19895"/>
                      <a:pt x="7935" y="19895"/>
                    </a:cubicBezTo>
                    <a:cubicBezTo>
                      <a:pt x="8376" y="20008"/>
                      <a:pt x="8376" y="20008"/>
                      <a:pt x="8376" y="20008"/>
                    </a:cubicBezTo>
                    <a:cubicBezTo>
                      <a:pt x="8816" y="20008"/>
                      <a:pt x="8816" y="20008"/>
                      <a:pt x="8816" y="20008"/>
                    </a:cubicBezTo>
                    <a:cubicBezTo>
                      <a:pt x="8816" y="20008"/>
                      <a:pt x="8816" y="20008"/>
                      <a:pt x="8816" y="20008"/>
                    </a:cubicBezTo>
                    <a:cubicBezTo>
                      <a:pt x="9257" y="20122"/>
                      <a:pt x="9257" y="20122"/>
                      <a:pt x="9257" y="20122"/>
                    </a:cubicBezTo>
                    <a:cubicBezTo>
                      <a:pt x="9257" y="20122"/>
                      <a:pt x="9257" y="20122"/>
                      <a:pt x="9257" y="20122"/>
                    </a:cubicBezTo>
                    <a:cubicBezTo>
                      <a:pt x="9698" y="20122"/>
                      <a:pt x="9698" y="20122"/>
                      <a:pt x="9698" y="20122"/>
                    </a:cubicBezTo>
                    <a:cubicBezTo>
                      <a:pt x="9257" y="20122"/>
                      <a:pt x="9257" y="20122"/>
                      <a:pt x="9257" y="20122"/>
                    </a:cubicBezTo>
                    <a:cubicBezTo>
                      <a:pt x="9257" y="20122"/>
                      <a:pt x="9257" y="20122"/>
                      <a:pt x="9257" y="20122"/>
                    </a:cubicBezTo>
                    <a:cubicBezTo>
                      <a:pt x="8816" y="20122"/>
                      <a:pt x="8816" y="20122"/>
                      <a:pt x="8816" y="20122"/>
                    </a:cubicBezTo>
                    <a:close/>
                    <a:moveTo>
                      <a:pt x="7494" y="20122"/>
                    </a:moveTo>
                    <a:cubicBezTo>
                      <a:pt x="7494" y="20122"/>
                      <a:pt x="7494" y="20236"/>
                      <a:pt x="7494" y="20236"/>
                    </a:cubicBezTo>
                    <a:cubicBezTo>
                      <a:pt x="7053" y="20236"/>
                      <a:pt x="7053" y="20236"/>
                      <a:pt x="7053" y="20236"/>
                    </a:cubicBezTo>
                    <a:cubicBezTo>
                      <a:pt x="7494" y="20122"/>
                      <a:pt x="7494" y="20122"/>
                      <a:pt x="7494" y="20122"/>
                    </a:cubicBezTo>
                    <a:close/>
                    <a:moveTo>
                      <a:pt x="10139" y="20577"/>
                    </a:moveTo>
                    <a:cubicBezTo>
                      <a:pt x="10139" y="20577"/>
                      <a:pt x="10139" y="20577"/>
                      <a:pt x="10139" y="20577"/>
                    </a:cubicBezTo>
                    <a:cubicBezTo>
                      <a:pt x="10580" y="20577"/>
                      <a:pt x="10580" y="20577"/>
                      <a:pt x="10580" y="20577"/>
                    </a:cubicBezTo>
                    <a:cubicBezTo>
                      <a:pt x="10139" y="20577"/>
                      <a:pt x="10139" y="20577"/>
                      <a:pt x="10139" y="20577"/>
                    </a:cubicBezTo>
                    <a:cubicBezTo>
                      <a:pt x="10139" y="20577"/>
                      <a:pt x="10139" y="20577"/>
                      <a:pt x="10139" y="20577"/>
                    </a:cubicBezTo>
                    <a:cubicBezTo>
                      <a:pt x="10139" y="20577"/>
                      <a:pt x="10139" y="20577"/>
                      <a:pt x="10139" y="20577"/>
                    </a:cubicBezTo>
                    <a:close/>
                    <a:moveTo>
                      <a:pt x="11020" y="20577"/>
                    </a:moveTo>
                    <a:cubicBezTo>
                      <a:pt x="11020" y="20691"/>
                      <a:pt x="11020" y="20691"/>
                      <a:pt x="11020" y="20691"/>
                    </a:cubicBezTo>
                    <a:cubicBezTo>
                      <a:pt x="10580" y="20577"/>
                      <a:pt x="10580" y="20577"/>
                      <a:pt x="10580" y="20577"/>
                    </a:cubicBezTo>
                    <a:cubicBezTo>
                      <a:pt x="10580" y="20577"/>
                      <a:pt x="10580" y="20577"/>
                      <a:pt x="10580" y="20577"/>
                    </a:cubicBezTo>
                    <a:cubicBezTo>
                      <a:pt x="10139" y="20463"/>
                      <a:pt x="10139" y="20463"/>
                      <a:pt x="10139" y="20463"/>
                    </a:cubicBezTo>
                    <a:cubicBezTo>
                      <a:pt x="9698" y="20463"/>
                      <a:pt x="9698" y="20463"/>
                      <a:pt x="9698" y="20463"/>
                    </a:cubicBezTo>
                    <a:cubicBezTo>
                      <a:pt x="9698" y="20463"/>
                      <a:pt x="9698" y="20463"/>
                      <a:pt x="9698" y="20463"/>
                    </a:cubicBezTo>
                    <a:cubicBezTo>
                      <a:pt x="9257" y="20349"/>
                      <a:pt x="9257" y="20349"/>
                      <a:pt x="9257" y="20349"/>
                    </a:cubicBezTo>
                    <a:cubicBezTo>
                      <a:pt x="8816" y="20349"/>
                      <a:pt x="8816" y="20349"/>
                      <a:pt x="8816" y="20349"/>
                    </a:cubicBezTo>
                    <a:cubicBezTo>
                      <a:pt x="8816" y="20349"/>
                      <a:pt x="8816" y="20349"/>
                      <a:pt x="8816" y="20349"/>
                    </a:cubicBezTo>
                    <a:cubicBezTo>
                      <a:pt x="8376" y="20236"/>
                      <a:pt x="8376" y="20236"/>
                      <a:pt x="8376" y="20236"/>
                    </a:cubicBezTo>
                    <a:cubicBezTo>
                      <a:pt x="8376" y="20236"/>
                      <a:pt x="8376" y="20236"/>
                      <a:pt x="8376" y="20236"/>
                    </a:cubicBezTo>
                    <a:cubicBezTo>
                      <a:pt x="8376" y="20122"/>
                      <a:pt x="8376" y="20122"/>
                      <a:pt x="8376" y="20122"/>
                    </a:cubicBezTo>
                    <a:cubicBezTo>
                      <a:pt x="8816" y="20122"/>
                      <a:pt x="8816" y="20122"/>
                      <a:pt x="8816" y="20122"/>
                    </a:cubicBezTo>
                    <a:cubicBezTo>
                      <a:pt x="8816" y="20236"/>
                      <a:pt x="8816" y="20236"/>
                      <a:pt x="8816" y="20236"/>
                    </a:cubicBezTo>
                    <a:cubicBezTo>
                      <a:pt x="9257" y="20236"/>
                      <a:pt x="9257" y="20236"/>
                      <a:pt x="9257" y="20236"/>
                    </a:cubicBezTo>
                    <a:cubicBezTo>
                      <a:pt x="9698" y="20236"/>
                      <a:pt x="9698" y="20236"/>
                      <a:pt x="9698" y="20236"/>
                    </a:cubicBezTo>
                    <a:cubicBezTo>
                      <a:pt x="9698" y="20236"/>
                      <a:pt x="9698" y="20236"/>
                      <a:pt x="9698" y="20236"/>
                    </a:cubicBezTo>
                    <a:cubicBezTo>
                      <a:pt x="10580" y="20236"/>
                      <a:pt x="10580" y="20236"/>
                      <a:pt x="10580" y="20236"/>
                    </a:cubicBezTo>
                    <a:cubicBezTo>
                      <a:pt x="10580" y="20349"/>
                      <a:pt x="10580" y="20349"/>
                      <a:pt x="10580" y="20349"/>
                    </a:cubicBezTo>
                    <a:cubicBezTo>
                      <a:pt x="10580" y="20349"/>
                      <a:pt x="10580" y="20349"/>
                      <a:pt x="10580" y="20349"/>
                    </a:cubicBezTo>
                    <a:cubicBezTo>
                      <a:pt x="11020" y="20349"/>
                      <a:pt x="11020" y="20349"/>
                      <a:pt x="11020" y="20349"/>
                    </a:cubicBezTo>
                    <a:cubicBezTo>
                      <a:pt x="11461" y="20349"/>
                      <a:pt x="11461" y="20349"/>
                      <a:pt x="11461" y="20349"/>
                    </a:cubicBezTo>
                    <a:cubicBezTo>
                      <a:pt x="11461" y="20463"/>
                      <a:pt x="11461" y="20463"/>
                      <a:pt x="11461" y="20463"/>
                    </a:cubicBezTo>
                    <a:cubicBezTo>
                      <a:pt x="11461" y="20463"/>
                      <a:pt x="11461" y="20463"/>
                      <a:pt x="11461" y="20463"/>
                    </a:cubicBezTo>
                    <a:cubicBezTo>
                      <a:pt x="11020" y="20463"/>
                      <a:pt x="11020" y="20463"/>
                      <a:pt x="11020" y="20463"/>
                    </a:cubicBezTo>
                    <a:cubicBezTo>
                      <a:pt x="11461" y="20463"/>
                      <a:pt x="11461" y="20463"/>
                      <a:pt x="11461" y="20463"/>
                    </a:cubicBezTo>
                    <a:cubicBezTo>
                      <a:pt x="11461" y="20463"/>
                      <a:pt x="11461" y="20463"/>
                      <a:pt x="11461" y="20463"/>
                    </a:cubicBezTo>
                    <a:cubicBezTo>
                      <a:pt x="11020" y="20577"/>
                      <a:pt x="11020" y="20577"/>
                      <a:pt x="11020" y="20577"/>
                    </a:cubicBezTo>
                    <a:cubicBezTo>
                      <a:pt x="11020" y="20577"/>
                      <a:pt x="11020" y="20577"/>
                      <a:pt x="11020" y="20577"/>
                    </a:cubicBezTo>
                    <a:close/>
                    <a:moveTo>
                      <a:pt x="11461" y="20577"/>
                    </a:moveTo>
                    <a:cubicBezTo>
                      <a:pt x="11461" y="20691"/>
                      <a:pt x="11461" y="20691"/>
                      <a:pt x="11461" y="20691"/>
                    </a:cubicBezTo>
                    <a:cubicBezTo>
                      <a:pt x="11461" y="20691"/>
                      <a:pt x="11461" y="20691"/>
                      <a:pt x="11461" y="20691"/>
                    </a:cubicBezTo>
                    <a:cubicBezTo>
                      <a:pt x="11461" y="20691"/>
                      <a:pt x="11461" y="20691"/>
                      <a:pt x="11461" y="20691"/>
                    </a:cubicBezTo>
                    <a:cubicBezTo>
                      <a:pt x="11902" y="20577"/>
                      <a:pt x="11902" y="20577"/>
                      <a:pt x="11902" y="20577"/>
                    </a:cubicBezTo>
                    <a:cubicBezTo>
                      <a:pt x="11902" y="20577"/>
                      <a:pt x="11902" y="20577"/>
                      <a:pt x="11902" y="20577"/>
                    </a:cubicBezTo>
                    <a:cubicBezTo>
                      <a:pt x="11902" y="20577"/>
                      <a:pt x="11902" y="20577"/>
                      <a:pt x="11902" y="20577"/>
                    </a:cubicBezTo>
                    <a:cubicBezTo>
                      <a:pt x="11461" y="20577"/>
                      <a:pt x="11461" y="20577"/>
                      <a:pt x="11461" y="20577"/>
                    </a:cubicBezTo>
                    <a:close/>
                    <a:moveTo>
                      <a:pt x="13665" y="20463"/>
                    </a:moveTo>
                    <a:cubicBezTo>
                      <a:pt x="13665" y="20577"/>
                      <a:pt x="13665" y="20577"/>
                      <a:pt x="13665" y="20577"/>
                    </a:cubicBezTo>
                    <a:cubicBezTo>
                      <a:pt x="13665" y="20691"/>
                      <a:pt x="13665" y="20691"/>
                      <a:pt x="13665" y="20691"/>
                    </a:cubicBezTo>
                    <a:cubicBezTo>
                      <a:pt x="13665" y="20691"/>
                      <a:pt x="13665" y="20691"/>
                      <a:pt x="13665" y="20691"/>
                    </a:cubicBezTo>
                    <a:cubicBezTo>
                      <a:pt x="13224" y="20691"/>
                      <a:pt x="13224" y="20691"/>
                      <a:pt x="13224" y="20691"/>
                    </a:cubicBezTo>
                    <a:cubicBezTo>
                      <a:pt x="13224" y="20577"/>
                      <a:pt x="13224" y="20577"/>
                      <a:pt x="13224" y="20577"/>
                    </a:cubicBezTo>
                    <a:cubicBezTo>
                      <a:pt x="12784" y="20691"/>
                      <a:pt x="12784" y="20691"/>
                      <a:pt x="12784" y="20691"/>
                    </a:cubicBezTo>
                    <a:cubicBezTo>
                      <a:pt x="12784" y="20577"/>
                      <a:pt x="12784" y="20577"/>
                      <a:pt x="12784" y="20577"/>
                    </a:cubicBezTo>
                    <a:cubicBezTo>
                      <a:pt x="12343" y="20577"/>
                      <a:pt x="12343" y="20577"/>
                      <a:pt x="12343" y="20577"/>
                    </a:cubicBezTo>
                    <a:cubicBezTo>
                      <a:pt x="12343" y="20577"/>
                      <a:pt x="12343" y="20577"/>
                      <a:pt x="12343" y="20577"/>
                    </a:cubicBezTo>
                    <a:cubicBezTo>
                      <a:pt x="11902" y="20577"/>
                      <a:pt x="11902" y="20577"/>
                      <a:pt x="11902" y="20577"/>
                    </a:cubicBezTo>
                    <a:cubicBezTo>
                      <a:pt x="11902" y="20577"/>
                      <a:pt x="11902" y="20577"/>
                      <a:pt x="11902" y="20577"/>
                    </a:cubicBezTo>
                    <a:cubicBezTo>
                      <a:pt x="11902" y="20463"/>
                      <a:pt x="11902" y="20463"/>
                      <a:pt x="11902" y="20463"/>
                    </a:cubicBezTo>
                    <a:cubicBezTo>
                      <a:pt x="12343" y="20463"/>
                      <a:pt x="12343" y="20463"/>
                      <a:pt x="12343" y="20463"/>
                    </a:cubicBezTo>
                    <a:cubicBezTo>
                      <a:pt x="12343" y="20463"/>
                      <a:pt x="12343" y="20463"/>
                      <a:pt x="12343" y="20463"/>
                    </a:cubicBezTo>
                    <a:cubicBezTo>
                      <a:pt x="13224" y="20463"/>
                      <a:pt x="13224" y="20463"/>
                      <a:pt x="13224" y="20463"/>
                    </a:cubicBezTo>
                    <a:cubicBezTo>
                      <a:pt x="13224" y="20577"/>
                      <a:pt x="13224" y="20577"/>
                      <a:pt x="13224" y="20577"/>
                    </a:cubicBezTo>
                    <a:cubicBezTo>
                      <a:pt x="13224" y="20463"/>
                      <a:pt x="13224" y="20463"/>
                      <a:pt x="13224" y="20463"/>
                    </a:cubicBezTo>
                    <a:cubicBezTo>
                      <a:pt x="13665" y="20463"/>
                      <a:pt x="13665" y="20463"/>
                      <a:pt x="13665" y="20463"/>
                    </a:cubicBezTo>
                    <a:cubicBezTo>
                      <a:pt x="13665" y="20463"/>
                      <a:pt x="13665" y="20463"/>
                      <a:pt x="13665" y="20463"/>
                    </a:cubicBezTo>
                    <a:close/>
                    <a:moveTo>
                      <a:pt x="14988" y="20463"/>
                    </a:moveTo>
                    <a:cubicBezTo>
                      <a:pt x="14547" y="20463"/>
                      <a:pt x="14547" y="20463"/>
                      <a:pt x="14547" y="20463"/>
                    </a:cubicBezTo>
                    <a:cubicBezTo>
                      <a:pt x="14547" y="20349"/>
                      <a:pt x="14547" y="20349"/>
                      <a:pt x="14547" y="20349"/>
                    </a:cubicBezTo>
                    <a:cubicBezTo>
                      <a:pt x="14547" y="20349"/>
                      <a:pt x="14547" y="20349"/>
                      <a:pt x="14547" y="20349"/>
                    </a:cubicBezTo>
                    <a:cubicBezTo>
                      <a:pt x="14547" y="20236"/>
                      <a:pt x="14547" y="20236"/>
                      <a:pt x="14547" y="20236"/>
                    </a:cubicBezTo>
                    <a:cubicBezTo>
                      <a:pt x="14106" y="20236"/>
                      <a:pt x="14106" y="20236"/>
                      <a:pt x="14106" y="20236"/>
                    </a:cubicBezTo>
                    <a:cubicBezTo>
                      <a:pt x="14106" y="20122"/>
                      <a:pt x="14106" y="20122"/>
                      <a:pt x="14106" y="20122"/>
                    </a:cubicBezTo>
                    <a:cubicBezTo>
                      <a:pt x="14106" y="20008"/>
                      <a:pt x="14106" y="20008"/>
                      <a:pt x="14106" y="20008"/>
                    </a:cubicBezTo>
                    <a:cubicBezTo>
                      <a:pt x="14106" y="20122"/>
                      <a:pt x="14106" y="20122"/>
                      <a:pt x="14106" y="20122"/>
                    </a:cubicBezTo>
                    <a:cubicBezTo>
                      <a:pt x="13665" y="20236"/>
                      <a:pt x="13665" y="20236"/>
                      <a:pt x="13665" y="20236"/>
                    </a:cubicBezTo>
                    <a:cubicBezTo>
                      <a:pt x="14106" y="20349"/>
                      <a:pt x="14106" y="20349"/>
                      <a:pt x="14106" y="20349"/>
                    </a:cubicBezTo>
                    <a:cubicBezTo>
                      <a:pt x="13665" y="20349"/>
                      <a:pt x="13665" y="20349"/>
                      <a:pt x="13665" y="20349"/>
                    </a:cubicBezTo>
                    <a:cubicBezTo>
                      <a:pt x="13665" y="20463"/>
                      <a:pt x="13665" y="20463"/>
                      <a:pt x="13665" y="20463"/>
                    </a:cubicBezTo>
                    <a:cubicBezTo>
                      <a:pt x="14106" y="20463"/>
                      <a:pt x="14106" y="20463"/>
                      <a:pt x="14106" y="20463"/>
                    </a:cubicBezTo>
                    <a:cubicBezTo>
                      <a:pt x="14547" y="20463"/>
                      <a:pt x="14547" y="20463"/>
                      <a:pt x="14547" y="20463"/>
                    </a:cubicBezTo>
                    <a:cubicBezTo>
                      <a:pt x="14547" y="20577"/>
                      <a:pt x="14547" y="20577"/>
                      <a:pt x="14547" y="20577"/>
                    </a:cubicBezTo>
                    <a:cubicBezTo>
                      <a:pt x="14988" y="20463"/>
                      <a:pt x="14988" y="20463"/>
                      <a:pt x="14988" y="20463"/>
                    </a:cubicBezTo>
                    <a:close/>
                    <a:moveTo>
                      <a:pt x="13224" y="21145"/>
                    </a:moveTo>
                    <a:cubicBezTo>
                      <a:pt x="13665" y="21145"/>
                      <a:pt x="13665" y="21145"/>
                      <a:pt x="13665" y="21145"/>
                    </a:cubicBezTo>
                    <a:cubicBezTo>
                      <a:pt x="13665" y="21145"/>
                      <a:pt x="13665" y="21145"/>
                      <a:pt x="13665" y="21145"/>
                    </a:cubicBezTo>
                    <a:cubicBezTo>
                      <a:pt x="13665" y="21259"/>
                      <a:pt x="13665" y="21259"/>
                      <a:pt x="13665" y="21259"/>
                    </a:cubicBezTo>
                    <a:cubicBezTo>
                      <a:pt x="13224" y="21145"/>
                      <a:pt x="13224" y="21145"/>
                      <a:pt x="13224" y="21145"/>
                    </a:cubicBezTo>
                    <a:close/>
                    <a:moveTo>
                      <a:pt x="13665" y="21032"/>
                    </a:moveTo>
                    <a:cubicBezTo>
                      <a:pt x="13224" y="21032"/>
                      <a:pt x="13224" y="21032"/>
                      <a:pt x="13224" y="21032"/>
                    </a:cubicBezTo>
                    <a:cubicBezTo>
                      <a:pt x="13665" y="21032"/>
                      <a:pt x="13665" y="21032"/>
                      <a:pt x="13665" y="21032"/>
                    </a:cubicBezTo>
                    <a:cubicBezTo>
                      <a:pt x="13665" y="21032"/>
                      <a:pt x="13665" y="21032"/>
                      <a:pt x="13665" y="21032"/>
                    </a:cubicBezTo>
                    <a:cubicBezTo>
                      <a:pt x="13665" y="21032"/>
                      <a:pt x="13665" y="21032"/>
                      <a:pt x="13665" y="21032"/>
                    </a:cubicBezTo>
                    <a:cubicBezTo>
                      <a:pt x="13665" y="21032"/>
                      <a:pt x="13665" y="21032"/>
                      <a:pt x="13665" y="21032"/>
                    </a:cubicBezTo>
                    <a:close/>
                    <a:moveTo>
                      <a:pt x="21159" y="21600"/>
                    </a:moveTo>
                    <a:cubicBezTo>
                      <a:pt x="21159" y="21486"/>
                      <a:pt x="21159" y="21486"/>
                      <a:pt x="21159" y="21486"/>
                    </a:cubicBezTo>
                    <a:cubicBezTo>
                      <a:pt x="21159" y="21486"/>
                      <a:pt x="21159" y="21486"/>
                      <a:pt x="21159" y="21486"/>
                    </a:cubicBezTo>
                    <a:cubicBezTo>
                      <a:pt x="21159" y="21373"/>
                      <a:pt x="21159" y="21373"/>
                      <a:pt x="21159" y="21373"/>
                    </a:cubicBezTo>
                    <a:cubicBezTo>
                      <a:pt x="21159" y="21373"/>
                      <a:pt x="21159" y="21373"/>
                      <a:pt x="21159" y="21373"/>
                    </a:cubicBezTo>
                    <a:cubicBezTo>
                      <a:pt x="21600" y="21486"/>
                      <a:pt x="21600" y="21486"/>
                      <a:pt x="21600" y="21486"/>
                    </a:cubicBezTo>
                    <a:cubicBezTo>
                      <a:pt x="21600" y="21600"/>
                      <a:pt x="21600" y="21600"/>
                      <a:pt x="21600" y="21600"/>
                    </a:cubicBezTo>
                    <a:cubicBezTo>
                      <a:pt x="21159" y="21600"/>
                      <a:pt x="21159" y="21600"/>
                      <a:pt x="21159" y="21600"/>
                    </a:cubicBezTo>
                    <a:close/>
                    <a:moveTo>
                      <a:pt x="16310" y="21145"/>
                    </a:moveTo>
                    <a:cubicBezTo>
                      <a:pt x="16751" y="21032"/>
                      <a:pt x="16751" y="21032"/>
                      <a:pt x="16751" y="21032"/>
                    </a:cubicBezTo>
                    <a:cubicBezTo>
                      <a:pt x="16751" y="21032"/>
                      <a:pt x="16751" y="21032"/>
                      <a:pt x="16751" y="21032"/>
                    </a:cubicBezTo>
                    <a:cubicBezTo>
                      <a:pt x="17192" y="21032"/>
                      <a:pt x="17192" y="21032"/>
                      <a:pt x="17192" y="21032"/>
                    </a:cubicBezTo>
                    <a:cubicBezTo>
                      <a:pt x="17633" y="21032"/>
                      <a:pt x="17633" y="21032"/>
                      <a:pt x="17633" y="21032"/>
                    </a:cubicBezTo>
                    <a:cubicBezTo>
                      <a:pt x="18514" y="21032"/>
                      <a:pt x="18514" y="21032"/>
                      <a:pt x="18514" y="21032"/>
                    </a:cubicBezTo>
                    <a:cubicBezTo>
                      <a:pt x="18955" y="20918"/>
                      <a:pt x="18955" y="20918"/>
                      <a:pt x="18955" y="20918"/>
                    </a:cubicBezTo>
                    <a:cubicBezTo>
                      <a:pt x="19837" y="21032"/>
                      <a:pt x="19837" y="21032"/>
                      <a:pt x="19837" y="21032"/>
                    </a:cubicBezTo>
                    <a:cubicBezTo>
                      <a:pt x="20278" y="21032"/>
                      <a:pt x="20278" y="21032"/>
                      <a:pt x="20278" y="21032"/>
                    </a:cubicBezTo>
                    <a:cubicBezTo>
                      <a:pt x="20718" y="20918"/>
                      <a:pt x="20718" y="20918"/>
                      <a:pt x="20718" y="20918"/>
                    </a:cubicBezTo>
                    <a:cubicBezTo>
                      <a:pt x="21159" y="21032"/>
                      <a:pt x="21159" y="21032"/>
                      <a:pt x="21159" y="21032"/>
                    </a:cubicBezTo>
                    <a:cubicBezTo>
                      <a:pt x="21159" y="21032"/>
                      <a:pt x="21159" y="21032"/>
                      <a:pt x="21159" y="21032"/>
                    </a:cubicBezTo>
                    <a:cubicBezTo>
                      <a:pt x="21159" y="21145"/>
                      <a:pt x="21159" y="21145"/>
                      <a:pt x="21159" y="21145"/>
                    </a:cubicBezTo>
                    <a:cubicBezTo>
                      <a:pt x="21159" y="21145"/>
                      <a:pt x="21159" y="21145"/>
                      <a:pt x="21159" y="21145"/>
                    </a:cubicBezTo>
                    <a:cubicBezTo>
                      <a:pt x="20718" y="21259"/>
                      <a:pt x="20718" y="21259"/>
                      <a:pt x="20718" y="21259"/>
                    </a:cubicBezTo>
                    <a:cubicBezTo>
                      <a:pt x="20718" y="21145"/>
                      <a:pt x="20718" y="21145"/>
                      <a:pt x="20718" y="21145"/>
                    </a:cubicBezTo>
                    <a:cubicBezTo>
                      <a:pt x="20278" y="21145"/>
                      <a:pt x="20278" y="21145"/>
                      <a:pt x="20278" y="21145"/>
                    </a:cubicBezTo>
                    <a:cubicBezTo>
                      <a:pt x="19837" y="21145"/>
                      <a:pt x="19837" y="21145"/>
                      <a:pt x="19837" y="21145"/>
                    </a:cubicBezTo>
                    <a:cubicBezTo>
                      <a:pt x="19396" y="21145"/>
                      <a:pt x="19396" y="21145"/>
                      <a:pt x="19396" y="21145"/>
                    </a:cubicBezTo>
                    <a:cubicBezTo>
                      <a:pt x="19396" y="21145"/>
                      <a:pt x="19396" y="21145"/>
                      <a:pt x="19396" y="21145"/>
                    </a:cubicBezTo>
                    <a:cubicBezTo>
                      <a:pt x="19396" y="21032"/>
                      <a:pt x="19396" y="21032"/>
                      <a:pt x="19396" y="21032"/>
                    </a:cubicBezTo>
                    <a:cubicBezTo>
                      <a:pt x="18955" y="21032"/>
                      <a:pt x="18955" y="21032"/>
                      <a:pt x="18955" y="21032"/>
                    </a:cubicBezTo>
                    <a:cubicBezTo>
                      <a:pt x="18514" y="21145"/>
                      <a:pt x="18514" y="21145"/>
                      <a:pt x="18514" y="21145"/>
                    </a:cubicBezTo>
                    <a:cubicBezTo>
                      <a:pt x="18514" y="21145"/>
                      <a:pt x="18514" y="21145"/>
                      <a:pt x="18514" y="21145"/>
                    </a:cubicBezTo>
                    <a:cubicBezTo>
                      <a:pt x="18073" y="21145"/>
                      <a:pt x="18073" y="21145"/>
                      <a:pt x="18073" y="21145"/>
                    </a:cubicBezTo>
                    <a:cubicBezTo>
                      <a:pt x="18514" y="21259"/>
                      <a:pt x="18514" y="21259"/>
                      <a:pt x="18514" y="21259"/>
                    </a:cubicBezTo>
                    <a:cubicBezTo>
                      <a:pt x="18514" y="21145"/>
                      <a:pt x="18514" y="21145"/>
                      <a:pt x="18514" y="21145"/>
                    </a:cubicBezTo>
                    <a:cubicBezTo>
                      <a:pt x="18955" y="21259"/>
                      <a:pt x="18955" y="21259"/>
                      <a:pt x="18955" y="21259"/>
                    </a:cubicBezTo>
                    <a:cubicBezTo>
                      <a:pt x="18955" y="21259"/>
                      <a:pt x="18955" y="21259"/>
                      <a:pt x="18955" y="21259"/>
                    </a:cubicBezTo>
                    <a:cubicBezTo>
                      <a:pt x="18955" y="21259"/>
                      <a:pt x="18955" y="21259"/>
                      <a:pt x="18955" y="21259"/>
                    </a:cubicBezTo>
                    <a:cubicBezTo>
                      <a:pt x="19396" y="21373"/>
                      <a:pt x="19396" y="21373"/>
                      <a:pt x="19396" y="21373"/>
                    </a:cubicBezTo>
                    <a:cubicBezTo>
                      <a:pt x="19837" y="21373"/>
                      <a:pt x="19837" y="21373"/>
                      <a:pt x="19837" y="21373"/>
                    </a:cubicBezTo>
                    <a:cubicBezTo>
                      <a:pt x="19837" y="21486"/>
                      <a:pt x="19837" y="21486"/>
                      <a:pt x="19837" y="21486"/>
                    </a:cubicBezTo>
                    <a:cubicBezTo>
                      <a:pt x="19396" y="21486"/>
                      <a:pt x="19396" y="21486"/>
                      <a:pt x="19396" y="21486"/>
                    </a:cubicBezTo>
                    <a:cubicBezTo>
                      <a:pt x="18955" y="21373"/>
                      <a:pt x="18955" y="21373"/>
                      <a:pt x="18955" y="21373"/>
                    </a:cubicBezTo>
                    <a:cubicBezTo>
                      <a:pt x="18955" y="21373"/>
                      <a:pt x="18955" y="21373"/>
                      <a:pt x="18955" y="21373"/>
                    </a:cubicBezTo>
                    <a:cubicBezTo>
                      <a:pt x="18514" y="21373"/>
                      <a:pt x="18514" y="21373"/>
                      <a:pt x="18514" y="21373"/>
                    </a:cubicBezTo>
                    <a:cubicBezTo>
                      <a:pt x="18073" y="21373"/>
                      <a:pt x="18073" y="21373"/>
                      <a:pt x="18073" y="21373"/>
                    </a:cubicBezTo>
                    <a:cubicBezTo>
                      <a:pt x="18073" y="21259"/>
                      <a:pt x="18073" y="21259"/>
                      <a:pt x="18073" y="21259"/>
                    </a:cubicBezTo>
                    <a:cubicBezTo>
                      <a:pt x="17633" y="21259"/>
                      <a:pt x="17633" y="21259"/>
                      <a:pt x="17633" y="21259"/>
                    </a:cubicBezTo>
                    <a:cubicBezTo>
                      <a:pt x="17633" y="21373"/>
                      <a:pt x="17633" y="21373"/>
                      <a:pt x="17633" y="21373"/>
                    </a:cubicBezTo>
                    <a:cubicBezTo>
                      <a:pt x="18073" y="21373"/>
                      <a:pt x="18073" y="21373"/>
                      <a:pt x="18073" y="21373"/>
                    </a:cubicBezTo>
                    <a:cubicBezTo>
                      <a:pt x="18073" y="21486"/>
                      <a:pt x="18073" y="21486"/>
                      <a:pt x="18073" y="21486"/>
                    </a:cubicBezTo>
                    <a:cubicBezTo>
                      <a:pt x="17633" y="21486"/>
                      <a:pt x="17633" y="21486"/>
                      <a:pt x="17633" y="21486"/>
                    </a:cubicBezTo>
                    <a:cubicBezTo>
                      <a:pt x="17192" y="21373"/>
                      <a:pt x="17192" y="21373"/>
                      <a:pt x="17192" y="21373"/>
                    </a:cubicBezTo>
                    <a:cubicBezTo>
                      <a:pt x="17192" y="21373"/>
                      <a:pt x="17192" y="21373"/>
                      <a:pt x="17192" y="21373"/>
                    </a:cubicBezTo>
                    <a:cubicBezTo>
                      <a:pt x="16751" y="21373"/>
                      <a:pt x="16751" y="21373"/>
                      <a:pt x="16751" y="21373"/>
                    </a:cubicBezTo>
                    <a:cubicBezTo>
                      <a:pt x="16751" y="21373"/>
                      <a:pt x="16751" y="21373"/>
                      <a:pt x="16751" y="21373"/>
                    </a:cubicBezTo>
                    <a:cubicBezTo>
                      <a:pt x="16751" y="21259"/>
                      <a:pt x="16751" y="21259"/>
                      <a:pt x="16751" y="21259"/>
                    </a:cubicBezTo>
                    <a:cubicBezTo>
                      <a:pt x="16310" y="21373"/>
                      <a:pt x="16310" y="21373"/>
                      <a:pt x="16310" y="21373"/>
                    </a:cubicBezTo>
                    <a:cubicBezTo>
                      <a:pt x="16310" y="21259"/>
                      <a:pt x="16310" y="21259"/>
                      <a:pt x="16310" y="21259"/>
                    </a:cubicBezTo>
                    <a:cubicBezTo>
                      <a:pt x="16310" y="21259"/>
                      <a:pt x="16310" y="21259"/>
                      <a:pt x="16310" y="21259"/>
                    </a:cubicBezTo>
                    <a:cubicBezTo>
                      <a:pt x="16310" y="21259"/>
                      <a:pt x="16310" y="21259"/>
                      <a:pt x="16310" y="21259"/>
                    </a:cubicBezTo>
                    <a:cubicBezTo>
                      <a:pt x="17192" y="21145"/>
                      <a:pt x="17192" y="21145"/>
                      <a:pt x="17192" y="21145"/>
                    </a:cubicBezTo>
                    <a:cubicBezTo>
                      <a:pt x="16751" y="21145"/>
                      <a:pt x="16751" y="21145"/>
                      <a:pt x="16751" y="21145"/>
                    </a:cubicBezTo>
                    <a:cubicBezTo>
                      <a:pt x="16751" y="21145"/>
                      <a:pt x="16751" y="21145"/>
                      <a:pt x="16751" y="21145"/>
                    </a:cubicBezTo>
                    <a:lnTo>
                      <a:pt x="16310" y="211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3" name="Rectangle 190"/>
              <p:cNvSpPr/>
              <p:nvPr/>
            </p:nvSpPr>
            <p:spPr>
              <a:xfrm>
                <a:off x="3303125" y="3158428"/>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4" name="Freeform 191"/>
              <p:cNvSpPr/>
              <p:nvPr/>
            </p:nvSpPr>
            <p:spPr>
              <a:xfrm>
                <a:off x="3322128" y="3168646"/>
                <a:ext cx="21409" cy="212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1600"/>
                    </a:lnTo>
                    <a:lnTo>
                      <a:pt x="21600" y="21600"/>
                    </a:lnTo>
                    <a:close/>
                    <a:moveTo>
                      <a:pt x="13745" y="0"/>
                    </a:moveTo>
                    <a:lnTo>
                      <a:pt x="7855" y="7855"/>
                    </a:lnTo>
                    <a:lnTo>
                      <a:pt x="13745" y="7855"/>
                    </a:lnTo>
                    <a:lnTo>
                      <a:pt x="21600" y="15709"/>
                    </a:lnTo>
                    <a:lnTo>
                      <a:pt x="13745" y="0"/>
                    </a:lnTo>
                    <a:close/>
                    <a:moveTo>
                      <a:pt x="0" y="7855"/>
                    </a:moveTo>
                    <a:lnTo>
                      <a:pt x="7855" y="15709"/>
                    </a:lnTo>
                    <a:lnTo>
                      <a:pt x="7855" y="21600"/>
                    </a:lnTo>
                    <a:lnTo>
                      <a:pt x="0" y="7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5" name="Freeform 192"/>
              <p:cNvSpPr/>
              <p:nvPr/>
            </p:nvSpPr>
            <p:spPr>
              <a:xfrm>
                <a:off x="3326483" y="3197644"/>
                <a:ext cx="12701" cy="13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10800"/>
                      <a:pt x="21600" y="10800"/>
                      <a:pt x="21600" y="10800"/>
                    </a:cubicBezTo>
                    <a:cubicBezTo>
                      <a:pt x="21600" y="21600"/>
                      <a:pt x="21600" y="21600"/>
                      <a:pt x="21600" y="21600"/>
                    </a:cubicBezTo>
                    <a:cubicBezTo>
                      <a:pt x="0" y="21600"/>
                      <a:pt x="0" y="21600"/>
                      <a:pt x="0" y="21600"/>
                    </a:cubicBezTo>
                    <a:cubicBezTo>
                      <a:pt x="0" y="10800"/>
                      <a:pt x="0" y="10800"/>
                      <a:pt x="0" y="10800"/>
                    </a:cubicBezTo>
                    <a:cubicBezTo>
                      <a:pt x="0" y="10800"/>
                      <a:pt x="21600" y="0"/>
                      <a:pt x="0" y="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6" name="Freeform 193"/>
              <p:cNvSpPr/>
              <p:nvPr/>
            </p:nvSpPr>
            <p:spPr>
              <a:xfrm>
                <a:off x="3329912" y="3218912"/>
                <a:ext cx="21409" cy="42533"/>
              </a:xfrm>
              <a:custGeom>
                <a:avLst/>
                <a:gdLst/>
                <a:ahLst/>
                <a:cxnLst>
                  <a:cxn ang="0">
                    <a:pos x="wd2" y="hd2"/>
                  </a:cxn>
                  <a:cxn ang="5400000">
                    <a:pos x="wd2" y="hd2"/>
                  </a:cxn>
                  <a:cxn ang="10800000">
                    <a:pos x="wd2" y="hd2"/>
                  </a:cxn>
                  <a:cxn ang="16200000">
                    <a:pos x="wd2" y="hd2"/>
                  </a:cxn>
                </a:cxnLst>
                <a:rect l="0" t="0" r="r" b="b"/>
                <a:pathLst>
                  <a:path w="21600" h="21600" extrusionOk="0">
                    <a:moveTo>
                      <a:pt x="13745" y="14727"/>
                    </a:moveTo>
                    <a:lnTo>
                      <a:pt x="5891" y="18655"/>
                    </a:lnTo>
                    <a:lnTo>
                      <a:pt x="5891" y="21600"/>
                    </a:lnTo>
                    <a:lnTo>
                      <a:pt x="13745" y="21600"/>
                    </a:lnTo>
                    <a:lnTo>
                      <a:pt x="21600" y="18655"/>
                    </a:lnTo>
                    <a:lnTo>
                      <a:pt x="13745" y="14727"/>
                    </a:lnTo>
                    <a:close/>
                    <a:moveTo>
                      <a:pt x="0" y="0"/>
                    </a:moveTo>
                    <a:lnTo>
                      <a:pt x="13745" y="3927"/>
                    </a:lnTo>
                    <a:lnTo>
                      <a:pt x="21600" y="7855"/>
                    </a:lnTo>
                    <a:lnTo>
                      <a:pt x="21600" y="10800"/>
                    </a:lnTo>
                    <a:lnTo>
                      <a:pt x="13745" y="7855"/>
                    </a:lnTo>
                    <a:lnTo>
                      <a:pt x="5891" y="7855"/>
                    </a:lnTo>
                    <a:lnTo>
                      <a:pt x="0" y="3927"/>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7" name="Freeform 194"/>
              <p:cNvSpPr/>
              <p:nvPr/>
            </p:nvSpPr>
            <p:spPr>
              <a:xfrm>
                <a:off x="3383892" y="3266693"/>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8" name="Freeform 195"/>
              <p:cNvSpPr/>
              <p:nvPr/>
            </p:nvSpPr>
            <p:spPr>
              <a:xfrm>
                <a:off x="3314343" y="3261444"/>
                <a:ext cx="21409" cy="44467"/>
              </a:xfrm>
              <a:custGeom>
                <a:avLst/>
                <a:gdLst/>
                <a:ahLst/>
                <a:cxnLst>
                  <a:cxn ang="0">
                    <a:pos x="wd2" y="hd2"/>
                  </a:cxn>
                  <a:cxn ang="5400000">
                    <a:pos x="wd2" y="hd2"/>
                  </a:cxn>
                  <a:cxn ang="10800000">
                    <a:pos x="wd2" y="hd2"/>
                  </a:cxn>
                  <a:cxn ang="16200000">
                    <a:pos x="wd2" y="hd2"/>
                  </a:cxn>
                </a:cxnLst>
                <a:rect l="0" t="0" r="r" b="b"/>
                <a:pathLst>
                  <a:path w="21600" h="21600" extrusionOk="0">
                    <a:moveTo>
                      <a:pt x="14400" y="21600"/>
                    </a:moveTo>
                    <a:cubicBezTo>
                      <a:pt x="14400" y="18000"/>
                      <a:pt x="14400" y="18000"/>
                      <a:pt x="14400" y="18000"/>
                    </a:cubicBezTo>
                    <a:cubicBezTo>
                      <a:pt x="7200" y="18000"/>
                      <a:pt x="7200" y="18000"/>
                      <a:pt x="7200" y="18000"/>
                    </a:cubicBezTo>
                    <a:cubicBezTo>
                      <a:pt x="0" y="21600"/>
                      <a:pt x="0" y="21600"/>
                      <a:pt x="0" y="21600"/>
                    </a:cubicBezTo>
                    <a:cubicBezTo>
                      <a:pt x="7200" y="21600"/>
                      <a:pt x="7200" y="21600"/>
                      <a:pt x="7200" y="21600"/>
                    </a:cubicBezTo>
                    <a:cubicBezTo>
                      <a:pt x="14400" y="21600"/>
                      <a:pt x="14400" y="21600"/>
                      <a:pt x="14400" y="21600"/>
                    </a:cubicBezTo>
                    <a:close/>
                    <a:moveTo>
                      <a:pt x="14400" y="14400"/>
                    </a:moveTo>
                    <a:cubicBezTo>
                      <a:pt x="21600" y="18000"/>
                      <a:pt x="21600" y="18000"/>
                      <a:pt x="21600" y="18000"/>
                    </a:cubicBezTo>
                    <a:cubicBezTo>
                      <a:pt x="14400" y="18000"/>
                      <a:pt x="14400" y="18000"/>
                      <a:pt x="14400" y="18000"/>
                    </a:cubicBezTo>
                    <a:cubicBezTo>
                      <a:pt x="14400" y="18000"/>
                      <a:pt x="14400" y="14400"/>
                      <a:pt x="14400" y="14400"/>
                    </a:cubicBezTo>
                    <a:close/>
                    <a:moveTo>
                      <a:pt x="21600" y="0"/>
                    </a:moveTo>
                    <a:cubicBezTo>
                      <a:pt x="21600" y="3600"/>
                      <a:pt x="21600" y="3600"/>
                      <a:pt x="21600" y="3600"/>
                    </a:cubicBezTo>
                    <a:cubicBezTo>
                      <a:pt x="21600" y="7200"/>
                      <a:pt x="21600" y="7200"/>
                      <a:pt x="21600" y="7200"/>
                    </a:cubicBezTo>
                    <a:lnTo>
                      <a:pt x="216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19" name="Freeform 196"/>
              <p:cNvSpPr/>
              <p:nvPr/>
            </p:nvSpPr>
            <p:spPr>
              <a:xfrm>
                <a:off x="3308504" y="3332975"/>
                <a:ext cx="42817" cy="36733"/>
              </a:xfrm>
              <a:custGeom>
                <a:avLst/>
                <a:gdLst/>
                <a:ahLst/>
                <a:cxnLst>
                  <a:cxn ang="0">
                    <a:pos x="wd2" y="hd2"/>
                  </a:cxn>
                  <a:cxn ang="5400000">
                    <a:pos x="wd2" y="hd2"/>
                  </a:cxn>
                  <a:cxn ang="10800000">
                    <a:pos x="wd2" y="hd2"/>
                  </a:cxn>
                  <a:cxn ang="16200000">
                    <a:pos x="wd2" y="hd2"/>
                  </a:cxn>
                </a:cxnLst>
                <a:rect l="0" t="0" r="r" b="b"/>
                <a:pathLst>
                  <a:path w="21600" h="21600" extrusionOk="0">
                    <a:moveTo>
                      <a:pt x="17673" y="0"/>
                    </a:moveTo>
                    <a:lnTo>
                      <a:pt x="21600" y="0"/>
                    </a:lnTo>
                    <a:lnTo>
                      <a:pt x="17673" y="0"/>
                    </a:lnTo>
                    <a:close/>
                    <a:moveTo>
                      <a:pt x="17673" y="4547"/>
                    </a:moveTo>
                    <a:lnTo>
                      <a:pt x="6873" y="4547"/>
                    </a:lnTo>
                    <a:lnTo>
                      <a:pt x="2945" y="9095"/>
                    </a:lnTo>
                    <a:lnTo>
                      <a:pt x="6873" y="9095"/>
                    </a:lnTo>
                    <a:lnTo>
                      <a:pt x="6873" y="13642"/>
                    </a:lnTo>
                    <a:lnTo>
                      <a:pt x="2945" y="17053"/>
                    </a:lnTo>
                    <a:lnTo>
                      <a:pt x="0" y="17053"/>
                    </a:lnTo>
                    <a:lnTo>
                      <a:pt x="6873" y="21600"/>
                    </a:lnTo>
                    <a:lnTo>
                      <a:pt x="13745" y="17053"/>
                    </a:lnTo>
                    <a:lnTo>
                      <a:pt x="17673" y="17053"/>
                    </a:lnTo>
                    <a:lnTo>
                      <a:pt x="17673" y="13642"/>
                    </a:lnTo>
                    <a:lnTo>
                      <a:pt x="13745" y="9095"/>
                    </a:lnTo>
                    <a:lnTo>
                      <a:pt x="17673" y="45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0" name="Rectangle 19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1" name="Rectangle 19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2" name="Rectangle 19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3" name="Rectangle 20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4" name="Rectangle 20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5" name="Rectangle 20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6" name="Rectangle 20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7" name="Rectangle 20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8" name="Rectangle 20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29" name="Rectangle 20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0" name="Rectangle 20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1" name="Rectangle 20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2" name="Rectangle 21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3" name="Rectangle 21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4" name="Rectangle 21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5" name="Rectangle 21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6" name="Rectangle 21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7" name="Rectangle 21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8" name="Rectangle 21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39" name="Rectangle 21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0" name="Rectangle 21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1" name="Rectangle 21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2" name="Rectangle 22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3" name="Rectangle 22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4" name="Rectangle 22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5" name="Rectangle 22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6" name="Rectangle 22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7" name="Rectangle 22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8" name="Rectangle 22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49" name="Rectangle 22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0" name="Rectangle 22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1" name="Rectangle 22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2" name="Rectangle 23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3" name="Rectangle 23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4" name="Rectangle 23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5" name="Rectangle 23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6" name="Rectangle 23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7" name="Rectangle 23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8" name="Rectangle 23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59" name="Rectangle 23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0" name="Rectangle 23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1" name="Rectangle 23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2" name="Rectangle 24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3" name="Rectangle 24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4" name="Rectangle 24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5" name="Rectangle 24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6" name="Rectangle 24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7" name="Rectangle 24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8" name="Rectangle 24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69" name="Rectangle 24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0" name="Rectangle 24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1" name="Rectangle 24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2" name="Rectangle 25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3" name="Rectangle 25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4" name="Rectangle 25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5" name="Rectangle 25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6" name="Rectangle 25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7" name="Rectangle 25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8" name="Rectangle 25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79" name="Rectangle 25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80" name="Rectangle 25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81" name="Rectangle 25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82" name="Rectangle 26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83" name="Rectangle 26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sp>
            <p:nvSpPr>
              <p:cNvPr id="284" name="Freeform 168"/>
              <p:cNvSpPr/>
              <p:nvPr/>
            </p:nvSpPr>
            <p:spPr>
              <a:xfrm>
                <a:off x="1469366" y="1942946"/>
                <a:ext cx="1809947" cy="960842"/>
              </a:xfrm>
              <a:custGeom>
                <a:avLst/>
                <a:gdLst/>
                <a:ahLst/>
                <a:cxnLst>
                  <a:cxn ang="0">
                    <a:pos x="wd2" y="hd2"/>
                  </a:cxn>
                  <a:cxn ang="5400000">
                    <a:pos x="wd2" y="hd2"/>
                  </a:cxn>
                  <a:cxn ang="10800000">
                    <a:pos x="wd2" y="hd2"/>
                  </a:cxn>
                  <a:cxn ang="16200000">
                    <a:pos x="wd2" y="hd2"/>
                  </a:cxn>
                </a:cxnLst>
                <a:rect l="0" t="0" r="r" b="b"/>
                <a:pathLst>
                  <a:path w="21600" h="21600" extrusionOk="0">
                    <a:moveTo>
                      <a:pt x="1893" y="0"/>
                    </a:moveTo>
                    <a:cubicBezTo>
                      <a:pt x="11790" y="1612"/>
                      <a:pt x="11790" y="1612"/>
                      <a:pt x="11790" y="1612"/>
                    </a:cubicBezTo>
                    <a:cubicBezTo>
                      <a:pt x="11876" y="1612"/>
                      <a:pt x="11876" y="1612"/>
                      <a:pt x="11876" y="1612"/>
                    </a:cubicBezTo>
                    <a:cubicBezTo>
                      <a:pt x="11962" y="1612"/>
                      <a:pt x="11962" y="1612"/>
                      <a:pt x="11962" y="1612"/>
                    </a:cubicBezTo>
                    <a:cubicBezTo>
                      <a:pt x="12048" y="1773"/>
                      <a:pt x="12048" y="1773"/>
                      <a:pt x="12048" y="1773"/>
                    </a:cubicBezTo>
                    <a:cubicBezTo>
                      <a:pt x="12048" y="1773"/>
                      <a:pt x="12048" y="1773"/>
                      <a:pt x="12048" y="1773"/>
                    </a:cubicBezTo>
                    <a:cubicBezTo>
                      <a:pt x="12134" y="1934"/>
                      <a:pt x="12134" y="1934"/>
                      <a:pt x="12134" y="1934"/>
                    </a:cubicBezTo>
                    <a:cubicBezTo>
                      <a:pt x="12134" y="1934"/>
                      <a:pt x="12134" y="1934"/>
                      <a:pt x="12134" y="1934"/>
                    </a:cubicBezTo>
                    <a:cubicBezTo>
                      <a:pt x="12220" y="1934"/>
                      <a:pt x="12220" y="1934"/>
                      <a:pt x="12220" y="1934"/>
                    </a:cubicBezTo>
                    <a:cubicBezTo>
                      <a:pt x="12220" y="2096"/>
                      <a:pt x="12220" y="2096"/>
                      <a:pt x="12220" y="2096"/>
                    </a:cubicBezTo>
                    <a:cubicBezTo>
                      <a:pt x="12306" y="2096"/>
                      <a:pt x="12306" y="2096"/>
                      <a:pt x="12306" y="2096"/>
                    </a:cubicBezTo>
                    <a:cubicBezTo>
                      <a:pt x="12306" y="2096"/>
                      <a:pt x="12306" y="2096"/>
                      <a:pt x="12306" y="2096"/>
                    </a:cubicBezTo>
                    <a:cubicBezTo>
                      <a:pt x="12392" y="2096"/>
                      <a:pt x="12392" y="2096"/>
                      <a:pt x="12392" y="2096"/>
                    </a:cubicBezTo>
                    <a:cubicBezTo>
                      <a:pt x="12478" y="2096"/>
                      <a:pt x="12478" y="2096"/>
                      <a:pt x="12478" y="2096"/>
                    </a:cubicBezTo>
                    <a:cubicBezTo>
                      <a:pt x="12478" y="2096"/>
                      <a:pt x="12478" y="2096"/>
                      <a:pt x="12478" y="2096"/>
                    </a:cubicBezTo>
                    <a:cubicBezTo>
                      <a:pt x="12564" y="2096"/>
                      <a:pt x="12564" y="2096"/>
                      <a:pt x="12564" y="2096"/>
                    </a:cubicBezTo>
                    <a:cubicBezTo>
                      <a:pt x="12650" y="2257"/>
                      <a:pt x="12650" y="2257"/>
                      <a:pt x="12650" y="2257"/>
                    </a:cubicBezTo>
                    <a:cubicBezTo>
                      <a:pt x="12736" y="2257"/>
                      <a:pt x="12736" y="2257"/>
                      <a:pt x="12736" y="2257"/>
                    </a:cubicBezTo>
                    <a:cubicBezTo>
                      <a:pt x="12736" y="2418"/>
                      <a:pt x="12736" y="2418"/>
                      <a:pt x="12736" y="2418"/>
                    </a:cubicBezTo>
                    <a:cubicBezTo>
                      <a:pt x="12908" y="2418"/>
                      <a:pt x="12908" y="2418"/>
                      <a:pt x="12908" y="2418"/>
                    </a:cubicBezTo>
                    <a:cubicBezTo>
                      <a:pt x="12994" y="2418"/>
                      <a:pt x="12994" y="2418"/>
                      <a:pt x="12994" y="2418"/>
                    </a:cubicBezTo>
                    <a:cubicBezTo>
                      <a:pt x="12994" y="2579"/>
                      <a:pt x="12994" y="2579"/>
                      <a:pt x="12994" y="2579"/>
                    </a:cubicBezTo>
                    <a:cubicBezTo>
                      <a:pt x="13080" y="2579"/>
                      <a:pt x="13080" y="2579"/>
                      <a:pt x="13080" y="2579"/>
                    </a:cubicBezTo>
                    <a:cubicBezTo>
                      <a:pt x="13167" y="2579"/>
                      <a:pt x="13167" y="2579"/>
                      <a:pt x="13167" y="2579"/>
                    </a:cubicBezTo>
                    <a:cubicBezTo>
                      <a:pt x="13253" y="2579"/>
                      <a:pt x="13253" y="2579"/>
                      <a:pt x="13253" y="2579"/>
                    </a:cubicBezTo>
                    <a:cubicBezTo>
                      <a:pt x="13253" y="2579"/>
                      <a:pt x="13253" y="2579"/>
                      <a:pt x="13253" y="2579"/>
                    </a:cubicBezTo>
                    <a:cubicBezTo>
                      <a:pt x="13339" y="2740"/>
                      <a:pt x="13339" y="2740"/>
                      <a:pt x="13339" y="2740"/>
                    </a:cubicBezTo>
                    <a:cubicBezTo>
                      <a:pt x="13511" y="2740"/>
                      <a:pt x="13511" y="2740"/>
                      <a:pt x="13511" y="2740"/>
                    </a:cubicBezTo>
                    <a:cubicBezTo>
                      <a:pt x="13511" y="2740"/>
                      <a:pt x="13511" y="2740"/>
                      <a:pt x="13511" y="2740"/>
                    </a:cubicBezTo>
                    <a:cubicBezTo>
                      <a:pt x="13597" y="2901"/>
                      <a:pt x="13597" y="2901"/>
                      <a:pt x="13597" y="2901"/>
                    </a:cubicBezTo>
                    <a:cubicBezTo>
                      <a:pt x="13683" y="2901"/>
                      <a:pt x="13683" y="2901"/>
                      <a:pt x="13683" y="2901"/>
                    </a:cubicBezTo>
                    <a:cubicBezTo>
                      <a:pt x="15232" y="4191"/>
                      <a:pt x="15232" y="4191"/>
                      <a:pt x="15232" y="4191"/>
                    </a:cubicBezTo>
                    <a:cubicBezTo>
                      <a:pt x="15318" y="4352"/>
                      <a:pt x="15318" y="4352"/>
                      <a:pt x="15318" y="4352"/>
                    </a:cubicBezTo>
                    <a:cubicBezTo>
                      <a:pt x="15576" y="4675"/>
                      <a:pt x="15576" y="4675"/>
                      <a:pt x="15576" y="4675"/>
                    </a:cubicBezTo>
                    <a:cubicBezTo>
                      <a:pt x="15834" y="6609"/>
                      <a:pt x="15834" y="6609"/>
                      <a:pt x="15834" y="6609"/>
                    </a:cubicBezTo>
                    <a:cubicBezTo>
                      <a:pt x="15748" y="7576"/>
                      <a:pt x="15748" y="7576"/>
                      <a:pt x="15748" y="7576"/>
                    </a:cubicBezTo>
                    <a:cubicBezTo>
                      <a:pt x="15748" y="7576"/>
                      <a:pt x="15748" y="7576"/>
                      <a:pt x="15748" y="7576"/>
                    </a:cubicBezTo>
                    <a:cubicBezTo>
                      <a:pt x="15662" y="7737"/>
                      <a:pt x="15662" y="7737"/>
                      <a:pt x="15662" y="7737"/>
                    </a:cubicBezTo>
                    <a:cubicBezTo>
                      <a:pt x="15662" y="7899"/>
                      <a:pt x="15662" y="7899"/>
                      <a:pt x="15662" y="7899"/>
                    </a:cubicBezTo>
                    <a:cubicBezTo>
                      <a:pt x="15490" y="8060"/>
                      <a:pt x="15490" y="8060"/>
                      <a:pt x="15490" y="8060"/>
                    </a:cubicBezTo>
                    <a:cubicBezTo>
                      <a:pt x="15404" y="8221"/>
                      <a:pt x="15404" y="8221"/>
                      <a:pt x="15404" y="8221"/>
                    </a:cubicBezTo>
                    <a:cubicBezTo>
                      <a:pt x="15490" y="8382"/>
                      <a:pt x="15490" y="8382"/>
                      <a:pt x="15490" y="8382"/>
                    </a:cubicBezTo>
                    <a:cubicBezTo>
                      <a:pt x="16781" y="7737"/>
                      <a:pt x="16781" y="7737"/>
                      <a:pt x="16781" y="7737"/>
                    </a:cubicBezTo>
                    <a:cubicBezTo>
                      <a:pt x="16953" y="7737"/>
                      <a:pt x="16953" y="7737"/>
                      <a:pt x="16953" y="7737"/>
                    </a:cubicBezTo>
                    <a:cubicBezTo>
                      <a:pt x="16953" y="7415"/>
                      <a:pt x="16953" y="7415"/>
                      <a:pt x="16953" y="7415"/>
                    </a:cubicBezTo>
                    <a:cubicBezTo>
                      <a:pt x="17727" y="7093"/>
                      <a:pt x="17727" y="7093"/>
                      <a:pt x="17727" y="7093"/>
                    </a:cubicBezTo>
                    <a:cubicBezTo>
                      <a:pt x="17986" y="6609"/>
                      <a:pt x="17986" y="6609"/>
                      <a:pt x="17986" y="6609"/>
                    </a:cubicBezTo>
                    <a:cubicBezTo>
                      <a:pt x="18072" y="6609"/>
                      <a:pt x="18072" y="6609"/>
                      <a:pt x="18072" y="6609"/>
                    </a:cubicBezTo>
                    <a:cubicBezTo>
                      <a:pt x="18158" y="6448"/>
                      <a:pt x="18158" y="6448"/>
                      <a:pt x="18158" y="6448"/>
                    </a:cubicBezTo>
                    <a:cubicBezTo>
                      <a:pt x="18330" y="6287"/>
                      <a:pt x="18330" y="6287"/>
                      <a:pt x="18330" y="6287"/>
                    </a:cubicBezTo>
                    <a:cubicBezTo>
                      <a:pt x="18416" y="6125"/>
                      <a:pt x="18416" y="6125"/>
                      <a:pt x="18416" y="6125"/>
                    </a:cubicBezTo>
                    <a:cubicBezTo>
                      <a:pt x="18502" y="6125"/>
                      <a:pt x="18502" y="6125"/>
                      <a:pt x="18502" y="6125"/>
                    </a:cubicBezTo>
                    <a:cubicBezTo>
                      <a:pt x="18588" y="5964"/>
                      <a:pt x="18588" y="5964"/>
                      <a:pt x="18588" y="5964"/>
                    </a:cubicBezTo>
                    <a:cubicBezTo>
                      <a:pt x="18760" y="5964"/>
                      <a:pt x="18760" y="5964"/>
                      <a:pt x="18760" y="5964"/>
                    </a:cubicBezTo>
                    <a:cubicBezTo>
                      <a:pt x="19879" y="5964"/>
                      <a:pt x="19879" y="5964"/>
                      <a:pt x="19879" y="5964"/>
                    </a:cubicBezTo>
                    <a:cubicBezTo>
                      <a:pt x="19965" y="5803"/>
                      <a:pt x="19965" y="5803"/>
                      <a:pt x="19965" y="5803"/>
                    </a:cubicBezTo>
                    <a:cubicBezTo>
                      <a:pt x="19965" y="5803"/>
                      <a:pt x="19965" y="5803"/>
                      <a:pt x="19965" y="5803"/>
                    </a:cubicBezTo>
                    <a:cubicBezTo>
                      <a:pt x="19965" y="5803"/>
                      <a:pt x="19965" y="5803"/>
                      <a:pt x="19965" y="5803"/>
                    </a:cubicBezTo>
                    <a:cubicBezTo>
                      <a:pt x="20051" y="5803"/>
                      <a:pt x="20051" y="5803"/>
                      <a:pt x="20051" y="5803"/>
                    </a:cubicBezTo>
                    <a:cubicBezTo>
                      <a:pt x="20137" y="5803"/>
                      <a:pt x="20137" y="5803"/>
                      <a:pt x="20137" y="5803"/>
                    </a:cubicBezTo>
                    <a:cubicBezTo>
                      <a:pt x="20137" y="5803"/>
                      <a:pt x="20137" y="5803"/>
                      <a:pt x="20137" y="5803"/>
                    </a:cubicBezTo>
                    <a:cubicBezTo>
                      <a:pt x="20137" y="5642"/>
                      <a:pt x="20137" y="5642"/>
                      <a:pt x="20137" y="5642"/>
                    </a:cubicBezTo>
                    <a:cubicBezTo>
                      <a:pt x="20309" y="5481"/>
                      <a:pt x="20309" y="5481"/>
                      <a:pt x="20309" y="5481"/>
                    </a:cubicBezTo>
                    <a:cubicBezTo>
                      <a:pt x="20309" y="5319"/>
                      <a:pt x="20309" y="5319"/>
                      <a:pt x="20309" y="5319"/>
                    </a:cubicBezTo>
                    <a:cubicBezTo>
                      <a:pt x="20481" y="5158"/>
                      <a:pt x="20481" y="5158"/>
                      <a:pt x="20481" y="5158"/>
                    </a:cubicBezTo>
                    <a:cubicBezTo>
                      <a:pt x="20481" y="4997"/>
                      <a:pt x="20481" y="4997"/>
                      <a:pt x="20481" y="4997"/>
                    </a:cubicBezTo>
                    <a:cubicBezTo>
                      <a:pt x="20481" y="4836"/>
                      <a:pt x="20481" y="4836"/>
                      <a:pt x="20481" y="4836"/>
                    </a:cubicBezTo>
                    <a:cubicBezTo>
                      <a:pt x="20567" y="4836"/>
                      <a:pt x="20567" y="4836"/>
                      <a:pt x="20567" y="4836"/>
                    </a:cubicBezTo>
                    <a:cubicBezTo>
                      <a:pt x="20567" y="4675"/>
                      <a:pt x="20567" y="4675"/>
                      <a:pt x="20567" y="4675"/>
                    </a:cubicBezTo>
                    <a:cubicBezTo>
                      <a:pt x="20653" y="4513"/>
                      <a:pt x="20653" y="4513"/>
                      <a:pt x="20653" y="4513"/>
                    </a:cubicBezTo>
                    <a:cubicBezTo>
                      <a:pt x="20739" y="4352"/>
                      <a:pt x="20739" y="4352"/>
                      <a:pt x="20739" y="4352"/>
                    </a:cubicBezTo>
                    <a:cubicBezTo>
                      <a:pt x="20825" y="4191"/>
                      <a:pt x="20825" y="4191"/>
                      <a:pt x="20825" y="4191"/>
                    </a:cubicBezTo>
                    <a:cubicBezTo>
                      <a:pt x="20912" y="4030"/>
                      <a:pt x="20912" y="4030"/>
                      <a:pt x="20912" y="4030"/>
                    </a:cubicBezTo>
                    <a:cubicBezTo>
                      <a:pt x="20912" y="4030"/>
                      <a:pt x="20912" y="4030"/>
                      <a:pt x="20912" y="4030"/>
                    </a:cubicBezTo>
                    <a:cubicBezTo>
                      <a:pt x="20912" y="4191"/>
                      <a:pt x="20912" y="4191"/>
                      <a:pt x="20912" y="4191"/>
                    </a:cubicBezTo>
                    <a:cubicBezTo>
                      <a:pt x="20998" y="4191"/>
                      <a:pt x="20998" y="4191"/>
                      <a:pt x="20998" y="4191"/>
                    </a:cubicBezTo>
                    <a:cubicBezTo>
                      <a:pt x="21084" y="4191"/>
                      <a:pt x="21084" y="4191"/>
                      <a:pt x="21084" y="4191"/>
                    </a:cubicBezTo>
                    <a:cubicBezTo>
                      <a:pt x="21170" y="4191"/>
                      <a:pt x="21170" y="4191"/>
                      <a:pt x="21170" y="4191"/>
                    </a:cubicBezTo>
                    <a:cubicBezTo>
                      <a:pt x="21256" y="4191"/>
                      <a:pt x="21256" y="4191"/>
                      <a:pt x="21256" y="4191"/>
                    </a:cubicBezTo>
                    <a:cubicBezTo>
                      <a:pt x="21342" y="4352"/>
                      <a:pt x="21342" y="4352"/>
                      <a:pt x="21342" y="4352"/>
                    </a:cubicBezTo>
                    <a:cubicBezTo>
                      <a:pt x="21342" y="4675"/>
                      <a:pt x="21342" y="4675"/>
                      <a:pt x="21342" y="4675"/>
                    </a:cubicBezTo>
                    <a:cubicBezTo>
                      <a:pt x="21256" y="5481"/>
                      <a:pt x="21256" y="5481"/>
                      <a:pt x="21256" y="5481"/>
                    </a:cubicBezTo>
                    <a:cubicBezTo>
                      <a:pt x="21256" y="5481"/>
                      <a:pt x="21256" y="5481"/>
                      <a:pt x="21256" y="5481"/>
                    </a:cubicBezTo>
                    <a:cubicBezTo>
                      <a:pt x="21256" y="5481"/>
                      <a:pt x="21256" y="5481"/>
                      <a:pt x="21256" y="5481"/>
                    </a:cubicBezTo>
                    <a:cubicBezTo>
                      <a:pt x="21342" y="5642"/>
                      <a:pt x="21342" y="5642"/>
                      <a:pt x="21342" y="5642"/>
                    </a:cubicBezTo>
                    <a:cubicBezTo>
                      <a:pt x="21342" y="5642"/>
                      <a:pt x="21342" y="5642"/>
                      <a:pt x="21342" y="5642"/>
                    </a:cubicBezTo>
                    <a:cubicBezTo>
                      <a:pt x="21342" y="5803"/>
                      <a:pt x="21342" y="5803"/>
                      <a:pt x="21342" y="5803"/>
                    </a:cubicBezTo>
                    <a:cubicBezTo>
                      <a:pt x="21342" y="5803"/>
                      <a:pt x="21342" y="5803"/>
                      <a:pt x="21342" y="5803"/>
                    </a:cubicBezTo>
                    <a:cubicBezTo>
                      <a:pt x="21342" y="5964"/>
                      <a:pt x="21342" y="5964"/>
                      <a:pt x="21342" y="5964"/>
                    </a:cubicBezTo>
                    <a:cubicBezTo>
                      <a:pt x="21342" y="5964"/>
                      <a:pt x="21342" y="5964"/>
                      <a:pt x="21342" y="5964"/>
                    </a:cubicBezTo>
                    <a:cubicBezTo>
                      <a:pt x="21342" y="5964"/>
                      <a:pt x="21342" y="5964"/>
                      <a:pt x="21342" y="5964"/>
                    </a:cubicBezTo>
                    <a:cubicBezTo>
                      <a:pt x="21342" y="5964"/>
                      <a:pt x="21342" y="5964"/>
                      <a:pt x="21342" y="5964"/>
                    </a:cubicBezTo>
                    <a:cubicBezTo>
                      <a:pt x="21342" y="5964"/>
                      <a:pt x="21342" y="5964"/>
                      <a:pt x="21342" y="5964"/>
                    </a:cubicBezTo>
                    <a:cubicBezTo>
                      <a:pt x="21514" y="6125"/>
                      <a:pt x="21514" y="6125"/>
                      <a:pt x="21514" y="6125"/>
                    </a:cubicBezTo>
                    <a:cubicBezTo>
                      <a:pt x="21514" y="6287"/>
                      <a:pt x="21514" y="6287"/>
                      <a:pt x="21514" y="6287"/>
                    </a:cubicBezTo>
                    <a:cubicBezTo>
                      <a:pt x="21514" y="6448"/>
                      <a:pt x="21514" y="6448"/>
                      <a:pt x="21514" y="6448"/>
                    </a:cubicBezTo>
                    <a:cubicBezTo>
                      <a:pt x="21514" y="6287"/>
                      <a:pt x="21514" y="6287"/>
                      <a:pt x="21514" y="6287"/>
                    </a:cubicBezTo>
                    <a:cubicBezTo>
                      <a:pt x="21600" y="6448"/>
                      <a:pt x="21600" y="6448"/>
                      <a:pt x="21600" y="6448"/>
                    </a:cubicBezTo>
                    <a:cubicBezTo>
                      <a:pt x="21600" y="6448"/>
                      <a:pt x="21600" y="6448"/>
                      <a:pt x="21600" y="6448"/>
                    </a:cubicBezTo>
                    <a:cubicBezTo>
                      <a:pt x="21514" y="6448"/>
                      <a:pt x="21514" y="6448"/>
                      <a:pt x="21514" y="6448"/>
                    </a:cubicBezTo>
                    <a:cubicBezTo>
                      <a:pt x="21514" y="6448"/>
                      <a:pt x="21514" y="6448"/>
                      <a:pt x="21514" y="6448"/>
                    </a:cubicBezTo>
                    <a:cubicBezTo>
                      <a:pt x="21428" y="6609"/>
                      <a:pt x="21428" y="6609"/>
                      <a:pt x="21428" y="6609"/>
                    </a:cubicBezTo>
                    <a:cubicBezTo>
                      <a:pt x="21342" y="6448"/>
                      <a:pt x="21342" y="6448"/>
                      <a:pt x="21342" y="6448"/>
                    </a:cubicBezTo>
                    <a:cubicBezTo>
                      <a:pt x="21256" y="6609"/>
                      <a:pt x="21256" y="6609"/>
                      <a:pt x="21256" y="6609"/>
                    </a:cubicBezTo>
                    <a:cubicBezTo>
                      <a:pt x="21256" y="6609"/>
                      <a:pt x="21256" y="6609"/>
                      <a:pt x="21256" y="6609"/>
                    </a:cubicBezTo>
                    <a:cubicBezTo>
                      <a:pt x="21170" y="6609"/>
                      <a:pt x="21170" y="6609"/>
                      <a:pt x="21170" y="6609"/>
                    </a:cubicBezTo>
                    <a:cubicBezTo>
                      <a:pt x="21084" y="6770"/>
                      <a:pt x="21084" y="6770"/>
                      <a:pt x="21084" y="6770"/>
                    </a:cubicBezTo>
                    <a:cubicBezTo>
                      <a:pt x="21084" y="6770"/>
                      <a:pt x="21084" y="6770"/>
                      <a:pt x="21084" y="6770"/>
                    </a:cubicBezTo>
                    <a:cubicBezTo>
                      <a:pt x="20998" y="6609"/>
                      <a:pt x="20998" y="6609"/>
                      <a:pt x="20998" y="6609"/>
                    </a:cubicBezTo>
                    <a:cubicBezTo>
                      <a:pt x="20912" y="6609"/>
                      <a:pt x="20912" y="6609"/>
                      <a:pt x="20912" y="6609"/>
                    </a:cubicBezTo>
                    <a:cubicBezTo>
                      <a:pt x="20912" y="6770"/>
                      <a:pt x="20912" y="6770"/>
                      <a:pt x="20912" y="6770"/>
                    </a:cubicBezTo>
                    <a:cubicBezTo>
                      <a:pt x="20825" y="6770"/>
                      <a:pt x="20825" y="6770"/>
                      <a:pt x="20825" y="6770"/>
                    </a:cubicBezTo>
                    <a:cubicBezTo>
                      <a:pt x="20825" y="6609"/>
                      <a:pt x="20825" y="6609"/>
                      <a:pt x="20825" y="6609"/>
                    </a:cubicBezTo>
                    <a:cubicBezTo>
                      <a:pt x="20825" y="6448"/>
                      <a:pt x="20825" y="6448"/>
                      <a:pt x="20825" y="6448"/>
                    </a:cubicBezTo>
                    <a:cubicBezTo>
                      <a:pt x="20739" y="6770"/>
                      <a:pt x="20739" y="6770"/>
                      <a:pt x="20739" y="6770"/>
                    </a:cubicBezTo>
                    <a:cubicBezTo>
                      <a:pt x="20653" y="6931"/>
                      <a:pt x="20653" y="6931"/>
                      <a:pt x="20653" y="6931"/>
                    </a:cubicBezTo>
                    <a:cubicBezTo>
                      <a:pt x="20567" y="6931"/>
                      <a:pt x="20567" y="6931"/>
                      <a:pt x="20567" y="6931"/>
                    </a:cubicBezTo>
                    <a:cubicBezTo>
                      <a:pt x="20567" y="6931"/>
                      <a:pt x="20567" y="6931"/>
                      <a:pt x="20567" y="6931"/>
                    </a:cubicBezTo>
                    <a:cubicBezTo>
                      <a:pt x="20567" y="7093"/>
                      <a:pt x="20567" y="7093"/>
                      <a:pt x="20567" y="7093"/>
                    </a:cubicBezTo>
                    <a:cubicBezTo>
                      <a:pt x="20481" y="7093"/>
                      <a:pt x="20481" y="7093"/>
                      <a:pt x="20481" y="7093"/>
                    </a:cubicBezTo>
                    <a:cubicBezTo>
                      <a:pt x="20481" y="6931"/>
                      <a:pt x="20481" y="6931"/>
                      <a:pt x="20481" y="6931"/>
                    </a:cubicBezTo>
                    <a:cubicBezTo>
                      <a:pt x="20395" y="7093"/>
                      <a:pt x="20395" y="7093"/>
                      <a:pt x="20395" y="7093"/>
                    </a:cubicBezTo>
                    <a:cubicBezTo>
                      <a:pt x="20395" y="7093"/>
                      <a:pt x="20395" y="7093"/>
                      <a:pt x="20395" y="7093"/>
                    </a:cubicBezTo>
                    <a:cubicBezTo>
                      <a:pt x="20309" y="7093"/>
                      <a:pt x="20309" y="7093"/>
                      <a:pt x="20309" y="7093"/>
                    </a:cubicBezTo>
                    <a:cubicBezTo>
                      <a:pt x="20309" y="7093"/>
                      <a:pt x="20309" y="7093"/>
                      <a:pt x="20309" y="7093"/>
                    </a:cubicBezTo>
                    <a:cubicBezTo>
                      <a:pt x="20309" y="7093"/>
                      <a:pt x="20309" y="7093"/>
                      <a:pt x="20309" y="7093"/>
                    </a:cubicBezTo>
                    <a:cubicBezTo>
                      <a:pt x="20223" y="7093"/>
                      <a:pt x="20223" y="7093"/>
                      <a:pt x="20223" y="7093"/>
                    </a:cubicBezTo>
                    <a:cubicBezTo>
                      <a:pt x="20223" y="7254"/>
                      <a:pt x="20223" y="7254"/>
                      <a:pt x="20223" y="7254"/>
                    </a:cubicBezTo>
                    <a:cubicBezTo>
                      <a:pt x="20051" y="7415"/>
                      <a:pt x="20051" y="7415"/>
                      <a:pt x="20051" y="7415"/>
                    </a:cubicBezTo>
                    <a:cubicBezTo>
                      <a:pt x="20051" y="7737"/>
                      <a:pt x="20051" y="7737"/>
                      <a:pt x="20051" y="7737"/>
                    </a:cubicBezTo>
                    <a:cubicBezTo>
                      <a:pt x="19965" y="7899"/>
                      <a:pt x="19965" y="7899"/>
                      <a:pt x="19965" y="7899"/>
                    </a:cubicBezTo>
                    <a:cubicBezTo>
                      <a:pt x="19965" y="7899"/>
                      <a:pt x="19965" y="7899"/>
                      <a:pt x="19965" y="7899"/>
                    </a:cubicBezTo>
                    <a:cubicBezTo>
                      <a:pt x="19879" y="7899"/>
                      <a:pt x="19879" y="7899"/>
                      <a:pt x="19879" y="7899"/>
                    </a:cubicBezTo>
                    <a:cubicBezTo>
                      <a:pt x="19879" y="8060"/>
                      <a:pt x="19879" y="8060"/>
                      <a:pt x="19879" y="8060"/>
                    </a:cubicBezTo>
                    <a:cubicBezTo>
                      <a:pt x="19965" y="8060"/>
                      <a:pt x="19965" y="8060"/>
                      <a:pt x="19965" y="8060"/>
                    </a:cubicBezTo>
                    <a:cubicBezTo>
                      <a:pt x="19965" y="8221"/>
                      <a:pt x="19965" y="8221"/>
                      <a:pt x="19965" y="8221"/>
                    </a:cubicBezTo>
                    <a:cubicBezTo>
                      <a:pt x="19793" y="8382"/>
                      <a:pt x="19793" y="8382"/>
                      <a:pt x="19793" y="8382"/>
                    </a:cubicBezTo>
                    <a:cubicBezTo>
                      <a:pt x="19793" y="8382"/>
                      <a:pt x="19793" y="8382"/>
                      <a:pt x="19793" y="8382"/>
                    </a:cubicBezTo>
                    <a:cubicBezTo>
                      <a:pt x="19965" y="8543"/>
                      <a:pt x="19965" y="8543"/>
                      <a:pt x="19965" y="8543"/>
                    </a:cubicBezTo>
                    <a:cubicBezTo>
                      <a:pt x="19965" y="8704"/>
                      <a:pt x="19965" y="8704"/>
                      <a:pt x="19965" y="8704"/>
                    </a:cubicBezTo>
                    <a:cubicBezTo>
                      <a:pt x="19965" y="8866"/>
                      <a:pt x="19965" y="8866"/>
                      <a:pt x="19965" y="8866"/>
                    </a:cubicBezTo>
                    <a:cubicBezTo>
                      <a:pt x="20051" y="8866"/>
                      <a:pt x="20051" y="8866"/>
                      <a:pt x="20051" y="8866"/>
                    </a:cubicBezTo>
                    <a:cubicBezTo>
                      <a:pt x="20137" y="8704"/>
                      <a:pt x="20137" y="8704"/>
                      <a:pt x="20137" y="8704"/>
                    </a:cubicBezTo>
                    <a:cubicBezTo>
                      <a:pt x="20137" y="8543"/>
                      <a:pt x="20137" y="8543"/>
                      <a:pt x="20137" y="8543"/>
                    </a:cubicBezTo>
                    <a:cubicBezTo>
                      <a:pt x="20137" y="8543"/>
                      <a:pt x="20137" y="8543"/>
                      <a:pt x="20137" y="8543"/>
                    </a:cubicBezTo>
                    <a:cubicBezTo>
                      <a:pt x="20223" y="8704"/>
                      <a:pt x="20223" y="8704"/>
                      <a:pt x="20223" y="8704"/>
                    </a:cubicBezTo>
                    <a:cubicBezTo>
                      <a:pt x="20137" y="8866"/>
                      <a:pt x="20137" y="8866"/>
                      <a:pt x="20137" y="8866"/>
                    </a:cubicBezTo>
                    <a:cubicBezTo>
                      <a:pt x="19965" y="9027"/>
                      <a:pt x="19965" y="9027"/>
                      <a:pt x="19965" y="9027"/>
                    </a:cubicBezTo>
                    <a:cubicBezTo>
                      <a:pt x="19879" y="9027"/>
                      <a:pt x="19879" y="9027"/>
                      <a:pt x="19879" y="9027"/>
                    </a:cubicBezTo>
                    <a:cubicBezTo>
                      <a:pt x="19879" y="8866"/>
                      <a:pt x="19879" y="8866"/>
                      <a:pt x="19879" y="8866"/>
                    </a:cubicBezTo>
                    <a:cubicBezTo>
                      <a:pt x="19879" y="8866"/>
                      <a:pt x="19879" y="8866"/>
                      <a:pt x="19879" y="8866"/>
                    </a:cubicBezTo>
                    <a:cubicBezTo>
                      <a:pt x="19793" y="9027"/>
                      <a:pt x="19793" y="9027"/>
                      <a:pt x="19793" y="9027"/>
                    </a:cubicBezTo>
                    <a:cubicBezTo>
                      <a:pt x="19707" y="9188"/>
                      <a:pt x="19707" y="9188"/>
                      <a:pt x="19707" y="9188"/>
                    </a:cubicBezTo>
                    <a:cubicBezTo>
                      <a:pt x="19707" y="9188"/>
                      <a:pt x="19707" y="9188"/>
                      <a:pt x="19707" y="9188"/>
                    </a:cubicBezTo>
                    <a:cubicBezTo>
                      <a:pt x="19707" y="9027"/>
                      <a:pt x="19707" y="9027"/>
                      <a:pt x="19707" y="9027"/>
                    </a:cubicBezTo>
                    <a:cubicBezTo>
                      <a:pt x="19707" y="8866"/>
                      <a:pt x="19707" y="8866"/>
                      <a:pt x="19707" y="8866"/>
                    </a:cubicBezTo>
                    <a:cubicBezTo>
                      <a:pt x="19621" y="8704"/>
                      <a:pt x="19621" y="8704"/>
                      <a:pt x="19621" y="8704"/>
                    </a:cubicBezTo>
                    <a:cubicBezTo>
                      <a:pt x="19621" y="8866"/>
                      <a:pt x="19621" y="8866"/>
                      <a:pt x="19621" y="8866"/>
                    </a:cubicBezTo>
                    <a:cubicBezTo>
                      <a:pt x="19621" y="9027"/>
                      <a:pt x="19621" y="9027"/>
                      <a:pt x="19621" y="9027"/>
                    </a:cubicBezTo>
                    <a:cubicBezTo>
                      <a:pt x="19621" y="9188"/>
                      <a:pt x="19621" y="9188"/>
                      <a:pt x="19621" y="9188"/>
                    </a:cubicBezTo>
                    <a:cubicBezTo>
                      <a:pt x="19621" y="9188"/>
                      <a:pt x="19621" y="9188"/>
                      <a:pt x="19621" y="9188"/>
                    </a:cubicBezTo>
                    <a:cubicBezTo>
                      <a:pt x="19449" y="9188"/>
                      <a:pt x="19449" y="9188"/>
                      <a:pt x="19449" y="9188"/>
                    </a:cubicBezTo>
                    <a:cubicBezTo>
                      <a:pt x="19363" y="9188"/>
                      <a:pt x="19363" y="9188"/>
                      <a:pt x="19363" y="9188"/>
                    </a:cubicBezTo>
                    <a:cubicBezTo>
                      <a:pt x="19276" y="9188"/>
                      <a:pt x="19276" y="9188"/>
                      <a:pt x="19276" y="9188"/>
                    </a:cubicBezTo>
                    <a:cubicBezTo>
                      <a:pt x="19104" y="9188"/>
                      <a:pt x="19104" y="9188"/>
                      <a:pt x="19104" y="9188"/>
                    </a:cubicBezTo>
                    <a:cubicBezTo>
                      <a:pt x="19104" y="9188"/>
                      <a:pt x="19104" y="9188"/>
                      <a:pt x="19104" y="9188"/>
                    </a:cubicBezTo>
                    <a:cubicBezTo>
                      <a:pt x="19018" y="9188"/>
                      <a:pt x="19018" y="9188"/>
                      <a:pt x="19018" y="9188"/>
                    </a:cubicBezTo>
                    <a:cubicBezTo>
                      <a:pt x="18932" y="9349"/>
                      <a:pt x="18932" y="9349"/>
                      <a:pt x="18932" y="9349"/>
                    </a:cubicBezTo>
                    <a:cubicBezTo>
                      <a:pt x="18846" y="9349"/>
                      <a:pt x="18846" y="9349"/>
                      <a:pt x="18846" y="9349"/>
                    </a:cubicBezTo>
                    <a:cubicBezTo>
                      <a:pt x="18760" y="9510"/>
                      <a:pt x="18760" y="9510"/>
                      <a:pt x="18760" y="9510"/>
                    </a:cubicBezTo>
                    <a:cubicBezTo>
                      <a:pt x="18674" y="9510"/>
                      <a:pt x="18674" y="9510"/>
                      <a:pt x="18674" y="9510"/>
                    </a:cubicBezTo>
                    <a:cubicBezTo>
                      <a:pt x="18588" y="9510"/>
                      <a:pt x="18588" y="9510"/>
                      <a:pt x="18588" y="9510"/>
                    </a:cubicBezTo>
                    <a:cubicBezTo>
                      <a:pt x="18588" y="9672"/>
                      <a:pt x="18588" y="9672"/>
                      <a:pt x="18588" y="9672"/>
                    </a:cubicBezTo>
                    <a:cubicBezTo>
                      <a:pt x="18502" y="9833"/>
                      <a:pt x="18502" y="9833"/>
                      <a:pt x="18502" y="9833"/>
                    </a:cubicBezTo>
                    <a:cubicBezTo>
                      <a:pt x="18502" y="9833"/>
                      <a:pt x="18502" y="9833"/>
                      <a:pt x="18502" y="9833"/>
                    </a:cubicBezTo>
                    <a:cubicBezTo>
                      <a:pt x="18588" y="9833"/>
                      <a:pt x="18588" y="9833"/>
                      <a:pt x="18588" y="9833"/>
                    </a:cubicBezTo>
                    <a:cubicBezTo>
                      <a:pt x="18588" y="9994"/>
                      <a:pt x="18588" y="9994"/>
                      <a:pt x="18588" y="9994"/>
                    </a:cubicBezTo>
                    <a:cubicBezTo>
                      <a:pt x="18502" y="10155"/>
                      <a:pt x="18502" y="10155"/>
                      <a:pt x="18502" y="10155"/>
                    </a:cubicBezTo>
                    <a:cubicBezTo>
                      <a:pt x="18502" y="10155"/>
                      <a:pt x="18502" y="10155"/>
                      <a:pt x="18502" y="10155"/>
                    </a:cubicBezTo>
                    <a:cubicBezTo>
                      <a:pt x="18502" y="10316"/>
                      <a:pt x="18502" y="10316"/>
                      <a:pt x="18502" y="10316"/>
                    </a:cubicBezTo>
                    <a:cubicBezTo>
                      <a:pt x="18502" y="10316"/>
                      <a:pt x="18502" y="10316"/>
                      <a:pt x="18502" y="10316"/>
                    </a:cubicBezTo>
                    <a:cubicBezTo>
                      <a:pt x="18502" y="10316"/>
                      <a:pt x="18502" y="10316"/>
                      <a:pt x="18502" y="10316"/>
                    </a:cubicBezTo>
                    <a:cubicBezTo>
                      <a:pt x="18416" y="10478"/>
                      <a:pt x="18416" y="10478"/>
                      <a:pt x="18416" y="10478"/>
                    </a:cubicBezTo>
                    <a:cubicBezTo>
                      <a:pt x="18416" y="10478"/>
                      <a:pt x="18416" y="10478"/>
                      <a:pt x="18416" y="10478"/>
                    </a:cubicBezTo>
                    <a:cubicBezTo>
                      <a:pt x="18416" y="10639"/>
                      <a:pt x="18416" y="10639"/>
                      <a:pt x="18416" y="10639"/>
                    </a:cubicBezTo>
                    <a:cubicBezTo>
                      <a:pt x="18330" y="10800"/>
                      <a:pt x="18330" y="10800"/>
                      <a:pt x="18330" y="10800"/>
                    </a:cubicBezTo>
                    <a:cubicBezTo>
                      <a:pt x="18330" y="10800"/>
                      <a:pt x="18330" y="10800"/>
                      <a:pt x="18330" y="10800"/>
                    </a:cubicBezTo>
                    <a:cubicBezTo>
                      <a:pt x="18244" y="10961"/>
                      <a:pt x="18244" y="10961"/>
                      <a:pt x="18244" y="10961"/>
                    </a:cubicBezTo>
                    <a:cubicBezTo>
                      <a:pt x="18244" y="10961"/>
                      <a:pt x="18244" y="10961"/>
                      <a:pt x="18244" y="10961"/>
                    </a:cubicBezTo>
                    <a:cubicBezTo>
                      <a:pt x="18244" y="10961"/>
                      <a:pt x="18244" y="10961"/>
                      <a:pt x="18244" y="10961"/>
                    </a:cubicBezTo>
                    <a:cubicBezTo>
                      <a:pt x="18158" y="11122"/>
                      <a:pt x="18158" y="11122"/>
                      <a:pt x="18158" y="11122"/>
                    </a:cubicBezTo>
                    <a:cubicBezTo>
                      <a:pt x="18158" y="11122"/>
                      <a:pt x="18158" y="11122"/>
                      <a:pt x="18158" y="11122"/>
                    </a:cubicBezTo>
                    <a:cubicBezTo>
                      <a:pt x="18072" y="11122"/>
                      <a:pt x="18072" y="11122"/>
                      <a:pt x="18072" y="11122"/>
                    </a:cubicBezTo>
                    <a:cubicBezTo>
                      <a:pt x="18158" y="10961"/>
                      <a:pt x="18158" y="10961"/>
                      <a:pt x="18158" y="10961"/>
                    </a:cubicBezTo>
                    <a:cubicBezTo>
                      <a:pt x="18158" y="10961"/>
                      <a:pt x="18158" y="10961"/>
                      <a:pt x="18158" y="10961"/>
                    </a:cubicBezTo>
                    <a:cubicBezTo>
                      <a:pt x="18072" y="10961"/>
                      <a:pt x="18072" y="10961"/>
                      <a:pt x="18072" y="10961"/>
                    </a:cubicBezTo>
                    <a:cubicBezTo>
                      <a:pt x="17986" y="10800"/>
                      <a:pt x="17986" y="10800"/>
                      <a:pt x="17986" y="10800"/>
                    </a:cubicBezTo>
                    <a:cubicBezTo>
                      <a:pt x="17900" y="10639"/>
                      <a:pt x="17900" y="10639"/>
                      <a:pt x="17900" y="10639"/>
                    </a:cubicBezTo>
                    <a:cubicBezTo>
                      <a:pt x="17986" y="10639"/>
                      <a:pt x="17986" y="10639"/>
                      <a:pt x="17986" y="10639"/>
                    </a:cubicBezTo>
                    <a:cubicBezTo>
                      <a:pt x="18072" y="10316"/>
                      <a:pt x="18072" y="10316"/>
                      <a:pt x="18072" y="10316"/>
                    </a:cubicBezTo>
                    <a:cubicBezTo>
                      <a:pt x="17986" y="10478"/>
                      <a:pt x="17986" y="10478"/>
                      <a:pt x="17986" y="10478"/>
                    </a:cubicBezTo>
                    <a:cubicBezTo>
                      <a:pt x="17900" y="10478"/>
                      <a:pt x="17900" y="10478"/>
                      <a:pt x="17900" y="10478"/>
                    </a:cubicBezTo>
                    <a:cubicBezTo>
                      <a:pt x="17900" y="10639"/>
                      <a:pt x="17900" y="10639"/>
                      <a:pt x="17900" y="10639"/>
                    </a:cubicBezTo>
                    <a:cubicBezTo>
                      <a:pt x="17900" y="10800"/>
                      <a:pt x="17900" y="10800"/>
                      <a:pt x="17900" y="10800"/>
                    </a:cubicBezTo>
                    <a:cubicBezTo>
                      <a:pt x="17986" y="10800"/>
                      <a:pt x="17986" y="10800"/>
                      <a:pt x="17986" y="10800"/>
                    </a:cubicBezTo>
                    <a:cubicBezTo>
                      <a:pt x="17986" y="10961"/>
                      <a:pt x="17986" y="10961"/>
                      <a:pt x="17986" y="10961"/>
                    </a:cubicBezTo>
                    <a:cubicBezTo>
                      <a:pt x="17986" y="11122"/>
                      <a:pt x="17986" y="11122"/>
                      <a:pt x="17986" y="11122"/>
                    </a:cubicBezTo>
                    <a:cubicBezTo>
                      <a:pt x="18072" y="11284"/>
                      <a:pt x="18072" y="11284"/>
                      <a:pt x="18072" y="11284"/>
                    </a:cubicBezTo>
                    <a:cubicBezTo>
                      <a:pt x="18072" y="11445"/>
                      <a:pt x="18072" y="11445"/>
                      <a:pt x="18072" y="11445"/>
                    </a:cubicBezTo>
                    <a:cubicBezTo>
                      <a:pt x="17986" y="11767"/>
                      <a:pt x="17986" y="11767"/>
                      <a:pt x="17986" y="11767"/>
                    </a:cubicBezTo>
                    <a:cubicBezTo>
                      <a:pt x="17900" y="11767"/>
                      <a:pt x="17900" y="11767"/>
                      <a:pt x="17900" y="11767"/>
                    </a:cubicBezTo>
                    <a:cubicBezTo>
                      <a:pt x="17814" y="12090"/>
                      <a:pt x="17814" y="12090"/>
                      <a:pt x="17814" y="12090"/>
                    </a:cubicBezTo>
                    <a:cubicBezTo>
                      <a:pt x="17814" y="12251"/>
                      <a:pt x="17814" y="12251"/>
                      <a:pt x="17814" y="12251"/>
                    </a:cubicBezTo>
                    <a:cubicBezTo>
                      <a:pt x="17814" y="12251"/>
                      <a:pt x="17814" y="12251"/>
                      <a:pt x="17814" y="12251"/>
                    </a:cubicBezTo>
                    <a:cubicBezTo>
                      <a:pt x="17727" y="12251"/>
                      <a:pt x="17727" y="12251"/>
                      <a:pt x="17727" y="12251"/>
                    </a:cubicBezTo>
                    <a:cubicBezTo>
                      <a:pt x="17727" y="12251"/>
                      <a:pt x="17727" y="12251"/>
                      <a:pt x="17727" y="12251"/>
                    </a:cubicBezTo>
                    <a:cubicBezTo>
                      <a:pt x="17727" y="12251"/>
                      <a:pt x="17727" y="12251"/>
                      <a:pt x="17727" y="12251"/>
                    </a:cubicBezTo>
                    <a:cubicBezTo>
                      <a:pt x="17641" y="12412"/>
                      <a:pt x="17641" y="12412"/>
                      <a:pt x="17641" y="12412"/>
                    </a:cubicBezTo>
                    <a:cubicBezTo>
                      <a:pt x="17641" y="12573"/>
                      <a:pt x="17641" y="12573"/>
                      <a:pt x="17641" y="12573"/>
                    </a:cubicBezTo>
                    <a:cubicBezTo>
                      <a:pt x="17641" y="12573"/>
                      <a:pt x="17641" y="12573"/>
                      <a:pt x="17641" y="12573"/>
                    </a:cubicBezTo>
                    <a:cubicBezTo>
                      <a:pt x="17641" y="12412"/>
                      <a:pt x="17641" y="12412"/>
                      <a:pt x="17641" y="12412"/>
                    </a:cubicBezTo>
                    <a:cubicBezTo>
                      <a:pt x="17641" y="12251"/>
                      <a:pt x="17641" y="12251"/>
                      <a:pt x="17641" y="12251"/>
                    </a:cubicBezTo>
                    <a:cubicBezTo>
                      <a:pt x="17727" y="12251"/>
                      <a:pt x="17727" y="12251"/>
                      <a:pt x="17727" y="12251"/>
                    </a:cubicBezTo>
                    <a:cubicBezTo>
                      <a:pt x="17727" y="12090"/>
                      <a:pt x="17727" y="12090"/>
                      <a:pt x="17727" y="12090"/>
                    </a:cubicBezTo>
                    <a:cubicBezTo>
                      <a:pt x="17727" y="11928"/>
                      <a:pt x="17727" y="11928"/>
                      <a:pt x="17727" y="11928"/>
                    </a:cubicBezTo>
                    <a:cubicBezTo>
                      <a:pt x="17727" y="11928"/>
                      <a:pt x="17727" y="11928"/>
                      <a:pt x="17727" y="11928"/>
                    </a:cubicBezTo>
                    <a:cubicBezTo>
                      <a:pt x="17814" y="11928"/>
                      <a:pt x="17814" y="11928"/>
                      <a:pt x="17814" y="11928"/>
                    </a:cubicBezTo>
                    <a:cubicBezTo>
                      <a:pt x="17727" y="11928"/>
                      <a:pt x="17727" y="11928"/>
                      <a:pt x="17727" y="11928"/>
                    </a:cubicBezTo>
                    <a:cubicBezTo>
                      <a:pt x="17641" y="11767"/>
                      <a:pt x="17641" y="11767"/>
                      <a:pt x="17641" y="11767"/>
                    </a:cubicBezTo>
                    <a:cubicBezTo>
                      <a:pt x="17727" y="11767"/>
                      <a:pt x="17727" y="11767"/>
                      <a:pt x="17727" y="11767"/>
                    </a:cubicBezTo>
                    <a:cubicBezTo>
                      <a:pt x="17727" y="11767"/>
                      <a:pt x="17727" y="11767"/>
                      <a:pt x="17727" y="11767"/>
                    </a:cubicBezTo>
                    <a:cubicBezTo>
                      <a:pt x="17641" y="11767"/>
                      <a:pt x="17641" y="11767"/>
                      <a:pt x="17641" y="11767"/>
                    </a:cubicBezTo>
                    <a:cubicBezTo>
                      <a:pt x="17641" y="11606"/>
                      <a:pt x="17641" y="11606"/>
                      <a:pt x="17641" y="11606"/>
                    </a:cubicBezTo>
                    <a:cubicBezTo>
                      <a:pt x="17641" y="11767"/>
                      <a:pt x="17641" y="11767"/>
                      <a:pt x="17641" y="11767"/>
                    </a:cubicBezTo>
                    <a:cubicBezTo>
                      <a:pt x="17555" y="11606"/>
                      <a:pt x="17555" y="11606"/>
                      <a:pt x="17555" y="11606"/>
                    </a:cubicBezTo>
                    <a:cubicBezTo>
                      <a:pt x="17555" y="11445"/>
                      <a:pt x="17555" y="11445"/>
                      <a:pt x="17555" y="11445"/>
                    </a:cubicBezTo>
                    <a:cubicBezTo>
                      <a:pt x="17641" y="11284"/>
                      <a:pt x="17641" y="11284"/>
                      <a:pt x="17641" y="11284"/>
                    </a:cubicBezTo>
                    <a:cubicBezTo>
                      <a:pt x="17641" y="11122"/>
                      <a:pt x="17641" y="11122"/>
                      <a:pt x="17641" y="11122"/>
                    </a:cubicBezTo>
                    <a:cubicBezTo>
                      <a:pt x="17555" y="10961"/>
                      <a:pt x="17555" y="10961"/>
                      <a:pt x="17555" y="10961"/>
                    </a:cubicBezTo>
                    <a:cubicBezTo>
                      <a:pt x="17641" y="10800"/>
                      <a:pt x="17641" y="10800"/>
                      <a:pt x="17641" y="10800"/>
                    </a:cubicBezTo>
                    <a:cubicBezTo>
                      <a:pt x="17641" y="10800"/>
                      <a:pt x="17641" y="10800"/>
                      <a:pt x="17641" y="10800"/>
                    </a:cubicBezTo>
                    <a:cubicBezTo>
                      <a:pt x="17641" y="10800"/>
                      <a:pt x="17641" y="10800"/>
                      <a:pt x="17641" y="10800"/>
                    </a:cubicBezTo>
                    <a:cubicBezTo>
                      <a:pt x="17641" y="10639"/>
                      <a:pt x="17641" y="10639"/>
                      <a:pt x="17641" y="10639"/>
                    </a:cubicBezTo>
                    <a:cubicBezTo>
                      <a:pt x="17641" y="10639"/>
                      <a:pt x="17641" y="10639"/>
                      <a:pt x="17641" y="10639"/>
                    </a:cubicBezTo>
                    <a:cubicBezTo>
                      <a:pt x="17641" y="10639"/>
                      <a:pt x="17641" y="10639"/>
                      <a:pt x="17641" y="10639"/>
                    </a:cubicBezTo>
                    <a:cubicBezTo>
                      <a:pt x="17641" y="10800"/>
                      <a:pt x="17641" y="10800"/>
                      <a:pt x="17641" y="10800"/>
                    </a:cubicBezTo>
                    <a:cubicBezTo>
                      <a:pt x="17555" y="10800"/>
                      <a:pt x="17555" y="10800"/>
                      <a:pt x="17555" y="10800"/>
                    </a:cubicBezTo>
                    <a:cubicBezTo>
                      <a:pt x="17469" y="10961"/>
                      <a:pt x="17469" y="10961"/>
                      <a:pt x="17469" y="10961"/>
                    </a:cubicBezTo>
                    <a:cubicBezTo>
                      <a:pt x="17469" y="10961"/>
                      <a:pt x="17469" y="10961"/>
                      <a:pt x="17469" y="10961"/>
                    </a:cubicBezTo>
                    <a:cubicBezTo>
                      <a:pt x="17555" y="10961"/>
                      <a:pt x="17555" y="10961"/>
                      <a:pt x="17555" y="10961"/>
                    </a:cubicBezTo>
                    <a:cubicBezTo>
                      <a:pt x="17469" y="11122"/>
                      <a:pt x="17469" y="11122"/>
                      <a:pt x="17469" y="11122"/>
                    </a:cubicBezTo>
                    <a:cubicBezTo>
                      <a:pt x="17469" y="11284"/>
                      <a:pt x="17469" y="11284"/>
                      <a:pt x="17469" y="11284"/>
                    </a:cubicBezTo>
                    <a:cubicBezTo>
                      <a:pt x="17469" y="11284"/>
                      <a:pt x="17469" y="11284"/>
                      <a:pt x="17469" y="11284"/>
                    </a:cubicBezTo>
                    <a:cubicBezTo>
                      <a:pt x="17469" y="11445"/>
                      <a:pt x="17469" y="11445"/>
                      <a:pt x="17469" y="11445"/>
                    </a:cubicBezTo>
                    <a:cubicBezTo>
                      <a:pt x="17469" y="11606"/>
                      <a:pt x="17469" y="11606"/>
                      <a:pt x="17469" y="11606"/>
                    </a:cubicBezTo>
                    <a:cubicBezTo>
                      <a:pt x="17469" y="11767"/>
                      <a:pt x="17469" y="11767"/>
                      <a:pt x="17469" y="11767"/>
                    </a:cubicBezTo>
                    <a:cubicBezTo>
                      <a:pt x="17469" y="11767"/>
                      <a:pt x="17469" y="11767"/>
                      <a:pt x="17469" y="11767"/>
                    </a:cubicBezTo>
                    <a:cubicBezTo>
                      <a:pt x="17383" y="11606"/>
                      <a:pt x="17383" y="11606"/>
                      <a:pt x="17383" y="11606"/>
                    </a:cubicBezTo>
                    <a:cubicBezTo>
                      <a:pt x="17297" y="11606"/>
                      <a:pt x="17297" y="11606"/>
                      <a:pt x="17297" y="11606"/>
                    </a:cubicBezTo>
                    <a:cubicBezTo>
                      <a:pt x="17297" y="11445"/>
                      <a:pt x="17297" y="11445"/>
                      <a:pt x="17297" y="11445"/>
                    </a:cubicBezTo>
                    <a:cubicBezTo>
                      <a:pt x="17211" y="11445"/>
                      <a:pt x="17211" y="11445"/>
                      <a:pt x="17211" y="11445"/>
                    </a:cubicBezTo>
                    <a:cubicBezTo>
                      <a:pt x="17211" y="11445"/>
                      <a:pt x="17211" y="11445"/>
                      <a:pt x="17211" y="11445"/>
                    </a:cubicBezTo>
                    <a:cubicBezTo>
                      <a:pt x="17211" y="11284"/>
                      <a:pt x="17211" y="11284"/>
                      <a:pt x="17211" y="11284"/>
                    </a:cubicBezTo>
                    <a:cubicBezTo>
                      <a:pt x="17211" y="11284"/>
                      <a:pt x="17211" y="11284"/>
                      <a:pt x="17211" y="11284"/>
                    </a:cubicBezTo>
                    <a:cubicBezTo>
                      <a:pt x="17211" y="11445"/>
                      <a:pt x="17211" y="11445"/>
                      <a:pt x="17211" y="11445"/>
                    </a:cubicBezTo>
                    <a:cubicBezTo>
                      <a:pt x="17211" y="11445"/>
                      <a:pt x="17211" y="11445"/>
                      <a:pt x="17211" y="11445"/>
                    </a:cubicBezTo>
                    <a:cubicBezTo>
                      <a:pt x="17297" y="11606"/>
                      <a:pt x="17297" y="11606"/>
                      <a:pt x="17297" y="11606"/>
                    </a:cubicBezTo>
                    <a:cubicBezTo>
                      <a:pt x="17383" y="11767"/>
                      <a:pt x="17383" y="11767"/>
                      <a:pt x="17383" y="11767"/>
                    </a:cubicBezTo>
                    <a:cubicBezTo>
                      <a:pt x="17469" y="11928"/>
                      <a:pt x="17469" y="11928"/>
                      <a:pt x="17469" y="11928"/>
                    </a:cubicBezTo>
                    <a:cubicBezTo>
                      <a:pt x="17469" y="11928"/>
                      <a:pt x="17469" y="11928"/>
                      <a:pt x="17469" y="11928"/>
                    </a:cubicBezTo>
                    <a:cubicBezTo>
                      <a:pt x="17555" y="12090"/>
                      <a:pt x="17555" y="12090"/>
                      <a:pt x="17555" y="12090"/>
                    </a:cubicBezTo>
                    <a:cubicBezTo>
                      <a:pt x="17469" y="12251"/>
                      <a:pt x="17469" y="12251"/>
                      <a:pt x="17469" y="12251"/>
                    </a:cubicBezTo>
                    <a:cubicBezTo>
                      <a:pt x="17469" y="12090"/>
                      <a:pt x="17469" y="12090"/>
                      <a:pt x="17469" y="12090"/>
                    </a:cubicBezTo>
                    <a:cubicBezTo>
                      <a:pt x="17383" y="12090"/>
                      <a:pt x="17383" y="12090"/>
                      <a:pt x="17383" y="12090"/>
                    </a:cubicBezTo>
                    <a:cubicBezTo>
                      <a:pt x="17383" y="12090"/>
                      <a:pt x="17383" y="12090"/>
                      <a:pt x="17383" y="12090"/>
                    </a:cubicBezTo>
                    <a:cubicBezTo>
                      <a:pt x="17383" y="12251"/>
                      <a:pt x="17383" y="12251"/>
                      <a:pt x="17383" y="12251"/>
                    </a:cubicBezTo>
                    <a:cubicBezTo>
                      <a:pt x="17469" y="12251"/>
                      <a:pt x="17469" y="12251"/>
                      <a:pt x="17469" y="12251"/>
                    </a:cubicBezTo>
                    <a:cubicBezTo>
                      <a:pt x="17555" y="12412"/>
                      <a:pt x="17555" y="12412"/>
                      <a:pt x="17555" y="12412"/>
                    </a:cubicBezTo>
                    <a:cubicBezTo>
                      <a:pt x="17469" y="12412"/>
                      <a:pt x="17469" y="12412"/>
                      <a:pt x="17469" y="12412"/>
                    </a:cubicBezTo>
                    <a:cubicBezTo>
                      <a:pt x="17469" y="12412"/>
                      <a:pt x="17469" y="12412"/>
                      <a:pt x="17469" y="12412"/>
                    </a:cubicBezTo>
                    <a:cubicBezTo>
                      <a:pt x="17383" y="12412"/>
                      <a:pt x="17383" y="12412"/>
                      <a:pt x="17383" y="12412"/>
                    </a:cubicBezTo>
                    <a:cubicBezTo>
                      <a:pt x="17469" y="12573"/>
                      <a:pt x="17469" y="12573"/>
                      <a:pt x="17469" y="12573"/>
                    </a:cubicBezTo>
                    <a:cubicBezTo>
                      <a:pt x="17469" y="12734"/>
                      <a:pt x="17469" y="12734"/>
                      <a:pt x="17469" y="12734"/>
                    </a:cubicBezTo>
                    <a:cubicBezTo>
                      <a:pt x="17469" y="12573"/>
                      <a:pt x="17469" y="12573"/>
                      <a:pt x="17469" y="12573"/>
                    </a:cubicBezTo>
                    <a:cubicBezTo>
                      <a:pt x="17383" y="12573"/>
                      <a:pt x="17383" y="12573"/>
                      <a:pt x="17383" y="12573"/>
                    </a:cubicBezTo>
                    <a:cubicBezTo>
                      <a:pt x="17297" y="12573"/>
                      <a:pt x="17297" y="12573"/>
                      <a:pt x="17297" y="12573"/>
                    </a:cubicBezTo>
                    <a:cubicBezTo>
                      <a:pt x="17211" y="12412"/>
                      <a:pt x="17211" y="12412"/>
                      <a:pt x="17211" y="12412"/>
                    </a:cubicBezTo>
                    <a:cubicBezTo>
                      <a:pt x="17297" y="12573"/>
                      <a:pt x="17297" y="12573"/>
                      <a:pt x="17297" y="12573"/>
                    </a:cubicBezTo>
                    <a:cubicBezTo>
                      <a:pt x="17383" y="12573"/>
                      <a:pt x="17383" y="12573"/>
                      <a:pt x="17383" y="12573"/>
                    </a:cubicBezTo>
                    <a:cubicBezTo>
                      <a:pt x="17383" y="12573"/>
                      <a:pt x="17383" y="12573"/>
                      <a:pt x="17383" y="12573"/>
                    </a:cubicBezTo>
                    <a:cubicBezTo>
                      <a:pt x="17383" y="12734"/>
                      <a:pt x="17383" y="12734"/>
                      <a:pt x="17383" y="12734"/>
                    </a:cubicBezTo>
                    <a:cubicBezTo>
                      <a:pt x="17469" y="12734"/>
                      <a:pt x="17469" y="12734"/>
                      <a:pt x="17469" y="12734"/>
                    </a:cubicBezTo>
                    <a:cubicBezTo>
                      <a:pt x="17555" y="12734"/>
                      <a:pt x="17555" y="12734"/>
                      <a:pt x="17555" y="12734"/>
                    </a:cubicBezTo>
                    <a:cubicBezTo>
                      <a:pt x="17555" y="12734"/>
                      <a:pt x="17555" y="12734"/>
                      <a:pt x="17555" y="12734"/>
                    </a:cubicBezTo>
                    <a:cubicBezTo>
                      <a:pt x="17641" y="12896"/>
                      <a:pt x="17641" y="12896"/>
                      <a:pt x="17641" y="12896"/>
                    </a:cubicBezTo>
                    <a:cubicBezTo>
                      <a:pt x="17555" y="13057"/>
                      <a:pt x="17555" y="13057"/>
                      <a:pt x="17555" y="13057"/>
                    </a:cubicBezTo>
                    <a:cubicBezTo>
                      <a:pt x="17555" y="13057"/>
                      <a:pt x="17555" y="13057"/>
                      <a:pt x="17555" y="13057"/>
                    </a:cubicBezTo>
                    <a:cubicBezTo>
                      <a:pt x="17555" y="13057"/>
                      <a:pt x="17555" y="13057"/>
                      <a:pt x="17555" y="13057"/>
                    </a:cubicBezTo>
                    <a:cubicBezTo>
                      <a:pt x="17555" y="13057"/>
                      <a:pt x="17555" y="13057"/>
                      <a:pt x="17555" y="13057"/>
                    </a:cubicBezTo>
                    <a:cubicBezTo>
                      <a:pt x="17555" y="13218"/>
                      <a:pt x="17555" y="13218"/>
                      <a:pt x="17555" y="13218"/>
                    </a:cubicBezTo>
                    <a:cubicBezTo>
                      <a:pt x="17555" y="13379"/>
                      <a:pt x="17555" y="13379"/>
                      <a:pt x="17555" y="13379"/>
                    </a:cubicBezTo>
                    <a:cubicBezTo>
                      <a:pt x="17469" y="13379"/>
                      <a:pt x="17469" y="13379"/>
                      <a:pt x="17469" y="13379"/>
                    </a:cubicBezTo>
                    <a:cubicBezTo>
                      <a:pt x="17469" y="13379"/>
                      <a:pt x="17469" y="13379"/>
                      <a:pt x="17469" y="13379"/>
                    </a:cubicBezTo>
                    <a:cubicBezTo>
                      <a:pt x="17383" y="13379"/>
                      <a:pt x="17383" y="13379"/>
                      <a:pt x="17383" y="13379"/>
                    </a:cubicBezTo>
                    <a:cubicBezTo>
                      <a:pt x="17383" y="13540"/>
                      <a:pt x="17383" y="13540"/>
                      <a:pt x="17383" y="13540"/>
                    </a:cubicBezTo>
                    <a:cubicBezTo>
                      <a:pt x="17297" y="13379"/>
                      <a:pt x="17297" y="13379"/>
                      <a:pt x="17297" y="13379"/>
                    </a:cubicBezTo>
                    <a:cubicBezTo>
                      <a:pt x="17297" y="13379"/>
                      <a:pt x="17297" y="13379"/>
                      <a:pt x="17297" y="13379"/>
                    </a:cubicBezTo>
                    <a:cubicBezTo>
                      <a:pt x="17211" y="13379"/>
                      <a:pt x="17211" y="13379"/>
                      <a:pt x="17211" y="13379"/>
                    </a:cubicBezTo>
                    <a:cubicBezTo>
                      <a:pt x="17211" y="13540"/>
                      <a:pt x="17211" y="13540"/>
                      <a:pt x="17211" y="13540"/>
                    </a:cubicBezTo>
                    <a:cubicBezTo>
                      <a:pt x="17211" y="13540"/>
                      <a:pt x="17211" y="13540"/>
                      <a:pt x="17211" y="13540"/>
                    </a:cubicBezTo>
                    <a:cubicBezTo>
                      <a:pt x="17297" y="13540"/>
                      <a:pt x="17297" y="13540"/>
                      <a:pt x="17297" y="13540"/>
                    </a:cubicBezTo>
                    <a:cubicBezTo>
                      <a:pt x="17469" y="13540"/>
                      <a:pt x="17469" y="13540"/>
                      <a:pt x="17469" y="13540"/>
                    </a:cubicBezTo>
                    <a:cubicBezTo>
                      <a:pt x="17469" y="13540"/>
                      <a:pt x="17469" y="13540"/>
                      <a:pt x="17469" y="13540"/>
                    </a:cubicBezTo>
                    <a:cubicBezTo>
                      <a:pt x="17469" y="13701"/>
                      <a:pt x="17469" y="13701"/>
                      <a:pt x="17469" y="13701"/>
                    </a:cubicBezTo>
                    <a:cubicBezTo>
                      <a:pt x="17555" y="13701"/>
                      <a:pt x="17555" y="13701"/>
                      <a:pt x="17555" y="13701"/>
                    </a:cubicBezTo>
                    <a:cubicBezTo>
                      <a:pt x="17555" y="13701"/>
                      <a:pt x="17555" y="13701"/>
                      <a:pt x="17555" y="13701"/>
                    </a:cubicBezTo>
                    <a:cubicBezTo>
                      <a:pt x="17555" y="13540"/>
                      <a:pt x="17555" y="13540"/>
                      <a:pt x="17555" y="13540"/>
                    </a:cubicBezTo>
                    <a:cubicBezTo>
                      <a:pt x="17555" y="13540"/>
                      <a:pt x="17555" y="13540"/>
                      <a:pt x="17555" y="13540"/>
                    </a:cubicBezTo>
                    <a:cubicBezTo>
                      <a:pt x="17641" y="13701"/>
                      <a:pt x="17641" y="13701"/>
                      <a:pt x="17641" y="13701"/>
                    </a:cubicBezTo>
                    <a:cubicBezTo>
                      <a:pt x="17555" y="13863"/>
                      <a:pt x="17555" y="13863"/>
                      <a:pt x="17555" y="13863"/>
                    </a:cubicBezTo>
                    <a:cubicBezTo>
                      <a:pt x="17555" y="13863"/>
                      <a:pt x="17555" y="13863"/>
                      <a:pt x="17555" y="13863"/>
                    </a:cubicBezTo>
                    <a:cubicBezTo>
                      <a:pt x="17469" y="13863"/>
                      <a:pt x="17469" y="13863"/>
                      <a:pt x="17469" y="13863"/>
                    </a:cubicBezTo>
                    <a:cubicBezTo>
                      <a:pt x="17469" y="14024"/>
                      <a:pt x="17469" y="14024"/>
                      <a:pt x="17469" y="14024"/>
                    </a:cubicBezTo>
                    <a:cubicBezTo>
                      <a:pt x="17469" y="14024"/>
                      <a:pt x="17469" y="14024"/>
                      <a:pt x="17469" y="14024"/>
                    </a:cubicBezTo>
                    <a:cubicBezTo>
                      <a:pt x="17383" y="14024"/>
                      <a:pt x="17383" y="14024"/>
                      <a:pt x="17383" y="14024"/>
                    </a:cubicBezTo>
                    <a:cubicBezTo>
                      <a:pt x="17297" y="14024"/>
                      <a:pt x="17297" y="14024"/>
                      <a:pt x="17297" y="14024"/>
                    </a:cubicBezTo>
                    <a:cubicBezTo>
                      <a:pt x="17297" y="13863"/>
                      <a:pt x="17297" y="13863"/>
                      <a:pt x="17297" y="13863"/>
                    </a:cubicBezTo>
                    <a:cubicBezTo>
                      <a:pt x="17297" y="14024"/>
                      <a:pt x="17297" y="14024"/>
                      <a:pt x="17297" y="14024"/>
                    </a:cubicBezTo>
                    <a:cubicBezTo>
                      <a:pt x="17211" y="14024"/>
                      <a:pt x="17211" y="14024"/>
                      <a:pt x="17211" y="14024"/>
                    </a:cubicBezTo>
                    <a:cubicBezTo>
                      <a:pt x="17211" y="14024"/>
                      <a:pt x="17211" y="14024"/>
                      <a:pt x="17211" y="14024"/>
                    </a:cubicBezTo>
                    <a:cubicBezTo>
                      <a:pt x="17125" y="14024"/>
                      <a:pt x="17125" y="14024"/>
                      <a:pt x="17125" y="14024"/>
                    </a:cubicBezTo>
                    <a:cubicBezTo>
                      <a:pt x="17211" y="14024"/>
                      <a:pt x="17211" y="14024"/>
                      <a:pt x="17211" y="14024"/>
                    </a:cubicBezTo>
                    <a:cubicBezTo>
                      <a:pt x="17297" y="14024"/>
                      <a:pt x="17297" y="14024"/>
                      <a:pt x="17297" y="14024"/>
                    </a:cubicBezTo>
                    <a:cubicBezTo>
                      <a:pt x="17297" y="14185"/>
                      <a:pt x="17297" y="14185"/>
                      <a:pt x="17297" y="14185"/>
                    </a:cubicBezTo>
                    <a:cubicBezTo>
                      <a:pt x="17211" y="14185"/>
                      <a:pt x="17211" y="14185"/>
                      <a:pt x="17211" y="14185"/>
                    </a:cubicBezTo>
                    <a:cubicBezTo>
                      <a:pt x="17297" y="14185"/>
                      <a:pt x="17297" y="14185"/>
                      <a:pt x="17297" y="14185"/>
                    </a:cubicBezTo>
                    <a:cubicBezTo>
                      <a:pt x="17125" y="14346"/>
                      <a:pt x="17125" y="14346"/>
                      <a:pt x="17125" y="14346"/>
                    </a:cubicBezTo>
                    <a:cubicBezTo>
                      <a:pt x="17125" y="14346"/>
                      <a:pt x="17125" y="14346"/>
                      <a:pt x="17125" y="14346"/>
                    </a:cubicBezTo>
                    <a:cubicBezTo>
                      <a:pt x="17125" y="14346"/>
                      <a:pt x="17125" y="14346"/>
                      <a:pt x="17125" y="14346"/>
                    </a:cubicBezTo>
                    <a:cubicBezTo>
                      <a:pt x="17211" y="14346"/>
                      <a:pt x="17211" y="14346"/>
                      <a:pt x="17211" y="14346"/>
                    </a:cubicBezTo>
                    <a:cubicBezTo>
                      <a:pt x="17297" y="14346"/>
                      <a:pt x="17297" y="14346"/>
                      <a:pt x="17297" y="14346"/>
                    </a:cubicBezTo>
                    <a:cubicBezTo>
                      <a:pt x="17297" y="14346"/>
                      <a:pt x="17297" y="14346"/>
                      <a:pt x="17297" y="14346"/>
                    </a:cubicBezTo>
                    <a:cubicBezTo>
                      <a:pt x="17383" y="14346"/>
                      <a:pt x="17383" y="14346"/>
                      <a:pt x="17383" y="14346"/>
                    </a:cubicBezTo>
                    <a:cubicBezTo>
                      <a:pt x="17297" y="14507"/>
                      <a:pt x="17297" y="14507"/>
                      <a:pt x="17297" y="14507"/>
                    </a:cubicBezTo>
                    <a:cubicBezTo>
                      <a:pt x="17211" y="14507"/>
                      <a:pt x="17211" y="14507"/>
                      <a:pt x="17211" y="14507"/>
                    </a:cubicBezTo>
                    <a:cubicBezTo>
                      <a:pt x="17211" y="14507"/>
                      <a:pt x="17211" y="14507"/>
                      <a:pt x="17211" y="14507"/>
                    </a:cubicBezTo>
                    <a:cubicBezTo>
                      <a:pt x="17211" y="14507"/>
                      <a:pt x="17211" y="14507"/>
                      <a:pt x="17211" y="14507"/>
                    </a:cubicBezTo>
                    <a:cubicBezTo>
                      <a:pt x="17125" y="14507"/>
                      <a:pt x="17125" y="14507"/>
                      <a:pt x="17125" y="14507"/>
                    </a:cubicBezTo>
                    <a:cubicBezTo>
                      <a:pt x="17039" y="14507"/>
                      <a:pt x="17039" y="14507"/>
                      <a:pt x="17039" y="14507"/>
                    </a:cubicBezTo>
                    <a:cubicBezTo>
                      <a:pt x="16867" y="14669"/>
                      <a:pt x="16867" y="14669"/>
                      <a:pt x="16867" y="14669"/>
                    </a:cubicBezTo>
                    <a:cubicBezTo>
                      <a:pt x="16695" y="14991"/>
                      <a:pt x="16695" y="14991"/>
                      <a:pt x="16695" y="14991"/>
                    </a:cubicBezTo>
                    <a:cubicBezTo>
                      <a:pt x="16609" y="15152"/>
                      <a:pt x="16609" y="15152"/>
                      <a:pt x="16609" y="15152"/>
                    </a:cubicBezTo>
                    <a:cubicBezTo>
                      <a:pt x="16609" y="15152"/>
                      <a:pt x="16609" y="15152"/>
                      <a:pt x="16609" y="15152"/>
                    </a:cubicBezTo>
                    <a:cubicBezTo>
                      <a:pt x="16523" y="15152"/>
                      <a:pt x="16523" y="15152"/>
                      <a:pt x="16523" y="15152"/>
                    </a:cubicBezTo>
                    <a:cubicBezTo>
                      <a:pt x="16437" y="15152"/>
                      <a:pt x="16437" y="15152"/>
                      <a:pt x="16437" y="15152"/>
                    </a:cubicBezTo>
                    <a:cubicBezTo>
                      <a:pt x="16351" y="15313"/>
                      <a:pt x="16351" y="15313"/>
                      <a:pt x="16351" y="15313"/>
                    </a:cubicBezTo>
                    <a:cubicBezTo>
                      <a:pt x="16178" y="15636"/>
                      <a:pt x="16178" y="15636"/>
                      <a:pt x="16178" y="15636"/>
                    </a:cubicBezTo>
                    <a:cubicBezTo>
                      <a:pt x="16178" y="15636"/>
                      <a:pt x="16178" y="15636"/>
                      <a:pt x="16178" y="15636"/>
                    </a:cubicBezTo>
                    <a:cubicBezTo>
                      <a:pt x="16178" y="15797"/>
                      <a:pt x="16178" y="15797"/>
                      <a:pt x="16178" y="15797"/>
                    </a:cubicBezTo>
                    <a:cubicBezTo>
                      <a:pt x="16092" y="15797"/>
                      <a:pt x="16092" y="15797"/>
                      <a:pt x="16092" y="15797"/>
                    </a:cubicBezTo>
                    <a:cubicBezTo>
                      <a:pt x="16092" y="15797"/>
                      <a:pt x="16092" y="15797"/>
                      <a:pt x="16092" y="15797"/>
                    </a:cubicBezTo>
                    <a:cubicBezTo>
                      <a:pt x="16006" y="15958"/>
                      <a:pt x="16006" y="15958"/>
                      <a:pt x="16006" y="15958"/>
                    </a:cubicBezTo>
                    <a:cubicBezTo>
                      <a:pt x="16006" y="15958"/>
                      <a:pt x="16006" y="15958"/>
                      <a:pt x="16006" y="15958"/>
                    </a:cubicBezTo>
                    <a:cubicBezTo>
                      <a:pt x="16006" y="15958"/>
                      <a:pt x="16006" y="15958"/>
                      <a:pt x="16006" y="15958"/>
                    </a:cubicBezTo>
                    <a:cubicBezTo>
                      <a:pt x="15920" y="15958"/>
                      <a:pt x="15920" y="15958"/>
                      <a:pt x="15920" y="15958"/>
                    </a:cubicBezTo>
                    <a:cubicBezTo>
                      <a:pt x="15834" y="15958"/>
                      <a:pt x="15834" y="15958"/>
                      <a:pt x="15834" y="15958"/>
                    </a:cubicBezTo>
                    <a:cubicBezTo>
                      <a:pt x="15834" y="16119"/>
                      <a:pt x="15834" y="16119"/>
                      <a:pt x="15834" y="16119"/>
                    </a:cubicBezTo>
                    <a:cubicBezTo>
                      <a:pt x="15748" y="16119"/>
                      <a:pt x="15748" y="16119"/>
                      <a:pt x="15748" y="16119"/>
                    </a:cubicBezTo>
                    <a:cubicBezTo>
                      <a:pt x="15662" y="16119"/>
                      <a:pt x="15662" y="16119"/>
                      <a:pt x="15662" y="16119"/>
                    </a:cubicBezTo>
                    <a:cubicBezTo>
                      <a:pt x="15576" y="16119"/>
                      <a:pt x="15576" y="16119"/>
                      <a:pt x="15576" y="16119"/>
                    </a:cubicBezTo>
                    <a:cubicBezTo>
                      <a:pt x="15576" y="16281"/>
                      <a:pt x="15576" y="16281"/>
                      <a:pt x="15576" y="16281"/>
                    </a:cubicBezTo>
                    <a:cubicBezTo>
                      <a:pt x="15490" y="16281"/>
                      <a:pt x="15490" y="16281"/>
                      <a:pt x="15490" y="16281"/>
                    </a:cubicBezTo>
                    <a:cubicBezTo>
                      <a:pt x="15490" y="16281"/>
                      <a:pt x="15490" y="16281"/>
                      <a:pt x="15490" y="16281"/>
                    </a:cubicBezTo>
                    <a:cubicBezTo>
                      <a:pt x="15490" y="16281"/>
                      <a:pt x="15490" y="16281"/>
                      <a:pt x="15490" y="16281"/>
                    </a:cubicBezTo>
                    <a:cubicBezTo>
                      <a:pt x="15490" y="16442"/>
                      <a:pt x="15490" y="16442"/>
                      <a:pt x="15490" y="16442"/>
                    </a:cubicBezTo>
                    <a:cubicBezTo>
                      <a:pt x="15490" y="16442"/>
                      <a:pt x="15490" y="16442"/>
                      <a:pt x="15490" y="16442"/>
                    </a:cubicBezTo>
                    <a:cubicBezTo>
                      <a:pt x="15404" y="16603"/>
                      <a:pt x="15404" y="16603"/>
                      <a:pt x="15404" y="16603"/>
                    </a:cubicBezTo>
                    <a:cubicBezTo>
                      <a:pt x="15404" y="16603"/>
                      <a:pt x="15404" y="16603"/>
                      <a:pt x="15404" y="16603"/>
                    </a:cubicBezTo>
                    <a:cubicBezTo>
                      <a:pt x="15318" y="16603"/>
                      <a:pt x="15318" y="16603"/>
                      <a:pt x="15318" y="16603"/>
                    </a:cubicBezTo>
                    <a:cubicBezTo>
                      <a:pt x="15232" y="16764"/>
                      <a:pt x="15232" y="16764"/>
                      <a:pt x="15232" y="16764"/>
                    </a:cubicBezTo>
                    <a:cubicBezTo>
                      <a:pt x="15232" y="16925"/>
                      <a:pt x="15232" y="16925"/>
                      <a:pt x="15232" y="16925"/>
                    </a:cubicBezTo>
                    <a:cubicBezTo>
                      <a:pt x="15232" y="17248"/>
                      <a:pt x="15232" y="17248"/>
                      <a:pt x="15232" y="17248"/>
                    </a:cubicBezTo>
                    <a:cubicBezTo>
                      <a:pt x="15146" y="17570"/>
                      <a:pt x="15146" y="17570"/>
                      <a:pt x="15146" y="17570"/>
                    </a:cubicBezTo>
                    <a:cubicBezTo>
                      <a:pt x="15232" y="17731"/>
                      <a:pt x="15232" y="17731"/>
                      <a:pt x="15232" y="17731"/>
                    </a:cubicBezTo>
                    <a:cubicBezTo>
                      <a:pt x="15146" y="18054"/>
                      <a:pt x="15146" y="18054"/>
                      <a:pt x="15146" y="18054"/>
                    </a:cubicBezTo>
                    <a:cubicBezTo>
                      <a:pt x="15232" y="18215"/>
                      <a:pt x="15232" y="18215"/>
                      <a:pt x="15232" y="18215"/>
                    </a:cubicBezTo>
                    <a:cubicBezTo>
                      <a:pt x="15232" y="18537"/>
                      <a:pt x="15232" y="18537"/>
                      <a:pt x="15232" y="18537"/>
                    </a:cubicBezTo>
                    <a:cubicBezTo>
                      <a:pt x="15232" y="18699"/>
                      <a:pt x="15232" y="18699"/>
                      <a:pt x="15232" y="18699"/>
                    </a:cubicBezTo>
                    <a:cubicBezTo>
                      <a:pt x="15318" y="19021"/>
                      <a:pt x="15318" y="19021"/>
                      <a:pt x="15318" y="19021"/>
                    </a:cubicBezTo>
                    <a:cubicBezTo>
                      <a:pt x="15318" y="19021"/>
                      <a:pt x="15318" y="19021"/>
                      <a:pt x="15318" y="19021"/>
                    </a:cubicBezTo>
                    <a:cubicBezTo>
                      <a:pt x="15404" y="19182"/>
                      <a:pt x="15404" y="19182"/>
                      <a:pt x="15404" y="19182"/>
                    </a:cubicBezTo>
                    <a:cubicBezTo>
                      <a:pt x="15318" y="19343"/>
                      <a:pt x="15318" y="19343"/>
                      <a:pt x="15318" y="19343"/>
                    </a:cubicBezTo>
                    <a:cubicBezTo>
                      <a:pt x="15318" y="19504"/>
                      <a:pt x="15318" y="19504"/>
                      <a:pt x="15318" y="19504"/>
                    </a:cubicBezTo>
                    <a:cubicBezTo>
                      <a:pt x="15404" y="19666"/>
                      <a:pt x="15404" y="19666"/>
                      <a:pt x="15404" y="19666"/>
                    </a:cubicBezTo>
                    <a:cubicBezTo>
                      <a:pt x="15404" y="19988"/>
                      <a:pt x="15404" y="19988"/>
                      <a:pt x="15404" y="19988"/>
                    </a:cubicBezTo>
                    <a:cubicBezTo>
                      <a:pt x="15490" y="20149"/>
                      <a:pt x="15490" y="20149"/>
                      <a:pt x="15490" y="20149"/>
                    </a:cubicBezTo>
                    <a:cubicBezTo>
                      <a:pt x="15490" y="20310"/>
                      <a:pt x="15490" y="20310"/>
                      <a:pt x="15490" y="20310"/>
                    </a:cubicBezTo>
                    <a:cubicBezTo>
                      <a:pt x="15490" y="20310"/>
                      <a:pt x="15490" y="20310"/>
                      <a:pt x="15490" y="20310"/>
                    </a:cubicBezTo>
                    <a:cubicBezTo>
                      <a:pt x="15490" y="20472"/>
                      <a:pt x="15490" y="20472"/>
                      <a:pt x="15490" y="20472"/>
                    </a:cubicBezTo>
                    <a:cubicBezTo>
                      <a:pt x="15490" y="20633"/>
                      <a:pt x="15490" y="20633"/>
                      <a:pt x="15490" y="20633"/>
                    </a:cubicBezTo>
                    <a:cubicBezTo>
                      <a:pt x="15490" y="20633"/>
                      <a:pt x="15490" y="20633"/>
                      <a:pt x="15490" y="20633"/>
                    </a:cubicBezTo>
                    <a:cubicBezTo>
                      <a:pt x="15490" y="20794"/>
                      <a:pt x="15490" y="20794"/>
                      <a:pt x="15490" y="20794"/>
                    </a:cubicBezTo>
                    <a:cubicBezTo>
                      <a:pt x="15404" y="21116"/>
                      <a:pt x="15404" y="21116"/>
                      <a:pt x="15404" y="21116"/>
                    </a:cubicBezTo>
                    <a:cubicBezTo>
                      <a:pt x="15318" y="21278"/>
                      <a:pt x="15318" y="21278"/>
                      <a:pt x="15318" y="21278"/>
                    </a:cubicBezTo>
                    <a:cubicBezTo>
                      <a:pt x="15318" y="21278"/>
                      <a:pt x="15318" y="21278"/>
                      <a:pt x="15318" y="21278"/>
                    </a:cubicBezTo>
                    <a:cubicBezTo>
                      <a:pt x="15318" y="21439"/>
                      <a:pt x="15318" y="21439"/>
                      <a:pt x="15318" y="21439"/>
                    </a:cubicBezTo>
                    <a:cubicBezTo>
                      <a:pt x="15232" y="21439"/>
                      <a:pt x="15232" y="21439"/>
                      <a:pt x="15232" y="21439"/>
                    </a:cubicBezTo>
                    <a:cubicBezTo>
                      <a:pt x="15146" y="21600"/>
                      <a:pt x="15146" y="21600"/>
                      <a:pt x="15146" y="21600"/>
                    </a:cubicBezTo>
                    <a:cubicBezTo>
                      <a:pt x="15060" y="21600"/>
                      <a:pt x="15060" y="21600"/>
                      <a:pt x="15060" y="21600"/>
                    </a:cubicBezTo>
                    <a:cubicBezTo>
                      <a:pt x="15060" y="21439"/>
                      <a:pt x="15060" y="21439"/>
                      <a:pt x="15060" y="21439"/>
                    </a:cubicBezTo>
                    <a:cubicBezTo>
                      <a:pt x="14974" y="21439"/>
                      <a:pt x="14974" y="21439"/>
                      <a:pt x="14974" y="21439"/>
                    </a:cubicBezTo>
                    <a:cubicBezTo>
                      <a:pt x="15060" y="21439"/>
                      <a:pt x="15060" y="21439"/>
                      <a:pt x="15060" y="21439"/>
                    </a:cubicBezTo>
                    <a:cubicBezTo>
                      <a:pt x="14888" y="21278"/>
                      <a:pt x="14888" y="21278"/>
                      <a:pt x="14888" y="21278"/>
                    </a:cubicBezTo>
                    <a:cubicBezTo>
                      <a:pt x="14974" y="21116"/>
                      <a:pt x="14974" y="21116"/>
                      <a:pt x="14974" y="21116"/>
                    </a:cubicBezTo>
                    <a:cubicBezTo>
                      <a:pt x="14888" y="21116"/>
                      <a:pt x="14888" y="21116"/>
                      <a:pt x="14888" y="21116"/>
                    </a:cubicBezTo>
                    <a:cubicBezTo>
                      <a:pt x="14888" y="21116"/>
                      <a:pt x="14888" y="21116"/>
                      <a:pt x="14888" y="21116"/>
                    </a:cubicBezTo>
                    <a:cubicBezTo>
                      <a:pt x="14802" y="20955"/>
                      <a:pt x="14802" y="20955"/>
                      <a:pt x="14802" y="20955"/>
                    </a:cubicBezTo>
                    <a:cubicBezTo>
                      <a:pt x="14802" y="20794"/>
                      <a:pt x="14802" y="20794"/>
                      <a:pt x="14802" y="20794"/>
                    </a:cubicBezTo>
                    <a:cubicBezTo>
                      <a:pt x="14802" y="20633"/>
                      <a:pt x="14802" y="20633"/>
                      <a:pt x="14802" y="20633"/>
                    </a:cubicBezTo>
                    <a:cubicBezTo>
                      <a:pt x="14716" y="20633"/>
                      <a:pt x="14716" y="20633"/>
                      <a:pt x="14716" y="20633"/>
                    </a:cubicBezTo>
                    <a:cubicBezTo>
                      <a:pt x="14716" y="20472"/>
                      <a:pt x="14716" y="20472"/>
                      <a:pt x="14716" y="20472"/>
                    </a:cubicBezTo>
                    <a:cubicBezTo>
                      <a:pt x="14716" y="20472"/>
                      <a:pt x="14716" y="20472"/>
                      <a:pt x="14716" y="20472"/>
                    </a:cubicBezTo>
                    <a:cubicBezTo>
                      <a:pt x="14716" y="20310"/>
                      <a:pt x="14716" y="20310"/>
                      <a:pt x="14716" y="20310"/>
                    </a:cubicBezTo>
                    <a:cubicBezTo>
                      <a:pt x="14802" y="20310"/>
                      <a:pt x="14802" y="20310"/>
                      <a:pt x="14802" y="20310"/>
                    </a:cubicBezTo>
                    <a:cubicBezTo>
                      <a:pt x="14716" y="20310"/>
                      <a:pt x="14716" y="20310"/>
                      <a:pt x="14716" y="20310"/>
                    </a:cubicBezTo>
                    <a:cubicBezTo>
                      <a:pt x="14716" y="20310"/>
                      <a:pt x="14716" y="20310"/>
                      <a:pt x="14716" y="20310"/>
                    </a:cubicBezTo>
                    <a:cubicBezTo>
                      <a:pt x="14716" y="20310"/>
                      <a:pt x="14716" y="20310"/>
                      <a:pt x="14716" y="20310"/>
                    </a:cubicBezTo>
                    <a:cubicBezTo>
                      <a:pt x="14716" y="20310"/>
                      <a:pt x="14716" y="20310"/>
                      <a:pt x="14716" y="20310"/>
                    </a:cubicBezTo>
                    <a:cubicBezTo>
                      <a:pt x="14629" y="20310"/>
                      <a:pt x="14629" y="20310"/>
                      <a:pt x="14629" y="20310"/>
                    </a:cubicBezTo>
                    <a:cubicBezTo>
                      <a:pt x="14629" y="20310"/>
                      <a:pt x="14629" y="20310"/>
                      <a:pt x="14629" y="20310"/>
                    </a:cubicBezTo>
                    <a:cubicBezTo>
                      <a:pt x="14629" y="20149"/>
                      <a:pt x="14629" y="20149"/>
                      <a:pt x="14629" y="20149"/>
                    </a:cubicBezTo>
                    <a:cubicBezTo>
                      <a:pt x="14543" y="20149"/>
                      <a:pt x="14543" y="20149"/>
                      <a:pt x="14543" y="20149"/>
                    </a:cubicBezTo>
                    <a:cubicBezTo>
                      <a:pt x="14543" y="19988"/>
                      <a:pt x="14543" y="19988"/>
                      <a:pt x="14543" y="19988"/>
                    </a:cubicBezTo>
                    <a:cubicBezTo>
                      <a:pt x="14543" y="19827"/>
                      <a:pt x="14543" y="19827"/>
                      <a:pt x="14543" y="19827"/>
                    </a:cubicBezTo>
                    <a:cubicBezTo>
                      <a:pt x="14629" y="19666"/>
                      <a:pt x="14629" y="19666"/>
                      <a:pt x="14629" y="19666"/>
                    </a:cubicBezTo>
                    <a:cubicBezTo>
                      <a:pt x="14629" y="19504"/>
                      <a:pt x="14629" y="19504"/>
                      <a:pt x="14629" y="19504"/>
                    </a:cubicBezTo>
                    <a:cubicBezTo>
                      <a:pt x="14543" y="19504"/>
                      <a:pt x="14543" y="19504"/>
                      <a:pt x="14543" y="19504"/>
                    </a:cubicBezTo>
                    <a:cubicBezTo>
                      <a:pt x="14543" y="19504"/>
                      <a:pt x="14543" y="19504"/>
                      <a:pt x="14543" y="19504"/>
                    </a:cubicBezTo>
                    <a:cubicBezTo>
                      <a:pt x="14543" y="19666"/>
                      <a:pt x="14543" y="19666"/>
                      <a:pt x="14543" y="19666"/>
                    </a:cubicBezTo>
                    <a:cubicBezTo>
                      <a:pt x="14543" y="19666"/>
                      <a:pt x="14543" y="19666"/>
                      <a:pt x="14543" y="19666"/>
                    </a:cubicBezTo>
                    <a:cubicBezTo>
                      <a:pt x="14543" y="19666"/>
                      <a:pt x="14543" y="19666"/>
                      <a:pt x="14543" y="19666"/>
                    </a:cubicBezTo>
                    <a:cubicBezTo>
                      <a:pt x="14457" y="19666"/>
                      <a:pt x="14457" y="19666"/>
                      <a:pt x="14457" y="19666"/>
                    </a:cubicBezTo>
                    <a:cubicBezTo>
                      <a:pt x="14457" y="19504"/>
                      <a:pt x="14457" y="19504"/>
                      <a:pt x="14457" y="19504"/>
                    </a:cubicBezTo>
                    <a:cubicBezTo>
                      <a:pt x="14543" y="19343"/>
                      <a:pt x="14543" y="19343"/>
                      <a:pt x="14543" y="19343"/>
                    </a:cubicBezTo>
                    <a:cubicBezTo>
                      <a:pt x="14543" y="19021"/>
                      <a:pt x="14543" y="19021"/>
                      <a:pt x="14543" y="19021"/>
                    </a:cubicBezTo>
                    <a:cubicBezTo>
                      <a:pt x="14629" y="18860"/>
                      <a:pt x="14629" y="18860"/>
                      <a:pt x="14629" y="18860"/>
                    </a:cubicBezTo>
                    <a:cubicBezTo>
                      <a:pt x="14543" y="18699"/>
                      <a:pt x="14543" y="18699"/>
                      <a:pt x="14543" y="18699"/>
                    </a:cubicBezTo>
                    <a:cubicBezTo>
                      <a:pt x="14457" y="18699"/>
                      <a:pt x="14457" y="18699"/>
                      <a:pt x="14457" y="18699"/>
                    </a:cubicBezTo>
                    <a:cubicBezTo>
                      <a:pt x="14457" y="18537"/>
                      <a:pt x="14457" y="18537"/>
                      <a:pt x="14457" y="18537"/>
                    </a:cubicBezTo>
                    <a:cubicBezTo>
                      <a:pt x="14457" y="18537"/>
                      <a:pt x="14457" y="18537"/>
                      <a:pt x="14457" y="18537"/>
                    </a:cubicBezTo>
                    <a:cubicBezTo>
                      <a:pt x="14457" y="18537"/>
                      <a:pt x="14457" y="18537"/>
                      <a:pt x="14457" y="18537"/>
                    </a:cubicBezTo>
                    <a:cubicBezTo>
                      <a:pt x="14371" y="18376"/>
                      <a:pt x="14371" y="18376"/>
                      <a:pt x="14371" y="18376"/>
                    </a:cubicBezTo>
                    <a:cubicBezTo>
                      <a:pt x="14371" y="18376"/>
                      <a:pt x="14371" y="18376"/>
                      <a:pt x="14371" y="18376"/>
                    </a:cubicBezTo>
                    <a:cubicBezTo>
                      <a:pt x="14371" y="18215"/>
                      <a:pt x="14371" y="18215"/>
                      <a:pt x="14371" y="18215"/>
                    </a:cubicBezTo>
                    <a:cubicBezTo>
                      <a:pt x="14285" y="18215"/>
                      <a:pt x="14285" y="18215"/>
                      <a:pt x="14285" y="18215"/>
                    </a:cubicBezTo>
                    <a:cubicBezTo>
                      <a:pt x="14285" y="18054"/>
                      <a:pt x="14285" y="18054"/>
                      <a:pt x="14285" y="18054"/>
                    </a:cubicBezTo>
                    <a:cubicBezTo>
                      <a:pt x="14199" y="17893"/>
                      <a:pt x="14199" y="17893"/>
                      <a:pt x="14199" y="17893"/>
                    </a:cubicBezTo>
                    <a:cubicBezTo>
                      <a:pt x="14113" y="17893"/>
                      <a:pt x="14113" y="17893"/>
                      <a:pt x="14113" y="17893"/>
                    </a:cubicBezTo>
                    <a:cubicBezTo>
                      <a:pt x="14027" y="17893"/>
                      <a:pt x="14027" y="17893"/>
                      <a:pt x="14027" y="17893"/>
                    </a:cubicBezTo>
                    <a:cubicBezTo>
                      <a:pt x="14027" y="18054"/>
                      <a:pt x="14027" y="18054"/>
                      <a:pt x="14027" y="18054"/>
                    </a:cubicBezTo>
                    <a:cubicBezTo>
                      <a:pt x="14027" y="18054"/>
                      <a:pt x="14027" y="18054"/>
                      <a:pt x="14027" y="18054"/>
                    </a:cubicBezTo>
                    <a:cubicBezTo>
                      <a:pt x="13941" y="18054"/>
                      <a:pt x="13941" y="18054"/>
                      <a:pt x="13941" y="18054"/>
                    </a:cubicBezTo>
                    <a:cubicBezTo>
                      <a:pt x="13941" y="18054"/>
                      <a:pt x="13941" y="18054"/>
                      <a:pt x="13941" y="18054"/>
                    </a:cubicBezTo>
                    <a:cubicBezTo>
                      <a:pt x="13855" y="18215"/>
                      <a:pt x="13855" y="18215"/>
                      <a:pt x="13855" y="18215"/>
                    </a:cubicBezTo>
                    <a:cubicBezTo>
                      <a:pt x="13769" y="18215"/>
                      <a:pt x="13769" y="18215"/>
                      <a:pt x="13769" y="18215"/>
                    </a:cubicBezTo>
                    <a:cubicBezTo>
                      <a:pt x="13683" y="18215"/>
                      <a:pt x="13683" y="18215"/>
                      <a:pt x="13683" y="18215"/>
                    </a:cubicBezTo>
                    <a:cubicBezTo>
                      <a:pt x="13683" y="18215"/>
                      <a:pt x="13683" y="18215"/>
                      <a:pt x="13683" y="18215"/>
                    </a:cubicBezTo>
                    <a:cubicBezTo>
                      <a:pt x="13683" y="18054"/>
                      <a:pt x="13683" y="18054"/>
                      <a:pt x="13683" y="18054"/>
                    </a:cubicBezTo>
                    <a:cubicBezTo>
                      <a:pt x="13683" y="18215"/>
                      <a:pt x="13683" y="18215"/>
                      <a:pt x="13683" y="18215"/>
                    </a:cubicBezTo>
                    <a:cubicBezTo>
                      <a:pt x="13683" y="18215"/>
                      <a:pt x="13683" y="18215"/>
                      <a:pt x="13683" y="18215"/>
                    </a:cubicBezTo>
                    <a:cubicBezTo>
                      <a:pt x="13683" y="18054"/>
                      <a:pt x="13683" y="18054"/>
                      <a:pt x="13683" y="18054"/>
                    </a:cubicBezTo>
                    <a:cubicBezTo>
                      <a:pt x="13597" y="18054"/>
                      <a:pt x="13597" y="18054"/>
                      <a:pt x="13597" y="18054"/>
                    </a:cubicBezTo>
                    <a:cubicBezTo>
                      <a:pt x="13511" y="17893"/>
                      <a:pt x="13511" y="17893"/>
                      <a:pt x="13511" y="17893"/>
                    </a:cubicBezTo>
                    <a:cubicBezTo>
                      <a:pt x="13511" y="17893"/>
                      <a:pt x="13511" y="17893"/>
                      <a:pt x="13511" y="17893"/>
                    </a:cubicBezTo>
                    <a:cubicBezTo>
                      <a:pt x="13597" y="17893"/>
                      <a:pt x="13597" y="17893"/>
                      <a:pt x="13597" y="17893"/>
                    </a:cubicBezTo>
                    <a:cubicBezTo>
                      <a:pt x="13597" y="17893"/>
                      <a:pt x="13597" y="17893"/>
                      <a:pt x="13597" y="17893"/>
                    </a:cubicBezTo>
                    <a:cubicBezTo>
                      <a:pt x="13511" y="17731"/>
                      <a:pt x="13511" y="17731"/>
                      <a:pt x="13511" y="17731"/>
                    </a:cubicBezTo>
                    <a:cubicBezTo>
                      <a:pt x="13511" y="17731"/>
                      <a:pt x="13511" y="17731"/>
                      <a:pt x="13511" y="17731"/>
                    </a:cubicBezTo>
                    <a:cubicBezTo>
                      <a:pt x="13511" y="17731"/>
                      <a:pt x="13511" y="17731"/>
                      <a:pt x="13511" y="17731"/>
                    </a:cubicBezTo>
                    <a:cubicBezTo>
                      <a:pt x="13511" y="17731"/>
                      <a:pt x="13511" y="17731"/>
                      <a:pt x="13511" y="17731"/>
                    </a:cubicBezTo>
                    <a:cubicBezTo>
                      <a:pt x="13511" y="17893"/>
                      <a:pt x="13511" y="17893"/>
                      <a:pt x="13511" y="17893"/>
                    </a:cubicBezTo>
                    <a:cubicBezTo>
                      <a:pt x="13425" y="17731"/>
                      <a:pt x="13425" y="17731"/>
                      <a:pt x="13425" y="17731"/>
                    </a:cubicBezTo>
                    <a:cubicBezTo>
                      <a:pt x="13425" y="17731"/>
                      <a:pt x="13425" y="17731"/>
                      <a:pt x="13425" y="17731"/>
                    </a:cubicBezTo>
                    <a:cubicBezTo>
                      <a:pt x="13339" y="17731"/>
                      <a:pt x="13339" y="17731"/>
                      <a:pt x="13339" y="17731"/>
                    </a:cubicBezTo>
                    <a:cubicBezTo>
                      <a:pt x="13167" y="17731"/>
                      <a:pt x="13167" y="17731"/>
                      <a:pt x="13167" y="17731"/>
                    </a:cubicBezTo>
                    <a:cubicBezTo>
                      <a:pt x="13253" y="17731"/>
                      <a:pt x="13253" y="17731"/>
                      <a:pt x="13253" y="17731"/>
                    </a:cubicBezTo>
                    <a:cubicBezTo>
                      <a:pt x="13339" y="17731"/>
                      <a:pt x="13339" y="17731"/>
                      <a:pt x="13339" y="17731"/>
                    </a:cubicBezTo>
                    <a:cubicBezTo>
                      <a:pt x="13339" y="17731"/>
                      <a:pt x="13339" y="17731"/>
                      <a:pt x="13339" y="17731"/>
                    </a:cubicBezTo>
                    <a:cubicBezTo>
                      <a:pt x="13339" y="17570"/>
                      <a:pt x="13339" y="17570"/>
                      <a:pt x="13339" y="17570"/>
                    </a:cubicBezTo>
                    <a:cubicBezTo>
                      <a:pt x="13253" y="17570"/>
                      <a:pt x="13253" y="17570"/>
                      <a:pt x="13253" y="17570"/>
                    </a:cubicBezTo>
                    <a:cubicBezTo>
                      <a:pt x="13167" y="17731"/>
                      <a:pt x="13167" y="17731"/>
                      <a:pt x="13167" y="17731"/>
                    </a:cubicBezTo>
                    <a:cubicBezTo>
                      <a:pt x="13167" y="17731"/>
                      <a:pt x="13167" y="17731"/>
                      <a:pt x="13167" y="17731"/>
                    </a:cubicBezTo>
                    <a:cubicBezTo>
                      <a:pt x="12994" y="17731"/>
                      <a:pt x="12994" y="17731"/>
                      <a:pt x="12994" y="17731"/>
                    </a:cubicBezTo>
                    <a:cubicBezTo>
                      <a:pt x="12994" y="17570"/>
                      <a:pt x="12994" y="17570"/>
                      <a:pt x="12994" y="17570"/>
                    </a:cubicBezTo>
                    <a:cubicBezTo>
                      <a:pt x="12908" y="17731"/>
                      <a:pt x="12908" y="17731"/>
                      <a:pt x="12908" y="17731"/>
                    </a:cubicBezTo>
                    <a:cubicBezTo>
                      <a:pt x="12822" y="17731"/>
                      <a:pt x="12822" y="17731"/>
                      <a:pt x="12822" y="17731"/>
                    </a:cubicBezTo>
                    <a:cubicBezTo>
                      <a:pt x="12736" y="17731"/>
                      <a:pt x="12736" y="17731"/>
                      <a:pt x="12736" y="17731"/>
                    </a:cubicBezTo>
                    <a:cubicBezTo>
                      <a:pt x="12650" y="17570"/>
                      <a:pt x="12650" y="17570"/>
                      <a:pt x="12650" y="17570"/>
                    </a:cubicBezTo>
                    <a:cubicBezTo>
                      <a:pt x="12650" y="17570"/>
                      <a:pt x="12650" y="17570"/>
                      <a:pt x="12650" y="17570"/>
                    </a:cubicBezTo>
                    <a:cubicBezTo>
                      <a:pt x="12650" y="17409"/>
                      <a:pt x="12650" y="17409"/>
                      <a:pt x="12650" y="17409"/>
                    </a:cubicBezTo>
                    <a:cubicBezTo>
                      <a:pt x="12650" y="17409"/>
                      <a:pt x="12650" y="17409"/>
                      <a:pt x="12650" y="17409"/>
                    </a:cubicBezTo>
                    <a:cubicBezTo>
                      <a:pt x="12650" y="17570"/>
                      <a:pt x="12650" y="17570"/>
                      <a:pt x="12650" y="17570"/>
                    </a:cubicBezTo>
                    <a:cubicBezTo>
                      <a:pt x="12564" y="17731"/>
                      <a:pt x="12564" y="17731"/>
                      <a:pt x="12564" y="17731"/>
                    </a:cubicBezTo>
                    <a:cubicBezTo>
                      <a:pt x="12478" y="17570"/>
                      <a:pt x="12478" y="17570"/>
                      <a:pt x="12478" y="17570"/>
                    </a:cubicBezTo>
                    <a:cubicBezTo>
                      <a:pt x="12478" y="17731"/>
                      <a:pt x="12478" y="17731"/>
                      <a:pt x="12478" y="17731"/>
                    </a:cubicBezTo>
                    <a:cubicBezTo>
                      <a:pt x="12392" y="17570"/>
                      <a:pt x="12392" y="17570"/>
                      <a:pt x="12392" y="17570"/>
                    </a:cubicBezTo>
                    <a:cubicBezTo>
                      <a:pt x="12134" y="17731"/>
                      <a:pt x="12134" y="17731"/>
                      <a:pt x="12134" y="17731"/>
                    </a:cubicBezTo>
                    <a:cubicBezTo>
                      <a:pt x="12134" y="17731"/>
                      <a:pt x="12134" y="17731"/>
                      <a:pt x="12134" y="17731"/>
                    </a:cubicBezTo>
                    <a:cubicBezTo>
                      <a:pt x="11962" y="17893"/>
                      <a:pt x="11962" y="17893"/>
                      <a:pt x="11962" y="17893"/>
                    </a:cubicBezTo>
                    <a:cubicBezTo>
                      <a:pt x="11876" y="18054"/>
                      <a:pt x="11876" y="18054"/>
                      <a:pt x="11876" y="18054"/>
                    </a:cubicBezTo>
                    <a:cubicBezTo>
                      <a:pt x="11876" y="18054"/>
                      <a:pt x="11876" y="18054"/>
                      <a:pt x="11876" y="18054"/>
                    </a:cubicBezTo>
                    <a:cubicBezTo>
                      <a:pt x="11962" y="18054"/>
                      <a:pt x="11962" y="18054"/>
                      <a:pt x="11962" y="18054"/>
                    </a:cubicBezTo>
                    <a:cubicBezTo>
                      <a:pt x="11962" y="18054"/>
                      <a:pt x="11962" y="18054"/>
                      <a:pt x="11962" y="18054"/>
                    </a:cubicBezTo>
                    <a:cubicBezTo>
                      <a:pt x="12048" y="18054"/>
                      <a:pt x="12048" y="18054"/>
                      <a:pt x="12048" y="18054"/>
                    </a:cubicBezTo>
                    <a:cubicBezTo>
                      <a:pt x="12048" y="18054"/>
                      <a:pt x="12048" y="18054"/>
                      <a:pt x="12048" y="18054"/>
                    </a:cubicBezTo>
                    <a:cubicBezTo>
                      <a:pt x="12134" y="18054"/>
                      <a:pt x="12134" y="18054"/>
                      <a:pt x="12134" y="18054"/>
                    </a:cubicBezTo>
                    <a:cubicBezTo>
                      <a:pt x="12048" y="18215"/>
                      <a:pt x="12048" y="18215"/>
                      <a:pt x="12048" y="18215"/>
                    </a:cubicBezTo>
                    <a:cubicBezTo>
                      <a:pt x="11962" y="18215"/>
                      <a:pt x="11962" y="18215"/>
                      <a:pt x="11962" y="18215"/>
                    </a:cubicBezTo>
                    <a:cubicBezTo>
                      <a:pt x="11962" y="18376"/>
                      <a:pt x="11962" y="18376"/>
                      <a:pt x="11962" y="18376"/>
                    </a:cubicBezTo>
                    <a:cubicBezTo>
                      <a:pt x="11962" y="18376"/>
                      <a:pt x="11962" y="18376"/>
                      <a:pt x="11962" y="18376"/>
                    </a:cubicBezTo>
                    <a:cubicBezTo>
                      <a:pt x="12134" y="18537"/>
                      <a:pt x="12134" y="18537"/>
                      <a:pt x="12134" y="18537"/>
                    </a:cubicBezTo>
                    <a:cubicBezTo>
                      <a:pt x="12220" y="18699"/>
                      <a:pt x="12220" y="18699"/>
                      <a:pt x="12220" y="18699"/>
                    </a:cubicBezTo>
                    <a:cubicBezTo>
                      <a:pt x="12220" y="18699"/>
                      <a:pt x="12220" y="18699"/>
                      <a:pt x="12220" y="18699"/>
                    </a:cubicBezTo>
                    <a:cubicBezTo>
                      <a:pt x="12134" y="18699"/>
                      <a:pt x="12134" y="18699"/>
                      <a:pt x="12134" y="18699"/>
                    </a:cubicBezTo>
                    <a:cubicBezTo>
                      <a:pt x="12134" y="18699"/>
                      <a:pt x="12134" y="18699"/>
                      <a:pt x="12134" y="18699"/>
                    </a:cubicBezTo>
                    <a:cubicBezTo>
                      <a:pt x="12134" y="18699"/>
                      <a:pt x="12134" y="18699"/>
                      <a:pt x="12134" y="18699"/>
                    </a:cubicBezTo>
                    <a:cubicBezTo>
                      <a:pt x="12048" y="18537"/>
                      <a:pt x="12048" y="18537"/>
                      <a:pt x="12048" y="18537"/>
                    </a:cubicBezTo>
                    <a:cubicBezTo>
                      <a:pt x="12048" y="18537"/>
                      <a:pt x="12048" y="18537"/>
                      <a:pt x="12048" y="18537"/>
                    </a:cubicBezTo>
                    <a:cubicBezTo>
                      <a:pt x="11962" y="18537"/>
                      <a:pt x="11962" y="18537"/>
                      <a:pt x="11962" y="18537"/>
                    </a:cubicBezTo>
                    <a:cubicBezTo>
                      <a:pt x="11962" y="18537"/>
                      <a:pt x="11962" y="18537"/>
                      <a:pt x="11962" y="18537"/>
                    </a:cubicBezTo>
                    <a:cubicBezTo>
                      <a:pt x="11876" y="18376"/>
                      <a:pt x="11876" y="18376"/>
                      <a:pt x="11876" y="18376"/>
                    </a:cubicBezTo>
                    <a:cubicBezTo>
                      <a:pt x="11790" y="18376"/>
                      <a:pt x="11790" y="18376"/>
                      <a:pt x="11790" y="18376"/>
                    </a:cubicBezTo>
                    <a:cubicBezTo>
                      <a:pt x="11876" y="18537"/>
                      <a:pt x="11876" y="18537"/>
                      <a:pt x="11876" y="18537"/>
                    </a:cubicBezTo>
                    <a:cubicBezTo>
                      <a:pt x="11876" y="18699"/>
                      <a:pt x="11876" y="18699"/>
                      <a:pt x="11876" y="18699"/>
                    </a:cubicBezTo>
                    <a:cubicBezTo>
                      <a:pt x="11790" y="18699"/>
                      <a:pt x="11790" y="18699"/>
                      <a:pt x="11790" y="18699"/>
                    </a:cubicBezTo>
                    <a:cubicBezTo>
                      <a:pt x="11790" y="18537"/>
                      <a:pt x="11790" y="18537"/>
                      <a:pt x="11790" y="18537"/>
                    </a:cubicBezTo>
                    <a:cubicBezTo>
                      <a:pt x="11704" y="18537"/>
                      <a:pt x="11704" y="18537"/>
                      <a:pt x="11704" y="18537"/>
                    </a:cubicBezTo>
                    <a:cubicBezTo>
                      <a:pt x="11618" y="18537"/>
                      <a:pt x="11618" y="18537"/>
                      <a:pt x="11618" y="18537"/>
                    </a:cubicBezTo>
                    <a:cubicBezTo>
                      <a:pt x="11618" y="18699"/>
                      <a:pt x="11618" y="18699"/>
                      <a:pt x="11618" y="18699"/>
                    </a:cubicBezTo>
                    <a:cubicBezTo>
                      <a:pt x="11531" y="18537"/>
                      <a:pt x="11531" y="18537"/>
                      <a:pt x="11531" y="18537"/>
                    </a:cubicBezTo>
                    <a:cubicBezTo>
                      <a:pt x="11445" y="18537"/>
                      <a:pt x="11445" y="18537"/>
                      <a:pt x="11445" y="18537"/>
                    </a:cubicBezTo>
                    <a:cubicBezTo>
                      <a:pt x="11359" y="18537"/>
                      <a:pt x="11359" y="18537"/>
                      <a:pt x="11359" y="18537"/>
                    </a:cubicBezTo>
                    <a:cubicBezTo>
                      <a:pt x="11359" y="18537"/>
                      <a:pt x="11359" y="18537"/>
                      <a:pt x="11359" y="18537"/>
                    </a:cubicBezTo>
                    <a:cubicBezTo>
                      <a:pt x="11359" y="18537"/>
                      <a:pt x="11359" y="18537"/>
                      <a:pt x="11359" y="18537"/>
                    </a:cubicBezTo>
                    <a:cubicBezTo>
                      <a:pt x="11445" y="18376"/>
                      <a:pt x="11445" y="18376"/>
                      <a:pt x="11445" y="18376"/>
                    </a:cubicBezTo>
                    <a:cubicBezTo>
                      <a:pt x="11359" y="18376"/>
                      <a:pt x="11359" y="18376"/>
                      <a:pt x="11359" y="18376"/>
                    </a:cubicBezTo>
                    <a:cubicBezTo>
                      <a:pt x="11359" y="18376"/>
                      <a:pt x="11359" y="18376"/>
                      <a:pt x="11359" y="18376"/>
                    </a:cubicBezTo>
                    <a:cubicBezTo>
                      <a:pt x="11273" y="18376"/>
                      <a:pt x="11273" y="18376"/>
                      <a:pt x="11273" y="18376"/>
                    </a:cubicBezTo>
                    <a:cubicBezTo>
                      <a:pt x="11273" y="18215"/>
                      <a:pt x="11273" y="18215"/>
                      <a:pt x="11273" y="18215"/>
                    </a:cubicBezTo>
                    <a:cubicBezTo>
                      <a:pt x="11273" y="18215"/>
                      <a:pt x="11273" y="18215"/>
                      <a:pt x="11273" y="18215"/>
                    </a:cubicBezTo>
                    <a:cubicBezTo>
                      <a:pt x="11187" y="18215"/>
                      <a:pt x="11187" y="18215"/>
                      <a:pt x="11187" y="18215"/>
                    </a:cubicBezTo>
                    <a:cubicBezTo>
                      <a:pt x="11187" y="18215"/>
                      <a:pt x="11187" y="18215"/>
                      <a:pt x="11187" y="18215"/>
                    </a:cubicBezTo>
                    <a:cubicBezTo>
                      <a:pt x="11187" y="18054"/>
                      <a:pt x="11187" y="18054"/>
                      <a:pt x="11187" y="18054"/>
                    </a:cubicBezTo>
                    <a:cubicBezTo>
                      <a:pt x="11187" y="18054"/>
                      <a:pt x="11187" y="18054"/>
                      <a:pt x="11187" y="18054"/>
                    </a:cubicBezTo>
                    <a:cubicBezTo>
                      <a:pt x="11101" y="18054"/>
                      <a:pt x="11101" y="18054"/>
                      <a:pt x="11101" y="18054"/>
                    </a:cubicBezTo>
                    <a:cubicBezTo>
                      <a:pt x="11101" y="18215"/>
                      <a:pt x="11101" y="18215"/>
                      <a:pt x="11101" y="18215"/>
                    </a:cubicBezTo>
                    <a:cubicBezTo>
                      <a:pt x="11101" y="18215"/>
                      <a:pt x="11101" y="18215"/>
                      <a:pt x="11101" y="18215"/>
                    </a:cubicBezTo>
                    <a:cubicBezTo>
                      <a:pt x="11015" y="18215"/>
                      <a:pt x="11015" y="18215"/>
                      <a:pt x="11015" y="18215"/>
                    </a:cubicBezTo>
                    <a:cubicBezTo>
                      <a:pt x="10843" y="18215"/>
                      <a:pt x="10843" y="18215"/>
                      <a:pt x="10843" y="18215"/>
                    </a:cubicBezTo>
                    <a:cubicBezTo>
                      <a:pt x="10757" y="18215"/>
                      <a:pt x="10757" y="18215"/>
                      <a:pt x="10757" y="18215"/>
                    </a:cubicBezTo>
                    <a:cubicBezTo>
                      <a:pt x="10585" y="18054"/>
                      <a:pt x="10585" y="18054"/>
                      <a:pt x="10585" y="18054"/>
                    </a:cubicBezTo>
                    <a:cubicBezTo>
                      <a:pt x="10499" y="18054"/>
                      <a:pt x="10499" y="18054"/>
                      <a:pt x="10499" y="18054"/>
                    </a:cubicBezTo>
                    <a:cubicBezTo>
                      <a:pt x="10413" y="18215"/>
                      <a:pt x="10413" y="18215"/>
                      <a:pt x="10413" y="18215"/>
                    </a:cubicBezTo>
                    <a:cubicBezTo>
                      <a:pt x="10327" y="18215"/>
                      <a:pt x="10327" y="18215"/>
                      <a:pt x="10327" y="18215"/>
                    </a:cubicBezTo>
                    <a:cubicBezTo>
                      <a:pt x="10241" y="18215"/>
                      <a:pt x="10241" y="18215"/>
                      <a:pt x="10241" y="18215"/>
                    </a:cubicBezTo>
                    <a:cubicBezTo>
                      <a:pt x="10241" y="18376"/>
                      <a:pt x="10241" y="18376"/>
                      <a:pt x="10241" y="18376"/>
                    </a:cubicBezTo>
                    <a:cubicBezTo>
                      <a:pt x="10155" y="18376"/>
                      <a:pt x="10155" y="18376"/>
                      <a:pt x="10155" y="18376"/>
                    </a:cubicBezTo>
                    <a:cubicBezTo>
                      <a:pt x="10155" y="18215"/>
                      <a:pt x="10155" y="18215"/>
                      <a:pt x="10155" y="18215"/>
                    </a:cubicBezTo>
                    <a:cubicBezTo>
                      <a:pt x="10155" y="18215"/>
                      <a:pt x="10155" y="18215"/>
                      <a:pt x="10155" y="18215"/>
                    </a:cubicBezTo>
                    <a:cubicBezTo>
                      <a:pt x="10155" y="18054"/>
                      <a:pt x="10155" y="18054"/>
                      <a:pt x="10155" y="18054"/>
                    </a:cubicBezTo>
                    <a:cubicBezTo>
                      <a:pt x="10155" y="17893"/>
                      <a:pt x="10155" y="17893"/>
                      <a:pt x="10155" y="17893"/>
                    </a:cubicBezTo>
                    <a:cubicBezTo>
                      <a:pt x="10155" y="18054"/>
                      <a:pt x="10155" y="18054"/>
                      <a:pt x="10155" y="18054"/>
                    </a:cubicBezTo>
                    <a:cubicBezTo>
                      <a:pt x="10069" y="18215"/>
                      <a:pt x="10069" y="18215"/>
                      <a:pt x="10069" y="18215"/>
                    </a:cubicBezTo>
                    <a:cubicBezTo>
                      <a:pt x="9982" y="18215"/>
                      <a:pt x="9982" y="18215"/>
                      <a:pt x="9982" y="18215"/>
                    </a:cubicBezTo>
                    <a:cubicBezTo>
                      <a:pt x="9982" y="18054"/>
                      <a:pt x="9982" y="18054"/>
                      <a:pt x="9982" y="18054"/>
                    </a:cubicBezTo>
                    <a:cubicBezTo>
                      <a:pt x="9982" y="18215"/>
                      <a:pt x="9982" y="18215"/>
                      <a:pt x="9982" y="18215"/>
                    </a:cubicBezTo>
                    <a:cubicBezTo>
                      <a:pt x="9982" y="18376"/>
                      <a:pt x="9982" y="18376"/>
                      <a:pt x="9982" y="18376"/>
                    </a:cubicBezTo>
                    <a:cubicBezTo>
                      <a:pt x="10069" y="18537"/>
                      <a:pt x="10069" y="18537"/>
                      <a:pt x="10069" y="18537"/>
                    </a:cubicBezTo>
                    <a:cubicBezTo>
                      <a:pt x="9982" y="18537"/>
                      <a:pt x="9982" y="18537"/>
                      <a:pt x="9982" y="18537"/>
                    </a:cubicBezTo>
                    <a:cubicBezTo>
                      <a:pt x="9896" y="18537"/>
                      <a:pt x="9896" y="18537"/>
                      <a:pt x="9896" y="18537"/>
                    </a:cubicBezTo>
                    <a:cubicBezTo>
                      <a:pt x="9810" y="18699"/>
                      <a:pt x="9810" y="18699"/>
                      <a:pt x="9810" y="18699"/>
                    </a:cubicBezTo>
                    <a:cubicBezTo>
                      <a:pt x="9638" y="18860"/>
                      <a:pt x="9638" y="18860"/>
                      <a:pt x="9638" y="18860"/>
                    </a:cubicBezTo>
                    <a:cubicBezTo>
                      <a:pt x="9638" y="18860"/>
                      <a:pt x="9638" y="18860"/>
                      <a:pt x="9638" y="18860"/>
                    </a:cubicBezTo>
                    <a:cubicBezTo>
                      <a:pt x="9552" y="19021"/>
                      <a:pt x="9552" y="19021"/>
                      <a:pt x="9552" y="19021"/>
                    </a:cubicBezTo>
                    <a:cubicBezTo>
                      <a:pt x="9466" y="19021"/>
                      <a:pt x="9466" y="19021"/>
                      <a:pt x="9466" y="19021"/>
                    </a:cubicBezTo>
                    <a:cubicBezTo>
                      <a:pt x="9552" y="18860"/>
                      <a:pt x="9552" y="18860"/>
                      <a:pt x="9552" y="18860"/>
                    </a:cubicBezTo>
                    <a:cubicBezTo>
                      <a:pt x="9466" y="18860"/>
                      <a:pt x="9466" y="18860"/>
                      <a:pt x="9466" y="18860"/>
                    </a:cubicBezTo>
                    <a:cubicBezTo>
                      <a:pt x="9466" y="18860"/>
                      <a:pt x="9466" y="18860"/>
                      <a:pt x="9466" y="18860"/>
                    </a:cubicBezTo>
                    <a:cubicBezTo>
                      <a:pt x="9380" y="18860"/>
                      <a:pt x="9380" y="18860"/>
                      <a:pt x="9380" y="18860"/>
                    </a:cubicBezTo>
                    <a:cubicBezTo>
                      <a:pt x="9380" y="18860"/>
                      <a:pt x="9380" y="18860"/>
                      <a:pt x="9380" y="18860"/>
                    </a:cubicBezTo>
                    <a:cubicBezTo>
                      <a:pt x="9380" y="19021"/>
                      <a:pt x="9380" y="19021"/>
                      <a:pt x="9380" y="19021"/>
                    </a:cubicBezTo>
                    <a:cubicBezTo>
                      <a:pt x="9294" y="19021"/>
                      <a:pt x="9294" y="19021"/>
                      <a:pt x="9294" y="19021"/>
                    </a:cubicBezTo>
                    <a:cubicBezTo>
                      <a:pt x="9294" y="19021"/>
                      <a:pt x="9294" y="19021"/>
                      <a:pt x="9294" y="19021"/>
                    </a:cubicBezTo>
                    <a:cubicBezTo>
                      <a:pt x="9294" y="19182"/>
                      <a:pt x="9294" y="19182"/>
                      <a:pt x="9294" y="19182"/>
                    </a:cubicBezTo>
                    <a:cubicBezTo>
                      <a:pt x="9208" y="19182"/>
                      <a:pt x="9208" y="19182"/>
                      <a:pt x="9208" y="19182"/>
                    </a:cubicBezTo>
                    <a:cubicBezTo>
                      <a:pt x="9208" y="19182"/>
                      <a:pt x="9208" y="19182"/>
                      <a:pt x="9208" y="19182"/>
                    </a:cubicBezTo>
                    <a:cubicBezTo>
                      <a:pt x="9122" y="19343"/>
                      <a:pt x="9122" y="19343"/>
                      <a:pt x="9122" y="19343"/>
                    </a:cubicBezTo>
                    <a:cubicBezTo>
                      <a:pt x="9122" y="19343"/>
                      <a:pt x="9122" y="19343"/>
                      <a:pt x="9122" y="19343"/>
                    </a:cubicBezTo>
                    <a:cubicBezTo>
                      <a:pt x="9036" y="19504"/>
                      <a:pt x="9036" y="19504"/>
                      <a:pt x="9036" y="19504"/>
                    </a:cubicBezTo>
                    <a:cubicBezTo>
                      <a:pt x="9036" y="19504"/>
                      <a:pt x="9036" y="19504"/>
                      <a:pt x="9036" y="19504"/>
                    </a:cubicBezTo>
                    <a:cubicBezTo>
                      <a:pt x="9036" y="19827"/>
                      <a:pt x="9036" y="19827"/>
                      <a:pt x="9036" y="19827"/>
                    </a:cubicBezTo>
                    <a:cubicBezTo>
                      <a:pt x="8950" y="19827"/>
                      <a:pt x="8950" y="19827"/>
                      <a:pt x="8950" y="19827"/>
                    </a:cubicBezTo>
                    <a:cubicBezTo>
                      <a:pt x="8950" y="19988"/>
                      <a:pt x="8950" y="19988"/>
                      <a:pt x="8950" y="19988"/>
                    </a:cubicBezTo>
                    <a:cubicBezTo>
                      <a:pt x="8864" y="20149"/>
                      <a:pt x="8864" y="20149"/>
                      <a:pt x="8864" y="20149"/>
                    </a:cubicBezTo>
                    <a:cubicBezTo>
                      <a:pt x="8950" y="20310"/>
                      <a:pt x="8950" y="20310"/>
                      <a:pt x="8950" y="20310"/>
                    </a:cubicBezTo>
                    <a:cubicBezTo>
                      <a:pt x="8950" y="20633"/>
                      <a:pt x="8950" y="20633"/>
                      <a:pt x="8950" y="20633"/>
                    </a:cubicBezTo>
                    <a:cubicBezTo>
                      <a:pt x="8950" y="20633"/>
                      <a:pt x="8950" y="20633"/>
                      <a:pt x="8950" y="20633"/>
                    </a:cubicBezTo>
                    <a:cubicBezTo>
                      <a:pt x="8950" y="20794"/>
                      <a:pt x="8950" y="20794"/>
                      <a:pt x="8950" y="20794"/>
                    </a:cubicBezTo>
                    <a:cubicBezTo>
                      <a:pt x="8864" y="20955"/>
                      <a:pt x="8864" y="20955"/>
                      <a:pt x="8864" y="20955"/>
                    </a:cubicBezTo>
                    <a:cubicBezTo>
                      <a:pt x="8864" y="20955"/>
                      <a:pt x="8864" y="20955"/>
                      <a:pt x="8864" y="20955"/>
                    </a:cubicBezTo>
                    <a:cubicBezTo>
                      <a:pt x="8864" y="20955"/>
                      <a:pt x="8864" y="20955"/>
                      <a:pt x="8864" y="20955"/>
                    </a:cubicBezTo>
                    <a:cubicBezTo>
                      <a:pt x="8778" y="20955"/>
                      <a:pt x="8778" y="20955"/>
                      <a:pt x="8778" y="20955"/>
                    </a:cubicBezTo>
                    <a:cubicBezTo>
                      <a:pt x="8692" y="20794"/>
                      <a:pt x="8692" y="20794"/>
                      <a:pt x="8692" y="20794"/>
                    </a:cubicBezTo>
                    <a:cubicBezTo>
                      <a:pt x="8520" y="20794"/>
                      <a:pt x="8520" y="20794"/>
                      <a:pt x="8520" y="20794"/>
                    </a:cubicBezTo>
                    <a:cubicBezTo>
                      <a:pt x="8520" y="20633"/>
                      <a:pt x="8520" y="20633"/>
                      <a:pt x="8520" y="20633"/>
                    </a:cubicBezTo>
                    <a:cubicBezTo>
                      <a:pt x="8433" y="20633"/>
                      <a:pt x="8433" y="20633"/>
                      <a:pt x="8433" y="20633"/>
                    </a:cubicBezTo>
                    <a:cubicBezTo>
                      <a:pt x="8433" y="20633"/>
                      <a:pt x="8433" y="20633"/>
                      <a:pt x="8433" y="20633"/>
                    </a:cubicBezTo>
                    <a:cubicBezTo>
                      <a:pt x="8347" y="20633"/>
                      <a:pt x="8347" y="20633"/>
                      <a:pt x="8347" y="20633"/>
                    </a:cubicBezTo>
                    <a:cubicBezTo>
                      <a:pt x="8347" y="20633"/>
                      <a:pt x="8347" y="20633"/>
                      <a:pt x="8347" y="20633"/>
                    </a:cubicBezTo>
                    <a:cubicBezTo>
                      <a:pt x="8347" y="20472"/>
                      <a:pt x="8347" y="20472"/>
                      <a:pt x="8347" y="20472"/>
                    </a:cubicBezTo>
                    <a:cubicBezTo>
                      <a:pt x="8347" y="20310"/>
                      <a:pt x="8347" y="20310"/>
                      <a:pt x="8347" y="20310"/>
                    </a:cubicBezTo>
                    <a:cubicBezTo>
                      <a:pt x="8261" y="19988"/>
                      <a:pt x="8261" y="19988"/>
                      <a:pt x="8261" y="19988"/>
                    </a:cubicBezTo>
                    <a:cubicBezTo>
                      <a:pt x="8261" y="19988"/>
                      <a:pt x="8261" y="19988"/>
                      <a:pt x="8261" y="19988"/>
                    </a:cubicBezTo>
                    <a:cubicBezTo>
                      <a:pt x="8261" y="19827"/>
                      <a:pt x="8261" y="19827"/>
                      <a:pt x="8261" y="19827"/>
                    </a:cubicBezTo>
                    <a:cubicBezTo>
                      <a:pt x="8261" y="19827"/>
                      <a:pt x="8261" y="19827"/>
                      <a:pt x="8261" y="19827"/>
                    </a:cubicBezTo>
                    <a:cubicBezTo>
                      <a:pt x="8261" y="19666"/>
                      <a:pt x="8261" y="19666"/>
                      <a:pt x="8261" y="19666"/>
                    </a:cubicBezTo>
                    <a:cubicBezTo>
                      <a:pt x="8175" y="19504"/>
                      <a:pt x="8175" y="19504"/>
                      <a:pt x="8175" y="19504"/>
                    </a:cubicBezTo>
                    <a:cubicBezTo>
                      <a:pt x="8175" y="19504"/>
                      <a:pt x="8175" y="19504"/>
                      <a:pt x="8175" y="19504"/>
                    </a:cubicBezTo>
                    <a:cubicBezTo>
                      <a:pt x="8175" y="19343"/>
                      <a:pt x="8175" y="19343"/>
                      <a:pt x="8175" y="19343"/>
                    </a:cubicBezTo>
                    <a:cubicBezTo>
                      <a:pt x="8089" y="19182"/>
                      <a:pt x="8089" y="19182"/>
                      <a:pt x="8089" y="19182"/>
                    </a:cubicBezTo>
                    <a:cubicBezTo>
                      <a:pt x="8089" y="19182"/>
                      <a:pt x="8089" y="19182"/>
                      <a:pt x="8089" y="19182"/>
                    </a:cubicBezTo>
                    <a:cubicBezTo>
                      <a:pt x="8003" y="19182"/>
                      <a:pt x="8003" y="19182"/>
                      <a:pt x="8003" y="19182"/>
                    </a:cubicBezTo>
                    <a:cubicBezTo>
                      <a:pt x="8003" y="18860"/>
                      <a:pt x="8003" y="18860"/>
                      <a:pt x="8003" y="18860"/>
                    </a:cubicBezTo>
                    <a:cubicBezTo>
                      <a:pt x="7917" y="18860"/>
                      <a:pt x="7917" y="18860"/>
                      <a:pt x="7917" y="18860"/>
                    </a:cubicBezTo>
                    <a:cubicBezTo>
                      <a:pt x="7917" y="18699"/>
                      <a:pt x="7917" y="18699"/>
                      <a:pt x="7917" y="18699"/>
                    </a:cubicBezTo>
                    <a:cubicBezTo>
                      <a:pt x="7917" y="18699"/>
                      <a:pt x="7917" y="18699"/>
                      <a:pt x="7917" y="18699"/>
                    </a:cubicBezTo>
                    <a:cubicBezTo>
                      <a:pt x="7917" y="18537"/>
                      <a:pt x="7917" y="18537"/>
                      <a:pt x="7917" y="18537"/>
                    </a:cubicBezTo>
                    <a:cubicBezTo>
                      <a:pt x="7917" y="18537"/>
                      <a:pt x="7917" y="18537"/>
                      <a:pt x="7917" y="18537"/>
                    </a:cubicBezTo>
                    <a:cubicBezTo>
                      <a:pt x="7831" y="18376"/>
                      <a:pt x="7831" y="18376"/>
                      <a:pt x="7831" y="18376"/>
                    </a:cubicBezTo>
                    <a:cubicBezTo>
                      <a:pt x="7831" y="18215"/>
                      <a:pt x="7831" y="18215"/>
                      <a:pt x="7831" y="18215"/>
                    </a:cubicBezTo>
                    <a:cubicBezTo>
                      <a:pt x="7745" y="18054"/>
                      <a:pt x="7745" y="18054"/>
                      <a:pt x="7745" y="18054"/>
                    </a:cubicBezTo>
                    <a:cubicBezTo>
                      <a:pt x="7659" y="18054"/>
                      <a:pt x="7659" y="18054"/>
                      <a:pt x="7659" y="18054"/>
                    </a:cubicBezTo>
                    <a:cubicBezTo>
                      <a:pt x="7659" y="17893"/>
                      <a:pt x="7659" y="17893"/>
                      <a:pt x="7659" y="17893"/>
                    </a:cubicBezTo>
                    <a:cubicBezTo>
                      <a:pt x="7573" y="17893"/>
                      <a:pt x="7573" y="17893"/>
                      <a:pt x="7573" y="17893"/>
                    </a:cubicBezTo>
                    <a:cubicBezTo>
                      <a:pt x="7573" y="17893"/>
                      <a:pt x="7573" y="17893"/>
                      <a:pt x="7573" y="17893"/>
                    </a:cubicBezTo>
                    <a:cubicBezTo>
                      <a:pt x="7573" y="17893"/>
                      <a:pt x="7573" y="17893"/>
                      <a:pt x="7573" y="17893"/>
                    </a:cubicBezTo>
                    <a:cubicBezTo>
                      <a:pt x="7487" y="17893"/>
                      <a:pt x="7487" y="17893"/>
                      <a:pt x="7487" y="17893"/>
                    </a:cubicBezTo>
                    <a:cubicBezTo>
                      <a:pt x="7401" y="17893"/>
                      <a:pt x="7401" y="17893"/>
                      <a:pt x="7401" y="17893"/>
                    </a:cubicBezTo>
                    <a:cubicBezTo>
                      <a:pt x="7315" y="17893"/>
                      <a:pt x="7315" y="17893"/>
                      <a:pt x="7315" y="17893"/>
                    </a:cubicBezTo>
                    <a:cubicBezTo>
                      <a:pt x="7315" y="17893"/>
                      <a:pt x="7315" y="17893"/>
                      <a:pt x="7315" y="17893"/>
                    </a:cubicBezTo>
                    <a:cubicBezTo>
                      <a:pt x="7315" y="17893"/>
                      <a:pt x="7315" y="17893"/>
                      <a:pt x="7315" y="17893"/>
                    </a:cubicBezTo>
                    <a:cubicBezTo>
                      <a:pt x="7315" y="17893"/>
                      <a:pt x="7315" y="17893"/>
                      <a:pt x="7315" y="17893"/>
                    </a:cubicBezTo>
                    <a:cubicBezTo>
                      <a:pt x="7229" y="17893"/>
                      <a:pt x="7229" y="17893"/>
                      <a:pt x="7229" y="17893"/>
                    </a:cubicBezTo>
                    <a:cubicBezTo>
                      <a:pt x="7229" y="17893"/>
                      <a:pt x="7229" y="17893"/>
                      <a:pt x="7229" y="17893"/>
                    </a:cubicBezTo>
                    <a:cubicBezTo>
                      <a:pt x="7143" y="18054"/>
                      <a:pt x="7143" y="18054"/>
                      <a:pt x="7143" y="18054"/>
                    </a:cubicBezTo>
                    <a:cubicBezTo>
                      <a:pt x="7143" y="18215"/>
                      <a:pt x="7143" y="18215"/>
                      <a:pt x="7143" y="18215"/>
                    </a:cubicBezTo>
                    <a:cubicBezTo>
                      <a:pt x="7057" y="18215"/>
                      <a:pt x="7057" y="18215"/>
                      <a:pt x="7057" y="18215"/>
                    </a:cubicBezTo>
                    <a:cubicBezTo>
                      <a:pt x="7057" y="18376"/>
                      <a:pt x="7057" y="18376"/>
                      <a:pt x="7057" y="18376"/>
                    </a:cubicBezTo>
                    <a:cubicBezTo>
                      <a:pt x="7057" y="18376"/>
                      <a:pt x="7057" y="18376"/>
                      <a:pt x="7057" y="18376"/>
                    </a:cubicBezTo>
                    <a:cubicBezTo>
                      <a:pt x="7057" y="18376"/>
                      <a:pt x="7057" y="18376"/>
                      <a:pt x="7057" y="18376"/>
                    </a:cubicBezTo>
                    <a:cubicBezTo>
                      <a:pt x="6971" y="18376"/>
                      <a:pt x="6971" y="18376"/>
                      <a:pt x="6971" y="18376"/>
                    </a:cubicBezTo>
                    <a:cubicBezTo>
                      <a:pt x="6971" y="18537"/>
                      <a:pt x="6971" y="18537"/>
                      <a:pt x="6971" y="18537"/>
                    </a:cubicBezTo>
                    <a:cubicBezTo>
                      <a:pt x="6971" y="18537"/>
                      <a:pt x="6971" y="18537"/>
                      <a:pt x="6971" y="18537"/>
                    </a:cubicBezTo>
                    <a:cubicBezTo>
                      <a:pt x="6884" y="18537"/>
                      <a:pt x="6884" y="18537"/>
                      <a:pt x="6884" y="18537"/>
                    </a:cubicBezTo>
                    <a:cubicBezTo>
                      <a:pt x="6884" y="18537"/>
                      <a:pt x="6884" y="18537"/>
                      <a:pt x="6884" y="18537"/>
                    </a:cubicBezTo>
                    <a:cubicBezTo>
                      <a:pt x="6798" y="18376"/>
                      <a:pt x="6798" y="18376"/>
                      <a:pt x="6798" y="18376"/>
                    </a:cubicBezTo>
                    <a:cubicBezTo>
                      <a:pt x="6712" y="18376"/>
                      <a:pt x="6712" y="18376"/>
                      <a:pt x="6712" y="18376"/>
                    </a:cubicBezTo>
                    <a:cubicBezTo>
                      <a:pt x="6712" y="18376"/>
                      <a:pt x="6712" y="18376"/>
                      <a:pt x="6712" y="18376"/>
                    </a:cubicBezTo>
                    <a:cubicBezTo>
                      <a:pt x="6626" y="18215"/>
                      <a:pt x="6626" y="18215"/>
                      <a:pt x="6626" y="18215"/>
                    </a:cubicBezTo>
                    <a:cubicBezTo>
                      <a:pt x="6626" y="18215"/>
                      <a:pt x="6626" y="18215"/>
                      <a:pt x="6626" y="18215"/>
                    </a:cubicBezTo>
                    <a:cubicBezTo>
                      <a:pt x="6626" y="18215"/>
                      <a:pt x="6626" y="18215"/>
                      <a:pt x="6626" y="18215"/>
                    </a:cubicBezTo>
                    <a:cubicBezTo>
                      <a:pt x="6540" y="18215"/>
                      <a:pt x="6540" y="18215"/>
                      <a:pt x="6540" y="18215"/>
                    </a:cubicBezTo>
                    <a:cubicBezTo>
                      <a:pt x="6540" y="18054"/>
                      <a:pt x="6540" y="18054"/>
                      <a:pt x="6540" y="18054"/>
                    </a:cubicBezTo>
                    <a:cubicBezTo>
                      <a:pt x="6540" y="18054"/>
                      <a:pt x="6540" y="18054"/>
                      <a:pt x="6540" y="18054"/>
                    </a:cubicBezTo>
                    <a:cubicBezTo>
                      <a:pt x="6540" y="18054"/>
                      <a:pt x="6540" y="18054"/>
                      <a:pt x="6540" y="18054"/>
                    </a:cubicBezTo>
                    <a:cubicBezTo>
                      <a:pt x="6454" y="18054"/>
                      <a:pt x="6454" y="18054"/>
                      <a:pt x="6454" y="18054"/>
                    </a:cubicBezTo>
                    <a:cubicBezTo>
                      <a:pt x="6454" y="18054"/>
                      <a:pt x="6454" y="18054"/>
                      <a:pt x="6454" y="18054"/>
                    </a:cubicBezTo>
                    <a:cubicBezTo>
                      <a:pt x="6454" y="18054"/>
                      <a:pt x="6454" y="18054"/>
                      <a:pt x="6454" y="18054"/>
                    </a:cubicBezTo>
                    <a:cubicBezTo>
                      <a:pt x="6454" y="17893"/>
                      <a:pt x="6454" y="17893"/>
                      <a:pt x="6454" y="17893"/>
                    </a:cubicBezTo>
                    <a:cubicBezTo>
                      <a:pt x="6368" y="17893"/>
                      <a:pt x="6368" y="17893"/>
                      <a:pt x="6368" y="17893"/>
                    </a:cubicBezTo>
                    <a:cubicBezTo>
                      <a:pt x="6282" y="17731"/>
                      <a:pt x="6282" y="17731"/>
                      <a:pt x="6282" y="17731"/>
                    </a:cubicBezTo>
                    <a:cubicBezTo>
                      <a:pt x="6282" y="17570"/>
                      <a:pt x="6282" y="17570"/>
                      <a:pt x="6282" y="17570"/>
                    </a:cubicBezTo>
                    <a:cubicBezTo>
                      <a:pt x="6368" y="17570"/>
                      <a:pt x="6368" y="17570"/>
                      <a:pt x="6368" y="17570"/>
                    </a:cubicBezTo>
                    <a:cubicBezTo>
                      <a:pt x="6368" y="17570"/>
                      <a:pt x="6368" y="17570"/>
                      <a:pt x="6368" y="17570"/>
                    </a:cubicBezTo>
                    <a:cubicBezTo>
                      <a:pt x="6368" y="17409"/>
                      <a:pt x="6368" y="17409"/>
                      <a:pt x="6368" y="17409"/>
                    </a:cubicBezTo>
                    <a:cubicBezTo>
                      <a:pt x="6368" y="17409"/>
                      <a:pt x="6368" y="17409"/>
                      <a:pt x="6368" y="17409"/>
                    </a:cubicBezTo>
                    <a:cubicBezTo>
                      <a:pt x="6368" y="17409"/>
                      <a:pt x="6368" y="17409"/>
                      <a:pt x="6368" y="17409"/>
                    </a:cubicBezTo>
                    <a:cubicBezTo>
                      <a:pt x="6282" y="17409"/>
                      <a:pt x="6282" y="17409"/>
                      <a:pt x="6282" y="17409"/>
                    </a:cubicBezTo>
                    <a:cubicBezTo>
                      <a:pt x="6282" y="17248"/>
                      <a:pt x="6282" y="17248"/>
                      <a:pt x="6282" y="17248"/>
                    </a:cubicBezTo>
                    <a:cubicBezTo>
                      <a:pt x="6282" y="17087"/>
                      <a:pt x="6282" y="17087"/>
                      <a:pt x="6282" y="17087"/>
                    </a:cubicBezTo>
                    <a:cubicBezTo>
                      <a:pt x="6196" y="17087"/>
                      <a:pt x="6196" y="17087"/>
                      <a:pt x="6196" y="17087"/>
                    </a:cubicBezTo>
                    <a:cubicBezTo>
                      <a:pt x="6196" y="17087"/>
                      <a:pt x="6196" y="17087"/>
                      <a:pt x="6196" y="17087"/>
                    </a:cubicBezTo>
                    <a:cubicBezTo>
                      <a:pt x="6110" y="16925"/>
                      <a:pt x="6110" y="16925"/>
                      <a:pt x="6110" y="16925"/>
                    </a:cubicBezTo>
                    <a:cubicBezTo>
                      <a:pt x="6196" y="16925"/>
                      <a:pt x="6196" y="16925"/>
                      <a:pt x="6196" y="16925"/>
                    </a:cubicBezTo>
                    <a:cubicBezTo>
                      <a:pt x="6196" y="16925"/>
                      <a:pt x="6196" y="16925"/>
                      <a:pt x="6196" y="16925"/>
                    </a:cubicBezTo>
                    <a:cubicBezTo>
                      <a:pt x="6110" y="16764"/>
                      <a:pt x="6110" y="16764"/>
                      <a:pt x="6110" y="16764"/>
                    </a:cubicBezTo>
                    <a:cubicBezTo>
                      <a:pt x="6024" y="16764"/>
                      <a:pt x="6024" y="16764"/>
                      <a:pt x="6024" y="16764"/>
                    </a:cubicBezTo>
                    <a:cubicBezTo>
                      <a:pt x="6024" y="16764"/>
                      <a:pt x="6024" y="16764"/>
                      <a:pt x="6024" y="16764"/>
                    </a:cubicBezTo>
                    <a:cubicBezTo>
                      <a:pt x="6024" y="16603"/>
                      <a:pt x="6024" y="16603"/>
                      <a:pt x="6024" y="16603"/>
                    </a:cubicBezTo>
                    <a:cubicBezTo>
                      <a:pt x="6024" y="16603"/>
                      <a:pt x="6024" y="16603"/>
                      <a:pt x="6024" y="16603"/>
                    </a:cubicBezTo>
                    <a:cubicBezTo>
                      <a:pt x="5938" y="16603"/>
                      <a:pt x="5938" y="16603"/>
                      <a:pt x="5938" y="16603"/>
                    </a:cubicBezTo>
                    <a:cubicBezTo>
                      <a:pt x="5938" y="16442"/>
                      <a:pt x="5938" y="16442"/>
                      <a:pt x="5938" y="16442"/>
                    </a:cubicBezTo>
                    <a:cubicBezTo>
                      <a:pt x="5852" y="16281"/>
                      <a:pt x="5852" y="16281"/>
                      <a:pt x="5852" y="16281"/>
                    </a:cubicBezTo>
                    <a:cubicBezTo>
                      <a:pt x="5766" y="16281"/>
                      <a:pt x="5766" y="16281"/>
                      <a:pt x="5766" y="16281"/>
                    </a:cubicBezTo>
                    <a:cubicBezTo>
                      <a:pt x="5163" y="16281"/>
                      <a:pt x="5163" y="16281"/>
                      <a:pt x="5163" y="16281"/>
                    </a:cubicBezTo>
                    <a:cubicBezTo>
                      <a:pt x="5163" y="16442"/>
                      <a:pt x="5163" y="16442"/>
                      <a:pt x="5163" y="16442"/>
                    </a:cubicBezTo>
                    <a:cubicBezTo>
                      <a:pt x="4131" y="16442"/>
                      <a:pt x="4131" y="16442"/>
                      <a:pt x="4131" y="16442"/>
                    </a:cubicBezTo>
                    <a:cubicBezTo>
                      <a:pt x="2754" y="15475"/>
                      <a:pt x="2754" y="15475"/>
                      <a:pt x="2754" y="15475"/>
                    </a:cubicBezTo>
                    <a:cubicBezTo>
                      <a:pt x="2840" y="15313"/>
                      <a:pt x="2840" y="15313"/>
                      <a:pt x="2840" y="15313"/>
                    </a:cubicBezTo>
                    <a:cubicBezTo>
                      <a:pt x="2754" y="15313"/>
                      <a:pt x="2754" y="15313"/>
                      <a:pt x="2754" y="15313"/>
                    </a:cubicBezTo>
                    <a:cubicBezTo>
                      <a:pt x="1893" y="15313"/>
                      <a:pt x="1893" y="15313"/>
                      <a:pt x="1893" y="15313"/>
                    </a:cubicBezTo>
                    <a:cubicBezTo>
                      <a:pt x="1893" y="15152"/>
                      <a:pt x="1893" y="15152"/>
                      <a:pt x="1893" y="15152"/>
                    </a:cubicBezTo>
                    <a:cubicBezTo>
                      <a:pt x="1893" y="14991"/>
                      <a:pt x="1893" y="14991"/>
                      <a:pt x="1893" y="14991"/>
                    </a:cubicBezTo>
                    <a:cubicBezTo>
                      <a:pt x="1893" y="14830"/>
                      <a:pt x="1893" y="14830"/>
                      <a:pt x="1893" y="14830"/>
                    </a:cubicBezTo>
                    <a:cubicBezTo>
                      <a:pt x="1721" y="14507"/>
                      <a:pt x="1721" y="14507"/>
                      <a:pt x="1721" y="14507"/>
                    </a:cubicBezTo>
                    <a:cubicBezTo>
                      <a:pt x="1635" y="14346"/>
                      <a:pt x="1635" y="14346"/>
                      <a:pt x="1635" y="14346"/>
                    </a:cubicBezTo>
                    <a:cubicBezTo>
                      <a:pt x="1635" y="14346"/>
                      <a:pt x="1635" y="14346"/>
                      <a:pt x="1635" y="14346"/>
                    </a:cubicBezTo>
                    <a:cubicBezTo>
                      <a:pt x="1549" y="14346"/>
                      <a:pt x="1549" y="14346"/>
                      <a:pt x="1549" y="14346"/>
                    </a:cubicBezTo>
                    <a:cubicBezTo>
                      <a:pt x="1549" y="14346"/>
                      <a:pt x="1549" y="14346"/>
                      <a:pt x="1549" y="14346"/>
                    </a:cubicBezTo>
                    <a:cubicBezTo>
                      <a:pt x="1549" y="14346"/>
                      <a:pt x="1549" y="14346"/>
                      <a:pt x="1549" y="14346"/>
                    </a:cubicBezTo>
                    <a:cubicBezTo>
                      <a:pt x="1549" y="14185"/>
                      <a:pt x="1549" y="14185"/>
                      <a:pt x="1549" y="14185"/>
                    </a:cubicBezTo>
                    <a:cubicBezTo>
                      <a:pt x="1463" y="14185"/>
                      <a:pt x="1463" y="14185"/>
                      <a:pt x="1463" y="14185"/>
                    </a:cubicBezTo>
                    <a:cubicBezTo>
                      <a:pt x="1377" y="14185"/>
                      <a:pt x="1377" y="14185"/>
                      <a:pt x="1377" y="14185"/>
                    </a:cubicBezTo>
                    <a:cubicBezTo>
                      <a:pt x="1291" y="14024"/>
                      <a:pt x="1291" y="14024"/>
                      <a:pt x="1291" y="14024"/>
                    </a:cubicBezTo>
                    <a:cubicBezTo>
                      <a:pt x="1291" y="13863"/>
                      <a:pt x="1291" y="13863"/>
                      <a:pt x="1291" y="13863"/>
                    </a:cubicBezTo>
                    <a:cubicBezTo>
                      <a:pt x="1205" y="13863"/>
                      <a:pt x="1205" y="13863"/>
                      <a:pt x="1205" y="13863"/>
                    </a:cubicBezTo>
                    <a:cubicBezTo>
                      <a:pt x="1119" y="13863"/>
                      <a:pt x="1119" y="13863"/>
                      <a:pt x="1119" y="13863"/>
                    </a:cubicBezTo>
                    <a:cubicBezTo>
                      <a:pt x="1033" y="13863"/>
                      <a:pt x="1033" y="13863"/>
                      <a:pt x="1033" y="13863"/>
                    </a:cubicBezTo>
                    <a:cubicBezTo>
                      <a:pt x="1033" y="13701"/>
                      <a:pt x="1033" y="13701"/>
                      <a:pt x="1033" y="13701"/>
                    </a:cubicBezTo>
                    <a:cubicBezTo>
                      <a:pt x="947" y="13701"/>
                      <a:pt x="947" y="13701"/>
                      <a:pt x="947" y="13701"/>
                    </a:cubicBezTo>
                    <a:cubicBezTo>
                      <a:pt x="775" y="13701"/>
                      <a:pt x="775" y="13701"/>
                      <a:pt x="775" y="13701"/>
                    </a:cubicBezTo>
                    <a:cubicBezTo>
                      <a:pt x="775" y="13701"/>
                      <a:pt x="775" y="13701"/>
                      <a:pt x="775" y="13701"/>
                    </a:cubicBezTo>
                    <a:cubicBezTo>
                      <a:pt x="775" y="13540"/>
                      <a:pt x="775" y="13540"/>
                      <a:pt x="775" y="13540"/>
                    </a:cubicBezTo>
                    <a:cubicBezTo>
                      <a:pt x="775" y="13540"/>
                      <a:pt x="775" y="13540"/>
                      <a:pt x="775" y="13540"/>
                    </a:cubicBezTo>
                    <a:cubicBezTo>
                      <a:pt x="775" y="13379"/>
                      <a:pt x="775" y="13379"/>
                      <a:pt x="775" y="13379"/>
                    </a:cubicBezTo>
                    <a:cubicBezTo>
                      <a:pt x="775" y="13218"/>
                      <a:pt x="775" y="13218"/>
                      <a:pt x="775" y="13218"/>
                    </a:cubicBezTo>
                    <a:cubicBezTo>
                      <a:pt x="775" y="13057"/>
                      <a:pt x="775" y="13057"/>
                      <a:pt x="775" y="13057"/>
                    </a:cubicBezTo>
                    <a:cubicBezTo>
                      <a:pt x="688" y="13057"/>
                      <a:pt x="688" y="13057"/>
                      <a:pt x="688" y="13057"/>
                    </a:cubicBezTo>
                    <a:cubicBezTo>
                      <a:pt x="688" y="12896"/>
                      <a:pt x="688" y="12896"/>
                      <a:pt x="688" y="12896"/>
                    </a:cubicBezTo>
                    <a:cubicBezTo>
                      <a:pt x="688" y="12896"/>
                      <a:pt x="688" y="12896"/>
                      <a:pt x="688" y="12896"/>
                    </a:cubicBezTo>
                    <a:cubicBezTo>
                      <a:pt x="688" y="12896"/>
                      <a:pt x="688" y="12896"/>
                      <a:pt x="688" y="12896"/>
                    </a:cubicBezTo>
                    <a:cubicBezTo>
                      <a:pt x="602" y="12734"/>
                      <a:pt x="602" y="12734"/>
                      <a:pt x="602" y="12734"/>
                    </a:cubicBezTo>
                    <a:cubicBezTo>
                      <a:pt x="516" y="12412"/>
                      <a:pt x="516" y="12412"/>
                      <a:pt x="516" y="12412"/>
                    </a:cubicBezTo>
                    <a:cubicBezTo>
                      <a:pt x="516" y="12251"/>
                      <a:pt x="516" y="12251"/>
                      <a:pt x="516" y="12251"/>
                    </a:cubicBezTo>
                    <a:cubicBezTo>
                      <a:pt x="516" y="12090"/>
                      <a:pt x="516" y="12090"/>
                      <a:pt x="516" y="12090"/>
                    </a:cubicBezTo>
                    <a:cubicBezTo>
                      <a:pt x="430" y="12090"/>
                      <a:pt x="430" y="12090"/>
                      <a:pt x="430" y="12090"/>
                    </a:cubicBezTo>
                    <a:cubicBezTo>
                      <a:pt x="430" y="11928"/>
                      <a:pt x="430" y="11928"/>
                      <a:pt x="430" y="11928"/>
                    </a:cubicBezTo>
                    <a:cubicBezTo>
                      <a:pt x="430" y="11767"/>
                      <a:pt x="430" y="11767"/>
                      <a:pt x="430" y="11767"/>
                    </a:cubicBezTo>
                    <a:cubicBezTo>
                      <a:pt x="430" y="11767"/>
                      <a:pt x="430" y="11767"/>
                      <a:pt x="430" y="11767"/>
                    </a:cubicBezTo>
                    <a:cubicBezTo>
                      <a:pt x="516" y="11767"/>
                      <a:pt x="516" y="11767"/>
                      <a:pt x="516" y="11767"/>
                    </a:cubicBezTo>
                    <a:cubicBezTo>
                      <a:pt x="516" y="11767"/>
                      <a:pt x="516" y="11767"/>
                      <a:pt x="516" y="11767"/>
                    </a:cubicBezTo>
                    <a:cubicBezTo>
                      <a:pt x="516" y="11606"/>
                      <a:pt x="516" y="11606"/>
                      <a:pt x="516" y="11606"/>
                    </a:cubicBezTo>
                    <a:cubicBezTo>
                      <a:pt x="516" y="11445"/>
                      <a:pt x="516" y="11445"/>
                      <a:pt x="516" y="11445"/>
                    </a:cubicBezTo>
                    <a:cubicBezTo>
                      <a:pt x="430" y="11445"/>
                      <a:pt x="430" y="11445"/>
                      <a:pt x="430" y="11445"/>
                    </a:cubicBezTo>
                    <a:cubicBezTo>
                      <a:pt x="430" y="11284"/>
                      <a:pt x="430" y="11284"/>
                      <a:pt x="430" y="11284"/>
                    </a:cubicBezTo>
                    <a:cubicBezTo>
                      <a:pt x="344" y="11284"/>
                      <a:pt x="344" y="11284"/>
                      <a:pt x="344" y="11284"/>
                    </a:cubicBezTo>
                    <a:cubicBezTo>
                      <a:pt x="344" y="11122"/>
                      <a:pt x="344" y="11122"/>
                      <a:pt x="344" y="11122"/>
                    </a:cubicBezTo>
                    <a:cubicBezTo>
                      <a:pt x="430" y="11122"/>
                      <a:pt x="430" y="11122"/>
                      <a:pt x="430" y="11122"/>
                    </a:cubicBezTo>
                    <a:cubicBezTo>
                      <a:pt x="344" y="10961"/>
                      <a:pt x="344" y="10961"/>
                      <a:pt x="344" y="10961"/>
                    </a:cubicBezTo>
                    <a:cubicBezTo>
                      <a:pt x="430" y="10961"/>
                      <a:pt x="430" y="10961"/>
                      <a:pt x="430" y="10961"/>
                    </a:cubicBezTo>
                    <a:cubicBezTo>
                      <a:pt x="430" y="10961"/>
                      <a:pt x="430" y="10961"/>
                      <a:pt x="430" y="10961"/>
                    </a:cubicBezTo>
                    <a:cubicBezTo>
                      <a:pt x="430" y="10800"/>
                      <a:pt x="430" y="10800"/>
                      <a:pt x="430" y="10800"/>
                    </a:cubicBezTo>
                    <a:cubicBezTo>
                      <a:pt x="516" y="10800"/>
                      <a:pt x="516" y="10800"/>
                      <a:pt x="516" y="10800"/>
                    </a:cubicBezTo>
                    <a:cubicBezTo>
                      <a:pt x="516" y="10961"/>
                      <a:pt x="516" y="10961"/>
                      <a:pt x="516" y="10961"/>
                    </a:cubicBezTo>
                    <a:cubicBezTo>
                      <a:pt x="602" y="10961"/>
                      <a:pt x="602" y="10961"/>
                      <a:pt x="602" y="10961"/>
                    </a:cubicBezTo>
                    <a:cubicBezTo>
                      <a:pt x="516" y="10961"/>
                      <a:pt x="516" y="10961"/>
                      <a:pt x="516" y="10961"/>
                    </a:cubicBezTo>
                    <a:cubicBezTo>
                      <a:pt x="516" y="10800"/>
                      <a:pt x="516" y="10800"/>
                      <a:pt x="516" y="10800"/>
                    </a:cubicBezTo>
                    <a:cubicBezTo>
                      <a:pt x="516" y="10639"/>
                      <a:pt x="516" y="10639"/>
                      <a:pt x="516" y="10639"/>
                    </a:cubicBezTo>
                    <a:cubicBezTo>
                      <a:pt x="516" y="10639"/>
                      <a:pt x="516" y="10639"/>
                      <a:pt x="516" y="10639"/>
                    </a:cubicBezTo>
                    <a:cubicBezTo>
                      <a:pt x="516" y="10639"/>
                      <a:pt x="516" y="10639"/>
                      <a:pt x="516" y="10639"/>
                    </a:cubicBezTo>
                    <a:cubicBezTo>
                      <a:pt x="516" y="10639"/>
                      <a:pt x="516" y="10639"/>
                      <a:pt x="516" y="10639"/>
                    </a:cubicBezTo>
                    <a:cubicBezTo>
                      <a:pt x="516" y="10639"/>
                      <a:pt x="516" y="10639"/>
                      <a:pt x="516" y="10639"/>
                    </a:cubicBezTo>
                    <a:cubicBezTo>
                      <a:pt x="602" y="10639"/>
                      <a:pt x="602" y="10639"/>
                      <a:pt x="602" y="10639"/>
                    </a:cubicBezTo>
                    <a:cubicBezTo>
                      <a:pt x="688" y="10639"/>
                      <a:pt x="688" y="10639"/>
                      <a:pt x="688" y="10639"/>
                    </a:cubicBezTo>
                    <a:cubicBezTo>
                      <a:pt x="602" y="10478"/>
                      <a:pt x="602" y="10478"/>
                      <a:pt x="602" y="10478"/>
                    </a:cubicBezTo>
                    <a:cubicBezTo>
                      <a:pt x="602" y="10478"/>
                      <a:pt x="602" y="10478"/>
                      <a:pt x="602" y="10478"/>
                    </a:cubicBezTo>
                    <a:cubicBezTo>
                      <a:pt x="516" y="10478"/>
                      <a:pt x="516" y="10478"/>
                      <a:pt x="516" y="10478"/>
                    </a:cubicBezTo>
                    <a:cubicBezTo>
                      <a:pt x="516" y="10478"/>
                      <a:pt x="516" y="10478"/>
                      <a:pt x="516" y="10478"/>
                    </a:cubicBezTo>
                    <a:cubicBezTo>
                      <a:pt x="516" y="10478"/>
                      <a:pt x="516" y="10478"/>
                      <a:pt x="516" y="10478"/>
                    </a:cubicBezTo>
                    <a:cubicBezTo>
                      <a:pt x="430" y="10478"/>
                      <a:pt x="430" y="10478"/>
                      <a:pt x="430" y="10478"/>
                    </a:cubicBezTo>
                    <a:cubicBezTo>
                      <a:pt x="430" y="10639"/>
                      <a:pt x="430" y="10639"/>
                      <a:pt x="430" y="10639"/>
                    </a:cubicBezTo>
                    <a:cubicBezTo>
                      <a:pt x="430" y="10639"/>
                      <a:pt x="430" y="10639"/>
                      <a:pt x="430" y="10639"/>
                    </a:cubicBezTo>
                    <a:cubicBezTo>
                      <a:pt x="430" y="10639"/>
                      <a:pt x="430" y="10639"/>
                      <a:pt x="430" y="10639"/>
                    </a:cubicBezTo>
                    <a:cubicBezTo>
                      <a:pt x="344" y="10639"/>
                      <a:pt x="344" y="10639"/>
                      <a:pt x="344" y="10639"/>
                    </a:cubicBezTo>
                    <a:cubicBezTo>
                      <a:pt x="344" y="10639"/>
                      <a:pt x="344" y="10639"/>
                      <a:pt x="344" y="10639"/>
                    </a:cubicBezTo>
                    <a:cubicBezTo>
                      <a:pt x="258" y="10478"/>
                      <a:pt x="258" y="10478"/>
                      <a:pt x="258" y="10478"/>
                    </a:cubicBezTo>
                    <a:cubicBezTo>
                      <a:pt x="258" y="10316"/>
                      <a:pt x="258" y="10316"/>
                      <a:pt x="258" y="10316"/>
                    </a:cubicBezTo>
                    <a:cubicBezTo>
                      <a:pt x="258" y="10316"/>
                      <a:pt x="258" y="10316"/>
                      <a:pt x="258" y="10316"/>
                    </a:cubicBezTo>
                    <a:cubicBezTo>
                      <a:pt x="258" y="10155"/>
                      <a:pt x="258" y="10155"/>
                      <a:pt x="258" y="10155"/>
                    </a:cubicBezTo>
                    <a:cubicBezTo>
                      <a:pt x="86" y="9833"/>
                      <a:pt x="86" y="9833"/>
                      <a:pt x="86" y="9833"/>
                    </a:cubicBezTo>
                    <a:cubicBezTo>
                      <a:pt x="86" y="9672"/>
                      <a:pt x="86" y="9672"/>
                      <a:pt x="86" y="9672"/>
                    </a:cubicBezTo>
                    <a:cubicBezTo>
                      <a:pt x="86" y="9672"/>
                      <a:pt x="86" y="9672"/>
                      <a:pt x="86" y="9672"/>
                    </a:cubicBezTo>
                    <a:cubicBezTo>
                      <a:pt x="172" y="9510"/>
                      <a:pt x="172" y="9510"/>
                      <a:pt x="172" y="9510"/>
                    </a:cubicBezTo>
                    <a:cubicBezTo>
                      <a:pt x="86" y="9349"/>
                      <a:pt x="86" y="9349"/>
                      <a:pt x="86" y="9349"/>
                    </a:cubicBezTo>
                    <a:cubicBezTo>
                      <a:pt x="86" y="9349"/>
                      <a:pt x="86" y="9349"/>
                      <a:pt x="86" y="9349"/>
                    </a:cubicBezTo>
                    <a:cubicBezTo>
                      <a:pt x="86" y="9188"/>
                      <a:pt x="86" y="9188"/>
                      <a:pt x="86" y="9188"/>
                    </a:cubicBezTo>
                    <a:cubicBezTo>
                      <a:pt x="172" y="9027"/>
                      <a:pt x="172" y="9027"/>
                      <a:pt x="172" y="9027"/>
                    </a:cubicBezTo>
                    <a:cubicBezTo>
                      <a:pt x="172" y="9027"/>
                      <a:pt x="172" y="9027"/>
                      <a:pt x="172" y="9027"/>
                    </a:cubicBezTo>
                    <a:cubicBezTo>
                      <a:pt x="172" y="8704"/>
                      <a:pt x="172" y="8704"/>
                      <a:pt x="172" y="8704"/>
                    </a:cubicBezTo>
                    <a:cubicBezTo>
                      <a:pt x="86" y="8382"/>
                      <a:pt x="86" y="8382"/>
                      <a:pt x="86" y="8382"/>
                    </a:cubicBezTo>
                    <a:cubicBezTo>
                      <a:pt x="0" y="8221"/>
                      <a:pt x="0" y="8221"/>
                      <a:pt x="0" y="8221"/>
                    </a:cubicBezTo>
                    <a:cubicBezTo>
                      <a:pt x="0" y="8221"/>
                      <a:pt x="0" y="8221"/>
                      <a:pt x="0" y="8221"/>
                    </a:cubicBezTo>
                    <a:cubicBezTo>
                      <a:pt x="86" y="8060"/>
                      <a:pt x="86" y="8060"/>
                      <a:pt x="86" y="8060"/>
                    </a:cubicBezTo>
                    <a:cubicBezTo>
                      <a:pt x="172" y="7899"/>
                      <a:pt x="172" y="7899"/>
                      <a:pt x="172" y="7899"/>
                    </a:cubicBezTo>
                    <a:cubicBezTo>
                      <a:pt x="172" y="7737"/>
                      <a:pt x="172" y="7737"/>
                      <a:pt x="172" y="7737"/>
                    </a:cubicBezTo>
                    <a:cubicBezTo>
                      <a:pt x="172" y="7737"/>
                      <a:pt x="172" y="7737"/>
                      <a:pt x="172" y="7737"/>
                    </a:cubicBezTo>
                    <a:cubicBezTo>
                      <a:pt x="172" y="7576"/>
                      <a:pt x="172" y="7576"/>
                      <a:pt x="172" y="7576"/>
                    </a:cubicBezTo>
                    <a:cubicBezTo>
                      <a:pt x="258" y="7576"/>
                      <a:pt x="258" y="7576"/>
                      <a:pt x="258" y="7576"/>
                    </a:cubicBezTo>
                    <a:cubicBezTo>
                      <a:pt x="258" y="7415"/>
                      <a:pt x="258" y="7415"/>
                      <a:pt x="258" y="7415"/>
                    </a:cubicBezTo>
                    <a:cubicBezTo>
                      <a:pt x="258" y="7093"/>
                      <a:pt x="258" y="7093"/>
                      <a:pt x="258" y="7093"/>
                    </a:cubicBezTo>
                    <a:cubicBezTo>
                      <a:pt x="258" y="6931"/>
                      <a:pt x="258" y="6931"/>
                      <a:pt x="258" y="6931"/>
                    </a:cubicBezTo>
                    <a:cubicBezTo>
                      <a:pt x="258" y="6931"/>
                      <a:pt x="258" y="6931"/>
                      <a:pt x="258" y="6931"/>
                    </a:cubicBezTo>
                    <a:cubicBezTo>
                      <a:pt x="258" y="6770"/>
                      <a:pt x="258" y="6770"/>
                      <a:pt x="258" y="6770"/>
                    </a:cubicBezTo>
                    <a:cubicBezTo>
                      <a:pt x="258" y="6609"/>
                      <a:pt x="258" y="6609"/>
                      <a:pt x="258" y="6609"/>
                    </a:cubicBezTo>
                    <a:cubicBezTo>
                      <a:pt x="258" y="6448"/>
                      <a:pt x="258" y="6448"/>
                      <a:pt x="258" y="6448"/>
                    </a:cubicBezTo>
                    <a:cubicBezTo>
                      <a:pt x="258" y="6287"/>
                      <a:pt x="258" y="6287"/>
                      <a:pt x="258" y="6287"/>
                    </a:cubicBezTo>
                    <a:cubicBezTo>
                      <a:pt x="258" y="5964"/>
                      <a:pt x="258" y="5964"/>
                      <a:pt x="258" y="5964"/>
                    </a:cubicBezTo>
                    <a:cubicBezTo>
                      <a:pt x="258" y="5803"/>
                      <a:pt x="258" y="5803"/>
                      <a:pt x="258" y="5803"/>
                    </a:cubicBezTo>
                    <a:cubicBezTo>
                      <a:pt x="430" y="5642"/>
                      <a:pt x="430" y="5642"/>
                      <a:pt x="430" y="5642"/>
                    </a:cubicBezTo>
                    <a:cubicBezTo>
                      <a:pt x="430" y="5481"/>
                      <a:pt x="430" y="5481"/>
                      <a:pt x="430" y="5481"/>
                    </a:cubicBezTo>
                    <a:cubicBezTo>
                      <a:pt x="430" y="5481"/>
                      <a:pt x="430" y="5481"/>
                      <a:pt x="430" y="5481"/>
                    </a:cubicBezTo>
                    <a:cubicBezTo>
                      <a:pt x="516" y="5158"/>
                      <a:pt x="516" y="5158"/>
                      <a:pt x="516" y="5158"/>
                    </a:cubicBezTo>
                    <a:cubicBezTo>
                      <a:pt x="602" y="5158"/>
                      <a:pt x="602" y="5158"/>
                      <a:pt x="602" y="5158"/>
                    </a:cubicBezTo>
                    <a:cubicBezTo>
                      <a:pt x="602" y="4997"/>
                      <a:pt x="602" y="4997"/>
                      <a:pt x="602" y="4997"/>
                    </a:cubicBezTo>
                    <a:cubicBezTo>
                      <a:pt x="602" y="4513"/>
                      <a:pt x="602" y="4513"/>
                      <a:pt x="602" y="4513"/>
                    </a:cubicBezTo>
                    <a:cubicBezTo>
                      <a:pt x="775" y="4352"/>
                      <a:pt x="775" y="4352"/>
                      <a:pt x="775" y="4352"/>
                    </a:cubicBezTo>
                    <a:cubicBezTo>
                      <a:pt x="775" y="4030"/>
                      <a:pt x="775" y="4030"/>
                      <a:pt x="775" y="4030"/>
                    </a:cubicBezTo>
                    <a:cubicBezTo>
                      <a:pt x="861" y="3546"/>
                      <a:pt x="861" y="3546"/>
                      <a:pt x="861" y="3546"/>
                    </a:cubicBezTo>
                    <a:cubicBezTo>
                      <a:pt x="861" y="3385"/>
                      <a:pt x="861" y="3385"/>
                      <a:pt x="861" y="3385"/>
                    </a:cubicBezTo>
                    <a:cubicBezTo>
                      <a:pt x="947" y="3224"/>
                      <a:pt x="947" y="3224"/>
                      <a:pt x="947" y="3224"/>
                    </a:cubicBezTo>
                    <a:cubicBezTo>
                      <a:pt x="947" y="3224"/>
                      <a:pt x="947" y="3224"/>
                      <a:pt x="947" y="3224"/>
                    </a:cubicBezTo>
                    <a:cubicBezTo>
                      <a:pt x="947" y="3063"/>
                      <a:pt x="947" y="3063"/>
                      <a:pt x="947" y="3063"/>
                    </a:cubicBezTo>
                    <a:cubicBezTo>
                      <a:pt x="1033" y="2901"/>
                      <a:pt x="1033" y="2901"/>
                      <a:pt x="1033" y="2901"/>
                    </a:cubicBezTo>
                    <a:cubicBezTo>
                      <a:pt x="1033" y="2740"/>
                      <a:pt x="1033" y="2740"/>
                      <a:pt x="1033" y="2740"/>
                    </a:cubicBezTo>
                    <a:cubicBezTo>
                      <a:pt x="1033" y="2740"/>
                      <a:pt x="1033" y="2740"/>
                      <a:pt x="1033" y="2740"/>
                    </a:cubicBezTo>
                    <a:cubicBezTo>
                      <a:pt x="1119" y="2901"/>
                      <a:pt x="1119" y="2901"/>
                      <a:pt x="1119" y="2901"/>
                    </a:cubicBezTo>
                    <a:cubicBezTo>
                      <a:pt x="1205" y="2901"/>
                      <a:pt x="1205" y="2901"/>
                      <a:pt x="1205" y="2901"/>
                    </a:cubicBezTo>
                    <a:cubicBezTo>
                      <a:pt x="1291" y="2901"/>
                      <a:pt x="1291" y="2901"/>
                      <a:pt x="1291" y="2901"/>
                    </a:cubicBezTo>
                    <a:cubicBezTo>
                      <a:pt x="1291" y="2901"/>
                      <a:pt x="1291" y="2901"/>
                      <a:pt x="1291" y="2901"/>
                    </a:cubicBezTo>
                    <a:cubicBezTo>
                      <a:pt x="1377" y="2901"/>
                      <a:pt x="1377" y="2901"/>
                      <a:pt x="1377" y="2901"/>
                    </a:cubicBezTo>
                    <a:cubicBezTo>
                      <a:pt x="1463" y="3063"/>
                      <a:pt x="1463" y="3063"/>
                      <a:pt x="1463" y="3063"/>
                    </a:cubicBezTo>
                    <a:cubicBezTo>
                      <a:pt x="1377" y="2901"/>
                      <a:pt x="1377" y="2901"/>
                      <a:pt x="1377" y="2901"/>
                    </a:cubicBezTo>
                    <a:cubicBezTo>
                      <a:pt x="1377" y="2901"/>
                      <a:pt x="1377" y="2901"/>
                      <a:pt x="1377" y="2901"/>
                    </a:cubicBezTo>
                    <a:cubicBezTo>
                      <a:pt x="1291" y="2901"/>
                      <a:pt x="1291" y="2901"/>
                      <a:pt x="1291" y="2901"/>
                    </a:cubicBezTo>
                    <a:cubicBezTo>
                      <a:pt x="1205" y="2740"/>
                      <a:pt x="1205" y="2740"/>
                      <a:pt x="1205" y="2740"/>
                    </a:cubicBezTo>
                    <a:cubicBezTo>
                      <a:pt x="1119" y="2740"/>
                      <a:pt x="1119" y="2740"/>
                      <a:pt x="1119" y="2740"/>
                    </a:cubicBezTo>
                    <a:cubicBezTo>
                      <a:pt x="1033" y="2740"/>
                      <a:pt x="1033" y="2740"/>
                      <a:pt x="1033" y="2740"/>
                    </a:cubicBezTo>
                    <a:cubicBezTo>
                      <a:pt x="1033" y="2579"/>
                      <a:pt x="1033" y="2579"/>
                      <a:pt x="1033" y="2579"/>
                    </a:cubicBezTo>
                    <a:cubicBezTo>
                      <a:pt x="1033" y="2579"/>
                      <a:pt x="1033" y="2579"/>
                      <a:pt x="1033" y="2579"/>
                    </a:cubicBezTo>
                    <a:cubicBezTo>
                      <a:pt x="1033" y="2579"/>
                      <a:pt x="1033" y="2579"/>
                      <a:pt x="1033" y="2579"/>
                    </a:cubicBezTo>
                    <a:cubicBezTo>
                      <a:pt x="1119" y="2579"/>
                      <a:pt x="1119" y="2579"/>
                      <a:pt x="1119" y="2579"/>
                    </a:cubicBezTo>
                    <a:cubicBezTo>
                      <a:pt x="1119" y="2418"/>
                      <a:pt x="1119" y="2418"/>
                      <a:pt x="1119" y="2418"/>
                    </a:cubicBezTo>
                    <a:cubicBezTo>
                      <a:pt x="1119" y="2257"/>
                      <a:pt x="1119" y="2257"/>
                      <a:pt x="1119" y="2257"/>
                    </a:cubicBezTo>
                    <a:cubicBezTo>
                      <a:pt x="1119" y="2257"/>
                      <a:pt x="1119" y="2257"/>
                      <a:pt x="1119" y="2257"/>
                    </a:cubicBezTo>
                    <a:cubicBezTo>
                      <a:pt x="1033" y="2257"/>
                      <a:pt x="1033" y="2257"/>
                      <a:pt x="1033" y="2257"/>
                    </a:cubicBezTo>
                    <a:cubicBezTo>
                      <a:pt x="1033" y="2096"/>
                      <a:pt x="1033" y="2096"/>
                      <a:pt x="1033" y="2096"/>
                    </a:cubicBezTo>
                    <a:cubicBezTo>
                      <a:pt x="1119" y="2096"/>
                      <a:pt x="1119" y="2096"/>
                      <a:pt x="1119" y="2096"/>
                    </a:cubicBezTo>
                    <a:cubicBezTo>
                      <a:pt x="1119" y="1934"/>
                      <a:pt x="1119" y="1934"/>
                      <a:pt x="1119" y="1934"/>
                    </a:cubicBezTo>
                    <a:cubicBezTo>
                      <a:pt x="1119" y="1934"/>
                      <a:pt x="1119" y="1934"/>
                      <a:pt x="1119" y="1934"/>
                    </a:cubicBezTo>
                    <a:cubicBezTo>
                      <a:pt x="1119" y="1934"/>
                      <a:pt x="1119" y="1934"/>
                      <a:pt x="1119" y="1934"/>
                    </a:cubicBezTo>
                    <a:cubicBezTo>
                      <a:pt x="1119" y="1934"/>
                      <a:pt x="1119" y="1934"/>
                      <a:pt x="1119" y="1934"/>
                    </a:cubicBezTo>
                    <a:cubicBezTo>
                      <a:pt x="1119" y="1773"/>
                      <a:pt x="1119" y="1773"/>
                      <a:pt x="1119" y="1773"/>
                    </a:cubicBezTo>
                    <a:cubicBezTo>
                      <a:pt x="1033" y="1451"/>
                      <a:pt x="1033" y="1451"/>
                      <a:pt x="1033" y="1451"/>
                    </a:cubicBezTo>
                    <a:cubicBezTo>
                      <a:pt x="1119" y="1128"/>
                      <a:pt x="1119" y="1128"/>
                      <a:pt x="1119" y="1128"/>
                    </a:cubicBezTo>
                    <a:cubicBezTo>
                      <a:pt x="1033" y="967"/>
                      <a:pt x="1033" y="967"/>
                      <a:pt x="1033" y="967"/>
                    </a:cubicBezTo>
                    <a:cubicBezTo>
                      <a:pt x="1033" y="806"/>
                      <a:pt x="1033" y="806"/>
                      <a:pt x="1033" y="806"/>
                    </a:cubicBezTo>
                    <a:cubicBezTo>
                      <a:pt x="1119" y="645"/>
                      <a:pt x="1119" y="645"/>
                      <a:pt x="1119" y="645"/>
                    </a:cubicBezTo>
                    <a:cubicBezTo>
                      <a:pt x="1119" y="484"/>
                      <a:pt x="1119" y="484"/>
                      <a:pt x="1119" y="484"/>
                    </a:cubicBezTo>
                    <a:cubicBezTo>
                      <a:pt x="1205" y="484"/>
                      <a:pt x="1205" y="484"/>
                      <a:pt x="1205" y="484"/>
                    </a:cubicBezTo>
                    <a:cubicBezTo>
                      <a:pt x="1377" y="806"/>
                      <a:pt x="1377" y="806"/>
                      <a:pt x="1377" y="806"/>
                    </a:cubicBezTo>
                    <a:cubicBezTo>
                      <a:pt x="1463" y="806"/>
                      <a:pt x="1463" y="806"/>
                      <a:pt x="1463" y="806"/>
                    </a:cubicBezTo>
                    <a:cubicBezTo>
                      <a:pt x="1635" y="806"/>
                      <a:pt x="1635" y="806"/>
                      <a:pt x="1635" y="806"/>
                    </a:cubicBezTo>
                    <a:cubicBezTo>
                      <a:pt x="1635" y="967"/>
                      <a:pt x="1635" y="967"/>
                      <a:pt x="1635" y="967"/>
                    </a:cubicBezTo>
                    <a:cubicBezTo>
                      <a:pt x="1721" y="967"/>
                      <a:pt x="1721" y="967"/>
                      <a:pt x="1721" y="967"/>
                    </a:cubicBezTo>
                    <a:cubicBezTo>
                      <a:pt x="1721" y="967"/>
                      <a:pt x="1721" y="967"/>
                      <a:pt x="1721" y="967"/>
                    </a:cubicBezTo>
                    <a:cubicBezTo>
                      <a:pt x="1807" y="967"/>
                      <a:pt x="1807" y="967"/>
                      <a:pt x="1807" y="967"/>
                    </a:cubicBezTo>
                    <a:cubicBezTo>
                      <a:pt x="1807" y="1128"/>
                      <a:pt x="1807" y="1128"/>
                      <a:pt x="1807" y="1128"/>
                    </a:cubicBezTo>
                    <a:cubicBezTo>
                      <a:pt x="1807" y="1128"/>
                      <a:pt x="1807" y="1128"/>
                      <a:pt x="1807" y="1128"/>
                    </a:cubicBezTo>
                    <a:cubicBezTo>
                      <a:pt x="1721" y="1128"/>
                      <a:pt x="1721" y="1128"/>
                      <a:pt x="1721" y="1128"/>
                    </a:cubicBezTo>
                    <a:cubicBezTo>
                      <a:pt x="1635" y="1290"/>
                      <a:pt x="1635" y="1290"/>
                      <a:pt x="1635" y="1290"/>
                    </a:cubicBezTo>
                    <a:cubicBezTo>
                      <a:pt x="1635" y="1451"/>
                      <a:pt x="1635" y="1451"/>
                      <a:pt x="1635" y="1451"/>
                    </a:cubicBezTo>
                    <a:cubicBezTo>
                      <a:pt x="1721" y="1451"/>
                      <a:pt x="1721" y="1451"/>
                      <a:pt x="1721" y="1451"/>
                    </a:cubicBezTo>
                    <a:cubicBezTo>
                      <a:pt x="1721" y="1290"/>
                      <a:pt x="1721" y="1290"/>
                      <a:pt x="1721" y="1290"/>
                    </a:cubicBezTo>
                    <a:cubicBezTo>
                      <a:pt x="1807" y="1128"/>
                      <a:pt x="1807" y="1128"/>
                      <a:pt x="1807" y="1128"/>
                    </a:cubicBezTo>
                    <a:cubicBezTo>
                      <a:pt x="1807" y="1128"/>
                      <a:pt x="1807" y="1128"/>
                      <a:pt x="1807" y="1128"/>
                    </a:cubicBezTo>
                    <a:cubicBezTo>
                      <a:pt x="1807" y="1290"/>
                      <a:pt x="1807" y="1290"/>
                      <a:pt x="1807" y="1290"/>
                    </a:cubicBezTo>
                    <a:cubicBezTo>
                      <a:pt x="1807" y="1290"/>
                      <a:pt x="1807" y="1290"/>
                      <a:pt x="1807" y="1290"/>
                    </a:cubicBezTo>
                    <a:cubicBezTo>
                      <a:pt x="1721" y="1451"/>
                      <a:pt x="1721" y="1451"/>
                      <a:pt x="1721" y="1451"/>
                    </a:cubicBezTo>
                    <a:cubicBezTo>
                      <a:pt x="1721" y="1612"/>
                      <a:pt x="1721" y="1612"/>
                      <a:pt x="1721" y="1612"/>
                    </a:cubicBezTo>
                    <a:cubicBezTo>
                      <a:pt x="1721" y="1773"/>
                      <a:pt x="1721" y="1773"/>
                      <a:pt x="1721" y="1773"/>
                    </a:cubicBezTo>
                    <a:cubicBezTo>
                      <a:pt x="1721" y="1612"/>
                      <a:pt x="1721" y="1612"/>
                      <a:pt x="1721" y="1612"/>
                    </a:cubicBezTo>
                    <a:cubicBezTo>
                      <a:pt x="1635" y="1773"/>
                      <a:pt x="1635" y="1773"/>
                      <a:pt x="1635" y="1773"/>
                    </a:cubicBezTo>
                    <a:cubicBezTo>
                      <a:pt x="1635" y="1612"/>
                      <a:pt x="1635" y="1612"/>
                      <a:pt x="1635" y="1612"/>
                    </a:cubicBezTo>
                    <a:cubicBezTo>
                      <a:pt x="1549" y="1773"/>
                      <a:pt x="1549" y="1773"/>
                      <a:pt x="1549" y="1773"/>
                    </a:cubicBezTo>
                    <a:cubicBezTo>
                      <a:pt x="1635" y="1773"/>
                      <a:pt x="1635" y="1773"/>
                      <a:pt x="1635" y="1773"/>
                    </a:cubicBezTo>
                    <a:cubicBezTo>
                      <a:pt x="1635" y="1934"/>
                      <a:pt x="1635" y="1934"/>
                      <a:pt x="1635" y="1934"/>
                    </a:cubicBezTo>
                    <a:cubicBezTo>
                      <a:pt x="1721" y="1773"/>
                      <a:pt x="1721" y="1773"/>
                      <a:pt x="1721" y="1773"/>
                    </a:cubicBezTo>
                    <a:cubicBezTo>
                      <a:pt x="1807" y="1612"/>
                      <a:pt x="1807" y="1612"/>
                      <a:pt x="1807" y="1612"/>
                    </a:cubicBezTo>
                    <a:cubicBezTo>
                      <a:pt x="1807" y="1612"/>
                      <a:pt x="1807" y="1612"/>
                      <a:pt x="1807" y="1612"/>
                    </a:cubicBezTo>
                    <a:cubicBezTo>
                      <a:pt x="1807" y="1451"/>
                      <a:pt x="1807" y="1451"/>
                      <a:pt x="1807" y="1451"/>
                    </a:cubicBezTo>
                    <a:cubicBezTo>
                      <a:pt x="1893" y="1451"/>
                      <a:pt x="1893" y="1451"/>
                      <a:pt x="1893" y="1451"/>
                    </a:cubicBezTo>
                    <a:cubicBezTo>
                      <a:pt x="1893" y="1290"/>
                      <a:pt x="1893" y="1290"/>
                      <a:pt x="1893" y="1290"/>
                    </a:cubicBezTo>
                    <a:cubicBezTo>
                      <a:pt x="1979" y="1128"/>
                      <a:pt x="1979" y="1128"/>
                      <a:pt x="1979" y="1128"/>
                    </a:cubicBezTo>
                    <a:cubicBezTo>
                      <a:pt x="1979" y="967"/>
                      <a:pt x="1979" y="967"/>
                      <a:pt x="1979" y="967"/>
                    </a:cubicBezTo>
                    <a:cubicBezTo>
                      <a:pt x="1979" y="967"/>
                      <a:pt x="1979" y="967"/>
                      <a:pt x="1979" y="967"/>
                    </a:cubicBezTo>
                    <a:cubicBezTo>
                      <a:pt x="1979" y="806"/>
                      <a:pt x="1979" y="806"/>
                      <a:pt x="1979" y="806"/>
                    </a:cubicBezTo>
                    <a:cubicBezTo>
                      <a:pt x="1979" y="806"/>
                      <a:pt x="1979" y="806"/>
                      <a:pt x="1979" y="806"/>
                    </a:cubicBezTo>
                    <a:cubicBezTo>
                      <a:pt x="1979" y="645"/>
                      <a:pt x="1979" y="645"/>
                      <a:pt x="1979" y="645"/>
                    </a:cubicBezTo>
                    <a:cubicBezTo>
                      <a:pt x="1979" y="645"/>
                      <a:pt x="1979" y="645"/>
                      <a:pt x="1979" y="645"/>
                    </a:cubicBezTo>
                    <a:cubicBezTo>
                      <a:pt x="1979" y="645"/>
                      <a:pt x="1979" y="645"/>
                      <a:pt x="1979" y="645"/>
                    </a:cubicBezTo>
                    <a:cubicBezTo>
                      <a:pt x="1979" y="484"/>
                      <a:pt x="1979" y="484"/>
                      <a:pt x="1979" y="484"/>
                    </a:cubicBezTo>
                    <a:cubicBezTo>
                      <a:pt x="1979" y="484"/>
                      <a:pt x="1979" y="484"/>
                      <a:pt x="1979" y="484"/>
                    </a:cubicBezTo>
                    <a:cubicBezTo>
                      <a:pt x="1979" y="322"/>
                      <a:pt x="1979" y="322"/>
                      <a:pt x="1979" y="322"/>
                    </a:cubicBezTo>
                    <a:cubicBezTo>
                      <a:pt x="1893" y="161"/>
                      <a:pt x="1893" y="161"/>
                      <a:pt x="1893" y="161"/>
                    </a:cubicBezTo>
                    <a:cubicBezTo>
                      <a:pt x="1893" y="0"/>
                      <a:pt x="1893" y="0"/>
                      <a:pt x="1893" y="0"/>
                    </a:cubicBezTo>
                    <a:close/>
                    <a:moveTo>
                      <a:pt x="19879" y="9188"/>
                    </a:moveTo>
                    <a:cubicBezTo>
                      <a:pt x="19879" y="9188"/>
                      <a:pt x="19879" y="9188"/>
                      <a:pt x="19879" y="9188"/>
                    </a:cubicBezTo>
                    <a:cubicBezTo>
                      <a:pt x="19879" y="9188"/>
                      <a:pt x="19879" y="9188"/>
                      <a:pt x="19879" y="9188"/>
                    </a:cubicBezTo>
                    <a:cubicBezTo>
                      <a:pt x="19965" y="9188"/>
                      <a:pt x="19965" y="9188"/>
                      <a:pt x="19965" y="9188"/>
                    </a:cubicBezTo>
                    <a:cubicBezTo>
                      <a:pt x="19965" y="9188"/>
                      <a:pt x="19965" y="9188"/>
                      <a:pt x="19965" y="9188"/>
                    </a:cubicBezTo>
                    <a:cubicBezTo>
                      <a:pt x="19965" y="9027"/>
                      <a:pt x="19965" y="9027"/>
                      <a:pt x="19965" y="9027"/>
                    </a:cubicBezTo>
                    <a:cubicBezTo>
                      <a:pt x="19879" y="9188"/>
                      <a:pt x="19879" y="9188"/>
                      <a:pt x="19879" y="9188"/>
                    </a:cubicBezTo>
                    <a:cubicBezTo>
                      <a:pt x="19879" y="9188"/>
                      <a:pt x="19879" y="9188"/>
                      <a:pt x="19879" y="9188"/>
                    </a:cubicBezTo>
                    <a:cubicBezTo>
                      <a:pt x="19879" y="9188"/>
                      <a:pt x="19879" y="9188"/>
                      <a:pt x="19879" y="9188"/>
                    </a:cubicBezTo>
                    <a:close/>
                    <a:moveTo>
                      <a:pt x="18674" y="9672"/>
                    </a:moveTo>
                    <a:cubicBezTo>
                      <a:pt x="18674" y="9833"/>
                      <a:pt x="18674" y="9833"/>
                      <a:pt x="18674" y="9833"/>
                    </a:cubicBezTo>
                    <a:cubicBezTo>
                      <a:pt x="18674" y="9672"/>
                      <a:pt x="18674" y="9672"/>
                      <a:pt x="18674" y="9672"/>
                    </a:cubicBezTo>
                    <a:cubicBezTo>
                      <a:pt x="18760" y="9672"/>
                      <a:pt x="18760" y="9672"/>
                      <a:pt x="18760" y="9672"/>
                    </a:cubicBezTo>
                    <a:cubicBezTo>
                      <a:pt x="18846" y="9672"/>
                      <a:pt x="18846" y="9672"/>
                      <a:pt x="18846" y="9672"/>
                    </a:cubicBezTo>
                    <a:cubicBezTo>
                      <a:pt x="18932" y="9672"/>
                      <a:pt x="18932" y="9672"/>
                      <a:pt x="18932" y="9672"/>
                    </a:cubicBezTo>
                    <a:cubicBezTo>
                      <a:pt x="19018" y="9672"/>
                      <a:pt x="19018" y="9672"/>
                      <a:pt x="19018" y="9672"/>
                    </a:cubicBezTo>
                    <a:cubicBezTo>
                      <a:pt x="19104" y="9510"/>
                      <a:pt x="19104" y="9510"/>
                      <a:pt x="19104" y="9510"/>
                    </a:cubicBezTo>
                    <a:cubicBezTo>
                      <a:pt x="19190" y="9510"/>
                      <a:pt x="19190" y="9510"/>
                      <a:pt x="19190" y="9510"/>
                    </a:cubicBezTo>
                    <a:cubicBezTo>
                      <a:pt x="19190" y="9510"/>
                      <a:pt x="19190" y="9510"/>
                      <a:pt x="19190" y="9510"/>
                    </a:cubicBezTo>
                    <a:cubicBezTo>
                      <a:pt x="19276" y="9510"/>
                      <a:pt x="19276" y="9510"/>
                      <a:pt x="19276" y="9510"/>
                    </a:cubicBezTo>
                    <a:cubicBezTo>
                      <a:pt x="19363" y="9510"/>
                      <a:pt x="19363" y="9510"/>
                      <a:pt x="19363" y="9510"/>
                    </a:cubicBezTo>
                    <a:cubicBezTo>
                      <a:pt x="19363" y="9510"/>
                      <a:pt x="19363" y="9510"/>
                      <a:pt x="19363" y="9510"/>
                    </a:cubicBezTo>
                    <a:cubicBezTo>
                      <a:pt x="19363" y="9510"/>
                      <a:pt x="19363" y="9510"/>
                      <a:pt x="19363" y="9510"/>
                    </a:cubicBezTo>
                    <a:cubicBezTo>
                      <a:pt x="19276" y="9510"/>
                      <a:pt x="19276" y="9510"/>
                      <a:pt x="19276" y="9510"/>
                    </a:cubicBezTo>
                    <a:cubicBezTo>
                      <a:pt x="19190" y="9510"/>
                      <a:pt x="19190" y="9510"/>
                      <a:pt x="19190" y="9510"/>
                    </a:cubicBezTo>
                    <a:cubicBezTo>
                      <a:pt x="19276" y="9349"/>
                      <a:pt x="19276" y="9349"/>
                      <a:pt x="19276" y="9349"/>
                    </a:cubicBezTo>
                    <a:cubicBezTo>
                      <a:pt x="19276" y="9349"/>
                      <a:pt x="19276" y="9349"/>
                      <a:pt x="19276" y="9349"/>
                    </a:cubicBezTo>
                    <a:cubicBezTo>
                      <a:pt x="19276" y="9349"/>
                      <a:pt x="19276" y="9349"/>
                      <a:pt x="19276" y="9349"/>
                    </a:cubicBezTo>
                    <a:cubicBezTo>
                      <a:pt x="19190" y="9510"/>
                      <a:pt x="19190" y="9510"/>
                      <a:pt x="19190" y="9510"/>
                    </a:cubicBezTo>
                    <a:cubicBezTo>
                      <a:pt x="19018" y="9510"/>
                      <a:pt x="19018" y="9510"/>
                      <a:pt x="19018" y="9510"/>
                    </a:cubicBezTo>
                    <a:cubicBezTo>
                      <a:pt x="18932" y="9510"/>
                      <a:pt x="18932" y="9510"/>
                      <a:pt x="18932" y="9510"/>
                    </a:cubicBezTo>
                    <a:cubicBezTo>
                      <a:pt x="18846" y="9510"/>
                      <a:pt x="18846" y="9510"/>
                      <a:pt x="18846" y="9510"/>
                    </a:cubicBezTo>
                    <a:cubicBezTo>
                      <a:pt x="18760" y="9510"/>
                      <a:pt x="18760" y="9510"/>
                      <a:pt x="18760" y="9510"/>
                    </a:cubicBezTo>
                    <a:cubicBezTo>
                      <a:pt x="18674" y="9510"/>
                      <a:pt x="18674" y="9510"/>
                      <a:pt x="18674" y="9510"/>
                    </a:cubicBezTo>
                    <a:cubicBezTo>
                      <a:pt x="18588" y="9672"/>
                      <a:pt x="18588" y="9672"/>
                      <a:pt x="18588" y="9672"/>
                    </a:cubicBezTo>
                    <a:cubicBezTo>
                      <a:pt x="18674" y="9672"/>
                      <a:pt x="18674" y="9672"/>
                      <a:pt x="18674" y="9672"/>
                    </a:cubicBezTo>
                    <a:cubicBezTo>
                      <a:pt x="18674" y="9672"/>
                      <a:pt x="18674" y="9672"/>
                      <a:pt x="18674" y="9672"/>
                    </a:cubicBezTo>
                    <a:close/>
                    <a:moveTo>
                      <a:pt x="1893" y="645"/>
                    </a:moveTo>
                    <a:cubicBezTo>
                      <a:pt x="1807" y="806"/>
                      <a:pt x="1807" y="806"/>
                      <a:pt x="1807" y="806"/>
                    </a:cubicBezTo>
                    <a:cubicBezTo>
                      <a:pt x="1807" y="967"/>
                      <a:pt x="1807" y="967"/>
                      <a:pt x="1807" y="967"/>
                    </a:cubicBezTo>
                    <a:cubicBezTo>
                      <a:pt x="1893" y="1128"/>
                      <a:pt x="1893" y="1128"/>
                      <a:pt x="1893" y="1128"/>
                    </a:cubicBezTo>
                    <a:cubicBezTo>
                      <a:pt x="1893" y="1128"/>
                      <a:pt x="1893" y="1128"/>
                      <a:pt x="1893" y="1128"/>
                    </a:cubicBezTo>
                    <a:cubicBezTo>
                      <a:pt x="1893" y="806"/>
                      <a:pt x="1893" y="806"/>
                      <a:pt x="1893" y="806"/>
                    </a:cubicBezTo>
                    <a:cubicBezTo>
                      <a:pt x="1893" y="806"/>
                      <a:pt x="1893" y="806"/>
                      <a:pt x="1893" y="806"/>
                    </a:cubicBezTo>
                    <a:cubicBezTo>
                      <a:pt x="1893" y="645"/>
                      <a:pt x="1893" y="645"/>
                      <a:pt x="1893" y="645"/>
                    </a:cubicBezTo>
                    <a:cubicBezTo>
                      <a:pt x="1893" y="645"/>
                      <a:pt x="1893" y="645"/>
                      <a:pt x="1893" y="645"/>
                    </a:cubicBezTo>
                    <a:close/>
                    <a:moveTo>
                      <a:pt x="9122" y="19504"/>
                    </a:moveTo>
                    <a:cubicBezTo>
                      <a:pt x="9208" y="19504"/>
                      <a:pt x="9208" y="19504"/>
                      <a:pt x="9208" y="19504"/>
                    </a:cubicBezTo>
                    <a:cubicBezTo>
                      <a:pt x="9294" y="19343"/>
                      <a:pt x="9294" y="19343"/>
                      <a:pt x="9294" y="19343"/>
                    </a:cubicBezTo>
                    <a:cubicBezTo>
                      <a:pt x="9294" y="19182"/>
                      <a:pt x="9294" y="19182"/>
                      <a:pt x="9294" y="19182"/>
                    </a:cubicBezTo>
                    <a:cubicBezTo>
                      <a:pt x="9208" y="19182"/>
                      <a:pt x="9208" y="19182"/>
                      <a:pt x="9208" y="19182"/>
                    </a:cubicBezTo>
                    <a:cubicBezTo>
                      <a:pt x="9122" y="19504"/>
                      <a:pt x="9122" y="19504"/>
                      <a:pt x="9122" y="19504"/>
                    </a:cubicBezTo>
                    <a:close/>
                    <a:moveTo>
                      <a:pt x="9036" y="19827"/>
                    </a:moveTo>
                    <a:cubicBezTo>
                      <a:pt x="9122" y="19827"/>
                      <a:pt x="9122" y="19827"/>
                      <a:pt x="9122" y="19827"/>
                    </a:cubicBezTo>
                    <a:cubicBezTo>
                      <a:pt x="9122" y="19666"/>
                      <a:pt x="9122" y="19666"/>
                      <a:pt x="9122" y="19666"/>
                    </a:cubicBezTo>
                    <a:cubicBezTo>
                      <a:pt x="9122" y="19504"/>
                      <a:pt x="9122" y="19504"/>
                      <a:pt x="9122" y="19504"/>
                    </a:cubicBezTo>
                    <a:cubicBezTo>
                      <a:pt x="9036" y="19827"/>
                      <a:pt x="9036" y="19827"/>
                      <a:pt x="9036" y="19827"/>
                    </a:cubicBezTo>
                    <a:close/>
                    <a:moveTo>
                      <a:pt x="9036" y="20633"/>
                    </a:moveTo>
                    <a:cubicBezTo>
                      <a:pt x="8950" y="20472"/>
                      <a:pt x="8950" y="20472"/>
                      <a:pt x="8950" y="20472"/>
                    </a:cubicBezTo>
                    <a:cubicBezTo>
                      <a:pt x="9036" y="20149"/>
                      <a:pt x="9036" y="20149"/>
                      <a:pt x="9036" y="20149"/>
                    </a:cubicBezTo>
                    <a:cubicBezTo>
                      <a:pt x="9036" y="19827"/>
                      <a:pt x="9036" y="19827"/>
                      <a:pt x="9036" y="19827"/>
                    </a:cubicBezTo>
                    <a:cubicBezTo>
                      <a:pt x="8950" y="20149"/>
                      <a:pt x="8950" y="20149"/>
                      <a:pt x="8950" y="20149"/>
                    </a:cubicBezTo>
                    <a:cubicBezTo>
                      <a:pt x="8950" y="20472"/>
                      <a:pt x="8950" y="20472"/>
                      <a:pt x="8950" y="20472"/>
                    </a:cubicBezTo>
                    <a:cubicBezTo>
                      <a:pt x="8950" y="20472"/>
                      <a:pt x="9036" y="20633"/>
                      <a:pt x="9036" y="20633"/>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685165">
                  <a:defRPr sz="1300">
                    <a:latin typeface="华文细黑"/>
                    <a:ea typeface="华文细黑"/>
                    <a:cs typeface="华文细黑"/>
                    <a:sym typeface="华文细黑"/>
                  </a:defRPr>
                </a:pPr>
                <a:endParaRPr/>
              </a:p>
            </p:txBody>
          </p:sp>
        </p:grpSp>
      </p:grpSp>
      <p:pic>
        <p:nvPicPr>
          <p:cNvPr id="287" name="图片 265" descr="图片 265"/>
          <p:cNvPicPr>
            <a:picLocks noChangeAspect="1"/>
          </p:cNvPicPr>
          <p:nvPr/>
        </p:nvPicPr>
        <p:blipFill>
          <a:blip r:embed="rId3"/>
          <a:stretch>
            <a:fillRect/>
          </a:stretch>
        </p:blipFill>
        <p:spPr>
          <a:xfrm>
            <a:off x="187452" y="158564"/>
            <a:ext cx="1530713" cy="395831"/>
          </a:xfrm>
          <a:prstGeom prst="rect">
            <a:avLst/>
          </a:prstGeom>
          <a:ln w="12700">
            <a:miter lim="400000"/>
            <a:headEnd/>
            <a:tailEnd/>
          </a:ln>
        </p:spPr>
      </p:pic>
      <p:sp>
        <p:nvSpPr>
          <p:cNvPr id="28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47C1EB-E5DA-4F8D-AED9-ABAEA1E80CDA}"/>
              </a:ext>
            </a:extLst>
          </p:cNvPr>
          <p:cNvSpPr txBox="1"/>
          <p:nvPr userDrawn="1"/>
        </p:nvSpPr>
        <p:spPr>
          <a:xfrm>
            <a:off x="9944100" y="6198577"/>
            <a:ext cx="2247900" cy="32316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050" b="1" i="1" u="none"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rPr>
              <a:t>Mail</a:t>
            </a:r>
            <a:r>
              <a:rPr kumimoji="0" lang="zh-CN" altLang="en-US" sz="1050" b="1" i="1" u="none"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rPr>
              <a:t>：</a:t>
            </a:r>
            <a:r>
              <a:rPr kumimoji="0" lang="en-US" altLang="zh-CN" sz="1050" b="1" i="1" u="none"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hlinkClick r:id="rId2">
                  <a:extLst>
                    <a:ext uri="{A12FA001-AC4F-418D-AE19-62706E023703}">
                      <ahyp:hlinkClr xmlns:ahyp="http://schemas.microsoft.com/office/drawing/2018/hyperlinkcolor" val="tx"/>
                    </a:ext>
                  </a:extLst>
                </a:hlinkClick>
              </a:rPr>
              <a:t>baobaotql@163.com</a:t>
            </a:r>
            <a:endParaRPr kumimoji="0" lang="en-US" altLang="zh-CN" sz="1050" b="1" i="1" u="none"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endParaRPr>
          </a:p>
          <a:p>
            <a:pPr marL="0" marR="0" indent="0" algn="l" defTabSz="457200" rtl="0" fontAlgn="auto" latinLnBrk="0" hangingPunct="0">
              <a:lnSpc>
                <a:spcPct val="100000"/>
              </a:lnSpc>
              <a:spcBef>
                <a:spcPts val="0"/>
              </a:spcBef>
              <a:spcAft>
                <a:spcPts val="0"/>
              </a:spcAft>
              <a:buClrTx/>
              <a:buSzTx/>
              <a:buFontTx/>
              <a:buNone/>
            </a:pPr>
            <a:r>
              <a:rPr kumimoji="0" lang="en-US" altLang="zh-CN" sz="1050" b="1" i="1" u="none" strike="noStrike" cap="none" spc="0" normalizeH="0" baseline="0" dirty="0" err="1">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rPr>
              <a:t>Github</a:t>
            </a:r>
            <a:r>
              <a:rPr kumimoji="0" lang="zh-CN" altLang="en-US" sz="1050" b="1" i="1" u="none"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rPr>
              <a:t>：</a:t>
            </a:r>
            <a:r>
              <a:rPr kumimoji="0" lang="en-US" altLang="zh-CN" sz="1050" b="1" i="1" u="sng"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rPr>
              <a:t>https://github.com/baobaotql</a:t>
            </a:r>
            <a:endParaRPr kumimoji="0" lang="zh-CN" altLang="en-US" sz="1050" b="1" i="1" u="sng" strike="noStrike" cap="none" spc="0" normalizeH="0" baseline="0" dirty="0">
              <a:ln>
                <a:noFill/>
              </a:ln>
              <a:solidFill>
                <a:srgbClr val="000000"/>
              </a:solidFill>
              <a:effectLst>
                <a:outerShdw blurRad="50800" dist="50800" dir="5400000" algn="ctr" rotWithShape="0">
                  <a:srgbClr val="000000">
                    <a:alpha val="48000"/>
                  </a:srgbClr>
                </a:outerShdw>
              </a:effectLst>
              <a:uFillTx/>
              <a:latin typeface="+mn-lt"/>
              <a:ea typeface="+mn-ea"/>
              <a:cs typeface="+mn-cs"/>
              <a:sym typeface="Calibri" panose="020F0502020204030204"/>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节标题">
    <p:spTree>
      <p:nvGrpSpPr>
        <p:cNvPr id="1" name=""/>
        <p:cNvGrpSpPr/>
        <p:nvPr/>
      </p:nvGrpSpPr>
      <p:grpSpPr>
        <a:xfrm>
          <a:off x="0" y="0"/>
          <a:ext cx="0" cy="0"/>
          <a:chOff x="0" y="0"/>
          <a:chExt cx="0" cy="0"/>
        </a:xfrm>
      </p:grpSpPr>
      <p:grpSp>
        <p:nvGrpSpPr>
          <p:cNvPr id="306" name="组合 6"/>
          <p:cNvGrpSpPr/>
          <p:nvPr/>
        </p:nvGrpSpPr>
        <p:grpSpPr>
          <a:xfrm>
            <a:off x="0" y="4"/>
            <a:ext cx="12192000" cy="314893"/>
            <a:chOff x="0" y="2"/>
            <a:chExt cx="12192000" cy="314891"/>
          </a:xfrm>
        </p:grpSpPr>
        <p:sp>
          <p:nvSpPr>
            <p:cNvPr id="304"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05"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309" name="组合 9"/>
          <p:cNvGrpSpPr/>
          <p:nvPr/>
        </p:nvGrpSpPr>
        <p:grpSpPr>
          <a:xfrm>
            <a:off x="0" y="6538911"/>
            <a:ext cx="12192000" cy="316801"/>
            <a:chOff x="0" y="0"/>
            <a:chExt cx="12192000" cy="316799"/>
          </a:xfrm>
        </p:grpSpPr>
        <p:sp>
          <p:nvSpPr>
            <p:cNvPr id="307"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08"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310" name="标题文本"/>
          <p:cNvSpPr txBox="1">
            <a:spLocks noGrp="1"/>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11" name="正文级别 1…"/>
          <p:cNvSpPr txBox="1">
            <a:spLocks noGrp="1"/>
          </p:cNvSpPr>
          <p:nvPr>
            <p:ph type="body" sz="quarter" idx="1" hasCustomPrompt="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编辑母版文本样式</a:t>
            </a:r>
          </a:p>
          <a:p>
            <a:pPr lvl="1"/>
            <a:endParaRPr/>
          </a:p>
          <a:p>
            <a:pPr lvl="2"/>
            <a:endParaRPr/>
          </a:p>
          <a:p>
            <a:pPr lvl="3"/>
            <a:endParaRPr/>
          </a:p>
          <a:p>
            <a:pPr lvl="4"/>
            <a:endParaRPr/>
          </a:p>
        </p:txBody>
      </p:sp>
      <p:sp>
        <p:nvSpPr>
          <p:cNvPr id="312" name="矩形 6"/>
          <p:cNvSpPr/>
          <p:nvPr/>
        </p:nvSpPr>
        <p:spPr>
          <a:xfrm>
            <a:off x="0" y="0"/>
            <a:ext cx="12192000" cy="6858000"/>
          </a:xfrm>
          <a:prstGeom prst="rect">
            <a:avLst/>
          </a:prstGeom>
          <a:gradFill>
            <a:gsLst>
              <a:gs pos="0">
                <a:srgbClr val="002167"/>
              </a:gs>
              <a:gs pos="50000">
                <a:srgbClr val="003096"/>
              </a:gs>
              <a:gs pos="100000">
                <a:srgbClr val="003AB4"/>
              </a:gs>
            </a:gsLst>
            <a:lin ang="2700000"/>
          </a:gradFill>
          <a:ln w="12700">
            <a:miter lim="400000"/>
          </a:ln>
        </p:spPr>
        <p:txBody>
          <a:bodyPr lIns="0" tIns="0" rIns="0" bIns="0" anchor="ctr"/>
          <a:lstStyle/>
          <a:p>
            <a:pPr algn="ctr">
              <a:defRPr>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a:p>
        </p:txBody>
      </p:sp>
      <p:pic>
        <p:nvPicPr>
          <p:cNvPr id="313" name="图片 7" descr="图片 7"/>
          <p:cNvPicPr>
            <a:picLocks noChangeAspect="1"/>
          </p:cNvPicPr>
          <p:nvPr/>
        </p:nvPicPr>
        <p:blipFill>
          <a:blip r:embed="rId3"/>
          <a:stretch>
            <a:fillRect/>
          </a:stretch>
        </p:blipFill>
        <p:spPr>
          <a:xfrm>
            <a:off x="10370333" y="219056"/>
            <a:ext cx="1530712" cy="395831"/>
          </a:xfrm>
          <a:prstGeom prst="rect">
            <a:avLst/>
          </a:prstGeom>
          <a:ln w="12700">
            <a:miter lim="400000"/>
            <a:headEnd/>
            <a:tailEnd/>
          </a:ln>
        </p:spPr>
      </p:pic>
      <p:sp>
        <p:nvSpPr>
          <p:cNvPr id="31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两栏内容">
    <p:spTree>
      <p:nvGrpSpPr>
        <p:cNvPr id="1" name=""/>
        <p:cNvGrpSpPr/>
        <p:nvPr/>
      </p:nvGrpSpPr>
      <p:grpSpPr>
        <a:xfrm>
          <a:off x="0" y="0"/>
          <a:ext cx="0" cy="0"/>
          <a:chOff x="0" y="0"/>
          <a:chExt cx="0" cy="0"/>
        </a:xfrm>
      </p:grpSpPr>
      <p:grpSp>
        <p:nvGrpSpPr>
          <p:cNvPr id="323" name="组合 6"/>
          <p:cNvGrpSpPr/>
          <p:nvPr/>
        </p:nvGrpSpPr>
        <p:grpSpPr>
          <a:xfrm>
            <a:off x="0" y="4"/>
            <a:ext cx="12192000" cy="314893"/>
            <a:chOff x="0" y="2"/>
            <a:chExt cx="12192000" cy="314891"/>
          </a:xfrm>
        </p:grpSpPr>
        <p:sp>
          <p:nvSpPr>
            <p:cNvPr id="321"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22"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326" name="组合 9"/>
          <p:cNvGrpSpPr/>
          <p:nvPr/>
        </p:nvGrpSpPr>
        <p:grpSpPr>
          <a:xfrm>
            <a:off x="0" y="6538911"/>
            <a:ext cx="12192000" cy="316801"/>
            <a:chOff x="0" y="0"/>
            <a:chExt cx="12192000" cy="316799"/>
          </a:xfrm>
        </p:grpSpPr>
        <p:sp>
          <p:nvSpPr>
            <p:cNvPr id="324"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25"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327" name="标题文本"/>
          <p:cNvSpPr txBox="1">
            <a:spLocks noGrp="1"/>
          </p:cNvSpPr>
          <p:nvPr>
            <p:ph type="title" hasCustomPrompt="1"/>
          </p:nvPr>
        </p:nvSpPr>
        <p:spPr>
          <a:prstGeom prst="rect">
            <a:avLst/>
          </a:prstGeom>
        </p:spPr>
        <p:txBody>
          <a:bodyPr/>
          <a:lstStyle/>
          <a:p>
            <a:r>
              <a:t>标题文本</a:t>
            </a:r>
          </a:p>
        </p:txBody>
      </p:sp>
      <p:sp>
        <p:nvSpPr>
          <p:cNvPr id="328" name="正文级别 1…"/>
          <p:cNvSpPr txBox="1">
            <a:spLocks noGrp="1"/>
          </p:cNvSpPr>
          <p:nvPr>
            <p:ph type="body" sz="half" idx="1" hasCustomPrompt="1"/>
          </p:nvPr>
        </p:nvSpPr>
        <p:spPr>
          <a:xfrm>
            <a:off x="838200" y="1825625"/>
            <a:ext cx="5181600" cy="4351338"/>
          </a:xfrm>
          <a:prstGeom prst="rect">
            <a:avLst/>
          </a:prstGeom>
        </p:spPr>
        <p:txBody>
          <a:bodyPr/>
          <a:lstStyle/>
          <a:p>
            <a:r>
              <a:t>编辑母版文本样式</a:t>
            </a:r>
          </a:p>
          <a:p>
            <a:pPr lvl="1"/>
            <a:endParaRPr/>
          </a:p>
          <a:p>
            <a:pPr lvl="2"/>
            <a:endParaRPr/>
          </a:p>
          <a:p>
            <a:pPr lvl="3"/>
            <a:endParaRPr/>
          </a:p>
          <a:p>
            <a:pPr lvl="4"/>
            <a:endParaRPr/>
          </a:p>
        </p:txBody>
      </p:sp>
      <p:sp>
        <p:nvSpPr>
          <p:cNvPr id="32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比较">
    <p:spTree>
      <p:nvGrpSpPr>
        <p:cNvPr id="1" name=""/>
        <p:cNvGrpSpPr/>
        <p:nvPr/>
      </p:nvGrpSpPr>
      <p:grpSpPr>
        <a:xfrm>
          <a:off x="0" y="0"/>
          <a:ext cx="0" cy="0"/>
          <a:chOff x="0" y="0"/>
          <a:chExt cx="0" cy="0"/>
        </a:xfrm>
      </p:grpSpPr>
      <p:grpSp>
        <p:nvGrpSpPr>
          <p:cNvPr id="338" name="组合 6"/>
          <p:cNvGrpSpPr/>
          <p:nvPr/>
        </p:nvGrpSpPr>
        <p:grpSpPr>
          <a:xfrm>
            <a:off x="0" y="4"/>
            <a:ext cx="12192000" cy="314893"/>
            <a:chOff x="0" y="2"/>
            <a:chExt cx="12192000" cy="314891"/>
          </a:xfrm>
        </p:grpSpPr>
        <p:sp>
          <p:nvSpPr>
            <p:cNvPr id="336"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37"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341" name="组合 9"/>
          <p:cNvGrpSpPr/>
          <p:nvPr/>
        </p:nvGrpSpPr>
        <p:grpSpPr>
          <a:xfrm>
            <a:off x="0" y="6538911"/>
            <a:ext cx="12192000" cy="316801"/>
            <a:chOff x="0" y="0"/>
            <a:chExt cx="12192000" cy="316799"/>
          </a:xfrm>
        </p:grpSpPr>
        <p:sp>
          <p:nvSpPr>
            <p:cNvPr id="339"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40"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342" name="标题文本"/>
          <p:cNvSpPr txBox="1">
            <a:spLocks noGrp="1"/>
          </p:cNvSpPr>
          <p:nvPr>
            <p:ph type="title" hasCustomPrompt="1"/>
          </p:nvPr>
        </p:nvSpPr>
        <p:spPr>
          <a:xfrm>
            <a:off x="839787" y="365125"/>
            <a:ext cx="10515601" cy="1325563"/>
          </a:xfrm>
          <a:prstGeom prst="rect">
            <a:avLst/>
          </a:prstGeom>
        </p:spPr>
        <p:txBody>
          <a:bodyPr/>
          <a:lstStyle/>
          <a:p>
            <a:r>
              <a:t>标题文本</a:t>
            </a:r>
          </a:p>
        </p:txBody>
      </p:sp>
      <p:sp>
        <p:nvSpPr>
          <p:cNvPr id="343" name="正文级别 1…"/>
          <p:cNvSpPr txBox="1">
            <a:spLocks noGrp="1"/>
          </p:cNvSpPr>
          <p:nvPr>
            <p:ph type="body" sz="quarter" idx="1" hasCustomPrompt="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编辑母版文本样式</a:t>
            </a:r>
          </a:p>
          <a:p>
            <a:pPr lvl="1"/>
            <a:endParaRPr/>
          </a:p>
          <a:p>
            <a:pPr lvl="2"/>
            <a:endParaRPr/>
          </a:p>
          <a:p>
            <a:pPr lvl="3"/>
            <a:endParaRPr/>
          </a:p>
          <a:p>
            <a:pPr lvl="4"/>
            <a:endParaRPr/>
          </a:p>
        </p:txBody>
      </p:sp>
      <p:sp>
        <p:nvSpPr>
          <p:cNvPr id="344" name="Text Placeholder 4"/>
          <p:cNvSpPr>
            <a:spLocks noGrp="1"/>
          </p:cNvSpPr>
          <p:nvPr>
            <p:ph type="body" sz="quarter" idx="13" hasCustomPrompt="1"/>
          </p:nvPr>
        </p:nvSpPr>
        <p:spPr>
          <a:xfrm>
            <a:off x="6172200" y="1681163"/>
            <a:ext cx="5183188" cy="823913"/>
          </a:xfrm>
          <a:prstGeom prst="rect">
            <a:avLst/>
          </a:prstGeom>
        </p:spPr>
        <p:txBody>
          <a:bodyPr anchor="b"/>
          <a:lstStyle>
            <a:lvl1pPr marL="0" indent="0">
              <a:buSzTx/>
              <a:buFontTx/>
              <a:buNone/>
              <a:defRPr sz="2400" b="1"/>
            </a:lvl1pPr>
          </a:lstStyle>
          <a:p>
            <a:r>
              <a:t>编辑母版文本样式</a:t>
            </a:r>
          </a:p>
        </p:txBody>
      </p:sp>
      <p:sp>
        <p:nvSpPr>
          <p:cNvPr id="3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grpSp>
        <p:nvGrpSpPr>
          <p:cNvPr id="368" name="组合 6"/>
          <p:cNvGrpSpPr/>
          <p:nvPr/>
        </p:nvGrpSpPr>
        <p:grpSpPr>
          <a:xfrm>
            <a:off x="0" y="4"/>
            <a:ext cx="12192000" cy="314893"/>
            <a:chOff x="0" y="2"/>
            <a:chExt cx="12192000" cy="314891"/>
          </a:xfrm>
        </p:grpSpPr>
        <p:sp>
          <p:nvSpPr>
            <p:cNvPr id="366"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67"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371" name="组合 9"/>
          <p:cNvGrpSpPr/>
          <p:nvPr/>
        </p:nvGrpSpPr>
        <p:grpSpPr>
          <a:xfrm>
            <a:off x="0" y="6538911"/>
            <a:ext cx="12192000" cy="316801"/>
            <a:chOff x="0" y="0"/>
            <a:chExt cx="12192000" cy="316799"/>
          </a:xfrm>
        </p:grpSpPr>
        <p:sp>
          <p:nvSpPr>
            <p:cNvPr id="369"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70"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372"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内容与标题">
    <p:spTree>
      <p:nvGrpSpPr>
        <p:cNvPr id="1" name=""/>
        <p:cNvGrpSpPr/>
        <p:nvPr/>
      </p:nvGrpSpPr>
      <p:grpSpPr>
        <a:xfrm>
          <a:off x="0" y="0"/>
          <a:ext cx="0" cy="0"/>
          <a:chOff x="0" y="0"/>
          <a:chExt cx="0" cy="0"/>
        </a:xfrm>
      </p:grpSpPr>
      <p:grpSp>
        <p:nvGrpSpPr>
          <p:cNvPr id="381" name="组合 6"/>
          <p:cNvGrpSpPr/>
          <p:nvPr/>
        </p:nvGrpSpPr>
        <p:grpSpPr>
          <a:xfrm>
            <a:off x="0" y="4"/>
            <a:ext cx="12192000" cy="314893"/>
            <a:chOff x="0" y="2"/>
            <a:chExt cx="12192000" cy="314891"/>
          </a:xfrm>
        </p:grpSpPr>
        <p:sp>
          <p:nvSpPr>
            <p:cNvPr id="379"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80"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384" name="组合 9"/>
          <p:cNvGrpSpPr/>
          <p:nvPr/>
        </p:nvGrpSpPr>
        <p:grpSpPr>
          <a:xfrm>
            <a:off x="0" y="6538911"/>
            <a:ext cx="12192000" cy="316801"/>
            <a:chOff x="0" y="0"/>
            <a:chExt cx="12192000" cy="316799"/>
          </a:xfrm>
        </p:grpSpPr>
        <p:sp>
          <p:nvSpPr>
            <p:cNvPr id="382"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83"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385"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386" name="正文级别 1…"/>
          <p:cNvSpPr txBox="1">
            <a:spLocks noGrp="1"/>
          </p:cNvSpPr>
          <p:nvPr>
            <p:ph type="body" sz="half" idx="1" hasCustomPrompt="1"/>
          </p:nvPr>
        </p:nvSpPr>
        <p:spPr>
          <a:xfrm>
            <a:off x="5183187" y="987425"/>
            <a:ext cx="6172201"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编辑母版文本样式</a:t>
            </a:r>
          </a:p>
          <a:p>
            <a:pPr lvl="1"/>
            <a:endParaRPr/>
          </a:p>
          <a:p>
            <a:pPr lvl="2"/>
            <a:endParaRPr/>
          </a:p>
          <a:p>
            <a:pPr lvl="3"/>
            <a:endParaRPr/>
          </a:p>
          <a:p>
            <a:pPr lvl="4"/>
            <a:endParaRPr/>
          </a:p>
        </p:txBody>
      </p:sp>
      <p:sp>
        <p:nvSpPr>
          <p:cNvPr id="387" name="Text Placeholder 3"/>
          <p:cNvSpPr>
            <a:spLocks noGrp="1"/>
          </p:cNvSpPr>
          <p:nvPr>
            <p:ph type="body" sz="quarter" idx="13" hasCustomPrompt="1"/>
          </p:nvPr>
        </p:nvSpPr>
        <p:spPr>
          <a:xfrm>
            <a:off x="839787" y="2057400"/>
            <a:ext cx="3932238" cy="3811588"/>
          </a:xfrm>
          <a:prstGeom prst="rect">
            <a:avLst/>
          </a:prstGeom>
        </p:spPr>
        <p:txBody>
          <a:bodyPr/>
          <a:lstStyle>
            <a:lvl1pPr marL="0" indent="0">
              <a:buSzTx/>
              <a:buFontTx/>
              <a:buNone/>
              <a:defRPr sz="1600"/>
            </a:lvl1pPr>
          </a:lstStyle>
          <a:p>
            <a:r>
              <a:t>编辑母版文本样式</a:t>
            </a:r>
          </a:p>
        </p:txBody>
      </p:sp>
      <p:sp>
        <p:nvSpPr>
          <p:cNvPr id="38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图片与标题">
    <p:spTree>
      <p:nvGrpSpPr>
        <p:cNvPr id="1" name=""/>
        <p:cNvGrpSpPr/>
        <p:nvPr/>
      </p:nvGrpSpPr>
      <p:grpSpPr>
        <a:xfrm>
          <a:off x="0" y="0"/>
          <a:ext cx="0" cy="0"/>
          <a:chOff x="0" y="0"/>
          <a:chExt cx="0" cy="0"/>
        </a:xfrm>
      </p:grpSpPr>
      <p:grpSp>
        <p:nvGrpSpPr>
          <p:cNvPr id="397" name="组合 6"/>
          <p:cNvGrpSpPr/>
          <p:nvPr/>
        </p:nvGrpSpPr>
        <p:grpSpPr>
          <a:xfrm>
            <a:off x="0" y="4"/>
            <a:ext cx="12192000" cy="314893"/>
            <a:chOff x="0" y="2"/>
            <a:chExt cx="12192000" cy="314891"/>
          </a:xfrm>
        </p:grpSpPr>
        <p:sp>
          <p:nvSpPr>
            <p:cNvPr id="395"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96" name="图片 8" descr="图片 8"/>
            <p:cNvPicPr>
              <a:picLocks noChangeAspect="1"/>
            </p:cNvPicPr>
            <p:nvPr/>
          </p:nvPicPr>
          <p:blipFill>
            <a:blip r:embed="rId2"/>
            <a:stretch>
              <a:fillRect/>
            </a:stretch>
          </p:blipFill>
          <p:spPr>
            <a:xfrm>
              <a:off x="10652228" y="14332"/>
              <a:ext cx="1421281" cy="275649"/>
            </a:xfrm>
            <a:prstGeom prst="rect">
              <a:avLst/>
            </a:prstGeom>
            <a:ln w="12700" cap="flat">
              <a:noFill/>
              <a:miter lim="400000"/>
              <a:headEnd/>
              <a:tailEnd/>
            </a:ln>
            <a:effectLst/>
          </p:spPr>
        </p:pic>
      </p:grpSp>
      <p:grpSp>
        <p:nvGrpSpPr>
          <p:cNvPr id="400" name="组合 9"/>
          <p:cNvGrpSpPr/>
          <p:nvPr/>
        </p:nvGrpSpPr>
        <p:grpSpPr>
          <a:xfrm>
            <a:off x="0" y="6538911"/>
            <a:ext cx="12192000" cy="316801"/>
            <a:chOff x="0" y="0"/>
            <a:chExt cx="12192000" cy="316799"/>
          </a:xfrm>
        </p:grpSpPr>
        <p:sp>
          <p:nvSpPr>
            <p:cNvPr id="398"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399"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401" name="标题文本"/>
          <p:cNvSpPr txBox="1">
            <a:spLocks noGrp="1"/>
          </p:cNvSpPr>
          <p:nvPr>
            <p:ph type="title" hasCustomPrompt="1"/>
          </p:nvPr>
        </p:nvSpPr>
        <p:spPr>
          <a:xfrm>
            <a:off x="839787" y="457200"/>
            <a:ext cx="3932239" cy="1600200"/>
          </a:xfrm>
          <a:prstGeom prst="rect">
            <a:avLst/>
          </a:prstGeom>
        </p:spPr>
        <p:txBody>
          <a:bodyPr anchor="b"/>
          <a:lstStyle>
            <a:lvl1pPr>
              <a:defRPr sz="3200"/>
            </a:lvl1pPr>
          </a:lstStyle>
          <a:p>
            <a:r>
              <a:t>标题文本</a:t>
            </a:r>
          </a:p>
        </p:txBody>
      </p:sp>
      <p:sp>
        <p:nvSpPr>
          <p:cNvPr id="40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403" name="正文级别 1…"/>
          <p:cNvSpPr txBox="1">
            <a:spLocks noGrp="1"/>
          </p:cNvSpPr>
          <p:nvPr>
            <p:ph type="body" sz="quarter" idx="1" hasCustomPrompt="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编辑母版文本样式</a:t>
            </a:r>
          </a:p>
          <a:p>
            <a:pPr lvl="1"/>
            <a:endParaRPr/>
          </a:p>
          <a:p>
            <a:pPr lvl="2"/>
            <a:endParaRPr/>
          </a:p>
          <a:p>
            <a:pPr lvl="3"/>
            <a:endParaRPr/>
          </a:p>
          <a:p>
            <a:pPr lvl="4"/>
            <a:endParaRPr/>
          </a:p>
        </p:txBody>
      </p:sp>
      <p:sp>
        <p:nvSpPr>
          <p:cNvPr id="40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 name="组合 6"/>
          <p:cNvGrpSpPr/>
          <p:nvPr/>
        </p:nvGrpSpPr>
        <p:grpSpPr>
          <a:xfrm>
            <a:off x="0" y="4"/>
            <a:ext cx="12192000" cy="314893"/>
            <a:chOff x="0" y="2"/>
            <a:chExt cx="12192000" cy="314891"/>
          </a:xfrm>
        </p:grpSpPr>
        <p:sp>
          <p:nvSpPr>
            <p:cNvPr id="2" name="矩形 7"/>
            <p:cNvSpPr/>
            <p:nvPr/>
          </p:nvSpPr>
          <p:spPr>
            <a:xfrm>
              <a:off x="0" y="2"/>
              <a:ext cx="12192000" cy="31489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pic>
          <p:nvPicPr>
            <p:cNvPr id="3" name="图片 8" descr="图片 8"/>
            <p:cNvPicPr>
              <a:picLocks noChangeAspect="1"/>
            </p:cNvPicPr>
            <p:nvPr/>
          </p:nvPicPr>
          <p:blipFill>
            <a:blip r:embed="rId10"/>
            <a:stretch>
              <a:fillRect/>
            </a:stretch>
          </p:blipFill>
          <p:spPr>
            <a:xfrm>
              <a:off x="10652228" y="14332"/>
              <a:ext cx="1421281" cy="275649"/>
            </a:xfrm>
            <a:prstGeom prst="rect">
              <a:avLst/>
            </a:prstGeom>
            <a:ln w="12700" cap="flat">
              <a:noFill/>
              <a:miter lim="400000"/>
              <a:headEnd/>
              <a:tailEnd/>
            </a:ln>
            <a:effectLst/>
          </p:spPr>
        </p:pic>
      </p:grpSp>
      <p:grpSp>
        <p:nvGrpSpPr>
          <p:cNvPr id="7" name="组合 9"/>
          <p:cNvGrpSpPr/>
          <p:nvPr/>
        </p:nvGrpSpPr>
        <p:grpSpPr>
          <a:xfrm>
            <a:off x="0" y="6538911"/>
            <a:ext cx="12192000" cy="316801"/>
            <a:chOff x="0" y="0"/>
            <a:chExt cx="12192000" cy="316799"/>
          </a:xfrm>
        </p:grpSpPr>
        <p:sp>
          <p:nvSpPr>
            <p:cNvPr id="5" name="矩形 10"/>
            <p:cNvSpPr/>
            <p:nvPr/>
          </p:nvSpPr>
          <p:spPr>
            <a:xfrm>
              <a:off x="0" y="12767"/>
              <a:ext cx="12192000" cy="304033"/>
            </a:xfrm>
            <a:prstGeom prst="rect">
              <a:avLst/>
            </a:prstGeom>
            <a:solidFill>
              <a:srgbClr val="053CAF"/>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6" name="直接连接符 11"/>
            <p:cNvSpPr/>
            <p:nvPr/>
          </p:nvSpPr>
          <p:spPr>
            <a:xfrm>
              <a:off x="0" y="0"/>
              <a:ext cx="12192000" cy="1"/>
            </a:xfrm>
            <a:prstGeom prst="line">
              <a:avLst/>
            </a:prstGeom>
            <a:noFill/>
            <a:ln w="6350" cap="flat">
              <a:solidFill>
                <a:srgbClr val="1D4C7C"/>
              </a:solidFill>
              <a:prstDash val="solid"/>
              <a:miter lim="800000"/>
            </a:ln>
            <a:effectLst/>
          </p:spPr>
          <p:txBody>
            <a:bodyPr wrap="square" lIns="0" tIns="0" rIns="0" bIns="0" numCol="1" anchor="t">
              <a:noAutofit/>
            </a:bodyPr>
            <a:lstStyle/>
            <a:p>
              <a:endParaRPr/>
            </a:p>
          </p:txBody>
        </p:sp>
      </p:grpSp>
      <p:sp>
        <p:nvSpPr>
          <p:cNvPr id="8" name="标题文本"/>
          <p:cNvSpPr txBox="1">
            <a:spLocks noGrp="1"/>
          </p:cNvSpPr>
          <p:nvPr>
            <p:ph type="title"/>
          </p:nvPr>
        </p:nvSpPr>
        <p:spPr>
          <a:xfrm>
            <a:off x="838200" y="365125"/>
            <a:ext cx="10515600" cy="1325563"/>
          </a:xfrm>
          <a:prstGeom prst="rect">
            <a:avLst/>
          </a:prstGeom>
          <a:ln w="12700">
            <a:miter lim="400000"/>
          </a:ln>
        </p:spPr>
        <p:txBody>
          <a:bodyPr lIns="45719" rIns="45719" anchor="ctr">
            <a:normAutofit/>
          </a:bodyPr>
          <a:lstStyle/>
          <a:p>
            <a:r>
              <a:t>标题文本</a:t>
            </a:r>
          </a:p>
        </p:txBody>
      </p:sp>
      <p:sp>
        <p:nvSpPr>
          <p:cNvPr id="9" name="正文级别 1…"/>
          <p:cNvSpPr txBox="1">
            <a:spLocks noGrp="1"/>
          </p:cNvSpPr>
          <p:nvPr>
            <p:ph type="body" idx="1" hasCustomPrompt="1"/>
          </p:nvPr>
        </p:nvSpPr>
        <p:spPr>
          <a:xfrm>
            <a:off x="838200" y="1825625"/>
            <a:ext cx="10515600" cy="4351338"/>
          </a:xfrm>
          <a:prstGeom prst="rect">
            <a:avLst/>
          </a:prstGeom>
          <a:ln w="12700">
            <a:miter lim="400000"/>
          </a:ln>
        </p:spPr>
        <p:txBody>
          <a:bodyPr lIns="45719" rIns="45719">
            <a:normAutofit/>
          </a:bodyPr>
          <a:lstStyle/>
          <a:p>
            <a:r>
              <a:t>编辑母版文本样式</a:t>
            </a:r>
          </a:p>
          <a:p>
            <a:pPr lvl="1"/>
            <a:endParaRPr/>
          </a:p>
          <a:p>
            <a:pPr lvl="2"/>
            <a:endParaRPr/>
          </a:p>
          <a:p>
            <a:pPr lvl="3"/>
            <a:endParaRPr/>
          </a:p>
          <a:p>
            <a:pPr lvl="4"/>
            <a:endParaRPr/>
          </a:p>
        </p:txBody>
      </p:sp>
      <p:grpSp>
        <p:nvGrpSpPr>
          <p:cNvPr id="12" name="组合 6"/>
          <p:cNvGrpSpPr/>
          <p:nvPr/>
        </p:nvGrpSpPr>
        <p:grpSpPr>
          <a:xfrm>
            <a:off x="317046" y="527960"/>
            <a:ext cx="452439" cy="454026"/>
            <a:chOff x="0" y="0"/>
            <a:chExt cx="452438" cy="454025"/>
          </a:xfrm>
        </p:grpSpPr>
        <p:sp>
          <p:nvSpPr>
            <p:cNvPr id="10" name="任意多边形 10"/>
            <p:cNvSpPr/>
            <p:nvPr/>
          </p:nvSpPr>
          <p:spPr>
            <a:xfrm>
              <a:off x="-1" y="-1"/>
              <a:ext cx="339569" cy="340759"/>
            </a:xfrm>
            <a:custGeom>
              <a:avLst/>
              <a:gdLst/>
              <a:ahLst/>
              <a:cxnLst>
                <a:cxn ang="0">
                  <a:pos x="wd2" y="hd2"/>
                </a:cxn>
                <a:cxn ang="5400000">
                  <a:pos x="wd2" y="hd2"/>
                </a:cxn>
                <a:cxn ang="10800000">
                  <a:pos x="wd2" y="hd2"/>
                </a:cxn>
                <a:cxn ang="16200000">
                  <a:pos x="wd2" y="hd2"/>
                </a:cxn>
              </a:cxnLst>
              <a:rect l="0" t="0" r="r" b="b"/>
              <a:pathLst>
                <a:path w="21600" h="21600" extrusionOk="0">
                  <a:moveTo>
                    <a:pt x="10760" y="21600"/>
                  </a:moveTo>
                  <a:lnTo>
                    <a:pt x="0" y="21600"/>
                  </a:lnTo>
                  <a:lnTo>
                    <a:pt x="0" y="0"/>
                  </a:lnTo>
                  <a:lnTo>
                    <a:pt x="21600" y="0"/>
                  </a:lnTo>
                  <a:lnTo>
                    <a:pt x="21600" y="10760"/>
                  </a:lnTo>
                </a:path>
              </a:pathLst>
            </a:custGeom>
            <a:noFill/>
            <a:ln w="57150" cap="flat">
              <a:solidFill>
                <a:srgbClr val="053CAF"/>
              </a:solidFill>
              <a:prstDash val="solid"/>
              <a:miter lim="800000"/>
            </a:ln>
            <a:effectLst/>
          </p:spPr>
          <p:txBody>
            <a:bodyPr wrap="square" lIns="0" tIns="0" rIns="0" bIns="0" numCol="1" anchor="ctr">
              <a:noAutofit/>
            </a:bodyPr>
            <a:lstStyle/>
            <a:p>
              <a:pPr algn="ctr">
                <a:defRPr>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a:p>
          </p:txBody>
        </p:sp>
        <p:sp>
          <p:nvSpPr>
            <p:cNvPr id="11" name="矩形 8"/>
            <p:cNvSpPr/>
            <p:nvPr/>
          </p:nvSpPr>
          <p:spPr>
            <a:xfrm>
              <a:off x="226696" y="227491"/>
              <a:ext cx="225743" cy="226534"/>
            </a:xfrm>
            <a:prstGeom prst="rect">
              <a:avLst/>
            </a:prstGeom>
            <a:solidFill>
              <a:srgbClr val="FF0000"/>
            </a:solidFill>
            <a:ln w="12700" cap="flat">
              <a:noFill/>
              <a:miter lim="400000"/>
            </a:ln>
            <a:effectLst/>
          </p:spPr>
          <p:txBody>
            <a:bodyPr wrap="square" lIns="0" tIns="0" rIns="0" bIns="0" numCol="1" anchor="ctr">
              <a:noAutofit/>
            </a:bodyPr>
            <a:lstStyle/>
            <a:p>
              <a:pPr algn="ctr">
                <a:defRPr>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a:p>
          </p:txBody>
        </p:sp>
      </p:grpSp>
      <p:sp>
        <p:nvSpPr>
          <p:cNvPr id="13" name="幻灯片编号"/>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p:bodyStyle>
    <p:otherStyle>
      <a:lvl1pPr marL="0" marR="0" indent="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1pPr>
      <a:lvl2pPr marL="0" marR="0" indent="457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2pPr>
      <a:lvl3pPr marL="0" marR="0" indent="914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3pPr>
      <a:lvl4pPr marL="0" marR="0" indent="1371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4pPr>
      <a:lvl5pPr marL="0" marR="0" indent="18288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5pPr>
      <a:lvl6pPr marL="0" marR="0" indent="22860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6pPr>
      <a:lvl7pPr marL="0" marR="0" indent="27432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7pPr>
      <a:lvl8pPr marL="0" marR="0" indent="32004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8pPr>
      <a:lvl9pPr marL="0" marR="0" indent="3657600" algn="r" defTabSz="4572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hyperlink" Target="https://link.zhihu.com/?target=https%3A//rajpurkar.github.io/SQuAD-explore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hyperlink" Target="http://staging.mathits.c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hyperlink" Target="https://www.cnblogs.com/baobaotql/p/14084370.html"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副标题 2"/>
          <p:cNvSpPr txBox="1">
            <a:spLocks noGrp="1"/>
          </p:cNvSpPr>
          <p:nvPr>
            <p:ph type="subTitle" sz="quarter" idx="1"/>
          </p:nvPr>
        </p:nvSpPr>
        <p:spPr>
          <a:xfrm>
            <a:off x="2011051" y="5659620"/>
            <a:ext cx="8169897" cy="1064266"/>
          </a:xfrm>
          <a:prstGeom prst="rect">
            <a:avLst/>
          </a:prstGeom>
        </p:spPr>
        <p:txBody>
          <a:bodyPr/>
          <a:lstStyle/>
          <a:p>
            <a:pPr>
              <a:defRPr b="1">
                <a:solidFill>
                  <a:srgbClr val="FFFFFF"/>
                </a:solidFill>
              </a:defRPr>
            </a:pPr>
            <a:r>
              <a:rPr dirty="0" err="1">
                <a:latin typeface="+mj-lt"/>
                <a:ea typeface="+mj-ea"/>
                <a:cs typeface="+mj-cs"/>
                <a:sym typeface="Helvetica"/>
              </a:rPr>
              <a:t>汇报人</a:t>
            </a:r>
            <a:r>
              <a:rPr dirty="0">
                <a:latin typeface="+mj-lt"/>
                <a:ea typeface="+mj-ea"/>
                <a:cs typeface="+mj-cs"/>
                <a:sym typeface="Helvetica"/>
              </a:rPr>
              <a:t>：</a:t>
            </a:r>
            <a:r>
              <a:rPr lang="zh-CN" altLang="en-US" dirty="0">
                <a:latin typeface="+mj-lt"/>
                <a:ea typeface="+mj-ea"/>
                <a:cs typeface="+mj-cs"/>
                <a:sym typeface="Helvetica"/>
              </a:rPr>
              <a:t>鲍一鸣</a:t>
            </a:r>
            <a:endParaRPr dirty="0">
              <a:latin typeface="+mj-lt"/>
              <a:ea typeface="+mj-ea"/>
              <a:cs typeface="+mj-cs"/>
              <a:sym typeface="Helvetica"/>
            </a:endParaRPr>
          </a:p>
          <a:p>
            <a:pPr>
              <a:defRPr b="1">
                <a:solidFill>
                  <a:srgbClr val="FFFFFF"/>
                </a:solidFill>
              </a:defRPr>
            </a:pPr>
            <a:r>
              <a:rPr dirty="0">
                <a:latin typeface="+mj-lt"/>
                <a:ea typeface="+mj-ea"/>
                <a:cs typeface="+mj-cs"/>
                <a:sym typeface="Helvetica"/>
              </a:rPr>
              <a:t>日期：</a:t>
            </a:r>
            <a:r>
              <a:rPr dirty="0"/>
              <a:t>2020</a:t>
            </a:r>
          </a:p>
        </p:txBody>
      </p:sp>
      <p:pic>
        <p:nvPicPr>
          <p:cNvPr id="414" name="图片 3" descr="图片 3"/>
          <p:cNvPicPr>
            <a:picLocks noChangeAspect="1"/>
          </p:cNvPicPr>
          <p:nvPr/>
        </p:nvPicPr>
        <p:blipFill>
          <a:blip r:embed="rId2"/>
          <a:stretch>
            <a:fillRect/>
          </a:stretch>
        </p:blipFill>
        <p:spPr>
          <a:xfrm>
            <a:off x="1805412" y="134114"/>
            <a:ext cx="3242077" cy="451103"/>
          </a:xfrm>
          <a:prstGeom prst="rect">
            <a:avLst/>
          </a:prstGeom>
          <a:ln w="12700">
            <a:miter lim="400000"/>
            <a:headEnd/>
            <a:tailEnd/>
          </a:ln>
        </p:spPr>
      </p:pic>
      <p:sp>
        <p:nvSpPr>
          <p:cNvPr id="415" name="标题 4"/>
          <p:cNvSpPr txBox="1">
            <a:spLocks noGrp="1"/>
          </p:cNvSpPr>
          <p:nvPr>
            <p:ph type="ctrTitle"/>
          </p:nvPr>
        </p:nvSpPr>
        <p:spPr>
          <a:xfrm>
            <a:off x="956506" y="1717999"/>
            <a:ext cx="10690860" cy="1187451"/>
          </a:xfrm>
          <a:prstGeom prst="rect">
            <a:avLst/>
          </a:prstGeom>
        </p:spPr>
        <p:txBody>
          <a:bodyPr/>
          <a:lstStyle>
            <a:lvl1pPr>
              <a:defRPr b="1">
                <a:solidFill>
                  <a:srgbClr val="FFFFFF"/>
                </a:solidFill>
                <a:latin typeface="+mj-lt"/>
                <a:ea typeface="+mj-ea"/>
                <a:cs typeface="+mj-cs"/>
                <a:sym typeface="Helvetica"/>
              </a:defRPr>
            </a:lvl1pPr>
          </a:lstStyle>
          <a:p>
            <a:pPr>
              <a:defRPr b="0">
                <a:latin typeface="Calibri Light" panose="020F0302020204030204"/>
                <a:ea typeface="Calibri Light" panose="020F0302020204030204"/>
                <a:cs typeface="Calibri Light" panose="020F0302020204030204"/>
                <a:sym typeface="Calibri Light" panose="020F0302020204030204"/>
              </a:defRPr>
            </a:pPr>
            <a:r>
              <a:rPr lang="en-US" altLang="zh-CN" b="1" dirty="0">
                <a:latin typeface="+mn-ea"/>
                <a:ea typeface="+mn-ea"/>
                <a:cs typeface="+mj-cs"/>
                <a:sym typeface="Helvetica"/>
              </a:rPr>
              <a:t>A Survey of QA</a:t>
            </a:r>
            <a:endParaRPr b="1" dirty="0">
              <a:latin typeface="+mn-ea"/>
              <a:ea typeface="+mn-ea"/>
              <a:cs typeface="+mj-cs"/>
              <a:sym typeface="Helvetica"/>
            </a:endParaRPr>
          </a:p>
        </p:txBody>
      </p:sp>
      <p:sp>
        <p:nvSpPr>
          <p:cNvPr id="5" name="标题 4">
            <a:extLst>
              <a:ext uri="{FF2B5EF4-FFF2-40B4-BE49-F238E27FC236}">
                <a16:creationId xmlns:a16="http://schemas.microsoft.com/office/drawing/2014/main" id="{F491D16D-4A50-4B3E-B374-168A644FD174}"/>
              </a:ext>
            </a:extLst>
          </p:cNvPr>
          <p:cNvSpPr txBox="1">
            <a:spLocks/>
          </p:cNvSpPr>
          <p:nvPr/>
        </p:nvSpPr>
        <p:spPr>
          <a:xfrm>
            <a:off x="750569" y="2652823"/>
            <a:ext cx="10690860" cy="1187451"/>
          </a:xfrm>
          <a:prstGeom prst="rect">
            <a:avLst/>
          </a:prstGeom>
          <a:ln w="12700">
            <a:miter lim="400000"/>
          </a:ln>
        </p:spPr>
        <p:txBody>
          <a:bodyPr lIns="45719" rIns="45719" anchor="b">
            <a:normAutofit/>
          </a:bodyPr>
          <a:lstStyle>
            <a:lvl1pPr marL="0" marR="0" indent="0" algn="ctr" defTabSz="914400" rtl="0" latinLnBrk="0">
              <a:lnSpc>
                <a:spcPct val="90000"/>
              </a:lnSpc>
              <a:spcBef>
                <a:spcPts val="0"/>
              </a:spcBef>
              <a:spcAft>
                <a:spcPts val="0"/>
              </a:spcAft>
              <a:buClrTx/>
              <a:buSzTx/>
              <a:buFontTx/>
              <a:buNone/>
              <a:defRPr sz="6000" b="1" i="0" u="none" strike="noStrike" cap="none" spc="0" baseline="0">
                <a:solidFill>
                  <a:srgbClr val="FFFFFF"/>
                </a:solidFill>
                <a:uFillTx/>
                <a:latin typeface="+mj-lt"/>
                <a:ea typeface="+mj-ea"/>
                <a:cs typeface="+mj-cs"/>
                <a:sym typeface="Helvetica"/>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hangingPunct="1">
              <a:defRPr b="0">
                <a:latin typeface="Calibri Light" panose="020F0302020204030204"/>
                <a:ea typeface="Calibri Light" panose="020F0302020204030204"/>
                <a:cs typeface="Calibri Light" panose="020F0302020204030204"/>
                <a:sym typeface="Calibri Light" panose="020F0302020204030204"/>
              </a:defRPr>
            </a:pPr>
            <a:r>
              <a:rPr lang="en-US" altLang="zh-CN" sz="2400" dirty="0"/>
              <a:t>——</a:t>
            </a:r>
            <a:r>
              <a:rPr lang="zh-CN" altLang="en-US" sz="2400" dirty="0"/>
              <a:t>问答系统的研究现状、方法分析与未来发展</a:t>
            </a:r>
            <a:endParaRPr lang="en-US" sz="24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语义解析</a:t>
            </a:r>
            <a:endParaRPr lang="en-US" altLang="zh-CN" sz="2400" b="1" dirty="0"/>
          </a:p>
        </p:txBody>
      </p:sp>
      <p:sp>
        <p:nvSpPr>
          <p:cNvPr id="5" name="文本框 4">
            <a:extLst>
              <a:ext uri="{FF2B5EF4-FFF2-40B4-BE49-F238E27FC236}">
                <a16:creationId xmlns:a16="http://schemas.microsoft.com/office/drawing/2014/main" id="{242C9970-926D-4626-A28C-EF45F11BCAA9}"/>
              </a:ext>
            </a:extLst>
          </p:cNvPr>
          <p:cNvSpPr txBox="1"/>
          <p:nvPr/>
        </p:nvSpPr>
        <p:spPr>
          <a:xfrm>
            <a:off x="531628" y="1330474"/>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i="0" dirty="0">
                <a:solidFill>
                  <a:schemeClr val="tx1">
                    <a:lumMod val="95000"/>
                    <a:lumOff val="5000"/>
                  </a:schemeClr>
                </a:solidFill>
                <a:effectLst/>
                <a:latin typeface="-apple-system"/>
              </a:rPr>
              <a:t>语义解析进行了哪些相关操作？</a:t>
            </a:r>
            <a:endParaRPr lang="zh-CN" altLang="en-US" b="1" dirty="0">
              <a:solidFill>
                <a:schemeClr val="tx1">
                  <a:lumMod val="95000"/>
                  <a:lumOff val="5000"/>
                </a:schemeClr>
              </a:solidFill>
            </a:endParaRPr>
          </a:p>
        </p:txBody>
      </p:sp>
      <p:sp>
        <p:nvSpPr>
          <p:cNvPr id="9" name="文本框 8">
            <a:extLst>
              <a:ext uri="{FF2B5EF4-FFF2-40B4-BE49-F238E27FC236}">
                <a16:creationId xmlns:a16="http://schemas.microsoft.com/office/drawing/2014/main" id="{C52DA362-FE96-44C1-8450-CA96A62A093D}"/>
              </a:ext>
            </a:extLst>
          </p:cNvPr>
          <p:cNvSpPr txBox="1"/>
          <p:nvPr/>
        </p:nvSpPr>
        <p:spPr>
          <a:xfrm>
            <a:off x="531628" y="2059046"/>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i="0" dirty="0">
                <a:solidFill>
                  <a:srgbClr val="121212"/>
                </a:solidFill>
                <a:effectLst/>
                <a:latin typeface="-apple-system"/>
              </a:rPr>
              <a:t>短语检测</a:t>
            </a:r>
            <a:r>
              <a:rPr lang="zh-CN" altLang="en-US" b="0" i="0" dirty="0">
                <a:solidFill>
                  <a:srgbClr val="121212"/>
                </a:solidFill>
                <a:effectLst/>
                <a:latin typeface="-apple-system"/>
              </a:rPr>
              <a:t>：词性标注、实体识别</a:t>
            </a:r>
            <a:endParaRPr lang="zh-CN" altLang="en-US" dirty="0"/>
          </a:p>
        </p:txBody>
      </p:sp>
      <p:sp>
        <p:nvSpPr>
          <p:cNvPr id="11" name="文本框 10">
            <a:extLst>
              <a:ext uri="{FF2B5EF4-FFF2-40B4-BE49-F238E27FC236}">
                <a16:creationId xmlns:a16="http://schemas.microsoft.com/office/drawing/2014/main" id="{23A90346-B02D-4394-B10A-729B4D87F5E3}"/>
              </a:ext>
            </a:extLst>
          </p:cNvPr>
          <p:cNvSpPr txBox="1"/>
          <p:nvPr/>
        </p:nvSpPr>
        <p:spPr>
          <a:xfrm>
            <a:off x="531628" y="2059046"/>
            <a:ext cx="5781204"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i="0" dirty="0">
                <a:solidFill>
                  <a:srgbClr val="121212"/>
                </a:solidFill>
                <a:effectLst/>
                <a:latin typeface="-apple-system"/>
              </a:rPr>
              <a:t>资源映射</a:t>
            </a:r>
            <a:r>
              <a:rPr lang="zh-CN" altLang="en-US" b="0" i="0" dirty="0">
                <a:solidFill>
                  <a:srgbClr val="121212"/>
                </a:solidFill>
                <a:effectLst/>
                <a:latin typeface="-apple-system"/>
              </a:rPr>
              <a:t>： 实体链接、实体消岐、关系抽取</a:t>
            </a:r>
            <a:endParaRPr lang="zh-CN" altLang="en-US" dirty="0"/>
          </a:p>
        </p:txBody>
      </p:sp>
      <p:sp>
        <p:nvSpPr>
          <p:cNvPr id="13" name="文本框 12">
            <a:extLst>
              <a:ext uri="{FF2B5EF4-FFF2-40B4-BE49-F238E27FC236}">
                <a16:creationId xmlns:a16="http://schemas.microsoft.com/office/drawing/2014/main" id="{9D0815D8-4900-468E-B502-8A9BE47B4EAD}"/>
              </a:ext>
            </a:extLst>
          </p:cNvPr>
          <p:cNvSpPr txBox="1"/>
          <p:nvPr/>
        </p:nvSpPr>
        <p:spPr>
          <a:xfrm>
            <a:off x="531628" y="1958487"/>
            <a:ext cx="7065334"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1" i="0" dirty="0">
                <a:solidFill>
                  <a:srgbClr val="121212"/>
                </a:solidFill>
                <a:effectLst/>
                <a:latin typeface="-apple-system"/>
              </a:rPr>
              <a:t>语义组合</a:t>
            </a:r>
            <a:r>
              <a:rPr lang="zh-CN" altLang="en-US" b="0" i="0" dirty="0">
                <a:solidFill>
                  <a:srgbClr val="121212"/>
                </a:solidFill>
                <a:effectLst/>
                <a:latin typeface="-apple-system"/>
              </a:rPr>
              <a:t>：将映射得到的资源进行组合，</a:t>
            </a:r>
            <a:endParaRPr lang="en-US" altLang="zh-CN" b="0" i="0" dirty="0">
              <a:solidFill>
                <a:srgbClr val="121212"/>
              </a:solidFill>
              <a:effectLst/>
              <a:latin typeface="-apple-system"/>
            </a:endParaRPr>
          </a:p>
          <a:p>
            <a:pPr lvl="1" indent="0">
              <a:lnSpc>
                <a:spcPct val="150000"/>
              </a:lnSpc>
            </a:pPr>
            <a:r>
              <a:rPr lang="en-US" altLang="zh-CN" dirty="0">
                <a:solidFill>
                  <a:srgbClr val="121212"/>
                </a:solidFill>
                <a:latin typeface="-apple-system"/>
              </a:rPr>
              <a:t>			  </a:t>
            </a:r>
            <a:r>
              <a:rPr lang="zh-CN" altLang="en-US" b="0" i="0" dirty="0">
                <a:solidFill>
                  <a:srgbClr val="121212"/>
                </a:solidFill>
                <a:effectLst/>
                <a:latin typeface="-apple-system"/>
              </a:rPr>
              <a:t>得到逻辑形式</a:t>
            </a:r>
            <a:endParaRPr lang="zh-CN" altLang="en-US" dirty="0"/>
          </a:p>
        </p:txBody>
      </p:sp>
      <p:pic>
        <p:nvPicPr>
          <p:cNvPr id="5122" name="Picture 2" descr="北 京 时 间 3 月 23 日 时 50 分 许 ， 美 国 总 统 特 朗 普 在 白 宫 正 &#10;式 签 暑 对 华 贸 易 备 忘 录 。 特 朗 普 当 场 宣 布 ， 将 有 可 能 对 &#10;美 元 中 国 出 口 商 品 征 收 关 税 。 &#10;地 理 置 ">
            <a:extLst>
              <a:ext uri="{FF2B5EF4-FFF2-40B4-BE49-F238E27FC236}">
                <a16:creationId xmlns:a16="http://schemas.microsoft.com/office/drawing/2014/main" id="{5C72583B-C7EE-4EE3-967A-C53362190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70" y="2779798"/>
            <a:ext cx="5191125" cy="17788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 例 如 ： &#10;86 年 的 电 视 剧 西 游 记 是 对 小 说 西 游 记 最 经 典 &#10;的 改 编 。 &#10;． 链 接 结 果 ： &#10;86 年 的 电 视 剧 西 游 记 （ 1986 年 杨 洁 执 导 央 视 &#10;版 电 视 剧 ） 是 对 小 说 西 游 记 （ 中 国 古 典 长 篇 &#10;小 说 ） 最 经 典 的 改 编 。 &#10;〖 对 其 中 的 专 有 名 词 进 行 正 确 的 标 注 〗 ">
            <a:extLst>
              <a:ext uri="{FF2B5EF4-FFF2-40B4-BE49-F238E27FC236}">
                <a16:creationId xmlns:a16="http://schemas.microsoft.com/office/drawing/2014/main" id="{5A515D17-79B6-4F5D-BF7A-4C8811AD7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07" y="2810145"/>
            <a:ext cx="4702836" cy="29360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计算机生成了可选文字:&#10;东南大学&#10;东大（日本东北大学）&#10;东大（美国东北大学）&#10;东大（南京东南大学）&#10;东大（沈阳东北大学）&#10;东大（韩国东国大学）&#10;东北大学&#10;东大（日本东京大学）">
            <a:extLst>
              <a:ext uri="{FF2B5EF4-FFF2-40B4-BE49-F238E27FC236}">
                <a16:creationId xmlns:a16="http://schemas.microsoft.com/office/drawing/2014/main" id="{02C7FC9F-BC4F-461F-B5E9-3DE5DEB6A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367" y="2701679"/>
            <a:ext cx="3057261" cy="3360739"/>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619CCC5-9DB8-4D0A-9695-1432630D98B6}"/>
              </a:ext>
            </a:extLst>
          </p:cNvPr>
          <p:cNvPicPr>
            <a:picLocks noChangeAspect="1"/>
          </p:cNvPicPr>
          <p:nvPr/>
        </p:nvPicPr>
        <p:blipFill>
          <a:blip r:embed="rId6"/>
          <a:stretch>
            <a:fillRect/>
          </a:stretch>
        </p:blipFill>
        <p:spPr>
          <a:xfrm>
            <a:off x="271984" y="3452109"/>
            <a:ext cx="8720773" cy="1488346"/>
          </a:xfrm>
          <a:prstGeom prst="rect">
            <a:avLst/>
          </a:prstGeom>
        </p:spPr>
      </p:pic>
      <p:pic>
        <p:nvPicPr>
          <p:cNvPr id="18" name="Picture 2" descr="preview">
            <a:extLst>
              <a:ext uri="{FF2B5EF4-FFF2-40B4-BE49-F238E27FC236}">
                <a16:creationId xmlns:a16="http://schemas.microsoft.com/office/drawing/2014/main" id="{F001535F-AFB5-4958-AD6D-895763F082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84" y="2810145"/>
            <a:ext cx="7863640" cy="36185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83978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122"/>
                                        </p:tgtEl>
                                      </p:cBhvr>
                                    </p:animEffect>
                                    <p:set>
                                      <p:cBhvr>
                                        <p:cTn id="18" dur="1" fill="hold">
                                          <p:stCondLst>
                                            <p:cond delay="499"/>
                                          </p:stCondLst>
                                        </p:cTn>
                                        <p:tgtEl>
                                          <p:spTgt spid="51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4"/>
                                        </p:tgtEl>
                                        <p:attrNameLst>
                                          <p:attrName>style.visibility</p:attrName>
                                        </p:attrNameLst>
                                      </p:cBhvr>
                                      <p:to>
                                        <p:strVal val="visible"/>
                                      </p:to>
                                    </p:set>
                                    <p:animEffect transition="in" filter="fade">
                                      <p:cBhvr>
                                        <p:cTn id="28" dur="500"/>
                                        <p:tgtEl>
                                          <p:spTgt spid="51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5124"/>
                                        </p:tgtEl>
                                      </p:cBhvr>
                                    </p:animEffect>
                                    <p:set>
                                      <p:cBhvr>
                                        <p:cTn id="33" dur="1" fill="hold">
                                          <p:stCondLst>
                                            <p:cond delay="499"/>
                                          </p:stCondLst>
                                        </p:cTn>
                                        <p:tgtEl>
                                          <p:spTgt spid="512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126"/>
                                        </p:tgtEl>
                                        <p:attrNameLst>
                                          <p:attrName>style.visibility</p:attrName>
                                        </p:attrNameLst>
                                      </p:cBhvr>
                                      <p:to>
                                        <p:strVal val="visible"/>
                                      </p:to>
                                    </p:set>
                                    <p:animEffect transition="in" filter="fade">
                                      <p:cBhvr>
                                        <p:cTn id="38" dur="500"/>
                                        <p:tgtEl>
                                          <p:spTgt spid="51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126"/>
                                        </p:tgtEl>
                                      </p:cBhvr>
                                    </p:animEffect>
                                    <p:set>
                                      <p:cBhvr>
                                        <p:cTn id="43" dur="1" fill="hold">
                                          <p:stCondLst>
                                            <p:cond delay="499"/>
                                          </p:stCondLst>
                                        </p:cTn>
                                        <p:tgtEl>
                                          <p:spTgt spid="512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信息抽取</a:t>
            </a:r>
            <a:endParaRPr lang="en-US" altLang="zh-CN" sz="2400" b="1" dirty="0"/>
          </a:p>
        </p:txBody>
      </p:sp>
      <p:sp>
        <p:nvSpPr>
          <p:cNvPr id="5" name="文本框 4">
            <a:extLst>
              <a:ext uri="{FF2B5EF4-FFF2-40B4-BE49-F238E27FC236}">
                <a16:creationId xmlns:a16="http://schemas.microsoft.com/office/drawing/2014/main" id="{8AAA4FD3-9927-4F50-8D17-098926731D55}"/>
              </a:ext>
            </a:extLst>
          </p:cNvPr>
          <p:cNvSpPr txBox="1"/>
          <p:nvPr/>
        </p:nvSpPr>
        <p:spPr>
          <a:xfrm>
            <a:off x="716436" y="1341107"/>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fr-FR" b="1" i="0" dirty="0">
                <a:solidFill>
                  <a:srgbClr val="121212"/>
                </a:solidFill>
                <a:effectLst/>
                <a:latin typeface="-apple-system"/>
              </a:rPr>
              <a:t>信息抽取（</a:t>
            </a:r>
            <a:r>
              <a:rPr lang="fr-FR" altLang="zh-CN" b="1" i="0" dirty="0">
                <a:solidFill>
                  <a:srgbClr val="121212"/>
                </a:solidFill>
                <a:effectLst/>
                <a:latin typeface="-apple-system"/>
              </a:rPr>
              <a:t>Information Extraction</a:t>
            </a:r>
            <a:r>
              <a:rPr lang="zh-CN" altLang="fr-FR" b="1" i="0" dirty="0">
                <a:solidFill>
                  <a:srgbClr val="121212"/>
                </a:solidFill>
                <a:effectLst/>
                <a:latin typeface="-apple-system"/>
              </a:rPr>
              <a:t>）</a:t>
            </a:r>
            <a:endParaRPr lang="en-US" altLang="zh-CN" b="1" i="0" dirty="0">
              <a:solidFill>
                <a:srgbClr val="121212"/>
              </a:solidFill>
              <a:effectLst/>
              <a:latin typeface="-apple-system"/>
            </a:endParaRPr>
          </a:p>
        </p:txBody>
      </p:sp>
      <p:sp>
        <p:nvSpPr>
          <p:cNvPr id="6" name="文本框 5">
            <a:extLst>
              <a:ext uri="{FF2B5EF4-FFF2-40B4-BE49-F238E27FC236}">
                <a16:creationId xmlns:a16="http://schemas.microsoft.com/office/drawing/2014/main" id="{CBC6C2B6-110B-4BFB-BB29-5FB12AAC1FAA}"/>
              </a:ext>
            </a:extLst>
          </p:cNvPr>
          <p:cNvSpPr txBox="1"/>
          <p:nvPr/>
        </p:nvSpPr>
        <p:spPr>
          <a:xfrm>
            <a:off x="801496" y="2029831"/>
            <a:ext cx="610308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该类方法通过</a:t>
            </a:r>
            <a:r>
              <a:rPr lang="zh-CN" altLang="en-US" b="0" i="0" dirty="0">
                <a:solidFill>
                  <a:srgbClr val="FF0000"/>
                </a:solidFill>
                <a:effectLst/>
                <a:latin typeface="-apple-system"/>
              </a:rPr>
              <a:t>提取问题中的实体</a:t>
            </a:r>
            <a:r>
              <a:rPr lang="zh-CN" altLang="en-US" b="0" i="0" dirty="0">
                <a:solidFill>
                  <a:srgbClr val="121212"/>
                </a:solidFill>
                <a:effectLst/>
                <a:latin typeface="-apple-system"/>
              </a:rPr>
              <a:t>，通过在知识库中查询该实体可以得到以该实体节点为</a:t>
            </a:r>
            <a:r>
              <a:rPr lang="zh-CN" altLang="en-US" b="0" i="0" dirty="0">
                <a:solidFill>
                  <a:srgbClr val="FF0000"/>
                </a:solidFill>
                <a:effectLst/>
                <a:latin typeface="-apple-system"/>
              </a:rPr>
              <a:t>中心</a:t>
            </a:r>
            <a:r>
              <a:rPr lang="zh-CN" altLang="en-US" b="0" i="0" dirty="0">
                <a:solidFill>
                  <a:srgbClr val="121212"/>
                </a:solidFill>
                <a:effectLst/>
                <a:latin typeface="-apple-system"/>
              </a:rPr>
              <a:t>的知识库</a:t>
            </a:r>
            <a:r>
              <a:rPr lang="zh-CN" altLang="en-US" b="0" i="0" dirty="0">
                <a:solidFill>
                  <a:srgbClr val="FF0000"/>
                </a:solidFill>
                <a:effectLst/>
                <a:latin typeface="-apple-system"/>
              </a:rPr>
              <a:t>子图</a:t>
            </a:r>
            <a:endParaRPr lang="zh-CN" altLang="en-US" dirty="0">
              <a:solidFill>
                <a:srgbClr val="FF0000"/>
              </a:solidFill>
            </a:endParaRPr>
          </a:p>
        </p:txBody>
      </p:sp>
      <p:sp>
        <p:nvSpPr>
          <p:cNvPr id="8" name="文本框 7">
            <a:extLst>
              <a:ext uri="{FF2B5EF4-FFF2-40B4-BE49-F238E27FC236}">
                <a16:creationId xmlns:a16="http://schemas.microsoft.com/office/drawing/2014/main" id="{ADA6B4FA-DE6A-4EA4-803E-A8D2EA94BA35}"/>
              </a:ext>
            </a:extLst>
          </p:cNvPr>
          <p:cNvSpPr txBox="1"/>
          <p:nvPr/>
        </p:nvSpPr>
        <p:spPr>
          <a:xfrm>
            <a:off x="801496" y="3152553"/>
            <a:ext cx="6103088"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子图中的每一个节点或边都可以作为</a:t>
            </a:r>
            <a:r>
              <a:rPr lang="zh-CN" altLang="en-US" b="0" i="0" dirty="0">
                <a:solidFill>
                  <a:srgbClr val="FF0000"/>
                </a:solidFill>
                <a:effectLst/>
                <a:latin typeface="-apple-system"/>
              </a:rPr>
              <a:t>候选答案</a:t>
            </a:r>
            <a:r>
              <a:rPr lang="zh-CN" altLang="en-US" b="0" i="0" dirty="0">
                <a:solidFill>
                  <a:srgbClr val="121212"/>
                </a:solidFill>
                <a:effectLst/>
                <a:latin typeface="-apple-system"/>
              </a:rPr>
              <a:t>，通过观察问题依据某些</a:t>
            </a:r>
            <a:r>
              <a:rPr lang="zh-CN" altLang="en-US" b="0" i="0" dirty="0">
                <a:solidFill>
                  <a:srgbClr val="FF0000"/>
                </a:solidFill>
                <a:effectLst/>
                <a:latin typeface="-apple-system"/>
              </a:rPr>
              <a:t>规则</a:t>
            </a:r>
            <a:r>
              <a:rPr lang="zh-CN" altLang="en-US" b="0" i="0" dirty="0">
                <a:solidFill>
                  <a:srgbClr val="121212"/>
                </a:solidFill>
                <a:effectLst/>
                <a:latin typeface="-apple-system"/>
              </a:rPr>
              <a:t>或</a:t>
            </a:r>
            <a:r>
              <a:rPr lang="zh-CN" altLang="en-US" b="0" i="0" dirty="0">
                <a:solidFill>
                  <a:srgbClr val="FF0000"/>
                </a:solidFill>
                <a:effectLst/>
                <a:latin typeface="-apple-system"/>
              </a:rPr>
              <a:t>模板</a:t>
            </a:r>
            <a:r>
              <a:rPr lang="zh-CN" altLang="en-US" b="0" i="0" dirty="0">
                <a:solidFill>
                  <a:srgbClr val="121212"/>
                </a:solidFill>
                <a:effectLst/>
                <a:latin typeface="-apple-system"/>
              </a:rPr>
              <a:t>进行信息抽取，得到问题</a:t>
            </a:r>
            <a:r>
              <a:rPr lang="zh-CN" altLang="en-US" b="0" i="0" dirty="0">
                <a:solidFill>
                  <a:srgbClr val="FF0000"/>
                </a:solidFill>
                <a:effectLst/>
                <a:latin typeface="-apple-system"/>
              </a:rPr>
              <a:t>特征向量</a:t>
            </a:r>
            <a:endParaRPr lang="zh-CN" altLang="en-US" dirty="0">
              <a:solidFill>
                <a:srgbClr val="FF0000"/>
              </a:solidFill>
            </a:endParaRPr>
          </a:p>
        </p:txBody>
      </p:sp>
      <p:sp>
        <p:nvSpPr>
          <p:cNvPr id="10" name="文本框 9">
            <a:extLst>
              <a:ext uri="{FF2B5EF4-FFF2-40B4-BE49-F238E27FC236}">
                <a16:creationId xmlns:a16="http://schemas.microsoft.com/office/drawing/2014/main" id="{D8851BCA-B3AF-4964-A831-944112B21650}"/>
              </a:ext>
            </a:extLst>
          </p:cNvPr>
          <p:cNvSpPr txBox="1"/>
          <p:nvPr/>
        </p:nvSpPr>
        <p:spPr>
          <a:xfrm>
            <a:off x="801496" y="4775146"/>
            <a:ext cx="610308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建立</a:t>
            </a:r>
            <a:r>
              <a:rPr lang="zh-CN" altLang="en-US" b="0" i="0" dirty="0">
                <a:solidFill>
                  <a:srgbClr val="FF0000"/>
                </a:solidFill>
                <a:effectLst/>
                <a:latin typeface="-apple-system"/>
              </a:rPr>
              <a:t>分类器</a:t>
            </a:r>
            <a:r>
              <a:rPr lang="zh-CN" altLang="en-US" b="0" i="0" dirty="0">
                <a:solidFill>
                  <a:srgbClr val="121212"/>
                </a:solidFill>
                <a:effectLst/>
                <a:latin typeface="-apple-system"/>
              </a:rPr>
              <a:t>通过输入问题特征向量对候选答案进行筛选，从而得出最终答案</a:t>
            </a:r>
            <a:endParaRPr lang="zh-CN" altLang="en-US" dirty="0"/>
          </a:p>
        </p:txBody>
      </p:sp>
      <p:sp>
        <p:nvSpPr>
          <p:cNvPr id="13" name="箭头: 右 12">
            <a:extLst>
              <a:ext uri="{FF2B5EF4-FFF2-40B4-BE49-F238E27FC236}">
                <a16:creationId xmlns:a16="http://schemas.microsoft.com/office/drawing/2014/main" id="{554475BD-29DF-4E5F-ABCD-C897B7B9EBF1}"/>
              </a:ext>
            </a:extLst>
          </p:cNvPr>
          <p:cNvSpPr/>
          <p:nvPr/>
        </p:nvSpPr>
        <p:spPr>
          <a:xfrm rot="19962281">
            <a:off x="5756169" y="4277278"/>
            <a:ext cx="978408" cy="484632"/>
          </a:xfrm>
          <a:prstGeom prst="rightArrow">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4" name="文本框 13">
            <a:extLst>
              <a:ext uri="{FF2B5EF4-FFF2-40B4-BE49-F238E27FC236}">
                <a16:creationId xmlns:a16="http://schemas.microsoft.com/office/drawing/2014/main" id="{2B6DC8C3-2F9E-4ABA-8C70-4858CF17E0D5}"/>
              </a:ext>
            </a:extLst>
          </p:cNvPr>
          <p:cNvSpPr txBox="1"/>
          <p:nvPr/>
        </p:nvSpPr>
        <p:spPr>
          <a:xfrm>
            <a:off x="6791228" y="661518"/>
            <a:ext cx="5400772"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Step1. </a:t>
            </a:r>
            <a:r>
              <a:rPr lang="zh-CN" altLang="en-US" b="0" i="0" dirty="0">
                <a:solidFill>
                  <a:srgbClr val="121212"/>
                </a:solidFill>
                <a:effectLst/>
                <a:latin typeface="-apple-system"/>
              </a:rPr>
              <a:t>提取</a:t>
            </a:r>
            <a:r>
              <a:rPr lang="zh-CN" altLang="en-US" b="0" i="0" dirty="0">
                <a:solidFill>
                  <a:srgbClr val="FF0000"/>
                </a:solidFill>
                <a:effectLst/>
                <a:latin typeface="-apple-system"/>
              </a:rPr>
              <a:t>问题特征</a:t>
            </a:r>
            <a:r>
              <a:rPr lang="zh-CN" altLang="en-US" b="0" i="0" dirty="0">
                <a:solidFill>
                  <a:srgbClr val="121212"/>
                </a:solidFill>
                <a:effectLst/>
                <a:latin typeface="-apple-system"/>
              </a:rPr>
              <a:t>（问题词，问题焦点，问题主题词和问题中心动词），</a:t>
            </a:r>
            <a:r>
              <a:rPr lang="zh-CN" altLang="en-US" b="0" i="0" dirty="0">
                <a:solidFill>
                  <a:srgbClr val="FF0000"/>
                </a:solidFill>
                <a:effectLst/>
                <a:latin typeface="-apple-system"/>
              </a:rPr>
              <a:t>识别命名实体</a:t>
            </a:r>
            <a:r>
              <a:rPr lang="zh-CN" altLang="en-US" b="0" i="0" dirty="0">
                <a:solidFill>
                  <a:srgbClr val="121212"/>
                </a:solidFill>
                <a:effectLst/>
                <a:latin typeface="-apple-system"/>
              </a:rPr>
              <a:t>，进行</a:t>
            </a:r>
            <a:r>
              <a:rPr lang="zh-CN" altLang="en-US" b="0" i="0" dirty="0">
                <a:solidFill>
                  <a:srgbClr val="FF0000"/>
                </a:solidFill>
                <a:effectLst/>
                <a:latin typeface="-apple-system"/>
              </a:rPr>
              <a:t>词性标注</a:t>
            </a:r>
            <a:r>
              <a:rPr lang="zh-CN" altLang="en-US" b="0" i="0" dirty="0">
                <a:solidFill>
                  <a:srgbClr val="121212"/>
                </a:solidFill>
                <a:effectLst/>
                <a:latin typeface="-apple-system"/>
              </a:rPr>
              <a:t>来删除限定词和介词</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5" name="文本框 14">
            <a:extLst>
              <a:ext uri="{FF2B5EF4-FFF2-40B4-BE49-F238E27FC236}">
                <a16:creationId xmlns:a16="http://schemas.microsoft.com/office/drawing/2014/main" id="{57D68FBD-DA7E-4CE4-847A-CFBB4A2892AF}"/>
              </a:ext>
            </a:extLst>
          </p:cNvPr>
          <p:cNvSpPr txBox="1"/>
          <p:nvPr/>
        </p:nvSpPr>
        <p:spPr>
          <a:xfrm>
            <a:off x="6791227" y="2120297"/>
            <a:ext cx="5400772"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Step2.</a:t>
            </a:r>
            <a:r>
              <a:rPr lang="zh-CN" altLang="en-US" b="1" i="0" dirty="0">
                <a:solidFill>
                  <a:srgbClr val="121212"/>
                </a:solidFill>
                <a:effectLst/>
                <a:latin typeface="-apple-system"/>
              </a:rPr>
              <a:t>确定核心推导链：</a:t>
            </a:r>
            <a:r>
              <a:rPr lang="zh-CN" altLang="en-US" b="0" i="0" dirty="0">
                <a:solidFill>
                  <a:srgbClr val="121212"/>
                </a:solidFill>
                <a:effectLst/>
                <a:latin typeface="-apple-system"/>
              </a:rPr>
              <a:t>将自然语言问题，映射为一个谓语序列</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6" name="文本框 15">
            <a:extLst>
              <a:ext uri="{FF2B5EF4-FFF2-40B4-BE49-F238E27FC236}">
                <a16:creationId xmlns:a16="http://schemas.microsoft.com/office/drawing/2014/main" id="{BDC04920-B536-44C0-B0F6-8F986EF2ADF8}"/>
              </a:ext>
            </a:extLst>
          </p:cNvPr>
          <p:cNvSpPr txBox="1"/>
          <p:nvPr/>
        </p:nvSpPr>
        <p:spPr>
          <a:xfrm>
            <a:off x="6791228" y="3163495"/>
            <a:ext cx="5400772"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Step3.</a:t>
            </a:r>
            <a:r>
              <a:rPr lang="zh-CN" altLang="en-US" b="1" i="0" dirty="0">
                <a:solidFill>
                  <a:srgbClr val="121212"/>
                </a:solidFill>
                <a:effectLst/>
                <a:latin typeface="-apple-system"/>
              </a:rPr>
              <a:t>增加约束和聚合：</a:t>
            </a:r>
            <a:r>
              <a:rPr lang="zh-CN" altLang="en-US" b="0" i="0" dirty="0">
                <a:solidFill>
                  <a:srgbClr val="121212"/>
                </a:solidFill>
                <a:effectLst/>
                <a:latin typeface="-apple-system"/>
              </a:rPr>
              <a:t>增加约束和聚合函数相当于扩展查询图，缩小答案范围</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7" name="文本框 16">
            <a:extLst>
              <a:ext uri="{FF2B5EF4-FFF2-40B4-BE49-F238E27FC236}">
                <a16:creationId xmlns:a16="http://schemas.microsoft.com/office/drawing/2014/main" id="{30D2E18A-2A42-4A48-98E5-07B306B0DAC8}"/>
              </a:ext>
            </a:extLst>
          </p:cNvPr>
          <p:cNvSpPr txBox="1"/>
          <p:nvPr/>
        </p:nvSpPr>
        <p:spPr>
          <a:xfrm>
            <a:off x="6791227" y="4232898"/>
            <a:ext cx="5400772"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Step4.</a:t>
            </a:r>
            <a:r>
              <a:rPr lang="zh-CN" altLang="en-US" b="1" i="0" dirty="0">
                <a:solidFill>
                  <a:srgbClr val="121212"/>
                </a:solidFill>
                <a:effectLst/>
                <a:latin typeface="-apple-system"/>
              </a:rPr>
              <a:t>构建查询图特征</a:t>
            </a:r>
            <a:r>
              <a:rPr lang="zh-CN" altLang="en-US" b="0" i="0" dirty="0">
                <a:solidFill>
                  <a:srgbClr val="121212"/>
                </a:solidFill>
                <a:effectLst/>
                <a:latin typeface="-apple-system"/>
              </a:rPr>
              <a:t>：主题词链接特征，核心推导链特征，约束聚合特征，总体特征</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9" name="文本框 18">
            <a:extLst>
              <a:ext uri="{FF2B5EF4-FFF2-40B4-BE49-F238E27FC236}">
                <a16:creationId xmlns:a16="http://schemas.microsoft.com/office/drawing/2014/main" id="{F98F078B-6BEC-4E62-9D8B-D8C3E0E30A93}"/>
              </a:ext>
            </a:extLst>
          </p:cNvPr>
          <p:cNvSpPr txBox="1"/>
          <p:nvPr/>
        </p:nvSpPr>
        <p:spPr>
          <a:xfrm>
            <a:off x="6791227" y="5183808"/>
            <a:ext cx="5372475"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en-US" altLang="zh-CN" b="1" i="0" dirty="0">
                <a:solidFill>
                  <a:srgbClr val="121212"/>
                </a:solidFill>
                <a:effectLst/>
                <a:latin typeface="-apple-system"/>
              </a:rPr>
              <a:t>Step5.</a:t>
            </a:r>
            <a:r>
              <a:rPr lang="zh-CN" altLang="en-US" b="1" i="0" dirty="0">
                <a:solidFill>
                  <a:srgbClr val="121212"/>
                </a:solidFill>
                <a:effectLst/>
                <a:latin typeface="-apple-system"/>
              </a:rPr>
              <a:t>分类器</a:t>
            </a:r>
            <a:r>
              <a:rPr lang="zh-CN" altLang="en-US" b="0" i="0" dirty="0">
                <a:solidFill>
                  <a:srgbClr val="121212"/>
                </a:solidFill>
                <a:effectLst/>
                <a:latin typeface="-apple-system"/>
              </a:rPr>
              <a:t>：对查询图做二分类，只有正确的查询图才是正样本</a:t>
            </a:r>
            <a:endParaRPr lang="zh-CN" altLang="en-US" dirty="0"/>
          </a:p>
        </p:txBody>
      </p:sp>
      <p:pic>
        <p:nvPicPr>
          <p:cNvPr id="6146" name="Picture 2">
            <a:extLst>
              <a:ext uri="{FF2B5EF4-FFF2-40B4-BE49-F238E27FC236}">
                <a16:creationId xmlns:a16="http://schemas.microsoft.com/office/drawing/2014/main" id="{F7DBF2DD-D32C-43B4-94D8-9275DAE2B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96" y="2511774"/>
            <a:ext cx="5400772" cy="16357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16597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3" grpId="0" animBg="1"/>
      <p:bldP spid="14" grpId="0"/>
      <p:bldP spid="15" grpId="0"/>
      <p:bldP spid="16" grpId="0"/>
      <p:bldP spid="17"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review">
            <a:extLst>
              <a:ext uri="{FF2B5EF4-FFF2-40B4-BE49-F238E27FC236}">
                <a16:creationId xmlns:a16="http://schemas.microsoft.com/office/drawing/2014/main" id="{CA345595-EDA0-489C-B02A-FCD524C6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24" y="1760176"/>
            <a:ext cx="6286476" cy="298280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向量建模</a:t>
            </a:r>
            <a:endParaRPr lang="en-US" altLang="zh-CN" sz="2400" b="1" dirty="0"/>
          </a:p>
        </p:txBody>
      </p:sp>
      <p:sp>
        <p:nvSpPr>
          <p:cNvPr id="5" name="文本框 4">
            <a:extLst>
              <a:ext uri="{FF2B5EF4-FFF2-40B4-BE49-F238E27FC236}">
                <a16:creationId xmlns:a16="http://schemas.microsoft.com/office/drawing/2014/main" id="{8AAA4FD3-9927-4F50-8D17-098926731D55}"/>
              </a:ext>
            </a:extLst>
          </p:cNvPr>
          <p:cNvSpPr txBox="1"/>
          <p:nvPr/>
        </p:nvSpPr>
        <p:spPr>
          <a:xfrm>
            <a:off x="152908" y="1341107"/>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dirty="0">
                <a:solidFill>
                  <a:srgbClr val="121212"/>
                </a:solidFill>
                <a:latin typeface="-apple-system"/>
              </a:rPr>
              <a:t>向量建模（</a:t>
            </a:r>
            <a:r>
              <a:rPr lang="en-US" altLang="zh-CN" b="1" dirty="0">
                <a:solidFill>
                  <a:srgbClr val="121212"/>
                </a:solidFill>
                <a:latin typeface="-apple-system"/>
              </a:rPr>
              <a:t>Vector Modeling</a:t>
            </a:r>
            <a:r>
              <a:rPr lang="zh-CN" altLang="en-US" b="1" dirty="0">
                <a:solidFill>
                  <a:srgbClr val="121212"/>
                </a:solidFill>
                <a:latin typeface="-apple-system"/>
              </a:rPr>
              <a:t>）</a:t>
            </a:r>
            <a:endParaRPr lang="en-US" altLang="zh-CN" b="1" i="0" dirty="0">
              <a:solidFill>
                <a:srgbClr val="121212"/>
              </a:solidFill>
              <a:effectLst/>
              <a:latin typeface="-apple-system"/>
            </a:endParaRPr>
          </a:p>
        </p:txBody>
      </p:sp>
      <p:sp>
        <p:nvSpPr>
          <p:cNvPr id="2" name="文本框 1">
            <a:extLst>
              <a:ext uri="{FF2B5EF4-FFF2-40B4-BE49-F238E27FC236}">
                <a16:creationId xmlns:a16="http://schemas.microsoft.com/office/drawing/2014/main" id="{CD0F8261-E0A4-49E8-B974-99B203DECB37}"/>
              </a:ext>
            </a:extLst>
          </p:cNvPr>
          <p:cNvSpPr txBox="1"/>
          <p:nvPr/>
        </p:nvSpPr>
        <p:spPr>
          <a:xfrm>
            <a:off x="482520" y="2029831"/>
            <a:ext cx="5660065"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向量建模方法的思想与信息抽取的思想比较接近</a:t>
            </a:r>
          </a:p>
        </p:txBody>
      </p:sp>
      <p:sp>
        <p:nvSpPr>
          <p:cNvPr id="20" name="文本框 19">
            <a:extLst>
              <a:ext uri="{FF2B5EF4-FFF2-40B4-BE49-F238E27FC236}">
                <a16:creationId xmlns:a16="http://schemas.microsoft.com/office/drawing/2014/main" id="{FE670FD9-BC48-4E4A-AAC4-68512ED5110C}"/>
              </a:ext>
            </a:extLst>
          </p:cNvPr>
          <p:cNvSpPr txBox="1"/>
          <p:nvPr/>
        </p:nvSpPr>
        <p:spPr>
          <a:xfrm>
            <a:off x="482520" y="2745757"/>
            <a:ext cx="5660065"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lang="zh-CN" altLang="en-US" b="0" i="0" dirty="0">
                <a:solidFill>
                  <a:srgbClr val="121212"/>
                </a:solidFill>
                <a:effectLst/>
                <a:latin typeface="-apple-system"/>
              </a:rPr>
              <a:t>根据问题得出候选答案，把问题和候选答案都映射为分布式表达（</a:t>
            </a:r>
            <a:r>
              <a:rPr lang="en-US" altLang="zh-CN" b="0" i="1" dirty="0">
                <a:solidFill>
                  <a:srgbClr val="121212"/>
                </a:solidFill>
                <a:effectLst/>
                <a:latin typeface="-apple-system"/>
              </a:rPr>
              <a:t>Distributed Embedding</a:t>
            </a:r>
            <a:r>
              <a:rPr lang="zh-CN" altLang="en-US" b="0" i="0" dirty="0">
                <a:solidFill>
                  <a:srgbClr val="121212"/>
                </a:solidFill>
                <a:effectLst/>
                <a:latin typeface="-apple-system"/>
              </a:rPr>
              <a:t>）</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21" name="文本框 20">
            <a:extLst>
              <a:ext uri="{FF2B5EF4-FFF2-40B4-BE49-F238E27FC236}">
                <a16:creationId xmlns:a16="http://schemas.microsoft.com/office/drawing/2014/main" id="{7BB2A779-0076-4878-87C1-9B1E68CA78D6}"/>
              </a:ext>
            </a:extLst>
          </p:cNvPr>
          <p:cNvSpPr txBox="1"/>
          <p:nvPr/>
        </p:nvSpPr>
        <p:spPr>
          <a:xfrm>
            <a:off x="372139" y="4015681"/>
            <a:ext cx="610308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通过训练数据对该分布式表达进行训练，使得问题和正确答案的向量表达的得分（通常以点乘为形式）尽量高</a:t>
            </a:r>
            <a:endParaRPr lang="zh-CN" altLang="en-US" dirty="0"/>
          </a:p>
        </p:txBody>
      </p:sp>
      <p:sp>
        <p:nvSpPr>
          <p:cNvPr id="22" name="文本框 21">
            <a:extLst>
              <a:ext uri="{FF2B5EF4-FFF2-40B4-BE49-F238E27FC236}">
                <a16:creationId xmlns:a16="http://schemas.microsoft.com/office/drawing/2014/main" id="{242FECE3-23AD-40F9-BC8C-7BC2797E9041}"/>
              </a:ext>
            </a:extLst>
          </p:cNvPr>
          <p:cNvSpPr txBox="1"/>
          <p:nvPr/>
        </p:nvSpPr>
        <p:spPr>
          <a:xfrm>
            <a:off x="372139" y="5285605"/>
            <a:ext cx="610308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根据候选答案的向量表达和问题表达的得分进行筛选，得出最终答案</a:t>
            </a:r>
            <a:endParaRPr lang="zh-CN" altLang="en-US" dirty="0"/>
          </a:p>
        </p:txBody>
      </p:sp>
    </p:spTree>
    <p:extLst>
      <p:ext uri="{BB962C8B-B14F-4D97-AF65-F5344CB8AC3E}">
        <p14:creationId xmlns:p14="http://schemas.microsoft.com/office/powerpoint/2010/main" val="22274844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向量建模</a:t>
            </a:r>
            <a:endParaRPr lang="en-US" altLang="zh-CN" sz="2400" b="1" dirty="0"/>
          </a:p>
        </p:txBody>
      </p:sp>
      <p:grpSp>
        <p:nvGrpSpPr>
          <p:cNvPr id="7" name="组合 6">
            <a:extLst>
              <a:ext uri="{FF2B5EF4-FFF2-40B4-BE49-F238E27FC236}">
                <a16:creationId xmlns:a16="http://schemas.microsoft.com/office/drawing/2014/main" id="{E5960F00-40D1-438C-9F3B-FFD23C89AE7E}"/>
              </a:ext>
            </a:extLst>
          </p:cNvPr>
          <p:cNvGrpSpPr/>
          <p:nvPr/>
        </p:nvGrpSpPr>
        <p:grpSpPr>
          <a:xfrm>
            <a:off x="152908" y="1341107"/>
            <a:ext cx="6407380" cy="5092617"/>
            <a:chOff x="152908" y="1341107"/>
            <a:chExt cx="6407380" cy="5092617"/>
          </a:xfrm>
        </p:grpSpPr>
        <p:sp>
          <p:nvSpPr>
            <p:cNvPr id="5" name="文本框 4">
              <a:extLst>
                <a:ext uri="{FF2B5EF4-FFF2-40B4-BE49-F238E27FC236}">
                  <a16:creationId xmlns:a16="http://schemas.microsoft.com/office/drawing/2014/main" id="{8AAA4FD3-9927-4F50-8D17-098926731D55}"/>
                </a:ext>
              </a:extLst>
            </p:cNvPr>
            <p:cNvSpPr txBox="1"/>
            <p:nvPr/>
          </p:nvSpPr>
          <p:spPr>
            <a:xfrm>
              <a:off x="152908" y="1341107"/>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dirty="0">
                  <a:solidFill>
                    <a:srgbClr val="121212"/>
                  </a:solidFill>
                  <a:latin typeface="-apple-system"/>
                </a:rPr>
                <a:t>向量建模（</a:t>
              </a:r>
              <a:r>
                <a:rPr lang="en-US" altLang="zh-CN" b="1" dirty="0">
                  <a:solidFill>
                    <a:srgbClr val="121212"/>
                  </a:solidFill>
                  <a:latin typeface="-apple-system"/>
                </a:rPr>
                <a:t>Vector Modeling</a:t>
              </a:r>
              <a:r>
                <a:rPr lang="zh-CN" altLang="en-US" b="1" dirty="0">
                  <a:solidFill>
                    <a:srgbClr val="121212"/>
                  </a:solidFill>
                  <a:latin typeface="-apple-system"/>
                </a:rPr>
                <a:t>）</a:t>
              </a:r>
              <a:r>
                <a:rPr lang="en-US" altLang="zh-CN" b="1" dirty="0">
                  <a:solidFill>
                    <a:srgbClr val="121212"/>
                  </a:solidFill>
                  <a:latin typeface="-apple-system"/>
                </a:rPr>
                <a:t>——&gt;</a:t>
              </a:r>
              <a:r>
                <a:rPr lang="zh-CN" altLang="en-US" b="1" dirty="0">
                  <a:solidFill>
                    <a:srgbClr val="121212"/>
                  </a:solidFill>
                  <a:latin typeface="-apple-system"/>
                </a:rPr>
                <a:t>向量匹配问题</a:t>
              </a:r>
              <a:endParaRPr lang="en-US" altLang="zh-CN" b="1" i="0" dirty="0">
                <a:solidFill>
                  <a:srgbClr val="121212"/>
                </a:solidFill>
                <a:effectLst/>
                <a:latin typeface="-apple-system"/>
              </a:endParaRPr>
            </a:p>
          </p:txBody>
        </p:sp>
        <p:sp>
          <p:nvSpPr>
            <p:cNvPr id="10" name="文本框 9">
              <a:extLst>
                <a:ext uri="{FF2B5EF4-FFF2-40B4-BE49-F238E27FC236}">
                  <a16:creationId xmlns:a16="http://schemas.microsoft.com/office/drawing/2014/main" id="{CEF9DB83-CDE8-4ABF-BB10-5ACD494BA9FA}"/>
                </a:ext>
              </a:extLst>
            </p:cNvPr>
            <p:cNvSpPr txBox="1"/>
            <p:nvPr/>
          </p:nvSpPr>
          <p:spPr>
            <a:xfrm>
              <a:off x="457200" y="1893723"/>
              <a:ext cx="610308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i="0" dirty="0">
                  <a:solidFill>
                    <a:srgbClr val="121212"/>
                  </a:solidFill>
                  <a:effectLst/>
                  <a:latin typeface="-apple-system"/>
                </a:rPr>
                <a:t>如何学习问题向量：</a:t>
              </a:r>
              <a:r>
                <a:rPr lang="zh-CN" altLang="en-US" b="0" i="0" dirty="0">
                  <a:solidFill>
                    <a:srgbClr val="121212"/>
                  </a:solidFill>
                  <a:effectLst/>
                  <a:latin typeface="-apple-system"/>
                </a:rPr>
                <a:t>把问题用</a:t>
              </a:r>
              <a:r>
                <a:rPr lang="en-US" altLang="zh-CN" b="0" i="0" dirty="0">
                  <a:solidFill>
                    <a:srgbClr val="121212"/>
                  </a:solidFill>
                  <a:effectLst/>
                  <a:latin typeface="-apple-system"/>
                </a:rPr>
                <a:t>LSTM</a:t>
              </a:r>
              <a:r>
                <a:rPr lang="zh-CN" altLang="en-US" b="0" i="0" dirty="0">
                  <a:solidFill>
                    <a:srgbClr val="121212"/>
                  </a:solidFill>
                  <a:effectLst/>
                  <a:latin typeface="-apple-system"/>
                </a:rPr>
                <a:t>进行建模（因为问题本来就是自然语言）</a:t>
              </a:r>
              <a:endParaRPr lang="zh-CN" altLang="en-US" dirty="0"/>
            </a:p>
          </p:txBody>
        </p:sp>
        <p:sp>
          <p:nvSpPr>
            <p:cNvPr id="12" name="文本框 11">
              <a:extLst>
                <a:ext uri="{FF2B5EF4-FFF2-40B4-BE49-F238E27FC236}">
                  <a16:creationId xmlns:a16="http://schemas.microsoft.com/office/drawing/2014/main" id="{B8A731CE-F73E-499C-A929-3B01F45A7611}"/>
                </a:ext>
              </a:extLst>
            </p:cNvPr>
            <p:cNvSpPr txBox="1"/>
            <p:nvPr/>
          </p:nvSpPr>
          <p:spPr>
            <a:xfrm>
              <a:off x="457200" y="3061647"/>
              <a:ext cx="6103088" cy="337207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i="0" dirty="0">
                  <a:solidFill>
                    <a:srgbClr val="121212"/>
                  </a:solidFill>
                  <a:effectLst/>
                  <a:latin typeface="-apple-system"/>
                </a:rPr>
                <a:t>如何学习答案向量</a:t>
              </a:r>
              <a:r>
                <a:rPr lang="zh-CN" altLang="en-US" b="0" i="0" dirty="0">
                  <a:solidFill>
                    <a:srgbClr val="121212"/>
                  </a:solidFill>
                  <a:effectLst/>
                  <a:latin typeface="-apple-system"/>
                </a:rPr>
                <a:t>：</a:t>
              </a:r>
              <a:r>
                <a:rPr lang="zh-CN" altLang="en-US" b="0" i="1" dirty="0">
                  <a:solidFill>
                    <a:srgbClr val="FF0000"/>
                  </a:solidFill>
                  <a:effectLst/>
                  <a:latin typeface="-apple-system"/>
                </a:rPr>
                <a:t>答案不能简单映射成词向量</a:t>
              </a:r>
              <a:r>
                <a:rPr lang="zh-CN" altLang="en-US" b="0" i="0" dirty="0">
                  <a:solidFill>
                    <a:srgbClr val="121212"/>
                  </a:solidFill>
                  <a:effectLst/>
                  <a:latin typeface="-apple-system"/>
                </a:rPr>
                <a:t>，一般是利用到答案实体，答案类型，答案路径（从问题主题词到答案的知识库路径），答案关系（从主题词到答案之间的知识库关系），答案上下文信息（与答案在一定范围内有连接的知识库实体）</a:t>
              </a:r>
              <a:endParaRPr lang="en-US" altLang="zh-CN" b="0" i="0" dirty="0">
                <a:solidFill>
                  <a:srgbClr val="121212"/>
                </a:solidFill>
                <a:effectLst/>
                <a:latin typeface="-apple-system"/>
              </a:endParaRPr>
            </a:p>
            <a:p>
              <a:pPr>
                <a:lnSpc>
                  <a:spcPct val="150000"/>
                </a:lnSpc>
              </a:pPr>
              <a:r>
                <a:rPr lang="zh-CN" altLang="en-US" b="0" i="0" dirty="0">
                  <a:solidFill>
                    <a:srgbClr val="121212"/>
                  </a:solidFill>
                  <a:effectLst/>
                  <a:latin typeface="-apple-system"/>
                </a:rPr>
                <a:t>然后把这些特征分别映射成不同的向量，作为答案的其中一个向量（而不是直接拼接起来），最后用这些特征向量依次和问题做匹配，把</a:t>
              </a:r>
              <a:r>
                <a:rPr lang="en-US" altLang="zh-CN" b="0" i="0" dirty="0">
                  <a:solidFill>
                    <a:srgbClr val="121212"/>
                  </a:solidFill>
                  <a:effectLst/>
                  <a:latin typeface="-apple-system"/>
                </a:rPr>
                <a:t>score</a:t>
              </a:r>
              <a:r>
                <a:rPr lang="zh-CN" altLang="en-US" b="0" i="0" dirty="0">
                  <a:solidFill>
                    <a:srgbClr val="121212"/>
                  </a:solidFill>
                  <a:effectLst/>
                  <a:latin typeface="-apple-system"/>
                </a:rPr>
                <a:t>加起来作为总的</a:t>
              </a:r>
              <a:r>
                <a:rPr lang="en-US" altLang="zh-CN" b="0" i="0" dirty="0">
                  <a:solidFill>
                    <a:srgbClr val="121212"/>
                  </a:solidFill>
                  <a:effectLst/>
                  <a:latin typeface="-apple-system"/>
                </a:rPr>
                <a:t>score</a:t>
              </a:r>
              <a:r>
                <a:rPr lang="zh-CN" altLang="en-US" b="0" i="0" dirty="0">
                  <a:solidFill>
                    <a:srgbClr val="121212"/>
                  </a:solidFill>
                  <a:effectLst/>
                  <a:latin typeface="-apple-system"/>
                </a:rPr>
                <a:t>。</a:t>
              </a:r>
              <a:endParaRPr lang="zh-CN" altLang="en-US" dirty="0"/>
            </a:p>
          </p:txBody>
        </p:sp>
      </p:grpSp>
      <p:sp>
        <p:nvSpPr>
          <p:cNvPr id="13" name="文本框 12">
            <a:extLst>
              <a:ext uri="{FF2B5EF4-FFF2-40B4-BE49-F238E27FC236}">
                <a16:creationId xmlns:a16="http://schemas.microsoft.com/office/drawing/2014/main" id="{7077AC6B-6F12-4B2A-B5E5-7E0FAF8C534C}"/>
              </a:ext>
            </a:extLst>
          </p:cNvPr>
          <p:cNvSpPr txBox="1"/>
          <p:nvPr/>
        </p:nvSpPr>
        <p:spPr>
          <a:xfrm>
            <a:off x="152908" y="1246851"/>
            <a:ext cx="6103088" cy="46358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1" i="0" dirty="0">
                <a:solidFill>
                  <a:srgbClr val="121212"/>
                </a:solidFill>
                <a:effectLst/>
                <a:latin typeface="-apple-system"/>
              </a:rPr>
              <a:t>向量匹配问题</a:t>
            </a:r>
            <a:r>
              <a:rPr lang="en-US" altLang="zh-CN" b="1" dirty="0">
                <a:solidFill>
                  <a:srgbClr val="121212"/>
                </a:solidFill>
                <a:latin typeface="-apple-system"/>
              </a:rPr>
              <a:t>——&gt;</a:t>
            </a:r>
            <a:r>
              <a:rPr lang="zh-CN" altLang="en-US" b="0" i="0" dirty="0">
                <a:solidFill>
                  <a:srgbClr val="121212"/>
                </a:solidFill>
                <a:effectLst/>
                <a:latin typeface="-apple-system"/>
              </a:rPr>
              <a:t>计算问题</a:t>
            </a:r>
            <a:r>
              <a:rPr lang="en-US" altLang="zh-CN" b="0" i="0" dirty="0">
                <a:solidFill>
                  <a:srgbClr val="121212"/>
                </a:solidFill>
                <a:effectLst/>
                <a:latin typeface="-apple-system"/>
              </a:rPr>
              <a:t>-</a:t>
            </a:r>
            <a:r>
              <a:rPr lang="zh-CN" altLang="en-US" b="0" i="0" dirty="0">
                <a:solidFill>
                  <a:srgbClr val="121212"/>
                </a:solidFill>
                <a:effectLst/>
                <a:latin typeface="-apple-system"/>
              </a:rPr>
              <a:t>答案</a:t>
            </a:r>
            <a:r>
              <a:rPr lang="en-US" altLang="zh-CN" b="0" i="0" dirty="0">
                <a:solidFill>
                  <a:srgbClr val="121212"/>
                </a:solidFill>
                <a:effectLst/>
                <a:latin typeface="-apple-system"/>
              </a:rPr>
              <a:t>score</a:t>
            </a:r>
            <a:endParaRPr lang="zh-CN" altLang="en-US" dirty="0"/>
          </a:p>
        </p:txBody>
      </p:sp>
      <p:grpSp>
        <p:nvGrpSpPr>
          <p:cNvPr id="9" name="组合 8">
            <a:extLst>
              <a:ext uri="{FF2B5EF4-FFF2-40B4-BE49-F238E27FC236}">
                <a16:creationId xmlns:a16="http://schemas.microsoft.com/office/drawing/2014/main" id="{53B08B2C-ADAF-4CD2-9B06-DA02E80BD6B6}"/>
              </a:ext>
            </a:extLst>
          </p:cNvPr>
          <p:cNvGrpSpPr/>
          <p:nvPr/>
        </p:nvGrpSpPr>
        <p:grpSpPr>
          <a:xfrm>
            <a:off x="457200" y="1999276"/>
            <a:ext cx="6544338" cy="2234299"/>
            <a:chOff x="6780914" y="2138317"/>
            <a:chExt cx="6544338" cy="2234299"/>
          </a:xfrm>
        </p:grpSpPr>
        <p:sp>
          <p:nvSpPr>
            <p:cNvPr id="16" name="文本框 15">
              <a:extLst>
                <a:ext uri="{FF2B5EF4-FFF2-40B4-BE49-F238E27FC236}">
                  <a16:creationId xmlns:a16="http://schemas.microsoft.com/office/drawing/2014/main" id="{74F0C537-34B2-442A-B185-CD8F0A721400}"/>
                </a:ext>
              </a:extLst>
            </p:cNvPr>
            <p:cNvSpPr txBox="1"/>
            <p:nvPr/>
          </p:nvSpPr>
          <p:spPr>
            <a:xfrm>
              <a:off x="6780914" y="2138317"/>
              <a:ext cx="6544338" cy="92333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121212"/>
                  </a:solidFill>
                  <a:effectLst/>
                  <a:latin typeface="-apple-system"/>
                </a:rPr>
                <a:t>最简单的方法：直接进行向量点乘（用</a:t>
              </a:r>
              <a:r>
                <a:rPr lang="en-US" altLang="zh-CN" b="0" i="0" dirty="0">
                  <a:solidFill>
                    <a:srgbClr val="121212"/>
                  </a:solidFill>
                  <a:effectLst/>
                  <a:latin typeface="-apple-system"/>
                </a:rPr>
                <a:t>CNN</a:t>
              </a:r>
              <a:r>
                <a:rPr lang="zh-CN" altLang="en-US" b="0" i="0" dirty="0">
                  <a:solidFill>
                    <a:srgbClr val="121212"/>
                  </a:solidFill>
                  <a:effectLst/>
                  <a:latin typeface="-apple-system"/>
                </a:rPr>
                <a:t>对这种方式做改进）</a:t>
              </a:r>
              <a:endParaRPr lang="en-US" altLang="zh-CN" b="0" i="0" dirty="0">
                <a:solidFill>
                  <a:srgbClr val="121212"/>
                </a:solidFill>
                <a:effectLst/>
                <a:latin typeface="-apple-system"/>
              </a:endParaRPr>
            </a:p>
            <a:p>
              <a:endParaRPr lang="en-US" altLang="zh-CN" dirty="0">
                <a:solidFill>
                  <a:srgbClr val="121212"/>
                </a:solidFill>
                <a:latin typeface="-apple-system"/>
              </a:endParaRPr>
            </a:p>
            <a:p>
              <a:r>
                <a:rPr lang="en-US" altLang="zh-CN" b="0" i="0" dirty="0">
                  <a:solidFill>
                    <a:srgbClr val="121212"/>
                  </a:solidFill>
                  <a:effectLst/>
                  <a:latin typeface="-apple-system"/>
                </a:rPr>
                <a:t>Attention</a:t>
              </a:r>
              <a:r>
                <a:rPr lang="zh-CN" altLang="en-US" b="0" i="0" dirty="0">
                  <a:solidFill>
                    <a:srgbClr val="121212"/>
                  </a:solidFill>
                  <a:effectLst/>
                  <a:latin typeface="-apple-system"/>
                </a:rPr>
                <a:t>匹配法：计算答案对问题每一步的</a:t>
              </a:r>
              <a:r>
                <a:rPr lang="en-US" altLang="zh-CN" b="0" i="0" dirty="0">
                  <a:solidFill>
                    <a:srgbClr val="121212"/>
                  </a:solidFill>
                  <a:effectLst/>
                  <a:latin typeface="-apple-system"/>
                </a:rPr>
                <a:t>Attention</a:t>
              </a:r>
              <a:endParaRPr lang="zh-CN" altLang="en-US" dirty="0"/>
            </a:p>
          </p:txBody>
        </p:sp>
        <p:pic>
          <p:nvPicPr>
            <p:cNvPr id="8194" name="Picture 2">
              <a:extLst>
                <a:ext uri="{FF2B5EF4-FFF2-40B4-BE49-F238E27FC236}">
                  <a16:creationId xmlns:a16="http://schemas.microsoft.com/office/drawing/2014/main" id="{120B26EB-187C-4662-94EE-EC1BE9271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14" y="3220091"/>
              <a:ext cx="6477000" cy="1152525"/>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a:extLst>
              <a:ext uri="{FF2B5EF4-FFF2-40B4-BE49-F238E27FC236}">
                <a16:creationId xmlns:a16="http://schemas.microsoft.com/office/drawing/2014/main" id="{F0EA9DD5-4D1E-44D5-83D7-743BCF3D5006}"/>
              </a:ext>
            </a:extLst>
          </p:cNvPr>
          <p:cNvSpPr txBox="1"/>
          <p:nvPr/>
        </p:nvSpPr>
        <p:spPr>
          <a:xfrm>
            <a:off x="457200" y="4372616"/>
            <a:ext cx="6687878"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i="0" dirty="0">
                <a:solidFill>
                  <a:srgbClr val="121212"/>
                </a:solidFill>
                <a:effectLst/>
                <a:latin typeface="-apple-system"/>
              </a:rPr>
              <a:t>训练目标</a:t>
            </a:r>
            <a:r>
              <a:rPr lang="zh-CN" altLang="en-US" b="0" i="0" dirty="0">
                <a:solidFill>
                  <a:srgbClr val="121212"/>
                </a:solidFill>
                <a:effectLst/>
                <a:latin typeface="-apple-system"/>
              </a:rPr>
              <a:t>：一般用</a:t>
            </a:r>
            <a:r>
              <a:rPr lang="en-US" altLang="zh-CN" b="0" i="1" dirty="0">
                <a:solidFill>
                  <a:srgbClr val="FF0000"/>
                </a:solidFill>
                <a:effectLst/>
                <a:latin typeface="-apple-system"/>
              </a:rPr>
              <a:t>Margin Loss</a:t>
            </a:r>
            <a:r>
              <a:rPr lang="zh-CN" altLang="en-US" b="0" i="0" dirty="0">
                <a:solidFill>
                  <a:srgbClr val="121212"/>
                </a:solidFill>
                <a:effectLst/>
                <a:latin typeface="-apple-system"/>
              </a:rPr>
              <a:t>，</a:t>
            </a:r>
            <a:r>
              <a:rPr lang="zh-CN" altLang="en-US" b="0" i="0" dirty="0">
                <a:solidFill>
                  <a:srgbClr val="FF0000"/>
                </a:solidFill>
                <a:effectLst/>
                <a:latin typeface="-apple-system"/>
              </a:rPr>
              <a:t>极大化</a:t>
            </a:r>
            <a:r>
              <a:rPr lang="zh-CN" altLang="en-US" b="0" i="0" dirty="0">
                <a:solidFill>
                  <a:srgbClr val="121212"/>
                </a:solidFill>
                <a:effectLst/>
                <a:latin typeface="-apple-system"/>
              </a:rPr>
              <a:t>问题对正确答案的</a:t>
            </a:r>
            <a:r>
              <a:rPr lang="en-US" altLang="zh-CN" b="0" i="0" dirty="0">
                <a:solidFill>
                  <a:srgbClr val="121212"/>
                </a:solidFill>
                <a:effectLst/>
                <a:latin typeface="-apple-system"/>
              </a:rPr>
              <a:t>score</a:t>
            </a:r>
            <a:r>
              <a:rPr lang="zh-CN" altLang="en-US" b="0" i="0" dirty="0">
                <a:solidFill>
                  <a:srgbClr val="121212"/>
                </a:solidFill>
                <a:effectLst/>
                <a:latin typeface="-apple-system"/>
              </a:rPr>
              <a:t>，同时</a:t>
            </a:r>
            <a:r>
              <a:rPr lang="zh-CN" altLang="en-US" b="0" i="0" dirty="0">
                <a:solidFill>
                  <a:srgbClr val="FF0000"/>
                </a:solidFill>
                <a:effectLst/>
                <a:latin typeface="-apple-system"/>
              </a:rPr>
              <a:t>极小化</a:t>
            </a:r>
            <a:r>
              <a:rPr lang="zh-CN" altLang="en-US" b="0" i="0" dirty="0">
                <a:solidFill>
                  <a:srgbClr val="121212"/>
                </a:solidFill>
                <a:effectLst/>
                <a:latin typeface="-apple-system"/>
              </a:rPr>
              <a:t>问题对错误答案的</a:t>
            </a:r>
            <a:r>
              <a:rPr lang="en-US" altLang="zh-CN" b="0" i="0" dirty="0">
                <a:solidFill>
                  <a:srgbClr val="121212"/>
                </a:solidFill>
                <a:effectLst/>
                <a:latin typeface="-apple-system"/>
              </a:rPr>
              <a:t>score</a:t>
            </a:r>
            <a:endParaRPr lang="zh-CN" altLang="en-US" dirty="0"/>
          </a:p>
        </p:txBody>
      </p:sp>
    </p:spTree>
    <p:custDataLst>
      <p:tags r:id="rId1"/>
    </p:custDataLst>
    <p:extLst>
      <p:ext uri="{BB962C8B-B14F-4D97-AF65-F5344CB8AC3E}">
        <p14:creationId xmlns:p14="http://schemas.microsoft.com/office/powerpoint/2010/main" val="14073292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向量建模</a:t>
            </a:r>
            <a:endParaRPr lang="en-US" altLang="zh-CN" sz="2400" b="1" dirty="0"/>
          </a:p>
        </p:txBody>
      </p:sp>
      <p:sp>
        <p:nvSpPr>
          <p:cNvPr id="3" name="文本框 2">
            <a:extLst>
              <a:ext uri="{FF2B5EF4-FFF2-40B4-BE49-F238E27FC236}">
                <a16:creationId xmlns:a16="http://schemas.microsoft.com/office/drawing/2014/main" id="{79A881EB-DF76-49ED-9093-805A281E466C}"/>
              </a:ext>
            </a:extLst>
          </p:cNvPr>
          <p:cNvSpPr txBox="1"/>
          <p:nvPr/>
        </p:nvSpPr>
        <p:spPr>
          <a:xfrm>
            <a:off x="2687990" y="1512914"/>
            <a:ext cx="2543504"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b="1" dirty="0"/>
              <a:t>语义解析 </a:t>
            </a:r>
            <a:r>
              <a:rPr lang="en-US" altLang="zh-CN" b="1" dirty="0"/>
              <a:t>&amp; </a:t>
            </a:r>
            <a:r>
              <a:rPr lang="zh-CN" altLang="en-US" b="1" dirty="0"/>
              <a:t>信息抽取</a:t>
            </a:r>
            <a:endParaRPr kumimoji="0" lang="zh-CN" altLang="en-US" sz="1800" b="1" i="0" u="none" strike="noStrike" cap="none" spc="0" normalizeH="0" baseline="0" dirty="0">
              <a:ln>
                <a:noFill/>
              </a:ln>
              <a:solidFill>
                <a:srgbClr val="000000"/>
              </a:solidFill>
              <a:effectLst/>
              <a:uFillTx/>
              <a:sym typeface="Calibri" panose="020F0502020204030204"/>
            </a:endParaRPr>
          </a:p>
        </p:txBody>
      </p:sp>
      <p:cxnSp>
        <p:nvCxnSpPr>
          <p:cNvPr id="8" name="直接连接符 7">
            <a:extLst>
              <a:ext uri="{FF2B5EF4-FFF2-40B4-BE49-F238E27FC236}">
                <a16:creationId xmlns:a16="http://schemas.microsoft.com/office/drawing/2014/main" id="{9A6A0FA5-158F-4A02-B006-E0135CA8F58C}"/>
              </a:ext>
            </a:extLst>
          </p:cNvPr>
          <p:cNvCxnSpPr>
            <a:cxnSpLocks/>
          </p:cNvCxnSpPr>
          <p:nvPr/>
        </p:nvCxnSpPr>
        <p:spPr>
          <a:xfrm>
            <a:off x="5917324" y="2042735"/>
            <a:ext cx="0" cy="356300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F06B942-EC03-4127-A9E9-F8B5874FD065}"/>
              </a:ext>
            </a:extLst>
          </p:cNvPr>
          <p:cNvSpPr txBox="1"/>
          <p:nvPr/>
        </p:nvSpPr>
        <p:spPr>
          <a:xfrm>
            <a:off x="7439591" y="1512913"/>
            <a:ext cx="2543504"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b="1" dirty="0"/>
              <a:t>向量建模</a:t>
            </a:r>
            <a:endParaRPr kumimoji="0" lang="zh-CN" altLang="en-US" sz="1800" b="1" i="0" u="none" strike="noStrike" cap="none" spc="0" normalizeH="0" baseline="0" dirty="0">
              <a:ln>
                <a:noFill/>
              </a:ln>
              <a:solidFill>
                <a:srgbClr val="000000"/>
              </a:solidFill>
              <a:effectLst/>
              <a:uFillTx/>
              <a:sym typeface="Calibri" panose="020F0502020204030204"/>
            </a:endParaRPr>
          </a:p>
        </p:txBody>
      </p:sp>
      <p:sp>
        <p:nvSpPr>
          <p:cNvPr id="20" name="文本框 19">
            <a:extLst>
              <a:ext uri="{FF2B5EF4-FFF2-40B4-BE49-F238E27FC236}">
                <a16:creationId xmlns:a16="http://schemas.microsoft.com/office/drawing/2014/main" id="{BC25C1EA-C93F-4192-B26E-B9282560DB8B}"/>
              </a:ext>
            </a:extLst>
          </p:cNvPr>
          <p:cNvSpPr txBox="1"/>
          <p:nvPr/>
        </p:nvSpPr>
        <p:spPr>
          <a:xfrm>
            <a:off x="979193" y="2538227"/>
            <a:ext cx="2543504"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优点</a:t>
            </a:r>
          </a:p>
        </p:txBody>
      </p:sp>
      <p:cxnSp>
        <p:nvCxnSpPr>
          <p:cNvPr id="17" name="直接连接符 16">
            <a:extLst>
              <a:ext uri="{FF2B5EF4-FFF2-40B4-BE49-F238E27FC236}">
                <a16:creationId xmlns:a16="http://schemas.microsoft.com/office/drawing/2014/main" id="{70C95C50-840D-4CB6-9D37-B8207E85D7F8}"/>
              </a:ext>
            </a:extLst>
          </p:cNvPr>
          <p:cNvCxnSpPr>
            <a:cxnSpLocks/>
          </p:cNvCxnSpPr>
          <p:nvPr/>
        </p:nvCxnSpPr>
        <p:spPr>
          <a:xfrm>
            <a:off x="2007476" y="3668110"/>
            <a:ext cx="7399283" cy="31531"/>
          </a:xfrm>
          <a:prstGeom prst="line">
            <a:avLst/>
          </a:prstGeom>
          <a:noFill/>
          <a:ln w="12700" cap="flat">
            <a:solidFill>
              <a:schemeClr val="accent1"/>
            </a:solidFill>
            <a:prstDash val="dash"/>
            <a:miter lim="800000"/>
          </a:ln>
        </p:spPr>
        <p:style>
          <a:lnRef idx="0">
            <a:srgbClr val="FFFFFF"/>
          </a:lnRef>
          <a:fillRef idx="0">
            <a:srgbClr val="FFFFFF"/>
          </a:fillRef>
          <a:effectRef idx="0">
            <a:srgbClr val="FFFFFF"/>
          </a:effectRef>
          <a:fontRef idx="none"/>
        </p:style>
      </p:cxnSp>
      <p:sp>
        <p:nvSpPr>
          <p:cNvPr id="24" name="文本框 23">
            <a:extLst>
              <a:ext uri="{FF2B5EF4-FFF2-40B4-BE49-F238E27FC236}">
                <a16:creationId xmlns:a16="http://schemas.microsoft.com/office/drawing/2014/main" id="{9ABF7180-C92E-4DFA-9C9C-224F80AD756E}"/>
              </a:ext>
            </a:extLst>
          </p:cNvPr>
          <p:cNvSpPr txBox="1"/>
          <p:nvPr/>
        </p:nvSpPr>
        <p:spPr>
          <a:xfrm>
            <a:off x="979193" y="4440601"/>
            <a:ext cx="2543504"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dirty="0"/>
              <a:t>缺点</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nvGrpSpPr>
          <p:cNvPr id="30" name="组合 29">
            <a:extLst>
              <a:ext uri="{FF2B5EF4-FFF2-40B4-BE49-F238E27FC236}">
                <a16:creationId xmlns:a16="http://schemas.microsoft.com/office/drawing/2014/main" id="{8BE6EB27-CD18-4918-8E9B-435A1632D5A6}"/>
              </a:ext>
            </a:extLst>
          </p:cNvPr>
          <p:cNvGrpSpPr/>
          <p:nvPr/>
        </p:nvGrpSpPr>
        <p:grpSpPr>
          <a:xfrm>
            <a:off x="1818261" y="2188964"/>
            <a:ext cx="4075385" cy="1110292"/>
            <a:chOff x="1818261" y="2188964"/>
            <a:chExt cx="4075385" cy="1110292"/>
          </a:xfrm>
        </p:grpSpPr>
        <p:sp>
          <p:nvSpPr>
            <p:cNvPr id="14" name="文本框 13">
              <a:extLst>
                <a:ext uri="{FF2B5EF4-FFF2-40B4-BE49-F238E27FC236}">
                  <a16:creationId xmlns:a16="http://schemas.microsoft.com/office/drawing/2014/main" id="{955D58C1-A3D3-46E4-99B1-1F8CCB5DB626}"/>
                </a:ext>
              </a:extLst>
            </p:cNvPr>
            <p:cNvSpPr txBox="1"/>
            <p:nvPr/>
          </p:nvSpPr>
          <p:spPr>
            <a:xfrm>
              <a:off x="1818261" y="2188964"/>
              <a:ext cx="4075385"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通过规则可以回答更加复杂的问题</a:t>
              </a:r>
              <a:endParaRPr lang="zh-CN" altLang="en-US" dirty="0">
                <a:effectLst>
                  <a:outerShdw blurRad="38100" dist="38100" dir="2700000" algn="tl">
                    <a:srgbClr val="000000">
                      <a:alpha val="43137"/>
                    </a:srgbClr>
                  </a:outerShdw>
                </a:effectLst>
              </a:endParaRPr>
            </a:p>
          </p:txBody>
        </p:sp>
        <p:sp>
          <p:nvSpPr>
            <p:cNvPr id="26" name="文本框 25">
              <a:extLst>
                <a:ext uri="{FF2B5EF4-FFF2-40B4-BE49-F238E27FC236}">
                  <a16:creationId xmlns:a16="http://schemas.microsoft.com/office/drawing/2014/main" id="{C52D6809-587B-45C8-8D98-A81F7C9857BF}"/>
                </a:ext>
              </a:extLst>
            </p:cNvPr>
            <p:cNvSpPr txBox="1"/>
            <p:nvPr/>
          </p:nvSpPr>
          <p:spPr>
            <a:xfrm>
              <a:off x="1861794" y="2929924"/>
              <a:ext cx="241591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有较强的可解释性</a:t>
              </a:r>
              <a:endParaRPr lang="zh-CN" altLang="en-US" dirty="0"/>
            </a:p>
          </p:txBody>
        </p:sp>
      </p:grpSp>
      <p:sp>
        <p:nvSpPr>
          <p:cNvPr id="27" name="文本框 26">
            <a:extLst>
              <a:ext uri="{FF2B5EF4-FFF2-40B4-BE49-F238E27FC236}">
                <a16:creationId xmlns:a16="http://schemas.microsoft.com/office/drawing/2014/main" id="{834BFF4C-AE49-4107-992F-3AF35FCED02F}"/>
              </a:ext>
            </a:extLst>
          </p:cNvPr>
          <p:cNvSpPr txBox="1"/>
          <p:nvPr/>
        </p:nvSpPr>
        <p:spPr>
          <a:xfrm>
            <a:off x="5589901" y="837049"/>
            <a:ext cx="65484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1" dirty="0">
                <a:effectLst>
                  <a:outerShdw blurRad="38100" dist="38100" dir="2700000" algn="tl">
                    <a:srgbClr val="000000">
                      <a:alpha val="43137"/>
                    </a:srgbClr>
                  </a:outerShdw>
                </a:effectLst>
              </a:rPr>
              <a:t>比较</a:t>
            </a:r>
          </a:p>
        </p:txBody>
      </p:sp>
      <p:grpSp>
        <p:nvGrpSpPr>
          <p:cNvPr id="32" name="组合 31">
            <a:extLst>
              <a:ext uri="{FF2B5EF4-FFF2-40B4-BE49-F238E27FC236}">
                <a16:creationId xmlns:a16="http://schemas.microsoft.com/office/drawing/2014/main" id="{7423A404-7204-4657-8169-CB67CBDCA979}"/>
              </a:ext>
            </a:extLst>
          </p:cNvPr>
          <p:cNvGrpSpPr/>
          <p:nvPr/>
        </p:nvGrpSpPr>
        <p:grpSpPr>
          <a:xfrm>
            <a:off x="1861793" y="4147072"/>
            <a:ext cx="2539266" cy="1253747"/>
            <a:chOff x="1861793" y="4147072"/>
            <a:chExt cx="2539266" cy="1253747"/>
          </a:xfrm>
        </p:grpSpPr>
        <p:sp>
          <p:nvSpPr>
            <p:cNvPr id="29" name="文本框 28">
              <a:extLst>
                <a:ext uri="{FF2B5EF4-FFF2-40B4-BE49-F238E27FC236}">
                  <a16:creationId xmlns:a16="http://schemas.microsoft.com/office/drawing/2014/main" id="{FDC2908F-9F39-461E-A944-950AFA6E9687}"/>
                </a:ext>
              </a:extLst>
            </p:cNvPr>
            <p:cNvSpPr txBox="1"/>
            <p:nvPr/>
          </p:nvSpPr>
          <p:spPr>
            <a:xfrm>
              <a:off x="1861793" y="4147072"/>
              <a:ext cx="253926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需要大量的人工规则</a:t>
              </a:r>
              <a:endParaRPr lang="zh-CN" altLang="en-US" dirty="0"/>
            </a:p>
          </p:txBody>
        </p:sp>
        <p:sp>
          <p:nvSpPr>
            <p:cNvPr id="31" name="文本框 30">
              <a:extLst>
                <a:ext uri="{FF2B5EF4-FFF2-40B4-BE49-F238E27FC236}">
                  <a16:creationId xmlns:a16="http://schemas.microsoft.com/office/drawing/2014/main" id="{CD65D242-B0C7-4A8E-A096-97CCCA4BB68C}"/>
                </a:ext>
              </a:extLst>
            </p:cNvPr>
            <p:cNvSpPr txBox="1"/>
            <p:nvPr/>
          </p:nvSpPr>
          <p:spPr>
            <a:xfrm>
              <a:off x="1861793" y="5031487"/>
              <a:ext cx="2415909"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构建难度相对较大</a:t>
              </a:r>
              <a:endParaRPr lang="zh-CN" altLang="en-US" dirty="0"/>
            </a:p>
          </p:txBody>
        </p:sp>
      </p:grpSp>
      <p:grpSp>
        <p:nvGrpSpPr>
          <p:cNvPr id="35" name="组合 34">
            <a:extLst>
              <a:ext uri="{FF2B5EF4-FFF2-40B4-BE49-F238E27FC236}">
                <a16:creationId xmlns:a16="http://schemas.microsoft.com/office/drawing/2014/main" id="{1FD90460-16FF-4A8C-996D-7223F76E8040}"/>
              </a:ext>
            </a:extLst>
          </p:cNvPr>
          <p:cNvGrpSpPr/>
          <p:nvPr/>
        </p:nvGrpSpPr>
        <p:grpSpPr>
          <a:xfrm>
            <a:off x="6298354" y="2188964"/>
            <a:ext cx="4075385" cy="1226323"/>
            <a:chOff x="6298354" y="2188964"/>
            <a:chExt cx="4075385" cy="1226323"/>
          </a:xfrm>
        </p:grpSpPr>
        <p:sp>
          <p:nvSpPr>
            <p:cNvPr id="34" name="文本框 33">
              <a:extLst>
                <a:ext uri="{FF2B5EF4-FFF2-40B4-BE49-F238E27FC236}">
                  <a16:creationId xmlns:a16="http://schemas.microsoft.com/office/drawing/2014/main" id="{A6B3FFA1-3829-4C8D-84D6-7526C69A5FDE}"/>
                </a:ext>
              </a:extLst>
            </p:cNvPr>
            <p:cNvSpPr txBox="1"/>
            <p:nvPr/>
          </p:nvSpPr>
          <p:spPr>
            <a:xfrm>
              <a:off x="6298354" y="2188964"/>
              <a:ext cx="4075385"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不需要人工规则</a:t>
              </a:r>
              <a:endParaRPr lang="zh-CN" altLang="en-US" dirty="0">
                <a:effectLst>
                  <a:outerShdw blurRad="38100" dist="38100" dir="2700000" algn="tl">
                    <a:srgbClr val="000000">
                      <a:alpha val="43137"/>
                    </a:srgbClr>
                  </a:outerShdw>
                </a:effectLst>
              </a:endParaRPr>
            </a:p>
          </p:txBody>
        </p:sp>
        <p:sp>
          <p:nvSpPr>
            <p:cNvPr id="36" name="文本框 35">
              <a:extLst>
                <a:ext uri="{FF2B5EF4-FFF2-40B4-BE49-F238E27FC236}">
                  <a16:creationId xmlns:a16="http://schemas.microsoft.com/office/drawing/2014/main" id="{65AA5DC0-D857-482F-8E27-854E856652E9}"/>
                </a:ext>
              </a:extLst>
            </p:cNvPr>
            <p:cNvSpPr txBox="1"/>
            <p:nvPr/>
          </p:nvSpPr>
          <p:spPr>
            <a:xfrm>
              <a:off x="6298354" y="3045955"/>
              <a:ext cx="2698494"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0" i="0" dirty="0">
                  <a:solidFill>
                    <a:srgbClr val="121212"/>
                  </a:solidFill>
                  <a:effectLst/>
                  <a:latin typeface="-apple-system"/>
                </a:rPr>
                <a:t>构建难度相对较小</a:t>
              </a:r>
              <a:endParaRPr lang="zh-CN" altLang="en-US" dirty="0"/>
            </a:p>
          </p:txBody>
        </p:sp>
      </p:grpSp>
      <p:grpSp>
        <p:nvGrpSpPr>
          <p:cNvPr id="37" name="组合 36">
            <a:extLst>
              <a:ext uri="{FF2B5EF4-FFF2-40B4-BE49-F238E27FC236}">
                <a16:creationId xmlns:a16="http://schemas.microsoft.com/office/drawing/2014/main" id="{204F81A1-353B-4C45-99CA-7590C8B49855}"/>
              </a:ext>
            </a:extLst>
          </p:cNvPr>
          <p:cNvGrpSpPr/>
          <p:nvPr/>
        </p:nvGrpSpPr>
        <p:grpSpPr>
          <a:xfrm>
            <a:off x="6244747" y="4066975"/>
            <a:ext cx="4128992" cy="1333844"/>
            <a:chOff x="6244747" y="4066975"/>
            <a:chExt cx="4128992" cy="1333844"/>
          </a:xfrm>
        </p:grpSpPr>
        <p:sp>
          <p:nvSpPr>
            <p:cNvPr id="38" name="文本框 37">
              <a:extLst>
                <a:ext uri="{FF2B5EF4-FFF2-40B4-BE49-F238E27FC236}">
                  <a16:creationId xmlns:a16="http://schemas.microsoft.com/office/drawing/2014/main" id="{E8410DF7-9C03-47DD-AD38-5A2909F96D98}"/>
                </a:ext>
              </a:extLst>
            </p:cNvPr>
            <p:cNvSpPr txBox="1"/>
            <p:nvPr/>
          </p:nvSpPr>
          <p:spPr>
            <a:xfrm>
              <a:off x="6298354" y="4066975"/>
              <a:ext cx="4075385"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dirty="0">
                  <a:solidFill>
                    <a:srgbClr val="121212"/>
                  </a:solidFill>
                  <a:latin typeface="-apple-system"/>
                </a:rPr>
                <a:t>只能回答简单问题</a:t>
              </a:r>
              <a:endParaRPr lang="zh-CN" altLang="en-US" dirty="0">
                <a:effectLst>
                  <a:outerShdw blurRad="38100" dist="38100" dir="2700000" algn="tl">
                    <a:srgbClr val="000000">
                      <a:alpha val="43137"/>
                    </a:srgbClr>
                  </a:outerShdw>
                </a:effectLst>
              </a:endParaRPr>
            </a:p>
          </p:txBody>
        </p:sp>
        <p:sp>
          <p:nvSpPr>
            <p:cNvPr id="39" name="文本框 38">
              <a:extLst>
                <a:ext uri="{FF2B5EF4-FFF2-40B4-BE49-F238E27FC236}">
                  <a16:creationId xmlns:a16="http://schemas.microsoft.com/office/drawing/2014/main" id="{71880A29-49AC-40F1-ADE9-D636B09CC0BD}"/>
                </a:ext>
              </a:extLst>
            </p:cNvPr>
            <p:cNvSpPr txBox="1"/>
            <p:nvPr/>
          </p:nvSpPr>
          <p:spPr>
            <a:xfrm>
              <a:off x="6244747" y="5031487"/>
              <a:ext cx="4075385"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dirty="0">
                  <a:solidFill>
                    <a:srgbClr val="121212"/>
                  </a:solidFill>
                  <a:latin typeface="-apple-system"/>
                </a:rPr>
                <a:t>可解释性差</a:t>
              </a:r>
              <a:endParaRPr lang="zh-CN" altLang="en-US" dirty="0"/>
            </a:p>
          </p:txBody>
        </p:sp>
      </p:grpSp>
    </p:spTree>
    <p:custDataLst>
      <p:tags r:id="rId1"/>
    </p:custDataLst>
    <p:extLst>
      <p:ext uri="{BB962C8B-B14F-4D97-AF65-F5344CB8AC3E}">
        <p14:creationId xmlns:p14="http://schemas.microsoft.com/office/powerpoint/2010/main" val="5815086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QA</a:t>
            </a:r>
            <a:r>
              <a:rPr lang="zh-CN" altLang="en-US" sz="2400" b="1" dirty="0"/>
              <a:t>的转变</a:t>
            </a:r>
            <a:endParaRPr lang="en-US" altLang="zh-CN" sz="2400" b="1" dirty="0"/>
          </a:p>
        </p:txBody>
      </p:sp>
      <p:grpSp>
        <p:nvGrpSpPr>
          <p:cNvPr id="6" name="组合 5">
            <a:extLst>
              <a:ext uri="{FF2B5EF4-FFF2-40B4-BE49-F238E27FC236}">
                <a16:creationId xmlns:a16="http://schemas.microsoft.com/office/drawing/2014/main" id="{40B0C09C-69F5-4CBA-9185-4C3692580453}"/>
              </a:ext>
            </a:extLst>
          </p:cNvPr>
          <p:cNvGrpSpPr/>
          <p:nvPr/>
        </p:nvGrpSpPr>
        <p:grpSpPr>
          <a:xfrm>
            <a:off x="102197" y="1305341"/>
            <a:ext cx="12215308" cy="5078313"/>
            <a:chOff x="102197" y="1305341"/>
            <a:chExt cx="12215308" cy="5078313"/>
          </a:xfrm>
        </p:grpSpPr>
        <p:sp>
          <p:nvSpPr>
            <p:cNvPr id="23" name="文本框 22">
              <a:extLst>
                <a:ext uri="{FF2B5EF4-FFF2-40B4-BE49-F238E27FC236}">
                  <a16:creationId xmlns:a16="http://schemas.microsoft.com/office/drawing/2014/main" id="{84820CF2-FA00-433C-8CA3-907B15E6FC9C}"/>
                </a:ext>
              </a:extLst>
            </p:cNvPr>
            <p:cNvSpPr txBox="1"/>
            <p:nvPr/>
          </p:nvSpPr>
          <p:spPr>
            <a:xfrm>
              <a:off x="102197" y="1305341"/>
              <a:ext cx="6212541" cy="5078313"/>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r>
                <a:rPr lang="en-US" altLang="zh-CN" b="1" i="0" dirty="0">
                  <a:solidFill>
                    <a:srgbClr val="121212"/>
                  </a:solidFill>
                  <a:effectLst/>
                  <a:latin typeface="-apple-system"/>
                </a:rPr>
                <a:t>[1].</a:t>
              </a:r>
              <a:r>
                <a:rPr lang="en-US" altLang="zh-CN" b="0" i="0" dirty="0" err="1">
                  <a:solidFill>
                    <a:srgbClr val="121212"/>
                  </a:solidFill>
                  <a:effectLst/>
                  <a:latin typeface="-apple-system"/>
                </a:rPr>
                <a:t>Berant</a:t>
              </a:r>
              <a:r>
                <a:rPr lang="en-US" altLang="zh-CN" b="0" i="0" dirty="0">
                  <a:solidFill>
                    <a:srgbClr val="121212"/>
                  </a:solidFill>
                  <a:effectLst/>
                  <a:latin typeface="-apple-system"/>
                </a:rPr>
                <a:t> J, Chou A, </a:t>
              </a:r>
              <a:r>
                <a:rPr lang="en-US" altLang="zh-CN" b="0" i="0" dirty="0" err="1">
                  <a:solidFill>
                    <a:srgbClr val="121212"/>
                  </a:solidFill>
                  <a:effectLst/>
                  <a:latin typeface="-apple-system"/>
                </a:rPr>
                <a:t>Frostig</a:t>
              </a:r>
              <a:r>
                <a:rPr lang="en-US" altLang="zh-CN" b="0" i="0" dirty="0">
                  <a:solidFill>
                    <a:srgbClr val="121212"/>
                  </a:solidFill>
                  <a:effectLst/>
                  <a:latin typeface="-apple-system"/>
                </a:rPr>
                <a:t> R, et al. </a:t>
              </a:r>
              <a:r>
                <a:rPr lang="en-US" altLang="zh-CN" b="0" i="1" dirty="0">
                  <a:solidFill>
                    <a:srgbClr val="121212"/>
                  </a:solidFill>
                  <a:effectLst/>
                  <a:latin typeface="-apple-system"/>
                </a:rPr>
                <a:t>Semantic Parsing on Freebase from Question-Answer Pairs</a:t>
              </a:r>
              <a:r>
                <a:rPr lang="en-US" altLang="zh-CN" b="0" i="0" dirty="0">
                  <a:solidFill>
                    <a:srgbClr val="121212"/>
                  </a:solidFill>
                  <a:effectLst/>
                  <a:latin typeface="-apple-system"/>
                </a:rPr>
                <a:t>[C]//EMNLP.</a:t>
              </a:r>
              <a:r>
                <a:rPr lang="en-US" altLang="zh-CN" b="1" i="0" dirty="0">
                  <a:solidFill>
                    <a:srgbClr val="121212"/>
                  </a:solidFill>
                  <a:effectLst/>
                  <a:latin typeface="-apple-system"/>
                </a:rPr>
                <a:t> </a:t>
              </a:r>
              <a:r>
                <a:rPr lang="en-US" altLang="zh-CN" b="1" i="0" dirty="0">
                  <a:solidFill>
                    <a:srgbClr val="FF0000"/>
                  </a:solidFill>
                  <a:effectLst/>
                  <a:latin typeface="-apple-system"/>
                </a:rPr>
                <a:t>2013</a:t>
              </a:r>
              <a:r>
                <a:rPr lang="en-US" altLang="zh-CN" b="0" i="0" dirty="0">
                  <a:solidFill>
                    <a:srgbClr val="121212"/>
                  </a:solidFill>
                  <a:effectLst/>
                  <a:latin typeface="-apple-system"/>
                </a:rPr>
                <a:t>, 2(5): 6.</a:t>
              </a:r>
            </a:p>
            <a:p>
              <a:pPr algn="l"/>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[2].</a:t>
              </a:r>
              <a:r>
                <a:rPr lang="en-US" altLang="zh-CN" b="0" i="0" dirty="0">
                  <a:solidFill>
                    <a:srgbClr val="121212"/>
                  </a:solidFill>
                  <a:effectLst/>
                  <a:latin typeface="-apple-system"/>
                </a:rPr>
                <a:t>Cai Q, Yates A. </a:t>
              </a:r>
              <a:r>
                <a:rPr lang="en-US" altLang="zh-CN" b="0" i="1" dirty="0">
                  <a:solidFill>
                    <a:srgbClr val="121212"/>
                  </a:solidFill>
                  <a:effectLst/>
                  <a:latin typeface="-apple-system"/>
                </a:rPr>
                <a:t>Large-scale Semantic Parsing via Schema Matching and Lexicon Extension</a:t>
              </a:r>
              <a:r>
                <a:rPr lang="en-US" altLang="zh-CN" b="0" i="0" dirty="0">
                  <a:solidFill>
                    <a:srgbClr val="121212"/>
                  </a:solidFill>
                  <a:effectLst/>
                  <a:latin typeface="-apple-system"/>
                </a:rPr>
                <a:t>[C]//ACL (1). </a:t>
              </a:r>
              <a:r>
                <a:rPr lang="en-US" altLang="zh-CN" b="1" i="0" dirty="0">
                  <a:solidFill>
                    <a:srgbClr val="FF0000"/>
                  </a:solidFill>
                  <a:effectLst/>
                  <a:latin typeface="-apple-system"/>
                </a:rPr>
                <a:t>2013</a:t>
              </a:r>
              <a:r>
                <a:rPr lang="en-US" altLang="zh-CN" b="0" i="0" dirty="0">
                  <a:solidFill>
                    <a:srgbClr val="121212"/>
                  </a:solidFill>
                  <a:effectLst/>
                  <a:latin typeface="-apple-system"/>
                </a:rPr>
                <a:t>: 423-433.</a:t>
              </a:r>
            </a:p>
            <a:p>
              <a:pPr algn="l"/>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[3].</a:t>
              </a:r>
              <a:r>
                <a:rPr lang="en-US" altLang="zh-CN" b="0" i="0" dirty="0">
                  <a:solidFill>
                    <a:srgbClr val="121212"/>
                  </a:solidFill>
                  <a:effectLst/>
                  <a:latin typeface="-apple-system"/>
                </a:rPr>
                <a:t>Kwiatkowski T, Choi E, </a:t>
              </a:r>
              <a:r>
                <a:rPr lang="en-US" altLang="zh-CN" b="0" i="0" dirty="0" err="1">
                  <a:solidFill>
                    <a:srgbClr val="121212"/>
                  </a:solidFill>
                  <a:effectLst/>
                  <a:latin typeface="-apple-system"/>
                </a:rPr>
                <a:t>Artzi</a:t>
              </a:r>
              <a:r>
                <a:rPr lang="en-US" altLang="zh-CN" b="0" i="0" dirty="0">
                  <a:solidFill>
                    <a:srgbClr val="121212"/>
                  </a:solidFill>
                  <a:effectLst/>
                  <a:latin typeface="-apple-system"/>
                </a:rPr>
                <a:t> Y, et al. </a:t>
              </a:r>
              <a:r>
                <a:rPr lang="en-US" altLang="zh-CN" b="0" i="1" dirty="0">
                  <a:solidFill>
                    <a:srgbClr val="121212"/>
                  </a:solidFill>
                  <a:effectLst/>
                  <a:latin typeface="-apple-system"/>
                </a:rPr>
                <a:t>Scaling semantic parsers with on-the-fly ontology matching</a:t>
              </a:r>
              <a:r>
                <a:rPr lang="en-US" altLang="zh-CN" b="0" i="0" dirty="0">
                  <a:solidFill>
                    <a:srgbClr val="121212"/>
                  </a:solidFill>
                  <a:effectLst/>
                  <a:latin typeface="-apple-system"/>
                </a:rPr>
                <a:t>[C]//In Proceedings of EMNLP. Percy. </a:t>
              </a:r>
              <a:r>
                <a:rPr lang="en-US" altLang="zh-CN" b="1" i="0" dirty="0">
                  <a:solidFill>
                    <a:srgbClr val="FF0000"/>
                  </a:solidFill>
                  <a:effectLst/>
                  <a:latin typeface="-apple-system"/>
                </a:rPr>
                <a:t>2013</a:t>
              </a:r>
              <a:r>
                <a:rPr lang="en-US" altLang="zh-CN" b="0" i="0" dirty="0">
                  <a:solidFill>
                    <a:srgbClr val="121212"/>
                  </a:solidFill>
                  <a:effectLst/>
                  <a:latin typeface="-apple-system"/>
                </a:rPr>
                <a:t>.</a:t>
              </a:r>
            </a:p>
            <a:p>
              <a:pPr algn="l"/>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[4].</a:t>
              </a:r>
              <a:r>
                <a:rPr lang="en-US" altLang="zh-CN" b="0" i="0" dirty="0">
                  <a:solidFill>
                    <a:srgbClr val="121212"/>
                  </a:solidFill>
                  <a:effectLst/>
                  <a:latin typeface="-apple-system"/>
                </a:rPr>
                <a:t>Fader A, </a:t>
              </a:r>
              <a:r>
                <a:rPr lang="en-US" altLang="zh-CN" b="0" i="0" dirty="0" err="1">
                  <a:solidFill>
                    <a:srgbClr val="121212"/>
                  </a:solidFill>
                  <a:effectLst/>
                  <a:latin typeface="-apple-system"/>
                </a:rPr>
                <a:t>Zettlemoyer</a:t>
              </a:r>
              <a:r>
                <a:rPr lang="en-US" altLang="zh-CN" b="0" i="0" dirty="0">
                  <a:solidFill>
                    <a:srgbClr val="121212"/>
                  </a:solidFill>
                  <a:effectLst/>
                  <a:latin typeface="-apple-system"/>
                </a:rPr>
                <a:t> L, Etzioni O. </a:t>
              </a:r>
              <a:r>
                <a:rPr lang="en-US" altLang="zh-CN" b="0" i="1" dirty="0">
                  <a:solidFill>
                    <a:srgbClr val="121212"/>
                  </a:solidFill>
                  <a:effectLst/>
                  <a:latin typeface="-apple-system"/>
                </a:rPr>
                <a:t>Open question answering over curated and extracted knowledge bases</a:t>
              </a:r>
              <a:r>
                <a:rPr lang="en-US" altLang="zh-CN" b="0" i="0" dirty="0">
                  <a:solidFill>
                    <a:srgbClr val="121212"/>
                  </a:solidFill>
                  <a:effectLst/>
                  <a:latin typeface="-apple-system"/>
                </a:rPr>
                <a:t>[C]//Proceedings of the 20th ACM SIGKDD international conference on Knowledge discovery and data mining. ACM, </a:t>
              </a:r>
              <a:r>
                <a:rPr lang="en-US" altLang="zh-CN" b="1" i="0" dirty="0">
                  <a:solidFill>
                    <a:srgbClr val="FF0000"/>
                  </a:solidFill>
                  <a:effectLst/>
                  <a:latin typeface="-apple-system"/>
                </a:rPr>
                <a:t>2014</a:t>
              </a:r>
              <a:r>
                <a:rPr lang="en-US" altLang="zh-CN" b="0" i="0" dirty="0">
                  <a:solidFill>
                    <a:srgbClr val="121212"/>
                  </a:solidFill>
                  <a:effectLst/>
                  <a:latin typeface="-apple-system"/>
                </a:rPr>
                <a:t>: 1156-1165</a:t>
              </a:r>
            </a:p>
            <a:p>
              <a:pPr algn="l"/>
              <a:endParaRPr lang="en-US" altLang="zh-CN" b="0" i="0" dirty="0">
                <a:solidFill>
                  <a:srgbClr val="121212"/>
                </a:solidFill>
                <a:effectLst/>
                <a:latin typeface="-apple-system"/>
              </a:endParaRPr>
            </a:p>
            <a:p>
              <a:pPr algn="l"/>
              <a:r>
                <a:rPr lang="en-US" altLang="zh-CN" b="1" dirty="0">
                  <a:solidFill>
                    <a:srgbClr val="121212"/>
                  </a:solidFill>
                  <a:latin typeface="-apple-system"/>
                </a:rPr>
                <a:t>[5].</a:t>
              </a:r>
              <a:r>
                <a:rPr lang="en-US" altLang="zh-CN" b="1" i="0" dirty="0">
                  <a:solidFill>
                    <a:srgbClr val="121212"/>
                  </a:solidFill>
                  <a:effectLst/>
                  <a:latin typeface="-apple-system"/>
                </a:rPr>
                <a:t> </a:t>
              </a:r>
              <a:r>
                <a:rPr lang="en-US" altLang="zh-CN" b="0" i="0" dirty="0">
                  <a:solidFill>
                    <a:srgbClr val="121212"/>
                  </a:solidFill>
                  <a:effectLst/>
                  <a:latin typeface="-apple-system"/>
                </a:rPr>
                <a:t>Yao X, Van </a:t>
              </a:r>
              <a:r>
                <a:rPr lang="en-US" altLang="zh-CN" b="0" i="0" dirty="0" err="1">
                  <a:solidFill>
                    <a:srgbClr val="121212"/>
                  </a:solidFill>
                  <a:effectLst/>
                  <a:latin typeface="-apple-system"/>
                </a:rPr>
                <a:t>Durme</a:t>
              </a:r>
              <a:r>
                <a:rPr lang="en-US" altLang="zh-CN" b="0" i="0" dirty="0">
                  <a:solidFill>
                    <a:srgbClr val="121212"/>
                  </a:solidFill>
                  <a:effectLst/>
                  <a:latin typeface="-apple-system"/>
                </a:rPr>
                <a:t> B. </a:t>
              </a:r>
              <a:r>
                <a:rPr lang="en-US" altLang="zh-CN" b="0" i="1" dirty="0">
                  <a:solidFill>
                    <a:srgbClr val="121212"/>
                  </a:solidFill>
                  <a:effectLst/>
                  <a:latin typeface="-apple-system"/>
                </a:rPr>
                <a:t>Information Extraction over Structured Data: Question Answering with Freebase</a:t>
              </a:r>
              <a:r>
                <a:rPr lang="en-US" altLang="zh-CN" b="0" i="0" dirty="0">
                  <a:solidFill>
                    <a:srgbClr val="121212"/>
                  </a:solidFill>
                  <a:effectLst/>
                  <a:latin typeface="-apple-system"/>
                </a:rPr>
                <a:t>[C]//ACL (1). </a:t>
              </a:r>
              <a:r>
                <a:rPr lang="en-US" altLang="zh-CN" b="1" i="0" dirty="0">
                  <a:solidFill>
                    <a:srgbClr val="FF0000"/>
                  </a:solidFill>
                  <a:effectLst/>
                  <a:latin typeface="-apple-system"/>
                </a:rPr>
                <a:t>2014</a:t>
              </a:r>
              <a:r>
                <a:rPr lang="en-US" altLang="zh-CN" b="0" i="0" dirty="0">
                  <a:solidFill>
                    <a:srgbClr val="121212"/>
                  </a:solidFill>
                  <a:effectLst/>
                  <a:latin typeface="-apple-system"/>
                </a:rPr>
                <a:t>: 956-966.</a:t>
              </a:r>
            </a:p>
          </p:txBody>
        </p:sp>
        <p:sp>
          <p:nvSpPr>
            <p:cNvPr id="25" name="文本框 24">
              <a:extLst>
                <a:ext uri="{FF2B5EF4-FFF2-40B4-BE49-F238E27FC236}">
                  <a16:creationId xmlns:a16="http://schemas.microsoft.com/office/drawing/2014/main" id="{B4CBA0D6-AC2D-4C09-9EEA-190CBD0BCBF2}"/>
                </a:ext>
              </a:extLst>
            </p:cNvPr>
            <p:cNvSpPr txBox="1"/>
            <p:nvPr/>
          </p:nvSpPr>
          <p:spPr>
            <a:xfrm>
              <a:off x="6217919" y="1305341"/>
              <a:ext cx="6099586" cy="313932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r>
                <a:rPr lang="en-US" altLang="zh-CN" b="1" i="0" dirty="0">
                  <a:solidFill>
                    <a:srgbClr val="121212"/>
                  </a:solidFill>
                  <a:effectLst/>
                  <a:latin typeface="-apple-system"/>
                </a:rPr>
                <a:t>[6].</a:t>
              </a:r>
              <a:r>
                <a:rPr lang="en-US" altLang="zh-CN" b="0" i="0" dirty="0" err="1">
                  <a:solidFill>
                    <a:srgbClr val="121212"/>
                  </a:solidFill>
                  <a:effectLst/>
                  <a:latin typeface="-apple-system"/>
                </a:rPr>
                <a:t>Bordes</a:t>
              </a:r>
              <a:r>
                <a:rPr lang="en-US" altLang="zh-CN" b="0" i="0" dirty="0">
                  <a:solidFill>
                    <a:srgbClr val="121212"/>
                  </a:solidFill>
                  <a:effectLst/>
                  <a:latin typeface="-apple-system"/>
                </a:rPr>
                <a:t> A, Chopra S, Weston J. </a:t>
              </a:r>
              <a:r>
                <a:rPr lang="en-US" altLang="zh-CN" b="0" i="1" dirty="0">
                  <a:solidFill>
                    <a:srgbClr val="121212"/>
                  </a:solidFill>
                  <a:effectLst/>
                  <a:latin typeface="-apple-system"/>
                </a:rPr>
                <a:t>Question answering with subgraph embeddings</a:t>
              </a:r>
              <a:r>
                <a:rPr lang="en-US" altLang="zh-CN" b="0" i="0" dirty="0">
                  <a:solidFill>
                    <a:srgbClr val="121212"/>
                  </a:solidFill>
                  <a:effectLst/>
                  <a:latin typeface="-apple-system"/>
                </a:rPr>
                <a:t>[J]. </a:t>
              </a:r>
              <a:r>
                <a:rPr lang="en-US" altLang="zh-CN" b="0" i="0" dirty="0" err="1">
                  <a:solidFill>
                    <a:srgbClr val="121212"/>
                  </a:solidFill>
                  <a:effectLst/>
                  <a:latin typeface="-apple-system"/>
                </a:rPr>
                <a:t>arXiv</a:t>
              </a:r>
              <a:r>
                <a:rPr lang="en-US" altLang="zh-CN" b="0" i="0" dirty="0">
                  <a:solidFill>
                    <a:srgbClr val="121212"/>
                  </a:solidFill>
                  <a:effectLst/>
                  <a:latin typeface="-apple-system"/>
                </a:rPr>
                <a:t> preprint arXiv:1406.3676, </a:t>
              </a:r>
              <a:r>
                <a:rPr lang="en-US" altLang="zh-CN" b="1" i="0" dirty="0">
                  <a:solidFill>
                    <a:srgbClr val="FF0000"/>
                  </a:solidFill>
                  <a:effectLst/>
                  <a:latin typeface="-apple-system"/>
                </a:rPr>
                <a:t>2014.</a:t>
              </a:r>
              <a:br>
                <a:rPr lang="en-US" altLang="zh-CN" b="0" i="0" dirty="0">
                  <a:solidFill>
                    <a:srgbClr val="121212"/>
                  </a:solidFill>
                  <a:effectLst/>
                  <a:latin typeface="-apple-system"/>
                </a:rPr>
              </a:br>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[7].</a:t>
              </a:r>
              <a:r>
                <a:rPr lang="en-US" altLang="zh-CN" b="0" i="0" dirty="0">
                  <a:solidFill>
                    <a:srgbClr val="121212"/>
                  </a:solidFill>
                  <a:effectLst/>
                  <a:latin typeface="-apple-system"/>
                </a:rPr>
                <a:t>Yang M C, Duan N, Zhou M, et al. </a:t>
              </a:r>
              <a:r>
                <a:rPr lang="en-US" altLang="zh-CN" b="0" i="1" dirty="0">
                  <a:solidFill>
                    <a:srgbClr val="121212"/>
                  </a:solidFill>
                  <a:effectLst/>
                  <a:latin typeface="-apple-system"/>
                </a:rPr>
                <a:t>Joint Relational Embeddings for Knowledge-based Question Answering[</a:t>
              </a:r>
              <a:r>
                <a:rPr lang="en-US" altLang="zh-CN" b="0" i="0" dirty="0">
                  <a:solidFill>
                    <a:srgbClr val="121212"/>
                  </a:solidFill>
                  <a:effectLst/>
                  <a:latin typeface="-apple-system"/>
                </a:rPr>
                <a:t>C]//EMNLP. </a:t>
              </a:r>
              <a:r>
                <a:rPr lang="en-US" altLang="zh-CN" b="1" i="0" dirty="0">
                  <a:solidFill>
                    <a:srgbClr val="FF0000"/>
                  </a:solidFill>
                  <a:effectLst/>
                  <a:latin typeface="-apple-system"/>
                </a:rPr>
                <a:t>2014</a:t>
              </a:r>
              <a:r>
                <a:rPr lang="en-US" altLang="zh-CN" b="0" i="0" dirty="0">
                  <a:solidFill>
                    <a:srgbClr val="121212"/>
                  </a:solidFill>
                  <a:effectLst/>
                  <a:latin typeface="-apple-system"/>
                </a:rPr>
                <a:t>, 14: 645-650.</a:t>
              </a:r>
              <a:br>
                <a:rPr lang="en-US" altLang="zh-CN" b="0" i="0" dirty="0">
                  <a:solidFill>
                    <a:srgbClr val="121212"/>
                  </a:solidFill>
                  <a:effectLst/>
                  <a:latin typeface="-apple-system"/>
                </a:rPr>
              </a:br>
              <a:endParaRPr lang="en-US" altLang="zh-CN" b="0" i="0" dirty="0">
                <a:solidFill>
                  <a:srgbClr val="121212"/>
                </a:solidFill>
                <a:effectLst/>
                <a:latin typeface="-apple-system"/>
              </a:endParaRPr>
            </a:p>
            <a:p>
              <a:pPr algn="l"/>
              <a:r>
                <a:rPr lang="en-US" altLang="zh-CN" b="1" i="0" dirty="0">
                  <a:solidFill>
                    <a:srgbClr val="121212"/>
                  </a:solidFill>
                  <a:effectLst/>
                  <a:latin typeface="-apple-system"/>
                </a:rPr>
                <a:t>[8].</a:t>
              </a:r>
              <a:r>
                <a:rPr lang="en-US" altLang="zh-CN" b="0" i="0" dirty="0" err="1">
                  <a:solidFill>
                    <a:srgbClr val="121212"/>
                  </a:solidFill>
                  <a:effectLst/>
                  <a:latin typeface="-apple-system"/>
                </a:rPr>
                <a:t>Bordes</a:t>
              </a:r>
              <a:r>
                <a:rPr lang="en-US" altLang="zh-CN" b="0" i="0" dirty="0">
                  <a:solidFill>
                    <a:srgbClr val="121212"/>
                  </a:solidFill>
                  <a:effectLst/>
                  <a:latin typeface="-apple-system"/>
                </a:rPr>
                <a:t> A, Weston J, </a:t>
              </a:r>
              <a:r>
                <a:rPr lang="en-US" altLang="zh-CN" b="0" i="0" dirty="0" err="1">
                  <a:solidFill>
                    <a:srgbClr val="121212"/>
                  </a:solidFill>
                  <a:effectLst/>
                  <a:latin typeface="-apple-system"/>
                </a:rPr>
                <a:t>Usunier</a:t>
              </a:r>
              <a:r>
                <a:rPr lang="en-US" altLang="zh-CN" b="0" i="0" dirty="0">
                  <a:solidFill>
                    <a:srgbClr val="121212"/>
                  </a:solidFill>
                  <a:effectLst/>
                  <a:latin typeface="-apple-system"/>
                </a:rPr>
                <a:t> N. </a:t>
              </a:r>
              <a:r>
                <a:rPr lang="en-US" altLang="zh-CN" b="0" i="1" dirty="0">
                  <a:solidFill>
                    <a:srgbClr val="121212"/>
                  </a:solidFill>
                  <a:effectLst/>
                  <a:latin typeface="-apple-system"/>
                </a:rPr>
                <a:t>Open question answering with weakly supervised embedding models</a:t>
              </a:r>
              <a:r>
                <a:rPr lang="en-US" altLang="zh-CN" b="0" i="0" dirty="0">
                  <a:solidFill>
                    <a:srgbClr val="121212"/>
                  </a:solidFill>
                  <a:effectLst/>
                  <a:latin typeface="-apple-system"/>
                </a:rPr>
                <a:t>[C]//Joint European Conference on Machine Learning and Knowledge Discovery in Databases. Springer Berlin Heidelberg, </a:t>
              </a:r>
              <a:r>
                <a:rPr lang="en-US" altLang="zh-CN" b="1" i="0" dirty="0">
                  <a:solidFill>
                    <a:srgbClr val="FF0000"/>
                  </a:solidFill>
                  <a:effectLst/>
                  <a:latin typeface="-apple-system"/>
                </a:rPr>
                <a:t>2014</a:t>
              </a:r>
              <a:r>
                <a:rPr lang="en-US" altLang="zh-CN" b="0" i="0" dirty="0">
                  <a:solidFill>
                    <a:srgbClr val="121212"/>
                  </a:solidFill>
                  <a:effectLst/>
                  <a:latin typeface="-apple-system"/>
                </a:rPr>
                <a:t>: 165-180.</a:t>
              </a:r>
            </a:p>
          </p:txBody>
        </p:sp>
      </p:grpSp>
    </p:spTree>
    <p:custDataLst>
      <p:tags r:id="rId1"/>
    </p:custDataLst>
    <p:extLst>
      <p:ext uri="{BB962C8B-B14F-4D97-AF65-F5344CB8AC3E}">
        <p14:creationId xmlns:p14="http://schemas.microsoft.com/office/powerpoint/2010/main" val="11712487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5" y="560050"/>
            <a:ext cx="2855103"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结合深度学习方法</a:t>
            </a:r>
            <a:endParaRPr lang="en-US" altLang="zh-CN" sz="2400" b="1" dirty="0"/>
          </a:p>
        </p:txBody>
      </p:sp>
      <p:sp>
        <p:nvSpPr>
          <p:cNvPr id="5" name="文本框 4">
            <a:extLst>
              <a:ext uri="{FF2B5EF4-FFF2-40B4-BE49-F238E27FC236}">
                <a16:creationId xmlns:a16="http://schemas.microsoft.com/office/drawing/2014/main" id="{AAE58082-DE53-4627-8F81-F747EF3BC0DD}"/>
              </a:ext>
            </a:extLst>
          </p:cNvPr>
          <p:cNvSpPr txBox="1"/>
          <p:nvPr/>
        </p:nvSpPr>
        <p:spPr>
          <a:xfrm>
            <a:off x="285076" y="1478706"/>
            <a:ext cx="6099586" cy="171136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使用</a:t>
            </a:r>
            <a:r>
              <a:rPr lang="zh-CN" altLang="en-US" b="1" i="0" dirty="0">
                <a:solidFill>
                  <a:srgbClr val="121212"/>
                </a:solidFill>
                <a:effectLst/>
                <a:latin typeface="-apple-system"/>
              </a:rPr>
              <a:t>卷积神经网络</a:t>
            </a:r>
            <a:r>
              <a:rPr lang="zh-CN" altLang="en-US" b="0" i="0" dirty="0">
                <a:solidFill>
                  <a:srgbClr val="121212"/>
                </a:solidFill>
                <a:effectLst/>
                <a:latin typeface="-apple-system"/>
              </a:rPr>
              <a:t>对</a:t>
            </a:r>
            <a:r>
              <a:rPr lang="zh-CN" altLang="en-US" b="1" i="0" dirty="0">
                <a:solidFill>
                  <a:srgbClr val="121212"/>
                </a:solidFill>
                <a:effectLst/>
                <a:latin typeface="-apple-system"/>
              </a:rPr>
              <a:t>向量建模</a:t>
            </a:r>
            <a:r>
              <a:rPr lang="zh-CN" altLang="en-US" b="0" i="0" dirty="0">
                <a:solidFill>
                  <a:srgbClr val="121212"/>
                </a:solidFill>
                <a:effectLst/>
                <a:latin typeface="-apple-system"/>
              </a:rPr>
              <a:t>方法进行提升</a:t>
            </a:r>
            <a:endParaRPr lang="en-US" altLang="zh-CN" b="0" i="0" dirty="0">
              <a:solidFill>
                <a:srgbClr val="121212"/>
              </a:solidFill>
              <a:effectLst/>
              <a:latin typeface="-apple-system"/>
            </a:endParaRPr>
          </a:p>
          <a:p>
            <a:pPr>
              <a:lnSpc>
                <a:spcPct val="150000"/>
              </a:lnSpc>
            </a:pPr>
            <a:r>
              <a:rPr lang="en-US" altLang="zh-CN" b="0" i="0" dirty="0">
                <a:solidFill>
                  <a:srgbClr val="121212"/>
                </a:solidFill>
                <a:effectLst/>
                <a:latin typeface="-apple-system"/>
              </a:rPr>
              <a:t>Dong L, Wei F, Zhou M, et al. </a:t>
            </a:r>
            <a:r>
              <a:rPr lang="en-US" altLang="zh-CN" b="0" i="1" dirty="0">
                <a:solidFill>
                  <a:srgbClr val="121212"/>
                </a:solidFill>
                <a:effectLst/>
                <a:latin typeface="-apple-system"/>
              </a:rPr>
              <a:t>Question Answering over Freebase with Multi-Column Convolutional Neural Networks</a:t>
            </a:r>
            <a:r>
              <a:rPr lang="en-US" altLang="zh-CN" b="0" i="0" dirty="0">
                <a:solidFill>
                  <a:srgbClr val="121212"/>
                </a:solidFill>
                <a:effectLst/>
                <a:latin typeface="-apple-system"/>
              </a:rPr>
              <a:t>[C]//ACL (1). 2015: 260-269</a:t>
            </a:r>
            <a:endParaRPr lang="zh-CN" altLang="en-US" dirty="0"/>
          </a:p>
        </p:txBody>
      </p:sp>
      <p:sp>
        <p:nvSpPr>
          <p:cNvPr id="6" name="文本框 5">
            <a:extLst>
              <a:ext uri="{FF2B5EF4-FFF2-40B4-BE49-F238E27FC236}">
                <a16:creationId xmlns:a16="http://schemas.microsoft.com/office/drawing/2014/main" id="{2DE87F6D-58F0-498C-8393-DE2CA594084E}"/>
              </a:ext>
            </a:extLst>
          </p:cNvPr>
          <p:cNvSpPr txBox="1"/>
          <p:nvPr/>
        </p:nvSpPr>
        <p:spPr>
          <a:xfrm>
            <a:off x="285076" y="3801929"/>
            <a:ext cx="6099586" cy="1711366"/>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使用</a:t>
            </a:r>
            <a:r>
              <a:rPr lang="zh-CN" altLang="en-US" b="1" i="0" dirty="0">
                <a:solidFill>
                  <a:srgbClr val="121212"/>
                </a:solidFill>
                <a:effectLst/>
                <a:latin typeface="-apple-system"/>
              </a:rPr>
              <a:t>卷积神经网络</a:t>
            </a:r>
            <a:r>
              <a:rPr lang="zh-CN" altLang="en-US" b="0" i="0" dirty="0">
                <a:solidFill>
                  <a:srgbClr val="121212"/>
                </a:solidFill>
                <a:effectLst/>
                <a:latin typeface="-apple-system"/>
              </a:rPr>
              <a:t>对</a:t>
            </a:r>
            <a:r>
              <a:rPr lang="zh-CN" altLang="en-US" b="1" i="0" dirty="0">
                <a:solidFill>
                  <a:srgbClr val="121212"/>
                </a:solidFill>
                <a:effectLst/>
                <a:latin typeface="-apple-system"/>
              </a:rPr>
              <a:t>语义解析</a:t>
            </a:r>
            <a:r>
              <a:rPr lang="zh-CN" altLang="en-US" b="0" i="0" dirty="0">
                <a:solidFill>
                  <a:srgbClr val="121212"/>
                </a:solidFill>
                <a:effectLst/>
                <a:latin typeface="-apple-system"/>
              </a:rPr>
              <a:t>方法进行提升</a:t>
            </a:r>
            <a:endParaRPr lang="en-US" altLang="zh-CN" b="0" i="0" dirty="0">
              <a:solidFill>
                <a:srgbClr val="121212"/>
              </a:solidFill>
              <a:effectLst/>
              <a:latin typeface="-apple-system"/>
            </a:endParaRPr>
          </a:p>
          <a:p>
            <a:pPr>
              <a:lnSpc>
                <a:spcPct val="150000"/>
              </a:lnSpc>
            </a:pPr>
            <a:r>
              <a:rPr lang="en-US" altLang="zh-CN" b="0" i="0" dirty="0" err="1">
                <a:solidFill>
                  <a:srgbClr val="121212"/>
                </a:solidFill>
                <a:effectLst/>
                <a:latin typeface="-apple-system"/>
              </a:rPr>
              <a:t>Yih</a:t>
            </a:r>
            <a:r>
              <a:rPr lang="en-US" altLang="zh-CN" b="0" i="0" dirty="0">
                <a:solidFill>
                  <a:srgbClr val="121212"/>
                </a:solidFill>
                <a:effectLst/>
                <a:latin typeface="-apple-system"/>
              </a:rPr>
              <a:t> S W, Chang M W, He X, et al. </a:t>
            </a:r>
            <a:r>
              <a:rPr lang="en-US" altLang="zh-CN" b="0" i="1" dirty="0">
                <a:solidFill>
                  <a:srgbClr val="121212"/>
                </a:solidFill>
                <a:effectLst/>
                <a:latin typeface="-apple-system"/>
              </a:rPr>
              <a:t>Semantic parsing via staged query graph generation: Question answering with knowledge base</a:t>
            </a:r>
            <a:r>
              <a:rPr lang="en-US" altLang="zh-CN" b="0" i="0" dirty="0">
                <a:solidFill>
                  <a:srgbClr val="121212"/>
                </a:solidFill>
                <a:effectLst/>
                <a:latin typeface="-apple-system"/>
              </a:rPr>
              <a:t>[J]. 2015.</a:t>
            </a:r>
            <a:endParaRPr lang="zh-CN" altLang="en-US" dirty="0"/>
          </a:p>
        </p:txBody>
      </p:sp>
      <p:sp>
        <p:nvSpPr>
          <p:cNvPr id="8" name="箭头: 右 7">
            <a:extLst>
              <a:ext uri="{FF2B5EF4-FFF2-40B4-BE49-F238E27FC236}">
                <a16:creationId xmlns:a16="http://schemas.microsoft.com/office/drawing/2014/main" id="{517905D7-5F57-4BF3-BF6E-8BD0F701D2B4}"/>
              </a:ext>
            </a:extLst>
          </p:cNvPr>
          <p:cNvSpPr/>
          <p:nvPr/>
        </p:nvSpPr>
        <p:spPr>
          <a:xfrm>
            <a:off x="5959736" y="2732442"/>
            <a:ext cx="1452283" cy="580913"/>
          </a:xfrm>
          <a:prstGeom prst="rightArrow">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0" name="文本框 9">
            <a:extLst>
              <a:ext uri="{FF2B5EF4-FFF2-40B4-BE49-F238E27FC236}">
                <a16:creationId xmlns:a16="http://schemas.microsoft.com/office/drawing/2014/main" id="{24B00628-BD27-4D8C-9223-4F10B2765E58}"/>
              </a:ext>
            </a:extLst>
          </p:cNvPr>
          <p:cNvSpPr txBox="1"/>
          <p:nvPr/>
        </p:nvSpPr>
        <p:spPr>
          <a:xfrm>
            <a:off x="7632552" y="2334389"/>
            <a:ext cx="3749039"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 该</a:t>
            </a:r>
            <a:r>
              <a:rPr lang="en-US" altLang="zh-CN" b="0" i="0" dirty="0">
                <a:solidFill>
                  <a:srgbClr val="121212"/>
                </a:solidFill>
                <a:effectLst/>
                <a:latin typeface="-apple-system"/>
              </a:rPr>
              <a:t>paper</a:t>
            </a:r>
            <a:r>
              <a:rPr lang="zh-CN" altLang="en-US" b="0" i="0" dirty="0">
                <a:solidFill>
                  <a:srgbClr val="121212"/>
                </a:solidFill>
                <a:effectLst/>
                <a:latin typeface="-apple-system"/>
              </a:rPr>
              <a:t>来自微软，是</a:t>
            </a:r>
            <a:r>
              <a:rPr lang="en-US" altLang="zh-CN" b="0" i="0" dirty="0">
                <a:solidFill>
                  <a:srgbClr val="121212"/>
                </a:solidFill>
                <a:effectLst/>
                <a:latin typeface="-apple-system"/>
              </a:rPr>
              <a:t>ACL 2015</a:t>
            </a:r>
            <a:r>
              <a:rPr lang="zh-CN" altLang="en-US" b="0" i="0" dirty="0">
                <a:solidFill>
                  <a:srgbClr val="121212"/>
                </a:solidFill>
                <a:effectLst/>
                <a:latin typeface="-apple-system"/>
              </a:rPr>
              <a:t>年的</a:t>
            </a:r>
            <a:r>
              <a:rPr lang="en-US" altLang="zh-CN" b="1" i="1" dirty="0">
                <a:solidFill>
                  <a:srgbClr val="121212"/>
                </a:solidFill>
                <a:effectLst>
                  <a:outerShdw blurRad="38100" dist="38100" dir="2700000" algn="tl">
                    <a:srgbClr val="000000">
                      <a:alpha val="43137"/>
                    </a:srgbClr>
                  </a:outerShdw>
                </a:effectLst>
                <a:latin typeface="-apple-system"/>
              </a:rPr>
              <a:t>Outstanding paper</a:t>
            </a:r>
            <a:r>
              <a:rPr lang="zh-CN" altLang="en-US" b="0" i="0" dirty="0">
                <a:solidFill>
                  <a:srgbClr val="121212"/>
                </a:solidFill>
                <a:effectLst/>
                <a:latin typeface="-apple-system"/>
              </a:rPr>
              <a:t>，也是目前</a:t>
            </a:r>
            <a:r>
              <a:rPr lang="en-US" altLang="zh-CN" b="0" i="0" dirty="0">
                <a:solidFill>
                  <a:srgbClr val="121212"/>
                </a:solidFill>
                <a:effectLst/>
                <a:latin typeface="-apple-system"/>
              </a:rPr>
              <a:t>KB-QA</a:t>
            </a:r>
            <a:r>
              <a:rPr lang="zh-CN" altLang="en-US" b="0" i="0" dirty="0">
                <a:solidFill>
                  <a:srgbClr val="121212"/>
                </a:solidFill>
                <a:effectLst/>
                <a:latin typeface="-apple-system"/>
              </a:rPr>
              <a:t>效果最好的</a:t>
            </a:r>
            <a:r>
              <a:rPr lang="en-US" altLang="zh-CN" b="0" i="0" dirty="0">
                <a:solidFill>
                  <a:srgbClr val="121212"/>
                </a:solidFill>
                <a:effectLst/>
                <a:latin typeface="-apple-system"/>
              </a:rPr>
              <a:t>paper</a:t>
            </a:r>
            <a:r>
              <a:rPr lang="zh-CN" altLang="en-US" b="0" i="0" dirty="0">
                <a:solidFill>
                  <a:srgbClr val="121212"/>
                </a:solidFill>
                <a:effectLst/>
                <a:latin typeface="-apple-system"/>
              </a:rPr>
              <a:t>之一</a:t>
            </a:r>
            <a:endParaRPr lang="zh-CN" altLang="en-US" dirty="0"/>
          </a:p>
        </p:txBody>
      </p:sp>
    </p:spTree>
    <p:custDataLst>
      <p:tags r:id="rId1"/>
    </p:custDataLst>
    <p:extLst>
      <p:ext uri="{BB962C8B-B14F-4D97-AF65-F5344CB8AC3E}">
        <p14:creationId xmlns:p14="http://schemas.microsoft.com/office/powerpoint/2010/main" val="30453601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994952"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ctr"/>
            <a:r>
              <a:rPr lang="zh-CN" altLang="en-US" sz="2400" b="1" dirty="0"/>
              <a:t>结合深度学习方法</a:t>
            </a:r>
            <a:endParaRPr lang="en-US" altLang="zh-CN" sz="2400" b="1" dirty="0"/>
          </a:p>
        </p:txBody>
      </p:sp>
      <p:sp>
        <p:nvSpPr>
          <p:cNvPr id="5" name="文本框 4">
            <a:extLst>
              <a:ext uri="{FF2B5EF4-FFF2-40B4-BE49-F238E27FC236}">
                <a16:creationId xmlns:a16="http://schemas.microsoft.com/office/drawing/2014/main" id="{58069BF9-9804-44BB-826F-7B746B72D67F}"/>
              </a:ext>
            </a:extLst>
          </p:cNvPr>
          <p:cNvSpPr txBox="1"/>
          <p:nvPr/>
        </p:nvSpPr>
        <p:spPr>
          <a:xfrm>
            <a:off x="209774" y="1345618"/>
            <a:ext cx="6099586"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使用</a:t>
            </a:r>
            <a:r>
              <a:rPr lang="zh-CN" altLang="en-US" b="1" i="0" dirty="0">
                <a:solidFill>
                  <a:srgbClr val="121212"/>
                </a:solidFill>
                <a:effectLst/>
                <a:latin typeface="-apple-system"/>
              </a:rPr>
              <a:t>长短时记忆网络</a:t>
            </a:r>
            <a:r>
              <a:rPr lang="zh-CN" altLang="en-US" b="0" i="0" dirty="0">
                <a:solidFill>
                  <a:srgbClr val="121212"/>
                </a:solidFill>
                <a:effectLst/>
                <a:latin typeface="-apple-system"/>
              </a:rPr>
              <a:t>（</a:t>
            </a:r>
            <a:r>
              <a:rPr lang="en-US" altLang="zh-CN" b="0" i="0" dirty="0">
                <a:solidFill>
                  <a:srgbClr val="121212"/>
                </a:solidFill>
                <a:effectLst/>
                <a:latin typeface="-apple-system"/>
              </a:rPr>
              <a:t>LSTM</a:t>
            </a:r>
            <a:r>
              <a:rPr lang="zh-CN" altLang="en-US" b="0" i="0" dirty="0">
                <a:solidFill>
                  <a:srgbClr val="121212"/>
                </a:solidFill>
                <a:effectLst/>
                <a:latin typeface="-apple-system"/>
              </a:rPr>
              <a:t>），</a:t>
            </a:r>
            <a:r>
              <a:rPr lang="zh-CN" altLang="en-US" b="1" i="0" dirty="0">
                <a:solidFill>
                  <a:srgbClr val="121212"/>
                </a:solidFill>
                <a:effectLst/>
                <a:latin typeface="-apple-system"/>
              </a:rPr>
              <a:t>卷积神经网络</a:t>
            </a:r>
            <a:r>
              <a:rPr lang="zh-CN" altLang="en-US" b="0" i="0" dirty="0">
                <a:solidFill>
                  <a:srgbClr val="121212"/>
                </a:solidFill>
                <a:effectLst/>
                <a:latin typeface="-apple-system"/>
              </a:rPr>
              <a:t>（</a:t>
            </a:r>
            <a:r>
              <a:rPr lang="en-US" altLang="zh-CN" b="0" i="0" dirty="0">
                <a:solidFill>
                  <a:srgbClr val="121212"/>
                </a:solidFill>
                <a:effectLst/>
                <a:latin typeface="-apple-system"/>
              </a:rPr>
              <a:t>CNNs</a:t>
            </a:r>
            <a:r>
              <a:rPr lang="zh-CN" altLang="en-US" b="0" i="0" dirty="0">
                <a:solidFill>
                  <a:srgbClr val="121212"/>
                </a:solidFill>
                <a:effectLst/>
                <a:latin typeface="-apple-system"/>
              </a:rPr>
              <a:t>）进行实体关系分类：</a:t>
            </a:r>
            <a:endParaRPr lang="zh-CN" altLang="en-US" dirty="0"/>
          </a:p>
        </p:txBody>
      </p:sp>
      <p:sp>
        <p:nvSpPr>
          <p:cNvPr id="6" name="文本框 5">
            <a:extLst>
              <a:ext uri="{FF2B5EF4-FFF2-40B4-BE49-F238E27FC236}">
                <a16:creationId xmlns:a16="http://schemas.microsoft.com/office/drawing/2014/main" id="{CBD91C6D-714C-4E06-B4CC-F4DE2D61BABE}"/>
              </a:ext>
            </a:extLst>
          </p:cNvPr>
          <p:cNvSpPr txBox="1"/>
          <p:nvPr/>
        </p:nvSpPr>
        <p:spPr>
          <a:xfrm>
            <a:off x="414169" y="2453700"/>
            <a:ext cx="6099586" cy="313932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r>
              <a:rPr lang="en-US" altLang="zh-CN" b="0" i="0" dirty="0">
                <a:solidFill>
                  <a:srgbClr val="121212"/>
                </a:solidFill>
                <a:effectLst/>
                <a:latin typeface="-apple-system"/>
              </a:rPr>
              <a:t>Xu Y, </a:t>
            </a:r>
            <a:r>
              <a:rPr lang="en-US" altLang="zh-CN" b="0" i="0" dirty="0" err="1">
                <a:solidFill>
                  <a:srgbClr val="121212"/>
                </a:solidFill>
                <a:effectLst/>
                <a:latin typeface="-apple-system"/>
              </a:rPr>
              <a:t>Mou</a:t>
            </a:r>
            <a:r>
              <a:rPr lang="en-US" altLang="zh-CN" b="0" i="0" dirty="0">
                <a:solidFill>
                  <a:srgbClr val="121212"/>
                </a:solidFill>
                <a:effectLst/>
                <a:latin typeface="-apple-system"/>
              </a:rPr>
              <a:t> L, Li G, et al. </a:t>
            </a:r>
            <a:r>
              <a:rPr lang="en-US" altLang="zh-CN" b="0" i="1" dirty="0">
                <a:solidFill>
                  <a:srgbClr val="121212"/>
                </a:solidFill>
                <a:effectLst/>
                <a:latin typeface="-apple-system"/>
              </a:rPr>
              <a:t>Classifying Relations via Long Short Term Memory Networks along Shortest Dependency Paths</a:t>
            </a:r>
            <a:r>
              <a:rPr lang="en-US" altLang="zh-CN" b="0" i="0" dirty="0">
                <a:solidFill>
                  <a:srgbClr val="121212"/>
                </a:solidFill>
                <a:effectLst/>
                <a:latin typeface="-apple-system"/>
              </a:rPr>
              <a:t>[C]//EMNLP. </a:t>
            </a:r>
            <a:r>
              <a:rPr lang="en-US" altLang="zh-CN" b="1" i="0" dirty="0">
                <a:solidFill>
                  <a:srgbClr val="FF0000"/>
                </a:solidFill>
                <a:effectLst/>
                <a:latin typeface="-apple-system"/>
              </a:rPr>
              <a:t>2015</a:t>
            </a:r>
            <a:r>
              <a:rPr lang="en-US" altLang="zh-CN" b="0" i="0" dirty="0">
                <a:solidFill>
                  <a:srgbClr val="121212"/>
                </a:solidFill>
                <a:effectLst/>
                <a:latin typeface="-apple-system"/>
              </a:rPr>
              <a:t>: 1785-1794.</a:t>
            </a:r>
            <a:br>
              <a:rPr lang="en-US" altLang="zh-CN" b="0" i="0" dirty="0">
                <a:solidFill>
                  <a:srgbClr val="121212"/>
                </a:solidFill>
                <a:effectLst/>
                <a:latin typeface="-apple-system"/>
              </a:rPr>
            </a:br>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Zeng D, Liu K, Lai S, et al. </a:t>
            </a:r>
            <a:r>
              <a:rPr lang="en-US" altLang="zh-CN" b="0" i="1" dirty="0">
                <a:solidFill>
                  <a:srgbClr val="121212"/>
                </a:solidFill>
                <a:effectLst/>
                <a:latin typeface="-apple-system"/>
              </a:rPr>
              <a:t>Relation Classification via Convolutional Deep Neural Network</a:t>
            </a:r>
            <a:r>
              <a:rPr lang="en-US" altLang="zh-CN" b="0" i="0" dirty="0">
                <a:solidFill>
                  <a:srgbClr val="121212"/>
                </a:solidFill>
                <a:effectLst/>
                <a:latin typeface="-apple-system"/>
              </a:rPr>
              <a:t>[C]//COLING. </a:t>
            </a:r>
            <a:r>
              <a:rPr lang="en-US" altLang="zh-CN" b="1" i="0" dirty="0">
                <a:solidFill>
                  <a:srgbClr val="FF0000"/>
                </a:solidFill>
                <a:effectLst/>
                <a:latin typeface="-apple-system"/>
              </a:rPr>
              <a:t>2014</a:t>
            </a:r>
            <a:r>
              <a:rPr lang="en-US" altLang="zh-CN" b="0" i="0" dirty="0">
                <a:solidFill>
                  <a:srgbClr val="121212"/>
                </a:solidFill>
                <a:effectLst/>
                <a:latin typeface="-apple-system"/>
              </a:rPr>
              <a:t>: 2335-2344.</a:t>
            </a:r>
            <a:r>
              <a:rPr lang="zh-CN" altLang="en-US" b="0" i="0" dirty="0">
                <a:solidFill>
                  <a:srgbClr val="121212"/>
                </a:solidFill>
                <a:effectLst/>
                <a:latin typeface="-apple-system"/>
              </a:rPr>
              <a:t>（</a:t>
            </a:r>
            <a:r>
              <a:rPr lang="en-US" altLang="zh-CN" b="0" i="0" dirty="0">
                <a:solidFill>
                  <a:srgbClr val="121212"/>
                </a:solidFill>
                <a:effectLst/>
                <a:latin typeface="-apple-system"/>
              </a:rPr>
              <a:t>Best paper</a:t>
            </a:r>
            <a:r>
              <a:rPr lang="zh-CN" altLang="en-US" b="0" i="0" dirty="0">
                <a:solidFill>
                  <a:srgbClr val="121212"/>
                </a:solidFill>
                <a:effectLst/>
                <a:latin typeface="-apple-system"/>
              </a:rPr>
              <a:t>）</a:t>
            </a:r>
            <a:br>
              <a:rPr lang="zh-CN" altLang="en-US" b="0" i="0" dirty="0">
                <a:solidFill>
                  <a:srgbClr val="121212"/>
                </a:solidFill>
                <a:effectLst/>
                <a:latin typeface="-apple-system"/>
              </a:rPr>
            </a:b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Zeng D, Liu K, Chen Y, et al. </a:t>
            </a:r>
            <a:r>
              <a:rPr lang="en-US" altLang="zh-CN" b="0" i="1" dirty="0">
                <a:solidFill>
                  <a:srgbClr val="121212"/>
                </a:solidFill>
                <a:effectLst/>
                <a:latin typeface="-apple-system"/>
              </a:rPr>
              <a:t>Distant Supervision for Relation Extraction via Piecewise Convolutional Neural Networks</a:t>
            </a:r>
            <a:r>
              <a:rPr lang="en-US" altLang="zh-CN" b="0" i="0" dirty="0">
                <a:solidFill>
                  <a:srgbClr val="121212"/>
                </a:solidFill>
                <a:effectLst/>
                <a:latin typeface="-apple-system"/>
              </a:rPr>
              <a:t>[C]//EMNLP. </a:t>
            </a:r>
            <a:r>
              <a:rPr lang="en-US" altLang="zh-CN" b="1" i="0" dirty="0">
                <a:solidFill>
                  <a:srgbClr val="FF0000"/>
                </a:solidFill>
                <a:effectLst/>
                <a:latin typeface="-apple-system"/>
              </a:rPr>
              <a:t>2015</a:t>
            </a:r>
            <a:r>
              <a:rPr lang="en-US" altLang="zh-CN" b="0" i="0" dirty="0">
                <a:solidFill>
                  <a:srgbClr val="121212"/>
                </a:solidFill>
                <a:effectLst/>
                <a:latin typeface="-apple-system"/>
              </a:rPr>
              <a:t>: 1753-1762.</a:t>
            </a:r>
          </a:p>
        </p:txBody>
      </p:sp>
      <p:grpSp>
        <p:nvGrpSpPr>
          <p:cNvPr id="11" name="组合 10">
            <a:extLst>
              <a:ext uri="{FF2B5EF4-FFF2-40B4-BE49-F238E27FC236}">
                <a16:creationId xmlns:a16="http://schemas.microsoft.com/office/drawing/2014/main" id="{86A5FF71-172F-4168-A73A-07F1FBF9941A}"/>
              </a:ext>
            </a:extLst>
          </p:cNvPr>
          <p:cNvGrpSpPr/>
          <p:nvPr/>
        </p:nvGrpSpPr>
        <p:grpSpPr>
          <a:xfrm>
            <a:off x="6103043" y="1304504"/>
            <a:ext cx="6307566" cy="3105887"/>
            <a:chOff x="6092414" y="1338775"/>
            <a:chExt cx="6307566" cy="3105887"/>
          </a:xfrm>
        </p:grpSpPr>
        <p:sp>
          <p:nvSpPr>
            <p:cNvPr id="8" name="文本框 7">
              <a:extLst>
                <a:ext uri="{FF2B5EF4-FFF2-40B4-BE49-F238E27FC236}">
                  <a16:creationId xmlns:a16="http://schemas.microsoft.com/office/drawing/2014/main" id="{73015396-0461-4D23-8EDD-5A3BEC913C5C}"/>
                </a:ext>
              </a:extLst>
            </p:cNvPr>
            <p:cNvSpPr txBox="1"/>
            <p:nvPr/>
          </p:nvSpPr>
          <p:spPr>
            <a:xfrm>
              <a:off x="6092414" y="1338775"/>
              <a:ext cx="6099586"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使用</a:t>
              </a:r>
              <a:r>
                <a:rPr lang="zh-CN" altLang="en-US" b="1" i="0" dirty="0">
                  <a:solidFill>
                    <a:srgbClr val="121212"/>
                  </a:solidFill>
                  <a:effectLst/>
                  <a:latin typeface="-apple-system"/>
                </a:rPr>
                <a:t>记忆网络</a:t>
              </a:r>
              <a:r>
                <a:rPr lang="zh-CN" altLang="en-US" b="0" i="0" dirty="0">
                  <a:solidFill>
                    <a:srgbClr val="121212"/>
                  </a:solidFill>
                  <a:effectLst/>
                  <a:latin typeface="-apple-system"/>
                </a:rPr>
                <a:t>（</a:t>
              </a:r>
              <a:r>
                <a:rPr lang="en-US" altLang="zh-CN" b="0" i="0" dirty="0">
                  <a:solidFill>
                    <a:srgbClr val="121212"/>
                  </a:solidFill>
                  <a:effectLst/>
                  <a:latin typeface="-apple-system"/>
                </a:rPr>
                <a:t>Memory Networks</a:t>
              </a:r>
              <a:r>
                <a:rPr lang="zh-CN" altLang="en-US" b="0" i="0" dirty="0">
                  <a:solidFill>
                    <a:srgbClr val="121212"/>
                  </a:solidFill>
                  <a:effectLst/>
                  <a:latin typeface="-apple-system"/>
                </a:rPr>
                <a:t>），</a:t>
              </a:r>
              <a:r>
                <a:rPr lang="zh-CN" altLang="en-US" b="1" i="0" dirty="0">
                  <a:solidFill>
                    <a:srgbClr val="121212"/>
                  </a:solidFill>
                  <a:effectLst/>
                  <a:latin typeface="-apple-system"/>
                </a:rPr>
                <a:t>注意力机制</a:t>
              </a:r>
              <a:r>
                <a:rPr lang="zh-CN" altLang="en-US" b="0" i="0" dirty="0">
                  <a:solidFill>
                    <a:srgbClr val="121212"/>
                  </a:solidFill>
                  <a:effectLst/>
                  <a:latin typeface="-apple-system"/>
                </a:rPr>
                <a:t>（</a:t>
              </a:r>
              <a:r>
                <a:rPr lang="en-US" altLang="zh-CN" b="0" i="0" dirty="0">
                  <a:solidFill>
                    <a:srgbClr val="121212"/>
                  </a:solidFill>
                  <a:effectLst/>
                  <a:latin typeface="-apple-system"/>
                </a:rPr>
                <a:t>Attention Mechanism</a:t>
              </a:r>
              <a:r>
                <a:rPr lang="zh-CN" altLang="en-US" b="0" i="0" dirty="0">
                  <a:solidFill>
                    <a:srgbClr val="121212"/>
                  </a:solidFill>
                  <a:effectLst/>
                  <a:latin typeface="-apple-system"/>
                </a:rPr>
                <a:t>）进行</a:t>
              </a:r>
              <a:r>
                <a:rPr lang="en-US" altLang="zh-CN" b="0" i="0" dirty="0">
                  <a:solidFill>
                    <a:srgbClr val="121212"/>
                  </a:solidFill>
                  <a:effectLst/>
                  <a:latin typeface="-apple-system"/>
                </a:rPr>
                <a:t>KB-QA</a:t>
              </a:r>
              <a:r>
                <a:rPr lang="zh-CN" altLang="en-US" b="0" i="0" dirty="0">
                  <a:solidFill>
                    <a:srgbClr val="121212"/>
                  </a:solidFill>
                  <a:effectLst/>
                  <a:latin typeface="-apple-system"/>
                </a:rPr>
                <a:t>：</a:t>
              </a:r>
              <a:endParaRPr lang="zh-CN" altLang="en-US" dirty="0"/>
            </a:p>
          </p:txBody>
        </p:sp>
        <p:sp>
          <p:nvSpPr>
            <p:cNvPr id="10" name="文本框 9">
              <a:extLst>
                <a:ext uri="{FF2B5EF4-FFF2-40B4-BE49-F238E27FC236}">
                  <a16:creationId xmlns:a16="http://schemas.microsoft.com/office/drawing/2014/main" id="{6075E6BA-4586-490F-93E6-DD6B64A27A2B}"/>
                </a:ext>
              </a:extLst>
            </p:cNvPr>
            <p:cNvSpPr txBox="1"/>
            <p:nvPr/>
          </p:nvSpPr>
          <p:spPr>
            <a:xfrm>
              <a:off x="6096000" y="2413337"/>
              <a:ext cx="6303980" cy="203132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r>
                <a:rPr lang="en-US" altLang="zh-CN" b="0" i="0" dirty="0" err="1">
                  <a:solidFill>
                    <a:srgbClr val="121212"/>
                  </a:solidFill>
                  <a:effectLst/>
                  <a:latin typeface="-apple-system"/>
                </a:rPr>
                <a:t>Bordes</a:t>
              </a:r>
              <a:r>
                <a:rPr lang="en-US" altLang="zh-CN" b="0" i="0" dirty="0">
                  <a:solidFill>
                    <a:srgbClr val="121212"/>
                  </a:solidFill>
                  <a:effectLst/>
                  <a:latin typeface="-apple-system"/>
                </a:rPr>
                <a:t> A, </a:t>
              </a:r>
              <a:r>
                <a:rPr lang="en-US" altLang="zh-CN" b="0" i="0" dirty="0" err="1">
                  <a:solidFill>
                    <a:srgbClr val="121212"/>
                  </a:solidFill>
                  <a:effectLst/>
                  <a:latin typeface="-apple-system"/>
                </a:rPr>
                <a:t>Usunier</a:t>
              </a:r>
              <a:r>
                <a:rPr lang="en-US" altLang="zh-CN" b="0" i="0" dirty="0">
                  <a:solidFill>
                    <a:srgbClr val="121212"/>
                  </a:solidFill>
                  <a:effectLst/>
                  <a:latin typeface="-apple-system"/>
                </a:rPr>
                <a:t> N, Chopra S, et al. </a:t>
              </a:r>
              <a:r>
                <a:rPr lang="en-US" altLang="zh-CN" b="0" i="1" dirty="0">
                  <a:solidFill>
                    <a:srgbClr val="121212"/>
                  </a:solidFill>
                  <a:effectLst/>
                  <a:latin typeface="-apple-system"/>
                </a:rPr>
                <a:t>Large-scale simple question answering with memory networks</a:t>
              </a:r>
              <a:r>
                <a:rPr lang="en-US" altLang="zh-CN" b="0" i="0" dirty="0">
                  <a:solidFill>
                    <a:srgbClr val="121212"/>
                  </a:solidFill>
                  <a:effectLst/>
                  <a:latin typeface="-apple-system"/>
                </a:rPr>
                <a:t>[J]. </a:t>
              </a:r>
              <a:r>
                <a:rPr lang="en-US" altLang="zh-CN" b="0" i="0" dirty="0" err="1">
                  <a:solidFill>
                    <a:srgbClr val="121212"/>
                  </a:solidFill>
                  <a:effectLst/>
                  <a:latin typeface="-apple-system"/>
                </a:rPr>
                <a:t>arXiv</a:t>
              </a:r>
              <a:r>
                <a:rPr lang="en-US" altLang="zh-CN" b="0" i="0" dirty="0">
                  <a:solidFill>
                    <a:srgbClr val="121212"/>
                  </a:solidFill>
                  <a:effectLst/>
                  <a:latin typeface="-apple-system"/>
                </a:rPr>
                <a:t> preprint arXiv:1506.02075, </a:t>
              </a:r>
              <a:r>
                <a:rPr lang="en-US" altLang="zh-CN" b="1" i="0" dirty="0">
                  <a:solidFill>
                    <a:srgbClr val="FF0000"/>
                  </a:solidFill>
                  <a:effectLst/>
                  <a:latin typeface="-apple-system"/>
                </a:rPr>
                <a:t>2015</a:t>
              </a:r>
              <a:r>
                <a:rPr lang="en-US" altLang="zh-CN" b="0" i="0" dirty="0">
                  <a:solidFill>
                    <a:srgbClr val="121212"/>
                  </a:solidFill>
                  <a:effectLst/>
                  <a:latin typeface="-apple-system"/>
                </a:rPr>
                <a:t>.</a:t>
              </a:r>
              <a:br>
                <a:rPr lang="en-US" altLang="zh-CN" b="0" i="0" dirty="0">
                  <a:solidFill>
                    <a:srgbClr val="121212"/>
                  </a:solidFill>
                  <a:effectLst/>
                  <a:latin typeface="-apple-system"/>
                </a:rPr>
              </a:br>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Zhang Y, Liu K, He S, et al. </a:t>
              </a:r>
              <a:r>
                <a:rPr lang="en-US" altLang="zh-CN" b="0" i="1" dirty="0">
                  <a:solidFill>
                    <a:srgbClr val="121212"/>
                  </a:solidFill>
                  <a:effectLst/>
                  <a:latin typeface="-apple-system"/>
                </a:rPr>
                <a:t>Question Answering over Knowledge Base with Neural Attention Combining Global Knowledge Information</a:t>
              </a:r>
              <a:r>
                <a:rPr lang="en-US" altLang="zh-CN" b="0" i="0" dirty="0">
                  <a:solidFill>
                    <a:srgbClr val="121212"/>
                  </a:solidFill>
                  <a:effectLst/>
                  <a:latin typeface="-apple-system"/>
                </a:rPr>
                <a:t>[J]. </a:t>
              </a:r>
              <a:r>
                <a:rPr lang="en-US" altLang="zh-CN" b="0" i="0" dirty="0" err="1">
                  <a:solidFill>
                    <a:srgbClr val="121212"/>
                  </a:solidFill>
                  <a:effectLst/>
                  <a:latin typeface="-apple-system"/>
                </a:rPr>
                <a:t>arXiv</a:t>
              </a:r>
              <a:r>
                <a:rPr lang="en-US" altLang="zh-CN" b="0" i="0" dirty="0">
                  <a:solidFill>
                    <a:srgbClr val="121212"/>
                  </a:solidFill>
                  <a:effectLst/>
                  <a:latin typeface="-apple-system"/>
                </a:rPr>
                <a:t> preprint arXiv:1606.00979, </a:t>
              </a:r>
              <a:r>
                <a:rPr lang="en-US" altLang="zh-CN" b="1" i="0" dirty="0">
                  <a:solidFill>
                    <a:srgbClr val="FF0000"/>
                  </a:solidFill>
                  <a:effectLst/>
                  <a:latin typeface="-apple-system"/>
                </a:rPr>
                <a:t>2016</a:t>
              </a:r>
              <a:r>
                <a:rPr lang="en-US" altLang="zh-CN" b="0" i="0" dirty="0">
                  <a:solidFill>
                    <a:srgbClr val="121212"/>
                  </a:solidFill>
                  <a:effectLst/>
                  <a:latin typeface="-apple-system"/>
                </a:rPr>
                <a:t>.</a:t>
              </a:r>
            </a:p>
          </p:txBody>
        </p:sp>
      </p:grpSp>
      <p:grpSp>
        <p:nvGrpSpPr>
          <p:cNvPr id="14" name="组合 13">
            <a:extLst>
              <a:ext uri="{FF2B5EF4-FFF2-40B4-BE49-F238E27FC236}">
                <a16:creationId xmlns:a16="http://schemas.microsoft.com/office/drawing/2014/main" id="{EEBCDCA0-EE1E-4746-B526-670C374298DA}"/>
              </a:ext>
            </a:extLst>
          </p:cNvPr>
          <p:cNvGrpSpPr/>
          <p:nvPr/>
        </p:nvGrpSpPr>
        <p:grpSpPr>
          <a:xfrm>
            <a:off x="129539" y="1117453"/>
            <a:ext cx="7163697" cy="5323177"/>
            <a:chOff x="209774" y="1163770"/>
            <a:chExt cx="7163697" cy="5323177"/>
          </a:xfrm>
        </p:grpSpPr>
        <p:sp>
          <p:nvSpPr>
            <p:cNvPr id="13" name="文本框 12">
              <a:extLst>
                <a:ext uri="{FF2B5EF4-FFF2-40B4-BE49-F238E27FC236}">
                  <a16:creationId xmlns:a16="http://schemas.microsoft.com/office/drawing/2014/main" id="{98DBD72D-E0D1-47B3-B701-DCAD28776CD4}"/>
                </a:ext>
              </a:extLst>
            </p:cNvPr>
            <p:cNvSpPr txBox="1"/>
            <p:nvPr/>
          </p:nvSpPr>
          <p:spPr>
            <a:xfrm>
              <a:off x="209774" y="1163770"/>
              <a:ext cx="6395420"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以上论文几乎都使用了</a:t>
              </a:r>
              <a:r>
                <a:rPr lang="en-US" altLang="zh-CN" b="1" i="0" dirty="0">
                  <a:solidFill>
                    <a:srgbClr val="121212"/>
                  </a:solidFill>
                  <a:effectLst/>
                  <a:latin typeface="-apple-system"/>
                </a:rPr>
                <a:t>Freebase</a:t>
              </a:r>
              <a:r>
                <a:rPr lang="zh-CN" altLang="en-US" b="0" i="0" dirty="0">
                  <a:solidFill>
                    <a:srgbClr val="121212"/>
                  </a:solidFill>
                  <a:effectLst/>
                  <a:latin typeface="-apple-system"/>
                </a:rPr>
                <a:t>作为</a:t>
              </a:r>
              <a:r>
                <a:rPr lang="en-US" altLang="zh-CN" b="0" i="0" dirty="0">
                  <a:solidFill>
                    <a:srgbClr val="121212"/>
                  </a:solidFill>
                  <a:effectLst/>
                  <a:latin typeface="-apple-system"/>
                </a:rPr>
                <a:t>knowledge base</a:t>
              </a:r>
              <a:r>
                <a:rPr lang="zh-CN" altLang="en-US" b="0" i="0" dirty="0">
                  <a:solidFill>
                    <a:srgbClr val="121212"/>
                  </a:solidFill>
                  <a:effectLst/>
                  <a:latin typeface="-apple-system"/>
                </a:rPr>
                <a:t>，并且在</a:t>
              </a:r>
              <a:r>
                <a:rPr lang="en-US" altLang="zh-CN" b="1" i="0" dirty="0" err="1">
                  <a:solidFill>
                    <a:srgbClr val="121212"/>
                  </a:solidFill>
                  <a:effectLst/>
                  <a:latin typeface="-apple-system"/>
                </a:rPr>
                <a:t>WebQuestion</a:t>
              </a:r>
              <a:r>
                <a:rPr lang="zh-CN" altLang="en-US" b="0" i="0" dirty="0">
                  <a:solidFill>
                    <a:srgbClr val="121212"/>
                  </a:solidFill>
                  <a:effectLst/>
                  <a:latin typeface="-apple-system"/>
                </a:rPr>
                <a:t>数据集上进行过测试</a:t>
              </a:r>
              <a:endParaRPr lang="zh-CN" altLang="en-US" dirty="0"/>
            </a:p>
          </p:txBody>
        </p:sp>
        <p:pic>
          <p:nvPicPr>
            <p:cNvPr id="10242" name="Picture 2">
              <a:extLst>
                <a:ext uri="{FF2B5EF4-FFF2-40B4-BE49-F238E27FC236}">
                  <a16:creationId xmlns:a16="http://schemas.microsoft.com/office/drawing/2014/main" id="{057BF926-0A35-45C0-B68E-D4794F988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1" y="2114972"/>
              <a:ext cx="6858000" cy="4371975"/>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8144032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par>
                                <p:cTn id="12" presetID="22" presetClass="exit" presetSubtype="4" fill="hold" grpId="0" nodeType="withEffect">
                                  <p:stCondLst>
                                    <p:cond delay="0"/>
                                  </p:stCondLst>
                                  <p:childTnLst>
                                    <p:animEffect transition="out" filter="wipe(down)">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sp>
        <p:nvSpPr>
          <p:cNvPr id="5" name="文本框 4">
            <a:extLst>
              <a:ext uri="{FF2B5EF4-FFF2-40B4-BE49-F238E27FC236}">
                <a16:creationId xmlns:a16="http://schemas.microsoft.com/office/drawing/2014/main" id="{968D376F-5AE7-4308-BCA2-E7DAB7DC16D9}"/>
              </a:ext>
            </a:extLst>
          </p:cNvPr>
          <p:cNvSpPr txBox="1"/>
          <p:nvPr/>
        </p:nvSpPr>
        <p:spPr>
          <a:xfrm>
            <a:off x="392655" y="1552715"/>
            <a:ext cx="6223298" cy="295657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机器阅读理解在 </a:t>
            </a:r>
            <a:r>
              <a:rPr lang="en-US" altLang="zh-CN" b="0" i="0" dirty="0">
                <a:solidFill>
                  <a:srgbClr val="121212"/>
                </a:solidFill>
                <a:effectLst/>
                <a:latin typeface="-apple-system"/>
              </a:rPr>
              <a:t>NLP </a:t>
            </a:r>
            <a:r>
              <a:rPr lang="zh-CN" altLang="en-US" b="0" i="0" dirty="0">
                <a:solidFill>
                  <a:srgbClr val="121212"/>
                </a:solidFill>
                <a:effectLst/>
                <a:latin typeface="-apple-system"/>
              </a:rPr>
              <a:t>领域近年来备受关注，自 </a:t>
            </a:r>
            <a:r>
              <a:rPr lang="en-US" altLang="zh-CN" b="0" i="0" dirty="0">
                <a:solidFill>
                  <a:srgbClr val="121212"/>
                </a:solidFill>
                <a:effectLst/>
                <a:latin typeface="-apple-system"/>
              </a:rPr>
              <a:t>2016 </a:t>
            </a:r>
            <a:r>
              <a:rPr lang="zh-CN" altLang="en-US" b="0" i="0" dirty="0">
                <a:solidFill>
                  <a:srgbClr val="121212"/>
                </a:solidFill>
                <a:effectLst/>
                <a:latin typeface="-apple-system"/>
              </a:rPr>
              <a:t>年 </a:t>
            </a:r>
            <a:r>
              <a:rPr lang="en-US" altLang="zh-CN" b="0" i="0" dirty="0">
                <a:solidFill>
                  <a:srgbClr val="121212"/>
                </a:solidFill>
                <a:effectLst/>
                <a:latin typeface="-apple-system"/>
              </a:rPr>
              <a:t>EMNLP </a:t>
            </a:r>
            <a:r>
              <a:rPr lang="zh-CN" altLang="en-US" b="0" i="0" dirty="0">
                <a:solidFill>
                  <a:srgbClr val="121212"/>
                </a:solidFill>
                <a:effectLst/>
                <a:latin typeface="-apple-system"/>
              </a:rPr>
              <a:t>最佳数据集论文</a:t>
            </a:r>
            <a:r>
              <a:rPr lang="zh-CN" altLang="en-US" b="0" i="1" dirty="0">
                <a:solidFill>
                  <a:srgbClr val="FF0000"/>
                </a:solidFill>
                <a:effectLst/>
                <a:latin typeface="-apple-system"/>
              </a:rPr>
              <a:t> </a:t>
            </a:r>
            <a:r>
              <a:rPr lang="en-US" altLang="zh-CN" b="0" i="1" dirty="0" err="1">
                <a:solidFill>
                  <a:srgbClr val="FF0000"/>
                </a:solidFill>
                <a:effectLst/>
                <a:latin typeface="-apple-system"/>
              </a:rPr>
              <a:t>SQuAD</a:t>
            </a:r>
            <a:r>
              <a:rPr lang="en-US" altLang="zh-CN" b="0" i="1" dirty="0">
                <a:solidFill>
                  <a:srgbClr val="FF0000"/>
                </a:solidFill>
                <a:effectLst/>
                <a:latin typeface="-apple-system"/>
              </a:rPr>
              <a:t> </a:t>
            </a:r>
            <a:r>
              <a:rPr lang="zh-CN" altLang="en-US" b="0" i="0" dirty="0">
                <a:solidFill>
                  <a:srgbClr val="121212"/>
                </a:solidFill>
                <a:effectLst/>
                <a:latin typeface="-apple-system"/>
              </a:rPr>
              <a:t>发表后，各大企业院校都加入评测行列</a:t>
            </a:r>
            <a:endParaRPr lang="en-US" altLang="zh-CN" b="0" i="0" dirty="0">
              <a:solidFill>
                <a:srgbClr val="121212"/>
              </a:solidFill>
              <a:effectLst/>
              <a:latin typeface="-apple-system"/>
            </a:endParaRPr>
          </a:p>
          <a:p>
            <a:pPr marL="285750" indent="-285750">
              <a:lnSpc>
                <a:spcPct val="150000"/>
              </a:lnSpc>
              <a:buFont typeface="Arial" panose="020B0604020202020204" pitchFamily="34" charset="0"/>
              <a:buChar char="•"/>
            </a:pPr>
            <a:endParaRPr lang="en-US" altLang="zh-CN" dirty="0">
              <a:solidFill>
                <a:srgbClr val="121212"/>
              </a:solidFill>
              <a:latin typeface="-apple-system"/>
            </a:endParaRPr>
          </a:p>
          <a:p>
            <a:pPr>
              <a:lnSpc>
                <a:spcPct val="150000"/>
              </a:lnSpc>
            </a:pPr>
            <a:endParaRPr lang="en-US" altLang="zh-CN" b="0" i="0" dirty="0">
              <a:solidFill>
                <a:srgbClr val="121212"/>
              </a:solidFill>
              <a:effectLst/>
              <a:latin typeface="-apple-system"/>
            </a:endParaRPr>
          </a:p>
          <a:p>
            <a:pPr marL="285750" indent="-285750">
              <a:lnSpc>
                <a:spcPct val="150000"/>
              </a:lnSpc>
              <a:buFont typeface="Arial" panose="020B0604020202020204" pitchFamily="34" charset="0"/>
              <a:buChar char="•"/>
            </a:pPr>
            <a:r>
              <a:rPr lang="zh-CN" altLang="en-US" b="0" i="0" dirty="0">
                <a:solidFill>
                  <a:srgbClr val="121212"/>
                </a:solidFill>
                <a:effectLst/>
                <a:latin typeface="-apple-system"/>
              </a:rPr>
              <a:t>利用机器阅读理解技术进行问答即是对非结构化文章进行阅读理解得到答案，又可以分成</a:t>
            </a:r>
            <a:r>
              <a:rPr lang="zh-CN" altLang="en-US" b="0" i="0" dirty="0">
                <a:solidFill>
                  <a:srgbClr val="FF0000"/>
                </a:solidFill>
                <a:effectLst/>
                <a:latin typeface="-apple-system"/>
              </a:rPr>
              <a:t>抽取式 </a:t>
            </a:r>
            <a:r>
              <a:rPr lang="en-US" altLang="zh-CN" b="0" i="0" dirty="0">
                <a:solidFill>
                  <a:srgbClr val="FF0000"/>
                </a:solidFill>
                <a:effectLst/>
                <a:latin typeface="-apple-system"/>
              </a:rPr>
              <a:t>QA </a:t>
            </a:r>
            <a:r>
              <a:rPr lang="zh-CN" altLang="en-US" b="0" i="0" dirty="0">
                <a:solidFill>
                  <a:srgbClr val="121212"/>
                </a:solidFill>
                <a:effectLst/>
                <a:latin typeface="-apple-system"/>
              </a:rPr>
              <a:t>和</a:t>
            </a:r>
            <a:r>
              <a:rPr lang="zh-CN" altLang="en-US" b="0" i="0" dirty="0">
                <a:solidFill>
                  <a:srgbClr val="FF0000"/>
                </a:solidFill>
                <a:effectLst/>
                <a:latin typeface="-apple-system"/>
              </a:rPr>
              <a:t>生成式 </a:t>
            </a:r>
            <a:r>
              <a:rPr lang="en-US" altLang="zh-CN" b="0" i="0" dirty="0">
                <a:solidFill>
                  <a:srgbClr val="FF0000"/>
                </a:solidFill>
                <a:effectLst/>
                <a:latin typeface="-apple-system"/>
              </a:rPr>
              <a:t>QA</a:t>
            </a:r>
            <a:endParaRPr lang="zh-CN" altLang="en-US" dirty="0">
              <a:solidFill>
                <a:srgbClr val="FF0000"/>
              </a:solidFill>
            </a:endParaRPr>
          </a:p>
        </p:txBody>
      </p:sp>
      <p:pic>
        <p:nvPicPr>
          <p:cNvPr id="9218" name="Picture 2">
            <a:extLst>
              <a:ext uri="{FF2B5EF4-FFF2-40B4-BE49-F238E27FC236}">
                <a16:creationId xmlns:a16="http://schemas.microsoft.com/office/drawing/2014/main" id="{9FBE7929-195C-40B2-91B8-D44356052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0911" y="500201"/>
            <a:ext cx="4116590" cy="585759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49E194C-2EA0-493A-A5EF-8CD286F11F16}"/>
              </a:ext>
            </a:extLst>
          </p:cNvPr>
          <p:cNvPicPr>
            <a:picLocks noChangeAspect="1"/>
          </p:cNvPicPr>
          <p:nvPr/>
        </p:nvPicPr>
        <p:blipFill>
          <a:blip r:embed="rId5"/>
          <a:stretch>
            <a:fillRect/>
          </a:stretch>
        </p:blipFill>
        <p:spPr>
          <a:xfrm>
            <a:off x="7674951" y="299673"/>
            <a:ext cx="3452044" cy="6258654"/>
          </a:xfrm>
          <a:prstGeom prst="rect">
            <a:avLst/>
          </a:prstGeom>
        </p:spPr>
      </p:pic>
    </p:spTree>
    <p:custDataLst>
      <p:tags r:id="rId1"/>
    </p:custDataLst>
    <p:extLst>
      <p:ext uri="{BB962C8B-B14F-4D97-AF65-F5344CB8AC3E}">
        <p14:creationId xmlns:p14="http://schemas.microsoft.com/office/powerpoint/2010/main" val="38837429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sp>
        <p:nvSpPr>
          <p:cNvPr id="5" name="文本框 4">
            <a:extLst>
              <a:ext uri="{FF2B5EF4-FFF2-40B4-BE49-F238E27FC236}">
                <a16:creationId xmlns:a16="http://schemas.microsoft.com/office/drawing/2014/main" id="{F1F66ED2-BBB6-4917-944D-FA1C62CC22E9}"/>
              </a:ext>
            </a:extLst>
          </p:cNvPr>
          <p:cNvSpPr txBox="1"/>
          <p:nvPr/>
        </p:nvSpPr>
        <p:spPr>
          <a:xfrm>
            <a:off x="338865" y="1299889"/>
            <a:ext cx="6147995" cy="545085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l">
              <a:lnSpc>
                <a:spcPct val="150000"/>
              </a:lnSpc>
              <a:buFont typeface="Arial" panose="020B0604020202020204" pitchFamily="34" charset="0"/>
              <a:buChar char="•"/>
            </a:pPr>
            <a:r>
              <a:rPr lang="zh-CN" altLang="en-US" b="1" i="0" dirty="0">
                <a:solidFill>
                  <a:srgbClr val="121212"/>
                </a:solidFill>
                <a:latin typeface="-apple-system"/>
              </a:rPr>
              <a:t>抽取式</a:t>
            </a:r>
            <a:r>
              <a:rPr lang="en-US" altLang="zh-CN" b="1" i="0" dirty="0">
                <a:solidFill>
                  <a:srgbClr val="121212"/>
                </a:solidFill>
                <a:latin typeface="-apple-system"/>
              </a:rPr>
              <a:t>QA</a:t>
            </a:r>
          </a:p>
          <a:p>
            <a:pPr algn="l">
              <a:lnSpc>
                <a:spcPct val="150000"/>
              </a:lnSpc>
            </a:pPr>
            <a:r>
              <a:rPr lang="zh-CN" altLang="en-US" i="0" dirty="0">
                <a:solidFill>
                  <a:srgbClr val="121212"/>
                </a:solidFill>
                <a:latin typeface="-apple-system"/>
              </a:rPr>
              <a:t>抽取式 </a:t>
            </a:r>
            <a:r>
              <a:rPr lang="en-US" altLang="zh-CN" i="0" dirty="0">
                <a:solidFill>
                  <a:srgbClr val="121212"/>
                </a:solidFill>
                <a:latin typeface="-apple-system"/>
              </a:rPr>
              <a:t>QA </a:t>
            </a:r>
            <a:r>
              <a:rPr lang="zh-CN" altLang="en-US" i="0" dirty="0">
                <a:solidFill>
                  <a:srgbClr val="121212"/>
                </a:solidFill>
                <a:latin typeface="-apple-system"/>
              </a:rPr>
              <a:t>让用户输入若干篇</a:t>
            </a:r>
            <a:r>
              <a:rPr lang="zh-CN" altLang="en-US" i="1" dirty="0">
                <a:solidFill>
                  <a:srgbClr val="FF0000"/>
                </a:solidFill>
                <a:latin typeface="-apple-system"/>
              </a:rPr>
              <a:t>非结构化文本</a:t>
            </a:r>
            <a:r>
              <a:rPr lang="zh-CN" altLang="en-US" i="0" dirty="0">
                <a:solidFill>
                  <a:srgbClr val="121212"/>
                </a:solidFill>
                <a:latin typeface="-apple-system"/>
              </a:rPr>
              <a:t>及若干个问题，机器自动在阅读理解的基础上，在文本中自动寻找答案来回答用户的问题。抽取式 </a:t>
            </a:r>
            <a:r>
              <a:rPr lang="en-US" altLang="zh-CN" i="0" dirty="0">
                <a:solidFill>
                  <a:srgbClr val="121212"/>
                </a:solidFill>
                <a:latin typeface="-apple-system"/>
              </a:rPr>
              <a:t>QA </a:t>
            </a:r>
            <a:r>
              <a:rPr lang="zh-CN" altLang="en-US" i="0" dirty="0">
                <a:solidFill>
                  <a:srgbClr val="121212"/>
                </a:solidFill>
                <a:latin typeface="-apple-system"/>
              </a:rPr>
              <a:t>的某个问题的答案肯定出现在某篇文章中</a:t>
            </a:r>
            <a:endParaRPr lang="en-US" altLang="zh-CN" i="0" dirty="0">
              <a:solidFill>
                <a:srgbClr val="121212"/>
              </a:solidFill>
              <a:latin typeface="-apple-system"/>
            </a:endParaRPr>
          </a:p>
          <a:p>
            <a:pPr algn="l">
              <a:lnSpc>
                <a:spcPct val="150000"/>
              </a:lnSpc>
            </a:pPr>
            <a:endParaRPr lang="en-US" altLang="zh-CN" dirty="0">
              <a:solidFill>
                <a:srgbClr val="121212"/>
              </a:solidFill>
              <a:latin typeface="-apple-system"/>
            </a:endParaRPr>
          </a:p>
          <a:p>
            <a:pPr algn="l">
              <a:lnSpc>
                <a:spcPct val="150000"/>
              </a:lnSpc>
            </a:pPr>
            <a:r>
              <a:rPr lang="zh-CN" altLang="en-US" i="0" dirty="0">
                <a:solidFill>
                  <a:srgbClr val="121212"/>
                </a:solidFill>
                <a:latin typeface="-apple-system"/>
              </a:rPr>
              <a:t>目前认同度最高的应该是斯坦福的</a:t>
            </a:r>
            <a:r>
              <a:rPr lang="en-US" altLang="zh-CN" i="0" u="none" strike="noStrike" dirty="0" err="1">
                <a:latin typeface="-apple-system"/>
                <a:hlinkClick r:id="rId3"/>
              </a:rPr>
              <a:t>SQuAD</a:t>
            </a:r>
            <a:r>
              <a:rPr lang="zh-CN" altLang="en-US" i="0" dirty="0">
                <a:solidFill>
                  <a:srgbClr val="121212"/>
                </a:solidFill>
                <a:latin typeface="-apple-system"/>
              </a:rPr>
              <a:t>数据集，数据形式是给定一篇文章，围绕这个文章提出一些问题，直接从文章中扣答案出来。</a:t>
            </a:r>
            <a:endParaRPr lang="en-US" altLang="zh-CN" i="0" dirty="0">
              <a:solidFill>
                <a:srgbClr val="121212"/>
              </a:solidFill>
              <a:latin typeface="-apple-system"/>
            </a:endParaRPr>
          </a:p>
          <a:p>
            <a:pPr algn="l">
              <a:lnSpc>
                <a:spcPct val="150000"/>
              </a:lnSpc>
            </a:pPr>
            <a:endParaRPr lang="en-US" altLang="zh-CN" dirty="0">
              <a:solidFill>
                <a:srgbClr val="121212"/>
              </a:solidFill>
              <a:latin typeface="-apple-system"/>
            </a:endParaRPr>
          </a:p>
          <a:p>
            <a:pPr>
              <a:lnSpc>
                <a:spcPct val="150000"/>
              </a:lnSpc>
            </a:pPr>
            <a:r>
              <a:rPr lang="zh-CN" altLang="zh-CN" sz="1800" dirty="0">
                <a:ea typeface="Microsoft YaHei" panose="020B0503020204020204" pitchFamily="34" charset="-122"/>
              </a:rPr>
              <a:t>SQuAD数据集包含10w个样例，每个样例大致由一个三元组构成</a:t>
            </a:r>
            <a:r>
              <a:rPr lang="zh-CN" altLang="zh-CN" sz="1800" i="1" dirty="0">
                <a:solidFill>
                  <a:srgbClr val="FF0000"/>
                </a:solidFill>
                <a:ea typeface="Microsoft YaHei" panose="020B0503020204020204" pitchFamily="34" charset="-122"/>
              </a:rPr>
              <a:t>（文章Passage, 相应问题Query, 对应答案Answer)</a:t>
            </a:r>
            <a:endParaRPr lang="en-US" altLang="zh-CN" sz="1800" i="1" dirty="0">
              <a:solidFill>
                <a:srgbClr val="FF0000"/>
              </a:solidFill>
              <a:ea typeface="Microsoft YaHei" panose="020B0503020204020204" pitchFamily="34" charset="-122"/>
            </a:endParaRPr>
          </a:p>
          <a:p>
            <a:pPr algn="l">
              <a:lnSpc>
                <a:spcPct val="150000"/>
              </a:lnSpc>
            </a:pPr>
            <a:endParaRPr lang="zh-CN" altLang="en-US" b="1" i="0" dirty="0">
              <a:solidFill>
                <a:srgbClr val="121212"/>
              </a:solidFill>
              <a:latin typeface="-apple-system"/>
            </a:endParaRPr>
          </a:p>
        </p:txBody>
      </p:sp>
      <p:grpSp>
        <p:nvGrpSpPr>
          <p:cNvPr id="10" name="组合 9">
            <a:extLst>
              <a:ext uri="{FF2B5EF4-FFF2-40B4-BE49-F238E27FC236}">
                <a16:creationId xmlns:a16="http://schemas.microsoft.com/office/drawing/2014/main" id="{400DF962-833E-4228-A6A6-670678D6D15F}"/>
              </a:ext>
            </a:extLst>
          </p:cNvPr>
          <p:cNvGrpSpPr/>
          <p:nvPr/>
        </p:nvGrpSpPr>
        <p:grpSpPr>
          <a:xfrm>
            <a:off x="5956224" y="1299889"/>
            <a:ext cx="6020623" cy="4985980"/>
            <a:chOff x="5956224" y="1299889"/>
            <a:chExt cx="6020623" cy="4985980"/>
          </a:xfrm>
        </p:grpSpPr>
        <p:sp>
          <p:nvSpPr>
            <p:cNvPr id="9" name="箭头: 右 8">
              <a:extLst>
                <a:ext uri="{FF2B5EF4-FFF2-40B4-BE49-F238E27FC236}">
                  <a16:creationId xmlns:a16="http://schemas.microsoft.com/office/drawing/2014/main" id="{8339555B-ABAA-46A7-8370-890B7AEB4B0F}"/>
                </a:ext>
              </a:extLst>
            </p:cNvPr>
            <p:cNvSpPr/>
            <p:nvPr/>
          </p:nvSpPr>
          <p:spPr>
            <a:xfrm rot="19672822">
              <a:off x="5956224" y="4954505"/>
              <a:ext cx="884421" cy="550247"/>
            </a:xfrm>
            <a:prstGeom prst="rightArrow">
              <a:avLst/>
            </a:prstGeom>
            <a:solidFill>
              <a:schemeClr val="accent1"/>
            </a:solidFill>
            <a:ln w="1905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i="0" u="none" strike="noStrike" normalizeH="0" baseline="0">
                <a:ln w="0"/>
                <a:solidFill>
                  <a:schemeClr val="accent1"/>
                </a:solidFill>
                <a:effectLst>
                  <a:outerShdw blurRad="38100" dist="25400" dir="5400000" algn="ctr" rotWithShape="0">
                    <a:srgbClr val="6E747A">
                      <a:alpha val="43000"/>
                    </a:srgbClr>
                  </a:outerShdw>
                </a:effectLst>
                <a:uFillTx/>
                <a:latin typeface="+mn-lt"/>
                <a:ea typeface="+mn-ea"/>
                <a:cs typeface="+mn-cs"/>
                <a:sym typeface="Calibri" panose="020F0502020204030204"/>
              </a:endParaRPr>
            </a:p>
          </p:txBody>
        </p:sp>
        <p:sp>
          <p:nvSpPr>
            <p:cNvPr id="8" name="矩形 7">
              <a:extLst>
                <a:ext uri="{FF2B5EF4-FFF2-40B4-BE49-F238E27FC236}">
                  <a16:creationId xmlns:a16="http://schemas.microsoft.com/office/drawing/2014/main" id="{3E220B39-D379-4814-A4E4-025E823C40AE}"/>
                </a:ext>
              </a:extLst>
            </p:cNvPr>
            <p:cNvSpPr/>
            <p:nvPr/>
          </p:nvSpPr>
          <p:spPr>
            <a:xfrm>
              <a:off x="6759388" y="1299889"/>
              <a:ext cx="5217459" cy="4985980"/>
            </a:xfrm>
            <a:prstGeom prst="rect">
              <a:avLst/>
            </a:prstGeom>
            <a:noFill/>
            <a:ln w="19050" cap="flat">
              <a:solidFill>
                <a:schemeClr val="accent1"/>
              </a:solidFill>
              <a:prstDash val="dash"/>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zh-CN" altLang="en-US" b="0" i="1" u="none" strike="noStrike" cap="none" spc="0" normalizeH="0" baseline="0" dirty="0">
                  <a:ln>
                    <a:noFill/>
                  </a:ln>
                  <a:solidFill>
                    <a:srgbClr val="FF0000"/>
                  </a:solidFill>
                  <a:uFillTx/>
                  <a:latin typeface="+mn-lt"/>
                  <a:ea typeface="Microsoft YaHei" panose="020B0503020204020204" pitchFamily="34" charset="-122"/>
                  <a:cs typeface="+mn-cs"/>
                  <a:sym typeface="Calibri" panose="020F0502020204030204"/>
                </a:rPr>
                <a:t>样例：</a:t>
              </a:r>
              <a:endParaRPr kumimoji="0" lang="en-US" altLang="zh-CN" b="0" i="1" u="none" strike="noStrike" cap="none" spc="0" normalizeH="0" baseline="0" dirty="0">
                <a:ln>
                  <a:noFill/>
                </a:ln>
                <a:solidFill>
                  <a:srgbClr val="FF0000"/>
                </a:solidFill>
                <a:uFillTx/>
                <a:latin typeface="+mn-lt"/>
                <a:ea typeface="Microsoft YaHei" panose="020B0503020204020204" pitchFamily="34" charset="-122"/>
                <a:cs typeface="+mn-cs"/>
                <a:sym typeface="Calibri" panose="020F0502020204030204"/>
              </a:endParaRPr>
            </a:p>
            <a:p>
              <a:pPr algn="l">
                <a:lnSpc>
                  <a:spcPct val="150000"/>
                </a:lnSpc>
                <a:buFont typeface="Arial" panose="020B0604020202020204" pitchFamily="34" charset="0"/>
                <a:buChar char="•"/>
              </a:pPr>
              <a:r>
                <a:rPr lang="zh-CN" altLang="en-US" b="1" i="0" dirty="0">
                  <a:solidFill>
                    <a:srgbClr val="121212"/>
                  </a:solidFill>
                  <a:effectLst/>
                  <a:latin typeface="-apple-system"/>
                </a:rPr>
                <a:t>内容</a:t>
              </a:r>
              <a:r>
                <a:rPr lang="zh-CN" altLang="en-US" b="0" i="0" dirty="0">
                  <a:solidFill>
                    <a:srgbClr val="121212"/>
                  </a:solidFill>
                  <a:effectLst/>
                  <a:latin typeface="-apple-system"/>
                </a:rPr>
                <a:t>：阿波罗计划于 </a:t>
              </a:r>
              <a:r>
                <a:rPr lang="en-US" altLang="zh-CN" b="0" i="0" dirty="0">
                  <a:solidFill>
                    <a:srgbClr val="121212"/>
                  </a:solidFill>
                  <a:effectLst/>
                  <a:latin typeface="-apple-system"/>
                </a:rPr>
                <a:t>1962 </a:t>
              </a:r>
              <a:r>
                <a:rPr lang="zh-CN" altLang="en-US" b="0" i="0" dirty="0">
                  <a:solidFill>
                    <a:srgbClr val="121212"/>
                  </a:solidFill>
                  <a:effectLst/>
                  <a:latin typeface="-apple-system"/>
                </a:rPr>
                <a:t>至 </a:t>
              </a:r>
              <a:r>
                <a:rPr lang="en-US" altLang="zh-CN" b="0" i="0" dirty="0">
                  <a:solidFill>
                    <a:srgbClr val="121212"/>
                  </a:solidFill>
                  <a:effectLst/>
                  <a:latin typeface="-apple-system"/>
                </a:rPr>
                <a:t>1972 </a:t>
              </a:r>
              <a:r>
                <a:rPr lang="zh-CN" altLang="en-US" b="0" i="0" dirty="0">
                  <a:solidFill>
                    <a:srgbClr val="121212"/>
                  </a:solidFill>
                  <a:effectLst/>
                  <a:latin typeface="-apple-system"/>
                </a:rPr>
                <a:t>年间进行，期间得到了同期的双子座计划（</a:t>
              </a:r>
              <a:r>
                <a:rPr lang="en-US" altLang="zh-CN" b="0" i="0" dirty="0">
                  <a:solidFill>
                    <a:srgbClr val="121212"/>
                  </a:solidFill>
                  <a:effectLst/>
                  <a:latin typeface="-apple-system"/>
                </a:rPr>
                <a:t>1962 </a:t>
              </a:r>
              <a:r>
                <a:rPr lang="zh-CN" altLang="en-US" b="0" i="0" dirty="0">
                  <a:solidFill>
                    <a:srgbClr val="121212"/>
                  </a:solidFill>
                  <a:effectLst/>
                  <a:latin typeface="-apple-system"/>
                </a:rPr>
                <a:t>年 </a:t>
              </a:r>
              <a:r>
                <a:rPr lang="en-US" altLang="zh-CN" b="0" i="0" dirty="0">
                  <a:solidFill>
                    <a:srgbClr val="121212"/>
                  </a:solidFill>
                  <a:effectLst/>
                  <a:latin typeface="-apple-system"/>
                </a:rPr>
                <a:t>- 1966 </a:t>
              </a:r>
              <a:r>
                <a:rPr lang="zh-CN" altLang="en-US" b="0" i="0" dirty="0">
                  <a:solidFill>
                    <a:srgbClr val="121212"/>
                  </a:solidFill>
                  <a:effectLst/>
                  <a:latin typeface="-apple-system"/>
                </a:rPr>
                <a:t>年）的支持。双子座计划为阿波罗计划成功必需的一些太空旅行技术做了铺垫。阿波罗计划使用土星系列火箭作为运载工具来发射飞船。这些火箭还被用于阿波罗应用计划，包括 </a:t>
              </a:r>
              <a:r>
                <a:rPr lang="en-US" altLang="zh-CN" b="0" i="0" dirty="0">
                  <a:solidFill>
                    <a:srgbClr val="121212"/>
                  </a:solidFill>
                  <a:effectLst/>
                  <a:latin typeface="-apple-system"/>
                </a:rPr>
                <a:t>1973 </a:t>
              </a:r>
              <a:r>
                <a:rPr lang="zh-CN" altLang="en-US" b="0" i="0" dirty="0">
                  <a:solidFill>
                    <a:srgbClr val="121212"/>
                  </a:solidFill>
                  <a:effectLst/>
                  <a:latin typeface="-apple-system"/>
                </a:rPr>
                <a:t>年到 </a:t>
              </a:r>
              <a:r>
                <a:rPr lang="en-US" altLang="zh-CN" b="0" i="0" dirty="0">
                  <a:solidFill>
                    <a:srgbClr val="121212"/>
                  </a:solidFill>
                  <a:effectLst/>
                  <a:latin typeface="-apple-system"/>
                </a:rPr>
                <a:t>1974 </a:t>
              </a:r>
              <a:r>
                <a:rPr lang="zh-CN" altLang="en-US" b="0" i="0" dirty="0">
                  <a:solidFill>
                    <a:srgbClr val="121212"/>
                  </a:solidFill>
                  <a:effectLst/>
                  <a:latin typeface="-apple-system"/>
                </a:rPr>
                <a:t>年间支持了三个载人飞行任务的空间站 </a:t>
              </a:r>
              <a:r>
                <a:rPr lang="en-US" altLang="zh-CN" b="0" i="0" dirty="0">
                  <a:solidFill>
                    <a:srgbClr val="121212"/>
                  </a:solidFill>
                  <a:effectLst/>
                  <a:latin typeface="-apple-system"/>
                </a:rPr>
                <a:t>Skylab</a:t>
              </a:r>
              <a:r>
                <a:rPr lang="zh-CN" altLang="en-US" b="0" i="0" dirty="0">
                  <a:solidFill>
                    <a:srgbClr val="121212"/>
                  </a:solidFill>
                  <a:effectLst/>
                  <a:latin typeface="-apple-system"/>
                </a:rPr>
                <a:t>，以及 </a:t>
              </a:r>
              <a:r>
                <a:rPr lang="en-US" altLang="zh-CN" b="0" i="0" dirty="0">
                  <a:solidFill>
                    <a:srgbClr val="121212"/>
                  </a:solidFill>
                  <a:effectLst/>
                  <a:latin typeface="-apple-system"/>
                </a:rPr>
                <a:t>1975 </a:t>
              </a:r>
              <a:r>
                <a:rPr lang="zh-CN" altLang="en-US" b="0" i="0" dirty="0">
                  <a:solidFill>
                    <a:srgbClr val="121212"/>
                  </a:solidFill>
                  <a:effectLst/>
                  <a:latin typeface="-apple-system"/>
                </a:rPr>
                <a:t>年和前苏联合作的联合地球轨道任务阿波罗联盟测试计划。</a:t>
              </a:r>
            </a:p>
            <a:p>
              <a:pPr algn="l">
                <a:lnSpc>
                  <a:spcPct val="150000"/>
                </a:lnSpc>
                <a:buFont typeface="Arial" panose="020B0604020202020204" pitchFamily="34" charset="0"/>
                <a:buChar char="•"/>
              </a:pPr>
              <a:r>
                <a:rPr lang="zh-CN" altLang="en-US" b="1" i="0" dirty="0">
                  <a:solidFill>
                    <a:srgbClr val="121212"/>
                  </a:solidFill>
                  <a:effectLst/>
                  <a:latin typeface="-apple-system"/>
                </a:rPr>
                <a:t>问题</a:t>
              </a:r>
              <a:r>
                <a:rPr lang="zh-CN" altLang="en-US" b="0" i="0" dirty="0">
                  <a:solidFill>
                    <a:srgbClr val="121212"/>
                  </a:solidFill>
                  <a:effectLst/>
                  <a:latin typeface="-apple-system"/>
                </a:rPr>
                <a:t>：哪一个空间站于 </a:t>
              </a:r>
              <a:r>
                <a:rPr lang="en-US" altLang="zh-CN" b="0" i="0" dirty="0">
                  <a:solidFill>
                    <a:srgbClr val="121212"/>
                  </a:solidFill>
                  <a:effectLst/>
                  <a:latin typeface="-apple-system"/>
                </a:rPr>
                <a:t>1973 </a:t>
              </a:r>
              <a:r>
                <a:rPr lang="zh-CN" altLang="en-US" b="0" i="0" dirty="0">
                  <a:solidFill>
                    <a:srgbClr val="121212"/>
                  </a:solidFill>
                  <a:effectLst/>
                  <a:latin typeface="-apple-system"/>
                </a:rPr>
                <a:t>到 </a:t>
              </a:r>
              <a:r>
                <a:rPr lang="en-US" altLang="zh-CN" b="0" i="0" dirty="0">
                  <a:solidFill>
                    <a:srgbClr val="121212"/>
                  </a:solidFill>
                  <a:effectLst/>
                  <a:latin typeface="-apple-system"/>
                </a:rPr>
                <a:t>1974 </a:t>
              </a:r>
              <a:r>
                <a:rPr lang="zh-CN" altLang="en-US" b="0" i="0" dirty="0">
                  <a:solidFill>
                    <a:srgbClr val="121212"/>
                  </a:solidFill>
                  <a:effectLst/>
                  <a:latin typeface="-apple-system"/>
                </a:rPr>
                <a:t>年间承载了三项载人飞行任务？</a:t>
              </a:r>
            </a:p>
            <a:p>
              <a:pPr algn="l">
                <a:lnSpc>
                  <a:spcPct val="150000"/>
                </a:lnSpc>
                <a:buFont typeface="Arial" panose="020B0604020202020204" pitchFamily="34" charset="0"/>
                <a:buChar char="•"/>
              </a:pPr>
              <a:r>
                <a:rPr lang="zh-CN" altLang="en-US" b="1" i="0" dirty="0">
                  <a:solidFill>
                    <a:srgbClr val="121212"/>
                  </a:solidFill>
                  <a:effectLst/>
                  <a:latin typeface="-apple-system"/>
                </a:rPr>
                <a:t>答案：</a:t>
              </a:r>
              <a:r>
                <a:rPr lang="en-US" altLang="zh-CN" b="0" i="0" dirty="0">
                  <a:solidFill>
                    <a:srgbClr val="121212"/>
                  </a:solidFill>
                  <a:effectLst/>
                  <a:latin typeface="-apple-system"/>
                </a:rPr>
                <a:t>Skylab </a:t>
              </a:r>
              <a:r>
                <a:rPr lang="zh-CN" altLang="en-US" b="0" i="0" dirty="0">
                  <a:solidFill>
                    <a:srgbClr val="121212"/>
                  </a:solidFill>
                  <a:effectLst/>
                  <a:latin typeface="-apple-system"/>
                </a:rPr>
                <a:t>空间站</a:t>
              </a:r>
            </a:p>
          </p:txBody>
        </p:sp>
      </p:grpSp>
    </p:spTree>
    <p:extLst>
      <p:ext uri="{BB962C8B-B14F-4D97-AF65-F5344CB8AC3E}">
        <p14:creationId xmlns:p14="http://schemas.microsoft.com/office/powerpoint/2010/main" val="1609395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06612A-0508-4494-A91E-C0A6295D7E12}"/>
              </a:ext>
            </a:extLst>
          </p:cNvPr>
          <p:cNvSpPr txBox="1"/>
          <p:nvPr/>
        </p:nvSpPr>
        <p:spPr>
          <a:xfrm>
            <a:off x="588775" y="1321505"/>
            <a:ext cx="5356618" cy="457048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lang="zh-CN" altLang="en-US" b="1" dirty="0"/>
              <a:t>研究背景介绍</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marL="285750" lvl="3" indent="-285750">
              <a:lnSpc>
                <a:spcPct val="150000"/>
              </a:lnSpc>
              <a:buFont typeface="Arial" panose="020B0604020202020204" pitchFamily="34" charset="0"/>
              <a:buChar char="•"/>
            </a:pPr>
            <a:r>
              <a:rPr lang="zh-CN" altLang="en-US" b="1" dirty="0"/>
              <a:t>研究方法介绍</a:t>
            </a:r>
            <a:endParaRPr lang="en-US" altLang="zh-CN" b="1" dirty="0"/>
          </a:p>
          <a:p>
            <a:pPr lvl="1"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基于信息检索的问答系统</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lvl="8"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基于知识图谱的问答系统</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lvl="8" indent="0">
              <a:lnSpc>
                <a:spcPct val="150000"/>
              </a:lnSpc>
            </a:pPr>
            <a:r>
              <a:rPr lang="en-US" altLang="zh-CN" dirty="0"/>
              <a:t>		</a:t>
            </a:r>
            <a:r>
              <a:rPr lang="zh-CN" altLang="en-US" dirty="0"/>
              <a:t>语义解析</a:t>
            </a:r>
            <a:endParaRPr lang="en-US" altLang="zh-CN" dirty="0"/>
          </a:p>
          <a:p>
            <a:pPr lvl="8"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信息抽取</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lvl="8" indent="0">
              <a:lnSpc>
                <a:spcPct val="150000"/>
              </a:lnSpc>
            </a:pPr>
            <a:r>
              <a:rPr lang="en-US" altLang="zh-CN" dirty="0"/>
              <a:t>		</a:t>
            </a:r>
            <a:r>
              <a:rPr lang="zh-CN" altLang="en-US" dirty="0"/>
              <a:t>向量建模</a:t>
            </a:r>
            <a:endParaRPr lang="en-US" altLang="zh-CN" dirty="0"/>
          </a:p>
          <a:p>
            <a:pPr lvl="2" indent="0">
              <a:lnSpc>
                <a:spcPct val="150000"/>
              </a:lnSpc>
            </a:pPr>
            <a:r>
              <a:rPr lang="en-US" altLang="zh-CN" dirty="0"/>
              <a:t>	</a:t>
            </a:r>
            <a:r>
              <a:rPr lang="zh-CN" altLang="en-US" dirty="0"/>
              <a:t>基于阅读理解的问答系统</a:t>
            </a:r>
            <a:endParaRPr lang="en-US" altLang="zh-CN" dirty="0"/>
          </a:p>
          <a:p>
            <a:pPr marL="285750" lvl="2" indent="-285750">
              <a:lnSpc>
                <a:spcPct val="150000"/>
              </a:lnSpc>
              <a:buFont typeface="Arial" panose="020B0604020202020204" pitchFamily="34" charset="0"/>
              <a:buChar char="•"/>
            </a:pPr>
            <a:r>
              <a:rPr kumimoji="0" lang="zh-CN" altLang="en-US" b="1" i="0" u="none" strike="noStrike" cap="none" spc="0" normalizeH="0" baseline="0" dirty="0">
                <a:ln>
                  <a:noFill/>
                </a:ln>
                <a:solidFill>
                  <a:srgbClr val="000000"/>
                </a:solidFill>
                <a:effectLst/>
                <a:uFillTx/>
                <a:latin typeface="+mn-lt"/>
                <a:ea typeface="+mn-ea"/>
                <a:cs typeface="+mn-cs"/>
                <a:sym typeface="Calibri" panose="020F0502020204030204"/>
              </a:rPr>
              <a:t>问答数据集</a:t>
            </a:r>
            <a:endParaRPr kumimoji="0" lang="en-US" altLang="zh-CN" b="1" i="0" u="none" strike="noStrike" cap="none" spc="0" normalizeH="0" baseline="0" dirty="0">
              <a:ln>
                <a:noFill/>
              </a:ln>
              <a:solidFill>
                <a:srgbClr val="000000"/>
              </a:solidFill>
              <a:effectLst/>
              <a:uFillTx/>
              <a:latin typeface="+mn-lt"/>
              <a:ea typeface="+mn-ea"/>
              <a:cs typeface="+mn-cs"/>
              <a:sym typeface="Calibri" panose="020F0502020204030204"/>
            </a:endParaRPr>
          </a:p>
          <a:p>
            <a:pPr marL="285750" lvl="2" indent="-285750">
              <a:lnSpc>
                <a:spcPct val="150000"/>
              </a:lnSpc>
              <a:buFont typeface="Arial" panose="020B0604020202020204" pitchFamily="34" charset="0"/>
              <a:buChar char="•"/>
            </a:pPr>
            <a:r>
              <a:rPr lang="en-US" altLang="zh-CN" b="1" dirty="0"/>
              <a:t>Demo</a:t>
            </a:r>
            <a:r>
              <a:rPr lang="zh-CN" altLang="en-US" b="1" dirty="0"/>
              <a:t>展示</a:t>
            </a:r>
            <a:endParaRPr lang="en-US" altLang="zh-CN" b="1" dirty="0"/>
          </a:p>
          <a:p>
            <a:pPr marL="285750" lvl="2" indent="-285750">
              <a:lnSpc>
                <a:spcPct val="150000"/>
              </a:lnSpc>
              <a:buFont typeface="Arial" panose="020B0604020202020204" pitchFamily="34" charset="0"/>
              <a:buChar char="•"/>
            </a:pPr>
            <a:r>
              <a:rPr lang="zh-CN" altLang="en-US" b="1" dirty="0"/>
              <a:t>参考文献与资料</a:t>
            </a:r>
            <a:endParaRPr lang="en-US" altLang="zh-CN" b="1" dirty="0"/>
          </a:p>
        </p:txBody>
      </p:sp>
      <p:sp>
        <p:nvSpPr>
          <p:cNvPr id="5" name="文本框 4">
            <a:extLst>
              <a:ext uri="{FF2B5EF4-FFF2-40B4-BE49-F238E27FC236}">
                <a16:creationId xmlns:a16="http://schemas.microsoft.com/office/drawing/2014/main" id="{0FE3843B-5A68-4ECB-A8E5-BE5DE07B3356}"/>
              </a:ext>
            </a:extLst>
          </p:cNvPr>
          <p:cNvSpPr txBox="1"/>
          <p:nvPr/>
        </p:nvSpPr>
        <p:spPr>
          <a:xfrm>
            <a:off x="436737" y="558625"/>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汇报内容</a:t>
            </a:r>
            <a:endParaRPr lang="en-US" altLang="zh-CN" sz="2400" b="1"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pic>
        <p:nvPicPr>
          <p:cNvPr id="18434" name="Picture 2" descr="preview">
            <a:extLst>
              <a:ext uri="{FF2B5EF4-FFF2-40B4-BE49-F238E27FC236}">
                <a16:creationId xmlns:a16="http://schemas.microsoft.com/office/drawing/2014/main" id="{B74E0ED3-5FAE-4E36-8B74-8F142724A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8" y="1820731"/>
            <a:ext cx="6109176" cy="356884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3CF3F51-F42C-4A72-B6FC-0D054B2D4C38}"/>
              </a:ext>
            </a:extLst>
          </p:cNvPr>
          <p:cNvSpPr txBox="1"/>
          <p:nvPr/>
        </p:nvSpPr>
        <p:spPr>
          <a:xfrm>
            <a:off x="716436" y="1360844"/>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1" i="0" dirty="0">
                <a:solidFill>
                  <a:srgbClr val="121212"/>
                </a:solidFill>
                <a:effectLst/>
                <a:latin typeface="-apple-system"/>
              </a:rPr>
              <a:t>常见的模型框架</a:t>
            </a:r>
            <a:endParaRPr lang="zh-CN" altLang="en-US" b="1" dirty="0"/>
          </a:p>
        </p:txBody>
      </p:sp>
      <p:sp>
        <p:nvSpPr>
          <p:cNvPr id="7" name="文本框 6">
            <a:extLst>
              <a:ext uri="{FF2B5EF4-FFF2-40B4-BE49-F238E27FC236}">
                <a16:creationId xmlns:a16="http://schemas.microsoft.com/office/drawing/2014/main" id="{5799C84F-DC47-4D1C-98FC-204B3A923E79}"/>
              </a:ext>
            </a:extLst>
          </p:cNvPr>
          <p:cNvSpPr txBox="1"/>
          <p:nvPr/>
        </p:nvSpPr>
        <p:spPr>
          <a:xfrm>
            <a:off x="6522394" y="1206276"/>
            <a:ext cx="5558444" cy="444544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l">
              <a:lnSpc>
                <a:spcPct val="200000"/>
              </a:lnSpc>
              <a:buFont typeface="Arial" panose="020B0604020202020204" pitchFamily="34" charset="0"/>
              <a:buChar char="•"/>
            </a:pPr>
            <a:r>
              <a:rPr lang="en-US" altLang="zh-CN" b="1" i="0" dirty="0">
                <a:solidFill>
                  <a:srgbClr val="121212"/>
                </a:solidFill>
                <a:effectLst/>
                <a:latin typeface="-apple-system"/>
              </a:rPr>
              <a:t>Embedder</a:t>
            </a:r>
            <a:r>
              <a:rPr lang="zh-CN" altLang="en-US" b="1" i="0" dirty="0">
                <a:solidFill>
                  <a:srgbClr val="121212"/>
                </a:solidFill>
                <a:effectLst/>
                <a:latin typeface="-apple-system"/>
              </a:rPr>
              <a:t>：</a:t>
            </a:r>
            <a:r>
              <a:rPr lang="zh-CN" altLang="en-US" b="0" i="0" dirty="0">
                <a:solidFill>
                  <a:srgbClr val="121212"/>
                </a:solidFill>
                <a:effectLst/>
                <a:latin typeface="-apple-system"/>
              </a:rPr>
              <a:t>对词进行</a:t>
            </a:r>
            <a:r>
              <a:rPr lang="en-US" altLang="zh-CN" b="0" i="0" dirty="0">
                <a:solidFill>
                  <a:srgbClr val="121212"/>
                </a:solidFill>
                <a:effectLst/>
                <a:latin typeface="-apple-system"/>
              </a:rPr>
              <a:t>embedding</a:t>
            </a:r>
          </a:p>
          <a:p>
            <a:pPr marL="285750" indent="-285750" algn="l">
              <a:lnSpc>
                <a:spcPct val="200000"/>
              </a:lnSpc>
              <a:buFont typeface="Arial" panose="020B0604020202020204" pitchFamily="34" charset="0"/>
              <a:buChar char="•"/>
            </a:pPr>
            <a:r>
              <a:rPr lang="en-US" altLang="zh-CN" b="1" i="0" dirty="0">
                <a:solidFill>
                  <a:srgbClr val="121212"/>
                </a:solidFill>
                <a:effectLst/>
                <a:latin typeface="-apple-system"/>
              </a:rPr>
              <a:t>Encoder</a:t>
            </a:r>
            <a:r>
              <a:rPr lang="zh-CN" altLang="en-US" b="1" i="0" dirty="0">
                <a:solidFill>
                  <a:srgbClr val="121212"/>
                </a:solidFill>
                <a:effectLst/>
                <a:latin typeface="-apple-system"/>
              </a:rPr>
              <a:t>：</a:t>
            </a:r>
            <a:r>
              <a:rPr lang="zh-CN" altLang="en-US" b="0" i="0" dirty="0">
                <a:solidFill>
                  <a:srgbClr val="121212"/>
                </a:solidFill>
                <a:effectLst/>
                <a:latin typeface="-apple-system"/>
              </a:rPr>
              <a:t>分别对问题和文章用</a:t>
            </a:r>
            <a:r>
              <a:rPr lang="en-US" altLang="zh-CN" b="0" i="0" dirty="0">
                <a:solidFill>
                  <a:srgbClr val="121212"/>
                </a:solidFill>
                <a:effectLst/>
                <a:latin typeface="-apple-system"/>
              </a:rPr>
              <a:t>LSTM</a:t>
            </a:r>
            <a:r>
              <a:rPr lang="zh-CN" altLang="en-US" b="0" i="0" dirty="0">
                <a:solidFill>
                  <a:srgbClr val="121212"/>
                </a:solidFill>
                <a:effectLst/>
                <a:latin typeface="-apple-system"/>
              </a:rPr>
              <a:t>进行建模。</a:t>
            </a:r>
          </a:p>
          <a:p>
            <a:pPr marL="285750" indent="-285750" algn="l">
              <a:lnSpc>
                <a:spcPct val="200000"/>
              </a:lnSpc>
              <a:buFont typeface="Arial" panose="020B0604020202020204" pitchFamily="34" charset="0"/>
              <a:buChar char="•"/>
            </a:pPr>
            <a:r>
              <a:rPr lang="en-US" altLang="zh-CN" b="1" i="0" dirty="0">
                <a:solidFill>
                  <a:srgbClr val="121212"/>
                </a:solidFill>
                <a:effectLst/>
                <a:latin typeface="-apple-system"/>
              </a:rPr>
              <a:t>Interaction Layer</a:t>
            </a:r>
            <a:r>
              <a:rPr lang="zh-CN" altLang="en-US" b="1" i="0" dirty="0">
                <a:solidFill>
                  <a:srgbClr val="121212"/>
                </a:solidFill>
                <a:effectLst/>
                <a:latin typeface="-apple-system"/>
              </a:rPr>
              <a:t>：</a:t>
            </a:r>
            <a:r>
              <a:rPr lang="zh-CN" altLang="en-US" b="0" i="0" dirty="0">
                <a:solidFill>
                  <a:srgbClr val="121212"/>
                </a:solidFill>
                <a:effectLst/>
                <a:latin typeface="-apple-system"/>
              </a:rPr>
              <a:t>各种</a:t>
            </a:r>
            <a:r>
              <a:rPr lang="en-US" altLang="zh-CN" b="0" i="0" dirty="0">
                <a:solidFill>
                  <a:srgbClr val="121212"/>
                </a:solidFill>
                <a:effectLst/>
                <a:latin typeface="-apple-system"/>
              </a:rPr>
              <a:t>Attention</a:t>
            </a:r>
            <a:r>
              <a:rPr lang="zh-CN" altLang="en-US" b="0" i="0" dirty="0">
                <a:solidFill>
                  <a:srgbClr val="121212"/>
                </a:solidFill>
                <a:effectLst/>
                <a:latin typeface="-apple-system"/>
              </a:rPr>
              <a:t>机制花式结合问题和文章，对问题和文章进行交互，在原文上得到</a:t>
            </a:r>
            <a:r>
              <a:rPr lang="en-US" altLang="zh-CN" b="0" i="0" dirty="0">
                <a:solidFill>
                  <a:srgbClr val="121212"/>
                </a:solidFill>
                <a:effectLst/>
                <a:latin typeface="-apple-system"/>
              </a:rPr>
              <a:t>query-aware</a:t>
            </a:r>
            <a:r>
              <a:rPr lang="zh-CN" altLang="en-US" b="0" i="0" dirty="0">
                <a:solidFill>
                  <a:srgbClr val="121212"/>
                </a:solidFill>
                <a:effectLst/>
                <a:latin typeface="-apple-system"/>
              </a:rPr>
              <a:t>的文章表示。（</a:t>
            </a:r>
            <a:r>
              <a:rPr lang="zh-CN" altLang="en-US" b="0" i="1" dirty="0">
                <a:solidFill>
                  <a:srgbClr val="FF0000"/>
                </a:solidFill>
                <a:effectLst/>
                <a:latin typeface="-apple-system"/>
              </a:rPr>
              <a:t>差别主要在这一部分</a:t>
            </a:r>
            <a:r>
              <a:rPr lang="zh-CN" altLang="en-US" b="0" i="0" dirty="0">
                <a:solidFill>
                  <a:srgbClr val="121212"/>
                </a:solidFill>
                <a:effectLst/>
                <a:latin typeface="-apple-system"/>
              </a:rPr>
              <a:t>）</a:t>
            </a:r>
          </a:p>
          <a:p>
            <a:pPr marL="285750" indent="-285750" algn="l">
              <a:lnSpc>
                <a:spcPct val="200000"/>
              </a:lnSpc>
              <a:buFont typeface="Arial" panose="020B0604020202020204" pitchFamily="34" charset="0"/>
              <a:buChar char="•"/>
            </a:pPr>
            <a:r>
              <a:rPr lang="en-US" altLang="zh-CN" b="1" i="0" dirty="0">
                <a:solidFill>
                  <a:srgbClr val="121212"/>
                </a:solidFill>
                <a:effectLst/>
                <a:latin typeface="-apple-system"/>
              </a:rPr>
              <a:t>Answer Layer</a:t>
            </a:r>
            <a:r>
              <a:rPr lang="zh-CN" altLang="en-US" b="1" i="0" dirty="0">
                <a:solidFill>
                  <a:srgbClr val="121212"/>
                </a:solidFill>
                <a:effectLst/>
                <a:latin typeface="-apple-system"/>
              </a:rPr>
              <a:t>：</a:t>
            </a:r>
            <a:r>
              <a:rPr lang="zh-CN" altLang="en-US" b="0" i="0" dirty="0">
                <a:solidFill>
                  <a:srgbClr val="121212"/>
                </a:solidFill>
                <a:effectLst/>
                <a:latin typeface="-apple-system"/>
              </a:rPr>
              <a:t>用</a:t>
            </a:r>
            <a:r>
              <a:rPr lang="en-US" altLang="zh-CN" b="0" i="0" dirty="0">
                <a:solidFill>
                  <a:srgbClr val="121212"/>
                </a:solidFill>
                <a:effectLst/>
                <a:latin typeface="-apple-system"/>
              </a:rPr>
              <a:t>query-aware</a:t>
            </a:r>
            <a:r>
              <a:rPr lang="zh-CN" altLang="en-US" b="0" i="0" dirty="0">
                <a:solidFill>
                  <a:srgbClr val="121212"/>
                </a:solidFill>
                <a:effectLst/>
                <a:latin typeface="-apple-system"/>
              </a:rPr>
              <a:t>的文章表示来预测答案，一般是用两个网络分别预测答案起止位置，或者直接对文章进行答案标注。</a:t>
            </a:r>
          </a:p>
        </p:txBody>
      </p:sp>
    </p:spTree>
    <p:extLst>
      <p:ext uri="{BB962C8B-B14F-4D97-AF65-F5344CB8AC3E}">
        <p14:creationId xmlns:p14="http://schemas.microsoft.com/office/powerpoint/2010/main" val="1269442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sp>
        <p:nvSpPr>
          <p:cNvPr id="4" name="文本框 3">
            <a:extLst>
              <a:ext uri="{FF2B5EF4-FFF2-40B4-BE49-F238E27FC236}">
                <a16:creationId xmlns:a16="http://schemas.microsoft.com/office/drawing/2014/main" id="{5E6830D2-5348-4282-973D-CF89D2BDD491}"/>
              </a:ext>
            </a:extLst>
          </p:cNvPr>
          <p:cNvSpPr txBox="1"/>
          <p:nvPr/>
        </p:nvSpPr>
        <p:spPr>
          <a:xfrm>
            <a:off x="155986" y="1263880"/>
            <a:ext cx="5610114"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l">
              <a:lnSpc>
                <a:spcPct val="150000"/>
              </a:lnSpc>
              <a:buFont typeface="Arial" panose="020B0604020202020204" pitchFamily="34" charset="0"/>
              <a:buChar char="•"/>
            </a:pPr>
            <a:r>
              <a:rPr lang="zh-CN" altLang="en-US" b="0" i="0">
                <a:solidFill>
                  <a:srgbClr val="121212"/>
                </a:solidFill>
                <a:effectLst/>
                <a:latin typeface="-apple-system"/>
              </a:rPr>
              <a:t>最简单的就是</a:t>
            </a:r>
            <a:r>
              <a:rPr lang="en-US" altLang="zh-CN" b="1" i="0">
                <a:solidFill>
                  <a:srgbClr val="121212"/>
                </a:solidFill>
                <a:effectLst/>
                <a:latin typeface="-apple-system"/>
              </a:rPr>
              <a:t>Match-LSTM</a:t>
            </a:r>
            <a:r>
              <a:rPr lang="zh-CN" altLang="en-US" b="0" i="0">
                <a:solidFill>
                  <a:srgbClr val="121212"/>
                </a:solidFill>
                <a:effectLst/>
                <a:latin typeface="-apple-system"/>
              </a:rPr>
              <a:t>：</a:t>
            </a:r>
            <a:r>
              <a:rPr lang="en-US" altLang="zh-CN" b="0" i="0">
                <a:solidFill>
                  <a:srgbClr val="121212"/>
                </a:solidFill>
                <a:effectLst/>
                <a:latin typeface="-apple-system"/>
              </a:rPr>
              <a:t>Interaction </a:t>
            </a:r>
            <a:r>
              <a:rPr lang="zh-CN" altLang="en-US" b="0" i="0">
                <a:solidFill>
                  <a:srgbClr val="121212"/>
                </a:solidFill>
                <a:effectLst/>
                <a:latin typeface="-apple-system"/>
              </a:rPr>
              <a:t>层用的是中规中矩的</a:t>
            </a:r>
            <a:r>
              <a:rPr lang="en-US" altLang="zh-CN" b="0" i="0">
                <a:solidFill>
                  <a:srgbClr val="121212"/>
                </a:solidFill>
                <a:effectLst/>
                <a:latin typeface="-apple-system"/>
              </a:rPr>
              <a:t>Attention</a:t>
            </a:r>
            <a:r>
              <a:rPr lang="zh-CN" altLang="en-US" b="0" i="0">
                <a:solidFill>
                  <a:srgbClr val="121212"/>
                </a:solidFill>
                <a:effectLst/>
                <a:latin typeface="-apple-system"/>
              </a:rPr>
              <a:t>，用到两种预测答案的模式，其中</a:t>
            </a:r>
            <a:r>
              <a:rPr lang="en-US" altLang="zh-CN" b="0" i="0">
                <a:solidFill>
                  <a:srgbClr val="121212"/>
                </a:solidFill>
                <a:effectLst/>
                <a:latin typeface="-apple-system"/>
              </a:rPr>
              <a:t>Boundary Model </a:t>
            </a:r>
            <a:r>
              <a:rPr lang="zh-CN" altLang="en-US" b="0" i="0">
                <a:solidFill>
                  <a:srgbClr val="121212"/>
                </a:solidFill>
                <a:effectLst/>
                <a:latin typeface="-apple-system"/>
              </a:rPr>
              <a:t>比较简单好用。</a:t>
            </a:r>
            <a:endParaRPr lang="zh-CN" altLang="en-US" b="0" i="0" dirty="0">
              <a:solidFill>
                <a:srgbClr val="121212"/>
              </a:solidFill>
              <a:effectLst/>
              <a:latin typeface="-apple-system"/>
            </a:endParaRPr>
          </a:p>
        </p:txBody>
      </p:sp>
      <p:grpSp>
        <p:nvGrpSpPr>
          <p:cNvPr id="10" name="组合 9">
            <a:extLst>
              <a:ext uri="{FF2B5EF4-FFF2-40B4-BE49-F238E27FC236}">
                <a16:creationId xmlns:a16="http://schemas.microsoft.com/office/drawing/2014/main" id="{29E1138B-3DC0-40A0-97C6-C334937D0601}"/>
              </a:ext>
            </a:extLst>
          </p:cNvPr>
          <p:cNvGrpSpPr/>
          <p:nvPr/>
        </p:nvGrpSpPr>
        <p:grpSpPr>
          <a:xfrm>
            <a:off x="7153835" y="1285395"/>
            <a:ext cx="4882179" cy="4367605"/>
            <a:chOff x="267150" y="2613497"/>
            <a:chExt cx="6214332" cy="3507604"/>
          </a:xfrm>
        </p:grpSpPr>
        <p:sp>
          <p:nvSpPr>
            <p:cNvPr id="8" name="文本框 7">
              <a:extLst>
                <a:ext uri="{FF2B5EF4-FFF2-40B4-BE49-F238E27FC236}">
                  <a16:creationId xmlns:a16="http://schemas.microsoft.com/office/drawing/2014/main" id="{9F9B551C-4F19-4AA5-9077-FFBAE708F2FE}"/>
                </a:ext>
              </a:extLst>
            </p:cNvPr>
            <p:cNvSpPr txBox="1"/>
            <p:nvPr/>
          </p:nvSpPr>
          <p:spPr>
            <a:xfrm>
              <a:off x="381896" y="2613497"/>
              <a:ext cx="6099586" cy="337207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en-US" altLang="zh-CN" b="1" i="0" dirty="0">
                  <a:solidFill>
                    <a:schemeClr val="tx1"/>
                  </a:solidFill>
                  <a:effectLst/>
                  <a:latin typeface="-apple-system"/>
                </a:rPr>
                <a:t>step1. </a:t>
              </a:r>
              <a:r>
                <a:rPr lang="zh-CN" altLang="en-US" b="0" i="0" dirty="0">
                  <a:solidFill>
                    <a:schemeClr val="tx1"/>
                  </a:solidFill>
                  <a:effectLst/>
                  <a:latin typeface="-apple-system"/>
                </a:rPr>
                <a:t>先利用</a:t>
              </a:r>
              <a:r>
                <a:rPr lang="en-US" altLang="zh-CN" b="0" i="0" dirty="0">
                  <a:solidFill>
                    <a:schemeClr val="tx1"/>
                  </a:solidFill>
                  <a:effectLst/>
                  <a:latin typeface="-apple-system"/>
                </a:rPr>
                <a:t>LSTM</a:t>
              </a:r>
              <a:r>
                <a:rPr lang="zh-CN" altLang="en-US" b="0" i="0" dirty="0">
                  <a:solidFill>
                    <a:schemeClr val="tx1"/>
                  </a:solidFill>
                  <a:effectLst/>
                  <a:latin typeface="-apple-system"/>
                </a:rPr>
                <a:t>阅读一遍</a:t>
              </a:r>
              <a:r>
                <a:rPr lang="en-US" altLang="zh-CN" b="0" i="0" dirty="0">
                  <a:solidFill>
                    <a:schemeClr val="tx1"/>
                  </a:solidFill>
                  <a:effectLst/>
                  <a:latin typeface="-apple-system"/>
                </a:rPr>
                <a:t>passage</a:t>
              </a:r>
              <a:r>
                <a:rPr lang="zh-CN" altLang="en-US" b="0" i="0" dirty="0">
                  <a:solidFill>
                    <a:schemeClr val="tx1"/>
                  </a:solidFill>
                  <a:effectLst/>
                  <a:latin typeface="-apple-system"/>
                </a:rPr>
                <a:t>，得到输出的</a:t>
              </a:r>
              <a:r>
                <a:rPr lang="en-US" altLang="zh-CN" b="0" i="0" dirty="0">
                  <a:solidFill>
                    <a:schemeClr val="tx1"/>
                  </a:solidFill>
                  <a:effectLst/>
                  <a:latin typeface="-apple-system"/>
                </a:rPr>
                <a:t>encoding </a:t>
              </a:r>
              <a:r>
                <a:rPr lang="zh-CN" altLang="en-US" b="0" i="0" dirty="0">
                  <a:solidFill>
                    <a:schemeClr val="tx1"/>
                  </a:solidFill>
                  <a:effectLst/>
                  <a:latin typeface="-apple-system"/>
                </a:rPr>
                <a:t>序列。</a:t>
              </a:r>
              <a:br>
                <a:rPr lang="zh-CN" altLang="en-US" dirty="0">
                  <a:solidFill>
                    <a:schemeClr val="tx1"/>
                  </a:solidFill>
                </a:rPr>
              </a:br>
              <a:r>
                <a:rPr lang="en-US" altLang="zh-CN" b="1" dirty="0">
                  <a:solidFill>
                    <a:schemeClr val="tx1"/>
                  </a:solidFill>
                </a:rPr>
                <a:t>step</a:t>
              </a:r>
              <a:r>
                <a:rPr lang="en-US" altLang="zh-CN" b="1" i="0" dirty="0">
                  <a:solidFill>
                    <a:schemeClr val="tx1"/>
                  </a:solidFill>
                  <a:effectLst/>
                  <a:latin typeface="-apple-system"/>
                </a:rPr>
                <a:t>2. </a:t>
              </a:r>
              <a:r>
                <a:rPr lang="zh-CN" altLang="en-US" b="0" i="0" dirty="0">
                  <a:solidFill>
                    <a:schemeClr val="tx1"/>
                  </a:solidFill>
                  <a:effectLst/>
                  <a:latin typeface="-apple-system"/>
                </a:rPr>
                <a:t>然后带着</a:t>
              </a:r>
              <a:r>
                <a:rPr lang="en-US" altLang="zh-CN" b="0" i="0" dirty="0">
                  <a:solidFill>
                    <a:schemeClr val="tx1"/>
                  </a:solidFill>
                  <a:effectLst/>
                  <a:latin typeface="-apple-system"/>
                </a:rPr>
                <a:t>question</a:t>
              </a:r>
              <a:r>
                <a:rPr lang="zh-CN" altLang="en-US" b="0" i="0" dirty="0">
                  <a:solidFill>
                    <a:schemeClr val="tx1"/>
                  </a:solidFill>
                  <a:effectLst/>
                  <a:latin typeface="-apple-system"/>
                </a:rPr>
                <a:t>的信息，重新将</a:t>
              </a:r>
              <a:r>
                <a:rPr lang="en-US" altLang="zh-CN" b="0" i="0" dirty="0">
                  <a:solidFill>
                    <a:schemeClr val="tx1"/>
                  </a:solidFill>
                  <a:effectLst/>
                  <a:latin typeface="-apple-system"/>
                </a:rPr>
                <a:t>passage</a:t>
              </a:r>
              <a:r>
                <a:rPr lang="zh-CN" altLang="en-US" b="0" i="0" dirty="0">
                  <a:solidFill>
                    <a:schemeClr val="tx1"/>
                  </a:solidFill>
                  <a:effectLst/>
                  <a:latin typeface="-apple-system"/>
                </a:rPr>
                <a:t>的每个词输入</a:t>
              </a:r>
              <a:r>
                <a:rPr lang="en-US" altLang="zh-CN" b="0" i="0" dirty="0">
                  <a:solidFill>
                    <a:schemeClr val="tx1"/>
                  </a:solidFill>
                  <a:effectLst/>
                  <a:latin typeface="-apple-system"/>
                </a:rPr>
                <a:t>LSTM</a:t>
              </a:r>
              <a:r>
                <a:rPr lang="zh-CN" altLang="en-US" b="0" i="0" dirty="0">
                  <a:solidFill>
                    <a:schemeClr val="tx1"/>
                  </a:solidFill>
                  <a:effectLst/>
                  <a:latin typeface="-apple-system"/>
                </a:rPr>
                <a:t>，再次得到</a:t>
              </a:r>
              <a:r>
                <a:rPr lang="en-US" altLang="zh-CN" b="0" i="0" dirty="0">
                  <a:solidFill>
                    <a:schemeClr val="tx1"/>
                  </a:solidFill>
                  <a:effectLst/>
                  <a:latin typeface="-apple-system"/>
                </a:rPr>
                <a:t>passage</a:t>
              </a:r>
              <a:r>
                <a:rPr lang="zh-CN" altLang="en-US" b="0" i="0" dirty="0">
                  <a:solidFill>
                    <a:schemeClr val="tx1"/>
                  </a:solidFill>
                  <a:effectLst/>
                  <a:latin typeface="-apple-system"/>
                </a:rPr>
                <a:t>的</a:t>
              </a:r>
              <a:r>
                <a:rPr lang="en-US" altLang="zh-CN" b="0" i="0" dirty="0">
                  <a:solidFill>
                    <a:schemeClr val="tx1"/>
                  </a:solidFill>
                  <a:effectLst/>
                  <a:latin typeface="-apple-system"/>
                </a:rPr>
                <a:t>encoding</a:t>
              </a:r>
              <a:r>
                <a:rPr lang="zh-CN" altLang="en-US" b="0" i="0" dirty="0">
                  <a:solidFill>
                    <a:schemeClr val="tx1"/>
                  </a:solidFill>
                  <a:effectLst/>
                  <a:latin typeface="-apple-system"/>
                </a:rPr>
                <a:t>信息。但是这次的输入不仅仅只有</a:t>
              </a:r>
              <a:r>
                <a:rPr lang="en-US" altLang="zh-CN" b="0" i="0" dirty="0">
                  <a:solidFill>
                    <a:schemeClr val="tx1"/>
                  </a:solidFill>
                  <a:effectLst/>
                  <a:latin typeface="-apple-system"/>
                </a:rPr>
                <a:t>passage</a:t>
              </a:r>
              <a:r>
                <a:rPr lang="zh-CN" altLang="en-US" b="0" i="0" dirty="0">
                  <a:solidFill>
                    <a:schemeClr val="tx1"/>
                  </a:solidFill>
                  <a:effectLst/>
                  <a:latin typeface="-apple-system"/>
                </a:rPr>
                <a:t>的信息，还包含这个词和</a:t>
              </a:r>
              <a:r>
                <a:rPr lang="en-US" altLang="zh-CN" b="0" i="0" dirty="0">
                  <a:solidFill>
                    <a:schemeClr val="tx1"/>
                  </a:solidFill>
                  <a:effectLst/>
                  <a:latin typeface="-apple-system"/>
                </a:rPr>
                <a:t>question</a:t>
              </a:r>
              <a:r>
                <a:rPr lang="zh-CN" altLang="en-US" b="0" i="0" dirty="0">
                  <a:solidFill>
                    <a:schemeClr val="tx1"/>
                  </a:solidFill>
                  <a:effectLst/>
                  <a:latin typeface="-apple-system"/>
                </a:rPr>
                <a:t>的关联信息，它和</a:t>
              </a:r>
              <a:r>
                <a:rPr lang="en-US" altLang="zh-CN" b="0" i="0" dirty="0">
                  <a:solidFill>
                    <a:schemeClr val="tx1"/>
                  </a:solidFill>
                  <a:effectLst/>
                  <a:latin typeface="-apple-system"/>
                </a:rPr>
                <a:t>question</a:t>
              </a:r>
              <a:r>
                <a:rPr lang="zh-CN" altLang="en-US" b="0" i="0" dirty="0">
                  <a:solidFill>
                    <a:schemeClr val="tx1"/>
                  </a:solidFill>
                  <a:effectLst/>
                  <a:latin typeface="-apple-system"/>
                </a:rPr>
                <a:t>的关联信息的计算方式就是我们在</a:t>
              </a:r>
              <a:r>
                <a:rPr lang="en-US" altLang="zh-CN" b="0" i="0" dirty="0">
                  <a:solidFill>
                    <a:schemeClr val="tx1"/>
                  </a:solidFill>
                  <a:effectLst/>
                  <a:latin typeface="-apple-system"/>
                </a:rPr>
                <a:t>seq2seq</a:t>
              </a:r>
              <a:r>
                <a:rPr lang="zh-CN" altLang="en-US" b="0" i="0" dirty="0">
                  <a:solidFill>
                    <a:schemeClr val="tx1"/>
                  </a:solidFill>
                  <a:effectLst/>
                  <a:latin typeface="-apple-system"/>
                </a:rPr>
                <a:t>模型里面最常用的</a:t>
              </a:r>
              <a:r>
                <a:rPr lang="en-US" altLang="zh-CN" b="0" i="0" dirty="0">
                  <a:solidFill>
                    <a:schemeClr val="tx1"/>
                  </a:solidFill>
                  <a:effectLst/>
                  <a:latin typeface="-apple-system"/>
                </a:rPr>
                <a:t>attention</a:t>
              </a:r>
              <a:r>
                <a:rPr lang="zh-CN" altLang="en-US" b="0" i="0" dirty="0">
                  <a:solidFill>
                    <a:schemeClr val="tx1"/>
                  </a:solidFill>
                  <a:effectLst/>
                  <a:latin typeface="-apple-system"/>
                </a:rPr>
                <a:t>机制。</a:t>
              </a:r>
              <a:br>
                <a:rPr lang="zh-CN" altLang="en-US" dirty="0">
                  <a:solidFill>
                    <a:schemeClr val="tx1"/>
                  </a:solidFill>
                </a:rPr>
              </a:br>
              <a:r>
                <a:rPr lang="en-US" altLang="zh-CN" b="1" dirty="0">
                  <a:solidFill>
                    <a:schemeClr val="tx1"/>
                  </a:solidFill>
                </a:rPr>
                <a:t>step</a:t>
              </a:r>
              <a:r>
                <a:rPr lang="en-US" altLang="zh-CN" b="1" i="0" dirty="0">
                  <a:solidFill>
                    <a:schemeClr val="tx1"/>
                  </a:solidFill>
                  <a:effectLst/>
                  <a:latin typeface="-apple-system"/>
                </a:rPr>
                <a:t>3. </a:t>
              </a:r>
              <a:r>
                <a:rPr lang="zh-CN" altLang="en-US" b="0" i="0" dirty="0">
                  <a:solidFill>
                    <a:schemeClr val="tx1"/>
                  </a:solidFill>
                  <a:effectLst/>
                  <a:latin typeface="-apple-system"/>
                </a:rPr>
                <a:t>最后将信息输入</a:t>
              </a:r>
              <a:r>
                <a:rPr lang="en-US" altLang="zh-CN" b="0" i="0" dirty="0">
                  <a:solidFill>
                    <a:schemeClr val="tx1"/>
                  </a:solidFill>
                  <a:effectLst/>
                  <a:latin typeface="-apple-system"/>
                </a:rPr>
                <a:t>answer</a:t>
              </a:r>
              <a:r>
                <a:rPr lang="zh-CN" altLang="en-US" b="0" i="0" dirty="0">
                  <a:solidFill>
                    <a:schemeClr val="tx1"/>
                  </a:solidFill>
                  <a:effectLst/>
                  <a:latin typeface="-apple-system"/>
                </a:rPr>
                <a:t>模块，生成答案</a:t>
              </a:r>
              <a:endParaRPr lang="zh-CN" altLang="en-US" dirty="0">
                <a:solidFill>
                  <a:schemeClr val="tx1"/>
                </a:solidFill>
              </a:endParaRPr>
            </a:p>
          </p:txBody>
        </p:sp>
        <p:sp>
          <p:nvSpPr>
            <p:cNvPr id="9" name="矩形 8">
              <a:extLst>
                <a:ext uri="{FF2B5EF4-FFF2-40B4-BE49-F238E27FC236}">
                  <a16:creationId xmlns:a16="http://schemas.microsoft.com/office/drawing/2014/main" id="{64A1B19A-36DF-49B8-A4B0-06ED99C2433E}"/>
                </a:ext>
              </a:extLst>
            </p:cNvPr>
            <p:cNvSpPr/>
            <p:nvPr/>
          </p:nvSpPr>
          <p:spPr>
            <a:xfrm>
              <a:off x="267150" y="2613497"/>
              <a:ext cx="6191026" cy="3507604"/>
            </a:xfrm>
            <a:prstGeom prst="rect">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pSp>
      <p:pic>
        <p:nvPicPr>
          <p:cNvPr id="17410" name="Picture 2">
            <a:extLst>
              <a:ext uri="{FF2B5EF4-FFF2-40B4-BE49-F238E27FC236}">
                <a16:creationId xmlns:a16="http://schemas.microsoft.com/office/drawing/2014/main" id="{3A432964-6EA3-4A8F-8AD2-95E263C7F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86" y="2558465"/>
            <a:ext cx="6549870" cy="376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066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sp>
        <p:nvSpPr>
          <p:cNvPr id="4" name="文本框 3">
            <a:extLst>
              <a:ext uri="{FF2B5EF4-FFF2-40B4-BE49-F238E27FC236}">
                <a16:creationId xmlns:a16="http://schemas.microsoft.com/office/drawing/2014/main" id="{9854D796-391E-4227-A4AB-B0E3C8A69BA8}"/>
              </a:ext>
            </a:extLst>
          </p:cNvPr>
          <p:cNvSpPr txBox="1"/>
          <p:nvPr/>
        </p:nvSpPr>
        <p:spPr>
          <a:xfrm>
            <a:off x="274320" y="1093108"/>
            <a:ext cx="710542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l" latinLnBrk="1">
              <a:buFont typeface="Arial" panose="020B0604020202020204" pitchFamily="34" charset="0"/>
              <a:buChar char="•"/>
            </a:pPr>
            <a:r>
              <a:rPr lang="en-US" altLang="zh-CN" b="1" i="0" dirty="0" err="1">
                <a:solidFill>
                  <a:srgbClr val="222226"/>
                </a:solidFill>
                <a:effectLst/>
                <a:latin typeface="PingFang SC"/>
              </a:rPr>
              <a:t>BiDAF</a:t>
            </a:r>
            <a:r>
              <a:rPr lang="zh-CN" altLang="en-US" b="1" i="0" dirty="0">
                <a:solidFill>
                  <a:srgbClr val="222226"/>
                </a:solidFill>
                <a:effectLst/>
                <a:latin typeface="PingFang SC"/>
              </a:rPr>
              <a:t>（</a:t>
            </a:r>
            <a:r>
              <a:rPr lang="en-US" altLang="zh-CN" b="1" i="0" dirty="0">
                <a:solidFill>
                  <a:srgbClr val="222226"/>
                </a:solidFill>
                <a:effectLst/>
                <a:latin typeface="PingFang SC"/>
              </a:rPr>
              <a:t>Bi-Directional Attention Flow for Machine Comprehension</a:t>
            </a:r>
            <a:r>
              <a:rPr lang="zh-CN" altLang="en-US" b="1" i="0" dirty="0">
                <a:solidFill>
                  <a:srgbClr val="222226"/>
                </a:solidFill>
                <a:effectLst/>
                <a:latin typeface="PingFang SC"/>
              </a:rPr>
              <a:t>）</a:t>
            </a:r>
            <a:endParaRPr lang="en-US" altLang="zh-CN" b="1" i="0" dirty="0">
              <a:solidFill>
                <a:srgbClr val="222226"/>
              </a:solidFill>
              <a:effectLst/>
              <a:latin typeface="PingFang SC"/>
            </a:endParaRPr>
          </a:p>
        </p:txBody>
      </p:sp>
      <p:sp>
        <p:nvSpPr>
          <p:cNvPr id="6" name="文本框 5">
            <a:extLst>
              <a:ext uri="{FF2B5EF4-FFF2-40B4-BE49-F238E27FC236}">
                <a16:creationId xmlns:a16="http://schemas.microsoft.com/office/drawing/2014/main" id="{90A429FE-B562-49EF-BCA2-9FACB342FDDF}"/>
              </a:ext>
            </a:extLst>
          </p:cNvPr>
          <p:cNvSpPr txBox="1"/>
          <p:nvPr/>
        </p:nvSpPr>
        <p:spPr>
          <a:xfrm>
            <a:off x="545950" y="1439353"/>
            <a:ext cx="6099586"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en-US" altLang="zh-CN" b="0" i="0" dirty="0">
                <a:solidFill>
                  <a:srgbClr val="121212"/>
                </a:solidFill>
                <a:effectLst/>
                <a:latin typeface="-apple-system"/>
              </a:rPr>
              <a:t>Interaction </a:t>
            </a:r>
            <a:r>
              <a:rPr lang="zh-CN" altLang="en-US" b="0" i="0" dirty="0">
                <a:solidFill>
                  <a:srgbClr val="121212"/>
                </a:solidFill>
                <a:effectLst/>
                <a:latin typeface="-apple-system"/>
              </a:rPr>
              <a:t>层中引入了双向注意力机制，使用</a:t>
            </a:r>
            <a:r>
              <a:rPr lang="en-US" altLang="zh-CN" b="1" i="1" dirty="0">
                <a:solidFill>
                  <a:srgbClr val="121212"/>
                </a:solidFill>
                <a:effectLst/>
                <a:latin typeface="-apple-system"/>
              </a:rPr>
              <a:t>Query2Context </a:t>
            </a:r>
            <a:r>
              <a:rPr lang="zh-CN" altLang="en-US" b="0" i="0" dirty="0">
                <a:solidFill>
                  <a:srgbClr val="121212"/>
                </a:solidFill>
                <a:effectLst/>
                <a:latin typeface="-apple-system"/>
              </a:rPr>
              <a:t>和 </a:t>
            </a:r>
            <a:r>
              <a:rPr lang="en-US" altLang="zh-CN" b="1" i="1" dirty="0">
                <a:solidFill>
                  <a:srgbClr val="121212"/>
                </a:solidFill>
                <a:effectLst/>
                <a:latin typeface="-apple-system"/>
              </a:rPr>
              <a:t>Context2Query</a:t>
            </a:r>
            <a:r>
              <a:rPr lang="en-US" altLang="zh-CN" b="0" i="0" dirty="0">
                <a:solidFill>
                  <a:srgbClr val="121212"/>
                </a:solidFill>
                <a:effectLst/>
                <a:latin typeface="-apple-system"/>
              </a:rPr>
              <a:t> </a:t>
            </a:r>
            <a:r>
              <a:rPr lang="zh-CN" altLang="en-US" b="0" i="0" dirty="0">
                <a:solidFill>
                  <a:srgbClr val="121212"/>
                </a:solidFill>
                <a:effectLst/>
                <a:latin typeface="-apple-system"/>
              </a:rPr>
              <a:t>两种注意力机制，去计算 </a:t>
            </a:r>
            <a:r>
              <a:rPr lang="en-US" altLang="zh-CN" b="0" i="0" dirty="0">
                <a:solidFill>
                  <a:srgbClr val="121212"/>
                </a:solidFill>
                <a:effectLst/>
                <a:latin typeface="-apple-system"/>
              </a:rPr>
              <a:t>query-aware </a:t>
            </a:r>
            <a:r>
              <a:rPr lang="zh-CN" altLang="en-US" b="0" i="0" dirty="0">
                <a:solidFill>
                  <a:srgbClr val="121212"/>
                </a:solidFill>
                <a:effectLst/>
                <a:latin typeface="-apple-system"/>
              </a:rPr>
              <a:t>的原文表示</a:t>
            </a:r>
            <a:endParaRPr lang="zh-CN" altLang="en-US" dirty="0"/>
          </a:p>
        </p:txBody>
      </p:sp>
      <p:sp>
        <p:nvSpPr>
          <p:cNvPr id="8" name="文本框 7">
            <a:extLst>
              <a:ext uri="{FF2B5EF4-FFF2-40B4-BE49-F238E27FC236}">
                <a16:creationId xmlns:a16="http://schemas.microsoft.com/office/drawing/2014/main" id="{9A3C4A3F-CDBB-4703-AC4D-8E364FB67D16}"/>
              </a:ext>
            </a:extLst>
          </p:cNvPr>
          <p:cNvSpPr txBox="1"/>
          <p:nvPr/>
        </p:nvSpPr>
        <p:spPr>
          <a:xfrm>
            <a:off x="274320" y="2689689"/>
            <a:ext cx="1898725" cy="46487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en-US" altLang="zh-CN" b="1" i="0" dirty="0" err="1">
                <a:solidFill>
                  <a:srgbClr val="121212"/>
                </a:solidFill>
                <a:effectLst/>
                <a:latin typeface="-apple-system"/>
              </a:rPr>
              <a:t>FastQAExt</a:t>
            </a:r>
            <a:r>
              <a:rPr lang="zh-CN" altLang="en-US" b="0" i="0" dirty="0">
                <a:solidFill>
                  <a:srgbClr val="121212"/>
                </a:solidFill>
                <a:effectLst/>
                <a:latin typeface="-apple-system"/>
              </a:rPr>
              <a:t> </a:t>
            </a:r>
            <a:endParaRPr lang="en-US" altLang="zh-CN" b="0" i="0" dirty="0">
              <a:solidFill>
                <a:srgbClr val="121212"/>
              </a:solidFill>
              <a:effectLst/>
              <a:latin typeface="-apple-system"/>
            </a:endParaRPr>
          </a:p>
        </p:txBody>
      </p:sp>
      <p:sp>
        <p:nvSpPr>
          <p:cNvPr id="10" name="文本框 9">
            <a:extLst>
              <a:ext uri="{FF2B5EF4-FFF2-40B4-BE49-F238E27FC236}">
                <a16:creationId xmlns:a16="http://schemas.microsoft.com/office/drawing/2014/main" id="{21926CD8-E5F4-4E3B-A473-F1946C237923}"/>
              </a:ext>
            </a:extLst>
          </p:cNvPr>
          <p:cNvSpPr txBox="1"/>
          <p:nvPr/>
        </p:nvSpPr>
        <p:spPr>
          <a:xfrm>
            <a:off x="457200" y="3190909"/>
            <a:ext cx="6277087"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在</a:t>
            </a:r>
            <a:r>
              <a:rPr lang="en-US" altLang="zh-CN" b="0" i="0" dirty="0">
                <a:solidFill>
                  <a:srgbClr val="121212"/>
                </a:solidFill>
                <a:effectLst/>
                <a:latin typeface="-apple-system"/>
              </a:rPr>
              <a:t>Interaction </a:t>
            </a:r>
            <a:r>
              <a:rPr lang="zh-CN" altLang="en-US" b="0" i="0" dirty="0">
                <a:solidFill>
                  <a:srgbClr val="121212"/>
                </a:solidFill>
                <a:effectLst/>
                <a:latin typeface="-apple-system"/>
              </a:rPr>
              <a:t>层用了两种轻量级的信息</a:t>
            </a:r>
            <a:r>
              <a:rPr lang="zh-CN" altLang="en-US" b="1" i="1" dirty="0">
                <a:solidFill>
                  <a:srgbClr val="121212"/>
                </a:solidFill>
                <a:effectLst/>
                <a:latin typeface="-apple-system"/>
              </a:rPr>
              <a:t> </a:t>
            </a:r>
            <a:r>
              <a:rPr lang="en-US" altLang="zh-CN" b="1" i="1" dirty="0">
                <a:solidFill>
                  <a:srgbClr val="121212"/>
                </a:solidFill>
                <a:effectLst/>
                <a:latin typeface="-apple-system"/>
              </a:rPr>
              <a:t>fusion </a:t>
            </a:r>
            <a:r>
              <a:rPr lang="zh-CN" altLang="en-US" b="0" i="0" dirty="0">
                <a:solidFill>
                  <a:srgbClr val="121212"/>
                </a:solidFill>
                <a:effectLst/>
                <a:latin typeface="-apple-system"/>
              </a:rPr>
              <a:t>策略；</a:t>
            </a:r>
            <a:r>
              <a:rPr lang="en-US" altLang="zh-CN" b="0" i="0" dirty="0">
                <a:solidFill>
                  <a:srgbClr val="121212"/>
                </a:solidFill>
                <a:effectLst/>
                <a:latin typeface="-apple-system"/>
              </a:rPr>
              <a:t>Embedder </a:t>
            </a:r>
            <a:r>
              <a:rPr lang="zh-CN" altLang="en-US" b="0" i="0" dirty="0">
                <a:solidFill>
                  <a:srgbClr val="121212"/>
                </a:solidFill>
                <a:effectLst/>
                <a:latin typeface="-apple-system"/>
              </a:rPr>
              <a:t>层加入了一些额外特征；确定答案范围的时候用到了</a:t>
            </a:r>
            <a:r>
              <a:rPr lang="en-US" altLang="zh-CN" b="1" i="1" dirty="0">
                <a:solidFill>
                  <a:srgbClr val="121212"/>
                </a:solidFill>
                <a:effectLst/>
                <a:latin typeface="-apple-system"/>
              </a:rPr>
              <a:t>Beam Search</a:t>
            </a:r>
            <a:r>
              <a:rPr lang="zh-CN" altLang="en-US" b="1" i="1" dirty="0">
                <a:solidFill>
                  <a:srgbClr val="121212"/>
                </a:solidFill>
                <a:effectLst/>
                <a:latin typeface="-apple-system"/>
              </a:rPr>
              <a:t>（</a:t>
            </a:r>
            <a:r>
              <a:rPr lang="zh-CN" altLang="en-US" b="0" i="0" dirty="0">
                <a:solidFill>
                  <a:srgbClr val="121212"/>
                </a:solidFill>
                <a:effectLst/>
                <a:latin typeface="-apple-system"/>
              </a:rPr>
              <a:t>这个一般用在机器翻译的</a:t>
            </a:r>
            <a:r>
              <a:rPr lang="en-US" altLang="zh-CN" b="1" i="1" dirty="0">
                <a:solidFill>
                  <a:srgbClr val="121212"/>
                </a:solidFill>
                <a:effectLst/>
                <a:latin typeface="-apple-system"/>
              </a:rPr>
              <a:t>Decode</a:t>
            </a:r>
            <a:r>
              <a:rPr lang="zh-CN" altLang="en-US" b="0" i="0" dirty="0">
                <a:solidFill>
                  <a:srgbClr val="121212"/>
                </a:solidFill>
                <a:effectLst/>
                <a:latin typeface="-apple-system"/>
              </a:rPr>
              <a:t>测试阶段）</a:t>
            </a:r>
            <a:endParaRPr lang="zh-CN" altLang="en-US" dirty="0"/>
          </a:p>
        </p:txBody>
      </p:sp>
      <p:sp>
        <p:nvSpPr>
          <p:cNvPr id="12" name="文本框 11">
            <a:extLst>
              <a:ext uri="{FF2B5EF4-FFF2-40B4-BE49-F238E27FC236}">
                <a16:creationId xmlns:a16="http://schemas.microsoft.com/office/drawing/2014/main" id="{31D221F9-1541-49CD-83B2-EA199573AAF7}"/>
              </a:ext>
            </a:extLst>
          </p:cNvPr>
          <p:cNvSpPr txBox="1"/>
          <p:nvPr/>
        </p:nvSpPr>
        <p:spPr>
          <a:xfrm>
            <a:off x="274320" y="4602075"/>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en-US" altLang="zh-CN" b="1" i="0" dirty="0">
                <a:solidFill>
                  <a:srgbClr val="121212"/>
                </a:solidFill>
                <a:effectLst/>
                <a:latin typeface="-apple-system"/>
              </a:rPr>
              <a:t>R-NET</a:t>
            </a:r>
            <a:endParaRPr lang="zh-CN" altLang="en-US" dirty="0"/>
          </a:p>
        </p:txBody>
      </p:sp>
      <p:sp>
        <p:nvSpPr>
          <p:cNvPr id="14" name="文本框 13">
            <a:extLst>
              <a:ext uri="{FF2B5EF4-FFF2-40B4-BE49-F238E27FC236}">
                <a16:creationId xmlns:a16="http://schemas.microsoft.com/office/drawing/2014/main" id="{50AB1133-FD9F-4748-8DB7-84159F53E6C6}"/>
              </a:ext>
            </a:extLst>
          </p:cNvPr>
          <p:cNvSpPr txBox="1"/>
          <p:nvPr/>
        </p:nvSpPr>
        <p:spPr>
          <a:xfrm>
            <a:off x="457200" y="4883029"/>
            <a:ext cx="6099586" cy="1710084"/>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21212"/>
                </a:solidFill>
                <a:effectLst/>
                <a:latin typeface="-apple-system"/>
              </a:rPr>
              <a:t>双 </a:t>
            </a:r>
            <a:r>
              <a:rPr lang="en-US" altLang="zh-CN" b="0" i="0" dirty="0">
                <a:solidFill>
                  <a:srgbClr val="121212"/>
                </a:solidFill>
                <a:effectLst/>
                <a:latin typeface="-apple-system"/>
              </a:rPr>
              <a:t>Interaction </a:t>
            </a:r>
            <a:r>
              <a:rPr lang="zh-CN" altLang="en-US" b="0" i="0" dirty="0">
                <a:solidFill>
                  <a:srgbClr val="121212"/>
                </a:solidFill>
                <a:effectLst/>
                <a:latin typeface="-apple-system"/>
              </a:rPr>
              <a:t>层架构，分别捕捉原文和问题之间的关系</a:t>
            </a:r>
            <a:r>
              <a:rPr lang="en-US" altLang="zh-CN" b="0" i="0" dirty="0">
                <a:solidFill>
                  <a:srgbClr val="121212"/>
                </a:solidFill>
                <a:effectLst/>
                <a:latin typeface="-apple-system"/>
              </a:rPr>
              <a:t>(</a:t>
            </a:r>
            <a:r>
              <a:rPr lang="zh-CN" altLang="en-US" b="0" i="0" dirty="0">
                <a:solidFill>
                  <a:srgbClr val="121212"/>
                </a:solidFill>
                <a:effectLst/>
                <a:latin typeface="-apple-system"/>
              </a:rPr>
              <a:t>类似于</a:t>
            </a:r>
            <a:r>
              <a:rPr lang="en-US" altLang="zh-CN" b="1" i="0" dirty="0">
                <a:solidFill>
                  <a:srgbClr val="121212"/>
                </a:solidFill>
                <a:effectLst/>
                <a:latin typeface="-apple-system"/>
              </a:rPr>
              <a:t>match-</a:t>
            </a:r>
            <a:r>
              <a:rPr lang="en-US" altLang="zh-CN" b="1" i="0" dirty="0" err="1">
                <a:solidFill>
                  <a:srgbClr val="121212"/>
                </a:solidFill>
                <a:effectLst/>
                <a:latin typeface="-apple-system"/>
              </a:rPr>
              <a:t>lstm</a:t>
            </a:r>
            <a:r>
              <a:rPr lang="en-US" altLang="zh-CN" b="0" i="0" dirty="0">
                <a:solidFill>
                  <a:srgbClr val="121212"/>
                </a:solidFill>
                <a:effectLst/>
                <a:latin typeface="-apple-system"/>
              </a:rPr>
              <a:t>)</a:t>
            </a:r>
            <a:r>
              <a:rPr lang="zh-CN" altLang="en-US" b="0" i="0" dirty="0">
                <a:solidFill>
                  <a:srgbClr val="121212"/>
                </a:solidFill>
                <a:effectLst/>
                <a:latin typeface="-apple-system"/>
              </a:rPr>
              <a:t>，原文内部各词之间的关系（</a:t>
            </a:r>
            <a:r>
              <a:rPr lang="en-US" altLang="zh-CN" b="1" i="0" dirty="0">
                <a:solidFill>
                  <a:srgbClr val="121212"/>
                </a:solidFill>
                <a:effectLst/>
                <a:latin typeface="-apple-system"/>
              </a:rPr>
              <a:t>self match</a:t>
            </a:r>
            <a:r>
              <a:rPr lang="zh-CN" altLang="en-US" b="0" i="0" dirty="0">
                <a:solidFill>
                  <a:srgbClr val="121212"/>
                </a:solidFill>
                <a:effectLst/>
                <a:latin typeface="-apple-system"/>
              </a:rPr>
              <a:t>）；先预测答案开始位置，更新</a:t>
            </a:r>
            <a:r>
              <a:rPr lang="en-US" altLang="zh-CN" b="1" i="1" dirty="0">
                <a:solidFill>
                  <a:srgbClr val="121212"/>
                </a:solidFill>
                <a:effectLst/>
                <a:latin typeface="-apple-system"/>
              </a:rPr>
              <a:t>RNN</a:t>
            </a:r>
            <a:r>
              <a:rPr lang="zh-CN" altLang="en-US" b="0" i="0" dirty="0">
                <a:solidFill>
                  <a:srgbClr val="121212"/>
                </a:solidFill>
                <a:effectLst/>
                <a:latin typeface="-apple-system"/>
              </a:rPr>
              <a:t>状态，再预测答案截止位置。</a:t>
            </a:r>
            <a:endParaRPr lang="zh-CN" altLang="en-US" dirty="0"/>
          </a:p>
        </p:txBody>
      </p:sp>
    </p:spTree>
    <p:extLst>
      <p:ext uri="{BB962C8B-B14F-4D97-AF65-F5344CB8AC3E}">
        <p14:creationId xmlns:p14="http://schemas.microsoft.com/office/powerpoint/2010/main" val="310352111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grpSp>
        <p:nvGrpSpPr>
          <p:cNvPr id="7" name="组合 6">
            <a:extLst>
              <a:ext uri="{FF2B5EF4-FFF2-40B4-BE49-F238E27FC236}">
                <a16:creationId xmlns:a16="http://schemas.microsoft.com/office/drawing/2014/main" id="{21A2D248-E1D8-496F-9B69-2F4941B72172}"/>
              </a:ext>
            </a:extLst>
          </p:cNvPr>
          <p:cNvGrpSpPr/>
          <p:nvPr/>
        </p:nvGrpSpPr>
        <p:grpSpPr>
          <a:xfrm>
            <a:off x="565829" y="1280160"/>
            <a:ext cx="6099586" cy="2585722"/>
            <a:chOff x="565829" y="1280160"/>
            <a:chExt cx="6099586" cy="2585722"/>
          </a:xfrm>
        </p:grpSpPr>
        <p:sp>
          <p:nvSpPr>
            <p:cNvPr id="2" name="文本框 1">
              <a:extLst>
                <a:ext uri="{FF2B5EF4-FFF2-40B4-BE49-F238E27FC236}">
                  <a16:creationId xmlns:a16="http://schemas.microsoft.com/office/drawing/2014/main" id="{954EC240-028A-4AE5-829B-3081F5C424CE}"/>
                </a:ext>
              </a:extLst>
            </p:cNvPr>
            <p:cNvSpPr txBox="1"/>
            <p:nvPr/>
          </p:nvSpPr>
          <p:spPr>
            <a:xfrm>
              <a:off x="565829" y="1280160"/>
              <a:ext cx="2457070"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生成式</a:t>
              </a: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QA</a:t>
              </a:r>
              <a:endPar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6" name="文本框 5">
              <a:extLst>
                <a:ext uri="{FF2B5EF4-FFF2-40B4-BE49-F238E27FC236}">
                  <a16:creationId xmlns:a16="http://schemas.microsoft.com/office/drawing/2014/main" id="{CFF8B53D-4C44-4520-82B7-D0117CB36649}"/>
                </a:ext>
              </a:extLst>
            </p:cNvPr>
            <p:cNvSpPr txBox="1"/>
            <p:nvPr/>
          </p:nvSpPr>
          <p:spPr>
            <a:xfrm>
              <a:off x="565829" y="1740300"/>
              <a:ext cx="6099586" cy="212558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gn="l">
                <a:lnSpc>
                  <a:spcPct val="150000"/>
                </a:lnSpc>
              </a:pPr>
              <a:r>
                <a:rPr lang="en-US" altLang="zh-CN" b="0" i="0" dirty="0">
                  <a:solidFill>
                    <a:srgbClr val="121212"/>
                  </a:solidFill>
                  <a:effectLst/>
                  <a:latin typeface="-apple-system"/>
                </a:rPr>
                <a:t>1</a:t>
              </a:r>
              <a:r>
                <a:rPr lang="zh-CN" altLang="en-US" b="0" i="0" dirty="0">
                  <a:solidFill>
                    <a:srgbClr val="121212"/>
                  </a:solidFill>
                  <a:effectLst/>
                  <a:latin typeface="-apple-system"/>
                </a:rPr>
                <a:t>）答案完全在某篇原文</a:t>
              </a:r>
            </a:p>
            <a:p>
              <a:pPr algn="l">
                <a:lnSpc>
                  <a:spcPct val="150000"/>
                </a:lnSpc>
              </a:pPr>
              <a:r>
                <a:rPr lang="en-US" altLang="zh-CN" b="0" i="0" dirty="0">
                  <a:solidFill>
                    <a:srgbClr val="121212"/>
                  </a:solidFill>
                  <a:effectLst/>
                  <a:latin typeface="-apple-system"/>
                </a:rPr>
                <a:t>2</a:t>
              </a:r>
              <a:r>
                <a:rPr lang="zh-CN" altLang="en-US" b="0" i="0" dirty="0">
                  <a:solidFill>
                    <a:srgbClr val="121212"/>
                  </a:solidFill>
                  <a:effectLst/>
                  <a:latin typeface="-apple-system"/>
                </a:rPr>
                <a:t>）答案分别出现在多篇文章中</a:t>
              </a:r>
            </a:p>
            <a:p>
              <a:pPr algn="l">
                <a:lnSpc>
                  <a:spcPct val="150000"/>
                </a:lnSpc>
              </a:pPr>
              <a:r>
                <a:rPr lang="en-US" altLang="zh-CN" b="0" i="0" dirty="0">
                  <a:solidFill>
                    <a:srgbClr val="121212"/>
                  </a:solidFill>
                  <a:effectLst/>
                  <a:latin typeface="-apple-system"/>
                </a:rPr>
                <a:t>3</a:t>
              </a:r>
              <a:r>
                <a:rPr lang="zh-CN" altLang="en-US" b="0" i="0" dirty="0">
                  <a:solidFill>
                    <a:srgbClr val="121212"/>
                  </a:solidFill>
                  <a:effectLst/>
                  <a:latin typeface="-apple-system"/>
                </a:rPr>
                <a:t>）答案一部分出现在原文，一部分出现在问题中</a:t>
              </a:r>
            </a:p>
            <a:p>
              <a:pPr algn="l">
                <a:lnSpc>
                  <a:spcPct val="150000"/>
                </a:lnSpc>
              </a:pPr>
              <a:r>
                <a:rPr lang="en-US" altLang="zh-CN" b="0" i="0" dirty="0">
                  <a:solidFill>
                    <a:srgbClr val="121212"/>
                  </a:solidFill>
                  <a:effectLst/>
                  <a:latin typeface="-apple-system"/>
                </a:rPr>
                <a:t>4</a:t>
              </a:r>
              <a:r>
                <a:rPr lang="zh-CN" altLang="en-US" b="0" i="0" dirty="0">
                  <a:solidFill>
                    <a:srgbClr val="121212"/>
                  </a:solidFill>
                  <a:effectLst/>
                  <a:latin typeface="-apple-system"/>
                </a:rPr>
                <a:t>）答案的一部分出现在原文，另一部分是生成的新词</a:t>
              </a:r>
            </a:p>
            <a:p>
              <a:pPr algn="l">
                <a:lnSpc>
                  <a:spcPct val="150000"/>
                </a:lnSpc>
              </a:pPr>
              <a:r>
                <a:rPr lang="en-US" altLang="zh-CN" b="0" i="0" dirty="0">
                  <a:solidFill>
                    <a:srgbClr val="121212"/>
                  </a:solidFill>
                  <a:effectLst/>
                  <a:latin typeface="-apple-system"/>
                </a:rPr>
                <a:t>5</a:t>
              </a:r>
              <a:r>
                <a:rPr lang="zh-CN" altLang="en-US" b="0" i="0" dirty="0">
                  <a:solidFill>
                    <a:srgbClr val="121212"/>
                  </a:solidFill>
                  <a:effectLst/>
                  <a:latin typeface="-apple-system"/>
                </a:rPr>
                <a:t>）答案完全不在原文出现（</a:t>
              </a:r>
              <a:r>
                <a:rPr lang="en-US" altLang="zh-CN" b="0" i="0" dirty="0">
                  <a:solidFill>
                    <a:srgbClr val="121212"/>
                  </a:solidFill>
                  <a:effectLst/>
                  <a:latin typeface="-apple-system"/>
                </a:rPr>
                <a:t>Yes / No </a:t>
              </a:r>
              <a:r>
                <a:rPr lang="zh-CN" altLang="en-US" b="0" i="0" dirty="0">
                  <a:solidFill>
                    <a:srgbClr val="121212"/>
                  </a:solidFill>
                  <a:effectLst/>
                  <a:latin typeface="-apple-system"/>
                </a:rPr>
                <a:t>类型）</a:t>
              </a:r>
            </a:p>
          </p:txBody>
        </p:sp>
      </p:grpSp>
      <p:grpSp>
        <p:nvGrpSpPr>
          <p:cNvPr id="10" name="组合 9">
            <a:extLst>
              <a:ext uri="{FF2B5EF4-FFF2-40B4-BE49-F238E27FC236}">
                <a16:creationId xmlns:a16="http://schemas.microsoft.com/office/drawing/2014/main" id="{BAEFB5F6-5B0E-4458-AA26-A4F0CD08FA67}"/>
              </a:ext>
            </a:extLst>
          </p:cNvPr>
          <p:cNvGrpSpPr/>
          <p:nvPr/>
        </p:nvGrpSpPr>
        <p:grpSpPr>
          <a:xfrm>
            <a:off x="364763" y="1280657"/>
            <a:ext cx="6501717" cy="1765549"/>
            <a:chOff x="4389120" y="4011307"/>
            <a:chExt cx="6501717" cy="1765549"/>
          </a:xfrm>
        </p:grpSpPr>
        <p:pic>
          <p:nvPicPr>
            <p:cNvPr id="8" name="图片 7">
              <a:extLst>
                <a:ext uri="{FF2B5EF4-FFF2-40B4-BE49-F238E27FC236}">
                  <a16:creationId xmlns:a16="http://schemas.microsoft.com/office/drawing/2014/main" id="{751ADBC9-C6BE-4782-9E7A-F8E7815F217E}"/>
                </a:ext>
              </a:extLst>
            </p:cNvPr>
            <p:cNvPicPr>
              <a:picLocks noChangeAspect="1"/>
            </p:cNvPicPr>
            <p:nvPr/>
          </p:nvPicPr>
          <p:blipFill>
            <a:blip r:embed="rId3"/>
            <a:stretch>
              <a:fillRect/>
            </a:stretch>
          </p:blipFill>
          <p:spPr>
            <a:xfrm>
              <a:off x="4389120" y="4417094"/>
              <a:ext cx="6501717" cy="1359762"/>
            </a:xfrm>
            <a:prstGeom prst="rect">
              <a:avLst/>
            </a:prstGeom>
          </p:spPr>
        </p:pic>
        <p:sp>
          <p:nvSpPr>
            <p:cNvPr id="9" name="文本框 8">
              <a:extLst>
                <a:ext uri="{FF2B5EF4-FFF2-40B4-BE49-F238E27FC236}">
                  <a16:creationId xmlns:a16="http://schemas.microsoft.com/office/drawing/2014/main" id="{F8B9BD99-11FF-40CB-8715-2E949B45E823}"/>
                </a:ext>
              </a:extLst>
            </p:cNvPr>
            <p:cNvSpPr txBox="1"/>
            <p:nvPr/>
          </p:nvSpPr>
          <p:spPr>
            <a:xfrm>
              <a:off x="4612497" y="4011307"/>
              <a:ext cx="2457070"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S-Net</a:t>
              </a:r>
              <a:endPar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sp>
        <p:nvSpPr>
          <p:cNvPr id="11" name="箭头: 下 10">
            <a:extLst>
              <a:ext uri="{FF2B5EF4-FFF2-40B4-BE49-F238E27FC236}">
                <a16:creationId xmlns:a16="http://schemas.microsoft.com/office/drawing/2014/main" id="{CF64D8CD-97CB-4626-9733-C93894429433}"/>
              </a:ext>
            </a:extLst>
          </p:cNvPr>
          <p:cNvSpPr/>
          <p:nvPr/>
        </p:nvSpPr>
        <p:spPr>
          <a:xfrm>
            <a:off x="3045210" y="3174497"/>
            <a:ext cx="710005" cy="817581"/>
          </a:xfrm>
          <a:prstGeom prst="downArrow">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pic>
        <p:nvPicPr>
          <p:cNvPr id="12" name="图片 11">
            <a:extLst>
              <a:ext uri="{FF2B5EF4-FFF2-40B4-BE49-F238E27FC236}">
                <a16:creationId xmlns:a16="http://schemas.microsoft.com/office/drawing/2014/main" id="{08D6A5E0-7030-46AF-9FED-EA5A28D9C8AA}"/>
              </a:ext>
            </a:extLst>
          </p:cNvPr>
          <p:cNvPicPr>
            <a:picLocks noChangeAspect="1"/>
          </p:cNvPicPr>
          <p:nvPr/>
        </p:nvPicPr>
        <p:blipFill>
          <a:blip r:embed="rId4"/>
          <a:stretch>
            <a:fillRect/>
          </a:stretch>
        </p:blipFill>
        <p:spPr>
          <a:xfrm>
            <a:off x="261100" y="4120370"/>
            <a:ext cx="7168064" cy="1456974"/>
          </a:xfrm>
          <a:prstGeom prst="rect">
            <a:avLst/>
          </a:prstGeom>
        </p:spPr>
      </p:pic>
      <p:sp>
        <p:nvSpPr>
          <p:cNvPr id="14" name="文本框 13">
            <a:extLst>
              <a:ext uri="{FF2B5EF4-FFF2-40B4-BE49-F238E27FC236}">
                <a16:creationId xmlns:a16="http://schemas.microsoft.com/office/drawing/2014/main" id="{A6F5C520-2B02-4434-82ED-2B95D6D6A6D6}"/>
              </a:ext>
            </a:extLst>
          </p:cNvPr>
          <p:cNvSpPr txBox="1"/>
          <p:nvPr/>
        </p:nvSpPr>
        <p:spPr>
          <a:xfrm>
            <a:off x="261100" y="5705636"/>
            <a:ext cx="7594899"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0" i="0" dirty="0">
                <a:solidFill>
                  <a:srgbClr val="222222"/>
                </a:solidFill>
                <a:effectLst/>
                <a:latin typeface="Arial" panose="020B0604020202020204" pitchFamily="34" charset="0"/>
              </a:rPr>
              <a:t>Tan C, Wei F, Yang N, et al. S-net: From answer extraction to answer synthesis for machine reading comprehension[C]//AAAI. 2018.</a:t>
            </a:r>
            <a:endParaRPr lang="zh-CN" altLang="en-US" dirty="0"/>
          </a:p>
        </p:txBody>
      </p:sp>
    </p:spTree>
    <p:extLst>
      <p:ext uri="{BB962C8B-B14F-4D97-AF65-F5344CB8AC3E}">
        <p14:creationId xmlns:p14="http://schemas.microsoft.com/office/powerpoint/2010/main" val="3685622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pic>
        <p:nvPicPr>
          <p:cNvPr id="19458" name="Picture 2">
            <a:extLst>
              <a:ext uri="{FF2B5EF4-FFF2-40B4-BE49-F238E27FC236}">
                <a16:creationId xmlns:a16="http://schemas.microsoft.com/office/drawing/2014/main" id="{75F2CB73-84DA-4A7A-A786-5B00A67A5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54" y="1758202"/>
            <a:ext cx="4860551" cy="472478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0953685-708D-4F93-BF6A-3985010E43CE}"/>
              </a:ext>
            </a:extLst>
          </p:cNvPr>
          <p:cNvSpPr txBox="1"/>
          <p:nvPr/>
        </p:nvSpPr>
        <p:spPr>
          <a:xfrm>
            <a:off x="834719" y="1215152"/>
            <a:ext cx="3436117"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Evidence Extraction Model</a:t>
            </a:r>
          </a:p>
        </p:txBody>
      </p:sp>
      <p:grpSp>
        <p:nvGrpSpPr>
          <p:cNvPr id="11" name="组合 10">
            <a:extLst>
              <a:ext uri="{FF2B5EF4-FFF2-40B4-BE49-F238E27FC236}">
                <a16:creationId xmlns:a16="http://schemas.microsoft.com/office/drawing/2014/main" id="{C6B0296C-164C-4ED8-A3E2-C29B700D7AB7}"/>
              </a:ext>
            </a:extLst>
          </p:cNvPr>
          <p:cNvGrpSpPr/>
          <p:nvPr/>
        </p:nvGrpSpPr>
        <p:grpSpPr>
          <a:xfrm>
            <a:off x="1538344" y="1348252"/>
            <a:ext cx="9445214" cy="4837395"/>
            <a:chOff x="1538344" y="1348252"/>
            <a:chExt cx="9445214" cy="4837395"/>
          </a:xfrm>
        </p:grpSpPr>
        <p:cxnSp>
          <p:nvCxnSpPr>
            <p:cNvPr id="6" name="直接箭头连接符 5">
              <a:extLst>
                <a:ext uri="{FF2B5EF4-FFF2-40B4-BE49-F238E27FC236}">
                  <a16:creationId xmlns:a16="http://schemas.microsoft.com/office/drawing/2014/main" id="{F255CFC6-566B-4219-AB18-4E14894148A7}"/>
                </a:ext>
              </a:extLst>
            </p:cNvPr>
            <p:cNvCxnSpPr>
              <a:cxnSpLocks/>
            </p:cNvCxnSpPr>
            <p:nvPr/>
          </p:nvCxnSpPr>
          <p:spPr>
            <a:xfrm flipV="1">
              <a:off x="1538344" y="1839558"/>
              <a:ext cx="5371653" cy="4346089"/>
            </a:xfrm>
            <a:prstGeom prst="straightConnector1">
              <a:avLst/>
            </a:prstGeom>
            <a:noFill/>
            <a:ln w="19050" cap="flat">
              <a:solidFill>
                <a:schemeClr val="accent1"/>
              </a:solidFill>
              <a:prstDash val="solid"/>
              <a:miter lim="800000"/>
              <a:tailEnd type="triangle"/>
            </a:ln>
          </p:spPr>
          <p:style>
            <a:lnRef idx="0">
              <a:srgbClr val="FFFFFF"/>
            </a:lnRef>
            <a:fillRef idx="0">
              <a:srgbClr val="FFFFFF"/>
            </a:fillRef>
            <a:effectRef idx="0">
              <a:srgbClr val="FFFFFF"/>
            </a:effectRef>
            <a:fontRef idx="none"/>
          </p:style>
        </p:cxnSp>
        <p:sp>
          <p:nvSpPr>
            <p:cNvPr id="8" name="文本框 7">
              <a:extLst>
                <a:ext uri="{FF2B5EF4-FFF2-40B4-BE49-F238E27FC236}">
                  <a16:creationId xmlns:a16="http://schemas.microsoft.com/office/drawing/2014/main" id="{FEA3B4E8-A154-403B-9F73-C6F1098663C9}"/>
                </a:ext>
              </a:extLst>
            </p:cNvPr>
            <p:cNvSpPr txBox="1"/>
            <p:nvPr/>
          </p:nvSpPr>
          <p:spPr>
            <a:xfrm>
              <a:off x="7153836" y="1348252"/>
              <a:ext cx="3829722" cy="830997"/>
            </a:xfrm>
            <a:prstGeom prst="rect">
              <a:avLst/>
            </a:prstGeom>
            <a:noFill/>
            <a:ln w="12700" cap="flat">
              <a:solidFill>
                <a:schemeClr val="accent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对问题进行建模</a:t>
              </a: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grpSp>
        <p:nvGrpSpPr>
          <p:cNvPr id="13" name="组合 12">
            <a:extLst>
              <a:ext uri="{FF2B5EF4-FFF2-40B4-BE49-F238E27FC236}">
                <a16:creationId xmlns:a16="http://schemas.microsoft.com/office/drawing/2014/main" id="{17333F07-D455-45E1-B329-3D9B7D1FFBA7}"/>
              </a:ext>
            </a:extLst>
          </p:cNvPr>
          <p:cNvGrpSpPr/>
          <p:nvPr/>
        </p:nvGrpSpPr>
        <p:grpSpPr>
          <a:xfrm>
            <a:off x="4003638" y="2598003"/>
            <a:ext cx="6979920" cy="3587645"/>
            <a:chOff x="4003638" y="2598003"/>
            <a:chExt cx="6979920" cy="3587645"/>
          </a:xfrm>
        </p:grpSpPr>
        <p:cxnSp>
          <p:nvCxnSpPr>
            <p:cNvPr id="10" name="直接箭头连接符 9">
              <a:extLst>
                <a:ext uri="{FF2B5EF4-FFF2-40B4-BE49-F238E27FC236}">
                  <a16:creationId xmlns:a16="http://schemas.microsoft.com/office/drawing/2014/main" id="{B3689FB1-6438-4630-9716-57CF3BE45440}"/>
                </a:ext>
              </a:extLst>
            </p:cNvPr>
            <p:cNvCxnSpPr>
              <a:cxnSpLocks/>
            </p:cNvCxnSpPr>
            <p:nvPr/>
          </p:nvCxnSpPr>
          <p:spPr>
            <a:xfrm flipV="1">
              <a:off x="4003638" y="3141233"/>
              <a:ext cx="3010348" cy="3044415"/>
            </a:xfrm>
            <a:prstGeom prst="straightConnector1">
              <a:avLst/>
            </a:prstGeom>
            <a:noFill/>
            <a:ln w="19050" cap="flat">
              <a:solidFill>
                <a:schemeClr val="accent1"/>
              </a:solidFill>
              <a:prstDash val="solid"/>
              <a:miter lim="800000"/>
              <a:tailEnd type="triangle"/>
            </a:ln>
          </p:spPr>
          <p:style>
            <a:lnRef idx="0">
              <a:srgbClr val="FFFFFF"/>
            </a:lnRef>
            <a:fillRef idx="0">
              <a:srgbClr val="FFFFFF"/>
            </a:fillRef>
            <a:effectRef idx="0">
              <a:srgbClr val="FFFFFF"/>
            </a:effectRef>
            <a:fontRef idx="none"/>
          </p:style>
        </p:cxnSp>
        <p:sp>
          <p:nvSpPr>
            <p:cNvPr id="12" name="文本框 11">
              <a:extLst>
                <a:ext uri="{FF2B5EF4-FFF2-40B4-BE49-F238E27FC236}">
                  <a16:creationId xmlns:a16="http://schemas.microsoft.com/office/drawing/2014/main" id="{51B20D20-DBB3-4773-9766-A9884C3941AD}"/>
                </a:ext>
              </a:extLst>
            </p:cNvPr>
            <p:cNvSpPr txBox="1"/>
            <p:nvPr/>
          </p:nvSpPr>
          <p:spPr>
            <a:xfrm>
              <a:off x="7153836" y="2598003"/>
              <a:ext cx="3829722" cy="830997"/>
            </a:xfrm>
            <a:prstGeom prst="rect">
              <a:avLst/>
            </a:prstGeom>
            <a:noFill/>
            <a:ln w="12700" cap="flat">
              <a:solidFill>
                <a:schemeClr val="accent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对文章进行建模</a:t>
              </a: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grpSp>
        <p:nvGrpSpPr>
          <p:cNvPr id="29" name="组合 28">
            <a:extLst>
              <a:ext uri="{FF2B5EF4-FFF2-40B4-BE49-F238E27FC236}">
                <a16:creationId xmlns:a16="http://schemas.microsoft.com/office/drawing/2014/main" id="{2375793D-4C85-4C5D-9F7C-5EB421F31B50}"/>
              </a:ext>
            </a:extLst>
          </p:cNvPr>
          <p:cNvGrpSpPr/>
          <p:nvPr/>
        </p:nvGrpSpPr>
        <p:grpSpPr>
          <a:xfrm>
            <a:off x="3917378" y="2445300"/>
            <a:ext cx="7061200" cy="3619621"/>
            <a:chOff x="3917378" y="2445300"/>
            <a:chExt cx="7061200" cy="3619621"/>
          </a:xfrm>
        </p:grpSpPr>
        <p:cxnSp>
          <p:nvCxnSpPr>
            <p:cNvPr id="15" name="直接箭头连接符 14">
              <a:extLst>
                <a:ext uri="{FF2B5EF4-FFF2-40B4-BE49-F238E27FC236}">
                  <a16:creationId xmlns:a16="http://schemas.microsoft.com/office/drawing/2014/main" id="{29E5E6A0-D60E-4620-AFE7-6AEDFCF57FE3}"/>
                </a:ext>
              </a:extLst>
            </p:cNvPr>
            <p:cNvCxnSpPr>
              <a:cxnSpLocks/>
            </p:cNvCxnSpPr>
            <p:nvPr/>
          </p:nvCxnSpPr>
          <p:spPr>
            <a:xfrm>
              <a:off x="3917378" y="2445300"/>
              <a:ext cx="2992619" cy="3299284"/>
            </a:xfrm>
            <a:prstGeom prst="straightConnector1">
              <a:avLst/>
            </a:prstGeom>
            <a:noFill/>
            <a:ln w="19050" cap="flat">
              <a:solidFill>
                <a:schemeClr val="accent1"/>
              </a:solidFill>
              <a:prstDash val="solid"/>
              <a:miter lim="800000"/>
              <a:tailEnd type="triangle"/>
            </a:ln>
          </p:spPr>
          <p:style>
            <a:lnRef idx="0">
              <a:srgbClr val="FFFFFF"/>
            </a:lnRef>
            <a:fillRef idx="0">
              <a:srgbClr val="FFFFFF"/>
            </a:fillRef>
            <a:effectRef idx="0">
              <a:srgbClr val="FFFFFF"/>
            </a:effectRef>
            <a:fontRef idx="none"/>
          </p:style>
        </p:cxnSp>
        <p:sp>
          <p:nvSpPr>
            <p:cNvPr id="20" name="文本框 19">
              <a:extLst>
                <a:ext uri="{FF2B5EF4-FFF2-40B4-BE49-F238E27FC236}">
                  <a16:creationId xmlns:a16="http://schemas.microsoft.com/office/drawing/2014/main" id="{F5804977-B056-4B70-B442-7F438064886D}"/>
                </a:ext>
              </a:extLst>
            </p:cNvPr>
            <p:cNvSpPr txBox="1"/>
            <p:nvPr/>
          </p:nvSpPr>
          <p:spPr>
            <a:xfrm>
              <a:off x="7148856" y="5233924"/>
              <a:ext cx="3829722" cy="830997"/>
            </a:xfrm>
            <a:prstGeom prst="rect">
              <a:avLst/>
            </a:prstGeom>
            <a:noFill/>
            <a:ln w="12700" cap="flat">
              <a:solidFill>
                <a:schemeClr val="accent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对文章进行排序</a:t>
              </a: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grpSp>
        <p:nvGrpSpPr>
          <p:cNvPr id="28" name="组合 27">
            <a:extLst>
              <a:ext uri="{FF2B5EF4-FFF2-40B4-BE49-F238E27FC236}">
                <a16:creationId xmlns:a16="http://schemas.microsoft.com/office/drawing/2014/main" id="{DE8EC93E-E38C-4CD4-B476-C88F5FDCEB2F}"/>
              </a:ext>
            </a:extLst>
          </p:cNvPr>
          <p:cNvGrpSpPr/>
          <p:nvPr/>
        </p:nvGrpSpPr>
        <p:grpSpPr>
          <a:xfrm>
            <a:off x="2377440" y="2500727"/>
            <a:ext cx="8601138" cy="2246233"/>
            <a:chOff x="2377440" y="2500727"/>
            <a:chExt cx="8601138" cy="2246233"/>
          </a:xfrm>
        </p:grpSpPr>
        <p:sp>
          <p:nvSpPr>
            <p:cNvPr id="19" name="文本框 18">
              <a:extLst>
                <a:ext uri="{FF2B5EF4-FFF2-40B4-BE49-F238E27FC236}">
                  <a16:creationId xmlns:a16="http://schemas.microsoft.com/office/drawing/2014/main" id="{AD50D729-B59A-468A-8588-A03C66A5AAFE}"/>
                </a:ext>
              </a:extLst>
            </p:cNvPr>
            <p:cNvSpPr txBox="1"/>
            <p:nvPr/>
          </p:nvSpPr>
          <p:spPr>
            <a:xfrm>
              <a:off x="7148856" y="3915963"/>
              <a:ext cx="3829722" cy="830997"/>
            </a:xfrm>
            <a:prstGeom prst="rect">
              <a:avLst/>
            </a:prstGeom>
            <a:noFill/>
            <a:ln w="12700" cap="flat">
              <a:solidFill>
                <a:schemeClr val="accent1"/>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预测答案</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ID</a:t>
              </a: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22" name="直接箭头连接符 21">
              <a:extLst>
                <a:ext uri="{FF2B5EF4-FFF2-40B4-BE49-F238E27FC236}">
                  <a16:creationId xmlns:a16="http://schemas.microsoft.com/office/drawing/2014/main" id="{5FC8C762-B512-4A99-99AD-298556A1DFC7}"/>
                </a:ext>
              </a:extLst>
            </p:cNvPr>
            <p:cNvCxnSpPr>
              <a:cxnSpLocks/>
            </p:cNvCxnSpPr>
            <p:nvPr/>
          </p:nvCxnSpPr>
          <p:spPr>
            <a:xfrm>
              <a:off x="2377440" y="2500727"/>
              <a:ext cx="4532557" cy="1830734"/>
            </a:xfrm>
            <a:prstGeom prst="straightConnector1">
              <a:avLst/>
            </a:prstGeom>
            <a:noFill/>
            <a:ln w="19050" cap="flat">
              <a:solidFill>
                <a:schemeClr val="accent1"/>
              </a:solidFill>
              <a:prstDash val="solid"/>
              <a:miter lim="800000"/>
              <a:tailEnd type="triangle"/>
            </a:ln>
          </p:spPr>
          <p:style>
            <a:lnRef idx="0">
              <a:srgbClr val="FFFFFF"/>
            </a:lnRef>
            <a:fillRef idx="0">
              <a:srgbClr val="FFFFFF"/>
            </a:fillRef>
            <a:effectRef idx="0">
              <a:srgbClr val="FFFFFF"/>
            </a:effectRef>
            <a:fontRef idx="none"/>
          </p:style>
        </p:cxnSp>
      </p:grpSp>
    </p:spTree>
    <p:extLst>
      <p:ext uri="{BB962C8B-B14F-4D97-AF65-F5344CB8AC3E}">
        <p14:creationId xmlns:p14="http://schemas.microsoft.com/office/powerpoint/2010/main" val="4087919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6" y="560050"/>
            <a:ext cx="367268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基于阅读理解的问答系统</a:t>
            </a:r>
            <a:endParaRPr lang="en-US" altLang="zh-CN" sz="2400" b="1" dirty="0"/>
          </a:p>
        </p:txBody>
      </p:sp>
      <p:pic>
        <p:nvPicPr>
          <p:cNvPr id="21508" name="Picture 4">
            <a:extLst>
              <a:ext uri="{FF2B5EF4-FFF2-40B4-BE49-F238E27FC236}">
                <a16:creationId xmlns:a16="http://schemas.microsoft.com/office/drawing/2014/main" id="{0CBE86A5-E7EA-4D98-9FC2-ABF929700D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708"/>
          <a:stretch/>
        </p:blipFill>
        <p:spPr bwMode="auto">
          <a:xfrm>
            <a:off x="234385" y="1597751"/>
            <a:ext cx="6755242" cy="447897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F0CB385-F123-42E0-A15E-73CBB23D20C3}"/>
              </a:ext>
            </a:extLst>
          </p:cNvPr>
          <p:cNvSpPr txBox="1"/>
          <p:nvPr/>
        </p:nvSpPr>
        <p:spPr>
          <a:xfrm>
            <a:off x="716436" y="1320752"/>
            <a:ext cx="4485939"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Answer Synthesis Model</a:t>
            </a:r>
            <a:endPar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21" name="文本框 20">
            <a:extLst>
              <a:ext uri="{FF2B5EF4-FFF2-40B4-BE49-F238E27FC236}">
                <a16:creationId xmlns:a16="http://schemas.microsoft.com/office/drawing/2014/main" id="{AF8CA3E9-6DB0-4E2F-AE1A-C0C09BB01FE2}"/>
              </a:ext>
            </a:extLst>
          </p:cNvPr>
          <p:cNvSpPr txBox="1"/>
          <p:nvPr/>
        </p:nvSpPr>
        <p:spPr>
          <a:xfrm>
            <a:off x="7143820" y="1228419"/>
            <a:ext cx="5048180"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i="0" dirty="0">
                <a:solidFill>
                  <a:schemeClr val="tx1"/>
                </a:solidFill>
                <a:effectLst/>
                <a:latin typeface="-apple-system"/>
              </a:rPr>
              <a:t>step1.</a:t>
            </a:r>
            <a:r>
              <a:rPr lang="zh-CN" altLang="en-US" b="0" i="0" dirty="0">
                <a:solidFill>
                  <a:schemeClr val="tx1"/>
                </a:solidFill>
                <a:effectLst/>
                <a:latin typeface="-apple-system"/>
              </a:rPr>
              <a:t>首先使用双向</a:t>
            </a:r>
            <a:r>
              <a:rPr lang="en-US" altLang="zh-CN" b="0" i="1" dirty="0">
                <a:solidFill>
                  <a:srgbClr val="FF0000"/>
                </a:solidFill>
                <a:effectLst/>
                <a:latin typeface="-apple-system"/>
              </a:rPr>
              <a:t>GRU</a:t>
            </a:r>
            <a:r>
              <a:rPr lang="zh-CN" altLang="en-US" b="0" i="0" dirty="0">
                <a:solidFill>
                  <a:schemeClr val="tx1"/>
                </a:solidFill>
                <a:effectLst/>
                <a:latin typeface="-apple-system"/>
              </a:rPr>
              <a:t>生成文章和问题的表示</a:t>
            </a:r>
            <a:endParaRPr lang="zh-CN" altLang="en-US" dirty="0">
              <a:solidFill>
                <a:schemeClr val="tx1"/>
              </a:solidFill>
            </a:endParaRPr>
          </a:p>
        </p:txBody>
      </p:sp>
      <p:sp>
        <p:nvSpPr>
          <p:cNvPr id="25" name="文本框 24">
            <a:extLst>
              <a:ext uri="{FF2B5EF4-FFF2-40B4-BE49-F238E27FC236}">
                <a16:creationId xmlns:a16="http://schemas.microsoft.com/office/drawing/2014/main" id="{22F98B17-8239-408F-A1A2-3306C596828B}"/>
              </a:ext>
            </a:extLst>
          </p:cNvPr>
          <p:cNvSpPr txBox="1"/>
          <p:nvPr/>
        </p:nvSpPr>
        <p:spPr>
          <a:xfrm>
            <a:off x="7143820" y="2149743"/>
            <a:ext cx="457125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i="0" dirty="0">
                <a:solidFill>
                  <a:schemeClr val="tx1"/>
                </a:solidFill>
                <a:effectLst/>
                <a:latin typeface="-apple-system"/>
              </a:rPr>
              <a:t>Step2.</a:t>
            </a:r>
            <a:r>
              <a:rPr lang="zh-CN" altLang="en-US" b="0" i="0" dirty="0">
                <a:solidFill>
                  <a:schemeClr val="tx1"/>
                </a:solidFill>
                <a:effectLst/>
                <a:latin typeface="-apple-system"/>
              </a:rPr>
              <a:t>使用</a:t>
            </a:r>
            <a:r>
              <a:rPr lang="en-US" altLang="zh-CN" b="0" i="1" dirty="0">
                <a:solidFill>
                  <a:srgbClr val="FF0000"/>
                </a:solidFill>
                <a:effectLst/>
                <a:latin typeface="-apple-system"/>
              </a:rPr>
              <a:t>GRU + Decoder</a:t>
            </a:r>
            <a:r>
              <a:rPr lang="zh-CN" altLang="en-US" b="0" i="0" dirty="0">
                <a:solidFill>
                  <a:schemeClr val="tx1"/>
                </a:solidFill>
                <a:effectLst/>
                <a:latin typeface="-apple-system"/>
              </a:rPr>
              <a:t>作为答案生成模型</a:t>
            </a:r>
            <a:endParaRPr lang="zh-CN" altLang="en-US" dirty="0">
              <a:solidFill>
                <a:schemeClr val="tx1"/>
              </a:solidFill>
            </a:endParaRPr>
          </a:p>
        </p:txBody>
      </p:sp>
      <p:sp>
        <p:nvSpPr>
          <p:cNvPr id="27" name="文本框 26">
            <a:extLst>
              <a:ext uri="{FF2B5EF4-FFF2-40B4-BE49-F238E27FC236}">
                <a16:creationId xmlns:a16="http://schemas.microsoft.com/office/drawing/2014/main" id="{11445029-5F18-45D5-B345-15A090D0DC0A}"/>
              </a:ext>
            </a:extLst>
          </p:cNvPr>
          <p:cNvSpPr txBox="1"/>
          <p:nvPr/>
        </p:nvSpPr>
        <p:spPr>
          <a:xfrm>
            <a:off x="7143820" y="3071067"/>
            <a:ext cx="4571258"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en-US" altLang="zh-CN" b="1" i="0" dirty="0">
                <a:solidFill>
                  <a:schemeClr val="tx1"/>
                </a:solidFill>
                <a:effectLst/>
                <a:latin typeface="-apple-system"/>
              </a:rPr>
              <a:t>Step3.</a:t>
            </a:r>
            <a:r>
              <a:rPr lang="zh-CN" altLang="en-US" b="0" i="0" dirty="0">
                <a:solidFill>
                  <a:schemeClr val="tx1"/>
                </a:solidFill>
                <a:effectLst/>
                <a:latin typeface="-apple-system"/>
              </a:rPr>
              <a:t>上一时刻隐层状态和</a:t>
            </a:r>
            <a:r>
              <a:rPr lang="en-US" altLang="zh-CN" b="0" i="1" dirty="0">
                <a:solidFill>
                  <a:srgbClr val="FF0000"/>
                </a:solidFill>
                <a:effectLst/>
                <a:latin typeface="-apple-system"/>
              </a:rPr>
              <a:t>encoder</a:t>
            </a:r>
            <a:r>
              <a:rPr lang="zh-CN" altLang="en-US" b="0" i="0" dirty="0">
                <a:solidFill>
                  <a:schemeClr val="tx1"/>
                </a:solidFill>
                <a:effectLst/>
                <a:latin typeface="-apple-system"/>
              </a:rPr>
              <a:t>部分的文章和问题的隐层状态的组合作为输入，然后通过</a:t>
            </a:r>
            <a:r>
              <a:rPr lang="en-US" altLang="zh-CN" b="0" i="0" dirty="0">
                <a:solidFill>
                  <a:schemeClr val="tx1"/>
                </a:solidFill>
                <a:effectLst/>
                <a:latin typeface="-apple-system"/>
              </a:rPr>
              <a:t>attention</a:t>
            </a:r>
            <a:r>
              <a:rPr lang="zh-CN" altLang="en-US" b="0" i="0" dirty="0">
                <a:solidFill>
                  <a:schemeClr val="tx1"/>
                </a:solidFill>
                <a:effectLst/>
                <a:latin typeface="-apple-system"/>
              </a:rPr>
              <a:t>进行计算输出</a:t>
            </a:r>
            <a:endParaRPr lang="zh-CN" altLang="en-US" dirty="0">
              <a:solidFill>
                <a:schemeClr val="tx1"/>
              </a:solidFill>
            </a:endParaRPr>
          </a:p>
        </p:txBody>
      </p:sp>
      <p:sp>
        <p:nvSpPr>
          <p:cNvPr id="30" name="文本框 29">
            <a:extLst>
              <a:ext uri="{FF2B5EF4-FFF2-40B4-BE49-F238E27FC236}">
                <a16:creationId xmlns:a16="http://schemas.microsoft.com/office/drawing/2014/main" id="{FB7E6A13-397D-4C82-8ECB-EF3A42002123}"/>
              </a:ext>
            </a:extLst>
          </p:cNvPr>
          <p:cNvSpPr txBox="1"/>
          <p:nvPr/>
        </p:nvSpPr>
        <p:spPr>
          <a:xfrm>
            <a:off x="7143820" y="4568173"/>
            <a:ext cx="4571258" cy="880369"/>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en-US" altLang="zh-CN" b="1" i="0" dirty="0">
                <a:solidFill>
                  <a:schemeClr val="tx1"/>
                </a:solidFill>
                <a:effectLst/>
                <a:latin typeface="-apple-system"/>
              </a:rPr>
              <a:t>Step4.</a:t>
            </a:r>
            <a:r>
              <a:rPr lang="zh-CN" altLang="en-US" b="0" i="0" dirty="0">
                <a:solidFill>
                  <a:schemeClr val="tx1"/>
                </a:solidFill>
                <a:effectLst/>
                <a:latin typeface="-apple-system"/>
              </a:rPr>
              <a:t>当前隐藏层状态 </a:t>
            </a:r>
            <a:r>
              <a:rPr lang="en-US" altLang="zh-CN" b="0" i="0" dirty="0">
                <a:solidFill>
                  <a:schemeClr val="tx1"/>
                </a:solidFill>
                <a:effectLst/>
                <a:latin typeface="-apple-system"/>
              </a:rPr>
              <a:t>+ </a:t>
            </a:r>
            <a:r>
              <a:rPr lang="zh-CN" altLang="en-US" b="0" i="0" dirty="0">
                <a:solidFill>
                  <a:schemeClr val="tx1"/>
                </a:solidFill>
                <a:effectLst/>
                <a:latin typeface="-apple-system"/>
              </a:rPr>
              <a:t>当前输出向量通过</a:t>
            </a:r>
            <a:r>
              <a:rPr lang="en-US" altLang="zh-CN" b="0" i="1" dirty="0" err="1">
                <a:solidFill>
                  <a:srgbClr val="FF0000"/>
                </a:solidFill>
                <a:effectLst/>
                <a:latin typeface="-apple-system"/>
              </a:rPr>
              <a:t>maxout</a:t>
            </a:r>
            <a:r>
              <a:rPr lang="zh-CN" altLang="en-US" b="0" i="1" dirty="0">
                <a:solidFill>
                  <a:srgbClr val="FF0000"/>
                </a:solidFill>
                <a:effectLst/>
                <a:latin typeface="-apple-system"/>
              </a:rPr>
              <a:t>、</a:t>
            </a:r>
            <a:r>
              <a:rPr lang="en-US" altLang="zh-CN" b="0" i="1" dirty="0">
                <a:solidFill>
                  <a:srgbClr val="FF0000"/>
                </a:solidFill>
                <a:effectLst/>
                <a:latin typeface="-apple-system"/>
              </a:rPr>
              <a:t> </a:t>
            </a:r>
            <a:r>
              <a:rPr lang="en-US" altLang="zh-CN" b="0" i="1" dirty="0" err="1">
                <a:solidFill>
                  <a:srgbClr val="FF0000"/>
                </a:solidFill>
                <a:effectLst/>
                <a:latin typeface="-apple-system"/>
              </a:rPr>
              <a:t>softmax</a:t>
            </a:r>
            <a:r>
              <a:rPr lang="zh-CN" altLang="en-US" b="0" i="0" dirty="0">
                <a:solidFill>
                  <a:schemeClr val="tx1"/>
                </a:solidFill>
                <a:effectLst/>
                <a:latin typeface="-apple-system"/>
              </a:rPr>
              <a:t>进行输出</a:t>
            </a:r>
            <a:endParaRPr lang="zh-CN" altLang="en-US" dirty="0">
              <a:solidFill>
                <a:schemeClr val="tx1"/>
              </a:solidFill>
            </a:endParaRPr>
          </a:p>
        </p:txBody>
      </p:sp>
    </p:spTree>
    <p:extLst>
      <p:ext uri="{BB962C8B-B14F-4D97-AF65-F5344CB8AC3E}">
        <p14:creationId xmlns:p14="http://schemas.microsoft.com/office/powerpoint/2010/main" val="4088938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7"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7" y="560050"/>
            <a:ext cx="1897672"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问答数据集</a:t>
            </a:r>
            <a:endParaRPr lang="en-US" altLang="zh-CN" sz="2400" b="1" dirty="0"/>
          </a:p>
        </p:txBody>
      </p:sp>
      <p:sp>
        <p:nvSpPr>
          <p:cNvPr id="10" name="文本框 9">
            <a:extLst>
              <a:ext uri="{FF2B5EF4-FFF2-40B4-BE49-F238E27FC236}">
                <a16:creationId xmlns:a16="http://schemas.microsoft.com/office/drawing/2014/main" id="{F323F5F3-E186-49FF-B5FC-C02DEEDF2E05}"/>
              </a:ext>
            </a:extLst>
          </p:cNvPr>
          <p:cNvSpPr txBox="1"/>
          <p:nvPr/>
        </p:nvSpPr>
        <p:spPr>
          <a:xfrm>
            <a:off x="403411" y="1310647"/>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en-US" altLang="zh-CN" b="1" i="0" dirty="0">
                <a:solidFill>
                  <a:srgbClr val="121212"/>
                </a:solidFill>
                <a:effectLst/>
                <a:latin typeface="-apple-system"/>
              </a:rPr>
              <a:t>KBQA-Benchmark</a:t>
            </a:r>
            <a:r>
              <a:rPr lang="zh-CN" altLang="en-US" b="1" i="0" dirty="0">
                <a:solidFill>
                  <a:srgbClr val="121212"/>
                </a:solidFill>
                <a:effectLst/>
                <a:latin typeface="-apple-system"/>
              </a:rPr>
              <a:t>数据集</a:t>
            </a:r>
            <a:r>
              <a:rPr lang="en-US" altLang="zh-CN" b="1" i="0" dirty="0">
                <a:solidFill>
                  <a:srgbClr val="121212"/>
                </a:solidFill>
                <a:effectLst/>
                <a:latin typeface="-apple-system"/>
              </a:rPr>
              <a:t>——</a:t>
            </a:r>
            <a:r>
              <a:rPr lang="en-US" altLang="zh-CN" b="1" i="0" dirty="0" err="1">
                <a:solidFill>
                  <a:srgbClr val="121212"/>
                </a:solidFill>
                <a:effectLst/>
                <a:latin typeface="-apple-system"/>
              </a:rPr>
              <a:t>WebQuestion</a:t>
            </a:r>
            <a:endParaRPr lang="zh-CN" altLang="en-US" b="1" dirty="0"/>
          </a:p>
        </p:txBody>
      </p:sp>
      <p:sp>
        <p:nvSpPr>
          <p:cNvPr id="12" name="文本框 11">
            <a:extLst>
              <a:ext uri="{FF2B5EF4-FFF2-40B4-BE49-F238E27FC236}">
                <a16:creationId xmlns:a16="http://schemas.microsoft.com/office/drawing/2014/main" id="{42D2CF81-BF2C-44D3-B7AC-6C61144507F2}"/>
              </a:ext>
            </a:extLst>
          </p:cNvPr>
          <p:cNvSpPr txBox="1"/>
          <p:nvPr/>
        </p:nvSpPr>
        <p:spPr>
          <a:xfrm>
            <a:off x="403411" y="1951672"/>
            <a:ext cx="6099586" cy="1477328"/>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0" i="0" dirty="0" err="1">
                <a:solidFill>
                  <a:srgbClr val="222222"/>
                </a:solidFill>
                <a:effectLst/>
                <a:latin typeface="Arial" panose="020B0604020202020204" pitchFamily="34" charset="0"/>
              </a:rPr>
              <a:t>Berant</a:t>
            </a:r>
            <a:r>
              <a:rPr lang="en-US" altLang="zh-CN" b="0" i="0" dirty="0">
                <a:solidFill>
                  <a:srgbClr val="222222"/>
                </a:solidFill>
                <a:effectLst/>
                <a:latin typeface="Arial" panose="020B0604020202020204" pitchFamily="34" charset="0"/>
              </a:rPr>
              <a:t>, J., Chou, A., </a:t>
            </a:r>
            <a:r>
              <a:rPr lang="en-US" altLang="zh-CN" b="0" i="0" dirty="0" err="1">
                <a:solidFill>
                  <a:srgbClr val="222222"/>
                </a:solidFill>
                <a:effectLst/>
                <a:latin typeface="Arial" panose="020B0604020202020204" pitchFamily="34" charset="0"/>
              </a:rPr>
              <a:t>Frostig</a:t>
            </a:r>
            <a:r>
              <a:rPr lang="en-US" altLang="zh-CN" b="0" i="0" dirty="0">
                <a:solidFill>
                  <a:srgbClr val="222222"/>
                </a:solidFill>
                <a:effectLst/>
                <a:latin typeface="Arial" panose="020B0604020202020204" pitchFamily="34" charset="0"/>
              </a:rPr>
              <a:t>, R., &amp; Liang, P. (2013, October). Semantic parsing on freebase from question-answer pairs. In </a:t>
            </a:r>
            <a:r>
              <a:rPr lang="en-US" altLang="zh-CN" b="0" i="1" dirty="0">
                <a:solidFill>
                  <a:srgbClr val="222222"/>
                </a:solidFill>
                <a:effectLst/>
                <a:latin typeface="Arial" panose="020B0604020202020204" pitchFamily="34" charset="0"/>
              </a:rPr>
              <a:t>Proceedings of the 2013 conference on empirical methods in natural language processing</a:t>
            </a:r>
            <a:r>
              <a:rPr lang="en-US" altLang="zh-CN" b="0" i="0" dirty="0">
                <a:solidFill>
                  <a:srgbClr val="222222"/>
                </a:solidFill>
                <a:effectLst/>
                <a:latin typeface="Arial" panose="020B0604020202020204" pitchFamily="34" charset="0"/>
              </a:rPr>
              <a:t> (pp. 1533-1544).</a:t>
            </a:r>
            <a:endParaRPr lang="zh-CN" altLang="en-US" dirty="0"/>
          </a:p>
        </p:txBody>
      </p:sp>
      <p:sp>
        <p:nvSpPr>
          <p:cNvPr id="6" name="文本框 5">
            <a:extLst>
              <a:ext uri="{FF2B5EF4-FFF2-40B4-BE49-F238E27FC236}">
                <a16:creationId xmlns:a16="http://schemas.microsoft.com/office/drawing/2014/main" id="{CDDD7CCA-41BC-4F59-8DDB-BDD12B518B7E}"/>
              </a:ext>
            </a:extLst>
          </p:cNvPr>
          <p:cNvSpPr txBox="1"/>
          <p:nvPr/>
        </p:nvSpPr>
        <p:spPr>
          <a:xfrm>
            <a:off x="527125" y="3732904"/>
            <a:ext cx="5975872"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a:t>
            </a:r>
            <a:r>
              <a:rPr lang="en-US" altLang="zh-CN" b="1" dirty="0"/>
              <a:t>1.</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首先以一个</a:t>
            </a:r>
            <a:r>
              <a:rPr kumimoji="0" lang="zh-CN" altLang="en-US" sz="1800" b="0" i="1" u="none" strike="noStrike" cap="none" spc="0" normalizeH="0" baseline="0" dirty="0">
                <a:ln>
                  <a:noFill/>
                </a:ln>
                <a:solidFill>
                  <a:srgbClr val="FF0000"/>
                </a:solidFill>
                <a:effectLst/>
                <a:uFillTx/>
                <a:latin typeface="+mn-lt"/>
                <a:ea typeface="+mn-ea"/>
                <a:cs typeface="+mn-cs"/>
                <a:sym typeface="Calibri" panose="020F0502020204030204"/>
              </a:rPr>
              <a:t>问题</a:t>
            </a:r>
            <a:r>
              <a:rPr kumimoji="0" lang="en-US" altLang="zh-CN" sz="1800" b="0" i="1" u="none" strike="noStrike" cap="none" spc="0" normalizeH="0" baseline="0" dirty="0">
                <a:ln>
                  <a:noFill/>
                </a:ln>
                <a:solidFill>
                  <a:srgbClr val="FF0000"/>
                </a:solidFill>
                <a:effectLst/>
                <a:uFillTx/>
                <a:latin typeface="+mn-lt"/>
                <a:ea typeface="+mn-ea"/>
                <a:cs typeface="+mn-cs"/>
                <a:sym typeface="Calibri" panose="020F0502020204030204"/>
              </a:rPr>
              <a:t>A</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作为起点</a:t>
            </a:r>
            <a:endPar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7" name="文本框 6">
            <a:extLst>
              <a:ext uri="{FF2B5EF4-FFF2-40B4-BE49-F238E27FC236}">
                <a16:creationId xmlns:a16="http://schemas.microsoft.com/office/drawing/2014/main" id="{880AE5B0-976C-441A-890F-D496A393124C}"/>
              </a:ext>
            </a:extLst>
          </p:cNvPr>
          <p:cNvSpPr txBox="1"/>
          <p:nvPr/>
        </p:nvSpPr>
        <p:spPr>
          <a:xfrm>
            <a:off x="6096000" y="3553726"/>
            <a:ext cx="4905487"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50000"/>
              </a:lnSpc>
              <a:spcBef>
                <a:spcPts val="0"/>
              </a:spcBef>
              <a:spcAft>
                <a:spcPts val="0"/>
              </a:spcAft>
              <a:buClrTx/>
              <a:buSzTx/>
              <a:buFontTx/>
              <a:buNone/>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Step2.</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对问题中的实体进行</a:t>
            </a:r>
            <a:r>
              <a:rPr kumimoji="0" lang="zh-CN" altLang="en-US" sz="1800" b="0" i="1" u="none" strike="noStrike" cap="none" spc="0" normalizeH="0" baseline="0" dirty="0">
                <a:ln>
                  <a:noFill/>
                </a:ln>
                <a:solidFill>
                  <a:srgbClr val="FF0000"/>
                </a:solidFill>
                <a:effectLst/>
                <a:uFillTx/>
                <a:latin typeface="+mn-lt"/>
                <a:ea typeface="+mn-ea"/>
                <a:cs typeface="+mn-cs"/>
                <a:sym typeface="Calibri" panose="020F0502020204030204"/>
              </a:rPr>
              <a:t>前中后</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的删除，形成了新的三个</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query</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，再将新的三个</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query</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放到</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google suggest</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中生成五个候选问题，如此反复</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5" name="文本框 14">
            <a:extLst>
              <a:ext uri="{FF2B5EF4-FFF2-40B4-BE49-F238E27FC236}">
                <a16:creationId xmlns:a16="http://schemas.microsoft.com/office/drawing/2014/main" id="{C08F9182-639A-4D74-96E6-A085297FBA58}"/>
              </a:ext>
            </a:extLst>
          </p:cNvPr>
          <p:cNvSpPr txBox="1"/>
          <p:nvPr/>
        </p:nvSpPr>
        <p:spPr>
          <a:xfrm>
            <a:off x="527125" y="5131854"/>
            <a:ext cx="4905487"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nSpc>
                <a:spcPct val="150000"/>
              </a:lnSpc>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Step</a:t>
            </a:r>
            <a:r>
              <a:rPr lang="en-US" altLang="zh-CN" b="1" dirty="0"/>
              <a:t>3.</a:t>
            </a:r>
            <a:r>
              <a:rPr lang="zh-CN" altLang="en-US" dirty="0"/>
              <a:t>随机选取问题给</a:t>
            </a:r>
            <a:r>
              <a:rPr lang="en-US" altLang="zh-CN" i="1" dirty="0">
                <a:solidFill>
                  <a:srgbClr val="FF0000"/>
                </a:solidFill>
              </a:rPr>
              <a:t>Amazon Mechanical Turk</a:t>
            </a:r>
            <a:r>
              <a:rPr lang="zh-CN" altLang="en-US" dirty="0">
                <a:solidFill>
                  <a:schemeClr val="tx1"/>
                </a:solidFill>
              </a:rPr>
              <a:t>的工人进行回答（答案设置为</a:t>
            </a:r>
            <a:r>
              <a:rPr lang="en-US" altLang="zh-CN" dirty="0">
                <a:solidFill>
                  <a:schemeClr val="tx1"/>
                </a:solidFill>
              </a:rPr>
              <a:t>Freebase</a:t>
            </a:r>
            <a:r>
              <a:rPr lang="zh-CN" altLang="en-US" dirty="0">
                <a:solidFill>
                  <a:schemeClr val="tx1"/>
                </a:solidFill>
              </a:rPr>
              <a:t>的形式）</a:t>
            </a:r>
            <a:endParaRPr kumimoji="0" lang="en-US" altLang="zh-CN" sz="1800" b="0" u="none" strike="noStrike" cap="none" spc="0" normalizeH="0" baseline="0" dirty="0">
              <a:ln>
                <a:noFill/>
              </a:ln>
              <a:solidFill>
                <a:schemeClr val="tx1"/>
              </a:solidFill>
              <a:effectLst/>
              <a:uFillTx/>
              <a:sym typeface="Calibri" panose="020F0502020204030204"/>
            </a:endParaRPr>
          </a:p>
        </p:txBody>
      </p:sp>
    </p:spTree>
    <p:extLst>
      <p:ext uri="{BB962C8B-B14F-4D97-AF65-F5344CB8AC3E}">
        <p14:creationId xmlns:p14="http://schemas.microsoft.com/office/powerpoint/2010/main" val="14577347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7" y="560050"/>
            <a:ext cx="1897672"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问答数据集</a:t>
            </a:r>
            <a:endParaRPr lang="en-US" altLang="zh-CN" sz="2400" b="1" dirty="0"/>
          </a:p>
        </p:txBody>
      </p:sp>
      <p:sp>
        <p:nvSpPr>
          <p:cNvPr id="10" name="文本框 9">
            <a:extLst>
              <a:ext uri="{FF2B5EF4-FFF2-40B4-BE49-F238E27FC236}">
                <a16:creationId xmlns:a16="http://schemas.microsoft.com/office/drawing/2014/main" id="{F323F5F3-E186-49FF-B5FC-C02DEEDF2E05}"/>
              </a:ext>
            </a:extLst>
          </p:cNvPr>
          <p:cNvSpPr txBox="1"/>
          <p:nvPr/>
        </p:nvSpPr>
        <p:spPr>
          <a:xfrm>
            <a:off x="403411" y="1310647"/>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en-US" altLang="zh-CN" b="1" i="0" dirty="0" err="1">
                <a:solidFill>
                  <a:schemeClr val="tx1"/>
                </a:solidFill>
                <a:effectLst/>
                <a:latin typeface="-apple-system-font"/>
              </a:rPr>
              <a:t>CommonsenseQA</a:t>
            </a:r>
            <a:endParaRPr lang="en-US" altLang="zh-CN" b="1" i="0" dirty="0">
              <a:solidFill>
                <a:schemeClr val="tx1"/>
              </a:solidFill>
              <a:effectLst/>
              <a:latin typeface="-apple-system-font"/>
            </a:endParaRPr>
          </a:p>
        </p:txBody>
      </p:sp>
      <p:pic>
        <p:nvPicPr>
          <p:cNvPr id="4" name="图片 3">
            <a:extLst>
              <a:ext uri="{FF2B5EF4-FFF2-40B4-BE49-F238E27FC236}">
                <a16:creationId xmlns:a16="http://schemas.microsoft.com/office/drawing/2014/main" id="{D1846899-C98C-4CBC-9634-406A2299C9E9}"/>
              </a:ext>
            </a:extLst>
          </p:cNvPr>
          <p:cNvPicPr>
            <a:picLocks noChangeAspect="1"/>
          </p:cNvPicPr>
          <p:nvPr/>
        </p:nvPicPr>
        <p:blipFill>
          <a:blip r:embed="rId3"/>
          <a:stretch>
            <a:fillRect/>
          </a:stretch>
        </p:blipFill>
        <p:spPr>
          <a:xfrm>
            <a:off x="520855" y="1968911"/>
            <a:ext cx="6426355" cy="2120437"/>
          </a:xfrm>
          <a:prstGeom prst="rect">
            <a:avLst/>
          </a:prstGeom>
        </p:spPr>
      </p:pic>
      <p:sp>
        <p:nvSpPr>
          <p:cNvPr id="11" name="文本框 10">
            <a:extLst>
              <a:ext uri="{FF2B5EF4-FFF2-40B4-BE49-F238E27FC236}">
                <a16:creationId xmlns:a16="http://schemas.microsoft.com/office/drawing/2014/main" id="{29FCBED2-3F79-4DC4-9BA7-AD3C78DED4F2}"/>
              </a:ext>
            </a:extLst>
          </p:cNvPr>
          <p:cNvSpPr txBox="1"/>
          <p:nvPr/>
        </p:nvSpPr>
        <p:spPr>
          <a:xfrm>
            <a:off x="684174" y="4378280"/>
            <a:ext cx="609971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a:solidFill>
                  <a:srgbClr val="333333"/>
                </a:solidFill>
                <a:effectLst/>
                <a:latin typeface="-apple-system-font"/>
              </a:rPr>
              <a:t>一个多项选择题的常识问答数据集</a:t>
            </a:r>
            <a:endParaRPr lang="zh-CN" altLang="en-US" dirty="0"/>
          </a:p>
        </p:txBody>
      </p:sp>
      <p:sp>
        <p:nvSpPr>
          <p:cNvPr id="13" name="文本框 12">
            <a:extLst>
              <a:ext uri="{FF2B5EF4-FFF2-40B4-BE49-F238E27FC236}">
                <a16:creationId xmlns:a16="http://schemas.microsoft.com/office/drawing/2014/main" id="{D72E8565-E6B2-45DC-A768-A5D0309D3D9E}"/>
              </a:ext>
            </a:extLst>
          </p:cNvPr>
          <p:cNvSpPr txBox="1"/>
          <p:nvPr/>
        </p:nvSpPr>
        <p:spPr>
          <a:xfrm>
            <a:off x="684174" y="5036544"/>
            <a:ext cx="609971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333333"/>
                </a:solidFill>
                <a:effectLst/>
                <a:latin typeface="-apple-system-font"/>
              </a:rPr>
              <a:t>需要不同类型的常识知识来预测正确的答案</a:t>
            </a:r>
            <a:endParaRPr lang="zh-CN" altLang="en-US" dirty="0"/>
          </a:p>
        </p:txBody>
      </p:sp>
      <p:sp>
        <p:nvSpPr>
          <p:cNvPr id="16" name="文本框 15">
            <a:extLst>
              <a:ext uri="{FF2B5EF4-FFF2-40B4-BE49-F238E27FC236}">
                <a16:creationId xmlns:a16="http://schemas.microsoft.com/office/drawing/2014/main" id="{8B7C256E-AEAA-459D-9EFF-F3350514466D}"/>
              </a:ext>
            </a:extLst>
          </p:cNvPr>
          <p:cNvSpPr txBox="1"/>
          <p:nvPr/>
        </p:nvSpPr>
        <p:spPr>
          <a:xfrm>
            <a:off x="684174" y="5694808"/>
            <a:ext cx="763463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333333"/>
                </a:solidFill>
                <a:effectLst/>
                <a:latin typeface="-apple-system-font"/>
              </a:rPr>
              <a:t>数据集共</a:t>
            </a:r>
            <a:r>
              <a:rPr lang="en-US" altLang="zh-CN" b="0" i="0" dirty="0">
                <a:solidFill>
                  <a:srgbClr val="333333"/>
                </a:solidFill>
                <a:effectLst/>
                <a:latin typeface="-apple-system-font"/>
              </a:rPr>
              <a:t>12102</a:t>
            </a:r>
            <a:r>
              <a:rPr lang="zh-CN" altLang="en-US" b="0" i="0" dirty="0">
                <a:solidFill>
                  <a:srgbClr val="333333"/>
                </a:solidFill>
                <a:effectLst/>
                <a:latin typeface="-apple-system-font"/>
              </a:rPr>
              <a:t>个问题（训练集</a:t>
            </a:r>
            <a:r>
              <a:rPr lang="en-US" altLang="zh-CN" b="0" i="0" dirty="0">
                <a:solidFill>
                  <a:srgbClr val="333333"/>
                </a:solidFill>
                <a:effectLst/>
                <a:latin typeface="-apple-system-font"/>
              </a:rPr>
              <a:t>/</a:t>
            </a:r>
            <a:r>
              <a:rPr lang="zh-CN" altLang="en-US" b="0" i="0" dirty="0">
                <a:solidFill>
                  <a:srgbClr val="333333"/>
                </a:solidFill>
                <a:effectLst/>
                <a:latin typeface="-apple-system-font"/>
              </a:rPr>
              <a:t>验证集</a:t>
            </a:r>
            <a:r>
              <a:rPr lang="en-US" altLang="zh-CN" b="0" i="0" dirty="0">
                <a:solidFill>
                  <a:srgbClr val="333333"/>
                </a:solidFill>
                <a:effectLst/>
                <a:latin typeface="-apple-system-font"/>
              </a:rPr>
              <a:t>/</a:t>
            </a:r>
            <a:r>
              <a:rPr lang="zh-CN" altLang="en-US" b="0" i="0" dirty="0">
                <a:solidFill>
                  <a:srgbClr val="333333"/>
                </a:solidFill>
                <a:effectLst/>
                <a:latin typeface="-apple-system-font"/>
              </a:rPr>
              <a:t>测试集：</a:t>
            </a:r>
            <a:r>
              <a:rPr lang="en-US" altLang="zh-CN" b="0" i="0" dirty="0">
                <a:solidFill>
                  <a:srgbClr val="333333"/>
                </a:solidFill>
                <a:effectLst/>
                <a:latin typeface="-apple-system-font"/>
              </a:rPr>
              <a:t>9741/1221/1140</a:t>
            </a:r>
            <a:r>
              <a:rPr lang="zh-CN" altLang="en-US" b="0" i="0" dirty="0">
                <a:solidFill>
                  <a:srgbClr val="333333"/>
                </a:solidFill>
                <a:effectLst/>
                <a:latin typeface="-apple-system-font"/>
              </a:rPr>
              <a:t>）</a:t>
            </a:r>
            <a:endParaRPr lang="zh-CN" altLang="en-US" dirty="0"/>
          </a:p>
        </p:txBody>
      </p:sp>
    </p:spTree>
    <p:extLst>
      <p:ext uri="{BB962C8B-B14F-4D97-AF65-F5344CB8AC3E}">
        <p14:creationId xmlns:p14="http://schemas.microsoft.com/office/powerpoint/2010/main" val="112175220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7" y="560050"/>
            <a:ext cx="1897672"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问答数据集</a:t>
            </a:r>
            <a:endParaRPr lang="en-US" altLang="zh-CN" sz="2400" b="1" dirty="0"/>
          </a:p>
        </p:txBody>
      </p:sp>
      <p:sp>
        <p:nvSpPr>
          <p:cNvPr id="12" name="文本框 11">
            <a:extLst>
              <a:ext uri="{FF2B5EF4-FFF2-40B4-BE49-F238E27FC236}">
                <a16:creationId xmlns:a16="http://schemas.microsoft.com/office/drawing/2014/main" id="{5606843C-EC20-4F7E-80D4-1779197AB0E0}"/>
              </a:ext>
            </a:extLst>
          </p:cNvPr>
          <p:cNvSpPr txBox="1"/>
          <p:nvPr/>
        </p:nvSpPr>
        <p:spPr>
          <a:xfrm>
            <a:off x="403411" y="1310647"/>
            <a:ext cx="221069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en-US" altLang="zh-CN" b="1" i="0" dirty="0" err="1">
                <a:solidFill>
                  <a:srgbClr val="333333"/>
                </a:solidFill>
                <a:effectLst/>
                <a:latin typeface="-apple-system-font"/>
              </a:rPr>
              <a:t>CosmosQA</a:t>
            </a:r>
            <a:endParaRPr lang="en-US" altLang="zh-CN" b="1" i="0" dirty="0">
              <a:solidFill>
                <a:srgbClr val="333333"/>
              </a:solidFill>
              <a:effectLst/>
              <a:latin typeface="-apple-system-font"/>
            </a:endParaRPr>
          </a:p>
        </p:txBody>
      </p:sp>
      <p:pic>
        <p:nvPicPr>
          <p:cNvPr id="5" name="图片 4">
            <a:extLst>
              <a:ext uri="{FF2B5EF4-FFF2-40B4-BE49-F238E27FC236}">
                <a16:creationId xmlns:a16="http://schemas.microsoft.com/office/drawing/2014/main" id="{11B23745-E148-4D31-89FF-A650FD466E06}"/>
              </a:ext>
            </a:extLst>
          </p:cNvPr>
          <p:cNvPicPr>
            <a:picLocks noChangeAspect="1"/>
          </p:cNvPicPr>
          <p:nvPr/>
        </p:nvPicPr>
        <p:blipFill>
          <a:blip r:embed="rId3"/>
          <a:stretch>
            <a:fillRect/>
          </a:stretch>
        </p:blipFill>
        <p:spPr>
          <a:xfrm>
            <a:off x="489608" y="1867015"/>
            <a:ext cx="6112789" cy="3574779"/>
          </a:xfrm>
          <a:prstGeom prst="rect">
            <a:avLst/>
          </a:prstGeom>
        </p:spPr>
      </p:pic>
      <p:sp>
        <p:nvSpPr>
          <p:cNvPr id="15" name="文本框 14">
            <a:extLst>
              <a:ext uri="{FF2B5EF4-FFF2-40B4-BE49-F238E27FC236}">
                <a16:creationId xmlns:a16="http://schemas.microsoft.com/office/drawing/2014/main" id="{07A15583-A21F-42ED-8276-91D7407AEB7D}"/>
              </a:ext>
            </a:extLst>
          </p:cNvPr>
          <p:cNvSpPr txBox="1"/>
          <p:nvPr/>
        </p:nvSpPr>
        <p:spPr>
          <a:xfrm>
            <a:off x="6740913" y="1679979"/>
            <a:ext cx="5625789"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dirty="0"/>
              <a:t>上下文段落中的任何地方都没有明确提到正确的答案，因此需要通过常识推断在各行之间进行阅读</a:t>
            </a:r>
          </a:p>
        </p:txBody>
      </p:sp>
      <p:sp>
        <p:nvSpPr>
          <p:cNvPr id="17" name="文本框 16">
            <a:extLst>
              <a:ext uri="{FF2B5EF4-FFF2-40B4-BE49-F238E27FC236}">
                <a16:creationId xmlns:a16="http://schemas.microsoft.com/office/drawing/2014/main" id="{8659D73E-02A9-4652-99BA-9D5C901EFA7A}"/>
              </a:ext>
            </a:extLst>
          </p:cNvPr>
          <p:cNvSpPr txBox="1"/>
          <p:nvPr/>
        </p:nvSpPr>
        <p:spPr>
          <a:xfrm>
            <a:off x="6740913" y="3059668"/>
            <a:ext cx="4413095"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010101"/>
                </a:solidFill>
                <a:effectLst/>
                <a:latin typeface="-apple-system-font"/>
              </a:rPr>
              <a:t>选择正确的答案需要阅读上下文段落</a:t>
            </a:r>
            <a:endParaRPr lang="zh-CN" altLang="en-US" dirty="0"/>
          </a:p>
        </p:txBody>
      </p:sp>
      <p:sp>
        <p:nvSpPr>
          <p:cNvPr id="19" name="文本框 18">
            <a:extLst>
              <a:ext uri="{FF2B5EF4-FFF2-40B4-BE49-F238E27FC236}">
                <a16:creationId xmlns:a16="http://schemas.microsoft.com/office/drawing/2014/main" id="{4954F8A4-A07A-4703-B62A-D2709B5C84D0}"/>
              </a:ext>
            </a:extLst>
          </p:cNvPr>
          <p:cNvSpPr txBox="1"/>
          <p:nvPr/>
        </p:nvSpPr>
        <p:spPr>
          <a:xfrm>
            <a:off x="6738242" y="4027810"/>
            <a:ext cx="4964150"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333333"/>
                </a:solidFill>
                <a:effectLst/>
                <a:latin typeface="-apple-system-font"/>
              </a:rPr>
              <a:t>数据集包含</a:t>
            </a:r>
            <a:r>
              <a:rPr lang="en-US" altLang="zh-CN" b="0" i="0" dirty="0">
                <a:solidFill>
                  <a:srgbClr val="333333"/>
                </a:solidFill>
                <a:effectLst/>
                <a:latin typeface="-apple-system-font"/>
              </a:rPr>
              <a:t>35600</a:t>
            </a:r>
            <a:r>
              <a:rPr lang="zh-CN" altLang="en-US" b="0" i="0" dirty="0">
                <a:solidFill>
                  <a:srgbClr val="333333"/>
                </a:solidFill>
                <a:effectLst/>
                <a:latin typeface="-apple-system-font"/>
              </a:rPr>
              <a:t>个需要常识阅读理解的问题，大约</a:t>
            </a:r>
            <a:r>
              <a:rPr lang="en-US" altLang="zh-CN" b="0" i="0" dirty="0">
                <a:solidFill>
                  <a:srgbClr val="333333"/>
                </a:solidFill>
                <a:effectLst/>
                <a:latin typeface="-apple-system-font"/>
              </a:rPr>
              <a:t>94</a:t>
            </a:r>
            <a:r>
              <a:rPr lang="zh-CN" altLang="en-US" b="0" i="0" dirty="0">
                <a:solidFill>
                  <a:srgbClr val="333333"/>
                </a:solidFill>
                <a:effectLst/>
                <a:latin typeface="-apple-system-font"/>
              </a:rPr>
              <a:t>％的问题需要常识，这是所有需要理解段落的</a:t>
            </a:r>
            <a:r>
              <a:rPr lang="en-US" altLang="zh-CN" b="0" i="0" dirty="0">
                <a:solidFill>
                  <a:srgbClr val="333333"/>
                </a:solidFill>
                <a:effectLst/>
                <a:latin typeface="-apple-system-font"/>
              </a:rPr>
              <a:t>QA</a:t>
            </a:r>
            <a:r>
              <a:rPr lang="zh-CN" altLang="en-US" b="0" i="0" dirty="0">
                <a:solidFill>
                  <a:srgbClr val="333333"/>
                </a:solidFill>
                <a:effectLst/>
                <a:latin typeface="-apple-system-font"/>
              </a:rPr>
              <a:t>基准中所见比例最高的</a:t>
            </a:r>
            <a:endParaRPr lang="zh-CN" altLang="en-US" dirty="0"/>
          </a:p>
        </p:txBody>
      </p:sp>
    </p:spTree>
    <p:extLst>
      <p:ext uri="{BB962C8B-B14F-4D97-AF65-F5344CB8AC3E}">
        <p14:creationId xmlns:p14="http://schemas.microsoft.com/office/powerpoint/2010/main" val="11944617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7" y="560050"/>
            <a:ext cx="1897672"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问答数据集</a:t>
            </a:r>
            <a:endParaRPr lang="en-US" altLang="zh-CN" sz="2400" b="1" dirty="0"/>
          </a:p>
        </p:txBody>
      </p:sp>
      <p:sp>
        <p:nvSpPr>
          <p:cNvPr id="12" name="文本框 11">
            <a:extLst>
              <a:ext uri="{FF2B5EF4-FFF2-40B4-BE49-F238E27FC236}">
                <a16:creationId xmlns:a16="http://schemas.microsoft.com/office/drawing/2014/main" id="{5606843C-EC20-4F7E-80D4-1779197AB0E0}"/>
              </a:ext>
            </a:extLst>
          </p:cNvPr>
          <p:cNvSpPr txBox="1"/>
          <p:nvPr/>
        </p:nvSpPr>
        <p:spPr>
          <a:xfrm>
            <a:off x="403411" y="1310647"/>
            <a:ext cx="221069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gn="just">
              <a:buFont typeface="Arial" panose="020B0604020202020204" pitchFamily="34" charset="0"/>
              <a:buChar char="•"/>
            </a:pPr>
            <a:r>
              <a:rPr lang="en-US" altLang="zh-CN" b="1" dirty="0" err="1">
                <a:solidFill>
                  <a:srgbClr val="333333"/>
                </a:solidFill>
                <a:latin typeface="-apple-system-font"/>
              </a:rPr>
              <a:t>OpenBookQA</a:t>
            </a:r>
            <a:endParaRPr lang="en-US" altLang="zh-CN" b="1" dirty="0">
              <a:solidFill>
                <a:srgbClr val="333333"/>
              </a:solidFill>
              <a:latin typeface="-apple-system-font"/>
            </a:endParaRPr>
          </a:p>
        </p:txBody>
      </p:sp>
      <p:pic>
        <p:nvPicPr>
          <p:cNvPr id="4" name="图片 3">
            <a:extLst>
              <a:ext uri="{FF2B5EF4-FFF2-40B4-BE49-F238E27FC236}">
                <a16:creationId xmlns:a16="http://schemas.microsoft.com/office/drawing/2014/main" id="{8939FA03-28F2-4313-A325-022A5AFB0F05}"/>
              </a:ext>
            </a:extLst>
          </p:cNvPr>
          <p:cNvPicPr>
            <a:picLocks noChangeAspect="1"/>
          </p:cNvPicPr>
          <p:nvPr/>
        </p:nvPicPr>
        <p:blipFill>
          <a:blip r:embed="rId3"/>
          <a:stretch>
            <a:fillRect/>
          </a:stretch>
        </p:blipFill>
        <p:spPr>
          <a:xfrm>
            <a:off x="403411" y="1878350"/>
            <a:ext cx="6565629" cy="4254821"/>
          </a:xfrm>
          <a:prstGeom prst="rect">
            <a:avLst/>
          </a:prstGeom>
        </p:spPr>
      </p:pic>
      <p:sp>
        <p:nvSpPr>
          <p:cNvPr id="11" name="文本框 10">
            <a:extLst>
              <a:ext uri="{FF2B5EF4-FFF2-40B4-BE49-F238E27FC236}">
                <a16:creationId xmlns:a16="http://schemas.microsoft.com/office/drawing/2014/main" id="{68940E48-ABAE-42CD-9399-7512AC604669}"/>
              </a:ext>
            </a:extLst>
          </p:cNvPr>
          <p:cNvSpPr txBox="1"/>
          <p:nvPr/>
        </p:nvSpPr>
        <p:spPr>
          <a:xfrm>
            <a:off x="6969040" y="1679979"/>
            <a:ext cx="522434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333333"/>
                </a:solidFill>
                <a:effectLst/>
                <a:latin typeface="-apple-system-font"/>
              </a:rPr>
              <a:t>较早的数据集通常不需要外部知识或推理即可解决</a:t>
            </a:r>
            <a:endParaRPr lang="zh-CN" altLang="en-US" dirty="0"/>
          </a:p>
        </p:txBody>
      </p:sp>
      <p:sp>
        <p:nvSpPr>
          <p:cNvPr id="13" name="文本框 12">
            <a:extLst>
              <a:ext uri="{FF2B5EF4-FFF2-40B4-BE49-F238E27FC236}">
                <a16:creationId xmlns:a16="http://schemas.microsoft.com/office/drawing/2014/main" id="{47085B8B-8229-4ABB-BA9D-3505A43A6E22}"/>
              </a:ext>
            </a:extLst>
          </p:cNvPr>
          <p:cNvSpPr txBox="1"/>
          <p:nvPr/>
        </p:nvSpPr>
        <p:spPr>
          <a:xfrm>
            <a:off x="6969040" y="2633533"/>
            <a:ext cx="4836842"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333333"/>
                </a:solidFill>
                <a:effectLst/>
                <a:latin typeface="-apple-system-font"/>
              </a:rPr>
              <a:t>需要结合科学事实或常识知识来回答</a:t>
            </a:r>
            <a:endParaRPr lang="zh-CN" altLang="en-US" dirty="0"/>
          </a:p>
        </p:txBody>
      </p:sp>
      <p:sp>
        <p:nvSpPr>
          <p:cNvPr id="14" name="文本框 13">
            <a:extLst>
              <a:ext uri="{FF2B5EF4-FFF2-40B4-BE49-F238E27FC236}">
                <a16:creationId xmlns:a16="http://schemas.microsoft.com/office/drawing/2014/main" id="{52F1B2E9-F136-4A00-93D7-EF4A57920918}"/>
              </a:ext>
            </a:extLst>
          </p:cNvPr>
          <p:cNvSpPr txBox="1"/>
          <p:nvPr/>
        </p:nvSpPr>
        <p:spPr>
          <a:xfrm>
            <a:off x="6969040" y="3587087"/>
            <a:ext cx="4836842"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dirty="0">
                <a:solidFill>
                  <a:srgbClr val="333333"/>
                </a:solidFill>
                <a:latin typeface="-apple-system-font"/>
              </a:rPr>
              <a:t>引入外部资源来支持回答问题</a:t>
            </a:r>
            <a:endParaRPr lang="zh-CN" altLang="en-US" dirty="0"/>
          </a:p>
        </p:txBody>
      </p:sp>
      <p:sp>
        <p:nvSpPr>
          <p:cNvPr id="16" name="文本框 15">
            <a:extLst>
              <a:ext uri="{FF2B5EF4-FFF2-40B4-BE49-F238E27FC236}">
                <a16:creationId xmlns:a16="http://schemas.microsoft.com/office/drawing/2014/main" id="{98B5D02A-3DAB-4635-B6B6-2B2EBE3F5F23}"/>
              </a:ext>
            </a:extLst>
          </p:cNvPr>
          <p:cNvSpPr txBox="1"/>
          <p:nvPr/>
        </p:nvSpPr>
        <p:spPr>
          <a:xfrm>
            <a:off x="6969040" y="4443722"/>
            <a:ext cx="4940462"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0" i="0" dirty="0" err="1">
                <a:solidFill>
                  <a:srgbClr val="333333"/>
                </a:solidFill>
                <a:effectLst/>
                <a:latin typeface="-apple-system-font"/>
              </a:rPr>
              <a:t>OpenBookQA</a:t>
            </a:r>
            <a:r>
              <a:rPr lang="zh-CN" altLang="en-US" b="0" i="0" dirty="0">
                <a:solidFill>
                  <a:srgbClr val="333333"/>
                </a:solidFill>
                <a:effectLst/>
                <a:latin typeface="-apple-system-font"/>
              </a:rPr>
              <a:t>包含大约</a:t>
            </a:r>
            <a:r>
              <a:rPr lang="en-US" altLang="zh-CN" b="0" i="0" dirty="0">
                <a:solidFill>
                  <a:srgbClr val="333333"/>
                </a:solidFill>
                <a:effectLst/>
                <a:latin typeface="-apple-system-font"/>
              </a:rPr>
              <a:t>6000</a:t>
            </a:r>
            <a:r>
              <a:rPr lang="zh-CN" altLang="en-US" b="0" i="0" dirty="0">
                <a:solidFill>
                  <a:srgbClr val="333333"/>
                </a:solidFill>
                <a:effectLst/>
                <a:latin typeface="-apple-system-font"/>
              </a:rPr>
              <a:t>个多项选择的问题</a:t>
            </a:r>
            <a:endParaRPr lang="zh-CN" altLang="en-US" dirty="0"/>
          </a:p>
        </p:txBody>
      </p:sp>
    </p:spTree>
    <p:extLst>
      <p:ext uri="{BB962C8B-B14F-4D97-AF65-F5344CB8AC3E}">
        <p14:creationId xmlns:p14="http://schemas.microsoft.com/office/powerpoint/2010/main" val="16700099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S224N笔记(十):问答系统">
            <a:extLst>
              <a:ext uri="{FF2B5EF4-FFF2-40B4-BE49-F238E27FC236}">
                <a16:creationId xmlns:a16="http://schemas.microsoft.com/office/drawing/2014/main" id="{22EB58D7-A365-4AD6-A26D-0ADFF986A5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5087" y="2163989"/>
            <a:ext cx="4766913" cy="26813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研究背景介绍</a:t>
            </a:r>
            <a:endParaRPr lang="en-US" altLang="zh-CN" sz="2400" b="1" dirty="0"/>
          </a:p>
        </p:txBody>
      </p:sp>
      <p:sp>
        <p:nvSpPr>
          <p:cNvPr id="10" name="文本框 9">
            <a:extLst>
              <a:ext uri="{FF2B5EF4-FFF2-40B4-BE49-F238E27FC236}">
                <a16:creationId xmlns:a16="http://schemas.microsoft.com/office/drawing/2014/main" id="{7D67A52F-52CB-4945-BF42-10A66C65C5D6}"/>
              </a:ext>
            </a:extLst>
          </p:cNvPr>
          <p:cNvSpPr txBox="1"/>
          <p:nvPr/>
        </p:nvSpPr>
        <p:spPr>
          <a:xfrm>
            <a:off x="386499" y="1274056"/>
            <a:ext cx="7400041"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问答系统</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en-US" altLang="zh-CN" sz="1800" b="0" i="1" u="none" strike="noStrike" cap="none" spc="0" normalizeH="0" baseline="0" dirty="0">
                <a:ln>
                  <a:noFill/>
                </a:ln>
                <a:solidFill>
                  <a:srgbClr val="000000"/>
                </a:solidFill>
                <a:effectLst/>
                <a:uFillTx/>
                <a:latin typeface="+mn-lt"/>
                <a:ea typeface="+mn-ea"/>
                <a:cs typeface="+mn-cs"/>
                <a:sym typeface="Calibri" panose="020F0502020204030204"/>
              </a:rPr>
              <a:t>Question Answering System</a:t>
            </a:r>
            <a:r>
              <a:rPr kumimoji="0" lang="zh-CN" altLang="en-US" sz="1800" b="0" i="1" u="none" strike="noStrike" cap="none" spc="0" normalizeH="0" baseline="0" dirty="0">
                <a:ln>
                  <a:noFill/>
                </a:ln>
                <a:solidFill>
                  <a:srgbClr val="000000"/>
                </a:solidFill>
                <a:effectLst/>
                <a:uFillTx/>
                <a:latin typeface="+mn-lt"/>
                <a:ea typeface="+mn-ea"/>
                <a:cs typeface="+mn-cs"/>
                <a:sym typeface="Calibri" panose="020F0502020204030204"/>
              </a:rPr>
              <a:t>，</a:t>
            </a:r>
            <a:r>
              <a:rPr kumimoji="0" lang="en-US" altLang="zh-CN" sz="1800" b="0" i="1" u="none" strike="noStrike" cap="none" spc="0" normalizeH="0" baseline="0" dirty="0">
                <a:ln>
                  <a:noFill/>
                </a:ln>
                <a:solidFill>
                  <a:srgbClr val="000000"/>
                </a:solidFill>
                <a:effectLst/>
                <a:uFillTx/>
                <a:latin typeface="+mn-lt"/>
                <a:ea typeface="+mn-ea"/>
                <a:cs typeface="+mn-cs"/>
                <a:sym typeface="Calibri" panose="020F0502020204030204"/>
              </a:rPr>
              <a:t>QA System</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lang="zh-CN" altLang="en-US" b="0" i="0" dirty="0">
                <a:solidFill>
                  <a:srgbClr val="121212"/>
                </a:solidFill>
                <a:effectLst/>
                <a:latin typeface="-apple-system"/>
              </a:rPr>
              <a:t>是用来回答人提出的自然语言问题的系统。从狭义上来说，问答系统是聊天机器人的其中一个组成部分</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1" name="文本框 10">
            <a:extLst>
              <a:ext uri="{FF2B5EF4-FFF2-40B4-BE49-F238E27FC236}">
                <a16:creationId xmlns:a16="http://schemas.microsoft.com/office/drawing/2014/main" id="{68EBD342-AB87-40CC-AEA7-EBA16FAB0F5A}"/>
              </a:ext>
            </a:extLst>
          </p:cNvPr>
          <p:cNvSpPr txBox="1"/>
          <p:nvPr/>
        </p:nvSpPr>
        <p:spPr>
          <a:xfrm>
            <a:off x="386497" y="2741068"/>
            <a:ext cx="7400041"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nSpc>
                <a:spcPct val="150000"/>
              </a:lnSpc>
              <a:buFont typeface="Arial" panose="020B0604020202020204" pitchFamily="34" charset="0"/>
              <a:buChar char="•"/>
            </a:lvl1pPr>
          </a:lstStyle>
          <a:p>
            <a:r>
              <a:rPr lang="zh-CN" altLang="en-US" dirty="0"/>
              <a:t>问答系统是</a:t>
            </a:r>
            <a:r>
              <a:rPr lang="zh-CN" altLang="en-US" i="1" dirty="0">
                <a:solidFill>
                  <a:srgbClr val="FF0000"/>
                </a:solidFill>
              </a:rPr>
              <a:t>信息检索系统</a:t>
            </a:r>
            <a:r>
              <a:rPr lang="zh-CN" altLang="en-US" dirty="0"/>
              <a:t>的一种高级形式，其研究兴起的主要原因是人们对快速、准确地获取信息的需求，是</a:t>
            </a:r>
            <a:r>
              <a:rPr lang="zh-CN" altLang="en-US" i="1" dirty="0">
                <a:solidFill>
                  <a:srgbClr val="FF0000"/>
                </a:solidFill>
              </a:rPr>
              <a:t>人工智能</a:t>
            </a:r>
            <a:r>
              <a:rPr lang="zh-CN" altLang="en-US" dirty="0"/>
              <a:t>和</a:t>
            </a:r>
            <a:r>
              <a:rPr lang="zh-CN" altLang="en-US" i="1" dirty="0">
                <a:solidFill>
                  <a:srgbClr val="FF0000"/>
                </a:solidFill>
              </a:rPr>
              <a:t>自然语言处理</a:t>
            </a:r>
            <a:r>
              <a:rPr lang="zh-CN" altLang="en-US" dirty="0"/>
              <a:t>领域中一个倍受关注并具有广泛发展前景的研究方向。</a:t>
            </a:r>
          </a:p>
        </p:txBody>
      </p:sp>
      <p:sp>
        <p:nvSpPr>
          <p:cNvPr id="12" name="文本框 11">
            <a:extLst>
              <a:ext uri="{FF2B5EF4-FFF2-40B4-BE49-F238E27FC236}">
                <a16:creationId xmlns:a16="http://schemas.microsoft.com/office/drawing/2014/main" id="{562DDC09-D7B8-4FF2-B193-766E638BE5C0}"/>
              </a:ext>
            </a:extLst>
          </p:cNvPr>
          <p:cNvSpPr txBox="1"/>
          <p:nvPr/>
        </p:nvSpPr>
        <p:spPr>
          <a:xfrm>
            <a:off x="386498" y="4596737"/>
            <a:ext cx="7400041"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nSpc>
                <a:spcPct val="150000"/>
              </a:lnSpc>
              <a:buFont typeface="Arial" panose="020B0604020202020204" pitchFamily="34" charset="0"/>
              <a:buChar char="•"/>
            </a:lvl1pPr>
          </a:lstStyle>
          <a:p>
            <a:r>
              <a:rPr lang="zh-CN" altLang="en-US" dirty="0"/>
              <a:t>问答系统主要应用于</a:t>
            </a:r>
            <a:r>
              <a:rPr lang="en-US" altLang="zh-CN" dirty="0"/>
              <a:t>web</a:t>
            </a:r>
            <a:r>
              <a:rPr lang="zh-CN" altLang="en-US" dirty="0"/>
              <a:t>形式的问答网站或者智能终端，如：新浪爱问、天涯问答、医疗门户网站、果壳、等这些即问即答网站；小爱同学，</a:t>
            </a:r>
            <a:r>
              <a:rPr lang="en-US" altLang="zh-CN" dirty="0"/>
              <a:t>Siri</a:t>
            </a:r>
            <a:r>
              <a:rPr lang="zh-CN" altLang="en-US" dirty="0"/>
              <a:t>等。</a:t>
            </a:r>
          </a:p>
        </p:txBody>
      </p:sp>
      <p:sp>
        <p:nvSpPr>
          <p:cNvPr id="7" name="文本框 6">
            <a:extLst>
              <a:ext uri="{FF2B5EF4-FFF2-40B4-BE49-F238E27FC236}">
                <a16:creationId xmlns:a16="http://schemas.microsoft.com/office/drawing/2014/main" id="{54B1C71E-4440-41A3-9FBC-2677D4B2D317}"/>
              </a:ext>
            </a:extLst>
          </p:cNvPr>
          <p:cNvSpPr txBox="1"/>
          <p:nvPr/>
        </p:nvSpPr>
        <p:spPr>
          <a:xfrm>
            <a:off x="386497" y="4305559"/>
            <a:ext cx="7400041" cy="20774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285750" indent="-285750">
              <a:lnSpc>
                <a:spcPct val="150000"/>
              </a:lnSpc>
              <a:buFont typeface="Arial" panose="020B0604020202020204" pitchFamily="34" charset="0"/>
              <a:buChar char="•"/>
            </a:lvl1pPr>
          </a:lstStyle>
          <a:p>
            <a:r>
              <a:rPr lang="zh-CN" altLang="en-US" b="1" dirty="0"/>
              <a:t>社区问答：</a:t>
            </a:r>
            <a:r>
              <a:rPr lang="zh-CN" altLang="zh-CN" dirty="0"/>
              <a:t>从内容社区中查找与用户问题相近的历史问题并且将答案返回给用户作为用户的答案</a:t>
            </a:r>
            <a:endParaRPr lang="en-US" altLang="zh-CN" dirty="0"/>
          </a:p>
          <a:p>
            <a:endParaRPr lang="en-US" altLang="zh-CN" dirty="0"/>
          </a:p>
          <a:p>
            <a:r>
              <a:rPr lang="zh-CN" altLang="en-US" b="1" dirty="0"/>
              <a:t>知识库问答</a:t>
            </a:r>
            <a:r>
              <a:rPr lang="zh-CN" altLang="en-US" dirty="0"/>
              <a:t>：</a:t>
            </a:r>
            <a:r>
              <a:rPr lang="zh-CN" altLang="zh-CN" dirty="0"/>
              <a:t>就是将自然语言解析</a:t>
            </a:r>
            <a:r>
              <a:rPr lang="en-US" altLang="zh-CN" dirty="0"/>
              <a:t> -&gt; </a:t>
            </a:r>
            <a:r>
              <a:rPr lang="zh-CN" altLang="zh-CN" dirty="0"/>
              <a:t>转化为结构化的查询语句</a:t>
            </a:r>
            <a:r>
              <a:rPr lang="en-US" altLang="zh-CN" dirty="0"/>
              <a:t> -&gt; </a:t>
            </a:r>
            <a:r>
              <a:rPr lang="zh-CN" altLang="zh-CN" dirty="0"/>
              <a:t>查询知识库获得答案</a:t>
            </a:r>
            <a:endParaRPr lang="en-US" altLang="zh-CN" dirty="0"/>
          </a:p>
        </p:txBody>
      </p:sp>
    </p:spTree>
    <p:custDataLst>
      <p:tags r:id="rId1"/>
    </p:custDataLst>
    <p:extLst>
      <p:ext uri="{BB962C8B-B14F-4D97-AF65-F5344CB8AC3E}">
        <p14:creationId xmlns:p14="http://schemas.microsoft.com/office/powerpoint/2010/main" val="16298168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2474CD-7D0A-400A-AC56-0A51251BA81D}"/>
              </a:ext>
            </a:extLst>
          </p:cNvPr>
          <p:cNvSpPr txBox="1"/>
          <p:nvPr/>
        </p:nvSpPr>
        <p:spPr>
          <a:xfrm>
            <a:off x="716437" y="560050"/>
            <a:ext cx="1897672" cy="58734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lvl="2" indent="-285750">
              <a:lnSpc>
                <a:spcPct val="150000"/>
              </a:lnSpc>
              <a:buFont typeface="Arial" panose="020B0604020202020204" pitchFamily="34" charset="0"/>
              <a:buChar char="•"/>
            </a:pPr>
            <a:r>
              <a:rPr lang="en-US" altLang="zh-CN" sz="2400" b="1" dirty="0"/>
              <a:t>Demo</a:t>
            </a:r>
            <a:r>
              <a:rPr lang="zh-CN" altLang="en-US" sz="2400" b="1" dirty="0"/>
              <a:t>展示</a:t>
            </a:r>
            <a:endParaRPr lang="en-US" altLang="zh-CN" sz="2400" b="1" dirty="0"/>
          </a:p>
        </p:txBody>
      </p:sp>
      <p:grpSp>
        <p:nvGrpSpPr>
          <p:cNvPr id="8" name="组合 7">
            <a:extLst>
              <a:ext uri="{FF2B5EF4-FFF2-40B4-BE49-F238E27FC236}">
                <a16:creationId xmlns:a16="http://schemas.microsoft.com/office/drawing/2014/main" id="{24991E7F-FFD2-4FDE-A668-59FBBA048C66}"/>
              </a:ext>
            </a:extLst>
          </p:cNvPr>
          <p:cNvGrpSpPr/>
          <p:nvPr/>
        </p:nvGrpSpPr>
        <p:grpSpPr>
          <a:xfrm>
            <a:off x="112495" y="1096093"/>
            <a:ext cx="11344399" cy="5013064"/>
            <a:chOff x="112495" y="1096093"/>
            <a:chExt cx="11344399" cy="5013064"/>
          </a:xfrm>
        </p:grpSpPr>
        <p:pic>
          <p:nvPicPr>
            <p:cNvPr id="5" name="图片 4">
              <a:extLst>
                <a:ext uri="{FF2B5EF4-FFF2-40B4-BE49-F238E27FC236}">
                  <a16:creationId xmlns:a16="http://schemas.microsoft.com/office/drawing/2014/main" id="{D934E315-1F63-4710-A641-7FEA1E37E3D9}"/>
                </a:ext>
              </a:extLst>
            </p:cNvPr>
            <p:cNvPicPr>
              <a:picLocks noChangeAspect="1"/>
            </p:cNvPicPr>
            <p:nvPr/>
          </p:nvPicPr>
          <p:blipFill rotWithShape="1">
            <a:blip r:embed="rId3"/>
            <a:srcRect l="19676" r="37441"/>
            <a:stretch/>
          </p:blipFill>
          <p:spPr>
            <a:xfrm>
              <a:off x="6228677" y="1631484"/>
              <a:ext cx="5228217" cy="3942283"/>
            </a:xfrm>
            <a:prstGeom prst="rect">
              <a:avLst/>
            </a:prstGeom>
          </p:spPr>
        </p:pic>
        <p:pic>
          <p:nvPicPr>
            <p:cNvPr id="6" name="图片 5">
              <a:extLst>
                <a:ext uri="{FF2B5EF4-FFF2-40B4-BE49-F238E27FC236}">
                  <a16:creationId xmlns:a16="http://schemas.microsoft.com/office/drawing/2014/main" id="{8BA87209-9B22-497D-B068-B02874488C5C}"/>
                </a:ext>
              </a:extLst>
            </p:cNvPr>
            <p:cNvPicPr>
              <a:picLocks noChangeAspect="1"/>
            </p:cNvPicPr>
            <p:nvPr/>
          </p:nvPicPr>
          <p:blipFill>
            <a:blip r:embed="rId4"/>
            <a:stretch>
              <a:fillRect/>
            </a:stretch>
          </p:blipFill>
          <p:spPr>
            <a:xfrm>
              <a:off x="112495" y="1096093"/>
              <a:ext cx="4752926" cy="5013064"/>
            </a:xfrm>
            <a:prstGeom prst="rect">
              <a:avLst/>
            </a:prstGeom>
          </p:spPr>
        </p:pic>
        <p:sp>
          <p:nvSpPr>
            <p:cNvPr id="7" name="箭头: 右 6">
              <a:extLst>
                <a:ext uri="{FF2B5EF4-FFF2-40B4-BE49-F238E27FC236}">
                  <a16:creationId xmlns:a16="http://schemas.microsoft.com/office/drawing/2014/main" id="{9832B50D-DFFF-4574-8426-2E370985ED1F}"/>
                </a:ext>
              </a:extLst>
            </p:cNvPr>
            <p:cNvSpPr/>
            <p:nvPr/>
          </p:nvSpPr>
          <p:spPr>
            <a:xfrm>
              <a:off x="5167259" y="3429000"/>
              <a:ext cx="796065" cy="454511"/>
            </a:xfrm>
            <a:prstGeom prst="rightArrow">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pSp>
      <p:grpSp>
        <p:nvGrpSpPr>
          <p:cNvPr id="18" name="组合 17">
            <a:extLst>
              <a:ext uri="{FF2B5EF4-FFF2-40B4-BE49-F238E27FC236}">
                <a16:creationId xmlns:a16="http://schemas.microsoft.com/office/drawing/2014/main" id="{A688D39D-4625-4366-9C83-53780D66C54F}"/>
              </a:ext>
            </a:extLst>
          </p:cNvPr>
          <p:cNvGrpSpPr/>
          <p:nvPr/>
        </p:nvGrpSpPr>
        <p:grpSpPr>
          <a:xfrm>
            <a:off x="68133" y="1694843"/>
            <a:ext cx="11971982" cy="3825572"/>
            <a:chOff x="68133" y="1694843"/>
            <a:chExt cx="11971982" cy="3825572"/>
          </a:xfrm>
        </p:grpSpPr>
        <p:pic>
          <p:nvPicPr>
            <p:cNvPr id="10" name="图片 9">
              <a:extLst>
                <a:ext uri="{FF2B5EF4-FFF2-40B4-BE49-F238E27FC236}">
                  <a16:creationId xmlns:a16="http://schemas.microsoft.com/office/drawing/2014/main" id="{9F370F46-B6E2-4430-BB97-2159F3D49D5D}"/>
                </a:ext>
              </a:extLst>
            </p:cNvPr>
            <p:cNvPicPr>
              <a:picLocks noChangeAspect="1"/>
            </p:cNvPicPr>
            <p:nvPr/>
          </p:nvPicPr>
          <p:blipFill>
            <a:blip r:embed="rId5"/>
            <a:stretch>
              <a:fillRect/>
            </a:stretch>
          </p:blipFill>
          <p:spPr>
            <a:xfrm>
              <a:off x="68133" y="1694843"/>
              <a:ext cx="4955688" cy="3825572"/>
            </a:xfrm>
            <a:prstGeom prst="rect">
              <a:avLst/>
            </a:prstGeom>
          </p:spPr>
        </p:pic>
        <p:pic>
          <p:nvPicPr>
            <p:cNvPr id="15" name="图片 14">
              <a:extLst>
                <a:ext uri="{FF2B5EF4-FFF2-40B4-BE49-F238E27FC236}">
                  <a16:creationId xmlns:a16="http://schemas.microsoft.com/office/drawing/2014/main" id="{E214E213-465F-4C86-AA74-9E8E88B97403}"/>
                </a:ext>
              </a:extLst>
            </p:cNvPr>
            <p:cNvPicPr>
              <a:picLocks noChangeAspect="1"/>
            </p:cNvPicPr>
            <p:nvPr/>
          </p:nvPicPr>
          <p:blipFill>
            <a:blip r:embed="rId6"/>
            <a:stretch>
              <a:fillRect/>
            </a:stretch>
          </p:blipFill>
          <p:spPr>
            <a:xfrm>
              <a:off x="6096000" y="2217533"/>
              <a:ext cx="5944115" cy="3292125"/>
            </a:xfrm>
            <a:prstGeom prst="rect">
              <a:avLst/>
            </a:prstGeom>
          </p:spPr>
        </p:pic>
        <p:sp>
          <p:nvSpPr>
            <p:cNvPr id="17" name="箭头: 右 16">
              <a:extLst>
                <a:ext uri="{FF2B5EF4-FFF2-40B4-BE49-F238E27FC236}">
                  <a16:creationId xmlns:a16="http://schemas.microsoft.com/office/drawing/2014/main" id="{C29BD201-334F-4819-8F4D-F9F80E4626C0}"/>
                </a:ext>
              </a:extLst>
            </p:cNvPr>
            <p:cNvSpPr/>
            <p:nvPr/>
          </p:nvSpPr>
          <p:spPr>
            <a:xfrm>
              <a:off x="5156497" y="3428999"/>
              <a:ext cx="796065" cy="454511"/>
            </a:xfrm>
            <a:prstGeom prst="rightArrow">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Calibri" panose="020F0502020204030204"/>
              </a:endParaRPr>
            </a:p>
          </p:txBody>
        </p:sp>
      </p:grpSp>
    </p:spTree>
    <p:extLst>
      <p:ext uri="{BB962C8B-B14F-4D97-AF65-F5344CB8AC3E}">
        <p14:creationId xmlns:p14="http://schemas.microsoft.com/office/powerpoint/2010/main" val="34415844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5" y="560050"/>
            <a:ext cx="2739145"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参考文献与资料</a:t>
            </a:r>
            <a:endParaRPr lang="en-US" altLang="zh-CN" sz="2400" b="1" dirty="0"/>
          </a:p>
        </p:txBody>
      </p:sp>
      <p:sp>
        <p:nvSpPr>
          <p:cNvPr id="5" name="文本框 4">
            <a:extLst>
              <a:ext uri="{FF2B5EF4-FFF2-40B4-BE49-F238E27FC236}">
                <a16:creationId xmlns:a16="http://schemas.microsoft.com/office/drawing/2014/main" id="{A159E8E4-1D97-41BD-A24A-28BE297788E1}"/>
              </a:ext>
            </a:extLst>
          </p:cNvPr>
          <p:cNvSpPr txBox="1"/>
          <p:nvPr/>
        </p:nvSpPr>
        <p:spPr>
          <a:xfrm>
            <a:off x="393404" y="1330473"/>
            <a:ext cx="8952614"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dirty="0">
                <a:solidFill>
                  <a:schemeClr val="tx1"/>
                </a:solidFill>
                <a:latin typeface="-apple-system"/>
              </a:rPr>
              <a:t>[1].</a:t>
            </a:r>
            <a:r>
              <a:rPr lang="zh-CN" altLang="en-US" dirty="0">
                <a:solidFill>
                  <a:schemeClr val="tx1"/>
                </a:solidFill>
                <a:latin typeface="-apple-system"/>
              </a:rPr>
              <a:t>刘康</a:t>
            </a:r>
            <a:r>
              <a:rPr lang="en-US" altLang="zh-CN" dirty="0">
                <a:solidFill>
                  <a:schemeClr val="tx1"/>
                </a:solidFill>
                <a:latin typeface="-apple-system"/>
              </a:rPr>
              <a:t>,</a:t>
            </a:r>
            <a:r>
              <a:rPr lang="zh-CN" altLang="en-US" dirty="0">
                <a:solidFill>
                  <a:schemeClr val="tx1"/>
                </a:solidFill>
                <a:latin typeface="-apple-system"/>
              </a:rPr>
              <a:t>知识图谱与问答系统前沿技术研讨会</a:t>
            </a:r>
            <a:r>
              <a:rPr lang="en-US" altLang="zh-CN" dirty="0">
                <a:solidFill>
                  <a:schemeClr val="tx1"/>
                </a:solidFill>
                <a:latin typeface="-apple-system"/>
              </a:rPr>
              <a:t>—《</a:t>
            </a:r>
            <a:r>
              <a:rPr lang="zh-CN" altLang="en-US" dirty="0">
                <a:solidFill>
                  <a:schemeClr val="tx1"/>
                </a:solidFill>
                <a:latin typeface="-apple-system"/>
              </a:rPr>
              <a:t>基于深度学习的知识库问答</a:t>
            </a:r>
            <a:r>
              <a:rPr lang="en-US" altLang="zh-CN" dirty="0">
                <a:solidFill>
                  <a:schemeClr val="tx1"/>
                </a:solidFill>
                <a:latin typeface="-apple-system"/>
              </a:rPr>
              <a:t>》</a:t>
            </a:r>
            <a:endParaRPr lang="zh-CN" altLang="en-US" dirty="0">
              <a:solidFill>
                <a:schemeClr val="tx1"/>
              </a:solidFill>
              <a:latin typeface="-apple-system"/>
            </a:endParaRPr>
          </a:p>
        </p:txBody>
      </p:sp>
      <p:sp>
        <p:nvSpPr>
          <p:cNvPr id="6" name="文本框 5">
            <a:extLst>
              <a:ext uri="{FF2B5EF4-FFF2-40B4-BE49-F238E27FC236}">
                <a16:creationId xmlns:a16="http://schemas.microsoft.com/office/drawing/2014/main" id="{B9320F26-F794-48DC-94D1-ED95C149BAFB}"/>
              </a:ext>
            </a:extLst>
          </p:cNvPr>
          <p:cNvSpPr txBox="1"/>
          <p:nvPr/>
        </p:nvSpPr>
        <p:spPr>
          <a:xfrm>
            <a:off x="393404" y="1699805"/>
            <a:ext cx="8052707"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a:solidFill>
                  <a:schemeClr val="tx1"/>
                </a:solidFill>
                <a:latin typeface="-apple-system"/>
              </a:defRPr>
            </a:lvl1pPr>
          </a:lstStyle>
          <a:p>
            <a:r>
              <a:rPr lang="en-US" altLang="zh-CN" b="1" dirty="0"/>
              <a:t>[2]. </a:t>
            </a:r>
            <a:r>
              <a:rPr lang="en-US" altLang="zh-CN" dirty="0" err="1"/>
              <a:t>Berant</a:t>
            </a:r>
            <a:r>
              <a:rPr lang="en-US" altLang="zh-CN" dirty="0"/>
              <a:t> J, Chou A, </a:t>
            </a:r>
            <a:r>
              <a:rPr lang="en-US" altLang="zh-CN" dirty="0" err="1"/>
              <a:t>Frostig</a:t>
            </a:r>
            <a:r>
              <a:rPr lang="en-US" altLang="zh-CN" dirty="0"/>
              <a:t> R, et al. Semantic Parsing on Freebase from Question-Answer Pairs[C]//EMNLP. 2013, 2(5): 6.</a:t>
            </a:r>
            <a:endParaRPr lang="zh-CN" altLang="en-US" dirty="0"/>
          </a:p>
        </p:txBody>
      </p:sp>
      <p:sp>
        <p:nvSpPr>
          <p:cNvPr id="8" name="文本框 7">
            <a:extLst>
              <a:ext uri="{FF2B5EF4-FFF2-40B4-BE49-F238E27FC236}">
                <a16:creationId xmlns:a16="http://schemas.microsoft.com/office/drawing/2014/main" id="{F84C6366-56D7-4004-9579-C73F38FCC090}"/>
              </a:ext>
            </a:extLst>
          </p:cNvPr>
          <p:cNvSpPr txBox="1"/>
          <p:nvPr/>
        </p:nvSpPr>
        <p:spPr>
          <a:xfrm>
            <a:off x="393404" y="3269466"/>
            <a:ext cx="6103088"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i="0" dirty="0">
                <a:solidFill>
                  <a:srgbClr val="121212"/>
                </a:solidFill>
                <a:effectLst/>
                <a:latin typeface="-apple-system"/>
              </a:rPr>
              <a:t>[4].</a:t>
            </a:r>
            <a:r>
              <a:rPr lang="en-US" altLang="zh-CN" b="0" i="0" dirty="0" err="1">
                <a:solidFill>
                  <a:srgbClr val="121212"/>
                </a:solidFill>
                <a:effectLst/>
                <a:latin typeface="-apple-system"/>
              </a:rPr>
              <a:t>Bordes</a:t>
            </a:r>
            <a:r>
              <a:rPr lang="en-US" altLang="zh-CN" b="0" i="0" dirty="0">
                <a:solidFill>
                  <a:srgbClr val="121212"/>
                </a:solidFill>
                <a:effectLst/>
                <a:latin typeface="-apple-system"/>
              </a:rPr>
              <a:t> A, Chopra S, Weston J. </a:t>
            </a:r>
            <a:r>
              <a:rPr lang="en-US" altLang="zh-CN" b="0" i="1" dirty="0">
                <a:solidFill>
                  <a:srgbClr val="121212"/>
                </a:solidFill>
                <a:effectLst/>
                <a:latin typeface="-apple-system"/>
              </a:rPr>
              <a:t>Question answering with subgraph embeddings</a:t>
            </a:r>
            <a:r>
              <a:rPr lang="en-US" altLang="zh-CN" b="0" i="0" dirty="0">
                <a:solidFill>
                  <a:srgbClr val="121212"/>
                </a:solidFill>
                <a:effectLst/>
                <a:latin typeface="-apple-system"/>
              </a:rPr>
              <a:t>[J]. </a:t>
            </a:r>
            <a:r>
              <a:rPr lang="en-US" altLang="zh-CN" b="0" i="0" dirty="0" err="1">
                <a:solidFill>
                  <a:srgbClr val="121212"/>
                </a:solidFill>
                <a:effectLst/>
                <a:latin typeface="-apple-system"/>
              </a:rPr>
              <a:t>arXiv</a:t>
            </a:r>
            <a:r>
              <a:rPr lang="en-US" altLang="zh-CN" b="0" i="0" dirty="0">
                <a:solidFill>
                  <a:srgbClr val="121212"/>
                </a:solidFill>
                <a:effectLst/>
                <a:latin typeface="-apple-system"/>
              </a:rPr>
              <a:t> preprint arXiv:1406.3676, 2014</a:t>
            </a:r>
            <a:endParaRPr lang="zh-CN" altLang="en-US" dirty="0"/>
          </a:p>
        </p:txBody>
      </p:sp>
      <p:sp>
        <p:nvSpPr>
          <p:cNvPr id="10" name="文本框 9">
            <a:extLst>
              <a:ext uri="{FF2B5EF4-FFF2-40B4-BE49-F238E27FC236}">
                <a16:creationId xmlns:a16="http://schemas.microsoft.com/office/drawing/2014/main" id="{864622DA-0714-4F24-A215-1B59D80F307A}"/>
              </a:ext>
            </a:extLst>
          </p:cNvPr>
          <p:cNvSpPr txBox="1"/>
          <p:nvPr/>
        </p:nvSpPr>
        <p:spPr>
          <a:xfrm>
            <a:off x="393404" y="2346136"/>
            <a:ext cx="6103088" cy="92333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i="0" dirty="0">
                <a:solidFill>
                  <a:srgbClr val="121212"/>
                </a:solidFill>
                <a:effectLst/>
                <a:latin typeface="-apple-system"/>
              </a:rPr>
              <a:t>[3].</a:t>
            </a:r>
            <a:r>
              <a:rPr lang="en-US" altLang="zh-CN" b="0" i="0" dirty="0">
                <a:solidFill>
                  <a:srgbClr val="121212"/>
                </a:solidFill>
                <a:effectLst/>
                <a:latin typeface="-apple-system"/>
              </a:rPr>
              <a:t>Yao X, Van </a:t>
            </a:r>
            <a:r>
              <a:rPr lang="en-US" altLang="zh-CN" b="0" i="0" dirty="0" err="1">
                <a:solidFill>
                  <a:srgbClr val="121212"/>
                </a:solidFill>
                <a:effectLst/>
                <a:latin typeface="-apple-system"/>
              </a:rPr>
              <a:t>Durme</a:t>
            </a:r>
            <a:r>
              <a:rPr lang="en-US" altLang="zh-CN" b="0" i="0" dirty="0">
                <a:solidFill>
                  <a:srgbClr val="121212"/>
                </a:solidFill>
                <a:effectLst/>
                <a:latin typeface="-apple-system"/>
              </a:rPr>
              <a:t> B. </a:t>
            </a:r>
            <a:r>
              <a:rPr lang="en-US" altLang="zh-CN" b="0" i="1" dirty="0">
                <a:solidFill>
                  <a:srgbClr val="121212"/>
                </a:solidFill>
                <a:effectLst/>
                <a:latin typeface="-apple-system"/>
              </a:rPr>
              <a:t>Information Extraction over Structured Data: Question Answering with Freebase</a:t>
            </a:r>
            <a:r>
              <a:rPr lang="en-US" altLang="zh-CN" b="0" i="0" dirty="0">
                <a:solidFill>
                  <a:srgbClr val="121212"/>
                </a:solidFill>
                <a:effectLst/>
                <a:latin typeface="-apple-system"/>
              </a:rPr>
              <a:t>[C]//ACL (1). 2014: 956-966.</a:t>
            </a:r>
            <a:endParaRPr lang="zh-CN" altLang="en-US" dirty="0"/>
          </a:p>
        </p:txBody>
      </p:sp>
      <p:sp>
        <p:nvSpPr>
          <p:cNvPr id="12" name="文本框 11">
            <a:extLst>
              <a:ext uri="{FF2B5EF4-FFF2-40B4-BE49-F238E27FC236}">
                <a16:creationId xmlns:a16="http://schemas.microsoft.com/office/drawing/2014/main" id="{7FD4CE77-5ADB-434D-940A-3DB1B59A001E}"/>
              </a:ext>
            </a:extLst>
          </p:cNvPr>
          <p:cNvSpPr txBox="1"/>
          <p:nvPr/>
        </p:nvSpPr>
        <p:spPr>
          <a:xfrm>
            <a:off x="405787" y="3995062"/>
            <a:ext cx="6705018"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1" i="0" dirty="0">
                <a:effectLst/>
                <a:latin typeface="-apple-system"/>
              </a:rPr>
              <a:t>[5].</a:t>
            </a:r>
            <a:r>
              <a:rPr lang="en-US" altLang="zh-CN" b="0" i="0" dirty="0">
                <a:effectLst/>
                <a:latin typeface="-apple-system"/>
              </a:rPr>
              <a:t> Wang, S., &amp; Jiang, J. (2016). Machine comprehension using match-</a:t>
            </a:r>
            <a:r>
              <a:rPr lang="en-US" altLang="zh-CN" b="0" i="0" dirty="0" err="1">
                <a:effectLst/>
                <a:latin typeface="-apple-system"/>
              </a:rPr>
              <a:t>lstm</a:t>
            </a:r>
            <a:r>
              <a:rPr lang="en-US" altLang="zh-CN" b="0" i="0" dirty="0">
                <a:effectLst/>
                <a:latin typeface="-apple-system"/>
              </a:rPr>
              <a:t> and answer pointer. </a:t>
            </a:r>
            <a:r>
              <a:rPr lang="en-US" altLang="zh-CN" b="0" i="0" dirty="0" err="1">
                <a:effectLst/>
                <a:latin typeface="-apple-system"/>
              </a:rPr>
              <a:t>arXiv</a:t>
            </a:r>
            <a:r>
              <a:rPr lang="en-US" altLang="zh-CN" b="0" i="0" dirty="0">
                <a:effectLst/>
                <a:latin typeface="-apple-system"/>
              </a:rPr>
              <a:t> preprint arXiv:1608.07905.</a:t>
            </a:r>
            <a:endParaRPr lang="zh-CN" altLang="en-US" dirty="0"/>
          </a:p>
        </p:txBody>
      </p:sp>
      <p:sp>
        <p:nvSpPr>
          <p:cNvPr id="14" name="文本框 13">
            <a:extLst>
              <a:ext uri="{FF2B5EF4-FFF2-40B4-BE49-F238E27FC236}">
                <a16:creationId xmlns:a16="http://schemas.microsoft.com/office/drawing/2014/main" id="{C5143F55-367C-41FF-A0E7-44BADA52D234}"/>
              </a:ext>
            </a:extLst>
          </p:cNvPr>
          <p:cNvSpPr txBox="1"/>
          <p:nvPr/>
        </p:nvSpPr>
        <p:spPr>
          <a:xfrm>
            <a:off x="405787" y="4790486"/>
            <a:ext cx="7203603" cy="64633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b="1">
                <a:latin typeface="-apple-system"/>
              </a:defRPr>
            </a:lvl1pPr>
          </a:lstStyle>
          <a:p>
            <a:r>
              <a:rPr lang="en-US" altLang="zh-CN" dirty="0"/>
              <a:t>[6].</a:t>
            </a:r>
            <a:r>
              <a:rPr lang="en-US" altLang="zh-CN" b="0" dirty="0"/>
              <a:t>Tan C, Wei F, Yang N, et al. S-net: From answer extraction to answer synthesis for machine reading comprehension[C]//AAAI. 2018.</a:t>
            </a:r>
            <a:endParaRPr lang="zh-CN" altLang="en-US" b="0" dirty="0"/>
          </a:p>
        </p:txBody>
      </p:sp>
      <p:sp>
        <p:nvSpPr>
          <p:cNvPr id="16" name="文本框 15">
            <a:extLst>
              <a:ext uri="{FF2B5EF4-FFF2-40B4-BE49-F238E27FC236}">
                <a16:creationId xmlns:a16="http://schemas.microsoft.com/office/drawing/2014/main" id="{2B64ADD6-1635-46A7-A5DC-F153CD8B97E7}"/>
              </a:ext>
            </a:extLst>
          </p:cNvPr>
          <p:cNvSpPr txBox="1"/>
          <p:nvPr/>
        </p:nvSpPr>
        <p:spPr>
          <a:xfrm>
            <a:off x="2533426" y="5822920"/>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en-US" altLang="zh-CN" b="0" i="0" dirty="0">
                <a:solidFill>
                  <a:srgbClr val="222222"/>
                </a:solidFill>
                <a:effectLst/>
                <a:latin typeface="Arial" panose="020B0604020202020204" pitchFamily="34" charset="0"/>
              </a:rPr>
              <a:t>………</a:t>
            </a:r>
            <a:endParaRPr lang="zh-CN" altLang="en-US" dirty="0"/>
          </a:p>
        </p:txBody>
      </p:sp>
    </p:spTree>
    <p:extLst>
      <p:ext uri="{BB962C8B-B14F-4D97-AF65-F5344CB8AC3E}">
        <p14:creationId xmlns:p14="http://schemas.microsoft.com/office/powerpoint/2010/main" val="356454449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9" name="组合 262"/>
          <p:cNvGrpSpPr/>
          <p:nvPr/>
        </p:nvGrpSpPr>
        <p:grpSpPr>
          <a:xfrm>
            <a:off x="0" y="0"/>
            <a:ext cx="12192000" cy="6858000"/>
            <a:chOff x="0" y="0"/>
            <a:chExt cx="12192000" cy="6858000"/>
          </a:xfrm>
        </p:grpSpPr>
        <p:sp>
          <p:nvSpPr>
            <p:cNvPr id="511" name="矩形 263"/>
            <p:cNvSpPr/>
            <p:nvPr/>
          </p:nvSpPr>
          <p:spPr>
            <a:xfrm>
              <a:off x="0" y="0"/>
              <a:ext cx="12192000" cy="6858000"/>
            </a:xfrm>
            <a:prstGeom prst="rect">
              <a:avLst/>
            </a:prstGeom>
            <a:gradFill flip="none" rotWithShape="1">
              <a:gsLst>
                <a:gs pos="0">
                  <a:srgbClr val="002167"/>
                </a:gs>
                <a:gs pos="50000">
                  <a:srgbClr val="003096"/>
                </a:gs>
                <a:gs pos="100000">
                  <a:srgbClr val="003AB4"/>
                </a:gs>
              </a:gsLst>
              <a:lin ang="2700000" scaled="0"/>
            </a:gradFill>
            <a:ln w="12700" cap="flat">
              <a:noFill/>
              <a:miter lim="400000"/>
            </a:ln>
            <a:effectLst/>
          </p:spPr>
          <p:txBody>
            <a:bodyPr wrap="square" lIns="0" tIns="0" rIns="0" bIns="0" numCol="1" anchor="ctr">
              <a:noAutofit/>
            </a:bodyPr>
            <a:lstStyle/>
            <a:p>
              <a:pPr algn="ctr">
                <a:defRPr sz="2400">
                  <a:solidFill>
                    <a:srgbClr val="FFFFFF"/>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endParaRPr/>
            </a:p>
          </p:txBody>
        </p:sp>
        <p:grpSp>
          <p:nvGrpSpPr>
            <p:cNvPr id="768" name="Group 2"/>
            <p:cNvGrpSpPr/>
            <p:nvPr/>
          </p:nvGrpSpPr>
          <p:grpSpPr>
            <a:xfrm>
              <a:off x="921604" y="739193"/>
              <a:ext cx="10174621" cy="5542715"/>
              <a:chOff x="0" y="0"/>
              <a:chExt cx="10174619" cy="5542714"/>
            </a:xfrm>
          </p:grpSpPr>
          <p:sp>
            <p:nvSpPr>
              <p:cNvPr id="512" name="Freeform 5"/>
              <p:cNvSpPr/>
              <p:nvPr/>
            </p:nvSpPr>
            <p:spPr>
              <a:xfrm>
                <a:off x="714248" y="2437866"/>
                <a:ext cx="149857" cy="114066"/>
              </a:xfrm>
              <a:custGeom>
                <a:avLst/>
                <a:gdLst/>
                <a:ahLst/>
                <a:cxnLst>
                  <a:cxn ang="0">
                    <a:pos x="wd2" y="hd2"/>
                  </a:cxn>
                  <a:cxn ang="5400000">
                    <a:pos x="wd2" y="hd2"/>
                  </a:cxn>
                  <a:cxn ang="10800000">
                    <a:pos x="wd2" y="hd2"/>
                  </a:cxn>
                  <a:cxn ang="16200000">
                    <a:pos x="wd2" y="hd2"/>
                  </a:cxn>
                </a:cxnLst>
                <a:rect l="0" t="0" r="r" b="b"/>
                <a:pathLst>
                  <a:path w="21600" h="21600" extrusionOk="0">
                    <a:moveTo>
                      <a:pt x="0" y="2563"/>
                    </a:moveTo>
                    <a:lnTo>
                      <a:pt x="842" y="1098"/>
                    </a:lnTo>
                    <a:lnTo>
                      <a:pt x="0" y="1098"/>
                    </a:lnTo>
                    <a:lnTo>
                      <a:pt x="0" y="2563"/>
                    </a:lnTo>
                    <a:close/>
                    <a:moveTo>
                      <a:pt x="3927" y="1098"/>
                    </a:moveTo>
                    <a:lnTo>
                      <a:pt x="3927" y="0"/>
                    </a:lnTo>
                    <a:lnTo>
                      <a:pt x="3086" y="0"/>
                    </a:lnTo>
                    <a:lnTo>
                      <a:pt x="3086" y="1098"/>
                    </a:lnTo>
                    <a:lnTo>
                      <a:pt x="3927" y="1098"/>
                    </a:lnTo>
                    <a:close/>
                    <a:moveTo>
                      <a:pt x="10379" y="5492"/>
                    </a:moveTo>
                    <a:lnTo>
                      <a:pt x="9257" y="4027"/>
                    </a:lnTo>
                    <a:lnTo>
                      <a:pt x="8135" y="4027"/>
                    </a:lnTo>
                    <a:lnTo>
                      <a:pt x="9257" y="5492"/>
                    </a:lnTo>
                    <a:lnTo>
                      <a:pt x="10379" y="5492"/>
                    </a:lnTo>
                    <a:close/>
                    <a:moveTo>
                      <a:pt x="14306" y="6590"/>
                    </a:moveTo>
                    <a:lnTo>
                      <a:pt x="13465" y="6590"/>
                    </a:lnTo>
                    <a:lnTo>
                      <a:pt x="14306" y="6590"/>
                    </a:lnTo>
                    <a:close/>
                    <a:moveTo>
                      <a:pt x="15429" y="9519"/>
                    </a:moveTo>
                    <a:lnTo>
                      <a:pt x="14306" y="8054"/>
                    </a:lnTo>
                    <a:lnTo>
                      <a:pt x="16551" y="8054"/>
                    </a:lnTo>
                    <a:lnTo>
                      <a:pt x="17673" y="9519"/>
                    </a:lnTo>
                    <a:lnTo>
                      <a:pt x="15429" y="9519"/>
                    </a:lnTo>
                    <a:close/>
                    <a:moveTo>
                      <a:pt x="16551" y="16108"/>
                    </a:moveTo>
                    <a:lnTo>
                      <a:pt x="17673" y="17573"/>
                    </a:lnTo>
                    <a:lnTo>
                      <a:pt x="17673" y="20136"/>
                    </a:lnTo>
                    <a:lnTo>
                      <a:pt x="18514" y="21600"/>
                    </a:lnTo>
                    <a:lnTo>
                      <a:pt x="19636" y="19037"/>
                    </a:lnTo>
                    <a:lnTo>
                      <a:pt x="21600" y="17573"/>
                    </a:lnTo>
                    <a:lnTo>
                      <a:pt x="20758" y="16108"/>
                    </a:lnTo>
                    <a:lnTo>
                      <a:pt x="20758" y="15010"/>
                    </a:lnTo>
                    <a:lnTo>
                      <a:pt x="19636" y="15010"/>
                    </a:lnTo>
                    <a:lnTo>
                      <a:pt x="18514" y="13546"/>
                    </a:lnTo>
                    <a:lnTo>
                      <a:pt x="17673" y="12081"/>
                    </a:lnTo>
                    <a:lnTo>
                      <a:pt x="17673" y="15010"/>
                    </a:lnTo>
                    <a:lnTo>
                      <a:pt x="16551" y="1610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3" name="Freeform 6"/>
              <p:cNvSpPr/>
              <p:nvPr/>
            </p:nvSpPr>
            <p:spPr>
              <a:xfrm>
                <a:off x="6692393" y="4028954"/>
                <a:ext cx="12701" cy="1546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0"/>
                    </a:lnTo>
                    <a:lnTo>
                      <a:pt x="21600" y="0"/>
                    </a:lnTo>
                    <a:lnTo>
                      <a:pt x="21600" y="21600"/>
                    </a:lnTo>
                    <a:lnTo>
                      <a:pt x="0" y="10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4" name="Freeform 7"/>
              <p:cNvSpPr/>
              <p:nvPr/>
            </p:nvSpPr>
            <p:spPr>
              <a:xfrm>
                <a:off x="6636468" y="3986423"/>
                <a:ext cx="42817" cy="36734"/>
              </a:xfrm>
              <a:custGeom>
                <a:avLst/>
                <a:gdLst/>
                <a:ahLst/>
                <a:cxnLst>
                  <a:cxn ang="0">
                    <a:pos x="wd2" y="hd2"/>
                  </a:cxn>
                  <a:cxn ang="5400000">
                    <a:pos x="wd2" y="hd2"/>
                  </a:cxn>
                  <a:cxn ang="10800000">
                    <a:pos x="wd2" y="hd2"/>
                  </a:cxn>
                  <a:cxn ang="16200000">
                    <a:pos x="wd2" y="hd2"/>
                  </a:cxn>
                </a:cxnLst>
                <a:rect l="0" t="0" r="r" b="b"/>
                <a:pathLst>
                  <a:path w="21600" h="21600" extrusionOk="0">
                    <a:moveTo>
                      <a:pt x="3927" y="12505"/>
                    </a:moveTo>
                    <a:lnTo>
                      <a:pt x="3927" y="0"/>
                    </a:lnTo>
                    <a:lnTo>
                      <a:pt x="0" y="0"/>
                    </a:lnTo>
                    <a:lnTo>
                      <a:pt x="0" y="12505"/>
                    </a:lnTo>
                    <a:lnTo>
                      <a:pt x="3927" y="12505"/>
                    </a:lnTo>
                    <a:close/>
                    <a:moveTo>
                      <a:pt x="3927" y="17053"/>
                    </a:moveTo>
                    <a:lnTo>
                      <a:pt x="7855" y="17053"/>
                    </a:lnTo>
                    <a:lnTo>
                      <a:pt x="7855" y="21600"/>
                    </a:lnTo>
                    <a:lnTo>
                      <a:pt x="3927" y="21600"/>
                    </a:lnTo>
                    <a:lnTo>
                      <a:pt x="3927" y="17053"/>
                    </a:lnTo>
                    <a:close/>
                    <a:moveTo>
                      <a:pt x="21600" y="21600"/>
                    </a:moveTo>
                    <a:lnTo>
                      <a:pt x="21600" y="17053"/>
                    </a:lnTo>
                    <a:lnTo>
                      <a:pt x="18655" y="17053"/>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5" name="Freeform 8"/>
              <p:cNvSpPr/>
              <p:nvPr/>
            </p:nvSpPr>
            <p:spPr>
              <a:xfrm>
                <a:off x="6737667" y="3793094"/>
                <a:ext cx="303604" cy="150796"/>
              </a:xfrm>
              <a:custGeom>
                <a:avLst/>
                <a:gdLst/>
                <a:ahLst/>
                <a:cxnLst>
                  <a:cxn ang="0">
                    <a:pos x="wd2" y="hd2"/>
                  </a:cxn>
                  <a:cxn ang="5400000">
                    <a:pos x="wd2" y="hd2"/>
                  </a:cxn>
                  <a:cxn ang="10800000">
                    <a:pos x="wd2" y="hd2"/>
                  </a:cxn>
                  <a:cxn ang="16200000">
                    <a:pos x="wd2" y="hd2"/>
                  </a:cxn>
                </a:cxnLst>
                <a:rect l="0" t="0" r="r" b="b"/>
                <a:pathLst>
                  <a:path w="21600" h="21600" extrusionOk="0">
                    <a:moveTo>
                      <a:pt x="21046" y="1108"/>
                    </a:moveTo>
                    <a:lnTo>
                      <a:pt x="21600" y="1108"/>
                    </a:lnTo>
                    <a:lnTo>
                      <a:pt x="21046" y="0"/>
                    </a:lnTo>
                    <a:lnTo>
                      <a:pt x="21046" y="1108"/>
                    </a:lnTo>
                    <a:close/>
                    <a:moveTo>
                      <a:pt x="554" y="21600"/>
                    </a:moveTo>
                    <a:lnTo>
                      <a:pt x="969" y="21600"/>
                    </a:lnTo>
                    <a:lnTo>
                      <a:pt x="554" y="21600"/>
                    </a:lnTo>
                    <a:close/>
                    <a:moveTo>
                      <a:pt x="0" y="19385"/>
                    </a:moveTo>
                    <a:lnTo>
                      <a:pt x="554" y="19385"/>
                    </a:lnTo>
                    <a:lnTo>
                      <a:pt x="554" y="20492"/>
                    </a:lnTo>
                    <a:lnTo>
                      <a:pt x="0" y="193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6" name="Freeform 9"/>
              <p:cNvSpPr/>
              <p:nvPr/>
            </p:nvSpPr>
            <p:spPr>
              <a:xfrm>
                <a:off x="8207032" y="3255643"/>
                <a:ext cx="72010" cy="206862"/>
              </a:xfrm>
              <a:custGeom>
                <a:avLst/>
                <a:gdLst/>
                <a:ahLst/>
                <a:cxnLst>
                  <a:cxn ang="0">
                    <a:pos x="wd2" y="hd2"/>
                  </a:cxn>
                  <a:cxn ang="5400000">
                    <a:pos x="wd2" y="hd2"/>
                  </a:cxn>
                  <a:cxn ang="10800000">
                    <a:pos x="wd2" y="hd2"/>
                  </a:cxn>
                  <a:cxn ang="16200000">
                    <a:pos x="wd2" y="hd2"/>
                  </a:cxn>
                </a:cxnLst>
                <a:rect l="0" t="0" r="r" b="b"/>
                <a:pathLst>
                  <a:path w="21600" h="21600" extrusionOk="0">
                    <a:moveTo>
                      <a:pt x="6480" y="3724"/>
                    </a:moveTo>
                    <a:cubicBezTo>
                      <a:pt x="8640" y="3724"/>
                      <a:pt x="8640" y="3724"/>
                      <a:pt x="8640" y="3724"/>
                    </a:cubicBezTo>
                    <a:cubicBezTo>
                      <a:pt x="8640" y="2979"/>
                      <a:pt x="8640" y="2979"/>
                      <a:pt x="8640" y="2979"/>
                    </a:cubicBezTo>
                    <a:cubicBezTo>
                      <a:pt x="8640" y="2234"/>
                      <a:pt x="8640" y="2234"/>
                      <a:pt x="8640" y="2234"/>
                    </a:cubicBezTo>
                    <a:cubicBezTo>
                      <a:pt x="8640" y="1490"/>
                      <a:pt x="8640" y="1490"/>
                      <a:pt x="8640" y="1490"/>
                    </a:cubicBezTo>
                    <a:cubicBezTo>
                      <a:pt x="8640" y="745"/>
                      <a:pt x="8640" y="745"/>
                      <a:pt x="8640" y="745"/>
                    </a:cubicBezTo>
                    <a:cubicBezTo>
                      <a:pt x="8640" y="745"/>
                      <a:pt x="8640" y="745"/>
                      <a:pt x="8640" y="745"/>
                    </a:cubicBezTo>
                    <a:cubicBezTo>
                      <a:pt x="8640" y="0"/>
                      <a:pt x="8640" y="0"/>
                      <a:pt x="8640" y="0"/>
                    </a:cubicBezTo>
                    <a:cubicBezTo>
                      <a:pt x="8640" y="0"/>
                      <a:pt x="8640" y="0"/>
                      <a:pt x="8640" y="0"/>
                    </a:cubicBezTo>
                    <a:cubicBezTo>
                      <a:pt x="6480" y="745"/>
                      <a:pt x="6480" y="745"/>
                      <a:pt x="6480" y="745"/>
                    </a:cubicBezTo>
                    <a:cubicBezTo>
                      <a:pt x="6480" y="1490"/>
                      <a:pt x="6480" y="1490"/>
                      <a:pt x="6480" y="1490"/>
                    </a:cubicBezTo>
                    <a:cubicBezTo>
                      <a:pt x="6480" y="2234"/>
                      <a:pt x="6480" y="2234"/>
                      <a:pt x="6480" y="2234"/>
                    </a:cubicBezTo>
                    <a:cubicBezTo>
                      <a:pt x="6480" y="2234"/>
                      <a:pt x="6480" y="2234"/>
                      <a:pt x="6480" y="2234"/>
                    </a:cubicBezTo>
                    <a:cubicBezTo>
                      <a:pt x="6480" y="3724"/>
                      <a:pt x="6480" y="3724"/>
                      <a:pt x="6480" y="3724"/>
                    </a:cubicBezTo>
                    <a:cubicBezTo>
                      <a:pt x="6480" y="3724"/>
                      <a:pt x="6480" y="3724"/>
                      <a:pt x="6480" y="3724"/>
                    </a:cubicBezTo>
                    <a:close/>
                    <a:moveTo>
                      <a:pt x="6480" y="7448"/>
                    </a:moveTo>
                    <a:cubicBezTo>
                      <a:pt x="6480" y="6703"/>
                      <a:pt x="6480" y="6703"/>
                      <a:pt x="6480" y="6703"/>
                    </a:cubicBezTo>
                    <a:cubicBezTo>
                      <a:pt x="6480" y="5959"/>
                      <a:pt x="6480" y="5959"/>
                      <a:pt x="6480" y="5959"/>
                    </a:cubicBezTo>
                    <a:cubicBezTo>
                      <a:pt x="6480" y="5214"/>
                      <a:pt x="6480" y="5214"/>
                      <a:pt x="6480" y="5214"/>
                    </a:cubicBezTo>
                    <a:cubicBezTo>
                      <a:pt x="6480" y="5214"/>
                      <a:pt x="6480" y="5214"/>
                      <a:pt x="6480" y="5214"/>
                    </a:cubicBezTo>
                    <a:cubicBezTo>
                      <a:pt x="8640" y="4469"/>
                      <a:pt x="8640" y="4469"/>
                      <a:pt x="8640" y="4469"/>
                    </a:cubicBezTo>
                    <a:cubicBezTo>
                      <a:pt x="8640" y="4469"/>
                      <a:pt x="8640" y="4469"/>
                      <a:pt x="8640" y="4469"/>
                    </a:cubicBezTo>
                    <a:cubicBezTo>
                      <a:pt x="6480" y="4469"/>
                      <a:pt x="6480" y="4469"/>
                      <a:pt x="6480" y="4469"/>
                    </a:cubicBezTo>
                    <a:cubicBezTo>
                      <a:pt x="6480" y="5214"/>
                      <a:pt x="6480" y="5214"/>
                      <a:pt x="6480" y="5214"/>
                    </a:cubicBezTo>
                    <a:cubicBezTo>
                      <a:pt x="4320" y="5959"/>
                      <a:pt x="4320" y="5959"/>
                      <a:pt x="4320" y="5959"/>
                    </a:cubicBezTo>
                    <a:cubicBezTo>
                      <a:pt x="6480" y="6703"/>
                      <a:pt x="6480" y="6703"/>
                      <a:pt x="6480" y="6703"/>
                    </a:cubicBezTo>
                    <a:cubicBezTo>
                      <a:pt x="6480" y="6703"/>
                      <a:pt x="6480" y="6703"/>
                      <a:pt x="6480" y="6703"/>
                    </a:cubicBezTo>
                    <a:cubicBezTo>
                      <a:pt x="6480" y="7448"/>
                      <a:pt x="6480" y="7448"/>
                      <a:pt x="6480" y="7448"/>
                    </a:cubicBezTo>
                    <a:close/>
                    <a:moveTo>
                      <a:pt x="0" y="6703"/>
                    </a:moveTo>
                    <a:cubicBezTo>
                      <a:pt x="2160" y="6703"/>
                      <a:pt x="2160" y="6703"/>
                      <a:pt x="2160" y="6703"/>
                    </a:cubicBezTo>
                    <a:cubicBezTo>
                      <a:pt x="2160" y="6703"/>
                      <a:pt x="2160" y="6703"/>
                      <a:pt x="2160" y="6703"/>
                    </a:cubicBezTo>
                    <a:cubicBezTo>
                      <a:pt x="0" y="6703"/>
                      <a:pt x="0" y="6703"/>
                      <a:pt x="0" y="6703"/>
                    </a:cubicBezTo>
                    <a:close/>
                    <a:moveTo>
                      <a:pt x="4320" y="10428"/>
                    </a:moveTo>
                    <a:cubicBezTo>
                      <a:pt x="6480" y="10428"/>
                      <a:pt x="6480" y="10428"/>
                      <a:pt x="6480" y="10428"/>
                    </a:cubicBezTo>
                    <a:cubicBezTo>
                      <a:pt x="6480" y="9683"/>
                      <a:pt x="6480" y="9683"/>
                      <a:pt x="6480" y="9683"/>
                    </a:cubicBezTo>
                    <a:cubicBezTo>
                      <a:pt x="6480" y="8938"/>
                      <a:pt x="6480" y="8938"/>
                      <a:pt x="6480" y="8938"/>
                    </a:cubicBezTo>
                    <a:cubicBezTo>
                      <a:pt x="4320" y="8938"/>
                      <a:pt x="4320" y="8938"/>
                      <a:pt x="4320" y="8938"/>
                    </a:cubicBezTo>
                    <a:cubicBezTo>
                      <a:pt x="4320" y="9683"/>
                      <a:pt x="4320" y="9683"/>
                      <a:pt x="4320" y="9683"/>
                    </a:cubicBezTo>
                    <a:cubicBezTo>
                      <a:pt x="4320" y="9683"/>
                      <a:pt x="4320" y="10428"/>
                      <a:pt x="4320" y="10428"/>
                    </a:cubicBezTo>
                    <a:close/>
                    <a:moveTo>
                      <a:pt x="10800" y="14152"/>
                    </a:moveTo>
                    <a:cubicBezTo>
                      <a:pt x="8640" y="14152"/>
                      <a:pt x="8640" y="14152"/>
                      <a:pt x="8640" y="14152"/>
                    </a:cubicBezTo>
                    <a:cubicBezTo>
                      <a:pt x="8640" y="14152"/>
                      <a:pt x="8640" y="14152"/>
                      <a:pt x="8640" y="14152"/>
                    </a:cubicBezTo>
                    <a:cubicBezTo>
                      <a:pt x="10800" y="14152"/>
                      <a:pt x="10800" y="14152"/>
                      <a:pt x="10800" y="14152"/>
                    </a:cubicBezTo>
                    <a:close/>
                    <a:moveTo>
                      <a:pt x="12960" y="16386"/>
                    </a:moveTo>
                    <a:cubicBezTo>
                      <a:pt x="12960" y="16386"/>
                      <a:pt x="12960" y="16386"/>
                      <a:pt x="12960" y="16386"/>
                    </a:cubicBezTo>
                    <a:cubicBezTo>
                      <a:pt x="15120" y="17131"/>
                      <a:pt x="15120" y="17131"/>
                      <a:pt x="15120" y="17131"/>
                    </a:cubicBezTo>
                    <a:cubicBezTo>
                      <a:pt x="12960" y="16386"/>
                      <a:pt x="12960" y="16386"/>
                      <a:pt x="12960" y="16386"/>
                    </a:cubicBezTo>
                    <a:cubicBezTo>
                      <a:pt x="12960" y="16386"/>
                      <a:pt x="12960" y="16386"/>
                      <a:pt x="12960" y="16386"/>
                    </a:cubicBezTo>
                    <a:close/>
                    <a:moveTo>
                      <a:pt x="17280" y="16386"/>
                    </a:moveTo>
                    <a:cubicBezTo>
                      <a:pt x="17280" y="17131"/>
                      <a:pt x="17280" y="17131"/>
                      <a:pt x="17280" y="17131"/>
                    </a:cubicBezTo>
                    <a:cubicBezTo>
                      <a:pt x="17280" y="17876"/>
                      <a:pt x="17280" y="17876"/>
                      <a:pt x="17280" y="17876"/>
                    </a:cubicBezTo>
                    <a:cubicBezTo>
                      <a:pt x="17280" y="17131"/>
                      <a:pt x="17280" y="17131"/>
                      <a:pt x="17280" y="17131"/>
                    </a:cubicBezTo>
                    <a:cubicBezTo>
                      <a:pt x="17280" y="17131"/>
                      <a:pt x="17280" y="17131"/>
                      <a:pt x="17280" y="17131"/>
                    </a:cubicBezTo>
                    <a:cubicBezTo>
                      <a:pt x="17280" y="16386"/>
                      <a:pt x="17280" y="16386"/>
                      <a:pt x="17280" y="16386"/>
                    </a:cubicBezTo>
                    <a:close/>
                    <a:moveTo>
                      <a:pt x="15120" y="17876"/>
                    </a:moveTo>
                    <a:cubicBezTo>
                      <a:pt x="15120" y="18621"/>
                      <a:pt x="15120" y="18621"/>
                      <a:pt x="15120" y="18621"/>
                    </a:cubicBezTo>
                    <a:cubicBezTo>
                      <a:pt x="17280" y="17876"/>
                      <a:pt x="17280" y="17876"/>
                      <a:pt x="17280" y="17876"/>
                    </a:cubicBezTo>
                    <a:cubicBezTo>
                      <a:pt x="15120" y="17876"/>
                      <a:pt x="15120" y="17876"/>
                      <a:pt x="15120" y="17876"/>
                    </a:cubicBezTo>
                    <a:cubicBezTo>
                      <a:pt x="15120" y="17876"/>
                      <a:pt x="15120" y="17876"/>
                      <a:pt x="15120" y="17876"/>
                    </a:cubicBezTo>
                    <a:cubicBezTo>
                      <a:pt x="15120" y="17876"/>
                      <a:pt x="15120" y="17876"/>
                      <a:pt x="15120" y="17876"/>
                    </a:cubicBezTo>
                    <a:close/>
                    <a:moveTo>
                      <a:pt x="17280" y="19366"/>
                    </a:moveTo>
                    <a:cubicBezTo>
                      <a:pt x="19440" y="19366"/>
                      <a:pt x="19440" y="19366"/>
                      <a:pt x="19440" y="19366"/>
                    </a:cubicBezTo>
                    <a:cubicBezTo>
                      <a:pt x="19440" y="19366"/>
                      <a:pt x="19440" y="19366"/>
                      <a:pt x="19440" y="19366"/>
                    </a:cubicBezTo>
                    <a:cubicBezTo>
                      <a:pt x="17280" y="19366"/>
                      <a:pt x="17280" y="19366"/>
                      <a:pt x="17280" y="19366"/>
                    </a:cubicBezTo>
                    <a:cubicBezTo>
                      <a:pt x="17280" y="19366"/>
                      <a:pt x="17280" y="19366"/>
                      <a:pt x="17280" y="19366"/>
                    </a:cubicBezTo>
                    <a:close/>
                    <a:moveTo>
                      <a:pt x="19440" y="20110"/>
                    </a:moveTo>
                    <a:cubicBezTo>
                      <a:pt x="17280" y="20110"/>
                      <a:pt x="17280" y="20110"/>
                      <a:pt x="17280" y="20110"/>
                    </a:cubicBezTo>
                    <a:cubicBezTo>
                      <a:pt x="19440" y="20855"/>
                      <a:pt x="19440" y="20855"/>
                      <a:pt x="19440" y="20855"/>
                    </a:cubicBezTo>
                    <a:cubicBezTo>
                      <a:pt x="19440" y="20855"/>
                      <a:pt x="19440" y="20855"/>
                      <a:pt x="19440" y="20855"/>
                    </a:cubicBezTo>
                    <a:cubicBezTo>
                      <a:pt x="19440" y="20855"/>
                      <a:pt x="19440" y="21600"/>
                      <a:pt x="19440" y="21600"/>
                    </a:cubicBezTo>
                    <a:cubicBezTo>
                      <a:pt x="21600" y="21600"/>
                      <a:pt x="21600" y="21600"/>
                      <a:pt x="21600" y="21600"/>
                    </a:cubicBezTo>
                    <a:cubicBezTo>
                      <a:pt x="21600" y="20855"/>
                      <a:pt x="21600" y="20855"/>
                      <a:pt x="21600" y="20855"/>
                    </a:cubicBezTo>
                    <a:cubicBezTo>
                      <a:pt x="21600" y="20110"/>
                      <a:pt x="21600" y="20110"/>
                      <a:pt x="21600" y="20110"/>
                    </a:cubicBezTo>
                    <a:lnTo>
                      <a:pt x="19440" y="2011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7" name="Freeform 10"/>
              <p:cNvSpPr/>
              <p:nvPr/>
            </p:nvSpPr>
            <p:spPr>
              <a:xfrm>
                <a:off x="5966983" y="98596"/>
                <a:ext cx="4207638" cy="2289005"/>
              </a:xfrm>
              <a:custGeom>
                <a:avLst/>
                <a:gdLst/>
                <a:ahLst/>
                <a:cxnLst>
                  <a:cxn ang="0">
                    <a:pos x="wd2" y="hd2"/>
                  </a:cxn>
                  <a:cxn ang="5400000">
                    <a:pos x="wd2" y="hd2"/>
                  </a:cxn>
                  <a:cxn ang="10800000">
                    <a:pos x="wd2" y="hd2"/>
                  </a:cxn>
                  <a:cxn ang="16200000">
                    <a:pos x="wd2" y="hd2"/>
                  </a:cxn>
                </a:cxnLst>
                <a:rect l="0" t="0" r="r" b="b"/>
                <a:pathLst>
                  <a:path w="21600" h="21600" extrusionOk="0">
                    <a:moveTo>
                      <a:pt x="16755" y="19839"/>
                    </a:moveTo>
                    <a:cubicBezTo>
                      <a:pt x="16755" y="19839"/>
                      <a:pt x="16755" y="19839"/>
                      <a:pt x="16755" y="19839"/>
                    </a:cubicBezTo>
                    <a:cubicBezTo>
                      <a:pt x="16718" y="19772"/>
                      <a:pt x="16718" y="19772"/>
                      <a:pt x="16718" y="19772"/>
                    </a:cubicBezTo>
                    <a:cubicBezTo>
                      <a:pt x="16718" y="19772"/>
                      <a:pt x="16718" y="19772"/>
                      <a:pt x="16718" y="19772"/>
                    </a:cubicBezTo>
                    <a:cubicBezTo>
                      <a:pt x="16718" y="19772"/>
                      <a:pt x="16718" y="19772"/>
                      <a:pt x="16718" y="19772"/>
                    </a:cubicBezTo>
                    <a:cubicBezTo>
                      <a:pt x="16718" y="19704"/>
                      <a:pt x="16718" y="19704"/>
                      <a:pt x="16718" y="19704"/>
                    </a:cubicBezTo>
                    <a:cubicBezTo>
                      <a:pt x="16718" y="19704"/>
                      <a:pt x="16718" y="19704"/>
                      <a:pt x="16718" y="19704"/>
                    </a:cubicBezTo>
                    <a:cubicBezTo>
                      <a:pt x="16718" y="19636"/>
                      <a:pt x="16718" y="19636"/>
                      <a:pt x="16718" y="19636"/>
                    </a:cubicBezTo>
                    <a:cubicBezTo>
                      <a:pt x="16718" y="19636"/>
                      <a:pt x="16718" y="19636"/>
                      <a:pt x="16718" y="19636"/>
                    </a:cubicBezTo>
                    <a:cubicBezTo>
                      <a:pt x="16718" y="19636"/>
                      <a:pt x="16718" y="19636"/>
                      <a:pt x="16718" y="19636"/>
                    </a:cubicBezTo>
                    <a:cubicBezTo>
                      <a:pt x="16755" y="19636"/>
                      <a:pt x="16755" y="19636"/>
                      <a:pt x="16755" y="19636"/>
                    </a:cubicBezTo>
                    <a:cubicBezTo>
                      <a:pt x="16792" y="19636"/>
                      <a:pt x="16792" y="19636"/>
                      <a:pt x="16792" y="19636"/>
                    </a:cubicBezTo>
                    <a:cubicBezTo>
                      <a:pt x="16792" y="19569"/>
                      <a:pt x="16792" y="19569"/>
                      <a:pt x="16792" y="19569"/>
                    </a:cubicBezTo>
                    <a:cubicBezTo>
                      <a:pt x="16792" y="19569"/>
                      <a:pt x="16792" y="19569"/>
                      <a:pt x="16792" y="19569"/>
                    </a:cubicBezTo>
                    <a:cubicBezTo>
                      <a:pt x="16792" y="19501"/>
                      <a:pt x="16792" y="19501"/>
                      <a:pt x="16792" y="19501"/>
                    </a:cubicBezTo>
                    <a:cubicBezTo>
                      <a:pt x="16792" y="19501"/>
                      <a:pt x="16792" y="19501"/>
                      <a:pt x="16792" y="19501"/>
                    </a:cubicBezTo>
                    <a:cubicBezTo>
                      <a:pt x="16792" y="19433"/>
                      <a:pt x="16792" y="19433"/>
                      <a:pt x="16792" y="19433"/>
                    </a:cubicBezTo>
                    <a:cubicBezTo>
                      <a:pt x="16792" y="19366"/>
                      <a:pt x="16792" y="19366"/>
                      <a:pt x="16792" y="19366"/>
                    </a:cubicBezTo>
                    <a:cubicBezTo>
                      <a:pt x="16755" y="19366"/>
                      <a:pt x="16755" y="19366"/>
                      <a:pt x="16755" y="19366"/>
                    </a:cubicBezTo>
                    <a:cubicBezTo>
                      <a:pt x="16755" y="19298"/>
                      <a:pt x="16755" y="19298"/>
                      <a:pt x="16755" y="19298"/>
                    </a:cubicBezTo>
                    <a:cubicBezTo>
                      <a:pt x="16755" y="19230"/>
                      <a:pt x="16755" y="19230"/>
                      <a:pt x="16755" y="19230"/>
                    </a:cubicBezTo>
                    <a:cubicBezTo>
                      <a:pt x="16755" y="19162"/>
                      <a:pt x="16755" y="19162"/>
                      <a:pt x="16755" y="19162"/>
                    </a:cubicBezTo>
                    <a:cubicBezTo>
                      <a:pt x="16755" y="19095"/>
                      <a:pt x="16755" y="19095"/>
                      <a:pt x="16755" y="19095"/>
                    </a:cubicBezTo>
                    <a:cubicBezTo>
                      <a:pt x="16718" y="19095"/>
                      <a:pt x="16718" y="19095"/>
                      <a:pt x="16718" y="19095"/>
                    </a:cubicBezTo>
                    <a:cubicBezTo>
                      <a:pt x="16718" y="19027"/>
                      <a:pt x="16718" y="19027"/>
                      <a:pt x="16718" y="19027"/>
                    </a:cubicBezTo>
                    <a:cubicBezTo>
                      <a:pt x="16718" y="18959"/>
                      <a:pt x="16718" y="18959"/>
                      <a:pt x="16718" y="18959"/>
                    </a:cubicBezTo>
                    <a:cubicBezTo>
                      <a:pt x="16681" y="18892"/>
                      <a:pt x="16681" y="18892"/>
                      <a:pt x="16681" y="18892"/>
                    </a:cubicBezTo>
                    <a:cubicBezTo>
                      <a:pt x="16681" y="18824"/>
                      <a:pt x="16681" y="18824"/>
                      <a:pt x="16681" y="18824"/>
                    </a:cubicBezTo>
                    <a:cubicBezTo>
                      <a:pt x="16681" y="18824"/>
                      <a:pt x="16681" y="18824"/>
                      <a:pt x="16681" y="18824"/>
                    </a:cubicBezTo>
                    <a:cubicBezTo>
                      <a:pt x="16681" y="18824"/>
                      <a:pt x="16681" y="18824"/>
                      <a:pt x="16681" y="18824"/>
                    </a:cubicBezTo>
                    <a:cubicBezTo>
                      <a:pt x="16718" y="18824"/>
                      <a:pt x="16718" y="18824"/>
                      <a:pt x="16718" y="18824"/>
                    </a:cubicBezTo>
                    <a:cubicBezTo>
                      <a:pt x="16718" y="18756"/>
                      <a:pt x="16718" y="18756"/>
                      <a:pt x="16718" y="18756"/>
                    </a:cubicBezTo>
                    <a:cubicBezTo>
                      <a:pt x="16718" y="18756"/>
                      <a:pt x="16718" y="18756"/>
                      <a:pt x="16718" y="18756"/>
                    </a:cubicBezTo>
                    <a:cubicBezTo>
                      <a:pt x="16755" y="18621"/>
                      <a:pt x="16755" y="18621"/>
                      <a:pt x="16755" y="18621"/>
                    </a:cubicBezTo>
                    <a:cubicBezTo>
                      <a:pt x="16792" y="18621"/>
                      <a:pt x="16792" y="18621"/>
                      <a:pt x="16792" y="18621"/>
                    </a:cubicBezTo>
                    <a:cubicBezTo>
                      <a:pt x="16792" y="18621"/>
                      <a:pt x="16792" y="18621"/>
                      <a:pt x="16792" y="18621"/>
                    </a:cubicBezTo>
                    <a:cubicBezTo>
                      <a:pt x="16829" y="18688"/>
                      <a:pt x="16829" y="18688"/>
                      <a:pt x="16829" y="18688"/>
                    </a:cubicBezTo>
                    <a:cubicBezTo>
                      <a:pt x="16940" y="18688"/>
                      <a:pt x="16940" y="18688"/>
                      <a:pt x="16940" y="18688"/>
                    </a:cubicBezTo>
                    <a:cubicBezTo>
                      <a:pt x="16940" y="18688"/>
                      <a:pt x="16940" y="18688"/>
                      <a:pt x="16940" y="18688"/>
                    </a:cubicBezTo>
                    <a:cubicBezTo>
                      <a:pt x="16977" y="18688"/>
                      <a:pt x="16977" y="18688"/>
                      <a:pt x="16977" y="18688"/>
                    </a:cubicBezTo>
                    <a:cubicBezTo>
                      <a:pt x="16977" y="18688"/>
                      <a:pt x="16977" y="18688"/>
                      <a:pt x="16977" y="18688"/>
                    </a:cubicBezTo>
                    <a:cubicBezTo>
                      <a:pt x="16977" y="18621"/>
                      <a:pt x="16977" y="18621"/>
                      <a:pt x="16977" y="18621"/>
                    </a:cubicBezTo>
                    <a:cubicBezTo>
                      <a:pt x="16977" y="18621"/>
                      <a:pt x="16977" y="18621"/>
                      <a:pt x="16977" y="18621"/>
                    </a:cubicBezTo>
                    <a:cubicBezTo>
                      <a:pt x="16977" y="18553"/>
                      <a:pt x="16977" y="18553"/>
                      <a:pt x="16977" y="18553"/>
                    </a:cubicBezTo>
                    <a:cubicBezTo>
                      <a:pt x="16977" y="18553"/>
                      <a:pt x="16977" y="18553"/>
                      <a:pt x="16977" y="18553"/>
                    </a:cubicBezTo>
                    <a:cubicBezTo>
                      <a:pt x="16977" y="18553"/>
                      <a:pt x="16977" y="18553"/>
                      <a:pt x="16977" y="18553"/>
                    </a:cubicBezTo>
                    <a:cubicBezTo>
                      <a:pt x="16940" y="18485"/>
                      <a:pt x="16940" y="18485"/>
                      <a:pt x="16940" y="18485"/>
                    </a:cubicBezTo>
                    <a:cubicBezTo>
                      <a:pt x="16977" y="18418"/>
                      <a:pt x="16977" y="18418"/>
                      <a:pt x="16977" y="18418"/>
                    </a:cubicBezTo>
                    <a:cubicBezTo>
                      <a:pt x="16977" y="18418"/>
                      <a:pt x="16977" y="18418"/>
                      <a:pt x="16977" y="18418"/>
                    </a:cubicBezTo>
                    <a:cubicBezTo>
                      <a:pt x="16977" y="18418"/>
                      <a:pt x="16977" y="18418"/>
                      <a:pt x="16977" y="18418"/>
                    </a:cubicBezTo>
                    <a:cubicBezTo>
                      <a:pt x="16977" y="18350"/>
                      <a:pt x="16977" y="18350"/>
                      <a:pt x="16977" y="18350"/>
                    </a:cubicBezTo>
                    <a:cubicBezTo>
                      <a:pt x="16977" y="18350"/>
                      <a:pt x="16977" y="18350"/>
                      <a:pt x="16977" y="18350"/>
                    </a:cubicBezTo>
                    <a:cubicBezTo>
                      <a:pt x="16977" y="18350"/>
                      <a:pt x="16977" y="18350"/>
                      <a:pt x="16977" y="18350"/>
                    </a:cubicBezTo>
                    <a:cubicBezTo>
                      <a:pt x="16977" y="18282"/>
                      <a:pt x="16977" y="18282"/>
                      <a:pt x="16977" y="18282"/>
                    </a:cubicBezTo>
                    <a:cubicBezTo>
                      <a:pt x="16977" y="18282"/>
                      <a:pt x="16977" y="18282"/>
                      <a:pt x="16977" y="18282"/>
                    </a:cubicBezTo>
                    <a:cubicBezTo>
                      <a:pt x="16977" y="18214"/>
                      <a:pt x="16977" y="18214"/>
                      <a:pt x="16977" y="18214"/>
                    </a:cubicBezTo>
                    <a:cubicBezTo>
                      <a:pt x="16977" y="18214"/>
                      <a:pt x="16977" y="18214"/>
                      <a:pt x="16977" y="18214"/>
                    </a:cubicBezTo>
                    <a:cubicBezTo>
                      <a:pt x="16977" y="18214"/>
                      <a:pt x="16977" y="18214"/>
                      <a:pt x="16977" y="18214"/>
                    </a:cubicBezTo>
                    <a:cubicBezTo>
                      <a:pt x="16977" y="18147"/>
                      <a:pt x="16977" y="18147"/>
                      <a:pt x="16977" y="18147"/>
                    </a:cubicBezTo>
                    <a:cubicBezTo>
                      <a:pt x="16977" y="18147"/>
                      <a:pt x="16977" y="18147"/>
                      <a:pt x="16977" y="18147"/>
                    </a:cubicBezTo>
                    <a:cubicBezTo>
                      <a:pt x="16977" y="18079"/>
                      <a:pt x="16977" y="18079"/>
                      <a:pt x="16977" y="18079"/>
                    </a:cubicBezTo>
                    <a:cubicBezTo>
                      <a:pt x="16977" y="18011"/>
                      <a:pt x="16977" y="18011"/>
                      <a:pt x="16977" y="18011"/>
                    </a:cubicBezTo>
                    <a:cubicBezTo>
                      <a:pt x="16977" y="18011"/>
                      <a:pt x="16977" y="18011"/>
                      <a:pt x="16977" y="18011"/>
                    </a:cubicBezTo>
                    <a:cubicBezTo>
                      <a:pt x="16977" y="18011"/>
                      <a:pt x="16977" y="18011"/>
                      <a:pt x="16977" y="18011"/>
                    </a:cubicBezTo>
                    <a:cubicBezTo>
                      <a:pt x="16977" y="17944"/>
                      <a:pt x="16977" y="17944"/>
                      <a:pt x="16977" y="17944"/>
                    </a:cubicBezTo>
                    <a:cubicBezTo>
                      <a:pt x="16977" y="17944"/>
                      <a:pt x="16977" y="17944"/>
                      <a:pt x="16977" y="17944"/>
                    </a:cubicBezTo>
                    <a:cubicBezTo>
                      <a:pt x="16977" y="17944"/>
                      <a:pt x="16977" y="17944"/>
                      <a:pt x="16977" y="17944"/>
                    </a:cubicBezTo>
                    <a:cubicBezTo>
                      <a:pt x="16977" y="17876"/>
                      <a:pt x="16977" y="17876"/>
                      <a:pt x="16977" y="17876"/>
                    </a:cubicBezTo>
                    <a:cubicBezTo>
                      <a:pt x="16940" y="17876"/>
                      <a:pt x="16940" y="17876"/>
                      <a:pt x="16940" y="17876"/>
                    </a:cubicBezTo>
                    <a:cubicBezTo>
                      <a:pt x="16977" y="17876"/>
                      <a:pt x="16977" y="17876"/>
                      <a:pt x="16977" y="17876"/>
                    </a:cubicBezTo>
                    <a:cubicBezTo>
                      <a:pt x="16977" y="17808"/>
                      <a:pt x="16977" y="17808"/>
                      <a:pt x="16977" y="17808"/>
                    </a:cubicBezTo>
                    <a:cubicBezTo>
                      <a:pt x="16977" y="17808"/>
                      <a:pt x="16977" y="17808"/>
                      <a:pt x="16977" y="17808"/>
                    </a:cubicBezTo>
                    <a:cubicBezTo>
                      <a:pt x="16940" y="17740"/>
                      <a:pt x="16940" y="17740"/>
                      <a:pt x="16940" y="17740"/>
                    </a:cubicBezTo>
                    <a:cubicBezTo>
                      <a:pt x="16940" y="17740"/>
                      <a:pt x="16940" y="17740"/>
                      <a:pt x="16940" y="17740"/>
                    </a:cubicBezTo>
                    <a:cubicBezTo>
                      <a:pt x="16977" y="17673"/>
                      <a:pt x="16977" y="17673"/>
                      <a:pt x="16977" y="17673"/>
                    </a:cubicBezTo>
                    <a:cubicBezTo>
                      <a:pt x="16977" y="17673"/>
                      <a:pt x="16977" y="17673"/>
                      <a:pt x="16977" y="17673"/>
                    </a:cubicBezTo>
                    <a:cubicBezTo>
                      <a:pt x="17014" y="17673"/>
                      <a:pt x="17014" y="17673"/>
                      <a:pt x="17014" y="17673"/>
                    </a:cubicBezTo>
                    <a:cubicBezTo>
                      <a:pt x="17014" y="17605"/>
                      <a:pt x="17014" y="17605"/>
                      <a:pt x="17014" y="17605"/>
                    </a:cubicBezTo>
                    <a:cubicBezTo>
                      <a:pt x="17014" y="17537"/>
                      <a:pt x="17014" y="17537"/>
                      <a:pt x="17014" y="17537"/>
                    </a:cubicBezTo>
                    <a:cubicBezTo>
                      <a:pt x="16977" y="17537"/>
                      <a:pt x="16977" y="17537"/>
                      <a:pt x="16977" y="17537"/>
                    </a:cubicBezTo>
                    <a:cubicBezTo>
                      <a:pt x="16977" y="17470"/>
                      <a:pt x="16977" y="17470"/>
                      <a:pt x="16977" y="17470"/>
                    </a:cubicBezTo>
                    <a:cubicBezTo>
                      <a:pt x="16977" y="17470"/>
                      <a:pt x="16977" y="17470"/>
                      <a:pt x="16977" y="17470"/>
                    </a:cubicBezTo>
                    <a:cubicBezTo>
                      <a:pt x="16940" y="17402"/>
                      <a:pt x="16940" y="17402"/>
                      <a:pt x="16940" y="17402"/>
                    </a:cubicBezTo>
                    <a:cubicBezTo>
                      <a:pt x="16940" y="17402"/>
                      <a:pt x="16940" y="17402"/>
                      <a:pt x="16940" y="17402"/>
                    </a:cubicBezTo>
                    <a:cubicBezTo>
                      <a:pt x="16940" y="17334"/>
                      <a:pt x="16940" y="17334"/>
                      <a:pt x="16940" y="17334"/>
                    </a:cubicBezTo>
                    <a:cubicBezTo>
                      <a:pt x="16940" y="17334"/>
                      <a:pt x="16940" y="17334"/>
                      <a:pt x="16940" y="17334"/>
                    </a:cubicBezTo>
                    <a:cubicBezTo>
                      <a:pt x="16940" y="17266"/>
                      <a:pt x="16940" y="17266"/>
                      <a:pt x="16940" y="17266"/>
                    </a:cubicBezTo>
                    <a:cubicBezTo>
                      <a:pt x="16903" y="17266"/>
                      <a:pt x="16903" y="17266"/>
                      <a:pt x="16903" y="17266"/>
                    </a:cubicBezTo>
                    <a:cubicBezTo>
                      <a:pt x="16866" y="17266"/>
                      <a:pt x="16866" y="17266"/>
                      <a:pt x="16866" y="17266"/>
                    </a:cubicBezTo>
                    <a:cubicBezTo>
                      <a:pt x="16866" y="17266"/>
                      <a:pt x="16866" y="17266"/>
                      <a:pt x="16866" y="17266"/>
                    </a:cubicBezTo>
                    <a:cubicBezTo>
                      <a:pt x="16829" y="17266"/>
                      <a:pt x="16829" y="17266"/>
                      <a:pt x="16829" y="17266"/>
                    </a:cubicBezTo>
                    <a:cubicBezTo>
                      <a:pt x="16792" y="17266"/>
                      <a:pt x="16792" y="17266"/>
                      <a:pt x="16792" y="17266"/>
                    </a:cubicBezTo>
                    <a:cubicBezTo>
                      <a:pt x="16792" y="17266"/>
                      <a:pt x="16792" y="17266"/>
                      <a:pt x="16792" y="17266"/>
                    </a:cubicBezTo>
                    <a:cubicBezTo>
                      <a:pt x="16792" y="17334"/>
                      <a:pt x="16792" y="17334"/>
                      <a:pt x="16792" y="17334"/>
                    </a:cubicBezTo>
                    <a:cubicBezTo>
                      <a:pt x="16755" y="17334"/>
                      <a:pt x="16755" y="17334"/>
                      <a:pt x="16755" y="17334"/>
                    </a:cubicBezTo>
                    <a:cubicBezTo>
                      <a:pt x="16755" y="17334"/>
                      <a:pt x="16755" y="17334"/>
                      <a:pt x="16755" y="17334"/>
                    </a:cubicBezTo>
                    <a:cubicBezTo>
                      <a:pt x="16755" y="17402"/>
                      <a:pt x="16755" y="17402"/>
                      <a:pt x="16755" y="17402"/>
                    </a:cubicBezTo>
                    <a:cubicBezTo>
                      <a:pt x="16718" y="17402"/>
                      <a:pt x="16718" y="17402"/>
                      <a:pt x="16718" y="17402"/>
                    </a:cubicBezTo>
                    <a:cubicBezTo>
                      <a:pt x="16681" y="17402"/>
                      <a:pt x="16681" y="17402"/>
                      <a:pt x="16681" y="17402"/>
                    </a:cubicBezTo>
                    <a:cubicBezTo>
                      <a:pt x="16681" y="17470"/>
                      <a:pt x="16681" y="17470"/>
                      <a:pt x="16681" y="17470"/>
                    </a:cubicBezTo>
                    <a:cubicBezTo>
                      <a:pt x="16681" y="17470"/>
                      <a:pt x="16681" y="17470"/>
                      <a:pt x="16681" y="17470"/>
                    </a:cubicBezTo>
                    <a:cubicBezTo>
                      <a:pt x="16644" y="17537"/>
                      <a:pt x="16644" y="17537"/>
                      <a:pt x="16644" y="17537"/>
                    </a:cubicBezTo>
                    <a:cubicBezTo>
                      <a:pt x="16644" y="17537"/>
                      <a:pt x="16644" y="17537"/>
                      <a:pt x="16644" y="17537"/>
                    </a:cubicBezTo>
                    <a:cubicBezTo>
                      <a:pt x="16644" y="17605"/>
                      <a:pt x="16644" y="17605"/>
                      <a:pt x="16644" y="17605"/>
                    </a:cubicBezTo>
                    <a:cubicBezTo>
                      <a:pt x="16644" y="17605"/>
                      <a:pt x="16644" y="17605"/>
                      <a:pt x="16644" y="17605"/>
                    </a:cubicBezTo>
                    <a:cubicBezTo>
                      <a:pt x="16607" y="17605"/>
                      <a:pt x="16607" y="17605"/>
                      <a:pt x="16607" y="17605"/>
                    </a:cubicBezTo>
                    <a:cubicBezTo>
                      <a:pt x="16570" y="17673"/>
                      <a:pt x="16570" y="17673"/>
                      <a:pt x="16570" y="17673"/>
                    </a:cubicBezTo>
                    <a:cubicBezTo>
                      <a:pt x="16570" y="17673"/>
                      <a:pt x="16570" y="17673"/>
                      <a:pt x="16570" y="17673"/>
                    </a:cubicBezTo>
                    <a:cubicBezTo>
                      <a:pt x="16533" y="17673"/>
                      <a:pt x="16533" y="17673"/>
                      <a:pt x="16533" y="17673"/>
                    </a:cubicBezTo>
                    <a:cubicBezTo>
                      <a:pt x="16533" y="17673"/>
                      <a:pt x="16533" y="17673"/>
                      <a:pt x="16533" y="17673"/>
                    </a:cubicBezTo>
                    <a:cubicBezTo>
                      <a:pt x="16496" y="17673"/>
                      <a:pt x="16496" y="17673"/>
                      <a:pt x="16496" y="17673"/>
                    </a:cubicBezTo>
                    <a:cubicBezTo>
                      <a:pt x="16496" y="17673"/>
                      <a:pt x="16496" y="17673"/>
                      <a:pt x="16496" y="17673"/>
                    </a:cubicBezTo>
                    <a:cubicBezTo>
                      <a:pt x="16459" y="17605"/>
                      <a:pt x="16459" y="17605"/>
                      <a:pt x="16459" y="17605"/>
                    </a:cubicBezTo>
                    <a:cubicBezTo>
                      <a:pt x="16459" y="17605"/>
                      <a:pt x="16459" y="17605"/>
                      <a:pt x="16459" y="17605"/>
                    </a:cubicBezTo>
                    <a:cubicBezTo>
                      <a:pt x="16422" y="17673"/>
                      <a:pt x="16422" y="17673"/>
                      <a:pt x="16422" y="17673"/>
                    </a:cubicBezTo>
                    <a:cubicBezTo>
                      <a:pt x="16385" y="17673"/>
                      <a:pt x="16385" y="17673"/>
                      <a:pt x="16385" y="17673"/>
                    </a:cubicBezTo>
                    <a:cubicBezTo>
                      <a:pt x="16385" y="17605"/>
                      <a:pt x="16385" y="17605"/>
                      <a:pt x="16385" y="17605"/>
                    </a:cubicBezTo>
                    <a:cubicBezTo>
                      <a:pt x="16385" y="17605"/>
                      <a:pt x="16385" y="17605"/>
                      <a:pt x="16385" y="17605"/>
                    </a:cubicBezTo>
                    <a:cubicBezTo>
                      <a:pt x="16348" y="17537"/>
                      <a:pt x="16348" y="17537"/>
                      <a:pt x="16348" y="17537"/>
                    </a:cubicBezTo>
                    <a:cubicBezTo>
                      <a:pt x="16311" y="17470"/>
                      <a:pt x="16311" y="17470"/>
                      <a:pt x="16311" y="17470"/>
                    </a:cubicBezTo>
                    <a:cubicBezTo>
                      <a:pt x="16311" y="17470"/>
                      <a:pt x="16311" y="17470"/>
                      <a:pt x="16311" y="17470"/>
                    </a:cubicBezTo>
                    <a:cubicBezTo>
                      <a:pt x="16348" y="17470"/>
                      <a:pt x="16348" y="17470"/>
                      <a:pt x="16348" y="17470"/>
                    </a:cubicBezTo>
                    <a:cubicBezTo>
                      <a:pt x="16348" y="17402"/>
                      <a:pt x="16348" y="17402"/>
                      <a:pt x="16348" y="17402"/>
                    </a:cubicBezTo>
                    <a:cubicBezTo>
                      <a:pt x="16311" y="17334"/>
                      <a:pt x="16311" y="17334"/>
                      <a:pt x="16311" y="17334"/>
                    </a:cubicBezTo>
                    <a:cubicBezTo>
                      <a:pt x="16311" y="17266"/>
                      <a:pt x="16311" y="17266"/>
                      <a:pt x="16311" y="17266"/>
                    </a:cubicBezTo>
                    <a:cubicBezTo>
                      <a:pt x="16311" y="17266"/>
                      <a:pt x="16311" y="17266"/>
                      <a:pt x="16311" y="17266"/>
                    </a:cubicBezTo>
                    <a:cubicBezTo>
                      <a:pt x="16274" y="17266"/>
                      <a:pt x="16274" y="17266"/>
                      <a:pt x="16274" y="17266"/>
                    </a:cubicBezTo>
                    <a:cubicBezTo>
                      <a:pt x="16274" y="17199"/>
                      <a:pt x="16274" y="17199"/>
                      <a:pt x="16274" y="17199"/>
                    </a:cubicBezTo>
                    <a:cubicBezTo>
                      <a:pt x="16311" y="17199"/>
                      <a:pt x="16311" y="17199"/>
                      <a:pt x="16311" y="17199"/>
                    </a:cubicBezTo>
                    <a:cubicBezTo>
                      <a:pt x="16311" y="17131"/>
                      <a:pt x="16311" y="17131"/>
                      <a:pt x="16311" y="17131"/>
                    </a:cubicBezTo>
                    <a:cubicBezTo>
                      <a:pt x="16311" y="17131"/>
                      <a:pt x="16311" y="17131"/>
                      <a:pt x="16311" y="17131"/>
                    </a:cubicBezTo>
                    <a:cubicBezTo>
                      <a:pt x="16274" y="17131"/>
                      <a:pt x="16274" y="17131"/>
                      <a:pt x="16274" y="17131"/>
                    </a:cubicBezTo>
                    <a:cubicBezTo>
                      <a:pt x="16274" y="17199"/>
                      <a:pt x="16274" y="17199"/>
                      <a:pt x="16274" y="17199"/>
                    </a:cubicBezTo>
                    <a:cubicBezTo>
                      <a:pt x="16237" y="17199"/>
                      <a:pt x="16237" y="17199"/>
                      <a:pt x="16237" y="17199"/>
                    </a:cubicBezTo>
                    <a:cubicBezTo>
                      <a:pt x="16237" y="17199"/>
                      <a:pt x="16237" y="17199"/>
                      <a:pt x="16237" y="17199"/>
                    </a:cubicBezTo>
                    <a:cubicBezTo>
                      <a:pt x="16200" y="17199"/>
                      <a:pt x="16200" y="17199"/>
                      <a:pt x="16200" y="17199"/>
                    </a:cubicBezTo>
                    <a:cubicBezTo>
                      <a:pt x="16200" y="17131"/>
                      <a:pt x="16200" y="17131"/>
                      <a:pt x="16200" y="17131"/>
                    </a:cubicBezTo>
                    <a:cubicBezTo>
                      <a:pt x="16163" y="17131"/>
                      <a:pt x="16163" y="17131"/>
                      <a:pt x="16163" y="17131"/>
                    </a:cubicBezTo>
                    <a:cubicBezTo>
                      <a:pt x="16163" y="17131"/>
                      <a:pt x="16163" y="17131"/>
                      <a:pt x="16163" y="17131"/>
                    </a:cubicBezTo>
                    <a:cubicBezTo>
                      <a:pt x="16126" y="17131"/>
                      <a:pt x="16126" y="17131"/>
                      <a:pt x="16126" y="17131"/>
                    </a:cubicBezTo>
                    <a:cubicBezTo>
                      <a:pt x="16126" y="17063"/>
                      <a:pt x="16126" y="17063"/>
                      <a:pt x="16126" y="17063"/>
                    </a:cubicBezTo>
                    <a:cubicBezTo>
                      <a:pt x="16126" y="17063"/>
                      <a:pt x="16126" y="17063"/>
                      <a:pt x="16126" y="17063"/>
                    </a:cubicBezTo>
                    <a:cubicBezTo>
                      <a:pt x="16089" y="17063"/>
                      <a:pt x="16089" y="17063"/>
                      <a:pt x="16089" y="17063"/>
                    </a:cubicBezTo>
                    <a:cubicBezTo>
                      <a:pt x="16089" y="17063"/>
                      <a:pt x="16089" y="17063"/>
                      <a:pt x="16089" y="17063"/>
                    </a:cubicBezTo>
                    <a:cubicBezTo>
                      <a:pt x="16089" y="16996"/>
                      <a:pt x="16089" y="16996"/>
                      <a:pt x="16089" y="16996"/>
                    </a:cubicBezTo>
                    <a:cubicBezTo>
                      <a:pt x="16052" y="16996"/>
                      <a:pt x="16052" y="16996"/>
                      <a:pt x="16052" y="16996"/>
                    </a:cubicBezTo>
                    <a:cubicBezTo>
                      <a:pt x="16052" y="16996"/>
                      <a:pt x="16052" y="16996"/>
                      <a:pt x="16052" y="16996"/>
                    </a:cubicBezTo>
                    <a:cubicBezTo>
                      <a:pt x="16052" y="16928"/>
                      <a:pt x="16052" y="16928"/>
                      <a:pt x="16052" y="16928"/>
                    </a:cubicBezTo>
                    <a:cubicBezTo>
                      <a:pt x="16015" y="16928"/>
                      <a:pt x="16015" y="16928"/>
                      <a:pt x="16015" y="16928"/>
                    </a:cubicBezTo>
                    <a:cubicBezTo>
                      <a:pt x="16015" y="16928"/>
                      <a:pt x="16015" y="16928"/>
                      <a:pt x="16015" y="16928"/>
                    </a:cubicBezTo>
                    <a:cubicBezTo>
                      <a:pt x="16015" y="16996"/>
                      <a:pt x="16015" y="16996"/>
                      <a:pt x="16015" y="16996"/>
                    </a:cubicBezTo>
                    <a:cubicBezTo>
                      <a:pt x="15978" y="16928"/>
                      <a:pt x="15978" y="16928"/>
                      <a:pt x="15978" y="16928"/>
                    </a:cubicBezTo>
                    <a:cubicBezTo>
                      <a:pt x="15978" y="16996"/>
                      <a:pt x="15978" y="16996"/>
                      <a:pt x="15978" y="16996"/>
                    </a:cubicBezTo>
                    <a:cubicBezTo>
                      <a:pt x="15978" y="16996"/>
                      <a:pt x="15978" y="16996"/>
                      <a:pt x="15978" y="16996"/>
                    </a:cubicBezTo>
                    <a:cubicBezTo>
                      <a:pt x="15941" y="16996"/>
                      <a:pt x="15941" y="16996"/>
                      <a:pt x="15941" y="16996"/>
                    </a:cubicBezTo>
                    <a:cubicBezTo>
                      <a:pt x="15941" y="16928"/>
                      <a:pt x="15941" y="16928"/>
                      <a:pt x="15941" y="16928"/>
                    </a:cubicBezTo>
                    <a:cubicBezTo>
                      <a:pt x="15904" y="16928"/>
                      <a:pt x="15904" y="16928"/>
                      <a:pt x="15904" y="16928"/>
                    </a:cubicBezTo>
                    <a:cubicBezTo>
                      <a:pt x="15867" y="16928"/>
                      <a:pt x="15867" y="16928"/>
                      <a:pt x="15867" y="16928"/>
                    </a:cubicBezTo>
                    <a:cubicBezTo>
                      <a:pt x="15867" y="16928"/>
                      <a:pt x="15867" y="16928"/>
                      <a:pt x="15867" y="16928"/>
                    </a:cubicBezTo>
                    <a:cubicBezTo>
                      <a:pt x="15867" y="16860"/>
                      <a:pt x="15867" y="16860"/>
                      <a:pt x="15867" y="16860"/>
                    </a:cubicBezTo>
                    <a:cubicBezTo>
                      <a:pt x="15867" y="16860"/>
                      <a:pt x="15867" y="16860"/>
                      <a:pt x="15867" y="16860"/>
                    </a:cubicBezTo>
                    <a:cubicBezTo>
                      <a:pt x="15867" y="16860"/>
                      <a:pt x="15867" y="16860"/>
                      <a:pt x="15867" y="16860"/>
                    </a:cubicBezTo>
                    <a:cubicBezTo>
                      <a:pt x="15830" y="16928"/>
                      <a:pt x="15830" y="16928"/>
                      <a:pt x="15830" y="16928"/>
                    </a:cubicBezTo>
                    <a:cubicBezTo>
                      <a:pt x="15793" y="16860"/>
                      <a:pt x="15793" y="16860"/>
                      <a:pt x="15793" y="16860"/>
                    </a:cubicBezTo>
                    <a:cubicBezTo>
                      <a:pt x="15793" y="16928"/>
                      <a:pt x="15793" y="16928"/>
                      <a:pt x="15793" y="16928"/>
                    </a:cubicBezTo>
                    <a:cubicBezTo>
                      <a:pt x="15793" y="16860"/>
                      <a:pt x="15793" y="16860"/>
                      <a:pt x="15793" y="16860"/>
                    </a:cubicBezTo>
                    <a:cubicBezTo>
                      <a:pt x="15756" y="16928"/>
                      <a:pt x="15756" y="16928"/>
                      <a:pt x="15756" y="16928"/>
                    </a:cubicBezTo>
                    <a:cubicBezTo>
                      <a:pt x="15756" y="16860"/>
                      <a:pt x="15756" y="16860"/>
                      <a:pt x="15756" y="16860"/>
                    </a:cubicBezTo>
                    <a:cubicBezTo>
                      <a:pt x="15719" y="16860"/>
                      <a:pt x="15719" y="16860"/>
                      <a:pt x="15719" y="16860"/>
                    </a:cubicBezTo>
                    <a:cubicBezTo>
                      <a:pt x="15719" y="16860"/>
                      <a:pt x="15719" y="16860"/>
                      <a:pt x="15719" y="16860"/>
                    </a:cubicBezTo>
                    <a:cubicBezTo>
                      <a:pt x="15682" y="16792"/>
                      <a:pt x="15682" y="16792"/>
                      <a:pt x="15682" y="16792"/>
                    </a:cubicBezTo>
                    <a:cubicBezTo>
                      <a:pt x="15645" y="16725"/>
                      <a:pt x="15645" y="16725"/>
                      <a:pt x="15645" y="16725"/>
                    </a:cubicBezTo>
                    <a:cubicBezTo>
                      <a:pt x="15645" y="16657"/>
                      <a:pt x="15645" y="16657"/>
                      <a:pt x="15645" y="16657"/>
                    </a:cubicBezTo>
                    <a:cubicBezTo>
                      <a:pt x="15645" y="16657"/>
                      <a:pt x="15645" y="16657"/>
                      <a:pt x="15645" y="16657"/>
                    </a:cubicBezTo>
                    <a:cubicBezTo>
                      <a:pt x="15608" y="16657"/>
                      <a:pt x="15608" y="16657"/>
                      <a:pt x="15608" y="16657"/>
                    </a:cubicBezTo>
                    <a:cubicBezTo>
                      <a:pt x="15608" y="16589"/>
                      <a:pt x="15608" y="16589"/>
                      <a:pt x="15608" y="16589"/>
                    </a:cubicBezTo>
                    <a:cubicBezTo>
                      <a:pt x="15608" y="16589"/>
                      <a:pt x="15608" y="16589"/>
                      <a:pt x="15608" y="16589"/>
                    </a:cubicBezTo>
                    <a:cubicBezTo>
                      <a:pt x="15608" y="16522"/>
                      <a:pt x="15608" y="16522"/>
                      <a:pt x="15608" y="16522"/>
                    </a:cubicBezTo>
                    <a:cubicBezTo>
                      <a:pt x="15571" y="16522"/>
                      <a:pt x="15571" y="16522"/>
                      <a:pt x="15571" y="16522"/>
                    </a:cubicBezTo>
                    <a:cubicBezTo>
                      <a:pt x="15571" y="16454"/>
                      <a:pt x="15571" y="16454"/>
                      <a:pt x="15571" y="16454"/>
                    </a:cubicBezTo>
                    <a:cubicBezTo>
                      <a:pt x="15534" y="16386"/>
                      <a:pt x="15534" y="16386"/>
                      <a:pt x="15534" y="16386"/>
                    </a:cubicBezTo>
                    <a:cubicBezTo>
                      <a:pt x="15497" y="16318"/>
                      <a:pt x="15497" y="16318"/>
                      <a:pt x="15497" y="16318"/>
                    </a:cubicBezTo>
                    <a:cubicBezTo>
                      <a:pt x="15497" y="16251"/>
                      <a:pt x="15497" y="16251"/>
                      <a:pt x="15497" y="16251"/>
                    </a:cubicBezTo>
                    <a:cubicBezTo>
                      <a:pt x="15460" y="16251"/>
                      <a:pt x="15460" y="16251"/>
                      <a:pt x="15460" y="16251"/>
                    </a:cubicBezTo>
                    <a:cubicBezTo>
                      <a:pt x="15460" y="16251"/>
                      <a:pt x="15460" y="16251"/>
                      <a:pt x="15460" y="16251"/>
                    </a:cubicBezTo>
                    <a:cubicBezTo>
                      <a:pt x="15423" y="16251"/>
                      <a:pt x="15423" y="16251"/>
                      <a:pt x="15423" y="16251"/>
                    </a:cubicBezTo>
                    <a:cubicBezTo>
                      <a:pt x="15460" y="16183"/>
                      <a:pt x="15460" y="16183"/>
                      <a:pt x="15460" y="16183"/>
                    </a:cubicBezTo>
                    <a:cubicBezTo>
                      <a:pt x="15460" y="16183"/>
                      <a:pt x="15460" y="16183"/>
                      <a:pt x="15460" y="16183"/>
                    </a:cubicBezTo>
                    <a:cubicBezTo>
                      <a:pt x="15423" y="16183"/>
                      <a:pt x="15423" y="16183"/>
                      <a:pt x="15423" y="16183"/>
                    </a:cubicBezTo>
                    <a:cubicBezTo>
                      <a:pt x="15423" y="16115"/>
                      <a:pt x="15423" y="16115"/>
                      <a:pt x="15423" y="16115"/>
                    </a:cubicBezTo>
                    <a:cubicBezTo>
                      <a:pt x="15386" y="16115"/>
                      <a:pt x="15386" y="16115"/>
                      <a:pt x="15386" y="16115"/>
                    </a:cubicBezTo>
                    <a:cubicBezTo>
                      <a:pt x="15386" y="16048"/>
                      <a:pt x="15386" y="16048"/>
                      <a:pt x="15386" y="16048"/>
                    </a:cubicBezTo>
                    <a:cubicBezTo>
                      <a:pt x="15386" y="16048"/>
                      <a:pt x="15386" y="16048"/>
                      <a:pt x="15386" y="16048"/>
                    </a:cubicBezTo>
                    <a:cubicBezTo>
                      <a:pt x="15349" y="15980"/>
                      <a:pt x="15349" y="15980"/>
                      <a:pt x="15349" y="15980"/>
                    </a:cubicBezTo>
                    <a:cubicBezTo>
                      <a:pt x="15312" y="15912"/>
                      <a:pt x="15312" y="15912"/>
                      <a:pt x="15312" y="15912"/>
                    </a:cubicBezTo>
                    <a:cubicBezTo>
                      <a:pt x="15312" y="15912"/>
                      <a:pt x="15312" y="15912"/>
                      <a:pt x="15312" y="15912"/>
                    </a:cubicBezTo>
                    <a:cubicBezTo>
                      <a:pt x="15312" y="15845"/>
                      <a:pt x="15312" y="15845"/>
                      <a:pt x="15312" y="15845"/>
                    </a:cubicBezTo>
                    <a:cubicBezTo>
                      <a:pt x="15312" y="15845"/>
                      <a:pt x="15312" y="15845"/>
                      <a:pt x="15312" y="15845"/>
                    </a:cubicBezTo>
                    <a:cubicBezTo>
                      <a:pt x="15275" y="15845"/>
                      <a:pt x="15275" y="15845"/>
                      <a:pt x="15275" y="15845"/>
                    </a:cubicBezTo>
                    <a:cubicBezTo>
                      <a:pt x="15275" y="15845"/>
                      <a:pt x="15275" y="15845"/>
                      <a:pt x="15275" y="15845"/>
                    </a:cubicBezTo>
                    <a:cubicBezTo>
                      <a:pt x="15275" y="15777"/>
                      <a:pt x="15275" y="15777"/>
                      <a:pt x="15275" y="15777"/>
                    </a:cubicBezTo>
                    <a:cubicBezTo>
                      <a:pt x="15275" y="15777"/>
                      <a:pt x="15275" y="15777"/>
                      <a:pt x="15275" y="15777"/>
                    </a:cubicBezTo>
                    <a:cubicBezTo>
                      <a:pt x="15275" y="15709"/>
                      <a:pt x="15275" y="15709"/>
                      <a:pt x="15275" y="15709"/>
                    </a:cubicBezTo>
                    <a:cubicBezTo>
                      <a:pt x="15238" y="15709"/>
                      <a:pt x="15238" y="15709"/>
                      <a:pt x="15238" y="15709"/>
                    </a:cubicBezTo>
                    <a:cubicBezTo>
                      <a:pt x="15238" y="15641"/>
                      <a:pt x="15238" y="15641"/>
                      <a:pt x="15238" y="15641"/>
                    </a:cubicBezTo>
                    <a:cubicBezTo>
                      <a:pt x="15238" y="15641"/>
                      <a:pt x="15238" y="15641"/>
                      <a:pt x="15238" y="15641"/>
                    </a:cubicBezTo>
                    <a:cubicBezTo>
                      <a:pt x="15238" y="15641"/>
                      <a:pt x="15238" y="15641"/>
                      <a:pt x="15238" y="15641"/>
                    </a:cubicBezTo>
                    <a:cubicBezTo>
                      <a:pt x="15201" y="15641"/>
                      <a:pt x="15201" y="15641"/>
                      <a:pt x="15201" y="15641"/>
                    </a:cubicBezTo>
                    <a:cubicBezTo>
                      <a:pt x="15164" y="15641"/>
                      <a:pt x="15164" y="15641"/>
                      <a:pt x="15164" y="15641"/>
                    </a:cubicBezTo>
                    <a:cubicBezTo>
                      <a:pt x="15164" y="15574"/>
                      <a:pt x="15164" y="15574"/>
                      <a:pt x="15164" y="15574"/>
                    </a:cubicBezTo>
                    <a:cubicBezTo>
                      <a:pt x="15164" y="15574"/>
                      <a:pt x="15164" y="15574"/>
                      <a:pt x="15164" y="15574"/>
                    </a:cubicBezTo>
                    <a:cubicBezTo>
                      <a:pt x="15164" y="15574"/>
                      <a:pt x="15164" y="15574"/>
                      <a:pt x="15164" y="15574"/>
                    </a:cubicBezTo>
                    <a:cubicBezTo>
                      <a:pt x="15164" y="15506"/>
                      <a:pt x="15164" y="15506"/>
                      <a:pt x="15164" y="15506"/>
                    </a:cubicBezTo>
                    <a:cubicBezTo>
                      <a:pt x="15127" y="15574"/>
                      <a:pt x="15127" y="15574"/>
                      <a:pt x="15127" y="15574"/>
                    </a:cubicBezTo>
                    <a:cubicBezTo>
                      <a:pt x="15127" y="15506"/>
                      <a:pt x="15127" y="15506"/>
                      <a:pt x="15127" y="15506"/>
                    </a:cubicBezTo>
                    <a:cubicBezTo>
                      <a:pt x="15127" y="15506"/>
                      <a:pt x="15127" y="15506"/>
                      <a:pt x="15127" y="15506"/>
                    </a:cubicBezTo>
                    <a:cubicBezTo>
                      <a:pt x="15090" y="15506"/>
                      <a:pt x="15090" y="15506"/>
                      <a:pt x="15090" y="15506"/>
                    </a:cubicBezTo>
                    <a:cubicBezTo>
                      <a:pt x="15127" y="15506"/>
                      <a:pt x="15127" y="15506"/>
                      <a:pt x="15127" y="15506"/>
                    </a:cubicBezTo>
                    <a:cubicBezTo>
                      <a:pt x="15090" y="15438"/>
                      <a:pt x="15090" y="15438"/>
                      <a:pt x="15090" y="15438"/>
                    </a:cubicBezTo>
                    <a:cubicBezTo>
                      <a:pt x="15090" y="15438"/>
                      <a:pt x="15090" y="15438"/>
                      <a:pt x="15090" y="15438"/>
                    </a:cubicBezTo>
                    <a:cubicBezTo>
                      <a:pt x="15053" y="15438"/>
                      <a:pt x="15053" y="15438"/>
                      <a:pt x="15053" y="15438"/>
                    </a:cubicBezTo>
                    <a:cubicBezTo>
                      <a:pt x="15053" y="15438"/>
                      <a:pt x="15053" y="15438"/>
                      <a:pt x="15053" y="15438"/>
                    </a:cubicBezTo>
                    <a:cubicBezTo>
                      <a:pt x="15016" y="15438"/>
                      <a:pt x="15016" y="15438"/>
                      <a:pt x="15016" y="15438"/>
                    </a:cubicBezTo>
                    <a:cubicBezTo>
                      <a:pt x="15016" y="15438"/>
                      <a:pt x="15016" y="15438"/>
                      <a:pt x="15016" y="15438"/>
                    </a:cubicBezTo>
                    <a:cubicBezTo>
                      <a:pt x="14979" y="15438"/>
                      <a:pt x="14979" y="15438"/>
                      <a:pt x="14979" y="15438"/>
                    </a:cubicBezTo>
                    <a:cubicBezTo>
                      <a:pt x="14979" y="15438"/>
                      <a:pt x="14979" y="15438"/>
                      <a:pt x="14979" y="15438"/>
                    </a:cubicBezTo>
                    <a:cubicBezTo>
                      <a:pt x="14979" y="15438"/>
                      <a:pt x="14979" y="15438"/>
                      <a:pt x="14979" y="15438"/>
                    </a:cubicBezTo>
                    <a:cubicBezTo>
                      <a:pt x="14979" y="15506"/>
                      <a:pt x="14979" y="15506"/>
                      <a:pt x="14979" y="15506"/>
                    </a:cubicBezTo>
                    <a:cubicBezTo>
                      <a:pt x="14942" y="15438"/>
                      <a:pt x="14942" y="15438"/>
                      <a:pt x="14942" y="15438"/>
                    </a:cubicBezTo>
                    <a:cubicBezTo>
                      <a:pt x="14942" y="15438"/>
                      <a:pt x="14942" y="15438"/>
                      <a:pt x="14942" y="15438"/>
                    </a:cubicBezTo>
                    <a:cubicBezTo>
                      <a:pt x="14905" y="15438"/>
                      <a:pt x="14905" y="15438"/>
                      <a:pt x="14905" y="15438"/>
                    </a:cubicBezTo>
                    <a:cubicBezTo>
                      <a:pt x="14868" y="15438"/>
                      <a:pt x="14868" y="15438"/>
                      <a:pt x="14868" y="15438"/>
                    </a:cubicBezTo>
                    <a:cubicBezTo>
                      <a:pt x="14868" y="15438"/>
                      <a:pt x="14868" y="15438"/>
                      <a:pt x="14868" y="15438"/>
                    </a:cubicBezTo>
                    <a:cubicBezTo>
                      <a:pt x="14832" y="15371"/>
                      <a:pt x="14832" y="15371"/>
                      <a:pt x="14832" y="15371"/>
                    </a:cubicBezTo>
                    <a:cubicBezTo>
                      <a:pt x="14795" y="15371"/>
                      <a:pt x="14795" y="15371"/>
                      <a:pt x="14795" y="15371"/>
                    </a:cubicBezTo>
                    <a:cubicBezTo>
                      <a:pt x="14758" y="15371"/>
                      <a:pt x="14758" y="15371"/>
                      <a:pt x="14758" y="15371"/>
                    </a:cubicBezTo>
                    <a:cubicBezTo>
                      <a:pt x="14758" y="15371"/>
                      <a:pt x="14758" y="15371"/>
                      <a:pt x="14758" y="15371"/>
                    </a:cubicBezTo>
                    <a:cubicBezTo>
                      <a:pt x="14721" y="15371"/>
                      <a:pt x="14721" y="15371"/>
                      <a:pt x="14721" y="15371"/>
                    </a:cubicBezTo>
                    <a:cubicBezTo>
                      <a:pt x="14721" y="15371"/>
                      <a:pt x="14721" y="15371"/>
                      <a:pt x="14721" y="15371"/>
                    </a:cubicBezTo>
                    <a:cubicBezTo>
                      <a:pt x="14684" y="15371"/>
                      <a:pt x="14684" y="15371"/>
                      <a:pt x="14684" y="15371"/>
                    </a:cubicBezTo>
                    <a:cubicBezTo>
                      <a:pt x="14647" y="15371"/>
                      <a:pt x="14647" y="15371"/>
                      <a:pt x="14647" y="15371"/>
                    </a:cubicBezTo>
                    <a:cubicBezTo>
                      <a:pt x="14647" y="15371"/>
                      <a:pt x="14647" y="15371"/>
                      <a:pt x="14647" y="15371"/>
                    </a:cubicBezTo>
                    <a:cubicBezTo>
                      <a:pt x="14647" y="15438"/>
                      <a:pt x="14647" y="15438"/>
                      <a:pt x="14647" y="15438"/>
                    </a:cubicBezTo>
                    <a:cubicBezTo>
                      <a:pt x="14610" y="15438"/>
                      <a:pt x="14610" y="15438"/>
                      <a:pt x="14610" y="15438"/>
                    </a:cubicBezTo>
                    <a:cubicBezTo>
                      <a:pt x="14573" y="15438"/>
                      <a:pt x="14573" y="15438"/>
                      <a:pt x="14573" y="15438"/>
                    </a:cubicBezTo>
                    <a:cubicBezTo>
                      <a:pt x="14536" y="15438"/>
                      <a:pt x="14536" y="15438"/>
                      <a:pt x="14536" y="15438"/>
                    </a:cubicBezTo>
                    <a:cubicBezTo>
                      <a:pt x="14536" y="15438"/>
                      <a:pt x="14536" y="15438"/>
                      <a:pt x="14536" y="15438"/>
                    </a:cubicBezTo>
                    <a:cubicBezTo>
                      <a:pt x="14499" y="15438"/>
                      <a:pt x="14499" y="15438"/>
                      <a:pt x="14499" y="15438"/>
                    </a:cubicBezTo>
                    <a:cubicBezTo>
                      <a:pt x="14499" y="15506"/>
                      <a:pt x="14499" y="15506"/>
                      <a:pt x="14499" y="15506"/>
                    </a:cubicBezTo>
                    <a:cubicBezTo>
                      <a:pt x="14462" y="15506"/>
                      <a:pt x="14462" y="15506"/>
                      <a:pt x="14462" y="15506"/>
                    </a:cubicBezTo>
                    <a:cubicBezTo>
                      <a:pt x="14425" y="15506"/>
                      <a:pt x="14425" y="15506"/>
                      <a:pt x="14425" y="15506"/>
                    </a:cubicBezTo>
                    <a:cubicBezTo>
                      <a:pt x="14425" y="15506"/>
                      <a:pt x="14425" y="15506"/>
                      <a:pt x="14425" y="15506"/>
                    </a:cubicBezTo>
                    <a:cubicBezTo>
                      <a:pt x="14425" y="15506"/>
                      <a:pt x="14425" y="15506"/>
                      <a:pt x="14425" y="15506"/>
                    </a:cubicBezTo>
                    <a:cubicBezTo>
                      <a:pt x="14388" y="15506"/>
                      <a:pt x="14388" y="15506"/>
                      <a:pt x="14388" y="15506"/>
                    </a:cubicBezTo>
                    <a:cubicBezTo>
                      <a:pt x="14351" y="15574"/>
                      <a:pt x="14351" y="15574"/>
                      <a:pt x="14351" y="15574"/>
                    </a:cubicBezTo>
                    <a:cubicBezTo>
                      <a:pt x="14314" y="15574"/>
                      <a:pt x="14314" y="15574"/>
                      <a:pt x="14314" y="15574"/>
                    </a:cubicBezTo>
                    <a:cubicBezTo>
                      <a:pt x="14314" y="15574"/>
                      <a:pt x="14314" y="15574"/>
                      <a:pt x="14314" y="15574"/>
                    </a:cubicBezTo>
                    <a:cubicBezTo>
                      <a:pt x="14314" y="15641"/>
                      <a:pt x="14314" y="15641"/>
                      <a:pt x="14314" y="15641"/>
                    </a:cubicBezTo>
                    <a:cubicBezTo>
                      <a:pt x="14277" y="15709"/>
                      <a:pt x="14277" y="15709"/>
                      <a:pt x="14277" y="15709"/>
                    </a:cubicBezTo>
                    <a:cubicBezTo>
                      <a:pt x="14277" y="15709"/>
                      <a:pt x="14277" y="15709"/>
                      <a:pt x="14277" y="15709"/>
                    </a:cubicBezTo>
                    <a:cubicBezTo>
                      <a:pt x="14277" y="15777"/>
                      <a:pt x="14277" y="15777"/>
                      <a:pt x="14277" y="15777"/>
                    </a:cubicBezTo>
                    <a:cubicBezTo>
                      <a:pt x="14277" y="15777"/>
                      <a:pt x="14277" y="15777"/>
                      <a:pt x="14277" y="15777"/>
                    </a:cubicBezTo>
                    <a:cubicBezTo>
                      <a:pt x="14277" y="15845"/>
                      <a:pt x="14277" y="15845"/>
                      <a:pt x="14277" y="15845"/>
                    </a:cubicBezTo>
                    <a:cubicBezTo>
                      <a:pt x="14277" y="15845"/>
                      <a:pt x="14277" y="15845"/>
                      <a:pt x="14277" y="15845"/>
                    </a:cubicBezTo>
                    <a:cubicBezTo>
                      <a:pt x="14314" y="15845"/>
                      <a:pt x="14314" y="15845"/>
                      <a:pt x="14314" y="15845"/>
                    </a:cubicBezTo>
                    <a:cubicBezTo>
                      <a:pt x="14351" y="15845"/>
                      <a:pt x="14351" y="15845"/>
                      <a:pt x="14351" y="15845"/>
                    </a:cubicBezTo>
                    <a:cubicBezTo>
                      <a:pt x="14351" y="15845"/>
                      <a:pt x="14351" y="15845"/>
                      <a:pt x="14351" y="15845"/>
                    </a:cubicBezTo>
                    <a:cubicBezTo>
                      <a:pt x="14388" y="15845"/>
                      <a:pt x="14388" y="15845"/>
                      <a:pt x="14388" y="15845"/>
                    </a:cubicBezTo>
                    <a:cubicBezTo>
                      <a:pt x="14388" y="15912"/>
                      <a:pt x="14388" y="15912"/>
                      <a:pt x="14388" y="15912"/>
                    </a:cubicBezTo>
                    <a:cubicBezTo>
                      <a:pt x="14425" y="15912"/>
                      <a:pt x="14425" y="15912"/>
                      <a:pt x="14425" y="15912"/>
                    </a:cubicBezTo>
                    <a:cubicBezTo>
                      <a:pt x="14425" y="15980"/>
                      <a:pt x="14425" y="15980"/>
                      <a:pt x="14425" y="15980"/>
                    </a:cubicBezTo>
                    <a:cubicBezTo>
                      <a:pt x="14425" y="15980"/>
                      <a:pt x="14425" y="15980"/>
                      <a:pt x="14425" y="15980"/>
                    </a:cubicBezTo>
                    <a:cubicBezTo>
                      <a:pt x="14462" y="16048"/>
                      <a:pt x="14462" y="16048"/>
                      <a:pt x="14462" y="16048"/>
                    </a:cubicBezTo>
                    <a:cubicBezTo>
                      <a:pt x="14425" y="16115"/>
                      <a:pt x="14425" y="16115"/>
                      <a:pt x="14425" y="16115"/>
                    </a:cubicBezTo>
                    <a:cubicBezTo>
                      <a:pt x="14425" y="16115"/>
                      <a:pt x="14425" y="16115"/>
                      <a:pt x="14425" y="16115"/>
                    </a:cubicBezTo>
                    <a:cubicBezTo>
                      <a:pt x="14388" y="16183"/>
                      <a:pt x="14388" y="16183"/>
                      <a:pt x="14388" y="16183"/>
                    </a:cubicBezTo>
                    <a:cubicBezTo>
                      <a:pt x="14388" y="16251"/>
                      <a:pt x="14388" y="16251"/>
                      <a:pt x="14388" y="16251"/>
                    </a:cubicBezTo>
                    <a:cubicBezTo>
                      <a:pt x="14388" y="16251"/>
                      <a:pt x="14388" y="16251"/>
                      <a:pt x="14388" y="16251"/>
                    </a:cubicBezTo>
                    <a:cubicBezTo>
                      <a:pt x="14351" y="16318"/>
                      <a:pt x="14351" y="16318"/>
                      <a:pt x="14351" y="16318"/>
                    </a:cubicBezTo>
                    <a:cubicBezTo>
                      <a:pt x="14351" y="16386"/>
                      <a:pt x="14351" y="16386"/>
                      <a:pt x="14351" y="16386"/>
                    </a:cubicBezTo>
                    <a:cubicBezTo>
                      <a:pt x="14351" y="16386"/>
                      <a:pt x="14351" y="16386"/>
                      <a:pt x="14351" y="16386"/>
                    </a:cubicBezTo>
                    <a:cubicBezTo>
                      <a:pt x="14351" y="16454"/>
                      <a:pt x="14351" y="16454"/>
                      <a:pt x="14351" y="16454"/>
                    </a:cubicBezTo>
                    <a:cubicBezTo>
                      <a:pt x="14351" y="16522"/>
                      <a:pt x="14351" y="16522"/>
                      <a:pt x="14351" y="16522"/>
                    </a:cubicBezTo>
                    <a:cubicBezTo>
                      <a:pt x="14388" y="16522"/>
                      <a:pt x="14388" y="16522"/>
                      <a:pt x="14388" y="16522"/>
                    </a:cubicBezTo>
                    <a:cubicBezTo>
                      <a:pt x="14388" y="16589"/>
                      <a:pt x="14388" y="16589"/>
                      <a:pt x="14388" y="16589"/>
                    </a:cubicBezTo>
                    <a:cubicBezTo>
                      <a:pt x="14351" y="16589"/>
                      <a:pt x="14351" y="16589"/>
                      <a:pt x="14351" y="16589"/>
                    </a:cubicBezTo>
                    <a:cubicBezTo>
                      <a:pt x="14351" y="16657"/>
                      <a:pt x="14351" y="16657"/>
                      <a:pt x="14351" y="16657"/>
                    </a:cubicBezTo>
                    <a:cubicBezTo>
                      <a:pt x="14388" y="16657"/>
                      <a:pt x="14388" y="16657"/>
                      <a:pt x="14388" y="16657"/>
                    </a:cubicBezTo>
                    <a:cubicBezTo>
                      <a:pt x="14388" y="16792"/>
                      <a:pt x="14388" y="16792"/>
                      <a:pt x="14388" y="16792"/>
                    </a:cubicBezTo>
                    <a:cubicBezTo>
                      <a:pt x="14351" y="16792"/>
                      <a:pt x="14351" y="16792"/>
                      <a:pt x="14351" y="16792"/>
                    </a:cubicBezTo>
                    <a:cubicBezTo>
                      <a:pt x="14351" y="16860"/>
                      <a:pt x="14351" y="16860"/>
                      <a:pt x="14351" y="16860"/>
                    </a:cubicBezTo>
                    <a:cubicBezTo>
                      <a:pt x="14388" y="16860"/>
                      <a:pt x="14388" y="16860"/>
                      <a:pt x="14388" y="16860"/>
                    </a:cubicBezTo>
                    <a:cubicBezTo>
                      <a:pt x="14388" y="16860"/>
                      <a:pt x="14388" y="16860"/>
                      <a:pt x="14388" y="16860"/>
                    </a:cubicBezTo>
                    <a:cubicBezTo>
                      <a:pt x="14388" y="16860"/>
                      <a:pt x="14388" y="16860"/>
                      <a:pt x="14388" y="16860"/>
                    </a:cubicBezTo>
                    <a:cubicBezTo>
                      <a:pt x="14425" y="16860"/>
                      <a:pt x="14425" y="16860"/>
                      <a:pt x="14425" y="16860"/>
                    </a:cubicBezTo>
                    <a:cubicBezTo>
                      <a:pt x="14425" y="16928"/>
                      <a:pt x="14425" y="16928"/>
                      <a:pt x="14425" y="16928"/>
                    </a:cubicBezTo>
                    <a:cubicBezTo>
                      <a:pt x="14425" y="16996"/>
                      <a:pt x="14425" y="16996"/>
                      <a:pt x="14425" y="16996"/>
                    </a:cubicBezTo>
                    <a:cubicBezTo>
                      <a:pt x="14388" y="17063"/>
                      <a:pt x="14388" y="17063"/>
                      <a:pt x="14388" y="17063"/>
                    </a:cubicBezTo>
                    <a:cubicBezTo>
                      <a:pt x="14314" y="17063"/>
                      <a:pt x="14314" y="17063"/>
                      <a:pt x="14314" y="17063"/>
                    </a:cubicBezTo>
                    <a:cubicBezTo>
                      <a:pt x="14277" y="17063"/>
                      <a:pt x="14277" y="17063"/>
                      <a:pt x="14277" y="17063"/>
                    </a:cubicBezTo>
                    <a:cubicBezTo>
                      <a:pt x="14203" y="17199"/>
                      <a:pt x="14203" y="17199"/>
                      <a:pt x="14203" y="17199"/>
                    </a:cubicBezTo>
                    <a:cubicBezTo>
                      <a:pt x="14203" y="17199"/>
                      <a:pt x="14203" y="17199"/>
                      <a:pt x="14203" y="17199"/>
                    </a:cubicBezTo>
                    <a:cubicBezTo>
                      <a:pt x="14166" y="17199"/>
                      <a:pt x="14166" y="17199"/>
                      <a:pt x="14166" y="17199"/>
                    </a:cubicBezTo>
                    <a:cubicBezTo>
                      <a:pt x="14129" y="17199"/>
                      <a:pt x="14129" y="17199"/>
                      <a:pt x="14129" y="17199"/>
                    </a:cubicBezTo>
                    <a:cubicBezTo>
                      <a:pt x="14092" y="17199"/>
                      <a:pt x="14092" y="17199"/>
                      <a:pt x="14092" y="17199"/>
                    </a:cubicBezTo>
                    <a:cubicBezTo>
                      <a:pt x="14092" y="17199"/>
                      <a:pt x="14092" y="17199"/>
                      <a:pt x="14092" y="17199"/>
                    </a:cubicBezTo>
                    <a:cubicBezTo>
                      <a:pt x="14055" y="17131"/>
                      <a:pt x="14055" y="17131"/>
                      <a:pt x="14055" y="17131"/>
                    </a:cubicBezTo>
                    <a:cubicBezTo>
                      <a:pt x="14055" y="17199"/>
                      <a:pt x="14055" y="17199"/>
                      <a:pt x="14055" y="17199"/>
                    </a:cubicBezTo>
                    <a:cubicBezTo>
                      <a:pt x="14018" y="17131"/>
                      <a:pt x="14018" y="17131"/>
                      <a:pt x="14018" y="17131"/>
                    </a:cubicBezTo>
                    <a:cubicBezTo>
                      <a:pt x="13981" y="17131"/>
                      <a:pt x="13981" y="17131"/>
                      <a:pt x="13981" y="17131"/>
                    </a:cubicBezTo>
                    <a:cubicBezTo>
                      <a:pt x="13907" y="17131"/>
                      <a:pt x="13907" y="17131"/>
                      <a:pt x="13907" y="17131"/>
                    </a:cubicBezTo>
                    <a:cubicBezTo>
                      <a:pt x="13907" y="17131"/>
                      <a:pt x="13907" y="17131"/>
                      <a:pt x="13907" y="17131"/>
                    </a:cubicBezTo>
                    <a:cubicBezTo>
                      <a:pt x="13870" y="17199"/>
                      <a:pt x="13870" y="17199"/>
                      <a:pt x="13870" y="17199"/>
                    </a:cubicBezTo>
                    <a:cubicBezTo>
                      <a:pt x="13833" y="17199"/>
                      <a:pt x="13833" y="17199"/>
                      <a:pt x="13833" y="17199"/>
                    </a:cubicBezTo>
                    <a:cubicBezTo>
                      <a:pt x="13833" y="17199"/>
                      <a:pt x="13833" y="17199"/>
                      <a:pt x="13833" y="17199"/>
                    </a:cubicBezTo>
                    <a:cubicBezTo>
                      <a:pt x="13796" y="17199"/>
                      <a:pt x="13796" y="17199"/>
                      <a:pt x="13796" y="17199"/>
                    </a:cubicBezTo>
                    <a:cubicBezTo>
                      <a:pt x="13796" y="17199"/>
                      <a:pt x="13796" y="17199"/>
                      <a:pt x="13796" y="17199"/>
                    </a:cubicBezTo>
                    <a:cubicBezTo>
                      <a:pt x="13759" y="17131"/>
                      <a:pt x="13759" y="17131"/>
                      <a:pt x="13759" y="17131"/>
                    </a:cubicBezTo>
                    <a:cubicBezTo>
                      <a:pt x="13722" y="17063"/>
                      <a:pt x="13722" y="17063"/>
                      <a:pt x="13722" y="17063"/>
                    </a:cubicBezTo>
                    <a:cubicBezTo>
                      <a:pt x="13685" y="17063"/>
                      <a:pt x="13685" y="17063"/>
                      <a:pt x="13685" y="17063"/>
                    </a:cubicBezTo>
                    <a:cubicBezTo>
                      <a:pt x="13648" y="17131"/>
                      <a:pt x="13648" y="17131"/>
                      <a:pt x="13648" y="17131"/>
                    </a:cubicBezTo>
                    <a:cubicBezTo>
                      <a:pt x="13648" y="17063"/>
                      <a:pt x="13648" y="17063"/>
                      <a:pt x="13648" y="17063"/>
                    </a:cubicBezTo>
                    <a:cubicBezTo>
                      <a:pt x="13611" y="17063"/>
                      <a:pt x="13611" y="17063"/>
                      <a:pt x="13611" y="17063"/>
                    </a:cubicBezTo>
                    <a:cubicBezTo>
                      <a:pt x="13574" y="17131"/>
                      <a:pt x="13574" y="17131"/>
                      <a:pt x="13574" y="17131"/>
                    </a:cubicBezTo>
                    <a:cubicBezTo>
                      <a:pt x="13574" y="17199"/>
                      <a:pt x="13574" y="17199"/>
                      <a:pt x="13574" y="17199"/>
                    </a:cubicBezTo>
                    <a:cubicBezTo>
                      <a:pt x="13537" y="17199"/>
                      <a:pt x="13537" y="17199"/>
                      <a:pt x="13537" y="17199"/>
                    </a:cubicBezTo>
                    <a:cubicBezTo>
                      <a:pt x="13500" y="17266"/>
                      <a:pt x="13500" y="17266"/>
                      <a:pt x="13500" y="17266"/>
                    </a:cubicBezTo>
                    <a:cubicBezTo>
                      <a:pt x="13500" y="17334"/>
                      <a:pt x="13500" y="17334"/>
                      <a:pt x="13500" y="17334"/>
                    </a:cubicBezTo>
                    <a:cubicBezTo>
                      <a:pt x="13500" y="17334"/>
                      <a:pt x="13500" y="17334"/>
                      <a:pt x="13500" y="17334"/>
                    </a:cubicBezTo>
                    <a:cubicBezTo>
                      <a:pt x="13463" y="17402"/>
                      <a:pt x="13463" y="17402"/>
                      <a:pt x="13463" y="17402"/>
                    </a:cubicBezTo>
                    <a:cubicBezTo>
                      <a:pt x="13426" y="17402"/>
                      <a:pt x="13426" y="17402"/>
                      <a:pt x="13426" y="17402"/>
                    </a:cubicBezTo>
                    <a:cubicBezTo>
                      <a:pt x="13352" y="17402"/>
                      <a:pt x="13352" y="17402"/>
                      <a:pt x="13352" y="17402"/>
                    </a:cubicBezTo>
                    <a:cubicBezTo>
                      <a:pt x="13352" y="17470"/>
                      <a:pt x="13352" y="17470"/>
                      <a:pt x="13352" y="17470"/>
                    </a:cubicBezTo>
                    <a:cubicBezTo>
                      <a:pt x="13315" y="17470"/>
                      <a:pt x="13315" y="17470"/>
                      <a:pt x="13315" y="17470"/>
                    </a:cubicBezTo>
                    <a:cubicBezTo>
                      <a:pt x="13278" y="17470"/>
                      <a:pt x="13278" y="17470"/>
                      <a:pt x="13278" y="17470"/>
                    </a:cubicBezTo>
                    <a:cubicBezTo>
                      <a:pt x="13204" y="17537"/>
                      <a:pt x="13204" y="17537"/>
                      <a:pt x="13204" y="17537"/>
                    </a:cubicBezTo>
                    <a:cubicBezTo>
                      <a:pt x="13204" y="17605"/>
                      <a:pt x="13204" y="17605"/>
                      <a:pt x="13204" y="17605"/>
                    </a:cubicBezTo>
                    <a:cubicBezTo>
                      <a:pt x="13167" y="17605"/>
                      <a:pt x="13167" y="17605"/>
                      <a:pt x="13167" y="17605"/>
                    </a:cubicBezTo>
                    <a:cubicBezTo>
                      <a:pt x="13130" y="17605"/>
                      <a:pt x="13130" y="17605"/>
                      <a:pt x="13130" y="17605"/>
                    </a:cubicBezTo>
                    <a:cubicBezTo>
                      <a:pt x="13093" y="17605"/>
                      <a:pt x="13093" y="17605"/>
                      <a:pt x="13093" y="17605"/>
                    </a:cubicBezTo>
                    <a:cubicBezTo>
                      <a:pt x="13093" y="17605"/>
                      <a:pt x="13093" y="17605"/>
                      <a:pt x="13093" y="17605"/>
                    </a:cubicBezTo>
                    <a:cubicBezTo>
                      <a:pt x="13056" y="17605"/>
                      <a:pt x="13056" y="17605"/>
                      <a:pt x="13056" y="17605"/>
                    </a:cubicBezTo>
                    <a:cubicBezTo>
                      <a:pt x="12945" y="17605"/>
                      <a:pt x="12945" y="17605"/>
                      <a:pt x="12945" y="17605"/>
                    </a:cubicBezTo>
                    <a:cubicBezTo>
                      <a:pt x="12871" y="17605"/>
                      <a:pt x="12871" y="17605"/>
                      <a:pt x="12871" y="17605"/>
                    </a:cubicBezTo>
                    <a:cubicBezTo>
                      <a:pt x="12797" y="17605"/>
                      <a:pt x="12797" y="17605"/>
                      <a:pt x="12797" y="17605"/>
                    </a:cubicBezTo>
                    <a:cubicBezTo>
                      <a:pt x="12797" y="17605"/>
                      <a:pt x="12797" y="17605"/>
                      <a:pt x="12797" y="17605"/>
                    </a:cubicBezTo>
                    <a:cubicBezTo>
                      <a:pt x="12760" y="17537"/>
                      <a:pt x="12760" y="17537"/>
                      <a:pt x="12760" y="17537"/>
                    </a:cubicBezTo>
                    <a:cubicBezTo>
                      <a:pt x="12723" y="17537"/>
                      <a:pt x="12723" y="17537"/>
                      <a:pt x="12723" y="17537"/>
                    </a:cubicBezTo>
                    <a:cubicBezTo>
                      <a:pt x="12723" y="17537"/>
                      <a:pt x="12723" y="17537"/>
                      <a:pt x="12723" y="17537"/>
                    </a:cubicBezTo>
                    <a:cubicBezTo>
                      <a:pt x="12686" y="17470"/>
                      <a:pt x="12686" y="17470"/>
                      <a:pt x="12686" y="17470"/>
                    </a:cubicBezTo>
                    <a:cubicBezTo>
                      <a:pt x="12649" y="17402"/>
                      <a:pt x="12649" y="17402"/>
                      <a:pt x="12649" y="17402"/>
                    </a:cubicBezTo>
                    <a:cubicBezTo>
                      <a:pt x="12649" y="17402"/>
                      <a:pt x="12649" y="17402"/>
                      <a:pt x="12649" y="17402"/>
                    </a:cubicBezTo>
                    <a:cubicBezTo>
                      <a:pt x="12612" y="17402"/>
                      <a:pt x="12612" y="17402"/>
                      <a:pt x="12612" y="17402"/>
                    </a:cubicBezTo>
                    <a:cubicBezTo>
                      <a:pt x="12575" y="17402"/>
                      <a:pt x="12575" y="17402"/>
                      <a:pt x="12575" y="17402"/>
                    </a:cubicBezTo>
                    <a:cubicBezTo>
                      <a:pt x="12501" y="17334"/>
                      <a:pt x="12501" y="17334"/>
                      <a:pt x="12501" y="17334"/>
                    </a:cubicBezTo>
                    <a:cubicBezTo>
                      <a:pt x="12464" y="17266"/>
                      <a:pt x="12464" y="17266"/>
                      <a:pt x="12464" y="17266"/>
                    </a:cubicBezTo>
                    <a:cubicBezTo>
                      <a:pt x="12427" y="17266"/>
                      <a:pt x="12427" y="17266"/>
                      <a:pt x="12427" y="17266"/>
                    </a:cubicBezTo>
                    <a:cubicBezTo>
                      <a:pt x="12353" y="17266"/>
                      <a:pt x="12353" y="17266"/>
                      <a:pt x="12353" y="17266"/>
                    </a:cubicBezTo>
                    <a:cubicBezTo>
                      <a:pt x="12316" y="17266"/>
                      <a:pt x="12316" y="17266"/>
                      <a:pt x="12316" y="17266"/>
                    </a:cubicBezTo>
                    <a:cubicBezTo>
                      <a:pt x="12279" y="17266"/>
                      <a:pt x="12279" y="17266"/>
                      <a:pt x="12279" y="17266"/>
                    </a:cubicBezTo>
                    <a:cubicBezTo>
                      <a:pt x="12242" y="17266"/>
                      <a:pt x="12242" y="17266"/>
                      <a:pt x="12242" y="17266"/>
                    </a:cubicBezTo>
                    <a:cubicBezTo>
                      <a:pt x="12205" y="17266"/>
                      <a:pt x="12205" y="17266"/>
                      <a:pt x="12205" y="17266"/>
                    </a:cubicBezTo>
                    <a:cubicBezTo>
                      <a:pt x="12132" y="17266"/>
                      <a:pt x="12132" y="17266"/>
                      <a:pt x="12132" y="17266"/>
                    </a:cubicBezTo>
                    <a:cubicBezTo>
                      <a:pt x="12095" y="17334"/>
                      <a:pt x="12095" y="17334"/>
                      <a:pt x="12095" y="17334"/>
                    </a:cubicBezTo>
                    <a:cubicBezTo>
                      <a:pt x="12058" y="17402"/>
                      <a:pt x="12058" y="17402"/>
                      <a:pt x="12058" y="17402"/>
                    </a:cubicBezTo>
                    <a:cubicBezTo>
                      <a:pt x="12058" y="17402"/>
                      <a:pt x="12058" y="17402"/>
                      <a:pt x="12058" y="17402"/>
                    </a:cubicBezTo>
                    <a:cubicBezTo>
                      <a:pt x="12021" y="17402"/>
                      <a:pt x="12021" y="17402"/>
                      <a:pt x="12021" y="17402"/>
                    </a:cubicBezTo>
                    <a:cubicBezTo>
                      <a:pt x="11984" y="17402"/>
                      <a:pt x="11984" y="17402"/>
                      <a:pt x="11984" y="17402"/>
                    </a:cubicBezTo>
                    <a:cubicBezTo>
                      <a:pt x="11984" y="17402"/>
                      <a:pt x="11984" y="17402"/>
                      <a:pt x="11984" y="17402"/>
                    </a:cubicBezTo>
                    <a:cubicBezTo>
                      <a:pt x="11947" y="17402"/>
                      <a:pt x="11947" y="17402"/>
                      <a:pt x="11947" y="17402"/>
                    </a:cubicBezTo>
                    <a:cubicBezTo>
                      <a:pt x="11910" y="17402"/>
                      <a:pt x="11910" y="17402"/>
                      <a:pt x="11910" y="17402"/>
                    </a:cubicBezTo>
                    <a:cubicBezTo>
                      <a:pt x="11910" y="17402"/>
                      <a:pt x="11910" y="17402"/>
                      <a:pt x="11910" y="17402"/>
                    </a:cubicBezTo>
                    <a:cubicBezTo>
                      <a:pt x="11836" y="17334"/>
                      <a:pt x="11836" y="17334"/>
                      <a:pt x="11836" y="17334"/>
                    </a:cubicBezTo>
                    <a:cubicBezTo>
                      <a:pt x="11799" y="17334"/>
                      <a:pt x="11799" y="17334"/>
                      <a:pt x="11799" y="17334"/>
                    </a:cubicBezTo>
                    <a:cubicBezTo>
                      <a:pt x="11799" y="17334"/>
                      <a:pt x="11799" y="17334"/>
                      <a:pt x="11799" y="17334"/>
                    </a:cubicBezTo>
                    <a:cubicBezTo>
                      <a:pt x="11762" y="17266"/>
                      <a:pt x="11762" y="17266"/>
                      <a:pt x="11762" y="17266"/>
                    </a:cubicBezTo>
                    <a:cubicBezTo>
                      <a:pt x="11725" y="17266"/>
                      <a:pt x="11725" y="17266"/>
                      <a:pt x="11725" y="17266"/>
                    </a:cubicBezTo>
                    <a:cubicBezTo>
                      <a:pt x="11725" y="17266"/>
                      <a:pt x="11725" y="17266"/>
                      <a:pt x="11725" y="17266"/>
                    </a:cubicBezTo>
                    <a:cubicBezTo>
                      <a:pt x="11725" y="17199"/>
                      <a:pt x="11725" y="17199"/>
                      <a:pt x="11725" y="17199"/>
                    </a:cubicBezTo>
                    <a:cubicBezTo>
                      <a:pt x="11688" y="17131"/>
                      <a:pt x="11688" y="17131"/>
                      <a:pt x="11688" y="17131"/>
                    </a:cubicBezTo>
                    <a:cubicBezTo>
                      <a:pt x="11688" y="17131"/>
                      <a:pt x="11688" y="17131"/>
                      <a:pt x="11688" y="17131"/>
                    </a:cubicBezTo>
                    <a:cubicBezTo>
                      <a:pt x="11688" y="17063"/>
                      <a:pt x="11688" y="17063"/>
                      <a:pt x="11688" y="17063"/>
                    </a:cubicBezTo>
                    <a:cubicBezTo>
                      <a:pt x="11651" y="16996"/>
                      <a:pt x="11651" y="16996"/>
                      <a:pt x="11651" y="16996"/>
                    </a:cubicBezTo>
                    <a:cubicBezTo>
                      <a:pt x="11651" y="16996"/>
                      <a:pt x="11651" y="16996"/>
                      <a:pt x="11651" y="16996"/>
                    </a:cubicBezTo>
                    <a:cubicBezTo>
                      <a:pt x="11651" y="16928"/>
                      <a:pt x="11651" y="16928"/>
                      <a:pt x="11651" y="16928"/>
                    </a:cubicBezTo>
                    <a:cubicBezTo>
                      <a:pt x="11614" y="16928"/>
                      <a:pt x="11614" y="16928"/>
                      <a:pt x="11614" y="16928"/>
                    </a:cubicBezTo>
                    <a:cubicBezTo>
                      <a:pt x="11577" y="16928"/>
                      <a:pt x="11577" y="16928"/>
                      <a:pt x="11577" y="16928"/>
                    </a:cubicBezTo>
                    <a:cubicBezTo>
                      <a:pt x="11540" y="16928"/>
                      <a:pt x="11540" y="16928"/>
                      <a:pt x="11540" y="16928"/>
                    </a:cubicBezTo>
                    <a:cubicBezTo>
                      <a:pt x="11503" y="16928"/>
                      <a:pt x="11503" y="16928"/>
                      <a:pt x="11503" y="16928"/>
                    </a:cubicBezTo>
                    <a:cubicBezTo>
                      <a:pt x="11466" y="16928"/>
                      <a:pt x="11466" y="16928"/>
                      <a:pt x="11466" y="16928"/>
                    </a:cubicBezTo>
                    <a:cubicBezTo>
                      <a:pt x="11466" y="16860"/>
                      <a:pt x="11466" y="16860"/>
                      <a:pt x="11466" y="16860"/>
                    </a:cubicBezTo>
                    <a:cubicBezTo>
                      <a:pt x="11429" y="16860"/>
                      <a:pt x="11429" y="16860"/>
                      <a:pt x="11429" y="16860"/>
                    </a:cubicBezTo>
                    <a:cubicBezTo>
                      <a:pt x="11355" y="16860"/>
                      <a:pt x="11355" y="16860"/>
                      <a:pt x="11355" y="16860"/>
                    </a:cubicBezTo>
                    <a:cubicBezTo>
                      <a:pt x="11318" y="16860"/>
                      <a:pt x="11318" y="16860"/>
                      <a:pt x="11318" y="16860"/>
                    </a:cubicBezTo>
                    <a:cubicBezTo>
                      <a:pt x="11281" y="16792"/>
                      <a:pt x="11281" y="16792"/>
                      <a:pt x="11281" y="16792"/>
                    </a:cubicBezTo>
                    <a:cubicBezTo>
                      <a:pt x="11281" y="16792"/>
                      <a:pt x="11281" y="16792"/>
                      <a:pt x="11281" y="16792"/>
                    </a:cubicBezTo>
                    <a:cubicBezTo>
                      <a:pt x="11244" y="16792"/>
                      <a:pt x="11244" y="16792"/>
                      <a:pt x="11244" y="16792"/>
                    </a:cubicBezTo>
                    <a:cubicBezTo>
                      <a:pt x="11207" y="16725"/>
                      <a:pt x="11207" y="16725"/>
                      <a:pt x="11207" y="16725"/>
                    </a:cubicBezTo>
                    <a:cubicBezTo>
                      <a:pt x="11170" y="16725"/>
                      <a:pt x="11170" y="16725"/>
                      <a:pt x="11170" y="16725"/>
                    </a:cubicBezTo>
                    <a:cubicBezTo>
                      <a:pt x="11133" y="16725"/>
                      <a:pt x="11133" y="16725"/>
                      <a:pt x="11133" y="16725"/>
                    </a:cubicBezTo>
                    <a:cubicBezTo>
                      <a:pt x="11133" y="16725"/>
                      <a:pt x="11133" y="16725"/>
                      <a:pt x="11133" y="16725"/>
                    </a:cubicBezTo>
                    <a:cubicBezTo>
                      <a:pt x="11133" y="16792"/>
                      <a:pt x="11133" y="16792"/>
                      <a:pt x="11133" y="16792"/>
                    </a:cubicBezTo>
                    <a:cubicBezTo>
                      <a:pt x="11133" y="16860"/>
                      <a:pt x="11133" y="16860"/>
                      <a:pt x="11133" y="16860"/>
                    </a:cubicBezTo>
                    <a:cubicBezTo>
                      <a:pt x="11133" y="16860"/>
                      <a:pt x="11133" y="16860"/>
                      <a:pt x="11133" y="16860"/>
                    </a:cubicBezTo>
                    <a:cubicBezTo>
                      <a:pt x="11096" y="16860"/>
                      <a:pt x="11096" y="16860"/>
                      <a:pt x="11096" y="16860"/>
                    </a:cubicBezTo>
                    <a:cubicBezTo>
                      <a:pt x="11059" y="16860"/>
                      <a:pt x="11059" y="16860"/>
                      <a:pt x="11059" y="16860"/>
                    </a:cubicBezTo>
                    <a:cubicBezTo>
                      <a:pt x="11059" y="16928"/>
                      <a:pt x="11059" y="16928"/>
                      <a:pt x="11059" y="16928"/>
                    </a:cubicBezTo>
                    <a:cubicBezTo>
                      <a:pt x="11059" y="16996"/>
                      <a:pt x="11059" y="16996"/>
                      <a:pt x="11059" y="16996"/>
                    </a:cubicBezTo>
                    <a:cubicBezTo>
                      <a:pt x="11022" y="17063"/>
                      <a:pt x="11022" y="17063"/>
                      <a:pt x="11022" y="17063"/>
                    </a:cubicBezTo>
                    <a:cubicBezTo>
                      <a:pt x="11022" y="17199"/>
                      <a:pt x="11022" y="17199"/>
                      <a:pt x="11022" y="17199"/>
                    </a:cubicBezTo>
                    <a:cubicBezTo>
                      <a:pt x="11022" y="17266"/>
                      <a:pt x="11022" y="17266"/>
                      <a:pt x="11022" y="17266"/>
                    </a:cubicBezTo>
                    <a:cubicBezTo>
                      <a:pt x="11096" y="17266"/>
                      <a:pt x="11096" y="17266"/>
                      <a:pt x="11096" y="17266"/>
                    </a:cubicBezTo>
                    <a:cubicBezTo>
                      <a:pt x="11096" y="17266"/>
                      <a:pt x="11096" y="17266"/>
                      <a:pt x="11096" y="17266"/>
                    </a:cubicBezTo>
                    <a:cubicBezTo>
                      <a:pt x="11133" y="17334"/>
                      <a:pt x="11133" y="17334"/>
                      <a:pt x="11133" y="17334"/>
                    </a:cubicBezTo>
                    <a:cubicBezTo>
                      <a:pt x="11133" y="17334"/>
                      <a:pt x="11133" y="17334"/>
                      <a:pt x="11133" y="17334"/>
                    </a:cubicBezTo>
                    <a:cubicBezTo>
                      <a:pt x="11133" y="17470"/>
                      <a:pt x="11133" y="17470"/>
                      <a:pt x="11133" y="17470"/>
                    </a:cubicBezTo>
                    <a:cubicBezTo>
                      <a:pt x="11133" y="17537"/>
                      <a:pt x="11133" y="17537"/>
                      <a:pt x="11133" y="17537"/>
                    </a:cubicBezTo>
                    <a:cubicBezTo>
                      <a:pt x="11170" y="17537"/>
                      <a:pt x="11170" y="17537"/>
                      <a:pt x="11170" y="17537"/>
                    </a:cubicBezTo>
                    <a:cubicBezTo>
                      <a:pt x="11170" y="17605"/>
                      <a:pt x="11170" y="17605"/>
                      <a:pt x="11170" y="17605"/>
                    </a:cubicBezTo>
                    <a:cubicBezTo>
                      <a:pt x="11133" y="17673"/>
                      <a:pt x="11133" y="17673"/>
                      <a:pt x="11133" y="17673"/>
                    </a:cubicBezTo>
                    <a:cubicBezTo>
                      <a:pt x="11096" y="17673"/>
                      <a:pt x="11096" y="17673"/>
                      <a:pt x="11096" y="17673"/>
                    </a:cubicBezTo>
                    <a:cubicBezTo>
                      <a:pt x="11059" y="17673"/>
                      <a:pt x="11059" y="17673"/>
                      <a:pt x="11059" y="17673"/>
                    </a:cubicBezTo>
                    <a:cubicBezTo>
                      <a:pt x="11059" y="17673"/>
                      <a:pt x="11059" y="17673"/>
                      <a:pt x="11059" y="17673"/>
                    </a:cubicBezTo>
                    <a:cubicBezTo>
                      <a:pt x="11022" y="17673"/>
                      <a:pt x="11022" y="17673"/>
                      <a:pt x="11022" y="17673"/>
                    </a:cubicBezTo>
                    <a:cubicBezTo>
                      <a:pt x="10985" y="17673"/>
                      <a:pt x="10985" y="17673"/>
                      <a:pt x="10985" y="17673"/>
                    </a:cubicBezTo>
                    <a:cubicBezTo>
                      <a:pt x="10911" y="17673"/>
                      <a:pt x="10911" y="17673"/>
                      <a:pt x="10911" y="17673"/>
                    </a:cubicBezTo>
                    <a:cubicBezTo>
                      <a:pt x="10911" y="17673"/>
                      <a:pt x="10911" y="17673"/>
                      <a:pt x="10911" y="17673"/>
                    </a:cubicBezTo>
                    <a:cubicBezTo>
                      <a:pt x="10874" y="17673"/>
                      <a:pt x="10874" y="17673"/>
                      <a:pt x="10874" y="17673"/>
                    </a:cubicBezTo>
                    <a:cubicBezTo>
                      <a:pt x="10837" y="17673"/>
                      <a:pt x="10837" y="17673"/>
                      <a:pt x="10837" y="17673"/>
                    </a:cubicBezTo>
                    <a:cubicBezTo>
                      <a:pt x="10800" y="17673"/>
                      <a:pt x="10800" y="17673"/>
                      <a:pt x="10800" y="17673"/>
                    </a:cubicBezTo>
                    <a:cubicBezTo>
                      <a:pt x="10763" y="17673"/>
                      <a:pt x="10763" y="17673"/>
                      <a:pt x="10763" y="17673"/>
                    </a:cubicBezTo>
                    <a:cubicBezTo>
                      <a:pt x="10726" y="17740"/>
                      <a:pt x="10726" y="17740"/>
                      <a:pt x="10726" y="17740"/>
                    </a:cubicBezTo>
                    <a:cubicBezTo>
                      <a:pt x="10726" y="17740"/>
                      <a:pt x="10726" y="17740"/>
                      <a:pt x="10726" y="17740"/>
                    </a:cubicBezTo>
                    <a:cubicBezTo>
                      <a:pt x="10652" y="17673"/>
                      <a:pt x="10652" y="17673"/>
                      <a:pt x="10652" y="17673"/>
                    </a:cubicBezTo>
                    <a:cubicBezTo>
                      <a:pt x="10615" y="17673"/>
                      <a:pt x="10615" y="17673"/>
                      <a:pt x="10615" y="17673"/>
                    </a:cubicBezTo>
                    <a:cubicBezTo>
                      <a:pt x="10541" y="17537"/>
                      <a:pt x="10541" y="17537"/>
                      <a:pt x="10541" y="17537"/>
                    </a:cubicBezTo>
                    <a:cubicBezTo>
                      <a:pt x="10541" y="17537"/>
                      <a:pt x="10541" y="17537"/>
                      <a:pt x="10541" y="17537"/>
                    </a:cubicBezTo>
                    <a:cubicBezTo>
                      <a:pt x="10541" y="17470"/>
                      <a:pt x="10541" y="17470"/>
                      <a:pt x="10541" y="17470"/>
                    </a:cubicBezTo>
                    <a:cubicBezTo>
                      <a:pt x="10541" y="17470"/>
                      <a:pt x="10541" y="17470"/>
                      <a:pt x="10541" y="17470"/>
                    </a:cubicBezTo>
                    <a:cubicBezTo>
                      <a:pt x="10467" y="17470"/>
                      <a:pt x="10467" y="17470"/>
                      <a:pt x="10467" y="17470"/>
                    </a:cubicBezTo>
                    <a:cubicBezTo>
                      <a:pt x="10467" y="17470"/>
                      <a:pt x="10467" y="17470"/>
                      <a:pt x="10467" y="17470"/>
                    </a:cubicBezTo>
                    <a:cubicBezTo>
                      <a:pt x="10430" y="17470"/>
                      <a:pt x="10430" y="17470"/>
                      <a:pt x="10430" y="17470"/>
                    </a:cubicBezTo>
                    <a:cubicBezTo>
                      <a:pt x="10393" y="17470"/>
                      <a:pt x="10393" y="17470"/>
                      <a:pt x="10393" y="17470"/>
                    </a:cubicBezTo>
                    <a:cubicBezTo>
                      <a:pt x="10356" y="17470"/>
                      <a:pt x="10356" y="17470"/>
                      <a:pt x="10356" y="17470"/>
                    </a:cubicBezTo>
                    <a:cubicBezTo>
                      <a:pt x="10356" y="17470"/>
                      <a:pt x="10356" y="17470"/>
                      <a:pt x="10356" y="17470"/>
                    </a:cubicBezTo>
                    <a:cubicBezTo>
                      <a:pt x="10356" y="17402"/>
                      <a:pt x="10356" y="17402"/>
                      <a:pt x="10356" y="17402"/>
                    </a:cubicBezTo>
                    <a:cubicBezTo>
                      <a:pt x="10319" y="17402"/>
                      <a:pt x="10319" y="17402"/>
                      <a:pt x="10319" y="17402"/>
                    </a:cubicBezTo>
                    <a:cubicBezTo>
                      <a:pt x="10319" y="17402"/>
                      <a:pt x="10319" y="17402"/>
                      <a:pt x="10319" y="17402"/>
                    </a:cubicBezTo>
                    <a:cubicBezTo>
                      <a:pt x="10282" y="17402"/>
                      <a:pt x="10282" y="17402"/>
                      <a:pt x="10282" y="17402"/>
                    </a:cubicBezTo>
                    <a:cubicBezTo>
                      <a:pt x="10245" y="17402"/>
                      <a:pt x="10245" y="17402"/>
                      <a:pt x="10245" y="17402"/>
                    </a:cubicBezTo>
                    <a:cubicBezTo>
                      <a:pt x="10245" y="17402"/>
                      <a:pt x="10245" y="17402"/>
                      <a:pt x="10245" y="17402"/>
                    </a:cubicBezTo>
                    <a:cubicBezTo>
                      <a:pt x="10208" y="17402"/>
                      <a:pt x="10208" y="17402"/>
                      <a:pt x="10208" y="17402"/>
                    </a:cubicBezTo>
                    <a:cubicBezTo>
                      <a:pt x="10134" y="17402"/>
                      <a:pt x="10134" y="17402"/>
                      <a:pt x="10134" y="17402"/>
                    </a:cubicBezTo>
                    <a:cubicBezTo>
                      <a:pt x="10097" y="17470"/>
                      <a:pt x="10097" y="17470"/>
                      <a:pt x="10097" y="17470"/>
                    </a:cubicBezTo>
                    <a:cubicBezTo>
                      <a:pt x="10097" y="17537"/>
                      <a:pt x="10097" y="17537"/>
                      <a:pt x="10097" y="17537"/>
                    </a:cubicBezTo>
                    <a:cubicBezTo>
                      <a:pt x="10060" y="17537"/>
                      <a:pt x="10060" y="17537"/>
                      <a:pt x="10060" y="17537"/>
                    </a:cubicBezTo>
                    <a:cubicBezTo>
                      <a:pt x="10023" y="17537"/>
                      <a:pt x="10023" y="17537"/>
                      <a:pt x="10023" y="17537"/>
                    </a:cubicBezTo>
                    <a:cubicBezTo>
                      <a:pt x="10023" y="17537"/>
                      <a:pt x="10023" y="17537"/>
                      <a:pt x="10023" y="17537"/>
                    </a:cubicBezTo>
                    <a:cubicBezTo>
                      <a:pt x="10023" y="17537"/>
                      <a:pt x="10023" y="17537"/>
                      <a:pt x="10023" y="17537"/>
                    </a:cubicBezTo>
                    <a:cubicBezTo>
                      <a:pt x="10023" y="17605"/>
                      <a:pt x="10023" y="17605"/>
                      <a:pt x="10023" y="17605"/>
                    </a:cubicBezTo>
                    <a:cubicBezTo>
                      <a:pt x="10023" y="17605"/>
                      <a:pt x="10023" y="17605"/>
                      <a:pt x="10023" y="17605"/>
                    </a:cubicBezTo>
                    <a:cubicBezTo>
                      <a:pt x="9986" y="17673"/>
                      <a:pt x="9986" y="17673"/>
                      <a:pt x="9986" y="17673"/>
                    </a:cubicBezTo>
                    <a:cubicBezTo>
                      <a:pt x="9949" y="17673"/>
                      <a:pt x="9949" y="17673"/>
                      <a:pt x="9949" y="17673"/>
                    </a:cubicBezTo>
                    <a:cubicBezTo>
                      <a:pt x="9949" y="17740"/>
                      <a:pt x="9949" y="17740"/>
                      <a:pt x="9949" y="17740"/>
                    </a:cubicBezTo>
                    <a:cubicBezTo>
                      <a:pt x="9949" y="17740"/>
                      <a:pt x="9949" y="17740"/>
                      <a:pt x="9949" y="17740"/>
                    </a:cubicBezTo>
                    <a:cubicBezTo>
                      <a:pt x="9875" y="17808"/>
                      <a:pt x="9875" y="17808"/>
                      <a:pt x="9875" y="17808"/>
                    </a:cubicBezTo>
                    <a:cubicBezTo>
                      <a:pt x="9875" y="17876"/>
                      <a:pt x="9875" y="17876"/>
                      <a:pt x="9875" y="17876"/>
                    </a:cubicBezTo>
                    <a:cubicBezTo>
                      <a:pt x="9875" y="17876"/>
                      <a:pt x="9875" y="17876"/>
                      <a:pt x="9875" y="17876"/>
                    </a:cubicBezTo>
                    <a:cubicBezTo>
                      <a:pt x="9838" y="17944"/>
                      <a:pt x="9838" y="17944"/>
                      <a:pt x="9838" y="17944"/>
                    </a:cubicBezTo>
                    <a:cubicBezTo>
                      <a:pt x="9801" y="18011"/>
                      <a:pt x="9801" y="18011"/>
                      <a:pt x="9801" y="18011"/>
                    </a:cubicBezTo>
                    <a:cubicBezTo>
                      <a:pt x="9801" y="18011"/>
                      <a:pt x="9801" y="18011"/>
                      <a:pt x="9801" y="18011"/>
                    </a:cubicBezTo>
                    <a:cubicBezTo>
                      <a:pt x="9727" y="18011"/>
                      <a:pt x="9727" y="18011"/>
                      <a:pt x="9727" y="18011"/>
                    </a:cubicBezTo>
                    <a:cubicBezTo>
                      <a:pt x="9690" y="18011"/>
                      <a:pt x="9690" y="18011"/>
                      <a:pt x="9690" y="18011"/>
                    </a:cubicBezTo>
                    <a:cubicBezTo>
                      <a:pt x="9653" y="18147"/>
                      <a:pt x="9653" y="18147"/>
                      <a:pt x="9653" y="18147"/>
                    </a:cubicBezTo>
                    <a:cubicBezTo>
                      <a:pt x="9653" y="18147"/>
                      <a:pt x="9653" y="18147"/>
                      <a:pt x="9653" y="18147"/>
                    </a:cubicBezTo>
                    <a:cubicBezTo>
                      <a:pt x="9653" y="18147"/>
                      <a:pt x="9653" y="18147"/>
                      <a:pt x="9653" y="18147"/>
                    </a:cubicBezTo>
                    <a:cubicBezTo>
                      <a:pt x="9616" y="18147"/>
                      <a:pt x="9616" y="18147"/>
                      <a:pt x="9616" y="18147"/>
                    </a:cubicBezTo>
                    <a:cubicBezTo>
                      <a:pt x="9579" y="18147"/>
                      <a:pt x="9579" y="18147"/>
                      <a:pt x="9579" y="18147"/>
                    </a:cubicBezTo>
                    <a:cubicBezTo>
                      <a:pt x="9579" y="18079"/>
                      <a:pt x="9579" y="18079"/>
                      <a:pt x="9579" y="18079"/>
                    </a:cubicBezTo>
                    <a:cubicBezTo>
                      <a:pt x="9542" y="18079"/>
                      <a:pt x="9542" y="18079"/>
                      <a:pt x="9542" y="18079"/>
                    </a:cubicBezTo>
                    <a:cubicBezTo>
                      <a:pt x="9505" y="18011"/>
                      <a:pt x="9505" y="18011"/>
                      <a:pt x="9505" y="18011"/>
                    </a:cubicBezTo>
                    <a:cubicBezTo>
                      <a:pt x="9468" y="18011"/>
                      <a:pt x="9468" y="18011"/>
                      <a:pt x="9468" y="18011"/>
                    </a:cubicBezTo>
                    <a:cubicBezTo>
                      <a:pt x="9468" y="17944"/>
                      <a:pt x="9468" y="17944"/>
                      <a:pt x="9468" y="17944"/>
                    </a:cubicBezTo>
                    <a:cubicBezTo>
                      <a:pt x="9468" y="17876"/>
                      <a:pt x="9468" y="17876"/>
                      <a:pt x="9468" y="17876"/>
                    </a:cubicBezTo>
                    <a:cubicBezTo>
                      <a:pt x="9468" y="17876"/>
                      <a:pt x="9468" y="17876"/>
                      <a:pt x="9468" y="17876"/>
                    </a:cubicBezTo>
                    <a:cubicBezTo>
                      <a:pt x="9432" y="17944"/>
                      <a:pt x="9432" y="17944"/>
                      <a:pt x="9432" y="17944"/>
                    </a:cubicBezTo>
                    <a:cubicBezTo>
                      <a:pt x="9395" y="17944"/>
                      <a:pt x="9395" y="17944"/>
                      <a:pt x="9395" y="17944"/>
                    </a:cubicBezTo>
                    <a:cubicBezTo>
                      <a:pt x="9358" y="17944"/>
                      <a:pt x="9358" y="17944"/>
                      <a:pt x="9358" y="17944"/>
                    </a:cubicBezTo>
                    <a:cubicBezTo>
                      <a:pt x="9284" y="18011"/>
                      <a:pt x="9284" y="18011"/>
                      <a:pt x="9284" y="18011"/>
                    </a:cubicBezTo>
                    <a:cubicBezTo>
                      <a:pt x="9284" y="18011"/>
                      <a:pt x="9284" y="18011"/>
                      <a:pt x="9284" y="18011"/>
                    </a:cubicBezTo>
                    <a:cubicBezTo>
                      <a:pt x="9247" y="18011"/>
                      <a:pt x="9247" y="18011"/>
                      <a:pt x="9247" y="18011"/>
                    </a:cubicBezTo>
                    <a:cubicBezTo>
                      <a:pt x="9247" y="18011"/>
                      <a:pt x="9247" y="18011"/>
                      <a:pt x="9247" y="18011"/>
                    </a:cubicBezTo>
                    <a:cubicBezTo>
                      <a:pt x="9210" y="18011"/>
                      <a:pt x="9210" y="18011"/>
                      <a:pt x="9210" y="18011"/>
                    </a:cubicBezTo>
                    <a:cubicBezTo>
                      <a:pt x="9173" y="18011"/>
                      <a:pt x="9173" y="18011"/>
                      <a:pt x="9173" y="18011"/>
                    </a:cubicBezTo>
                    <a:cubicBezTo>
                      <a:pt x="9173" y="18011"/>
                      <a:pt x="9173" y="18011"/>
                      <a:pt x="9173" y="18011"/>
                    </a:cubicBezTo>
                    <a:cubicBezTo>
                      <a:pt x="9173" y="17944"/>
                      <a:pt x="9173" y="17944"/>
                      <a:pt x="9173" y="17944"/>
                    </a:cubicBezTo>
                    <a:cubicBezTo>
                      <a:pt x="9173" y="17944"/>
                      <a:pt x="9173" y="17944"/>
                      <a:pt x="9173" y="17944"/>
                    </a:cubicBezTo>
                    <a:cubicBezTo>
                      <a:pt x="9173" y="17876"/>
                      <a:pt x="9173" y="17876"/>
                      <a:pt x="9173" y="17876"/>
                    </a:cubicBezTo>
                    <a:cubicBezTo>
                      <a:pt x="9173" y="17876"/>
                      <a:pt x="9173" y="17876"/>
                      <a:pt x="9173" y="17876"/>
                    </a:cubicBezTo>
                    <a:cubicBezTo>
                      <a:pt x="9173" y="17808"/>
                      <a:pt x="9173" y="17808"/>
                      <a:pt x="9173" y="17808"/>
                    </a:cubicBezTo>
                    <a:cubicBezTo>
                      <a:pt x="9136" y="17808"/>
                      <a:pt x="9136" y="17808"/>
                      <a:pt x="9136" y="17808"/>
                    </a:cubicBezTo>
                    <a:cubicBezTo>
                      <a:pt x="9136" y="17808"/>
                      <a:pt x="9136" y="17808"/>
                      <a:pt x="9136" y="17808"/>
                    </a:cubicBezTo>
                    <a:cubicBezTo>
                      <a:pt x="9099" y="17740"/>
                      <a:pt x="9099" y="17740"/>
                      <a:pt x="9099" y="17740"/>
                    </a:cubicBezTo>
                    <a:cubicBezTo>
                      <a:pt x="9062" y="17740"/>
                      <a:pt x="9062" y="17740"/>
                      <a:pt x="9062" y="17740"/>
                    </a:cubicBezTo>
                    <a:cubicBezTo>
                      <a:pt x="9025" y="17740"/>
                      <a:pt x="9025" y="17740"/>
                      <a:pt x="9025" y="17740"/>
                    </a:cubicBezTo>
                    <a:cubicBezTo>
                      <a:pt x="9025" y="17673"/>
                      <a:pt x="9025" y="17673"/>
                      <a:pt x="9025" y="17673"/>
                    </a:cubicBezTo>
                    <a:cubicBezTo>
                      <a:pt x="8988" y="17605"/>
                      <a:pt x="8988" y="17605"/>
                      <a:pt x="8988" y="17605"/>
                    </a:cubicBezTo>
                    <a:cubicBezTo>
                      <a:pt x="8951" y="17537"/>
                      <a:pt x="8951" y="17537"/>
                      <a:pt x="8951" y="17537"/>
                    </a:cubicBezTo>
                    <a:cubicBezTo>
                      <a:pt x="8877" y="17537"/>
                      <a:pt x="8877" y="17537"/>
                      <a:pt x="8877" y="17537"/>
                    </a:cubicBezTo>
                    <a:cubicBezTo>
                      <a:pt x="8840" y="17537"/>
                      <a:pt x="8840" y="17537"/>
                      <a:pt x="8840" y="17537"/>
                    </a:cubicBezTo>
                    <a:cubicBezTo>
                      <a:pt x="8766" y="17537"/>
                      <a:pt x="8766" y="17537"/>
                      <a:pt x="8766" y="17537"/>
                    </a:cubicBezTo>
                    <a:cubicBezTo>
                      <a:pt x="8766" y="17537"/>
                      <a:pt x="8766" y="17537"/>
                      <a:pt x="8766" y="17537"/>
                    </a:cubicBezTo>
                    <a:cubicBezTo>
                      <a:pt x="8803" y="17605"/>
                      <a:pt x="8803" y="17605"/>
                      <a:pt x="8803" y="17605"/>
                    </a:cubicBezTo>
                    <a:cubicBezTo>
                      <a:pt x="8766" y="17605"/>
                      <a:pt x="8766" y="17605"/>
                      <a:pt x="8766" y="17605"/>
                    </a:cubicBezTo>
                    <a:cubicBezTo>
                      <a:pt x="8729" y="17605"/>
                      <a:pt x="8729" y="17605"/>
                      <a:pt x="8729" y="17605"/>
                    </a:cubicBezTo>
                    <a:cubicBezTo>
                      <a:pt x="8729" y="17605"/>
                      <a:pt x="8729" y="17605"/>
                      <a:pt x="8729" y="17605"/>
                    </a:cubicBezTo>
                    <a:cubicBezTo>
                      <a:pt x="8692" y="17673"/>
                      <a:pt x="8692" y="17673"/>
                      <a:pt x="8692" y="17673"/>
                    </a:cubicBezTo>
                    <a:cubicBezTo>
                      <a:pt x="8655" y="17605"/>
                      <a:pt x="8655" y="17605"/>
                      <a:pt x="8655" y="17605"/>
                    </a:cubicBezTo>
                    <a:cubicBezTo>
                      <a:pt x="8618" y="17605"/>
                      <a:pt x="8618" y="17605"/>
                      <a:pt x="8618" y="17605"/>
                    </a:cubicBezTo>
                    <a:cubicBezTo>
                      <a:pt x="8581" y="17673"/>
                      <a:pt x="8581" y="17673"/>
                      <a:pt x="8581" y="17673"/>
                    </a:cubicBezTo>
                    <a:cubicBezTo>
                      <a:pt x="8581" y="17673"/>
                      <a:pt x="8581" y="17673"/>
                      <a:pt x="8581" y="17673"/>
                    </a:cubicBezTo>
                    <a:cubicBezTo>
                      <a:pt x="8544" y="17605"/>
                      <a:pt x="8544" y="17605"/>
                      <a:pt x="8544" y="17605"/>
                    </a:cubicBezTo>
                    <a:cubicBezTo>
                      <a:pt x="8507" y="17605"/>
                      <a:pt x="8507" y="17605"/>
                      <a:pt x="8507" y="17605"/>
                    </a:cubicBezTo>
                    <a:cubicBezTo>
                      <a:pt x="8507" y="17537"/>
                      <a:pt x="8507" y="17537"/>
                      <a:pt x="8507" y="17537"/>
                    </a:cubicBezTo>
                    <a:cubicBezTo>
                      <a:pt x="8507" y="17537"/>
                      <a:pt x="8507" y="17537"/>
                      <a:pt x="8507" y="17537"/>
                    </a:cubicBezTo>
                    <a:cubicBezTo>
                      <a:pt x="8470" y="17470"/>
                      <a:pt x="8470" y="17470"/>
                      <a:pt x="8470" y="17470"/>
                    </a:cubicBezTo>
                    <a:cubicBezTo>
                      <a:pt x="8433" y="17470"/>
                      <a:pt x="8433" y="17470"/>
                      <a:pt x="8433" y="17470"/>
                    </a:cubicBezTo>
                    <a:cubicBezTo>
                      <a:pt x="8433" y="17537"/>
                      <a:pt x="8433" y="17537"/>
                      <a:pt x="8433" y="17537"/>
                    </a:cubicBezTo>
                    <a:cubicBezTo>
                      <a:pt x="8433" y="17537"/>
                      <a:pt x="8433" y="17537"/>
                      <a:pt x="8433" y="17537"/>
                    </a:cubicBezTo>
                    <a:cubicBezTo>
                      <a:pt x="8433" y="17605"/>
                      <a:pt x="8433" y="17605"/>
                      <a:pt x="8433" y="17605"/>
                    </a:cubicBezTo>
                    <a:cubicBezTo>
                      <a:pt x="8396" y="17605"/>
                      <a:pt x="8396" y="17605"/>
                      <a:pt x="8396" y="17605"/>
                    </a:cubicBezTo>
                    <a:cubicBezTo>
                      <a:pt x="8359" y="17605"/>
                      <a:pt x="8359" y="17605"/>
                      <a:pt x="8359" y="17605"/>
                    </a:cubicBezTo>
                    <a:cubicBezTo>
                      <a:pt x="7952" y="16792"/>
                      <a:pt x="7952" y="16792"/>
                      <a:pt x="7952" y="16792"/>
                    </a:cubicBezTo>
                    <a:cubicBezTo>
                      <a:pt x="7656" y="16454"/>
                      <a:pt x="7656" y="16454"/>
                      <a:pt x="7656" y="16454"/>
                    </a:cubicBezTo>
                    <a:cubicBezTo>
                      <a:pt x="7656" y="16386"/>
                      <a:pt x="7656" y="16386"/>
                      <a:pt x="7656" y="16386"/>
                    </a:cubicBezTo>
                    <a:cubicBezTo>
                      <a:pt x="7693" y="16386"/>
                      <a:pt x="7693" y="16386"/>
                      <a:pt x="7693" y="16386"/>
                    </a:cubicBezTo>
                    <a:cubicBezTo>
                      <a:pt x="7693" y="16318"/>
                      <a:pt x="7693" y="16318"/>
                      <a:pt x="7693" y="16318"/>
                    </a:cubicBezTo>
                    <a:cubicBezTo>
                      <a:pt x="7693" y="16318"/>
                      <a:pt x="7693" y="16318"/>
                      <a:pt x="7693" y="16318"/>
                    </a:cubicBezTo>
                    <a:cubicBezTo>
                      <a:pt x="7693" y="16251"/>
                      <a:pt x="7693" y="16251"/>
                      <a:pt x="7693" y="16251"/>
                    </a:cubicBezTo>
                    <a:cubicBezTo>
                      <a:pt x="7656" y="16318"/>
                      <a:pt x="7656" y="16318"/>
                      <a:pt x="7656" y="16318"/>
                    </a:cubicBezTo>
                    <a:cubicBezTo>
                      <a:pt x="7619" y="16318"/>
                      <a:pt x="7619" y="16318"/>
                      <a:pt x="7619" y="16318"/>
                    </a:cubicBezTo>
                    <a:cubicBezTo>
                      <a:pt x="7582" y="16318"/>
                      <a:pt x="7582" y="16318"/>
                      <a:pt x="7582" y="16318"/>
                    </a:cubicBezTo>
                    <a:cubicBezTo>
                      <a:pt x="7582" y="16386"/>
                      <a:pt x="7582" y="16386"/>
                      <a:pt x="7582" y="16386"/>
                    </a:cubicBezTo>
                    <a:cubicBezTo>
                      <a:pt x="7545" y="16454"/>
                      <a:pt x="7545" y="16454"/>
                      <a:pt x="7545" y="16454"/>
                    </a:cubicBezTo>
                    <a:cubicBezTo>
                      <a:pt x="7508" y="16454"/>
                      <a:pt x="7508" y="16454"/>
                      <a:pt x="7508" y="16454"/>
                    </a:cubicBezTo>
                    <a:cubicBezTo>
                      <a:pt x="7508" y="16522"/>
                      <a:pt x="7508" y="16522"/>
                      <a:pt x="7508" y="16522"/>
                    </a:cubicBezTo>
                    <a:cubicBezTo>
                      <a:pt x="7471" y="16522"/>
                      <a:pt x="7471" y="16522"/>
                      <a:pt x="7471" y="16522"/>
                    </a:cubicBezTo>
                    <a:cubicBezTo>
                      <a:pt x="7471" y="16589"/>
                      <a:pt x="7471" y="16589"/>
                      <a:pt x="7471" y="16589"/>
                    </a:cubicBezTo>
                    <a:cubicBezTo>
                      <a:pt x="7397" y="16589"/>
                      <a:pt x="7397" y="16589"/>
                      <a:pt x="7397" y="16589"/>
                    </a:cubicBezTo>
                    <a:cubicBezTo>
                      <a:pt x="7360" y="16589"/>
                      <a:pt x="7360" y="16589"/>
                      <a:pt x="7360" y="16589"/>
                    </a:cubicBezTo>
                    <a:cubicBezTo>
                      <a:pt x="7397" y="16657"/>
                      <a:pt x="7397" y="16657"/>
                      <a:pt x="7397" y="16657"/>
                    </a:cubicBezTo>
                    <a:cubicBezTo>
                      <a:pt x="7360" y="16725"/>
                      <a:pt x="7360" y="16725"/>
                      <a:pt x="7360" y="16725"/>
                    </a:cubicBezTo>
                    <a:cubicBezTo>
                      <a:pt x="7360" y="16657"/>
                      <a:pt x="7360" y="16657"/>
                      <a:pt x="7360" y="16657"/>
                    </a:cubicBezTo>
                    <a:cubicBezTo>
                      <a:pt x="7286" y="16657"/>
                      <a:pt x="7286" y="16657"/>
                      <a:pt x="7286" y="16657"/>
                    </a:cubicBezTo>
                    <a:cubicBezTo>
                      <a:pt x="7249" y="16657"/>
                      <a:pt x="7249" y="16657"/>
                      <a:pt x="7249" y="16657"/>
                    </a:cubicBezTo>
                    <a:cubicBezTo>
                      <a:pt x="7212" y="16725"/>
                      <a:pt x="7212" y="16725"/>
                      <a:pt x="7212" y="16725"/>
                    </a:cubicBezTo>
                    <a:cubicBezTo>
                      <a:pt x="7212" y="16725"/>
                      <a:pt x="7212" y="16725"/>
                      <a:pt x="7212" y="16725"/>
                    </a:cubicBezTo>
                    <a:cubicBezTo>
                      <a:pt x="7175" y="16657"/>
                      <a:pt x="7175" y="16657"/>
                      <a:pt x="7175" y="16657"/>
                    </a:cubicBezTo>
                    <a:cubicBezTo>
                      <a:pt x="7175" y="16589"/>
                      <a:pt x="7175" y="16589"/>
                      <a:pt x="7175" y="16589"/>
                    </a:cubicBezTo>
                    <a:cubicBezTo>
                      <a:pt x="7212" y="16589"/>
                      <a:pt x="7212" y="16589"/>
                      <a:pt x="7212" y="16589"/>
                    </a:cubicBezTo>
                    <a:cubicBezTo>
                      <a:pt x="7212" y="16522"/>
                      <a:pt x="7212" y="16522"/>
                      <a:pt x="7212" y="16522"/>
                    </a:cubicBezTo>
                    <a:cubicBezTo>
                      <a:pt x="7212" y="16522"/>
                      <a:pt x="7212" y="16522"/>
                      <a:pt x="7212" y="16522"/>
                    </a:cubicBezTo>
                    <a:cubicBezTo>
                      <a:pt x="7175" y="16522"/>
                      <a:pt x="7175" y="16522"/>
                      <a:pt x="7175" y="16522"/>
                    </a:cubicBezTo>
                    <a:cubicBezTo>
                      <a:pt x="7138" y="16522"/>
                      <a:pt x="7138" y="16522"/>
                      <a:pt x="7138" y="16522"/>
                    </a:cubicBezTo>
                    <a:cubicBezTo>
                      <a:pt x="7101" y="16454"/>
                      <a:pt x="7101" y="16454"/>
                      <a:pt x="7101" y="16454"/>
                    </a:cubicBezTo>
                    <a:cubicBezTo>
                      <a:pt x="7064" y="16454"/>
                      <a:pt x="7064" y="16454"/>
                      <a:pt x="7064" y="16454"/>
                    </a:cubicBezTo>
                    <a:cubicBezTo>
                      <a:pt x="7064" y="16522"/>
                      <a:pt x="7064" y="16522"/>
                      <a:pt x="7064" y="16522"/>
                    </a:cubicBezTo>
                    <a:cubicBezTo>
                      <a:pt x="7064" y="16522"/>
                      <a:pt x="7064" y="16522"/>
                      <a:pt x="7064" y="16522"/>
                    </a:cubicBezTo>
                    <a:cubicBezTo>
                      <a:pt x="7064" y="16589"/>
                      <a:pt x="7064" y="16589"/>
                      <a:pt x="7064" y="16589"/>
                    </a:cubicBezTo>
                    <a:cubicBezTo>
                      <a:pt x="7027" y="16589"/>
                      <a:pt x="7027" y="16589"/>
                      <a:pt x="7027" y="16589"/>
                    </a:cubicBezTo>
                    <a:cubicBezTo>
                      <a:pt x="7027" y="16522"/>
                      <a:pt x="7027" y="16522"/>
                      <a:pt x="7027" y="16522"/>
                    </a:cubicBezTo>
                    <a:cubicBezTo>
                      <a:pt x="7027" y="16454"/>
                      <a:pt x="7027" y="16454"/>
                      <a:pt x="7027" y="16454"/>
                    </a:cubicBezTo>
                    <a:cubicBezTo>
                      <a:pt x="6953" y="16386"/>
                      <a:pt x="6953" y="16386"/>
                      <a:pt x="6953" y="16386"/>
                    </a:cubicBezTo>
                    <a:cubicBezTo>
                      <a:pt x="6953" y="16386"/>
                      <a:pt x="6953" y="16386"/>
                      <a:pt x="6953" y="16386"/>
                    </a:cubicBezTo>
                    <a:cubicBezTo>
                      <a:pt x="6953" y="16454"/>
                      <a:pt x="6953" y="16454"/>
                      <a:pt x="6953" y="16454"/>
                    </a:cubicBezTo>
                    <a:cubicBezTo>
                      <a:pt x="6953" y="16454"/>
                      <a:pt x="6953" y="16454"/>
                      <a:pt x="6953" y="16454"/>
                    </a:cubicBezTo>
                    <a:cubicBezTo>
                      <a:pt x="6916" y="16454"/>
                      <a:pt x="6916" y="16454"/>
                      <a:pt x="6916" y="16454"/>
                    </a:cubicBezTo>
                    <a:cubicBezTo>
                      <a:pt x="6916" y="16386"/>
                      <a:pt x="6916" y="16386"/>
                      <a:pt x="6916" y="16386"/>
                    </a:cubicBezTo>
                    <a:cubicBezTo>
                      <a:pt x="6916" y="16454"/>
                      <a:pt x="6916" y="16454"/>
                      <a:pt x="6916" y="16454"/>
                    </a:cubicBezTo>
                    <a:cubicBezTo>
                      <a:pt x="6879" y="16454"/>
                      <a:pt x="6879" y="16454"/>
                      <a:pt x="6879" y="16454"/>
                    </a:cubicBezTo>
                    <a:cubicBezTo>
                      <a:pt x="6879" y="16454"/>
                      <a:pt x="6879" y="16454"/>
                      <a:pt x="6879" y="16454"/>
                    </a:cubicBezTo>
                    <a:cubicBezTo>
                      <a:pt x="6842" y="16454"/>
                      <a:pt x="6842" y="16454"/>
                      <a:pt x="6842" y="16454"/>
                    </a:cubicBezTo>
                    <a:cubicBezTo>
                      <a:pt x="6805" y="16454"/>
                      <a:pt x="6805" y="16454"/>
                      <a:pt x="6805" y="16454"/>
                    </a:cubicBezTo>
                    <a:cubicBezTo>
                      <a:pt x="6805" y="16454"/>
                      <a:pt x="6805" y="16454"/>
                      <a:pt x="6805" y="16454"/>
                    </a:cubicBezTo>
                    <a:cubicBezTo>
                      <a:pt x="6768" y="16386"/>
                      <a:pt x="6768" y="16386"/>
                      <a:pt x="6768" y="16386"/>
                    </a:cubicBezTo>
                    <a:cubicBezTo>
                      <a:pt x="6805" y="16386"/>
                      <a:pt x="6805" y="16386"/>
                      <a:pt x="6805" y="16386"/>
                    </a:cubicBezTo>
                    <a:cubicBezTo>
                      <a:pt x="6805" y="16386"/>
                      <a:pt x="6805" y="16386"/>
                      <a:pt x="6805" y="16386"/>
                    </a:cubicBezTo>
                    <a:cubicBezTo>
                      <a:pt x="6805" y="16318"/>
                      <a:pt x="6805" y="16318"/>
                      <a:pt x="6805" y="16318"/>
                    </a:cubicBezTo>
                    <a:cubicBezTo>
                      <a:pt x="6805" y="16251"/>
                      <a:pt x="6805" y="16251"/>
                      <a:pt x="6805" y="16251"/>
                    </a:cubicBezTo>
                    <a:cubicBezTo>
                      <a:pt x="6805" y="16251"/>
                      <a:pt x="6805" y="16251"/>
                      <a:pt x="6805" y="16251"/>
                    </a:cubicBezTo>
                    <a:cubicBezTo>
                      <a:pt x="6768" y="16251"/>
                      <a:pt x="6768" y="16251"/>
                      <a:pt x="6768" y="16251"/>
                    </a:cubicBezTo>
                    <a:cubicBezTo>
                      <a:pt x="6768" y="16183"/>
                      <a:pt x="6768" y="16183"/>
                      <a:pt x="6768" y="16183"/>
                    </a:cubicBezTo>
                    <a:cubicBezTo>
                      <a:pt x="6732" y="16115"/>
                      <a:pt x="6732" y="16115"/>
                      <a:pt x="6732" y="16115"/>
                    </a:cubicBezTo>
                    <a:cubicBezTo>
                      <a:pt x="6732" y="16115"/>
                      <a:pt x="6732" y="16115"/>
                      <a:pt x="6732" y="16115"/>
                    </a:cubicBezTo>
                    <a:cubicBezTo>
                      <a:pt x="6732" y="16048"/>
                      <a:pt x="6732" y="16048"/>
                      <a:pt x="6732" y="16048"/>
                    </a:cubicBezTo>
                    <a:cubicBezTo>
                      <a:pt x="6695" y="16048"/>
                      <a:pt x="6695" y="16048"/>
                      <a:pt x="6695" y="16048"/>
                    </a:cubicBezTo>
                    <a:cubicBezTo>
                      <a:pt x="6658" y="16048"/>
                      <a:pt x="6658" y="16048"/>
                      <a:pt x="6658" y="16048"/>
                    </a:cubicBezTo>
                    <a:cubicBezTo>
                      <a:pt x="6621" y="16048"/>
                      <a:pt x="6621" y="16048"/>
                      <a:pt x="6621" y="16048"/>
                    </a:cubicBezTo>
                    <a:cubicBezTo>
                      <a:pt x="6584" y="16048"/>
                      <a:pt x="6584" y="16048"/>
                      <a:pt x="6584" y="16048"/>
                    </a:cubicBezTo>
                    <a:cubicBezTo>
                      <a:pt x="6547" y="16048"/>
                      <a:pt x="6547" y="16048"/>
                      <a:pt x="6547" y="16048"/>
                    </a:cubicBezTo>
                    <a:cubicBezTo>
                      <a:pt x="6473" y="15980"/>
                      <a:pt x="6473" y="15980"/>
                      <a:pt x="6473" y="15980"/>
                    </a:cubicBezTo>
                    <a:cubicBezTo>
                      <a:pt x="6473" y="16048"/>
                      <a:pt x="6473" y="16048"/>
                      <a:pt x="6473" y="16048"/>
                    </a:cubicBezTo>
                    <a:cubicBezTo>
                      <a:pt x="6436" y="15980"/>
                      <a:pt x="6436" y="15980"/>
                      <a:pt x="6436" y="15980"/>
                    </a:cubicBezTo>
                    <a:cubicBezTo>
                      <a:pt x="6399" y="16048"/>
                      <a:pt x="6399" y="16048"/>
                      <a:pt x="6399" y="16048"/>
                    </a:cubicBezTo>
                    <a:cubicBezTo>
                      <a:pt x="6399" y="16115"/>
                      <a:pt x="6399" y="16115"/>
                      <a:pt x="6399" y="16115"/>
                    </a:cubicBezTo>
                    <a:cubicBezTo>
                      <a:pt x="6362" y="16115"/>
                      <a:pt x="6362" y="16115"/>
                      <a:pt x="6362" y="16115"/>
                    </a:cubicBezTo>
                    <a:cubicBezTo>
                      <a:pt x="6362" y="16115"/>
                      <a:pt x="6362" y="16115"/>
                      <a:pt x="6362" y="16115"/>
                    </a:cubicBezTo>
                    <a:cubicBezTo>
                      <a:pt x="6362" y="16183"/>
                      <a:pt x="6362" y="16183"/>
                      <a:pt x="6362" y="16183"/>
                    </a:cubicBezTo>
                    <a:cubicBezTo>
                      <a:pt x="6362" y="16183"/>
                      <a:pt x="6362" y="16183"/>
                      <a:pt x="6362" y="16183"/>
                    </a:cubicBezTo>
                    <a:cubicBezTo>
                      <a:pt x="6325" y="16183"/>
                      <a:pt x="6325" y="16183"/>
                      <a:pt x="6325" y="16183"/>
                    </a:cubicBezTo>
                    <a:cubicBezTo>
                      <a:pt x="6288" y="16183"/>
                      <a:pt x="6288" y="16183"/>
                      <a:pt x="6288" y="16183"/>
                    </a:cubicBezTo>
                    <a:cubicBezTo>
                      <a:pt x="6288" y="16251"/>
                      <a:pt x="6288" y="16251"/>
                      <a:pt x="6288" y="16251"/>
                    </a:cubicBezTo>
                    <a:cubicBezTo>
                      <a:pt x="6251" y="16251"/>
                      <a:pt x="6251" y="16251"/>
                      <a:pt x="6251" y="16251"/>
                    </a:cubicBezTo>
                    <a:cubicBezTo>
                      <a:pt x="6214" y="16251"/>
                      <a:pt x="6214" y="16251"/>
                      <a:pt x="6214" y="16251"/>
                    </a:cubicBezTo>
                    <a:cubicBezTo>
                      <a:pt x="6214" y="16251"/>
                      <a:pt x="6214" y="16251"/>
                      <a:pt x="6214" y="16251"/>
                    </a:cubicBezTo>
                    <a:cubicBezTo>
                      <a:pt x="6140" y="16386"/>
                      <a:pt x="6140" y="16386"/>
                      <a:pt x="6140" y="16386"/>
                    </a:cubicBezTo>
                    <a:cubicBezTo>
                      <a:pt x="6103" y="16386"/>
                      <a:pt x="6103" y="16386"/>
                      <a:pt x="6103" y="16386"/>
                    </a:cubicBezTo>
                    <a:cubicBezTo>
                      <a:pt x="6066" y="16386"/>
                      <a:pt x="6066" y="16386"/>
                      <a:pt x="6066" y="16386"/>
                    </a:cubicBezTo>
                    <a:cubicBezTo>
                      <a:pt x="6029" y="16386"/>
                      <a:pt x="6029" y="16386"/>
                      <a:pt x="6029" y="16386"/>
                    </a:cubicBezTo>
                    <a:cubicBezTo>
                      <a:pt x="6029" y="16386"/>
                      <a:pt x="6029" y="16386"/>
                      <a:pt x="6029" y="16386"/>
                    </a:cubicBezTo>
                    <a:cubicBezTo>
                      <a:pt x="5992" y="16386"/>
                      <a:pt x="5992" y="16386"/>
                      <a:pt x="5992" y="16386"/>
                    </a:cubicBezTo>
                    <a:cubicBezTo>
                      <a:pt x="5992" y="16454"/>
                      <a:pt x="5992" y="16454"/>
                      <a:pt x="5992" y="16454"/>
                    </a:cubicBezTo>
                    <a:cubicBezTo>
                      <a:pt x="5955" y="16454"/>
                      <a:pt x="5955" y="16454"/>
                      <a:pt x="5955" y="16454"/>
                    </a:cubicBezTo>
                    <a:cubicBezTo>
                      <a:pt x="5955" y="16454"/>
                      <a:pt x="5955" y="16454"/>
                      <a:pt x="5955" y="16454"/>
                    </a:cubicBezTo>
                    <a:cubicBezTo>
                      <a:pt x="5955" y="16522"/>
                      <a:pt x="5955" y="16522"/>
                      <a:pt x="5955" y="16522"/>
                    </a:cubicBezTo>
                    <a:cubicBezTo>
                      <a:pt x="5918" y="16522"/>
                      <a:pt x="5918" y="16522"/>
                      <a:pt x="5918" y="16522"/>
                    </a:cubicBezTo>
                    <a:cubicBezTo>
                      <a:pt x="5918" y="16522"/>
                      <a:pt x="5918" y="16522"/>
                      <a:pt x="5918" y="16522"/>
                    </a:cubicBezTo>
                    <a:cubicBezTo>
                      <a:pt x="5881" y="16522"/>
                      <a:pt x="5881" y="16522"/>
                      <a:pt x="5881" y="16522"/>
                    </a:cubicBezTo>
                    <a:cubicBezTo>
                      <a:pt x="5844" y="16522"/>
                      <a:pt x="5844" y="16522"/>
                      <a:pt x="5844" y="16522"/>
                    </a:cubicBezTo>
                    <a:cubicBezTo>
                      <a:pt x="5807" y="16589"/>
                      <a:pt x="5807" y="16589"/>
                      <a:pt x="5807" y="16589"/>
                    </a:cubicBezTo>
                    <a:cubicBezTo>
                      <a:pt x="5770" y="16589"/>
                      <a:pt x="5770" y="16589"/>
                      <a:pt x="5770" y="16589"/>
                    </a:cubicBezTo>
                    <a:cubicBezTo>
                      <a:pt x="5770" y="16657"/>
                      <a:pt x="5770" y="16657"/>
                      <a:pt x="5770" y="16657"/>
                    </a:cubicBezTo>
                    <a:cubicBezTo>
                      <a:pt x="5733" y="16657"/>
                      <a:pt x="5733" y="16657"/>
                      <a:pt x="5733" y="16657"/>
                    </a:cubicBezTo>
                    <a:cubicBezTo>
                      <a:pt x="5696" y="16657"/>
                      <a:pt x="5696" y="16657"/>
                      <a:pt x="5696" y="16657"/>
                    </a:cubicBezTo>
                    <a:cubicBezTo>
                      <a:pt x="5659" y="16657"/>
                      <a:pt x="5659" y="16657"/>
                      <a:pt x="5659" y="16657"/>
                    </a:cubicBezTo>
                    <a:cubicBezTo>
                      <a:pt x="5585" y="16725"/>
                      <a:pt x="5585" y="16725"/>
                      <a:pt x="5585" y="16725"/>
                    </a:cubicBezTo>
                    <a:cubicBezTo>
                      <a:pt x="5585" y="16725"/>
                      <a:pt x="5585" y="16725"/>
                      <a:pt x="5585" y="16725"/>
                    </a:cubicBezTo>
                    <a:cubicBezTo>
                      <a:pt x="5585" y="16792"/>
                      <a:pt x="5585" y="16792"/>
                      <a:pt x="5585" y="16792"/>
                    </a:cubicBezTo>
                    <a:cubicBezTo>
                      <a:pt x="5548" y="16725"/>
                      <a:pt x="5548" y="16725"/>
                      <a:pt x="5548" y="16725"/>
                    </a:cubicBezTo>
                    <a:cubicBezTo>
                      <a:pt x="5511" y="16725"/>
                      <a:pt x="5511" y="16725"/>
                      <a:pt x="5511" y="16725"/>
                    </a:cubicBezTo>
                    <a:cubicBezTo>
                      <a:pt x="5511" y="16725"/>
                      <a:pt x="5511" y="16725"/>
                      <a:pt x="5511" y="16725"/>
                    </a:cubicBezTo>
                    <a:cubicBezTo>
                      <a:pt x="5511" y="16792"/>
                      <a:pt x="5511" y="16792"/>
                      <a:pt x="5511" y="16792"/>
                    </a:cubicBezTo>
                    <a:cubicBezTo>
                      <a:pt x="5474" y="16792"/>
                      <a:pt x="5474" y="16792"/>
                      <a:pt x="5474" y="16792"/>
                    </a:cubicBezTo>
                    <a:cubicBezTo>
                      <a:pt x="5437" y="16792"/>
                      <a:pt x="5437" y="16792"/>
                      <a:pt x="5437" y="16792"/>
                    </a:cubicBezTo>
                    <a:cubicBezTo>
                      <a:pt x="5400" y="16792"/>
                      <a:pt x="5400" y="16792"/>
                      <a:pt x="5400" y="16792"/>
                    </a:cubicBezTo>
                    <a:cubicBezTo>
                      <a:pt x="5400" y="16725"/>
                      <a:pt x="5400" y="16725"/>
                      <a:pt x="5400" y="16725"/>
                    </a:cubicBezTo>
                    <a:cubicBezTo>
                      <a:pt x="5363" y="16725"/>
                      <a:pt x="5363" y="16725"/>
                      <a:pt x="5363" y="16725"/>
                    </a:cubicBezTo>
                    <a:cubicBezTo>
                      <a:pt x="5363" y="16792"/>
                      <a:pt x="5363" y="16792"/>
                      <a:pt x="5363" y="16792"/>
                    </a:cubicBezTo>
                    <a:cubicBezTo>
                      <a:pt x="5326" y="16792"/>
                      <a:pt x="5326" y="16792"/>
                      <a:pt x="5326" y="16792"/>
                    </a:cubicBezTo>
                    <a:cubicBezTo>
                      <a:pt x="5326" y="16792"/>
                      <a:pt x="5326" y="16792"/>
                      <a:pt x="5326" y="16792"/>
                    </a:cubicBezTo>
                    <a:cubicBezTo>
                      <a:pt x="5326" y="16860"/>
                      <a:pt x="5326" y="16860"/>
                      <a:pt x="5326" y="16860"/>
                    </a:cubicBezTo>
                    <a:cubicBezTo>
                      <a:pt x="5326" y="16928"/>
                      <a:pt x="5326" y="16928"/>
                      <a:pt x="5326" y="16928"/>
                    </a:cubicBezTo>
                    <a:cubicBezTo>
                      <a:pt x="5363" y="16928"/>
                      <a:pt x="5363" y="16928"/>
                      <a:pt x="5363" y="16928"/>
                    </a:cubicBezTo>
                    <a:cubicBezTo>
                      <a:pt x="5400" y="16928"/>
                      <a:pt x="5400" y="16928"/>
                      <a:pt x="5400" y="16928"/>
                    </a:cubicBezTo>
                    <a:cubicBezTo>
                      <a:pt x="5400" y="16996"/>
                      <a:pt x="5400" y="16996"/>
                      <a:pt x="5400" y="16996"/>
                    </a:cubicBezTo>
                    <a:cubicBezTo>
                      <a:pt x="5363" y="16996"/>
                      <a:pt x="5363" y="16996"/>
                      <a:pt x="5363" y="16996"/>
                    </a:cubicBezTo>
                    <a:cubicBezTo>
                      <a:pt x="5326" y="16996"/>
                      <a:pt x="5326" y="16996"/>
                      <a:pt x="5326" y="16996"/>
                    </a:cubicBezTo>
                    <a:cubicBezTo>
                      <a:pt x="5363" y="16996"/>
                      <a:pt x="5363" y="16996"/>
                      <a:pt x="5363" y="16996"/>
                    </a:cubicBezTo>
                    <a:cubicBezTo>
                      <a:pt x="5400" y="16996"/>
                      <a:pt x="5400" y="16996"/>
                      <a:pt x="5400" y="16996"/>
                    </a:cubicBezTo>
                    <a:cubicBezTo>
                      <a:pt x="5437" y="17063"/>
                      <a:pt x="5437" y="17063"/>
                      <a:pt x="5437" y="17063"/>
                    </a:cubicBezTo>
                    <a:cubicBezTo>
                      <a:pt x="5437" y="16996"/>
                      <a:pt x="5437" y="16996"/>
                      <a:pt x="5437" y="16996"/>
                    </a:cubicBezTo>
                    <a:cubicBezTo>
                      <a:pt x="5474" y="16996"/>
                      <a:pt x="5474" y="16996"/>
                      <a:pt x="5474" y="16996"/>
                    </a:cubicBezTo>
                    <a:cubicBezTo>
                      <a:pt x="5511" y="17063"/>
                      <a:pt x="5511" y="17063"/>
                      <a:pt x="5511" y="17063"/>
                    </a:cubicBezTo>
                    <a:cubicBezTo>
                      <a:pt x="5511" y="17063"/>
                      <a:pt x="5511" y="17063"/>
                      <a:pt x="5511" y="17063"/>
                    </a:cubicBezTo>
                    <a:cubicBezTo>
                      <a:pt x="5511" y="17131"/>
                      <a:pt x="5511" y="17131"/>
                      <a:pt x="5511" y="17131"/>
                    </a:cubicBezTo>
                    <a:cubicBezTo>
                      <a:pt x="5511" y="17131"/>
                      <a:pt x="5511" y="17131"/>
                      <a:pt x="5511" y="17131"/>
                    </a:cubicBezTo>
                    <a:cubicBezTo>
                      <a:pt x="5474" y="17131"/>
                      <a:pt x="5474" y="17131"/>
                      <a:pt x="5474" y="17131"/>
                    </a:cubicBezTo>
                    <a:cubicBezTo>
                      <a:pt x="5400" y="17131"/>
                      <a:pt x="5400" y="17131"/>
                      <a:pt x="5400" y="17131"/>
                    </a:cubicBezTo>
                    <a:cubicBezTo>
                      <a:pt x="5363" y="17199"/>
                      <a:pt x="5363" y="17199"/>
                      <a:pt x="5363" y="17199"/>
                    </a:cubicBezTo>
                    <a:cubicBezTo>
                      <a:pt x="5326" y="17266"/>
                      <a:pt x="5326" y="17266"/>
                      <a:pt x="5326" y="17266"/>
                    </a:cubicBezTo>
                    <a:cubicBezTo>
                      <a:pt x="5326" y="17334"/>
                      <a:pt x="5326" y="17334"/>
                      <a:pt x="5326" y="17334"/>
                    </a:cubicBezTo>
                    <a:cubicBezTo>
                      <a:pt x="5363" y="17334"/>
                      <a:pt x="5363" y="17334"/>
                      <a:pt x="5363" y="17334"/>
                    </a:cubicBezTo>
                    <a:cubicBezTo>
                      <a:pt x="5363" y="17402"/>
                      <a:pt x="5363" y="17402"/>
                      <a:pt x="5363" y="17402"/>
                    </a:cubicBezTo>
                    <a:cubicBezTo>
                      <a:pt x="5363" y="17470"/>
                      <a:pt x="5363" y="17470"/>
                      <a:pt x="5363" y="17470"/>
                    </a:cubicBezTo>
                    <a:cubicBezTo>
                      <a:pt x="5326" y="17537"/>
                      <a:pt x="5326" y="17537"/>
                      <a:pt x="5326" y="17537"/>
                    </a:cubicBezTo>
                    <a:cubicBezTo>
                      <a:pt x="5326" y="17537"/>
                      <a:pt x="5326" y="17537"/>
                      <a:pt x="5326" y="17537"/>
                    </a:cubicBezTo>
                    <a:cubicBezTo>
                      <a:pt x="5289" y="17537"/>
                      <a:pt x="5289" y="17537"/>
                      <a:pt x="5289" y="17537"/>
                    </a:cubicBezTo>
                    <a:cubicBezTo>
                      <a:pt x="5326" y="17605"/>
                      <a:pt x="5326" y="17605"/>
                      <a:pt x="5326" y="17605"/>
                    </a:cubicBezTo>
                    <a:cubicBezTo>
                      <a:pt x="5326" y="17605"/>
                      <a:pt x="5326" y="17605"/>
                      <a:pt x="5326" y="17605"/>
                    </a:cubicBezTo>
                    <a:cubicBezTo>
                      <a:pt x="5363" y="17605"/>
                      <a:pt x="5363" y="17605"/>
                      <a:pt x="5363" y="17605"/>
                    </a:cubicBezTo>
                    <a:cubicBezTo>
                      <a:pt x="5363" y="17673"/>
                      <a:pt x="5363" y="17673"/>
                      <a:pt x="5363" y="17673"/>
                    </a:cubicBezTo>
                    <a:cubicBezTo>
                      <a:pt x="5400" y="17673"/>
                      <a:pt x="5400" y="17673"/>
                      <a:pt x="5400" y="17673"/>
                    </a:cubicBezTo>
                    <a:cubicBezTo>
                      <a:pt x="5437" y="17740"/>
                      <a:pt x="5437" y="17740"/>
                      <a:pt x="5437" y="17740"/>
                    </a:cubicBezTo>
                    <a:cubicBezTo>
                      <a:pt x="5437" y="17740"/>
                      <a:pt x="5437" y="17740"/>
                      <a:pt x="5437" y="17740"/>
                    </a:cubicBezTo>
                    <a:cubicBezTo>
                      <a:pt x="5511" y="17740"/>
                      <a:pt x="5511" y="17740"/>
                      <a:pt x="5511" y="17740"/>
                    </a:cubicBezTo>
                    <a:cubicBezTo>
                      <a:pt x="5511" y="17740"/>
                      <a:pt x="5511" y="17740"/>
                      <a:pt x="5511" y="17740"/>
                    </a:cubicBezTo>
                    <a:cubicBezTo>
                      <a:pt x="5511" y="18011"/>
                      <a:pt x="5511" y="18011"/>
                      <a:pt x="5511" y="18011"/>
                    </a:cubicBezTo>
                    <a:cubicBezTo>
                      <a:pt x="5511" y="18011"/>
                      <a:pt x="5511" y="18011"/>
                      <a:pt x="5511" y="18011"/>
                    </a:cubicBezTo>
                    <a:cubicBezTo>
                      <a:pt x="5437" y="18079"/>
                      <a:pt x="5437" y="18079"/>
                      <a:pt x="5437" y="18079"/>
                    </a:cubicBezTo>
                    <a:cubicBezTo>
                      <a:pt x="5400" y="18079"/>
                      <a:pt x="5400" y="18079"/>
                      <a:pt x="5400" y="18079"/>
                    </a:cubicBezTo>
                    <a:cubicBezTo>
                      <a:pt x="5363" y="18011"/>
                      <a:pt x="5363" y="18011"/>
                      <a:pt x="5363" y="18011"/>
                    </a:cubicBezTo>
                    <a:cubicBezTo>
                      <a:pt x="5326" y="18011"/>
                      <a:pt x="5326" y="18011"/>
                      <a:pt x="5326" y="18011"/>
                    </a:cubicBezTo>
                    <a:cubicBezTo>
                      <a:pt x="5326" y="18079"/>
                      <a:pt x="5326" y="18079"/>
                      <a:pt x="5326" y="18079"/>
                    </a:cubicBezTo>
                    <a:cubicBezTo>
                      <a:pt x="5326" y="18147"/>
                      <a:pt x="5326" y="18147"/>
                      <a:pt x="5326" y="18147"/>
                    </a:cubicBezTo>
                    <a:cubicBezTo>
                      <a:pt x="5289" y="18147"/>
                      <a:pt x="5289" y="18147"/>
                      <a:pt x="5289" y="18147"/>
                    </a:cubicBezTo>
                    <a:cubicBezTo>
                      <a:pt x="5215" y="18079"/>
                      <a:pt x="5215" y="18079"/>
                      <a:pt x="5215" y="18079"/>
                    </a:cubicBezTo>
                    <a:cubicBezTo>
                      <a:pt x="5178" y="18079"/>
                      <a:pt x="5178" y="18079"/>
                      <a:pt x="5178" y="18079"/>
                    </a:cubicBezTo>
                    <a:cubicBezTo>
                      <a:pt x="5141" y="18079"/>
                      <a:pt x="5141" y="18079"/>
                      <a:pt x="5141" y="18079"/>
                    </a:cubicBezTo>
                    <a:cubicBezTo>
                      <a:pt x="5141" y="18079"/>
                      <a:pt x="5141" y="18079"/>
                      <a:pt x="5141" y="18079"/>
                    </a:cubicBezTo>
                    <a:cubicBezTo>
                      <a:pt x="5104" y="18079"/>
                      <a:pt x="5104" y="18079"/>
                      <a:pt x="5104" y="18079"/>
                    </a:cubicBezTo>
                    <a:cubicBezTo>
                      <a:pt x="5067" y="18011"/>
                      <a:pt x="5067" y="18011"/>
                      <a:pt x="5067" y="18011"/>
                    </a:cubicBezTo>
                    <a:cubicBezTo>
                      <a:pt x="5104" y="18011"/>
                      <a:pt x="5104" y="18011"/>
                      <a:pt x="5104" y="18011"/>
                    </a:cubicBezTo>
                    <a:cubicBezTo>
                      <a:pt x="5104" y="17944"/>
                      <a:pt x="5104" y="17944"/>
                      <a:pt x="5104" y="17944"/>
                    </a:cubicBezTo>
                    <a:cubicBezTo>
                      <a:pt x="5104" y="17944"/>
                      <a:pt x="5104" y="17944"/>
                      <a:pt x="5104" y="17944"/>
                    </a:cubicBezTo>
                    <a:cubicBezTo>
                      <a:pt x="5067" y="17876"/>
                      <a:pt x="5067" y="17876"/>
                      <a:pt x="5067" y="17876"/>
                    </a:cubicBezTo>
                    <a:cubicBezTo>
                      <a:pt x="5030" y="17944"/>
                      <a:pt x="5030" y="17944"/>
                      <a:pt x="5030" y="17944"/>
                    </a:cubicBezTo>
                    <a:cubicBezTo>
                      <a:pt x="4993" y="17944"/>
                      <a:pt x="4993" y="17944"/>
                      <a:pt x="4993" y="17944"/>
                    </a:cubicBezTo>
                    <a:cubicBezTo>
                      <a:pt x="4956" y="17944"/>
                      <a:pt x="4956" y="17944"/>
                      <a:pt x="4956" y="17944"/>
                    </a:cubicBezTo>
                    <a:cubicBezTo>
                      <a:pt x="4993" y="18011"/>
                      <a:pt x="4993" y="18011"/>
                      <a:pt x="4993" y="18011"/>
                    </a:cubicBezTo>
                    <a:cubicBezTo>
                      <a:pt x="4919" y="18011"/>
                      <a:pt x="4919" y="18011"/>
                      <a:pt x="4919" y="18011"/>
                    </a:cubicBezTo>
                    <a:cubicBezTo>
                      <a:pt x="4919" y="18011"/>
                      <a:pt x="4919" y="18011"/>
                      <a:pt x="4919" y="18011"/>
                    </a:cubicBezTo>
                    <a:cubicBezTo>
                      <a:pt x="4882" y="17944"/>
                      <a:pt x="4882" y="17944"/>
                      <a:pt x="4882" y="17944"/>
                    </a:cubicBezTo>
                    <a:cubicBezTo>
                      <a:pt x="4845" y="17944"/>
                      <a:pt x="4845" y="17944"/>
                      <a:pt x="4845" y="17944"/>
                    </a:cubicBezTo>
                    <a:cubicBezTo>
                      <a:pt x="4808" y="17944"/>
                      <a:pt x="4808" y="17944"/>
                      <a:pt x="4808" y="17944"/>
                    </a:cubicBezTo>
                    <a:cubicBezTo>
                      <a:pt x="4808" y="17944"/>
                      <a:pt x="4808" y="17944"/>
                      <a:pt x="4808" y="17944"/>
                    </a:cubicBezTo>
                    <a:cubicBezTo>
                      <a:pt x="4771" y="17944"/>
                      <a:pt x="4771" y="17944"/>
                      <a:pt x="4771" y="17944"/>
                    </a:cubicBezTo>
                    <a:cubicBezTo>
                      <a:pt x="4771" y="18011"/>
                      <a:pt x="4771" y="18011"/>
                      <a:pt x="4771" y="18011"/>
                    </a:cubicBezTo>
                    <a:cubicBezTo>
                      <a:pt x="4734" y="18011"/>
                      <a:pt x="4734" y="18011"/>
                      <a:pt x="4734" y="18011"/>
                    </a:cubicBezTo>
                    <a:cubicBezTo>
                      <a:pt x="4734" y="18079"/>
                      <a:pt x="4734" y="18079"/>
                      <a:pt x="4734" y="18079"/>
                    </a:cubicBezTo>
                    <a:cubicBezTo>
                      <a:pt x="4697" y="18147"/>
                      <a:pt x="4697" y="18147"/>
                      <a:pt x="4697" y="18147"/>
                    </a:cubicBezTo>
                    <a:cubicBezTo>
                      <a:pt x="4660" y="18147"/>
                      <a:pt x="4660" y="18147"/>
                      <a:pt x="4660" y="18147"/>
                    </a:cubicBezTo>
                    <a:cubicBezTo>
                      <a:pt x="4660" y="18079"/>
                      <a:pt x="4660" y="18079"/>
                      <a:pt x="4660" y="18079"/>
                    </a:cubicBezTo>
                    <a:cubicBezTo>
                      <a:pt x="4586" y="18079"/>
                      <a:pt x="4586" y="18079"/>
                      <a:pt x="4586" y="18079"/>
                    </a:cubicBezTo>
                    <a:cubicBezTo>
                      <a:pt x="4586" y="18011"/>
                      <a:pt x="4586" y="18011"/>
                      <a:pt x="4586" y="18011"/>
                    </a:cubicBezTo>
                    <a:cubicBezTo>
                      <a:pt x="4549" y="18079"/>
                      <a:pt x="4549" y="18079"/>
                      <a:pt x="4549" y="18079"/>
                    </a:cubicBezTo>
                    <a:cubicBezTo>
                      <a:pt x="4549" y="18147"/>
                      <a:pt x="4549" y="18147"/>
                      <a:pt x="4549" y="18147"/>
                    </a:cubicBezTo>
                    <a:cubicBezTo>
                      <a:pt x="4512" y="18147"/>
                      <a:pt x="4512" y="18147"/>
                      <a:pt x="4512" y="18147"/>
                    </a:cubicBezTo>
                    <a:cubicBezTo>
                      <a:pt x="4512" y="18147"/>
                      <a:pt x="4512" y="18147"/>
                      <a:pt x="4512" y="18147"/>
                    </a:cubicBezTo>
                    <a:cubicBezTo>
                      <a:pt x="4512" y="18079"/>
                      <a:pt x="4512" y="18079"/>
                      <a:pt x="4512" y="18079"/>
                    </a:cubicBezTo>
                    <a:cubicBezTo>
                      <a:pt x="4475" y="18079"/>
                      <a:pt x="4475" y="18079"/>
                      <a:pt x="4475" y="18079"/>
                    </a:cubicBezTo>
                    <a:cubicBezTo>
                      <a:pt x="4475" y="18079"/>
                      <a:pt x="4475" y="18079"/>
                      <a:pt x="4475" y="18079"/>
                    </a:cubicBezTo>
                    <a:cubicBezTo>
                      <a:pt x="4401" y="18011"/>
                      <a:pt x="4401" y="18011"/>
                      <a:pt x="4401" y="18011"/>
                    </a:cubicBezTo>
                    <a:cubicBezTo>
                      <a:pt x="4401" y="17944"/>
                      <a:pt x="4401" y="17944"/>
                      <a:pt x="4401" y="17944"/>
                    </a:cubicBezTo>
                    <a:cubicBezTo>
                      <a:pt x="4364" y="17944"/>
                      <a:pt x="4364" y="17944"/>
                      <a:pt x="4364" y="17944"/>
                    </a:cubicBezTo>
                    <a:cubicBezTo>
                      <a:pt x="4327" y="17876"/>
                      <a:pt x="4327" y="17876"/>
                      <a:pt x="4327" y="17876"/>
                    </a:cubicBezTo>
                    <a:cubicBezTo>
                      <a:pt x="4290" y="17876"/>
                      <a:pt x="4290" y="17876"/>
                      <a:pt x="4290" y="17876"/>
                    </a:cubicBezTo>
                    <a:cubicBezTo>
                      <a:pt x="4290" y="17808"/>
                      <a:pt x="4290" y="17808"/>
                      <a:pt x="4290" y="17808"/>
                    </a:cubicBezTo>
                    <a:cubicBezTo>
                      <a:pt x="4253" y="17808"/>
                      <a:pt x="4253" y="17808"/>
                      <a:pt x="4253" y="17808"/>
                    </a:cubicBezTo>
                    <a:cubicBezTo>
                      <a:pt x="4179" y="17876"/>
                      <a:pt x="4179" y="17876"/>
                      <a:pt x="4179" y="17876"/>
                    </a:cubicBezTo>
                    <a:cubicBezTo>
                      <a:pt x="4142" y="17808"/>
                      <a:pt x="4142" y="17808"/>
                      <a:pt x="4142" y="17808"/>
                    </a:cubicBezTo>
                    <a:cubicBezTo>
                      <a:pt x="4142" y="17740"/>
                      <a:pt x="4142" y="17740"/>
                      <a:pt x="4142" y="17740"/>
                    </a:cubicBezTo>
                    <a:cubicBezTo>
                      <a:pt x="4105" y="17740"/>
                      <a:pt x="4105" y="17740"/>
                      <a:pt x="4105" y="17740"/>
                    </a:cubicBezTo>
                    <a:cubicBezTo>
                      <a:pt x="4068" y="17808"/>
                      <a:pt x="4068" y="17808"/>
                      <a:pt x="4068" y="17808"/>
                    </a:cubicBezTo>
                    <a:cubicBezTo>
                      <a:pt x="4032" y="17808"/>
                      <a:pt x="4032" y="17808"/>
                      <a:pt x="4032" y="17808"/>
                    </a:cubicBezTo>
                    <a:cubicBezTo>
                      <a:pt x="4032" y="17808"/>
                      <a:pt x="4032" y="17808"/>
                      <a:pt x="4032" y="17808"/>
                    </a:cubicBezTo>
                    <a:cubicBezTo>
                      <a:pt x="4032" y="17876"/>
                      <a:pt x="4032" y="17876"/>
                      <a:pt x="4032" y="17876"/>
                    </a:cubicBezTo>
                    <a:cubicBezTo>
                      <a:pt x="4032" y="17808"/>
                      <a:pt x="4032" y="17808"/>
                      <a:pt x="4032" y="17808"/>
                    </a:cubicBezTo>
                    <a:cubicBezTo>
                      <a:pt x="3995" y="17808"/>
                      <a:pt x="3995" y="17808"/>
                      <a:pt x="3995" y="17808"/>
                    </a:cubicBezTo>
                    <a:cubicBezTo>
                      <a:pt x="3995" y="17876"/>
                      <a:pt x="3995" y="17876"/>
                      <a:pt x="3995" y="17876"/>
                    </a:cubicBezTo>
                    <a:cubicBezTo>
                      <a:pt x="3958" y="17944"/>
                      <a:pt x="3958" y="17944"/>
                      <a:pt x="3958" y="17944"/>
                    </a:cubicBezTo>
                    <a:cubicBezTo>
                      <a:pt x="3958" y="17876"/>
                      <a:pt x="3958" y="17876"/>
                      <a:pt x="3958" y="17876"/>
                    </a:cubicBezTo>
                    <a:cubicBezTo>
                      <a:pt x="3958" y="17808"/>
                      <a:pt x="3958" y="17808"/>
                      <a:pt x="3958" y="17808"/>
                    </a:cubicBezTo>
                    <a:cubicBezTo>
                      <a:pt x="3958" y="17808"/>
                      <a:pt x="3958" y="17808"/>
                      <a:pt x="3958" y="17808"/>
                    </a:cubicBezTo>
                    <a:cubicBezTo>
                      <a:pt x="3921" y="17808"/>
                      <a:pt x="3921" y="17808"/>
                      <a:pt x="3921" y="17808"/>
                    </a:cubicBezTo>
                    <a:cubicBezTo>
                      <a:pt x="3884" y="17740"/>
                      <a:pt x="3884" y="17740"/>
                      <a:pt x="3884" y="17740"/>
                    </a:cubicBezTo>
                    <a:cubicBezTo>
                      <a:pt x="3884" y="17740"/>
                      <a:pt x="3884" y="17740"/>
                      <a:pt x="3884" y="17740"/>
                    </a:cubicBezTo>
                    <a:cubicBezTo>
                      <a:pt x="3884" y="17808"/>
                      <a:pt x="3884" y="17808"/>
                      <a:pt x="3884" y="17808"/>
                    </a:cubicBezTo>
                    <a:cubicBezTo>
                      <a:pt x="3884" y="17876"/>
                      <a:pt x="3884" y="17876"/>
                      <a:pt x="3884" y="17876"/>
                    </a:cubicBezTo>
                    <a:cubicBezTo>
                      <a:pt x="3847" y="17876"/>
                      <a:pt x="3847" y="17876"/>
                      <a:pt x="3847" y="17876"/>
                    </a:cubicBezTo>
                    <a:cubicBezTo>
                      <a:pt x="3810" y="17876"/>
                      <a:pt x="3810" y="17876"/>
                      <a:pt x="3810" y="17876"/>
                    </a:cubicBezTo>
                    <a:cubicBezTo>
                      <a:pt x="3810" y="17944"/>
                      <a:pt x="3810" y="17944"/>
                      <a:pt x="3810" y="17944"/>
                    </a:cubicBezTo>
                    <a:cubicBezTo>
                      <a:pt x="3773" y="17944"/>
                      <a:pt x="3773" y="17944"/>
                      <a:pt x="3773" y="17944"/>
                    </a:cubicBezTo>
                    <a:cubicBezTo>
                      <a:pt x="3736" y="18011"/>
                      <a:pt x="3736" y="18011"/>
                      <a:pt x="3736" y="18011"/>
                    </a:cubicBezTo>
                    <a:cubicBezTo>
                      <a:pt x="3736" y="18079"/>
                      <a:pt x="3736" y="18079"/>
                      <a:pt x="3736" y="18079"/>
                    </a:cubicBezTo>
                    <a:cubicBezTo>
                      <a:pt x="3736" y="18147"/>
                      <a:pt x="3736" y="18147"/>
                      <a:pt x="3736" y="18147"/>
                    </a:cubicBezTo>
                    <a:cubicBezTo>
                      <a:pt x="3736" y="18147"/>
                      <a:pt x="3736" y="18147"/>
                      <a:pt x="3736" y="18147"/>
                    </a:cubicBezTo>
                    <a:cubicBezTo>
                      <a:pt x="3699" y="18147"/>
                      <a:pt x="3699" y="18147"/>
                      <a:pt x="3699" y="18147"/>
                    </a:cubicBezTo>
                    <a:cubicBezTo>
                      <a:pt x="3625" y="18214"/>
                      <a:pt x="3625" y="18214"/>
                      <a:pt x="3625" y="18214"/>
                    </a:cubicBezTo>
                    <a:cubicBezTo>
                      <a:pt x="3662" y="18418"/>
                      <a:pt x="3662" y="18418"/>
                      <a:pt x="3662" y="18418"/>
                    </a:cubicBezTo>
                    <a:cubicBezTo>
                      <a:pt x="3662" y="18418"/>
                      <a:pt x="3662" y="18418"/>
                      <a:pt x="3662" y="18418"/>
                    </a:cubicBezTo>
                    <a:cubicBezTo>
                      <a:pt x="3662" y="18485"/>
                      <a:pt x="3662" y="18485"/>
                      <a:pt x="3662" y="18485"/>
                    </a:cubicBezTo>
                    <a:cubicBezTo>
                      <a:pt x="3625" y="18553"/>
                      <a:pt x="3625" y="18553"/>
                      <a:pt x="3625" y="18553"/>
                    </a:cubicBezTo>
                    <a:cubicBezTo>
                      <a:pt x="3551" y="18485"/>
                      <a:pt x="3551" y="18485"/>
                      <a:pt x="3551" y="18485"/>
                    </a:cubicBezTo>
                    <a:cubicBezTo>
                      <a:pt x="3551" y="18418"/>
                      <a:pt x="3551" y="18418"/>
                      <a:pt x="3551" y="18418"/>
                    </a:cubicBezTo>
                    <a:cubicBezTo>
                      <a:pt x="3477" y="18282"/>
                      <a:pt x="3477" y="18282"/>
                      <a:pt x="3477" y="18282"/>
                    </a:cubicBezTo>
                    <a:cubicBezTo>
                      <a:pt x="3440" y="18350"/>
                      <a:pt x="3440" y="18350"/>
                      <a:pt x="3440" y="18350"/>
                    </a:cubicBezTo>
                    <a:cubicBezTo>
                      <a:pt x="3440" y="18418"/>
                      <a:pt x="3440" y="18418"/>
                      <a:pt x="3440" y="18418"/>
                    </a:cubicBezTo>
                    <a:cubicBezTo>
                      <a:pt x="3403" y="18485"/>
                      <a:pt x="3403" y="18485"/>
                      <a:pt x="3403" y="18485"/>
                    </a:cubicBezTo>
                    <a:cubicBezTo>
                      <a:pt x="3366" y="18553"/>
                      <a:pt x="3366" y="18553"/>
                      <a:pt x="3366" y="18553"/>
                    </a:cubicBezTo>
                    <a:cubicBezTo>
                      <a:pt x="3366" y="18688"/>
                      <a:pt x="3366" y="18688"/>
                      <a:pt x="3366" y="18688"/>
                    </a:cubicBezTo>
                    <a:cubicBezTo>
                      <a:pt x="3403" y="18688"/>
                      <a:pt x="3403" y="18688"/>
                      <a:pt x="3403" y="18688"/>
                    </a:cubicBezTo>
                    <a:cubicBezTo>
                      <a:pt x="3366" y="18892"/>
                      <a:pt x="3366" y="18892"/>
                      <a:pt x="3366" y="18892"/>
                    </a:cubicBezTo>
                    <a:cubicBezTo>
                      <a:pt x="3366" y="18959"/>
                      <a:pt x="3366" y="18959"/>
                      <a:pt x="3366" y="18959"/>
                    </a:cubicBezTo>
                    <a:cubicBezTo>
                      <a:pt x="3440" y="19027"/>
                      <a:pt x="3440" y="19027"/>
                      <a:pt x="3440" y="19027"/>
                    </a:cubicBezTo>
                    <a:cubicBezTo>
                      <a:pt x="3440" y="19095"/>
                      <a:pt x="3440" y="19095"/>
                      <a:pt x="3440" y="19095"/>
                    </a:cubicBezTo>
                    <a:cubicBezTo>
                      <a:pt x="3440" y="19095"/>
                      <a:pt x="3440" y="19095"/>
                      <a:pt x="3440" y="19095"/>
                    </a:cubicBezTo>
                    <a:cubicBezTo>
                      <a:pt x="3514" y="19230"/>
                      <a:pt x="3514" y="19230"/>
                      <a:pt x="3514" y="19230"/>
                    </a:cubicBezTo>
                    <a:cubicBezTo>
                      <a:pt x="3514" y="19162"/>
                      <a:pt x="3514" y="19162"/>
                      <a:pt x="3514" y="19162"/>
                    </a:cubicBezTo>
                    <a:cubicBezTo>
                      <a:pt x="3625" y="19230"/>
                      <a:pt x="3625" y="19230"/>
                      <a:pt x="3625" y="19230"/>
                    </a:cubicBezTo>
                    <a:cubicBezTo>
                      <a:pt x="3699" y="19298"/>
                      <a:pt x="3699" y="19298"/>
                      <a:pt x="3699" y="19298"/>
                    </a:cubicBezTo>
                    <a:cubicBezTo>
                      <a:pt x="3773" y="19501"/>
                      <a:pt x="3773" y="19501"/>
                      <a:pt x="3773" y="19501"/>
                    </a:cubicBezTo>
                    <a:cubicBezTo>
                      <a:pt x="3699" y="19501"/>
                      <a:pt x="3699" y="19501"/>
                      <a:pt x="3699" y="19501"/>
                    </a:cubicBezTo>
                    <a:cubicBezTo>
                      <a:pt x="3699" y="19569"/>
                      <a:pt x="3699" y="19569"/>
                      <a:pt x="3699" y="19569"/>
                    </a:cubicBezTo>
                    <a:cubicBezTo>
                      <a:pt x="3736" y="19636"/>
                      <a:pt x="3736" y="19636"/>
                      <a:pt x="3736" y="19636"/>
                    </a:cubicBezTo>
                    <a:cubicBezTo>
                      <a:pt x="3810" y="19569"/>
                      <a:pt x="3810" y="19569"/>
                      <a:pt x="3810" y="19569"/>
                    </a:cubicBezTo>
                    <a:cubicBezTo>
                      <a:pt x="3847" y="19636"/>
                      <a:pt x="3847" y="19636"/>
                      <a:pt x="3847" y="19636"/>
                    </a:cubicBezTo>
                    <a:cubicBezTo>
                      <a:pt x="3847" y="19636"/>
                      <a:pt x="3847" y="19636"/>
                      <a:pt x="3847" y="19636"/>
                    </a:cubicBezTo>
                    <a:cubicBezTo>
                      <a:pt x="3847" y="19636"/>
                      <a:pt x="3847" y="19636"/>
                      <a:pt x="3847" y="19636"/>
                    </a:cubicBezTo>
                    <a:cubicBezTo>
                      <a:pt x="3847" y="19636"/>
                      <a:pt x="3847" y="19636"/>
                      <a:pt x="3847" y="19636"/>
                    </a:cubicBezTo>
                    <a:cubicBezTo>
                      <a:pt x="3847" y="19704"/>
                      <a:pt x="3847" y="19704"/>
                      <a:pt x="3847" y="19704"/>
                    </a:cubicBezTo>
                    <a:cubicBezTo>
                      <a:pt x="3810" y="19704"/>
                      <a:pt x="3810" y="19704"/>
                      <a:pt x="3810" y="19704"/>
                    </a:cubicBezTo>
                    <a:cubicBezTo>
                      <a:pt x="3810" y="19704"/>
                      <a:pt x="3810" y="19704"/>
                      <a:pt x="3810" y="19704"/>
                    </a:cubicBezTo>
                    <a:cubicBezTo>
                      <a:pt x="3810" y="19772"/>
                      <a:pt x="3810" y="19772"/>
                      <a:pt x="3810" y="19772"/>
                    </a:cubicBezTo>
                    <a:cubicBezTo>
                      <a:pt x="3810" y="19772"/>
                      <a:pt x="3810" y="19772"/>
                      <a:pt x="3810" y="19772"/>
                    </a:cubicBezTo>
                    <a:cubicBezTo>
                      <a:pt x="3810" y="19772"/>
                      <a:pt x="3810" y="19772"/>
                      <a:pt x="3810" y="19772"/>
                    </a:cubicBezTo>
                    <a:cubicBezTo>
                      <a:pt x="3810" y="19772"/>
                      <a:pt x="3810" y="19772"/>
                      <a:pt x="3810" y="19772"/>
                    </a:cubicBezTo>
                    <a:cubicBezTo>
                      <a:pt x="3810" y="19772"/>
                      <a:pt x="3810" y="19772"/>
                      <a:pt x="3810" y="19772"/>
                    </a:cubicBezTo>
                    <a:cubicBezTo>
                      <a:pt x="3773" y="19772"/>
                      <a:pt x="3773" y="19772"/>
                      <a:pt x="3773" y="19772"/>
                    </a:cubicBezTo>
                    <a:cubicBezTo>
                      <a:pt x="3736" y="19772"/>
                      <a:pt x="3736" y="19772"/>
                      <a:pt x="3736" y="19772"/>
                    </a:cubicBezTo>
                    <a:cubicBezTo>
                      <a:pt x="3736" y="19772"/>
                      <a:pt x="3736" y="19772"/>
                      <a:pt x="3736" y="19772"/>
                    </a:cubicBezTo>
                    <a:cubicBezTo>
                      <a:pt x="3773" y="19839"/>
                      <a:pt x="3773" y="19839"/>
                      <a:pt x="3773" y="19839"/>
                    </a:cubicBezTo>
                    <a:cubicBezTo>
                      <a:pt x="3773" y="19839"/>
                      <a:pt x="3773" y="19839"/>
                      <a:pt x="3773" y="19839"/>
                    </a:cubicBezTo>
                    <a:cubicBezTo>
                      <a:pt x="3773" y="19907"/>
                      <a:pt x="3773" y="19907"/>
                      <a:pt x="3773" y="19907"/>
                    </a:cubicBezTo>
                    <a:cubicBezTo>
                      <a:pt x="3773" y="19839"/>
                      <a:pt x="3773" y="19839"/>
                      <a:pt x="3773" y="19839"/>
                    </a:cubicBezTo>
                    <a:cubicBezTo>
                      <a:pt x="3773" y="19839"/>
                      <a:pt x="3736" y="19839"/>
                      <a:pt x="3736" y="19839"/>
                    </a:cubicBezTo>
                    <a:cubicBezTo>
                      <a:pt x="3736" y="19839"/>
                      <a:pt x="3699" y="19839"/>
                      <a:pt x="3699" y="19839"/>
                    </a:cubicBezTo>
                    <a:cubicBezTo>
                      <a:pt x="3699" y="19839"/>
                      <a:pt x="3699" y="19839"/>
                      <a:pt x="3699" y="19839"/>
                    </a:cubicBezTo>
                    <a:cubicBezTo>
                      <a:pt x="3736" y="19839"/>
                      <a:pt x="3736" y="19839"/>
                      <a:pt x="3736" y="19839"/>
                    </a:cubicBezTo>
                    <a:cubicBezTo>
                      <a:pt x="3736" y="19907"/>
                      <a:pt x="3736" y="19907"/>
                      <a:pt x="3736" y="19907"/>
                    </a:cubicBezTo>
                    <a:cubicBezTo>
                      <a:pt x="3699" y="19907"/>
                      <a:pt x="3699" y="19907"/>
                      <a:pt x="3699" y="19907"/>
                    </a:cubicBezTo>
                    <a:cubicBezTo>
                      <a:pt x="3699" y="19907"/>
                      <a:pt x="3699" y="19907"/>
                      <a:pt x="3699" y="19907"/>
                    </a:cubicBezTo>
                    <a:cubicBezTo>
                      <a:pt x="3662" y="19975"/>
                      <a:pt x="3662" y="19975"/>
                      <a:pt x="3662" y="19975"/>
                    </a:cubicBezTo>
                    <a:cubicBezTo>
                      <a:pt x="3662" y="19907"/>
                      <a:pt x="3662" y="19907"/>
                      <a:pt x="3662" y="19907"/>
                    </a:cubicBezTo>
                    <a:cubicBezTo>
                      <a:pt x="3662" y="19975"/>
                      <a:pt x="3662" y="19975"/>
                      <a:pt x="3662" y="19975"/>
                    </a:cubicBezTo>
                    <a:cubicBezTo>
                      <a:pt x="3625" y="19975"/>
                      <a:pt x="3625" y="19975"/>
                      <a:pt x="3625" y="19975"/>
                    </a:cubicBezTo>
                    <a:cubicBezTo>
                      <a:pt x="3625" y="19975"/>
                      <a:pt x="3625" y="19975"/>
                      <a:pt x="3625" y="19975"/>
                    </a:cubicBezTo>
                    <a:cubicBezTo>
                      <a:pt x="3588" y="19907"/>
                      <a:pt x="3588" y="19907"/>
                      <a:pt x="3588" y="19907"/>
                    </a:cubicBezTo>
                    <a:cubicBezTo>
                      <a:pt x="3588" y="19975"/>
                      <a:pt x="3588" y="19975"/>
                      <a:pt x="3588" y="19975"/>
                    </a:cubicBezTo>
                    <a:cubicBezTo>
                      <a:pt x="3588" y="20043"/>
                      <a:pt x="3588" y="20043"/>
                      <a:pt x="3588" y="20043"/>
                    </a:cubicBezTo>
                    <a:cubicBezTo>
                      <a:pt x="3588" y="20043"/>
                      <a:pt x="3588" y="20043"/>
                      <a:pt x="3588" y="20043"/>
                    </a:cubicBezTo>
                    <a:cubicBezTo>
                      <a:pt x="3551" y="20110"/>
                      <a:pt x="3551" y="20110"/>
                      <a:pt x="3551" y="20110"/>
                    </a:cubicBezTo>
                    <a:cubicBezTo>
                      <a:pt x="3551" y="20178"/>
                      <a:pt x="3551" y="20178"/>
                      <a:pt x="3551" y="20178"/>
                    </a:cubicBezTo>
                    <a:cubicBezTo>
                      <a:pt x="3551" y="20178"/>
                      <a:pt x="3551" y="20178"/>
                      <a:pt x="3551" y="20178"/>
                    </a:cubicBezTo>
                    <a:cubicBezTo>
                      <a:pt x="3551" y="20313"/>
                      <a:pt x="3551" y="20313"/>
                      <a:pt x="3551" y="20313"/>
                    </a:cubicBezTo>
                    <a:cubicBezTo>
                      <a:pt x="3514" y="20313"/>
                      <a:pt x="3514" y="20313"/>
                      <a:pt x="3514" y="20313"/>
                    </a:cubicBezTo>
                    <a:cubicBezTo>
                      <a:pt x="3514" y="20381"/>
                      <a:pt x="3514" y="20381"/>
                      <a:pt x="3514" y="20381"/>
                    </a:cubicBezTo>
                    <a:cubicBezTo>
                      <a:pt x="3514" y="20449"/>
                      <a:pt x="3514" y="20449"/>
                      <a:pt x="3514" y="20449"/>
                    </a:cubicBezTo>
                    <a:cubicBezTo>
                      <a:pt x="3551" y="20449"/>
                      <a:pt x="3551" y="20449"/>
                      <a:pt x="3551" y="20449"/>
                    </a:cubicBezTo>
                    <a:cubicBezTo>
                      <a:pt x="3588" y="20449"/>
                      <a:pt x="3588" y="20449"/>
                      <a:pt x="3588" y="20449"/>
                    </a:cubicBezTo>
                    <a:cubicBezTo>
                      <a:pt x="3588" y="20517"/>
                      <a:pt x="3588" y="20517"/>
                      <a:pt x="3588" y="20517"/>
                    </a:cubicBezTo>
                    <a:cubicBezTo>
                      <a:pt x="3625" y="20517"/>
                      <a:pt x="3625" y="20517"/>
                      <a:pt x="3625" y="20517"/>
                    </a:cubicBezTo>
                    <a:cubicBezTo>
                      <a:pt x="3625" y="20584"/>
                      <a:pt x="3625" y="20584"/>
                      <a:pt x="3625" y="20584"/>
                    </a:cubicBezTo>
                    <a:cubicBezTo>
                      <a:pt x="3662" y="20652"/>
                      <a:pt x="3662" y="20652"/>
                      <a:pt x="3662" y="20652"/>
                    </a:cubicBezTo>
                    <a:cubicBezTo>
                      <a:pt x="3662" y="20584"/>
                      <a:pt x="3662" y="20584"/>
                      <a:pt x="3662" y="20584"/>
                    </a:cubicBezTo>
                    <a:cubicBezTo>
                      <a:pt x="3699" y="20584"/>
                      <a:pt x="3699" y="20584"/>
                      <a:pt x="3699" y="20584"/>
                    </a:cubicBezTo>
                    <a:cubicBezTo>
                      <a:pt x="3699" y="20652"/>
                      <a:pt x="3699" y="20652"/>
                      <a:pt x="3699" y="20652"/>
                    </a:cubicBezTo>
                    <a:cubicBezTo>
                      <a:pt x="3662" y="20720"/>
                      <a:pt x="3662" y="20720"/>
                      <a:pt x="3662" y="20720"/>
                    </a:cubicBezTo>
                    <a:cubicBezTo>
                      <a:pt x="3662" y="20720"/>
                      <a:pt x="3662" y="20720"/>
                      <a:pt x="3662" y="20720"/>
                    </a:cubicBezTo>
                    <a:cubicBezTo>
                      <a:pt x="3662" y="20720"/>
                      <a:pt x="3662" y="20720"/>
                      <a:pt x="3662" y="20720"/>
                    </a:cubicBezTo>
                    <a:cubicBezTo>
                      <a:pt x="3662" y="20720"/>
                      <a:pt x="3662" y="20720"/>
                      <a:pt x="3662" y="20720"/>
                    </a:cubicBezTo>
                    <a:cubicBezTo>
                      <a:pt x="3699" y="20787"/>
                      <a:pt x="3699" y="20787"/>
                      <a:pt x="3699" y="20787"/>
                    </a:cubicBezTo>
                    <a:cubicBezTo>
                      <a:pt x="3699" y="20787"/>
                      <a:pt x="3699" y="20787"/>
                      <a:pt x="3699" y="20787"/>
                    </a:cubicBezTo>
                    <a:cubicBezTo>
                      <a:pt x="3699" y="20855"/>
                      <a:pt x="3699" y="20855"/>
                      <a:pt x="3699" y="20855"/>
                    </a:cubicBezTo>
                    <a:cubicBezTo>
                      <a:pt x="3736" y="20923"/>
                      <a:pt x="3736" y="20923"/>
                      <a:pt x="3736" y="20923"/>
                    </a:cubicBezTo>
                    <a:cubicBezTo>
                      <a:pt x="3736" y="20991"/>
                      <a:pt x="3736" y="20991"/>
                      <a:pt x="3736" y="20991"/>
                    </a:cubicBezTo>
                    <a:cubicBezTo>
                      <a:pt x="3810" y="21126"/>
                      <a:pt x="3810" y="21126"/>
                      <a:pt x="3810" y="21126"/>
                    </a:cubicBezTo>
                    <a:cubicBezTo>
                      <a:pt x="3884" y="21261"/>
                      <a:pt x="3884" y="21261"/>
                      <a:pt x="3884" y="21261"/>
                    </a:cubicBezTo>
                    <a:cubicBezTo>
                      <a:pt x="3884" y="21261"/>
                      <a:pt x="3884" y="21261"/>
                      <a:pt x="3884" y="21261"/>
                    </a:cubicBezTo>
                    <a:cubicBezTo>
                      <a:pt x="3884" y="21261"/>
                      <a:pt x="3884" y="21261"/>
                      <a:pt x="3884" y="21261"/>
                    </a:cubicBezTo>
                    <a:cubicBezTo>
                      <a:pt x="3847" y="21397"/>
                      <a:pt x="3847" y="21397"/>
                      <a:pt x="3847" y="21397"/>
                    </a:cubicBezTo>
                    <a:cubicBezTo>
                      <a:pt x="3773" y="21397"/>
                      <a:pt x="3773" y="21397"/>
                      <a:pt x="3773" y="21397"/>
                    </a:cubicBezTo>
                    <a:cubicBezTo>
                      <a:pt x="3773" y="21465"/>
                      <a:pt x="3773" y="21465"/>
                      <a:pt x="3773" y="21465"/>
                    </a:cubicBezTo>
                    <a:cubicBezTo>
                      <a:pt x="3699" y="21465"/>
                      <a:pt x="3699" y="21465"/>
                      <a:pt x="3699" y="21465"/>
                    </a:cubicBezTo>
                    <a:cubicBezTo>
                      <a:pt x="3662" y="21397"/>
                      <a:pt x="3662" y="21397"/>
                      <a:pt x="3662" y="21397"/>
                    </a:cubicBezTo>
                    <a:cubicBezTo>
                      <a:pt x="3588" y="21329"/>
                      <a:pt x="3588" y="21329"/>
                      <a:pt x="3588" y="21329"/>
                    </a:cubicBezTo>
                    <a:cubicBezTo>
                      <a:pt x="3551" y="21261"/>
                      <a:pt x="3551" y="21261"/>
                      <a:pt x="3551" y="21261"/>
                    </a:cubicBezTo>
                    <a:cubicBezTo>
                      <a:pt x="3551" y="21397"/>
                      <a:pt x="3551" y="21397"/>
                      <a:pt x="3551" y="21397"/>
                    </a:cubicBezTo>
                    <a:cubicBezTo>
                      <a:pt x="3588" y="21397"/>
                      <a:pt x="3588" y="21397"/>
                      <a:pt x="3588" y="21397"/>
                    </a:cubicBezTo>
                    <a:cubicBezTo>
                      <a:pt x="3588" y="21465"/>
                      <a:pt x="3588" y="21465"/>
                      <a:pt x="3588" y="21465"/>
                    </a:cubicBezTo>
                    <a:cubicBezTo>
                      <a:pt x="3588" y="21600"/>
                      <a:pt x="3588" y="21600"/>
                      <a:pt x="3588" y="21600"/>
                    </a:cubicBezTo>
                    <a:cubicBezTo>
                      <a:pt x="3551" y="21532"/>
                      <a:pt x="3551" y="21532"/>
                      <a:pt x="3551" y="21532"/>
                    </a:cubicBezTo>
                    <a:cubicBezTo>
                      <a:pt x="3477" y="21532"/>
                      <a:pt x="3477" y="21532"/>
                      <a:pt x="3477" y="21532"/>
                    </a:cubicBezTo>
                    <a:cubicBezTo>
                      <a:pt x="3366" y="21465"/>
                      <a:pt x="3366" y="21465"/>
                      <a:pt x="3366" y="21465"/>
                    </a:cubicBezTo>
                    <a:cubicBezTo>
                      <a:pt x="3329" y="21465"/>
                      <a:pt x="3329" y="21465"/>
                      <a:pt x="3329" y="21465"/>
                    </a:cubicBezTo>
                    <a:cubicBezTo>
                      <a:pt x="3329" y="21532"/>
                      <a:pt x="3329" y="21532"/>
                      <a:pt x="3329" y="21532"/>
                    </a:cubicBezTo>
                    <a:cubicBezTo>
                      <a:pt x="3366" y="21600"/>
                      <a:pt x="3366" y="21600"/>
                      <a:pt x="3366" y="21600"/>
                    </a:cubicBezTo>
                    <a:cubicBezTo>
                      <a:pt x="3329" y="21532"/>
                      <a:pt x="3329" y="21532"/>
                      <a:pt x="3329" y="21532"/>
                    </a:cubicBezTo>
                    <a:cubicBezTo>
                      <a:pt x="3218" y="21532"/>
                      <a:pt x="3218" y="21532"/>
                      <a:pt x="3218" y="21532"/>
                    </a:cubicBezTo>
                    <a:cubicBezTo>
                      <a:pt x="3181" y="21532"/>
                      <a:pt x="3181" y="21532"/>
                      <a:pt x="3181" y="21532"/>
                    </a:cubicBezTo>
                    <a:cubicBezTo>
                      <a:pt x="3107" y="21532"/>
                      <a:pt x="3107" y="21532"/>
                      <a:pt x="3107" y="21532"/>
                    </a:cubicBezTo>
                    <a:cubicBezTo>
                      <a:pt x="3070" y="21532"/>
                      <a:pt x="3070" y="21532"/>
                      <a:pt x="3070" y="21532"/>
                    </a:cubicBezTo>
                    <a:cubicBezTo>
                      <a:pt x="3070" y="21532"/>
                      <a:pt x="3070" y="21532"/>
                      <a:pt x="3070" y="21532"/>
                    </a:cubicBezTo>
                    <a:cubicBezTo>
                      <a:pt x="3033" y="21532"/>
                      <a:pt x="3033" y="21532"/>
                      <a:pt x="3033" y="21532"/>
                    </a:cubicBezTo>
                    <a:cubicBezTo>
                      <a:pt x="2959" y="21465"/>
                      <a:pt x="2959" y="21465"/>
                      <a:pt x="2959" y="21465"/>
                    </a:cubicBezTo>
                    <a:cubicBezTo>
                      <a:pt x="2959" y="21465"/>
                      <a:pt x="2959" y="21465"/>
                      <a:pt x="2959" y="21465"/>
                    </a:cubicBezTo>
                    <a:cubicBezTo>
                      <a:pt x="2922" y="21465"/>
                      <a:pt x="2922" y="21465"/>
                      <a:pt x="2922" y="21465"/>
                    </a:cubicBezTo>
                    <a:cubicBezTo>
                      <a:pt x="2885" y="21465"/>
                      <a:pt x="2885" y="21465"/>
                      <a:pt x="2885" y="21465"/>
                    </a:cubicBezTo>
                    <a:cubicBezTo>
                      <a:pt x="2848" y="21465"/>
                      <a:pt x="2848" y="21465"/>
                      <a:pt x="2848" y="21465"/>
                    </a:cubicBezTo>
                    <a:cubicBezTo>
                      <a:pt x="2848" y="21465"/>
                      <a:pt x="2848" y="21465"/>
                      <a:pt x="2848" y="21465"/>
                    </a:cubicBezTo>
                    <a:cubicBezTo>
                      <a:pt x="2811" y="21465"/>
                      <a:pt x="2811" y="21465"/>
                      <a:pt x="2811" y="21465"/>
                    </a:cubicBezTo>
                    <a:cubicBezTo>
                      <a:pt x="2811" y="21397"/>
                      <a:pt x="2811" y="21397"/>
                      <a:pt x="2811" y="21397"/>
                    </a:cubicBezTo>
                    <a:cubicBezTo>
                      <a:pt x="2811" y="21397"/>
                      <a:pt x="2811" y="21397"/>
                      <a:pt x="2811" y="21397"/>
                    </a:cubicBezTo>
                    <a:cubicBezTo>
                      <a:pt x="2811" y="21397"/>
                      <a:pt x="2811" y="21397"/>
                      <a:pt x="2811" y="21397"/>
                    </a:cubicBezTo>
                    <a:cubicBezTo>
                      <a:pt x="2811" y="21397"/>
                      <a:pt x="2811" y="21397"/>
                      <a:pt x="2811" y="21397"/>
                    </a:cubicBezTo>
                    <a:cubicBezTo>
                      <a:pt x="2811" y="21397"/>
                      <a:pt x="2811" y="21397"/>
                      <a:pt x="2811" y="21397"/>
                    </a:cubicBezTo>
                    <a:cubicBezTo>
                      <a:pt x="2811" y="21329"/>
                      <a:pt x="2811" y="21329"/>
                      <a:pt x="2811" y="21329"/>
                    </a:cubicBezTo>
                    <a:cubicBezTo>
                      <a:pt x="2774" y="21261"/>
                      <a:pt x="2774" y="21261"/>
                      <a:pt x="2774" y="21261"/>
                    </a:cubicBezTo>
                    <a:cubicBezTo>
                      <a:pt x="2774" y="21126"/>
                      <a:pt x="2774" y="21126"/>
                      <a:pt x="2774" y="21126"/>
                    </a:cubicBezTo>
                    <a:cubicBezTo>
                      <a:pt x="2737" y="21126"/>
                      <a:pt x="2737" y="21126"/>
                      <a:pt x="2737" y="21126"/>
                    </a:cubicBezTo>
                    <a:cubicBezTo>
                      <a:pt x="2700" y="20991"/>
                      <a:pt x="2700" y="20991"/>
                      <a:pt x="2700" y="20991"/>
                    </a:cubicBezTo>
                    <a:cubicBezTo>
                      <a:pt x="2663" y="20991"/>
                      <a:pt x="2663" y="20991"/>
                      <a:pt x="2663" y="20991"/>
                    </a:cubicBezTo>
                    <a:cubicBezTo>
                      <a:pt x="2663" y="20991"/>
                      <a:pt x="2663" y="20991"/>
                      <a:pt x="2663" y="20991"/>
                    </a:cubicBezTo>
                    <a:cubicBezTo>
                      <a:pt x="2626" y="20923"/>
                      <a:pt x="2626" y="20923"/>
                      <a:pt x="2626" y="20923"/>
                    </a:cubicBezTo>
                    <a:cubicBezTo>
                      <a:pt x="2626" y="20923"/>
                      <a:pt x="2626" y="20923"/>
                      <a:pt x="2626" y="20923"/>
                    </a:cubicBezTo>
                    <a:cubicBezTo>
                      <a:pt x="2589" y="20923"/>
                      <a:pt x="2589" y="20923"/>
                      <a:pt x="2589" y="20923"/>
                    </a:cubicBezTo>
                    <a:cubicBezTo>
                      <a:pt x="2552" y="20923"/>
                      <a:pt x="2552" y="20923"/>
                      <a:pt x="2552" y="20923"/>
                    </a:cubicBezTo>
                    <a:cubicBezTo>
                      <a:pt x="2552" y="20855"/>
                      <a:pt x="2552" y="20855"/>
                      <a:pt x="2552" y="20855"/>
                    </a:cubicBezTo>
                    <a:cubicBezTo>
                      <a:pt x="2515" y="20855"/>
                      <a:pt x="2515" y="20855"/>
                      <a:pt x="2515" y="20855"/>
                    </a:cubicBezTo>
                    <a:cubicBezTo>
                      <a:pt x="2478" y="20787"/>
                      <a:pt x="2478" y="20787"/>
                      <a:pt x="2478" y="20787"/>
                    </a:cubicBezTo>
                    <a:cubicBezTo>
                      <a:pt x="2478" y="20787"/>
                      <a:pt x="2478" y="20787"/>
                      <a:pt x="2478" y="20787"/>
                    </a:cubicBezTo>
                    <a:cubicBezTo>
                      <a:pt x="2441" y="20787"/>
                      <a:pt x="2441" y="20787"/>
                      <a:pt x="2441" y="20787"/>
                    </a:cubicBezTo>
                    <a:cubicBezTo>
                      <a:pt x="2441" y="20720"/>
                      <a:pt x="2441" y="20720"/>
                      <a:pt x="2441" y="20720"/>
                    </a:cubicBezTo>
                    <a:cubicBezTo>
                      <a:pt x="2404" y="20720"/>
                      <a:pt x="2404" y="20720"/>
                      <a:pt x="2404" y="20720"/>
                    </a:cubicBezTo>
                    <a:cubicBezTo>
                      <a:pt x="2404" y="20720"/>
                      <a:pt x="2404" y="20720"/>
                      <a:pt x="2404" y="20720"/>
                    </a:cubicBezTo>
                    <a:cubicBezTo>
                      <a:pt x="2367" y="20652"/>
                      <a:pt x="2367" y="20652"/>
                      <a:pt x="2367" y="20652"/>
                    </a:cubicBezTo>
                    <a:cubicBezTo>
                      <a:pt x="2256" y="20517"/>
                      <a:pt x="2256" y="20517"/>
                      <a:pt x="2256" y="20517"/>
                    </a:cubicBezTo>
                    <a:cubicBezTo>
                      <a:pt x="2219" y="20449"/>
                      <a:pt x="2219" y="20449"/>
                      <a:pt x="2219" y="20449"/>
                    </a:cubicBezTo>
                    <a:cubicBezTo>
                      <a:pt x="2145" y="20381"/>
                      <a:pt x="2145" y="20381"/>
                      <a:pt x="2145" y="20381"/>
                    </a:cubicBezTo>
                    <a:cubicBezTo>
                      <a:pt x="2108" y="20449"/>
                      <a:pt x="2108" y="20449"/>
                      <a:pt x="2108" y="20449"/>
                    </a:cubicBezTo>
                    <a:cubicBezTo>
                      <a:pt x="2071" y="20381"/>
                      <a:pt x="2071" y="20381"/>
                      <a:pt x="2071" y="20381"/>
                    </a:cubicBezTo>
                    <a:cubicBezTo>
                      <a:pt x="2071" y="20313"/>
                      <a:pt x="2071" y="20313"/>
                      <a:pt x="2071" y="20313"/>
                    </a:cubicBezTo>
                    <a:cubicBezTo>
                      <a:pt x="1997" y="20246"/>
                      <a:pt x="1997" y="20246"/>
                      <a:pt x="1997" y="20246"/>
                    </a:cubicBezTo>
                    <a:cubicBezTo>
                      <a:pt x="1997" y="20246"/>
                      <a:pt x="1997" y="20246"/>
                      <a:pt x="1997" y="20246"/>
                    </a:cubicBezTo>
                    <a:cubicBezTo>
                      <a:pt x="1960" y="20246"/>
                      <a:pt x="1960" y="20246"/>
                      <a:pt x="1960" y="20246"/>
                    </a:cubicBezTo>
                    <a:cubicBezTo>
                      <a:pt x="1960" y="20246"/>
                      <a:pt x="1960" y="20246"/>
                      <a:pt x="1960" y="20246"/>
                    </a:cubicBezTo>
                    <a:cubicBezTo>
                      <a:pt x="1997" y="20178"/>
                      <a:pt x="1997" y="20178"/>
                      <a:pt x="1997" y="20178"/>
                    </a:cubicBezTo>
                    <a:cubicBezTo>
                      <a:pt x="1997" y="20178"/>
                      <a:pt x="1997" y="20178"/>
                      <a:pt x="1997" y="20178"/>
                    </a:cubicBezTo>
                    <a:cubicBezTo>
                      <a:pt x="1997" y="20110"/>
                      <a:pt x="1997" y="20110"/>
                      <a:pt x="1997" y="20110"/>
                    </a:cubicBezTo>
                    <a:cubicBezTo>
                      <a:pt x="2034" y="20178"/>
                      <a:pt x="2034" y="20178"/>
                      <a:pt x="2034" y="20178"/>
                    </a:cubicBezTo>
                    <a:cubicBezTo>
                      <a:pt x="2034" y="20178"/>
                      <a:pt x="2034" y="20178"/>
                      <a:pt x="2034" y="20178"/>
                    </a:cubicBezTo>
                    <a:cubicBezTo>
                      <a:pt x="2071" y="20178"/>
                      <a:pt x="2071" y="20178"/>
                      <a:pt x="2071" y="20178"/>
                    </a:cubicBezTo>
                    <a:cubicBezTo>
                      <a:pt x="2108" y="20178"/>
                      <a:pt x="2108" y="20178"/>
                      <a:pt x="2108" y="20178"/>
                    </a:cubicBezTo>
                    <a:cubicBezTo>
                      <a:pt x="2108" y="20110"/>
                      <a:pt x="2108" y="20110"/>
                      <a:pt x="2108" y="20110"/>
                    </a:cubicBezTo>
                    <a:cubicBezTo>
                      <a:pt x="2071" y="20110"/>
                      <a:pt x="2071" y="20110"/>
                      <a:pt x="2071" y="20110"/>
                    </a:cubicBezTo>
                    <a:cubicBezTo>
                      <a:pt x="2071" y="20043"/>
                      <a:pt x="2071" y="20043"/>
                      <a:pt x="2071" y="20043"/>
                    </a:cubicBezTo>
                    <a:cubicBezTo>
                      <a:pt x="2108" y="19975"/>
                      <a:pt x="2108" y="19975"/>
                      <a:pt x="2108" y="19975"/>
                    </a:cubicBezTo>
                    <a:cubicBezTo>
                      <a:pt x="2108" y="19975"/>
                      <a:pt x="2108" y="19975"/>
                      <a:pt x="2108" y="19975"/>
                    </a:cubicBezTo>
                    <a:cubicBezTo>
                      <a:pt x="2145" y="19907"/>
                      <a:pt x="2145" y="19907"/>
                      <a:pt x="2145" y="19907"/>
                    </a:cubicBezTo>
                    <a:cubicBezTo>
                      <a:pt x="2145" y="19907"/>
                      <a:pt x="2145" y="19907"/>
                      <a:pt x="2145" y="19907"/>
                    </a:cubicBezTo>
                    <a:cubicBezTo>
                      <a:pt x="2182" y="19907"/>
                      <a:pt x="2182" y="19907"/>
                      <a:pt x="2182" y="19907"/>
                    </a:cubicBezTo>
                    <a:cubicBezTo>
                      <a:pt x="2182" y="19907"/>
                      <a:pt x="2182" y="19907"/>
                      <a:pt x="2182" y="19907"/>
                    </a:cubicBezTo>
                    <a:cubicBezTo>
                      <a:pt x="2182" y="19907"/>
                      <a:pt x="2182" y="19907"/>
                      <a:pt x="2182" y="19907"/>
                    </a:cubicBezTo>
                    <a:cubicBezTo>
                      <a:pt x="2145" y="19839"/>
                      <a:pt x="2145" y="19839"/>
                      <a:pt x="2145" y="19839"/>
                    </a:cubicBezTo>
                    <a:cubicBezTo>
                      <a:pt x="2145" y="19839"/>
                      <a:pt x="2145" y="19839"/>
                      <a:pt x="2145" y="19839"/>
                    </a:cubicBezTo>
                    <a:cubicBezTo>
                      <a:pt x="2145" y="19839"/>
                      <a:pt x="2145" y="19839"/>
                      <a:pt x="2145" y="19839"/>
                    </a:cubicBezTo>
                    <a:cubicBezTo>
                      <a:pt x="2108" y="19839"/>
                      <a:pt x="2108" y="19839"/>
                      <a:pt x="2108" y="19839"/>
                    </a:cubicBezTo>
                    <a:cubicBezTo>
                      <a:pt x="2071" y="19704"/>
                      <a:pt x="2071" y="19704"/>
                      <a:pt x="2071" y="19704"/>
                    </a:cubicBezTo>
                    <a:cubicBezTo>
                      <a:pt x="2145" y="19704"/>
                      <a:pt x="2145" y="19704"/>
                      <a:pt x="2145" y="19704"/>
                    </a:cubicBezTo>
                    <a:cubicBezTo>
                      <a:pt x="2182" y="19704"/>
                      <a:pt x="2182" y="19704"/>
                      <a:pt x="2182" y="19704"/>
                    </a:cubicBezTo>
                    <a:cubicBezTo>
                      <a:pt x="2182" y="19704"/>
                      <a:pt x="2182" y="19704"/>
                      <a:pt x="2182" y="19704"/>
                    </a:cubicBezTo>
                    <a:cubicBezTo>
                      <a:pt x="2182" y="19704"/>
                      <a:pt x="2182" y="19704"/>
                      <a:pt x="2182" y="19704"/>
                    </a:cubicBezTo>
                    <a:cubicBezTo>
                      <a:pt x="2145" y="19704"/>
                      <a:pt x="2145" y="19704"/>
                      <a:pt x="2145" y="19704"/>
                    </a:cubicBezTo>
                    <a:cubicBezTo>
                      <a:pt x="2182" y="19636"/>
                      <a:pt x="2182" y="19636"/>
                      <a:pt x="2182" y="19636"/>
                    </a:cubicBezTo>
                    <a:cubicBezTo>
                      <a:pt x="2293" y="19569"/>
                      <a:pt x="2293" y="19569"/>
                      <a:pt x="2293" y="19569"/>
                    </a:cubicBezTo>
                    <a:cubicBezTo>
                      <a:pt x="2293" y="19501"/>
                      <a:pt x="2293" y="19501"/>
                      <a:pt x="2293" y="19501"/>
                    </a:cubicBezTo>
                    <a:cubicBezTo>
                      <a:pt x="2293" y="19501"/>
                      <a:pt x="2293" y="19501"/>
                      <a:pt x="2293" y="19501"/>
                    </a:cubicBezTo>
                    <a:cubicBezTo>
                      <a:pt x="2256" y="19501"/>
                      <a:pt x="2256" y="19501"/>
                      <a:pt x="2256" y="19501"/>
                    </a:cubicBezTo>
                    <a:cubicBezTo>
                      <a:pt x="2219" y="19501"/>
                      <a:pt x="2219" y="19501"/>
                      <a:pt x="2219" y="19501"/>
                    </a:cubicBezTo>
                    <a:cubicBezTo>
                      <a:pt x="2182" y="19501"/>
                      <a:pt x="2182" y="19501"/>
                      <a:pt x="2182" y="19501"/>
                    </a:cubicBezTo>
                    <a:cubicBezTo>
                      <a:pt x="2145" y="19501"/>
                      <a:pt x="2145" y="19501"/>
                      <a:pt x="2145" y="19501"/>
                    </a:cubicBezTo>
                    <a:cubicBezTo>
                      <a:pt x="2145" y="19501"/>
                      <a:pt x="2145" y="19501"/>
                      <a:pt x="2145" y="19501"/>
                    </a:cubicBezTo>
                    <a:cubicBezTo>
                      <a:pt x="2182" y="19433"/>
                      <a:pt x="2182" y="19433"/>
                      <a:pt x="2182" y="19433"/>
                    </a:cubicBezTo>
                    <a:cubicBezTo>
                      <a:pt x="2182" y="19366"/>
                      <a:pt x="2182" y="19366"/>
                      <a:pt x="2182" y="19366"/>
                    </a:cubicBezTo>
                    <a:cubicBezTo>
                      <a:pt x="2219" y="19298"/>
                      <a:pt x="2219" y="19298"/>
                      <a:pt x="2219" y="19298"/>
                    </a:cubicBezTo>
                    <a:cubicBezTo>
                      <a:pt x="2293" y="19298"/>
                      <a:pt x="2293" y="19298"/>
                      <a:pt x="2293" y="19298"/>
                    </a:cubicBezTo>
                    <a:cubicBezTo>
                      <a:pt x="2330" y="19230"/>
                      <a:pt x="2330" y="19230"/>
                      <a:pt x="2330" y="19230"/>
                    </a:cubicBezTo>
                    <a:cubicBezTo>
                      <a:pt x="2330" y="19162"/>
                      <a:pt x="2330" y="19162"/>
                      <a:pt x="2330" y="19162"/>
                    </a:cubicBezTo>
                    <a:cubicBezTo>
                      <a:pt x="2367" y="19095"/>
                      <a:pt x="2367" y="19095"/>
                      <a:pt x="2367" y="19095"/>
                    </a:cubicBezTo>
                    <a:cubicBezTo>
                      <a:pt x="2330" y="19027"/>
                      <a:pt x="2330" y="19027"/>
                      <a:pt x="2330" y="19027"/>
                    </a:cubicBezTo>
                    <a:cubicBezTo>
                      <a:pt x="2293" y="18959"/>
                      <a:pt x="2293" y="18959"/>
                      <a:pt x="2293" y="18959"/>
                    </a:cubicBezTo>
                    <a:cubicBezTo>
                      <a:pt x="2293" y="18824"/>
                      <a:pt x="2293" y="18824"/>
                      <a:pt x="2293" y="18824"/>
                    </a:cubicBezTo>
                    <a:cubicBezTo>
                      <a:pt x="2330" y="18824"/>
                      <a:pt x="2330" y="18824"/>
                      <a:pt x="2330" y="18824"/>
                    </a:cubicBezTo>
                    <a:cubicBezTo>
                      <a:pt x="2367" y="18756"/>
                      <a:pt x="2367" y="18756"/>
                      <a:pt x="2367" y="18756"/>
                    </a:cubicBezTo>
                    <a:cubicBezTo>
                      <a:pt x="2367" y="18688"/>
                      <a:pt x="2367" y="18688"/>
                      <a:pt x="2367" y="18688"/>
                    </a:cubicBezTo>
                    <a:cubicBezTo>
                      <a:pt x="2330" y="18688"/>
                      <a:pt x="2330" y="18688"/>
                      <a:pt x="2330" y="18688"/>
                    </a:cubicBezTo>
                    <a:cubicBezTo>
                      <a:pt x="2330" y="18621"/>
                      <a:pt x="2330" y="18621"/>
                      <a:pt x="2330" y="18621"/>
                    </a:cubicBezTo>
                    <a:cubicBezTo>
                      <a:pt x="2293" y="18621"/>
                      <a:pt x="2293" y="18621"/>
                      <a:pt x="2293" y="18621"/>
                    </a:cubicBezTo>
                    <a:cubicBezTo>
                      <a:pt x="2256" y="18621"/>
                      <a:pt x="2256" y="18621"/>
                      <a:pt x="2256" y="18621"/>
                    </a:cubicBezTo>
                    <a:cubicBezTo>
                      <a:pt x="2219" y="18553"/>
                      <a:pt x="2219" y="18553"/>
                      <a:pt x="2219" y="18553"/>
                    </a:cubicBezTo>
                    <a:cubicBezTo>
                      <a:pt x="2182" y="18621"/>
                      <a:pt x="2182" y="18621"/>
                      <a:pt x="2182" y="18621"/>
                    </a:cubicBezTo>
                    <a:cubicBezTo>
                      <a:pt x="2145" y="18553"/>
                      <a:pt x="2145" y="18553"/>
                      <a:pt x="2145" y="18553"/>
                    </a:cubicBezTo>
                    <a:cubicBezTo>
                      <a:pt x="2108" y="18553"/>
                      <a:pt x="2108" y="18553"/>
                      <a:pt x="2108" y="18553"/>
                    </a:cubicBezTo>
                    <a:cubicBezTo>
                      <a:pt x="2034" y="18553"/>
                      <a:pt x="2034" y="18553"/>
                      <a:pt x="2034" y="18553"/>
                    </a:cubicBezTo>
                    <a:cubicBezTo>
                      <a:pt x="2034" y="18553"/>
                      <a:pt x="2034" y="18553"/>
                      <a:pt x="2034" y="18553"/>
                    </a:cubicBezTo>
                    <a:cubicBezTo>
                      <a:pt x="1997" y="18553"/>
                      <a:pt x="1997" y="18553"/>
                      <a:pt x="1997" y="18553"/>
                    </a:cubicBezTo>
                    <a:cubicBezTo>
                      <a:pt x="1960" y="18485"/>
                      <a:pt x="1960" y="18485"/>
                      <a:pt x="1960" y="18485"/>
                    </a:cubicBezTo>
                    <a:cubicBezTo>
                      <a:pt x="1923" y="18350"/>
                      <a:pt x="1923" y="18350"/>
                      <a:pt x="1923" y="18350"/>
                    </a:cubicBezTo>
                    <a:cubicBezTo>
                      <a:pt x="1886" y="18350"/>
                      <a:pt x="1886" y="18350"/>
                      <a:pt x="1886" y="18350"/>
                    </a:cubicBezTo>
                    <a:cubicBezTo>
                      <a:pt x="1849" y="18418"/>
                      <a:pt x="1849" y="18418"/>
                      <a:pt x="1849" y="18418"/>
                    </a:cubicBezTo>
                    <a:cubicBezTo>
                      <a:pt x="1812" y="18418"/>
                      <a:pt x="1812" y="18418"/>
                      <a:pt x="1812" y="18418"/>
                    </a:cubicBezTo>
                    <a:cubicBezTo>
                      <a:pt x="1775" y="18418"/>
                      <a:pt x="1775" y="18418"/>
                      <a:pt x="1775" y="18418"/>
                    </a:cubicBezTo>
                    <a:cubicBezTo>
                      <a:pt x="1701" y="18350"/>
                      <a:pt x="1701" y="18350"/>
                      <a:pt x="1701" y="18350"/>
                    </a:cubicBezTo>
                    <a:cubicBezTo>
                      <a:pt x="1701" y="18418"/>
                      <a:pt x="1701" y="18418"/>
                      <a:pt x="1701" y="18418"/>
                    </a:cubicBezTo>
                    <a:cubicBezTo>
                      <a:pt x="1627" y="18282"/>
                      <a:pt x="1627" y="18282"/>
                      <a:pt x="1627" y="18282"/>
                    </a:cubicBezTo>
                    <a:cubicBezTo>
                      <a:pt x="1590" y="18214"/>
                      <a:pt x="1590" y="18214"/>
                      <a:pt x="1590" y="18214"/>
                    </a:cubicBezTo>
                    <a:cubicBezTo>
                      <a:pt x="1590" y="18147"/>
                      <a:pt x="1590" y="18147"/>
                      <a:pt x="1590" y="18147"/>
                    </a:cubicBezTo>
                    <a:cubicBezTo>
                      <a:pt x="1553" y="18147"/>
                      <a:pt x="1553" y="18147"/>
                      <a:pt x="1553" y="18147"/>
                    </a:cubicBezTo>
                    <a:cubicBezTo>
                      <a:pt x="1553" y="18079"/>
                      <a:pt x="1553" y="18079"/>
                      <a:pt x="1553" y="18079"/>
                    </a:cubicBezTo>
                    <a:cubicBezTo>
                      <a:pt x="1516" y="18011"/>
                      <a:pt x="1516" y="18011"/>
                      <a:pt x="1516" y="18011"/>
                    </a:cubicBezTo>
                    <a:cubicBezTo>
                      <a:pt x="1442" y="18079"/>
                      <a:pt x="1442" y="18079"/>
                      <a:pt x="1442" y="18079"/>
                    </a:cubicBezTo>
                    <a:cubicBezTo>
                      <a:pt x="1405" y="17944"/>
                      <a:pt x="1405" y="17944"/>
                      <a:pt x="1405" y="17944"/>
                    </a:cubicBezTo>
                    <a:cubicBezTo>
                      <a:pt x="1405" y="17876"/>
                      <a:pt x="1405" y="17876"/>
                      <a:pt x="1405" y="17876"/>
                    </a:cubicBezTo>
                    <a:cubicBezTo>
                      <a:pt x="1368" y="17876"/>
                      <a:pt x="1368" y="17876"/>
                      <a:pt x="1368" y="17876"/>
                    </a:cubicBezTo>
                    <a:cubicBezTo>
                      <a:pt x="1368" y="17740"/>
                      <a:pt x="1368" y="17740"/>
                      <a:pt x="1368" y="17740"/>
                    </a:cubicBezTo>
                    <a:cubicBezTo>
                      <a:pt x="1332" y="17740"/>
                      <a:pt x="1332" y="17740"/>
                      <a:pt x="1332" y="17740"/>
                    </a:cubicBezTo>
                    <a:cubicBezTo>
                      <a:pt x="1258" y="17740"/>
                      <a:pt x="1258" y="17740"/>
                      <a:pt x="1258" y="17740"/>
                    </a:cubicBezTo>
                    <a:cubicBezTo>
                      <a:pt x="1184" y="17740"/>
                      <a:pt x="1184" y="17740"/>
                      <a:pt x="1184" y="17740"/>
                    </a:cubicBezTo>
                    <a:cubicBezTo>
                      <a:pt x="1110" y="17740"/>
                      <a:pt x="1110" y="17740"/>
                      <a:pt x="1110" y="17740"/>
                    </a:cubicBezTo>
                    <a:cubicBezTo>
                      <a:pt x="1073" y="17740"/>
                      <a:pt x="1073" y="17740"/>
                      <a:pt x="1073" y="17740"/>
                    </a:cubicBezTo>
                    <a:cubicBezTo>
                      <a:pt x="1073" y="17808"/>
                      <a:pt x="1073" y="17808"/>
                      <a:pt x="1073" y="17808"/>
                    </a:cubicBezTo>
                    <a:cubicBezTo>
                      <a:pt x="1036" y="17808"/>
                      <a:pt x="1036" y="17808"/>
                      <a:pt x="1036" y="17808"/>
                    </a:cubicBezTo>
                    <a:cubicBezTo>
                      <a:pt x="1036" y="17808"/>
                      <a:pt x="1036" y="17808"/>
                      <a:pt x="1036" y="17808"/>
                    </a:cubicBezTo>
                    <a:cubicBezTo>
                      <a:pt x="1036" y="17740"/>
                      <a:pt x="1036" y="17740"/>
                      <a:pt x="1036" y="17740"/>
                    </a:cubicBezTo>
                    <a:cubicBezTo>
                      <a:pt x="999" y="17673"/>
                      <a:pt x="999" y="17673"/>
                      <a:pt x="999" y="17673"/>
                    </a:cubicBezTo>
                    <a:cubicBezTo>
                      <a:pt x="999" y="17605"/>
                      <a:pt x="999" y="17605"/>
                      <a:pt x="999" y="17605"/>
                    </a:cubicBezTo>
                    <a:cubicBezTo>
                      <a:pt x="962" y="17537"/>
                      <a:pt x="962" y="17537"/>
                      <a:pt x="962" y="17537"/>
                    </a:cubicBezTo>
                    <a:cubicBezTo>
                      <a:pt x="962" y="17470"/>
                      <a:pt x="962" y="17470"/>
                      <a:pt x="962" y="17470"/>
                    </a:cubicBezTo>
                    <a:cubicBezTo>
                      <a:pt x="962" y="17402"/>
                      <a:pt x="962" y="17402"/>
                      <a:pt x="962" y="17402"/>
                    </a:cubicBezTo>
                    <a:cubicBezTo>
                      <a:pt x="999" y="17470"/>
                      <a:pt x="999" y="17470"/>
                      <a:pt x="999" y="17470"/>
                    </a:cubicBezTo>
                    <a:cubicBezTo>
                      <a:pt x="1073" y="17470"/>
                      <a:pt x="1073" y="17470"/>
                      <a:pt x="1073" y="17470"/>
                    </a:cubicBezTo>
                    <a:cubicBezTo>
                      <a:pt x="1110" y="17334"/>
                      <a:pt x="1110" y="17334"/>
                      <a:pt x="1110" y="17334"/>
                    </a:cubicBezTo>
                    <a:cubicBezTo>
                      <a:pt x="1147" y="17334"/>
                      <a:pt x="1147" y="17334"/>
                      <a:pt x="1147" y="17334"/>
                    </a:cubicBezTo>
                    <a:cubicBezTo>
                      <a:pt x="1110" y="17266"/>
                      <a:pt x="1110" y="17266"/>
                      <a:pt x="1110" y="17266"/>
                    </a:cubicBezTo>
                    <a:cubicBezTo>
                      <a:pt x="1110" y="17199"/>
                      <a:pt x="1110" y="17199"/>
                      <a:pt x="1110" y="17199"/>
                    </a:cubicBezTo>
                    <a:cubicBezTo>
                      <a:pt x="1036" y="17131"/>
                      <a:pt x="1036" y="17131"/>
                      <a:pt x="1036" y="17131"/>
                    </a:cubicBezTo>
                    <a:cubicBezTo>
                      <a:pt x="962" y="17131"/>
                      <a:pt x="962" y="17131"/>
                      <a:pt x="962" y="17131"/>
                    </a:cubicBezTo>
                    <a:cubicBezTo>
                      <a:pt x="962" y="16996"/>
                      <a:pt x="962" y="16996"/>
                      <a:pt x="962" y="16996"/>
                    </a:cubicBezTo>
                    <a:cubicBezTo>
                      <a:pt x="925" y="16996"/>
                      <a:pt x="925" y="16996"/>
                      <a:pt x="925" y="16996"/>
                    </a:cubicBezTo>
                    <a:cubicBezTo>
                      <a:pt x="888" y="16860"/>
                      <a:pt x="888" y="16860"/>
                      <a:pt x="888" y="16860"/>
                    </a:cubicBezTo>
                    <a:cubicBezTo>
                      <a:pt x="851" y="16792"/>
                      <a:pt x="851" y="16792"/>
                      <a:pt x="851" y="16792"/>
                    </a:cubicBezTo>
                    <a:cubicBezTo>
                      <a:pt x="814" y="16725"/>
                      <a:pt x="814" y="16725"/>
                      <a:pt x="814" y="16725"/>
                    </a:cubicBezTo>
                    <a:cubicBezTo>
                      <a:pt x="814" y="16657"/>
                      <a:pt x="814" y="16657"/>
                      <a:pt x="814" y="16657"/>
                    </a:cubicBezTo>
                    <a:cubicBezTo>
                      <a:pt x="814" y="16589"/>
                      <a:pt x="814" y="16589"/>
                      <a:pt x="814" y="16589"/>
                    </a:cubicBezTo>
                    <a:cubicBezTo>
                      <a:pt x="814" y="16522"/>
                      <a:pt x="814" y="16522"/>
                      <a:pt x="814" y="16522"/>
                    </a:cubicBezTo>
                    <a:cubicBezTo>
                      <a:pt x="814" y="16454"/>
                      <a:pt x="814" y="16454"/>
                      <a:pt x="814" y="16454"/>
                    </a:cubicBezTo>
                    <a:cubicBezTo>
                      <a:pt x="740" y="16454"/>
                      <a:pt x="740" y="16454"/>
                      <a:pt x="740" y="16454"/>
                    </a:cubicBezTo>
                    <a:cubicBezTo>
                      <a:pt x="703" y="16454"/>
                      <a:pt x="703" y="16454"/>
                      <a:pt x="703" y="16454"/>
                    </a:cubicBezTo>
                    <a:cubicBezTo>
                      <a:pt x="703" y="16386"/>
                      <a:pt x="703" y="16386"/>
                      <a:pt x="703" y="16386"/>
                    </a:cubicBezTo>
                    <a:cubicBezTo>
                      <a:pt x="629" y="16386"/>
                      <a:pt x="629" y="16386"/>
                      <a:pt x="629" y="16386"/>
                    </a:cubicBezTo>
                    <a:cubicBezTo>
                      <a:pt x="592" y="16454"/>
                      <a:pt x="592" y="16454"/>
                      <a:pt x="592" y="16454"/>
                    </a:cubicBezTo>
                    <a:cubicBezTo>
                      <a:pt x="555" y="16386"/>
                      <a:pt x="555" y="16386"/>
                      <a:pt x="555" y="16386"/>
                    </a:cubicBezTo>
                    <a:cubicBezTo>
                      <a:pt x="518" y="16386"/>
                      <a:pt x="518" y="16386"/>
                      <a:pt x="518" y="16386"/>
                    </a:cubicBezTo>
                    <a:cubicBezTo>
                      <a:pt x="481" y="16386"/>
                      <a:pt x="481" y="16386"/>
                      <a:pt x="481" y="16386"/>
                    </a:cubicBezTo>
                    <a:cubicBezTo>
                      <a:pt x="444" y="16318"/>
                      <a:pt x="444" y="16318"/>
                      <a:pt x="444" y="16318"/>
                    </a:cubicBezTo>
                    <a:cubicBezTo>
                      <a:pt x="444" y="16386"/>
                      <a:pt x="444" y="16386"/>
                      <a:pt x="444" y="16386"/>
                    </a:cubicBezTo>
                    <a:cubicBezTo>
                      <a:pt x="407" y="16318"/>
                      <a:pt x="407" y="16318"/>
                      <a:pt x="407" y="16318"/>
                    </a:cubicBezTo>
                    <a:cubicBezTo>
                      <a:pt x="370" y="16318"/>
                      <a:pt x="370" y="16318"/>
                      <a:pt x="370" y="16318"/>
                    </a:cubicBezTo>
                    <a:cubicBezTo>
                      <a:pt x="370" y="16251"/>
                      <a:pt x="370" y="16251"/>
                      <a:pt x="370" y="16251"/>
                    </a:cubicBezTo>
                    <a:cubicBezTo>
                      <a:pt x="370" y="16183"/>
                      <a:pt x="370" y="16183"/>
                      <a:pt x="370" y="16183"/>
                    </a:cubicBezTo>
                    <a:cubicBezTo>
                      <a:pt x="333" y="16115"/>
                      <a:pt x="333" y="16115"/>
                      <a:pt x="333" y="16115"/>
                    </a:cubicBezTo>
                    <a:cubicBezTo>
                      <a:pt x="333" y="16115"/>
                      <a:pt x="333" y="16115"/>
                      <a:pt x="333" y="16115"/>
                    </a:cubicBezTo>
                    <a:cubicBezTo>
                      <a:pt x="296" y="16048"/>
                      <a:pt x="296" y="16048"/>
                      <a:pt x="296" y="16048"/>
                    </a:cubicBezTo>
                    <a:cubicBezTo>
                      <a:pt x="296" y="15980"/>
                      <a:pt x="296" y="15980"/>
                      <a:pt x="296" y="15980"/>
                    </a:cubicBezTo>
                    <a:cubicBezTo>
                      <a:pt x="296" y="15980"/>
                      <a:pt x="296" y="15980"/>
                      <a:pt x="296" y="15980"/>
                    </a:cubicBezTo>
                    <a:cubicBezTo>
                      <a:pt x="296" y="15912"/>
                      <a:pt x="296" y="15912"/>
                      <a:pt x="296" y="15912"/>
                    </a:cubicBezTo>
                    <a:cubicBezTo>
                      <a:pt x="296" y="15912"/>
                      <a:pt x="296" y="15912"/>
                      <a:pt x="296" y="15912"/>
                    </a:cubicBezTo>
                    <a:cubicBezTo>
                      <a:pt x="296" y="15845"/>
                      <a:pt x="296" y="15845"/>
                      <a:pt x="296" y="15845"/>
                    </a:cubicBezTo>
                    <a:cubicBezTo>
                      <a:pt x="259" y="15845"/>
                      <a:pt x="259" y="15845"/>
                      <a:pt x="259" y="15845"/>
                    </a:cubicBezTo>
                    <a:cubicBezTo>
                      <a:pt x="296" y="15777"/>
                      <a:pt x="296" y="15777"/>
                      <a:pt x="296" y="15777"/>
                    </a:cubicBezTo>
                    <a:cubicBezTo>
                      <a:pt x="259" y="15709"/>
                      <a:pt x="259" y="15709"/>
                      <a:pt x="259" y="15709"/>
                    </a:cubicBezTo>
                    <a:cubicBezTo>
                      <a:pt x="296" y="15709"/>
                      <a:pt x="296" y="15709"/>
                      <a:pt x="296" y="15709"/>
                    </a:cubicBezTo>
                    <a:cubicBezTo>
                      <a:pt x="296" y="15641"/>
                      <a:pt x="296" y="15641"/>
                      <a:pt x="296" y="15641"/>
                    </a:cubicBezTo>
                    <a:cubicBezTo>
                      <a:pt x="222" y="15438"/>
                      <a:pt x="222" y="15438"/>
                      <a:pt x="222" y="15438"/>
                    </a:cubicBezTo>
                    <a:cubicBezTo>
                      <a:pt x="222" y="15235"/>
                      <a:pt x="222" y="15235"/>
                      <a:pt x="222" y="15235"/>
                    </a:cubicBezTo>
                    <a:cubicBezTo>
                      <a:pt x="259" y="15167"/>
                      <a:pt x="259" y="15167"/>
                      <a:pt x="259" y="15167"/>
                    </a:cubicBezTo>
                    <a:cubicBezTo>
                      <a:pt x="259" y="15100"/>
                      <a:pt x="259" y="15100"/>
                      <a:pt x="259" y="15100"/>
                    </a:cubicBezTo>
                    <a:cubicBezTo>
                      <a:pt x="296" y="15032"/>
                      <a:pt x="296" y="15032"/>
                      <a:pt x="296" y="15032"/>
                    </a:cubicBezTo>
                    <a:cubicBezTo>
                      <a:pt x="296" y="15032"/>
                      <a:pt x="296" y="15032"/>
                      <a:pt x="296" y="15032"/>
                    </a:cubicBezTo>
                    <a:cubicBezTo>
                      <a:pt x="296" y="15032"/>
                      <a:pt x="296" y="15032"/>
                      <a:pt x="296" y="15032"/>
                    </a:cubicBezTo>
                    <a:cubicBezTo>
                      <a:pt x="296" y="14964"/>
                      <a:pt x="296" y="14964"/>
                      <a:pt x="296" y="14964"/>
                    </a:cubicBezTo>
                    <a:cubicBezTo>
                      <a:pt x="296" y="14964"/>
                      <a:pt x="296" y="14964"/>
                      <a:pt x="296" y="14964"/>
                    </a:cubicBezTo>
                    <a:cubicBezTo>
                      <a:pt x="296" y="14897"/>
                      <a:pt x="296" y="14897"/>
                      <a:pt x="296" y="14897"/>
                    </a:cubicBezTo>
                    <a:cubicBezTo>
                      <a:pt x="259" y="14897"/>
                      <a:pt x="259" y="14897"/>
                      <a:pt x="259" y="14897"/>
                    </a:cubicBezTo>
                    <a:cubicBezTo>
                      <a:pt x="259" y="14829"/>
                      <a:pt x="259" y="14829"/>
                      <a:pt x="259" y="14829"/>
                    </a:cubicBezTo>
                    <a:cubicBezTo>
                      <a:pt x="296" y="14829"/>
                      <a:pt x="296" y="14829"/>
                      <a:pt x="296" y="14829"/>
                    </a:cubicBezTo>
                    <a:cubicBezTo>
                      <a:pt x="296" y="14897"/>
                      <a:pt x="296" y="14897"/>
                      <a:pt x="296" y="14897"/>
                    </a:cubicBezTo>
                    <a:cubicBezTo>
                      <a:pt x="333" y="14897"/>
                      <a:pt x="333" y="14897"/>
                      <a:pt x="333" y="14897"/>
                    </a:cubicBezTo>
                    <a:cubicBezTo>
                      <a:pt x="333" y="14829"/>
                      <a:pt x="333" y="14829"/>
                      <a:pt x="333" y="14829"/>
                    </a:cubicBezTo>
                    <a:cubicBezTo>
                      <a:pt x="370" y="14829"/>
                      <a:pt x="370" y="14829"/>
                      <a:pt x="370" y="14829"/>
                    </a:cubicBezTo>
                    <a:cubicBezTo>
                      <a:pt x="370" y="14829"/>
                      <a:pt x="370" y="14829"/>
                      <a:pt x="370" y="14829"/>
                    </a:cubicBezTo>
                    <a:cubicBezTo>
                      <a:pt x="407" y="14761"/>
                      <a:pt x="407" y="14761"/>
                      <a:pt x="407" y="14761"/>
                    </a:cubicBezTo>
                    <a:cubicBezTo>
                      <a:pt x="444" y="14761"/>
                      <a:pt x="444" y="14761"/>
                      <a:pt x="444" y="14761"/>
                    </a:cubicBezTo>
                    <a:cubicBezTo>
                      <a:pt x="444" y="14693"/>
                      <a:pt x="444" y="14693"/>
                      <a:pt x="444" y="14693"/>
                    </a:cubicBezTo>
                    <a:cubicBezTo>
                      <a:pt x="518" y="14761"/>
                      <a:pt x="518" y="14761"/>
                      <a:pt x="518" y="14761"/>
                    </a:cubicBezTo>
                    <a:cubicBezTo>
                      <a:pt x="518" y="14693"/>
                      <a:pt x="518" y="14693"/>
                      <a:pt x="518" y="14693"/>
                    </a:cubicBezTo>
                    <a:cubicBezTo>
                      <a:pt x="481" y="14626"/>
                      <a:pt x="481" y="14626"/>
                      <a:pt x="481" y="14626"/>
                    </a:cubicBezTo>
                    <a:cubicBezTo>
                      <a:pt x="481" y="14626"/>
                      <a:pt x="481" y="14626"/>
                      <a:pt x="481" y="14626"/>
                    </a:cubicBezTo>
                    <a:cubicBezTo>
                      <a:pt x="444" y="14626"/>
                      <a:pt x="444" y="14626"/>
                      <a:pt x="444" y="14626"/>
                    </a:cubicBezTo>
                    <a:cubicBezTo>
                      <a:pt x="407" y="14626"/>
                      <a:pt x="407" y="14626"/>
                      <a:pt x="407" y="14626"/>
                    </a:cubicBezTo>
                    <a:cubicBezTo>
                      <a:pt x="407" y="14626"/>
                      <a:pt x="407" y="14626"/>
                      <a:pt x="407" y="14626"/>
                    </a:cubicBezTo>
                    <a:cubicBezTo>
                      <a:pt x="370" y="14626"/>
                      <a:pt x="370" y="14626"/>
                      <a:pt x="370" y="14626"/>
                    </a:cubicBezTo>
                    <a:cubicBezTo>
                      <a:pt x="333" y="14558"/>
                      <a:pt x="333" y="14558"/>
                      <a:pt x="333" y="14558"/>
                    </a:cubicBezTo>
                    <a:cubicBezTo>
                      <a:pt x="333" y="14490"/>
                      <a:pt x="333" y="14490"/>
                      <a:pt x="333" y="14490"/>
                    </a:cubicBezTo>
                    <a:cubicBezTo>
                      <a:pt x="370" y="14558"/>
                      <a:pt x="370" y="14558"/>
                      <a:pt x="370" y="14558"/>
                    </a:cubicBezTo>
                    <a:cubicBezTo>
                      <a:pt x="370" y="14490"/>
                      <a:pt x="370" y="14490"/>
                      <a:pt x="370" y="14490"/>
                    </a:cubicBezTo>
                    <a:cubicBezTo>
                      <a:pt x="333" y="14490"/>
                      <a:pt x="333" y="14490"/>
                      <a:pt x="333" y="14490"/>
                    </a:cubicBezTo>
                    <a:cubicBezTo>
                      <a:pt x="370" y="14423"/>
                      <a:pt x="370" y="14423"/>
                      <a:pt x="370" y="14423"/>
                    </a:cubicBezTo>
                    <a:cubicBezTo>
                      <a:pt x="333" y="14423"/>
                      <a:pt x="333" y="14423"/>
                      <a:pt x="333" y="14423"/>
                    </a:cubicBezTo>
                    <a:cubicBezTo>
                      <a:pt x="333" y="14423"/>
                      <a:pt x="296" y="14490"/>
                      <a:pt x="296" y="14490"/>
                    </a:cubicBezTo>
                    <a:cubicBezTo>
                      <a:pt x="296" y="14490"/>
                      <a:pt x="296" y="14490"/>
                      <a:pt x="296" y="14490"/>
                    </a:cubicBezTo>
                    <a:cubicBezTo>
                      <a:pt x="296" y="14490"/>
                      <a:pt x="296" y="14490"/>
                      <a:pt x="296" y="14490"/>
                    </a:cubicBezTo>
                    <a:cubicBezTo>
                      <a:pt x="259" y="14423"/>
                      <a:pt x="259" y="14423"/>
                      <a:pt x="259" y="14423"/>
                    </a:cubicBezTo>
                    <a:cubicBezTo>
                      <a:pt x="333" y="14287"/>
                      <a:pt x="333" y="14287"/>
                      <a:pt x="333" y="14287"/>
                    </a:cubicBezTo>
                    <a:cubicBezTo>
                      <a:pt x="407" y="14287"/>
                      <a:pt x="407" y="14287"/>
                      <a:pt x="407" y="14287"/>
                    </a:cubicBezTo>
                    <a:cubicBezTo>
                      <a:pt x="444" y="14152"/>
                      <a:pt x="444" y="14152"/>
                      <a:pt x="444" y="14152"/>
                    </a:cubicBezTo>
                    <a:cubicBezTo>
                      <a:pt x="481" y="14016"/>
                      <a:pt x="481" y="14016"/>
                      <a:pt x="481" y="14016"/>
                    </a:cubicBezTo>
                    <a:cubicBezTo>
                      <a:pt x="518" y="13881"/>
                      <a:pt x="518" y="13881"/>
                      <a:pt x="518" y="13881"/>
                    </a:cubicBezTo>
                    <a:cubicBezTo>
                      <a:pt x="592" y="13678"/>
                      <a:pt x="592" y="13678"/>
                      <a:pt x="592" y="13678"/>
                    </a:cubicBezTo>
                    <a:cubicBezTo>
                      <a:pt x="629" y="13542"/>
                      <a:pt x="629" y="13542"/>
                      <a:pt x="629" y="13542"/>
                    </a:cubicBezTo>
                    <a:cubicBezTo>
                      <a:pt x="629" y="13407"/>
                      <a:pt x="629" y="13407"/>
                      <a:pt x="629" y="13407"/>
                    </a:cubicBezTo>
                    <a:cubicBezTo>
                      <a:pt x="555" y="13271"/>
                      <a:pt x="555" y="13271"/>
                      <a:pt x="555" y="13271"/>
                    </a:cubicBezTo>
                    <a:cubicBezTo>
                      <a:pt x="518" y="13271"/>
                      <a:pt x="518" y="13271"/>
                      <a:pt x="518" y="13271"/>
                    </a:cubicBezTo>
                    <a:cubicBezTo>
                      <a:pt x="444" y="13068"/>
                      <a:pt x="444" y="13068"/>
                      <a:pt x="444" y="13068"/>
                    </a:cubicBezTo>
                    <a:cubicBezTo>
                      <a:pt x="444" y="13001"/>
                      <a:pt x="444" y="13001"/>
                      <a:pt x="444" y="13001"/>
                    </a:cubicBezTo>
                    <a:cubicBezTo>
                      <a:pt x="481" y="12933"/>
                      <a:pt x="481" y="12933"/>
                      <a:pt x="481" y="12933"/>
                    </a:cubicBezTo>
                    <a:cubicBezTo>
                      <a:pt x="481" y="12865"/>
                      <a:pt x="481" y="12865"/>
                      <a:pt x="481" y="12865"/>
                    </a:cubicBezTo>
                    <a:cubicBezTo>
                      <a:pt x="407" y="12797"/>
                      <a:pt x="407" y="12797"/>
                      <a:pt x="407" y="12797"/>
                    </a:cubicBezTo>
                    <a:cubicBezTo>
                      <a:pt x="407" y="12730"/>
                      <a:pt x="407" y="12730"/>
                      <a:pt x="407" y="12730"/>
                    </a:cubicBezTo>
                    <a:cubicBezTo>
                      <a:pt x="407" y="12662"/>
                      <a:pt x="407" y="12662"/>
                      <a:pt x="407" y="12662"/>
                    </a:cubicBezTo>
                    <a:cubicBezTo>
                      <a:pt x="407" y="12594"/>
                      <a:pt x="407" y="12594"/>
                      <a:pt x="407" y="12594"/>
                    </a:cubicBezTo>
                    <a:cubicBezTo>
                      <a:pt x="407" y="12594"/>
                      <a:pt x="407" y="12594"/>
                      <a:pt x="407" y="12594"/>
                    </a:cubicBezTo>
                    <a:cubicBezTo>
                      <a:pt x="370" y="12527"/>
                      <a:pt x="370" y="12527"/>
                      <a:pt x="370" y="12527"/>
                    </a:cubicBezTo>
                    <a:cubicBezTo>
                      <a:pt x="333" y="12527"/>
                      <a:pt x="333" y="12527"/>
                      <a:pt x="333" y="12527"/>
                    </a:cubicBezTo>
                    <a:cubicBezTo>
                      <a:pt x="333" y="12391"/>
                      <a:pt x="333" y="12391"/>
                      <a:pt x="333" y="12391"/>
                    </a:cubicBezTo>
                    <a:cubicBezTo>
                      <a:pt x="370" y="12391"/>
                      <a:pt x="370" y="12391"/>
                      <a:pt x="370" y="12391"/>
                    </a:cubicBezTo>
                    <a:cubicBezTo>
                      <a:pt x="333" y="12391"/>
                      <a:pt x="333" y="12391"/>
                      <a:pt x="333" y="12391"/>
                    </a:cubicBezTo>
                    <a:cubicBezTo>
                      <a:pt x="333" y="12324"/>
                      <a:pt x="333" y="12324"/>
                      <a:pt x="333" y="12324"/>
                    </a:cubicBezTo>
                    <a:cubicBezTo>
                      <a:pt x="333" y="12120"/>
                      <a:pt x="333" y="12120"/>
                      <a:pt x="333" y="12120"/>
                    </a:cubicBezTo>
                    <a:cubicBezTo>
                      <a:pt x="370" y="12120"/>
                      <a:pt x="370" y="12120"/>
                      <a:pt x="370" y="12120"/>
                    </a:cubicBezTo>
                    <a:cubicBezTo>
                      <a:pt x="296" y="11850"/>
                      <a:pt x="296" y="11850"/>
                      <a:pt x="296" y="11850"/>
                    </a:cubicBezTo>
                    <a:cubicBezTo>
                      <a:pt x="222" y="11646"/>
                      <a:pt x="222" y="11646"/>
                      <a:pt x="222" y="11646"/>
                    </a:cubicBezTo>
                    <a:cubicBezTo>
                      <a:pt x="222" y="11579"/>
                      <a:pt x="222" y="11579"/>
                      <a:pt x="222" y="11579"/>
                    </a:cubicBezTo>
                    <a:cubicBezTo>
                      <a:pt x="185" y="11511"/>
                      <a:pt x="185" y="11511"/>
                      <a:pt x="185" y="11511"/>
                    </a:cubicBezTo>
                    <a:cubicBezTo>
                      <a:pt x="185" y="11376"/>
                      <a:pt x="185" y="11376"/>
                      <a:pt x="185" y="11376"/>
                    </a:cubicBezTo>
                    <a:cubicBezTo>
                      <a:pt x="222" y="11240"/>
                      <a:pt x="222" y="11240"/>
                      <a:pt x="222" y="11240"/>
                    </a:cubicBezTo>
                    <a:cubicBezTo>
                      <a:pt x="259" y="11172"/>
                      <a:pt x="259" y="11172"/>
                      <a:pt x="259" y="11172"/>
                    </a:cubicBezTo>
                    <a:cubicBezTo>
                      <a:pt x="222" y="11172"/>
                      <a:pt x="222" y="11172"/>
                      <a:pt x="222" y="11172"/>
                    </a:cubicBezTo>
                    <a:cubicBezTo>
                      <a:pt x="148" y="11105"/>
                      <a:pt x="148" y="11105"/>
                      <a:pt x="148" y="11105"/>
                    </a:cubicBezTo>
                    <a:cubicBezTo>
                      <a:pt x="148" y="11037"/>
                      <a:pt x="148" y="11037"/>
                      <a:pt x="148" y="11037"/>
                    </a:cubicBezTo>
                    <a:cubicBezTo>
                      <a:pt x="111" y="10969"/>
                      <a:pt x="111" y="10969"/>
                      <a:pt x="111" y="10969"/>
                    </a:cubicBezTo>
                    <a:cubicBezTo>
                      <a:pt x="74" y="10902"/>
                      <a:pt x="74" y="10902"/>
                      <a:pt x="74" y="10902"/>
                    </a:cubicBezTo>
                    <a:cubicBezTo>
                      <a:pt x="37" y="10902"/>
                      <a:pt x="37" y="10902"/>
                      <a:pt x="37" y="10902"/>
                    </a:cubicBezTo>
                    <a:cubicBezTo>
                      <a:pt x="0" y="10766"/>
                      <a:pt x="0" y="10766"/>
                      <a:pt x="0" y="10766"/>
                    </a:cubicBezTo>
                    <a:cubicBezTo>
                      <a:pt x="0" y="10766"/>
                      <a:pt x="0" y="10766"/>
                      <a:pt x="0" y="10766"/>
                    </a:cubicBezTo>
                    <a:cubicBezTo>
                      <a:pt x="0" y="10631"/>
                      <a:pt x="0" y="10631"/>
                      <a:pt x="0" y="10631"/>
                    </a:cubicBezTo>
                    <a:cubicBezTo>
                      <a:pt x="0" y="10563"/>
                      <a:pt x="0" y="10563"/>
                      <a:pt x="0" y="10563"/>
                    </a:cubicBezTo>
                    <a:cubicBezTo>
                      <a:pt x="0" y="10563"/>
                      <a:pt x="0" y="10563"/>
                      <a:pt x="0" y="10563"/>
                    </a:cubicBezTo>
                    <a:cubicBezTo>
                      <a:pt x="0" y="10563"/>
                      <a:pt x="0" y="10563"/>
                      <a:pt x="0" y="10563"/>
                    </a:cubicBezTo>
                    <a:cubicBezTo>
                      <a:pt x="37" y="10495"/>
                      <a:pt x="37" y="10495"/>
                      <a:pt x="37" y="10495"/>
                    </a:cubicBezTo>
                    <a:cubicBezTo>
                      <a:pt x="37" y="10495"/>
                      <a:pt x="37" y="10495"/>
                      <a:pt x="37" y="10495"/>
                    </a:cubicBezTo>
                    <a:cubicBezTo>
                      <a:pt x="74" y="10495"/>
                      <a:pt x="74" y="10495"/>
                      <a:pt x="74" y="10495"/>
                    </a:cubicBezTo>
                    <a:cubicBezTo>
                      <a:pt x="74" y="10428"/>
                      <a:pt x="74" y="10428"/>
                      <a:pt x="74" y="10428"/>
                    </a:cubicBezTo>
                    <a:cubicBezTo>
                      <a:pt x="111" y="10360"/>
                      <a:pt x="111" y="10360"/>
                      <a:pt x="111" y="10360"/>
                    </a:cubicBezTo>
                    <a:cubicBezTo>
                      <a:pt x="148" y="10360"/>
                      <a:pt x="148" y="10360"/>
                      <a:pt x="148" y="10360"/>
                    </a:cubicBezTo>
                    <a:cubicBezTo>
                      <a:pt x="185" y="10292"/>
                      <a:pt x="185" y="10292"/>
                      <a:pt x="185" y="10292"/>
                    </a:cubicBezTo>
                    <a:cubicBezTo>
                      <a:pt x="185" y="10224"/>
                      <a:pt x="185" y="10224"/>
                      <a:pt x="185" y="10224"/>
                    </a:cubicBezTo>
                    <a:cubicBezTo>
                      <a:pt x="222" y="10224"/>
                      <a:pt x="222" y="10224"/>
                      <a:pt x="222" y="10224"/>
                    </a:cubicBezTo>
                    <a:cubicBezTo>
                      <a:pt x="259" y="10224"/>
                      <a:pt x="259" y="10224"/>
                      <a:pt x="259" y="10224"/>
                    </a:cubicBezTo>
                    <a:cubicBezTo>
                      <a:pt x="259" y="10157"/>
                      <a:pt x="259" y="10157"/>
                      <a:pt x="259" y="10157"/>
                    </a:cubicBezTo>
                    <a:cubicBezTo>
                      <a:pt x="259" y="10089"/>
                      <a:pt x="259" y="10089"/>
                      <a:pt x="259" y="10089"/>
                    </a:cubicBezTo>
                    <a:cubicBezTo>
                      <a:pt x="259" y="10089"/>
                      <a:pt x="259" y="10089"/>
                      <a:pt x="259" y="10089"/>
                    </a:cubicBezTo>
                    <a:cubicBezTo>
                      <a:pt x="296" y="10157"/>
                      <a:pt x="296" y="10157"/>
                      <a:pt x="296" y="10157"/>
                    </a:cubicBezTo>
                    <a:cubicBezTo>
                      <a:pt x="296" y="10157"/>
                      <a:pt x="296" y="10157"/>
                      <a:pt x="296" y="10157"/>
                    </a:cubicBezTo>
                    <a:cubicBezTo>
                      <a:pt x="296" y="10224"/>
                      <a:pt x="296" y="10224"/>
                      <a:pt x="296" y="10224"/>
                    </a:cubicBezTo>
                    <a:cubicBezTo>
                      <a:pt x="333" y="10224"/>
                      <a:pt x="333" y="10224"/>
                      <a:pt x="333" y="10224"/>
                    </a:cubicBezTo>
                    <a:cubicBezTo>
                      <a:pt x="333" y="10157"/>
                      <a:pt x="333" y="10157"/>
                      <a:pt x="333" y="10157"/>
                    </a:cubicBezTo>
                    <a:cubicBezTo>
                      <a:pt x="333" y="10157"/>
                      <a:pt x="333" y="10157"/>
                      <a:pt x="333" y="10157"/>
                    </a:cubicBezTo>
                    <a:cubicBezTo>
                      <a:pt x="370" y="10157"/>
                      <a:pt x="370" y="10157"/>
                      <a:pt x="370" y="10157"/>
                    </a:cubicBezTo>
                    <a:cubicBezTo>
                      <a:pt x="370" y="10089"/>
                      <a:pt x="370" y="10089"/>
                      <a:pt x="370" y="10089"/>
                    </a:cubicBezTo>
                    <a:cubicBezTo>
                      <a:pt x="333" y="10089"/>
                      <a:pt x="333" y="10089"/>
                      <a:pt x="333" y="10089"/>
                    </a:cubicBezTo>
                    <a:cubicBezTo>
                      <a:pt x="333" y="10089"/>
                      <a:pt x="333" y="10089"/>
                      <a:pt x="333" y="10089"/>
                    </a:cubicBezTo>
                    <a:cubicBezTo>
                      <a:pt x="370" y="10089"/>
                      <a:pt x="370" y="10089"/>
                      <a:pt x="370" y="10089"/>
                    </a:cubicBezTo>
                    <a:cubicBezTo>
                      <a:pt x="370" y="10089"/>
                      <a:pt x="370" y="10089"/>
                      <a:pt x="370" y="10089"/>
                    </a:cubicBezTo>
                    <a:cubicBezTo>
                      <a:pt x="370" y="10021"/>
                      <a:pt x="370" y="10021"/>
                      <a:pt x="370" y="10021"/>
                    </a:cubicBezTo>
                    <a:cubicBezTo>
                      <a:pt x="370" y="10021"/>
                      <a:pt x="370" y="10021"/>
                      <a:pt x="370" y="10021"/>
                    </a:cubicBezTo>
                    <a:cubicBezTo>
                      <a:pt x="370" y="10021"/>
                      <a:pt x="370" y="10021"/>
                      <a:pt x="370" y="10021"/>
                    </a:cubicBezTo>
                    <a:cubicBezTo>
                      <a:pt x="370" y="10021"/>
                      <a:pt x="370" y="10021"/>
                      <a:pt x="370" y="10021"/>
                    </a:cubicBezTo>
                    <a:cubicBezTo>
                      <a:pt x="407" y="10021"/>
                      <a:pt x="407" y="10021"/>
                      <a:pt x="407" y="10021"/>
                    </a:cubicBezTo>
                    <a:cubicBezTo>
                      <a:pt x="444" y="10021"/>
                      <a:pt x="444" y="10021"/>
                      <a:pt x="444" y="10021"/>
                    </a:cubicBezTo>
                    <a:cubicBezTo>
                      <a:pt x="444" y="10089"/>
                      <a:pt x="444" y="10089"/>
                      <a:pt x="444" y="10089"/>
                    </a:cubicBezTo>
                    <a:cubicBezTo>
                      <a:pt x="481" y="10089"/>
                      <a:pt x="481" y="10089"/>
                      <a:pt x="481" y="10089"/>
                    </a:cubicBezTo>
                    <a:cubicBezTo>
                      <a:pt x="481" y="10089"/>
                      <a:pt x="481" y="10089"/>
                      <a:pt x="481" y="10089"/>
                    </a:cubicBezTo>
                    <a:cubicBezTo>
                      <a:pt x="518" y="10089"/>
                      <a:pt x="518" y="10089"/>
                      <a:pt x="518" y="10089"/>
                    </a:cubicBezTo>
                    <a:cubicBezTo>
                      <a:pt x="518" y="10089"/>
                      <a:pt x="518" y="10089"/>
                      <a:pt x="518" y="10089"/>
                    </a:cubicBezTo>
                    <a:cubicBezTo>
                      <a:pt x="555" y="10157"/>
                      <a:pt x="555" y="10157"/>
                      <a:pt x="555" y="10157"/>
                    </a:cubicBezTo>
                    <a:cubicBezTo>
                      <a:pt x="555" y="10157"/>
                      <a:pt x="555" y="10157"/>
                      <a:pt x="555" y="10157"/>
                    </a:cubicBezTo>
                    <a:cubicBezTo>
                      <a:pt x="518" y="10224"/>
                      <a:pt x="518" y="10224"/>
                      <a:pt x="518" y="10224"/>
                    </a:cubicBezTo>
                    <a:cubicBezTo>
                      <a:pt x="481" y="10157"/>
                      <a:pt x="481" y="10157"/>
                      <a:pt x="481" y="10157"/>
                    </a:cubicBezTo>
                    <a:cubicBezTo>
                      <a:pt x="444" y="10157"/>
                      <a:pt x="444" y="10157"/>
                      <a:pt x="444" y="10157"/>
                    </a:cubicBezTo>
                    <a:cubicBezTo>
                      <a:pt x="407" y="10157"/>
                      <a:pt x="407" y="10157"/>
                      <a:pt x="407" y="10157"/>
                    </a:cubicBezTo>
                    <a:cubicBezTo>
                      <a:pt x="407" y="10089"/>
                      <a:pt x="407" y="10089"/>
                      <a:pt x="407" y="10089"/>
                    </a:cubicBezTo>
                    <a:cubicBezTo>
                      <a:pt x="407" y="10157"/>
                      <a:pt x="407" y="10157"/>
                      <a:pt x="407" y="10157"/>
                    </a:cubicBezTo>
                    <a:cubicBezTo>
                      <a:pt x="407" y="10224"/>
                      <a:pt x="407" y="10224"/>
                      <a:pt x="407" y="10224"/>
                    </a:cubicBezTo>
                    <a:cubicBezTo>
                      <a:pt x="407" y="10224"/>
                      <a:pt x="407" y="10224"/>
                      <a:pt x="407" y="10224"/>
                    </a:cubicBezTo>
                    <a:cubicBezTo>
                      <a:pt x="444" y="10224"/>
                      <a:pt x="444" y="10224"/>
                      <a:pt x="444" y="10224"/>
                    </a:cubicBezTo>
                    <a:cubicBezTo>
                      <a:pt x="444" y="10224"/>
                      <a:pt x="444" y="10224"/>
                      <a:pt x="444" y="10224"/>
                    </a:cubicBezTo>
                    <a:cubicBezTo>
                      <a:pt x="444" y="10292"/>
                      <a:pt x="444" y="10292"/>
                      <a:pt x="444" y="10292"/>
                    </a:cubicBezTo>
                    <a:cubicBezTo>
                      <a:pt x="481" y="10224"/>
                      <a:pt x="481" y="10224"/>
                      <a:pt x="481" y="10224"/>
                    </a:cubicBezTo>
                    <a:cubicBezTo>
                      <a:pt x="518" y="10224"/>
                      <a:pt x="518" y="10224"/>
                      <a:pt x="518" y="10224"/>
                    </a:cubicBezTo>
                    <a:cubicBezTo>
                      <a:pt x="518" y="10292"/>
                      <a:pt x="518" y="10292"/>
                      <a:pt x="518" y="10292"/>
                    </a:cubicBezTo>
                    <a:cubicBezTo>
                      <a:pt x="518" y="10292"/>
                      <a:pt x="518" y="10292"/>
                      <a:pt x="518" y="10292"/>
                    </a:cubicBezTo>
                    <a:cubicBezTo>
                      <a:pt x="518" y="10292"/>
                      <a:pt x="518" y="10292"/>
                      <a:pt x="518" y="10292"/>
                    </a:cubicBezTo>
                    <a:cubicBezTo>
                      <a:pt x="555" y="10292"/>
                      <a:pt x="555" y="10292"/>
                      <a:pt x="555" y="10292"/>
                    </a:cubicBezTo>
                    <a:cubicBezTo>
                      <a:pt x="555" y="10292"/>
                      <a:pt x="555" y="10292"/>
                      <a:pt x="555" y="10292"/>
                    </a:cubicBezTo>
                    <a:cubicBezTo>
                      <a:pt x="555" y="10360"/>
                      <a:pt x="555" y="10360"/>
                      <a:pt x="555" y="10360"/>
                    </a:cubicBezTo>
                    <a:cubicBezTo>
                      <a:pt x="555" y="10292"/>
                      <a:pt x="555" y="10292"/>
                      <a:pt x="555" y="10292"/>
                    </a:cubicBezTo>
                    <a:cubicBezTo>
                      <a:pt x="592" y="10224"/>
                      <a:pt x="592" y="10224"/>
                      <a:pt x="592" y="10224"/>
                    </a:cubicBezTo>
                    <a:cubicBezTo>
                      <a:pt x="592" y="10292"/>
                      <a:pt x="592" y="10292"/>
                      <a:pt x="592" y="10292"/>
                    </a:cubicBezTo>
                    <a:cubicBezTo>
                      <a:pt x="592" y="10292"/>
                      <a:pt x="592" y="10292"/>
                      <a:pt x="592" y="10292"/>
                    </a:cubicBezTo>
                    <a:cubicBezTo>
                      <a:pt x="592" y="10292"/>
                      <a:pt x="592" y="10292"/>
                      <a:pt x="592" y="10292"/>
                    </a:cubicBezTo>
                    <a:cubicBezTo>
                      <a:pt x="592" y="10292"/>
                      <a:pt x="592" y="10292"/>
                      <a:pt x="592" y="10292"/>
                    </a:cubicBezTo>
                    <a:cubicBezTo>
                      <a:pt x="629" y="10360"/>
                      <a:pt x="629" y="10360"/>
                      <a:pt x="629" y="10360"/>
                    </a:cubicBezTo>
                    <a:cubicBezTo>
                      <a:pt x="592" y="10360"/>
                      <a:pt x="592" y="10360"/>
                      <a:pt x="592" y="10360"/>
                    </a:cubicBezTo>
                    <a:cubicBezTo>
                      <a:pt x="592" y="10428"/>
                      <a:pt x="592" y="10428"/>
                      <a:pt x="592" y="10428"/>
                    </a:cubicBezTo>
                    <a:cubicBezTo>
                      <a:pt x="629" y="10428"/>
                      <a:pt x="629" y="10428"/>
                      <a:pt x="629" y="10428"/>
                    </a:cubicBezTo>
                    <a:cubicBezTo>
                      <a:pt x="629" y="10360"/>
                      <a:pt x="629" y="10360"/>
                      <a:pt x="629" y="10360"/>
                    </a:cubicBezTo>
                    <a:cubicBezTo>
                      <a:pt x="629" y="10292"/>
                      <a:pt x="629" y="10292"/>
                      <a:pt x="629" y="10292"/>
                    </a:cubicBezTo>
                    <a:cubicBezTo>
                      <a:pt x="629" y="10292"/>
                      <a:pt x="629" y="10292"/>
                      <a:pt x="629" y="10292"/>
                    </a:cubicBezTo>
                    <a:cubicBezTo>
                      <a:pt x="666" y="10292"/>
                      <a:pt x="666" y="10292"/>
                      <a:pt x="666" y="10292"/>
                    </a:cubicBezTo>
                    <a:cubicBezTo>
                      <a:pt x="703" y="10292"/>
                      <a:pt x="703" y="10292"/>
                      <a:pt x="703" y="10292"/>
                    </a:cubicBezTo>
                    <a:cubicBezTo>
                      <a:pt x="703" y="10292"/>
                      <a:pt x="703" y="10292"/>
                      <a:pt x="703" y="10292"/>
                    </a:cubicBezTo>
                    <a:cubicBezTo>
                      <a:pt x="666" y="10224"/>
                      <a:pt x="666" y="10224"/>
                      <a:pt x="666" y="10224"/>
                    </a:cubicBezTo>
                    <a:cubicBezTo>
                      <a:pt x="666" y="10224"/>
                      <a:pt x="666" y="10224"/>
                      <a:pt x="666" y="10224"/>
                    </a:cubicBezTo>
                    <a:cubicBezTo>
                      <a:pt x="703" y="10224"/>
                      <a:pt x="703" y="10224"/>
                      <a:pt x="703" y="10224"/>
                    </a:cubicBezTo>
                    <a:cubicBezTo>
                      <a:pt x="740" y="10292"/>
                      <a:pt x="740" y="10292"/>
                      <a:pt x="740" y="10292"/>
                    </a:cubicBezTo>
                    <a:cubicBezTo>
                      <a:pt x="777" y="10292"/>
                      <a:pt x="777" y="10292"/>
                      <a:pt x="777" y="10292"/>
                    </a:cubicBezTo>
                    <a:cubicBezTo>
                      <a:pt x="814" y="10292"/>
                      <a:pt x="814" y="10292"/>
                      <a:pt x="814" y="10292"/>
                    </a:cubicBezTo>
                    <a:cubicBezTo>
                      <a:pt x="851" y="10292"/>
                      <a:pt x="851" y="10292"/>
                      <a:pt x="851" y="10292"/>
                    </a:cubicBezTo>
                    <a:cubicBezTo>
                      <a:pt x="851" y="10292"/>
                      <a:pt x="851" y="10292"/>
                      <a:pt x="851" y="10292"/>
                    </a:cubicBezTo>
                    <a:cubicBezTo>
                      <a:pt x="888" y="10292"/>
                      <a:pt x="888" y="10292"/>
                      <a:pt x="888" y="10292"/>
                    </a:cubicBezTo>
                    <a:cubicBezTo>
                      <a:pt x="925" y="10292"/>
                      <a:pt x="925" y="10292"/>
                      <a:pt x="925" y="10292"/>
                    </a:cubicBezTo>
                    <a:cubicBezTo>
                      <a:pt x="925" y="10292"/>
                      <a:pt x="925" y="10292"/>
                      <a:pt x="925" y="10292"/>
                    </a:cubicBezTo>
                    <a:cubicBezTo>
                      <a:pt x="962" y="10292"/>
                      <a:pt x="962" y="10292"/>
                      <a:pt x="962" y="10292"/>
                    </a:cubicBezTo>
                    <a:cubicBezTo>
                      <a:pt x="1110" y="10495"/>
                      <a:pt x="1110" y="10495"/>
                      <a:pt x="1110" y="10495"/>
                    </a:cubicBezTo>
                    <a:cubicBezTo>
                      <a:pt x="1221" y="10563"/>
                      <a:pt x="1221" y="10563"/>
                      <a:pt x="1221" y="10563"/>
                    </a:cubicBezTo>
                    <a:cubicBezTo>
                      <a:pt x="1258" y="10631"/>
                      <a:pt x="1258" y="10631"/>
                      <a:pt x="1258" y="10631"/>
                    </a:cubicBezTo>
                    <a:cubicBezTo>
                      <a:pt x="1295" y="10631"/>
                      <a:pt x="1295" y="10631"/>
                      <a:pt x="1295" y="10631"/>
                    </a:cubicBezTo>
                    <a:cubicBezTo>
                      <a:pt x="1332" y="10766"/>
                      <a:pt x="1332" y="10766"/>
                      <a:pt x="1332" y="10766"/>
                    </a:cubicBezTo>
                    <a:cubicBezTo>
                      <a:pt x="1368" y="10766"/>
                      <a:pt x="1368" y="10766"/>
                      <a:pt x="1368" y="10766"/>
                    </a:cubicBezTo>
                    <a:cubicBezTo>
                      <a:pt x="1332" y="10698"/>
                      <a:pt x="1332" y="10698"/>
                      <a:pt x="1332" y="10698"/>
                    </a:cubicBezTo>
                    <a:cubicBezTo>
                      <a:pt x="1332" y="10698"/>
                      <a:pt x="1332" y="10698"/>
                      <a:pt x="1332" y="10698"/>
                    </a:cubicBezTo>
                    <a:cubicBezTo>
                      <a:pt x="1368" y="10698"/>
                      <a:pt x="1368" y="10698"/>
                      <a:pt x="1368" y="10698"/>
                    </a:cubicBezTo>
                    <a:cubicBezTo>
                      <a:pt x="1405" y="10766"/>
                      <a:pt x="1405" y="10766"/>
                      <a:pt x="1405" y="10766"/>
                    </a:cubicBezTo>
                    <a:cubicBezTo>
                      <a:pt x="1442" y="10766"/>
                      <a:pt x="1442" y="10766"/>
                      <a:pt x="1442" y="10766"/>
                    </a:cubicBezTo>
                    <a:cubicBezTo>
                      <a:pt x="1479" y="10834"/>
                      <a:pt x="1479" y="10834"/>
                      <a:pt x="1479" y="10834"/>
                    </a:cubicBezTo>
                    <a:cubicBezTo>
                      <a:pt x="1516" y="10834"/>
                      <a:pt x="1516" y="10834"/>
                      <a:pt x="1516" y="10834"/>
                    </a:cubicBezTo>
                    <a:cubicBezTo>
                      <a:pt x="1479" y="10766"/>
                      <a:pt x="1479" y="10766"/>
                      <a:pt x="1479" y="10766"/>
                    </a:cubicBezTo>
                    <a:cubicBezTo>
                      <a:pt x="1479" y="10766"/>
                      <a:pt x="1479" y="10766"/>
                      <a:pt x="1479" y="10766"/>
                    </a:cubicBezTo>
                    <a:cubicBezTo>
                      <a:pt x="1479" y="10766"/>
                      <a:pt x="1479" y="10766"/>
                      <a:pt x="1479" y="10766"/>
                    </a:cubicBezTo>
                    <a:cubicBezTo>
                      <a:pt x="1516" y="10766"/>
                      <a:pt x="1516" y="10766"/>
                      <a:pt x="1516" y="10766"/>
                    </a:cubicBezTo>
                    <a:cubicBezTo>
                      <a:pt x="1516" y="10834"/>
                      <a:pt x="1516" y="10834"/>
                      <a:pt x="1516" y="10834"/>
                    </a:cubicBezTo>
                    <a:cubicBezTo>
                      <a:pt x="1590" y="10902"/>
                      <a:pt x="1590" y="10902"/>
                      <a:pt x="1590" y="10902"/>
                    </a:cubicBezTo>
                    <a:cubicBezTo>
                      <a:pt x="1590" y="10969"/>
                      <a:pt x="1590" y="10969"/>
                      <a:pt x="1590" y="10969"/>
                    </a:cubicBezTo>
                    <a:cubicBezTo>
                      <a:pt x="1627" y="10969"/>
                      <a:pt x="1627" y="10969"/>
                      <a:pt x="1627" y="10969"/>
                    </a:cubicBezTo>
                    <a:cubicBezTo>
                      <a:pt x="1627" y="10969"/>
                      <a:pt x="1627" y="10969"/>
                      <a:pt x="1627" y="10969"/>
                    </a:cubicBezTo>
                    <a:cubicBezTo>
                      <a:pt x="1664" y="10969"/>
                      <a:pt x="1664" y="10969"/>
                      <a:pt x="1664" y="10969"/>
                    </a:cubicBezTo>
                    <a:cubicBezTo>
                      <a:pt x="1701" y="11037"/>
                      <a:pt x="1701" y="11037"/>
                      <a:pt x="1701" y="11037"/>
                    </a:cubicBezTo>
                    <a:cubicBezTo>
                      <a:pt x="1701" y="11105"/>
                      <a:pt x="1701" y="11105"/>
                      <a:pt x="1701" y="11105"/>
                    </a:cubicBezTo>
                    <a:cubicBezTo>
                      <a:pt x="1701" y="11105"/>
                      <a:pt x="1701" y="11105"/>
                      <a:pt x="1701" y="11105"/>
                    </a:cubicBezTo>
                    <a:cubicBezTo>
                      <a:pt x="1738" y="11172"/>
                      <a:pt x="1738" y="11172"/>
                      <a:pt x="1738" y="11172"/>
                    </a:cubicBezTo>
                    <a:cubicBezTo>
                      <a:pt x="1738" y="11172"/>
                      <a:pt x="1738" y="11172"/>
                      <a:pt x="1738" y="11172"/>
                    </a:cubicBezTo>
                    <a:cubicBezTo>
                      <a:pt x="1775" y="11172"/>
                      <a:pt x="1775" y="11172"/>
                      <a:pt x="1775" y="11172"/>
                    </a:cubicBezTo>
                    <a:cubicBezTo>
                      <a:pt x="1775" y="11240"/>
                      <a:pt x="1775" y="11240"/>
                      <a:pt x="1775" y="11240"/>
                    </a:cubicBezTo>
                    <a:cubicBezTo>
                      <a:pt x="1775" y="11308"/>
                      <a:pt x="1775" y="11308"/>
                      <a:pt x="1775" y="11308"/>
                    </a:cubicBezTo>
                    <a:cubicBezTo>
                      <a:pt x="1775" y="11443"/>
                      <a:pt x="1775" y="11443"/>
                      <a:pt x="1775" y="11443"/>
                    </a:cubicBezTo>
                    <a:cubicBezTo>
                      <a:pt x="1738" y="11443"/>
                      <a:pt x="1738" y="11443"/>
                      <a:pt x="1738" y="11443"/>
                    </a:cubicBezTo>
                    <a:cubicBezTo>
                      <a:pt x="1738" y="11511"/>
                      <a:pt x="1738" y="11511"/>
                      <a:pt x="1738" y="11511"/>
                    </a:cubicBezTo>
                    <a:cubicBezTo>
                      <a:pt x="1701" y="11579"/>
                      <a:pt x="1701" y="11579"/>
                      <a:pt x="1701" y="11579"/>
                    </a:cubicBezTo>
                    <a:cubicBezTo>
                      <a:pt x="1701" y="11579"/>
                      <a:pt x="1701" y="11579"/>
                      <a:pt x="1701" y="11579"/>
                    </a:cubicBezTo>
                    <a:cubicBezTo>
                      <a:pt x="1664" y="11714"/>
                      <a:pt x="1664" y="11714"/>
                      <a:pt x="1664" y="11714"/>
                    </a:cubicBezTo>
                    <a:cubicBezTo>
                      <a:pt x="1590" y="11782"/>
                      <a:pt x="1590" y="11782"/>
                      <a:pt x="1590" y="11782"/>
                    </a:cubicBezTo>
                    <a:cubicBezTo>
                      <a:pt x="1553" y="11782"/>
                      <a:pt x="1553" y="11782"/>
                      <a:pt x="1553" y="11782"/>
                    </a:cubicBezTo>
                    <a:cubicBezTo>
                      <a:pt x="1516" y="11850"/>
                      <a:pt x="1516" y="11850"/>
                      <a:pt x="1516" y="11850"/>
                    </a:cubicBezTo>
                    <a:cubicBezTo>
                      <a:pt x="1479" y="11850"/>
                      <a:pt x="1479" y="11850"/>
                      <a:pt x="1479" y="11850"/>
                    </a:cubicBezTo>
                    <a:cubicBezTo>
                      <a:pt x="1479" y="11850"/>
                      <a:pt x="1479" y="11850"/>
                      <a:pt x="1479" y="11850"/>
                    </a:cubicBezTo>
                    <a:cubicBezTo>
                      <a:pt x="1405" y="11850"/>
                      <a:pt x="1405" y="11850"/>
                      <a:pt x="1405" y="11850"/>
                    </a:cubicBezTo>
                    <a:cubicBezTo>
                      <a:pt x="1295" y="11850"/>
                      <a:pt x="1295" y="11850"/>
                      <a:pt x="1295" y="11850"/>
                    </a:cubicBezTo>
                    <a:cubicBezTo>
                      <a:pt x="1258" y="11850"/>
                      <a:pt x="1258" y="11850"/>
                      <a:pt x="1258" y="11850"/>
                    </a:cubicBezTo>
                    <a:cubicBezTo>
                      <a:pt x="1221" y="11782"/>
                      <a:pt x="1221" y="11782"/>
                      <a:pt x="1221" y="11782"/>
                    </a:cubicBezTo>
                    <a:cubicBezTo>
                      <a:pt x="1184" y="11782"/>
                      <a:pt x="1184" y="11782"/>
                      <a:pt x="1184" y="11782"/>
                    </a:cubicBezTo>
                    <a:cubicBezTo>
                      <a:pt x="1147" y="11782"/>
                      <a:pt x="1147" y="11782"/>
                      <a:pt x="1147" y="11782"/>
                    </a:cubicBezTo>
                    <a:cubicBezTo>
                      <a:pt x="1110" y="11782"/>
                      <a:pt x="1110" y="11782"/>
                      <a:pt x="1110" y="11782"/>
                    </a:cubicBezTo>
                    <a:cubicBezTo>
                      <a:pt x="1110" y="11782"/>
                      <a:pt x="1110" y="11782"/>
                      <a:pt x="1110" y="11782"/>
                    </a:cubicBezTo>
                    <a:cubicBezTo>
                      <a:pt x="1073" y="11782"/>
                      <a:pt x="1073" y="11782"/>
                      <a:pt x="1073" y="11782"/>
                    </a:cubicBezTo>
                    <a:cubicBezTo>
                      <a:pt x="1036" y="11782"/>
                      <a:pt x="1036" y="11782"/>
                      <a:pt x="1036" y="11782"/>
                    </a:cubicBezTo>
                    <a:cubicBezTo>
                      <a:pt x="999" y="11714"/>
                      <a:pt x="999" y="11714"/>
                      <a:pt x="999" y="11714"/>
                    </a:cubicBezTo>
                    <a:cubicBezTo>
                      <a:pt x="999" y="11714"/>
                      <a:pt x="999" y="11714"/>
                      <a:pt x="999" y="11714"/>
                    </a:cubicBezTo>
                    <a:cubicBezTo>
                      <a:pt x="962" y="11714"/>
                      <a:pt x="962" y="11714"/>
                      <a:pt x="962" y="11714"/>
                    </a:cubicBezTo>
                    <a:cubicBezTo>
                      <a:pt x="962" y="11714"/>
                      <a:pt x="962" y="11714"/>
                      <a:pt x="962" y="11714"/>
                    </a:cubicBezTo>
                    <a:cubicBezTo>
                      <a:pt x="962" y="11646"/>
                      <a:pt x="962" y="11646"/>
                      <a:pt x="962" y="11646"/>
                    </a:cubicBezTo>
                    <a:cubicBezTo>
                      <a:pt x="925" y="11646"/>
                      <a:pt x="925" y="11646"/>
                      <a:pt x="925" y="11646"/>
                    </a:cubicBezTo>
                    <a:cubicBezTo>
                      <a:pt x="888" y="11714"/>
                      <a:pt x="888" y="11714"/>
                      <a:pt x="888" y="11714"/>
                    </a:cubicBezTo>
                    <a:cubicBezTo>
                      <a:pt x="851" y="11714"/>
                      <a:pt x="851" y="11714"/>
                      <a:pt x="851" y="11714"/>
                    </a:cubicBezTo>
                    <a:cubicBezTo>
                      <a:pt x="851" y="11646"/>
                      <a:pt x="851" y="11646"/>
                      <a:pt x="851" y="11646"/>
                    </a:cubicBezTo>
                    <a:cubicBezTo>
                      <a:pt x="851" y="11646"/>
                      <a:pt x="851" y="11646"/>
                      <a:pt x="851" y="11646"/>
                    </a:cubicBezTo>
                    <a:cubicBezTo>
                      <a:pt x="888" y="11646"/>
                      <a:pt x="888" y="11646"/>
                      <a:pt x="888" y="11646"/>
                    </a:cubicBezTo>
                    <a:cubicBezTo>
                      <a:pt x="851" y="11579"/>
                      <a:pt x="851" y="11579"/>
                      <a:pt x="851" y="11579"/>
                    </a:cubicBezTo>
                    <a:cubicBezTo>
                      <a:pt x="851" y="11646"/>
                      <a:pt x="851" y="11646"/>
                      <a:pt x="851" y="11646"/>
                    </a:cubicBezTo>
                    <a:cubicBezTo>
                      <a:pt x="777" y="11646"/>
                      <a:pt x="777" y="11646"/>
                      <a:pt x="777" y="11646"/>
                    </a:cubicBezTo>
                    <a:cubicBezTo>
                      <a:pt x="777" y="11579"/>
                      <a:pt x="777" y="11579"/>
                      <a:pt x="777" y="11579"/>
                    </a:cubicBezTo>
                    <a:cubicBezTo>
                      <a:pt x="740" y="11579"/>
                      <a:pt x="740" y="11579"/>
                      <a:pt x="740" y="11579"/>
                    </a:cubicBezTo>
                    <a:cubicBezTo>
                      <a:pt x="740" y="11579"/>
                      <a:pt x="740" y="11579"/>
                      <a:pt x="740" y="11579"/>
                    </a:cubicBezTo>
                    <a:cubicBezTo>
                      <a:pt x="666" y="11511"/>
                      <a:pt x="666" y="11511"/>
                      <a:pt x="666" y="11511"/>
                    </a:cubicBezTo>
                    <a:cubicBezTo>
                      <a:pt x="666" y="11443"/>
                      <a:pt x="666" y="11443"/>
                      <a:pt x="666" y="11443"/>
                    </a:cubicBezTo>
                    <a:cubicBezTo>
                      <a:pt x="629" y="11443"/>
                      <a:pt x="629" y="11443"/>
                      <a:pt x="629" y="11443"/>
                    </a:cubicBezTo>
                    <a:cubicBezTo>
                      <a:pt x="592" y="11443"/>
                      <a:pt x="592" y="11443"/>
                      <a:pt x="592" y="11443"/>
                    </a:cubicBezTo>
                    <a:cubicBezTo>
                      <a:pt x="555" y="11443"/>
                      <a:pt x="555" y="11443"/>
                      <a:pt x="555" y="11443"/>
                    </a:cubicBezTo>
                    <a:cubicBezTo>
                      <a:pt x="555" y="11443"/>
                      <a:pt x="555" y="11443"/>
                      <a:pt x="555" y="11443"/>
                    </a:cubicBezTo>
                    <a:cubicBezTo>
                      <a:pt x="592" y="11511"/>
                      <a:pt x="592" y="11511"/>
                      <a:pt x="592" y="11511"/>
                    </a:cubicBezTo>
                    <a:cubicBezTo>
                      <a:pt x="592" y="11579"/>
                      <a:pt x="592" y="11579"/>
                      <a:pt x="592" y="11579"/>
                    </a:cubicBezTo>
                    <a:cubicBezTo>
                      <a:pt x="629" y="11579"/>
                      <a:pt x="629" y="11579"/>
                      <a:pt x="629" y="11579"/>
                    </a:cubicBezTo>
                    <a:cubicBezTo>
                      <a:pt x="666" y="11646"/>
                      <a:pt x="666" y="11646"/>
                      <a:pt x="666" y="11646"/>
                    </a:cubicBezTo>
                    <a:cubicBezTo>
                      <a:pt x="703" y="11646"/>
                      <a:pt x="703" y="11646"/>
                      <a:pt x="703" y="11646"/>
                    </a:cubicBezTo>
                    <a:cubicBezTo>
                      <a:pt x="703" y="11646"/>
                      <a:pt x="703" y="11646"/>
                      <a:pt x="703" y="11646"/>
                    </a:cubicBezTo>
                    <a:cubicBezTo>
                      <a:pt x="666" y="11714"/>
                      <a:pt x="666" y="11714"/>
                      <a:pt x="666" y="11714"/>
                    </a:cubicBezTo>
                    <a:cubicBezTo>
                      <a:pt x="666" y="11714"/>
                      <a:pt x="666" y="11714"/>
                      <a:pt x="666" y="11714"/>
                    </a:cubicBezTo>
                    <a:cubicBezTo>
                      <a:pt x="666" y="11782"/>
                      <a:pt x="666" y="11782"/>
                      <a:pt x="666" y="11782"/>
                    </a:cubicBezTo>
                    <a:cubicBezTo>
                      <a:pt x="740" y="11714"/>
                      <a:pt x="740" y="11714"/>
                      <a:pt x="740" y="11714"/>
                    </a:cubicBezTo>
                    <a:cubicBezTo>
                      <a:pt x="740" y="11714"/>
                      <a:pt x="740" y="11714"/>
                      <a:pt x="740" y="11714"/>
                    </a:cubicBezTo>
                    <a:cubicBezTo>
                      <a:pt x="777" y="11714"/>
                      <a:pt x="777" y="11714"/>
                      <a:pt x="777" y="11714"/>
                    </a:cubicBezTo>
                    <a:cubicBezTo>
                      <a:pt x="740" y="11714"/>
                      <a:pt x="740" y="11714"/>
                      <a:pt x="740" y="11714"/>
                    </a:cubicBezTo>
                    <a:cubicBezTo>
                      <a:pt x="740" y="11782"/>
                      <a:pt x="740" y="11782"/>
                      <a:pt x="740" y="11782"/>
                    </a:cubicBezTo>
                    <a:cubicBezTo>
                      <a:pt x="777" y="11782"/>
                      <a:pt x="777" y="11782"/>
                      <a:pt x="777" y="11782"/>
                    </a:cubicBezTo>
                    <a:cubicBezTo>
                      <a:pt x="777" y="11782"/>
                      <a:pt x="777" y="11782"/>
                      <a:pt x="777" y="11782"/>
                    </a:cubicBezTo>
                    <a:cubicBezTo>
                      <a:pt x="740" y="11850"/>
                      <a:pt x="740" y="11850"/>
                      <a:pt x="740" y="11850"/>
                    </a:cubicBezTo>
                    <a:cubicBezTo>
                      <a:pt x="740" y="11850"/>
                      <a:pt x="740" y="11850"/>
                      <a:pt x="740" y="11850"/>
                    </a:cubicBezTo>
                    <a:cubicBezTo>
                      <a:pt x="777" y="11850"/>
                      <a:pt x="777" y="11850"/>
                      <a:pt x="777" y="11850"/>
                    </a:cubicBezTo>
                    <a:cubicBezTo>
                      <a:pt x="777" y="11850"/>
                      <a:pt x="777" y="11850"/>
                      <a:pt x="777" y="11850"/>
                    </a:cubicBezTo>
                    <a:cubicBezTo>
                      <a:pt x="814" y="11850"/>
                      <a:pt x="814" y="11850"/>
                      <a:pt x="814" y="11850"/>
                    </a:cubicBezTo>
                    <a:cubicBezTo>
                      <a:pt x="814" y="11850"/>
                      <a:pt x="814" y="11850"/>
                      <a:pt x="814" y="11850"/>
                    </a:cubicBezTo>
                    <a:cubicBezTo>
                      <a:pt x="851" y="11850"/>
                      <a:pt x="851" y="11850"/>
                      <a:pt x="851" y="11850"/>
                    </a:cubicBezTo>
                    <a:cubicBezTo>
                      <a:pt x="925" y="11917"/>
                      <a:pt x="925" y="11917"/>
                      <a:pt x="925" y="11917"/>
                    </a:cubicBezTo>
                    <a:cubicBezTo>
                      <a:pt x="962" y="11985"/>
                      <a:pt x="962" y="11985"/>
                      <a:pt x="962" y="11985"/>
                    </a:cubicBezTo>
                    <a:cubicBezTo>
                      <a:pt x="962" y="11985"/>
                      <a:pt x="962" y="11985"/>
                      <a:pt x="962" y="11985"/>
                    </a:cubicBezTo>
                    <a:cubicBezTo>
                      <a:pt x="962" y="11985"/>
                      <a:pt x="962" y="11985"/>
                      <a:pt x="962" y="11985"/>
                    </a:cubicBezTo>
                    <a:cubicBezTo>
                      <a:pt x="962" y="12053"/>
                      <a:pt x="962" y="12053"/>
                      <a:pt x="962" y="12053"/>
                    </a:cubicBezTo>
                    <a:cubicBezTo>
                      <a:pt x="962" y="12053"/>
                      <a:pt x="962" y="12053"/>
                      <a:pt x="962" y="12053"/>
                    </a:cubicBezTo>
                    <a:cubicBezTo>
                      <a:pt x="962" y="12120"/>
                      <a:pt x="962" y="12120"/>
                      <a:pt x="962" y="12120"/>
                    </a:cubicBezTo>
                    <a:cubicBezTo>
                      <a:pt x="962" y="12188"/>
                      <a:pt x="962" y="12188"/>
                      <a:pt x="962" y="12188"/>
                    </a:cubicBezTo>
                    <a:cubicBezTo>
                      <a:pt x="925" y="12188"/>
                      <a:pt x="925" y="12188"/>
                      <a:pt x="925" y="12188"/>
                    </a:cubicBezTo>
                    <a:cubicBezTo>
                      <a:pt x="925" y="12256"/>
                      <a:pt x="925" y="12256"/>
                      <a:pt x="925" y="12256"/>
                    </a:cubicBezTo>
                    <a:cubicBezTo>
                      <a:pt x="962" y="12256"/>
                      <a:pt x="962" y="12256"/>
                      <a:pt x="962" y="12256"/>
                    </a:cubicBezTo>
                    <a:cubicBezTo>
                      <a:pt x="962" y="12324"/>
                      <a:pt x="962" y="12324"/>
                      <a:pt x="962" y="12324"/>
                    </a:cubicBezTo>
                    <a:cubicBezTo>
                      <a:pt x="999" y="12391"/>
                      <a:pt x="999" y="12391"/>
                      <a:pt x="999" y="12391"/>
                    </a:cubicBezTo>
                    <a:cubicBezTo>
                      <a:pt x="999" y="12459"/>
                      <a:pt x="999" y="12459"/>
                      <a:pt x="999" y="12459"/>
                    </a:cubicBezTo>
                    <a:cubicBezTo>
                      <a:pt x="1036" y="12459"/>
                      <a:pt x="1036" y="12459"/>
                      <a:pt x="1036" y="12459"/>
                    </a:cubicBezTo>
                    <a:cubicBezTo>
                      <a:pt x="1036" y="12527"/>
                      <a:pt x="1036" y="12527"/>
                      <a:pt x="1036" y="12527"/>
                    </a:cubicBezTo>
                    <a:cubicBezTo>
                      <a:pt x="1036" y="12594"/>
                      <a:pt x="1036" y="12594"/>
                      <a:pt x="1036" y="12594"/>
                    </a:cubicBezTo>
                    <a:cubicBezTo>
                      <a:pt x="1036" y="12662"/>
                      <a:pt x="1036" y="12662"/>
                      <a:pt x="1036" y="12662"/>
                    </a:cubicBezTo>
                    <a:cubicBezTo>
                      <a:pt x="1036" y="12662"/>
                      <a:pt x="1036" y="12662"/>
                      <a:pt x="1036" y="12662"/>
                    </a:cubicBezTo>
                    <a:cubicBezTo>
                      <a:pt x="1073" y="12730"/>
                      <a:pt x="1073" y="12730"/>
                      <a:pt x="1073" y="12730"/>
                    </a:cubicBezTo>
                    <a:cubicBezTo>
                      <a:pt x="1110" y="12730"/>
                      <a:pt x="1110" y="12730"/>
                      <a:pt x="1110" y="12730"/>
                    </a:cubicBezTo>
                    <a:cubicBezTo>
                      <a:pt x="1147" y="12730"/>
                      <a:pt x="1147" y="12730"/>
                      <a:pt x="1147" y="12730"/>
                    </a:cubicBezTo>
                    <a:cubicBezTo>
                      <a:pt x="1184" y="12730"/>
                      <a:pt x="1184" y="12730"/>
                      <a:pt x="1184" y="12730"/>
                    </a:cubicBezTo>
                    <a:cubicBezTo>
                      <a:pt x="1184" y="12797"/>
                      <a:pt x="1184" y="12797"/>
                      <a:pt x="1184" y="12797"/>
                    </a:cubicBezTo>
                    <a:cubicBezTo>
                      <a:pt x="1221" y="12797"/>
                      <a:pt x="1221" y="12797"/>
                      <a:pt x="1221" y="12797"/>
                    </a:cubicBezTo>
                    <a:cubicBezTo>
                      <a:pt x="1221" y="12865"/>
                      <a:pt x="1221" y="12865"/>
                      <a:pt x="1221" y="12865"/>
                    </a:cubicBezTo>
                    <a:cubicBezTo>
                      <a:pt x="1258" y="12865"/>
                      <a:pt x="1258" y="12865"/>
                      <a:pt x="1258" y="12865"/>
                    </a:cubicBezTo>
                    <a:cubicBezTo>
                      <a:pt x="1295" y="12865"/>
                      <a:pt x="1295" y="12865"/>
                      <a:pt x="1295" y="12865"/>
                    </a:cubicBezTo>
                    <a:cubicBezTo>
                      <a:pt x="1295" y="12933"/>
                      <a:pt x="1295" y="12933"/>
                      <a:pt x="1295" y="12933"/>
                    </a:cubicBezTo>
                    <a:cubicBezTo>
                      <a:pt x="1368" y="12933"/>
                      <a:pt x="1368" y="12933"/>
                      <a:pt x="1368" y="12933"/>
                    </a:cubicBezTo>
                    <a:cubicBezTo>
                      <a:pt x="1405" y="12933"/>
                      <a:pt x="1405" y="12933"/>
                      <a:pt x="1405" y="12933"/>
                    </a:cubicBezTo>
                    <a:cubicBezTo>
                      <a:pt x="1405" y="13001"/>
                      <a:pt x="1405" y="13001"/>
                      <a:pt x="1405" y="13001"/>
                    </a:cubicBezTo>
                    <a:cubicBezTo>
                      <a:pt x="1442" y="12933"/>
                      <a:pt x="1442" y="12933"/>
                      <a:pt x="1442" y="12933"/>
                    </a:cubicBezTo>
                    <a:cubicBezTo>
                      <a:pt x="1479" y="12933"/>
                      <a:pt x="1479" y="12933"/>
                      <a:pt x="1479" y="12933"/>
                    </a:cubicBezTo>
                    <a:cubicBezTo>
                      <a:pt x="1479" y="12865"/>
                      <a:pt x="1479" y="12865"/>
                      <a:pt x="1479" y="12865"/>
                    </a:cubicBezTo>
                    <a:cubicBezTo>
                      <a:pt x="1479" y="12797"/>
                      <a:pt x="1479" y="12797"/>
                      <a:pt x="1479" y="12797"/>
                    </a:cubicBezTo>
                    <a:cubicBezTo>
                      <a:pt x="1479" y="12797"/>
                      <a:pt x="1479" y="12797"/>
                      <a:pt x="1479" y="12797"/>
                    </a:cubicBezTo>
                    <a:cubicBezTo>
                      <a:pt x="1479" y="12730"/>
                      <a:pt x="1479" y="12730"/>
                      <a:pt x="1479" y="12730"/>
                    </a:cubicBezTo>
                    <a:cubicBezTo>
                      <a:pt x="1479" y="12730"/>
                      <a:pt x="1479" y="12730"/>
                      <a:pt x="1479" y="12730"/>
                    </a:cubicBezTo>
                    <a:cubicBezTo>
                      <a:pt x="1442" y="12662"/>
                      <a:pt x="1442" y="12662"/>
                      <a:pt x="1442" y="12662"/>
                    </a:cubicBezTo>
                    <a:cubicBezTo>
                      <a:pt x="1442" y="12662"/>
                      <a:pt x="1442" y="12662"/>
                      <a:pt x="1442" y="12662"/>
                    </a:cubicBezTo>
                    <a:cubicBezTo>
                      <a:pt x="1405" y="12662"/>
                      <a:pt x="1405" y="12662"/>
                      <a:pt x="1405" y="12662"/>
                    </a:cubicBezTo>
                    <a:cubicBezTo>
                      <a:pt x="1405" y="12662"/>
                      <a:pt x="1405" y="12662"/>
                      <a:pt x="1405" y="12662"/>
                    </a:cubicBezTo>
                    <a:cubicBezTo>
                      <a:pt x="1368" y="12730"/>
                      <a:pt x="1368" y="12730"/>
                      <a:pt x="1368" y="12730"/>
                    </a:cubicBezTo>
                    <a:cubicBezTo>
                      <a:pt x="1332" y="12662"/>
                      <a:pt x="1332" y="12662"/>
                      <a:pt x="1332" y="12662"/>
                    </a:cubicBezTo>
                    <a:cubicBezTo>
                      <a:pt x="1295" y="12594"/>
                      <a:pt x="1295" y="12594"/>
                      <a:pt x="1295" y="12594"/>
                    </a:cubicBezTo>
                    <a:cubicBezTo>
                      <a:pt x="1258" y="12594"/>
                      <a:pt x="1258" y="12594"/>
                      <a:pt x="1258" y="12594"/>
                    </a:cubicBezTo>
                    <a:cubicBezTo>
                      <a:pt x="1221" y="12527"/>
                      <a:pt x="1221" y="12527"/>
                      <a:pt x="1221" y="12527"/>
                    </a:cubicBezTo>
                    <a:cubicBezTo>
                      <a:pt x="1221" y="12459"/>
                      <a:pt x="1221" y="12459"/>
                      <a:pt x="1221" y="12459"/>
                    </a:cubicBezTo>
                    <a:cubicBezTo>
                      <a:pt x="1258" y="12459"/>
                      <a:pt x="1258" y="12459"/>
                      <a:pt x="1258" y="12459"/>
                    </a:cubicBezTo>
                    <a:cubicBezTo>
                      <a:pt x="1258" y="12391"/>
                      <a:pt x="1258" y="12391"/>
                      <a:pt x="1258" y="12391"/>
                    </a:cubicBezTo>
                    <a:cubicBezTo>
                      <a:pt x="1258" y="12391"/>
                      <a:pt x="1258" y="12391"/>
                      <a:pt x="1258" y="12391"/>
                    </a:cubicBezTo>
                    <a:cubicBezTo>
                      <a:pt x="1258" y="12324"/>
                      <a:pt x="1258" y="12324"/>
                      <a:pt x="1258" y="12324"/>
                    </a:cubicBezTo>
                    <a:cubicBezTo>
                      <a:pt x="1258" y="12324"/>
                      <a:pt x="1258" y="12324"/>
                      <a:pt x="1258" y="12324"/>
                    </a:cubicBezTo>
                    <a:cubicBezTo>
                      <a:pt x="1258" y="12256"/>
                      <a:pt x="1258" y="12256"/>
                      <a:pt x="1258" y="12256"/>
                    </a:cubicBezTo>
                    <a:cubicBezTo>
                      <a:pt x="1295" y="12256"/>
                      <a:pt x="1295" y="12256"/>
                      <a:pt x="1295" y="12256"/>
                    </a:cubicBezTo>
                    <a:cubicBezTo>
                      <a:pt x="1332" y="12324"/>
                      <a:pt x="1332" y="12324"/>
                      <a:pt x="1332" y="12324"/>
                    </a:cubicBezTo>
                    <a:cubicBezTo>
                      <a:pt x="1368" y="12324"/>
                      <a:pt x="1368" y="12324"/>
                      <a:pt x="1368" y="12324"/>
                    </a:cubicBezTo>
                    <a:cubicBezTo>
                      <a:pt x="1405" y="12391"/>
                      <a:pt x="1405" y="12391"/>
                      <a:pt x="1405" y="12391"/>
                    </a:cubicBezTo>
                    <a:cubicBezTo>
                      <a:pt x="1442" y="12459"/>
                      <a:pt x="1442" y="12459"/>
                      <a:pt x="1442" y="12459"/>
                    </a:cubicBezTo>
                    <a:cubicBezTo>
                      <a:pt x="1479" y="12459"/>
                      <a:pt x="1479" y="12459"/>
                      <a:pt x="1479" y="12459"/>
                    </a:cubicBezTo>
                    <a:cubicBezTo>
                      <a:pt x="1516" y="12459"/>
                      <a:pt x="1516" y="12459"/>
                      <a:pt x="1516" y="12459"/>
                    </a:cubicBezTo>
                    <a:cubicBezTo>
                      <a:pt x="1553" y="12459"/>
                      <a:pt x="1553" y="12459"/>
                      <a:pt x="1553" y="12459"/>
                    </a:cubicBezTo>
                    <a:cubicBezTo>
                      <a:pt x="1627" y="12527"/>
                      <a:pt x="1627" y="12527"/>
                      <a:pt x="1627" y="12527"/>
                    </a:cubicBezTo>
                    <a:cubicBezTo>
                      <a:pt x="1701" y="12594"/>
                      <a:pt x="1701" y="12594"/>
                      <a:pt x="1701" y="12594"/>
                    </a:cubicBezTo>
                    <a:cubicBezTo>
                      <a:pt x="1701" y="12594"/>
                      <a:pt x="1701" y="12594"/>
                      <a:pt x="1701" y="12594"/>
                    </a:cubicBezTo>
                    <a:cubicBezTo>
                      <a:pt x="1738" y="12527"/>
                      <a:pt x="1738" y="12527"/>
                      <a:pt x="1738" y="12527"/>
                    </a:cubicBezTo>
                    <a:cubicBezTo>
                      <a:pt x="1738" y="12459"/>
                      <a:pt x="1738" y="12459"/>
                      <a:pt x="1738" y="12459"/>
                    </a:cubicBezTo>
                    <a:cubicBezTo>
                      <a:pt x="1738" y="12459"/>
                      <a:pt x="1738" y="12459"/>
                      <a:pt x="1738" y="12459"/>
                    </a:cubicBezTo>
                    <a:cubicBezTo>
                      <a:pt x="1775" y="12459"/>
                      <a:pt x="1775" y="12459"/>
                      <a:pt x="1775" y="12459"/>
                    </a:cubicBezTo>
                    <a:cubicBezTo>
                      <a:pt x="1738" y="12324"/>
                      <a:pt x="1738" y="12324"/>
                      <a:pt x="1738" y="12324"/>
                    </a:cubicBezTo>
                    <a:cubicBezTo>
                      <a:pt x="1664" y="12188"/>
                      <a:pt x="1664" y="12188"/>
                      <a:pt x="1664" y="12188"/>
                    </a:cubicBezTo>
                    <a:cubicBezTo>
                      <a:pt x="1664" y="12120"/>
                      <a:pt x="1664" y="12120"/>
                      <a:pt x="1664" y="12120"/>
                    </a:cubicBezTo>
                    <a:cubicBezTo>
                      <a:pt x="1664" y="12053"/>
                      <a:pt x="1664" y="12053"/>
                      <a:pt x="1664" y="12053"/>
                    </a:cubicBezTo>
                    <a:cubicBezTo>
                      <a:pt x="1701" y="12053"/>
                      <a:pt x="1701" y="12053"/>
                      <a:pt x="1701" y="12053"/>
                    </a:cubicBezTo>
                    <a:cubicBezTo>
                      <a:pt x="1738" y="11917"/>
                      <a:pt x="1738" y="11917"/>
                      <a:pt x="1738" y="11917"/>
                    </a:cubicBezTo>
                    <a:cubicBezTo>
                      <a:pt x="1738" y="11850"/>
                      <a:pt x="1738" y="11850"/>
                      <a:pt x="1738" y="11850"/>
                    </a:cubicBezTo>
                    <a:cubicBezTo>
                      <a:pt x="1775" y="11850"/>
                      <a:pt x="1775" y="11850"/>
                      <a:pt x="1775" y="11850"/>
                    </a:cubicBezTo>
                    <a:cubicBezTo>
                      <a:pt x="1812" y="11782"/>
                      <a:pt x="1812" y="11782"/>
                      <a:pt x="1812" y="11782"/>
                    </a:cubicBezTo>
                    <a:cubicBezTo>
                      <a:pt x="1849" y="11714"/>
                      <a:pt x="1849" y="11714"/>
                      <a:pt x="1849" y="11714"/>
                    </a:cubicBezTo>
                    <a:cubicBezTo>
                      <a:pt x="1886" y="11579"/>
                      <a:pt x="1886" y="11579"/>
                      <a:pt x="1886" y="11579"/>
                    </a:cubicBezTo>
                    <a:cubicBezTo>
                      <a:pt x="1923" y="11579"/>
                      <a:pt x="1923" y="11579"/>
                      <a:pt x="1923" y="11579"/>
                    </a:cubicBezTo>
                    <a:cubicBezTo>
                      <a:pt x="1960" y="11579"/>
                      <a:pt x="1960" y="11579"/>
                      <a:pt x="1960" y="11579"/>
                    </a:cubicBezTo>
                    <a:cubicBezTo>
                      <a:pt x="1997" y="11646"/>
                      <a:pt x="1997" y="11646"/>
                      <a:pt x="1997" y="11646"/>
                    </a:cubicBezTo>
                    <a:cubicBezTo>
                      <a:pt x="2034" y="11646"/>
                      <a:pt x="2034" y="11646"/>
                      <a:pt x="2034" y="11646"/>
                    </a:cubicBezTo>
                    <a:cubicBezTo>
                      <a:pt x="2108" y="11646"/>
                      <a:pt x="2108" y="11646"/>
                      <a:pt x="2108" y="11646"/>
                    </a:cubicBezTo>
                    <a:cubicBezTo>
                      <a:pt x="2108" y="11646"/>
                      <a:pt x="2108" y="11646"/>
                      <a:pt x="2108" y="11646"/>
                    </a:cubicBezTo>
                    <a:cubicBezTo>
                      <a:pt x="2108" y="11714"/>
                      <a:pt x="2108" y="11714"/>
                      <a:pt x="2108" y="11714"/>
                    </a:cubicBezTo>
                    <a:cubicBezTo>
                      <a:pt x="2145" y="11646"/>
                      <a:pt x="2145" y="11646"/>
                      <a:pt x="2145" y="11646"/>
                    </a:cubicBezTo>
                    <a:cubicBezTo>
                      <a:pt x="2182" y="11714"/>
                      <a:pt x="2182" y="11714"/>
                      <a:pt x="2182" y="11714"/>
                    </a:cubicBezTo>
                    <a:cubicBezTo>
                      <a:pt x="2182" y="11782"/>
                      <a:pt x="2182" y="11782"/>
                      <a:pt x="2182" y="11782"/>
                    </a:cubicBezTo>
                    <a:cubicBezTo>
                      <a:pt x="2219" y="11850"/>
                      <a:pt x="2219" y="11850"/>
                      <a:pt x="2219" y="11850"/>
                    </a:cubicBezTo>
                    <a:cubicBezTo>
                      <a:pt x="2219" y="11714"/>
                      <a:pt x="2219" y="11714"/>
                      <a:pt x="2219" y="11714"/>
                    </a:cubicBezTo>
                    <a:cubicBezTo>
                      <a:pt x="2182" y="11646"/>
                      <a:pt x="2182" y="11646"/>
                      <a:pt x="2182" y="11646"/>
                    </a:cubicBezTo>
                    <a:cubicBezTo>
                      <a:pt x="2219" y="11646"/>
                      <a:pt x="2219" y="11646"/>
                      <a:pt x="2219" y="11646"/>
                    </a:cubicBezTo>
                    <a:cubicBezTo>
                      <a:pt x="2219" y="11511"/>
                      <a:pt x="2219" y="11511"/>
                      <a:pt x="2219" y="11511"/>
                    </a:cubicBezTo>
                    <a:cubicBezTo>
                      <a:pt x="2219" y="11443"/>
                      <a:pt x="2219" y="11443"/>
                      <a:pt x="2219" y="11443"/>
                    </a:cubicBezTo>
                    <a:cubicBezTo>
                      <a:pt x="2182" y="11443"/>
                      <a:pt x="2182" y="11443"/>
                      <a:pt x="2182" y="11443"/>
                    </a:cubicBezTo>
                    <a:cubicBezTo>
                      <a:pt x="2182" y="11376"/>
                      <a:pt x="2182" y="11376"/>
                      <a:pt x="2182" y="11376"/>
                    </a:cubicBezTo>
                    <a:cubicBezTo>
                      <a:pt x="2219" y="11376"/>
                      <a:pt x="2219" y="11376"/>
                      <a:pt x="2219" y="11376"/>
                    </a:cubicBezTo>
                    <a:cubicBezTo>
                      <a:pt x="2182" y="11308"/>
                      <a:pt x="2182" y="11308"/>
                      <a:pt x="2182" y="11308"/>
                    </a:cubicBezTo>
                    <a:cubicBezTo>
                      <a:pt x="2219" y="11308"/>
                      <a:pt x="2219" y="11308"/>
                      <a:pt x="2219" y="11308"/>
                    </a:cubicBezTo>
                    <a:cubicBezTo>
                      <a:pt x="2182" y="11240"/>
                      <a:pt x="2182" y="11240"/>
                      <a:pt x="2182" y="11240"/>
                    </a:cubicBezTo>
                    <a:cubicBezTo>
                      <a:pt x="2145" y="11240"/>
                      <a:pt x="2145" y="11240"/>
                      <a:pt x="2145" y="11240"/>
                    </a:cubicBezTo>
                    <a:cubicBezTo>
                      <a:pt x="2108" y="11240"/>
                      <a:pt x="2108" y="11240"/>
                      <a:pt x="2108" y="11240"/>
                    </a:cubicBezTo>
                    <a:cubicBezTo>
                      <a:pt x="2071" y="11172"/>
                      <a:pt x="2071" y="11172"/>
                      <a:pt x="2071" y="11172"/>
                    </a:cubicBezTo>
                    <a:cubicBezTo>
                      <a:pt x="2108" y="11105"/>
                      <a:pt x="2108" y="11105"/>
                      <a:pt x="2108" y="11105"/>
                    </a:cubicBezTo>
                    <a:cubicBezTo>
                      <a:pt x="2108" y="10969"/>
                      <a:pt x="2108" y="10969"/>
                      <a:pt x="2108" y="10969"/>
                    </a:cubicBezTo>
                    <a:cubicBezTo>
                      <a:pt x="2108" y="10969"/>
                      <a:pt x="2108" y="10969"/>
                      <a:pt x="2108" y="10969"/>
                    </a:cubicBezTo>
                    <a:cubicBezTo>
                      <a:pt x="2108" y="10902"/>
                      <a:pt x="2108" y="10902"/>
                      <a:pt x="2108" y="10902"/>
                    </a:cubicBezTo>
                    <a:cubicBezTo>
                      <a:pt x="2108" y="10902"/>
                      <a:pt x="2108" y="10902"/>
                      <a:pt x="2108" y="10902"/>
                    </a:cubicBezTo>
                    <a:cubicBezTo>
                      <a:pt x="2108" y="10834"/>
                      <a:pt x="2108" y="10834"/>
                      <a:pt x="2108" y="10834"/>
                    </a:cubicBezTo>
                    <a:cubicBezTo>
                      <a:pt x="2108" y="10834"/>
                      <a:pt x="2108" y="10834"/>
                      <a:pt x="2108" y="10834"/>
                    </a:cubicBezTo>
                    <a:cubicBezTo>
                      <a:pt x="2108" y="10766"/>
                      <a:pt x="2108" y="10766"/>
                      <a:pt x="2108" y="10766"/>
                    </a:cubicBezTo>
                    <a:cubicBezTo>
                      <a:pt x="2071" y="10631"/>
                      <a:pt x="2071" y="10631"/>
                      <a:pt x="2071" y="10631"/>
                    </a:cubicBezTo>
                    <a:cubicBezTo>
                      <a:pt x="2034" y="10563"/>
                      <a:pt x="2034" y="10563"/>
                      <a:pt x="2034" y="10563"/>
                    </a:cubicBezTo>
                    <a:cubicBezTo>
                      <a:pt x="1960" y="10495"/>
                      <a:pt x="1960" y="10495"/>
                      <a:pt x="1960" y="10495"/>
                    </a:cubicBezTo>
                    <a:cubicBezTo>
                      <a:pt x="1960" y="10428"/>
                      <a:pt x="1960" y="10428"/>
                      <a:pt x="1960" y="10428"/>
                    </a:cubicBezTo>
                    <a:cubicBezTo>
                      <a:pt x="1997" y="10428"/>
                      <a:pt x="1997" y="10428"/>
                      <a:pt x="1997" y="10428"/>
                    </a:cubicBezTo>
                    <a:cubicBezTo>
                      <a:pt x="2034" y="10495"/>
                      <a:pt x="2034" y="10495"/>
                      <a:pt x="2034" y="10495"/>
                    </a:cubicBezTo>
                    <a:cubicBezTo>
                      <a:pt x="2071" y="10495"/>
                      <a:pt x="2071" y="10495"/>
                      <a:pt x="2071" y="10495"/>
                    </a:cubicBezTo>
                    <a:cubicBezTo>
                      <a:pt x="2108" y="10495"/>
                      <a:pt x="2108" y="10495"/>
                      <a:pt x="2108" y="10495"/>
                    </a:cubicBezTo>
                    <a:cubicBezTo>
                      <a:pt x="2182" y="10495"/>
                      <a:pt x="2182" y="10495"/>
                      <a:pt x="2182" y="10495"/>
                    </a:cubicBezTo>
                    <a:cubicBezTo>
                      <a:pt x="2256" y="10495"/>
                      <a:pt x="2256" y="10495"/>
                      <a:pt x="2256" y="10495"/>
                    </a:cubicBezTo>
                    <a:cubicBezTo>
                      <a:pt x="2293" y="10563"/>
                      <a:pt x="2293" y="10563"/>
                      <a:pt x="2293" y="10563"/>
                    </a:cubicBezTo>
                    <a:cubicBezTo>
                      <a:pt x="2293" y="10563"/>
                      <a:pt x="2293" y="10563"/>
                      <a:pt x="2293" y="10563"/>
                    </a:cubicBezTo>
                    <a:cubicBezTo>
                      <a:pt x="2330" y="10631"/>
                      <a:pt x="2330" y="10631"/>
                      <a:pt x="2330" y="10631"/>
                    </a:cubicBezTo>
                    <a:cubicBezTo>
                      <a:pt x="2367" y="10698"/>
                      <a:pt x="2367" y="10698"/>
                      <a:pt x="2367" y="10698"/>
                    </a:cubicBezTo>
                    <a:cubicBezTo>
                      <a:pt x="2367" y="10698"/>
                      <a:pt x="2367" y="10698"/>
                      <a:pt x="2367" y="10698"/>
                    </a:cubicBezTo>
                    <a:cubicBezTo>
                      <a:pt x="2441" y="10834"/>
                      <a:pt x="2441" y="10834"/>
                      <a:pt x="2441" y="10834"/>
                    </a:cubicBezTo>
                    <a:cubicBezTo>
                      <a:pt x="2404" y="10834"/>
                      <a:pt x="2404" y="10834"/>
                      <a:pt x="2404" y="10834"/>
                    </a:cubicBezTo>
                    <a:cubicBezTo>
                      <a:pt x="2367" y="10834"/>
                      <a:pt x="2367" y="10834"/>
                      <a:pt x="2367" y="10834"/>
                    </a:cubicBezTo>
                    <a:cubicBezTo>
                      <a:pt x="2330" y="10902"/>
                      <a:pt x="2330" y="10902"/>
                      <a:pt x="2330" y="10902"/>
                    </a:cubicBezTo>
                    <a:cubicBezTo>
                      <a:pt x="2293" y="10902"/>
                      <a:pt x="2293" y="10902"/>
                      <a:pt x="2293" y="10902"/>
                    </a:cubicBezTo>
                    <a:cubicBezTo>
                      <a:pt x="2293" y="10902"/>
                      <a:pt x="2293" y="10902"/>
                      <a:pt x="2293" y="10902"/>
                    </a:cubicBezTo>
                    <a:cubicBezTo>
                      <a:pt x="2293" y="10969"/>
                      <a:pt x="2293" y="10969"/>
                      <a:pt x="2293" y="10969"/>
                    </a:cubicBezTo>
                    <a:cubicBezTo>
                      <a:pt x="2256" y="10969"/>
                      <a:pt x="2256" y="10969"/>
                      <a:pt x="2256" y="10969"/>
                    </a:cubicBezTo>
                    <a:cubicBezTo>
                      <a:pt x="2256" y="10969"/>
                      <a:pt x="2256" y="10969"/>
                      <a:pt x="2256" y="10969"/>
                    </a:cubicBezTo>
                    <a:cubicBezTo>
                      <a:pt x="2256" y="10969"/>
                      <a:pt x="2256" y="10969"/>
                      <a:pt x="2256" y="10969"/>
                    </a:cubicBezTo>
                    <a:cubicBezTo>
                      <a:pt x="2256" y="11105"/>
                      <a:pt x="2256" y="11105"/>
                      <a:pt x="2256" y="11105"/>
                    </a:cubicBezTo>
                    <a:cubicBezTo>
                      <a:pt x="2256" y="11105"/>
                      <a:pt x="2256" y="11105"/>
                      <a:pt x="2256" y="11105"/>
                    </a:cubicBezTo>
                    <a:cubicBezTo>
                      <a:pt x="2330" y="11172"/>
                      <a:pt x="2330" y="11172"/>
                      <a:pt x="2330" y="11172"/>
                    </a:cubicBezTo>
                    <a:cubicBezTo>
                      <a:pt x="2404" y="11308"/>
                      <a:pt x="2404" y="11308"/>
                      <a:pt x="2404" y="11308"/>
                    </a:cubicBezTo>
                    <a:cubicBezTo>
                      <a:pt x="2441" y="11308"/>
                      <a:pt x="2441" y="11308"/>
                      <a:pt x="2441" y="11308"/>
                    </a:cubicBezTo>
                    <a:cubicBezTo>
                      <a:pt x="2478" y="11308"/>
                      <a:pt x="2478" y="11308"/>
                      <a:pt x="2478" y="11308"/>
                    </a:cubicBezTo>
                    <a:cubicBezTo>
                      <a:pt x="2478" y="11376"/>
                      <a:pt x="2478" y="11376"/>
                      <a:pt x="2478" y="11376"/>
                    </a:cubicBezTo>
                    <a:cubicBezTo>
                      <a:pt x="2515" y="11308"/>
                      <a:pt x="2515" y="11308"/>
                      <a:pt x="2515" y="11308"/>
                    </a:cubicBezTo>
                    <a:cubicBezTo>
                      <a:pt x="2552" y="11308"/>
                      <a:pt x="2552" y="11308"/>
                      <a:pt x="2552" y="11308"/>
                    </a:cubicBezTo>
                    <a:cubicBezTo>
                      <a:pt x="2552" y="11308"/>
                      <a:pt x="2552" y="11308"/>
                      <a:pt x="2552" y="11308"/>
                    </a:cubicBezTo>
                    <a:cubicBezTo>
                      <a:pt x="2626" y="11240"/>
                      <a:pt x="2626" y="11240"/>
                      <a:pt x="2626" y="11240"/>
                    </a:cubicBezTo>
                    <a:cubicBezTo>
                      <a:pt x="2626" y="11172"/>
                      <a:pt x="2626" y="11172"/>
                      <a:pt x="2626" y="11172"/>
                    </a:cubicBezTo>
                    <a:cubicBezTo>
                      <a:pt x="2589" y="11105"/>
                      <a:pt x="2589" y="11105"/>
                      <a:pt x="2589" y="11105"/>
                    </a:cubicBezTo>
                    <a:cubicBezTo>
                      <a:pt x="2626" y="11037"/>
                      <a:pt x="2626" y="11037"/>
                      <a:pt x="2626" y="11037"/>
                    </a:cubicBezTo>
                    <a:cubicBezTo>
                      <a:pt x="2626" y="10969"/>
                      <a:pt x="2626" y="10969"/>
                      <a:pt x="2626" y="10969"/>
                    </a:cubicBezTo>
                    <a:cubicBezTo>
                      <a:pt x="2589" y="10969"/>
                      <a:pt x="2589" y="10969"/>
                      <a:pt x="2589" y="10969"/>
                    </a:cubicBezTo>
                    <a:cubicBezTo>
                      <a:pt x="2626" y="10902"/>
                      <a:pt x="2626" y="10902"/>
                      <a:pt x="2626" y="10902"/>
                    </a:cubicBezTo>
                    <a:cubicBezTo>
                      <a:pt x="2700" y="10902"/>
                      <a:pt x="2700" y="10902"/>
                      <a:pt x="2700" y="10902"/>
                    </a:cubicBezTo>
                    <a:cubicBezTo>
                      <a:pt x="2737" y="10902"/>
                      <a:pt x="2737" y="10902"/>
                      <a:pt x="2737" y="10902"/>
                    </a:cubicBezTo>
                    <a:cubicBezTo>
                      <a:pt x="2774" y="10902"/>
                      <a:pt x="2774" y="10902"/>
                      <a:pt x="2774" y="10902"/>
                    </a:cubicBezTo>
                    <a:cubicBezTo>
                      <a:pt x="2774" y="10834"/>
                      <a:pt x="2774" y="10834"/>
                      <a:pt x="2774" y="10834"/>
                    </a:cubicBezTo>
                    <a:cubicBezTo>
                      <a:pt x="2737" y="10834"/>
                      <a:pt x="2737" y="10834"/>
                      <a:pt x="2737" y="10834"/>
                    </a:cubicBezTo>
                    <a:cubicBezTo>
                      <a:pt x="2700" y="10766"/>
                      <a:pt x="2700" y="10766"/>
                      <a:pt x="2700" y="10766"/>
                    </a:cubicBezTo>
                    <a:cubicBezTo>
                      <a:pt x="2737" y="10766"/>
                      <a:pt x="2737" y="10766"/>
                      <a:pt x="2737" y="10766"/>
                    </a:cubicBezTo>
                    <a:cubicBezTo>
                      <a:pt x="2737" y="10766"/>
                      <a:pt x="2737" y="10766"/>
                      <a:pt x="2737" y="10766"/>
                    </a:cubicBezTo>
                    <a:cubicBezTo>
                      <a:pt x="2774" y="10766"/>
                      <a:pt x="2774" y="10766"/>
                      <a:pt x="2774" y="10766"/>
                    </a:cubicBezTo>
                    <a:cubicBezTo>
                      <a:pt x="2848" y="10631"/>
                      <a:pt x="2848" y="10631"/>
                      <a:pt x="2848" y="10631"/>
                    </a:cubicBezTo>
                    <a:cubicBezTo>
                      <a:pt x="2848" y="10631"/>
                      <a:pt x="2848" y="10631"/>
                      <a:pt x="2848" y="10631"/>
                    </a:cubicBezTo>
                    <a:cubicBezTo>
                      <a:pt x="2922" y="10495"/>
                      <a:pt x="2922" y="10495"/>
                      <a:pt x="2922" y="10495"/>
                    </a:cubicBezTo>
                    <a:cubicBezTo>
                      <a:pt x="2922" y="10495"/>
                      <a:pt x="2922" y="10495"/>
                      <a:pt x="2922" y="10495"/>
                    </a:cubicBezTo>
                    <a:cubicBezTo>
                      <a:pt x="2959" y="10428"/>
                      <a:pt x="2959" y="10428"/>
                      <a:pt x="2959" y="10428"/>
                    </a:cubicBezTo>
                    <a:cubicBezTo>
                      <a:pt x="2996" y="10495"/>
                      <a:pt x="2996" y="10495"/>
                      <a:pt x="2996" y="10495"/>
                    </a:cubicBezTo>
                    <a:cubicBezTo>
                      <a:pt x="3033" y="10428"/>
                      <a:pt x="3033" y="10428"/>
                      <a:pt x="3033" y="10428"/>
                    </a:cubicBezTo>
                    <a:cubicBezTo>
                      <a:pt x="3033" y="10428"/>
                      <a:pt x="3033" y="10428"/>
                      <a:pt x="3033" y="10428"/>
                    </a:cubicBezTo>
                    <a:cubicBezTo>
                      <a:pt x="3107" y="10360"/>
                      <a:pt x="3107" y="10360"/>
                      <a:pt x="3107" y="10360"/>
                    </a:cubicBezTo>
                    <a:cubicBezTo>
                      <a:pt x="3107" y="10428"/>
                      <a:pt x="3107" y="10428"/>
                      <a:pt x="3107" y="10428"/>
                    </a:cubicBezTo>
                    <a:cubicBezTo>
                      <a:pt x="3107" y="10428"/>
                      <a:pt x="3107" y="10428"/>
                      <a:pt x="3107" y="10428"/>
                    </a:cubicBezTo>
                    <a:cubicBezTo>
                      <a:pt x="3107" y="10428"/>
                      <a:pt x="3107" y="10428"/>
                      <a:pt x="3107" y="10428"/>
                    </a:cubicBezTo>
                    <a:cubicBezTo>
                      <a:pt x="3107" y="10495"/>
                      <a:pt x="3107" y="10495"/>
                      <a:pt x="3107" y="10495"/>
                    </a:cubicBezTo>
                    <a:cubicBezTo>
                      <a:pt x="3107" y="10495"/>
                      <a:pt x="3107" y="10495"/>
                      <a:pt x="3107" y="10495"/>
                    </a:cubicBezTo>
                    <a:cubicBezTo>
                      <a:pt x="3144" y="10428"/>
                      <a:pt x="3144" y="10428"/>
                      <a:pt x="3144" y="10428"/>
                    </a:cubicBezTo>
                    <a:cubicBezTo>
                      <a:pt x="3181" y="10428"/>
                      <a:pt x="3181" y="10428"/>
                      <a:pt x="3181" y="10428"/>
                    </a:cubicBezTo>
                    <a:cubicBezTo>
                      <a:pt x="3144" y="10360"/>
                      <a:pt x="3144" y="10360"/>
                      <a:pt x="3144" y="10360"/>
                    </a:cubicBezTo>
                    <a:cubicBezTo>
                      <a:pt x="3107" y="10360"/>
                      <a:pt x="3107" y="10360"/>
                      <a:pt x="3107" y="10360"/>
                    </a:cubicBezTo>
                    <a:cubicBezTo>
                      <a:pt x="3107" y="10292"/>
                      <a:pt x="3107" y="10292"/>
                      <a:pt x="3107" y="10292"/>
                    </a:cubicBezTo>
                    <a:cubicBezTo>
                      <a:pt x="3181" y="10224"/>
                      <a:pt x="3181" y="10224"/>
                      <a:pt x="3181" y="10224"/>
                    </a:cubicBezTo>
                    <a:cubicBezTo>
                      <a:pt x="3181" y="10224"/>
                      <a:pt x="3181" y="10224"/>
                      <a:pt x="3181" y="10224"/>
                    </a:cubicBezTo>
                    <a:cubicBezTo>
                      <a:pt x="3181" y="10224"/>
                      <a:pt x="3181" y="10224"/>
                      <a:pt x="3181" y="10224"/>
                    </a:cubicBezTo>
                    <a:cubicBezTo>
                      <a:pt x="3181" y="10292"/>
                      <a:pt x="3181" y="10292"/>
                      <a:pt x="3181" y="10292"/>
                    </a:cubicBezTo>
                    <a:cubicBezTo>
                      <a:pt x="3181" y="10292"/>
                      <a:pt x="3181" y="10292"/>
                      <a:pt x="3181" y="10292"/>
                    </a:cubicBezTo>
                    <a:cubicBezTo>
                      <a:pt x="3218" y="10360"/>
                      <a:pt x="3218" y="10360"/>
                      <a:pt x="3218" y="10360"/>
                    </a:cubicBezTo>
                    <a:cubicBezTo>
                      <a:pt x="3218" y="10360"/>
                      <a:pt x="3218" y="10360"/>
                      <a:pt x="3218" y="10360"/>
                    </a:cubicBezTo>
                    <a:cubicBezTo>
                      <a:pt x="3255" y="10292"/>
                      <a:pt x="3255" y="10292"/>
                      <a:pt x="3255" y="10292"/>
                    </a:cubicBezTo>
                    <a:cubicBezTo>
                      <a:pt x="3218" y="10292"/>
                      <a:pt x="3218" y="10292"/>
                      <a:pt x="3218" y="10292"/>
                    </a:cubicBezTo>
                    <a:cubicBezTo>
                      <a:pt x="3218" y="10224"/>
                      <a:pt x="3218" y="10224"/>
                      <a:pt x="3218" y="10224"/>
                    </a:cubicBezTo>
                    <a:cubicBezTo>
                      <a:pt x="3218" y="10157"/>
                      <a:pt x="3218" y="10157"/>
                      <a:pt x="3218" y="10157"/>
                    </a:cubicBezTo>
                    <a:cubicBezTo>
                      <a:pt x="3218" y="10157"/>
                      <a:pt x="3218" y="10157"/>
                      <a:pt x="3218" y="10157"/>
                    </a:cubicBezTo>
                    <a:cubicBezTo>
                      <a:pt x="3329" y="10089"/>
                      <a:pt x="3329" y="10089"/>
                      <a:pt x="3329" y="10089"/>
                    </a:cubicBezTo>
                    <a:cubicBezTo>
                      <a:pt x="3366" y="10089"/>
                      <a:pt x="3366" y="10089"/>
                      <a:pt x="3366" y="10089"/>
                    </a:cubicBezTo>
                    <a:cubicBezTo>
                      <a:pt x="3403" y="10089"/>
                      <a:pt x="3403" y="10089"/>
                      <a:pt x="3403" y="10089"/>
                    </a:cubicBezTo>
                    <a:cubicBezTo>
                      <a:pt x="3366" y="10157"/>
                      <a:pt x="3366" y="10157"/>
                      <a:pt x="3366" y="10157"/>
                    </a:cubicBezTo>
                    <a:cubicBezTo>
                      <a:pt x="3329" y="10157"/>
                      <a:pt x="3329" y="10157"/>
                      <a:pt x="3329" y="10157"/>
                    </a:cubicBezTo>
                    <a:cubicBezTo>
                      <a:pt x="3255" y="10157"/>
                      <a:pt x="3255" y="10157"/>
                      <a:pt x="3255" y="10157"/>
                    </a:cubicBezTo>
                    <a:cubicBezTo>
                      <a:pt x="3292" y="10224"/>
                      <a:pt x="3292" y="10224"/>
                      <a:pt x="3292" y="10224"/>
                    </a:cubicBezTo>
                    <a:cubicBezTo>
                      <a:pt x="3292" y="10224"/>
                      <a:pt x="3292" y="10224"/>
                      <a:pt x="3292" y="10224"/>
                    </a:cubicBezTo>
                    <a:cubicBezTo>
                      <a:pt x="3329" y="10224"/>
                      <a:pt x="3329" y="10224"/>
                      <a:pt x="3329" y="10224"/>
                    </a:cubicBezTo>
                    <a:cubicBezTo>
                      <a:pt x="3366" y="10224"/>
                      <a:pt x="3366" y="10224"/>
                      <a:pt x="3366" y="10224"/>
                    </a:cubicBezTo>
                    <a:cubicBezTo>
                      <a:pt x="3329" y="10292"/>
                      <a:pt x="3329" y="10292"/>
                      <a:pt x="3329" y="10292"/>
                    </a:cubicBezTo>
                    <a:cubicBezTo>
                      <a:pt x="3329" y="10292"/>
                      <a:pt x="3329" y="10292"/>
                      <a:pt x="3329" y="10292"/>
                    </a:cubicBezTo>
                    <a:cubicBezTo>
                      <a:pt x="3366" y="10360"/>
                      <a:pt x="3366" y="10360"/>
                      <a:pt x="3366" y="10360"/>
                    </a:cubicBezTo>
                    <a:cubicBezTo>
                      <a:pt x="3329" y="10360"/>
                      <a:pt x="3329" y="10360"/>
                      <a:pt x="3329" y="10360"/>
                    </a:cubicBezTo>
                    <a:cubicBezTo>
                      <a:pt x="3292" y="10360"/>
                      <a:pt x="3292" y="10360"/>
                      <a:pt x="3292" y="10360"/>
                    </a:cubicBezTo>
                    <a:cubicBezTo>
                      <a:pt x="3255" y="10428"/>
                      <a:pt x="3255" y="10428"/>
                      <a:pt x="3255" y="10428"/>
                    </a:cubicBezTo>
                    <a:cubicBezTo>
                      <a:pt x="3292" y="10495"/>
                      <a:pt x="3292" y="10495"/>
                      <a:pt x="3292" y="10495"/>
                    </a:cubicBezTo>
                    <a:cubicBezTo>
                      <a:pt x="3292" y="10495"/>
                      <a:pt x="3292" y="10495"/>
                      <a:pt x="3292" y="10495"/>
                    </a:cubicBezTo>
                    <a:cubicBezTo>
                      <a:pt x="3329" y="10495"/>
                      <a:pt x="3329" y="10495"/>
                      <a:pt x="3329" y="10495"/>
                    </a:cubicBezTo>
                    <a:cubicBezTo>
                      <a:pt x="3366" y="10495"/>
                      <a:pt x="3366" y="10495"/>
                      <a:pt x="3366" y="10495"/>
                    </a:cubicBezTo>
                    <a:cubicBezTo>
                      <a:pt x="3366" y="10495"/>
                      <a:pt x="3366" y="10495"/>
                      <a:pt x="3366" y="10495"/>
                    </a:cubicBezTo>
                    <a:cubicBezTo>
                      <a:pt x="3403" y="10495"/>
                      <a:pt x="3403" y="10495"/>
                      <a:pt x="3403" y="10495"/>
                    </a:cubicBezTo>
                    <a:cubicBezTo>
                      <a:pt x="3403" y="10563"/>
                      <a:pt x="3403" y="10563"/>
                      <a:pt x="3403" y="10563"/>
                    </a:cubicBezTo>
                    <a:cubicBezTo>
                      <a:pt x="3403" y="10495"/>
                      <a:pt x="3403" y="10495"/>
                      <a:pt x="3403" y="10495"/>
                    </a:cubicBezTo>
                    <a:cubicBezTo>
                      <a:pt x="3440" y="10428"/>
                      <a:pt x="3440" y="10428"/>
                      <a:pt x="3440" y="10428"/>
                    </a:cubicBezTo>
                    <a:cubicBezTo>
                      <a:pt x="3477" y="10428"/>
                      <a:pt x="3477" y="10428"/>
                      <a:pt x="3477" y="10428"/>
                    </a:cubicBezTo>
                    <a:cubicBezTo>
                      <a:pt x="3477" y="10428"/>
                      <a:pt x="3477" y="10428"/>
                      <a:pt x="3477" y="10428"/>
                    </a:cubicBezTo>
                    <a:cubicBezTo>
                      <a:pt x="3514" y="10495"/>
                      <a:pt x="3514" y="10495"/>
                      <a:pt x="3514" y="10495"/>
                    </a:cubicBezTo>
                    <a:cubicBezTo>
                      <a:pt x="3514" y="10495"/>
                      <a:pt x="3514" y="10495"/>
                      <a:pt x="3514" y="10495"/>
                    </a:cubicBezTo>
                    <a:cubicBezTo>
                      <a:pt x="3514" y="10428"/>
                      <a:pt x="3514" y="10428"/>
                      <a:pt x="3514" y="10428"/>
                    </a:cubicBezTo>
                    <a:cubicBezTo>
                      <a:pt x="3514" y="10428"/>
                      <a:pt x="3514" y="10428"/>
                      <a:pt x="3514" y="10428"/>
                    </a:cubicBezTo>
                    <a:cubicBezTo>
                      <a:pt x="3514" y="10360"/>
                      <a:pt x="3514" y="10360"/>
                      <a:pt x="3514" y="10360"/>
                    </a:cubicBezTo>
                    <a:cubicBezTo>
                      <a:pt x="3514" y="10360"/>
                      <a:pt x="3514" y="10360"/>
                      <a:pt x="3514" y="10360"/>
                    </a:cubicBezTo>
                    <a:cubicBezTo>
                      <a:pt x="3514" y="10292"/>
                      <a:pt x="3514" y="10292"/>
                      <a:pt x="3514" y="10292"/>
                    </a:cubicBezTo>
                    <a:cubicBezTo>
                      <a:pt x="3551" y="10292"/>
                      <a:pt x="3551" y="10292"/>
                      <a:pt x="3551" y="10292"/>
                    </a:cubicBezTo>
                    <a:cubicBezTo>
                      <a:pt x="3588" y="10224"/>
                      <a:pt x="3588" y="10224"/>
                      <a:pt x="3588" y="10224"/>
                    </a:cubicBezTo>
                    <a:cubicBezTo>
                      <a:pt x="3625" y="10224"/>
                      <a:pt x="3625" y="10224"/>
                      <a:pt x="3625" y="10224"/>
                    </a:cubicBezTo>
                    <a:cubicBezTo>
                      <a:pt x="3625" y="10224"/>
                      <a:pt x="3625" y="10224"/>
                      <a:pt x="3625" y="10224"/>
                    </a:cubicBezTo>
                    <a:cubicBezTo>
                      <a:pt x="3662" y="10224"/>
                      <a:pt x="3662" y="10224"/>
                      <a:pt x="3662" y="10224"/>
                    </a:cubicBezTo>
                    <a:cubicBezTo>
                      <a:pt x="3662" y="10224"/>
                      <a:pt x="3662" y="10224"/>
                      <a:pt x="3662" y="10224"/>
                    </a:cubicBezTo>
                    <a:cubicBezTo>
                      <a:pt x="3699" y="10224"/>
                      <a:pt x="3699" y="10224"/>
                      <a:pt x="3699" y="10224"/>
                    </a:cubicBezTo>
                    <a:cubicBezTo>
                      <a:pt x="3773" y="10224"/>
                      <a:pt x="3773" y="10224"/>
                      <a:pt x="3773" y="10224"/>
                    </a:cubicBezTo>
                    <a:cubicBezTo>
                      <a:pt x="3773" y="10224"/>
                      <a:pt x="3773" y="10224"/>
                      <a:pt x="3773" y="10224"/>
                    </a:cubicBezTo>
                    <a:cubicBezTo>
                      <a:pt x="3773" y="10157"/>
                      <a:pt x="3773" y="10157"/>
                      <a:pt x="3773" y="10157"/>
                    </a:cubicBezTo>
                    <a:cubicBezTo>
                      <a:pt x="3810" y="10157"/>
                      <a:pt x="3810" y="10157"/>
                      <a:pt x="3810" y="10157"/>
                    </a:cubicBezTo>
                    <a:cubicBezTo>
                      <a:pt x="3847" y="10157"/>
                      <a:pt x="3847" y="10157"/>
                      <a:pt x="3847" y="10157"/>
                    </a:cubicBezTo>
                    <a:cubicBezTo>
                      <a:pt x="3847" y="10089"/>
                      <a:pt x="3847" y="10089"/>
                      <a:pt x="3847" y="10089"/>
                    </a:cubicBezTo>
                    <a:cubicBezTo>
                      <a:pt x="3884" y="10089"/>
                      <a:pt x="3884" y="10089"/>
                      <a:pt x="3884" y="10089"/>
                    </a:cubicBezTo>
                    <a:cubicBezTo>
                      <a:pt x="3921" y="10021"/>
                      <a:pt x="3921" y="10021"/>
                      <a:pt x="3921" y="10021"/>
                    </a:cubicBezTo>
                    <a:cubicBezTo>
                      <a:pt x="3958" y="9954"/>
                      <a:pt x="3958" y="9954"/>
                      <a:pt x="3958" y="9954"/>
                    </a:cubicBezTo>
                    <a:cubicBezTo>
                      <a:pt x="3958" y="9954"/>
                      <a:pt x="3958" y="9954"/>
                      <a:pt x="3958" y="9954"/>
                    </a:cubicBezTo>
                    <a:cubicBezTo>
                      <a:pt x="3995" y="9954"/>
                      <a:pt x="3995" y="9954"/>
                      <a:pt x="3995" y="9954"/>
                    </a:cubicBezTo>
                    <a:cubicBezTo>
                      <a:pt x="3995" y="9954"/>
                      <a:pt x="3995" y="9954"/>
                      <a:pt x="3995" y="9954"/>
                    </a:cubicBezTo>
                    <a:cubicBezTo>
                      <a:pt x="3958" y="10021"/>
                      <a:pt x="3958" y="10021"/>
                      <a:pt x="3958" y="10021"/>
                    </a:cubicBezTo>
                    <a:cubicBezTo>
                      <a:pt x="3995" y="10021"/>
                      <a:pt x="3995" y="10021"/>
                      <a:pt x="3995" y="10021"/>
                    </a:cubicBezTo>
                    <a:cubicBezTo>
                      <a:pt x="4032" y="10089"/>
                      <a:pt x="4032" y="10089"/>
                      <a:pt x="4032" y="10089"/>
                    </a:cubicBezTo>
                    <a:cubicBezTo>
                      <a:pt x="4032" y="10157"/>
                      <a:pt x="4032" y="10157"/>
                      <a:pt x="4032" y="10157"/>
                    </a:cubicBezTo>
                    <a:cubicBezTo>
                      <a:pt x="3995" y="10157"/>
                      <a:pt x="3995" y="10157"/>
                      <a:pt x="3995" y="10157"/>
                    </a:cubicBezTo>
                    <a:cubicBezTo>
                      <a:pt x="4032" y="10224"/>
                      <a:pt x="4032" y="10224"/>
                      <a:pt x="4032" y="10224"/>
                    </a:cubicBezTo>
                    <a:cubicBezTo>
                      <a:pt x="4032" y="10292"/>
                      <a:pt x="4032" y="10292"/>
                      <a:pt x="4032" y="10292"/>
                    </a:cubicBezTo>
                    <a:cubicBezTo>
                      <a:pt x="4032" y="10292"/>
                      <a:pt x="4032" y="10292"/>
                      <a:pt x="4032" y="10292"/>
                    </a:cubicBezTo>
                    <a:cubicBezTo>
                      <a:pt x="4105" y="10292"/>
                      <a:pt x="4105" y="10292"/>
                      <a:pt x="4105" y="10292"/>
                    </a:cubicBezTo>
                    <a:cubicBezTo>
                      <a:pt x="4142" y="10292"/>
                      <a:pt x="4142" y="10292"/>
                      <a:pt x="4142" y="10292"/>
                    </a:cubicBezTo>
                    <a:cubicBezTo>
                      <a:pt x="4142" y="10224"/>
                      <a:pt x="4142" y="10224"/>
                      <a:pt x="4142" y="10224"/>
                    </a:cubicBezTo>
                    <a:cubicBezTo>
                      <a:pt x="4105" y="10224"/>
                      <a:pt x="4105" y="10224"/>
                      <a:pt x="4105" y="10224"/>
                    </a:cubicBezTo>
                    <a:cubicBezTo>
                      <a:pt x="4068" y="10157"/>
                      <a:pt x="4068" y="10157"/>
                      <a:pt x="4068" y="10157"/>
                    </a:cubicBezTo>
                    <a:cubicBezTo>
                      <a:pt x="4105" y="10157"/>
                      <a:pt x="4105" y="10157"/>
                      <a:pt x="4105" y="10157"/>
                    </a:cubicBezTo>
                    <a:cubicBezTo>
                      <a:pt x="4105" y="10089"/>
                      <a:pt x="4105" y="10089"/>
                      <a:pt x="4105" y="10089"/>
                    </a:cubicBezTo>
                    <a:cubicBezTo>
                      <a:pt x="4142" y="10157"/>
                      <a:pt x="4142" y="10157"/>
                      <a:pt x="4142" y="10157"/>
                    </a:cubicBezTo>
                    <a:cubicBezTo>
                      <a:pt x="4179" y="10089"/>
                      <a:pt x="4179" y="10089"/>
                      <a:pt x="4179" y="10089"/>
                    </a:cubicBezTo>
                    <a:cubicBezTo>
                      <a:pt x="4216" y="10021"/>
                      <a:pt x="4216" y="10021"/>
                      <a:pt x="4216" y="10021"/>
                    </a:cubicBezTo>
                    <a:cubicBezTo>
                      <a:pt x="4216" y="10021"/>
                      <a:pt x="4216" y="10021"/>
                      <a:pt x="4216" y="10021"/>
                    </a:cubicBezTo>
                    <a:cubicBezTo>
                      <a:pt x="4253" y="10021"/>
                      <a:pt x="4253" y="10021"/>
                      <a:pt x="4253" y="10021"/>
                    </a:cubicBezTo>
                    <a:cubicBezTo>
                      <a:pt x="4290" y="10021"/>
                      <a:pt x="4290" y="10021"/>
                      <a:pt x="4290" y="10021"/>
                    </a:cubicBezTo>
                    <a:cubicBezTo>
                      <a:pt x="4253" y="9954"/>
                      <a:pt x="4253" y="9954"/>
                      <a:pt x="4253" y="9954"/>
                    </a:cubicBezTo>
                    <a:cubicBezTo>
                      <a:pt x="4216" y="9954"/>
                      <a:pt x="4216" y="9954"/>
                      <a:pt x="4216" y="9954"/>
                    </a:cubicBezTo>
                    <a:cubicBezTo>
                      <a:pt x="4216" y="9886"/>
                      <a:pt x="4216" y="9886"/>
                      <a:pt x="4216" y="9886"/>
                    </a:cubicBezTo>
                    <a:cubicBezTo>
                      <a:pt x="4179" y="9818"/>
                      <a:pt x="4179" y="9818"/>
                      <a:pt x="4179" y="9818"/>
                    </a:cubicBezTo>
                    <a:cubicBezTo>
                      <a:pt x="4142" y="9818"/>
                      <a:pt x="4142" y="9818"/>
                      <a:pt x="4142" y="9818"/>
                    </a:cubicBezTo>
                    <a:cubicBezTo>
                      <a:pt x="4142" y="9818"/>
                      <a:pt x="4142" y="9818"/>
                      <a:pt x="4142" y="9818"/>
                    </a:cubicBezTo>
                    <a:cubicBezTo>
                      <a:pt x="4142" y="9818"/>
                      <a:pt x="4142" y="9818"/>
                      <a:pt x="4142" y="9818"/>
                    </a:cubicBezTo>
                    <a:cubicBezTo>
                      <a:pt x="4105" y="9683"/>
                      <a:pt x="4105" y="9683"/>
                      <a:pt x="4105" y="9683"/>
                    </a:cubicBezTo>
                    <a:cubicBezTo>
                      <a:pt x="4105" y="9683"/>
                      <a:pt x="4105" y="9683"/>
                      <a:pt x="4105" y="9683"/>
                    </a:cubicBezTo>
                    <a:cubicBezTo>
                      <a:pt x="4068" y="9615"/>
                      <a:pt x="4068" y="9615"/>
                      <a:pt x="4068" y="9615"/>
                    </a:cubicBezTo>
                    <a:cubicBezTo>
                      <a:pt x="4068" y="9615"/>
                      <a:pt x="4068" y="9615"/>
                      <a:pt x="4068" y="9615"/>
                    </a:cubicBezTo>
                    <a:cubicBezTo>
                      <a:pt x="4105" y="9547"/>
                      <a:pt x="4105" y="9547"/>
                      <a:pt x="4105" y="9547"/>
                    </a:cubicBezTo>
                    <a:cubicBezTo>
                      <a:pt x="4105" y="9547"/>
                      <a:pt x="4105" y="9547"/>
                      <a:pt x="4105" y="9547"/>
                    </a:cubicBezTo>
                    <a:cubicBezTo>
                      <a:pt x="4068" y="9480"/>
                      <a:pt x="4068" y="9480"/>
                      <a:pt x="4068" y="9480"/>
                    </a:cubicBezTo>
                    <a:cubicBezTo>
                      <a:pt x="4105" y="9412"/>
                      <a:pt x="4105" y="9412"/>
                      <a:pt x="4105" y="9412"/>
                    </a:cubicBezTo>
                    <a:cubicBezTo>
                      <a:pt x="4142" y="9480"/>
                      <a:pt x="4142" y="9480"/>
                      <a:pt x="4142" y="9480"/>
                    </a:cubicBezTo>
                    <a:cubicBezTo>
                      <a:pt x="4142" y="9412"/>
                      <a:pt x="4142" y="9412"/>
                      <a:pt x="4142" y="9412"/>
                    </a:cubicBezTo>
                    <a:cubicBezTo>
                      <a:pt x="4179" y="9480"/>
                      <a:pt x="4179" y="9480"/>
                      <a:pt x="4179" y="9480"/>
                    </a:cubicBezTo>
                    <a:cubicBezTo>
                      <a:pt x="4216" y="9480"/>
                      <a:pt x="4216" y="9480"/>
                      <a:pt x="4216" y="9480"/>
                    </a:cubicBezTo>
                    <a:cubicBezTo>
                      <a:pt x="4253" y="9480"/>
                      <a:pt x="4253" y="9480"/>
                      <a:pt x="4253" y="9480"/>
                    </a:cubicBezTo>
                    <a:cubicBezTo>
                      <a:pt x="4364" y="9480"/>
                      <a:pt x="4364" y="9480"/>
                      <a:pt x="4364" y="9480"/>
                    </a:cubicBezTo>
                    <a:cubicBezTo>
                      <a:pt x="4512" y="9480"/>
                      <a:pt x="4512" y="9480"/>
                      <a:pt x="4512" y="9480"/>
                    </a:cubicBezTo>
                    <a:cubicBezTo>
                      <a:pt x="4549" y="9547"/>
                      <a:pt x="4549" y="9547"/>
                      <a:pt x="4549" y="9547"/>
                    </a:cubicBezTo>
                    <a:cubicBezTo>
                      <a:pt x="4660" y="9547"/>
                      <a:pt x="4660" y="9547"/>
                      <a:pt x="4660" y="9547"/>
                    </a:cubicBezTo>
                    <a:cubicBezTo>
                      <a:pt x="4660" y="9615"/>
                      <a:pt x="4660" y="9615"/>
                      <a:pt x="4660" y="9615"/>
                    </a:cubicBezTo>
                    <a:cubicBezTo>
                      <a:pt x="4660" y="9615"/>
                      <a:pt x="4660" y="9615"/>
                      <a:pt x="4660" y="9615"/>
                    </a:cubicBezTo>
                    <a:cubicBezTo>
                      <a:pt x="4697" y="9683"/>
                      <a:pt x="4697" y="9683"/>
                      <a:pt x="4697" y="9683"/>
                    </a:cubicBezTo>
                    <a:cubicBezTo>
                      <a:pt x="4697" y="9683"/>
                      <a:pt x="4697" y="9683"/>
                      <a:pt x="4697" y="9683"/>
                    </a:cubicBezTo>
                    <a:cubicBezTo>
                      <a:pt x="4771" y="9615"/>
                      <a:pt x="4771" y="9615"/>
                      <a:pt x="4771" y="9615"/>
                    </a:cubicBezTo>
                    <a:cubicBezTo>
                      <a:pt x="4771" y="9683"/>
                      <a:pt x="4771" y="9683"/>
                      <a:pt x="4771" y="9683"/>
                    </a:cubicBezTo>
                    <a:cubicBezTo>
                      <a:pt x="4808" y="9683"/>
                      <a:pt x="4808" y="9683"/>
                      <a:pt x="4808" y="9683"/>
                    </a:cubicBezTo>
                    <a:cubicBezTo>
                      <a:pt x="4808" y="9750"/>
                      <a:pt x="4808" y="9750"/>
                      <a:pt x="4808" y="9750"/>
                    </a:cubicBezTo>
                    <a:cubicBezTo>
                      <a:pt x="4882" y="9750"/>
                      <a:pt x="4882" y="9750"/>
                      <a:pt x="4882" y="9750"/>
                    </a:cubicBezTo>
                    <a:cubicBezTo>
                      <a:pt x="4956" y="9818"/>
                      <a:pt x="4956" y="9818"/>
                      <a:pt x="4956" y="9818"/>
                    </a:cubicBezTo>
                    <a:cubicBezTo>
                      <a:pt x="5067" y="9818"/>
                      <a:pt x="5067" y="9818"/>
                      <a:pt x="5067" y="9818"/>
                    </a:cubicBezTo>
                    <a:cubicBezTo>
                      <a:pt x="5067" y="9886"/>
                      <a:pt x="5067" y="9886"/>
                      <a:pt x="5067" y="9886"/>
                    </a:cubicBezTo>
                    <a:cubicBezTo>
                      <a:pt x="5104" y="9954"/>
                      <a:pt x="5104" y="9954"/>
                      <a:pt x="5104" y="9954"/>
                    </a:cubicBezTo>
                    <a:cubicBezTo>
                      <a:pt x="5141" y="9954"/>
                      <a:pt x="5141" y="9954"/>
                      <a:pt x="5141" y="9954"/>
                    </a:cubicBezTo>
                    <a:cubicBezTo>
                      <a:pt x="5215" y="10021"/>
                      <a:pt x="5215" y="10021"/>
                      <a:pt x="5215" y="10021"/>
                    </a:cubicBezTo>
                    <a:cubicBezTo>
                      <a:pt x="5252" y="10157"/>
                      <a:pt x="5252" y="10157"/>
                      <a:pt x="5252" y="10157"/>
                    </a:cubicBezTo>
                    <a:cubicBezTo>
                      <a:pt x="5289" y="10157"/>
                      <a:pt x="5289" y="10157"/>
                      <a:pt x="5289" y="10157"/>
                    </a:cubicBezTo>
                    <a:cubicBezTo>
                      <a:pt x="5289" y="10157"/>
                      <a:pt x="5289" y="10157"/>
                      <a:pt x="5289" y="10157"/>
                    </a:cubicBezTo>
                    <a:cubicBezTo>
                      <a:pt x="5252" y="10089"/>
                      <a:pt x="5252" y="10089"/>
                      <a:pt x="5252" y="10089"/>
                    </a:cubicBezTo>
                    <a:cubicBezTo>
                      <a:pt x="5289" y="10021"/>
                      <a:pt x="5289" y="10021"/>
                      <a:pt x="5289" y="10021"/>
                    </a:cubicBezTo>
                    <a:cubicBezTo>
                      <a:pt x="5289" y="10021"/>
                      <a:pt x="5289" y="10021"/>
                      <a:pt x="5289" y="10021"/>
                    </a:cubicBezTo>
                    <a:cubicBezTo>
                      <a:pt x="5289" y="9954"/>
                      <a:pt x="5289" y="9954"/>
                      <a:pt x="5289" y="9954"/>
                    </a:cubicBezTo>
                    <a:cubicBezTo>
                      <a:pt x="5289" y="9954"/>
                      <a:pt x="5289" y="9954"/>
                      <a:pt x="5289" y="9954"/>
                    </a:cubicBezTo>
                    <a:cubicBezTo>
                      <a:pt x="5289" y="9750"/>
                      <a:pt x="5289" y="9750"/>
                      <a:pt x="5289" y="9750"/>
                    </a:cubicBezTo>
                    <a:cubicBezTo>
                      <a:pt x="5326" y="9750"/>
                      <a:pt x="5326" y="9750"/>
                      <a:pt x="5326" y="9750"/>
                    </a:cubicBezTo>
                    <a:cubicBezTo>
                      <a:pt x="5289" y="9750"/>
                      <a:pt x="5289" y="9750"/>
                      <a:pt x="5289" y="9750"/>
                    </a:cubicBezTo>
                    <a:cubicBezTo>
                      <a:pt x="5289" y="9750"/>
                      <a:pt x="5289" y="9750"/>
                      <a:pt x="5289" y="9750"/>
                    </a:cubicBezTo>
                    <a:cubicBezTo>
                      <a:pt x="5252" y="9750"/>
                      <a:pt x="5252" y="9750"/>
                      <a:pt x="5252" y="9750"/>
                    </a:cubicBezTo>
                    <a:cubicBezTo>
                      <a:pt x="5215" y="9750"/>
                      <a:pt x="5215" y="9750"/>
                      <a:pt x="5215" y="9750"/>
                    </a:cubicBezTo>
                    <a:cubicBezTo>
                      <a:pt x="5178" y="9750"/>
                      <a:pt x="5178" y="9750"/>
                      <a:pt x="5178" y="9750"/>
                    </a:cubicBezTo>
                    <a:cubicBezTo>
                      <a:pt x="5104" y="9615"/>
                      <a:pt x="5104" y="9615"/>
                      <a:pt x="5104" y="9615"/>
                    </a:cubicBezTo>
                    <a:cubicBezTo>
                      <a:pt x="5104" y="9615"/>
                      <a:pt x="5104" y="9615"/>
                      <a:pt x="5104" y="9615"/>
                    </a:cubicBezTo>
                    <a:cubicBezTo>
                      <a:pt x="5067" y="9547"/>
                      <a:pt x="5067" y="9547"/>
                      <a:pt x="5067" y="9547"/>
                    </a:cubicBezTo>
                    <a:cubicBezTo>
                      <a:pt x="5067" y="9480"/>
                      <a:pt x="5067" y="9480"/>
                      <a:pt x="5067" y="9480"/>
                    </a:cubicBezTo>
                    <a:cubicBezTo>
                      <a:pt x="5067" y="9412"/>
                      <a:pt x="5067" y="9412"/>
                      <a:pt x="5067" y="9412"/>
                    </a:cubicBezTo>
                    <a:cubicBezTo>
                      <a:pt x="5030" y="9480"/>
                      <a:pt x="5030" y="9480"/>
                      <a:pt x="5030" y="9480"/>
                    </a:cubicBezTo>
                    <a:cubicBezTo>
                      <a:pt x="4993" y="9480"/>
                      <a:pt x="4993" y="9480"/>
                      <a:pt x="4993" y="9480"/>
                    </a:cubicBezTo>
                    <a:cubicBezTo>
                      <a:pt x="4956" y="9480"/>
                      <a:pt x="4956" y="9480"/>
                      <a:pt x="4956" y="9480"/>
                    </a:cubicBezTo>
                    <a:cubicBezTo>
                      <a:pt x="4919" y="9412"/>
                      <a:pt x="4919" y="9412"/>
                      <a:pt x="4919" y="9412"/>
                    </a:cubicBezTo>
                    <a:cubicBezTo>
                      <a:pt x="4919" y="9480"/>
                      <a:pt x="4919" y="9480"/>
                      <a:pt x="4919" y="9480"/>
                    </a:cubicBezTo>
                    <a:cubicBezTo>
                      <a:pt x="4882" y="9344"/>
                      <a:pt x="4882" y="9344"/>
                      <a:pt x="4882" y="9344"/>
                    </a:cubicBezTo>
                    <a:cubicBezTo>
                      <a:pt x="4882" y="9344"/>
                      <a:pt x="4882" y="9344"/>
                      <a:pt x="4882" y="9344"/>
                    </a:cubicBezTo>
                    <a:cubicBezTo>
                      <a:pt x="4845" y="9209"/>
                      <a:pt x="4845" y="9209"/>
                      <a:pt x="4845" y="9209"/>
                    </a:cubicBezTo>
                    <a:cubicBezTo>
                      <a:pt x="4845" y="9209"/>
                      <a:pt x="4845" y="9209"/>
                      <a:pt x="4845" y="9209"/>
                    </a:cubicBezTo>
                    <a:cubicBezTo>
                      <a:pt x="4882" y="9209"/>
                      <a:pt x="4882" y="9209"/>
                      <a:pt x="4882" y="9209"/>
                    </a:cubicBezTo>
                    <a:cubicBezTo>
                      <a:pt x="4882" y="9141"/>
                      <a:pt x="4882" y="9141"/>
                      <a:pt x="4882" y="9141"/>
                    </a:cubicBezTo>
                    <a:cubicBezTo>
                      <a:pt x="4882" y="9073"/>
                      <a:pt x="4882" y="9073"/>
                      <a:pt x="4882" y="9073"/>
                    </a:cubicBezTo>
                    <a:cubicBezTo>
                      <a:pt x="4845" y="9073"/>
                      <a:pt x="4845" y="9073"/>
                      <a:pt x="4845" y="9073"/>
                    </a:cubicBezTo>
                    <a:cubicBezTo>
                      <a:pt x="4845" y="9006"/>
                      <a:pt x="4845" y="9006"/>
                      <a:pt x="4845" y="9006"/>
                    </a:cubicBezTo>
                    <a:cubicBezTo>
                      <a:pt x="4882" y="8938"/>
                      <a:pt x="4882" y="8938"/>
                      <a:pt x="4882" y="8938"/>
                    </a:cubicBezTo>
                    <a:cubicBezTo>
                      <a:pt x="4882" y="8938"/>
                      <a:pt x="4882" y="8938"/>
                      <a:pt x="4882" y="8938"/>
                    </a:cubicBezTo>
                    <a:cubicBezTo>
                      <a:pt x="4845" y="8870"/>
                      <a:pt x="4845" y="8870"/>
                      <a:pt x="4845" y="8870"/>
                    </a:cubicBezTo>
                    <a:cubicBezTo>
                      <a:pt x="4808" y="8870"/>
                      <a:pt x="4808" y="8870"/>
                      <a:pt x="4808" y="8870"/>
                    </a:cubicBezTo>
                    <a:cubicBezTo>
                      <a:pt x="4808" y="8803"/>
                      <a:pt x="4808" y="8803"/>
                      <a:pt x="4808" y="8803"/>
                    </a:cubicBezTo>
                    <a:cubicBezTo>
                      <a:pt x="4771" y="8735"/>
                      <a:pt x="4771" y="8735"/>
                      <a:pt x="4771" y="8735"/>
                    </a:cubicBezTo>
                    <a:cubicBezTo>
                      <a:pt x="4771" y="8803"/>
                      <a:pt x="4771" y="8803"/>
                      <a:pt x="4771" y="8803"/>
                    </a:cubicBezTo>
                    <a:cubicBezTo>
                      <a:pt x="4734" y="8735"/>
                      <a:pt x="4734" y="8735"/>
                      <a:pt x="4734" y="8735"/>
                    </a:cubicBezTo>
                    <a:cubicBezTo>
                      <a:pt x="4734" y="8599"/>
                      <a:pt x="4734" y="8599"/>
                      <a:pt x="4734" y="8599"/>
                    </a:cubicBezTo>
                    <a:cubicBezTo>
                      <a:pt x="4734" y="8599"/>
                      <a:pt x="4734" y="8599"/>
                      <a:pt x="4734" y="8599"/>
                    </a:cubicBezTo>
                    <a:cubicBezTo>
                      <a:pt x="4734" y="8532"/>
                      <a:pt x="4734" y="8532"/>
                      <a:pt x="4734" y="8532"/>
                    </a:cubicBezTo>
                    <a:cubicBezTo>
                      <a:pt x="4697" y="8464"/>
                      <a:pt x="4697" y="8464"/>
                      <a:pt x="4697" y="8464"/>
                    </a:cubicBezTo>
                    <a:cubicBezTo>
                      <a:pt x="4734" y="8464"/>
                      <a:pt x="4734" y="8464"/>
                      <a:pt x="4734" y="8464"/>
                    </a:cubicBezTo>
                    <a:cubicBezTo>
                      <a:pt x="4808" y="8329"/>
                      <a:pt x="4808" y="8329"/>
                      <a:pt x="4808" y="8329"/>
                    </a:cubicBezTo>
                    <a:cubicBezTo>
                      <a:pt x="4845" y="8261"/>
                      <a:pt x="4845" y="8261"/>
                      <a:pt x="4845" y="8261"/>
                    </a:cubicBezTo>
                    <a:cubicBezTo>
                      <a:pt x="4845" y="8261"/>
                      <a:pt x="4845" y="8261"/>
                      <a:pt x="4845" y="8261"/>
                    </a:cubicBezTo>
                    <a:cubicBezTo>
                      <a:pt x="4808" y="8193"/>
                      <a:pt x="4808" y="8193"/>
                      <a:pt x="4808" y="8193"/>
                    </a:cubicBezTo>
                    <a:cubicBezTo>
                      <a:pt x="4808" y="8125"/>
                      <a:pt x="4808" y="8125"/>
                      <a:pt x="4808" y="8125"/>
                    </a:cubicBezTo>
                    <a:cubicBezTo>
                      <a:pt x="4845" y="8058"/>
                      <a:pt x="4845" y="8058"/>
                      <a:pt x="4845" y="8058"/>
                    </a:cubicBezTo>
                    <a:cubicBezTo>
                      <a:pt x="4808" y="7990"/>
                      <a:pt x="4808" y="7990"/>
                      <a:pt x="4808" y="7990"/>
                    </a:cubicBezTo>
                    <a:cubicBezTo>
                      <a:pt x="4808" y="7922"/>
                      <a:pt x="4808" y="7922"/>
                      <a:pt x="4808" y="7922"/>
                    </a:cubicBezTo>
                    <a:cubicBezTo>
                      <a:pt x="4808" y="7855"/>
                      <a:pt x="4808" y="7855"/>
                      <a:pt x="4808" y="7855"/>
                    </a:cubicBezTo>
                    <a:cubicBezTo>
                      <a:pt x="4808" y="7787"/>
                      <a:pt x="4808" y="7787"/>
                      <a:pt x="4808" y="7787"/>
                    </a:cubicBezTo>
                    <a:cubicBezTo>
                      <a:pt x="4808" y="7787"/>
                      <a:pt x="4808" y="7787"/>
                      <a:pt x="4808" y="7787"/>
                    </a:cubicBezTo>
                    <a:cubicBezTo>
                      <a:pt x="4808" y="7719"/>
                      <a:pt x="4808" y="7719"/>
                      <a:pt x="4808" y="7719"/>
                    </a:cubicBezTo>
                    <a:cubicBezTo>
                      <a:pt x="4808" y="7651"/>
                      <a:pt x="4808" y="7651"/>
                      <a:pt x="4808" y="7651"/>
                    </a:cubicBezTo>
                    <a:cubicBezTo>
                      <a:pt x="4808" y="7584"/>
                      <a:pt x="4808" y="7584"/>
                      <a:pt x="4808" y="7584"/>
                    </a:cubicBezTo>
                    <a:cubicBezTo>
                      <a:pt x="4808" y="7516"/>
                      <a:pt x="4808" y="7516"/>
                      <a:pt x="4808" y="7516"/>
                    </a:cubicBezTo>
                    <a:cubicBezTo>
                      <a:pt x="4808" y="7448"/>
                      <a:pt x="4808" y="7448"/>
                      <a:pt x="4808" y="7448"/>
                    </a:cubicBezTo>
                    <a:cubicBezTo>
                      <a:pt x="4808" y="7313"/>
                      <a:pt x="4808" y="7313"/>
                      <a:pt x="4808" y="7313"/>
                    </a:cubicBezTo>
                    <a:cubicBezTo>
                      <a:pt x="4808" y="7313"/>
                      <a:pt x="4808" y="7313"/>
                      <a:pt x="4808" y="7313"/>
                    </a:cubicBezTo>
                    <a:cubicBezTo>
                      <a:pt x="4845" y="7313"/>
                      <a:pt x="4845" y="7313"/>
                      <a:pt x="4845" y="7313"/>
                    </a:cubicBezTo>
                    <a:cubicBezTo>
                      <a:pt x="4845" y="7381"/>
                      <a:pt x="4845" y="7381"/>
                      <a:pt x="4845" y="7381"/>
                    </a:cubicBezTo>
                    <a:cubicBezTo>
                      <a:pt x="4845" y="7381"/>
                      <a:pt x="4845" y="7381"/>
                      <a:pt x="4845" y="7381"/>
                    </a:cubicBezTo>
                    <a:cubicBezTo>
                      <a:pt x="4882" y="7381"/>
                      <a:pt x="4882" y="7381"/>
                      <a:pt x="4882" y="7381"/>
                    </a:cubicBezTo>
                    <a:cubicBezTo>
                      <a:pt x="4919" y="7381"/>
                      <a:pt x="4919" y="7381"/>
                      <a:pt x="4919" y="7381"/>
                    </a:cubicBezTo>
                    <a:cubicBezTo>
                      <a:pt x="4993" y="7313"/>
                      <a:pt x="4993" y="7313"/>
                      <a:pt x="4993" y="7313"/>
                    </a:cubicBezTo>
                    <a:cubicBezTo>
                      <a:pt x="4993" y="7313"/>
                      <a:pt x="4993" y="7313"/>
                      <a:pt x="4993" y="7313"/>
                    </a:cubicBezTo>
                    <a:cubicBezTo>
                      <a:pt x="5030" y="7381"/>
                      <a:pt x="5030" y="7381"/>
                      <a:pt x="5030" y="7381"/>
                    </a:cubicBezTo>
                    <a:cubicBezTo>
                      <a:pt x="5067" y="7313"/>
                      <a:pt x="5067" y="7313"/>
                      <a:pt x="5067" y="7313"/>
                    </a:cubicBezTo>
                    <a:cubicBezTo>
                      <a:pt x="5104" y="7313"/>
                      <a:pt x="5104" y="7313"/>
                      <a:pt x="5104" y="7313"/>
                    </a:cubicBezTo>
                    <a:cubicBezTo>
                      <a:pt x="5178" y="7381"/>
                      <a:pt x="5178" y="7381"/>
                      <a:pt x="5178" y="7381"/>
                    </a:cubicBezTo>
                    <a:cubicBezTo>
                      <a:pt x="5252" y="7381"/>
                      <a:pt x="5252" y="7381"/>
                      <a:pt x="5252" y="7381"/>
                    </a:cubicBezTo>
                    <a:cubicBezTo>
                      <a:pt x="5252" y="7381"/>
                      <a:pt x="5252" y="7381"/>
                      <a:pt x="5252" y="7381"/>
                    </a:cubicBezTo>
                    <a:cubicBezTo>
                      <a:pt x="5289" y="7448"/>
                      <a:pt x="5289" y="7448"/>
                      <a:pt x="5289" y="7448"/>
                    </a:cubicBezTo>
                    <a:cubicBezTo>
                      <a:pt x="5252" y="7448"/>
                      <a:pt x="5252" y="7448"/>
                      <a:pt x="5252" y="7448"/>
                    </a:cubicBezTo>
                    <a:cubicBezTo>
                      <a:pt x="5289" y="7516"/>
                      <a:pt x="5289" y="7516"/>
                      <a:pt x="5289" y="7516"/>
                    </a:cubicBezTo>
                    <a:cubicBezTo>
                      <a:pt x="5289" y="7584"/>
                      <a:pt x="5289" y="7584"/>
                      <a:pt x="5289" y="7584"/>
                    </a:cubicBezTo>
                    <a:cubicBezTo>
                      <a:pt x="5289" y="7651"/>
                      <a:pt x="5289" y="7651"/>
                      <a:pt x="5289" y="7651"/>
                    </a:cubicBezTo>
                    <a:cubicBezTo>
                      <a:pt x="5289" y="7719"/>
                      <a:pt x="5289" y="7719"/>
                      <a:pt x="5289" y="7719"/>
                    </a:cubicBezTo>
                    <a:cubicBezTo>
                      <a:pt x="5326" y="7787"/>
                      <a:pt x="5326" y="7787"/>
                      <a:pt x="5326" y="7787"/>
                    </a:cubicBezTo>
                    <a:cubicBezTo>
                      <a:pt x="5289" y="7990"/>
                      <a:pt x="5289" y="7990"/>
                      <a:pt x="5289" y="7990"/>
                    </a:cubicBezTo>
                    <a:cubicBezTo>
                      <a:pt x="5326" y="7990"/>
                      <a:pt x="5326" y="7990"/>
                      <a:pt x="5326" y="7990"/>
                    </a:cubicBezTo>
                    <a:cubicBezTo>
                      <a:pt x="5326" y="8058"/>
                      <a:pt x="5326" y="8058"/>
                      <a:pt x="5326" y="8058"/>
                    </a:cubicBezTo>
                    <a:cubicBezTo>
                      <a:pt x="5326" y="8058"/>
                      <a:pt x="5326" y="8058"/>
                      <a:pt x="5326" y="8058"/>
                    </a:cubicBezTo>
                    <a:cubicBezTo>
                      <a:pt x="5326" y="8125"/>
                      <a:pt x="5326" y="8125"/>
                      <a:pt x="5326" y="8125"/>
                    </a:cubicBezTo>
                    <a:cubicBezTo>
                      <a:pt x="5289" y="8125"/>
                      <a:pt x="5289" y="8125"/>
                      <a:pt x="5289" y="8125"/>
                    </a:cubicBezTo>
                    <a:cubicBezTo>
                      <a:pt x="5326" y="8193"/>
                      <a:pt x="5326" y="8193"/>
                      <a:pt x="5326" y="8193"/>
                    </a:cubicBezTo>
                    <a:cubicBezTo>
                      <a:pt x="5326" y="8261"/>
                      <a:pt x="5326" y="8261"/>
                      <a:pt x="5326" y="8261"/>
                    </a:cubicBezTo>
                    <a:cubicBezTo>
                      <a:pt x="5363" y="8329"/>
                      <a:pt x="5363" y="8329"/>
                      <a:pt x="5363" y="8329"/>
                    </a:cubicBezTo>
                    <a:cubicBezTo>
                      <a:pt x="5400" y="8329"/>
                      <a:pt x="5400" y="8329"/>
                      <a:pt x="5400" y="8329"/>
                    </a:cubicBezTo>
                    <a:cubicBezTo>
                      <a:pt x="5400" y="8396"/>
                      <a:pt x="5400" y="8396"/>
                      <a:pt x="5400" y="8396"/>
                    </a:cubicBezTo>
                    <a:cubicBezTo>
                      <a:pt x="5437" y="8329"/>
                      <a:pt x="5437" y="8329"/>
                      <a:pt x="5437" y="8329"/>
                    </a:cubicBezTo>
                    <a:cubicBezTo>
                      <a:pt x="5437" y="8396"/>
                      <a:pt x="5437" y="8396"/>
                      <a:pt x="5437" y="8396"/>
                    </a:cubicBezTo>
                    <a:cubicBezTo>
                      <a:pt x="5474" y="8464"/>
                      <a:pt x="5474" y="8464"/>
                      <a:pt x="5474" y="8464"/>
                    </a:cubicBezTo>
                    <a:cubicBezTo>
                      <a:pt x="5511" y="8532"/>
                      <a:pt x="5511" y="8532"/>
                      <a:pt x="5511" y="8532"/>
                    </a:cubicBezTo>
                    <a:cubicBezTo>
                      <a:pt x="5511" y="8599"/>
                      <a:pt x="5511" y="8599"/>
                      <a:pt x="5511" y="8599"/>
                    </a:cubicBezTo>
                    <a:cubicBezTo>
                      <a:pt x="5548" y="8735"/>
                      <a:pt x="5548" y="8735"/>
                      <a:pt x="5548" y="8735"/>
                    </a:cubicBezTo>
                    <a:cubicBezTo>
                      <a:pt x="5548" y="8803"/>
                      <a:pt x="5548" y="8803"/>
                      <a:pt x="5548" y="8803"/>
                    </a:cubicBezTo>
                    <a:cubicBezTo>
                      <a:pt x="5548" y="8803"/>
                      <a:pt x="5548" y="8803"/>
                      <a:pt x="5548" y="8803"/>
                    </a:cubicBezTo>
                    <a:cubicBezTo>
                      <a:pt x="5548" y="8870"/>
                      <a:pt x="5548" y="8870"/>
                      <a:pt x="5548" y="8870"/>
                    </a:cubicBezTo>
                    <a:cubicBezTo>
                      <a:pt x="5585" y="8938"/>
                      <a:pt x="5585" y="8938"/>
                      <a:pt x="5585" y="8938"/>
                    </a:cubicBezTo>
                    <a:cubicBezTo>
                      <a:pt x="5585" y="9006"/>
                      <a:pt x="5585" y="9006"/>
                      <a:pt x="5585" y="9006"/>
                    </a:cubicBezTo>
                    <a:cubicBezTo>
                      <a:pt x="5622" y="9141"/>
                      <a:pt x="5622" y="9141"/>
                      <a:pt x="5622" y="9141"/>
                    </a:cubicBezTo>
                    <a:cubicBezTo>
                      <a:pt x="5622" y="9209"/>
                      <a:pt x="5622" y="9209"/>
                      <a:pt x="5622" y="9209"/>
                    </a:cubicBezTo>
                    <a:cubicBezTo>
                      <a:pt x="5659" y="9276"/>
                      <a:pt x="5659" y="9276"/>
                      <a:pt x="5659" y="9276"/>
                    </a:cubicBezTo>
                    <a:cubicBezTo>
                      <a:pt x="5659" y="9276"/>
                      <a:pt x="5659" y="9276"/>
                      <a:pt x="5659" y="9276"/>
                    </a:cubicBezTo>
                    <a:cubicBezTo>
                      <a:pt x="5659" y="9344"/>
                      <a:pt x="5659" y="9344"/>
                      <a:pt x="5659" y="9344"/>
                    </a:cubicBezTo>
                    <a:cubicBezTo>
                      <a:pt x="5696" y="9412"/>
                      <a:pt x="5696" y="9412"/>
                      <a:pt x="5696" y="9412"/>
                    </a:cubicBezTo>
                    <a:cubicBezTo>
                      <a:pt x="5696" y="9480"/>
                      <a:pt x="5696" y="9480"/>
                      <a:pt x="5696" y="9480"/>
                    </a:cubicBezTo>
                    <a:cubicBezTo>
                      <a:pt x="5770" y="9615"/>
                      <a:pt x="5770" y="9615"/>
                      <a:pt x="5770" y="9615"/>
                    </a:cubicBezTo>
                    <a:cubicBezTo>
                      <a:pt x="5807" y="9683"/>
                      <a:pt x="5807" y="9683"/>
                      <a:pt x="5807" y="9683"/>
                    </a:cubicBezTo>
                    <a:cubicBezTo>
                      <a:pt x="5844" y="9683"/>
                      <a:pt x="5844" y="9683"/>
                      <a:pt x="5844" y="9683"/>
                    </a:cubicBezTo>
                    <a:cubicBezTo>
                      <a:pt x="5844" y="9750"/>
                      <a:pt x="5844" y="9750"/>
                      <a:pt x="5844" y="9750"/>
                    </a:cubicBezTo>
                    <a:cubicBezTo>
                      <a:pt x="5918" y="9818"/>
                      <a:pt x="5918" y="9818"/>
                      <a:pt x="5918" y="9818"/>
                    </a:cubicBezTo>
                    <a:cubicBezTo>
                      <a:pt x="5918" y="9818"/>
                      <a:pt x="5918" y="9818"/>
                      <a:pt x="5918" y="9818"/>
                    </a:cubicBezTo>
                    <a:cubicBezTo>
                      <a:pt x="5881" y="9818"/>
                      <a:pt x="5881" y="9818"/>
                      <a:pt x="5881" y="9818"/>
                    </a:cubicBezTo>
                    <a:cubicBezTo>
                      <a:pt x="5881" y="9886"/>
                      <a:pt x="5881" y="9886"/>
                      <a:pt x="5881" y="9886"/>
                    </a:cubicBezTo>
                    <a:cubicBezTo>
                      <a:pt x="5881" y="9954"/>
                      <a:pt x="5881" y="9954"/>
                      <a:pt x="5881" y="9954"/>
                    </a:cubicBezTo>
                    <a:cubicBezTo>
                      <a:pt x="5918" y="10089"/>
                      <a:pt x="5918" y="10089"/>
                      <a:pt x="5918" y="10089"/>
                    </a:cubicBezTo>
                    <a:cubicBezTo>
                      <a:pt x="5955" y="10157"/>
                      <a:pt x="5955" y="10157"/>
                      <a:pt x="5955" y="10157"/>
                    </a:cubicBezTo>
                    <a:cubicBezTo>
                      <a:pt x="5955" y="10224"/>
                      <a:pt x="5955" y="10224"/>
                      <a:pt x="5955" y="10224"/>
                    </a:cubicBezTo>
                    <a:cubicBezTo>
                      <a:pt x="5918" y="10292"/>
                      <a:pt x="5918" y="10292"/>
                      <a:pt x="5918" y="10292"/>
                    </a:cubicBezTo>
                    <a:cubicBezTo>
                      <a:pt x="5918" y="10292"/>
                      <a:pt x="5918" y="10292"/>
                      <a:pt x="5918" y="10292"/>
                    </a:cubicBezTo>
                    <a:cubicBezTo>
                      <a:pt x="5881" y="10360"/>
                      <a:pt x="5881" y="10360"/>
                      <a:pt x="5881" y="10360"/>
                    </a:cubicBezTo>
                    <a:cubicBezTo>
                      <a:pt x="5918" y="10360"/>
                      <a:pt x="5918" y="10360"/>
                      <a:pt x="5918" y="10360"/>
                    </a:cubicBezTo>
                    <a:cubicBezTo>
                      <a:pt x="5918" y="10495"/>
                      <a:pt x="5918" y="10495"/>
                      <a:pt x="5918" y="10495"/>
                    </a:cubicBezTo>
                    <a:cubicBezTo>
                      <a:pt x="5881" y="10495"/>
                      <a:pt x="5881" y="10495"/>
                      <a:pt x="5881" y="10495"/>
                    </a:cubicBezTo>
                    <a:cubicBezTo>
                      <a:pt x="5881" y="10563"/>
                      <a:pt x="5881" y="10563"/>
                      <a:pt x="5881" y="10563"/>
                    </a:cubicBezTo>
                    <a:cubicBezTo>
                      <a:pt x="5918" y="10495"/>
                      <a:pt x="5918" y="10495"/>
                      <a:pt x="5918" y="10495"/>
                    </a:cubicBezTo>
                    <a:cubicBezTo>
                      <a:pt x="5918" y="10563"/>
                      <a:pt x="5918" y="10563"/>
                      <a:pt x="5918" y="10563"/>
                    </a:cubicBezTo>
                    <a:cubicBezTo>
                      <a:pt x="5881" y="10563"/>
                      <a:pt x="5881" y="10563"/>
                      <a:pt x="5881" y="10563"/>
                    </a:cubicBezTo>
                    <a:cubicBezTo>
                      <a:pt x="5881" y="10698"/>
                      <a:pt x="5881" y="10698"/>
                      <a:pt x="5881" y="10698"/>
                    </a:cubicBezTo>
                    <a:cubicBezTo>
                      <a:pt x="5844" y="10766"/>
                      <a:pt x="5844" y="10766"/>
                      <a:pt x="5844" y="10766"/>
                    </a:cubicBezTo>
                    <a:cubicBezTo>
                      <a:pt x="5807" y="10698"/>
                      <a:pt x="5807" y="10698"/>
                      <a:pt x="5807" y="10698"/>
                    </a:cubicBezTo>
                    <a:cubicBezTo>
                      <a:pt x="5807" y="10766"/>
                      <a:pt x="5807" y="10766"/>
                      <a:pt x="5807" y="10766"/>
                    </a:cubicBezTo>
                    <a:cubicBezTo>
                      <a:pt x="5844" y="10834"/>
                      <a:pt x="5844" y="10834"/>
                      <a:pt x="5844" y="10834"/>
                    </a:cubicBezTo>
                    <a:cubicBezTo>
                      <a:pt x="5844" y="10834"/>
                      <a:pt x="5844" y="10834"/>
                      <a:pt x="5844" y="10834"/>
                    </a:cubicBezTo>
                    <a:cubicBezTo>
                      <a:pt x="5807" y="10902"/>
                      <a:pt x="5807" y="10902"/>
                      <a:pt x="5807" y="10902"/>
                    </a:cubicBezTo>
                    <a:cubicBezTo>
                      <a:pt x="5770" y="10902"/>
                      <a:pt x="5770" y="10902"/>
                      <a:pt x="5770" y="10902"/>
                    </a:cubicBezTo>
                    <a:cubicBezTo>
                      <a:pt x="5733" y="10902"/>
                      <a:pt x="5733" y="10902"/>
                      <a:pt x="5733" y="10902"/>
                    </a:cubicBezTo>
                    <a:cubicBezTo>
                      <a:pt x="5696" y="10902"/>
                      <a:pt x="5696" y="10902"/>
                      <a:pt x="5696" y="10902"/>
                    </a:cubicBezTo>
                    <a:cubicBezTo>
                      <a:pt x="5733" y="10834"/>
                      <a:pt x="5733" y="10834"/>
                      <a:pt x="5733" y="10834"/>
                    </a:cubicBezTo>
                    <a:cubicBezTo>
                      <a:pt x="5733" y="10834"/>
                      <a:pt x="5733" y="10834"/>
                      <a:pt x="5733" y="10834"/>
                    </a:cubicBezTo>
                    <a:cubicBezTo>
                      <a:pt x="5696" y="10834"/>
                      <a:pt x="5696" y="10834"/>
                      <a:pt x="5696" y="10834"/>
                    </a:cubicBezTo>
                    <a:cubicBezTo>
                      <a:pt x="5696" y="10834"/>
                      <a:pt x="5696" y="10834"/>
                      <a:pt x="5696" y="10834"/>
                    </a:cubicBezTo>
                    <a:cubicBezTo>
                      <a:pt x="5696" y="10834"/>
                      <a:pt x="5696" y="10834"/>
                      <a:pt x="5696" y="10834"/>
                    </a:cubicBezTo>
                    <a:cubicBezTo>
                      <a:pt x="5622" y="10766"/>
                      <a:pt x="5622" y="10766"/>
                      <a:pt x="5622" y="10766"/>
                    </a:cubicBezTo>
                    <a:cubicBezTo>
                      <a:pt x="5585" y="10834"/>
                      <a:pt x="5585" y="10834"/>
                      <a:pt x="5585" y="10834"/>
                    </a:cubicBezTo>
                    <a:cubicBezTo>
                      <a:pt x="5511" y="10834"/>
                      <a:pt x="5511" y="10834"/>
                      <a:pt x="5511" y="10834"/>
                    </a:cubicBezTo>
                    <a:cubicBezTo>
                      <a:pt x="5437" y="10834"/>
                      <a:pt x="5437" y="10834"/>
                      <a:pt x="5437" y="10834"/>
                    </a:cubicBezTo>
                    <a:cubicBezTo>
                      <a:pt x="5437" y="10902"/>
                      <a:pt x="5437" y="10902"/>
                      <a:pt x="5437" y="10902"/>
                    </a:cubicBezTo>
                    <a:cubicBezTo>
                      <a:pt x="5437" y="10902"/>
                      <a:pt x="5437" y="10902"/>
                      <a:pt x="5437" y="10902"/>
                    </a:cubicBezTo>
                    <a:cubicBezTo>
                      <a:pt x="5474" y="10902"/>
                      <a:pt x="5474" y="10902"/>
                      <a:pt x="5474" y="10902"/>
                    </a:cubicBezTo>
                    <a:cubicBezTo>
                      <a:pt x="5474" y="10902"/>
                      <a:pt x="5474" y="10902"/>
                      <a:pt x="5474" y="10902"/>
                    </a:cubicBezTo>
                    <a:cubicBezTo>
                      <a:pt x="5511" y="10834"/>
                      <a:pt x="5511" y="10834"/>
                      <a:pt x="5511" y="10834"/>
                    </a:cubicBezTo>
                    <a:cubicBezTo>
                      <a:pt x="5548" y="10902"/>
                      <a:pt x="5548" y="10902"/>
                      <a:pt x="5548" y="10902"/>
                    </a:cubicBezTo>
                    <a:cubicBezTo>
                      <a:pt x="5585" y="10969"/>
                      <a:pt x="5585" y="10969"/>
                      <a:pt x="5585" y="10969"/>
                    </a:cubicBezTo>
                    <a:cubicBezTo>
                      <a:pt x="5696" y="11037"/>
                      <a:pt x="5696" y="11037"/>
                      <a:pt x="5696" y="11037"/>
                    </a:cubicBezTo>
                    <a:cubicBezTo>
                      <a:pt x="5770" y="11037"/>
                      <a:pt x="5770" y="11037"/>
                      <a:pt x="5770" y="11037"/>
                    </a:cubicBezTo>
                    <a:cubicBezTo>
                      <a:pt x="5807" y="11037"/>
                      <a:pt x="5807" y="11037"/>
                      <a:pt x="5807" y="11037"/>
                    </a:cubicBezTo>
                    <a:cubicBezTo>
                      <a:pt x="5881" y="11037"/>
                      <a:pt x="5881" y="11037"/>
                      <a:pt x="5881" y="11037"/>
                    </a:cubicBezTo>
                    <a:cubicBezTo>
                      <a:pt x="5881" y="11037"/>
                      <a:pt x="5881" y="11037"/>
                      <a:pt x="5881" y="11037"/>
                    </a:cubicBezTo>
                    <a:cubicBezTo>
                      <a:pt x="5955" y="11105"/>
                      <a:pt x="5955" y="11105"/>
                      <a:pt x="5955" y="11105"/>
                    </a:cubicBezTo>
                    <a:cubicBezTo>
                      <a:pt x="5992" y="11037"/>
                      <a:pt x="5992" y="11037"/>
                      <a:pt x="5992" y="11037"/>
                    </a:cubicBezTo>
                    <a:cubicBezTo>
                      <a:pt x="5992" y="10969"/>
                      <a:pt x="5992" y="10969"/>
                      <a:pt x="5992" y="10969"/>
                    </a:cubicBezTo>
                    <a:cubicBezTo>
                      <a:pt x="5992" y="10969"/>
                      <a:pt x="5992" y="10969"/>
                      <a:pt x="5992" y="10969"/>
                    </a:cubicBezTo>
                    <a:cubicBezTo>
                      <a:pt x="5992" y="10902"/>
                      <a:pt x="5992" y="10902"/>
                      <a:pt x="5992" y="10902"/>
                    </a:cubicBezTo>
                    <a:cubicBezTo>
                      <a:pt x="5992" y="10834"/>
                      <a:pt x="5992" y="10834"/>
                      <a:pt x="5992" y="10834"/>
                    </a:cubicBezTo>
                    <a:cubicBezTo>
                      <a:pt x="6029" y="10766"/>
                      <a:pt x="6029" y="10766"/>
                      <a:pt x="6029" y="10766"/>
                    </a:cubicBezTo>
                    <a:cubicBezTo>
                      <a:pt x="6029" y="10766"/>
                      <a:pt x="6029" y="10766"/>
                      <a:pt x="6029" y="10766"/>
                    </a:cubicBezTo>
                    <a:cubicBezTo>
                      <a:pt x="6066" y="10698"/>
                      <a:pt x="6066" y="10698"/>
                      <a:pt x="6066" y="10698"/>
                    </a:cubicBezTo>
                    <a:cubicBezTo>
                      <a:pt x="6066" y="10631"/>
                      <a:pt x="6066" y="10631"/>
                      <a:pt x="6066" y="10631"/>
                    </a:cubicBezTo>
                    <a:cubicBezTo>
                      <a:pt x="6103" y="10495"/>
                      <a:pt x="6103" y="10495"/>
                      <a:pt x="6103" y="10495"/>
                    </a:cubicBezTo>
                    <a:cubicBezTo>
                      <a:pt x="6066" y="10428"/>
                      <a:pt x="6066" y="10428"/>
                      <a:pt x="6066" y="10428"/>
                    </a:cubicBezTo>
                    <a:cubicBezTo>
                      <a:pt x="6103" y="10360"/>
                      <a:pt x="6103" y="10360"/>
                      <a:pt x="6103" y="10360"/>
                    </a:cubicBezTo>
                    <a:cubicBezTo>
                      <a:pt x="6140" y="10157"/>
                      <a:pt x="6140" y="10157"/>
                      <a:pt x="6140" y="10157"/>
                    </a:cubicBezTo>
                    <a:cubicBezTo>
                      <a:pt x="6140" y="10157"/>
                      <a:pt x="6140" y="10157"/>
                      <a:pt x="6140" y="10157"/>
                    </a:cubicBezTo>
                    <a:cubicBezTo>
                      <a:pt x="6103" y="9954"/>
                      <a:pt x="6103" y="9954"/>
                      <a:pt x="6103" y="9954"/>
                    </a:cubicBezTo>
                    <a:cubicBezTo>
                      <a:pt x="6029" y="9886"/>
                      <a:pt x="6029" y="9886"/>
                      <a:pt x="6029" y="9886"/>
                    </a:cubicBezTo>
                    <a:cubicBezTo>
                      <a:pt x="6029" y="9818"/>
                      <a:pt x="6029" y="9818"/>
                      <a:pt x="6029" y="9818"/>
                    </a:cubicBezTo>
                    <a:cubicBezTo>
                      <a:pt x="5992" y="9683"/>
                      <a:pt x="5992" y="9683"/>
                      <a:pt x="5992" y="9683"/>
                    </a:cubicBezTo>
                    <a:cubicBezTo>
                      <a:pt x="6066" y="9615"/>
                      <a:pt x="6066" y="9615"/>
                      <a:pt x="6066" y="9615"/>
                    </a:cubicBezTo>
                    <a:cubicBezTo>
                      <a:pt x="6066" y="9547"/>
                      <a:pt x="6066" y="9547"/>
                      <a:pt x="6066" y="9547"/>
                    </a:cubicBezTo>
                    <a:cubicBezTo>
                      <a:pt x="6140" y="9547"/>
                      <a:pt x="6140" y="9547"/>
                      <a:pt x="6140" y="9547"/>
                    </a:cubicBezTo>
                    <a:cubicBezTo>
                      <a:pt x="6177" y="9412"/>
                      <a:pt x="6177" y="9412"/>
                      <a:pt x="6177" y="9412"/>
                    </a:cubicBezTo>
                    <a:cubicBezTo>
                      <a:pt x="6251" y="9412"/>
                      <a:pt x="6251" y="9412"/>
                      <a:pt x="6251" y="9412"/>
                    </a:cubicBezTo>
                    <a:cubicBezTo>
                      <a:pt x="6288" y="9480"/>
                      <a:pt x="6288" y="9480"/>
                      <a:pt x="6288" y="9480"/>
                    </a:cubicBezTo>
                    <a:cubicBezTo>
                      <a:pt x="6288" y="9547"/>
                      <a:pt x="6288" y="9547"/>
                      <a:pt x="6288" y="9547"/>
                    </a:cubicBezTo>
                    <a:cubicBezTo>
                      <a:pt x="6325" y="9615"/>
                      <a:pt x="6325" y="9615"/>
                      <a:pt x="6325" y="9615"/>
                    </a:cubicBezTo>
                    <a:cubicBezTo>
                      <a:pt x="6362" y="9683"/>
                      <a:pt x="6362" y="9683"/>
                      <a:pt x="6362" y="9683"/>
                    </a:cubicBezTo>
                    <a:cubicBezTo>
                      <a:pt x="6362" y="9683"/>
                      <a:pt x="6362" y="9683"/>
                      <a:pt x="6362" y="9683"/>
                    </a:cubicBezTo>
                    <a:cubicBezTo>
                      <a:pt x="6399" y="9750"/>
                      <a:pt x="6399" y="9750"/>
                      <a:pt x="6399" y="9750"/>
                    </a:cubicBezTo>
                    <a:cubicBezTo>
                      <a:pt x="6399" y="9818"/>
                      <a:pt x="6399" y="9818"/>
                      <a:pt x="6399" y="9818"/>
                    </a:cubicBezTo>
                    <a:cubicBezTo>
                      <a:pt x="6436" y="9818"/>
                      <a:pt x="6436" y="9818"/>
                      <a:pt x="6436" y="9818"/>
                    </a:cubicBezTo>
                    <a:cubicBezTo>
                      <a:pt x="6436" y="9886"/>
                      <a:pt x="6436" y="9886"/>
                      <a:pt x="6436" y="9886"/>
                    </a:cubicBezTo>
                    <a:cubicBezTo>
                      <a:pt x="6473" y="9954"/>
                      <a:pt x="6473" y="9954"/>
                      <a:pt x="6473" y="9954"/>
                    </a:cubicBezTo>
                    <a:cubicBezTo>
                      <a:pt x="6473" y="10021"/>
                      <a:pt x="6473" y="10021"/>
                      <a:pt x="6473" y="10021"/>
                    </a:cubicBezTo>
                    <a:cubicBezTo>
                      <a:pt x="6473" y="10089"/>
                      <a:pt x="6473" y="10089"/>
                      <a:pt x="6473" y="10089"/>
                    </a:cubicBezTo>
                    <a:cubicBezTo>
                      <a:pt x="6473" y="10089"/>
                      <a:pt x="6473" y="10089"/>
                      <a:pt x="6473" y="10089"/>
                    </a:cubicBezTo>
                    <a:cubicBezTo>
                      <a:pt x="6547" y="10157"/>
                      <a:pt x="6547" y="10157"/>
                      <a:pt x="6547" y="10157"/>
                    </a:cubicBezTo>
                    <a:cubicBezTo>
                      <a:pt x="6584" y="10157"/>
                      <a:pt x="6584" y="10157"/>
                      <a:pt x="6584" y="10157"/>
                    </a:cubicBezTo>
                    <a:cubicBezTo>
                      <a:pt x="6621" y="10157"/>
                      <a:pt x="6621" y="10157"/>
                      <a:pt x="6621" y="10157"/>
                    </a:cubicBezTo>
                    <a:cubicBezTo>
                      <a:pt x="6658" y="10157"/>
                      <a:pt x="6658" y="10157"/>
                      <a:pt x="6658" y="10157"/>
                    </a:cubicBezTo>
                    <a:cubicBezTo>
                      <a:pt x="6695" y="10157"/>
                      <a:pt x="6695" y="10157"/>
                      <a:pt x="6695" y="10157"/>
                    </a:cubicBezTo>
                    <a:cubicBezTo>
                      <a:pt x="6695" y="10089"/>
                      <a:pt x="6695" y="10089"/>
                      <a:pt x="6695" y="10089"/>
                    </a:cubicBezTo>
                    <a:cubicBezTo>
                      <a:pt x="6732" y="10089"/>
                      <a:pt x="6732" y="10089"/>
                      <a:pt x="6732" y="10089"/>
                    </a:cubicBezTo>
                    <a:cubicBezTo>
                      <a:pt x="6695" y="10089"/>
                      <a:pt x="6695" y="10089"/>
                      <a:pt x="6695" y="10089"/>
                    </a:cubicBezTo>
                    <a:cubicBezTo>
                      <a:pt x="6658" y="10089"/>
                      <a:pt x="6658" y="10089"/>
                      <a:pt x="6658" y="10089"/>
                    </a:cubicBezTo>
                    <a:cubicBezTo>
                      <a:pt x="6658" y="10021"/>
                      <a:pt x="6658" y="10021"/>
                      <a:pt x="6658" y="10021"/>
                    </a:cubicBezTo>
                    <a:cubicBezTo>
                      <a:pt x="6621" y="10089"/>
                      <a:pt x="6621" y="10089"/>
                      <a:pt x="6621" y="10089"/>
                    </a:cubicBezTo>
                    <a:cubicBezTo>
                      <a:pt x="6584" y="10089"/>
                      <a:pt x="6584" y="10089"/>
                      <a:pt x="6584" y="10089"/>
                    </a:cubicBezTo>
                    <a:cubicBezTo>
                      <a:pt x="6547" y="10089"/>
                      <a:pt x="6547" y="10089"/>
                      <a:pt x="6547" y="10089"/>
                    </a:cubicBezTo>
                    <a:cubicBezTo>
                      <a:pt x="6510" y="10089"/>
                      <a:pt x="6510" y="10089"/>
                      <a:pt x="6510" y="10089"/>
                    </a:cubicBezTo>
                    <a:cubicBezTo>
                      <a:pt x="6510" y="10021"/>
                      <a:pt x="6510" y="10021"/>
                      <a:pt x="6510" y="10021"/>
                    </a:cubicBezTo>
                    <a:cubicBezTo>
                      <a:pt x="6510" y="9954"/>
                      <a:pt x="6510" y="9954"/>
                      <a:pt x="6510" y="9954"/>
                    </a:cubicBezTo>
                    <a:cubicBezTo>
                      <a:pt x="6510" y="9954"/>
                      <a:pt x="6510" y="9954"/>
                      <a:pt x="6510" y="9954"/>
                    </a:cubicBezTo>
                    <a:cubicBezTo>
                      <a:pt x="6473" y="9886"/>
                      <a:pt x="6473" y="9886"/>
                      <a:pt x="6473" y="9886"/>
                    </a:cubicBezTo>
                    <a:cubicBezTo>
                      <a:pt x="6473" y="9818"/>
                      <a:pt x="6473" y="9818"/>
                      <a:pt x="6473" y="9818"/>
                    </a:cubicBezTo>
                    <a:cubicBezTo>
                      <a:pt x="6510" y="9750"/>
                      <a:pt x="6510" y="9750"/>
                      <a:pt x="6510" y="9750"/>
                    </a:cubicBezTo>
                    <a:cubicBezTo>
                      <a:pt x="6547" y="9750"/>
                      <a:pt x="6547" y="9750"/>
                      <a:pt x="6547" y="9750"/>
                    </a:cubicBezTo>
                    <a:cubicBezTo>
                      <a:pt x="6510" y="9683"/>
                      <a:pt x="6510" y="9683"/>
                      <a:pt x="6510" y="9683"/>
                    </a:cubicBezTo>
                    <a:cubicBezTo>
                      <a:pt x="6510" y="9683"/>
                      <a:pt x="6510" y="9683"/>
                      <a:pt x="6510" y="9683"/>
                    </a:cubicBezTo>
                    <a:cubicBezTo>
                      <a:pt x="6510" y="9683"/>
                      <a:pt x="6510" y="9683"/>
                      <a:pt x="6510" y="9683"/>
                    </a:cubicBezTo>
                    <a:cubicBezTo>
                      <a:pt x="6473" y="9615"/>
                      <a:pt x="6473" y="9615"/>
                      <a:pt x="6473" y="9615"/>
                    </a:cubicBezTo>
                    <a:cubicBezTo>
                      <a:pt x="6436" y="9547"/>
                      <a:pt x="6436" y="9547"/>
                      <a:pt x="6436" y="9547"/>
                    </a:cubicBezTo>
                    <a:cubicBezTo>
                      <a:pt x="6436" y="9547"/>
                      <a:pt x="6436" y="9547"/>
                      <a:pt x="6436" y="9547"/>
                    </a:cubicBezTo>
                    <a:cubicBezTo>
                      <a:pt x="6399" y="9412"/>
                      <a:pt x="6399" y="9412"/>
                      <a:pt x="6399" y="9412"/>
                    </a:cubicBezTo>
                    <a:cubicBezTo>
                      <a:pt x="6325" y="9412"/>
                      <a:pt x="6325" y="9412"/>
                      <a:pt x="6325" y="9412"/>
                    </a:cubicBezTo>
                    <a:cubicBezTo>
                      <a:pt x="6251" y="9412"/>
                      <a:pt x="6251" y="9412"/>
                      <a:pt x="6251" y="9412"/>
                    </a:cubicBezTo>
                    <a:cubicBezTo>
                      <a:pt x="6251" y="9344"/>
                      <a:pt x="6251" y="9344"/>
                      <a:pt x="6251" y="9344"/>
                    </a:cubicBezTo>
                    <a:cubicBezTo>
                      <a:pt x="6214" y="9344"/>
                      <a:pt x="6214" y="9344"/>
                      <a:pt x="6214" y="9344"/>
                    </a:cubicBezTo>
                    <a:cubicBezTo>
                      <a:pt x="6140" y="9276"/>
                      <a:pt x="6140" y="9276"/>
                      <a:pt x="6140" y="9276"/>
                    </a:cubicBezTo>
                    <a:cubicBezTo>
                      <a:pt x="6103" y="9276"/>
                      <a:pt x="6103" y="9276"/>
                      <a:pt x="6103" y="9276"/>
                    </a:cubicBezTo>
                    <a:cubicBezTo>
                      <a:pt x="6066" y="9276"/>
                      <a:pt x="6066" y="9276"/>
                      <a:pt x="6066" y="9276"/>
                    </a:cubicBezTo>
                    <a:cubicBezTo>
                      <a:pt x="6029" y="9344"/>
                      <a:pt x="6029" y="9344"/>
                      <a:pt x="6029" y="9344"/>
                    </a:cubicBezTo>
                    <a:cubicBezTo>
                      <a:pt x="6029" y="9412"/>
                      <a:pt x="6029" y="9412"/>
                      <a:pt x="6029" y="9412"/>
                    </a:cubicBezTo>
                    <a:cubicBezTo>
                      <a:pt x="5992" y="9480"/>
                      <a:pt x="5992" y="9480"/>
                      <a:pt x="5992" y="9480"/>
                    </a:cubicBezTo>
                    <a:cubicBezTo>
                      <a:pt x="5955" y="9412"/>
                      <a:pt x="5955" y="9412"/>
                      <a:pt x="5955" y="9412"/>
                    </a:cubicBezTo>
                    <a:cubicBezTo>
                      <a:pt x="5881" y="9480"/>
                      <a:pt x="5881" y="9480"/>
                      <a:pt x="5881" y="9480"/>
                    </a:cubicBezTo>
                    <a:cubicBezTo>
                      <a:pt x="5844" y="9480"/>
                      <a:pt x="5844" y="9480"/>
                      <a:pt x="5844" y="9480"/>
                    </a:cubicBezTo>
                    <a:cubicBezTo>
                      <a:pt x="5844" y="9412"/>
                      <a:pt x="5844" y="9412"/>
                      <a:pt x="5844" y="9412"/>
                    </a:cubicBezTo>
                    <a:cubicBezTo>
                      <a:pt x="5844" y="9344"/>
                      <a:pt x="5844" y="9344"/>
                      <a:pt x="5844" y="9344"/>
                    </a:cubicBezTo>
                    <a:cubicBezTo>
                      <a:pt x="5844" y="9276"/>
                      <a:pt x="5844" y="9276"/>
                      <a:pt x="5844" y="9276"/>
                    </a:cubicBezTo>
                    <a:cubicBezTo>
                      <a:pt x="5770" y="9209"/>
                      <a:pt x="5770" y="9209"/>
                      <a:pt x="5770" y="9209"/>
                    </a:cubicBezTo>
                    <a:cubicBezTo>
                      <a:pt x="5770" y="9141"/>
                      <a:pt x="5770" y="9141"/>
                      <a:pt x="5770" y="9141"/>
                    </a:cubicBezTo>
                    <a:cubicBezTo>
                      <a:pt x="5770" y="9006"/>
                      <a:pt x="5770" y="9006"/>
                      <a:pt x="5770" y="9006"/>
                    </a:cubicBezTo>
                    <a:cubicBezTo>
                      <a:pt x="5733" y="8870"/>
                      <a:pt x="5733" y="8870"/>
                      <a:pt x="5733" y="8870"/>
                    </a:cubicBezTo>
                    <a:cubicBezTo>
                      <a:pt x="5733" y="8803"/>
                      <a:pt x="5733" y="8803"/>
                      <a:pt x="5733" y="8803"/>
                    </a:cubicBezTo>
                    <a:cubicBezTo>
                      <a:pt x="5733" y="8667"/>
                      <a:pt x="5733" y="8667"/>
                      <a:pt x="5733" y="8667"/>
                    </a:cubicBezTo>
                    <a:cubicBezTo>
                      <a:pt x="5696" y="8532"/>
                      <a:pt x="5696" y="8532"/>
                      <a:pt x="5696" y="8532"/>
                    </a:cubicBezTo>
                    <a:cubicBezTo>
                      <a:pt x="5659" y="8464"/>
                      <a:pt x="5659" y="8464"/>
                      <a:pt x="5659" y="8464"/>
                    </a:cubicBezTo>
                    <a:cubicBezTo>
                      <a:pt x="5622" y="8464"/>
                      <a:pt x="5622" y="8464"/>
                      <a:pt x="5622" y="8464"/>
                    </a:cubicBezTo>
                    <a:cubicBezTo>
                      <a:pt x="5622" y="8396"/>
                      <a:pt x="5622" y="8396"/>
                      <a:pt x="5622" y="8396"/>
                    </a:cubicBezTo>
                    <a:cubicBezTo>
                      <a:pt x="5548" y="8329"/>
                      <a:pt x="5548" y="8329"/>
                      <a:pt x="5548" y="8329"/>
                    </a:cubicBezTo>
                    <a:cubicBezTo>
                      <a:pt x="5474" y="8261"/>
                      <a:pt x="5474" y="8261"/>
                      <a:pt x="5474" y="8261"/>
                    </a:cubicBezTo>
                    <a:cubicBezTo>
                      <a:pt x="5474" y="8193"/>
                      <a:pt x="5474" y="8193"/>
                      <a:pt x="5474" y="8193"/>
                    </a:cubicBezTo>
                    <a:cubicBezTo>
                      <a:pt x="5511" y="8058"/>
                      <a:pt x="5511" y="8058"/>
                      <a:pt x="5511" y="8058"/>
                    </a:cubicBezTo>
                    <a:cubicBezTo>
                      <a:pt x="5474" y="7990"/>
                      <a:pt x="5474" y="7990"/>
                      <a:pt x="5474" y="7990"/>
                    </a:cubicBezTo>
                    <a:cubicBezTo>
                      <a:pt x="5474" y="7922"/>
                      <a:pt x="5474" y="7922"/>
                      <a:pt x="5474" y="7922"/>
                    </a:cubicBezTo>
                    <a:cubicBezTo>
                      <a:pt x="5474" y="7922"/>
                      <a:pt x="5474" y="7922"/>
                      <a:pt x="5474" y="7922"/>
                    </a:cubicBezTo>
                    <a:cubicBezTo>
                      <a:pt x="5511" y="7855"/>
                      <a:pt x="5511" y="7855"/>
                      <a:pt x="5511" y="7855"/>
                    </a:cubicBezTo>
                    <a:cubicBezTo>
                      <a:pt x="5548" y="7719"/>
                      <a:pt x="5548" y="7719"/>
                      <a:pt x="5548" y="7719"/>
                    </a:cubicBezTo>
                    <a:cubicBezTo>
                      <a:pt x="5585" y="7651"/>
                      <a:pt x="5585" y="7651"/>
                      <a:pt x="5585" y="7651"/>
                    </a:cubicBezTo>
                    <a:cubicBezTo>
                      <a:pt x="5548" y="7516"/>
                      <a:pt x="5548" y="7516"/>
                      <a:pt x="5548" y="7516"/>
                    </a:cubicBezTo>
                    <a:cubicBezTo>
                      <a:pt x="5474" y="7245"/>
                      <a:pt x="5474" y="7245"/>
                      <a:pt x="5474" y="7245"/>
                    </a:cubicBezTo>
                    <a:cubicBezTo>
                      <a:pt x="5511" y="7245"/>
                      <a:pt x="5511" y="7245"/>
                      <a:pt x="5511" y="7245"/>
                    </a:cubicBezTo>
                    <a:cubicBezTo>
                      <a:pt x="5548" y="7313"/>
                      <a:pt x="5548" y="7313"/>
                      <a:pt x="5548" y="7313"/>
                    </a:cubicBezTo>
                    <a:cubicBezTo>
                      <a:pt x="5548" y="7381"/>
                      <a:pt x="5548" y="7381"/>
                      <a:pt x="5548" y="7381"/>
                    </a:cubicBezTo>
                    <a:cubicBezTo>
                      <a:pt x="5585" y="7381"/>
                      <a:pt x="5585" y="7381"/>
                      <a:pt x="5585" y="7381"/>
                    </a:cubicBezTo>
                    <a:cubicBezTo>
                      <a:pt x="5585" y="7381"/>
                      <a:pt x="5585" y="7381"/>
                      <a:pt x="5585" y="7381"/>
                    </a:cubicBezTo>
                    <a:cubicBezTo>
                      <a:pt x="5585" y="7516"/>
                      <a:pt x="5585" y="7516"/>
                      <a:pt x="5585" y="7516"/>
                    </a:cubicBezTo>
                    <a:cubicBezTo>
                      <a:pt x="5622" y="7584"/>
                      <a:pt x="5622" y="7584"/>
                      <a:pt x="5622" y="7584"/>
                    </a:cubicBezTo>
                    <a:cubicBezTo>
                      <a:pt x="5622" y="7651"/>
                      <a:pt x="5622" y="7651"/>
                      <a:pt x="5622" y="7651"/>
                    </a:cubicBezTo>
                    <a:cubicBezTo>
                      <a:pt x="5659" y="7719"/>
                      <a:pt x="5659" y="7719"/>
                      <a:pt x="5659" y="7719"/>
                    </a:cubicBezTo>
                    <a:cubicBezTo>
                      <a:pt x="5659" y="7787"/>
                      <a:pt x="5659" y="7787"/>
                      <a:pt x="5659" y="7787"/>
                    </a:cubicBezTo>
                    <a:cubicBezTo>
                      <a:pt x="5659" y="7855"/>
                      <a:pt x="5659" y="7855"/>
                      <a:pt x="5659" y="7855"/>
                    </a:cubicBezTo>
                    <a:cubicBezTo>
                      <a:pt x="5696" y="7922"/>
                      <a:pt x="5696" y="7922"/>
                      <a:pt x="5696" y="7922"/>
                    </a:cubicBezTo>
                    <a:cubicBezTo>
                      <a:pt x="5696" y="7990"/>
                      <a:pt x="5696" y="7990"/>
                      <a:pt x="5696" y="7990"/>
                    </a:cubicBezTo>
                    <a:cubicBezTo>
                      <a:pt x="5733" y="8058"/>
                      <a:pt x="5733" y="8058"/>
                      <a:pt x="5733" y="8058"/>
                    </a:cubicBezTo>
                    <a:cubicBezTo>
                      <a:pt x="5733" y="8058"/>
                      <a:pt x="5733" y="8058"/>
                      <a:pt x="5733" y="8058"/>
                    </a:cubicBezTo>
                    <a:cubicBezTo>
                      <a:pt x="5696" y="8125"/>
                      <a:pt x="5696" y="8125"/>
                      <a:pt x="5696" y="8125"/>
                    </a:cubicBezTo>
                    <a:cubicBezTo>
                      <a:pt x="5733" y="8125"/>
                      <a:pt x="5733" y="8125"/>
                      <a:pt x="5733" y="8125"/>
                    </a:cubicBezTo>
                    <a:cubicBezTo>
                      <a:pt x="5770" y="8125"/>
                      <a:pt x="5770" y="8125"/>
                      <a:pt x="5770" y="8125"/>
                    </a:cubicBezTo>
                    <a:cubicBezTo>
                      <a:pt x="5807" y="8193"/>
                      <a:pt x="5807" y="8193"/>
                      <a:pt x="5807" y="8193"/>
                    </a:cubicBezTo>
                    <a:cubicBezTo>
                      <a:pt x="5881" y="8193"/>
                      <a:pt x="5881" y="8193"/>
                      <a:pt x="5881" y="8193"/>
                    </a:cubicBezTo>
                    <a:cubicBezTo>
                      <a:pt x="5918" y="8125"/>
                      <a:pt x="5918" y="8125"/>
                      <a:pt x="5918" y="8125"/>
                    </a:cubicBezTo>
                    <a:cubicBezTo>
                      <a:pt x="5918" y="8193"/>
                      <a:pt x="5918" y="8193"/>
                      <a:pt x="5918" y="8193"/>
                    </a:cubicBezTo>
                    <a:cubicBezTo>
                      <a:pt x="5955" y="8261"/>
                      <a:pt x="5955" y="8261"/>
                      <a:pt x="5955" y="8261"/>
                    </a:cubicBezTo>
                    <a:cubicBezTo>
                      <a:pt x="5955" y="8193"/>
                      <a:pt x="5955" y="8193"/>
                      <a:pt x="5955" y="8193"/>
                    </a:cubicBezTo>
                    <a:cubicBezTo>
                      <a:pt x="5992" y="8193"/>
                      <a:pt x="5992" y="8193"/>
                      <a:pt x="5992" y="8193"/>
                    </a:cubicBezTo>
                    <a:cubicBezTo>
                      <a:pt x="6029" y="8125"/>
                      <a:pt x="6029" y="8125"/>
                      <a:pt x="6029" y="8125"/>
                    </a:cubicBezTo>
                    <a:cubicBezTo>
                      <a:pt x="6066" y="8125"/>
                      <a:pt x="6066" y="8125"/>
                      <a:pt x="6066" y="8125"/>
                    </a:cubicBezTo>
                    <a:cubicBezTo>
                      <a:pt x="6103" y="8261"/>
                      <a:pt x="6103" y="8261"/>
                      <a:pt x="6103" y="8261"/>
                    </a:cubicBezTo>
                    <a:cubicBezTo>
                      <a:pt x="6140" y="8261"/>
                      <a:pt x="6140" y="8261"/>
                      <a:pt x="6140" y="8261"/>
                    </a:cubicBezTo>
                    <a:cubicBezTo>
                      <a:pt x="6177" y="8261"/>
                      <a:pt x="6177" y="8261"/>
                      <a:pt x="6177" y="8261"/>
                    </a:cubicBezTo>
                    <a:cubicBezTo>
                      <a:pt x="6251" y="8261"/>
                      <a:pt x="6251" y="8261"/>
                      <a:pt x="6251" y="8261"/>
                    </a:cubicBezTo>
                    <a:cubicBezTo>
                      <a:pt x="6288" y="8193"/>
                      <a:pt x="6288" y="8193"/>
                      <a:pt x="6288" y="8193"/>
                    </a:cubicBezTo>
                    <a:cubicBezTo>
                      <a:pt x="6251" y="8261"/>
                      <a:pt x="6251" y="8261"/>
                      <a:pt x="6251" y="8261"/>
                    </a:cubicBezTo>
                    <a:cubicBezTo>
                      <a:pt x="6177" y="8261"/>
                      <a:pt x="6177" y="8261"/>
                      <a:pt x="6177" y="8261"/>
                    </a:cubicBezTo>
                    <a:cubicBezTo>
                      <a:pt x="6177" y="8193"/>
                      <a:pt x="6177" y="8193"/>
                      <a:pt x="6177" y="8193"/>
                    </a:cubicBezTo>
                    <a:cubicBezTo>
                      <a:pt x="6140" y="8193"/>
                      <a:pt x="6140" y="8193"/>
                      <a:pt x="6140" y="8193"/>
                    </a:cubicBezTo>
                    <a:cubicBezTo>
                      <a:pt x="6140" y="8125"/>
                      <a:pt x="6140" y="8125"/>
                      <a:pt x="6140" y="8125"/>
                    </a:cubicBezTo>
                    <a:cubicBezTo>
                      <a:pt x="6066" y="8125"/>
                      <a:pt x="6066" y="8125"/>
                      <a:pt x="6066" y="8125"/>
                    </a:cubicBezTo>
                    <a:cubicBezTo>
                      <a:pt x="6066" y="8058"/>
                      <a:pt x="6066" y="8058"/>
                      <a:pt x="6066" y="8058"/>
                    </a:cubicBezTo>
                    <a:cubicBezTo>
                      <a:pt x="6066" y="8058"/>
                      <a:pt x="6066" y="8058"/>
                      <a:pt x="6066" y="8058"/>
                    </a:cubicBezTo>
                    <a:cubicBezTo>
                      <a:pt x="6029" y="8058"/>
                      <a:pt x="6029" y="8058"/>
                      <a:pt x="6029" y="8058"/>
                    </a:cubicBezTo>
                    <a:cubicBezTo>
                      <a:pt x="5955" y="8058"/>
                      <a:pt x="5955" y="8058"/>
                      <a:pt x="5955" y="8058"/>
                    </a:cubicBezTo>
                    <a:cubicBezTo>
                      <a:pt x="5918" y="8058"/>
                      <a:pt x="5918" y="8058"/>
                      <a:pt x="5918" y="8058"/>
                    </a:cubicBezTo>
                    <a:cubicBezTo>
                      <a:pt x="5881" y="8058"/>
                      <a:pt x="5881" y="8058"/>
                      <a:pt x="5881" y="8058"/>
                    </a:cubicBezTo>
                    <a:cubicBezTo>
                      <a:pt x="5807" y="7922"/>
                      <a:pt x="5807" y="7922"/>
                      <a:pt x="5807" y="7922"/>
                    </a:cubicBezTo>
                    <a:cubicBezTo>
                      <a:pt x="5807" y="7855"/>
                      <a:pt x="5807" y="7855"/>
                      <a:pt x="5807" y="7855"/>
                    </a:cubicBezTo>
                    <a:cubicBezTo>
                      <a:pt x="5770" y="7855"/>
                      <a:pt x="5770" y="7855"/>
                      <a:pt x="5770" y="7855"/>
                    </a:cubicBezTo>
                    <a:cubicBezTo>
                      <a:pt x="5733" y="7719"/>
                      <a:pt x="5733" y="7719"/>
                      <a:pt x="5733" y="7719"/>
                    </a:cubicBezTo>
                    <a:cubicBezTo>
                      <a:pt x="5770" y="7719"/>
                      <a:pt x="5770" y="7719"/>
                      <a:pt x="5770" y="7719"/>
                    </a:cubicBezTo>
                    <a:cubicBezTo>
                      <a:pt x="5770" y="7719"/>
                      <a:pt x="5770" y="7719"/>
                      <a:pt x="5770" y="7719"/>
                    </a:cubicBezTo>
                    <a:cubicBezTo>
                      <a:pt x="5807" y="7651"/>
                      <a:pt x="5807" y="7651"/>
                      <a:pt x="5807" y="7651"/>
                    </a:cubicBezTo>
                    <a:cubicBezTo>
                      <a:pt x="5844" y="7651"/>
                      <a:pt x="5844" y="7651"/>
                      <a:pt x="5844" y="7651"/>
                    </a:cubicBezTo>
                    <a:cubicBezTo>
                      <a:pt x="5881" y="7719"/>
                      <a:pt x="5881" y="7719"/>
                      <a:pt x="5881" y="7719"/>
                    </a:cubicBezTo>
                    <a:cubicBezTo>
                      <a:pt x="5955" y="7787"/>
                      <a:pt x="5955" y="7787"/>
                      <a:pt x="5955" y="7787"/>
                    </a:cubicBezTo>
                    <a:cubicBezTo>
                      <a:pt x="5992" y="7787"/>
                      <a:pt x="5992" y="7787"/>
                      <a:pt x="5992" y="7787"/>
                    </a:cubicBezTo>
                    <a:cubicBezTo>
                      <a:pt x="6029" y="7651"/>
                      <a:pt x="6029" y="7651"/>
                      <a:pt x="6029" y="7651"/>
                    </a:cubicBezTo>
                    <a:cubicBezTo>
                      <a:pt x="6029" y="7584"/>
                      <a:pt x="6029" y="7584"/>
                      <a:pt x="6029" y="7584"/>
                    </a:cubicBezTo>
                    <a:cubicBezTo>
                      <a:pt x="5955" y="7516"/>
                      <a:pt x="5955" y="7516"/>
                      <a:pt x="5955" y="7516"/>
                    </a:cubicBezTo>
                    <a:cubicBezTo>
                      <a:pt x="5881" y="7584"/>
                      <a:pt x="5881" y="7584"/>
                      <a:pt x="5881" y="7584"/>
                    </a:cubicBezTo>
                    <a:cubicBezTo>
                      <a:pt x="5881" y="7584"/>
                      <a:pt x="5881" y="7584"/>
                      <a:pt x="5881" y="7584"/>
                    </a:cubicBezTo>
                    <a:cubicBezTo>
                      <a:pt x="5881" y="7516"/>
                      <a:pt x="5881" y="7516"/>
                      <a:pt x="5881" y="7516"/>
                    </a:cubicBezTo>
                    <a:cubicBezTo>
                      <a:pt x="5918" y="7516"/>
                      <a:pt x="5918" y="7516"/>
                      <a:pt x="5918" y="7516"/>
                    </a:cubicBezTo>
                    <a:cubicBezTo>
                      <a:pt x="5918" y="7516"/>
                      <a:pt x="5918" y="7516"/>
                      <a:pt x="5918" y="7516"/>
                    </a:cubicBezTo>
                    <a:cubicBezTo>
                      <a:pt x="5918" y="7448"/>
                      <a:pt x="5918" y="7448"/>
                      <a:pt x="5918" y="7448"/>
                    </a:cubicBezTo>
                    <a:cubicBezTo>
                      <a:pt x="5955" y="7381"/>
                      <a:pt x="5955" y="7381"/>
                      <a:pt x="5955" y="7381"/>
                    </a:cubicBezTo>
                    <a:cubicBezTo>
                      <a:pt x="5992" y="7313"/>
                      <a:pt x="5992" y="7313"/>
                      <a:pt x="5992" y="7313"/>
                    </a:cubicBezTo>
                    <a:cubicBezTo>
                      <a:pt x="6029" y="7313"/>
                      <a:pt x="6029" y="7313"/>
                      <a:pt x="6029" y="7313"/>
                    </a:cubicBezTo>
                    <a:cubicBezTo>
                      <a:pt x="6140" y="7313"/>
                      <a:pt x="6140" y="7313"/>
                      <a:pt x="6140" y="7313"/>
                    </a:cubicBezTo>
                    <a:cubicBezTo>
                      <a:pt x="6177" y="7381"/>
                      <a:pt x="6177" y="7381"/>
                      <a:pt x="6177" y="7381"/>
                    </a:cubicBezTo>
                    <a:cubicBezTo>
                      <a:pt x="6214" y="7448"/>
                      <a:pt x="6214" y="7448"/>
                      <a:pt x="6214" y="7448"/>
                    </a:cubicBezTo>
                    <a:cubicBezTo>
                      <a:pt x="6325" y="7448"/>
                      <a:pt x="6325" y="7448"/>
                      <a:pt x="6325" y="7448"/>
                    </a:cubicBezTo>
                    <a:cubicBezTo>
                      <a:pt x="6325" y="7516"/>
                      <a:pt x="6325" y="7516"/>
                      <a:pt x="6325" y="7516"/>
                    </a:cubicBezTo>
                    <a:cubicBezTo>
                      <a:pt x="6362" y="7584"/>
                      <a:pt x="6362" y="7584"/>
                      <a:pt x="6362" y="7584"/>
                    </a:cubicBezTo>
                    <a:cubicBezTo>
                      <a:pt x="6436" y="7651"/>
                      <a:pt x="6436" y="7651"/>
                      <a:pt x="6436" y="7651"/>
                    </a:cubicBezTo>
                    <a:cubicBezTo>
                      <a:pt x="6473" y="7651"/>
                      <a:pt x="6473" y="7651"/>
                      <a:pt x="6473" y="7651"/>
                    </a:cubicBezTo>
                    <a:cubicBezTo>
                      <a:pt x="6584" y="7651"/>
                      <a:pt x="6584" y="7651"/>
                      <a:pt x="6584" y="7651"/>
                    </a:cubicBezTo>
                    <a:cubicBezTo>
                      <a:pt x="6658" y="7584"/>
                      <a:pt x="6658" y="7584"/>
                      <a:pt x="6658" y="7584"/>
                    </a:cubicBezTo>
                    <a:cubicBezTo>
                      <a:pt x="6658" y="7651"/>
                      <a:pt x="6658" y="7651"/>
                      <a:pt x="6658" y="7651"/>
                    </a:cubicBezTo>
                    <a:cubicBezTo>
                      <a:pt x="6695" y="7651"/>
                      <a:pt x="6695" y="7651"/>
                      <a:pt x="6695" y="7651"/>
                    </a:cubicBezTo>
                    <a:cubicBezTo>
                      <a:pt x="6732" y="7651"/>
                      <a:pt x="6732" y="7651"/>
                      <a:pt x="6732" y="7651"/>
                    </a:cubicBezTo>
                    <a:cubicBezTo>
                      <a:pt x="6695" y="7719"/>
                      <a:pt x="6695" y="7719"/>
                      <a:pt x="6695" y="7719"/>
                    </a:cubicBezTo>
                    <a:cubicBezTo>
                      <a:pt x="6732" y="7787"/>
                      <a:pt x="6732" y="7787"/>
                      <a:pt x="6732" y="7787"/>
                    </a:cubicBezTo>
                    <a:cubicBezTo>
                      <a:pt x="6695" y="7787"/>
                      <a:pt x="6695" y="7787"/>
                      <a:pt x="6695" y="7787"/>
                    </a:cubicBezTo>
                    <a:cubicBezTo>
                      <a:pt x="6658" y="7855"/>
                      <a:pt x="6658" y="7855"/>
                      <a:pt x="6658" y="7855"/>
                    </a:cubicBezTo>
                    <a:cubicBezTo>
                      <a:pt x="6658" y="7922"/>
                      <a:pt x="6658" y="7922"/>
                      <a:pt x="6658" y="7922"/>
                    </a:cubicBezTo>
                    <a:cubicBezTo>
                      <a:pt x="6695" y="7990"/>
                      <a:pt x="6695" y="7990"/>
                      <a:pt x="6695" y="7990"/>
                    </a:cubicBezTo>
                    <a:cubicBezTo>
                      <a:pt x="6695" y="8058"/>
                      <a:pt x="6695" y="8058"/>
                      <a:pt x="6695" y="8058"/>
                    </a:cubicBezTo>
                    <a:cubicBezTo>
                      <a:pt x="6732" y="8193"/>
                      <a:pt x="6732" y="8193"/>
                      <a:pt x="6732" y="8193"/>
                    </a:cubicBezTo>
                    <a:cubicBezTo>
                      <a:pt x="6732" y="8193"/>
                      <a:pt x="6732" y="8193"/>
                      <a:pt x="6732" y="8193"/>
                    </a:cubicBezTo>
                    <a:cubicBezTo>
                      <a:pt x="6732" y="8261"/>
                      <a:pt x="6732" y="8261"/>
                      <a:pt x="6732" y="8261"/>
                    </a:cubicBezTo>
                    <a:cubicBezTo>
                      <a:pt x="6732" y="8464"/>
                      <a:pt x="6732" y="8464"/>
                      <a:pt x="6732" y="8464"/>
                    </a:cubicBezTo>
                    <a:cubicBezTo>
                      <a:pt x="6768" y="8464"/>
                      <a:pt x="6768" y="8464"/>
                      <a:pt x="6768" y="8464"/>
                    </a:cubicBezTo>
                    <a:cubicBezTo>
                      <a:pt x="6768" y="8396"/>
                      <a:pt x="6768" y="8396"/>
                      <a:pt x="6768" y="8396"/>
                    </a:cubicBezTo>
                    <a:cubicBezTo>
                      <a:pt x="6768" y="8329"/>
                      <a:pt x="6768" y="8329"/>
                      <a:pt x="6768" y="8329"/>
                    </a:cubicBezTo>
                    <a:cubicBezTo>
                      <a:pt x="6768" y="8329"/>
                      <a:pt x="6768" y="8329"/>
                      <a:pt x="6768" y="8329"/>
                    </a:cubicBezTo>
                    <a:cubicBezTo>
                      <a:pt x="6768" y="8261"/>
                      <a:pt x="6768" y="8261"/>
                      <a:pt x="6768" y="8261"/>
                    </a:cubicBezTo>
                    <a:cubicBezTo>
                      <a:pt x="6805" y="8193"/>
                      <a:pt x="6805" y="8193"/>
                      <a:pt x="6805" y="8193"/>
                    </a:cubicBezTo>
                    <a:cubicBezTo>
                      <a:pt x="6805" y="8125"/>
                      <a:pt x="6805" y="8125"/>
                      <a:pt x="6805" y="8125"/>
                    </a:cubicBezTo>
                    <a:cubicBezTo>
                      <a:pt x="6842" y="8193"/>
                      <a:pt x="6842" y="8193"/>
                      <a:pt x="6842" y="8193"/>
                    </a:cubicBezTo>
                    <a:cubicBezTo>
                      <a:pt x="6842" y="8261"/>
                      <a:pt x="6842" y="8261"/>
                      <a:pt x="6842" y="8261"/>
                    </a:cubicBezTo>
                    <a:cubicBezTo>
                      <a:pt x="6879" y="8396"/>
                      <a:pt x="6879" y="8396"/>
                      <a:pt x="6879" y="8396"/>
                    </a:cubicBezTo>
                    <a:cubicBezTo>
                      <a:pt x="6879" y="8396"/>
                      <a:pt x="6879" y="8396"/>
                      <a:pt x="6879" y="8396"/>
                    </a:cubicBezTo>
                    <a:cubicBezTo>
                      <a:pt x="6842" y="8464"/>
                      <a:pt x="6842" y="8464"/>
                      <a:pt x="6842" y="8464"/>
                    </a:cubicBezTo>
                    <a:cubicBezTo>
                      <a:pt x="6842" y="8532"/>
                      <a:pt x="6842" y="8532"/>
                      <a:pt x="6842" y="8532"/>
                    </a:cubicBezTo>
                    <a:cubicBezTo>
                      <a:pt x="6842" y="8532"/>
                      <a:pt x="6842" y="8532"/>
                      <a:pt x="6842" y="8532"/>
                    </a:cubicBezTo>
                    <a:cubicBezTo>
                      <a:pt x="6879" y="8599"/>
                      <a:pt x="6879" y="8599"/>
                      <a:pt x="6879" y="8599"/>
                    </a:cubicBezTo>
                    <a:cubicBezTo>
                      <a:pt x="6953" y="8599"/>
                      <a:pt x="6953" y="8599"/>
                      <a:pt x="6953" y="8599"/>
                    </a:cubicBezTo>
                    <a:cubicBezTo>
                      <a:pt x="6990" y="8599"/>
                      <a:pt x="6990" y="8599"/>
                      <a:pt x="6990" y="8599"/>
                    </a:cubicBezTo>
                    <a:cubicBezTo>
                      <a:pt x="7027" y="8667"/>
                      <a:pt x="7027" y="8667"/>
                      <a:pt x="7027" y="8667"/>
                    </a:cubicBezTo>
                    <a:cubicBezTo>
                      <a:pt x="7027" y="8735"/>
                      <a:pt x="7027" y="8735"/>
                      <a:pt x="7027" y="8735"/>
                    </a:cubicBezTo>
                    <a:cubicBezTo>
                      <a:pt x="7064" y="8803"/>
                      <a:pt x="7064" y="8803"/>
                      <a:pt x="7064" y="8803"/>
                    </a:cubicBezTo>
                    <a:cubicBezTo>
                      <a:pt x="7138" y="8803"/>
                      <a:pt x="7138" y="8803"/>
                      <a:pt x="7138" y="8803"/>
                    </a:cubicBezTo>
                    <a:cubicBezTo>
                      <a:pt x="7212" y="8870"/>
                      <a:pt x="7212" y="8870"/>
                      <a:pt x="7212" y="8870"/>
                    </a:cubicBezTo>
                    <a:cubicBezTo>
                      <a:pt x="7175" y="8870"/>
                      <a:pt x="7175" y="8870"/>
                      <a:pt x="7175" y="8870"/>
                    </a:cubicBezTo>
                    <a:cubicBezTo>
                      <a:pt x="7175" y="8803"/>
                      <a:pt x="7175" y="8803"/>
                      <a:pt x="7175" y="8803"/>
                    </a:cubicBezTo>
                    <a:cubicBezTo>
                      <a:pt x="7249" y="8735"/>
                      <a:pt x="7249" y="8735"/>
                      <a:pt x="7249" y="8735"/>
                    </a:cubicBezTo>
                    <a:cubicBezTo>
                      <a:pt x="7286" y="8667"/>
                      <a:pt x="7286" y="8667"/>
                      <a:pt x="7286" y="8667"/>
                    </a:cubicBezTo>
                    <a:cubicBezTo>
                      <a:pt x="7360" y="8803"/>
                      <a:pt x="7360" y="8803"/>
                      <a:pt x="7360" y="8803"/>
                    </a:cubicBezTo>
                    <a:cubicBezTo>
                      <a:pt x="7397" y="8803"/>
                      <a:pt x="7397" y="8803"/>
                      <a:pt x="7397" y="8803"/>
                    </a:cubicBezTo>
                    <a:cubicBezTo>
                      <a:pt x="7434" y="8870"/>
                      <a:pt x="7434" y="8870"/>
                      <a:pt x="7434" y="8870"/>
                    </a:cubicBezTo>
                    <a:cubicBezTo>
                      <a:pt x="7434" y="8938"/>
                      <a:pt x="7434" y="8938"/>
                      <a:pt x="7434" y="8938"/>
                    </a:cubicBezTo>
                    <a:cubicBezTo>
                      <a:pt x="7434" y="8870"/>
                      <a:pt x="7434" y="8870"/>
                      <a:pt x="7434" y="8870"/>
                    </a:cubicBezTo>
                    <a:cubicBezTo>
                      <a:pt x="7397" y="8735"/>
                      <a:pt x="7397" y="8735"/>
                      <a:pt x="7397" y="8735"/>
                    </a:cubicBezTo>
                    <a:cubicBezTo>
                      <a:pt x="7397" y="8735"/>
                      <a:pt x="7397" y="8735"/>
                      <a:pt x="7397" y="8735"/>
                    </a:cubicBezTo>
                    <a:cubicBezTo>
                      <a:pt x="7323" y="8735"/>
                      <a:pt x="7323" y="8735"/>
                      <a:pt x="7323" y="8735"/>
                    </a:cubicBezTo>
                    <a:cubicBezTo>
                      <a:pt x="7286" y="8667"/>
                      <a:pt x="7286" y="8667"/>
                      <a:pt x="7286" y="8667"/>
                    </a:cubicBezTo>
                    <a:cubicBezTo>
                      <a:pt x="7212" y="8667"/>
                      <a:pt x="7212" y="8667"/>
                      <a:pt x="7212" y="8667"/>
                    </a:cubicBezTo>
                    <a:cubicBezTo>
                      <a:pt x="7175" y="8735"/>
                      <a:pt x="7175" y="8735"/>
                      <a:pt x="7175" y="8735"/>
                    </a:cubicBezTo>
                    <a:cubicBezTo>
                      <a:pt x="7138" y="8735"/>
                      <a:pt x="7138" y="8735"/>
                      <a:pt x="7138" y="8735"/>
                    </a:cubicBezTo>
                    <a:cubicBezTo>
                      <a:pt x="7138" y="8735"/>
                      <a:pt x="7138" y="8735"/>
                      <a:pt x="7138" y="8735"/>
                    </a:cubicBezTo>
                    <a:cubicBezTo>
                      <a:pt x="7064" y="8735"/>
                      <a:pt x="7064" y="8735"/>
                      <a:pt x="7064" y="8735"/>
                    </a:cubicBezTo>
                    <a:cubicBezTo>
                      <a:pt x="7027" y="8599"/>
                      <a:pt x="7027" y="8599"/>
                      <a:pt x="7027" y="8599"/>
                    </a:cubicBezTo>
                    <a:cubicBezTo>
                      <a:pt x="6990" y="8599"/>
                      <a:pt x="6990" y="8599"/>
                      <a:pt x="6990" y="8599"/>
                    </a:cubicBezTo>
                    <a:cubicBezTo>
                      <a:pt x="6916" y="8532"/>
                      <a:pt x="6916" y="8532"/>
                      <a:pt x="6916" y="8532"/>
                    </a:cubicBezTo>
                    <a:cubicBezTo>
                      <a:pt x="6916" y="8464"/>
                      <a:pt x="6916" y="8464"/>
                      <a:pt x="6916" y="8464"/>
                    </a:cubicBezTo>
                    <a:cubicBezTo>
                      <a:pt x="6916" y="8464"/>
                      <a:pt x="6916" y="8464"/>
                      <a:pt x="6916" y="8464"/>
                    </a:cubicBezTo>
                    <a:cubicBezTo>
                      <a:pt x="6953" y="8464"/>
                      <a:pt x="6953" y="8464"/>
                      <a:pt x="6953" y="8464"/>
                    </a:cubicBezTo>
                    <a:cubicBezTo>
                      <a:pt x="6990" y="8396"/>
                      <a:pt x="6990" y="8396"/>
                      <a:pt x="6990" y="8396"/>
                    </a:cubicBezTo>
                    <a:cubicBezTo>
                      <a:pt x="6990" y="8329"/>
                      <a:pt x="6990" y="8329"/>
                      <a:pt x="6990" y="8329"/>
                    </a:cubicBezTo>
                    <a:cubicBezTo>
                      <a:pt x="6916" y="8261"/>
                      <a:pt x="6916" y="8261"/>
                      <a:pt x="6916" y="8261"/>
                    </a:cubicBezTo>
                    <a:cubicBezTo>
                      <a:pt x="6916" y="8125"/>
                      <a:pt x="6916" y="8125"/>
                      <a:pt x="6916" y="8125"/>
                    </a:cubicBezTo>
                    <a:cubicBezTo>
                      <a:pt x="6842" y="7990"/>
                      <a:pt x="6842" y="7990"/>
                      <a:pt x="6842" y="7990"/>
                    </a:cubicBezTo>
                    <a:cubicBezTo>
                      <a:pt x="6805" y="7990"/>
                      <a:pt x="6805" y="7990"/>
                      <a:pt x="6805" y="7990"/>
                    </a:cubicBezTo>
                    <a:cubicBezTo>
                      <a:pt x="6768" y="7922"/>
                      <a:pt x="6768" y="7922"/>
                      <a:pt x="6768" y="7922"/>
                    </a:cubicBezTo>
                    <a:cubicBezTo>
                      <a:pt x="6805" y="7855"/>
                      <a:pt x="6805" y="7855"/>
                      <a:pt x="6805" y="7855"/>
                    </a:cubicBezTo>
                    <a:cubicBezTo>
                      <a:pt x="6768" y="7787"/>
                      <a:pt x="6768" y="7787"/>
                      <a:pt x="6768" y="7787"/>
                    </a:cubicBezTo>
                    <a:cubicBezTo>
                      <a:pt x="6768" y="7651"/>
                      <a:pt x="6768" y="7651"/>
                      <a:pt x="6768" y="7651"/>
                    </a:cubicBezTo>
                    <a:cubicBezTo>
                      <a:pt x="6732" y="7584"/>
                      <a:pt x="6732" y="7584"/>
                      <a:pt x="6732" y="7584"/>
                    </a:cubicBezTo>
                    <a:cubicBezTo>
                      <a:pt x="6732" y="7584"/>
                      <a:pt x="6732" y="7584"/>
                      <a:pt x="6732" y="7584"/>
                    </a:cubicBezTo>
                    <a:cubicBezTo>
                      <a:pt x="6658" y="7516"/>
                      <a:pt x="6658" y="7516"/>
                      <a:pt x="6658" y="7516"/>
                    </a:cubicBezTo>
                    <a:cubicBezTo>
                      <a:pt x="6584" y="7516"/>
                      <a:pt x="6584" y="7516"/>
                      <a:pt x="6584" y="7516"/>
                    </a:cubicBezTo>
                    <a:cubicBezTo>
                      <a:pt x="6547" y="7448"/>
                      <a:pt x="6547" y="7448"/>
                      <a:pt x="6547" y="7448"/>
                    </a:cubicBezTo>
                    <a:cubicBezTo>
                      <a:pt x="6510" y="7381"/>
                      <a:pt x="6510" y="7381"/>
                      <a:pt x="6510" y="7381"/>
                    </a:cubicBezTo>
                    <a:cubicBezTo>
                      <a:pt x="6510" y="7313"/>
                      <a:pt x="6510" y="7313"/>
                      <a:pt x="6510" y="7313"/>
                    </a:cubicBezTo>
                    <a:cubicBezTo>
                      <a:pt x="6473" y="7245"/>
                      <a:pt x="6473" y="7245"/>
                      <a:pt x="6473" y="7245"/>
                    </a:cubicBezTo>
                    <a:cubicBezTo>
                      <a:pt x="6473" y="7245"/>
                      <a:pt x="6473" y="7245"/>
                      <a:pt x="6473" y="7245"/>
                    </a:cubicBezTo>
                    <a:cubicBezTo>
                      <a:pt x="6436" y="7245"/>
                      <a:pt x="6436" y="7245"/>
                      <a:pt x="6436" y="7245"/>
                    </a:cubicBezTo>
                    <a:cubicBezTo>
                      <a:pt x="6325" y="7245"/>
                      <a:pt x="6325" y="7245"/>
                      <a:pt x="6325" y="7245"/>
                    </a:cubicBezTo>
                    <a:cubicBezTo>
                      <a:pt x="6288" y="7245"/>
                      <a:pt x="6288" y="7245"/>
                      <a:pt x="6288" y="7245"/>
                    </a:cubicBezTo>
                    <a:cubicBezTo>
                      <a:pt x="6251" y="7245"/>
                      <a:pt x="6251" y="7245"/>
                      <a:pt x="6251" y="7245"/>
                    </a:cubicBezTo>
                    <a:cubicBezTo>
                      <a:pt x="6251" y="7110"/>
                      <a:pt x="6251" y="7110"/>
                      <a:pt x="6251" y="7110"/>
                    </a:cubicBezTo>
                    <a:cubicBezTo>
                      <a:pt x="6214" y="7110"/>
                      <a:pt x="6214" y="7110"/>
                      <a:pt x="6214" y="7110"/>
                    </a:cubicBezTo>
                    <a:cubicBezTo>
                      <a:pt x="6214" y="7110"/>
                      <a:pt x="6214" y="7110"/>
                      <a:pt x="6214" y="7110"/>
                    </a:cubicBezTo>
                    <a:cubicBezTo>
                      <a:pt x="6214" y="6974"/>
                      <a:pt x="6214" y="6974"/>
                      <a:pt x="6214" y="6974"/>
                    </a:cubicBezTo>
                    <a:cubicBezTo>
                      <a:pt x="6177" y="6907"/>
                      <a:pt x="6177" y="6907"/>
                      <a:pt x="6177" y="6907"/>
                    </a:cubicBezTo>
                    <a:cubicBezTo>
                      <a:pt x="6103" y="6839"/>
                      <a:pt x="6103" y="6839"/>
                      <a:pt x="6103" y="6839"/>
                    </a:cubicBezTo>
                    <a:cubicBezTo>
                      <a:pt x="6140" y="6771"/>
                      <a:pt x="6140" y="6771"/>
                      <a:pt x="6140" y="6771"/>
                    </a:cubicBezTo>
                    <a:cubicBezTo>
                      <a:pt x="6140" y="6771"/>
                      <a:pt x="6140" y="6771"/>
                      <a:pt x="6140" y="6771"/>
                    </a:cubicBezTo>
                    <a:cubicBezTo>
                      <a:pt x="6103" y="6771"/>
                      <a:pt x="6103" y="6771"/>
                      <a:pt x="6103" y="6771"/>
                    </a:cubicBezTo>
                    <a:cubicBezTo>
                      <a:pt x="6066" y="6703"/>
                      <a:pt x="6066" y="6703"/>
                      <a:pt x="6066" y="6703"/>
                    </a:cubicBezTo>
                    <a:cubicBezTo>
                      <a:pt x="6103" y="6636"/>
                      <a:pt x="6103" y="6636"/>
                      <a:pt x="6103" y="6636"/>
                    </a:cubicBezTo>
                    <a:cubicBezTo>
                      <a:pt x="6103" y="6568"/>
                      <a:pt x="6103" y="6568"/>
                      <a:pt x="6103" y="6568"/>
                    </a:cubicBezTo>
                    <a:cubicBezTo>
                      <a:pt x="6066" y="6568"/>
                      <a:pt x="6066" y="6568"/>
                      <a:pt x="6066" y="6568"/>
                    </a:cubicBezTo>
                    <a:cubicBezTo>
                      <a:pt x="6066" y="6500"/>
                      <a:pt x="6066" y="6500"/>
                      <a:pt x="6066" y="6500"/>
                    </a:cubicBezTo>
                    <a:cubicBezTo>
                      <a:pt x="6103" y="6500"/>
                      <a:pt x="6103" y="6500"/>
                      <a:pt x="6103" y="6500"/>
                    </a:cubicBezTo>
                    <a:cubicBezTo>
                      <a:pt x="6177" y="6433"/>
                      <a:pt x="6177" y="6433"/>
                      <a:pt x="6177" y="6433"/>
                    </a:cubicBezTo>
                    <a:cubicBezTo>
                      <a:pt x="6214" y="6433"/>
                      <a:pt x="6214" y="6433"/>
                      <a:pt x="6214" y="6433"/>
                    </a:cubicBezTo>
                    <a:cubicBezTo>
                      <a:pt x="6288" y="6433"/>
                      <a:pt x="6288" y="6433"/>
                      <a:pt x="6288" y="6433"/>
                    </a:cubicBezTo>
                    <a:cubicBezTo>
                      <a:pt x="6399" y="6297"/>
                      <a:pt x="6399" y="6297"/>
                      <a:pt x="6399" y="6297"/>
                    </a:cubicBezTo>
                    <a:cubicBezTo>
                      <a:pt x="6473" y="6229"/>
                      <a:pt x="6473" y="6229"/>
                      <a:pt x="6473" y="6229"/>
                    </a:cubicBezTo>
                    <a:cubicBezTo>
                      <a:pt x="6510" y="6229"/>
                      <a:pt x="6510" y="6229"/>
                      <a:pt x="6510" y="6229"/>
                    </a:cubicBezTo>
                    <a:cubicBezTo>
                      <a:pt x="6547" y="6297"/>
                      <a:pt x="6547" y="6297"/>
                      <a:pt x="6547" y="6297"/>
                    </a:cubicBezTo>
                    <a:cubicBezTo>
                      <a:pt x="6584" y="6229"/>
                      <a:pt x="6584" y="6229"/>
                      <a:pt x="6584" y="6229"/>
                    </a:cubicBezTo>
                    <a:cubicBezTo>
                      <a:pt x="6584" y="6162"/>
                      <a:pt x="6584" y="6162"/>
                      <a:pt x="6584" y="6162"/>
                    </a:cubicBezTo>
                    <a:cubicBezTo>
                      <a:pt x="6658" y="6162"/>
                      <a:pt x="6658" y="6162"/>
                      <a:pt x="6658" y="6162"/>
                    </a:cubicBezTo>
                    <a:cubicBezTo>
                      <a:pt x="6768" y="6026"/>
                      <a:pt x="6768" y="6026"/>
                      <a:pt x="6768" y="6026"/>
                    </a:cubicBezTo>
                    <a:cubicBezTo>
                      <a:pt x="6768" y="6094"/>
                      <a:pt x="6768" y="6094"/>
                      <a:pt x="6768" y="6094"/>
                    </a:cubicBezTo>
                    <a:cubicBezTo>
                      <a:pt x="6768" y="6162"/>
                      <a:pt x="6768" y="6162"/>
                      <a:pt x="6768" y="6162"/>
                    </a:cubicBezTo>
                    <a:cubicBezTo>
                      <a:pt x="6768" y="6162"/>
                      <a:pt x="6768" y="6162"/>
                      <a:pt x="6768" y="6162"/>
                    </a:cubicBezTo>
                    <a:cubicBezTo>
                      <a:pt x="6732" y="6229"/>
                      <a:pt x="6732" y="6229"/>
                      <a:pt x="6732" y="6229"/>
                    </a:cubicBezTo>
                    <a:cubicBezTo>
                      <a:pt x="6695" y="6297"/>
                      <a:pt x="6695" y="6297"/>
                      <a:pt x="6695" y="6297"/>
                    </a:cubicBezTo>
                    <a:cubicBezTo>
                      <a:pt x="6695" y="6365"/>
                      <a:pt x="6695" y="6365"/>
                      <a:pt x="6695" y="6365"/>
                    </a:cubicBezTo>
                    <a:cubicBezTo>
                      <a:pt x="6768" y="6500"/>
                      <a:pt x="6768" y="6500"/>
                      <a:pt x="6768" y="6500"/>
                    </a:cubicBezTo>
                    <a:cubicBezTo>
                      <a:pt x="6842" y="6500"/>
                      <a:pt x="6842" y="6500"/>
                      <a:pt x="6842" y="6500"/>
                    </a:cubicBezTo>
                    <a:cubicBezTo>
                      <a:pt x="6805" y="6433"/>
                      <a:pt x="6805" y="6433"/>
                      <a:pt x="6805" y="6433"/>
                    </a:cubicBezTo>
                    <a:cubicBezTo>
                      <a:pt x="6732" y="6365"/>
                      <a:pt x="6732" y="6365"/>
                      <a:pt x="6732" y="6365"/>
                    </a:cubicBezTo>
                    <a:cubicBezTo>
                      <a:pt x="6732" y="6297"/>
                      <a:pt x="6732" y="6297"/>
                      <a:pt x="6732" y="6297"/>
                    </a:cubicBezTo>
                    <a:cubicBezTo>
                      <a:pt x="6768" y="6229"/>
                      <a:pt x="6768" y="6229"/>
                      <a:pt x="6768" y="6229"/>
                    </a:cubicBezTo>
                    <a:cubicBezTo>
                      <a:pt x="6842" y="6162"/>
                      <a:pt x="6842" y="6162"/>
                      <a:pt x="6842" y="6162"/>
                    </a:cubicBezTo>
                    <a:cubicBezTo>
                      <a:pt x="6842" y="6094"/>
                      <a:pt x="6842" y="6094"/>
                      <a:pt x="6842" y="6094"/>
                    </a:cubicBezTo>
                    <a:cubicBezTo>
                      <a:pt x="6842" y="6026"/>
                      <a:pt x="6842" y="6026"/>
                      <a:pt x="6842" y="6026"/>
                    </a:cubicBezTo>
                    <a:cubicBezTo>
                      <a:pt x="6805" y="6026"/>
                      <a:pt x="6805" y="6026"/>
                      <a:pt x="6805" y="6026"/>
                    </a:cubicBezTo>
                    <a:cubicBezTo>
                      <a:pt x="6732" y="5959"/>
                      <a:pt x="6732" y="5959"/>
                      <a:pt x="6732" y="5959"/>
                    </a:cubicBezTo>
                    <a:cubicBezTo>
                      <a:pt x="6768" y="5891"/>
                      <a:pt x="6768" y="5891"/>
                      <a:pt x="6768" y="5891"/>
                    </a:cubicBezTo>
                    <a:cubicBezTo>
                      <a:pt x="6695" y="5891"/>
                      <a:pt x="6695" y="5891"/>
                      <a:pt x="6695" y="5891"/>
                    </a:cubicBezTo>
                    <a:cubicBezTo>
                      <a:pt x="6695" y="5959"/>
                      <a:pt x="6695" y="5959"/>
                      <a:pt x="6695" y="5959"/>
                    </a:cubicBezTo>
                    <a:cubicBezTo>
                      <a:pt x="6658" y="5891"/>
                      <a:pt x="6658" y="5891"/>
                      <a:pt x="6658" y="5891"/>
                    </a:cubicBezTo>
                    <a:cubicBezTo>
                      <a:pt x="6658" y="5823"/>
                      <a:pt x="6658" y="5823"/>
                      <a:pt x="6658" y="5823"/>
                    </a:cubicBezTo>
                    <a:cubicBezTo>
                      <a:pt x="6584" y="5823"/>
                      <a:pt x="6584" y="5823"/>
                      <a:pt x="6584" y="5823"/>
                    </a:cubicBezTo>
                    <a:cubicBezTo>
                      <a:pt x="6584" y="5891"/>
                      <a:pt x="6584" y="5891"/>
                      <a:pt x="6584" y="5891"/>
                    </a:cubicBezTo>
                    <a:cubicBezTo>
                      <a:pt x="6547" y="5755"/>
                      <a:pt x="6547" y="5755"/>
                      <a:pt x="6547" y="5755"/>
                    </a:cubicBezTo>
                    <a:cubicBezTo>
                      <a:pt x="6547" y="5755"/>
                      <a:pt x="6547" y="5755"/>
                      <a:pt x="6547" y="5755"/>
                    </a:cubicBezTo>
                    <a:cubicBezTo>
                      <a:pt x="6547" y="5688"/>
                      <a:pt x="6547" y="5688"/>
                      <a:pt x="6547" y="5688"/>
                    </a:cubicBezTo>
                    <a:cubicBezTo>
                      <a:pt x="6584" y="5688"/>
                      <a:pt x="6584" y="5688"/>
                      <a:pt x="6584" y="5688"/>
                    </a:cubicBezTo>
                    <a:cubicBezTo>
                      <a:pt x="6621" y="5755"/>
                      <a:pt x="6621" y="5755"/>
                      <a:pt x="6621" y="5755"/>
                    </a:cubicBezTo>
                    <a:cubicBezTo>
                      <a:pt x="6658" y="5755"/>
                      <a:pt x="6658" y="5755"/>
                      <a:pt x="6658" y="5755"/>
                    </a:cubicBezTo>
                    <a:cubicBezTo>
                      <a:pt x="6695" y="5688"/>
                      <a:pt x="6695" y="5688"/>
                      <a:pt x="6695" y="5688"/>
                    </a:cubicBezTo>
                    <a:cubicBezTo>
                      <a:pt x="6658" y="5688"/>
                      <a:pt x="6658" y="5688"/>
                      <a:pt x="6658" y="5688"/>
                    </a:cubicBezTo>
                    <a:cubicBezTo>
                      <a:pt x="6658" y="5688"/>
                      <a:pt x="6658" y="5688"/>
                      <a:pt x="6658" y="5688"/>
                    </a:cubicBezTo>
                    <a:cubicBezTo>
                      <a:pt x="6621" y="5688"/>
                      <a:pt x="6621" y="5688"/>
                      <a:pt x="6621" y="5688"/>
                    </a:cubicBezTo>
                    <a:cubicBezTo>
                      <a:pt x="6584" y="5688"/>
                      <a:pt x="6584" y="5688"/>
                      <a:pt x="6584" y="5688"/>
                    </a:cubicBezTo>
                    <a:cubicBezTo>
                      <a:pt x="6584" y="5620"/>
                      <a:pt x="6584" y="5620"/>
                      <a:pt x="6584" y="5620"/>
                    </a:cubicBezTo>
                    <a:cubicBezTo>
                      <a:pt x="6547" y="5620"/>
                      <a:pt x="6547" y="5620"/>
                      <a:pt x="6547" y="5620"/>
                    </a:cubicBezTo>
                    <a:cubicBezTo>
                      <a:pt x="6473" y="5620"/>
                      <a:pt x="6473" y="5620"/>
                      <a:pt x="6473" y="5620"/>
                    </a:cubicBezTo>
                    <a:cubicBezTo>
                      <a:pt x="6473" y="5620"/>
                      <a:pt x="6473" y="5620"/>
                      <a:pt x="6473" y="5620"/>
                    </a:cubicBezTo>
                    <a:cubicBezTo>
                      <a:pt x="6436" y="5552"/>
                      <a:pt x="6436" y="5552"/>
                      <a:pt x="6436" y="5552"/>
                    </a:cubicBezTo>
                    <a:cubicBezTo>
                      <a:pt x="6473" y="5552"/>
                      <a:pt x="6473" y="5552"/>
                      <a:pt x="6473" y="5552"/>
                    </a:cubicBezTo>
                    <a:cubicBezTo>
                      <a:pt x="6436" y="5485"/>
                      <a:pt x="6436" y="5485"/>
                      <a:pt x="6436" y="5485"/>
                    </a:cubicBezTo>
                    <a:cubicBezTo>
                      <a:pt x="6436" y="5417"/>
                      <a:pt x="6436" y="5417"/>
                      <a:pt x="6436" y="5417"/>
                    </a:cubicBezTo>
                    <a:cubicBezTo>
                      <a:pt x="6436" y="5417"/>
                      <a:pt x="6436" y="5417"/>
                      <a:pt x="6436" y="5417"/>
                    </a:cubicBezTo>
                    <a:cubicBezTo>
                      <a:pt x="6473" y="5417"/>
                      <a:pt x="6473" y="5417"/>
                      <a:pt x="6473" y="5417"/>
                    </a:cubicBezTo>
                    <a:cubicBezTo>
                      <a:pt x="6510" y="5485"/>
                      <a:pt x="6510" y="5485"/>
                      <a:pt x="6510" y="5485"/>
                    </a:cubicBezTo>
                    <a:cubicBezTo>
                      <a:pt x="6510" y="5485"/>
                      <a:pt x="6510" y="5485"/>
                      <a:pt x="6510" y="5485"/>
                    </a:cubicBezTo>
                    <a:cubicBezTo>
                      <a:pt x="6547" y="5552"/>
                      <a:pt x="6547" y="5552"/>
                      <a:pt x="6547" y="5552"/>
                    </a:cubicBezTo>
                    <a:cubicBezTo>
                      <a:pt x="6584" y="5552"/>
                      <a:pt x="6584" y="5552"/>
                      <a:pt x="6584" y="5552"/>
                    </a:cubicBezTo>
                    <a:cubicBezTo>
                      <a:pt x="6547" y="5485"/>
                      <a:pt x="6547" y="5485"/>
                      <a:pt x="6547" y="5485"/>
                    </a:cubicBezTo>
                    <a:cubicBezTo>
                      <a:pt x="6584" y="5485"/>
                      <a:pt x="6584" y="5485"/>
                      <a:pt x="6584" y="5485"/>
                    </a:cubicBezTo>
                    <a:cubicBezTo>
                      <a:pt x="6584" y="5349"/>
                      <a:pt x="6584" y="5349"/>
                      <a:pt x="6584" y="5349"/>
                    </a:cubicBezTo>
                    <a:cubicBezTo>
                      <a:pt x="6584" y="5282"/>
                      <a:pt x="6584" y="5282"/>
                      <a:pt x="6584" y="5282"/>
                    </a:cubicBezTo>
                    <a:cubicBezTo>
                      <a:pt x="6584" y="5282"/>
                      <a:pt x="6584" y="5282"/>
                      <a:pt x="6584" y="5282"/>
                    </a:cubicBezTo>
                    <a:cubicBezTo>
                      <a:pt x="6621" y="5282"/>
                      <a:pt x="6621" y="5282"/>
                      <a:pt x="6621" y="5282"/>
                    </a:cubicBezTo>
                    <a:cubicBezTo>
                      <a:pt x="6621" y="5282"/>
                      <a:pt x="6621" y="5282"/>
                      <a:pt x="6621" y="5282"/>
                    </a:cubicBezTo>
                    <a:cubicBezTo>
                      <a:pt x="6547" y="5214"/>
                      <a:pt x="6547" y="5214"/>
                      <a:pt x="6547" y="5214"/>
                    </a:cubicBezTo>
                    <a:cubicBezTo>
                      <a:pt x="6547" y="5282"/>
                      <a:pt x="6547" y="5282"/>
                      <a:pt x="6547" y="5282"/>
                    </a:cubicBezTo>
                    <a:cubicBezTo>
                      <a:pt x="6510" y="5282"/>
                      <a:pt x="6510" y="5282"/>
                      <a:pt x="6510" y="5282"/>
                    </a:cubicBezTo>
                    <a:cubicBezTo>
                      <a:pt x="6510" y="5214"/>
                      <a:pt x="6510" y="5214"/>
                      <a:pt x="6510" y="5214"/>
                    </a:cubicBezTo>
                    <a:cubicBezTo>
                      <a:pt x="6547" y="5146"/>
                      <a:pt x="6547" y="5146"/>
                      <a:pt x="6547" y="5146"/>
                    </a:cubicBezTo>
                    <a:cubicBezTo>
                      <a:pt x="6621" y="5146"/>
                      <a:pt x="6621" y="5146"/>
                      <a:pt x="6621" y="5146"/>
                    </a:cubicBezTo>
                    <a:cubicBezTo>
                      <a:pt x="6658" y="5146"/>
                      <a:pt x="6658" y="5146"/>
                      <a:pt x="6658" y="5146"/>
                    </a:cubicBezTo>
                    <a:cubicBezTo>
                      <a:pt x="6621" y="5078"/>
                      <a:pt x="6621" y="5078"/>
                      <a:pt x="6621" y="5078"/>
                    </a:cubicBezTo>
                    <a:cubicBezTo>
                      <a:pt x="6658" y="5011"/>
                      <a:pt x="6658" y="5011"/>
                      <a:pt x="6658" y="5011"/>
                    </a:cubicBezTo>
                    <a:cubicBezTo>
                      <a:pt x="6658" y="5011"/>
                      <a:pt x="6658" y="5011"/>
                      <a:pt x="6658" y="5011"/>
                    </a:cubicBezTo>
                    <a:cubicBezTo>
                      <a:pt x="6695" y="4943"/>
                      <a:pt x="6695" y="4943"/>
                      <a:pt x="6695" y="4943"/>
                    </a:cubicBezTo>
                    <a:cubicBezTo>
                      <a:pt x="6695" y="4943"/>
                      <a:pt x="6695" y="4943"/>
                      <a:pt x="6695" y="4943"/>
                    </a:cubicBezTo>
                    <a:cubicBezTo>
                      <a:pt x="6695" y="4875"/>
                      <a:pt x="6695" y="4875"/>
                      <a:pt x="6695" y="4875"/>
                    </a:cubicBezTo>
                    <a:cubicBezTo>
                      <a:pt x="6732" y="4875"/>
                      <a:pt x="6732" y="4875"/>
                      <a:pt x="6732" y="4875"/>
                    </a:cubicBezTo>
                    <a:cubicBezTo>
                      <a:pt x="6732" y="4875"/>
                      <a:pt x="6732" y="4875"/>
                      <a:pt x="6732" y="4875"/>
                    </a:cubicBezTo>
                    <a:cubicBezTo>
                      <a:pt x="6768" y="4875"/>
                      <a:pt x="6768" y="4875"/>
                      <a:pt x="6768" y="4875"/>
                    </a:cubicBezTo>
                    <a:cubicBezTo>
                      <a:pt x="6768" y="4808"/>
                      <a:pt x="6768" y="4808"/>
                      <a:pt x="6768" y="4808"/>
                    </a:cubicBezTo>
                    <a:cubicBezTo>
                      <a:pt x="6768" y="4808"/>
                      <a:pt x="6768" y="4808"/>
                      <a:pt x="6768" y="4808"/>
                    </a:cubicBezTo>
                    <a:cubicBezTo>
                      <a:pt x="6768" y="4808"/>
                      <a:pt x="6768" y="4808"/>
                      <a:pt x="6768" y="4808"/>
                    </a:cubicBezTo>
                    <a:cubicBezTo>
                      <a:pt x="6768" y="4740"/>
                      <a:pt x="6768" y="4740"/>
                      <a:pt x="6768" y="4740"/>
                    </a:cubicBezTo>
                    <a:cubicBezTo>
                      <a:pt x="6805" y="4740"/>
                      <a:pt x="6805" y="4740"/>
                      <a:pt x="6805" y="4740"/>
                    </a:cubicBezTo>
                    <a:cubicBezTo>
                      <a:pt x="6842" y="4740"/>
                      <a:pt x="6842" y="4740"/>
                      <a:pt x="6842" y="4740"/>
                    </a:cubicBezTo>
                    <a:cubicBezTo>
                      <a:pt x="6842" y="4672"/>
                      <a:pt x="6842" y="4672"/>
                      <a:pt x="6842" y="4672"/>
                    </a:cubicBezTo>
                    <a:cubicBezTo>
                      <a:pt x="6842" y="4672"/>
                      <a:pt x="6842" y="4672"/>
                      <a:pt x="6842" y="4672"/>
                    </a:cubicBezTo>
                    <a:cubicBezTo>
                      <a:pt x="6879" y="4672"/>
                      <a:pt x="6879" y="4672"/>
                      <a:pt x="6879" y="4672"/>
                    </a:cubicBezTo>
                    <a:cubicBezTo>
                      <a:pt x="6953" y="4672"/>
                      <a:pt x="6953" y="4672"/>
                      <a:pt x="6953" y="4672"/>
                    </a:cubicBezTo>
                    <a:cubicBezTo>
                      <a:pt x="6916" y="4604"/>
                      <a:pt x="6916" y="4604"/>
                      <a:pt x="6916" y="4604"/>
                    </a:cubicBezTo>
                    <a:cubicBezTo>
                      <a:pt x="6916" y="4604"/>
                      <a:pt x="6916" y="4604"/>
                      <a:pt x="6916" y="4604"/>
                    </a:cubicBezTo>
                    <a:cubicBezTo>
                      <a:pt x="6990" y="4537"/>
                      <a:pt x="6990" y="4537"/>
                      <a:pt x="6990" y="4537"/>
                    </a:cubicBezTo>
                    <a:cubicBezTo>
                      <a:pt x="7027" y="4537"/>
                      <a:pt x="7027" y="4537"/>
                      <a:pt x="7027" y="4537"/>
                    </a:cubicBezTo>
                    <a:cubicBezTo>
                      <a:pt x="7064" y="4469"/>
                      <a:pt x="7064" y="4469"/>
                      <a:pt x="7064" y="4469"/>
                    </a:cubicBezTo>
                    <a:cubicBezTo>
                      <a:pt x="7138" y="4401"/>
                      <a:pt x="7138" y="4401"/>
                      <a:pt x="7138" y="4401"/>
                    </a:cubicBezTo>
                    <a:cubicBezTo>
                      <a:pt x="7175" y="4334"/>
                      <a:pt x="7175" y="4334"/>
                      <a:pt x="7175" y="4334"/>
                    </a:cubicBezTo>
                    <a:cubicBezTo>
                      <a:pt x="7138" y="4334"/>
                      <a:pt x="7138" y="4334"/>
                      <a:pt x="7138" y="4334"/>
                    </a:cubicBezTo>
                    <a:cubicBezTo>
                      <a:pt x="7101" y="4401"/>
                      <a:pt x="7101" y="4401"/>
                      <a:pt x="7101" y="4401"/>
                    </a:cubicBezTo>
                    <a:cubicBezTo>
                      <a:pt x="7064" y="4401"/>
                      <a:pt x="7064" y="4401"/>
                      <a:pt x="7064" y="4401"/>
                    </a:cubicBezTo>
                    <a:cubicBezTo>
                      <a:pt x="7027" y="4401"/>
                      <a:pt x="7027" y="4401"/>
                      <a:pt x="7027" y="4401"/>
                    </a:cubicBezTo>
                    <a:cubicBezTo>
                      <a:pt x="7027" y="4401"/>
                      <a:pt x="7027" y="4401"/>
                      <a:pt x="7027" y="4401"/>
                    </a:cubicBezTo>
                    <a:cubicBezTo>
                      <a:pt x="7027" y="4266"/>
                      <a:pt x="7027" y="4266"/>
                      <a:pt x="7027" y="4266"/>
                    </a:cubicBezTo>
                    <a:cubicBezTo>
                      <a:pt x="7027" y="4266"/>
                      <a:pt x="7027" y="4266"/>
                      <a:pt x="7027" y="4266"/>
                    </a:cubicBezTo>
                    <a:cubicBezTo>
                      <a:pt x="7027" y="4198"/>
                      <a:pt x="7027" y="4198"/>
                      <a:pt x="7027" y="4198"/>
                    </a:cubicBezTo>
                    <a:cubicBezTo>
                      <a:pt x="7064" y="4198"/>
                      <a:pt x="7064" y="4198"/>
                      <a:pt x="7064" y="4198"/>
                    </a:cubicBezTo>
                    <a:cubicBezTo>
                      <a:pt x="7064" y="4266"/>
                      <a:pt x="7064" y="4266"/>
                      <a:pt x="7064" y="4266"/>
                    </a:cubicBezTo>
                    <a:cubicBezTo>
                      <a:pt x="7064" y="4266"/>
                      <a:pt x="7064" y="4266"/>
                      <a:pt x="7064" y="4266"/>
                    </a:cubicBezTo>
                    <a:cubicBezTo>
                      <a:pt x="7101" y="4198"/>
                      <a:pt x="7101" y="4198"/>
                      <a:pt x="7101" y="4198"/>
                    </a:cubicBezTo>
                    <a:cubicBezTo>
                      <a:pt x="7064" y="4130"/>
                      <a:pt x="7064" y="4130"/>
                      <a:pt x="7064" y="4130"/>
                    </a:cubicBezTo>
                    <a:cubicBezTo>
                      <a:pt x="7101" y="4130"/>
                      <a:pt x="7101" y="4130"/>
                      <a:pt x="7101" y="4130"/>
                    </a:cubicBezTo>
                    <a:cubicBezTo>
                      <a:pt x="7138" y="4198"/>
                      <a:pt x="7138" y="4198"/>
                      <a:pt x="7138" y="4198"/>
                    </a:cubicBezTo>
                    <a:cubicBezTo>
                      <a:pt x="7175" y="4198"/>
                      <a:pt x="7175" y="4198"/>
                      <a:pt x="7175" y="4198"/>
                    </a:cubicBezTo>
                    <a:cubicBezTo>
                      <a:pt x="7212" y="4130"/>
                      <a:pt x="7212" y="4130"/>
                      <a:pt x="7212" y="4130"/>
                    </a:cubicBezTo>
                    <a:cubicBezTo>
                      <a:pt x="7249" y="4130"/>
                      <a:pt x="7249" y="4130"/>
                      <a:pt x="7249" y="4130"/>
                    </a:cubicBezTo>
                    <a:cubicBezTo>
                      <a:pt x="7323" y="4130"/>
                      <a:pt x="7323" y="4130"/>
                      <a:pt x="7323" y="4130"/>
                    </a:cubicBezTo>
                    <a:cubicBezTo>
                      <a:pt x="7360" y="4130"/>
                      <a:pt x="7360" y="4130"/>
                      <a:pt x="7360" y="4130"/>
                    </a:cubicBezTo>
                    <a:cubicBezTo>
                      <a:pt x="7360" y="4130"/>
                      <a:pt x="7360" y="4130"/>
                      <a:pt x="7360" y="4130"/>
                    </a:cubicBezTo>
                    <a:cubicBezTo>
                      <a:pt x="7323" y="4266"/>
                      <a:pt x="7323" y="4266"/>
                      <a:pt x="7323" y="4266"/>
                    </a:cubicBezTo>
                    <a:cubicBezTo>
                      <a:pt x="7323" y="4334"/>
                      <a:pt x="7323" y="4334"/>
                      <a:pt x="7323" y="4334"/>
                    </a:cubicBezTo>
                    <a:cubicBezTo>
                      <a:pt x="7360" y="4334"/>
                      <a:pt x="7360" y="4334"/>
                      <a:pt x="7360" y="4334"/>
                    </a:cubicBezTo>
                    <a:cubicBezTo>
                      <a:pt x="7397" y="4266"/>
                      <a:pt x="7397" y="4266"/>
                      <a:pt x="7397" y="4266"/>
                    </a:cubicBezTo>
                    <a:cubicBezTo>
                      <a:pt x="7434" y="4198"/>
                      <a:pt x="7434" y="4198"/>
                      <a:pt x="7434" y="4198"/>
                    </a:cubicBezTo>
                    <a:cubicBezTo>
                      <a:pt x="7397" y="4130"/>
                      <a:pt x="7397" y="4130"/>
                      <a:pt x="7397" y="4130"/>
                    </a:cubicBezTo>
                    <a:cubicBezTo>
                      <a:pt x="7434" y="4130"/>
                      <a:pt x="7434" y="4130"/>
                      <a:pt x="7434" y="4130"/>
                    </a:cubicBezTo>
                    <a:cubicBezTo>
                      <a:pt x="7434" y="4198"/>
                      <a:pt x="7434" y="4198"/>
                      <a:pt x="7434" y="4198"/>
                    </a:cubicBezTo>
                    <a:cubicBezTo>
                      <a:pt x="7434" y="4266"/>
                      <a:pt x="7434" y="4266"/>
                      <a:pt x="7434" y="4266"/>
                    </a:cubicBezTo>
                    <a:cubicBezTo>
                      <a:pt x="7471" y="4266"/>
                      <a:pt x="7471" y="4266"/>
                      <a:pt x="7471" y="4266"/>
                    </a:cubicBezTo>
                    <a:cubicBezTo>
                      <a:pt x="7471" y="4198"/>
                      <a:pt x="7471" y="4198"/>
                      <a:pt x="7471" y="4198"/>
                    </a:cubicBezTo>
                    <a:cubicBezTo>
                      <a:pt x="7471" y="4130"/>
                      <a:pt x="7471" y="4130"/>
                      <a:pt x="7471" y="4130"/>
                    </a:cubicBezTo>
                    <a:cubicBezTo>
                      <a:pt x="7508" y="4130"/>
                      <a:pt x="7508" y="4130"/>
                      <a:pt x="7508" y="4130"/>
                    </a:cubicBezTo>
                    <a:cubicBezTo>
                      <a:pt x="7508" y="4130"/>
                      <a:pt x="7508" y="4130"/>
                      <a:pt x="7508" y="4130"/>
                    </a:cubicBezTo>
                    <a:cubicBezTo>
                      <a:pt x="7508" y="4198"/>
                      <a:pt x="7508" y="4198"/>
                      <a:pt x="7508" y="4198"/>
                    </a:cubicBezTo>
                    <a:cubicBezTo>
                      <a:pt x="7582" y="4130"/>
                      <a:pt x="7582" y="4130"/>
                      <a:pt x="7582" y="4130"/>
                    </a:cubicBezTo>
                    <a:cubicBezTo>
                      <a:pt x="7582" y="4063"/>
                      <a:pt x="7582" y="4063"/>
                      <a:pt x="7582" y="4063"/>
                    </a:cubicBezTo>
                    <a:cubicBezTo>
                      <a:pt x="7545" y="4063"/>
                      <a:pt x="7545" y="4063"/>
                      <a:pt x="7545" y="4063"/>
                    </a:cubicBezTo>
                    <a:cubicBezTo>
                      <a:pt x="7582" y="4063"/>
                      <a:pt x="7582" y="4063"/>
                      <a:pt x="7582" y="4063"/>
                    </a:cubicBezTo>
                    <a:cubicBezTo>
                      <a:pt x="7619" y="3995"/>
                      <a:pt x="7619" y="3995"/>
                      <a:pt x="7619" y="3995"/>
                    </a:cubicBezTo>
                    <a:cubicBezTo>
                      <a:pt x="7582" y="3995"/>
                      <a:pt x="7582" y="3995"/>
                      <a:pt x="7582" y="3995"/>
                    </a:cubicBezTo>
                    <a:cubicBezTo>
                      <a:pt x="7619" y="3927"/>
                      <a:pt x="7619" y="3927"/>
                      <a:pt x="7619" y="3927"/>
                    </a:cubicBezTo>
                    <a:cubicBezTo>
                      <a:pt x="7656" y="3927"/>
                      <a:pt x="7656" y="3927"/>
                      <a:pt x="7656" y="3927"/>
                    </a:cubicBezTo>
                    <a:cubicBezTo>
                      <a:pt x="7693" y="3860"/>
                      <a:pt x="7693" y="3860"/>
                      <a:pt x="7693" y="3860"/>
                    </a:cubicBezTo>
                    <a:cubicBezTo>
                      <a:pt x="7693" y="3927"/>
                      <a:pt x="7693" y="3927"/>
                      <a:pt x="7693" y="3927"/>
                    </a:cubicBezTo>
                    <a:cubicBezTo>
                      <a:pt x="7693" y="3927"/>
                      <a:pt x="7693" y="3927"/>
                      <a:pt x="7693" y="3927"/>
                    </a:cubicBezTo>
                    <a:cubicBezTo>
                      <a:pt x="7730" y="3927"/>
                      <a:pt x="7730" y="3927"/>
                      <a:pt x="7730" y="3927"/>
                    </a:cubicBezTo>
                    <a:cubicBezTo>
                      <a:pt x="7767" y="3927"/>
                      <a:pt x="7767" y="3927"/>
                      <a:pt x="7767" y="3927"/>
                    </a:cubicBezTo>
                    <a:cubicBezTo>
                      <a:pt x="7767" y="4063"/>
                      <a:pt x="7767" y="4063"/>
                      <a:pt x="7767" y="4063"/>
                    </a:cubicBezTo>
                    <a:cubicBezTo>
                      <a:pt x="7767" y="4063"/>
                      <a:pt x="7767" y="4063"/>
                      <a:pt x="7767" y="4063"/>
                    </a:cubicBezTo>
                    <a:cubicBezTo>
                      <a:pt x="7767" y="4198"/>
                      <a:pt x="7767" y="4198"/>
                      <a:pt x="7767" y="4198"/>
                    </a:cubicBezTo>
                    <a:cubicBezTo>
                      <a:pt x="7804" y="4130"/>
                      <a:pt x="7804" y="4130"/>
                      <a:pt x="7804" y="4130"/>
                    </a:cubicBezTo>
                    <a:cubicBezTo>
                      <a:pt x="7841" y="4063"/>
                      <a:pt x="7841" y="4063"/>
                      <a:pt x="7841" y="4063"/>
                    </a:cubicBezTo>
                    <a:cubicBezTo>
                      <a:pt x="7804" y="3927"/>
                      <a:pt x="7804" y="3927"/>
                      <a:pt x="7804" y="3927"/>
                    </a:cubicBezTo>
                    <a:cubicBezTo>
                      <a:pt x="7767" y="3860"/>
                      <a:pt x="7767" y="3860"/>
                      <a:pt x="7767" y="3860"/>
                    </a:cubicBezTo>
                    <a:cubicBezTo>
                      <a:pt x="7730" y="3792"/>
                      <a:pt x="7730" y="3792"/>
                      <a:pt x="7730" y="3792"/>
                    </a:cubicBezTo>
                    <a:cubicBezTo>
                      <a:pt x="7693" y="3860"/>
                      <a:pt x="7693" y="3860"/>
                      <a:pt x="7693" y="3860"/>
                    </a:cubicBezTo>
                    <a:cubicBezTo>
                      <a:pt x="7656" y="3860"/>
                      <a:pt x="7656" y="3860"/>
                      <a:pt x="7656" y="3860"/>
                    </a:cubicBezTo>
                    <a:cubicBezTo>
                      <a:pt x="7619" y="3860"/>
                      <a:pt x="7619" y="3860"/>
                      <a:pt x="7619" y="3860"/>
                    </a:cubicBezTo>
                    <a:cubicBezTo>
                      <a:pt x="7619" y="3792"/>
                      <a:pt x="7619" y="3792"/>
                      <a:pt x="7619" y="3792"/>
                    </a:cubicBezTo>
                    <a:cubicBezTo>
                      <a:pt x="7582" y="3792"/>
                      <a:pt x="7582" y="3792"/>
                      <a:pt x="7582" y="3792"/>
                    </a:cubicBezTo>
                    <a:cubicBezTo>
                      <a:pt x="7582" y="3724"/>
                      <a:pt x="7582" y="3724"/>
                      <a:pt x="7582" y="3724"/>
                    </a:cubicBezTo>
                    <a:cubicBezTo>
                      <a:pt x="7619" y="3724"/>
                      <a:pt x="7619" y="3724"/>
                      <a:pt x="7619" y="3724"/>
                    </a:cubicBezTo>
                    <a:cubicBezTo>
                      <a:pt x="7693" y="3724"/>
                      <a:pt x="7693" y="3724"/>
                      <a:pt x="7693" y="3724"/>
                    </a:cubicBezTo>
                    <a:cubicBezTo>
                      <a:pt x="7693" y="3656"/>
                      <a:pt x="7693" y="3656"/>
                      <a:pt x="7693" y="3656"/>
                    </a:cubicBezTo>
                    <a:cubicBezTo>
                      <a:pt x="7730" y="3656"/>
                      <a:pt x="7730" y="3656"/>
                      <a:pt x="7730" y="3656"/>
                    </a:cubicBezTo>
                    <a:cubicBezTo>
                      <a:pt x="7767" y="3656"/>
                      <a:pt x="7767" y="3656"/>
                      <a:pt x="7767" y="3656"/>
                    </a:cubicBezTo>
                    <a:cubicBezTo>
                      <a:pt x="7804" y="3656"/>
                      <a:pt x="7804" y="3656"/>
                      <a:pt x="7804" y="3656"/>
                    </a:cubicBezTo>
                    <a:cubicBezTo>
                      <a:pt x="7804" y="3656"/>
                      <a:pt x="7804" y="3656"/>
                      <a:pt x="7804" y="3656"/>
                    </a:cubicBezTo>
                    <a:cubicBezTo>
                      <a:pt x="7878" y="3656"/>
                      <a:pt x="7878" y="3656"/>
                      <a:pt x="7878" y="3656"/>
                    </a:cubicBezTo>
                    <a:cubicBezTo>
                      <a:pt x="7915" y="3656"/>
                      <a:pt x="7915" y="3656"/>
                      <a:pt x="7915" y="3656"/>
                    </a:cubicBezTo>
                    <a:cubicBezTo>
                      <a:pt x="7952" y="3656"/>
                      <a:pt x="7952" y="3656"/>
                      <a:pt x="7952" y="3656"/>
                    </a:cubicBezTo>
                    <a:cubicBezTo>
                      <a:pt x="7989" y="3656"/>
                      <a:pt x="7989" y="3656"/>
                      <a:pt x="7989" y="3656"/>
                    </a:cubicBezTo>
                    <a:cubicBezTo>
                      <a:pt x="8026" y="3656"/>
                      <a:pt x="8026" y="3656"/>
                      <a:pt x="8026" y="3656"/>
                    </a:cubicBezTo>
                    <a:cubicBezTo>
                      <a:pt x="7989" y="3589"/>
                      <a:pt x="7989" y="3589"/>
                      <a:pt x="7989" y="3589"/>
                    </a:cubicBezTo>
                    <a:cubicBezTo>
                      <a:pt x="7952" y="3589"/>
                      <a:pt x="7952" y="3589"/>
                      <a:pt x="7952" y="3589"/>
                    </a:cubicBezTo>
                    <a:cubicBezTo>
                      <a:pt x="7878" y="3589"/>
                      <a:pt x="7878" y="3589"/>
                      <a:pt x="7878" y="3589"/>
                    </a:cubicBezTo>
                    <a:cubicBezTo>
                      <a:pt x="7841" y="3589"/>
                      <a:pt x="7841" y="3589"/>
                      <a:pt x="7841" y="3589"/>
                    </a:cubicBezTo>
                    <a:cubicBezTo>
                      <a:pt x="7804" y="3589"/>
                      <a:pt x="7804" y="3589"/>
                      <a:pt x="7804" y="3589"/>
                    </a:cubicBezTo>
                    <a:cubicBezTo>
                      <a:pt x="7804" y="3521"/>
                      <a:pt x="7804" y="3521"/>
                      <a:pt x="7804" y="3521"/>
                    </a:cubicBezTo>
                    <a:cubicBezTo>
                      <a:pt x="7767" y="3453"/>
                      <a:pt x="7767" y="3453"/>
                      <a:pt x="7767" y="3453"/>
                    </a:cubicBezTo>
                    <a:cubicBezTo>
                      <a:pt x="7841" y="3453"/>
                      <a:pt x="7841" y="3453"/>
                      <a:pt x="7841" y="3453"/>
                    </a:cubicBezTo>
                    <a:cubicBezTo>
                      <a:pt x="7767" y="3386"/>
                      <a:pt x="7767" y="3386"/>
                      <a:pt x="7767" y="3386"/>
                    </a:cubicBezTo>
                    <a:cubicBezTo>
                      <a:pt x="7730" y="3318"/>
                      <a:pt x="7730" y="3318"/>
                      <a:pt x="7730" y="3318"/>
                    </a:cubicBezTo>
                    <a:cubicBezTo>
                      <a:pt x="7693" y="3318"/>
                      <a:pt x="7693" y="3318"/>
                      <a:pt x="7693" y="3318"/>
                    </a:cubicBezTo>
                    <a:cubicBezTo>
                      <a:pt x="7693" y="3250"/>
                      <a:pt x="7693" y="3250"/>
                      <a:pt x="7693" y="3250"/>
                    </a:cubicBezTo>
                    <a:cubicBezTo>
                      <a:pt x="7693" y="3182"/>
                      <a:pt x="7693" y="3182"/>
                      <a:pt x="7693" y="3182"/>
                    </a:cubicBezTo>
                    <a:cubicBezTo>
                      <a:pt x="7693" y="3182"/>
                      <a:pt x="7693" y="3182"/>
                      <a:pt x="7693" y="3182"/>
                    </a:cubicBezTo>
                    <a:cubicBezTo>
                      <a:pt x="7693" y="3115"/>
                      <a:pt x="7693" y="3115"/>
                      <a:pt x="7693" y="3115"/>
                    </a:cubicBezTo>
                    <a:cubicBezTo>
                      <a:pt x="7656" y="3047"/>
                      <a:pt x="7656" y="3047"/>
                      <a:pt x="7656" y="3047"/>
                    </a:cubicBezTo>
                    <a:cubicBezTo>
                      <a:pt x="7656" y="2844"/>
                      <a:pt x="7656" y="2844"/>
                      <a:pt x="7656" y="2844"/>
                    </a:cubicBezTo>
                    <a:cubicBezTo>
                      <a:pt x="7693" y="2776"/>
                      <a:pt x="7693" y="2776"/>
                      <a:pt x="7693" y="2776"/>
                    </a:cubicBezTo>
                    <a:cubicBezTo>
                      <a:pt x="7693" y="2708"/>
                      <a:pt x="7693" y="2708"/>
                      <a:pt x="7693" y="2708"/>
                    </a:cubicBezTo>
                    <a:cubicBezTo>
                      <a:pt x="7693" y="2573"/>
                      <a:pt x="7693" y="2573"/>
                      <a:pt x="7693" y="2573"/>
                    </a:cubicBezTo>
                    <a:cubicBezTo>
                      <a:pt x="7730" y="2573"/>
                      <a:pt x="7730" y="2573"/>
                      <a:pt x="7730" y="2573"/>
                    </a:cubicBezTo>
                    <a:cubicBezTo>
                      <a:pt x="7693" y="2505"/>
                      <a:pt x="7693" y="2505"/>
                      <a:pt x="7693" y="2505"/>
                    </a:cubicBezTo>
                    <a:cubicBezTo>
                      <a:pt x="7730" y="2505"/>
                      <a:pt x="7730" y="2505"/>
                      <a:pt x="7730" y="2505"/>
                    </a:cubicBezTo>
                    <a:cubicBezTo>
                      <a:pt x="7730" y="2438"/>
                      <a:pt x="7730" y="2438"/>
                      <a:pt x="7730" y="2438"/>
                    </a:cubicBezTo>
                    <a:cubicBezTo>
                      <a:pt x="7804" y="2370"/>
                      <a:pt x="7804" y="2370"/>
                      <a:pt x="7804" y="2370"/>
                    </a:cubicBezTo>
                    <a:cubicBezTo>
                      <a:pt x="7804" y="2370"/>
                      <a:pt x="7804" y="2370"/>
                      <a:pt x="7804" y="2370"/>
                    </a:cubicBezTo>
                    <a:cubicBezTo>
                      <a:pt x="7841" y="2438"/>
                      <a:pt x="7841" y="2438"/>
                      <a:pt x="7841" y="2438"/>
                    </a:cubicBezTo>
                    <a:cubicBezTo>
                      <a:pt x="7878" y="2370"/>
                      <a:pt x="7878" y="2370"/>
                      <a:pt x="7878" y="2370"/>
                    </a:cubicBezTo>
                    <a:cubicBezTo>
                      <a:pt x="7915" y="2370"/>
                      <a:pt x="7915" y="2370"/>
                      <a:pt x="7915" y="2370"/>
                    </a:cubicBezTo>
                    <a:cubicBezTo>
                      <a:pt x="7915" y="2505"/>
                      <a:pt x="7915" y="2505"/>
                      <a:pt x="7915" y="2505"/>
                    </a:cubicBezTo>
                    <a:cubicBezTo>
                      <a:pt x="7989" y="2505"/>
                      <a:pt x="7989" y="2505"/>
                      <a:pt x="7989" y="2505"/>
                    </a:cubicBezTo>
                    <a:cubicBezTo>
                      <a:pt x="8026" y="2438"/>
                      <a:pt x="8026" y="2438"/>
                      <a:pt x="8026" y="2438"/>
                    </a:cubicBezTo>
                    <a:cubicBezTo>
                      <a:pt x="8026" y="2438"/>
                      <a:pt x="8026" y="2438"/>
                      <a:pt x="8026" y="2438"/>
                    </a:cubicBezTo>
                    <a:cubicBezTo>
                      <a:pt x="8026" y="2505"/>
                      <a:pt x="8026" y="2505"/>
                      <a:pt x="8026" y="2505"/>
                    </a:cubicBezTo>
                    <a:cubicBezTo>
                      <a:pt x="8063" y="2505"/>
                      <a:pt x="8063" y="2505"/>
                      <a:pt x="8063" y="2505"/>
                    </a:cubicBezTo>
                    <a:cubicBezTo>
                      <a:pt x="8100" y="2573"/>
                      <a:pt x="8100" y="2573"/>
                      <a:pt x="8100" y="2573"/>
                    </a:cubicBezTo>
                    <a:cubicBezTo>
                      <a:pt x="8100" y="2573"/>
                      <a:pt x="8100" y="2573"/>
                      <a:pt x="8100" y="2573"/>
                    </a:cubicBezTo>
                    <a:cubicBezTo>
                      <a:pt x="8063" y="2641"/>
                      <a:pt x="8063" y="2641"/>
                      <a:pt x="8063" y="2641"/>
                    </a:cubicBezTo>
                    <a:cubicBezTo>
                      <a:pt x="8063" y="2641"/>
                      <a:pt x="8063" y="2641"/>
                      <a:pt x="8063" y="2641"/>
                    </a:cubicBezTo>
                    <a:cubicBezTo>
                      <a:pt x="8063" y="2708"/>
                      <a:pt x="8063" y="2708"/>
                      <a:pt x="8063" y="2708"/>
                    </a:cubicBezTo>
                    <a:cubicBezTo>
                      <a:pt x="8063" y="2776"/>
                      <a:pt x="8063" y="2776"/>
                      <a:pt x="8063" y="2776"/>
                    </a:cubicBezTo>
                    <a:cubicBezTo>
                      <a:pt x="8026" y="2844"/>
                      <a:pt x="8026" y="2844"/>
                      <a:pt x="8026" y="2844"/>
                    </a:cubicBezTo>
                    <a:cubicBezTo>
                      <a:pt x="7989" y="2844"/>
                      <a:pt x="7989" y="2844"/>
                      <a:pt x="7989" y="2844"/>
                    </a:cubicBezTo>
                    <a:cubicBezTo>
                      <a:pt x="7952" y="2912"/>
                      <a:pt x="7952" y="2912"/>
                      <a:pt x="7952" y="2912"/>
                    </a:cubicBezTo>
                    <a:cubicBezTo>
                      <a:pt x="7989" y="2912"/>
                      <a:pt x="7989" y="2912"/>
                      <a:pt x="7989" y="2912"/>
                    </a:cubicBezTo>
                    <a:cubicBezTo>
                      <a:pt x="8063" y="2912"/>
                      <a:pt x="8063" y="2912"/>
                      <a:pt x="8063" y="2912"/>
                    </a:cubicBezTo>
                    <a:cubicBezTo>
                      <a:pt x="8137" y="2776"/>
                      <a:pt x="8137" y="2776"/>
                      <a:pt x="8137" y="2776"/>
                    </a:cubicBezTo>
                    <a:cubicBezTo>
                      <a:pt x="8137" y="2776"/>
                      <a:pt x="8137" y="2776"/>
                      <a:pt x="8137" y="2776"/>
                    </a:cubicBezTo>
                    <a:cubicBezTo>
                      <a:pt x="8137" y="2776"/>
                      <a:pt x="8137" y="2776"/>
                      <a:pt x="8137" y="2776"/>
                    </a:cubicBezTo>
                    <a:cubicBezTo>
                      <a:pt x="8137" y="2844"/>
                      <a:pt x="8137" y="2844"/>
                      <a:pt x="8137" y="2844"/>
                    </a:cubicBezTo>
                    <a:cubicBezTo>
                      <a:pt x="8137" y="2912"/>
                      <a:pt x="8137" y="2912"/>
                      <a:pt x="8137" y="2912"/>
                    </a:cubicBezTo>
                    <a:cubicBezTo>
                      <a:pt x="8174" y="2912"/>
                      <a:pt x="8174" y="2912"/>
                      <a:pt x="8174" y="2912"/>
                    </a:cubicBezTo>
                    <a:cubicBezTo>
                      <a:pt x="8174" y="2844"/>
                      <a:pt x="8174" y="2844"/>
                      <a:pt x="8174" y="2844"/>
                    </a:cubicBezTo>
                    <a:cubicBezTo>
                      <a:pt x="8211" y="2776"/>
                      <a:pt x="8211" y="2776"/>
                      <a:pt x="8211" y="2776"/>
                    </a:cubicBezTo>
                    <a:cubicBezTo>
                      <a:pt x="8248" y="2844"/>
                      <a:pt x="8248" y="2844"/>
                      <a:pt x="8248" y="2844"/>
                    </a:cubicBezTo>
                    <a:cubicBezTo>
                      <a:pt x="8285" y="2776"/>
                      <a:pt x="8285" y="2776"/>
                      <a:pt x="8285" y="2776"/>
                    </a:cubicBezTo>
                    <a:cubicBezTo>
                      <a:pt x="8285" y="2776"/>
                      <a:pt x="8285" y="2776"/>
                      <a:pt x="8285" y="2776"/>
                    </a:cubicBezTo>
                    <a:cubicBezTo>
                      <a:pt x="8285" y="2708"/>
                      <a:pt x="8285" y="2708"/>
                      <a:pt x="8285" y="2708"/>
                    </a:cubicBezTo>
                    <a:cubicBezTo>
                      <a:pt x="8322" y="2776"/>
                      <a:pt x="8322" y="2776"/>
                      <a:pt x="8322" y="2776"/>
                    </a:cubicBezTo>
                    <a:cubicBezTo>
                      <a:pt x="8359" y="2708"/>
                      <a:pt x="8359" y="2708"/>
                      <a:pt x="8359" y="2708"/>
                    </a:cubicBezTo>
                    <a:cubicBezTo>
                      <a:pt x="8396" y="2844"/>
                      <a:pt x="8396" y="2844"/>
                      <a:pt x="8396" y="2844"/>
                    </a:cubicBezTo>
                    <a:cubicBezTo>
                      <a:pt x="8396" y="2844"/>
                      <a:pt x="8396" y="2844"/>
                      <a:pt x="8396" y="2844"/>
                    </a:cubicBezTo>
                    <a:cubicBezTo>
                      <a:pt x="8396" y="2979"/>
                      <a:pt x="8396" y="2979"/>
                      <a:pt x="8396" y="2979"/>
                    </a:cubicBezTo>
                    <a:cubicBezTo>
                      <a:pt x="8396" y="2979"/>
                      <a:pt x="8396" y="2979"/>
                      <a:pt x="8396" y="2979"/>
                    </a:cubicBezTo>
                    <a:cubicBezTo>
                      <a:pt x="8396" y="3047"/>
                      <a:pt x="8396" y="3047"/>
                      <a:pt x="8396" y="3047"/>
                    </a:cubicBezTo>
                    <a:cubicBezTo>
                      <a:pt x="8359" y="3115"/>
                      <a:pt x="8359" y="3115"/>
                      <a:pt x="8359" y="3115"/>
                    </a:cubicBezTo>
                    <a:cubicBezTo>
                      <a:pt x="8433" y="3250"/>
                      <a:pt x="8433" y="3250"/>
                      <a:pt x="8433" y="3250"/>
                    </a:cubicBezTo>
                    <a:cubicBezTo>
                      <a:pt x="8396" y="3250"/>
                      <a:pt x="8396" y="3250"/>
                      <a:pt x="8396" y="3250"/>
                    </a:cubicBezTo>
                    <a:cubicBezTo>
                      <a:pt x="8396" y="3318"/>
                      <a:pt x="8396" y="3318"/>
                      <a:pt x="8396" y="3318"/>
                    </a:cubicBezTo>
                    <a:cubicBezTo>
                      <a:pt x="8359" y="3318"/>
                      <a:pt x="8359" y="3318"/>
                      <a:pt x="8359" y="3318"/>
                    </a:cubicBezTo>
                    <a:cubicBezTo>
                      <a:pt x="8396" y="3318"/>
                      <a:pt x="8396" y="3318"/>
                      <a:pt x="8396" y="3318"/>
                    </a:cubicBezTo>
                    <a:cubicBezTo>
                      <a:pt x="8433" y="3318"/>
                      <a:pt x="8433" y="3318"/>
                      <a:pt x="8433" y="3318"/>
                    </a:cubicBezTo>
                    <a:cubicBezTo>
                      <a:pt x="8470" y="3250"/>
                      <a:pt x="8470" y="3250"/>
                      <a:pt x="8470" y="3250"/>
                    </a:cubicBezTo>
                    <a:cubicBezTo>
                      <a:pt x="8544" y="3250"/>
                      <a:pt x="8544" y="3250"/>
                      <a:pt x="8544" y="3250"/>
                    </a:cubicBezTo>
                    <a:cubicBezTo>
                      <a:pt x="8544" y="3182"/>
                      <a:pt x="8544" y="3182"/>
                      <a:pt x="8544" y="3182"/>
                    </a:cubicBezTo>
                    <a:cubicBezTo>
                      <a:pt x="8544" y="3047"/>
                      <a:pt x="8544" y="3047"/>
                      <a:pt x="8544" y="3047"/>
                    </a:cubicBezTo>
                    <a:cubicBezTo>
                      <a:pt x="8544" y="2979"/>
                      <a:pt x="8544" y="2979"/>
                      <a:pt x="8544" y="2979"/>
                    </a:cubicBezTo>
                    <a:cubicBezTo>
                      <a:pt x="8507" y="2979"/>
                      <a:pt x="8507" y="2979"/>
                      <a:pt x="8507" y="2979"/>
                    </a:cubicBezTo>
                    <a:cubicBezTo>
                      <a:pt x="8507" y="2979"/>
                      <a:pt x="8507" y="2979"/>
                      <a:pt x="8507" y="2979"/>
                    </a:cubicBezTo>
                    <a:cubicBezTo>
                      <a:pt x="8507" y="2912"/>
                      <a:pt x="8507" y="2912"/>
                      <a:pt x="8507" y="2912"/>
                    </a:cubicBezTo>
                    <a:cubicBezTo>
                      <a:pt x="8507" y="2912"/>
                      <a:pt x="8507" y="2912"/>
                      <a:pt x="8507" y="2912"/>
                    </a:cubicBezTo>
                    <a:cubicBezTo>
                      <a:pt x="8544" y="2912"/>
                      <a:pt x="8544" y="2912"/>
                      <a:pt x="8544" y="2912"/>
                    </a:cubicBezTo>
                    <a:cubicBezTo>
                      <a:pt x="8544" y="2912"/>
                      <a:pt x="8544" y="2912"/>
                      <a:pt x="8544" y="2912"/>
                    </a:cubicBezTo>
                    <a:cubicBezTo>
                      <a:pt x="8581" y="2912"/>
                      <a:pt x="8581" y="2912"/>
                      <a:pt x="8581" y="2912"/>
                    </a:cubicBezTo>
                    <a:cubicBezTo>
                      <a:pt x="8618" y="2912"/>
                      <a:pt x="8618" y="2912"/>
                      <a:pt x="8618" y="2912"/>
                    </a:cubicBezTo>
                    <a:cubicBezTo>
                      <a:pt x="8655" y="2844"/>
                      <a:pt x="8655" y="2844"/>
                      <a:pt x="8655" y="2844"/>
                    </a:cubicBezTo>
                    <a:cubicBezTo>
                      <a:pt x="8692" y="2844"/>
                      <a:pt x="8692" y="2844"/>
                      <a:pt x="8692" y="2844"/>
                    </a:cubicBezTo>
                    <a:cubicBezTo>
                      <a:pt x="8729" y="2844"/>
                      <a:pt x="8729" y="2844"/>
                      <a:pt x="8729" y="2844"/>
                    </a:cubicBezTo>
                    <a:cubicBezTo>
                      <a:pt x="8729" y="2776"/>
                      <a:pt x="8729" y="2776"/>
                      <a:pt x="8729" y="2776"/>
                    </a:cubicBezTo>
                    <a:cubicBezTo>
                      <a:pt x="8766" y="2708"/>
                      <a:pt x="8766" y="2708"/>
                      <a:pt x="8766" y="2708"/>
                    </a:cubicBezTo>
                    <a:cubicBezTo>
                      <a:pt x="8766" y="2776"/>
                      <a:pt x="8766" y="2776"/>
                      <a:pt x="8766" y="2776"/>
                    </a:cubicBezTo>
                    <a:cubicBezTo>
                      <a:pt x="8803" y="2708"/>
                      <a:pt x="8803" y="2708"/>
                      <a:pt x="8803" y="2708"/>
                    </a:cubicBezTo>
                    <a:cubicBezTo>
                      <a:pt x="8840" y="2708"/>
                      <a:pt x="8840" y="2708"/>
                      <a:pt x="8840" y="2708"/>
                    </a:cubicBezTo>
                    <a:cubicBezTo>
                      <a:pt x="8840" y="2708"/>
                      <a:pt x="8840" y="2708"/>
                      <a:pt x="8840" y="2708"/>
                    </a:cubicBezTo>
                    <a:cubicBezTo>
                      <a:pt x="8877" y="2708"/>
                      <a:pt x="8877" y="2708"/>
                      <a:pt x="8877" y="2708"/>
                    </a:cubicBezTo>
                    <a:cubicBezTo>
                      <a:pt x="8877" y="2708"/>
                      <a:pt x="8877" y="2708"/>
                      <a:pt x="8877" y="2708"/>
                    </a:cubicBezTo>
                    <a:cubicBezTo>
                      <a:pt x="8877" y="2776"/>
                      <a:pt x="8877" y="2776"/>
                      <a:pt x="8877" y="2776"/>
                    </a:cubicBezTo>
                    <a:cubicBezTo>
                      <a:pt x="8877" y="2844"/>
                      <a:pt x="8877" y="2844"/>
                      <a:pt x="8877" y="2844"/>
                    </a:cubicBezTo>
                    <a:cubicBezTo>
                      <a:pt x="8951" y="2776"/>
                      <a:pt x="8951" y="2776"/>
                      <a:pt x="8951" y="2776"/>
                    </a:cubicBezTo>
                    <a:cubicBezTo>
                      <a:pt x="8988" y="2844"/>
                      <a:pt x="8988" y="2844"/>
                      <a:pt x="8988" y="2844"/>
                    </a:cubicBezTo>
                    <a:cubicBezTo>
                      <a:pt x="8988" y="2844"/>
                      <a:pt x="8988" y="2844"/>
                      <a:pt x="8988" y="2844"/>
                    </a:cubicBezTo>
                    <a:cubicBezTo>
                      <a:pt x="9136" y="2979"/>
                      <a:pt x="9136" y="2979"/>
                      <a:pt x="9136" y="2979"/>
                    </a:cubicBezTo>
                    <a:cubicBezTo>
                      <a:pt x="9173" y="2979"/>
                      <a:pt x="9173" y="2979"/>
                      <a:pt x="9173" y="2979"/>
                    </a:cubicBezTo>
                    <a:cubicBezTo>
                      <a:pt x="9173" y="3047"/>
                      <a:pt x="9173" y="3047"/>
                      <a:pt x="9173" y="3047"/>
                    </a:cubicBezTo>
                    <a:cubicBezTo>
                      <a:pt x="9173" y="3047"/>
                      <a:pt x="9173" y="3047"/>
                      <a:pt x="9173" y="3047"/>
                    </a:cubicBezTo>
                    <a:cubicBezTo>
                      <a:pt x="9210" y="3182"/>
                      <a:pt x="9210" y="3182"/>
                      <a:pt x="9210" y="3182"/>
                    </a:cubicBezTo>
                    <a:cubicBezTo>
                      <a:pt x="9247" y="3182"/>
                      <a:pt x="9247" y="3182"/>
                      <a:pt x="9247" y="3182"/>
                    </a:cubicBezTo>
                    <a:cubicBezTo>
                      <a:pt x="9247" y="3115"/>
                      <a:pt x="9247" y="3115"/>
                      <a:pt x="9247" y="3115"/>
                    </a:cubicBezTo>
                    <a:cubicBezTo>
                      <a:pt x="9247" y="3115"/>
                      <a:pt x="9247" y="3115"/>
                      <a:pt x="9247" y="3115"/>
                    </a:cubicBezTo>
                    <a:cubicBezTo>
                      <a:pt x="9284" y="3047"/>
                      <a:pt x="9284" y="3047"/>
                      <a:pt x="9284" y="3047"/>
                    </a:cubicBezTo>
                    <a:cubicBezTo>
                      <a:pt x="9247" y="3047"/>
                      <a:pt x="9247" y="3047"/>
                      <a:pt x="9247" y="3047"/>
                    </a:cubicBezTo>
                    <a:cubicBezTo>
                      <a:pt x="9210" y="3047"/>
                      <a:pt x="9210" y="3047"/>
                      <a:pt x="9210" y="3047"/>
                    </a:cubicBezTo>
                    <a:cubicBezTo>
                      <a:pt x="9210" y="2979"/>
                      <a:pt x="9210" y="2979"/>
                      <a:pt x="9210" y="2979"/>
                    </a:cubicBezTo>
                    <a:cubicBezTo>
                      <a:pt x="9247" y="2979"/>
                      <a:pt x="9247" y="2979"/>
                      <a:pt x="9247" y="2979"/>
                    </a:cubicBezTo>
                    <a:cubicBezTo>
                      <a:pt x="9247" y="2979"/>
                      <a:pt x="9247" y="2979"/>
                      <a:pt x="9247" y="2979"/>
                    </a:cubicBezTo>
                    <a:cubicBezTo>
                      <a:pt x="9284" y="2979"/>
                      <a:pt x="9284" y="2979"/>
                      <a:pt x="9284" y="2979"/>
                    </a:cubicBezTo>
                    <a:cubicBezTo>
                      <a:pt x="9321" y="3047"/>
                      <a:pt x="9321" y="3047"/>
                      <a:pt x="9321" y="3047"/>
                    </a:cubicBezTo>
                    <a:cubicBezTo>
                      <a:pt x="9321" y="3115"/>
                      <a:pt x="9321" y="3115"/>
                      <a:pt x="9321" y="3115"/>
                    </a:cubicBezTo>
                    <a:cubicBezTo>
                      <a:pt x="9358" y="3182"/>
                      <a:pt x="9358" y="3182"/>
                      <a:pt x="9358" y="3182"/>
                    </a:cubicBezTo>
                    <a:cubicBezTo>
                      <a:pt x="9358" y="3250"/>
                      <a:pt x="9358" y="3250"/>
                      <a:pt x="9358" y="3250"/>
                    </a:cubicBezTo>
                    <a:cubicBezTo>
                      <a:pt x="9395" y="3250"/>
                      <a:pt x="9395" y="3250"/>
                      <a:pt x="9395" y="3250"/>
                    </a:cubicBezTo>
                    <a:cubicBezTo>
                      <a:pt x="9395" y="3250"/>
                      <a:pt x="9395" y="3250"/>
                      <a:pt x="9395" y="3250"/>
                    </a:cubicBezTo>
                    <a:cubicBezTo>
                      <a:pt x="9395" y="3182"/>
                      <a:pt x="9395" y="3182"/>
                      <a:pt x="9395" y="3182"/>
                    </a:cubicBezTo>
                    <a:cubicBezTo>
                      <a:pt x="9432" y="3250"/>
                      <a:pt x="9432" y="3250"/>
                      <a:pt x="9432" y="3250"/>
                    </a:cubicBezTo>
                    <a:cubicBezTo>
                      <a:pt x="9468" y="3318"/>
                      <a:pt x="9468" y="3318"/>
                      <a:pt x="9468" y="3318"/>
                    </a:cubicBezTo>
                    <a:cubicBezTo>
                      <a:pt x="9468" y="3318"/>
                      <a:pt x="9468" y="3318"/>
                      <a:pt x="9468" y="3318"/>
                    </a:cubicBezTo>
                    <a:cubicBezTo>
                      <a:pt x="9468" y="3386"/>
                      <a:pt x="9468" y="3386"/>
                      <a:pt x="9468" y="3386"/>
                    </a:cubicBezTo>
                    <a:cubicBezTo>
                      <a:pt x="9468" y="3453"/>
                      <a:pt x="9468" y="3453"/>
                      <a:pt x="9468" y="3453"/>
                    </a:cubicBezTo>
                    <a:cubicBezTo>
                      <a:pt x="9468" y="3453"/>
                      <a:pt x="9468" y="3453"/>
                      <a:pt x="9468" y="3453"/>
                    </a:cubicBezTo>
                    <a:cubicBezTo>
                      <a:pt x="9468" y="3386"/>
                      <a:pt x="9468" y="3386"/>
                      <a:pt x="9468" y="3386"/>
                    </a:cubicBezTo>
                    <a:cubicBezTo>
                      <a:pt x="9468" y="3386"/>
                      <a:pt x="9468" y="3386"/>
                      <a:pt x="9468" y="3386"/>
                    </a:cubicBezTo>
                    <a:cubicBezTo>
                      <a:pt x="9432" y="3386"/>
                      <a:pt x="9432" y="3386"/>
                      <a:pt x="9432" y="3386"/>
                    </a:cubicBezTo>
                    <a:cubicBezTo>
                      <a:pt x="9432" y="3386"/>
                      <a:pt x="9432" y="3386"/>
                      <a:pt x="9432" y="3386"/>
                    </a:cubicBezTo>
                    <a:cubicBezTo>
                      <a:pt x="9395" y="3386"/>
                      <a:pt x="9395" y="3386"/>
                      <a:pt x="9395" y="3386"/>
                    </a:cubicBezTo>
                    <a:cubicBezTo>
                      <a:pt x="9358" y="3318"/>
                      <a:pt x="9358" y="3318"/>
                      <a:pt x="9358" y="3318"/>
                    </a:cubicBezTo>
                    <a:cubicBezTo>
                      <a:pt x="9284" y="3318"/>
                      <a:pt x="9284" y="3318"/>
                      <a:pt x="9284" y="3318"/>
                    </a:cubicBezTo>
                    <a:cubicBezTo>
                      <a:pt x="9284" y="3318"/>
                      <a:pt x="9284" y="3318"/>
                      <a:pt x="9284" y="3318"/>
                    </a:cubicBezTo>
                    <a:cubicBezTo>
                      <a:pt x="9321" y="3386"/>
                      <a:pt x="9321" y="3386"/>
                      <a:pt x="9321" y="3386"/>
                    </a:cubicBezTo>
                    <a:cubicBezTo>
                      <a:pt x="9358" y="3386"/>
                      <a:pt x="9358" y="3386"/>
                      <a:pt x="9358" y="3386"/>
                    </a:cubicBezTo>
                    <a:cubicBezTo>
                      <a:pt x="9358" y="3453"/>
                      <a:pt x="9358" y="3453"/>
                      <a:pt x="9358" y="3453"/>
                    </a:cubicBezTo>
                    <a:cubicBezTo>
                      <a:pt x="9358" y="3453"/>
                      <a:pt x="9358" y="3453"/>
                      <a:pt x="9358" y="3453"/>
                    </a:cubicBezTo>
                    <a:cubicBezTo>
                      <a:pt x="9395" y="3521"/>
                      <a:pt x="9395" y="3521"/>
                      <a:pt x="9395" y="3521"/>
                    </a:cubicBezTo>
                    <a:cubicBezTo>
                      <a:pt x="9395" y="3521"/>
                      <a:pt x="9395" y="3521"/>
                      <a:pt x="9395" y="3521"/>
                    </a:cubicBezTo>
                    <a:cubicBezTo>
                      <a:pt x="9432" y="3521"/>
                      <a:pt x="9432" y="3521"/>
                      <a:pt x="9432" y="3521"/>
                    </a:cubicBezTo>
                    <a:cubicBezTo>
                      <a:pt x="9432" y="3453"/>
                      <a:pt x="9432" y="3453"/>
                      <a:pt x="9432" y="3453"/>
                    </a:cubicBezTo>
                    <a:cubicBezTo>
                      <a:pt x="9432" y="3453"/>
                      <a:pt x="9432" y="3453"/>
                      <a:pt x="9432" y="3453"/>
                    </a:cubicBezTo>
                    <a:cubicBezTo>
                      <a:pt x="9468" y="3453"/>
                      <a:pt x="9468" y="3453"/>
                      <a:pt x="9468" y="3453"/>
                    </a:cubicBezTo>
                    <a:cubicBezTo>
                      <a:pt x="9468" y="3521"/>
                      <a:pt x="9468" y="3521"/>
                      <a:pt x="9468" y="3521"/>
                    </a:cubicBezTo>
                    <a:cubicBezTo>
                      <a:pt x="9505" y="3521"/>
                      <a:pt x="9505" y="3521"/>
                      <a:pt x="9505" y="3521"/>
                    </a:cubicBezTo>
                    <a:cubicBezTo>
                      <a:pt x="9505" y="3521"/>
                      <a:pt x="9505" y="3521"/>
                      <a:pt x="9505" y="3521"/>
                    </a:cubicBezTo>
                    <a:cubicBezTo>
                      <a:pt x="9542" y="3521"/>
                      <a:pt x="9542" y="3521"/>
                      <a:pt x="9542" y="3521"/>
                    </a:cubicBezTo>
                    <a:cubicBezTo>
                      <a:pt x="9505" y="3589"/>
                      <a:pt x="9505" y="3589"/>
                      <a:pt x="9505" y="3589"/>
                    </a:cubicBezTo>
                    <a:cubicBezTo>
                      <a:pt x="9542" y="3656"/>
                      <a:pt x="9542" y="3656"/>
                      <a:pt x="9542" y="3656"/>
                    </a:cubicBezTo>
                    <a:cubicBezTo>
                      <a:pt x="9542" y="3724"/>
                      <a:pt x="9542" y="3724"/>
                      <a:pt x="9542" y="3724"/>
                    </a:cubicBezTo>
                    <a:cubicBezTo>
                      <a:pt x="9542" y="3860"/>
                      <a:pt x="9542" y="3860"/>
                      <a:pt x="9542" y="3860"/>
                    </a:cubicBezTo>
                    <a:cubicBezTo>
                      <a:pt x="9542" y="3927"/>
                      <a:pt x="9542" y="3927"/>
                      <a:pt x="9542" y="3927"/>
                    </a:cubicBezTo>
                    <a:cubicBezTo>
                      <a:pt x="9505" y="3927"/>
                      <a:pt x="9505" y="3927"/>
                      <a:pt x="9505" y="3927"/>
                    </a:cubicBezTo>
                    <a:cubicBezTo>
                      <a:pt x="9505" y="3995"/>
                      <a:pt x="9505" y="3995"/>
                      <a:pt x="9505" y="3995"/>
                    </a:cubicBezTo>
                    <a:cubicBezTo>
                      <a:pt x="9505" y="4063"/>
                      <a:pt x="9505" y="4063"/>
                      <a:pt x="9505" y="4063"/>
                    </a:cubicBezTo>
                    <a:cubicBezTo>
                      <a:pt x="9505" y="4130"/>
                      <a:pt x="9505" y="4130"/>
                      <a:pt x="9505" y="4130"/>
                    </a:cubicBezTo>
                    <a:cubicBezTo>
                      <a:pt x="9505" y="4130"/>
                      <a:pt x="9505" y="4130"/>
                      <a:pt x="9505" y="4130"/>
                    </a:cubicBezTo>
                    <a:cubicBezTo>
                      <a:pt x="9505" y="4198"/>
                      <a:pt x="9505" y="4198"/>
                      <a:pt x="9505" y="4198"/>
                    </a:cubicBezTo>
                    <a:cubicBezTo>
                      <a:pt x="9505" y="4198"/>
                      <a:pt x="9505" y="4198"/>
                      <a:pt x="9505" y="4198"/>
                    </a:cubicBezTo>
                    <a:cubicBezTo>
                      <a:pt x="9468" y="4266"/>
                      <a:pt x="9468" y="4266"/>
                      <a:pt x="9468" y="4266"/>
                    </a:cubicBezTo>
                    <a:cubicBezTo>
                      <a:pt x="9468" y="4334"/>
                      <a:pt x="9468" y="4334"/>
                      <a:pt x="9468" y="4334"/>
                    </a:cubicBezTo>
                    <a:cubicBezTo>
                      <a:pt x="9468" y="4334"/>
                      <a:pt x="9468" y="4334"/>
                      <a:pt x="9468" y="4334"/>
                    </a:cubicBezTo>
                    <a:cubicBezTo>
                      <a:pt x="9432" y="4401"/>
                      <a:pt x="9432" y="4401"/>
                      <a:pt x="9432" y="4401"/>
                    </a:cubicBezTo>
                    <a:cubicBezTo>
                      <a:pt x="9432" y="4469"/>
                      <a:pt x="9432" y="4469"/>
                      <a:pt x="9432" y="4469"/>
                    </a:cubicBezTo>
                    <a:cubicBezTo>
                      <a:pt x="9432" y="4469"/>
                      <a:pt x="9432" y="4469"/>
                      <a:pt x="9432" y="4469"/>
                    </a:cubicBezTo>
                    <a:cubicBezTo>
                      <a:pt x="9432" y="4537"/>
                      <a:pt x="9432" y="4537"/>
                      <a:pt x="9432" y="4537"/>
                    </a:cubicBezTo>
                    <a:cubicBezTo>
                      <a:pt x="9395" y="4537"/>
                      <a:pt x="9395" y="4537"/>
                      <a:pt x="9395" y="4537"/>
                    </a:cubicBezTo>
                    <a:cubicBezTo>
                      <a:pt x="9358" y="4604"/>
                      <a:pt x="9358" y="4604"/>
                      <a:pt x="9358" y="4604"/>
                    </a:cubicBezTo>
                    <a:cubicBezTo>
                      <a:pt x="9321" y="4604"/>
                      <a:pt x="9321" y="4604"/>
                      <a:pt x="9321" y="4604"/>
                    </a:cubicBezTo>
                    <a:cubicBezTo>
                      <a:pt x="9358" y="4604"/>
                      <a:pt x="9358" y="4604"/>
                      <a:pt x="9358" y="4604"/>
                    </a:cubicBezTo>
                    <a:cubicBezTo>
                      <a:pt x="9395" y="4604"/>
                      <a:pt x="9395" y="4604"/>
                      <a:pt x="9395" y="4604"/>
                    </a:cubicBezTo>
                    <a:cubicBezTo>
                      <a:pt x="9395" y="4604"/>
                      <a:pt x="9395" y="4604"/>
                      <a:pt x="9395" y="4604"/>
                    </a:cubicBezTo>
                    <a:cubicBezTo>
                      <a:pt x="9395" y="4604"/>
                      <a:pt x="9395" y="4604"/>
                      <a:pt x="9395" y="4604"/>
                    </a:cubicBezTo>
                    <a:cubicBezTo>
                      <a:pt x="9432" y="4672"/>
                      <a:pt x="9432" y="4672"/>
                      <a:pt x="9432" y="4672"/>
                    </a:cubicBezTo>
                    <a:cubicBezTo>
                      <a:pt x="9395" y="4740"/>
                      <a:pt x="9395" y="4740"/>
                      <a:pt x="9395" y="4740"/>
                    </a:cubicBezTo>
                    <a:cubicBezTo>
                      <a:pt x="9358" y="4808"/>
                      <a:pt x="9358" y="4808"/>
                      <a:pt x="9358" y="4808"/>
                    </a:cubicBezTo>
                    <a:cubicBezTo>
                      <a:pt x="9358" y="4943"/>
                      <a:pt x="9358" y="4943"/>
                      <a:pt x="9358" y="4943"/>
                    </a:cubicBezTo>
                    <a:cubicBezTo>
                      <a:pt x="9358" y="5011"/>
                      <a:pt x="9358" y="5011"/>
                      <a:pt x="9358" y="5011"/>
                    </a:cubicBezTo>
                    <a:cubicBezTo>
                      <a:pt x="9358" y="5078"/>
                      <a:pt x="9358" y="5078"/>
                      <a:pt x="9358" y="5078"/>
                    </a:cubicBezTo>
                    <a:cubicBezTo>
                      <a:pt x="9358" y="5146"/>
                      <a:pt x="9358" y="5146"/>
                      <a:pt x="9358" y="5146"/>
                    </a:cubicBezTo>
                    <a:cubicBezTo>
                      <a:pt x="9321" y="5214"/>
                      <a:pt x="9321" y="5214"/>
                      <a:pt x="9321" y="5214"/>
                    </a:cubicBezTo>
                    <a:cubicBezTo>
                      <a:pt x="9284" y="5214"/>
                      <a:pt x="9284" y="5214"/>
                      <a:pt x="9284" y="5214"/>
                    </a:cubicBezTo>
                    <a:cubicBezTo>
                      <a:pt x="9284" y="5214"/>
                      <a:pt x="9284" y="5214"/>
                      <a:pt x="9284" y="5214"/>
                    </a:cubicBezTo>
                    <a:cubicBezTo>
                      <a:pt x="9247" y="5214"/>
                      <a:pt x="9247" y="5214"/>
                      <a:pt x="9247" y="5214"/>
                    </a:cubicBezTo>
                    <a:cubicBezTo>
                      <a:pt x="9284" y="5282"/>
                      <a:pt x="9284" y="5282"/>
                      <a:pt x="9284" y="5282"/>
                    </a:cubicBezTo>
                    <a:cubicBezTo>
                      <a:pt x="9284" y="5349"/>
                      <a:pt x="9284" y="5349"/>
                      <a:pt x="9284" y="5349"/>
                    </a:cubicBezTo>
                    <a:cubicBezTo>
                      <a:pt x="9284" y="5417"/>
                      <a:pt x="9284" y="5417"/>
                      <a:pt x="9284" y="5417"/>
                    </a:cubicBezTo>
                    <a:cubicBezTo>
                      <a:pt x="9247" y="5417"/>
                      <a:pt x="9247" y="5417"/>
                      <a:pt x="9247" y="5417"/>
                    </a:cubicBezTo>
                    <a:cubicBezTo>
                      <a:pt x="9210" y="5552"/>
                      <a:pt x="9210" y="5552"/>
                      <a:pt x="9210" y="5552"/>
                    </a:cubicBezTo>
                    <a:cubicBezTo>
                      <a:pt x="9247" y="5620"/>
                      <a:pt x="9247" y="5620"/>
                      <a:pt x="9247" y="5620"/>
                    </a:cubicBezTo>
                    <a:cubicBezTo>
                      <a:pt x="9247" y="5688"/>
                      <a:pt x="9247" y="5688"/>
                      <a:pt x="9247" y="5688"/>
                    </a:cubicBezTo>
                    <a:cubicBezTo>
                      <a:pt x="9247" y="5688"/>
                      <a:pt x="9247" y="5688"/>
                      <a:pt x="9247" y="5688"/>
                    </a:cubicBezTo>
                    <a:cubicBezTo>
                      <a:pt x="9247" y="5755"/>
                      <a:pt x="9247" y="5755"/>
                      <a:pt x="9247" y="5755"/>
                    </a:cubicBezTo>
                    <a:cubicBezTo>
                      <a:pt x="9247" y="5755"/>
                      <a:pt x="9247" y="5755"/>
                      <a:pt x="9247" y="5755"/>
                    </a:cubicBezTo>
                    <a:cubicBezTo>
                      <a:pt x="9247" y="5891"/>
                      <a:pt x="9247" y="5891"/>
                      <a:pt x="9247" y="5891"/>
                    </a:cubicBezTo>
                    <a:cubicBezTo>
                      <a:pt x="9210" y="5959"/>
                      <a:pt x="9210" y="5959"/>
                      <a:pt x="9210" y="5959"/>
                    </a:cubicBezTo>
                    <a:cubicBezTo>
                      <a:pt x="9210" y="5959"/>
                      <a:pt x="9210" y="5959"/>
                      <a:pt x="9210" y="5959"/>
                    </a:cubicBezTo>
                    <a:cubicBezTo>
                      <a:pt x="9210" y="5959"/>
                      <a:pt x="9210" y="5959"/>
                      <a:pt x="9210" y="5959"/>
                    </a:cubicBezTo>
                    <a:cubicBezTo>
                      <a:pt x="9247" y="5959"/>
                      <a:pt x="9247" y="5959"/>
                      <a:pt x="9247" y="5959"/>
                    </a:cubicBezTo>
                    <a:cubicBezTo>
                      <a:pt x="9284" y="5891"/>
                      <a:pt x="9284" y="5891"/>
                      <a:pt x="9284" y="5891"/>
                    </a:cubicBezTo>
                    <a:cubicBezTo>
                      <a:pt x="9284" y="5823"/>
                      <a:pt x="9284" y="5823"/>
                      <a:pt x="9284" y="5823"/>
                    </a:cubicBezTo>
                    <a:cubicBezTo>
                      <a:pt x="9284" y="5823"/>
                      <a:pt x="9284" y="5823"/>
                      <a:pt x="9284" y="5823"/>
                    </a:cubicBezTo>
                    <a:cubicBezTo>
                      <a:pt x="9284" y="5823"/>
                      <a:pt x="9284" y="5823"/>
                      <a:pt x="9284" y="5823"/>
                    </a:cubicBezTo>
                    <a:cubicBezTo>
                      <a:pt x="9321" y="5755"/>
                      <a:pt x="9321" y="5755"/>
                      <a:pt x="9321" y="5755"/>
                    </a:cubicBezTo>
                    <a:cubicBezTo>
                      <a:pt x="9358" y="5755"/>
                      <a:pt x="9358" y="5755"/>
                      <a:pt x="9358" y="5755"/>
                    </a:cubicBezTo>
                    <a:cubicBezTo>
                      <a:pt x="9321" y="5755"/>
                      <a:pt x="9321" y="5755"/>
                      <a:pt x="9321" y="5755"/>
                    </a:cubicBezTo>
                    <a:cubicBezTo>
                      <a:pt x="9284" y="5688"/>
                      <a:pt x="9284" y="5688"/>
                      <a:pt x="9284" y="5688"/>
                    </a:cubicBezTo>
                    <a:cubicBezTo>
                      <a:pt x="9247" y="5620"/>
                      <a:pt x="9247" y="5620"/>
                      <a:pt x="9247" y="5620"/>
                    </a:cubicBezTo>
                    <a:cubicBezTo>
                      <a:pt x="9284" y="5552"/>
                      <a:pt x="9284" y="5552"/>
                      <a:pt x="9284" y="5552"/>
                    </a:cubicBezTo>
                    <a:cubicBezTo>
                      <a:pt x="9321" y="5552"/>
                      <a:pt x="9321" y="5552"/>
                      <a:pt x="9321" y="5552"/>
                    </a:cubicBezTo>
                    <a:cubicBezTo>
                      <a:pt x="9395" y="5485"/>
                      <a:pt x="9395" y="5485"/>
                      <a:pt x="9395" y="5485"/>
                    </a:cubicBezTo>
                    <a:cubicBezTo>
                      <a:pt x="9432" y="5417"/>
                      <a:pt x="9432" y="5417"/>
                      <a:pt x="9432" y="5417"/>
                    </a:cubicBezTo>
                    <a:cubicBezTo>
                      <a:pt x="9468" y="5417"/>
                      <a:pt x="9468" y="5417"/>
                      <a:pt x="9468" y="5417"/>
                    </a:cubicBezTo>
                    <a:cubicBezTo>
                      <a:pt x="9468" y="5417"/>
                      <a:pt x="9468" y="5417"/>
                      <a:pt x="9468" y="5417"/>
                    </a:cubicBezTo>
                    <a:cubicBezTo>
                      <a:pt x="9468" y="5349"/>
                      <a:pt x="9468" y="5349"/>
                      <a:pt x="9468" y="5349"/>
                    </a:cubicBezTo>
                    <a:cubicBezTo>
                      <a:pt x="9505" y="5282"/>
                      <a:pt x="9505" y="5282"/>
                      <a:pt x="9505" y="5282"/>
                    </a:cubicBezTo>
                    <a:cubicBezTo>
                      <a:pt x="9542" y="5214"/>
                      <a:pt x="9542" y="5214"/>
                      <a:pt x="9542" y="5214"/>
                    </a:cubicBezTo>
                    <a:cubicBezTo>
                      <a:pt x="9505" y="5214"/>
                      <a:pt x="9505" y="5214"/>
                      <a:pt x="9505" y="5214"/>
                    </a:cubicBezTo>
                    <a:cubicBezTo>
                      <a:pt x="9505" y="5146"/>
                      <a:pt x="9505" y="5146"/>
                      <a:pt x="9505" y="5146"/>
                    </a:cubicBezTo>
                    <a:cubicBezTo>
                      <a:pt x="9542" y="5214"/>
                      <a:pt x="9542" y="5214"/>
                      <a:pt x="9542" y="5214"/>
                    </a:cubicBezTo>
                    <a:cubicBezTo>
                      <a:pt x="9579" y="5214"/>
                      <a:pt x="9579" y="5214"/>
                      <a:pt x="9579" y="5214"/>
                    </a:cubicBezTo>
                    <a:cubicBezTo>
                      <a:pt x="9616" y="5146"/>
                      <a:pt x="9616" y="5146"/>
                      <a:pt x="9616" y="5146"/>
                    </a:cubicBezTo>
                    <a:cubicBezTo>
                      <a:pt x="9616" y="5078"/>
                      <a:pt x="9616" y="5078"/>
                      <a:pt x="9616" y="5078"/>
                    </a:cubicBezTo>
                    <a:cubicBezTo>
                      <a:pt x="9653" y="5011"/>
                      <a:pt x="9653" y="5011"/>
                      <a:pt x="9653" y="5011"/>
                    </a:cubicBezTo>
                    <a:cubicBezTo>
                      <a:pt x="9653" y="4943"/>
                      <a:pt x="9653" y="4943"/>
                      <a:pt x="9653" y="4943"/>
                    </a:cubicBezTo>
                    <a:cubicBezTo>
                      <a:pt x="9653" y="4875"/>
                      <a:pt x="9653" y="4875"/>
                      <a:pt x="9653" y="4875"/>
                    </a:cubicBezTo>
                    <a:cubicBezTo>
                      <a:pt x="9579" y="4943"/>
                      <a:pt x="9579" y="4943"/>
                      <a:pt x="9579" y="4943"/>
                    </a:cubicBezTo>
                    <a:cubicBezTo>
                      <a:pt x="9579" y="5011"/>
                      <a:pt x="9579" y="5011"/>
                      <a:pt x="9579" y="5011"/>
                    </a:cubicBezTo>
                    <a:cubicBezTo>
                      <a:pt x="9542" y="5078"/>
                      <a:pt x="9542" y="5078"/>
                      <a:pt x="9542" y="5078"/>
                    </a:cubicBezTo>
                    <a:cubicBezTo>
                      <a:pt x="9505" y="5011"/>
                      <a:pt x="9505" y="5011"/>
                      <a:pt x="9505" y="5011"/>
                    </a:cubicBezTo>
                    <a:cubicBezTo>
                      <a:pt x="9468" y="4943"/>
                      <a:pt x="9468" y="4943"/>
                      <a:pt x="9468" y="4943"/>
                    </a:cubicBezTo>
                    <a:cubicBezTo>
                      <a:pt x="9505" y="4875"/>
                      <a:pt x="9505" y="4875"/>
                      <a:pt x="9505" y="4875"/>
                    </a:cubicBezTo>
                    <a:cubicBezTo>
                      <a:pt x="9505" y="4808"/>
                      <a:pt x="9505" y="4808"/>
                      <a:pt x="9505" y="4808"/>
                    </a:cubicBezTo>
                    <a:cubicBezTo>
                      <a:pt x="9542" y="4740"/>
                      <a:pt x="9542" y="4740"/>
                      <a:pt x="9542" y="4740"/>
                    </a:cubicBezTo>
                    <a:cubicBezTo>
                      <a:pt x="9579" y="4740"/>
                      <a:pt x="9579" y="4740"/>
                      <a:pt x="9579" y="4740"/>
                    </a:cubicBezTo>
                    <a:cubicBezTo>
                      <a:pt x="9616" y="4808"/>
                      <a:pt x="9616" y="4808"/>
                      <a:pt x="9616" y="4808"/>
                    </a:cubicBezTo>
                    <a:cubicBezTo>
                      <a:pt x="9653" y="4808"/>
                      <a:pt x="9653" y="4808"/>
                      <a:pt x="9653" y="4808"/>
                    </a:cubicBezTo>
                    <a:cubicBezTo>
                      <a:pt x="9653" y="4740"/>
                      <a:pt x="9653" y="4740"/>
                      <a:pt x="9653" y="4740"/>
                    </a:cubicBezTo>
                    <a:cubicBezTo>
                      <a:pt x="9690" y="4672"/>
                      <a:pt x="9690" y="4672"/>
                      <a:pt x="9690" y="4672"/>
                    </a:cubicBezTo>
                    <a:cubicBezTo>
                      <a:pt x="9690" y="4740"/>
                      <a:pt x="9690" y="4740"/>
                      <a:pt x="9690" y="4740"/>
                    </a:cubicBezTo>
                    <a:cubicBezTo>
                      <a:pt x="9690" y="4740"/>
                      <a:pt x="9690" y="4740"/>
                      <a:pt x="9690" y="4740"/>
                    </a:cubicBezTo>
                    <a:cubicBezTo>
                      <a:pt x="9690" y="4808"/>
                      <a:pt x="9690" y="4808"/>
                      <a:pt x="9690" y="4808"/>
                    </a:cubicBezTo>
                    <a:cubicBezTo>
                      <a:pt x="9764" y="4943"/>
                      <a:pt x="9764" y="4943"/>
                      <a:pt x="9764" y="4943"/>
                    </a:cubicBezTo>
                    <a:cubicBezTo>
                      <a:pt x="9801" y="4943"/>
                      <a:pt x="9801" y="4943"/>
                      <a:pt x="9801" y="4943"/>
                    </a:cubicBezTo>
                    <a:cubicBezTo>
                      <a:pt x="9838" y="4943"/>
                      <a:pt x="9838" y="4943"/>
                      <a:pt x="9838" y="4943"/>
                    </a:cubicBezTo>
                    <a:cubicBezTo>
                      <a:pt x="9912" y="4875"/>
                      <a:pt x="9912" y="4875"/>
                      <a:pt x="9912" y="4875"/>
                    </a:cubicBezTo>
                    <a:cubicBezTo>
                      <a:pt x="9912" y="4875"/>
                      <a:pt x="9912" y="4875"/>
                      <a:pt x="9912" y="4875"/>
                    </a:cubicBezTo>
                    <a:cubicBezTo>
                      <a:pt x="9912" y="4808"/>
                      <a:pt x="9912" y="4808"/>
                      <a:pt x="9912" y="4808"/>
                    </a:cubicBezTo>
                    <a:cubicBezTo>
                      <a:pt x="9875" y="4672"/>
                      <a:pt x="9875" y="4672"/>
                      <a:pt x="9875" y="4672"/>
                    </a:cubicBezTo>
                    <a:cubicBezTo>
                      <a:pt x="9875" y="4672"/>
                      <a:pt x="9875" y="4672"/>
                      <a:pt x="9875" y="4672"/>
                    </a:cubicBezTo>
                    <a:cubicBezTo>
                      <a:pt x="9875" y="4672"/>
                      <a:pt x="9875" y="4672"/>
                      <a:pt x="9875" y="4672"/>
                    </a:cubicBezTo>
                    <a:cubicBezTo>
                      <a:pt x="9949" y="4740"/>
                      <a:pt x="9949" y="4740"/>
                      <a:pt x="9949" y="4740"/>
                    </a:cubicBezTo>
                    <a:cubicBezTo>
                      <a:pt x="9986" y="4808"/>
                      <a:pt x="9986" y="4808"/>
                      <a:pt x="9986" y="4808"/>
                    </a:cubicBezTo>
                    <a:cubicBezTo>
                      <a:pt x="10023" y="4808"/>
                      <a:pt x="10023" y="4808"/>
                      <a:pt x="10023" y="4808"/>
                    </a:cubicBezTo>
                    <a:cubicBezTo>
                      <a:pt x="9986" y="4875"/>
                      <a:pt x="9986" y="4875"/>
                      <a:pt x="9986" y="4875"/>
                    </a:cubicBezTo>
                    <a:cubicBezTo>
                      <a:pt x="10023" y="4875"/>
                      <a:pt x="10023" y="4875"/>
                      <a:pt x="10023" y="4875"/>
                    </a:cubicBezTo>
                    <a:cubicBezTo>
                      <a:pt x="10060" y="4943"/>
                      <a:pt x="10060" y="4943"/>
                      <a:pt x="10060" y="4943"/>
                    </a:cubicBezTo>
                    <a:cubicBezTo>
                      <a:pt x="10060" y="5078"/>
                      <a:pt x="10060" y="5078"/>
                      <a:pt x="10060" y="5078"/>
                    </a:cubicBezTo>
                    <a:cubicBezTo>
                      <a:pt x="10060" y="5078"/>
                      <a:pt x="10060" y="5078"/>
                      <a:pt x="10060" y="5078"/>
                    </a:cubicBezTo>
                    <a:cubicBezTo>
                      <a:pt x="10060" y="5078"/>
                      <a:pt x="10060" y="5078"/>
                      <a:pt x="10060" y="5078"/>
                    </a:cubicBezTo>
                    <a:cubicBezTo>
                      <a:pt x="10097" y="5011"/>
                      <a:pt x="10097" y="5011"/>
                      <a:pt x="10097" y="5011"/>
                    </a:cubicBezTo>
                    <a:cubicBezTo>
                      <a:pt x="10097" y="5011"/>
                      <a:pt x="10097" y="5011"/>
                      <a:pt x="10097" y="5011"/>
                    </a:cubicBezTo>
                    <a:cubicBezTo>
                      <a:pt x="10134" y="4943"/>
                      <a:pt x="10134" y="4943"/>
                      <a:pt x="10134" y="4943"/>
                    </a:cubicBezTo>
                    <a:cubicBezTo>
                      <a:pt x="10134" y="4943"/>
                      <a:pt x="10134" y="4943"/>
                      <a:pt x="10134" y="4943"/>
                    </a:cubicBezTo>
                    <a:cubicBezTo>
                      <a:pt x="10097" y="4943"/>
                      <a:pt x="10097" y="4943"/>
                      <a:pt x="10097" y="4943"/>
                    </a:cubicBezTo>
                    <a:cubicBezTo>
                      <a:pt x="10060" y="4943"/>
                      <a:pt x="10060" y="4943"/>
                      <a:pt x="10060" y="4943"/>
                    </a:cubicBezTo>
                    <a:cubicBezTo>
                      <a:pt x="10060" y="4875"/>
                      <a:pt x="10060" y="4875"/>
                      <a:pt x="10060" y="4875"/>
                    </a:cubicBezTo>
                    <a:cubicBezTo>
                      <a:pt x="10097" y="4808"/>
                      <a:pt x="10097" y="4808"/>
                      <a:pt x="10097" y="4808"/>
                    </a:cubicBezTo>
                    <a:cubicBezTo>
                      <a:pt x="10134" y="4808"/>
                      <a:pt x="10134" y="4808"/>
                      <a:pt x="10134" y="4808"/>
                    </a:cubicBezTo>
                    <a:cubicBezTo>
                      <a:pt x="10134" y="4740"/>
                      <a:pt x="10134" y="4740"/>
                      <a:pt x="10134" y="4740"/>
                    </a:cubicBezTo>
                    <a:cubicBezTo>
                      <a:pt x="10171" y="4740"/>
                      <a:pt x="10171" y="4740"/>
                      <a:pt x="10171" y="4740"/>
                    </a:cubicBezTo>
                    <a:cubicBezTo>
                      <a:pt x="10171" y="4740"/>
                      <a:pt x="10171" y="4740"/>
                      <a:pt x="10171" y="4740"/>
                    </a:cubicBezTo>
                    <a:cubicBezTo>
                      <a:pt x="10245" y="4672"/>
                      <a:pt x="10245" y="4672"/>
                      <a:pt x="10245" y="4672"/>
                    </a:cubicBezTo>
                    <a:cubicBezTo>
                      <a:pt x="10356" y="4672"/>
                      <a:pt x="10356" y="4672"/>
                      <a:pt x="10356" y="4672"/>
                    </a:cubicBezTo>
                    <a:cubicBezTo>
                      <a:pt x="10467" y="4604"/>
                      <a:pt x="10467" y="4604"/>
                      <a:pt x="10467" y="4604"/>
                    </a:cubicBezTo>
                    <a:cubicBezTo>
                      <a:pt x="10578" y="4537"/>
                      <a:pt x="10578" y="4537"/>
                      <a:pt x="10578" y="4537"/>
                    </a:cubicBezTo>
                    <a:cubicBezTo>
                      <a:pt x="10615" y="4537"/>
                      <a:pt x="10615" y="4537"/>
                      <a:pt x="10615" y="4537"/>
                    </a:cubicBezTo>
                    <a:cubicBezTo>
                      <a:pt x="10689" y="4604"/>
                      <a:pt x="10689" y="4604"/>
                      <a:pt x="10689" y="4604"/>
                    </a:cubicBezTo>
                    <a:cubicBezTo>
                      <a:pt x="10689" y="4604"/>
                      <a:pt x="10689" y="4604"/>
                      <a:pt x="10689" y="4604"/>
                    </a:cubicBezTo>
                    <a:cubicBezTo>
                      <a:pt x="10652" y="4672"/>
                      <a:pt x="10652" y="4672"/>
                      <a:pt x="10652" y="4672"/>
                    </a:cubicBezTo>
                    <a:cubicBezTo>
                      <a:pt x="10652" y="4672"/>
                      <a:pt x="10652" y="4672"/>
                      <a:pt x="10652" y="4672"/>
                    </a:cubicBezTo>
                    <a:cubicBezTo>
                      <a:pt x="10652" y="4808"/>
                      <a:pt x="10652" y="4808"/>
                      <a:pt x="10652" y="4808"/>
                    </a:cubicBezTo>
                    <a:cubicBezTo>
                      <a:pt x="10689" y="4875"/>
                      <a:pt x="10689" y="4875"/>
                      <a:pt x="10689" y="4875"/>
                    </a:cubicBezTo>
                    <a:cubicBezTo>
                      <a:pt x="10837" y="4875"/>
                      <a:pt x="10837" y="4875"/>
                      <a:pt x="10837" y="4875"/>
                    </a:cubicBezTo>
                    <a:cubicBezTo>
                      <a:pt x="10874" y="4875"/>
                      <a:pt x="10874" y="4875"/>
                      <a:pt x="10874" y="4875"/>
                    </a:cubicBezTo>
                    <a:cubicBezTo>
                      <a:pt x="10874" y="4875"/>
                      <a:pt x="10874" y="4875"/>
                      <a:pt x="10874" y="4875"/>
                    </a:cubicBezTo>
                    <a:cubicBezTo>
                      <a:pt x="10948" y="4875"/>
                      <a:pt x="10948" y="4875"/>
                      <a:pt x="10948" y="4875"/>
                    </a:cubicBezTo>
                    <a:cubicBezTo>
                      <a:pt x="10985" y="4875"/>
                      <a:pt x="10985" y="4875"/>
                      <a:pt x="10985" y="4875"/>
                    </a:cubicBezTo>
                    <a:cubicBezTo>
                      <a:pt x="11096" y="4875"/>
                      <a:pt x="11096" y="4875"/>
                      <a:pt x="11096" y="4875"/>
                    </a:cubicBezTo>
                    <a:cubicBezTo>
                      <a:pt x="11170" y="4808"/>
                      <a:pt x="11170" y="4808"/>
                      <a:pt x="11170" y="4808"/>
                    </a:cubicBezTo>
                    <a:cubicBezTo>
                      <a:pt x="11170" y="4808"/>
                      <a:pt x="11170" y="4808"/>
                      <a:pt x="11170" y="4808"/>
                    </a:cubicBezTo>
                    <a:cubicBezTo>
                      <a:pt x="11207" y="4808"/>
                      <a:pt x="11207" y="4808"/>
                      <a:pt x="11207" y="4808"/>
                    </a:cubicBezTo>
                    <a:cubicBezTo>
                      <a:pt x="11244" y="4740"/>
                      <a:pt x="11244" y="4740"/>
                      <a:pt x="11244" y="4740"/>
                    </a:cubicBezTo>
                    <a:cubicBezTo>
                      <a:pt x="11207" y="4740"/>
                      <a:pt x="11207" y="4740"/>
                      <a:pt x="11207" y="4740"/>
                    </a:cubicBezTo>
                    <a:cubicBezTo>
                      <a:pt x="11244" y="4740"/>
                      <a:pt x="11244" y="4740"/>
                      <a:pt x="11244" y="4740"/>
                    </a:cubicBezTo>
                    <a:cubicBezTo>
                      <a:pt x="11281" y="4740"/>
                      <a:pt x="11281" y="4740"/>
                      <a:pt x="11281" y="4740"/>
                    </a:cubicBezTo>
                    <a:cubicBezTo>
                      <a:pt x="11318" y="4740"/>
                      <a:pt x="11318" y="4740"/>
                      <a:pt x="11318" y="4740"/>
                    </a:cubicBezTo>
                    <a:cubicBezTo>
                      <a:pt x="11318" y="4740"/>
                      <a:pt x="11318" y="4740"/>
                      <a:pt x="11318" y="4740"/>
                    </a:cubicBezTo>
                    <a:cubicBezTo>
                      <a:pt x="11355" y="4740"/>
                      <a:pt x="11355" y="4740"/>
                      <a:pt x="11355" y="4740"/>
                    </a:cubicBezTo>
                    <a:cubicBezTo>
                      <a:pt x="11355" y="4672"/>
                      <a:pt x="11355" y="4672"/>
                      <a:pt x="11355" y="4672"/>
                    </a:cubicBezTo>
                    <a:cubicBezTo>
                      <a:pt x="11355" y="4672"/>
                      <a:pt x="11355" y="4672"/>
                      <a:pt x="11355" y="4672"/>
                    </a:cubicBezTo>
                    <a:cubicBezTo>
                      <a:pt x="11318" y="4604"/>
                      <a:pt x="11318" y="4604"/>
                      <a:pt x="11318" y="4604"/>
                    </a:cubicBezTo>
                    <a:cubicBezTo>
                      <a:pt x="11355" y="4537"/>
                      <a:pt x="11355" y="4537"/>
                      <a:pt x="11355" y="4537"/>
                    </a:cubicBezTo>
                    <a:cubicBezTo>
                      <a:pt x="11318" y="4537"/>
                      <a:pt x="11318" y="4537"/>
                      <a:pt x="11318" y="4537"/>
                    </a:cubicBezTo>
                    <a:cubicBezTo>
                      <a:pt x="11281" y="4537"/>
                      <a:pt x="11281" y="4537"/>
                      <a:pt x="11281" y="4537"/>
                    </a:cubicBezTo>
                    <a:cubicBezTo>
                      <a:pt x="11281" y="4469"/>
                      <a:pt x="11281" y="4469"/>
                      <a:pt x="11281" y="4469"/>
                    </a:cubicBezTo>
                    <a:cubicBezTo>
                      <a:pt x="11244" y="4401"/>
                      <a:pt x="11244" y="4401"/>
                      <a:pt x="11244" y="4401"/>
                    </a:cubicBezTo>
                    <a:cubicBezTo>
                      <a:pt x="11244" y="4401"/>
                      <a:pt x="11244" y="4401"/>
                      <a:pt x="11244" y="4401"/>
                    </a:cubicBezTo>
                    <a:cubicBezTo>
                      <a:pt x="11244" y="4334"/>
                      <a:pt x="11244" y="4334"/>
                      <a:pt x="11244" y="4334"/>
                    </a:cubicBezTo>
                    <a:cubicBezTo>
                      <a:pt x="11244" y="4266"/>
                      <a:pt x="11244" y="4266"/>
                      <a:pt x="11244" y="4266"/>
                    </a:cubicBezTo>
                    <a:cubicBezTo>
                      <a:pt x="11244" y="4198"/>
                      <a:pt x="11244" y="4198"/>
                      <a:pt x="11244" y="4198"/>
                    </a:cubicBezTo>
                    <a:cubicBezTo>
                      <a:pt x="11244" y="4266"/>
                      <a:pt x="11244" y="4266"/>
                      <a:pt x="11244" y="4266"/>
                    </a:cubicBezTo>
                    <a:cubicBezTo>
                      <a:pt x="11281" y="4266"/>
                      <a:pt x="11281" y="4266"/>
                      <a:pt x="11281" y="4266"/>
                    </a:cubicBezTo>
                    <a:cubicBezTo>
                      <a:pt x="11318" y="4198"/>
                      <a:pt x="11318" y="4198"/>
                      <a:pt x="11318" y="4198"/>
                    </a:cubicBezTo>
                    <a:cubicBezTo>
                      <a:pt x="11281" y="4198"/>
                      <a:pt x="11281" y="4198"/>
                      <a:pt x="11281" y="4198"/>
                    </a:cubicBezTo>
                    <a:cubicBezTo>
                      <a:pt x="11281" y="4130"/>
                      <a:pt x="11281" y="4130"/>
                      <a:pt x="11281" y="4130"/>
                    </a:cubicBezTo>
                    <a:cubicBezTo>
                      <a:pt x="11318" y="4130"/>
                      <a:pt x="11318" y="4130"/>
                      <a:pt x="11318" y="4130"/>
                    </a:cubicBezTo>
                    <a:cubicBezTo>
                      <a:pt x="11355" y="4198"/>
                      <a:pt x="11355" y="4198"/>
                      <a:pt x="11355" y="4198"/>
                    </a:cubicBezTo>
                    <a:cubicBezTo>
                      <a:pt x="11355" y="4198"/>
                      <a:pt x="11355" y="4198"/>
                      <a:pt x="11355" y="4198"/>
                    </a:cubicBezTo>
                    <a:cubicBezTo>
                      <a:pt x="11392" y="4130"/>
                      <a:pt x="11392" y="4130"/>
                      <a:pt x="11392" y="4130"/>
                    </a:cubicBezTo>
                    <a:cubicBezTo>
                      <a:pt x="11392" y="4130"/>
                      <a:pt x="11392" y="4130"/>
                      <a:pt x="11392" y="4130"/>
                    </a:cubicBezTo>
                    <a:cubicBezTo>
                      <a:pt x="11429" y="4130"/>
                      <a:pt x="11429" y="4130"/>
                      <a:pt x="11429" y="4130"/>
                    </a:cubicBezTo>
                    <a:cubicBezTo>
                      <a:pt x="11466" y="4130"/>
                      <a:pt x="11466" y="4130"/>
                      <a:pt x="11466" y="4130"/>
                    </a:cubicBezTo>
                    <a:cubicBezTo>
                      <a:pt x="11466" y="4130"/>
                      <a:pt x="11466" y="4130"/>
                      <a:pt x="11466" y="4130"/>
                    </a:cubicBezTo>
                    <a:cubicBezTo>
                      <a:pt x="11503" y="4130"/>
                      <a:pt x="11503" y="4130"/>
                      <a:pt x="11503" y="4130"/>
                    </a:cubicBezTo>
                    <a:cubicBezTo>
                      <a:pt x="11540" y="4198"/>
                      <a:pt x="11540" y="4198"/>
                      <a:pt x="11540" y="4198"/>
                    </a:cubicBezTo>
                    <a:cubicBezTo>
                      <a:pt x="11540" y="4198"/>
                      <a:pt x="11540" y="4198"/>
                      <a:pt x="11540" y="4198"/>
                    </a:cubicBezTo>
                    <a:cubicBezTo>
                      <a:pt x="11577" y="4198"/>
                      <a:pt x="11577" y="4198"/>
                      <a:pt x="11577" y="4198"/>
                    </a:cubicBezTo>
                    <a:cubicBezTo>
                      <a:pt x="11577" y="4130"/>
                      <a:pt x="11577" y="4130"/>
                      <a:pt x="11577" y="4130"/>
                    </a:cubicBezTo>
                    <a:cubicBezTo>
                      <a:pt x="11577" y="4130"/>
                      <a:pt x="11577" y="4130"/>
                      <a:pt x="11577" y="4130"/>
                    </a:cubicBezTo>
                    <a:cubicBezTo>
                      <a:pt x="11614" y="4198"/>
                      <a:pt x="11614" y="4198"/>
                      <a:pt x="11614" y="4198"/>
                    </a:cubicBezTo>
                    <a:cubicBezTo>
                      <a:pt x="11577" y="4266"/>
                      <a:pt x="11577" y="4266"/>
                      <a:pt x="11577" y="4266"/>
                    </a:cubicBezTo>
                    <a:cubicBezTo>
                      <a:pt x="11577" y="4266"/>
                      <a:pt x="11577" y="4266"/>
                      <a:pt x="11577" y="4266"/>
                    </a:cubicBezTo>
                    <a:cubicBezTo>
                      <a:pt x="11577" y="4266"/>
                      <a:pt x="11577" y="4266"/>
                      <a:pt x="11577" y="4266"/>
                    </a:cubicBezTo>
                    <a:cubicBezTo>
                      <a:pt x="11614" y="4266"/>
                      <a:pt x="11614" y="4266"/>
                      <a:pt x="11614" y="4266"/>
                    </a:cubicBezTo>
                    <a:cubicBezTo>
                      <a:pt x="11651" y="4266"/>
                      <a:pt x="11651" y="4266"/>
                      <a:pt x="11651" y="4266"/>
                    </a:cubicBezTo>
                    <a:cubicBezTo>
                      <a:pt x="11651" y="4266"/>
                      <a:pt x="11651" y="4266"/>
                      <a:pt x="11651" y="4266"/>
                    </a:cubicBezTo>
                    <a:cubicBezTo>
                      <a:pt x="11651" y="4266"/>
                      <a:pt x="11651" y="4266"/>
                      <a:pt x="11651" y="4266"/>
                    </a:cubicBezTo>
                    <a:cubicBezTo>
                      <a:pt x="11688" y="4266"/>
                      <a:pt x="11688" y="4266"/>
                      <a:pt x="11688" y="4266"/>
                    </a:cubicBezTo>
                    <a:cubicBezTo>
                      <a:pt x="11651" y="4198"/>
                      <a:pt x="11651" y="4198"/>
                      <a:pt x="11651" y="4198"/>
                    </a:cubicBezTo>
                    <a:cubicBezTo>
                      <a:pt x="11651" y="4198"/>
                      <a:pt x="11651" y="4198"/>
                      <a:pt x="11651" y="4198"/>
                    </a:cubicBezTo>
                    <a:cubicBezTo>
                      <a:pt x="11651" y="4130"/>
                      <a:pt x="11651" y="4130"/>
                      <a:pt x="11651" y="4130"/>
                    </a:cubicBezTo>
                    <a:cubicBezTo>
                      <a:pt x="11688" y="4130"/>
                      <a:pt x="11688" y="4130"/>
                      <a:pt x="11688" y="4130"/>
                    </a:cubicBezTo>
                    <a:cubicBezTo>
                      <a:pt x="11725" y="4130"/>
                      <a:pt x="11725" y="4130"/>
                      <a:pt x="11725" y="4130"/>
                    </a:cubicBezTo>
                    <a:cubicBezTo>
                      <a:pt x="11762" y="4130"/>
                      <a:pt x="11762" y="4130"/>
                      <a:pt x="11762" y="4130"/>
                    </a:cubicBezTo>
                    <a:cubicBezTo>
                      <a:pt x="11762" y="4130"/>
                      <a:pt x="11762" y="4130"/>
                      <a:pt x="11762" y="4130"/>
                    </a:cubicBezTo>
                    <a:cubicBezTo>
                      <a:pt x="11799" y="4130"/>
                      <a:pt x="11799" y="4130"/>
                      <a:pt x="11799" y="4130"/>
                    </a:cubicBezTo>
                    <a:cubicBezTo>
                      <a:pt x="11799" y="4198"/>
                      <a:pt x="11799" y="4198"/>
                      <a:pt x="11799" y="4198"/>
                    </a:cubicBezTo>
                    <a:cubicBezTo>
                      <a:pt x="11836" y="4266"/>
                      <a:pt x="11836" y="4266"/>
                      <a:pt x="11836" y="4266"/>
                    </a:cubicBezTo>
                    <a:cubicBezTo>
                      <a:pt x="11836" y="4198"/>
                      <a:pt x="11836" y="4198"/>
                      <a:pt x="11836" y="4198"/>
                    </a:cubicBezTo>
                    <a:cubicBezTo>
                      <a:pt x="11836" y="4198"/>
                      <a:pt x="11836" y="4198"/>
                      <a:pt x="11836" y="4198"/>
                    </a:cubicBezTo>
                    <a:cubicBezTo>
                      <a:pt x="11873" y="4130"/>
                      <a:pt x="11873" y="4130"/>
                      <a:pt x="11873" y="4130"/>
                    </a:cubicBezTo>
                    <a:cubicBezTo>
                      <a:pt x="11873" y="4198"/>
                      <a:pt x="11873" y="4198"/>
                      <a:pt x="11873" y="4198"/>
                    </a:cubicBezTo>
                    <a:cubicBezTo>
                      <a:pt x="11910" y="4266"/>
                      <a:pt x="11910" y="4266"/>
                      <a:pt x="11910" y="4266"/>
                    </a:cubicBezTo>
                    <a:cubicBezTo>
                      <a:pt x="11947" y="4198"/>
                      <a:pt x="11947" y="4198"/>
                      <a:pt x="11947" y="4198"/>
                    </a:cubicBezTo>
                    <a:cubicBezTo>
                      <a:pt x="11947" y="4266"/>
                      <a:pt x="11947" y="4266"/>
                      <a:pt x="11947" y="4266"/>
                    </a:cubicBezTo>
                    <a:cubicBezTo>
                      <a:pt x="11984" y="4334"/>
                      <a:pt x="11984" y="4334"/>
                      <a:pt x="11984" y="4334"/>
                    </a:cubicBezTo>
                    <a:cubicBezTo>
                      <a:pt x="11984" y="4266"/>
                      <a:pt x="11984" y="4266"/>
                      <a:pt x="11984" y="4266"/>
                    </a:cubicBezTo>
                    <a:cubicBezTo>
                      <a:pt x="12021" y="4266"/>
                      <a:pt x="12021" y="4266"/>
                      <a:pt x="12021" y="4266"/>
                    </a:cubicBezTo>
                    <a:cubicBezTo>
                      <a:pt x="12021" y="4266"/>
                      <a:pt x="12021" y="4266"/>
                      <a:pt x="12021" y="4266"/>
                    </a:cubicBezTo>
                    <a:cubicBezTo>
                      <a:pt x="12021" y="4334"/>
                      <a:pt x="12021" y="4334"/>
                      <a:pt x="12021" y="4334"/>
                    </a:cubicBezTo>
                    <a:cubicBezTo>
                      <a:pt x="12021" y="4401"/>
                      <a:pt x="12021" y="4401"/>
                      <a:pt x="12021" y="4401"/>
                    </a:cubicBezTo>
                    <a:cubicBezTo>
                      <a:pt x="12058" y="4401"/>
                      <a:pt x="12058" y="4401"/>
                      <a:pt x="12058" y="4401"/>
                    </a:cubicBezTo>
                    <a:cubicBezTo>
                      <a:pt x="12095" y="4401"/>
                      <a:pt x="12095" y="4401"/>
                      <a:pt x="12095" y="4401"/>
                    </a:cubicBezTo>
                    <a:cubicBezTo>
                      <a:pt x="12095" y="4469"/>
                      <a:pt x="12095" y="4469"/>
                      <a:pt x="12095" y="4469"/>
                    </a:cubicBezTo>
                    <a:cubicBezTo>
                      <a:pt x="12095" y="4401"/>
                      <a:pt x="12095" y="4401"/>
                      <a:pt x="12095" y="4401"/>
                    </a:cubicBezTo>
                    <a:cubicBezTo>
                      <a:pt x="12132" y="4401"/>
                      <a:pt x="12132" y="4401"/>
                      <a:pt x="12132" y="4401"/>
                    </a:cubicBezTo>
                    <a:cubicBezTo>
                      <a:pt x="12132" y="4469"/>
                      <a:pt x="12132" y="4469"/>
                      <a:pt x="12132" y="4469"/>
                    </a:cubicBezTo>
                    <a:cubicBezTo>
                      <a:pt x="12095" y="4537"/>
                      <a:pt x="12095" y="4537"/>
                      <a:pt x="12095" y="4537"/>
                    </a:cubicBezTo>
                    <a:cubicBezTo>
                      <a:pt x="12095" y="4604"/>
                      <a:pt x="12095" y="4604"/>
                      <a:pt x="12095" y="4604"/>
                    </a:cubicBezTo>
                    <a:cubicBezTo>
                      <a:pt x="12132" y="4537"/>
                      <a:pt x="12132" y="4537"/>
                      <a:pt x="12132" y="4537"/>
                    </a:cubicBezTo>
                    <a:cubicBezTo>
                      <a:pt x="12168" y="4537"/>
                      <a:pt x="12168" y="4537"/>
                      <a:pt x="12168" y="4537"/>
                    </a:cubicBezTo>
                    <a:cubicBezTo>
                      <a:pt x="12168" y="4537"/>
                      <a:pt x="12168" y="4537"/>
                      <a:pt x="12168" y="4537"/>
                    </a:cubicBezTo>
                    <a:cubicBezTo>
                      <a:pt x="12132" y="4672"/>
                      <a:pt x="12132" y="4672"/>
                      <a:pt x="12132" y="4672"/>
                    </a:cubicBezTo>
                    <a:cubicBezTo>
                      <a:pt x="12132" y="4740"/>
                      <a:pt x="12132" y="4740"/>
                      <a:pt x="12132" y="4740"/>
                    </a:cubicBezTo>
                    <a:cubicBezTo>
                      <a:pt x="12168" y="4740"/>
                      <a:pt x="12168" y="4740"/>
                      <a:pt x="12168" y="4740"/>
                    </a:cubicBezTo>
                    <a:cubicBezTo>
                      <a:pt x="12205" y="4740"/>
                      <a:pt x="12205" y="4740"/>
                      <a:pt x="12205" y="4740"/>
                    </a:cubicBezTo>
                    <a:cubicBezTo>
                      <a:pt x="12205" y="4672"/>
                      <a:pt x="12205" y="4672"/>
                      <a:pt x="12205" y="4672"/>
                    </a:cubicBezTo>
                    <a:cubicBezTo>
                      <a:pt x="12242" y="4672"/>
                      <a:pt x="12242" y="4672"/>
                      <a:pt x="12242" y="4672"/>
                    </a:cubicBezTo>
                    <a:cubicBezTo>
                      <a:pt x="12242" y="4740"/>
                      <a:pt x="12242" y="4740"/>
                      <a:pt x="12242" y="4740"/>
                    </a:cubicBezTo>
                    <a:cubicBezTo>
                      <a:pt x="12279" y="4740"/>
                      <a:pt x="12279" y="4740"/>
                      <a:pt x="12279" y="4740"/>
                    </a:cubicBezTo>
                    <a:cubicBezTo>
                      <a:pt x="12279" y="4808"/>
                      <a:pt x="12279" y="4808"/>
                      <a:pt x="12279" y="4808"/>
                    </a:cubicBezTo>
                    <a:cubicBezTo>
                      <a:pt x="12279" y="4875"/>
                      <a:pt x="12279" y="4875"/>
                      <a:pt x="12279" y="4875"/>
                    </a:cubicBezTo>
                    <a:cubicBezTo>
                      <a:pt x="12316" y="4875"/>
                      <a:pt x="12316" y="4875"/>
                      <a:pt x="12316" y="4875"/>
                    </a:cubicBezTo>
                    <a:cubicBezTo>
                      <a:pt x="12316" y="4875"/>
                      <a:pt x="12316" y="4875"/>
                      <a:pt x="12316" y="4875"/>
                    </a:cubicBezTo>
                    <a:cubicBezTo>
                      <a:pt x="12353" y="4875"/>
                      <a:pt x="12353" y="4875"/>
                      <a:pt x="12353" y="4875"/>
                    </a:cubicBezTo>
                    <a:cubicBezTo>
                      <a:pt x="12353" y="4943"/>
                      <a:pt x="12353" y="4943"/>
                      <a:pt x="12353" y="4943"/>
                    </a:cubicBezTo>
                    <a:cubicBezTo>
                      <a:pt x="12316" y="5011"/>
                      <a:pt x="12316" y="5011"/>
                      <a:pt x="12316" y="5011"/>
                    </a:cubicBezTo>
                    <a:cubicBezTo>
                      <a:pt x="12279" y="5011"/>
                      <a:pt x="12279" y="5011"/>
                      <a:pt x="12279" y="5011"/>
                    </a:cubicBezTo>
                    <a:cubicBezTo>
                      <a:pt x="12242" y="5011"/>
                      <a:pt x="12242" y="5011"/>
                      <a:pt x="12242" y="5011"/>
                    </a:cubicBezTo>
                    <a:cubicBezTo>
                      <a:pt x="12205" y="4943"/>
                      <a:pt x="12205" y="4943"/>
                      <a:pt x="12205" y="4943"/>
                    </a:cubicBezTo>
                    <a:cubicBezTo>
                      <a:pt x="12132" y="4943"/>
                      <a:pt x="12132" y="4943"/>
                      <a:pt x="12132" y="4943"/>
                    </a:cubicBezTo>
                    <a:cubicBezTo>
                      <a:pt x="12168" y="5011"/>
                      <a:pt x="12168" y="5011"/>
                      <a:pt x="12168" y="5011"/>
                    </a:cubicBezTo>
                    <a:cubicBezTo>
                      <a:pt x="12168" y="5078"/>
                      <a:pt x="12168" y="5078"/>
                      <a:pt x="12168" y="5078"/>
                    </a:cubicBezTo>
                    <a:cubicBezTo>
                      <a:pt x="12242" y="5078"/>
                      <a:pt x="12242" y="5078"/>
                      <a:pt x="12242" y="5078"/>
                    </a:cubicBezTo>
                    <a:cubicBezTo>
                      <a:pt x="12242" y="5146"/>
                      <a:pt x="12242" y="5146"/>
                      <a:pt x="12242" y="5146"/>
                    </a:cubicBezTo>
                    <a:cubicBezTo>
                      <a:pt x="12316" y="5214"/>
                      <a:pt x="12316" y="5214"/>
                      <a:pt x="12316" y="5214"/>
                    </a:cubicBezTo>
                    <a:cubicBezTo>
                      <a:pt x="12353" y="5214"/>
                      <a:pt x="12353" y="5214"/>
                      <a:pt x="12353" y="5214"/>
                    </a:cubicBezTo>
                    <a:cubicBezTo>
                      <a:pt x="12390" y="5146"/>
                      <a:pt x="12390" y="5146"/>
                      <a:pt x="12390" y="5146"/>
                    </a:cubicBezTo>
                    <a:cubicBezTo>
                      <a:pt x="12390" y="5146"/>
                      <a:pt x="12390" y="5146"/>
                      <a:pt x="12390" y="5146"/>
                    </a:cubicBezTo>
                    <a:cubicBezTo>
                      <a:pt x="12390" y="5078"/>
                      <a:pt x="12390" y="5078"/>
                      <a:pt x="12390" y="5078"/>
                    </a:cubicBezTo>
                    <a:cubicBezTo>
                      <a:pt x="12353" y="5011"/>
                      <a:pt x="12353" y="5011"/>
                      <a:pt x="12353" y="5011"/>
                    </a:cubicBezTo>
                    <a:cubicBezTo>
                      <a:pt x="12390" y="5011"/>
                      <a:pt x="12390" y="5011"/>
                      <a:pt x="12390" y="5011"/>
                    </a:cubicBezTo>
                    <a:cubicBezTo>
                      <a:pt x="12427" y="5078"/>
                      <a:pt x="12427" y="5078"/>
                      <a:pt x="12427" y="5078"/>
                    </a:cubicBezTo>
                    <a:cubicBezTo>
                      <a:pt x="12464" y="5146"/>
                      <a:pt x="12464" y="5146"/>
                      <a:pt x="12464" y="5146"/>
                    </a:cubicBezTo>
                    <a:cubicBezTo>
                      <a:pt x="12464" y="5146"/>
                      <a:pt x="12464" y="5146"/>
                      <a:pt x="12464" y="5146"/>
                    </a:cubicBezTo>
                    <a:cubicBezTo>
                      <a:pt x="12427" y="5146"/>
                      <a:pt x="12427" y="5146"/>
                      <a:pt x="12427" y="5146"/>
                    </a:cubicBezTo>
                    <a:cubicBezTo>
                      <a:pt x="12390" y="5282"/>
                      <a:pt x="12390" y="5282"/>
                      <a:pt x="12390" y="5282"/>
                    </a:cubicBezTo>
                    <a:cubicBezTo>
                      <a:pt x="12390" y="5282"/>
                      <a:pt x="12390" y="5282"/>
                      <a:pt x="12390" y="5282"/>
                    </a:cubicBezTo>
                    <a:cubicBezTo>
                      <a:pt x="12427" y="5282"/>
                      <a:pt x="12427" y="5282"/>
                      <a:pt x="12427" y="5282"/>
                    </a:cubicBezTo>
                    <a:cubicBezTo>
                      <a:pt x="12427" y="5282"/>
                      <a:pt x="12427" y="5282"/>
                      <a:pt x="12427" y="5282"/>
                    </a:cubicBezTo>
                    <a:cubicBezTo>
                      <a:pt x="12464" y="5282"/>
                      <a:pt x="12464" y="5282"/>
                      <a:pt x="12464" y="5282"/>
                    </a:cubicBezTo>
                    <a:cubicBezTo>
                      <a:pt x="12575" y="5417"/>
                      <a:pt x="12575" y="5417"/>
                      <a:pt x="12575" y="5417"/>
                    </a:cubicBezTo>
                    <a:cubicBezTo>
                      <a:pt x="12612" y="5417"/>
                      <a:pt x="12612" y="5417"/>
                      <a:pt x="12612" y="5417"/>
                    </a:cubicBezTo>
                    <a:cubicBezTo>
                      <a:pt x="12612" y="5485"/>
                      <a:pt x="12612" y="5485"/>
                      <a:pt x="12612" y="5485"/>
                    </a:cubicBezTo>
                    <a:cubicBezTo>
                      <a:pt x="12723" y="5552"/>
                      <a:pt x="12723" y="5552"/>
                      <a:pt x="12723" y="5552"/>
                    </a:cubicBezTo>
                    <a:cubicBezTo>
                      <a:pt x="12760" y="5620"/>
                      <a:pt x="12760" y="5620"/>
                      <a:pt x="12760" y="5620"/>
                    </a:cubicBezTo>
                    <a:cubicBezTo>
                      <a:pt x="12797" y="5620"/>
                      <a:pt x="12797" y="5620"/>
                      <a:pt x="12797" y="5620"/>
                    </a:cubicBezTo>
                    <a:cubicBezTo>
                      <a:pt x="12797" y="5620"/>
                      <a:pt x="12797" y="5620"/>
                      <a:pt x="12797" y="5620"/>
                    </a:cubicBezTo>
                    <a:cubicBezTo>
                      <a:pt x="12797" y="5552"/>
                      <a:pt x="12797" y="5552"/>
                      <a:pt x="12797" y="5552"/>
                    </a:cubicBezTo>
                    <a:cubicBezTo>
                      <a:pt x="12834" y="5552"/>
                      <a:pt x="12834" y="5552"/>
                      <a:pt x="12834" y="5552"/>
                    </a:cubicBezTo>
                    <a:cubicBezTo>
                      <a:pt x="12834" y="5620"/>
                      <a:pt x="12834" y="5620"/>
                      <a:pt x="12834" y="5620"/>
                    </a:cubicBezTo>
                    <a:cubicBezTo>
                      <a:pt x="12871" y="5620"/>
                      <a:pt x="12871" y="5620"/>
                      <a:pt x="12871" y="5620"/>
                    </a:cubicBezTo>
                    <a:cubicBezTo>
                      <a:pt x="12871" y="5688"/>
                      <a:pt x="12871" y="5688"/>
                      <a:pt x="12871" y="5688"/>
                    </a:cubicBezTo>
                    <a:cubicBezTo>
                      <a:pt x="12908" y="5688"/>
                      <a:pt x="12908" y="5688"/>
                      <a:pt x="12908" y="5688"/>
                    </a:cubicBezTo>
                    <a:cubicBezTo>
                      <a:pt x="12908" y="5620"/>
                      <a:pt x="12908" y="5620"/>
                      <a:pt x="12908" y="5620"/>
                    </a:cubicBezTo>
                    <a:cubicBezTo>
                      <a:pt x="12871" y="5349"/>
                      <a:pt x="12871" y="5349"/>
                      <a:pt x="12871" y="5349"/>
                    </a:cubicBezTo>
                    <a:cubicBezTo>
                      <a:pt x="12834" y="5214"/>
                      <a:pt x="12834" y="5214"/>
                      <a:pt x="12834" y="5214"/>
                    </a:cubicBezTo>
                    <a:cubicBezTo>
                      <a:pt x="12797" y="5011"/>
                      <a:pt x="12797" y="5011"/>
                      <a:pt x="12797" y="5011"/>
                    </a:cubicBezTo>
                    <a:cubicBezTo>
                      <a:pt x="12797" y="4875"/>
                      <a:pt x="12797" y="4875"/>
                      <a:pt x="12797" y="4875"/>
                    </a:cubicBezTo>
                    <a:cubicBezTo>
                      <a:pt x="12760" y="4808"/>
                      <a:pt x="12760" y="4808"/>
                      <a:pt x="12760" y="4808"/>
                    </a:cubicBezTo>
                    <a:cubicBezTo>
                      <a:pt x="12760" y="4740"/>
                      <a:pt x="12760" y="4740"/>
                      <a:pt x="12760" y="4740"/>
                    </a:cubicBezTo>
                    <a:cubicBezTo>
                      <a:pt x="12797" y="4808"/>
                      <a:pt x="12797" y="4808"/>
                      <a:pt x="12797" y="4808"/>
                    </a:cubicBezTo>
                    <a:cubicBezTo>
                      <a:pt x="12797" y="4875"/>
                      <a:pt x="12797" y="4875"/>
                      <a:pt x="12797" y="4875"/>
                    </a:cubicBezTo>
                    <a:cubicBezTo>
                      <a:pt x="12834" y="4943"/>
                      <a:pt x="12834" y="4943"/>
                      <a:pt x="12834" y="4943"/>
                    </a:cubicBezTo>
                    <a:cubicBezTo>
                      <a:pt x="12871" y="4943"/>
                      <a:pt x="12871" y="4943"/>
                      <a:pt x="12871" y="4943"/>
                    </a:cubicBezTo>
                    <a:cubicBezTo>
                      <a:pt x="12908" y="5011"/>
                      <a:pt x="12908" y="5011"/>
                      <a:pt x="12908" y="5011"/>
                    </a:cubicBezTo>
                    <a:cubicBezTo>
                      <a:pt x="12982" y="5011"/>
                      <a:pt x="12982" y="5011"/>
                      <a:pt x="12982" y="5011"/>
                    </a:cubicBezTo>
                    <a:cubicBezTo>
                      <a:pt x="13093" y="5011"/>
                      <a:pt x="13093" y="5011"/>
                      <a:pt x="13093" y="5011"/>
                    </a:cubicBezTo>
                    <a:cubicBezTo>
                      <a:pt x="13130" y="5011"/>
                      <a:pt x="13130" y="5011"/>
                      <a:pt x="13130" y="5011"/>
                    </a:cubicBezTo>
                    <a:cubicBezTo>
                      <a:pt x="13167" y="5011"/>
                      <a:pt x="13167" y="5011"/>
                      <a:pt x="13167" y="5011"/>
                    </a:cubicBezTo>
                    <a:cubicBezTo>
                      <a:pt x="13204" y="5011"/>
                      <a:pt x="13204" y="5011"/>
                      <a:pt x="13204" y="5011"/>
                    </a:cubicBezTo>
                    <a:cubicBezTo>
                      <a:pt x="13204" y="5011"/>
                      <a:pt x="13204" y="5011"/>
                      <a:pt x="13204" y="5011"/>
                    </a:cubicBezTo>
                    <a:cubicBezTo>
                      <a:pt x="13167" y="4943"/>
                      <a:pt x="13167" y="4943"/>
                      <a:pt x="13167" y="4943"/>
                    </a:cubicBezTo>
                    <a:cubicBezTo>
                      <a:pt x="13167" y="4943"/>
                      <a:pt x="13167" y="4943"/>
                      <a:pt x="13167" y="4943"/>
                    </a:cubicBezTo>
                    <a:cubicBezTo>
                      <a:pt x="13167" y="4875"/>
                      <a:pt x="13167" y="4875"/>
                      <a:pt x="13167" y="4875"/>
                    </a:cubicBezTo>
                    <a:cubicBezTo>
                      <a:pt x="13167" y="4875"/>
                      <a:pt x="13167" y="4875"/>
                      <a:pt x="13167" y="4875"/>
                    </a:cubicBezTo>
                    <a:cubicBezTo>
                      <a:pt x="13167" y="4808"/>
                      <a:pt x="13167" y="4808"/>
                      <a:pt x="13167" y="4808"/>
                    </a:cubicBezTo>
                    <a:cubicBezTo>
                      <a:pt x="13278" y="4740"/>
                      <a:pt x="13278" y="4740"/>
                      <a:pt x="13278" y="4740"/>
                    </a:cubicBezTo>
                    <a:cubicBezTo>
                      <a:pt x="13315" y="4740"/>
                      <a:pt x="13315" y="4740"/>
                      <a:pt x="13315" y="4740"/>
                    </a:cubicBezTo>
                    <a:cubicBezTo>
                      <a:pt x="13315" y="4740"/>
                      <a:pt x="13315" y="4740"/>
                      <a:pt x="13315" y="4740"/>
                    </a:cubicBezTo>
                    <a:cubicBezTo>
                      <a:pt x="13352" y="4740"/>
                      <a:pt x="13352" y="4740"/>
                      <a:pt x="13352" y="4740"/>
                    </a:cubicBezTo>
                    <a:cubicBezTo>
                      <a:pt x="13426" y="4740"/>
                      <a:pt x="13426" y="4740"/>
                      <a:pt x="13426" y="4740"/>
                    </a:cubicBezTo>
                    <a:cubicBezTo>
                      <a:pt x="13463" y="4808"/>
                      <a:pt x="13463" y="4808"/>
                      <a:pt x="13463" y="4808"/>
                    </a:cubicBezTo>
                    <a:cubicBezTo>
                      <a:pt x="13500" y="4875"/>
                      <a:pt x="13500" y="4875"/>
                      <a:pt x="13500" y="4875"/>
                    </a:cubicBezTo>
                    <a:cubicBezTo>
                      <a:pt x="13500" y="4875"/>
                      <a:pt x="13500" y="4875"/>
                      <a:pt x="13500" y="4875"/>
                    </a:cubicBezTo>
                    <a:cubicBezTo>
                      <a:pt x="13574" y="4943"/>
                      <a:pt x="13574" y="4943"/>
                      <a:pt x="13574" y="4943"/>
                    </a:cubicBezTo>
                    <a:cubicBezTo>
                      <a:pt x="13574" y="4943"/>
                      <a:pt x="13574" y="4943"/>
                      <a:pt x="13574" y="4943"/>
                    </a:cubicBezTo>
                    <a:cubicBezTo>
                      <a:pt x="13648" y="4943"/>
                      <a:pt x="13648" y="4943"/>
                      <a:pt x="13648" y="4943"/>
                    </a:cubicBezTo>
                    <a:cubicBezTo>
                      <a:pt x="13611" y="4943"/>
                      <a:pt x="13611" y="4943"/>
                      <a:pt x="13611" y="4943"/>
                    </a:cubicBezTo>
                    <a:cubicBezTo>
                      <a:pt x="13611" y="4875"/>
                      <a:pt x="13611" y="4875"/>
                      <a:pt x="13611" y="4875"/>
                    </a:cubicBezTo>
                    <a:cubicBezTo>
                      <a:pt x="13648" y="4943"/>
                      <a:pt x="13648" y="4943"/>
                      <a:pt x="13648" y="4943"/>
                    </a:cubicBezTo>
                    <a:cubicBezTo>
                      <a:pt x="13685" y="4875"/>
                      <a:pt x="13685" y="4875"/>
                      <a:pt x="13685" y="4875"/>
                    </a:cubicBezTo>
                    <a:cubicBezTo>
                      <a:pt x="13648" y="4875"/>
                      <a:pt x="13648" y="4875"/>
                      <a:pt x="13648" y="4875"/>
                    </a:cubicBezTo>
                    <a:cubicBezTo>
                      <a:pt x="13685" y="4808"/>
                      <a:pt x="13685" y="4808"/>
                      <a:pt x="13685" y="4808"/>
                    </a:cubicBezTo>
                    <a:cubicBezTo>
                      <a:pt x="13648" y="4740"/>
                      <a:pt x="13648" y="4740"/>
                      <a:pt x="13648" y="4740"/>
                    </a:cubicBezTo>
                    <a:cubicBezTo>
                      <a:pt x="13611" y="4808"/>
                      <a:pt x="13611" y="4808"/>
                      <a:pt x="13611" y="4808"/>
                    </a:cubicBezTo>
                    <a:cubicBezTo>
                      <a:pt x="13574" y="4808"/>
                      <a:pt x="13574" y="4808"/>
                      <a:pt x="13574" y="4808"/>
                    </a:cubicBezTo>
                    <a:cubicBezTo>
                      <a:pt x="13574" y="4672"/>
                      <a:pt x="13574" y="4672"/>
                      <a:pt x="13574" y="4672"/>
                    </a:cubicBezTo>
                    <a:cubicBezTo>
                      <a:pt x="13537" y="4604"/>
                      <a:pt x="13537" y="4604"/>
                      <a:pt x="13537" y="4604"/>
                    </a:cubicBezTo>
                    <a:cubicBezTo>
                      <a:pt x="13574" y="4604"/>
                      <a:pt x="13574" y="4604"/>
                      <a:pt x="13574" y="4604"/>
                    </a:cubicBezTo>
                    <a:cubicBezTo>
                      <a:pt x="13574" y="4604"/>
                      <a:pt x="13574" y="4604"/>
                      <a:pt x="13574" y="4604"/>
                    </a:cubicBezTo>
                    <a:cubicBezTo>
                      <a:pt x="13611" y="4604"/>
                      <a:pt x="13611" y="4604"/>
                      <a:pt x="13611" y="4604"/>
                    </a:cubicBezTo>
                    <a:cubicBezTo>
                      <a:pt x="13611" y="4537"/>
                      <a:pt x="13611" y="4537"/>
                      <a:pt x="13611" y="4537"/>
                    </a:cubicBezTo>
                    <a:cubicBezTo>
                      <a:pt x="13611" y="4537"/>
                      <a:pt x="13611" y="4537"/>
                      <a:pt x="13611" y="4537"/>
                    </a:cubicBezTo>
                    <a:cubicBezTo>
                      <a:pt x="13685" y="4604"/>
                      <a:pt x="13685" y="4604"/>
                      <a:pt x="13685" y="4604"/>
                    </a:cubicBezTo>
                    <a:cubicBezTo>
                      <a:pt x="13685" y="4672"/>
                      <a:pt x="13685" y="4672"/>
                      <a:pt x="13685" y="4672"/>
                    </a:cubicBezTo>
                    <a:cubicBezTo>
                      <a:pt x="13722" y="4672"/>
                      <a:pt x="13722" y="4672"/>
                      <a:pt x="13722" y="4672"/>
                    </a:cubicBezTo>
                    <a:cubicBezTo>
                      <a:pt x="13722" y="4672"/>
                      <a:pt x="13722" y="4672"/>
                      <a:pt x="13722" y="4672"/>
                    </a:cubicBezTo>
                    <a:cubicBezTo>
                      <a:pt x="13759" y="4672"/>
                      <a:pt x="13759" y="4672"/>
                      <a:pt x="13759" y="4672"/>
                    </a:cubicBezTo>
                    <a:cubicBezTo>
                      <a:pt x="13722" y="4604"/>
                      <a:pt x="13722" y="4604"/>
                      <a:pt x="13722" y="4604"/>
                    </a:cubicBezTo>
                    <a:cubicBezTo>
                      <a:pt x="13759" y="4604"/>
                      <a:pt x="13759" y="4604"/>
                      <a:pt x="13759" y="4604"/>
                    </a:cubicBezTo>
                    <a:cubicBezTo>
                      <a:pt x="13796" y="4604"/>
                      <a:pt x="13796" y="4604"/>
                      <a:pt x="13796" y="4604"/>
                    </a:cubicBezTo>
                    <a:cubicBezTo>
                      <a:pt x="13796" y="4537"/>
                      <a:pt x="13796" y="4537"/>
                      <a:pt x="13796" y="4537"/>
                    </a:cubicBezTo>
                    <a:cubicBezTo>
                      <a:pt x="13759" y="4469"/>
                      <a:pt x="13759" y="4469"/>
                      <a:pt x="13759" y="4469"/>
                    </a:cubicBezTo>
                    <a:cubicBezTo>
                      <a:pt x="13722" y="4469"/>
                      <a:pt x="13722" y="4469"/>
                      <a:pt x="13722" y="4469"/>
                    </a:cubicBezTo>
                    <a:cubicBezTo>
                      <a:pt x="13685" y="4401"/>
                      <a:pt x="13685" y="4401"/>
                      <a:pt x="13685" y="4401"/>
                    </a:cubicBezTo>
                    <a:cubicBezTo>
                      <a:pt x="13685" y="4334"/>
                      <a:pt x="13685" y="4334"/>
                      <a:pt x="13685" y="4334"/>
                    </a:cubicBezTo>
                    <a:cubicBezTo>
                      <a:pt x="13648" y="4266"/>
                      <a:pt x="13648" y="4266"/>
                      <a:pt x="13648" y="4266"/>
                    </a:cubicBezTo>
                    <a:cubicBezTo>
                      <a:pt x="13611" y="4334"/>
                      <a:pt x="13611" y="4334"/>
                      <a:pt x="13611" y="4334"/>
                    </a:cubicBezTo>
                    <a:cubicBezTo>
                      <a:pt x="13574" y="4266"/>
                      <a:pt x="13574" y="4266"/>
                      <a:pt x="13574" y="4266"/>
                    </a:cubicBezTo>
                    <a:cubicBezTo>
                      <a:pt x="13648" y="4266"/>
                      <a:pt x="13648" y="4266"/>
                      <a:pt x="13648" y="4266"/>
                    </a:cubicBezTo>
                    <a:cubicBezTo>
                      <a:pt x="13611" y="4198"/>
                      <a:pt x="13611" y="4198"/>
                      <a:pt x="13611" y="4198"/>
                    </a:cubicBezTo>
                    <a:cubicBezTo>
                      <a:pt x="13611" y="4198"/>
                      <a:pt x="13611" y="4198"/>
                      <a:pt x="13611" y="4198"/>
                    </a:cubicBezTo>
                    <a:cubicBezTo>
                      <a:pt x="13611" y="4130"/>
                      <a:pt x="13611" y="4130"/>
                      <a:pt x="13611" y="4130"/>
                    </a:cubicBezTo>
                    <a:cubicBezTo>
                      <a:pt x="13648" y="4130"/>
                      <a:pt x="13648" y="4130"/>
                      <a:pt x="13648" y="4130"/>
                    </a:cubicBezTo>
                    <a:cubicBezTo>
                      <a:pt x="13648" y="3995"/>
                      <a:pt x="13648" y="3995"/>
                      <a:pt x="13648" y="3995"/>
                    </a:cubicBezTo>
                    <a:cubicBezTo>
                      <a:pt x="13611" y="4063"/>
                      <a:pt x="13611" y="4063"/>
                      <a:pt x="13611" y="4063"/>
                    </a:cubicBezTo>
                    <a:cubicBezTo>
                      <a:pt x="13574" y="4130"/>
                      <a:pt x="13574" y="4130"/>
                      <a:pt x="13574" y="4130"/>
                    </a:cubicBezTo>
                    <a:cubicBezTo>
                      <a:pt x="13574" y="4198"/>
                      <a:pt x="13574" y="4198"/>
                      <a:pt x="13574" y="4198"/>
                    </a:cubicBezTo>
                    <a:cubicBezTo>
                      <a:pt x="13500" y="4130"/>
                      <a:pt x="13500" y="4130"/>
                      <a:pt x="13500" y="4130"/>
                    </a:cubicBezTo>
                    <a:cubicBezTo>
                      <a:pt x="13463" y="4063"/>
                      <a:pt x="13463" y="4063"/>
                      <a:pt x="13463" y="4063"/>
                    </a:cubicBezTo>
                    <a:cubicBezTo>
                      <a:pt x="13500" y="3995"/>
                      <a:pt x="13500" y="3995"/>
                      <a:pt x="13500" y="3995"/>
                    </a:cubicBezTo>
                    <a:cubicBezTo>
                      <a:pt x="13500" y="3927"/>
                      <a:pt x="13500" y="3927"/>
                      <a:pt x="13500" y="3927"/>
                    </a:cubicBezTo>
                    <a:cubicBezTo>
                      <a:pt x="13537" y="3860"/>
                      <a:pt x="13537" y="3860"/>
                      <a:pt x="13537" y="3860"/>
                    </a:cubicBezTo>
                    <a:cubicBezTo>
                      <a:pt x="13574" y="3860"/>
                      <a:pt x="13574" y="3860"/>
                      <a:pt x="13574" y="3860"/>
                    </a:cubicBezTo>
                    <a:cubicBezTo>
                      <a:pt x="13648" y="3792"/>
                      <a:pt x="13648" y="3792"/>
                      <a:pt x="13648" y="3792"/>
                    </a:cubicBezTo>
                    <a:cubicBezTo>
                      <a:pt x="13648" y="3792"/>
                      <a:pt x="13648" y="3792"/>
                      <a:pt x="13648" y="3792"/>
                    </a:cubicBezTo>
                    <a:cubicBezTo>
                      <a:pt x="13611" y="3724"/>
                      <a:pt x="13611" y="3724"/>
                      <a:pt x="13611" y="3724"/>
                    </a:cubicBezTo>
                    <a:cubicBezTo>
                      <a:pt x="13574" y="3724"/>
                      <a:pt x="13574" y="3724"/>
                      <a:pt x="13574" y="3724"/>
                    </a:cubicBezTo>
                    <a:cubicBezTo>
                      <a:pt x="13537" y="3656"/>
                      <a:pt x="13537" y="3656"/>
                      <a:pt x="13537" y="3656"/>
                    </a:cubicBezTo>
                    <a:cubicBezTo>
                      <a:pt x="13500" y="3656"/>
                      <a:pt x="13500" y="3656"/>
                      <a:pt x="13500" y="3656"/>
                    </a:cubicBezTo>
                    <a:cubicBezTo>
                      <a:pt x="13463" y="3589"/>
                      <a:pt x="13463" y="3589"/>
                      <a:pt x="13463" y="3589"/>
                    </a:cubicBezTo>
                    <a:cubicBezTo>
                      <a:pt x="13500" y="3589"/>
                      <a:pt x="13500" y="3589"/>
                      <a:pt x="13500" y="3589"/>
                    </a:cubicBezTo>
                    <a:cubicBezTo>
                      <a:pt x="13574" y="3589"/>
                      <a:pt x="13574" y="3589"/>
                      <a:pt x="13574" y="3589"/>
                    </a:cubicBezTo>
                    <a:cubicBezTo>
                      <a:pt x="13648" y="3589"/>
                      <a:pt x="13648" y="3589"/>
                      <a:pt x="13648" y="3589"/>
                    </a:cubicBezTo>
                    <a:cubicBezTo>
                      <a:pt x="13722" y="3589"/>
                      <a:pt x="13722" y="3589"/>
                      <a:pt x="13722" y="3589"/>
                    </a:cubicBezTo>
                    <a:cubicBezTo>
                      <a:pt x="13833" y="3589"/>
                      <a:pt x="13833" y="3589"/>
                      <a:pt x="13833" y="3589"/>
                    </a:cubicBezTo>
                    <a:cubicBezTo>
                      <a:pt x="14018" y="3589"/>
                      <a:pt x="14018" y="3589"/>
                      <a:pt x="14018" y="3589"/>
                    </a:cubicBezTo>
                    <a:cubicBezTo>
                      <a:pt x="14055" y="3521"/>
                      <a:pt x="14055" y="3521"/>
                      <a:pt x="14055" y="3521"/>
                    </a:cubicBezTo>
                    <a:cubicBezTo>
                      <a:pt x="14166" y="3521"/>
                      <a:pt x="14166" y="3521"/>
                      <a:pt x="14166" y="3521"/>
                    </a:cubicBezTo>
                    <a:cubicBezTo>
                      <a:pt x="14240" y="3521"/>
                      <a:pt x="14240" y="3521"/>
                      <a:pt x="14240" y="3521"/>
                    </a:cubicBezTo>
                    <a:cubicBezTo>
                      <a:pt x="14277" y="3521"/>
                      <a:pt x="14277" y="3521"/>
                      <a:pt x="14277" y="3521"/>
                    </a:cubicBezTo>
                    <a:cubicBezTo>
                      <a:pt x="14388" y="3521"/>
                      <a:pt x="14388" y="3521"/>
                      <a:pt x="14388" y="3521"/>
                    </a:cubicBezTo>
                    <a:cubicBezTo>
                      <a:pt x="14314" y="3589"/>
                      <a:pt x="14314" y="3589"/>
                      <a:pt x="14314" y="3589"/>
                    </a:cubicBezTo>
                    <a:cubicBezTo>
                      <a:pt x="14240" y="3656"/>
                      <a:pt x="14240" y="3656"/>
                      <a:pt x="14240" y="3656"/>
                    </a:cubicBezTo>
                    <a:cubicBezTo>
                      <a:pt x="14203" y="3589"/>
                      <a:pt x="14203" y="3589"/>
                      <a:pt x="14203" y="3589"/>
                    </a:cubicBezTo>
                    <a:cubicBezTo>
                      <a:pt x="14166" y="3589"/>
                      <a:pt x="14166" y="3589"/>
                      <a:pt x="14166" y="3589"/>
                    </a:cubicBezTo>
                    <a:cubicBezTo>
                      <a:pt x="14129" y="3589"/>
                      <a:pt x="14129" y="3589"/>
                      <a:pt x="14129" y="3589"/>
                    </a:cubicBezTo>
                    <a:cubicBezTo>
                      <a:pt x="14129" y="3724"/>
                      <a:pt x="14129" y="3724"/>
                      <a:pt x="14129" y="3724"/>
                    </a:cubicBezTo>
                    <a:cubicBezTo>
                      <a:pt x="14129" y="3792"/>
                      <a:pt x="14129" y="3792"/>
                      <a:pt x="14129" y="3792"/>
                    </a:cubicBezTo>
                    <a:cubicBezTo>
                      <a:pt x="14129" y="3792"/>
                      <a:pt x="14129" y="3792"/>
                      <a:pt x="14129" y="3792"/>
                    </a:cubicBezTo>
                    <a:cubicBezTo>
                      <a:pt x="14129" y="3860"/>
                      <a:pt x="14129" y="3860"/>
                      <a:pt x="14129" y="3860"/>
                    </a:cubicBezTo>
                    <a:cubicBezTo>
                      <a:pt x="14129" y="3860"/>
                      <a:pt x="14129" y="3860"/>
                      <a:pt x="14129" y="3860"/>
                    </a:cubicBezTo>
                    <a:cubicBezTo>
                      <a:pt x="14203" y="3792"/>
                      <a:pt x="14203" y="3792"/>
                      <a:pt x="14203" y="3792"/>
                    </a:cubicBezTo>
                    <a:cubicBezTo>
                      <a:pt x="14203" y="3724"/>
                      <a:pt x="14203" y="3724"/>
                      <a:pt x="14203" y="3724"/>
                    </a:cubicBezTo>
                    <a:cubicBezTo>
                      <a:pt x="14277" y="3656"/>
                      <a:pt x="14277" y="3656"/>
                      <a:pt x="14277" y="3656"/>
                    </a:cubicBezTo>
                    <a:cubicBezTo>
                      <a:pt x="14388" y="3589"/>
                      <a:pt x="14388" y="3589"/>
                      <a:pt x="14388" y="3589"/>
                    </a:cubicBezTo>
                    <a:cubicBezTo>
                      <a:pt x="14425" y="3656"/>
                      <a:pt x="14425" y="3656"/>
                      <a:pt x="14425" y="3656"/>
                    </a:cubicBezTo>
                    <a:cubicBezTo>
                      <a:pt x="14425" y="3792"/>
                      <a:pt x="14425" y="3792"/>
                      <a:pt x="14425" y="3792"/>
                    </a:cubicBezTo>
                    <a:cubicBezTo>
                      <a:pt x="14388" y="3860"/>
                      <a:pt x="14388" y="3860"/>
                      <a:pt x="14388" y="3860"/>
                    </a:cubicBezTo>
                    <a:cubicBezTo>
                      <a:pt x="14388" y="3792"/>
                      <a:pt x="14388" y="3792"/>
                      <a:pt x="14388" y="3792"/>
                    </a:cubicBezTo>
                    <a:cubicBezTo>
                      <a:pt x="14351" y="3724"/>
                      <a:pt x="14351" y="3724"/>
                      <a:pt x="14351" y="3724"/>
                    </a:cubicBezTo>
                    <a:cubicBezTo>
                      <a:pt x="14351" y="3656"/>
                      <a:pt x="14351" y="3656"/>
                      <a:pt x="14351" y="3656"/>
                    </a:cubicBezTo>
                    <a:cubicBezTo>
                      <a:pt x="14314" y="3724"/>
                      <a:pt x="14314" y="3724"/>
                      <a:pt x="14314" y="3724"/>
                    </a:cubicBezTo>
                    <a:cubicBezTo>
                      <a:pt x="14277" y="3656"/>
                      <a:pt x="14277" y="3656"/>
                      <a:pt x="14277" y="3656"/>
                    </a:cubicBezTo>
                    <a:cubicBezTo>
                      <a:pt x="14314" y="3792"/>
                      <a:pt x="14314" y="3792"/>
                      <a:pt x="14314" y="3792"/>
                    </a:cubicBezTo>
                    <a:cubicBezTo>
                      <a:pt x="14351" y="3792"/>
                      <a:pt x="14351" y="3792"/>
                      <a:pt x="14351" y="3792"/>
                    </a:cubicBezTo>
                    <a:cubicBezTo>
                      <a:pt x="14351" y="3927"/>
                      <a:pt x="14351" y="3927"/>
                      <a:pt x="14351" y="3927"/>
                    </a:cubicBezTo>
                    <a:cubicBezTo>
                      <a:pt x="14351" y="3995"/>
                      <a:pt x="14351" y="3995"/>
                      <a:pt x="14351" y="3995"/>
                    </a:cubicBezTo>
                    <a:cubicBezTo>
                      <a:pt x="14314" y="3995"/>
                      <a:pt x="14314" y="3995"/>
                      <a:pt x="14314" y="3995"/>
                    </a:cubicBezTo>
                    <a:cubicBezTo>
                      <a:pt x="14277" y="3995"/>
                      <a:pt x="14277" y="3995"/>
                      <a:pt x="14277" y="3995"/>
                    </a:cubicBezTo>
                    <a:cubicBezTo>
                      <a:pt x="14314" y="4063"/>
                      <a:pt x="14314" y="4063"/>
                      <a:pt x="14314" y="4063"/>
                    </a:cubicBezTo>
                    <a:cubicBezTo>
                      <a:pt x="14314" y="4130"/>
                      <a:pt x="14314" y="4130"/>
                      <a:pt x="14314" y="4130"/>
                    </a:cubicBezTo>
                    <a:cubicBezTo>
                      <a:pt x="14351" y="4130"/>
                      <a:pt x="14351" y="4130"/>
                      <a:pt x="14351" y="4130"/>
                    </a:cubicBezTo>
                    <a:cubicBezTo>
                      <a:pt x="14351" y="4130"/>
                      <a:pt x="14351" y="4130"/>
                      <a:pt x="14351" y="4130"/>
                    </a:cubicBezTo>
                    <a:cubicBezTo>
                      <a:pt x="14425" y="4063"/>
                      <a:pt x="14425" y="4063"/>
                      <a:pt x="14425" y="4063"/>
                    </a:cubicBezTo>
                    <a:cubicBezTo>
                      <a:pt x="14425" y="3995"/>
                      <a:pt x="14425" y="3995"/>
                      <a:pt x="14425" y="3995"/>
                    </a:cubicBezTo>
                    <a:cubicBezTo>
                      <a:pt x="14425" y="3927"/>
                      <a:pt x="14425" y="3927"/>
                      <a:pt x="14425" y="3927"/>
                    </a:cubicBezTo>
                    <a:cubicBezTo>
                      <a:pt x="14425" y="3860"/>
                      <a:pt x="14425" y="3860"/>
                      <a:pt x="14425" y="3860"/>
                    </a:cubicBezTo>
                    <a:cubicBezTo>
                      <a:pt x="14425" y="3792"/>
                      <a:pt x="14425" y="3792"/>
                      <a:pt x="14425" y="3792"/>
                    </a:cubicBezTo>
                    <a:cubicBezTo>
                      <a:pt x="14425" y="3521"/>
                      <a:pt x="14425" y="3521"/>
                      <a:pt x="14425" y="3521"/>
                    </a:cubicBezTo>
                    <a:cubicBezTo>
                      <a:pt x="14462" y="3453"/>
                      <a:pt x="14462" y="3453"/>
                      <a:pt x="14462" y="3453"/>
                    </a:cubicBezTo>
                    <a:cubicBezTo>
                      <a:pt x="14573" y="3386"/>
                      <a:pt x="14573" y="3386"/>
                      <a:pt x="14573" y="3386"/>
                    </a:cubicBezTo>
                    <a:cubicBezTo>
                      <a:pt x="14647" y="3386"/>
                      <a:pt x="14647" y="3386"/>
                      <a:pt x="14647" y="3386"/>
                    </a:cubicBezTo>
                    <a:cubicBezTo>
                      <a:pt x="14758" y="3386"/>
                      <a:pt x="14758" y="3386"/>
                      <a:pt x="14758" y="3386"/>
                    </a:cubicBezTo>
                    <a:cubicBezTo>
                      <a:pt x="14868" y="3453"/>
                      <a:pt x="14868" y="3453"/>
                      <a:pt x="14868" y="3453"/>
                    </a:cubicBezTo>
                    <a:cubicBezTo>
                      <a:pt x="14905" y="3589"/>
                      <a:pt x="14905" y="3589"/>
                      <a:pt x="14905" y="3589"/>
                    </a:cubicBezTo>
                    <a:cubicBezTo>
                      <a:pt x="14905" y="3656"/>
                      <a:pt x="14905" y="3656"/>
                      <a:pt x="14905" y="3656"/>
                    </a:cubicBezTo>
                    <a:cubicBezTo>
                      <a:pt x="14868" y="3656"/>
                      <a:pt x="14868" y="3656"/>
                      <a:pt x="14868" y="3656"/>
                    </a:cubicBezTo>
                    <a:cubicBezTo>
                      <a:pt x="14832" y="3589"/>
                      <a:pt x="14832" y="3589"/>
                      <a:pt x="14832" y="3589"/>
                    </a:cubicBezTo>
                    <a:cubicBezTo>
                      <a:pt x="14832" y="3589"/>
                      <a:pt x="14832" y="3589"/>
                      <a:pt x="14832" y="3589"/>
                    </a:cubicBezTo>
                    <a:cubicBezTo>
                      <a:pt x="14832" y="3656"/>
                      <a:pt x="14832" y="3656"/>
                      <a:pt x="14832" y="3656"/>
                    </a:cubicBezTo>
                    <a:cubicBezTo>
                      <a:pt x="14832" y="3724"/>
                      <a:pt x="14832" y="3724"/>
                      <a:pt x="14832" y="3724"/>
                    </a:cubicBezTo>
                    <a:cubicBezTo>
                      <a:pt x="14832" y="3792"/>
                      <a:pt x="14832" y="3792"/>
                      <a:pt x="14832" y="3792"/>
                    </a:cubicBezTo>
                    <a:cubicBezTo>
                      <a:pt x="14795" y="3792"/>
                      <a:pt x="14795" y="3792"/>
                      <a:pt x="14795" y="3792"/>
                    </a:cubicBezTo>
                    <a:cubicBezTo>
                      <a:pt x="14832" y="3792"/>
                      <a:pt x="14832" y="3792"/>
                      <a:pt x="14832" y="3792"/>
                    </a:cubicBezTo>
                    <a:cubicBezTo>
                      <a:pt x="14868" y="3792"/>
                      <a:pt x="14868" y="3792"/>
                      <a:pt x="14868" y="3792"/>
                    </a:cubicBezTo>
                    <a:cubicBezTo>
                      <a:pt x="14905" y="3792"/>
                      <a:pt x="14905" y="3792"/>
                      <a:pt x="14905" y="3792"/>
                    </a:cubicBezTo>
                    <a:cubicBezTo>
                      <a:pt x="14942" y="3724"/>
                      <a:pt x="14942" y="3724"/>
                      <a:pt x="14942" y="3724"/>
                    </a:cubicBezTo>
                    <a:cubicBezTo>
                      <a:pt x="14979" y="3792"/>
                      <a:pt x="14979" y="3792"/>
                      <a:pt x="14979" y="3792"/>
                    </a:cubicBezTo>
                    <a:cubicBezTo>
                      <a:pt x="14979" y="3860"/>
                      <a:pt x="14979" y="3860"/>
                      <a:pt x="14979" y="3860"/>
                    </a:cubicBezTo>
                    <a:cubicBezTo>
                      <a:pt x="14979" y="3927"/>
                      <a:pt x="14979" y="3927"/>
                      <a:pt x="14979" y="3927"/>
                    </a:cubicBezTo>
                    <a:cubicBezTo>
                      <a:pt x="15016" y="3995"/>
                      <a:pt x="15016" y="3995"/>
                      <a:pt x="15016" y="3995"/>
                    </a:cubicBezTo>
                    <a:cubicBezTo>
                      <a:pt x="15016" y="3927"/>
                      <a:pt x="15016" y="3927"/>
                      <a:pt x="15016" y="3927"/>
                    </a:cubicBezTo>
                    <a:cubicBezTo>
                      <a:pt x="15016" y="3860"/>
                      <a:pt x="15016" y="3860"/>
                      <a:pt x="15016" y="3860"/>
                    </a:cubicBezTo>
                    <a:cubicBezTo>
                      <a:pt x="15053" y="3792"/>
                      <a:pt x="15053" y="3792"/>
                      <a:pt x="15053" y="3792"/>
                    </a:cubicBezTo>
                    <a:cubicBezTo>
                      <a:pt x="15090" y="3860"/>
                      <a:pt x="15090" y="3860"/>
                      <a:pt x="15090" y="3860"/>
                    </a:cubicBezTo>
                    <a:cubicBezTo>
                      <a:pt x="15127" y="3927"/>
                      <a:pt x="15127" y="3927"/>
                      <a:pt x="15127" y="3927"/>
                    </a:cubicBezTo>
                    <a:cubicBezTo>
                      <a:pt x="15090" y="3927"/>
                      <a:pt x="15090" y="3927"/>
                      <a:pt x="15090" y="3927"/>
                    </a:cubicBezTo>
                    <a:cubicBezTo>
                      <a:pt x="15090" y="3995"/>
                      <a:pt x="15090" y="3995"/>
                      <a:pt x="15090" y="3995"/>
                    </a:cubicBezTo>
                    <a:cubicBezTo>
                      <a:pt x="15090" y="4063"/>
                      <a:pt x="15090" y="4063"/>
                      <a:pt x="15090" y="4063"/>
                    </a:cubicBezTo>
                    <a:cubicBezTo>
                      <a:pt x="15127" y="3995"/>
                      <a:pt x="15127" y="3995"/>
                      <a:pt x="15127" y="3995"/>
                    </a:cubicBezTo>
                    <a:cubicBezTo>
                      <a:pt x="15127" y="3927"/>
                      <a:pt x="15127" y="3927"/>
                      <a:pt x="15127" y="3927"/>
                    </a:cubicBezTo>
                    <a:cubicBezTo>
                      <a:pt x="15164" y="3927"/>
                      <a:pt x="15164" y="3927"/>
                      <a:pt x="15164" y="3927"/>
                    </a:cubicBezTo>
                    <a:cubicBezTo>
                      <a:pt x="15164" y="3995"/>
                      <a:pt x="15164" y="3995"/>
                      <a:pt x="15164" y="3995"/>
                    </a:cubicBezTo>
                    <a:cubicBezTo>
                      <a:pt x="15164" y="3927"/>
                      <a:pt x="15164" y="3927"/>
                      <a:pt x="15164" y="3927"/>
                    </a:cubicBezTo>
                    <a:cubicBezTo>
                      <a:pt x="15201" y="3792"/>
                      <a:pt x="15201" y="3792"/>
                      <a:pt x="15201" y="3792"/>
                    </a:cubicBezTo>
                    <a:cubicBezTo>
                      <a:pt x="15201" y="3792"/>
                      <a:pt x="15201" y="3792"/>
                      <a:pt x="15201" y="3792"/>
                    </a:cubicBezTo>
                    <a:cubicBezTo>
                      <a:pt x="15238" y="3792"/>
                      <a:pt x="15238" y="3792"/>
                      <a:pt x="15238" y="3792"/>
                    </a:cubicBezTo>
                    <a:cubicBezTo>
                      <a:pt x="15312" y="3927"/>
                      <a:pt x="15312" y="3927"/>
                      <a:pt x="15312" y="3927"/>
                    </a:cubicBezTo>
                    <a:cubicBezTo>
                      <a:pt x="15386" y="3927"/>
                      <a:pt x="15386" y="3927"/>
                      <a:pt x="15386" y="3927"/>
                    </a:cubicBezTo>
                    <a:cubicBezTo>
                      <a:pt x="15460" y="3995"/>
                      <a:pt x="15460" y="3995"/>
                      <a:pt x="15460" y="3995"/>
                    </a:cubicBezTo>
                    <a:cubicBezTo>
                      <a:pt x="15423" y="4063"/>
                      <a:pt x="15423" y="4063"/>
                      <a:pt x="15423" y="4063"/>
                    </a:cubicBezTo>
                    <a:cubicBezTo>
                      <a:pt x="15386" y="4130"/>
                      <a:pt x="15386" y="4130"/>
                      <a:pt x="15386" y="4130"/>
                    </a:cubicBezTo>
                    <a:cubicBezTo>
                      <a:pt x="15349" y="4198"/>
                      <a:pt x="15349" y="4198"/>
                      <a:pt x="15349" y="4198"/>
                    </a:cubicBezTo>
                    <a:cubicBezTo>
                      <a:pt x="15386" y="4130"/>
                      <a:pt x="15386" y="4130"/>
                      <a:pt x="15386" y="4130"/>
                    </a:cubicBezTo>
                    <a:cubicBezTo>
                      <a:pt x="15460" y="4130"/>
                      <a:pt x="15460" y="4130"/>
                      <a:pt x="15460" y="4130"/>
                    </a:cubicBezTo>
                    <a:cubicBezTo>
                      <a:pt x="15497" y="4130"/>
                      <a:pt x="15497" y="4130"/>
                      <a:pt x="15497" y="4130"/>
                    </a:cubicBezTo>
                    <a:cubicBezTo>
                      <a:pt x="15571" y="4130"/>
                      <a:pt x="15571" y="4130"/>
                      <a:pt x="15571" y="4130"/>
                    </a:cubicBezTo>
                    <a:cubicBezTo>
                      <a:pt x="15608" y="4063"/>
                      <a:pt x="15608" y="4063"/>
                      <a:pt x="15608" y="4063"/>
                    </a:cubicBezTo>
                    <a:cubicBezTo>
                      <a:pt x="15645" y="4063"/>
                      <a:pt x="15645" y="4063"/>
                      <a:pt x="15645" y="4063"/>
                    </a:cubicBezTo>
                    <a:cubicBezTo>
                      <a:pt x="15719" y="3927"/>
                      <a:pt x="15719" y="3927"/>
                      <a:pt x="15719" y="3927"/>
                    </a:cubicBezTo>
                    <a:cubicBezTo>
                      <a:pt x="15756" y="3927"/>
                      <a:pt x="15756" y="3927"/>
                      <a:pt x="15756" y="3927"/>
                    </a:cubicBezTo>
                    <a:cubicBezTo>
                      <a:pt x="15793" y="3860"/>
                      <a:pt x="15793" y="3860"/>
                      <a:pt x="15793" y="3860"/>
                    </a:cubicBezTo>
                    <a:cubicBezTo>
                      <a:pt x="15830" y="3792"/>
                      <a:pt x="15830" y="3792"/>
                      <a:pt x="15830" y="3792"/>
                    </a:cubicBezTo>
                    <a:cubicBezTo>
                      <a:pt x="15978" y="3724"/>
                      <a:pt x="15978" y="3724"/>
                      <a:pt x="15978" y="3724"/>
                    </a:cubicBezTo>
                    <a:cubicBezTo>
                      <a:pt x="16015" y="3656"/>
                      <a:pt x="16015" y="3656"/>
                      <a:pt x="16015" y="3656"/>
                    </a:cubicBezTo>
                    <a:cubicBezTo>
                      <a:pt x="16052" y="3724"/>
                      <a:pt x="16052" y="3724"/>
                      <a:pt x="16052" y="3724"/>
                    </a:cubicBezTo>
                    <a:cubicBezTo>
                      <a:pt x="16052" y="3656"/>
                      <a:pt x="16052" y="3656"/>
                      <a:pt x="16052" y="3656"/>
                    </a:cubicBezTo>
                    <a:cubicBezTo>
                      <a:pt x="16126" y="3589"/>
                      <a:pt x="16126" y="3589"/>
                      <a:pt x="16126" y="3589"/>
                    </a:cubicBezTo>
                    <a:cubicBezTo>
                      <a:pt x="16163" y="3589"/>
                      <a:pt x="16163" y="3589"/>
                      <a:pt x="16163" y="3589"/>
                    </a:cubicBezTo>
                    <a:cubicBezTo>
                      <a:pt x="16274" y="3589"/>
                      <a:pt x="16274" y="3589"/>
                      <a:pt x="16274" y="3589"/>
                    </a:cubicBezTo>
                    <a:cubicBezTo>
                      <a:pt x="16422" y="3656"/>
                      <a:pt x="16422" y="3656"/>
                      <a:pt x="16422" y="3656"/>
                    </a:cubicBezTo>
                    <a:cubicBezTo>
                      <a:pt x="16496" y="3792"/>
                      <a:pt x="16496" y="3792"/>
                      <a:pt x="16496" y="3792"/>
                    </a:cubicBezTo>
                    <a:cubicBezTo>
                      <a:pt x="16570" y="3860"/>
                      <a:pt x="16570" y="3860"/>
                      <a:pt x="16570" y="3860"/>
                    </a:cubicBezTo>
                    <a:cubicBezTo>
                      <a:pt x="16607" y="3995"/>
                      <a:pt x="16607" y="3995"/>
                      <a:pt x="16607" y="3995"/>
                    </a:cubicBezTo>
                    <a:cubicBezTo>
                      <a:pt x="16644" y="4063"/>
                      <a:pt x="16644" y="4063"/>
                      <a:pt x="16644" y="4063"/>
                    </a:cubicBezTo>
                    <a:cubicBezTo>
                      <a:pt x="16644" y="4130"/>
                      <a:pt x="16644" y="4130"/>
                      <a:pt x="16644" y="4130"/>
                    </a:cubicBezTo>
                    <a:cubicBezTo>
                      <a:pt x="16681" y="4130"/>
                      <a:pt x="16681" y="4130"/>
                      <a:pt x="16681" y="4130"/>
                    </a:cubicBezTo>
                    <a:cubicBezTo>
                      <a:pt x="16644" y="4198"/>
                      <a:pt x="16644" y="4198"/>
                      <a:pt x="16644" y="4198"/>
                    </a:cubicBezTo>
                    <a:cubicBezTo>
                      <a:pt x="16681" y="4334"/>
                      <a:pt x="16681" y="4334"/>
                      <a:pt x="16681" y="4334"/>
                    </a:cubicBezTo>
                    <a:cubicBezTo>
                      <a:pt x="16681" y="4401"/>
                      <a:pt x="16681" y="4401"/>
                      <a:pt x="16681" y="4401"/>
                    </a:cubicBezTo>
                    <a:cubicBezTo>
                      <a:pt x="16681" y="4401"/>
                      <a:pt x="16681" y="4401"/>
                      <a:pt x="16681" y="4401"/>
                    </a:cubicBezTo>
                    <a:cubicBezTo>
                      <a:pt x="16718" y="4401"/>
                      <a:pt x="16718" y="4401"/>
                      <a:pt x="16718" y="4401"/>
                    </a:cubicBezTo>
                    <a:cubicBezTo>
                      <a:pt x="16755" y="4334"/>
                      <a:pt x="16755" y="4334"/>
                      <a:pt x="16755" y="4334"/>
                    </a:cubicBezTo>
                    <a:cubicBezTo>
                      <a:pt x="16792" y="4334"/>
                      <a:pt x="16792" y="4334"/>
                      <a:pt x="16792" y="4334"/>
                    </a:cubicBezTo>
                    <a:cubicBezTo>
                      <a:pt x="16829" y="4401"/>
                      <a:pt x="16829" y="4401"/>
                      <a:pt x="16829" y="4401"/>
                    </a:cubicBezTo>
                    <a:cubicBezTo>
                      <a:pt x="16829" y="4334"/>
                      <a:pt x="16829" y="4334"/>
                      <a:pt x="16829" y="4334"/>
                    </a:cubicBezTo>
                    <a:cubicBezTo>
                      <a:pt x="16866" y="4334"/>
                      <a:pt x="16866" y="4334"/>
                      <a:pt x="16866" y="4334"/>
                    </a:cubicBezTo>
                    <a:cubicBezTo>
                      <a:pt x="16903" y="4334"/>
                      <a:pt x="16903" y="4334"/>
                      <a:pt x="16903" y="4334"/>
                    </a:cubicBezTo>
                    <a:cubicBezTo>
                      <a:pt x="16903" y="4401"/>
                      <a:pt x="16903" y="4401"/>
                      <a:pt x="16903" y="4401"/>
                    </a:cubicBezTo>
                    <a:cubicBezTo>
                      <a:pt x="16940" y="4401"/>
                      <a:pt x="16940" y="4401"/>
                      <a:pt x="16940" y="4401"/>
                    </a:cubicBezTo>
                    <a:cubicBezTo>
                      <a:pt x="16903" y="4266"/>
                      <a:pt x="16903" y="4266"/>
                      <a:pt x="16903" y="4266"/>
                    </a:cubicBezTo>
                    <a:cubicBezTo>
                      <a:pt x="16940" y="4266"/>
                      <a:pt x="16940" y="4266"/>
                      <a:pt x="16940" y="4266"/>
                    </a:cubicBezTo>
                    <a:cubicBezTo>
                      <a:pt x="16977" y="4334"/>
                      <a:pt x="16977" y="4334"/>
                      <a:pt x="16977" y="4334"/>
                    </a:cubicBezTo>
                    <a:cubicBezTo>
                      <a:pt x="17014" y="4469"/>
                      <a:pt x="17014" y="4469"/>
                      <a:pt x="17014" y="4469"/>
                    </a:cubicBezTo>
                    <a:cubicBezTo>
                      <a:pt x="17014" y="4537"/>
                      <a:pt x="17014" y="4537"/>
                      <a:pt x="17014" y="4537"/>
                    </a:cubicBezTo>
                    <a:cubicBezTo>
                      <a:pt x="17051" y="4537"/>
                      <a:pt x="17051" y="4537"/>
                      <a:pt x="17051" y="4537"/>
                    </a:cubicBezTo>
                    <a:cubicBezTo>
                      <a:pt x="17088" y="4672"/>
                      <a:pt x="17088" y="4672"/>
                      <a:pt x="17088" y="4672"/>
                    </a:cubicBezTo>
                    <a:cubicBezTo>
                      <a:pt x="17088" y="4604"/>
                      <a:pt x="17088" y="4604"/>
                      <a:pt x="17088" y="4604"/>
                    </a:cubicBezTo>
                    <a:cubicBezTo>
                      <a:pt x="17088" y="4537"/>
                      <a:pt x="17088" y="4537"/>
                      <a:pt x="17088" y="4537"/>
                    </a:cubicBezTo>
                    <a:cubicBezTo>
                      <a:pt x="17051" y="4537"/>
                      <a:pt x="17051" y="4537"/>
                      <a:pt x="17051" y="4537"/>
                    </a:cubicBezTo>
                    <a:cubicBezTo>
                      <a:pt x="17051" y="4469"/>
                      <a:pt x="17051" y="4469"/>
                      <a:pt x="17051" y="4469"/>
                    </a:cubicBezTo>
                    <a:cubicBezTo>
                      <a:pt x="17088" y="4469"/>
                      <a:pt x="17088" y="4469"/>
                      <a:pt x="17088" y="4469"/>
                    </a:cubicBezTo>
                    <a:cubicBezTo>
                      <a:pt x="17125" y="4469"/>
                      <a:pt x="17125" y="4469"/>
                      <a:pt x="17125" y="4469"/>
                    </a:cubicBezTo>
                    <a:cubicBezTo>
                      <a:pt x="17162" y="4537"/>
                      <a:pt x="17162" y="4537"/>
                      <a:pt x="17162" y="4537"/>
                    </a:cubicBezTo>
                    <a:cubicBezTo>
                      <a:pt x="17199" y="4672"/>
                      <a:pt x="17199" y="4672"/>
                      <a:pt x="17199" y="4672"/>
                    </a:cubicBezTo>
                    <a:cubicBezTo>
                      <a:pt x="17162" y="4537"/>
                      <a:pt x="17162" y="4537"/>
                      <a:pt x="17162" y="4537"/>
                    </a:cubicBezTo>
                    <a:cubicBezTo>
                      <a:pt x="17125" y="4401"/>
                      <a:pt x="17125" y="4401"/>
                      <a:pt x="17125" y="4401"/>
                    </a:cubicBezTo>
                    <a:cubicBezTo>
                      <a:pt x="17125" y="4266"/>
                      <a:pt x="17125" y="4266"/>
                      <a:pt x="17125" y="4266"/>
                    </a:cubicBezTo>
                    <a:cubicBezTo>
                      <a:pt x="17125" y="4198"/>
                      <a:pt x="17125" y="4198"/>
                      <a:pt x="17125" y="4198"/>
                    </a:cubicBezTo>
                    <a:cubicBezTo>
                      <a:pt x="17162" y="4130"/>
                      <a:pt x="17162" y="4130"/>
                      <a:pt x="17162" y="4130"/>
                    </a:cubicBezTo>
                    <a:cubicBezTo>
                      <a:pt x="17236" y="4130"/>
                      <a:pt x="17236" y="4130"/>
                      <a:pt x="17236" y="4130"/>
                    </a:cubicBezTo>
                    <a:cubicBezTo>
                      <a:pt x="17273" y="4063"/>
                      <a:pt x="17273" y="4063"/>
                      <a:pt x="17273" y="4063"/>
                    </a:cubicBezTo>
                    <a:cubicBezTo>
                      <a:pt x="17310" y="3995"/>
                      <a:pt x="17310" y="3995"/>
                      <a:pt x="17310" y="3995"/>
                    </a:cubicBezTo>
                    <a:cubicBezTo>
                      <a:pt x="17310" y="3995"/>
                      <a:pt x="17310" y="3995"/>
                      <a:pt x="17310" y="3995"/>
                    </a:cubicBezTo>
                    <a:cubicBezTo>
                      <a:pt x="17310" y="3927"/>
                      <a:pt x="17310" y="3927"/>
                      <a:pt x="17310" y="3927"/>
                    </a:cubicBezTo>
                    <a:cubicBezTo>
                      <a:pt x="17347" y="3927"/>
                      <a:pt x="17347" y="3927"/>
                      <a:pt x="17347" y="3927"/>
                    </a:cubicBezTo>
                    <a:cubicBezTo>
                      <a:pt x="17384" y="3995"/>
                      <a:pt x="17384" y="3995"/>
                      <a:pt x="17384" y="3995"/>
                    </a:cubicBezTo>
                    <a:cubicBezTo>
                      <a:pt x="17421" y="3995"/>
                      <a:pt x="17421" y="3995"/>
                      <a:pt x="17421" y="3995"/>
                    </a:cubicBezTo>
                    <a:cubicBezTo>
                      <a:pt x="17458" y="3995"/>
                      <a:pt x="17458" y="3995"/>
                      <a:pt x="17458" y="3995"/>
                    </a:cubicBezTo>
                    <a:cubicBezTo>
                      <a:pt x="17495" y="3927"/>
                      <a:pt x="17495" y="3927"/>
                      <a:pt x="17495" y="3927"/>
                    </a:cubicBezTo>
                    <a:cubicBezTo>
                      <a:pt x="17532" y="3995"/>
                      <a:pt x="17532" y="3995"/>
                      <a:pt x="17532" y="3995"/>
                    </a:cubicBezTo>
                    <a:cubicBezTo>
                      <a:pt x="17568" y="3927"/>
                      <a:pt x="17568" y="3927"/>
                      <a:pt x="17568" y="3927"/>
                    </a:cubicBezTo>
                    <a:cubicBezTo>
                      <a:pt x="17642" y="3927"/>
                      <a:pt x="17642" y="3927"/>
                      <a:pt x="17642" y="3927"/>
                    </a:cubicBezTo>
                    <a:cubicBezTo>
                      <a:pt x="17679" y="3927"/>
                      <a:pt x="17679" y="3927"/>
                      <a:pt x="17679" y="3927"/>
                    </a:cubicBezTo>
                    <a:cubicBezTo>
                      <a:pt x="17679" y="3927"/>
                      <a:pt x="17679" y="3927"/>
                      <a:pt x="17679" y="3927"/>
                    </a:cubicBezTo>
                    <a:cubicBezTo>
                      <a:pt x="17679" y="3927"/>
                      <a:pt x="17679" y="3927"/>
                      <a:pt x="17679" y="3927"/>
                    </a:cubicBezTo>
                    <a:cubicBezTo>
                      <a:pt x="17716" y="3995"/>
                      <a:pt x="17716" y="3995"/>
                      <a:pt x="17716" y="3995"/>
                    </a:cubicBezTo>
                    <a:cubicBezTo>
                      <a:pt x="17716" y="3927"/>
                      <a:pt x="17716" y="3927"/>
                      <a:pt x="17716" y="3927"/>
                    </a:cubicBezTo>
                    <a:cubicBezTo>
                      <a:pt x="17753" y="3860"/>
                      <a:pt x="17753" y="3860"/>
                      <a:pt x="17753" y="3860"/>
                    </a:cubicBezTo>
                    <a:cubicBezTo>
                      <a:pt x="17753" y="3792"/>
                      <a:pt x="17753" y="3792"/>
                      <a:pt x="17753" y="3792"/>
                    </a:cubicBezTo>
                    <a:cubicBezTo>
                      <a:pt x="17753" y="3724"/>
                      <a:pt x="17753" y="3724"/>
                      <a:pt x="17753" y="3724"/>
                    </a:cubicBezTo>
                    <a:cubicBezTo>
                      <a:pt x="17753" y="3656"/>
                      <a:pt x="17753" y="3656"/>
                      <a:pt x="17753" y="3656"/>
                    </a:cubicBezTo>
                    <a:cubicBezTo>
                      <a:pt x="17790" y="3656"/>
                      <a:pt x="17790" y="3656"/>
                      <a:pt x="17790" y="3656"/>
                    </a:cubicBezTo>
                    <a:cubicBezTo>
                      <a:pt x="17827" y="3656"/>
                      <a:pt x="17827" y="3656"/>
                      <a:pt x="17827" y="3656"/>
                    </a:cubicBezTo>
                    <a:cubicBezTo>
                      <a:pt x="17864" y="3724"/>
                      <a:pt x="17864" y="3724"/>
                      <a:pt x="17864" y="3724"/>
                    </a:cubicBezTo>
                    <a:cubicBezTo>
                      <a:pt x="17864" y="3724"/>
                      <a:pt x="17864" y="3724"/>
                      <a:pt x="17864" y="3724"/>
                    </a:cubicBezTo>
                    <a:cubicBezTo>
                      <a:pt x="17901" y="3724"/>
                      <a:pt x="17901" y="3724"/>
                      <a:pt x="17901" y="3724"/>
                    </a:cubicBezTo>
                    <a:cubicBezTo>
                      <a:pt x="17938" y="3792"/>
                      <a:pt x="17938" y="3792"/>
                      <a:pt x="17938" y="3792"/>
                    </a:cubicBezTo>
                    <a:cubicBezTo>
                      <a:pt x="17938" y="3860"/>
                      <a:pt x="17938" y="3860"/>
                      <a:pt x="17938" y="3860"/>
                    </a:cubicBezTo>
                    <a:cubicBezTo>
                      <a:pt x="17975" y="3927"/>
                      <a:pt x="17975" y="3927"/>
                      <a:pt x="17975" y="3927"/>
                    </a:cubicBezTo>
                    <a:cubicBezTo>
                      <a:pt x="18012" y="3995"/>
                      <a:pt x="18012" y="3995"/>
                      <a:pt x="18012" y="3995"/>
                    </a:cubicBezTo>
                    <a:cubicBezTo>
                      <a:pt x="18049" y="3927"/>
                      <a:pt x="18049" y="3927"/>
                      <a:pt x="18049" y="3927"/>
                    </a:cubicBezTo>
                    <a:cubicBezTo>
                      <a:pt x="18123" y="3995"/>
                      <a:pt x="18123" y="3995"/>
                      <a:pt x="18123" y="3995"/>
                    </a:cubicBezTo>
                    <a:cubicBezTo>
                      <a:pt x="18123" y="3995"/>
                      <a:pt x="18123" y="3995"/>
                      <a:pt x="18123" y="3995"/>
                    </a:cubicBezTo>
                    <a:cubicBezTo>
                      <a:pt x="18160" y="3995"/>
                      <a:pt x="18160" y="3995"/>
                      <a:pt x="18160" y="3995"/>
                    </a:cubicBezTo>
                    <a:cubicBezTo>
                      <a:pt x="18234" y="4130"/>
                      <a:pt x="18234" y="4130"/>
                      <a:pt x="18234" y="4130"/>
                    </a:cubicBezTo>
                    <a:cubicBezTo>
                      <a:pt x="18234" y="4130"/>
                      <a:pt x="18234" y="4130"/>
                      <a:pt x="18234" y="4130"/>
                    </a:cubicBezTo>
                    <a:cubicBezTo>
                      <a:pt x="18234" y="4198"/>
                      <a:pt x="18234" y="4198"/>
                      <a:pt x="18234" y="4198"/>
                    </a:cubicBezTo>
                    <a:cubicBezTo>
                      <a:pt x="18308" y="4198"/>
                      <a:pt x="18308" y="4198"/>
                      <a:pt x="18308" y="4198"/>
                    </a:cubicBezTo>
                    <a:cubicBezTo>
                      <a:pt x="18308" y="4198"/>
                      <a:pt x="18308" y="4198"/>
                      <a:pt x="18308" y="4198"/>
                    </a:cubicBezTo>
                    <a:cubicBezTo>
                      <a:pt x="18345" y="4198"/>
                      <a:pt x="18345" y="4198"/>
                      <a:pt x="18345" y="4198"/>
                    </a:cubicBezTo>
                    <a:cubicBezTo>
                      <a:pt x="18345" y="4130"/>
                      <a:pt x="18345" y="4130"/>
                      <a:pt x="18345" y="4130"/>
                    </a:cubicBezTo>
                    <a:cubicBezTo>
                      <a:pt x="18382" y="4063"/>
                      <a:pt x="18382" y="4063"/>
                      <a:pt x="18382" y="4063"/>
                    </a:cubicBezTo>
                    <a:cubicBezTo>
                      <a:pt x="18419" y="4063"/>
                      <a:pt x="18419" y="4063"/>
                      <a:pt x="18419" y="4063"/>
                    </a:cubicBezTo>
                    <a:cubicBezTo>
                      <a:pt x="18419" y="4063"/>
                      <a:pt x="18419" y="4063"/>
                      <a:pt x="18419" y="4063"/>
                    </a:cubicBezTo>
                    <a:cubicBezTo>
                      <a:pt x="18419" y="3995"/>
                      <a:pt x="18419" y="3995"/>
                      <a:pt x="18419" y="3995"/>
                    </a:cubicBezTo>
                    <a:cubicBezTo>
                      <a:pt x="18419" y="3995"/>
                      <a:pt x="18419" y="3995"/>
                      <a:pt x="18419" y="3995"/>
                    </a:cubicBezTo>
                    <a:cubicBezTo>
                      <a:pt x="18419" y="3995"/>
                      <a:pt x="18419" y="3995"/>
                      <a:pt x="18419" y="3995"/>
                    </a:cubicBezTo>
                    <a:cubicBezTo>
                      <a:pt x="18419" y="3927"/>
                      <a:pt x="18419" y="3927"/>
                      <a:pt x="18419" y="3927"/>
                    </a:cubicBezTo>
                    <a:cubicBezTo>
                      <a:pt x="18382" y="3860"/>
                      <a:pt x="18382" y="3860"/>
                      <a:pt x="18382" y="3860"/>
                    </a:cubicBezTo>
                    <a:cubicBezTo>
                      <a:pt x="18345" y="3860"/>
                      <a:pt x="18345" y="3860"/>
                      <a:pt x="18345" y="3860"/>
                    </a:cubicBezTo>
                    <a:cubicBezTo>
                      <a:pt x="18345" y="3724"/>
                      <a:pt x="18345" y="3724"/>
                      <a:pt x="18345" y="3724"/>
                    </a:cubicBezTo>
                    <a:cubicBezTo>
                      <a:pt x="18271" y="3656"/>
                      <a:pt x="18271" y="3656"/>
                      <a:pt x="18271" y="3656"/>
                    </a:cubicBezTo>
                    <a:cubicBezTo>
                      <a:pt x="18234" y="3656"/>
                      <a:pt x="18234" y="3656"/>
                      <a:pt x="18234" y="3656"/>
                    </a:cubicBezTo>
                    <a:cubicBezTo>
                      <a:pt x="18234" y="3589"/>
                      <a:pt x="18234" y="3589"/>
                      <a:pt x="18234" y="3589"/>
                    </a:cubicBezTo>
                    <a:cubicBezTo>
                      <a:pt x="18160" y="3521"/>
                      <a:pt x="18160" y="3521"/>
                      <a:pt x="18160" y="3521"/>
                    </a:cubicBezTo>
                    <a:cubicBezTo>
                      <a:pt x="18123" y="3589"/>
                      <a:pt x="18123" y="3589"/>
                      <a:pt x="18123" y="3589"/>
                    </a:cubicBezTo>
                    <a:cubicBezTo>
                      <a:pt x="18123" y="3589"/>
                      <a:pt x="18123" y="3589"/>
                      <a:pt x="18123" y="3589"/>
                    </a:cubicBezTo>
                    <a:cubicBezTo>
                      <a:pt x="18123" y="3521"/>
                      <a:pt x="18123" y="3521"/>
                      <a:pt x="18123" y="3521"/>
                    </a:cubicBezTo>
                    <a:cubicBezTo>
                      <a:pt x="18123" y="3521"/>
                      <a:pt x="18123" y="3521"/>
                      <a:pt x="18123" y="3521"/>
                    </a:cubicBezTo>
                    <a:cubicBezTo>
                      <a:pt x="18123" y="3386"/>
                      <a:pt x="18123" y="3386"/>
                      <a:pt x="18123" y="3386"/>
                    </a:cubicBezTo>
                    <a:cubicBezTo>
                      <a:pt x="18086" y="3386"/>
                      <a:pt x="18086" y="3386"/>
                      <a:pt x="18086" y="3386"/>
                    </a:cubicBezTo>
                    <a:cubicBezTo>
                      <a:pt x="18086" y="3318"/>
                      <a:pt x="18086" y="3318"/>
                      <a:pt x="18086" y="3318"/>
                    </a:cubicBezTo>
                    <a:cubicBezTo>
                      <a:pt x="18049" y="3250"/>
                      <a:pt x="18049" y="3250"/>
                      <a:pt x="18049" y="3250"/>
                    </a:cubicBezTo>
                    <a:cubicBezTo>
                      <a:pt x="18012" y="3182"/>
                      <a:pt x="18012" y="3182"/>
                      <a:pt x="18012" y="3182"/>
                    </a:cubicBezTo>
                    <a:cubicBezTo>
                      <a:pt x="18012" y="3182"/>
                      <a:pt x="18012" y="3182"/>
                      <a:pt x="18012" y="3182"/>
                    </a:cubicBezTo>
                    <a:cubicBezTo>
                      <a:pt x="18086" y="3182"/>
                      <a:pt x="18086" y="3182"/>
                      <a:pt x="18086" y="3182"/>
                    </a:cubicBezTo>
                    <a:cubicBezTo>
                      <a:pt x="18123" y="3182"/>
                      <a:pt x="18123" y="3182"/>
                      <a:pt x="18123" y="3182"/>
                    </a:cubicBezTo>
                    <a:cubicBezTo>
                      <a:pt x="18197" y="3182"/>
                      <a:pt x="18197" y="3182"/>
                      <a:pt x="18197" y="3182"/>
                    </a:cubicBezTo>
                    <a:cubicBezTo>
                      <a:pt x="18271" y="3182"/>
                      <a:pt x="18271" y="3182"/>
                      <a:pt x="18271" y="3182"/>
                    </a:cubicBezTo>
                    <a:cubicBezTo>
                      <a:pt x="18271" y="3115"/>
                      <a:pt x="18271" y="3115"/>
                      <a:pt x="18271" y="3115"/>
                    </a:cubicBezTo>
                    <a:cubicBezTo>
                      <a:pt x="18308" y="3115"/>
                      <a:pt x="18308" y="3115"/>
                      <a:pt x="18308" y="3115"/>
                    </a:cubicBezTo>
                    <a:cubicBezTo>
                      <a:pt x="18382" y="3115"/>
                      <a:pt x="18382" y="3115"/>
                      <a:pt x="18382" y="3115"/>
                    </a:cubicBezTo>
                    <a:cubicBezTo>
                      <a:pt x="18382" y="3115"/>
                      <a:pt x="18382" y="3115"/>
                      <a:pt x="18382" y="3115"/>
                    </a:cubicBezTo>
                    <a:cubicBezTo>
                      <a:pt x="18419" y="3115"/>
                      <a:pt x="18419" y="3115"/>
                      <a:pt x="18419" y="3115"/>
                    </a:cubicBezTo>
                    <a:cubicBezTo>
                      <a:pt x="18419" y="3047"/>
                      <a:pt x="18419" y="3047"/>
                      <a:pt x="18419" y="3047"/>
                    </a:cubicBezTo>
                    <a:cubicBezTo>
                      <a:pt x="18456" y="3047"/>
                      <a:pt x="18456" y="3047"/>
                      <a:pt x="18456" y="3047"/>
                    </a:cubicBezTo>
                    <a:cubicBezTo>
                      <a:pt x="18456" y="3115"/>
                      <a:pt x="18456" y="3115"/>
                      <a:pt x="18456" y="3115"/>
                    </a:cubicBezTo>
                    <a:cubicBezTo>
                      <a:pt x="18493" y="3115"/>
                      <a:pt x="18493" y="3115"/>
                      <a:pt x="18493" y="3115"/>
                    </a:cubicBezTo>
                    <a:cubicBezTo>
                      <a:pt x="18493" y="3047"/>
                      <a:pt x="18493" y="3047"/>
                      <a:pt x="18493" y="3047"/>
                    </a:cubicBezTo>
                    <a:cubicBezTo>
                      <a:pt x="18530" y="3047"/>
                      <a:pt x="18530" y="3047"/>
                      <a:pt x="18530" y="3047"/>
                    </a:cubicBezTo>
                    <a:cubicBezTo>
                      <a:pt x="18530" y="2979"/>
                      <a:pt x="18530" y="2979"/>
                      <a:pt x="18530" y="2979"/>
                    </a:cubicBezTo>
                    <a:cubicBezTo>
                      <a:pt x="18678" y="2979"/>
                      <a:pt x="18678" y="2979"/>
                      <a:pt x="18678" y="2979"/>
                    </a:cubicBezTo>
                    <a:cubicBezTo>
                      <a:pt x="18678" y="2979"/>
                      <a:pt x="18678" y="2979"/>
                      <a:pt x="18678" y="2979"/>
                    </a:cubicBezTo>
                    <a:cubicBezTo>
                      <a:pt x="18678" y="2979"/>
                      <a:pt x="18678" y="2979"/>
                      <a:pt x="18678" y="2979"/>
                    </a:cubicBezTo>
                    <a:cubicBezTo>
                      <a:pt x="18715" y="2912"/>
                      <a:pt x="18715" y="2912"/>
                      <a:pt x="18715" y="2912"/>
                    </a:cubicBezTo>
                    <a:cubicBezTo>
                      <a:pt x="18715" y="2912"/>
                      <a:pt x="18715" y="2912"/>
                      <a:pt x="18715" y="2912"/>
                    </a:cubicBezTo>
                    <a:cubicBezTo>
                      <a:pt x="18752" y="2912"/>
                      <a:pt x="18752" y="2912"/>
                      <a:pt x="18752" y="2912"/>
                    </a:cubicBezTo>
                    <a:cubicBezTo>
                      <a:pt x="18789" y="2912"/>
                      <a:pt x="18789" y="2912"/>
                      <a:pt x="18789" y="2912"/>
                    </a:cubicBezTo>
                    <a:cubicBezTo>
                      <a:pt x="18826" y="2979"/>
                      <a:pt x="18826" y="2979"/>
                      <a:pt x="18826" y="2979"/>
                    </a:cubicBezTo>
                    <a:cubicBezTo>
                      <a:pt x="18863" y="2979"/>
                      <a:pt x="18863" y="2979"/>
                      <a:pt x="18863" y="2979"/>
                    </a:cubicBezTo>
                    <a:cubicBezTo>
                      <a:pt x="18900" y="2912"/>
                      <a:pt x="18900" y="2912"/>
                      <a:pt x="18900" y="2912"/>
                    </a:cubicBezTo>
                    <a:cubicBezTo>
                      <a:pt x="18937" y="2979"/>
                      <a:pt x="18937" y="2979"/>
                      <a:pt x="18937" y="2979"/>
                    </a:cubicBezTo>
                    <a:cubicBezTo>
                      <a:pt x="18937" y="2979"/>
                      <a:pt x="18937" y="2979"/>
                      <a:pt x="18937" y="2979"/>
                    </a:cubicBezTo>
                    <a:cubicBezTo>
                      <a:pt x="18974" y="2979"/>
                      <a:pt x="18974" y="2979"/>
                      <a:pt x="18974" y="2979"/>
                    </a:cubicBezTo>
                    <a:cubicBezTo>
                      <a:pt x="19011" y="2912"/>
                      <a:pt x="19011" y="2912"/>
                      <a:pt x="19011" y="2912"/>
                    </a:cubicBezTo>
                    <a:cubicBezTo>
                      <a:pt x="19122" y="2979"/>
                      <a:pt x="19122" y="2979"/>
                      <a:pt x="19122" y="2979"/>
                    </a:cubicBezTo>
                    <a:cubicBezTo>
                      <a:pt x="19159" y="3047"/>
                      <a:pt x="19159" y="3047"/>
                      <a:pt x="19159" y="3047"/>
                    </a:cubicBezTo>
                    <a:cubicBezTo>
                      <a:pt x="19196" y="2979"/>
                      <a:pt x="19196" y="2979"/>
                      <a:pt x="19196" y="2979"/>
                    </a:cubicBezTo>
                    <a:cubicBezTo>
                      <a:pt x="19159" y="2979"/>
                      <a:pt x="19159" y="2979"/>
                      <a:pt x="19159" y="2979"/>
                    </a:cubicBezTo>
                    <a:cubicBezTo>
                      <a:pt x="19196" y="2979"/>
                      <a:pt x="19196" y="2979"/>
                      <a:pt x="19196" y="2979"/>
                    </a:cubicBezTo>
                    <a:cubicBezTo>
                      <a:pt x="19233" y="2979"/>
                      <a:pt x="19233" y="2979"/>
                      <a:pt x="19233" y="2979"/>
                    </a:cubicBezTo>
                    <a:cubicBezTo>
                      <a:pt x="19233" y="3047"/>
                      <a:pt x="19233" y="3047"/>
                      <a:pt x="19233" y="3047"/>
                    </a:cubicBezTo>
                    <a:cubicBezTo>
                      <a:pt x="19233" y="3047"/>
                      <a:pt x="19233" y="3047"/>
                      <a:pt x="19233" y="3047"/>
                    </a:cubicBezTo>
                    <a:cubicBezTo>
                      <a:pt x="19270" y="3047"/>
                      <a:pt x="19270" y="3047"/>
                      <a:pt x="19270" y="3047"/>
                    </a:cubicBezTo>
                    <a:cubicBezTo>
                      <a:pt x="19381" y="3047"/>
                      <a:pt x="19381" y="3047"/>
                      <a:pt x="19381" y="3047"/>
                    </a:cubicBezTo>
                    <a:cubicBezTo>
                      <a:pt x="19492" y="3182"/>
                      <a:pt x="19492" y="3182"/>
                      <a:pt x="19492" y="3182"/>
                    </a:cubicBezTo>
                    <a:cubicBezTo>
                      <a:pt x="19492" y="3182"/>
                      <a:pt x="19492" y="3182"/>
                      <a:pt x="19492" y="3182"/>
                    </a:cubicBezTo>
                    <a:cubicBezTo>
                      <a:pt x="19455" y="3182"/>
                      <a:pt x="19455" y="3182"/>
                      <a:pt x="19455" y="3182"/>
                    </a:cubicBezTo>
                    <a:cubicBezTo>
                      <a:pt x="19381" y="3115"/>
                      <a:pt x="19381" y="3115"/>
                      <a:pt x="19381" y="3115"/>
                    </a:cubicBezTo>
                    <a:cubicBezTo>
                      <a:pt x="19381" y="3115"/>
                      <a:pt x="19381" y="3115"/>
                      <a:pt x="19381" y="3115"/>
                    </a:cubicBezTo>
                    <a:cubicBezTo>
                      <a:pt x="19492" y="3182"/>
                      <a:pt x="19492" y="3182"/>
                      <a:pt x="19492" y="3182"/>
                    </a:cubicBezTo>
                    <a:cubicBezTo>
                      <a:pt x="19529" y="3182"/>
                      <a:pt x="19529" y="3182"/>
                      <a:pt x="19529" y="3182"/>
                    </a:cubicBezTo>
                    <a:cubicBezTo>
                      <a:pt x="19566" y="3182"/>
                      <a:pt x="19566" y="3182"/>
                      <a:pt x="19566" y="3182"/>
                    </a:cubicBezTo>
                    <a:cubicBezTo>
                      <a:pt x="19603" y="3182"/>
                      <a:pt x="19603" y="3182"/>
                      <a:pt x="19603" y="3182"/>
                    </a:cubicBezTo>
                    <a:cubicBezTo>
                      <a:pt x="19640" y="3182"/>
                      <a:pt x="19640" y="3182"/>
                      <a:pt x="19640" y="3182"/>
                    </a:cubicBezTo>
                    <a:cubicBezTo>
                      <a:pt x="19640" y="3115"/>
                      <a:pt x="19640" y="3115"/>
                      <a:pt x="19640" y="3115"/>
                    </a:cubicBezTo>
                    <a:cubicBezTo>
                      <a:pt x="19640" y="3115"/>
                      <a:pt x="19640" y="3115"/>
                      <a:pt x="19640" y="3115"/>
                    </a:cubicBezTo>
                    <a:cubicBezTo>
                      <a:pt x="19677" y="3115"/>
                      <a:pt x="19677" y="3115"/>
                      <a:pt x="19677" y="3115"/>
                    </a:cubicBezTo>
                    <a:cubicBezTo>
                      <a:pt x="19714" y="3182"/>
                      <a:pt x="19714" y="3182"/>
                      <a:pt x="19714" y="3182"/>
                    </a:cubicBezTo>
                    <a:cubicBezTo>
                      <a:pt x="19714" y="3182"/>
                      <a:pt x="19714" y="3182"/>
                      <a:pt x="19714" y="3182"/>
                    </a:cubicBezTo>
                    <a:cubicBezTo>
                      <a:pt x="19751" y="3115"/>
                      <a:pt x="19751" y="3115"/>
                      <a:pt x="19751" y="3115"/>
                    </a:cubicBezTo>
                    <a:cubicBezTo>
                      <a:pt x="19751" y="3115"/>
                      <a:pt x="19751" y="3115"/>
                      <a:pt x="19751" y="3115"/>
                    </a:cubicBezTo>
                    <a:cubicBezTo>
                      <a:pt x="19788" y="3182"/>
                      <a:pt x="19788" y="3182"/>
                      <a:pt x="19788" y="3182"/>
                    </a:cubicBezTo>
                    <a:cubicBezTo>
                      <a:pt x="19788" y="3182"/>
                      <a:pt x="19788" y="3182"/>
                      <a:pt x="19788" y="3182"/>
                    </a:cubicBezTo>
                    <a:cubicBezTo>
                      <a:pt x="19825" y="3250"/>
                      <a:pt x="19825" y="3250"/>
                      <a:pt x="19825" y="3250"/>
                    </a:cubicBezTo>
                    <a:cubicBezTo>
                      <a:pt x="19862" y="3182"/>
                      <a:pt x="19862" y="3182"/>
                      <a:pt x="19862" y="3182"/>
                    </a:cubicBezTo>
                    <a:cubicBezTo>
                      <a:pt x="20010" y="3250"/>
                      <a:pt x="20010" y="3250"/>
                      <a:pt x="20010" y="3250"/>
                    </a:cubicBezTo>
                    <a:cubicBezTo>
                      <a:pt x="20010" y="3182"/>
                      <a:pt x="20010" y="3182"/>
                      <a:pt x="20010" y="3182"/>
                    </a:cubicBezTo>
                    <a:cubicBezTo>
                      <a:pt x="20047" y="3182"/>
                      <a:pt x="20047" y="3182"/>
                      <a:pt x="20047" y="3182"/>
                    </a:cubicBezTo>
                    <a:cubicBezTo>
                      <a:pt x="20084" y="3250"/>
                      <a:pt x="20084" y="3250"/>
                      <a:pt x="20084" y="3250"/>
                    </a:cubicBezTo>
                    <a:cubicBezTo>
                      <a:pt x="20084" y="3250"/>
                      <a:pt x="20084" y="3250"/>
                      <a:pt x="20084" y="3250"/>
                    </a:cubicBezTo>
                    <a:cubicBezTo>
                      <a:pt x="20084" y="3182"/>
                      <a:pt x="20084" y="3182"/>
                      <a:pt x="20084" y="3182"/>
                    </a:cubicBezTo>
                    <a:cubicBezTo>
                      <a:pt x="20084" y="3182"/>
                      <a:pt x="20084" y="3182"/>
                      <a:pt x="20084" y="3182"/>
                    </a:cubicBezTo>
                    <a:cubicBezTo>
                      <a:pt x="20158" y="3182"/>
                      <a:pt x="20158" y="3182"/>
                      <a:pt x="20158" y="3182"/>
                    </a:cubicBezTo>
                    <a:cubicBezTo>
                      <a:pt x="20158" y="3250"/>
                      <a:pt x="20158" y="3250"/>
                      <a:pt x="20158" y="3250"/>
                    </a:cubicBezTo>
                    <a:cubicBezTo>
                      <a:pt x="20158" y="3318"/>
                      <a:pt x="20158" y="3318"/>
                      <a:pt x="20158" y="3318"/>
                    </a:cubicBezTo>
                    <a:cubicBezTo>
                      <a:pt x="20232" y="3250"/>
                      <a:pt x="20232" y="3250"/>
                      <a:pt x="20232" y="3250"/>
                    </a:cubicBezTo>
                    <a:cubicBezTo>
                      <a:pt x="20232" y="3250"/>
                      <a:pt x="20232" y="3250"/>
                      <a:pt x="20232" y="3250"/>
                    </a:cubicBezTo>
                    <a:cubicBezTo>
                      <a:pt x="20195" y="3250"/>
                      <a:pt x="20195" y="3250"/>
                      <a:pt x="20195" y="3250"/>
                    </a:cubicBezTo>
                    <a:cubicBezTo>
                      <a:pt x="20232" y="3250"/>
                      <a:pt x="20232" y="3250"/>
                      <a:pt x="20232" y="3250"/>
                    </a:cubicBezTo>
                    <a:cubicBezTo>
                      <a:pt x="20268" y="3250"/>
                      <a:pt x="20268" y="3250"/>
                      <a:pt x="20268" y="3250"/>
                    </a:cubicBezTo>
                    <a:cubicBezTo>
                      <a:pt x="20268" y="3318"/>
                      <a:pt x="20268" y="3318"/>
                      <a:pt x="20268" y="3318"/>
                    </a:cubicBezTo>
                    <a:cubicBezTo>
                      <a:pt x="20305" y="3318"/>
                      <a:pt x="20305" y="3318"/>
                      <a:pt x="20305" y="3318"/>
                    </a:cubicBezTo>
                    <a:cubicBezTo>
                      <a:pt x="20342" y="3386"/>
                      <a:pt x="20342" y="3386"/>
                      <a:pt x="20342" y="3386"/>
                    </a:cubicBezTo>
                    <a:cubicBezTo>
                      <a:pt x="20379" y="3318"/>
                      <a:pt x="20379" y="3318"/>
                      <a:pt x="20379" y="3318"/>
                    </a:cubicBezTo>
                    <a:cubicBezTo>
                      <a:pt x="20342" y="3318"/>
                      <a:pt x="20342" y="3318"/>
                      <a:pt x="20342" y="3318"/>
                    </a:cubicBezTo>
                    <a:cubicBezTo>
                      <a:pt x="20305" y="3250"/>
                      <a:pt x="20305" y="3250"/>
                      <a:pt x="20305" y="3250"/>
                    </a:cubicBezTo>
                    <a:cubicBezTo>
                      <a:pt x="20305" y="3250"/>
                      <a:pt x="20305" y="3250"/>
                      <a:pt x="20305" y="3250"/>
                    </a:cubicBezTo>
                    <a:cubicBezTo>
                      <a:pt x="20342" y="3250"/>
                      <a:pt x="20342" y="3250"/>
                      <a:pt x="20342" y="3250"/>
                    </a:cubicBezTo>
                    <a:cubicBezTo>
                      <a:pt x="20379" y="3250"/>
                      <a:pt x="20379" y="3250"/>
                      <a:pt x="20379" y="3250"/>
                    </a:cubicBezTo>
                    <a:cubicBezTo>
                      <a:pt x="20416" y="3318"/>
                      <a:pt x="20416" y="3318"/>
                      <a:pt x="20416" y="3318"/>
                    </a:cubicBezTo>
                    <a:cubicBezTo>
                      <a:pt x="20453" y="3386"/>
                      <a:pt x="20453" y="3386"/>
                      <a:pt x="20453" y="3386"/>
                    </a:cubicBezTo>
                    <a:cubicBezTo>
                      <a:pt x="20453" y="3386"/>
                      <a:pt x="20453" y="3386"/>
                      <a:pt x="20453" y="3386"/>
                    </a:cubicBezTo>
                    <a:cubicBezTo>
                      <a:pt x="20453" y="3318"/>
                      <a:pt x="20453" y="3318"/>
                      <a:pt x="20453" y="3318"/>
                    </a:cubicBezTo>
                    <a:cubicBezTo>
                      <a:pt x="20453" y="3318"/>
                      <a:pt x="20453" y="3318"/>
                      <a:pt x="20453" y="3318"/>
                    </a:cubicBezTo>
                    <a:cubicBezTo>
                      <a:pt x="20490" y="3318"/>
                      <a:pt x="20490" y="3318"/>
                      <a:pt x="20490" y="3318"/>
                    </a:cubicBezTo>
                    <a:cubicBezTo>
                      <a:pt x="20490" y="3318"/>
                      <a:pt x="20490" y="3318"/>
                      <a:pt x="20490" y="3318"/>
                    </a:cubicBezTo>
                    <a:cubicBezTo>
                      <a:pt x="20490" y="3386"/>
                      <a:pt x="20490" y="3386"/>
                      <a:pt x="20490" y="3386"/>
                    </a:cubicBezTo>
                    <a:cubicBezTo>
                      <a:pt x="20527" y="3453"/>
                      <a:pt x="20527" y="3453"/>
                      <a:pt x="20527" y="3453"/>
                    </a:cubicBezTo>
                    <a:cubicBezTo>
                      <a:pt x="20601" y="3589"/>
                      <a:pt x="20601" y="3589"/>
                      <a:pt x="20601" y="3589"/>
                    </a:cubicBezTo>
                    <a:cubicBezTo>
                      <a:pt x="20638" y="3656"/>
                      <a:pt x="20638" y="3656"/>
                      <a:pt x="20638" y="3656"/>
                    </a:cubicBezTo>
                    <a:cubicBezTo>
                      <a:pt x="20638" y="3656"/>
                      <a:pt x="20638" y="3656"/>
                      <a:pt x="20638" y="3656"/>
                    </a:cubicBezTo>
                    <a:cubicBezTo>
                      <a:pt x="20675" y="3724"/>
                      <a:pt x="20675" y="3724"/>
                      <a:pt x="20675" y="3724"/>
                    </a:cubicBezTo>
                    <a:cubicBezTo>
                      <a:pt x="20712" y="3792"/>
                      <a:pt x="20712" y="3792"/>
                      <a:pt x="20712" y="3792"/>
                    </a:cubicBezTo>
                    <a:cubicBezTo>
                      <a:pt x="20675" y="3792"/>
                      <a:pt x="20675" y="3792"/>
                      <a:pt x="20675" y="3792"/>
                    </a:cubicBezTo>
                    <a:cubicBezTo>
                      <a:pt x="20712" y="3860"/>
                      <a:pt x="20712" y="3860"/>
                      <a:pt x="20712" y="3860"/>
                    </a:cubicBezTo>
                    <a:cubicBezTo>
                      <a:pt x="20712" y="3860"/>
                      <a:pt x="20712" y="3860"/>
                      <a:pt x="20712" y="3860"/>
                    </a:cubicBezTo>
                    <a:cubicBezTo>
                      <a:pt x="20749" y="3860"/>
                      <a:pt x="20749" y="3860"/>
                      <a:pt x="20749" y="3860"/>
                    </a:cubicBezTo>
                    <a:cubicBezTo>
                      <a:pt x="20786" y="3860"/>
                      <a:pt x="20786" y="3860"/>
                      <a:pt x="20786" y="3860"/>
                    </a:cubicBezTo>
                    <a:cubicBezTo>
                      <a:pt x="20823" y="3927"/>
                      <a:pt x="20823" y="3927"/>
                      <a:pt x="20823" y="3927"/>
                    </a:cubicBezTo>
                    <a:cubicBezTo>
                      <a:pt x="20860" y="3927"/>
                      <a:pt x="20860" y="3927"/>
                      <a:pt x="20860" y="3927"/>
                    </a:cubicBezTo>
                    <a:cubicBezTo>
                      <a:pt x="20860" y="3927"/>
                      <a:pt x="20860" y="3927"/>
                      <a:pt x="20860" y="3927"/>
                    </a:cubicBezTo>
                    <a:cubicBezTo>
                      <a:pt x="20860" y="3927"/>
                      <a:pt x="20860" y="3927"/>
                      <a:pt x="20860" y="3927"/>
                    </a:cubicBezTo>
                    <a:cubicBezTo>
                      <a:pt x="20823" y="3860"/>
                      <a:pt x="20823" y="3860"/>
                      <a:pt x="20823" y="3860"/>
                    </a:cubicBezTo>
                    <a:cubicBezTo>
                      <a:pt x="20860" y="3792"/>
                      <a:pt x="20860" y="3792"/>
                      <a:pt x="20860" y="3792"/>
                    </a:cubicBezTo>
                    <a:cubicBezTo>
                      <a:pt x="20860" y="3792"/>
                      <a:pt x="20860" y="3792"/>
                      <a:pt x="20860" y="3792"/>
                    </a:cubicBezTo>
                    <a:cubicBezTo>
                      <a:pt x="20897" y="3860"/>
                      <a:pt x="20897" y="3860"/>
                      <a:pt x="20897" y="3860"/>
                    </a:cubicBezTo>
                    <a:cubicBezTo>
                      <a:pt x="20934" y="3927"/>
                      <a:pt x="20934" y="3927"/>
                      <a:pt x="20934" y="3927"/>
                    </a:cubicBezTo>
                    <a:cubicBezTo>
                      <a:pt x="20934" y="3927"/>
                      <a:pt x="20934" y="3927"/>
                      <a:pt x="20934" y="3927"/>
                    </a:cubicBezTo>
                    <a:cubicBezTo>
                      <a:pt x="20897" y="3860"/>
                      <a:pt x="20897" y="3860"/>
                      <a:pt x="20897" y="3860"/>
                    </a:cubicBezTo>
                    <a:cubicBezTo>
                      <a:pt x="20897" y="3792"/>
                      <a:pt x="20897" y="3792"/>
                      <a:pt x="20897" y="3792"/>
                    </a:cubicBezTo>
                    <a:cubicBezTo>
                      <a:pt x="20860" y="3724"/>
                      <a:pt x="20860" y="3724"/>
                      <a:pt x="20860" y="3724"/>
                    </a:cubicBezTo>
                    <a:cubicBezTo>
                      <a:pt x="20823" y="3792"/>
                      <a:pt x="20823" y="3792"/>
                      <a:pt x="20823" y="3792"/>
                    </a:cubicBezTo>
                    <a:cubicBezTo>
                      <a:pt x="20786" y="3792"/>
                      <a:pt x="20786" y="3792"/>
                      <a:pt x="20786" y="3792"/>
                    </a:cubicBezTo>
                    <a:cubicBezTo>
                      <a:pt x="20786" y="3724"/>
                      <a:pt x="20786" y="3724"/>
                      <a:pt x="20786" y="3724"/>
                    </a:cubicBezTo>
                    <a:cubicBezTo>
                      <a:pt x="20786" y="3724"/>
                      <a:pt x="20786" y="3724"/>
                      <a:pt x="20786" y="3724"/>
                    </a:cubicBezTo>
                    <a:cubicBezTo>
                      <a:pt x="20786" y="3656"/>
                      <a:pt x="20786" y="3656"/>
                      <a:pt x="20786" y="3656"/>
                    </a:cubicBezTo>
                    <a:cubicBezTo>
                      <a:pt x="20749" y="3589"/>
                      <a:pt x="20749" y="3589"/>
                      <a:pt x="20749" y="3589"/>
                    </a:cubicBezTo>
                    <a:cubicBezTo>
                      <a:pt x="20712" y="3521"/>
                      <a:pt x="20712" y="3521"/>
                      <a:pt x="20712" y="3521"/>
                    </a:cubicBezTo>
                    <a:cubicBezTo>
                      <a:pt x="20675" y="3453"/>
                      <a:pt x="20675" y="3453"/>
                      <a:pt x="20675" y="3453"/>
                    </a:cubicBezTo>
                    <a:cubicBezTo>
                      <a:pt x="20675" y="3453"/>
                      <a:pt x="20675" y="3453"/>
                      <a:pt x="20675" y="3453"/>
                    </a:cubicBezTo>
                    <a:cubicBezTo>
                      <a:pt x="20638" y="3521"/>
                      <a:pt x="20638" y="3521"/>
                      <a:pt x="20638" y="3521"/>
                    </a:cubicBezTo>
                    <a:cubicBezTo>
                      <a:pt x="20638" y="3521"/>
                      <a:pt x="20638" y="3521"/>
                      <a:pt x="20638" y="3521"/>
                    </a:cubicBezTo>
                    <a:cubicBezTo>
                      <a:pt x="20638" y="3453"/>
                      <a:pt x="20638" y="3453"/>
                      <a:pt x="20638" y="3453"/>
                    </a:cubicBezTo>
                    <a:cubicBezTo>
                      <a:pt x="20675" y="3386"/>
                      <a:pt x="20675" y="3386"/>
                      <a:pt x="20675" y="3386"/>
                    </a:cubicBezTo>
                    <a:cubicBezTo>
                      <a:pt x="20712" y="3250"/>
                      <a:pt x="20712" y="3250"/>
                      <a:pt x="20712" y="3250"/>
                    </a:cubicBezTo>
                    <a:cubicBezTo>
                      <a:pt x="20749" y="3250"/>
                      <a:pt x="20749" y="3250"/>
                      <a:pt x="20749" y="3250"/>
                    </a:cubicBezTo>
                    <a:cubicBezTo>
                      <a:pt x="20749" y="3318"/>
                      <a:pt x="20749" y="3318"/>
                      <a:pt x="20749" y="3318"/>
                    </a:cubicBezTo>
                    <a:cubicBezTo>
                      <a:pt x="20749" y="3386"/>
                      <a:pt x="20749" y="3386"/>
                      <a:pt x="20749" y="3386"/>
                    </a:cubicBezTo>
                    <a:cubicBezTo>
                      <a:pt x="20786" y="3386"/>
                      <a:pt x="20786" y="3386"/>
                      <a:pt x="20786" y="3386"/>
                    </a:cubicBezTo>
                    <a:cubicBezTo>
                      <a:pt x="20786" y="3386"/>
                      <a:pt x="20786" y="3386"/>
                      <a:pt x="20786" y="3386"/>
                    </a:cubicBezTo>
                    <a:cubicBezTo>
                      <a:pt x="20786" y="3318"/>
                      <a:pt x="20786" y="3318"/>
                      <a:pt x="20786" y="3318"/>
                    </a:cubicBezTo>
                    <a:cubicBezTo>
                      <a:pt x="20749" y="3318"/>
                      <a:pt x="20749" y="3318"/>
                      <a:pt x="20749" y="3318"/>
                    </a:cubicBezTo>
                    <a:cubicBezTo>
                      <a:pt x="20786" y="3318"/>
                      <a:pt x="20786" y="3318"/>
                      <a:pt x="20786" y="3318"/>
                    </a:cubicBezTo>
                    <a:cubicBezTo>
                      <a:pt x="20823" y="3250"/>
                      <a:pt x="20823" y="3250"/>
                      <a:pt x="20823" y="3250"/>
                    </a:cubicBezTo>
                    <a:cubicBezTo>
                      <a:pt x="20823" y="3182"/>
                      <a:pt x="20823" y="3182"/>
                      <a:pt x="20823" y="3182"/>
                    </a:cubicBezTo>
                    <a:cubicBezTo>
                      <a:pt x="20786" y="3182"/>
                      <a:pt x="20786" y="3182"/>
                      <a:pt x="20786" y="3182"/>
                    </a:cubicBezTo>
                    <a:cubicBezTo>
                      <a:pt x="20823" y="3182"/>
                      <a:pt x="20823" y="3182"/>
                      <a:pt x="20823" y="3182"/>
                    </a:cubicBezTo>
                    <a:cubicBezTo>
                      <a:pt x="20823" y="3182"/>
                      <a:pt x="20823" y="3182"/>
                      <a:pt x="20823" y="3182"/>
                    </a:cubicBezTo>
                    <a:cubicBezTo>
                      <a:pt x="20860" y="3182"/>
                      <a:pt x="20860" y="3182"/>
                      <a:pt x="20860" y="3182"/>
                    </a:cubicBezTo>
                    <a:cubicBezTo>
                      <a:pt x="20897" y="3115"/>
                      <a:pt x="20897" y="3115"/>
                      <a:pt x="20897" y="3115"/>
                    </a:cubicBezTo>
                    <a:cubicBezTo>
                      <a:pt x="20897" y="3115"/>
                      <a:pt x="20897" y="3115"/>
                      <a:pt x="20897" y="3115"/>
                    </a:cubicBezTo>
                    <a:cubicBezTo>
                      <a:pt x="20934" y="3115"/>
                      <a:pt x="20934" y="3115"/>
                      <a:pt x="20934" y="3115"/>
                    </a:cubicBezTo>
                    <a:cubicBezTo>
                      <a:pt x="20934" y="3115"/>
                      <a:pt x="20934" y="3115"/>
                      <a:pt x="20934" y="3115"/>
                    </a:cubicBezTo>
                    <a:cubicBezTo>
                      <a:pt x="20971" y="3115"/>
                      <a:pt x="20971" y="3115"/>
                      <a:pt x="20971" y="3115"/>
                    </a:cubicBezTo>
                    <a:cubicBezTo>
                      <a:pt x="20971" y="3182"/>
                      <a:pt x="20971" y="3182"/>
                      <a:pt x="20971" y="3182"/>
                    </a:cubicBezTo>
                    <a:cubicBezTo>
                      <a:pt x="21008" y="3182"/>
                      <a:pt x="21008" y="3182"/>
                      <a:pt x="21008" y="3182"/>
                    </a:cubicBezTo>
                    <a:cubicBezTo>
                      <a:pt x="21045" y="3182"/>
                      <a:pt x="21045" y="3182"/>
                      <a:pt x="21045" y="3182"/>
                    </a:cubicBezTo>
                    <a:cubicBezTo>
                      <a:pt x="21082" y="3182"/>
                      <a:pt x="21082" y="3182"/>
                      <a:pt x="21082" y="3182"/>
                    </a:cubicBezTo>
                    <a:cubicBezTo>
                      <a:pt x="21156" y="3250"/>
                      <a:pt x="21156" y="3250"/>
                      <a:pt x="21156" y="3250"/>
                    </a:cubicBezTo>
                    <a:cubicBezTo>
                      <a:pt x="21156" y="3250"/>
                      <a:pt x="21156" y="3250"/>
                      <a:pt x="21156" y="3250"/>
                    </a:cubicBezTo>
                    <a:cubicBezTo>
                      <a:pt x="21156" y="3318"/>
                      <a:pt x="21156" y="3318"/>
                      <a:pt x="21156" y="3318"/>
                    </a:cubicBezTo>
                    <a:cubicBezTo>
                      <a:pt x="21193" y="3318"/>
                      <a:pt x="21193" y="3318"/>
                      <a:pt x="21193" y="3318"/>
                    </a:cubicBezTo>
                    <a:cubicBezTo>
                      <a:pt x="21193" y="3250"/>
                      <a:pt x="21193" y="3250"/>
                      <a:pt x="21193" y="3250"/>
                    </a:cubicBezTo>
                    <a:cubicBezTo>
                      <a:pt x="21230" y="3250"/>
                      <a:pt x="21230" y="3250"/>
                      <a:pt x="21230" y="3250"/>
                    </a:cubicBezTo>
                    <a:cubicBezTo>
                      <a:pt x="21230" y="3318"/>
                      <a:pt x="21230" y="3318"/>
                      <a:pt x="21230" y="3318"/>
                    </a:cubicBezTo>
                    <a:cubicBezTo>
                      <a:pt x="21267" y="3318"/>
                      <a:pt x="21267" y="3318"/>
                      <a:pt x="21267" y="3318"/>
                    </a:cubicBezTo>
                    <a:cubicBezTo>
                      <a:pt x="21304" y="3250"/>
                      <a:pt x="21304" y="3250"/>
                      <a:pt x="21304" y="3250"/>
                    </a:cubicBezTo>
                    <a:cubicBezTo>
                      <a:pt x="21304" y="3250"/>
                      <a:pt x="21304" y="3250"/>
                      <a:pt x="21304" y="3250"/>
                    </a:cubicBezTo>
                    <a:cubicBezTo>
                      <a:pt x="21304" y="3318"/>
                      <a:pt x="21304" y="3318"/>
                      <a:pt x="21304" y="3318"/>
                    </a:cubicBezTo>
                    <a:cubicBezTo>
                      <a:pt x="21304" y="3318"/>
                      <a:pt x="21304" y="3318"/>
                      <a:pt x="21304" y="3318"/>
                    </a:cubicBezTo>
                    <a:cubicBezTo>
                      <a:pt x="21304" y="3386"/>
                      <a:pt x="21304" y="3386"/>
                      <a:pt x="21304" y="3386"/>
                    </a:cubicBezTo>
                    <a:cubicBezTo>
                      <a:pt x="21304" y="3521"/>
                      <a:pt x="21304" y="3521"/>
                      <a:pt x="21304" y="3521"/>
                    </a:cubicBezTo>
                    <a:cubicBezTo>
                      <a:pt x="21304" y="3589"/>
                      <a:pt x="21304" y="3589"/>
                      <a:pt x="21304" y="3589"/>
                    </a:cubicBezTo>
                    <a:cubicBezTo>
                      <a:pt x="21304" y="3589"/>
                      <a:pt x="21304" y="3589"/>
                      <a:pt x="21304" y="3589"/>
                    </a:cubicBezTo>
                    <a:cubicBezTo>
                      <a:pt x="21341" y="3589"/>
                      <a:pt x="21341" y="3589"/>
                      <a:pt x="21341" y="3589"/>
                    </a:cubicBezTo>
                    <a:cubicBezTo>
                      <a:pt x="21378" y="3656"/>
                      <a:pt x="21378" y="3656"/>
                      <a:pt x="21378" y="3656"/>
                    </a:cubicBezTo>
                    <a:cubicBezTo>
                      <a:pt x="21415" y="3656"/>
                      <a:pt x="21415" y="3656"/>
                      <a:pt x="21415" y="3656"/>
                    </a:cubicBezTo>
                    <a:cubicBezTo>
                      <a:pt x="21415" y="3724"/>
                      <a:pt x="21415" y="3724"/>
                      <a:pt x="21415" y="3724"/>
                    </a:cubicBezTo>
                    <a:cubicBezTo>
                      <a:pt x="21378" y="3792"/>
                      <a:pt x="21378" y="3792"/>
                      <a:pt x="21378" y="3792"/>
                    </a:cubicBezTo>
                    <a:cubicBezTo>
                      <a:pt x="21341" y="3792"/>
                      <a:pt x="21341" y="3792"/>
                      <a:pt x="21341" y="3792"/>
                    </a:cubicBezTo>
                    <a:cubicBezTo>
                      <a:pt x="21304" y="3792"/>
                      <a:pt x="21304" y="3792"/>
                      <a:pt x="21304" y="3792"/>
                    </a:cubicBezTo>
                    <a:cubicBezTo>
                      <a:pt x="21341" y="3792"/>
                      <a:pt x="21341" y="3792"/>
                      <a:pt x="21341" y="3792"/>
                    </a:cubicBezTo>
                    <a:cubicBezTo>
                      <a:pt x="21378" y="3860"/>
                      <a:pt x="21378" y="3860"/>
                      <a:pt x="21378" y="3860"/>
                    </a:cubicBezTo>
                    <a:cubicBezTo>
                      <a:pt x="21378" y="3927"/>
                      <a:pt x="21378" y="3927"/>
                      <a:pt x="21378" y="3927"/>
                    </a:cubicBezTo>
                    <a:cubicBezTo>
                      <a:pt x="21341" y="3927"/>
                      <a:pt x="21341" y="3927"/>
                      <a:pt x="21341" y="3927"/>
                    </a:cubicBezTo>
                    <a:cubicBezTo>
                      <a:pt x="21304" y="3995"/>
                      <a:pt x="21304" y="3995"/>
                      <a:pt x="21304" y="3995"/>
                    </a:cubicBezTo>
                    <a:cubicBezTo>
                      <a:pt x="21304" y="3995"/>
                      <a:pt x="21304" y="3995"/>
                      <a:pt x="21304" y="3995"/>
                    </a:cubicBezTo>
                    <a:cubicBezTo>
                      <a:pt x="21267" y="4063"/>
                      <a:pt x="21267" y="4063"/>
                      <a:pt x="21267" y="4063"/>
                    </a:cubicBezTo>
                    <a:cubicBezTo>
                      <a:pt x="21193" y="4063"/>
                      <a:pt x="21193" y="4063"/>
                      <a:pt x="21193" y="4063"/>
                    </a:cubicBezTo>
                    <a:cubicBezTo>
                      <a:pt x="21156" y="4063"/>
                      <a:pt x="21156" y="4063"/>
                      <a:pt x="21156" y="4063"/>
                    </a:cubicBezTo>
                    <a:cubicBezTo>
                      <a:pt x="21230" y="4063"/>
                      <a:pt x="21230" y="4063"/>
                      <a:pt x="21230" y="4063"/>
                    </a:cubicBezTo>
                    <a:cubicBezTo>
                      <a:pt x="21230" y="4063"/>
                      <a:pt x="21230" y="4063"/>
                      <a:pt x="21230" y="4063"/>
                    </a:cubicBezTo>
                    <a:cubicBezTo>
                      <a:pt x="21267" y="4130"/>
                      <a:pt x="21267" y="4130"/>
                      <a:pt x="21267" y="4130"/>
                    </a:cubicBezTo>
                    <a:cubicBezTo>
                      <a:pt x="21304" y="4063"/>
                      <a:pt x="21304" y="4063"/>
                      <a:pt x="21304" y="4063"/>
                    </a:cubicBezTo>
                    <a:cubicBezTo>
                      <a:pt x="21304" y="4063"/>
                      <a:pt x="21304" y="4063"/>
                      <a:pt x="21304" y="4063"/>
                    </a:cubicBezTo>
                    <a:cubicBezTo>
                      <a:pt x="21304" y="4130"/>
                      <a:pt x="21304" y="4130"/>
                      <a:pt x="21304" y="4130"/>
                    </a:cubicBezTo>
                    <a:cubicBezTo>
                      <a:pt x="21341" y="4198"/>
                      <a:pt x="21341" y="4198"/>
                      <a:pt x="21341" y="4198"/>
                    </a:cubicBezTo>
                    <a:cubicBezTo>
                      <a:pt x="21304" y="4266"/>
                      <a:pt x="21304" y="4266"/>
                      <a:pt x="21304" y="4266"/>
                    </a:cubicBezTo>
                    <a:cubicBezTo>
                      <a:pt x="21304" y="4334"/>
                      <a:pt x="21304" y="4334"/>
                      <a:pt x="21304" y="4334"/>
                    </a:cubicBezTo>
                    <a:cubicBezTo>
                      <a:pt x="21341" y="4266"/>
                      <a:pt x="21341" y="4266"/>
                      <a:pt x="21341" y="4266"/>
                    </a:cubicBezTo>
                    <a:cubicBezTo>
                      <a:pt x="21378" y="4266"/>
                      <a:pt x="21378" y="4266"/>
                      <a:pt x="21378" y="4266"/>
                    </a:cubicBezTo>
                    <a:cubicBezTo>
                      <a:pt x="21415" y="4334"/>
                      <a:pt x="21415" y="4334"/>
                      <a:pt x="21415" y="4334"/>
                    </a:cubicBezTo>
                    <a:cubicBezTo>
                      <a:pt x="21415" y="4334"/>
                      <a:pt x="21415" y="4334"/>
                      <a:pt x="21415" y="4334"/>
                    </a:cubicBezTo>
                    <a:cubicBezTo>
                      <a:pt x="21452" y="4401"/>
                      <a:pt x="21452" y="4401"/>
                      <a:pt x="21452" y="4401"/>
                    </a:cubicBezTo>
                    <a:cubicBezTo>
                      <a:pt x="21415" y="4469"/>
                      <a:pt x="21415" y="4469"/>
                      <a:pt x="21415" y="4469"/>
                    </a:cubicBezTo>
                    <a:cubicBezTo>
                      <a:pt x="21415" y="4469"/>
                      <a:pt x="21415" y="4469"/>
                      <a:pt x="21415" y="4469"/>
                    </a:cubicBezTo>
                    <a:cubicBezTo>
                      <a:pt x="21452" y="4537"/>
                      <a:pt x="21452" y="4537"/>
                      <a:pt x="21452" y="4537"/>
                    </a:cubicBezTo>
                    <a:cubicBezTo>
                      <a:pt x="21415" y="4604"/>
                      <a:pt x="21415" y="4604"/>
                      <a:pt x="21415" y="4604"/>
                    </a:cubicBezTo>
                    <a:cubicBezTo>
                      <a:pt x="21378" y="4604"/>
                      <a:pt x="21378" y="4604"/>
                      <a:pt x="21378" y="4604"/>
                    </a:cubicBezTo>
                    <a:cubicBezTo>
                      <a:pt x="21415" y="4672"/>
                      <a:pt x="21415" y="4672"/>
                      <a:pt x="21415" y="4672"/>
                    </a:cubicBezTo>
                    <a:cubicBezTo>
                      <a:pt x="21415" y="4604"/>
                      <a:pt x="21415" y="4604"/>
                      <a:pt x="21415" y="4604"/>
                    </a:cubicBezTo>
                    <a:cubicBezTo>
                      <a:pt x="21452" y="4604"/>
                      <a:pt x="21452" y="4604"/>
                      <a:pt x="21452" y="4604"/>
                    </a:cubicBezTo>
                    <a:cubicBezTo>
                      <a:pt x="21452" y="4672"/>
                      <a:pt x="21452" y="4672"/>
                      <a:pt x="21452" y="4672"/>
                    </a:cubicBezTo>
                    <a:cubicBezTo>
                      <a:pt x="21452" y="4740"/>
                      <a:pt x="21452" y="4740"/>
                      <a:pt x="21452" y="4740"/>
                    </a:cubicBezTo>
                    <a:cubicBezTo>
                      <a:pt x="21489" y="4672"/>
                      <a:pt x="21489" y="4672"/>
                      <a:pt x="21489" y="4672"/>
                    </a:cubicBezTo>
                    <a:cubicBezTo>
                      <a:pt x="21489" y="4740"/>
                      <a:pt x="21489" y="4740"/>
                      <a:pt x="21489" y="4740"/>
                    </a:cubicBezTo>
                    <a:cubicBezTo>
                      <a:pt x="21489" y="4672"/>
                      <a:pt x="21489" y="4672"/>
                      <a:pt x="21489" y="4672"/>
                    </a:cubicBezTo>
                    <a:cubicBezTo>
                      <a:pt x="21526" y="4672"/>
                      <a:pt x="21526" y="4672"/>
                      <a:pt x="21526" y="4672"/>
                    </a:cubicBezTo>
                    <a:cubicBezTo>
                      <a:pt x="21563" y="4672"/>
                      <a:pt x="21563" y="4672"/>
                      <a:pt x="21563" y="4672"/>
                    </a:cubicBezTo>
                    <a:cubicBezTo>
                      <a:pt x="21600" y="4672"/>
                      <a:pt x="21600" y="4672"/>
                      <a:pt x="21600" y="4672"/>
                    </a:cubicBezTo>
                    <a:cubicBezTo>
                      <a:pt x="21600" y="4740"/>
                      <a:pt x="21600" y="4740"/>
                      <a:pt x="21600" y="4740"/>
                    </a:cubicBezTo>
                    <a:cubicBezTo>
                      <a:pt x="21563" y="4808"/>
                      <a:pt x="21563" y="4808"/>
                      <a:pt x="21563" y="4808"/>
                    </a:cubicBezTo>
                    <a:cubicBezTo>
                      <a:pt x="21526" y="4740"/>
                      <a:pt x="21526" y="4740"/>
                      <a:pt x="21526" y="4740"/>
                    </a:cubicBezTo>
                    <a:cubicBezTo>
                      <a:pt x="21526" y="4808"/>
                      <a:pt x="21526" y="4808"/>
                      <a:pt x="21526" y="4808"/>
                    </a:cubicBezTo>
                    <a:cubicBezTo>
                      <a:pt x="21563" y="4808"/>
                      <a:pt x="21563" y="4808"/>
                      <a:pt x="21563" y="4808"/>
                    </a:cubicBezTo>
                    <a:cubicBezTo>
                      <a:pt x="21563" y="4808"/>
                      <a:pt x="21563" y="4808"/>
                      <a:pt x="21563" y="4808"/>
                    </a:cubicBezTo>
                    <a:cubicBezTo>
                      <a:pt x="21600" y="4875"/>
                      <a:pt x="21600" y="4875"/>
                      <a:pt x="21600" y="4875"/>
                    </a:cubicBezTo>
                    <a:cubicBezTo>
                      <a:pt x="21600" y="4943"/>
                      <a:pt x="21600" y="4943"/>
                      <a:pt x="21600" y="4943"/>
                    </a:cubicBezTo>
                    <a:cubicBezTo>
                      <a:pt x="21563" y="4943"/>
                      <a:pt x="21563" y="4943"/>
                      <a:pt x="21563" y="4943"/>
                    </a:cubicBezTo>
                    <a:cubicBezTo>
                      <a:pt x="21526" y="4875"/>
                      <a:pt x="21526" y="4875"/>
                      <a:pt x="21526" y="4875"/>
                    </a:cubicBezTo>
                    <a:cubicBezTo>
                      <a:pt x="21489" y="4875"/>
                      <a:pt x="21489" y="4875"/>
                      <a:pt x="21489" y="4875"/>
                    </a:cubicBezTo>
                    <a:cubicBezTo>
                      <a:pt x="21526" y="4943"/>
                      <a:pt x="21526" y="4943"/>
                      <a:pt x="21526" y="4943"/>
                    </a:cubicBezTo>
                    <a:cubicBezTo>
                      <a:pt x="21489" y="5011"/>
                      <a:pt x="21489" y="5011"/>
                      <a:pt x="21489" y="5011"/>
                    </a:cubicBezTo>
                    <a:cubicBezTo>
                      <a:pt x="21489" y="5011"/>
                      <a:pt x="21489" y="5011"/>
                      <a:pt x="21489" y="5011"/>
                    </a:cubicBezTo>
                    <a:cubicBezTo>
                      <a:pt x="21452" y="5011"/>
                      <a:pt x="21452" y="5011"/>
                      <a:pt x="21452" y="5011"/>
                    </a:cubicBezTo>
                    <a:cubicBezTo>
                      <a:pt x="21452" y="5011"/>
                      <a:pt x="21452" y="5011"/>
                      <a:pt x="21452" y="5011"/>
                    </a:cubicBezTo>
                    <a:cubicBezTo>
                      <a:pt x="21415" y="4943"/>
                      <a:pt x="21415" y="4943"/>
                      <a:pt x="21415" y="4943"/>
                    </a:cubicBezTo>
                    <a:cubicBezTo>
                      <a:pt x="21341" y="4943"/>
                      <a:pt x="21341" y="4943"/>
                      <a:pt x="21341" y="4943"/>
                    </a:cubicBezTo>
                    <a:cubicBezTo>
                      <a:pt x="21304" y="5011"/>
                      <a:pt x="21304" y="5011"/>
                      <a:pt x="21304" y="5011"/>
                    </a:cubicBezTo>
                    <a:cubicBezTo>
                      <a:pt x="21304" y="5011"/>
                      <a:pt x="21304" y="5011"/>
                      <a:pt x="21304" y="5011"/>
                    </a:cubicBezTo>
                    <a:cubicBezTo>
                      <a:pt x="21304" y="4943"/>
                      <a:pt x="21304" y="4943"/>
                      <a:pt x="21304" y="4943"/>
                    </a:cubicBezTo>
                    <a:cubicBezTo>
                      <a:pt x="21267" y="4875"/>
                      <a:pt x="21267" y="4875"/>
                      <a:pt x="21267" y="4875"/>
                    </a:cubicBezTo>
                    <a:cubicBezTo>
                      <a:pt x="21267" y="4875"/>
                      <a:pt x="21267" y="4875"/>
                      <a:pt x="21267" y="4875"/>
                    </a:cubicBezTo>
                    <a:cubicBezTo>
                      <a:pt x="21267" y="4943"/>
                      <a:pt x="21267" y="4943"/>
                      <a:pt x="21267" y="4943"/>
                    </a:cubicBezTo>
                    <a:cubicBezTo>
                      <a:pt x="21230" y="4943"/>
                      <a:pt x="21230" y="4943"/>
                      <a:pt x="21230" y="4943"/>
                    </a:cubicBezTo>
                    <a:cubicBezTo>
                      <a:pt x="21230" y="5011"/>
                      <a:pt x="21230" y="5011"/>
                      <a:pt x="21230" y="5011"/>
                    </a:cubicBezTo>
                    <a:cubicBezTo>
                      <a:pt x="21267" y="5011"/>
                      <a:pt x="21267" y="5011"/>
                      <a:pt x="21267" y="5011"/>
                    </a:cubicBezTo>
                    <a:cubicBezTo>
                      <a:pt x="21230" y="5078"/>
                      <a:pt x="21230" y="5078"/>
                      <a:pt x="21230" y="5078"/>
                    </a:cubicBezTo>
                    <a:cubicBezTo>
                      <a:pt x="21230" y="5078"/>
                      <a:pt x="21230" y="5078"/>
                      <a:pt x="21230" y="5078"/>
                    </a:cubicBezTo>
                    <a:cubicBezTo>
                      <a:pt x="21230" y="5078"/>
                      <a:pt x="21230" y="5078"/>
                      <a:pt x="21230" y="5078"/>
                    </a:cubicBezTo>
                    <a:cubicBezTo>
                      <a:pt x="21193" y="5011"/>
                      <a:pt x="21193" y="5011"/>
                      <a:pt x="21193" y="5011"/>
                    </a:cubicBezTo>
                    <a:cubicBezTo>
                      <a:pt x="21119" y="5078"/>
                      <a:pt x="21119" y="5078"/>
                      <a:pt x="21119" y="5078"/>
                    </a:cubicBezTo>
                    <a:cubicBezTo>
                      <a:pt x="21119" y="5078"/>
                      <a:pt x="21119" y="5078"/>
                      <a:pt x="21119" y="5078"/>
                    </a:cubicBezTo>
                    <a:cubicBezTo>
                      <a:pt x="21119" y="5011"/>
                      <a:pt x="21119" y="5011"/>
                      <a:pt x="21119" y="5011"/>
                    </a:cubicBezTo>
                    <a:cubicBezTo>
                      <a:pt x="21119" y="4943"/>
                      <a:pt x="21119" y="4943"/>
                      <a:pt x="21119" y="4943"/>
                    </a:cubicBezTo>
                    <a:cubicBezTo>
                      <a:pt x="21082" y="4943"/>
                      <a:pt x="21082" y="4943"/>
                      <a:pt x="21082" y="4943"/>
                    </a:cubicBezTo>
                    <a:cubicBezTo>
                      <a:pt x="21008" y="4875"/>
                      <a:pt x="21008" y="4875"/>
                      <a:pt x="21008" y="4875"/>
                    </a:cubicBezTo>
                    <a:cubicBezTo>
                      <a:pt x="21008" y="4808"/>
                      <a:pt x="21008" y="4808"/>
                      <a:pt x="21008" y="4808"/>
                    </a:cubicBezTo>
                    <a:cubicBezTo>
                      <a:pt x="21008" y="4808"/>
                      <a:pt x="21008" y="4808"/>
                      <a:pt x="21008" y="4808"/>
                    </a:cubicBezTo>
                    <a:cubicBezTo>
                      <a:pt x="20971" y="4740"/>
                      <a:pt x="20971" y="4740"/>
                      <a:pt x="20971" y="4740"/>
                    </a:cubicBezTo>
                    <a:cubicBezTo>
                      <a:pt x="20934" y="4808"/>
                      <a:pt x="20934" y="4808"/>
                      <a:pt x="20934" y="4808"/>
                    </a:cubicBezTo>
                    <a:cubicBezTo>
                      <a:pt x="20897" y="4875"/>
                      <a:pt x="20897" y="4875"/>
                      <a:pt x="20897" y="4875"/>
                    </a:cubicBezTo>
                    <a:cubicBezTo>
                      <a:pt x="20860" y="4875"/>
                      <a:pt x="20860" y="4875"/>
                      <a:pt x="20860" y="4875"/>
                    </a:cubicBezTo>
                    <a:cubicBezTo>
                      <a:pt x="20860" y="4875"/>
                      <a:pt x="20860" y="4875"/>
                      <a:pt x="20860" y="4875"/>
                    </a:cubicBezTo>
                    <a:cubicBezTo>
                      <a:pt x="20860" y="4808"/>
                      <a:pt x="20860" y="4808"/>
                      <a:pt x="20860" y="4808"/>
                    </a:cubicBezTo>
                    <a:cubicBezTo>
                      <a:pt x="20823" y="4808"/>
                      <a:pt x="20823" y="4808"/>
                      <a:pt x="20823" y="4808"/>
                    </a:cubicBezTo>
                    <a:cubicBezTo>
                      <a:pt x="20823" y="4808"/>
                      <a:pt x="20823" y="4808"/>
                      <a:pt x="20823" y="4808"/>
                    </a:cubicBezTo>
                    <a:cubicBezTo>
                      <a:pt x="20823" y="4943"/>
                      <a:pt x="20823" y="4943"/>
                      <a:pt x="20823" y="4943"/>
                    </a:cubicBezTo>
                    <a:cubicBezTo>
                      <a:pt x="20860" y="5011"/>
                      <a:pt x="20860" y="5011"/>
                      <a:pt x="20860" y="5011"/>
                    </a:cubicBezTo>
                    <a:cubicBezTo>
                      <a:pt x="20823" y="5078"/>
                      <a:pt x="20823" y="5078"/>
                      <a:pt x="20823" y="5078"/>
                    </a:cubicBezTo>
                    <a:cubicBezTo>
                      <a:pt x="20786" y="5214"/>
                      <a:pt x="20786" y="5214"/>
                      <a:pt x="20786" y="5214"/>
                    </a:cubicBezTo>
                    <a:cubicBezTo>
                      <a:pt x="20749" y="5214"/>
                      <a:pt x="20749" y="5214"/>
                      <a:pt x="20749" y="5214"/>
                    </a:cubicBezTo>
                    <a:cubicBezTo>
                      <a:pt x="20749" y="5078"/>
                      <a:pt x="20749" y="5078"/>
                      <a:pt x="20749" y="5078"/>
                    </a:cubicBezTo>
                    <a:cubicBezTo>
                      <a:pt x="20712" y="5078"/>
                      <a:pt x="20712" y="5078"/>
                      <a:pt x="20712" y="5078"/>
                    </a:cubicBezTo>
                    <a:cubicBezTo>
                      <a:pt x="20675" y="5146"/>
                      <a:pt x="20675" y="5146"/>
                      <a:pt x="20675" y="5146"/>
                    </a:cubicBezTo>
                    <a:cubicBezTo>
                      <a:pt x="20601" y="5011"/>
                      <a:pt x="20601" y="5011"/>
                      <a:pt x="20601" y="5011"/>
                    </a:cubicBezTo>
                    <a:cubicBezTo>
                      <a:pt x="20601" y="4943"/>
                      <a:pt x="20601" y="4943"/>
                      <a:pt x="20601" y="4943"/>
                    </a:cubicBezTo>
                    <a:cubicBezTo>
                      <a:pt x="20601" y="4808"/>
                      <a:pt x="20601" y="4808"/>
                      <a:pt x="20601" y="4808"/>
                    </a:cubicBezTo>
                    <a:cubicBezTo>
                      <a:pt x="20564" y="4808"/>
                      <a:pt x="20564" y="4808"/>
                      <a:pt x="20564" y="4808"/>
                    </a:cubicBezTo>
                    <a:cubicBezTo>
                      <a:pt x="20564" y="4808"/>
                      <a:pt x="20564" y="4808"/>
                      <a:pt x="20564" y="4808"/>
                    </a:cubicBezTo>
                    <a:cubicBezTo>
                      <a:pt x="20527" y="4740"/>
                      <a:pt x="20527" y="4740"/>
                      <a:pt x="20527" y="4740"/>
                    </a:cubicBezTo>
                    <a:cubicBezTo>
                      <a:pt x="20527" y="4808"/>
                      <a:pt x="20527" y="4808"/>
                      <a:pt x="20527" y="4808"/>
                    </a:cubicBezTo>
                    <a:cubicBezTo>
                      <a:pt x="20527" y="4808"/>
                      <a:pt x="20527" y="4808"/>
                      <a:pt x="20527" y="4808"/>
                    </a:cubicBezTo>
                    <a:cubicBezTo>
                      <a:pt x="20527" y="4875"/>
                      <a:pt x="20527" y="4875"/>
                      <a:pt x="20527" y="4875"/>
                    </a:cubicBezTo>
                    <a:cubicBezTo>
                      <a:pt x="20527" y="4875"/>
                      <a:pt x="20527" y="4875"/>
                      <a:pt x="20527" y="4875"/>
                    </a:cubicBezTo>
                    <a:cubicBezTo>
                      <a:pt x="20527" y="4943"/>
                      <a:pt x="20527" y="4943"/>
                      <a:pt x="20527" y="4943"/>
                    </a:cubicBezTo>
                    <a:cubicBezTo>
                      <a:pt x="20490" y="4875"/>
                      <a:pt x="20490" y="4875"/>
                      <a:pt x="20490" y="4875"/>
                    </a:cubicBezTo>
                    <a:cubicBezTo>
                      <a:pt x="20453" y="4808"/>
                      <a:pt x="20453" y="4808"/>
                      <a:pt x="20453" y="4808"/>
                    </a:cubicBezTo>
                    <a:cubicBezTo>
                      <a:pt x="20453" y="4808"/>
                      <a:pt x="20453" y="4808"/>
                      <a:pt x="20453" y="4808"/>
                    </a:cubicBezTo>
                    <a:cubicBezTo>
                      <a:pt x="20453" y="4875"/>
                      <a:pt x="20453" y="4875"/>
                      <a:pt x="20453" y="4875"/>
                    </a:cubicBezTo>
                    <a:cubicBezTo>
                      <a:pt x="20453" y="4943"/>
                      <a:pt x="20453" y="4943"/>
                      <a:pt x="20453" y="4943"/>
                    </a:cubicBezTo>
                    <a:cubicBezTo>
                      <a:pt x="20453" y="4943"/>
                      <a:pt x="20453" y="4943"/>
                      <a:pt x="20453" y="4943"/>
                    </a:cubicBezTo>
                    <a:cubicBezTo>
                      <a:pt x="20490" y="4943"/>
                      <a:pt x="20490" y="4943"/>
                      <a:pt x="20490" y="4943"/>
                    </a:cubicBezTo>
                    <a:cubicBezTo>
                      <a:pt x="20527" y="5011"/>
                      <a:pt x="20527" y="5011"/>
                      <a:pt x="20527" y="5011"/>
                    </a:cubicBezTo>
                    <a:cubicBezTo>
                      <a:pt x="20490" y="5078"/>
                      <a:pt x="20490" y="5078"/>
                      <a:pt x="20490" y="5078"/>
                    </a:cubicBezTo>
                    <a:cubicBezTo>
                      <a:pt x="20453" y="5078"/>
                      <a:pt x="20453" y="5078"/>
                      <a:pt x="20453" y="5078"/>
                    </a:cubicBezTo>
                    <a:cubicBezTo>
                      <a:pt x="20453" y="5078"/>
                      <a:pt x="20453" y="5078"/>
                      <a:pt x="20453" y="5078"/>
                    </a:cubicBezTo>
                    <a:cubicBezTo>
                      <a:pt x="20453" y="5078"/>
                      <a:pt x="20453" y="5078"/>
                      <a:pt x="20453" y="5078"/>
                    </a:cubicBezTo>
                    <a:cubicBezTo>
                      <a:pt x="20564" y="5282"/>
                      <a:pt x="20564" y="5282"/>
                      <a:pt x="20564" y="5282"/>
                    </a:cubicBezTo>
                    <a:cubicBezTo>
                      <a:pt x="20638" y="5282"/>
                      <a:pt x="20638" y="5282"/>
                      <a:pt x="20638" y="5282"/>
                    </a:cubicBezTo>
                    <a:cubicBezTo>
                      <a:pt x="20675" y="5282"/>
                      <a:pt x="20675" y="5282"/>
                      <a:pt x="20675" y="5282"/>
                    </a:cubicBezTo>
                    <a:cubicBezTo>
                      <a:pt x="20712" y="5349"/>
                      <a:pt x="20712" y="5349"/>
                      <a:pt x="20712" y="5349"/>
                    </a:cubicBezTo>
                    <a:cubicBezTo>
                      <a:pt x="20712" y="5417"/>
                      <a:pt x="20712" y="5417"/>
                      <a:pt x="20712" y="5417"/>
                    </a:cubicBezTo>
                    <a:cubicBezTo>
                      <a:pt x="20712" y="5417"/>
                      <a:pt x="20712" y="5417"/>
                      <a:pt x="20712" y="5417"/>
                    </a:cubicBezTo>
                    <a:cubicBezTo>
                      <a:pt x="20675" y="5349"/>
                      <a:pt x="20675" y="5349"/>
                      <a:pt x="20675" y="5349"/>
                    </a:cubicBezTo>
                    <a:cubicBezTo>
                      <a:pt x="20675" y="5349"/>
                      <a:pt x="20675" y="5349"/>
                      <a:pt x="20675" y="5349"/>
                    </a:cubicBezTo>
                    <a:cubicBezTo>
                      <a:pt x="20675" y="5417"/>
                      <a:pt x="20675" y="5417"/>
                      <a:pt x="20675" y="5417"/>
                    </a:cubicBezTo>
                    <a:cubicBezTo>
                      <a:pt x="20712" y="5485"/>
                      <a:pt x="20712" y="5485"/>
                      <a:pt x="20712" y="5485"/>
                    </a:cubicBezTo>
                    <a:cubicBezTo>
                      <a:pt x="20749" y="5552"/>
                      <a:pt x="20749" y="5552"/>
                      <a:pt x="20749" y="5552"/>
                    </a:cubicBezTo>
                    <a:cubicBezTo>
                      <a:pt x="20786" y="5620"/>
                      <a:pt x="20786" y="5620"/>
                      <a:pt x="20786" y="5620"/>
                    </a:cubicBezTo>
                    <a:cubicBezTo>
                      <a:pt x="20786" y="5688"/>
                      <a:pt x="20786" y="5688"/>
                      <a:pt x="20786" y="5688"/>
                    </a:cubicBezTo>
                    <a:cubicBezTo>
                      <a:pt x="20749" y="5891"/>
                      <a:pt x="20749" y="5891"/>
                      <a:pt x="20749" y="5891"/>
                    </a:cubicBezTo>
                    <a:cubicBezTo>
                      <a:pt x="20749" y="6026"/>
                      <a:pt x="20749" y="6026"/>
                      <a:pt x="20749" y="6026"/>
                    </a:cubicBezTo>
                    <a:cubicBezTo>
                      <a:pt x="20749" y="6094"/>
                      <a:pt x="20749" y="6094"/>
                      <a:pt x="20749" y="6094"/>
                    </a:cubicBezTo>
                    <a:cubicBezTo>
                      <a:pt x="20786" y="6094"/>
                      <a:pt x="20786" y="6094"/>
                      <a:pt x="20786" y="6094"/>
                    </a:cubicBezTo>
                    <a:cubicBezTo>
                      <a:pt x="20749" y="6229"/>
                      <a:pt x="20749" y="6229"/>
                      <a:pt x="20749" y="6229"/>
                    </a:cubicBezTo>
                    <a:cubicBezTo>
                      <a:pt x="20749" y="6297"/>
                      <a:pt x="20749" y="6297"/>
                      <a:pt x="20749" y="6297"/>
                    </a:cubicBezTo>
                    <a:cubicBezTo>
                      <a:pt x="20712" y="6297"/>
                      <a:pt x="20712" y="6297"/>
                      <a:pt x="20712" y="6297"/>
                    </a:cubicBezTo>
                    <a:cubicBezTo>
                      <a:pt x="20712" y="6229"/>
                      <a:pt x="20712" y="6229"/>
                      <a:pt x="20712" y="6229"/>
                    </a:cubicBezTo>
                    <a:cubicBezTo>
                      <a:pt x="20712" y="6229"/>
                      <a:pt x="20712" y="6229"/>
                      <a:pt x="20712" y="6229"/>
                    </a:cubicBezTo>
                    <a:cubicBezTo>
                      <a:pt x="20638" y="6365"/>
                      <a:pt x="20638" y="6365"/>
                      <a:pt x="20638" y="6365"/>
                    </a:cubicBezTo>
                    <a:cubicBezTo>
                      <a:pt x="20601" y="6297"/>
                      <a:pt x="20601" y="6297"/>
                      <a:pt x="20601" y="6297"/>
                    </a:cubicBezTo>
                    <a:cubicBezTo>
                      <a:pt x="20564" y="6365"/>
                      <a:pt x="20564" y="6365"/>
                      <a:pt x="20564" y="6365"/>
                    </a:cubicBezTo>
                    <a:cubicBezTo>
                      <a:pt x="20564" y="6297"/>
                      <a:pt x="20564" y="6297"/>
                      <a:pt x="20564" y="6297"/>
                    </a:cubicBezTo>
                    <a:cubicBezTo>
                      <a:pt x="20527" y="6297"/>
                      <a:pt x="20527" y="6297"/>
                      <a:pt x="20527" y="6297"/>
                    </a:cubicBezTo>
                    <a:cubicBezTo>
                      <a:pt x="20490" y="6297"/>
                      <a:pt x="20490" y="6297"/>
                      <a:pt x="20490" y="6297"/>
                    </a:cubicBezTo>
                    <a:cubicBezTo>
                      <a:pt x="20453" y="6162"/>
                      <a:pt x="20453" y="6162"/>
                      <a:pt x="20453" y="6162"/>
                    </a:cubicBezTo>
                    <a:cubicBezTo>
                      <a:pt x="20416" y="6162"/>
                      <a:pt x="20416" y="6162"/>
                      <a:pt x="20416" y="6162"/>
                    </a:cubicBezTo>
                    <a:cubicBezTo>
                      <a:pt x="20379" y="6162"/>
                      <a:pt x="20379" y="6162"/>
                      <a:pt x="20379" y="6162"/>
                    </a:cubicBezTo>
                    <a:cubicBezTo>
                      <a:pt x="20342" y="6094"/>
                      <a:pt x="20342" y="6094"/>
                      <a:pt x="20342" y="6094"/>
                    </a:cubicBezTo>
                    <a:cubicBezTo>
                      <a:pt x="20305" y="6094"/>
                      <a:pt x="20305" y="6094"/>
                      <a:pt x="20305" y="6094"/>
                    </a:cubicBezTo>
                    <a:cubicBezTo>
                      <a:pt x="20268" y="6162"/>
                      <a:pt x="20268" y="6162"/>
                      <a:pt x="20268" y="6162"/>
                    </a:cubicBezTo>
                    <a:cubicBezTo>
                      <a:pt x="20232" y="6162"/>
                      <a:pt x="20232" y="6162"/>
                      <a:pt x="20232" y="6162"/>
                    </a:cubicBezTo>
                    <a:cubicBezTo>
                      <a:pt x="20268" y="6229"/>
                      <a:pt x="20268" y="6229"/>
                      <a:pt x="20268" y="6229"/>
                    </a:cubicBezTo>
                    <a:cubicBezTo>
                      <a:pt x="20342" y="6229"/>
                      <a:pt x="20342" y="6229"/>
                      <a:pt x="20342" y="6229"/>
                    </a:cubicBezTo>
                    <a:cubicBezTo>
                      <a:pt x="20342" y="6162"/>
                      <a:pt x="20342" y="6162"/>
                      <a:pt x="20342" y="6162"/>
                    </a:cubicBezTo>
                    <a:cubicBezTo>
                      <a:pt x="20453" y="6229"/>
                      <a:pt x="20453" y="6229"/>
                      <a:pt x="20453" y="6229"/>
                    </a:cubicBezTo>
                    <a:cubicBezTo>
                      <a:pt x="20453" y="6297"/>
                      <a:pt x="20453" y="6297"/>
                      <a:pt x="20453" y="6297"/>
                    </a:cubicBezTo>
                    <a:cubicBezTo>
                      <a:pt x="20416" y="6297"/>
                      <a:pt x="20416" y="6297"/>
                      <a:pt x="20416" y="6297"/>
                    </a:cubicBezTo>
                    <a:cubicBezTo>
                      <a:pt x="20379" y="6297"/>
                      <a:pt x="20379" y="6297"/>
                      <a:pt x="20379" y="6297"/>
                    </a:cubicBezTo>
                    <a:cubicBezTo>
                      <a:pt x="20342" y="6297"/>
                      <a:pt x="20342" y="6297"/>
                      <a:pt x="20342" y="6297"/>
                    </a:cubicBezTo>
                    <a:cubicBezTo>
                      <a:pt x="20342" y="6365"/>
                      <a:pt x="20342" y="6365"/>
                      <a:pt x="20342" y="6365"/>
                    </a:cubicBezTo>
                    <a:cubicBezTo>
                      <a:pt x="20305" y="6297"/>
                      <a:pt x="20305" y="6297"/>
                      <a:pt x="20305" y="6297"/>
                    </a:cubicBezTo>
                    <a:cubicBezTo>
                      <a:pt x="20268" y="6297"/>
                      <a:pt x="20268" y="6297"/>
                      <a:pt x="20268" y="6297"/>
                    </a:cubicBezTo>
                    <a:cubicBezTo>
                      <a:pt x="20305" y="6297"/>
                      <a:pt x="20305" y="6297"/>
                      <a:pt x="20305" y="6297"/>
                    </a:cubicBezTo>
                    <a:cubicBezTo>
                      <a:pt x="20305" y="6365"/>
                      <a:pt x="20305" y="6365"/>
                      <a:pt x="20305" y="6365"/>
                    </a:cubicBezTo>
                    <a:cubicBezTo>
                      <a:pt x="20379" y="6433"/>
                      <a:pt x="20379" y="6433"/>
                      <a:pt x="20379" y="6433"/>
                    </a:cubicBezTo>
                    <a:cubicBezTo>
                      <a:pt x="20342" y="6500"/>
                      <a:pt x="20342" y="6500"/>
                      <a:pt x="20342" y="6500"/>
                    </a:cubicBezTo>
                    <a:cubicBezTo>
                      <a:pt x="20379" y="6568"/>
                      <a:pt x="20379" y="6568"/>
                      <a:pt x="20379" y="6568"/>
                    </a:cubicBezTo>
                    <a:cubicBezTo>
                      <a:pt x="20416" y="6636"/>
                      <a:pt x="20416" y="6636"/>
                      <a:pt x="20416" y="6636"/>
                    </a:cubicBezTo>
                    <a:cubicBezTo>
                      <a:pt x="20379" y="6568"/>
                      <a:pt x="20379" y="6568"/>
                      <a:pt x="20379" y="6568"/>
                    </a:cubicBezTo>
                    <a:cubicBezTo>
                      <a:pt x="20379" y="6433"/>
                      <a:pt x="20379" y="6433"/>
                      <a:pt x="20379" y="6433"/>
                    </a:cubicBezTo>
                    <a:cubicBezTo>
                      <a:pt x="20416" y="6433"/>
                      <a:pt x="20416" y="6433"/>
                      <a:pt x="20416" y="6433"/>
                    </a:cubicBezTo>
                    <a:cubicBezTo>
                      <a:pt x="20453" y="6433"/>
                      <a:pt x="20453" y="6433"/>
                      <a:pt x="20453" y="6433"/>
                    </a:cubicBezTo>
                    <a:cubicBezTo>
                      <a:pt x="20453" y="6433"/>
                      <a:pt x="20453" y="6433"/>
                      <a:pt x="20453" y="6433"/>
                    </a:cubicBezTo>
                    <a:cubicBezTo>
                      <a:pt x="20490" y="6365"/>
                      <a:pt x="20490" y="6365"/>
                      <a:pt x="20490" y="6365"/>
                    </a:cubicBezTo>
                    <a:cubicBezTo>
                      <a:pt x="20527" y="6365"/>
                      <a:pt x="20527" y="6365"/>
                      <a:pt x="20527" y="6365"/>
                    </a:cubicBezTo>
                    <a:cubicBezTo>
                      <a:pt x="20527" y="6365"/>
                      <a:pt x="20527" y="6365"/>
                      <a:pt x="20527" y="6365"/>
                    </a:cubicBezTo>
                    <a:cubicBezTo>
                      <a:pt x="20527" y="6433"/>
                      <a:pt x="20527" y="6433"/>
                      <a:pt x="20527" y="6433"/>
                    </a:cubicBezTo>
                    <a:cubicBezTo>
                      <a:pt x="20564" y="6500"/>
                      <a:pt x="20564" y="6500"/>
                      <a:pt x="20564" y="6500"/>
                    </a:cubicBezTo>
                    <a:cubicBezTo>
                      <a:pt x="20638" y="6500"/>
                      <a:pt x="20638" y="6500"/>
                      <a:pt x="20638" y="6500"/>
                    </a:cubicBezTo>
                    <a:cubicBezTo>
                      <a:pt x="20675" y="6568"/>
                      <a:pt x="20675" y="6568"/>
                      <a:pt x="20675" y="6568"/>
                    </a:cubicBezTo>
                    <a:cubicBezTo>
                      <a:pt x="20712" y="6568"/>
                      <a:pt x="20712" y="6568"/>
                      <a:pt x="20712" y="6568"/>
                    </a:cubicBezTo>
                    <a:cubicBezTo>
                      <a:pt x="20712" y="6500"/>
                      <a:pt x="20712" y="6500"/>
                      <a:pt x="20712" y="6500"/>
                    </a:cubicBezTo>
                    <a:cubicBezTo>
                      <a:pt x="20712" y="6500"/>
                      <a:pt x="20712" y="6500"/>
                      <a:pt x="20712" y="6500"/>
                    </a:cubicBezTo>
                    <a:cubicBezTo>
                      <a:pt x="20712" y="6500"/>
                      <a:pt x="20712" y="6500"/>
                      <a:pt x="20712" y="6500"/>
                    </a:cubicBezTo>
                    <a:cubicBezTo>
                      <a:pt x="20823" y="6636"/>
                      <a:pt x="20823" y="6636"/>
                      <a:pt x="20823" y="6636"/>
                    </a:cubicBezTo>
                    <a:cubicBezTo>
                      <a:pt x="20823" y="6636"/>
                      <a:pt x="20823" y="6636"/>
                      <a:pt x="20823" y="6636"/>
                    </a:cubicBezTo>
                    <a:cubicBezTo>
                      <a:pt x="20786" y="6636"/>
                      <a:pt x="20786" y="6636"/>
                      <a:pt x="20786" y="6636"/>
                    </a:cubicBezTo>
                    <a:cubicBezTo>
                      <a:pt x="20786" y="6703"/>
                      <a:pt x="20786" y="6703"/>
                      <a:pt x="20786" y="6703"/>
                    </a:cubicBezTo>
                    <a:cubicBezTo>
                      <a:pt x="20860" y="6771"/>
                      <a:pt x="20860" y="6771"/>
                      <a:pt x="20860" y="6771"/>
                    </a:cubicBezTo>
                    <a:cubicBezTo>
                      <a:pt x="20860" y="6771"/>
                      <a:pt x="20860" y="6771"/>
                      <a:pt x="20860" y="6771"/>
                    </a:cubicBezTo>
                    <a:cubicBezTo>
                      <a:pt x="20860" y="6771"/>
                      <a:pt x="20860" y="6771"/>
                      <a:pt x="20860" y="6771"/>
                    </a:cubicBezTo>
                    <a:cubicBezTo>
                      <a:pt x="20860" y="6703"/>
                      <a:pt x="20860" y="6703"/>
                      <a:pt x="20860" y="6703"/>
                    </a:cubicBezTo>
                    <a:cubicBezTo>
                      <a:pt x="20934" y="6771"/>
                      <a:pt x="20934" y="6771"/>
                      <a:pt x="20934" y="6771"/>
                    </a:cubicBezTo>
                    <a:cubicBezTo>
                      <a:pt x="20971" y="6907"/>
                      <a:pt x="20971" y="6907"/>
                      <a:pt x="20971" y="6907"/>
                    </a:cubicBezTo>
                    <a:cubicBezTo>
                      <a:pt x="20971" y="6907"/>
                      <a:pt x="20971" y="6907"/>
                      <a:pt x="20971" y="6907"/>
                    </a:cubicBezTo>
                    <a:cubicBezTo>
                      <a:pt x="20934" y="6907"/>
                      <a:pt x="20934" y="6907"/>
                      <a:pt x="20934" y="6907"/>
                    </a:cubicBezTo>
                    <a:cubicBezTo>
                      <a:pt x="20934" y="6907"/>
                      <a:pt x="20934" y="6907"/>
                      <a:pt x="20934" y="6907"/>
                    </a:cubicBezTo>
                    <a:cubicBezTo>
                      <a:pt x="20971" y="6974"/>
                      <a:pt x="20971" y="6974"/>
                      <a:pt x="20971" y="6974"/>
                    </a:cubicBezTo>
                    <a:cubicBezTo>
                      <a:pt x="20934" y="6974"/>
                      <a:pt x="20934" y="6974"/>
                      <a:pt x="20934" y="6974"/>
                    </a:cubicBezTo>
                    <a:cubicBezTo>
                      <a:pt x="20934" y="7042"/>
                      <a:pt x="20934" y="7042"/>
                      <a:pt x="20934" y="7042"/>
                    </a:cubicBezTo>
                    <a:cubicBezTo>
                      <a:pt x="20934" y="7110"/>
                      <a:pt x="20934" y="7110"/>
                      <a:pt x="20934" y="7110"/>
                    </a:cubicBezTo>
                    <a:cubicBezTo>
                      <a:pt x="20971" y="7042"/>
                      <a:pt x="20971" y="7042"/>
                      <a:pt x="20971" y="7042"/>
                    </a:cubicBezTo>
                    <a:cubicBezTo>
                      <a:pt x="20971" y="7042"/>
                      <a:pt x="20971" y="7042"/>
                      <a:pt x="20971" y="7042"/>
                    </a:cubicBezTo>
                    <a:cubicBezTo>
                      <a:pt x="20971" y="6974"/>
                      <a:pt x="20971" y="6974"/>
                      <a:pt x="20971" y="6974"/>
                    </a:cubicBezTo>
                    <a:cubicBezTo>
                      <a:pt x="21008" y="7042"/>
                      <a:pt x="21008" y="7042"/>
                      <a:pt x="21008" y="7042"/>
                    </a:cubicBezTo>
                    <a:cubicBezTo>
                      <a:pt x="21008" y="6974"/>
                      <a:pt x="21008" y="6974"/>
                      <a:pt x="21008" y="6974"/>
                    </a:cubicBezTo>
                    <a:cubicBezTo>
                      <a:pt x="21045" y="7042"/>
                      <a:pt x="21045" y="7042"/>
                      <a:pt x="21045" y="7042"/>
                    </a:cubicBezTo>
                    <a:cubicBezTo>
                      <a:pt x="21119" y="7110"/>
                      <a:pt x="21119" y="7110"/>
                      <a:pt x="21119" y="7110"/>
                    </a:cubicBezTo>
                    <a:cubicBezTo>
                      <a:pt x="21193" y="7177"/>
                      <a:pt x="21193" y="7177"/>
                      <a:pt x="21193" y="7177"/>
                    </a:cubicBezTo>
                    <a:cubicBezTo>
                      <a:pt x="21230" y="7245"/>
                      <a:pt x="21230" y="7245"/>
                      <a:pt x="21230" y="7245"/>
                    </a:cubicBezTo>
                    <a:cubicBezTo>
                      <a:pt x="21193" y="7245"/>
                      <a:pt x="21193" y="7245"/>
                      <a:pt x="21193" y="7245"/>
                    </a:cubicBezTo>
                    <a:cubicBezTo>
                      <a:pt x="21267" y="7381"/>
                      <a:pt x="21267" y="7381"/>
                      <a:pt x="21267" y="7381"/>
                    </a:cubicBezTo>
                    <a:cubicBezTo>
                      <a:pt x="21304" y="7381"/>
                      <a:pt x="21304" y="7381"/>
                      <a:pt x="21304" y="7381"/>
                    </a:cubicBezTo>
                    <a:cubicBezTo>
                      <a:pt x="21341" y="7448"/>
                      <a:pt x="21341" y="7448"/>
                      <a:pt x="21341" y="7448"/>
                    </a:cubicBezTo>
                    <a:cubicBezTo>
                      <a:pt x="21341" y="7651"/>
                      <a:pt x="21341" y="7651"/>
                      <a:pt x="21341" y="7651"/>
                    </a:cubicBezTo>
                    <a:cubicBezTo>
                      <a:pt x="21304" y="7651"/>
                      <a:pt x="21304" y="7651"/>
                      <a:pt x="21304" y="7651"/>
                    </a:cubicBezTo>
                    <a:cubicBezTo>
                      <a:pt x="21304" y="7651"/>
                      <a:pt x="21304" y="7651"/>
                      <a:pt x="21304" y="7651"/>
                    </a:cubicBezTo>
                    <a:cubicBezTo>
                      <a:pt x="21341" y="7719"/>
                      <a:pt x="21341" y="7719"/>
                      <a:pt x="21341" y="7719"/>
                    </a:cubicBezTo>
                    <a:cubicBezTo>
                      <a:pt x="21378" y="7787"/>
                      <a:pt x="21378" y="7787"/>
                      <a:pt x="21378" y="7787"/>
                    </a:cubicBezTo>
                    <a:cubicBezTo>
                      <a:pt x="21341" y="7787"/>
                      <a:pt x="21341" y="7787"/>
                      <a:pt x="21341" y="7787"/>
                    </a:cubicBezTo>
                    <a:cubicBezTo>
                      <a:pt x="21341" y="7787"/>
                      <a:pt x="21341" y="7787"/>
                      <a:pt x="21341" y="7787"/>
                    </a:cubicBezTo>
                    <a:cubicBezTo>
                      <a:pt x="21193" y="7787"/>
                      <a:pt x="21193" y="7787"/>
                      <a:pt x="21193" y="7787"/>
                    </a:cubicBezTo>
                    <a:cubicBezTo>
                      <a:pt x="21156" y="7719"/>
                      <a:pt x="21156" y="7719"/>
                      <a:pt x="21156" y="7719"/>
                    </a:cubicBezTo>
                    <a:cubicBezTo>
                      <a:pt x="21156" y="7719"/>
                      <a:pt x="21156" y="7719"/>
                      <a:pt x="21156" y="7719"/>
                    </a:cubicBezTo>
                    <a:cubicBezTo>
                      <a:pt x="21119" y="7719"/>
                      <a:pt x="21119" y="7719"/>
                      <a:pt x="21119" y="7719"/>
                    </a:cubicBezTo>
                    <a:cubicBezTo>
                      <a:pt x="21119" y="7651"/>
                      <a:pt x="21119" y="7651"/>
                      <a:pt x="21119" y="7651"/>
                    </a:cubicBezTo>
                    <a:cubicBezTo>
                      <a:pt x="21082" y="7651"/>
                      <a:pt x="21082" y="7651"/>
                      <a:pt x="21082" y="7651"/>
                    </a:cubicBezTo>
                    <a:cubicBezTo>
                      <a:pt x="21082" y="7719"/>
                      <a:pt x="21082" y="7719"/>
                      <a:pt x="21082" y="7719"/>
                    </a:cubicBezTo>
                    <a:cubicBezTo>
                      <a:pt x="21082" y="7719"/>
                      <a:pt x="21082" y="7719"/>
                      <a:pt x="21082" y="7719"/>
                    </a:cubicBezTo>
                    <a:cubicBezTo>
                      <a:pt x="21045" y="7787"/>
                      <a:pt x="21045" y="7787"/>
                      <a:pt x="21045" y="7787"/>
                    </a:cubicBezTo>
                    <a:cubicBezTo>
                      <a:pt x="21008" y="7787"/>
                      <a:pt x="21008" y="7787"/>
                      <a:pt x="21008" y="7787"/>
                    </a:cubicBezTo>
                    <a:cubicBezTo>
                      <a:pt x="21008" y="7787"/>
                      <a:pt x="21008" y="7787"/>
                      <a:pt x="21008" y="7787"/>
                    </a:cubicBezTo>
                    <a:cubicBezTo>
                      <a:pt x="21008" y="7855"/>
                      <a:pt x="21008" y="7855"/>
                      <a:pt x="21008" y="7855"/>
                    </a:cubicBezTo>
                    <a:cubicBezTo>
                      <a:pt x="20971" y="7922"/>
                      <a:pt x="20971" y="7922"/>
                      <a:pt x="20971" y="7922"/>
                    </a:cubicBezTo>
                    <a:cubicBezTo>
                      <a:pt x="20934" y="7922"/>
                      <a:pt x="20934" y="7922"/>
                      <a:pt x="20934" y="7922"/>
                    </a:cubicBezTo>
                    <a:cubicBezTo>
                      <a:pt x="20934" y="7990"/>
                      <a:pt x="20934" y="7990"/>
                      <a:pt x="20934" y="7990"/>
                    </a:cubicBezTo>
                    <a:cubicBezTo>
                      <a:pt x="20934" y="7990"/>
                      <a:pt x="20934" y="7990"/>
                      <a:pt x="20934" y="7990"/>
                    </a:cubicBezTo>
                    <a:cubicBezTo>
                      <a:pt x="20897" y="8058"/>
                      <a:pt x="20897" y="8058"/>
                      <a:pt x="20897" y="8058"/>
                    </a:cubicBezTo>
                    <a:cubicBezTo>
                      <a:pt x="20897" y="8125"/>
                      <a:pt x="20897" y="8125"/>
                      <a:pt x="20897" y="8125"/>
                    </a:cubicBezTo>
                    <a:cubicBezTo>
                      <a:pt x="20860" y="8125"/>
                      <a:pt x="20860" y="8125"/>
                      <a:pt x="20860" y="8125"/>
                    </a:cubicBezTo>
                    <a:cubicBezTo>
                      <a:pt x="20860" y="8125"/>
                      <a:pt x="20860" y="8125"/>
                      <a:pt x="20860" y="8125"/>
                    </a:cubicBezTo>
                    <a:cubicBezTo>
                      <a:pt x="20860" y="8193"/>
                      <a:pt x="20860" y="8193"/>
                      <a:pt x="20860" y="8193"/>
                    </a:cubicBezTo>
                    <a:cubicBezTo>
                      <a:pt x="20860" y="8261"/>
                      <a:pt x="20860" y="8261"/>
                      <a:pt x="20860" y="8261"/>
                    </a:cubicBezTo>
                    <a:cubicBezTo>
                      <a:pt x="20823" y="8329"/>
                      <a:pt x="20823" y="8329"/>
                      <a:pt x="20823" y="8329"/>
                    </a:cubicBezTo>
                    <a:cubicBezTo>
                      <a:pt x="20823" y="8261"/>
                      <a:pt x="20823" y="8261"/>
                      <a:pt x="20823" y="8261"/>
                    </a:cubicBezTo>
                    <a:cubicBezTo>
                      <a:pt x="20823" y="8329"/>
                      <a:pt x="20823" y="8329"/>
                      <a:pt x="20823" y="8329"/>
                    </a:cubicBezTo>
                    <a:cubicBezTo>
                      <a:pt x="20823" y="8396"/>
                      <a:pt x="20823" y="8396"/>
                      <a:pt x="20823" y="8396"/>
                    </a:cubicBezTo>
                    <a:cubicBezTo>
                      <a:pt x="20786" y="8396"/>
                      <a:pt x="20786" y="8396"/>
                      <a:pt x="20786" y="8396"/>
                    </a:cubicBezTo>
                    <a:cubicBezTo>
                      <a:pt x="20749" y="8464"/>
                      <a:pt x="20749" y="8464"/>
                      <a:pt x="20749" y="8464"/>
                    </a:cubicBezTo>
                    <a:cubicBezTo>
                      <a:pt x="20786" y="8464"/>
                      <a:pt x="20786" y="8464"/>
                      <a:pt x="20786" y="8464"/>
                    </a:cubicBezTo>
                    <a:cubicBezTo>
                      <a:pt x="20786" y="8464"/>
                      <a:pt x="20786" y="8464"/>
                      <a:pt x="20786" y="8464"/>
                    </a:cubicBezTo>
                    <a:cubicBezTo>
                      <a:pt x="20749" y="8532"/>
                      <a:pt x="20749" y="8532"/>
                      <a:pt x="20749" y="8532"/>
                    </a:cubicBezTo>
                    <a:cubicBezTo>
                      <a:pt x="20749" y="8532"/>
                      <a:pt x="20749" y="8532"/>
                      <a:pt x="20749" y="8532"/>
                    </a:cubicBezTo>
                    <a:cubicBezTo>
                      <a:pt x="20712" y="8532"/>
                      <a:pt x="20712" y="8532"/>
                      <a:pt x="20712" y="8532"/>
                    </a:cubicBezTo>
                    <a:cubicBezTo>
                      <a:pt x="20749" y="8599"/>
                      <a:pt x="20749" y="8599"/>
                      <a:pt x="20749" y="8599"/>
                    </a:cubicBezTo>
                    <a:cubicBezTo>
                      <a:pt x="20749" y="8599"/>
                      <a:pt x="20749" y="8599"/>
                      <a:pt x="20749" y="8599"/>
                    </a:cubicBezTo>
                    <a:cubicBezTo>
                      <a:pt x="20712" y="8667"/>
                      <a:pt x="20712" y="8667"/>
                      <a:pt x="20712" y="8667"/>
                    </a:cubicBezTo>
                    <a:cubicBezTo>
                      <a:pt x="20712" y="8735"/>
                      <a:pt x="20712" y="8735"/>
                      <a:pt x="20712" y="8735"/>
                    </a:cubicBezTo>
                    <a:cubicBezTo>
                      <a:pt x="20712" y="8735"/>
                      <a:pt x="20712" y="8735"/>
                      <a:pt x="20712" y="8735"/>
                    </a:cubicBezTo>
                    <a:cubicBezTo>
                      <a:pt x="20675" y="8735"/>
                      <a:pt x="20675" y="8735"/>
                      <a:pt x="20675" y="8735"/>
                    </a:cubicBezTo>
                    <a:cubicBezTo>
                      <a:pt x="20675" y="8735"/>
                      <a:pt x="20675" y="8735"/>
                      <a:pt x="20675" y="8735"/>
                    </a:cubicBezTo>
                    <a:cubicBezTo>
                      <a:pt x="20638" y="8735"/>
                      <a:pt x="20638" y="8735"/>
                      <a:pt x="20638" y="8735"/>
                    </a:cubicBezTo>
                    <a:cubicBezTo>
                      <a:pt x="20675" y="8803"/>
                      <a:pt x="20675" y="8803"/>
                      <a:pt x="20675" y="8803"/>
                    </a:cubicBezTo>
                    <a:cubicBezTo>
                      <a:pt x="20712" y="8803"/>
                      <a:pt x="20712" y="8803"/>
                      <a:pt x="20712" y="8803"/>
                    </a:cubicBezTo>
                    <a:cubicBezTo>
                      <a:pt x="20712" y="8870"/>
                      <a:pt x="20712" y="8870"/>
                      <a:pt x="20712" y="8870"/>
                    </a:cubicBezTo>
                    <a:cubicBezTo>
                      <a:pt x="20638" y="8870"/>
                      <a:pt x="20638" y="8870"/>
                      <a:pt x="20638" y="8870"/>
                    </a:cubicBezTo>
                    <a:cubicBezTo>
                      <a:pt x="20638" y="8938"/>
                      <a:pt x="20638" y="8938"/>
                      <a:pt x="20638" y="8938"/>
                    </a:cubicBezTo>
                    <a:cubicBezTo>
                      <a:pt x="20675" y="8938"/>
                      <a:pt x="20675" y="8938"/>
                      <a:pt x="20675" y="8938"/>
                    </a:cubicBezTo>
                    <a:cubicBezTo>
                      <a:pt x="20712" y="9006"/>
                      <a:pt x="20712" y="9006"/>
                      <a:pt x="20712" y="9006"/>
                    </a:cubicBezTo>
                    <a:cubicBezTo>
                      <a:pt x="20675" y="9073"/>
                      <a:pt x="20675" y="9073"/>
                      <a:pt x="20675" y="9073"/>
                    </a:cubicBezTo>
                    <a:cubicBezTo>
                      <a:pt x="20712" y="9073"/>
                      <a:pt x="20712" y="9073"/>
                      <a:pt x="20712" y="9073"/>
                    </a:cubicBezTo>
                    <a:cubicBezTo>
                      <a:pt x="20675" y="9209"/>
                      <a:pt x="20675" y="9209"/>
                      <a:pt x="20675" y="9209"/>
                    </a:cubicBezTo>
                    <a:cubicBezTo>
                      <a:pt x="20675" y="9209"/>
                      <a:pt x="20675" y="9209"/>
                      <a:pt x="20675" y="9209"/>
                    </a:cubicBezTo>
                    <a:cubicBezTo>
                      <a:pt x="20638" y="9344"/>
                      <a:pt x="20638" y="9344"/>
                      <a:pt x="20638" y="9344"/>
                    </a:cubicBezTo>
                    <a:cubicBezTo>
                      <a:pt x="20638" y="9412"/>
                      <a:pt x="20638" y="9412"/>
                      <a:pt x="20638" y="9412"/>
                    </a:cubicBezTo>
                    <a:cubicBezTo>
                      <a:pt x="20601" y="9480"/>
                      <a:pt x="20601" y="9480"/>
                      <a:pt x="20601" y="9480"/>
                    </a:cubicBezTo>
                    <a:cubicBezTo>
                      <a:pt x="20601" y="9547"/>
                      <a:pt x="20601" y="9547"/>
                      <a:pt x="20601" y="9547"/>
                    </a:cubicBezTo>
                    <a:cubicBezTo>
                      <a:pt x="20638" y="9547"/>
                      <a:pt x="20638" y="9547"/>
                      <a:pt x="20638" y="9547"/>
                    </a:cubicBezTo>
                    <a:cubicBezTo>
                      <a:pt x="20638" y="9615"/>
                      <a:pt x="20638" y="9615"/>
                      <a:pt x="20638" y="9615"/>
                    </a:cubicBezTo>
                    <a:cubicBezTo>
                      <a:pt x="20638" y="9615"/>
                      <a:pt x="20638" y="9615"/>
                      <a:pt x="20638" y="9615"/>
                    </a:cubicBezTo>
                    <a:cubicBezTo>
                      <a:pt x="20675" y="9750"/>
                      <a:pt x="20675" y="9750"/>
                      <a:pt x="20675" y="9750"/>
                    </a:cubicBezTo>
                    <a:cubicBezTo>
                      <a:pt x="20675" y="9750"/>
                      <a:pt x="20675" y="9750"/>
                      <a:pt x="20675" y="9750"/>
                    </a:cubicBezTo>
                    <a:cubicBezTo>
                      <a:pt x="20638" y="9750"/>
                      <a:pt x="20638" y="9750"/>
                      <a:pt x="20638" y="9750"/>
                    </a:cubicBezTo>
                    <a:cubicBezTo>
                      <a:pt x="20601" y="9750"/>
                      <a:pt x="20601" y="9750"/>
                      <a:pt x="20601" y="9750"/>
                    </a:cubicBezTo>
                    <a:cubicBezTo>
                      <a:pt x="20601" y="9683"/>
                      <a:pt x="20601" y="9683"/>
                      <a:pt x="20601" y="9683"/>
                    </a:cubicBezTo>
                    <a:cubicBezTo>
                      <a:pt x="20564" y="9750"/>
                      <a:pt x="20564" y="9750"/>
                      <a:pt x="20564" y="9750"/>
                    </a:cubicBezTo>
                    <a:cubicBezTo>
                      <a:pt x="20527" y="9683"/>
                      <a:pt x="20527" y="9683"/>
                      <a:pt x="20527" y="9683"/>
                    </a:cubicBezTo>
                    <a:cubicBezTo>
                      <a:pt x="20527" y="9615"/>
                      <a:pt x="20527" y="9615"/>
                      <a:pt x="20527" y="9615"/>
                    </a:cubicBezTo>
                    <a:cubicBezTo>
                      <a:pt x="20527" y="9615"/>
                      <a:pt x="20527" y="9615"/>
                      <a:pt x="20527" y="9615"/>
                    </a:cubicBezTo>
                    <a:cubicBezTo>
                      <a:pt x="20490" y="9615"/>
                      <a:pt x="20490" y="9615"/>
                      <a:pt x="20490" y="9615"/>
                    </a:cubicBezTo>
                    <a:cubicBezTo>
                      <a:pt x="20453" y="9615"/>
                      <a:pt x="20453" y="9615"/>
                      <a:pt x="20453" y="9615"/>
                    </a:cubicBezTo>
                    <a:cubicBezTo>
                      <a:pt x="20453" y="9547"/>
                      <a:pt x="20453" y="9547"/>
                      <a:pt x="20453" y="9547"/>
                    </a:cubicBezTo>
                    <a:cubicBezTo>
                      <a:pt x="20379" y="9480"/>
                      <a:pt x="20379" y="9480"/>
                      <a:pt x="20379" y="9480"/>
                    </a:cubicBezTo>
                    <a:cubicBezTo>
                      <a:pt x="20342" y="9480"/>
                      <a:pt x="20342" y="9480"/>
                      <a:pt x="20342" y="9480"/>
                    </a:cubicBezTo>
                    <a:cubicBezTo>
                      <a:pt x="20268" y="9547"/>
                      <a:pt x="20268" y="9547"/>
                      <a:pt x="20268" y="9547"/>
                    </a:cubicBezTo>
                    <a:cubicBezTo>
                      <a:pt x="20268" y="9480"/>
                      <a:pt x="20268" y="9480"/>
                      <a:pt x="20268" y="9480"/>
                    </a:cubicBezTo>
                    <a:cubicBezTo>
                      <a:pt x="20232" y="9547"/>
                      <a:pt x="20232" y="9547"/>
                      <a:pt x="20232" y="9547"/>
                    </a:cubicBezTo>
                    <a:cubicBezTo>
                      <a:pt x="20195" y="9615"/>
                      <a:pt x="20195" y="9615"/>
                      <a:pt x="20195" y="9615"/>
                    </a:cubicBezTo>
                    <a:cubicBezTo>
                      <a:pt x="20158" y="9615"/>
                      <a:pt x="20158" y="9615"/>
                      <a:pt x="20158" y="9615"/>
                    </a:cubicBezTo>
                    <a:cubicBezTo>
                      <a:pt x="20121" y="9683"/>
                      <a:pt x="20121" y="9683"/>
                      <a:pt x="20121" y="9683"/>
                    </a:cubicBezTo>
                    <a:cubicBezTo>
                      <a:pt x="20121" y="9750"/>
                      <a:pt x="20121" y="9750"/>
                      <a:pt x="20121" y="9750"/>
                    </a:cubicBezTo>
                    <a:cubicBezTo>
                      <a:pt x="20084" y="9683"/>
                      <a:pt x="20084" y="9683"/>
                      <a:pt x="20084" y="9683"/>
                    </a:cubicBezTo>
                    <a:cubicBezTo>
                      <a:pt x="20121" y="9818"/>
                      <a:pt x="20121" y="9818"/>
                      <a:pt x="20121" y="9818"/>
                    </a:cubicBezTo>
                    <a:cubicBezTo>
                      <a:pt x="20084" y="9818"/>
                      <a:pt x="20084" y="9818"/>
                      <a:pt x="20084" y="9818"/>
                    </a:cubicBezTo>
                    <a:cubicBezTo>
                      <a:pt x="20084" y="9886"/>
                      <a:pt x="20084" y="9886"/>
                      <a:pt x="20084" y="9886"/>
                    </a:cubicBezTo>
                    <a:cubicBezTo>
                      <a:pt x="20084" y="9954"/>
                      <a:pt x="20084" y="9954"/>
                      <a:pt x="20084" y="9954"/>
                    </a:cubicBezTo>
                    <a:cubicBezTo>
                      <a:pt x="20084" y="10089"/>
                      <a:pt x="20084" y="10089"/>
                      <a:pt x="20084" y="10089"/>
                    </a:cubicBezTo>
                    <a:cubicBezTo>
                      <a:pt x="20047" y="10089"/>
                      <a:pt x="20047" y="10089"/>
                      <a:pt x="20047" y="10089"/>
                    </a:cubicBezTo>
                    <a:cubicBezTo>
                      <a:pt x="20047" y="10089"/>
                      <a:pt x="20047" y="10089"/>
                      <a:pt x="20047" y="10089"/>
                    </a:cubicBezTo>
                    <a:cubicBezTo>
                      <a:pt x="20010" y="9886"/>
                      <a:pt x="20010" y="9886"/>
                      <a:pt x="20010" y="9886"/>
                    </a:cubicBezTo>
                    <a:cubicBezTo>
                      <a:pt x="20010" y="9818"/>
                      <a:pt x="20010" y="9818"/>
                      <a:pt x="20010" y="9818"/>
                    </a:cubicBezTo>
                    <a:cubicBezTo>
                      <a:pt x="19973" y="9818"/>
                      <a:pt x="19973" y="9818"/>
                      <a:pt x="19973" y="9818"/>
                    </a:cubicBezTo>
                    <a:cubicBezTo>
                      <a:pt x="19936" y="9750"/>
                      <a:pt x="19936" y="9750"/>
                      <a:pt x="19936" y="9750"/>
                    </a:cubicBezTo>
                    <a:cubicBezTo>
                      <a:pt x="19936" y="9818"/>
                      <a:pt x="19936" y="9818"/>
                      <a:pt x="19936" y="9818"/>
                    </a:cubicBezTo>
                    <a:cubicBezTo>
                      <a:pt x="19899" y="9954"/>
                      <a:pt x="19899" y="9954"/>
                      <a:pt x="19899" y="9954"/>
                    </a:cubicBezTo>
                    <a:cubicBezTo>
                      <a:pt x="19862" y="9954"/>
                      <a:pt x="19862" y="9954"/>
                      <a:pt x="19862" y="9954"/>
                    </a:cubicBezTo>
                    <a:cubicBezTo>
                      <a:pt x="19862" y="10021"/>
                      <a:pt x="19862" y="10021"/>
                      <a:pt x="19862" y="10021"/>
                    </a:cubicBezTo>
                    <a:cubicBezTo>
                      <a:pt x="19899" y="10021"/>
                      <a:pt x="19899" y="10021"/>
                      <a:pt x="19899" y="10021"/>
                    </a:cubicBezTo>
                    <a:cubicBezTo>
                      <a:pt x="19862" y="10157"/>
                      <a:pt x="19862" y="10157"/>
                      <a:pt x="19862" y="10157"/>
                    </a:cubicBezTo>
                    <a:cubicBezTo>
                      <a:pt x="19825" y="10089"/>
                      <a:pt x="19825" y="10089"/>
                      <a:pt x="19825" y="10089"/>
                    </a:cubicBezTo>
                    <a:cubicBezTo>
                      <a:pt x="19825" y="10089"/>
                      <a:pt x="19825" y="10089"/>
                      <a:pt x="19825" y="10089"/>
                    </a:cubicBezTo>
                    <a:cubicBezTo>
                      <a:pt x="19825" y="10021"/>
                      <a:pt x="19825" y="10021"/>
                      <a:pt x="19825" y="10021"/>
                    </a:cubicBezTo>
                    <a:cubicBezTo>
                      <a:pt x="19788" y="10021"/>
                      <a:pt x="19788" y="10021"/>
                      <a:pt x="19788" y="10021"/>
                    </a:cubicBezTo>
                    <a:cubicBezTo>
                      <a:pt x="19788" y="10157"/>
                      <a:pt x="19788" y="10157"/>
                      <a:pt x="19788" y="10157"/>
                    </a:cubicBezTo>
                    <a:cubicBezTo>
                      <a:pt x="19751" y="10157"/>
                      <a:pt x="19751" y="10157"/>
                      <a:pt x="19751" y="10157"/>
                    </a:cubicBezTo>
                    <a:cubicBezTo>
                      <a:pt x="19714" y="10089"/>
                      <a:pt x="19714" y="10089"/>
                      <a:pt x="19714" y="10089"/>
                    </a:cubicBezTo>
                    <a:cubicBezTo>
                      <a:pt x="19677" y="10089"/>
                      <a:pt x="19677" y="10089"/>
                      <a:pt x="19677" y="10089"/>
                    </a:cubicBezTo>
                    <a:cubicBezTo>
                      <a:pt x="19677" y="10157"/>
                      <a:pt x="19677" y="10157"/>
                      <a:pt x="19677" y="10157"/>
                    </a:cubicBezTo>
                    <a:cubicBezTo>
                      <a:pt x="19714" y="10224"/>
                      <a:pt x="19714" y="10224"/>
                      <a:pt x="19714" y="10224"/>
                    </a:cubicBezTo>
                    <a:cubicBezTo>
                      <a:pt x="19714" y="10224"/>
                      <a:pt x="19714" y="10224"/>
                      <a:pt x="19714" y="10224"/>
                    </a:cubicBezTo>
                    <a:cubicBezTo>
                      <a:pt x="19677" y="10292"/>
                      <a:pt x="19677" y="10292"/>
                      <a:pt x="19677" y="10292"/>
                    </a:cubicBezTo>
                    <a:cubicBezTo>
                      <a:pt x="19677" y="10292"/>
                      <a:pt x="19677" y="10292"/>
                      <a:pt x="19677" y="10292"/>
                    </a:cubicBezTo>
                    <a:cubicBezTo>
                      <a:pt x="19714" y="10360"/>
                      <a:pt x="19714" y="10360"/>
                      <a:pt x="19714" y="10360"/>
                    </a:cubicBezTo>
                    <a:cubicBezTo>
                      <a:pt x="19714" y="10428"/>
                      <a:pt x="19714" y="10428"/>
                      <a:pt x="19714" y="10428"/>
                    </a:cubicBezTo>
                    <a:cubicBezTo>
                      <a:pt x="19714" y="10428"/>
                      <a:pt x="19714" y="10428"/>
                      <a:pt x="19714" y="10428"/>
                    </a:cubicBezTo>
                    <a:cubicBezTo>
                      <a:pt x="19714" y="10495"/>
                      <a:pt x="19714" y="10495"/>
                      <a:pt x="19714" y="10495"/>
                    </a:cubicBezTo>
                    <a:cubicBezTo>
                      <a:pt x="19751" y="10495"/>
                      <a:pt x="19751" y="10495"/>
                      <a:pt x="19751" y="10495"/>
                    </a:cubicBezTo>
                    <a:cubicBezTo>
                      <a:pt x="19788" y="10563"/>
                      <a:pt x="19788" y="10563"/>
                      <a:pt x="19788" y="10563"/>
                    </a:cubicBezTo>
                    <a:cubicBezTo>
                      <a:pt x="19788" y="10563"/>
                      <a:pt x="19788" y="10563"/>
                      <a:pt x="19788" y="10563"/>
                    </a:cubicBezTo>
                    <a:cubicBezTo>
                      <a:pt x="19751" y="10563"/>
                      <a:pt x="19751" y="10563"/>
                      <a:pt x="19751" y="10563"/>
                    </a:cubicBezTo>
                    <a:cubicBezTo>
                      <a:pt x="19751" y="10631"/>
                      <a:pt x="19751" y="10631"/>
                      <a:pt x="19751" y="10631"/>
                    </a:cubicBezTo>
                    <a:cubicBezTo>
                      <a:pt x="19788" y="10631"/>
                      <a:pt x="19788" y="10631"/>
                      <a:pt x="19788" y="10631"/>
                    </a:cubicBezTo>
                    <a:cubicBezTo>
                      <a:pt x="19788" y="10698"/>
                      <a:pt x="19788" y="10698"/>
                      <a:pt x="19788" y="10698"/>
                    </a:cubicBezTo>
                    <a:cubicBezTo>
                      <a:pt x="19788" y="10698"/>
                      <a:pt x="19788" y="10698"/>
                      <a:pt x="19788" y="10698"/>
                    </a:cubicBezTo>
                    <a:cubicBezTo>
                      <a:pt x="19788" y="10698"/>
                      <a:pt x="19788" y="10698"/>
                      <a:pt x="19788" y="10698"/>
                    </a:cubicBezTo>
                    <a:cubicBezTo>
                      <a:pt x="19751" y="10698"/>
                      <a:pt x="19751" y="10698"/>
                      <a:pt x="19751" y="10698"/>
                    </a:cubicBezTo>
                    <a:cubicBezTo>
                      <a:pt x="19751" y="10698"/>
                      <a:pt x="19751" y="10698"/>
                      <a:pt x="19751" y="10698"/>
                    </a:cubicBezTo>
                    <a:cubicBezTo>
                      <a:pt x="19788" y="10766"/>
                      <a:pt x="19788" y="10766"/>
                      <a:pt x="19788" y="10766"/>
                    </a:cubicBezTo>
                    <a:cubicBezTo>
                      <a:pt x="19788" y="10766"/>
                      <a:pt x="19788" y="10766"/>
                      <a:pt x="19788" y="10766"/>
                    </a:cubicBezTo>
                    <a:cubicBezTo>
                      <a:pt x="19788" y="10834"/>
                      <a:pt x="19788" y="10834"/>
                      <a:pt x="19788" y="10834"/>
                    </a:cubicBezTo>
                    <a:cubicBezTo>
                      <a:pt x="19788" y="10902"/>
                      <a:pt x="19788" y="10902"/>
                      <a:pt x="19788" y="10902"/>
                    </a:cubicBezTo>
                    <a:cubicBezTo>
                      <a:pt x="19788" y="10902"/>
                      <a:pt x="19788" y="10902"/>
                      <a:pt x="19788" y="10902"/>
                    </a:cubicBezTo>
                    <a:cubicBezTo>
                      <a:pt x="19751" y="10969"/>
                      <a:pt x="19751" y="10969"/>
                      <a:pt x="19751" y="10969"/>
                    </a:cubicBezTo>
                    <a:cubicBezTo>
                      <a:pt x="19788" y="11037"/>
                      <a:pt x="19788" y="11037"/>
                      <a:pt x="19788" y="11037"/>
                    </a:cubicBezTo>
                    <a:cubicBezTo>
                      <a:pt x="19788" y="11105"/>
                      <a:pt x="19788" y="11105"/>
                      <a:pt x="19788" y="11105"/>
                    </a:cubicBezTo>
                    <a:cubicBezTo>
                      <a:pt x="19788" y="11105"/>
                      <a:pt x="19788" y="11105"/>
                      <a:pt x="19788" y="11105"/>
                    </a:cubicBezTo>
                    <a:cubicBezTo>
                      <a:pt x="19788" y="11172"/>
                      <a:pt x="19788" y="11172"/>
                      <a:pt x="19788" y="11172"/>
                    </a:cubicBezTo>
                    <a:cubicBezTo>
                      <a:pt x="19788" y="11240"/>
                      <a:pt x="19788" y="11240"/>
                      <a:pt x="19788" y="11240"/>
                    </a:cubicBezTo>
                    <a:cubicBezTo>
                      <a:pt x="19825" y="11308"/>
                      <a:pt x="19825" y="11308"/>
                      <a:pt x="19825" y="11308"/>
                    </a:cubicBezTo>
                    <a:cubicBezTo>
                      <a:pt x="19788" y="11376"/>
                      <a:pt x="19788" y="11376"/>
                      <a:pt x="19788" y="11376"/>
                    </a:cubicBezTo>
                    <a:cubicBezTo>
                      <a:pt x="19825" y="11376"/>
                      <a:pt x="19825" y="11376"/>
                      <a:pt x="19825" y="11376"/>
                    </a:cubicBezTo>
                    <a:cubicBezTo>
                      <a:pt x="19862" y="11443"/>
                      <a:pt x="19862" y="11443"/>
                      <a:pt x="19862" y="11443"/>
                    </a:cubicBezTo>
                    <a:cubicBezTo>
                      <a:pt x="19899" y="11511"/>
                      <a:pt x="19899" y="11511"/>
                      <a:pt x="19899" y="11511"/>
                    </a:cubicBezTo>
                    <a:cubicBezTo>
                      <a:pt x="19936" y="11579"/>
                      <a:pt x="19936" y="11579"/>
                      <a:pt x="19936" y="11579"/>
                    </a:cubicBezTo>
                    <a:cubicBezTo>
                      <a:pt x="19973" y="11511"/>
                      <a:pt x="19973" y="11511"/>
                      <a:pt x="19973" y="11511"/>
                    </a:cubicBezTo>
                    <a:cubicBezTo>
                      <a:pt x="19973" y="11511"/>
                      <a:pt x="19973" y="11511"/>
                      <a:pt x="19973" y="11511"/>
                    </a:cubicBezTo>
                    <a:cubicBezTo>
                      <a:pt x="19936" y="11443"/>
                      <a:pt x="19936" y="11443"/>
                      <a:pt x="19936" y="11443"/>
                    </a:cubicBezTo>
                    <a:cubicBezTo>
                      <a:pt x="19899" y="11376"/>
                      <a:pt x="19899" y="11376"/>
                      <a:pt x="19899" y="11376"/>
                    </a:cubicBezTo>
                    <a:cubicBezTo>
                      <a:pt x="19936" y="11376"/>
                      <a:pt x="19936" y="11376"/>
                      <a:pt x="19936" y="11376"/>
                    </a:cubicBezTo>
                    <a:cubicBezTo>
                      <a:pt x="19973" y="11376"/>
                      <a:pt x="19973" y="11376"/>
                      <a:pt x="19973" y="11376"/>
                    </a:cubicBezTo>
                    <a:cubicBezTo>
                      <a:pt x="20047" y="11443"/>
                      <a:pt x="20047" y="11443"/>
                      <a:pt x="20047" y="11443"/>
                    </a:cubicBezTo>
                    <a:cubicBezTo>
                      <a:pt x="20047" y="11376"/>
                      <a:pt x="20047" y="11376"/>
                      <a:pt x="20047" y="11376"/>
                    </a:cubicBezTo>
                    <a:cubicBezTo>
                      <a:pt x="20084" y="11443"/>
                      <a:pt x="20084" y="11443"/>
                      <a:pt x="20084" y="11443"/>
                    </a:cubicBezTo>
                    <a:cubicBezTo>
                      <a:pt x="20084" y="11443"/>
                      <a:pt x="20084" y="11443"/>
                      <a:pt x="20084" y="11443"/>
                    </a:cubicBezTo>
                    <a:cubicBezTo>
                      <a:pt x="20084" y="11511"/>
                      <a:pt x="20084" y="11511"/>
                      <a:pt x="20084" y="11511"/>
                    </a:cubicBezTo>
                    <a:cubicBezTo>
                      <a:pt x="20084" y="11579"/>
                      <a:pt x="20084" y="11579"/>
                      <a:pt x="20084" y="11579"/>
                    </a:cubicBezTo>
                    <a:cubicBezTo>
                      <a:pt x="20084" y="11579"/>
                      <a:pt x="20084" y="11579"/>
                      <a:pt x="20084" y="11579"/>
                    </a:cubicBezTo>
                    <a:cubicBezTo>
                      <a:pt x="20084" y="11646"/>
                      <a:pt x="20084" y="11646"/>
                      <a:pt x="20084" y="11646"/>
                    </a:cubicBezTo>
                    <a:cubicBezTo>
                      <a:pt x="20084" y="11646"/>
                      <a:pt x="20084" y="11646"/>
                      <a:pt x="20084" y="11646"/>
                    </a:cubicBezTo>
                    <a:cubicBezTo>
                      <a:pt x="20047" y="11714"/>
                      <a:pt x="20047" y="11714"/>
                      <a:pt x="20047" y="11714"/>
                    </a:cubicBezTo>
                    <a:cubicBezTo>
                      <a:pt x="20084" y="11782"/>
                      <a:pt x="20084" y="11782"/>
                      <a:pt x="20084" y="11782"/>
                    </a:cubicBezTo>
                    <a:cubicBezTo>
                      <a:pt x="20084" y="11850"/>
                      <a:pt x="20084" y="11850"/>
                      <a:pt x="20084" y="11850"/>
                    </a:cubicBezTo>
                    <a:cubicBezTo>
                      <a:pt x="20084" y="11985"/>
                      <a:pt x="20084" y="11985"/>
                      <a:pt x="20084" y="11985"/>
                    </a:cubicBezTo>
                    <a:cubicBezTo>
                      <a:pt x="20121" y="11985"/>
                      <a:pt x="20121" y="11985"/>
                      <a:pt x="20121" y="11985"/>
                    </a:cubicBezTo>
                    <a:cubicBezTo>
                      <a:pt x="20158" y="11985"/>
                      <a:pt x="20158" y="11985"/>
                      <a:pt x="20158" y="11985"/>
                    </a:cubicBezTo>
                    <a:cubicBezTo>
                      <a:pt x="20158" y="11985"/>
                      <a:pt x="20158" y="11985"/>
                      <a:pt x="20158" y="11985"/>
                    </a:cubicBezTo>
                    <a:cubicBezTo>
                      <a:pt x="20195" y="11917"/>
                      <a:pt x="20195" y="11917"/>
                      <a:pt x="20195" y="11917"/>
                    </a:cubicBezTo>
                    <a:cubicBezTo>
                      <a:pt x="20195" y="11917"/>
                      <a:pt x="20195" y="11917"/>
                      <a:pt x="20195" y="11917"/>
                    </a:cubicBezTo>
                    <a:cubicBezTo>
                      <a:pt x="20195" y="11917"/>
                      <a:pt x="20195" y="11917"/>
                      <a:pt x="20195" y="11917"/>
                    </a:cubicBezTo>
                    <a:cubicBezTo>
                      <a:pt x="20232" y="11917"/>
                      <a:pt x="20232" y="11917"/>
                      <a:pt x="20232" y="11917"/>
                    </a:cubicBezTo>
                    <a:cubicBezTo>
                      <a:pt x="20232" y="12053"/>
                      <a:pt x="20232" y="12053"/>
                      <a:pt x="20232" y="12053"/>
                    </a:cubicBezTo>
                    <a:cubicBezTo>
                      <a:pt x="20305" y="12188"/>
                      <a:pt x="20305" y="12188"/>
                      <a:pt x="20305" y="12188"/>
                    </a:cubicBezTo>
                    <a:cubicBezTo>
                      <a:pt x="20342" y="12256"/>
                      <a:pt x="20342" y="12256"/>
                      <a:pt x="20342" y="12256"/>
                    </a:cubicBezTo>
                    <a:cubicBezTo>
                      <a:pt x="20305" y="12324"/>
                      <a:pt x="20305" y="12324"/>
                      <a:pt x="20305" y="12324"/>
                    </a:cubicBezTo>
                    <a:cubicBezTo>
                      <a:pt x="20305" y="12391"/>
                      <a:pt x="20305" y="12391"/>
                      <a:pt x="20305" y="12391"/>
                    </a:cubicBezTo>
                    <a:cubicBezTo>
                      <a:pt x="20305" y="12391"/>
                      <a:pt x="20305" y="12391"/>
                      <a:pt x="20305" y="12391"/>
                    </a:cubicBezTo>
                    <a:cubicBezTo>
                      <a:pt x="20232" y="12324"/>
                      <a:pt x="20232" y="12324"/>
                      <a:pt x="20232" y="12324"/>
                    </a:cubicBezTo>
                    <a:cubicBezTo>
                      <a:pt x="20195" y="12324"/>
                      <a:pt x="20195" y="12324"/>
                      <a:pt x="20195" y="12324"/>
                    </a:cubicBezTo>
                    <a:cubicBezTo>
                      <a:pt x="20195" y="12256"/>
                      <a:pt x="20195" y="12256"/>
                      <a:pt x="20195" y="12256"/>
                    </a:cubicBezTo>
                    <a:cubicBezTo>
                      <a:pt x="20195" y="12188"/>
                      <a:pt x="20195" y="12188"/>
                      <a:pt x="20195" y="12188"/>
                    </a:cubicBezTo>
                    <a:cubicBezTo>
                      <a:pt x="20195" y="12120"/>
                      <a:pt x="20195" y="12120"/>
                      <a:pt x="20195" y="12120"/>
                    </a:cubicBezTo>
                    <a:cubicBezTo>
                      <a:pt x="20195" y="12053"/>
                      <a:pt x="20195" y="12053"/>
                      <a:pt x="20195" y="12053"/>
                    </a:cubicBezTo>
                    <a:cubicBezTo>
                      <a:pt x="20195" y="12053"/>
                      <a:pt x="20195" y="12053"/>
                      <a:pt x="20195" y="12053"/>
                    </a:cubicBezTo>
                    <a:cubicBezTo>
                      <a:pt x="20195" y="12120"/>
                      <a:pt x="20195" y="12120"/>
                      <a:pt x="20195" y="12120"/>
                    </a:cubicBezTo>
                    <a:cubicBezTo>
                      <a:pt x="20195" y="12120"/>
                      <a:pt x="20195" y="12120"/>
                      <a:pt x="20195" y="12120"/>
                    </a:cubicBezTo>
                    <a:cubicBezTo>
                      <a:pt x="20158" y="12120"/>
                      <a:pt x="20158" y="12120"/>
                      <a:pt x="20158" y="12120"/>
                    </a:cubicBezTo>
                    <a:cubicBezTo>
                      <a:pt x="20121" y="12256"/>
                      <a:pt x="20121" y="12256"/>
                      <a:pt x="20121" y="12256"/>
                    </a:cubicBezTo>
                    <a:cubicBezTo>
                      <a:pt x="20121" y="12256"/>
                      <a:pt x="20121" y="12256"/>
                      <a:pt x="20121" y="12256"/>
                    </a:cubicBezTo>
                    <a:cubicBezTo>
                      <a:pt x="20195" y="12256"/>
                      <a:pt x="20195" y="12256"/>
                      <a:pt x="20195" y="12256"/>
                    </a:cubicBezTo>
                    <a:cubicBezTo>
                      <a:pt x="20195" y="12324"/>
                      <a:pt x="20195" y="12324"/>
                      <a:pt x="20195" y="12324"/>
                    </a:cubicBezTo>
                    <a:cubicBezTo>
                      <a:pt x="20158" y="12391"/>
                      <a:pt x="20158" y="12391"/>
                      <a:pt x="20158" y="12391"/>
                    </a:cubicBezTo>
                    <a:cubicBezTo>
                      <a:pt x="20158" y="12459"/>
                      <a:pt x="20158" y="12459"/>
                      <a:pt x="20158" y="12459"/>
                    </a:cubicBezTo>
                    <a:cubicBezTo>
                      <a:pt x="20158" y="12459"/>
                      <a:pt x="20158" y="12459"/>
                      <a:pt x="20158" y="12459"/>
                    </a:cubicBezTo>
                    <a:cubicBezTo>
                      <a:pt x="20158" y="12662"/>
                      <a:pt x="20158" y="12662"/>
                      <a:pt x="20158" y="12662"/>
                    </a:cubicBezTo>
                    <a:cubicBezTo>
                      <a:pt x="20195" y="12730"/>
                      <a:pt x="20195" y="12730"/>
                      <a:pt x="20195" y="12730"/>
                    </a:cubicBezTo>
                    <a:cubicBezTo>
                      <a:pt x="20195" y="12730"/>
                      <a:pt x="20195" y="12730"/>
                      <a:pt x="20195" y="12730"/>
                    </a:cubicBezTo>
                    <a:cubicBezTo>
                      <a:pt x="20268" y="12933"/>
                      <a:pt x="20268" y="12933"/>
                      <a:pt x="20268" y="12933"/>
                    </a:cubicBezTo>
                    <a:cubicBezTo>
                      <a:pt x="20305" y="12933"/>
                      <a:pt x="20305" y="12933"/>
                      <a:pt x="20305" y="12933"/>
                    </a:cubicBezTo>
                    <a:cubicBezTo>
                      <a:pt x="20342" y="13068"/>
                      <a:pt x="20342" y="13068"/>
                      <a:pt x="20342" y="13068"/>
                    </a:cubicBezTo>
                    <a:cubicBezTo>
                      <a:pt x="20379" y="13136"/>
                      <a:pt x="20379" y="13136"/>
                      <a:pt x="20379" y="13136"/>
                    </a:cubicBezTo>
                    <a:cubicBezTo>
                      <a:pt x="20379" y="13136"/>
                      <a:pt x="20379" y="13136"/>
                      <a:pt x="20379" y="13136"/>
                    </a:cubicBezTo>
                    <a:cubicBezTo>
                      <a:pt x="20379" y="13204"/>
                      <a:pt x="20379" y="13204"/>
                      <a:pt x="20379" y="13204"/>
                    </a:cubicBezTo>
                    <a:cubicBezTo>
                      <a:pt x="20268" y="13271"/>
                      <a:pt x="20268" y="13271"/>
                      <a:pt x="20268" y="13271"/>
                    </a:cubicBezTo>
                    <a:cubicBezTo>
                      <a:pt x="20268" y="13271"/>
                      <a:pt x="20268" y="13271"/>
                      <a:pt x="20268" y="13271"/>
                    </a:cubicBezTo>
                    <a:cubicBezTo>
                      <a:pt x="20195" y="13339"/>
                      <a:pt x="20195" y="13339"/>
                      <a:pt x="20195" y="13339"/>
                    </a:cubicBezTo>
                    <a:cubicBezTo>
                      <a:pt x="20195" y="13339"/>
                      <a:pt x="20195" y="13339"/>
                      <a:pt x="20195" y="13339"/>
                    </a:cubicBezTo>
                    <a:cubicBezTo>
                      <a:pt x="20195" y="13339"/>
                      <a:pt x="20195" y="13339"/>
                      <a:pt x="20195" y="13339"/>
                    </a:cubicBezTo>
                    <a:cubicBezTo>
                      <a:pt x="20158" y="13475"/>
                      <a:pt x="20158" y="13475"/>
                      <a:pt x="20158" y="13475"/>
                    </a:cubicBezTo>
                    <a:cubicBezTo>
                      <a:pt x="20158" y="13542"/>
                      <a:pt x="20158" y="13542"/>
                      <a:pt x="20158" y="13542"/>
                    </a:cubicBezTo>
                    <a:cubicBezTo>
                      <a:pt x="20158" y="13542"/>
                      <a:pt x="20158" y="13542"/>
                      <a:pt x="20158" y="13542"/>
                    </a:cubicBezTo>
                    <a:cubicBezTo>
                      <a:pt x="20158" y="13610"/>
                      <a:pt x="20158" y="13610"/>
                      <a:pt x="20158" y="13610"/>
                    </a:cubicBezTo>
                    <a:cubicBezTo>
                      <a:pt x="20158" y="13745"/>
                      <a:pt x="20158" y="13745"/>
                      <a:pt x="20158" y="13745"/>
                    </a:cubicBezTo>
                    <a:cubicBezTo>
                      <a:pt x="20195" y="13881"/>
                      <a:pt x="20195" y="13881"/>
                      <a:pt x="20195" y="13881"/>
                    </a:cubicBezTo>
                    <a:cubicBezTo>
                      <a:pt x="20232" y="13949"/>
                      <a:pt x="20232" y="13949"/>
                      <a:pt x="20232" y="13949"/>
                    </a:cubicBezTo>
                    <a:cubicBezTo>
                      <a:pt x="20232" y="14016"/>
                      <a:pt x="20232" y="14016"/>
                      <a:pt x="20232" y="14016"/>
                    </a:cubicBezTo>
                    <a:cubicBezTo>
                      <a:pt x="20268" y="14016"/>
                      <a:pt x="20268" y="14016"/>
                      <a:pt x="20268" y="14016"/>
                    </a:cubicBezTo>
                    <a:cubicBezTo>
                      <a:pt x="20305" y="14084"/>
                      <a:pt x="20305" y="14084"/>
                      <a:pt x="20305" y="14084"/>
                    </a:cubicBezTo>
                    <a:cubicBezTo>
                      <a:pt x="20268" y="14084"/>
                      <a:pt x="20268" y="14084"/>
                      <a:pt x="20268" y="14084"/>
                    </a:cubicBezTo>
                    <a:cubicBezTo>
                      <a:pt x="20232" y="14084"/>
                      <a:pt x="20232" y="14084"/>
                      <a:pt x="20232" y="14084"/>
                    </a:cubicBezTo>
                    <a:cubicBezTo>
                      <a:pt x="20232" y="14084"/>
                      <a:pt x="20232" y="14084"/>
                      <a:pt x="20232" y="14084"/>
                    </a:cubicBezTo>
                    <a:cubicBezTo>
                      <a:pt x="20195" y="14152"/>
                      <a:pt x="20195" y="14152"/>
                      <a:pt x="20195" y="14152"/>
                    </a:cubicBezTo>
                    <a:cubicBezTo>
                      <a:pt x="20158" y="14152"/>
                      <a:pt x="20158" y="14152"/>
                      <a:pt x="20158" y="14152"/>
                    </a:cubicBezTo>
                    <a:cubicBezTo>
                      <a:pt x="20121" y="14219"/>
                      <a:pt x="20121" y="14219"/>
                      <a:pt x="20121" y="14219"/>
                    </a:cubicBezTo>
                    <a:cubicBezTo>
                      <a:pt x="20084" y="14152"/>
                      <a:pt x="20084" y="14152"/>
                      <a:pt x="20084" y="14152"/>
                    </a:cubicBezTo>
                    <a:cubicBezTo>
                      <a:pt x="20047" y="14219"/>
                      <a:pt x="20047" y="14219"/>
                      <a:pt x="20047" y="14219"/>
                    </a:cubicBezTo>
                    <a:cubicBezTo>
                      <a:pt x="20084" y="14219"/>
                      <a:pt x="20084" y="14219"/>
                      <a:pt x="20084" y="14219"/>
                    </a:cubicBezTo>
                    <a:cubicBezTo>
                      <a:pt x="20121" y="14219"/>
                      <a:pt x="20121" y="14219"/>
                      <a:pt x="20121" y="14219"/>
                    </a:cubicBezTo>
                    <a:cubicBezTo>
                      <a:pt x="20121" y="14287"/>
                      <a:pt x="20121" y="14287"/>
                      <a:pt x="20121" y="14287"/>
                    </a:cubicBezTo>
                    <a:cubicBezTo>
                      <a:pt x="20084" y="14355"/>
                      <a:pt x="20084" y="14355"/>
                      <a:pt x="20084" y="14355"/>
                    </a:cubicBezTo>
                    <a:cubicBezTo>
                      <a:pt x="20121" y="14423"/>
                      <a:pt x="20121" y="14423"/>
                      <a:pt x="20121" y="14423"/>
                    </a:cubicBezTo>
                    <a:cubicBezTo>
                      <a:pt x="20121" y="14423"/>
                      <a:pt x="20121" y="14423"/>
                      <a:pt x="20121" y="14423"/>
                    </a:cubicBezTo>
                    <a:cubicBezTo>
                      <a:pt x="20121" y="14423"/>
                      <a:pt x="20121" y="14423"/>
                      <a:pt x="20121" y="14423"/>
                    </a:cubicBezTo>
                    <a:cubicBezTo>
                      <a:pt x="20121" y="14490"/>
                      <a:pt x="20121" y="14490"/>
                      <a:pt x="20121" y="14490"/>
                    </a:cubicBezTo>
                    <a:cubicBezTo>
                      <a:pt x="20121" y="14558"/>
                      <a:pt x="20121" y="14558"/>
                      <a:pt x="20121" y="14558"/>
                    </a:cubicBezTo>
                    <a:cubicBezTo>
                      <a:pt x="20121" y="14558"/>
                      <a:pt x="20121" y="14558"/>
                      <a:pt x="20121" y="14558"/>
                    </a:cubicBezTo>
                    <a:cubicBezTo>
                      <a:pt x="20158" y="14490"/>
                      <a:pt x="20158" y="14490"/>
                      <a:pt x="20158" y="14490"/>
                    </a:cubicBezTo>
                    <a:cubicBezTo>
                      <a:pt x="20195" y="14558"/>
                      <a:pt x="20195" y="14558"/>
                      <a:pt x="20195" y="14558"/>
                    </a:cubicBezTo>
                    <a:cubicBezTo>
                      <a:pt x="20158" y="14626"/>
                      <a:pt x="20158" y="14626"/>
                      <a:pt x="20158" y="14626"/>
                    </a:cubicBezTo>
                    <a:cubicBezTo>
                      <a:pt x="20158" y="14693"/>
                      <a:pt x="20158" y="14693"/>
                      <a:pt x="20158" y="14693"/>
                    </a:cubicBezTo>
                    <a:cubicBezTo>
                      <a:pt x="20158" y="14761"/>
                      <a:pt x="20158" y="14761"/>
                      <a:pt x="20158" y="14761"/>
                    </a:cubicBezTo>
                    <a:cubicBezTo>
                      <a:pt x="20158" y="14829"/>
                      <a:pt x="20158" y="14829"/>
                      <a:pt x="20158" y="14829"/>
                    </a:cubicBezTo>
                    <a:cubicBezTo>
                      <a:pt x="20158" y="14897"/>
                      <a:pt x="20158" y="14897"/>
                      <a:pt x="20158" y="14897"/>
                    </a:cubicBezTo>
                    <a:cubicBezTo>
                      <a:pt x="20158" y="14897"/>
                      <a:pt x="20158" y="14897"/>
                      <a:pt x="20158" y="14897"/>
                    </a:cubicBezTo>
                    <a:cubicBezTo>
                      <a:pt x="20158" y="14964"/>
                      <a:pt x="20158" y="14964"/>
                      <a:pt x="20158" y="14964"/>
                    </a:cubicBezTo>
                    <a:cubicBezTo>
                      <a:pt x="20121" y="15032"/>
                      <a:pt x="20121" y="15032"/>
                      <a:pt x="20121" y="15032"/>
                    </a:cubicBezTo>
                    <a:cubicBezTo>
                      <a:pt x="20121" y="15100"/>
                      <a:pt x="20121" y="15100"/>
                      <a:pt x="20121" y="15100"/>
                    </a:cubicBezTo>
                    <a:cubicBezTo>
                      <a:pt x="20084" y="15100"/>
                      <a:pt x="20084" y="15100"/>
                      <a:pt x="20084" y="15100"/>
                    </a:cubicBezTo>
                    <a:cubicBezTo>
                      <a:pt x="20084" y="15235"/>
                      <a:pt x="20084" y="15235"/>
                      <a:pt x="20084" y="15235"/>
                    </a:cubicBezTo>
                    <a:cubicBezTo>
                      <a:pt x="20047" y="15371"/>
                      <a:pt x="20047" y="15371"/>
                      <a:pt x="20047" y="15371"/>
                    </a:cubicBezTo>
                    <a:cubicBezTo>
                      <a:pt x="20047" y="15303"/>
                      <a:pt x="20047" y="15303"/>
                      <a:pt x="20047" y="15303"/>
                    </a:cubicBezTo>
                    <a:cubicBezTo>
                      <a:pt x="20047" y="15235"/>
                      <a:pt x="20047" y="15235"/>
                      <a:pt x="20047" y="15235"/>
                    </a:cubicBezTo>
                    <a:cubicBezTo>
                      <a:pt x="20047" y="15167"/>
                      <a:pt x="20047" y="15167"/>
                      <a:pt x="20047" y="15167"/>
                    </a:cubicBezTo>
                    <a:cubicBezTo>
                      <a:pt x="20047" y="15167"/>
                      <a:pt x="20047" y="15167"/>
                      <a:pt x="20047" y="15167"/>
                    </a:cubicBezTo>
                    <a:cubicBezTo>
                      <a:pt x="19973" y="15167"/>
                      <a:pt x="19973" y="15167"/>
                      <a:pt x="19973" y="15167"/>
                    </a:cubicBezTo>
                    <a:cubicBezTo>
                      <a:pt x="19936" y="15032"/>
                      <a:pt x="19936" y="15032"/>
                      <a:pt x="19936" y="15032"/>
                    </a:cubicBezTo>
                    <a:cubicBezTo>
                      <a:pt x="19936" y="14964"/>
                      <a:pt x="19936" y="14964"/>
                      <a:pt x="19936" y="14964"/>
                    </a:cubicBezTo>
                    <a:cubicBezTo>
                      <a:pt x="19862" y="14693"/>
                      <a:pt x="19862" y="14693"/>
                      <a:pt x="19862" y="14693"/>
                    </a:cubicBezTo>
                    <a:cubicBezTo>
                      <a:pt x="19825" y="14626"/>
                      <a:pt x="19825" y="14626"/>
                      <a:pt x="19825" y="14626"/>
                    </a:cubicBezTo>
                    <a:cubicBezTo>
                      <a:pt x="19825" y="14626"/>
                      <a:pt x="19825" y="14626"/>
                      <a:pt x="19825" y="14626"/>
                    </a:cubicBezTo>
                    <a:cubicBezTo>
                      <a:pt x="19862" y="14626"/>
                      <a:pt x="19862" y="14626"/>
                      <a:pt x="19862" y="14626"/>
                    </a:cubicBezTo>
                    <a:cubicBezTo>
                      <a:pt x="19899" y="14558"/>
                      <a:pt x="19899" y="14558"/>
                      <a:pt x="19899" y="14558"/>
                    </a:cubicBezTo>
                    <a:cubicBezTo>
                      <a:pt x="19862" y="14558"/>
                      <a:pt x="19862" y="14558"/>
                      <a:pt x="19862" y="14558"/>
                    </a:cubicBezTo>
                    <a:cubicBezTo>
                      <a:pt x="19825" y="14558"/>
                      <a:pt x="19825" y="14558"/>
                      <a:pt x="19825" y="14558"/>
                    </a:cubicBezTo>
                    <a:cubicBezTo>
                      <a:pt x="19751" y="14490"/>
                      <a:pt x="19751" y="14490"/>
                      <a:pt x="19751" y="14490"/>
                    </a:cubicBezTo>
                    <a:cubicBezTo>
                      <a:pt x="19640" y="14152"/>
                      <a:pt x="19640" y="14152"/>
                      <a:pt x="19640" y="14152"/>
                    </a:cubicBezTo>
                    <a:cubicBezTo>
                      <a:pt x="19529" y="13949"/>
                      <a:pt x="19529" y="13949"/>
                      <a:pt x="19529" y="13949"/>
                    </a:cubicBezTo>
                    <a:cubicBezTo>
                      <a:pt x="19492" y="13813"/>
                      <a:pt x="19492" y="13813"/>
                      <a:pt x="19492" y="13813"/>
                    </a:cubicBezTo>
                    <a:cubicBezTo>
                      <a:pt x="19455" y="13745"/>
                      <a:pt x="19455" y="13745"/>
                      <a:pt x="19455" y="13745"/>
                    </a:cubicBezTo>
                    <a:cubicBezTo>
                      <a:pt x="19381" y="13542"/>
                      <a:pt x="19381" y="13542"/>
                      <a:pt x="19381" y="13542"/>
                    </a:cubicBezTo>
                    <a:cubicBezTo>
                      <a:pt x="19307" y="13204"/>
                      <a:pt x="19307" y="13204"/>
                      <a:pt x="19307" y="13204"/>
                    </a:cubicBezTo>
                    <a:cubicBezTo>
                      <a:pt x="19233" y="12933"/>
                      <a:pt x="19233" y="12933"/>
                      <a:pt x="19233" y="12933"/>
                    </a:cubicBezTo>
                    <a:cubicBezTo>
                      <a:pt x="19233" y="12865"/>
                      <a:pt x="19233" y="12865"/>
                      <a:pt x="19233" y="12865"/>
                    </a:cubicBezTo>
                    <a:cubicBezTo>
                      <a:pt x="19159" y="12730"/>
                      <a:pt x="19159" y="12730"/>
                      <a:pt x="19159" y="12730"/>
                    </a:cubicBezTo>
                    <a:cubicBezTo>
                      <a:pt x="19159" y="12527"/>
                      <a:pt x="19159" y="12527"/>
                      <a:pt x="19159" y="12527"/>
                    </a:cubicBezTo>
                    <a:cubicBezTo>
                      <a:pt x="19122" y="12459"/>
                      <a:pt x="19122" y="12459"/>
                      <a:pt x="19122" y="12459"/>
                    </a:cubicBezTo>
                    <a:cubicBezTo>
                      <a:pt x="19122" y="12324"/>
                      <a:pt x="19122" y="12324"/>
                      <a:pt x="19122" y="12324"/>
                    </a:cubicBezTo>
                    <a:cubicBezTo>
                      <a:pt x="19159" y="12256"/>
                      <a:pt x="19159" y="12256"/>
                      <a:pt x="19159" y="12256"/>
                    </a:cubicBezTo>
                    <a:cubicBezTo>
                      <a:pt x="19196" y="12188"/>
                      <a:pt x="19196" y="12188"/>
                      <a:pt x="19196" y="12188"/>
                    </a:cubicBezTo>
                    <a:cubicBezTo>
                      <a:pt x="19196" y="12188"/>
                      <a:pt x="19196" y="12188"/>
                      <a:pt x="19196" y="12188"/>
                    </a:cubicBezTo>
                    <a:cubicBezTo>
                      <a:pt x="19196" y="12120"/>
                      <a:pt x="19196" y="12120"/>
                      <a:pt x="19196" y="12120"/>
                    </a:cubicBezTo>
                    <a:cubicBezTo>
                      <a:pt x="19196" y="12120"/>
                      <a:pt x="19196" y="12120"/>
                      <a:pt x="19196" y="12120"/>
                    </a:cubicBezTo>
                    <a:cubicBezTo>
                      <a:pt x="19196" y="11985"/>
                      <a:pt x="19196" y="11985"/>
                      <a:pt x="19196" y="11985"/>
                    </a:cubicBezTo>
                    <a:cubicBezTo>
                      <a:pt x="19159" y="11850"/>
                      <a:pt x="19159" y="11850"/>
                      <a:pt x="19159" y="11850"/>
                    </a:cubicBezTo>
                    <a:cubicBezTo>
                      <a:pt x="19085" y="11850"/>
                      <a:pt x="19085" y="11850"/>
                      <a:pt x="19085" y="11850"/>
                    </a:cubicBezTo>
                    <a:cubicBezTo>
                      <a:pt x="19085" y="11782"/>
                      <a:pt x="19085" y="11782"/>
                      <a:pt x="19085" y="11782"/>
                    </a:cubicBezTo>
                    <a:cubicBezTo>
                      <a:pt x="19122" y="11714"/>
                      <a:pt x="19122" y="11714"/>
                      <a:pt x="19122" y="11714"/>
                    </a:cubicBezTo>
                    <a:cubicBezTo>
                      <a:pt x="19196" y="11782"/>
                      <a:pt x="19196" y="11782"/>
                      <a:pt x="19196" y="11782"/>
                    </a:cubicBezTo>
                    <a:cubicBezTo>
                      <a:pt x="19233" y="11714"/>
                      <a:pt x="19233" y="11714"/>
                      <a:pt x="19233" y="11714"/>
                    </a:cubicBezTo>
                    <a:cubicBezTo>
                      <a:pt x="19233" y="11646"/>
                      <a:pt x="19233" y="11646"/>
                      <a:pt x="19233" y="11646"/>
                    </a:cubicBezTo>
                    <a:cubicBezTo>
                      <a:pt x="19233" y="11579"/>
                      <a:pt x="19233" y="11579"/>
                      <a:pt x="19233" y="11579"/>
                    </a:cubicBezTo>
                    <a:cubicBezTo>
                      <a:pt x="19270" y="11579"/>
                      <a:pt x="19270" y="11579"/>
                      <a:pt x="19270" y="11579"/>
                    </a:cubicBezTo>
                    <a:cubicBezTo>
                      <a:pt x="19307" y="11579"/>
                      <a:pt x="19307" y="11579"/>
                      <a:pt x="19307" y="11579"/>
                    </a:cubicBezTo>
                    <a:cubicBezTo>
                      <a:pt x="19270" y="11511"/>
                      <a:pt x="19270" y="11511"/>
                      <a:pt x="19270" y="11511"/>
                    </a:cubicBezTo>
                    <a:cubicBezTo>
                      <a:pt x="19344" y="11376"/>
                      <a:pt x="19344" y="11376"/>
                      <a:pt x="19344" y="11376"/>
                    </a:cubicBezTo>
                    <a:cubicBezTo>
                      <a:pt x="19307" y="11240"/>
                      <a:pt x="19307" y="11240"/>
                      <a:pt x="19307" y="11240"/>
                    </a:cubicBezTo>
                    <a:cubicBezTo>
                      <a:pt x="19307" y="11172"/>
                      <a:pt x="19307" y="11172"/>
                      <a:pt x="19307" y="11172"/>
                    </a:cubicBezTo>
                    <a:cubicBezTo>
                      <a:pt x="19307" y="11105"/>
                      <a:pt x="19307" y="11105"/>
                      <a:pt x="19307" y="11105"/>
                    </a:cubicBezTo>
                    <a:cubicBezTo>
                      <a:pt x="19307" y="11037"/>
                      <a:pt x="19307" y="11037"/>
                      <a:pt x="19307" y="11037"/>
                    </a:cubicBezTo>
                    <a:cubicBezTo>
                      <a:pt x="19307" y="10969"/>
                      <a:pt x="19307" y="10969"/>
                      <a:pt x="19307" y="10969"/>
                    </a:cubicBezTo>
                    <a:cubicBezTo>
                      <a:pt x="19307" y="10969"/>
                      <a:pt x="19307" y="10969"/>
                      <a:pt x="19307" y="10969"/>
                    </a:cubicBezTo>
                    <a:cubicBezTo>
                      <a:pt x="19307" y="10834"/>
                      <a:pt x="19307" y="10834"/>
                      <a:pt x="19307" y="10834"/>
                    </a:cubicBezTo>
                    <a:cubicBezTo>
                      <a:pt x="19344" y="10834"/>
                      <a:pt x="19344" y="10834"/>
                      <a:pt x="19344" y="10834"/>
                    </a:cubicBezTo>
                    <a:cubicBezTo>
                      <a:pt x="19307" y="10766"/>
                      <a:pt x="19307" y="10766"/>
                      <a:pt x="19307" y="10766"/>
                    </a:cubicBezTo>
                    <a:cubicBezTo>
                      <a:pt x="19307" y="10766"/>
                      <a:pt x="19307" y="10766"/>
                      <a:pt x="19307" y="10766"/>
                    </a:cubicBezTo>
                    <a:cubicBezTo>
                      <a:pt x="19307" y="10698"/>
                      <a:pt x="19307" y="10698"/>
                      <a:pt x="19307" y="10698"/>
                    </a:cubicBezTo>
                    <a:cubicBezTo>
                      <a:pt x="19344" y="10631"/>
                      <a:pt x="19344" y="10631"/>
                      <a:pt x="19344" y="10631"/>
                    </a:cubicBezTo>
                    <a:cubicBezTo>
                      <a:pt x="19307" y="10631"/>
                      <a:pt x="19307" y="10631"/>
                      <a:pt x="19307" y="10631"/>
                    </a:cubicBezTo>
                    <a:cubicBezTo>
                      <a:pt x="19307" y="10563"/>
                      <a:pt x="19307" y="10563"/>
                      <a:pt x="19307" y="10563"/>
                    </a:cubicBezTo>
                    <a:cubicBezTo>
                      <a:pt x="19344" y="10495"/>
                      <a:pt x="19344" y="10495"/>
                      <a:pt x="19344" y="10495"/>
                    </a:cubicBezTo>
                    <a:cubicBezTo>
                      <a:pt x="19381" y="10495"/>
                      <a:pt x="19381" y="10495"/>
                      <a:pt x="19381" y="10495"/>
                    </a:cubicBezTo>
                    <a:cubicBezTo>
                      <a:pt x="19344" y="10428"/>
                      <a:pt x="19344" y="10428"/>
                      <a:pt x="19344" y="10428"/>
                    </a:cubicBezTo>
                    <a:cubicBezTo>
                      <a:pt x="19381" y="10292"/>
                      <a:pt x="19381" y="10292"/>
                      <a:pt x="19381" y="10292"/>
                    </a:cubicBezTo>
                    <a:cubicBezTo>
                      <a:pt x="19344" y="10292"/>
                      <a:pt x="19344" y="10292"/>
                      <a:pt x="19344" y="10292"/>
                    </a:cubicBezTo>
                    <a:cubicBezTo>
                      <a:pt x="19344" y="10224"/>
                      <a:pt x="19344" y="10224"/>
                      <a:pt x="19344" y="10224"/>
                    </a:cubicBezTo>
                    <a:cubicBezTo>
                      <a:pt x="19381" y="10157"/>
                      <a:pt x="19381" y="10157"/>
                      <a:pt x="19381" y="10157"/>
                    </a:cubicBezTo>
                    <a:cubicBezTo>
                      <a:pt x="19381" y="10089"/>
                      <a:pt x="19381" y="10089"/>
                      <a:pt x="19381" y="10089"/>
                    </a:cubicBezTo>
                    <a:cubicBezTo>
                      <a:pt x="19344" y="10089"/>
                      <a:pt x="19344" y="10089"/>
                      <a:pt x="19344" y="10089"/>
                    </a:cubicBezTo>
                    <a:cubicBezTo>
                      <a:pt x="19344" y="10021"/>
                      <a:pt x="19344" y="10021"/>
                      <a:pt x="19344" y="10021"/>
                    </a:cubicBezTo>
                    <a:cubicBezTo>
                      <a:pt x="19344" y="9954"/>
                      <a:pt x="19344" y="9954"/>
                      <a:pt x="19344" y="9954"/>
                    </a:cubicBezTo>
                    <a:cubicBezTo>
                      <a:pt x="19381" y="9954"/>
                      <a:pt x="19381" y="9954"/>
                      <a:pt x="19381" y="9954"/>
                    </a:cubicBezTo>
                    <a:cubicBezTo>
                      <a:pt x="19381" y="9886"/>
                      <a:pt x="19381" y="9886"/>
                      <a:pt x="19381" y="9886"/>
                    </a:cubicBezTo>
                    <a:cubicBezTo>
                      <a:pt x="19381" y="9886"/>
                      <a:pt x="19381" y="9886"/>
                      <a:pt x="19381" y="9886"/>
                    </a:cubicBezTo>
                    <a:cubicBezTo>
                      <a:pt x="19418" y="9818"/>
                      <a:pt x="19418" y="9818"/>
                      <a:pt x="19418" y="9818"/>
                    </a:cubicBezTo>
                    <a:cubicBezTo>
                      <a:pt x="19455" y="9818"/>
                      <a:pt x="19455" y="9818"/>
                      <a:pt x="19455" y="9818"/>
                    </a:cubicBezTo>
                    <a:cubicBezTo>
                      <a:pt x="19492" y="9750"/>
                      <a:pt x="19492" y="9750"/>
                      <a:pt x="19492" y="9750"/>
                    </a:cubicBezTo>
                    <a:cubicBezTo>
                      <a:pt x="19492" y="9750"/>
                      <a:pt x="19492" y="9750"/>
                      <a:pt x="19492" y="9750"/>
                    </a:cubicBezTo>
                    <a:cubicBezTo>
                      <a:pt x="19529" y="9683"/>
                      <a:pt x="19529" y="9683"/>
                      <a:pt x="19529" y="9683"/>
                    </a:cubicBezTo>
                    <a:cubicBezTo>
                      <a:pt x="19529" y="9683"/>
                      <a:pt x="19529" y="9683"/>
                      <a:pt x="19529" y="9683"/>
                    </a:cubicBezTo>
                    <a:cubicBezTo>
                      <a:pt x="19529" y="9683"/>
                      <a:pt x="19529" y="9683"/>
                      <a:pt x="19529" y="9683"/>
                    </a:cubicBezTo>
                    <a:cubicBezTo>
                      <a:pt x="19529" y="9615"/>
                      <a:pt x="19529" y="9615"/>
                      <a:pt x="19529" y="9615"/>
                    </a:cubicBezTo>
                    <a:cubicBezTo>
                      <a:pt x="19492" y="9615"/>
                      <a:pt x="19492" y="9615"/>
                      <a:pt x="19492" y="9615"/>
                    </a:cubicBezTo>
                    <a:cubicBezTo>
                      <a:pt x="19492" y="9683"/>
                      <a:pt x="19492" y="9683"/>
                      <a:pt x="19492" y="9683"/>
                    </a:cubicBezTo>
                    <a:cubicBezTo>
                      <a:pt x="19455" y="9615"/>
                      <a:pt x="19455" y="9615"/>
                      <a:pt x="19455" y="9615"/>
                    </a:cubicBezTo>
                    <a:cubicBezTo>
                      <a:pt x="19455" y="9547"/>
                      <a:pt x="19455" y="9547"/>
                      <a:pt x="19455" y="9547"/>
                    </a:cubicBezTo>
                    <a:cubicBezTo>
                      <a:pt x="19492" y="9412"/>
                      <a:pt x="19492" y="9412"/>
                      <a:pt x="19492" y="9412"/>
                    </a:cubicBezTo>
                    <a:cubicBezTo>
                      <a:pt x="19455" y="9412"/>
                      <a:pt x="19455" y="9412"/>
                      <a:pt x="19455" y="9412"/>
                    </a:cubicBezTo>
                    <a:cubicBezTo>
                      <a:pt x="19455" y="9344"/>
                      <a:pt x="19455" y="9344"/>
                      <a:pt x="19455" y="9344"/>
                    </a:cubicBezTo>
                    <a:cubicBezTo>
                      <a:pt x="19455" y="9344"/>
                      <a:pt x="19455" y="9344"/>
                      <a:pt x="19455" y="9344"/>
                    </a:cubicBezTo>
                    <a:cubicBezTo>
                      <a:pt x="19418" y="9344"/>
                      <a:pt x="19418" y="9344"/>
                      <a:pt x="19418" y="9344"/>
                    </a:cubicBezTo>
                    <a:cubicBezTo>
                      <a:pt x="19418" y="9344"/>
                      <a:pt x="19418" y="9344"/>
                      <a:pt x="19418" y="9344"/>
                    </a:cubicBezTo>
                    <a:cubicBezTo>
                      <a:pt x="19418" y="9209"/>
                      <a:pt x="19418" y="9209"/>
                      <a:pt x="19418" y="9209"/>
                    </a:cubicBezTo>
                    <a:cubicBezTo>
                      <a:pt x="19418" y="9209"/>
                      <a:pt x="19418" y="9209"/>
                      <a:pt x="19418" y="9209"/>
                    </a:cubicBezTo>
                    <a:cubicBezTo>
                      <a:pt x="19418" y="9209"/>
                      <a:pt x="19418" y="9209"/>
                      <a:pt x="19418" y="9209"/>
                    </a:cubicBezTo>
                    <a:cubicBezTo>
                      <a:pt x="19418" y="9141"/>
                      <a:pt x="19418" y="9141"/>
                      <a:pt x="19418" y="9141"/>
                    </a:cubicBezTo>
                    <a:cubicBezTo>
                      <a:pt x="19381" y="9073"/>
                      <a:pt x="19381" y="9073"/>
                      <a:pt x="19381" y="9073"/>
                    </a:cubicBezTo>
                    <a:cubicBezTo>
                      <a:pt x="19381" y="9073"/>
                      <a:pt x="19381" y="9073"/>
                      <a:pt x="19381" y="9073"/>
                    </a:cubicBezTo>
                    <a:cubicBezTo>
                      <a:pt x="19381" y="9073"/>
                      <a:pt x="19381" y="9073"/>
                      <a:pt x="19381" y="9073"/>
                    </a:cubicBezTo>
                    <a:cubicBezTo>
                      <a:pt x="19381" y="9006"/>
                      <a:pt x="19381" y="9006"/>
                      <a:pt x="19381" y="9006"/>
                    </a:cubicBezTo>
                    <a:cubicBezTo>
                      <a:pt x="19344" y="8938"/>
                      <a:pt x="19344" y="8938"/>
                      <a:pt x="19344" y="8938"/>
                    </a:cubicBezTo>
                    <a:cubicBezTo>
                      <a:pt x="19344" y="8938"/>
                      <a:pt x="19344" y="8938"/>
                      <a:pt x="19344" y="8938"/>
                    </a:cubicBezTo>
                    <a:cubicBezTo>
                      <a:pt x="19307" y="8870"/>
                      <a:pt x="19307" y="8870"/>
                      <a:pt x="19307" y="8870"/>
                    </a:cubicBezTo>
                    <a:cubicBezTo>
                      <a:pt x="19307" y="8870"/>
                      <a:pt x="19307" y="8870"/>
                      <a:pt x="19307" y="8870"/>
                    </a:cubicBezTo>
                    <a:cubicBezTo>
                      <a:pt x="19307" y="8803"/>
                      <a:pt x="19307" y="8803"/>
                      <a:pt x="19307" y="8803"/>
                    </a:cubicBezTo>
                    <a:cubicBezTo>
                      <a:pt x="19307" y="8735"/>
                      <a:pt x="19307" y="8735"/>
                      <a:pt x="19307" y="8735"/>
                    </a:cubicBezTo>
                    <a:cubicBezTo>
                      <a:pt x="19344" y="8667"/>
                      <a:pt x="19344" y="8667"/>
                      <a:pt x="19344" y="8667"/>
                    </a:cubicBezTo>
                    <a:cubicBezTo>
                      <a:pt x="19381" y="8667"/>
                      <a:pt x="19381" y="8667"/>
                      <a:pt x="19381" y="8667"/>
                    </a:cubicBezTo>
                    <a:cubicBezTo>
                      <a:pt x="19418" y="8667"/>
                      <a:pt x="19418" y="8667"/>
                      <a:pt x="19418" y="8667"/>
                    </a:cubicBezTo>
                    <a:cubicBezTo>
                      <a:pt x="19381" y="8599"/>
                      <a:pt x="19381" y="8599"/>
                      <a:pt x="19381" y="8599"/>
                    </a:cubicBezTo>
                    <a:cubicBezTo>
                      <a:pt x="19455" y="8599"/>
                      <a:pt x="19455" y="8599"/>
                      <a:pt x="19455" y="8599"/>
                    </a:cubicBezTo>
                    <a:cubicBezTo>
                      <a:pt x="19418" y="8599"/>
                      <a:pt x="19418" y="8599"/>
                      <a:pt x="19418" y="8599"/>
                    </a:cubicBezTo>
                    <a:cubicBezTo>
                      <a:pt x="19381" y="8599"/>
                      <a:pt x="19381" y="8599"/>
                      <a:pt x="19381" y="8599"/>
                    </a:cubicBezTo>
                    <a:cubicBezTo>
                      <a:pt x="19381" y="8599"/>
                      <a:pt x="19381" y="8599"/>
                      <a:pt x="19381" y="8599"/>
                    </a:cubicBezTo>
                    <a:cubicBezTo>
                      <a:pt x="19307" y="8599"/>
                      <a:pt x="19307" y="8599"/>
                      <a:pt x="19307" y="8599"/>
                    </a:cubicBezTo>
                    <a:cubicBezTo>
                      <a:pt x="19270" y="8532"/>
                      <a:pt x="19270" y="8532"/>
                      <a:pt x="19270" y="8532"/>
                    </a:cubicBezTo>
                    <a:cubicBezTo>
                      <a:pt x="19270" y="8532"/>
                      <a:pt x="19270" y="8532"/>
                      <a:pt x="19270" y="8532"/>
                    </a:cubicBezTo>
                    <a:cubicBezTo>
                      <a:pt x="19233" y="8532"/>
                      <a:pt x="19233" y="8532"/>
                      <a:pt x="19233" y="8532"/>
                    </a:cubicBezTo>
                    <a:cubicBezTo>
                      <a:pt x="19196" y="8599"/>
                      <a:pt x="19196" y="8599"/>
                      <a:pt x="19196" y="8599"/>
                    </a:cubicBezTo>
                    <a:cubicBezTo>
                      <a:pt x="19159" y="8599"/>
                      <a:pt x="19159" y="8599"/>
                      <a:pt x="19159" y="8599"/>
                    </a:cubicBezTo>
                    <a:cubicBezTo>
                      <a:pt x="19122" y="8667"/>
                      <a:pt x="19122" y="8667"/>
                      <a:pt x="19122" y="8667"/>
                    </a:cubicBezTo>
                    <a:cubicBezTo>
                      <a:pt x="19122" y="8667"/>
                      <a:pt x="19122" y="8667"/>
                      <a:pt x="19122" y="8667"/>
                    </a:cubicBezTo>
                    <a:cubicBezTo>
                      <a:pt x="19122" y="8735"/>
                      <a:pt x="19122" y="8735"/>
                      <a:pt x="19122" y="8735"/>
                    </a:cubicBezTo>
                    <a:cubicBezTo>
                      <a:pt x="19159" y="8803"/>
                      <a:pt x="19159" y="8803"/>
                      <a:pt x="19159" y="8803"/>
                    </a:cubicBezTo>
                    <a:cubicBezTo>
                      <a:pt x="19159" y="8803"/>
                      <a:pt x="19159" y="8803"/>
                      <a:pt x="19159" y="8803"/>
                    </a:cubicBezTo>
                    <a:cubicBezTo>
                      <a:pt x="19159" y="8870"/>
                      <a:pt x="19159" y="8870"/>
                      <a:pt x="19159" y="8870"/>
                    </a:cubicBezTo>
                    <a:cubicBezTo>
                      <a:pt x="19159" y="8938"/>
                      <a:pt x="19159" y="8938"/>
                      <a:pt x="19159" y="8938"/>
                    </a:cubicBezTo>
                    <a:cubicBezTo>
                      <a:pt x="19196" y="9006"/>
                      <a:pt x="19196" y="9006"/>
                      <a:pt x="19196" y="9006"/>
                    </a:cubicBezTo>
                    <a:cubicBezTo>
                      <a:pt x="19196" y="9006"/>
                      <a:pt x="19196" y="9006"/>
                      <a:pt x="19196" y="9006"/>
                    </a:cubicBezTo>
                    <a:cubicBezTo>
                      <a:pt x="19233" y="9006"/>
                      <a:pt x="19233" y="9006"/>
                      <a:pt x="19233" y="9006"/>
                    </a:cubicBezTo>
                    <a:cubicBezTo>
                      <a:pt x="19233" y="9141"/>
                      <a:pt x="19233" y="9141"/>
                      <a:pt x="19233" y="9141"/>
                    </a:cubicBezTo>
                    <a:cubicBezTo>
                      <a:pt x="19270" y="9141"/>
                      <a:pt x="19270" y="9141"/>
                      <a:pt x="19270" y="9141"/>
                    </a:cubicBezTo>
                    <a:cubicBezTo>
                      <a:pt x="19270" y="9209"/>
                      <a:pt x="19270" y="9209"/>
                      <a:pt x="19270" y="9209"/>
                    </a:cubicBezTo>
                    <a:cubicBezTo>
                      <a:pt x="19307" y="9276"/>
                      <a:pt x="19307" y="9276"/>
                      <a:pt x="19307" y="9276"/>
                    </a:cubicBezTo>
                    <a:cubicBezTo>
                      <a:pt x="19270" y="9276"/>
                      <a:pt x="19270" y="9276"/>
                      <a:pt x="19270" y="9276"/>
                    </a:cubicBezTo>
                    <a:cubicBezTo>
                      <a:pt x="19270" y="9276"/>
                      <a:pt x="19270" y="9276"/>
                      <a:pt x="19270" y="9276"/>
                    </a:cubicBezTo>
                    <a:cubicBezTo>
                      <a:pt x="19233" y="9209"/>
                      <a:pt x="19233" y="9209"/>
                      <a:pt x="19233" y="9209"/>
                    </a:cubicBezTo>
                    <a:cubicBezTo>
                      <a:pt x="19196" y="9209"/>
                      <a:pt x="19196" y="9209"/>
                      <a:pt x="19196" y="9209"/>
                    </a:cubicBezTo>
                    <a:cubicBezTo>
                      <a:pt x="19196" y="9276"/>
                      <a:pt x="19196" y="9276"/>
                      <a:pt x="19196" y="9276"/>
                    </a:cubicBezTo>
                    <a:cubicBezTo>
                      <a:pt x="19159" y="9344"/>
                      <a:pt x="19159" y="9344"/>
                      <a:pt x="19159" y="9344"/>
                    </a:cubicBezTo>
                    <a:cubicBezTo>
                      <a:pt x="19196" y="9412"/>
                      <a:pt x="19196" y="9412"/>
                      <a:pt x="19196" y="9412"/>
                    </a:cubicBezTo>
                    <a:cubicBezTo>
                      <a:pt x="19159" y="9480"/>
                      <a:pt x="19159" y="9480"/>
                      <a:pt x="19159" y="9480"/>
                    </a:cubicBezTo>
                    <a:cubicBezTo>
                      <a:pt x="19159" y="9480"/>
                      <a:pt x="19159" y="9480"/>
                      <a:pt x="19159" y="9480"/>
                    </a:cubicBezTo>
                    <a:cubicBezTo>
                      <a:pt x="19159" y="9480"/>
                      <a:pt x="19159" y="9480"/>
                      <a:pt x="19159" y="9480"/>
                    </a:cubicBezTo>
                    <a:cubicBezTo>
                      <a:pt x="19159" y="9547"/>
                      <a:pt x="19159" y="9547"/>
                      <a:pt x="19159" y="9547"/>
                    </a:cubicBezTo>
                    <a:cubicBezTo>
                      <a:pt x="19159" y="9547"/>
                      <a:pt x="19159" y="9547"/>
                      <a:pt x="19159" y="9547"/>
                    </a:cubicBezTo>
                    <a:cubicBezTo>
                      <a:pt x="19159" y="9615"/>
                      <a:pt x="19159" y="9615"/>
                      <a:pt x="19159" y="9615"/>
                    </a:cubicBezTo>
                    <a:cubicBezTo>
                      <a:pt x="19159" y="9615"/>
                      <a:pt x="19159" y="9615"/>
                      <a:pt x="19159" y="9615"/>
                    </a:cubicBezTo>
                    <a:cubicBezTo>
                      <a:pt x="19159" y="9683"/>
                      <a:pt x="19159" y="9683"/>
                      <a:pt x="19159" y="9683"/>
                    </a:cubicBezTo>
                    <a:cubicBezTo>
                      <a:pt x="19159" y="9818"/>
                      <a:pt x="19159" y="9818"/>
                      <a:pt x="19159" y="9818"/>
                    </a:cubicBezTo>
                    <a:cubicBezTo>
                      <a:pt x="19122" y="9818"/>
                      <a:pt x="19122" y="9818"/>
                      <a:pt x="19122" y="9818"/>
                    </a:cubicBezTo>
                    <a:cubicBezTo>
                      <a:pt x="19122" y="9886"/>
                      <a:pt x="19122" y="9886"/>
                      <a:pt x="19122" y="9886"/>
                    </a:cubicBezTo>
                    <a:cubicBezTo>
                      <a:pt x="19122" y="9886"/>
                      <a:pt x="19122" y="9886"/>
                      <a:pt x="19122" y="9886"/>
                    </a:cubicBezTo>
                    <a:cubicBezTo>
                      <a:pt x="19085" y="9954"/>
                      <a:pt x="19085" y="9954"/>
                      <a:pt x="19085" y="9954"/>
                    </a:cubicBezTo>
                    <a:cubicBezTo>
                      <a:pt x="19085" y="9954"/>
                      <a:pt x="19085" y="9954"/>
                      <a:pt x="19085" y="9954"/>
                    </a:cubicBezTo>
                    <a:cubicBezTo>
                      <a:pt x="19048" y="9886"/>
                      <a:pt x="19048" y="9886"/>
                      <a:pt x="19048" y="9886"/>
                    </a:cubicBezTo>
                    <a:cubicBezTo>
                      <a:pt x="19085" y="9818"/>
                      <a:pt x="19085" y="9818"/>
                      <a:pt x="19085" y="9818"/>
                    </a:cubicBezTo>
                    <a:cubicBezTo>
                      <a:pt x="19048" y="9750"/>
                      <a:pt x="19048" y="9750"/>
                      <a:pt x="19048" y="9750"/>
                    </a:cubicBezTo>
                    <a:cubicBezTo>
                      <a:pt x="19048" y="9750"/>
                      <a:pt x="19048" y="9750"/>
                      <a:pt x="19048" y="9750"/>
                    </a:cubicBezTo>
                    <a:cubicBezTo>
                      <a:pt x="19011" y="9818"/>
                      <a:pt x="19011" y="9818"/>
                      <a:pt x="19011" y="9818"/>
                    </a:cubicBezTo>
                    <a:cubicBezTo>
                      <a:pt x="19011" y="9818"/>
                      <a:pt x="19011" y="9818"/>
                      <a:pt x="19011" y="9818"/>
                    </a:cubicBezTo>
                    <a:cubicBezTo>
                      <a:pt x="18974" y="9886"/>
                      <a:pt x="18974" y="9886"/>
                      <a:pt x="18974" y="9886"/>
                    </a:cubicBezTo>
                    <a:cubicBezTo>
                      <a:pt x="18974" y="9750"/>
                      <a:pt x="18974" y="9750"/>
                      <a:pt x="18974" y="9750"/>
                    </a:cubicBezTo>
                    <a:cubicBezTo>
                      <a:pt x="18937" y="9750"/>
                      <a:pt x="18937" y="9750"/>
                      <a:pt x="18937" y="9750"/>
                    </a:cubicBezTo>
                    <a:cubicBezTo>
                      <a:pt x="18937" y="9750"/>
                      <a:pt x="18937" y="9750"/>
                      <a:pt x="18937" y="9750"/>
                    </a:cubicBezTo>
                    <a:cubicBezTo>
                      <a:pt x="18900" y="9750"/>
                      <a:pt x="18900" y="9750"/>
                      <a:pt x="18900" y="9750"/>
                    </a:cubicBezTo>
                    <a:cubicBezTo>
                      <a:pt x="18900" y="9750"/>
                      <a:pt x="18900" y="9750"/>
                      <a:pt x="18900" y="9750"/>
                    </a:cubicBezTo>
                    <a:cubicBezTo>
                      <a:pt x="18900" y="9750"/>
                      <a:pt x="18900" y="9750"/>
                      <a:pt x="18900" y="9750"/>
                    </a:cubicBezTo>
                    <a:cubicBezTo>
                      <a:pt x="18937" y="9683"/>
                      <a:pt x="18937" y="9683"/>
                      <a:pt x="18937" y="9683"/>
                    </a:cubicBezTo>
                    <a:cubicBezTo>
                      <a:pt x="18900" y="9683"/>
                      <a:pt x="18900" y="9683"/>
                      <a:pt x="18900" y="9683"/>
                    </a:cubicBezTo>
                    <a:cubicBezTo>
                      <a:pt x="18900" y="9615"/>
                      <a:pt x="18900" y="9615"/>
                      <a:pt x="18900" y="9615"/>
                    </a:cubicBezTo>
                    <a:cubicBezTo>
                      <a:pt x="18937" y="9615"/>
                      <a:pt x="18937" y="9615"/>
                      <a:pt x="18937" y="9615"/>
                    </a:cubicBezTo>
                    <a:cubicBezTo>
                      <a:pt x="18900" y="9547"/>
                      <a:pt x="18900" y="9547"/>
                      <a:pt x="18900" y="9547"/>
                    </a:cubicBezTo>
                    <a:cubicBezTo>
                      <a:pt x="18900" y="9547"/>
                      <a:pt x="18900" y="9547"/>
                      <a:pt x="18900" y="9547"/>
                    </a:cubicBezTo>
                    <a:cubicBezTo>
                      <a:pt x="18937" y="9480"/>
                      <a:pt x="18937" y="9480"/>
                      <a:pt x="18937" y="9480"/>
                    </a:cubicBezTo>
                    <a:cubicBezTo>
                      <a:pt x="18900" y="9480"/>
                      <a:pt x="18900" y="9480"/>
                      <a:pt x="18900" y="9480"/>
                    </a:cubicBezTo>
                    <a:cubicBezTo>
                      <a:pt x="18900" y="9412"/>
                      <a:pt x="18900" y="9412"/>
                      <a:pt x="18900" y="9412"/>
                    </a:cubicBezTo>
                    <a:cubicBezTo>
                      <a:pt x="18900" y="9412"/>
                      <a:pt x="18900" y="9412"/>
                      <a:pt x="18900" y="9412"/>
                    </a:cubicBezTo>
                    <a:cubicBezTo>
                      <a:pt x="18900" y="9344"/>
                      <a:pt x="18900" y="9344"/>
                      <a:pt x="18900" y="9344"/>
                    </a:cubicBezTo>
                    <a:cubicBezTo>
                      <a:pt x="18863" y="9276"/>
                      <a:pt x="18863" y="9276"/>
                      <a:pt x="18863" y="9276"/>
                    </a:cubicBezTo>
                    <a:cubicBezTo>
                      <a:pt x="18863" y="9276"/>
                      <a:pt x="18863" y="9276"/>
                      <a:pt x="18863" y="9276"/>
                    </a:cubicBezTo>
                    <a:cubicBezTo>
                      <a:pt x="18863" y="9276"/>
                      <a:pt x="18863" y="9276"/>
                      <a:pt x="18863" y="9276"/>
                    </a:cubicBezTo>
                    <a:cubicBezTo>
                      <a:pt x="18826" y="9344"/>
                      <a:pt x="18826" y="9344"/>
                      <a:pt x="18826" y="9344"/>
                    </a:cubicBezTo>
                    <a:cubicBezTo>
                      <a:pt x="18826" y="9344"/>
                      <a:pt x="18826" y="9344"/>
                      <a:pt x="18826" y="9344"/>
                    </a:cubicBezTo>
                    <a:cubicBezTo>
                      <a:pt x="18826" y="9412"/>
                      <a:pt x="18826" y="9412"/>
                      <a:pt x="18826" y="9412"/>
                    </a:cubicBezTo>
                    <a:cubicBezTo>
                      <a:pt x="18789" y="9480"/>
                      <a:pt x="18789" y="9480"/>
                      <a:pt x="18789" y="9480"/>
                    </a:cubicBezTo>
                    <a:cubicBezTo>
                      <a:pt x="18789" y="9480"/>
                      <a:pt x="18789" y="9480"/>
                      <a:pt x="18789" y="9480"/>
                    </a:cubicBezTo>
                    <a:cubicBezTo>
                      <a:pt x="18752" y="9412"/>
                      <a:pt x="18752" y="9412"/>
                      <a:pt x="18752" y="9412"/>
                    </a:cubicBezTo>
                    <a:cubicBezTo>
                      <a:pt x="18752" y="9412"/>
                      <a:pt x="18752" y="9412"/>
                      <a:pt x="18752" y="9412"/>
                    </a:cubicBezTo>
                    <a:cubicBezTo>
                      <a:pt x="18752" y="9412"/>
                      <a:pt x="18752" y="9412"/>
                      <a:pt x="18752" y="9412"/>
                    </a:cubicBezTo>
                    <a:cubicBezTo>
                      <a:pt x="18715" y="9344"/>
                      <a:pt x="18715" y="9344"/>
                      <a:pt x="18715" y="9344"/>
                    </a:cubicBezTo>
                    <a:cubicBezTo>
                      <a:pt x="18678" y="9344"/>
                      <a:pt x="18678" y="9344"/>
                      <a:pt x="18678" y="9344"/>
                    </a:cubicBezTo>
                    <a:cubicBezTo>
                      <a:pt x="18678" y="9344"/>
                      <a:pt x="18678" y="9344"/>
                      <a:pt x="18678" y="9344"/>
                    </a:cubicBezTo>
                    <a:cubicBezTo>
                      <a:pt x="18678" y="9344"/>
                      <a:pt x="18678" y="9344"/>
                      <a:pt x="18678" y="9344"/>
                    </a:cubicBezTo>
                    <a:cubicBezTo>
                      <a:pt x="18678" y="9412"/>
                      <a:pt x="18678" y="9412"/>
                      <a:pt x="18678" y="9412"/>
                    </a:cubicBezTo>
                    <a:cubicBezTo>
                      <a:pt x="18641" y="9412"/>
                      <a:pt x="18641" y="9412"/>
                      <a:pt x="18641" y="9412"/>
                    </a:cubicBezTo>
                    <a:cubicBezTo>
                      <a:pt x="18641" y="9480"/>
                      <a:pt x="18641" y="9480"/>
                      <a:pt x="18641" y="9480"/>
                    </a:cubicBezTo>
                    <a:cubicBezTo>
                      <a:pt x="18567" y="9480"/>
                      <a:pt x="18567" y="9480"/>
                      <a:pt x="18567" y="9480"/>
                    </a:cubicBezTo>
                    <a:cubicBezTo>
                      <a:pt x="18567" y="9480"/>
                      <a:pt x="18567" y="9480"/>
                      <a:pt x="18567" y="9480"/>
                    </a:cubicBezTo>
                    <a:cubicBezTo>
                      <a:pt x="18530" y="9480"/>
                      <a:pt x="18530" y="9480"/>
                      <a:pt x="18530" y="9480"/>
                    </a:cubicBezTo>
                    <a:cubicBezTo>
                      <a:pt x="18530" y="9547"/>
                      <a:pt x="18530" y="9547"/>
                      <a:pt x="18530" y="9547"/>
                    </a:cubicBezTo>
                    <a:cubicBezTo>
                      <a:pt x="18456" y="9480"/>
                      <a:pt x="18456" y="9480"/>
                      <a:pt x="18456" y="9480"/>
                    </a:cubicBezTo>
                    <a:cubicBezTo>
                      <a:pt x="18419" y="9615"/>
                      <a:pt x="18419" y="9615"/>
                      <a:pt x="18419" y="9615"/>
                    </a:cubicBezTo>
                    <a:cubicBezTo>
                      <a:pt x="18419" y="9615"/>
                      <a:pt x="18419" y="9615"/>
                      <a:pt x="18419" y="9615"/>
                    </a:cubicBezTo>
                    <a:cubicBezTo>
                      <a:pt x="18419" y="9683"/>
                      <a:pt x="18419" y="9683"/>
                      <a:pt x="18419" y="9683"/>
                    </a:cubicBezTo>
                    <a:cubicBezTo>
                      <a:pt x="18382" y="9750"/>
                      <a:pt x="18382" y="9750"/>
                      <a:pt x="18382" y="9750"/>
                    </a:cubicBezTo>
                    <a:cubicBezTo>
                      <a:pt x="18382" y="9750"/>
                      <a:pt x="18382" y="9750"/>
                      <a:pt x="18382" y="9750"/>
                    </a:cubicBezTo>
                    <a:cubicBezTo>
                      <a:pt x="18419" y="9818"/>
                      <a:pt x="18419" y="9818"/>
                      <a:pt x="18419" y="9818"/>
                    </a:cubicBezTo>
                    <a:cubicBezTo>
                      <a:pt x="18419" y="9886"/>
                      <a:pt x="18419" y="9886"/>
                      <a:pt x="18419" y="9886"/>
                    </a:cubicBezTo>
                    <a:cubicBezTo>
                      <a:pt x="18456" y="9954"/>
                      <a:pt x="18456" y="9954"/>
                      <a:pt x="18456" y="9954"/>
                    </a:cubicBezTo>
                    <a:cubicBezTo>
                      <a:pt x="18419" y="9954"/>
                      <a:pt x="18419" y="9954"/>
                      <a:pt x="18419" y="9954"/>
                    </a:cubicBezTo>
                    <a:cubicBezTo>
                      <a:pt x="18419" y="10157"/>
                      <a:pt x="18419" y="10157"/>
                      <a:pt x="18419" y="10157"/>
                    </a:cubicBezTo>
                    <a:cubicBezTo>
                      <a:pt x="18456" y="10224"/>
                      <a:pt x="18456" y="10224"/>
                      <a:pt x="18456" y="10224"/>
                    </a:cubicBezTo>
                    <a:cubicBezTo>
                      <a:pt x="18419" y="10292"/>
                      <a:pt x="18419" y="10292"/>
                      <a:pt x="18419" y="10292"/>
                    </a:cubicBezTo>
                    <a:cubicBezTo>
                      <a:pt x="18419" y="10292"/>
                      <a:pt x="18419" y="10292"/>
                      <a:pt x="18419" y="10292"/>
                    </a:cubicBezTo>
                    <a:cubicBezTo>
                      <a:pt x="18419" y="10360"/>
                      <a:pt x="18419" y="10360"/>
                      <a:pt x="18419" y="10360"/>
                    </a:cubicBezTo>
                    <a:cubicBezTo>
                      <a:pt x="18382" y="10360"/>
                      <a:pt x="18382" y="10360"/>
                      <a:pt x="18382" y="10360"/>
                    </a:cubicBezTo>
                    <a:cubicBezTo>
                      <a:pt x="18382" y="10495"/>
                      <a:pt x="18382" y="10495"/>
                      <a:pt x="18382" y="10495"/>
                    </a:cubicBezTo>
                    <a:cubicBezTo>
                      <a:pt x="18382" y="10495"/>
                      <a:pt x="18382" y="10495"/>
                      <a:pt x="18382" y="10495"/>
                    </a:cubicBezTo>
                    <a:cubicBezTo>
                      <a:pt x="18382" y="10563"/>
                      <a:pt x="18382" y="10563"/>
                      <a:pt x="18382" y="10563"/>
                    </a:cubicBezTo>
                    <a:cubicBezTo>
                      <a:pt x="18345" y="10698"/>
                      <a:pt x="18345" y="10698"/>
                      <a:pt x="18345" y="10698"/>
                    </a:cubicBezTo>
                    <a:cubicBezTo>
                      <a:pt x="18382" y="10766"/>
                      <a:pt x="18382" y="10766"/>
                      <a:pt x="18382" y="10766"/>
                    </a:cubicBezTo>
                    <a:cubicBezTo>
                      <a:pt x="18345" y="10766"/>
                      <a:pt x="18345" y="10766"/>
                      <a:pt x="18345" y="10766"/>
                    </a:cubicBezTo>
                    <a:cubicBezTo>
                      <a:pt x="18382" y="10902"/>
                      <a:pt x="18382" y="10902"/>
                      <a:pt x="18382" y="10902"/>
                    </a:cubicBezTo>
                    <a:cubicBezTo>
                      <a:pt x="18382" y="10902"/>
                      <a:pt x="18382" y="10902"/>
                      <a:pt x="18382" y="10902"/>
                    </a:cubicBezTo>
                    <a:cubicBezTo>
                      <a:pt x="18382" y="10969"/>
                      <a:pt x="18382" y="10969"/>
                      <a:pt x="18382" y="10969"/>
                    </a:cubicBezTo>
                    <a:cubicBezTo>
                      <a:pt x="18382" y="10969"/>
                      <a:pt x="18382" y="10969"/>
                      <a:pt x="18382" y="10969"/>
                    </a:cubicBezTo>
                    <a:cubicBezTo>
                      <a:pt x="18419" y="10969"/>
                      <a:pt x="18419" y="10969"/>
                      <a:pt x="18419" y="10969"/>
                    </a:cubicBezTo>
                    <a:cubicBezTo>
                      <a:pt x="18456" y="10969"/>
                      <a:pt x="18456" y="10969"/>
                      <a:pt x="18456" y="10969"/>
                    </a:cubicBezTo>
                    <a:cubicBezTo>
                      <a:pt x="18456" y="10902"/>
                      <a:pt x="18456" y="10902"/>
                      <a:pt x="18456" y="10902"/>
                    </a:cubicBezTo>
                    <a:cubicBezTo>
                      <a:pt x="18456" y="10902"/>
                      <a:pt x="18456" y="10902"/>
                      <a:pt x="18456" y="10902"/>
                    </a:cubicBezTo>
                    <a:cubicBezTo>
                      <a:pt x="18493" y="10902"/>
                      <a:pt x="18493" y="10902"/>
                      <a:pt x="18493" y="10902"/>
                    </a:cubicBezTo>
                    <a:cubicBezTo>
                      <a:pt x="18493" y="10902"/>
                      <a:pt x="18493" y="10902"/>
                      <a:pt x="18493" y="10902"/>
                    </a:cubicBezTo>
                    <a:cubicBezTo>
                      <a:pt x="18493" y="10902"/>
                      <a:pt x="18493" y="10902"/>
                      <a:pt x="18493" y="10902"/>
                    </a:cubicBezTo>
                    <a:cubicBezTo>
                      <a:pt x="18493" y="10902"/>
                      <a:pt x="18493" y="10902"/>
                      <a:pt x="18493" y="10902"/>
                    </a:cubicBezTo>
                    <a:cubicBezTo>
                      <a:pt x="18530" y="10902"/>
                      <a:pt x="18530" y="10902"/>
                      <a:pt x="18530" y="10902"/>
                    </a:cubicBezTo>
                    <a:cubicBezTo>
                      <a:pt x="18567" y="10969"/>
                      <a:pt x="18567" y="10969"/>
                      <a:pt x="18567" y="10969"/>
                    </a:cubicBezTo>
                    <a:cubicBezTo>
                      <a:pt x="18567" y="10969"/>
                      <a:pt x="18567" y="10969"/>
                      <a:pt x="18567" y="10969"/>
                    </a:cubicBezTo>
                    <a:cubicBezTo>
                      <a:pt x="18530" y="10969"/>
                      <a:pt x="18530" y="10969"/>
                      <a:pt x="18530" y="10969"/>
                    </a:cubicBezTo>
                    <a:cubicBezTo>
                      <a:pt x="18567" y="11037"/>
                      <a:pt x="18567" y="11037"/>
                      <a:pt x="18567" y="11037"/>
                    </a:cubicBezTo>
                    <a:cubicBezTo>
                      <a:pt x="18567" y="11037"/>
                      <a:pt x="18567" y="11037"/>
                      <a:pt x="18567" y="11037"/>
                    </a:cubicBezTo>
                    <a:cubicBezTo>
                      <a:pt x="18530" y="11037"/>
                      <a:pt x="18530" y="11037"/>
                      <a:pt x="18530" y="11037"/>
                    </a:cubicBezTo>
                    <a:cubicBezTo>
                      <a:pt x="18530" y="11105"/>
                      <a:pt x="18530" y="11105"/>
                      <a:pt x="18530" y="11105"/>
                    </a:cubicBezTo>
                    <a:cubicBezTo>
                      <a:pt x="18493" y="11037"/>
                      <a:pt x="18493" y="11037"/>
                      <a:pt x="18493" y="11037"/>
                    </a:cubicBezTo>
                    <a:cubicBezTo>
                      <a:pt x="18493" y="11105"/>
                      <a:pt x="18493" y="11105"/>
                      <a:pt x="18493" y="11105"/>
                    </a:cubicBezTo>
                    <a:cubicBezTo>
                      <a:pt x="18493" y="11105"/>
                      <a:pt x="18493" y="11105"/>
                      <a:pt x="18493" y="11105"/>
                    </a:cubicBezTo>
                    <a:cubicBezTo>
                      <a:pt x="18493" y="11172"/>
                      <a:pt x="18493" y="11172"/>
                      <a:pt x="18493" y="11172"/>
                    </a:cubicBezTo>
                    <a:cubicBezTo>
                      <a:pt x="18456" y="11240"/>
                      <a:pt x="18456" y="11240"/>
                      <a:pt x="18456" y="11240"/>
                    </a:cubicBezTo>
                    <a:cubicBezTo>
                      <a:pt x="18419" y="11172"/>
                      <a:pt x="18419" y="11172"/>
                      <a:pt x="18419" y="11172"/>
                    </a:cubicBezTo>
                    <a:cubicBezTo>
                      <a:pt x="18419" y="11172"/>
                      <a:pt x="18419" y="11172"/>
                      <a:pt x="18419" y="11172"/>
                    </a:cubicBezTo>
                    <a:cubicBezTo>
                      <a:pt x="18419" y="11105"/>
                      <a:pt x="18419" y="11105"/>
                      <a:pt x="18419" y="11105"/>
                    </a:cubicBezTo>
                    <a:cubicBezTo>
                      <a:pt x="18382" y="11172"/>
                      <a:pt x="18382" y="11172"/>
                      <a:pt x="18382" y="11172"/>
                    </a:cubicBezTo>
                    <a:cubicBezTo>
                      <a:pt x="18382" y="11105"/>
                      <a:pt x="18382" y="11105"/>
                      <a:pt x="18382" y="11105"/>
                    </a:cubicBezTo>
                    <a:cubicBezTo>
                      <a:pt x="18345" y="11105"/>
                      <a:pt x="18345" y="11105"/>
                      <a:pt x="18345" y="11105"/>
                    </a:cubicBezTo>
                    <a:cubicBezTo>
                      <a:pt x="18345" y="11172"/>
                      <a:pt x="18345" y="11172"/>
                      <a:pt x="18345" y="11172"/>
                    </a:cubicBezTo>
                    <a:cubicBezTo>
                      <a:pt x="18345" y="11240"/>
                      <a:pt x="18345" y="11240"/>
                      <a:pt x="18345" y="11240"/>
                    </a:cubicBezTo>
                    <a:cubicBezTo>
                      <a:pt x="18345" y="11240"/>
                      <a:pt x="18345" y="11240"/>
                      <a:pt x="18345" y="11240"/>
                    </a:cubicBezTo>
                    <a:cubicBezTo>
                      <a:pt x="18308" y="11240"/>
                      <a:pt x="18308" y="11240"/>
                      <a:pt x="18308" y="11240"/>
                    </a:cubicBezTo>
                    <a:cubicBezTo>
                      <a:pt x="18308" y="11308"/>
                      <a:pt x="18308" y="11308"/>
                      <a:pt x="18308" y="11308"/>
                    </a:cubicBezTo>
                    <a:cubicBezTo>
                      <a:pt x="18308" y="11308"/>
                      <a:pt x="18308" y="11308"/>
                      <a:pt x="18308" y="11308"/>
                    </a:cubicBezTo>
                    <a:cubicBezTo>
                      <a:pt x="18308" y="11376"/>
                      <a:pt x="18308" y="11376"/>
                      <a:pt x="18308" y="11376"/>
                    </a:cubicBezTo>
                    <a:cubicBezTo>
                      <a:pt x="18271" y="11308"/>
                      <a:pt x="18271" y="11308"/>
                      <a:pt x="18271" y="11308"/>
                    </a:cubicBezTo>
                    <a:cubicBezTo>
                      <a:pt x="18234" y="11240"/>
                      <a:pt x="18234" y="11240"/>
                      <a:pt x="18234" y="11240"/>
                    </a:cubicBezTo>
                    <a:cubicBezTo>
                      <a:pt x="18197" y="11240"/>
                      <a:pt x="18197" y="11240"/>
                      <a:pt x="18197" y="11240"/>
                    </a:cubicBezTo>
                    <a:cubicBezTo>
                      <a:pt x="18234" y="11308"/>
                      <a:pt x="18234" y="11308"/>
                      <a:pt x="18234" y="11308"/>
                    </a:cubicBezTo>
                    <a:cubicBezTo>
                      <a:pt x="18197" y="11376"/>
                      <a:pt x="18197" y="11376"/>
                      <a:pt x="18197" y="11376"/>
                    </a:cubicBezTo>
                    <a:cubicBezTo>
                      <a:pt x="18197" y="11376"/>
                      <a:pt x="18197" y="11376"/>
                      <a:pt x="18197" y="11376"/>
                    </a:cubicBezTo>
                    <a:cubicBezTo>
                      <a:pt x="18197" y="11443"/>
                      <a:pt x="18197" y="11443"/>
                      <a:pt x="18197" y="11443"/>
                    </a:cubicBezTo>
                    <a:cubicBezTo>
                      <a:pt x="18160" y="11443"/>
                      <a:pt x="18160" y="11443"/>
                      <a:pt x="18160" y="11443"/>
                    </a:cubicBezTo>
                    <a:cubicBezTo>
                      <a:pt x="18123" y="11443"/>
                      <a:pt x="18123" y="11443"/>
                      <a:pt x="18123" y="11443"/>
                    </a:cubicBezTo>
                    <a:cubicBezTo>
                      <a:pt x="18086" y="11376"/>
                      <a:pt x="18086" y="11376"/>
                      <a:pt x="18086" y="11376"/>
                    </a:cubicBezTo>
                    <a:cubicBezTo>
                      <a:pt x="18049" y="11376"/>
                      <a:pt x="18049" y="11376"/>
                      <a:pt x="18049" y="11376"/>
                    </a:cubicBezTo>
                    <a:cubicBezTo>
                      <a:pt x="18049" y="11376"/>
                      <a:pt x="18049" y="11376"/>
                      <a:pt x="18049" y="11376"/>
                    </a:cubicBezTo>
                    <a:cubicBezTo>
                      <a:pt x="18049" y="11308"/>
                      <a:pt x="18049" y="11308"/>
                      <a:pt x="18049" y="11308"/>
                    </a:cubicBezTo>
                    <a:cubicBezTo>
                      <a:pt x="18086" y="11308"/>
                      <a:pt x="18086" y="11308"/>
                      <a:pt x="18086" y="11308"/>
                    </a:cubicBezTo>
                    <a:cubicBezTo>
                      <a:pt x="18086" y="11240"/>
                      <a:pt x="18086" y="11240"/>
                      <a:pt x="18086" y="11240"/>
                    </a:cubicBezTo>
                    <a:cubicBezTo>
                      <a:pt x="18086" y="11240"/>
                      <a:pt x="18086" y="11240"/>
                      <a:pt x="18086" y="11240"/>
                    </a:cubicBezTo>
                    <a:cubicBezTo>
                      <a:pt x="18160" y="11240"/>
                      <a:pt x="18160" y="11240"/>
                      <a:pt x="18160" y="11240"/>
                    </a:cubicBezTo>
                    <a:cubicBezTo>
                      <a:pt x="18197" y="11172"/>
                      <a:pt x="18197" y="11172"/>
                      <a:pt x="18197" y="11172"/>
                    </a:cubicBezTo>
                    <a:cubicBezTo>
                      <a:pt x="18197" y="11172"/>
                      <a:pt x="18197" y="11172"/>
                      <a:pt x="18197" y="11172"/>
                    </a:cubicBezTo>
                    <a:cubicBezTo>
                      <a:pt x="18160" y="11105"/>
                      <a:pt x="18160" y="11105"/>
                      <a:pt x="18160" y="11105"/>
                    </a:cubicBezTo>
                    <a:cubicBezTo>
                      <a:pt x="18123" y="11172"/>
                      <a:pt x="18123" y="11172"/>
                      <a:pt x="18123" y="11172"/>
                    </a:cubicBezTo>
                    <a:cubicBezTo>
                      <a:pt x="18086" y="11172"/>
                      <a:pt x="18086" y="11172"/>
                      <a:pt x="18086" y="11172"/>
                    </a:cubicBezTo>
                    <a:cubicBezTo>
                      <a:pt x="18086" y="11172"/>
                      <a:pt x="18086" y="11172"/>
                      <a:pt x="18086" y="11172"/>
                    </a:cubicBezTo>
                    <a:cubicBezTo>
                      <a:pt x="18049" y="11105"/>
                      <a:pt x="18049" y="11105"/>
                      <a:pt x="18049" y="11105"/>
                    </a:cubicBezTo>
                    <a:cubicBezTo>
                      <a:pt x="18049" y="11105"/>
                      <a:pt x="18049" y="11105"/>
                      <a:pt x="18049" y="11105"/>
                    </a:cubicBezTo>
                    <a:cubicBezTo>
                      <a:pt x="17975" y="11105"/>
                      <a:pt x="17975" y="11105"/>
                      <a:pt x="17975" y="11105"/>
                    </a:cubicBezTo>
                    <a:cubicBezTo>
                      <a:pt x="17938" y="11105"/>
                      <a:pt x="17938" y="11105"/>
                      <a:pt x="17938" y="11105"/>
                    </a:cubicBezTo>
                    <a:cubicBezTo>
                      <a:pt x="17938" y="11105"/>
                      <a:pt x="17938" y="11105"/>
                      <a:pt x="17938" y="11105"/>
                    </a:cubicBezTo>
                    <a:cubicBezTo>
                      <a:pt x="17938" y="11105"/>
                      <a:pt x="17938" y="11105"/>
                      <a:pt x="17938" y="11105"/>
                    </a:cubicBezTo>
                    <a:cubicBezTo>
                      <a:pt x="17901" y="11105"/>
                      <a:pt x="17901" y="11105"/>
                      <a:pt x="17901" y="11105"/>
                    </a:cubicBezTo>
                    <a:cubicBezTo>
                      <a:pt x="17901" y="11105"/>
                      <a:pt x="17901" y="11105"/>
                      <a:pt x="17901" y="11105"/>
                    </a:cubicBezTo>
                    <a:cubicBezTo>
                      <a:pt x="17864" y="11105"/>
                      <a:pt x="17864" y="11105"/>
                      <a:pt x="17864" y="11105"/>
                    </a:cubicBezTo>
                    <a:cubicBezTo>
                      <a:pt x="17827" y="11037"/>
                      <a:pt x="17827" y="11037"/>
                      <a:pt x="17827" y="11037"/>
                    </a:cubicBezTo>
                    <a:cubicBezTo>
                      <a:pt x="17790" y="11105"/>
                      <a:pt x="17790" y="11105"/>
                      <a:pt x="17790" y="11105"/>
                    </a:cubicBezTo>
                    <a:cubicBezTo>
                      <a:pt x="17753" y="11037"/>
                      <a:pt x="17753" y="11037"/>
                      <a:pt x="17753" y="11037"/>
                    </a:cubicBezTo>
                    <a:cubicBezTo>
                      <a:pt x="17716" y="11037"/>
                      <a:pt x="17716" y="11037"/>
                      <a:pt x="17716" y="11037"/>
                    </a:cubicBezTo>
                    <a:cubicBezTo>
                      <a:pt x="17679" y="11105"/>
                      <a:pt x="17679" y="11105"/>
                      <a:pt x="17679" y="11105"/>
                    </a:cubicBezTo>
                    <a:cubicBezTo>
                      <a:pt x="17642" y="11172"/>
                      <a:pt x="17642" y="11172"/>
                      <a:pt x="17642" y="11172"/>
                    </a:cubicBezTo>
                    <a:cubicBezTo>
                      <a:pt x="17642" y="11172"/>
                      <a:pt x="17642" y="11172"/>
                      <a:pt x="17642" y="11172"/>
                    </a:cubicBezTo>
                    <a:cubicBezTo>
                      <a:pt x="17679" y="11240"/>
                      <a:pt x="17679" y="11240"/>
                      <a:pt x="17679" y="11240"/>
                    </a:cubicBezTo>
                    <a:cubicBezTo>
                      <a:pt x="17642" y="11240"/>
                      <a:pt x="17642" y="11240"/>
                      <a:pt x="17642" y="11240"/>
                    </a:cubicBezTo>
                    <a:cubicBezTo>
                      <a:pt x="17642" y="11240"/>
                      <a:pt x="17642" y="11240"/>
                      <a:pt x="17642" y="11240"/>
                    </a:cubicBezTo>
                    <a:cubicBezTo>
                      <a:pt x="17605" y="11308"/>
                      <a:pt x="17605" y="11308"/>
                      <a:pt x="17605" y="11308"/>
                    </a:cubicBezTo>
                    <a:cubicBezTo>
                      <a:pt x="17642" y="11308"/>
                      <a:pt x="17642" y="11308"/>
                      <a:pt x="17642" y="11308"/>
                    </a:cubicBezTo>
                    <a:cubicBezTo>
                      <a:pt x="17679" y="11308"/>
                      <a:pt x="17679" y="11308"/>
                      <a:pt x="17679" y="11308"/>
                    </a:cubicBezTo>
                    <a:cubicBezTo>
                      <a:pt x="17679" y="11308"/>
                      <a:pt x="17679" y="11308"/>
                      <a:pt x="17679" y="11308"/>
                    </a:cubicBezTo>
                    <a:cubicBezTo>
                      <a:pt x="17679" y="11376"/>
                      <a:pt x="17679" y="11376"/>
                      <a:pt x="17679" y="11376"/>
                    </a:cubicBezTo>
                    <a:cubicBezTo>
                      <a:pt x="17605" y="11376"/>
                      <a:pt x="17605" y="11376"/>
                      <a:pt x="17605" y="11376"/>
                    </a:cubicBezTo>
                    <a:cubicBezTo>
                      <a:pt x="17605" y="11376"/>
                      <a:pt x="17605" y="11376"/>
                      <a:pt x="17605" y="11376"/>
                    </a:cubicBezTo>
                    <a:cubicBezTo>
                      <a:pt x="17532" y="11376"/>
                      <a:pt x="17532" y="11376"/>
                      <a:pt x="17532" y="11376"/>
                    </a:cubicBezTo>
                    <a:cubicBezTo>
                      <a:pt x="17532" y="11376"/>
                      <a:pt x="17532" y="11376"/>
                      <a:pt x="17532" y="11376"/>
                    </a:cubicBezTo>
                    <a:cubicBezTo>
                      <a:pt x="17532" y="11443"/>
                      <a:pt x="17532" y="11443"/>
                      <a:pt x="17532" y="11443"/>
                    </a:cubicBezTo>
                    <a:cubicBezTo>
                      <a:pt x="17495" y="11376"/>
                      <a:pt x="17495" y="11376"/>
                      <a:pt x="17495" y="11376"/>
                    </a:cubicBezTo>
                    <a:cubicBezTo>
                      <a:pt x="17495" y="11443"/>
                      <a:pt x="17495" y="11443"/>
                      <a:pt x="17495" y="11443"/>
                    </a:cubicBezTo>
                    <a:cubicBezTo>
                      <a:pt x="17458" y="11443"/>
                      <a:pt x="17458" y="11443"/>
                      <a:pt x="17458" y="11443"/>
                    </a:cubicBezTo>
                    <a:cubicBezTo>
                      <a:pt x="17458" y="11376"/>
                      <a:pt x="17458" y="11376"/>
                      <a:pt x="17458" y="11376"/>
                    </a:cubicBezTo>
                    <a:cubicBezTo>
                      <a:pt x="17384" y="11376"/>
                      <a:pt x="17384" y="11376"/>
                      <a:pt x="17384" y="11376"/>
                    </a:cubicBezTo>
                    <a:cubicBezTo>
                      <a:pt x="17384" y="11443"/>
                      <a:pt x="17384" y="11443"/>
                      <a:pt x="17384" y="11443"/>
                    </a:cubicBezTo>
                    <a:cubicBezTo>
                      <a:pt x="17310" y="11376"/>
                      <a:pt x="17310" y="11376"/>
                      <a:pt x="17310" y="11376"/>
                    </a:cubicBezTo>
                    <a:cubicBezTo>
                      <a:pt x="17273" y="11443"/>
                      <a:pt x="17273" y="11443"/>
                      <a:pt x="17273" y="11443"/>
                    </a:cubicBezTo>
                    <a:cubicBezTo>
                      <a:pt x="17273" y="11443"/>
                      <a:pt x="17273" y="11443"/>
                      <a:pt x="17273" y="11443"/>
                    </a:cubicBezTo>
                    <a:cubicBezTo>
                      <a:pt x="17310" y="11511"/>
                      <a:pt x="17310" y="11511"/>
                      <a:pt x="17310" y="11511"/>
                    </a:cubicBezTo>
                    <a:cubicBezTo>
                      <a:pt x="17273" y="11579"/>
                      <a:pt x="17273" y="11579"/>
                      <a:pt x="17273" y="11579"/>
                    </a:cubicBezTo>
                    <a:cubicBezTo>
                      <a:pt x="17273" y="11646"/>
                      <a:pt x="17273" y="11646"/>
                      <a:pt x="17273" y="11646"/>
                    </a:cubicBezTo>
                    <a:cubicBezTo>
                      <a:pt x="17236" y="11579"/>
                      <a:pt x="17236" y="11579"/>
                      <a:pt x="17236" y="11579"/>
                    </a:cubicBezTo>
                    <a:cubicBezTo>
                      <a:pt x="17236" y="11579"/>
                      <a:pt x="17236" y="11579"/>
                      <a:pt x="17236" y="11579"/>
                    </a:cubicBezTo>
                    <a:cubicBezTo>
                      <a:pt x="17236" y="11511"/>
                      <a:pt x="17236" y="11511"/>
                      <a:pt x="17236" y="11511"/>
                    </a:cubicBezTo>
                    <a:cubicBezTo>
                      <a:pt x="17199" y="11443"/>
                      <a:pt x="17199" y="11443"/>
                      <a:pt x="17199" y="11443"/>
                    </a:cubicBezTo>
                    <a:cubicBezTo>
                      <a:pt x="17199" y="11511"/>
                      <a:pt x="17199" y="11511"/>
                      <a:pt x="17199" y="11511"/>
                    </a:cubicBezTo>
                    <a:cubicBezTo>
                      <a:pt x="17162" y="11511"/>
                      <a:pt x="17162" y="11511"/>
                      <a:pt x="17162" y="11511"/>
                    </a:cubicBezTo>
                    <a:cubicBezTo>
                      <a:pt x="17125" y="11511"/>
                      <a:pt x="17125" y="11511"/>
                      <a:pt x="17125" y="11511"/>
                    </a:cubicBezTo>
                    <a:cubicBezTo>
                      <a:pt x="17088" y="11579"/>
                      <a:pt x="17088" y="11579"/>
                      <a:pt x="17088" y="11579"/>
                    </a:cubicBezTo>
                    <a:cubicBezTo>
                      <a:pt x="17051" y="11511"/>
                      <a:pt x="17051" y="11511"/>
                      <a:pt x="17051" y="11511"/>
                    </a:cubicBezTo>
                    <a:cubicBezTo>
                      <a:pt x="17014" y="11579"/>
                      <a:pt x="17014" y="11579"/>
                      <a:pt x="17014" y="11579"/>
                    </a:cubicBezTo>
                    <a:cubicBezTo>
                      <a:pt x="16977" y="11579"/>
                      <a:pt x="16977" y="11579"/>
                      <a:pt x="16977" y="11579"/>
                    </a:cubicBezTo>
                    <a:cubicBezTo>
                      <a:pt x="16903" y="11646"/>
                      <a:pt x="16903" y="11646"/>
                      <a:pt x="16903" y="11646"/>
                    </a:cubicBezTo>
                    <a:cubicBezTo>
                      <a:pt x="16866" y="11714"/>
                      <a:pt x="16866" y="11714"/>
                      <a:pt x="16866" y="11714"/>
                    </a:cubicBezTo>
                    <a:cubicBezTo>
                      <a:pt x="16866" y="11646"/>
                      <a:pt x="16866" y="11646"/>
                      <a:pt x="16866" y="11646"/>
                    </a:cubicBezTo>
                    <a:cubicBezTo>
                      <a:pt x="16829" y="11646"/>
                      <a:pt x="16829" y="11646"/>
                      <a:pt x="16829" y="11646"/>
                    </a:cubicBezTo>
                    <a:cubicBezTo>
                      <a:pt x="16829" y="11714"/>
                      <a:pt x="16829" y="11714"/>
                      <a:pt x="16829" y="11714"/>
                    </a:cubicBezTo>
                    <a:cubicBezTo>
                      <a:pt x="16755" y="11782"/>
                      <a:pt x="16755" y="11782"/>
                      <a:pt x="16755" y="11782"/>
                    </a:cubicBezTo>
                    <a:cubicBezTo>
                      <a:pt x="16755" y="11850"/>
                      <a:pt x="16755" y="11850"/>
                      <a:pt x="16755" y="11850"/>
                    </a:cubicBezTo>
                    <a:cubicBezTo>
                      <a:pt x="16718" y="11850"/>
                      <a:pt x="16718" y="11850"/>
                      <a:pt x="16718" y="11850"/>
                    </a:cubicBezTo>
                    <a:cubicBezTo>
                      <a:pt x="16718" y="11917"/>
                      <a:pt x="16718" y="11917"/>
                      <a:pt x="16718" y="11917"/>
                    </a:cubicBezTo>
                    <a:cubicBezTo>
                      <a:pt x="16755" y="12053"/>
                      <a:pt x="16755" y="12053"/>
                      <a:pt x="16755" y="12053"/>
                    </a:cubicBezTo>
                    <a:cubicBezTo>
                      <a:pt x="16755" y="12188"/>
                      <a:pt x="16755" y="12188"/>
                      <a:pt x="16755" y="12188"/>
                    </a:cubicBezTo>
                    <a:cubicBezTo>
                      <a:pt x="16718" y="12256"/>
                      <a:pt x="16718" y="12256"/>
                      <a:pt x="16718" y="12256"/>
                    </a:cubicBezTo>
                    <a:cubicBezTo>
                      <a:pt x="16681" y="12324"/>
                      <a:pt x="16681" y="12324"/>
                      <a:pt x="16681" y="12324"/>
                    </a:cubicBezTo>
                    <a:cubicBezTo>
                      <a:pt x="16681" y="12391"/>
                      <a:pt x="16681" y="12391"/>
                      <a:pt x="16681" y="12391"/>
                    </a:cubicBezTo>
                    <a:cubicBezTo>
                      <a:pt x="16681" y="12527"/>
                      <a:pt x="16681" y="12527"/>
                      <a:pt x="16681" y="12527"/>
                    </a:cubicBezTo>
                    <a:cubicBezTo>
                      <a:pt x="16718" y="12527"/>
                      <a:pt x="16718" y="12527"/>
                      <a:pt x="16718" y="12527"/>
                    </a:cubicBezTo>
                    <a:cubicBezTo>
                      <a:pt x="16718" y="12594"/>
                      <a:pt x="16718" y="12594"/>
                      <a:pt x="16718" y="12594"/>
                    </a:cubicBezTo>
                    <a:cubicBezTo>
                      <a:pt x="16681" y="12594"/>
                      <a:pt x="16681" y="12594"/>
                      <a:pt x="16681" y="12594"/>
                    </a:cubicBezTo>
                    <a:cubicBezTo>
                      <a:pt x="16681" y="12594"/>
                      <a:pt x="16681" y="12594"/>
                      <a:pt x="16681" y="12594"/>
                    </a:cubicBezTo>
                    <a:cubicBezTo>
                      <a:pt x="16681" y="12662"/>
                      <a:pt x="16681" y="12662"/>
                      <a:pt x="16681" y="12662"/>
                    </a:cubicBezTo>
                    <a:cubicBezTo>
                      <a:pt x="16644" y="12730"/>
                      <a:pt x="16644" y="12730"/>
                      <a:pt x="16644" y="12730"/>
                    </a:cubicBezTo>
                    <a:cubicBezTo>
                      <a:pt x="16681" y="12797"/>
                      <a:pt x="16681" y="12797"/>
                      <a:pt x="16681" y="12797"/>
                    </a:cubicBezTo>
                    <a:cubicBezTo>
                      <a:pt x="16644" y="12865"/>
                      <a:pt x="16644" y="12865"/>
                      <a:pt x="16644" y="12865"/>
                    </a:cubicBezTo>
                    <a:cubicBezTo>
                      <a:pt x="16644" y="12933"/>
                      <a:pt x="16644" y="12933"/>
                      <a:pt x="16644" y="12933"/>
                    </a:cubicBezTo>
                    <a:cubicBezTo>
                      <a:pt x="16570" y="13001"/>
                      <a:pt x="16570" y="13001"/>
                      <a:pt x="16570" y="13001"/>
                    </a:cubicBezTo>
                    <a:cubicBezTo>
                      <a:pt x="16607" y="13068"/>
                      <a:pt x="16607" y="13068"/>
                      <a:pt x="16607" y="13068"/>
                    </a:cubicBezTo>
                    <a:cubicBezTo>
                      <a:pt x="16570" y="13068"/>
                      <a:pt x="16570" y="13068"/>
                      <a:pt x="16570" y="13068"/>
                    </a:cubicBezTo>
                    <a:cubicBezTo>
                      <a:pt x="16570" y="13204"/>
                      <a:pt x="16570" y="13204"/>
                      <a:pt x="16570" y="13204"/>
                    </a:cubicBezTo>
                    <a:cubicBezTo>
                      <a:pt x="16533" y="13204"/>
                      <a:pt x="16533" y="13204"/>
                      <a:pt x="16533" y="13204"/>
                    </a:cubicBezTo>
                    <a:cubicBezTo>
                      <a:pt x="16533" y="13339"/>
                      <a:pt x="16533" y="13339"/>
                      <a:pt x="16533" y="13339"/>
                    </a:cubicBezTo>
                    <a:cubicBezTo>
                      <a:pt x="16533" y="13407"/>
                      <a:pt x="16533" y="13407"/>
                      <a:pt x="16533" y="13407"/>
                    </a:cubicBezTo>
                    <a:cubicBezTo>
                      <a:pt x="16533" y="13475"/>
                      <a:pt x="16533" y="13475"/>
                      <a:pt x="16533" y="13475"/>
                    </a:cubicBezTo>
                    <a:cubicBezTo>
                      <a:pt x="16533" y="13542"/>
                      <a:pt x="16533" y="13542"/>
                      <a:pt x="16533" y="13542"/>
                    </a:cubicBezTo>
                    <a:cubicBezTo>
                      <a:pt x="16496" y="13542"/>
                      <a:pt x="16496" y="13542"/>
                      <a:pt x="16496" y="13542"/>
                    </a:cubicBezTo>
                    <a:cubicBezTo>
                      <a:pt x="16496" y="13610"/>
                      <a:pt x="16496" y="13610"/>
                      <a:pt x="16496" y="13610"/>
                    </a:cubicBezTo>
                    <a:cubicBezTo>
                      <a:pt x="16459" y="13678"/>
                      <a:pt x="16459" y="13678"/>
                      <a:pt x="16459" y="13678"/>
                    </a:cubicBezTo>
                    <a:cubicBezTo>
                      <a:pt x="16459" y="13745"/>
                      <a:pt x="16459" y="13745"/>
                      <a:pt x="16459" y="13745"/>
                    </a:cubicBezTo>
                    <a:cubicBezTo>
                      <a:pt x="16459" y="13745"/>
                      <a:pt x="16459" y="13745"/>
                      <a:pt x="16459" y="13745"/>
                    </a:cubicBezTo>
                    <a:cubicBezTo>
                      <a:pt x="16459" y="13813"/>
                      <a:pt x="16459" y="13813"/>
                      <a:pt x="16459" y="13813"/>
                    </a:cubicBezTo>
                    <a:cubicBezTo>
                      <a:pt x="16422" y="13881"/>
                      <a:pt x="16422" y="13881"/>
                      <a:pt x="16422" y="13881"/>
                    </a:cubicBezTo>
                    <a:cubicBezTo>
                      <a:pt x="16422" y="13949"/>
                      <a:pt x="16422" y="13949"/>
                      <a:pt x="16422" y="13949"/>
                    </a:cubicBezTo>
                    <a:cubicBezTo>
                      <a:pt x="16348" y="14016"/>
                      <a:pt x="16348" y="14016"/>
                      <a:pt x="16348" y="14016"/>
                    </a:cubicBezTo>
                    <a:cubicBezTo>
                      <a:pt x="16348" y="14084"/>
                      <a:pt x="16348" y="14084"/>
                      <a:pt x="16348" y="14084"/>
                    </a:cubicBezTo>
                    <a:cubicBezTo>
                      <a:pt x="16311" y="14152"/>
                      <a:pt x="16311" y="14152"/>
                      <a:pt x="16311" y="14152"/>
                    </a:cubicBezTo>
                    <a:cubicBezTo>
                      <a:pt x="16311" y="14219"/>
                      <a:pt x="16311" y="14219"/>
                      <a:pt x="16311" y="14219"/>
                    </a:cubicBezTo>
                    <a:cubicBezTo>
                      <a:pt x="16311" y="14287"/>
                      <a:pt x="16311" y="14287"/>
                      <a:pt x="16311" y="14287"/>
                    </a:cubicBezTo>
                    <a:cubicBezTo>
                      <a:pt x="16311" y="14355"/>
                      <a:pt x="16311" y="14355"/>
                      <a:pt x="16311" y="14355"/>
                    </a:cubicBezTo>
                    <a:cubicBezTo>
                      <a:pt x="16348" y="14355"/>
                      <a:pt x="16348" y="14355"/>
                      <a:pt x="16348" y="14355"/>
                    </a:cubicBezTo>
                    <a:cubicBezTo>
                      <a:pt x="16385" y="14355"/>
                      <a:pt x="16385" y="14355"/>
                      <a:pt x="16385" y="14355"/>
                    </a:cubicBezTo>
                    <a:cubicBezTo>
                      <a:pt x="16422" y="14355"/>
                      <a:pt x="16422" y="14355"/>
                      <a:pt x="16422" y="14355"/>
                    </a:cubicBezTo>
                    <a:cubicBezTo>
                      <a:pt x="16422" y="14355"/>
                      <a:pt x="16422" y="14355"/>
                      <a:pt x="16422" y="14355"/>
                    </a:cubicBezTo>
                    <a:cubicBezTo>
                      <a:pt x="16496" y="14355"/>
                      <a:pt x="16496" y="14355"/>
                      <a:pt x="16496" y="14355"/>
                    </a:cubicBezTo>
                    <a:cubicBezTo>
                      <a:pt x="16496" y="14355"/>
                      <a:pt x="16496" y="14355"/>
                      <a:pt x="16496" y="14355"/>
                    </a:cubicBezTo>
                    <a:cubicBezTo>
                      <a:pt x="16533" y="14287"/>
                      <a:pt x="16533" y="14287"/>
                      <a:pt x="16533" y="14287"/>
                    </a:cubicBezTo>
                    <a:cubicBezTo>
                      <a:pt x="16533" y="14287"/>
                      <a:pt x="16533" y="14287"/>
                      <a:pt x="16533" y="14287"/>
                    </a:cubicBezTo>
                    <a:cubicBezTo>
                      <a:pt x="16570" y="14287"/>
                      <a:pt x="16570" y="14287"/>
                      <a:pt x="16570" y="14287"/>
                    </a:cubicBezTo>
                    <a:cubicBezTo>
                      <a:pt x="16570" y="14423"/>
                      <a:pt x="16570" y="14423"/>
                      <a:pt x="16570" y="14423"/>
                    </a:cubicBezTo>
                    <a:cubicBezTo>
                      <a:pt x="16607" y="14490"/>
                      <a:pt x="16607" y="14490"/>
                      <a:pt x="16607" y="14490"/>
                    </a:cubicBezTo>
                    <a:cubicBezTo>
                      <a:pt x="16644" y="14558"/>
                      <a:pt x="16644" y="14558"/>
                      <a:pt x="16644" y="14558"/>
                    </a:cubicBezTo>
                    <a:cubicBezTo>
                      <a:pt x="16644" y="14626"/>
                      <a:pt x="16644" y="14626"/>
                      <a:pt x="16644" y="14626"/>
                    </a:cubicBezTo>
                    <a:cubicBezTo>
                      <a:pt x="16681" y="14693"/>
                      <a:pt x="16681" y="14693"/>
                      <a:pt x="16681" y="14693"/>
                    </a:cubicBezTo>
                    <a:cubicBezTo>
                      <a:pt x="16681" y="14693"/>
                      <a:pt x="16681" y="14693"/>
                      <a:pt x="16681" y="14693"/>
                    </a:cubicBezTo>
                    <a:cubicBezTo>
                      <a:pt x="16718" y="14693"/>
                      <a:pt x="16718" y="14693"/>
                      <a:pt x="16718" y="14693"/>
                    </a:cubicBezTo>
                    <a:cubicBezTo>
                      <a:pt x="16718" y="14626"/>
                      <a:pt x="16718" y="14626"/>
                      <a:pt x="16718" y="14626"/>
                    </a:cubicBezTo>
                    <a:cubicBezTo>
                      <a:pt x="16755" y="14626"/>
                      <a:pt x="16755" y="14626"/>
                      <a:pt x="16755" y="14626"/>
                    </a:cubicBezTo>
                    <a:cubicBezTo>
                      <a:pt x="16755" y="14558"/>
                      <a:pt x="16755" y="14558"/>
                      <a:pt x="16755" y="14558"/>
                    </a:cubicBezTo>
                    <a:cubicBezTo>
                      <a:pt x="16755" y="14626"/>
                      <a:pt x="16755" y="14626"/>
                      <a:pt x="16755" y="14626"/>
                    </a:cubicBezTo>
                    <a:cubicBezTo>
                      <a:pt x="16792" y="14558"/>
                      <a:pt x="16792" y="14558"/>
                      <a:pt x="16792" y="14558"/>
                    </a:cubicBezTo>
                    <a:cubicBezTo>
                      <a:pt x="16829" y="14626"/>
                      <a:pt x="16829" y="14626"/>
                      <a:pt x="16829" y="14626"/>
                    </a:cubicBezTo>
                    <a:cubicBezTo>
                      <a:pt x="16829" y="14626"/>
                      <a:pt x="16829" y="14626"/>
                      <a:pt x="16829" y="14626"/>
                    </a:cubicBezTo>
                    <a:cubicBezTo>
                      <a:pt x="16792" y="14626"/>
                      <a:pt x="16792" y="14626"/>
                      <a:pt x="16792" y="14626"/>
                    </a:cubicBezTo>
                    <a:cubicBezTo>
                      <a:pt x="16792" y="14761"/>
                      <a:pt x="16792" y="14761"/>
                      <a:pt x="16792" y="14761"/>
                    </a:cubicBezTo>
                    <a:cubicBezTo>
                      <a:pt x="16792" y="14761"/>
                      <a:pt x="16792" y="14761"/>
                      <a:pt x="16792" y="14761"/>
                    </a:cubicBezTo>
                    <a:cubicBezTo>
                      <a:pt x="16755" y="14761"/>
                      <a:pt x="16755" y="14761"/>
                      <a:pt x="16755" y="14761"/>
                    </a:cubicBezTo>
                    <a:cubicBezTo>
                      <a:pt x="16755" y="14829"/>
                      <a:pt x="16755" y="14829"/>
                      <a:pt x="16755" y="14829"/>
                    </a:cubicBezTo>
                    <a:cubicBezTo>
                      <a:pt x="16829" y="14761"/>
                      <a:pt x="16829" y="14761"/>
                      <a:pt x="16829" y="14761"/>
                    </a:cubicBezTo>
                    <a:cubicBezTo>
                      <a:pt x="16866" y="14761"/>
                      <a:pt x="16866" y="14761"/>
                      <a:pt x="16866" y="14761"/>
                    </a:cubicBezTo>
                    <a:cubicBezTo>
                      <a:pt x="16903" y="14693"/>
                      <a:pt x="16903" y="14693"/>
                      <a:pt x="16903" y="14693"/>
                    </a:cubicBezTo>
                    <a:cubicBezTo>
                      <a:pt x="16903" y="14626"/>
                      <a:pt x="16903" y="14626"/>
                      <a:pt x="16903" y="14626"/>
                    </a:cubicBezTo>
                    <a:cubicBezTo>
                      <a:pt x="16903" y="14558"/>
                      <a:pt x="16903" y="14558"/>
                      <a:pt x="16903" y="14558"/>
                    </a:cubicBezTo>
                    <a:cubicBezTo>
                      <a:pt x="16903" y="14626"/>
                      <a:pt x="16903" y="14626"/>
                      <a:pt x="16903" y="14626"/>
                    </a:cubicBezTo>
                    <a:cubicBezTo>
                      <a:pt x="16903" y="14693"/>
                      <a:pt x="16903" y="14693"/>
                      <a:pt x="16903" y="14693"/>
                    </a:cubicBezTo>
                    <a:cubicBezTo>
                      <a:pt x="16903" y="14761"/>
                      <a:pt x="16903" y="14761"/>
                      <a:pt x="16903" y="14761"/>
                    </a:cubicBezTo>
                    <a:cubicBezTo>
                      <a:pt x="16940" y="14761"/>
                      <a:pt x="16940" y="14761"/>
                      <a:pt x="16940" y="14761"/>
                    </a:cubicBezTo>
                    <a:cubicBezTo>
                      <a:pt x="16940" y="14693"/>
                      <a:pt x="16940" y="14693"/>
                      <a:pt x="16940" y="14693"/>
                    </a:cubicBezTo>
                    <a:cubicBezTo>
                      <a:pt x="16940" y="14558"/>
                      <a:pt x="16940" y="14558"/>
                      <a:pt x="16940" y="14558"/>
                    </a:cubicBezTo>
                    <a:cubicBezTo>
                      <a:pt x="16940" y="14558"/>
                      <a:pt x="16940" y="14558"/>
                      <a:pt x="16940" y="14558"/>
                    </a:cubicBezTo>
                    <a:cubicBezTo>
                      <a:pt x="16903" y="14490"/>
                      <a:pt x="16903" y="14490"/>
                      <a:pt x="16903" y="14490"/>
                    </a:cubicBezTo>
                    <a:cubicBezTo>
                      <a:pt x="16903" y="14423"/>
                      <a:pt x="16903" y="14423"/>
                      <a:pt x="16903" y="14423"/>
                    </a:cubicBezTo>
                    <a:cubicBezTo>
                      <a:pt x="16940" y="14423"/>
                      <a:pt x="16940" y="14423"/>
                      <a:pt x="16940" y="14423"/>
                    </a:cubicBezTo>
                    <a:cubicBezTo>
                      <a:pt x="16977" y="14423"/>
                      <a:pt x="16977" y="14423"/>
                      <a:pt x="16977" y="14423"/>
                    </a:cubicBezTo>
                    <a:cubicBezTo>
                      <a:pt x="16977" y="14423"/>
                      <a:pt x="16977" y="14423"/>
                      <a:pt x="16977" y="14423"/>
                    </a:cubicBezTo>
                    <a:cubicBezTo>
                      <a:pt x="16977" y="14490"/>
                      <a:pt x="16977" y="14490"/>
                      <a:pt x="16977" y="14490"/>
                    </a:cubicBezTo>
                    <a:cubicBezTo>
                      <a:pt x="16977" y="14490"/>
                      <a:pt x="16977" y="14490"/>
                      <a:pt x="16977" y="14490"/>
                    </a:cubicBezTo>
                    <a:cubicBezTo>
                      <a:pt x="17014" y="14423"/>
                      <a:pt x="17014" y="14423"/>
                      <a:pt x="17014" y="14423"/>
                    </a:cubicBezTo>
                    <a:cubicBezTo>
                      <a:pt x="17051" y="14423"/>
                      <a:pt x="17051" y="14423"/>
                      <a:pt x="17051" y="14423"/>
                    </a:cubicBezTo>
                    <a:cubicBezTo>
                      <a:pt x="17088" y="14423"/>
                      <a:pt x="17088" y="14423"/>
                      <a:pt x="17088" y="14423"/>
                    </a:cubicBezTo>
                    <a:cubicBezTo>
                      <a:pt x="17125" y="14423"/>
                      <a:pt x="17125" y="14423"/>
                      <a:pt x="17125" y="14423"/>
                    </a:cubicBezTo>
                    <a:cubicBezTo>
                      <a:pt x="17162" y="14423"/>
                      <a:pt x="17162" y="14423"/>
                      <a:pt x="17162" y="14423"/>
                    </a:cubicBezTo>
                    <a:cubicBezTo>
                      <a:pt x="17162" y="14490"/>
                      <a:pt x="17162" y="14490"/>
                      <a:pt x="17162" y="14490"/>
                    </a:cubicBezTo>
                    <a:cubicBezTo>
                      <a:pt x="17199" y="14558"/>
                      <a:pt x="17199" y="14558"/>
                      <a:pt x="17199" y="14558"/>
                    </a:cubicBezTo>
                    <a:cubicBezTo>
                      <a:pt x="17199" y="14558"/>
                      <a:pt x="17199" y="14558"/>
                      <a:pt x="17199" y="14558"/>
                    </a:cubicBezTo>
                    <a:cubicBezTo>
                      <a:pt x="17273" y="14558"/>
                      <a:pt x="17273" y="14558"/>
                      <a:pt x="17273" y="14558"/>
                    </a:cubicBezTo>
                    <a:cubicBezTo>
                      <a:pt x="17273" y="14626"/>
                      <a:pt x="17273" y="14626"/>
                      <a:pt x="17273" y="14626"/>
                    </a:cubicBezTo>
                    <a:cubicBezTo>
                      <a:pt x="17347" y="14626"/>
                      <a:pt x="17347" y="14626"/>
                      <a:pt x="17347" y="14626"/>
                    </a:cubicBezTo>
                    <a:cubicBezTo>
                      <a:pt x="17347" y="14693"/>
                      <a:pt x="17347" y="14693"/>
                      <a:pt x="17347" y="14693"/>
                    </a:cubicBezTo>
                    <a:cubicBezTo>
                      <a:pt x="17384" y="14693"/>
                      <a:pt x="17384" y="14693"/>
                      <a:pt x="17384" y="14693"/>
                    </a:cubicBezTo>
                    <a:cubicBezTo>
                      <a:pt x="17384" y="14761"/>
                      <a:pt x="17384" y="14761"/>
                      <a:pt x="17384" y="14761"/>
                    </a:cubicBezTo>
                    <a:cubicBezTo>
                      <a:pt x="17421" y="14761"/>
                      <a:pt x="17421" y="14761"/>
                      <a:pt x="17421" y="14761"/>
                    </a:cubicBezTo>
                    <a:cubicBezTo>
                      <a:pt x="17458" y="14829"/>
                      <a:pt x="17458" y="14829"/>
                      <a:pt x="17458" y="14829"/>
                    </a:cubicBezTo>
                    <a:cubicBezTo>
                      <a:pt x="17421" y="14897"/>
                      <a:pt x="17421" y="14897"/>
                      <a:pt x="17421" y="14897"/>
                    </a:cubicBezTo>
                    <a:cubicBezTo>
                      <a:pt x="17421" y="14897"/>
                      <a:pt x="17421" y="14897"/>
                      <a:pt x="17421" y="14897"/>
                    </a:cubicBezTo>
                    <a:cubicBezTo>
                      <a:pt x="17421" y="14964"/>
                      <a:pt x="17421" y="14964"/>
                      <a:pt x="17421" y="14964"/>
                    </a:cubicBezTo>
                    <a:cubicBezTo>
                      <a:pt x="17421" y="15032"/>
                      <a:pt x="17421" y="15032"/>
                      <a:pt x="17421" y="15032"/>
                    </a:cubicBezTo>
                    <a:cubicBezTo>
                      <a:pt x="17458" y="15032"/>
                      <a:pt x="17458" y="15032"/>
                      <a:pt x="17458" y="15032"/>
                    </a:cubicBezTo>
                    <a:cubicBezTo>
                      <a:pt x="17495" y="15100"/>
                      <a:pt x="17495" y="15100"/>
                      <a:pt x="17495" y="15100"/>
                    </a:cubicBezTo>
                    <a:cubicBezTo>
                      <a:pt x="17495" y="15167"/>
                      <a:pt x="17495" y="15167"/>
                      <a:pt x="17495" y="15167"/>
                    </a:cubicBezTo>
                    <a:cubicBezTo>
                      <a:pt x="17495" y="15167"/>
                      <a:pt x="17495" y="15167"/>
                      <a:pt x="17495" y="15167"/>
                    </a:cubicBezTo>
                    <a:cubicBezTo>
                      <a:pt x="17495" y="15235"/>
                      <a:pt x="17495" y="15235"/>
                      <a:pt x="17495" y="15235"/>
                    </a:cubicBezTo>
                    <a:cubicBezTo>
                      <a:pt x="17532" y="15303"/>
                      <a:pt x="17532" y="15303"/>
                      <a:pt x="17532" y="15303"/>
                    </a:cubicBezTo>
                    <a:cubicBezTo>
                      <a:pt x="17532" y="15303"/>
                      <a:pt x="17532" y="15303"/>
                      <a:pt x="17532" y="15303"/>
                    </a:cubicBezTo>
                    <a:cubicBezTo>
                      <a:pt x="17568" y="15235"/>
                      <a:pt x="17568" y="15235"/>
                      <a:pt x="17568" y="15235"/>
                    </a:cubicBezTo>
                    <a:cubicBezTo>
                      <a:pt x="17568" y="15303"/>
                      <a:pt x="17568" y="15303"/>
                      <a:pt x="17568" y="15303"/>
                    </a:cubicBezTo>
                    <a:cubicBezTo>
                      <a:pt x="17568" y="15371"/>
                      <a:pt x="17568" y="15371"/>
                      <a:pt x="17568" y="15371"/>
                    </a:cubicBezTo>
                    <a:cubicBezTo>
                      <a:pt x="17568" y="15438"/>
                      <a:pt x="17568" y="15438"/>
                      <a:pt x="17568" y="15438"/>
                    </a:cubicBezTo>
                    <a:cubicBezTo>
                      <a:pt x="17605" y="15438"/>
                      <a:pt x="17605" y="15438"/>
                      <a:pt x="17605" y="15438"/>
                    </a:cubicBezTo>
                    <a:cubicBezTo>
                      <a:pt x="17568" y="15506"/>
                      <a:pt x="17568" y="15506"/>
                      <a:pt x="17568" y="15506"/>
                    </a:cubicBezTo>
                    <a:cubicBezTo>
                      <a:pt x="17568" y="15506"/>
                      <a:pt x="17568" y="15506"/>
                      <a:pt x="17568" y="15506"/>
                    </a:cubicBezTo>
                    <a:cubicBezTo>
                      <a:pt x="17568" y="15574"/>
                      <a:pt x="17568" y="15574"/>
                      <a:pt x="17568" y="15574"/>
                    </a:cubicBezTo>
                    <a:cubicBezTo>
                      <a:pt x="17568" y="15641"/>
                      <a:pt x="17568" y="15641"/>
                      <a:pt x="17568" y="15641"/>
                    </a:cubicBezTo>
                    <a:cubicBezTo>
                      <a:pt x="17568" y="15641"/>
                      <a:pt x="17568" y="15641"/>
                      <a:pt x="17568" y="15641"/>
                    </a:cubicBezTo>
                    <a:cubicBezTo>
                      <a:pt x="17568" y="15641"/>
                      <a:pt x="17568" y="15641"/>
                      <a:pt x="17568" y="15641"/>
                    </a:cubicBezTo>
                    <a:cubicBezTo>
                      <a:pt x="17568" y="15709"/>
                      <a:pt x="17568" y="15709"/>
                      <a:pt x="17568" y="15709"/>
                    </a:cubicBezTo>
                    <a:cubicBezTo>
                      <a:pt x="17568" y="15709"/>
                      <a:pt x="17568" y="15709"/>
                      <a:pt x="17568" y="15709"/>
                    </a:cubicBezTo>
                    <a:cubicBezTo>
                      <a:pt x="17568" y="15777"/>
                      <a:pt x="17568" y="15777"/>
                      <a:pt x="17568" y="15777"/>
                    </a:cubicBezTo>
                    <a:cubicBezTo>
                      <a:pt x="17605" y="15912"/>
                      <a:pt x="17605" y="15912"/>
                      <a:pt x="17605" y="15912"/>
                    </a:cubicBezTo>
                    <a:cubicBezTo>
                      <a:pt x="17568" y="15912"/>
                      <a:pt x="17568" y="15912"/>
                      <a:pt x="17568" y="15912"/>
                    </a:cubicBezTo>
                    <a:cubicBezTo>
                      <a:pt x="17605" y="16048"/>
                      <a:pt x="17605" y="16048"/>
                      <a:pt x="17605" y="16048"/>
                    </a:cubicBezTo>
                    <a:cubicBezTo>
                      <a:pt x="17605" y="16048"/>
                      <a:pt x="17605" y="16048"/>
                      <a:pt x="17605" y="16048"/>
                    </a:cubicBezTo>
                    <a:cubicBezTo>
                      <a:pt x="17605" y="16115"/>
                      <a:pt x="17605" y="16115"/>
                      <a:pt x="17605" y="16115"/>
                    </a:cubicBezTo>
                    <a:cubicBezTo>
                      <a:pt x="17642" y="16318"/>
                      <a:pt x="17642" y="16318"/>
                      <a:pt x="17642" y="16318"/>
                    </a:cubicBezTo>
                    <a:cubicBezTo>
                      <a:pt x="17642" y="16318"/>
                      <a:pt x="17642" y="16318"/>
                      <a:pt x="17642" y="16318"/>
                    </a:cubicBezTo>
                    <a:cubicBezTo>
                      <a:pt x="17679" y="16251"/>
                      <a:pt x="17679" y="16251"/>
                      <a:pt x="17679" y="16251"/>
                    </a:cubicBezTo>
                    <a:cubicBezTo>
                      <a:pt x="17679" y="16318"/>
                      <a:pt x="17679" y="16318"/>
                      <a:pt x="17679" y="16318"/>
                    </a:cubicBezTo>
                    <a:cubicBezTo>
                      <a:pt x="17642" y="16386"/>
                      <a:pt x="17642" y="16386"/>
                      <a:pt x="17642" y="16386"/>
                    </a:cubicBezTo>
                    <a:cubicBezTo>
                      <a:pt x="17642" y="16386"/>
                      <a:pt x="17642" y="16386"/>
                      <a:pt x="17642" y="16386"/>
                    </a:cubicBezTo>
                    <a:cubicBezTo>
                      <a:pt x="17679" y="16454"/>
                      <a:pt x="17679" y="16454"/>
                      <a:pt x="17679" y="16454"/>
                    </a:cubicBezTo>
                    <a:cubicBezTo>
                      <a:pt x="17679" y="16454"/>
                      <a:pt x="17679" y="16454"/>
                      <a:pt x="17679" y="16454"/>
                    </a:cubicBezTo>
                    <a:cubicBezTo>
                      <a:pt x="17716" y="16522"/>
                      <a:pt x="17716" y="16522"/>
                      <a:pt x="17716" y="16522"/>
                    </a:cubicBezTo>
                    <a:cubicBezTo>
                      <a:pt x="17716" y="16589"/>
                      <a:pt x="17716" y="16589"/>
                      <a:pt x="17716" y="16589"/>
                    </a:cubicBezTo>
                    <a:cubicBezTo>
                      <a:pt x="17716" y="16657"/>
                      <a:pt x="17716" y="16657"/>
                      <a:pt x="17716" y="16657"/>
                    </a:cubicBezTo>
                    <a:cubicBezTo>
                      <a:pt x="17716" y="16657"/>
                      <a:pt x="17716" y="16657"/>
                      <a:pt x="17716" y="16657"/>
                    </a:cubicBezTo>
                    <a:cubicBezTo>
                      <a:pt x="17753" y="16792"/>
                      <a:pt x="17753" y="16792"/>
                      <a:pt x="17753" y="16792"/>
                    </a:cubicBezTo>
                    <a:cubicBezTo>
                      <a:pt x="17753" y="16792"/>
                      <a:pt x="17753" y="16792"/>
                      <a:pt x="17753" y="16792"/>
                    </a:cubicBezTo>
                    <a:cubicBezTo>
                      <a:pt x="17753" y="16860"/>
                      <a:pt x="17753" y="16860"/>
                      <a:pt x="17753" y="16860"/>
                    </a:cubicBezTo>
                    <a:cubicBezTo>
                      <a:pt x="17753" y="16928"/>
                      <a:pt x="17753" y="16928"/>
                      <a:pt x="17753" y="16928"/>
                    </a:cubicBezTo>
                    <a:cubicBezTo>
                      <a:pt x="17753" y="16996"/>
                      <a:pt x="17753" y="16996"/>
                      <a:pt x="17753" y="16996"/>
                    </a:cubicBezTo>
                    <a:cubicBezTo>
                      <a:pt x="17753" y="17063"/>
                      <a:pt x="17753" y="17063"/>
                      <a:pt x="17753" y="17063"/>
                    </a:cubicBezTo>
                    <a:cubicBezTo>
                      <a:pt x="17753" y="17131"/>
                      <a:pt x="17753" y="17131"/>
                      <a:pt x="17753" y="17131"/>
                    </a:cubicBezTo>
                    <a:cubicBezTo>
                      <a:pt x="17716" y="17199"/>
                      <a:pt x="17716" y="17199"/>
                      <a:pt x="17716" y="17199"/>
                    </a:cubicBezTo>
                    <a:cubicBezTo>
                      <a:pt x="17716" y="17266"/>
                      <a:pt x="17716" y="17266"/>
                      <a:pt x="17716" y="17266"/>
                    </a:cubicBezTo>
                    <a:cubicBezTo>
                      <a:pt x="17716" y="17334"/>
                      <a:pt x="17716" y="17334"/>
                      <a:pt x="17716" y="17334"/>
                    </a:cubicBezTo>
                    <a:cubicBezTo>
                      <a:pt x="17716" y="17470"/>
                      <a:pt x="17716" y="17470"/>
                      <a:pt x="17716" y="17470"/>
                    </a:cubicBezTo>
                    <a:cubicBezTo>
                      <a:pt x="17716" y="17470"/>
                      <a:pt x="17716" y="17470"/>
                      <a:pt x="17716" y="17470"/>
                    </a:cubicBezTo>
                    <a:cubicBezTo>
                      <a:pt x="17716" y="17537"/>
                      <a:pt x="17716" y="17537"/>
                      <a:pt x="17716" y="17537"/>
                    </a:cubicBezTo>
                    <a:cubicBezTo>
                      <a:pt x="17679" y="17605"/>
                      <a:pt x="17679" y="17605"/>
                      <a:pt x="17679" y="17605"/>
                    </a:cubicBezTo>
                    <a:cubicBezTo>
                      <a:pt x="17679" y="17673"/>
                      <a:pt x="17679" y="17673"/>
                      <a:pt x="17679" y="17673"/>
                    </a:cubicBezTo>
                    <a:cubicBezTo>
                      <a:pt x="17642" y="17740"/>
                      <a:pt x="17642" y="17740"/>
                      <a:pt x="17642" y="17740"/>
                    </a:cubicBezTo>
                    <a:cubicBezTo>
                      <a:pt x="17679" y="17740"/>
                      <a:pt x="17679" y="17740"/>
                      <a:pt x="17679" y="17740"/>
                    </a:cubicBezTo>
                    <a:cubicBezTo>
                      <a:pt x="17679" y="17808"/>
                      <a:pt x="17679" y="17808"/>
                      <a:pt x="17679" y="17808"/>
                    </a:cubicBezTo>
                    <a:cubicBezTo>
                      <a:pt x="17642" y="17808"/>
                      <a:pt x="17642" y="17808"/>
                      <a:pt x="17642" y="17808"/>
                    </a:cubicBezTo>
                    <a:cubicBezTo>
                      <a:pt x="17679" y="17944"/>
                      <a:pt x="17679" y="17944"/>
                      <a:pt x="17679" y="17944"/>
                    </a:cubicBezTo>
                    <a:cubicBezTo>
                      <a:pt x="17642" y="18011"/>
                      <a:pt x="17642" y="18011"/>
                      <a:pt x="17642" y="18011"/>
                    </a:cubicBezTo>
                    <a:cubicBezTo>
                      <a:pt x="17642" y="18079"/>
                      <a:pt x="17642" y="18079"/>
                      <a:pt x="17642" y="18079"/>
                    </a:cubicBezTo>
                    <a:cubicBezTo>
                      <a:pt x="17642" y="18079"/>
                      <a:pt x="17642" y="18079"/>
                      <a:pt x="17642" y="18079"/>
                    </a:cubicBezTo>
                    <a:cubicBezTo>
                      <a:pt x="17642" y="18147"/>
                      <a:pt x="17642" y="18147"/>
                      <a:pt x="17642" y="18147"/>
                    </a:cubicBezTo>
                    <a:cubicBezTo>
                      <a:pt x="17605" y="18214"/>
                      <a:pt x="17605" y="18214"/>
                      <a:pt x="17605" y="18214"/>
                    </a:cubicBezTo>
                    <a:cubicBezTo>
                      <a:pt x="17605" y="18282"/>
                      <a:pt x="17605" y="18282"/>
                      <a:pt x="17605" y="18282"/>
                    </a:cubicBezTo>
                    <a:cubicBezTo>
                      <a:pt x="17568" y="18350"/>
                      <a:pt x="17568" y="18350"/>
                      <a:pt x="17568" y="18350"/>
                    </a:cubicBezTo>
                    <a:cubicBezTo>
                      <a:pt x="17568" y="18418"/>
                      <a:pt x="17568" y="18418"/>
                      <a:pt x="17568" y="18418"/>
                    </a:cubicBezTo>
                    <a:cubicBezTo>
                      <a:pt x="17532" y="18485"/>
                      <a:pt x="17532" y="18485"/>
                      <a:pt x="17532" y="18485"/>
                    </a:cubicBezTo>
                    <a:cubicBezTo>
                      <a:pt x="17495" y="18688"/>
                      <a:pt x="17495" y="18688"/>
                      <a:pt x="17495" y="18688"/>
                    </a:cubicBezTo>
                    <a:cubicBezTo>
                      <a:pt x="17495" y="18688"/>
                      <a:pt x="17495" y="18688"/>
                      <a:pt x="17495" y="18688"/>
                    </a:cubicBezTo>
                    <a:cubicBezTo>
                      <a:pt x="17495" y="18756"/>
                      <a:pt x="17495" y="18756"/>
                      <a:pt x="17495" y="18756"/>
                    </a:cubicBezTo>
                    <a:cubicBezTo>
                      <a:pt x="17495" y="18824"/>
                      <a:pt x="17495" y="18824"/>
                      <a:pt x="17495" y="18824"/>
                    </a:cubicBezTo>
                    <a:cubicBezTo>
                      <a:pt x="17495" y="18824"/>
                      <a:pt x="17495" y="18824"/>
                      <a:pt x="17495" y="18824"/>
                    </a:cubicBezTo>
                    <a:cubicBezTo>
                      <a:pt x="17458" y="18892"/>
                      <a:pt x="17458" y="18892"/>
                      <a:pt x="17458" y="18892"/>
                    </a:cubicBezTo>
                    <a:cubicBezTo>
                      <a:pt x="17458" y="18959"/>
                      <a:pt x="17458" y="18959"/>
                      <a:pt x="17458" y="18959"/>
                    </a:cubicBezTo>
                    <a:cubicBezTo>
                      <a:pt x="17421" y="18959"/>
                      <a:pt x="17421" y="18959"/>
                      <a:pt x="17421" y="18959"/>
                    </a:cubicBezTo>
                    <a:cubicBezTo>
                      <a:pt x="17421" y="19027"/>
                      <a:pt x="17421" y="19027"/>
                      <a:pt x="17421" y="19027"/>
                    </a:cubicBezTo>
                    <a:cubicBezTo>
                      <a:pt x="17384" y="19027"/>
                      <a:pt x="17384" y="19027"/>
                      <a:pt x="17384" y="19027"/>
                    </a:cubicBezTo>
                    <a:cubicBezTo>
                      <a:pt x="17421" y="19095"/>
                      <a:pt x="17421" y="19095"/>
                      <a:pt x="17421" y="19095"/>
                    </a:cubicBezTo>
                    <a:cubicBezTo>
                      <a:pt x="17384" y="19162"/>
                      <a:pt x="17384" y="19162"/>
                      <a:pt x="17384" y="19162"/>
                    </a:cubicBezTo>
                    <a:cubicBezTo>
                      <a:pt x="17384" y="19162"/>
                      <a:pt x="17384" y="19162"/>
                      <a:pt x="17384" y="19162"/>
                    </a:cubicBezTo>
                    <a:cubicBezTo>
                      <a:pt x="17347" y="19162"/>
                      <a:pt x="17347" y="19162"/>
                      <a:pt x="17347" y="19162"/>
                    </a:cubicBezTo>
                    <a:cubicBezTo>
                      <a:pt x="17347" y="19230"/>
                      <a:pt x="17347" y="19230"/>
                      <a:pt x="17347" y="19230"/>
                    </a:cubicBezTo>
                    <a:cubicBezTo>
                      <a:pt x="17347" y="19298"/>
                      <a:pt x="17347" y="19298"/>
                      <a:pt x="17347" y="19298"/>
                    </a:cubicBezTo>
                    <a:cubicBezTo>
                      <a:pt x="17310" y="19298"/>
                      <a:pt x="17310" y="19298"/>
                      <a:pt x="17310" y="19298"/>
                    </a:cubicBezTo>
                    <a:cubicBezTo>
                      <a:pt x="17347" y="19366"/>
                      <a:pt x="17347" y="19366"/>
                      <a:pt x="17347" y="19366"/>
                    </a:cubicBezTo>
                    <a:cubicBezTo>
                      <a:pt x="17273" y="19433"/>
                      <a:pt x="17273" y="19433"/>
                      <a:pt x="17273" y="19433"/>
                    </a:cubicBezTo>
                    <a:cubicBezTo>
                      <a:pt x="17236" y="19501"/>
                      <a:pt x="17236" y="19501"/>
                      <a:pt x="17236" y="19501"/>
                    </a:cubicBezTo>
                    <a:cubicBezTo>
                      <a:pt x="17236" y="19501"/>
                      <a:pt x="17236" y="19501"/>
                      <a:pt x="17236" y="19501"/>
                    </a:cubicBezTo>
                    <a:cubicBezTo>
                      <a:pt x="17236" y="19569"/>
                      <a:pt x="17236" y="19569"/>
                      <a:pt x="17236" y="19569"/>
                    </a:cubicBezTo>
                    <a:cubicBezTo>
                      <a:pt x="17162" y="19569"/>
                      <a:pt x="17162" y="19569"/>
                      <a:pt x="17162" y="19569"/>
                    </a:cubicBezTo>
                    <a:cubicBezTo>
                      <a:pt x="17125" y="19636"/>
                      <a:pt x="17125" y="19636"/>
                      <a:pt x="17125" y="19636"/>
                    </a:cubicBezTo>
                    <a:cubicBezTo>
                      <a:pt x="17125" y="19636"/>
                      <a:pt x="17125" y="19636"/>
                      <a:pt x="17125" y="19636"/>
                    </a:cubicBezTo>
                    <a:cubicBezTo>
                      <a:pt x="17088" y="19636"/>
                      <a:pt x="17088" y="19636"/>
                      <a:pt x="17088" y="19636"/>
                    </a:cubicBezTo>
                    <a:cubicBezTo>
                      <a:pt x="17051" y="19569"/>
                      <a:pt x="17051" y="19569"/>
                      <a:pt x="17051" y="19569"/>
                    </a:cubicBezTo>
                    <a:cubicBezTo>
                      <a:pt x="17014" y="19569"/>
                      <a:pt x="17014" y="19569"/>
                      <a:pt x="17014" y="19569"/>
                    </a:cubicBezTo>
                    <a:cubicBezTo>
                      <a:pt x="17014" y="19433"/>
                      <a:pt x="17014" y="19433"/>
                      <a:pt x="17014" y="19433"/>
                    </a:cubicBezTo>
                    <a:cubicBezTo>
                      <a:pt x="16977" y="19433"/>
                      <a:pt x="16977" y="19433"/>
                      <a:pt x="16977" y="19433"/>
                    </a:cubicBezTo>
                    <a:cubicBezTo>
                      <a:pt x="16940" y="19433"/>
                      <a:pt x="16940" y="19433"/>
                      <a:pt x="16940" y="19433"/>
                    </a:cubicBezTo>
                    <a:cubicBezTo>
                      <a:pt x="16903" y="19433"/>
                      <a:pt x="16903" y="19433"/>
                      <a:pt x="16903" y="19433"/>
                    </a:cubicBezTo>
                    <a:cubicBezTo>
                      <a:pt x="16903" y="19433"/>
                      <a:pt x="16903" y="19433"/>
                      <a:pt x="16903" y="19433"/>
                    </a:cubicBezTo>
                    <a:cubicBezTo>
                      <a:pt x="16903" y="19501"/>
                      <a:pt x="16903" y="19501"/>
                      <a:pt x="16903" y="19501"/>
                    </a:cubicBezTo>
                    <a:cubicBezTo>
                      <a:pt x="16866" y="19569"/>
                      <a:pt x="16866" y="19569"/>
                      <a:pt x="16866" y="19569"/>
                    </a:cubicBezTo>
                    <a:cubicBezTo>
                      <a:pt x="16866" y="19636"/>
                      <a:pt x="16866" y="19636"/>
                      <a:pt x="16866" y="19636"/>
                    </a:cubicBezTo>
                    <a:cubicBezTo>
                      <a:pt x="16829" y="19636"/>
                      <a:pt x="16829" y="19636"/>
                      <a:pt x="16829" y="19636"/>
                    </a:cubicBezTo>
                    <a:cubicBezTo>
                      <a:pt x="16829" y="19772"/>
                      <a:pt x="16829" y="19772"/>
                      <a:pt x="16829" y="19772"/>
                    </a:cubicBezTo>
                    <a:cubicBezTo>
                      <a:pt x="16829" y="19704"/>
                      <a:pt x="16829" y="19704"/>
                      <a:pt x="16829" y="19704"/>
                    </a:cubicBezTo>
                    <a:cubicBezTo>
                      <a:pt x="16755" y="19772"/>
                      <a:pt x="16755" y="19772"/>
                      <a:pt x="16755" y="19772"/>
                    </a:cubicBezTo>
                    <a:cubicBezTo>
                      <a:pt x="16755" y="19839"/>
                      <a:pt x="16755" y="19839"/>
                      <a:pt x="16755" y="19839"/>
                    </a:cubicBezTo>
                    <a:cubicBezTo>
                      <a:pt x="16755" y="19839"/>
                      <a:pt x="16755" y="19839"/>
                      <a:pt x="16755" y="19839"/>
                    </a:cubicBezTo>
                    <a:close/>
                    <a:moveTo>
                      <a:pt x="5437" y="20043"/>
                    </a:moveTo>
                    <a:cubicBezTo>
                      <a:pt x="5400" y="19975"/>
                      <a:pt x="5400" y="19975"/>
                      <a:pt x="5400" y="19975"/>
                    </a:cubicBezTo>
                    <a:cubicBezTo>
                      <a:pt x="5178" y="20043"/>
                      <a:pt x="5178" y="20043"/>
                      <a:pt x="5178" y="20043"/>
                    </a:cubicBezTo>
                    <a:cubicBezTo>
                      <a:pt x="5437" y="20043"/>
                      <a:pt x="5437" y="20043"/>
                      <a:pt x="5437" y="20043"/>
                    </a:cubicBezTo>
                    <a:close/>
                    <a:moveTo>
                      <a:pt x="19159" y="18892"/>
                    </a:moveTo>
                    <a:cubicBezTo>
                      <a:pt x="19196" y="18892"/>
                      <a:pt x="19196" y="18892"/>
                      <a:pt x="19196" y="18892"/>
                    </a:cubicBezTo>
                    <a:cubicBezTo>
                      <a:pt x="19196" y="18824"/>
                      <a:pt x="19196" y="18824"/>
                      <a:pt x="19196" y="18824"/>
                    </a:cubicBezTo>
                    <a:cubicBezTo>
                      <a:pt x="19233" y="18824"/>
                      <a:pt x="19233" y="18824"/>
                      <a:pt x="19233" y="18824"/>
                    </a:cubicBezTo>
                    <a:cubicBezTo>
                      <a:pt x="19196" y="18824"/>
                      <a:pt x="19196" y="18824"/>
                      <a:pt x="19196" y="18824"/>
                    </a:cubicBezTo>
                    <a:cubicBezTo>
                      <a:pt x="19159" y="18892"/>
                      <a:pt x="19159" y="18892"/>
                      <a:pt x="19159" y="18892"/>
                    </a:cubicBezTo>
                    <a:close/>
                    <a:moveTo>
                      <a:pt x="1073" y="2776"/>
                    </a:moveTo>
                    <a:cubicBezTo>
                      <a:pt x="1036" y="2708"/>
                      <a:pt x="1036" y="2708"/>
                      <a:pt x="1036" y="2708"/>
                    </a:cubicBezTo>
                    <a:cubicBezTo>
                      <a:pt x="1036" y="2641"/>
                      <a:pt x="1036" y="2641"/>
                      <a:pt x="1036" y="2641"/>
                    </a:cubicBezTo>
                    <a:cubicBezTo>
                      <a:pt x="1036" y="2641"/>
                      <a:pt x="1036" y="2641"/>
                      <a:pt x="1036" y="2641"/>
                    </a:cubicBezTo>
                    <a:cubicBezTo>
                      <a:pt x="999" y="2573"/>
                      <a:pt x="999" y="2573"/>
                      <a:pt x="999" y="2573"/>
                    </a:cubicBezTo>
                    <a:cubicBezTo>
                      <a:pt x="999" y="2573"/>
                      <a:pt x="999" y="2573"/>
                      <a:pt x="999" y="2573"/>
                    </a:cubicBezTo>
                    <a:cubicBezTo>
                      <a:pt x="1036" y="2505"/>
                      <a:pt x="1036" y="2505"/>
                      <a:pt x="1036" y="2505"/>
                    </a:cubicBezTo>
                    <a:cubicBezTo>
                      <a:pt x="1036" y="2438"/>
                      <a:pt x="1036" y="2438"/>
                      <a:pt x="1036" y="2438"/>
                    </a:cubicBezTo>
                    <a:cubicBezTo>
                      <a:pt x="1110" y="2438"/>
                      <a:pt x="1110" y="2438"/>
                      <a:pt x="1110" y="2438"/>
                    </a:cubicBezTo>
                    <a:cubicBezTo>
                      <a:pt x="1110" y="2438"/>
                      <a:pt x="1110" y="2438"/>
                      <a:pt x="1110" y="2438"/>
                    </a:cubicBezTo>
                    <a:cubicBezTo>
                      <a:pt x="1147" y="2438"/>
                      <a:pt x="1147" y="2438"/>
                      <a:pt x="1147" y="2438"/>
                    </a:cubicBezTo>
                    <a:cubicBezTo>
                      <a:pt x="1147" y="2505"/>
                      <a:pt x="1147" y="2505"/>
                      <a:pt x="1147" y="2505"/>
                    </a:cubicBezTo>
                    <a:cubicBezTo>
                      <a:pt x="1184" y="2505"/>
                      <a:pt x="1184" y="2505"/>
                      <a:pt x="1184" y="2505"/>
                    </a:cubicBezTo>
                    <a:cubicBezTo>
                      <a:pt x="1221" y="2505"/>
                      <a:pt x="1221" y="2505"/>
                      <a:pt x="1221" y="2505"/>
                    </a:cubicBezTo>
                    <a:cubicBezTo>
                      <a:pt x="1221" y="2505"/>
                      <a:pt x="1221" y="2505"/>
                      <a:pt x="1221" y="2505"/>
                    </a:cubicBezTo>
                    <a:cubicBezTo>
                      <a:pt x="1258" y="2438"/>
                      <a:pt x="1258" y="2438"/>
                      <a:pt x="1258" y="2438"/>
                    </a:cubicBezTo>
                    <a:cubicBezTo>
                      <a:pt x="1221" y="2438"/>
                      <a:pt x="1221" y="2438"/>
                      <a:pt x="1221" y="2438"/>
                    </a:cubicBezTo>
                    <a:cubicBezTo>
                      <a:pt x="1184" y="2438"/>
                      <a:pt x="1184" y="2438"/>
                      <a:pt x="1184" y="2438"/>
                    </a:cubicBezTo>
                    <a:cubicBezTo>
                      <a:pt x="1110" y="2302"/>
                      <a:pt x="1110" y="2302"/>
                      <a:pt x="1110" y="2302"/>
                    </a:cubicBezTo>
                    <a:cubicBezTo>
                      <a:pt x="1036" y="2302"/>
                      <a:pt x="1036" y="2302"/>
                      <a:pt x="1036" y="2302"/>
                    </a:cubicBezTo>
                    <a:cubicBezTo>
                      <a:pt x="999" y="2302"/>
                      <a:pt x="999" y="2302"/>
                      <a:pt x="999" y="2302"/>
                    </a:cubicBezTo>
                    <a:cubicBezTo>
                      <a:pt x="925" y="2438"/>
                      <a:pt x="925" y="2438"/>
                      <a:pt x="925" y="2438"/>
                    </a:cubicBezTo>
                    <a:cubicBezTo>
                      <a:pt x="925" y="2505"/>
                      <a:pt x="925" y="2505"/>
                      <a:pt x="925" y="2505"/>
                    </a:cubicBezTo>
                    <a:cubicBezTo>
                      <a:pt x="888" y="2505"/>
                      <a:pt x="888" y="2505"/>
                      <a:pt x="888" y="2505"/>
                    </a:cubicBezTo>
                    <a:cubicBezTo>
                      <a:pt x="814" y="2573"/>
                      <a:pt x="814" y="2573"/>
                      <a:pt x="814" y="2573"/>
                    </a:cubicBezTo>
                    <a:cubicBezTo>
                      <a:pt x="814" y="2708"/>
                      <a:pt x="814" y="2708"/>
                      <a:pt x="814" y="2708"/>
                    </a:cubicBezTo>
                    <a:cubicBezTo>
                      <a:pt x="851" y="2708"/>
                      <a:pt x="851" y="2708"/>
                      <a:pt x="851" y="2708"/>
                    </a:cubicBezTo>
                    <a:cubicBezTo>
                      <a:pt x="888" y="2708"/>
                      <a:pt x="888" y="2708"/>
                      <a:pt x="888" y="2708"/>
                    </a:cubicBezTo>
                    <a:cubicBezTo>
                      <a:pt x="925" y="2708"/>
                      <a:pt x="925" y="2708"/>
                      <a:pt x="925" y="2708"/>
                    </a:cubicBezTo>
                    <a:cubicBezTo>
                      <a:pt x="925" y="2776"/>
                      <a:pt x="925" y="2776"/>
                      <a:pt x="925" y="2776"/>
                    </a:cubicBezTo>
                    <a:cubicBezTo>
                      <a:pt x="962" y="2776"/>
                      <a:pt x="962" y="2776"/>
                      <a:pt x="962" y="2776"/>
                    </a:cubicBezTo>
                    <a:cubicBezTo>
                      <a:pt x="962" y="2708"/>
                      <a:pt x="962" y="2708"/>
                      <a:pt x="962" y="2708"/>
                    </a:cubicBezTo>
                    <a:cubicBezTo>
                      <a:pt x="962" y="2708"/>
                      <a:pt x="962" y="2708"/>
                      <a:pt x="962" y="2708"/>
                    </a:cubicBezTo>
                    <a:cubicBezTo>
                      <a:pt x="999" y="2708"/>
                      <a:pt x="999" y="2708"/>
                      <a:pt x="999" y="2708"/>
                    </a:cubicBezTo>
                    <a:cubicBezTo>
                      <a:pt x="999" y="2708"/>
                      <a:pt x="999" y="2708"/>
                      <a:pt x="999" y="2708"/>
                    </a:cubicBezTo>
                    <a:cubicBezTo>
                      <a:pt x="1036" y="2776"/>
                      <a:pt x="1036" y="2776"/>
                      <a:pt x="1036" y="2776"/>
                    </a:cubicBezTo>
                    <a:cubicBezTo>
                      <a:pt x="1073" y="2844"/>
                      <a:pt x="1073" y="2844"/>
                      <a:pt x="1073" y="2844"/>
                    </a:cubicBezTo>
                    <a:cubicBezTo>
                      <a:pt x="1073" y="2776"/>
                      <a:pt x="1073" y="2776"/>
                      <a:pt x="1073" y="2776"/>
                    </a:cubicBezTo>
                    <a:close/>
                    <a:moveTo>
                      <a:pt x="1332" y="1964"/>
                    </a:moveTo>
                    <a:cubicBezTo>
                      <a:pt x="1332" y="1964"/>
                      <a:pt x="1332" y="1964"/>
                      <a:pt x="1332" y="1964"/>
                    </a:cubicBezTo>
                    <a:cubicBezTo>
                      <a:pt x="1368" y="1896"/>
                      <a:pt x="1368" y="1896"/>
                      <a:pt x="1368" y="1896"/>
                    </a:cubicBezTo>
                    <a:cubicBezTo>
                      <a:pt x="1368" y="1896"/>
                      <a:pt x="1368" y="1896"/>
                      <a:pt x="1368" y="1896"/>
                    </a:cubicBezTo>
                    <a:cubicBezTo>
                      <a:pt x="1368" y="1964"/>
                      <a:pt x="1368" y="1964"/>
                      <a:pt x="1368" y="1964"/>
                    </a:cubicBezTo>
                    <a:cubicBezTo>
                      <a:pt x="1368" y="1964"/>
                      <a:pt x="1368" y="1964"/>
                      <a:pt x="1368" y="1964"/>
                    </a:cubicBezTo>
                    <a:cubicBezTo>
                      <a:pt x="1368" y="2031"/>
                      <a:pt x="1368" y="2031"/>
                      <a:pt x="1368" y="2031"/>
                    </a:cubicBezTo>
                    <a:cubicBezTo>
                      <a:pt x="1332" y="2031"/>
                      <a:pt x="1332" y="2031"/>
                      <a:pt x="1332" y="2031"/>
                    </a:cubicBezTo>
                    <a:cubicBezTo>
                      <a:pt x="1332" y="2031"/>
                      <a:pt x="1332" y="1964"/>
                      <a:pt x="1332" y="1964"/>
                    </a:cubicBezTo>
                    <a:close/>
                    <a:moveTo>
                      <a:pt x="1258" y="3047"/>
                    </a:moveTo>
                    <a:cubicBezTo>
                      <a:pt x="1258" y="3047"/>
                      <a:pt x="1258" y="3047"/>
                      <a:pt x="1258" y="3047"/>
                    </a:cubicBezTo>
                    <a:cubicBezTo>
                      <a:pt x="1295" y="3047"/>
                      <a:pt x="1295" y="3047"/>
                      <a:pt x="1295" y="3047"/>
                    </a:cubicBezTo>
                    <a:cubicBezTo>
                      <a:pt x="1295" y="3047"/>
                      <a:pt x="1295" y="3047"/>
                      <a:pt x="1295" y="3047"/>
                    </a:cubicBezTo>
                    <a:cubicBezTo>
                      <a:pt x="1295" y="2979"/>
                      <a:pt x="1295" y="2979"/>
                      <a:pt x="1295" y="2979"/>
                    </a:cubicBezTo>
                    <a:cubicBezTo>
                      <a:pt x="1295" y="2979"/>
                      <a:pt x="1295" y="2979"/>
                      <a:pt x="1295" y="2979"/>
                    </a:cubicBezTo>
                    <a:cubicBezTo>
                      <a:pt x="1332" y="2979"/>
                      <a:pt x="1332" y="2979"/>
                      <a:pt x="1332" y="2979"/>
                    </a:cubicBezTo>
                    <a:cubicBezTo>
                      <a:pt x="1332" y="2912"/>
                      <a:pt x="1332" y="2912"/>
                      <a:pt x="1332" y="2912"/>
                    </a:cubicBezTo>
                    <a:cubicBezTo>
                      <a:pt x="1368" y="2844"/>
                      <a:pt x="1368" y="2844"/>
                      <a:pt x="1368" y="2844"/>
                    </a:cubicBezTo>
                    <a:cubicBezTo>
                      <a:pt x="1332" y="2776"/>
                      <a:pt x="1332" y="2776"/>
                      <a:pt x="1332" y="2776"/>
                    </a:cubicBezTo>
                    <a:cubicBezTo>
                      <a:pt x="1332" y="2776"/>
                      <a:pt x="1332" y="2776"/>
                      <a:pt x="1332" y="2776"/>
                    </a:cubicBezTo>
                    <a:cubicBezTo>
                      <a:pt x="1332" y="2708"/>
                      <a:pt x="1332" y="2708"/>
                      <a:pt x="1332" y="2708"/>
                    </a:cubicBezTo>
                    <a:cubicBezTo>
                      <a:pt x="1332" y="2708"/>
                      <a:pt x="1332" y="2708"/>
                      <a:pt x="1332" y="2708"/>
                    </a:cubicBezTo>
                    <a:cubicBezTo>
                      <a:pt x="1368" y="2708"/>
                      <a:pt x="1368" y="2708"/>
                      <a:pt x="1368" y="2708"/>
                    </a:cubicBezTo>
                    <a:cubicBezTo>
                      <a:pt x="1442" y="2708"/>
                      <a:pt x="1442" y="2708"/>
                      <a:pt x="1442" y="2708"/>
                    </a:cubicBezTo>
                    <a:cubicBezTo>
                      <a:pt x="1442" y="2708"/>
                      <a:pt x="1442" y="2708"/>
                      <a:pt x="1442" y="2708"/>
                    </a:cubicBezTo>
                    <a:cubicBezTo>
                      <a:pt x="1442" y="2641"/>
                      <a:pt x="1442" y="2641"/>
                      <a:pt x="1442" y="2641"/>
                    </a:cubicBezTo>
                    <a:cubicBezTo>
                      <a:pt x="1442" y="2641"/>
                      <a:pt x="1442" y="2641"/>
                      <a:pt x="1442" y="2641"/>
                    </a:cubicBezTo>
                    <a:cubicBezTo>
                      <a:pt x="1405" y="2641"/>
                      <a:pt x="1405" y="2641"/>
                      <a:pt x="1405" y="2641"/>
                    </a:cubicBezTo>
                    <a:cubicBezTo>
                      <a:pt x="1405" y="2573"/>
                      <a:pt x="1405" y="2573"/>
                      <a:pt x="1405" y="2573"/>
                    </a:cubicBezTo>
                    <a:cubicBezTo>
                      <a:pt x="1405" y="2573"/>
                      <a:pt x="1405" y="2573"/>
                      <a:pt x="1405" y="2573"/>
                    </a:cubicBezTo>
                    <a:cubicBezTo>
                      <a:pt x="1405" y="2505"/>
                      <a:pt x="1405" y="2505"/>
                      <a:pt x="1405" y="2505"/>
                    </a:cubicBezTo>
                    <a:cubicBezTo>
                      <a:pt x="1405" y="2505"/>
                      <a:pt x="1405" y="2505"/>
                      <a:pt x="1405" y="2505"/>
                    </a:cubicBezTo>
                    <a:cubicBezTo>
                      <a:pt x="1405" y="2505"/>
                      <a:pt x="1405" y="2505"/>
                      <a:pt x="1405" y="2505"/>
                    </a:cubicBezTo>
                    <a:cubicBezTo>
                      <a:pt x="1442" y="2505"/>
                      <a:pt x="1442" y="2505"/>
                      <a:pt x="1442" y="2505"/>
                    </a:cubicBezTo>
                    <a:cubicBezTo>
                      <a:pt x="1442" y="2573"/>
                      <a:pt x="1442" y="2573"/>
                      <a:pt x="1442" y="2573"/>
                    </a:cubicBezTo>
                    <a:cubicBezTo>
                      <a:pt x="1479" y="2505"/>
                      <a:pt x="1479" y="2505"/>
                      <a:pt x="1479" y="2505"/>
                    </a:cubicBezTo>
                    <a:cubicBezTo>
                      <a:pt x="1479" y="2505"/>
                      <a:pt x="1479" y="2505"/>
                      <a:pt x="1479" y="2505"/>
                    </a:cubicBezTo>
                    <a:cubicBezTo>
                      <a:pt x="1516" y="2438"/>
                      <a:pt x="1516" y="2438"/>
                      <a:pt x="1516" y="2438"/>
                    </a:cubicBezTo>
                    <a:cubicBezTo>
                      <a:pt x="1516" y="2438"/>
                      <a:pt x="1516" y="2438"/>
                      <a:pt x="1516" y="2438"/>
                    </a:cubicBezTo>
                    <a:cubicBezTo>
                      <a:pt x="1516" y="2370"/>
                      <a:pt x="1516" y="2370"/>
                      <a:pt x="1516" y="2370"/>
                    </a:cubicBezTo>
                    <a:cubicBezTo>
                      <a:pt x="1516" y="2370"/>
                      <a:pt x="1516" y="2370"/>
                      <a:pt x="1516" y="2370"/>
                    </a:cubicBezTo>
                    <a:cubicBezTo>
                      <a:pt x="1479" y="2302"/>
                      <a:pt x="1479" y="2302"/>
                      <a:pt x="1479" y="2302"/>
                    </a:cubicBezTo>
                    <a:cubicBezTo>
                      <a:pt x="1479" y="2302"/>
                      <a:pt x="1479" y="2302"/>
                      <a:pt x="1479" y="2302"/>
                    </a:cubicBezTo>
                    <a:cubicBezTo>
                      <a:pt x="1442" y="2234"/>
                      <a:pt x="1442" y="2234"/>
                      <a:pt x="1442" y="2234"/>
                    </a:cubicBezTo>
                    <a:cubicBezTo>
                      <a:pt x="1405" y="2302"/>
                      <a:pt x="1405" y="2302"/>
                      <a:pt x="1405" y="2302"/>
                    </a:cubicBezTo>
                    <a:cubicBezTo>
                      <a:pt x="1405" y="2370"/>
                      <a:pt x="1405" y="2370"/>
                      <a:pt x="1405" y="2370"/>
                    </a:cubicBezTo>
                    <a:cubicBezTo>
                      <a:pt x="1368" y="2370"/>
                      <a:pt x="1368" y="2370"/>
                      <a:pt x="1368" y="2370"/>
                    </a:cubicBezTo>
                    <a:cubicBezTo>
                      <a:pt x="1368" y="2370"/>
                      <a:pt x="1368" y="2370"/>
                      <a:pt x="1368" y="2370"/>
                    </a:cubicBezTo>
                    <a:cubicBezTo>
                      <a:pt x="1368" y="2302"/>
                      <a:pt x="1368" y="2302"/>
                      <a:pt x="1368" y="2302"/>
                    </a:cubicBezTo>
                    <a:cubicBezTo>
                      <a:pt x="1405" y="2234"/>
                      <a:pt x="1405" y="2234"/>
                      <a:pt x="1405" y="2234"/>
                    </a:cubicBezTo>
                    <a:cubicBezTo>
                      <a:pt x="1405" y="2167"/>
                      <a:pt x="1405" y="2167"/>
                      <a:pt x="1405" y="2167"/>
                    </a:cubicBezTo>
                    <a:cubicBezTo>
                      <a:pt x="1405" y="2099"/>
                      <a:pt x="1405" y="2099"/>
                      <a:pt x="1405" y="2099"/>
                    </a:cubicBezTo>
                    <a:cubicBezTo>
                      <a:pt x="1405" y="2099"/>
                      <a:pt x="1405" y="2099"/>
                      <a:pt x="1405" y="2099"/>
                    </a:cubicBezTo>
                    <a:cubicBezTo>
                      <a:pt x="1368" y="2167"/>
                      <a:pt x="1368" y="2167"/>
                      <a:pt x="1368" y="2167"/>
                    </a:cubicBezTo>
                    <a:cubicBezTo>
                      <a:pt x="1368" y="2234"/>
                      <a:pt x="1368" y="2234"/>
                      <a:pt x="1368" y="2234"/>
                    </a:cubicBezTo>
                    <a:cubicBezTo>
                      <a:pt x="1332" y="2234"/>
                      <a:pt x="1332" y="2234"/>
                      <a:pt x="1332" y="2234"/>
                    </a:cubicBezTo>
                    <a:cubicBezTo>
                      <a:pt x="1332" y="2234"/>
                      <a:pt x="1332" y="2234"/>
                      <a:pt x="1332" y="2234"/>
                    </a:cubicBezTo>
                    <a:cubicBezTo>
                      <a:pt x="1368" y="2167"/>
                      <a:pt x="1368" y="2167"/>
                      <a:pt x="1368" y="2167"/>
                    </a:cubicBezTo>
                    <a:cubicBezTo>
                      <a:pt x="1332" y="2167"/>
                      <a:pt x="1332" y="2167"/>
                      <a:pt x="1332" y="2167"/>
                    </a:cubicBezTo>
                    <a:cubicBezTo>
                      <a:pt x="1332" y="2167"/>
                      <a:pt x="1332" y="2167"/>
                      <a:pt x="1332" y="2167"/>
                    </a:cubicBezTo>
                    <a:cubicBezTo>
                      <a:pt x="1332" y="2234"/>
                      <a:pt x="1332" y="2234"/>
                      <a:pt x="1332" y="2234"/>
                    </a:cubicBezTo>
                    <a:cubicBezTo>
                      <a:pt x="1295" y="2234"/>
                      <a:pt x="1295" y="2234"/>
                      <a:pt x="1295" y="2234"/>
                    </a:cubicBezTo>
                    <a:cubicBezTo>
                      <a:pt x="1295" y="2302"/>
                      <a:pt x="1295" y="2302"/>
                      <a:pt x="1295" y="2302"/>
                    </a:cubicBezTo>
                    <a:cubicBezTo>
                      <a:pt x="1295" y="2302"/>
                      <a:pt x="1295" y="2302"/>
                      <a:pt x="1295" y="2302"/>
                    </a:cubicBezTo>
                    <a:cubicBezTo>
                      <a:pt x="1332" y="2302"/>
                      <a:pt x="1332" y="2302"/>
                      <a:pt x="1332" y="2302"/>
                    </a:cubicBezTo>
                    <a:cubicBezTo>
                      <a:pt x="1332" y="2302"/>
                      <a:pt x="1332" y="2302"/>
                      <a:pt x="1332" y="2302"/>
                    </a:cubicBezTo>
                    <a:cubicBezTo>
                      <a:pt x="1332" y="2370"/>
                      <a:pt x="1332" y="2370"/>
                      <a:pt x="1332" y="2370"/>
                    </a:cubicBezTo>
                    <a:cubicBezTo>
                      <a:pt x="1332" y="2370"/>
                      <a:pt x="1332" y="2370"/>
                      <a:pt x="1332" y="2370"/>
                    </a:cubicBezTo>
                    <a:cubicBezTo>
                      <a:pt x="1295" y="2438"/>
                      <a:pt x="1295" y="2438"/>
                      <a:pt x="1295" y="2438"/>
                    </a:cubicBezTo>
                    <a:cubicBezTo>
                      <a:pt x="1295" y="2438"/>
                      <a:pt x="1295" y="2438"/>
                      <a:pt x="1295" y="2438"/>
                    </a:cubicBezTo>
                    <a:cubicBezTo>
                      <a:pt x="1295" y="2505"/>
                      <a:pt x="1295" y="2505"/>
                      <a:pt x="1295" y="2505"/>
                    </a:cubicBezTo>
                    <a:cubicBezTo>
                      <a:pt x="1258" y="2505"/>
                      <a:pt x="1258" y="2505"/>
                      <a:pt x="1258" y="2505"/>
                    </a:cubicBezTo>
                    <a:cubicBezTo>
                      <a:pt x="1258" y="2573"/>
                      <a:pt x="1258" y="2573"/>
                      <a:pt x="1258" y="2573"/>
                    </a:cubicBezTo>
                    <a:cubicBezTo>
                      <a:pt x="1221" y="2573"/>
                      <a:pt x="1221" y="2573"/>
                      <a:pt x="1221" y="2573"/>
                    </a:cubicBezTo>
                    <a:cubicBezTo>
                      <a:pt x="1184" y="2573"/>
                      <a:pt x="1184" y="2573"/>
                      <a:pt x="1184" y="2573"/>
                    </a:cubicBezTo>
                    <a:cubicBezTo>
                      <a:pt x="1147" y="2573"/>
                      <a:pt x="1147" y="2573"/>
                      <a:pt x="1147" y="2573"/>
                    </a:cubicBezTo>
                    <a:cubicBezTo>
                      <a:pt x="1110" y="2573"/>
                      <a:pt x="1110" y="2573"/>
                      <a:pt x="1110" y="2573"/>
                    </a:cubicBezTo>
                    <a:cubicBezTo>
                      <a:pt x="1110" y="2505"/>
                      <a:pt x="1110" y="2505"/>
                      <a:pt x="1110" y="2505"/>
                    </a:cubicBezTo>
                    <a:cubicBezTo>
                      <a:pt x="1073" y="2573"/>
                      <a:pt x="1073" y="2573"/>
                      <a:pt x="1073" y="2573"/>
                    </a:cubicBezTo>
                    <a:cubicBezTo>
                      <a:pt x="1073" y="2573"/>
                      <a:pt x="1073" y="2573"/>
                      <a:pt x="1073" y="2573"/>
                    </a:cubicBezTo>
                    <a:cubicBezTo>
                      <a:pt x="1073" y="2641"/>
                      <a:pt x="1073" y="2641"/>
                      <a:pt x="1073" y="2641"/>
                    </a:cubicBezTo>
                    <a:cubicBezTo>
                      <a:pt x="1073" y="2641"/>
                      <a:pt x="1073" y="2641"/>
                      <a:pt x="1073" y="2641"/>
                    </a:cubicBezTo>
                    <a:cubicBezTo>
                      <a:pt x="1110" y="2641"/>
                      <a:pt x="1110" y="2641"/>
                      <a:pt x="1110" y="2641"/>
                    </a:cubicBezTo>
                    <a:cubicBezTo>
                      <a:pt x="1147" y="2641"/>
                      <a:pt x="1147" y="2641"/>
                      <a:pt x="1147" y="2641"/>
                    </a:cubicBezTo>
                    <a:cubicBezTo>
                      <a:pt x="1147" y="2641"/>
                      <a:pt x="1147" y="2641"/>
                      <a:pt x="1147" y="2641"/>
                    </a:cubicBezTo>
                    <a:cubicBezTo>
                      <a:pt x="1147" y="2708"/>
                      <a:pt x="1147" y="2708"/>
                      <a:pt x="1147" y="2708"/>
                    </a:cubicBezTo>
                    <a:cubicBezTo>
                      <a:pt x="1184" y="2708"/>
                      <a:pt x="1184" y="2708"/>
                      <a:pt x="1184" y="2708"/>
                    </a:cubicBezTo>
                    <a:cubicBezTo>
                      <a:pt x="1184" y="2776"/>
                      <a:pt x="1184" y="2776"/>
                      <a:pt x="1184" y="2776"/>
                    </a:cubicBezTo>
                    <a:cubicBezTo>
                      <a:pt x="1184" y="2776"/>
                      <a:pt x="1184" y="2776"/>
                      <a:pt x="1184" y="2776"/>
                    </a:cubicBezTo>
                    <a:cubicBezTo>
                      <a:pt x="1147" y="2776"/>
                      <a:pt x="1147" y="2776"/>
                      <a:pt x="1147" y="2776"/>
                    </a:cubicBezTo>
                    <a:cubicBezTo>
                      <a:pt x="1110" y="2776"/>
                      <a:pt x="1110" y="2776"/>
                      <a:pt x="1110" y="2776"/>
                    </a:cubicBezTo>
                    <a:cubicBezTo>
                      <a:pt x="1110" y="2912"/>
                      <a:pt x="1110" y="2912"/>
                      <a:pt x="1110" y="2912"/>
                    </a:cubicBezTo>
                    <a:cubicBezTo>
                      <a:pt x="1147" y="2979"/>
                      <a:pt x="1147" y="2979"/>
                      <a:pt x="1147" y="2979"/>
                    </a:cubicBezTo>
                    <a:cubicBezTo>
                      <a:pt x="1147" y="2979"/>
                      <a:pt x="1147" y="2979"/>
                      <a:pt x="1147" y="2979"/>
                    </a:cubicBezTo>
                    <a:cubicBezTo>
                      <a:pt x="1147" y="3047"/>
                      <a:pt x="1147" y="3047"/>
                      <a:pt x="1147" y="3047"/>
                    </a:cubicBezTo>
                    <a:cubicBezTo>
                      <a:pt x="1147" y="3047"/>
                      <a:pt x="1147" y="3047"/>
                      <a:pt x="1147" y="3047"/>
                    </a:cubicBezTo>
                    <a:cubicBezTo>
                      <a:pt x="1184" y="3047"/>
                      <a:pt x="1184" y="3047"/>
                      <a:pt x="1184" y="3047"/>
                    </a:cubicBezTo>
                    <a:cubicBezTo>
                      <a:pt x="1221" y="2979"/>
                      <a:pt x="1221" y="2979"/>
                      <a:pt x="1221" y="2979"/>
                    </a:cubicBezTo>
                    <a:cubicBezTo>
                      <a:pt x="1221" y="2912"/>
                      <a:pt x="1221" y="2912"/>
                      <a:pt x="1221" y="2912"/>
                    </a:cubicBezTo>
                    <a:cubicBezTo>
                      <a:pt x="1221" y="2912"/>
                      <a:pt x="1221" y="2912"/>
                      <a:pt x="1221" y="2912"/>
                    </a:cubicBezTo>
                    <a:cubicBezTo>
                      <a:pt x="1258" y="2979"/>
                      <a:pt x="1258" y="2979"/>
                      <a:pt x="1258" y="2979"/>
                    </a:cubicBezTo>
                    <a:cubicBezTo>
                      <a:pt x="1258" y="3047"/>
                      <a:pt x="1258" y="3047"/>
                      <a:pt x="1258" y="3047"/>
                    </a:cubicBezTo>
                    <a:close/>
                    <a:moveTo>
                      <a:pt x="1479" y="2979"/>
                    </a:moveTo>
                    <a:cubicBezTo>
                      <a:pt x="1479" y="2912"/>
                      <a:pt x="1479" y="2912"/>
                      <a:pt x="1479" y="2912"/>
                    </a:cubicBezTo>
                    <a:cubicBezTo>
                      <a:pt x="1479" y="2912"/>
                      <a:pt x="1479" y="2912"/>
                      <a:pt x="1479" y="2912"/>
                    </a:cubicBezTo>
                    <a:cubicBezTo>
                      <a:pt x="1479" y="2844"/>
                      <a:pt x="1479" y="2844"/>
                      <a:pt x="1479" y="2844"/>
                    </a:cubicBezTo>
                    <a:cubicBezTo>
                      <a:pt x="1442" y="2844"/>
                      <a:pt x="1442" y="2844"/>
                      <a:pt x="1442" y="2844"/>
                    </a:cubicBezTo>
                    <a:cubicBezTo>
                      <a:pt x="1405" y="2776"/>
                      <a:pt x="1405" y="2776"/>
                      <a:pt x="1405" y="2776"/>
                    </a:cubicBezTo>
                    <a:cubicBezTo>
                      <a:pt x="1405" y="2844"/>
                      <a:pt x="1405" y="2844"/>
                      <a:pt x="1405" y="2844"/>
                    </a:cubicBezTo>
                    <a:cubicBezTo>
                      <a:pt x="1405" y="2912"/>
                      <a:pt x="1405" y="2912"/>
                      <a:pt x="1405" y="2912"/>
                    </a:cubicBezTo>
                    <a:cubicBezTo>
                      <a:pt x="1405" y="2912"/>
                      <a:pt x="1405" y="2912"/>
                      <a:pt x="1405" y="2912"/>
                    </a:cubicBezTo>
                    <a:cubicBezTo>
                      <a:pt x="1479" y="2979"/>
                      <a:pt x="1479" y="2979"/>
                      <a:pt x="1479" y="2979"/>
                    </a:cubicBezTo>
                    <a:close/>
                    <a:moveTo>
                      <a:pt x="1516" y="3115"/>
                    </a:moveTo>
                    <a:cubicBezTo>
                      <a:pt x="1516" y="3115"/>
                      <a:pt x="1553" y="3115"/>
                      <a:pt x="1553" y="3115"/>
                    </a:cubicBezTo>
                    <a:cubicBezTo>
                      <a:pt x="1553" y="3115"/>
                      <a:pt x="1553" y="3115"/>
                      <a:pt x="1553" y="3115"/>
                    </a:cubicBezTo>
                    <a:cubicBezTo>
                      <a:pt x="1627" y="3115"/>
                      <a:pt x="1627" y="3115"/>
                      <a:pt x="1627" y="3115"/>
                    </a:cubicBezTo>
                    <a:cubicBezTo>
                      <a:pt x="1627" y="3047"/>
                      <a:pt x="1627" y="3047"/>
                      <a:pt x="1627" y="3047"/>
                    </a:cubicBezTo>
                    <a:cubicBezTo>
                      <a:pt x="1627" y="3047"/>
                      <a:pt x="1627" y="3047"/>
                      <a:pt x="1627" y="3047"/>
                    </a:cubicBezTo>
                    <a:cubicBezTo>
                      <a:pt x="1590" y="2979"/>
                      <a:pt x="1590" y="2979"/>
                      <a:pt x="1590" y="2979"/>
                    </a:cubicBezTo>
                    <a:cubicBezTo>
                      <a:pt x="1590" y="2979"/>
                      <a:pt x="1590" y="2979"/>
                      <a:pt x="1590" y="2979"/>
                    </a:cubicBezTo>
                    <a:cubicBezTo>
                      <a:pt x="1553" y="2844"/>
                      <a:pt x="1553" y="2844"/>
                      <a:pt x="1553" y="2844"/>
                    </a:cubicBezTo>
                    <a:cubicBezTo>
                      <a:pt x="1553" y="2912"/>
                      <a:pt x="1553" y="2912"/>
                      <a:pt x="1553" y="2912"/>
                    </a:cubicBezTo>
                    <a:cubicBezTo>
                      <a:pt x="1553" y="2979"/>
                      <a:pt x="1553" y="2979"/>
                      <a:pt x="1553" y="2979"/>
                    </a:cubicBezTo>
                    <a:cubicBezTo>
                      <a:pt x="1516" y="3047"/>
                      <a:pt x="1516" y="3047"/>
                      <a:pt x="1516" y="3047"/>
                    </a:cubicBezTo>
                    <a:cubicBezTo>
                      <a:pt x="1479" y="3047"/>
                      <a:pt x="1479" y="3047"/>
                      <a:pt x="1479" y="3047"/>
                    </a:cubicBezTo>
                    <a:cubicBezTo>
                      <a:pt x="1479" y="3047"/>
                      <a:pt x="1479" y="3047"/>
                      <a:pt x="1479" y="3047"/>
                    </a:cubicBezTo>
                    <a:cubicBezTo>
                      <a:pt x="1516" y="3047"/>
                      <a:pt x="1516" y="3047"/>
                      <a:pt x="1516" y="3047"/>
                    </a:cubicBezTo>
                    <a:cubicBezTo>
                      <a:pt x="1516" y="3115"/>
                      <a:pt x="1516" y="3115"/>
                      <a:pt x="1516" y="3115"/>
                    </a:cubicBezTo>
                    <a:close/>
                    <a:moveTo>
                      <a:pt x="1923" y="1219"/>
                    </a:moveTo>
                    <a:cubicBezTo>
                      <a:pt x="1960" y="1151"/>
                      <a:pt x="1960" y="1151"/>
                      <a:pt x="1960" y="1151"/>
                    </a:cubicBezTo>
                    <a:cubicBezTo>
                      <a:pt x="1997" y="1151"/>
                      <a:pt x="1997" y="1151"/>
                      <a:pt x="1997" y="1151"/>
                    </a:cubicBezTo>
                    <a:cubicBezTo>
                      <a:pt x="1997" y="1151"/>
                      <a:pt x="1997" y="1151"/>
                      <a:pt x="1997" y="1151"/>
                    </a:cubicBezTo>
                    <a:cubicBezTo>
                      <a:pt x="2034" y="1083"/>
                      <a:pt x="2034" y="1083"/>
                      <a:pt x="2034" y="1083"/>
                    </a:cubicBezTo>
                    <a:cubicBezTo>
                      <a:pt x="1997" y="1083"/>
                      <a:pt x="1997" y="1083"/>
                      <a:pt x="1997" y="1083"/>
                    </a:cubicBezTo>
                    <a:cubicBezTo>
                      <a:pt x="1997" y="1016"/>
                      <a:pt x="1997" y="1016"/>
                      <a:pt x="1997" y="1016"/>
                    </a:cubicBezTo>
                    <a:cubicBezTo>
                      <a:pt x="1997" y="1016"/>
                      <a:pt x="1997" y="1016"/>
                      <a:pt x="1997" y="1016"/>
                    </a:cubicBezTo>
                    <a:cubicBezTo>
                      <a:pt x="1960" y="1016"/>
                      <a:pt x="1960" y="1016"/>
                      <a:pt x="1960" y="1016"/>
                    </a:cubicBezTo>
                    <a:cubicBezTo>
                      <a:pt x="1923" y="1016"/>
                      <a:pt x="1923" y="1016"/>
                      <a:pt x="1923" y="1016"/>
                    </a:cubicBezTo>
                    <a:cubicBezTo>
                      <a:pt x="1886" y="1083"/>
                      <a:pt x="1886" y="1083"/>
                      <a:pt x="1886" y="1083"/>
                    </a:cubicBezTo>
                    <a:cubicBezTo>
                      <a:pt x="1886" y="1083"/>
                      <a:pt x="1886" y="1083"/>
                      <a:pt x="1886" y="1083"/>
                    </a:cubicBezTo>
                    <a:cubicBezTo>
                      <a:pt x="1923" y="1151"/>
                      <a:pt x="1923" y="1151"/>
                      <a:pt x="1923" y="1151"/>
                    </a:cubicBezTo>
                    <a:cubicBezTo>
                      <a:pt x="1923" y="1151"/>
                      <a:pt x="1923" y="1151"/>
                      <a:pt x="1923" y="1151"/>
                    </a:cubicBezTo>
                    <a:cubicBezTo>
                      <a:pt x="1923" y="1151"/>
                      <a:pt x="1923" y="1219"/>
                      <a:pt x="1923" y="1219"/>
                    </a:cubicBezTo>
                    <a:close/>
                    <a:moveTo>
                      <a:pt x="1960" y="1287"/>
                    </a:moveTo>
                    <a:cubicBezTo>
                      <a:pt x="1960" y="1287"/>
                      <a:pt x="1960" y="1287"/>
                      <a:pt x="1960" y="1287"/>
                    </a:cubicBezTo>
                    <a:cubicBezTo>
                      <a:pt x="1997" y="1219"/>
                      <a:pt x="1997" y="1219"/>
                      <a:pt x="1997" y="1219"/>
                    </a:cubicBezTo>
                    <a:cubicBezTo>
                      <a:pt x="1997" y="1287"/>
                      <a:pt x="1997" y="1287"/>
                      <a:pt x="1997" y="1287"/>
                    </a:cubicBezTo>
                    <a:cubicBezTo>
                      <a:pt x="1960" y="1287"/>
                      <a:pt x="1960" y="1287"/>
                      <a:pt x="1960" y="1287"/>
                    </a:cubicBezTo>
                    <a:close/>
                    <a:moveTo>
                      <a:pt x="1997" y="1490"/>
                    </a:moveTo>
                    <a:cubicBezTo>
                      <a:pt x="1997" y="1422"/>
                      <a:pt x="1997" y="1422"/>
                      <a:pt x="1997" y="1422"/>
                    </a:cubicBezTo>
                    <a:cubicBezTo>
                      <a:pt x="1997" y="1422"/>
                      <a:pt x="1997" y="1422"/>
                      <a:pt x="1997" y="1422"/>
                    </a:cubicBezTo>
                    <a:cubicBezTo>
                      <a:pt x="2034" y="1354"/>
                      <a:pt x="2034" y="1354"/>
                      <a:pt x="2034" y="1354"/>
                    </a:cubicBezTo>
                    <a:cubicBezTo>
                      <a:pt x="1997" y="1354"/>
                      <a:pt x="1997" y="1354"/>
                      <a:pt x="1997" y="1354"/>
                    </a:cubicBezTo>
                    <a:cubicBezTo>
                      <a:pt x="1997" y="1354"/>
                      <a:pt x="1997" y="1354"/>
                      <a:pt x="1997" y="1354"/>
                    </a:cubicBezTo>
                    <a:cubicBezTo>
                      <a:pt x="1960" y="1354"/>
                      <a:pt x="1960" y="1354"/>
                      <a:pt x="1960" y="1354"/>
                    </a:cubicBezTo>
                    <a:cubicBezTo>
                      <a:pt x="1960" y="1354"/>
                      <a:pt x="1960" y="1354"/>
                      <a:pt x="1960" y="1354"/>
                    </a:cubicBezTo>
                    <a:cubicBezTo>
                      <a:pt x="1923" y="1354"/>
                      <a:pt x="1923" y="1354"/>
                      <a:pt x="1923" y="1354"/>
                    </a:cubicBezTo>
                    <a:cubicBezTo>
                      <a:pt x="1886" y="1354"/>
                      <a:pt x="1886" y="1354"/>
                      <a:pt x="1886" y="1354"/>
                    </a:cubicBezTo>
                    <a:cubicBezTo>
                      <a:pt x="1849" y="1422"/>
                      <a:pt x="1849" y="1422"/>
                      <a:pt x="1849" y="1422"/>
                    </a:cubicBezTo>
                    <a:cubicBezTo>
                      <a:pt x="1849" y="1422"/>
                      <a:pt x="1849" y="1422"/>
                      <a:pt x="1849" y="1422"/>
                    </a:cubicBezTo>
                    <a:cubicBezTo>
                      <a:pt x="1849" y="1490"/>
                      <a:pt x="1849" y="1490"/>
                      <a:pt x="1849" y="1490"/>
                    </a:cubicBezTo>
                    <a:cubicBezTo>
                      <a:pt x="1886" y="1490"/>
                      <a:pt x="1886" y="1490"/>
                      <a:pt x="1886" y="1490"/>
                    </a:cubicBezTo>
                    <a:cubicBezTo>
                      <a:pt x="1923" y="1490"/>
                      <a:pt x="1923" y="1490"/>
                      <a:pt x="1923" y="1490"/>
                    </a:cubicBezTo>
                    <a:cubicBezTo>
                      <a:pt x="1960" y="1490"/>
                      <a:pt x="1960" y="1490"/>
                      <a:pt x="1960" y="1490"/>
                    </a:cubicBezTo>
                    <a:cubicBezTo>
                      <a:pt x="1960" y="1490"/>
                      <a:pt x="1960" y="1490"/>
                      <a:pt x="1960" y="1490"/>
                    </a:cubicBezTo>
                    <a:cubicBezTo>
                      <a:pt x="1997" y="1490"/>
                      <a:pt x="1997" y="1490"/>
                      <a:pt x="1997" y="1490"/>
                    </a:cubicBezTo>
                    <a:close/>
                    <a:moveTo>
                      <a:pt x="2071" y="1490"/>
                    </a:moveTo>
                    <a:cubicBezTo>
                      <a:pt x="2034" y="1422"/>
                      <a:pt x="2034" y="1422"/>
                      <a:pt x="2034" y="1422"/>
                    </a:cubicBezTo>
                    <a:cubicBezTo>
                      <a:pt x="2071" y="1354"/>
                      <a:pt x="2071" y="1354"/>
                      <a:pt x="2071" y="1354"/>
                    </a:cubicBezTo>
                    <a:cubicBezTo>
                      <a:pt x="2071" y="1354"/>
                      <a:pt x="2071" y="1354"/>
                      <a:pt x="2071" y="1354"/>
                    </a:cubicBezTo>
                    <a:cubicBezTo>
                      <a:pt x="2108" y="1422"/>
                      <a:pt x="2108" y="1422"/>
                      <a:pt x="2108" y="1422"/>
                    </a:cubicBezTo>
                    <a:cubicBezTo>
                      <a:pt x="2108" y="1422"/>
                      <a:pt x="2108" y="1422"/>
                      <a:pt x="2108" y="1422"/>
                    </a:cubicBezTo>
                    <a:cubicBezTo>
                      <a:pt x="2108" y="1490"/>
                      <a:pt x="2108" y="1490"/>
                      <a:pt x="2108" y="1490"/>
                    </a:cubicBezTo>
                    <a:cubicBezTo>
                      <a:pt x="2071" y="1490"/>
                      <a:pt x="2071" y="1490"/>
                      <a:pt x="2071" y="1490"/>
                    </a:cubicBezTo>
                    <a:cubicBezTo>
                      <a:pt x="2071" y="1490"/>
                      <a:pt x="2071" y="1490"/>
                      <a:pt x="2071" y="1490"/>
                    </a:cubicBezTo>
                    <a:close/>
                    <a:moveTo>
                      <a:pt x="1923" y="1761"/>
                    </a:moveTo>
                    <a:cubicBezTo>
                      <a:pt x="1960" y="1693"/>
                      <a:pt x="1960" y="1693"/>
                      <a:pt x="1960" y="1693"/>
                    </a:cubicBezTo>
                    <a:cubicBezTo>
                      <a:pt x="1960" y="1625"/>
                      <a:pt x="1960" y="1625"/>
                      <a:pt x="1960" y="1625"/>
                    </a:cubicBezTo>
                    <a:cubicBezTo>
                      <a:pt x="1997" y="1557"/>
                      <a:pt x="1997" y="1557"/>
                      <a:pt x="1997" y="1557"/>
                    </a:cubicBezTo>
                    <a:cubicBezTo>
                      <a:pt x="1997" y="1557"/>
                      <a:pt x="1997" y="1557"/>
                      <a:pt x="1997" y="1557"/>
                    </a:cubicBezTo>
                    <a:cubicBezTo>
                      <a:pt x="1997" y="1490"/>
                      <a:pt x="1997" y="1490"/>
                      <a:pt x="1997" y="1490"/>
                    </a:cubicBezTo>
                    <a:cubicBezTo>
                      <a:pt x="1960" y="1557"/>
                      <a:pt x="1960" y="1557"/>
                      <a:pt x="1960" y="1557"/>
                    </a:cubicBezTo>
                    <a:cubicBezTo>
                      <a:pt x="1923" y="1557"/>
                      <a:pt x="1923" y="1557"/>
                      <a:pt x="1923" y="1557"/>
                    </a:cubicBezTo>
                    <a:cubicBezTo>
                      <a:pt x="1886" y="1557"/>
                      <a:pt x="1886" y="1557"/>
                      <a:pt x="1886" y="1557"/>
                    </a:cubicBezTo>
                    <a:cubicBezTo>
                      <a:pt x="1849" y="1557"/>
                      <a:pt x="1849" y="1557"/>
                      <a:pt x="1849" y="1557"/>
                    </a:cubicBezTo>
                    <a:cubicBezTo>
                      <a:pt x="1849" y="1625"/>
                      <a:pt x="1849" y="1625"/>
                      <a:pt x="1849" y="1625"/>
                    </a:cubicBezTo>
                    <a:cubicBezTo>
                      <a:pt x="1849" y="1625"/>
                      <a:pt x="1849" y="1625"/>
                      <a:pt x="1849" y="1625"/>
                    </a:cubicBezTo>
                    <a:cubicBezTo>
                      <a:pt x="1886" y="1625"/>
                      <a:pt x="1886" y="1625"/>
                      <a:pt x="1886" y="1625"/>
                    </a:cubicBezTo>
                    <a:cubicBezTo>
                      <a:pt x="1886" y="1693"/>
                      <a:pt x="1886" y="1693"/>
                      <a:pt x="1886" y="1693"/>
                    </a:cubicBezTo>
                    <a:cubicBezTo>
                      <a:pt x="1886" y="1693"/>
                      <a:pt x="1886" y="1693"/>
                      <a:pt x="1886" y="1693"/>
                    </a:cubicBezTo>
                    <a:cubicBezTo>
                      <a:pt x="1849" y="1693"/>
                      <a:pt x="1849" y="1693"/>
                      <a:pt x="1849" y="1693"/>
                    </a:cubicBezTo>
                    <a:cubicBezTo>
                      <a:pt x="1812" y="1761"/>
                      <a:pt x="1812" y="1761"/>
                      <a:pt x="1812" y="1761"/>
                    </a:cubicBezTo>
                    <a:cubicBezTo>
                      <a:pt x="1812" y="1761"/>
                      <a:pt x="1812" y="1761"/>
                      <a:pt x="1812" y="1761"/>
                    </a:cubicBezTo>
                    <a:cubicBezTo>
                      <a:pt x="1812" y="1828"/>
                      <a:pt x="1812" y="1828"/>
                      <a:pt x="1812" y="1828"/>
                    </a:cubicBezTo>
                    <a:cubicBezTo>
                      <a:pt x="1849" y="1828"/>
                      <a:pt x="1849" y="1828"/>
                      <a:pt x="1849" y="1828"/>
                    </a:cubicBezTo>
                    <a:cubicBezTo>
                      <a:pt x="1886" y="1761"/>
                      <a:pt x="1886" y="1761"/>
                      <a:pt x="1886" y="1761"/>
                    </a:cubicBezTo>
                    <a:cubicBezTo>
                      <a:pt x="1886" y="1761"/>
                      <a:pt x="1923" y="1761"/>
                      <a:pt x="1923" y="1761"/>
                    </a:cubicBezTo>
                    <a:close/>
                    <a:moveTo>
                      <a:pt x="2034" y="1761"/>
                    </a:moveTo>
                    <a:cubicBezTo>
                      <a:pt x="1997" y="1761"/>
                      <a:pt x="1997" y="1761"/>
                      <a:pt x="1997" y="1761"/>
                    </a:cubicBezTo>
                    <a:cubicBezTo>
                      <a:pt x="1960" y="1761"/>
                      <a:pt x="1960" y="1761"/>
                      <a:pt x="1960" y="1761"/>
                    </a:cubicBezTo>
                    <a:cubicBezTo>
                      <a:pt x="1960" y="1761"/>
                      <a:pt x="1960" y="1761"/>
                      <a:pt x="1960" y="1761"/>
                    </a:cubicBezTo>
                    <a:cubicBezTo>
                      <a:pt x="1960" y="1693"/>
                      <a:pt x="1960" y="1693"/>
                      <a:pt x="1960" y="1693"/>
                    </a:cubicBezTo>
                    <a:cubicBezTo>
                      <a:pt x="1997" y="1693"/>
                      <a:pt x="1997" y="1693"/>
                      <a:pt x="1997" y="1693"/>
                    </a:cubicBezTo>
                    <a:cubicBezTo>
                      <a:pt x="1997" y="1625"/>
                      <a:pt x="1997" y="1625"/>
                      <a:pt x="1997" y="1625"/>
                    </a:cubicBezTo>
                    <a:cubicBezTo>
                      <a:pt x="2034" y="1693"/>
                      <a:pt x="2034" y="1693"/>
                      <a:pt x="2034" y="1693"/>
                    </a:cubicBezTo>
                    <a:cubicBezTo>
                      <a:pt x="2034" y="1693"/>
                      <a:pt x="2034" y="1693"/>
                      <a:pt x="2034" y="1693"/>
                    </a:cubicBezTo>
                    <a:cubicBezTo>
                      <a:pt x="2034" y="1761"/>
                      <a:pt x="2034" y="1761"/>
                      <a:pt x="2034" y="1761"/>
                    </a:cubicBezTo>
                    <a:close/>
                    <a:moveTo>
                      <a:pt x="2108" y="1896"/>
                    </a:moveTo>
                    <a:cubicBezTo>
                      <a:pt x="2071" y="1828"/>
                      <a:pt x="2071" y="1828"/>
                      <a:pt x="2071" y="1828"/>
                    </a:cubicBezTo>
                    <a:cubicBezTo>
                      <a:pt x="2071" y="1761"/>
                      <a:pt x="2071" y="1761"/>
                      <a:pt x="2071" y="1761"/>
                    </a:cubicBezTo>
                    <a:cubicBezTo>
                      <a:pt x="2071" y="1761"/>
                      <a:pt x="2071" y="1761"/>
                      <a:pt x="2071" y="1761"/>
                    </a:cubicBezTo>
                    <a:cubicBezTo>
                      <a:pt x="2071" y="1761"/>
                      <a:pt x="2071" y="1761"/>
                      <a:pt x="2071" y="1761"/>
                    </a:cubicBezTo>
                    <a:cubicBezTo>
                      <a:pt x="2108" y="1761"/>
                      <a:pt x="2108" y="1761"/>
                      <a:pt x="2108" y="1761"/>
                    </a:cubicBezTo>
                    <a:cubicBezTo>
                      <a:pt x="2145" y="1761"/>
                      <a:pt x="2145" y="1761"/>
                      <a:pt x="2145" y="1761"/>
                    </a:cubicBezTo>
                    <a:cubicBezTo>
                      <a:pt x="2145" y="1828"/>
                      <a:pt x="2145" y="1828"/>
                      <a:pt x="2145" y="1828"/>
                    </a:cubicBezTo>
                    <a:cubicBezTo>
                      <a:pt x="2145" y="1828"/>
                      <a:pt x="2145" y="1828"/>
                      <a:pt x="2145" y="1828"/>
                    </a:cubicBezTo>
                    <a:cubicBezTo>
                      <a:pt x="2108" y="1896"/>
                      <a:pt x="2108" y="1896"/>
                      <a:pt x="2108" y="1896"/>
                    </a:cubicBezTo>
                    <a:close/>
                    <a:moveTo>
                      <a:pt x="2071" y="2031"/>
                    </a:moveTo>
                    <a:cubicBezTo>
                      <a:pt x="2034" y="1964"/>
                      <a:pt x="2034" y="1964"/>
                      <a:pt x="2034" y="1964"/>
                    </a:cubicBezTo>
                    <a:cubicBezTo>
                      <a:pt x="1997" y="1896"/>
                      <a:pt x="1997" y="1896"/>
                      <a:pt x="1997" y="1896"/>
                    </a:cubicBezTo>
                    <a:cubicBezTo>
                      <a:pt x="1923" y="1828"/>
                      <a:pt x="1923" y="1828"/>
                      <a:pt x="1923" y="1828"/>
                    </a:cubicBezTo>
                    <a:cubicBezTo>
                      <a:pt x="1886" y="1828"/>
                      <a:pt x="1886" y="1828"/>
                      <a:pt x="1886" y="1828"/>
                    </a:cubicBezTo>
                    <a:cubicBezTo>
                      <a:pt x="1886" y="1828"/>
                      <a:pt x="1886" y="1828"/>
                      <a:pt x="1886" y="1828"/>
                    </a:cubicBezTo>
                    <a:cubicBezTo>
                      <a:pt x="1886" y="1828"/>
                      <a:pt x="1886" y="1828"/>
                      <a:pt x="1886" y="1828"/>
                    </a:cubicBezTo>
                    <a:cubicBezTo>
                      <a:pt x="1923" y="1828"/>
                      <a:pt x="1923" y="1828"/>
                      <a:pt x="1923" y="1828"/>
                    </a:cubicBezTo>
                    <a:cubicBezTo>
                      <a:pt x="1960" y="1828"/>
                      <a:pt x="1960" y="1828"/>
                      <a:pt x="1960" y="1828"/>
                    </a:cubicBezTo>
                    <a:cubicBezTo>
                      <a:pt x="1997" y="1828"/>
                      <a:pt x="1997" y="1828"/>
                      <a:pt x="1997" y="1828"/>
                    </a:cubicBezTo>
                    <a:cubicBezTo>
                      <a:pt x="2071" y="1896"/>
                      <a:pt x="2071" y="1896"/>
                      <a:pt x="2071" y="1896"/>
                    </a:cubicBezTo>
                    <a:cubicBezTo>
                      <a:pt x="2071" y="1896"/>
                      <a:pt x="2071" y="1896"/>
                      <a:pt x="2071" y="1896"/>
                    </a:cubicBezTo>
                    <a:cubicBezTo>
                      <a:pt x="2108" y="1896"/>
                      <a:pt x="2108" y="1896"/>
                      <a:pt x="2108" y="1896"/>
                    </a:cubicBezTo>
                    <a:cubicBezTo>
                      <a:pt x="2108" y="1896"/>
                      <a:pt x="2108" y="1896"/>
                      <a:pt x="2108" y="1896"/>
                    </a:cubicBezTo>
                    <a:cubicBezTo>
                      <a:pt x="2108" y="1964"/>
                      <a:pt x="2108" y="1964"/>
                      <a:pt x="2108" y="1964"/>
                    </a:cubicBezTo>
                    <a:cubicBezTo>
                      <a:pt x="2108" y="2031"/>
                      <a:pt x="2108" y="2031"/>
                      <a:pt x="2108" y="2031"/>
                    </a:cubicBezTo>
                    <a:cubicBezTo>
                      <a:pt x="2071" y="2031"/>
                      <a:pt x="2071" y="2031"/>
                      <a:pt x="2071" y="2031"/>
                    </a:cubicBezTo>
                    <a:close/>
                    <a:moveTo>
                      <a:pt x="2108" y="2167"/>
                    </a:moveTo>
                    <a:cubicBezTo>
                      <a:pt x="2108" y="2099"/>
                      <a:pt x="2108" y="2099"/>
                      <a:pt x="2108" y="2099"/>
                    </a:cubicBezTo>
                    <a:cubicBezTo>
                      <a:pt x="2071" y="2031"/>
                      <a:pt x="2071" y="2031"/>
                      <a:pt x="2071" y="2031"/>
                    </a:cubicBezTo>
                    <a:cubicBezTo>
                      <a:pt x="2034" y="2031"/>
                      <a:pt x="2034" y="2031"/>
                      <a:pt x="2034" y="2031"/>
                    </a:cubicBezTo>
                    <a:cubicBezTo>
                      <a:pt x="1997" y="2031"/>
                      <a:pt x="1997" y="2031"/>
                      <a:pt x="1997" y="2031"/>
                    </a:cubicBezTo>
                    <a:cubicBezTo>
                      <a:pt x="1960" y="1964"/>
                      <a:pt x="1960" y="1964"/>
                      <a:pt x="1960" y="1964"/>
                    </a:cubicBezTo>
                    <a:cubicBezTo>
                      <a:pt x="1923" y="1964"/>
                      <a:pt x="1923" y="1964"/>
                      <a:pt x="1923" y="1964"/>
                    </a:cubicBezTo>
                    <a:cubicBezTo>
                      <a:pt x="1923" y="1896"/>
                      <a:pt x="1923" y="1896"/>
                      <a:pt x="1923" y="1896"/>
                    </a:cubicBezTo>
                    <a:cubicBezTo>
                      <a:pt x="1886" y="1896"/>
                      <a:pt x="1886" y="1896"/>
                      <a:pt x="1886" y="1896"/>
                    </a:cubicBezTo>
                    <a:cubicBezTo>
                      <a:pt x="1849" y="1896"/>
                      <a:pt x="1849" y="1896"/>
                      <a:pt x="1849" y="1896"/>
                    </a:cubicBezTo>
                    <a:cubicBezTo>
                      <a:pt x="1775" y="1896"/>
                      <a:pt x="1775" y="1896"/>
                      <a:pt x="1775" y="1896"/>
                    </a:cubicBezTo>
                    <a:cubicBezTo>
                      <a:pt x="1738" y="1896"/>
                      <a:pt x="1738" y="1896"/>
                      <a:pt x="1738" y="1896"/>
                    </a:cubicBezTo>
                    <a:cubicBezTo>
                      <a:pt x="1738" y="1964"/>
                      <a:pt x="1738" y="1964"/>
                      <a:pt x="1738" y="1964"/>
                    </a:cubicBezTo>
                    <a:cubicBezTo>
                      <a:pt x="1738" y="1964"/>
                      <a:pt x="1738" y="1964"/>
                      <a:pt x="1738" y="1964"/>
                    </a:cubicBezTo>
                    <a:cubicBezTo>
                      <a:pt x="1738" y="2031"/>
                      <a:pt x="1738" y="2031"/>
                      <a:pt x="1738" y="2031"/>
                    </a:cubicBezTo>
                    <a:cubicBezTo>
                      <a:pt x="1812" y="2031"/>
                      <a:pt x="1812" y="2031"/>
                      <a:pt x="1812" y="2031"/>
                    </a:cubicBezTo>
                    <a:cubicBezTo>
                      <a:pt x="1812" y="2031"/>
                      <a:pt x="1812" y="2031"/>
                      <a:pt x="1812" y="2031"/>
                    </a:cubicBezTo>
                    <a:cubicBezTo>
                      <a:pt x="1849" y="2031"/>
                      <a:pt x="1849" y="2031"/>
                      <a:pt x="1849" y="2031"/>
                    </a:cubicBezTo>
                    <a:cubicBezTo>
                      <a:pt x="1849" y="2031"/>
                      <a:pt x="1849" y="2031"/>
                      <a:pt x="1849" y="2031"/>
                    </a:cubicBezTo>
                    <a:cubicBezTo>
                      <a:pt x="1886" y="2099"/>
                      <a:pt x="1886" y="2099"/>
                      <a:pt x="1886" y="2099"/>
                    </a:cubicBezTo>
                    <a:cubicBezTo>
                      <a:pt x="1886" y="2099"/>
                      <a:pt x="1886" y="2099"/>
                      <a:pt x="1886" y="2099"/>
                    </a:cubicBezTo>
                    <a:cubicBezTo>
                      <a:pt x="1923" y="2099"/>
                      <a:pt x="1923" y="2099"/>
                      <a:pt x="1923" y="2099"/>
                    </a:cubicBezTo>
                    <a:cubicBezTo>
                      <a:pt x="1923" y="2099"/>
                      <a:pt x="1923" y="2099"/>
                      <a:pt x="1923" y="2099"/>
                    </a:cubicBezTo>
                    <a:cubicBezTo>
                      <a:pt x="1960" y="2167"/>
                      <a:pt x="1960" y="2167"/>
                      <a:pt x="1960" y="2167"/>
                    </a:cubicBezTo>
                    <a:cubicBezTo>
                      <a:pt x="1997" y="2167"/>
                      <a:pt x="1997" y="2167"/>
                      <a:pt x="1997" y="2167"/>
                    </a:cubicBezTo>
                    <a:cubicBezTo>
                      <a:pt x="2034" y="2167"/>
                      <a:pt x="2034" y="2167"/>
                      <a:pt x="2034" y="2167"/>
                    </a:cubicBezTo>
                    <a:cubicBezTo>
                      <a:pt x="2071" y="2167"/>
                      <a:pt x="2071" y="2167"/>
                      <a:pt x="2071" y="2167"/>
                    </a:cubicBezTo>
                    <a:cubicBezTo>
                      <a:pt x="2108" y="2167"/>
                      <a:pt x="2108" y="2167"/>
                      <a:pt x="2108" y="2167"/>
                    </a:cubicBezTo>
                    <a:close/>
                    <a:moveTo>
                      <a:pt x="1849" y="2234"/>
                    </a:moveTo>
                    <a:cubicBezTo>
                      <a:pt x="1849" y="2234"/>
                      <a:pt x="1849" y="2234"/>
                      <a:pt x="1849" y="2234"/>
                    </a:cubicBezTo>
                    <a:cubicBezTo>
                      <a:pt x="1812" y="2234"/>
                      <a:pt x="1812" y="2234"/>
                      <a:pt x="1812" y="2234"/>
                    </a:cubicBezTo>
                    <a:cubicBezTo>
                      <a:pt x="1775" y="2234"/>
                      <a:pt x="1775" y="2234"/>
                      <a:pt x="1775" y="2234"/>
                    </a:cubicBezTo>
                    <a:cubicBezTo>
                      <a:pt x="1775" y="2167"/>
                      <a:pt x="1775" y="2167"/>
                      <a:pt x="1775" y="2167"/>
                    </a:cubicBezTo>
                    <a:cubicBezTo>
                      <a:pt x="1738" y="2167"/>
                      <a:pt x="1738" y="2167"/>
                      <a:pt x="1738" y="2167"/>
                    </a:cubicBezTo>
                    <a:cubicBezTo>
                      <a:pt x="1775" y="2167"/>
                      <a:pt x="1775" y="2167"/>
                      <a:pt x="1775" y="2167"/>
                    </a:cubicBezTo>
                    <a:cubicBezTo>
                      <a:pt x="1812" y="2099"/>
                      <a:pt x="1812" y="2099"/>
                      <a:pt x="1812" y="2099"/>
                    </a:cubicBezTo>
                    <a:cubicBezTo>
                      <a:pt x="1849" y="2167"/>
                      <a:pt x="1849" y="2167"/>
                      <a:pt x="1849" y="2167"/>
                    </a:cubicBezTo>
                    <a:cubicBezTo>
                      <a:pt x="1849" y="2099"/>
                      <a:pt x="1849" y="2099"/>
                      <a:pt x="1849" y="2099"/>
                    </a:cubicBezTo>
                    <a:cubicBezTo>
                      <a:pt x="1886" y="2167"/>
                      <a:pt x="1886" y="2167"/>
                      <a:pt x="1886" y="2167"/>
                    </a:cubicBezTo>
                    <a:cubicBezTo>
                      <a:pt x="1886" y="2167"/>
                      <a:pt x="1886" y="2167"/>
                      <a:pt x="1886" y="2167"/>
                    </a:cubicBezTo>
                    <a:cubicBezTo>
                      <a:pt x="1886" y="2167"/>
                      <a:pt x="1886" y="2167"/>
                      <a:pt x="1886" y="2167"/>
                    </a:cubicBezTo>
                    <a:cubicBezTo>
                      <a:pt x="1923" y="2167"/>
                      <a:pt x="1923" y="2167"/>
                      <a:pt x="1923" y="2167"/>
                    </a:cubicBezTo>
                    <a:cubicBezTo>
                      <a:pt x="1923" y="2167"/>
                      <a:pt x="1923" y="2167"/>
                      <a:pt x="1923" y="2167"/>
                    </a:cubicBezTo>
                    <a:cubicBezTo>
                      <a:pt x="1923" y="2234"/>
                      <a:pt x="1923" y="2234"/>
                      <a:pt x="1923" y="2234"/>
                    </a:cubicBezTo>
                    <a:cubicBezTo>
                      <a:pt x="1849" y="2234"/>
                      <a:pt x="1849" y="2234"/>
                      <a:pt x="1849" y="2234"/>
                    </a:cubicBezTo>
                    <a:close/>
                    <a:moveTo>
                      <a:pt x="1775" y="2573"/>
                    </a:moveTo>
                    <a:cubicBezTo>
                      <a:pt x="1775" y="2505"/>
                      <a:pt x="1775" y="2505"/>
                      <a:pt x="1775" y="2505"/>
                    </a:cubicBezTo>
                    <a:cubicBezTo>
                      <a:pt x="1775" y="2438"/>
                      <a:pt x="1775" y="2438"/>
                      <a:pt x="1775" y="2438"/>
                    </a:cubicBezTo>
                    <a:cubicBezTo>
                      <a:pt x="1738" y="2438"/>
                      <a:pt x="1738" y="2438"/>
                      <a:pt x="1738" y="2438"/>
                    </a:cubicBezTo>
                    <a:cubicBezTo>
                      <a:pt x="1738" y="2505"/>
                      <a:pt x="1738" y="2505"/>
                      <a:pt x="1738" y="2505"/>
                    </a:cubicBezTo>
                    <a:cubicBezTo>
                      <a:pt x="1738" y="2505"/>
                      <a:pt x="1738" y="2505"/>
                      <a:pt x="1738" y="2505"/>
                    </a:cubicBezTo>
                    <a:cubicBezTo>
                      <a:pt x="1738" y="2573"/>
                      <a:pt x="1738" y="2573"/>
                      <a:pt x="1738" y="2573"/>
                    </a:cubicBezTo>
                    <a:cubicBezTo>
                      <a:pt x="1775" y="2573"/>
                      <a:pt x="1775" y="2573"/>
                      <a:pt x="1775" y="2573"/>
                    </a:cubicBezTo>
                    <a:cubicBezTo>
                      <a:pt x="1775" y="2573"/>
                      <a:pt x="1775" y="2573"/>
                      <a:pt x="1775" y="2573"/>
                    </a:cubicBezTo>
                    <a:close/>
                    <a:moveTo>
                      <a:pt x="1812" y="2505"/>
                    </a:moveTo>
                    <a:cubicBezTo>
                      <a:pt x="1812" y="2505"/>
                      <a:pt x="1812" y="2505"/>
                      <a:pt x="1812" y="2505"/>
                    </a:cubicBezTo>
                    <a:cubicBezTo>
                      <a:pt x="1849" y="2505"/>
                      <a:pt x="1849" y="2505"/>
                      <a:pt x="1849" y="2505"/>
                    </a:cubicBezTo>
                    <a:cubicBezTo>
                      <a:pt x="1812" y="2438"/>
                      <a:pt x="1812" y="2438"/>
                      <a:pt x="1812" y="2438"/>
                    </a:cubicBezTo>
                    <a:cubicBezTo>
                      <a:pt x="1812" y="2370"/>
                      <a:pt x="1812" y="2370"/>
                      <a:pt x="1812" y="2370"/>
                    </a:cubicBezTo>
                    <a:cubicBezTo>
                      <a:pt x="1775" y="2438"/>
                      <a:pt x="1775" y="2438"/>
                      <a:pt x="1775" y="2438"/>
                    </a:cubicBezTo>
                    <a:cubicBezTo>
                      <a:pt x="1775" y="2438"/>
                      <a:pt x="1775" y="2438"/>
                      <a:pt x="1775" y="2438"/>
                    </a:cubicBezTo>
                    <a:cubicBezTo>
                      <a:pt x="1812" y="2505"/>
                      <a:pt x="1812" y="2505"/>
                      <a:pt x="1812" y="2505"/>
                    </a:cubicBezTo>
                    <a:close/>
                    <a:moveTo>
                      <a:pt x="1886" y="2505"/>
                    </a:moveTo>
                    <a:cubicBezTo>
                      <a:pt x="1886" y="2505"/>
                      <a:pt x="1923" y="2505"/>
                      <a:pt x="1923" y="2505"/>
                    </a:cubicBezTo>
                    <a:cubicBezTo>
                      <a:pt x="1923" y="2438"/>
                      <a:pt x="1923" y="2438"/>
                      <a:pt x="1923" y="2438"/>
                    </a:cubicBezTo>
                    <a:cubicBezTo>
                      <a:pt x="1886" y="2438"/>
                      <a:pt x="1886" y="2438"/>
                      <a:pt x="1886" y="2438"/>
                    </a:cubicBezTo>
                    <a:cubicBezTo>
                      <a:pt x="1849" y="2438"/>
                      <a:pt x="1849" y="2438"/>
                      <a:pt x="1849" y="2438"/>
                    </a:cubicBezTo>
                    <a:cubicBezTo>
                      <a:pt x="1849" y="2438"/>
                      <a:pt x="1849" y="2438"/>
                      <a:pt x="1849" y="2438"/>
                    </a:cubicBezTo>
                    <a:cubicBezTo>
                      <a:pt x="1886" y="2505"/>
                      <a:pt x="1886" y="2505"/>
                      <a:pt x="1886" y="2505"/>
                    </a:cubicBezTo>
                    <a:close/>
                    <a:moveTo>
                      <a:pt x="1886" y="2641"/>
                    </a:moveTo>
                    <a:cubicBezTo>
                      <a:pt x="1886" y="2573"/>
                      <a:pt x="1886" y="2573"/>
                      <a:pt x="1886" y="2573"/>
                    </a:cubicBezTo>
                    <a:cubicBezTo>
                      <a:pt x="1886" y="2573"/>
                      <a:pt x="1886" y="2573"/>
                      <a:pt x="1886" y="2573"/>
                    </a:cubicBezTo>
                    <a:cubicBezTo>
                      <a:pt x="1886" y="2505"/>
                      <a:pt x="1886" y="2505"/>
                      <a:pt x="1886" y="2505"/>
                    </a:cubicBezTo>
                    <a:cubicBezTo>
                      <a:pt x="1849" y="2505"/>
                      <a:pt x="1849" y="2505"/>
                      <a:pt x="1849" y="2505"/>
                    </a:cubicBezTo>
                    <a:cubicBezTo>
                      <a:pt x="1849" y="2505"/>
                      <a:pt x="1849" y="2505"/>
                      <a:pt x="1849" y="2505"/>
                    </a:cubicBezTo>
                    <a:cubicBezTo>
                      <a:pt x="1849" y="2573"/>
                      <a:pt x="1849" y="2573"/>
                      <a:pt x="1849" y="2573"/>
                    </a:cubicBezTo>
                    <a:cubicBezTo>
                      <a:pt x="1849" y="2573"/>
                      <a:pt x="1849" y="2573"/>
                      <a:pt x="1849" y="2573"/>
                    </a:cubicBezTo>
                    <a:cubicBezTo>
                      <a:pt x="1886" y="2641"/>
                      <a:pt x="1886" y="2641"/>
                      <a:pt x="1886" y="2641"/>
                    </a:cubicBezTo>
                    <a:close/>
                    <a:moveTo>
                      <a:pt x="1812" y="2776"/>
                    </a:moveTo>
                    <a:cubicBezTo>
                      <a:pt x="1812" y="2708"/>
                      <a:pt x="1812" y="2708"/>
                      <a:pt x="1812" y="2708"/>
                    </a:cubicBezTo>
                    <a:cubicBezTo>
                      <a:pt x="1812" y="2708"/>
                      <a:pt x="1812" y="2708"/>
                      <a:pt x="1812" y="2708"/>
                    </a:cubicBezTo>
                    <a:cubicBezTo>
                      <a:pt x="1775" y="2641"/>
                      <a:pt x="1775" y="2641"/>
                      <a:pt x="1775" y="2641"/>
                    </a:cubicBezTo>
                    <a:cubicBezTo>
                      <a:pt x="1738" y="2641"/>
                      <a:pt x="1738" y="2641"/>
                      <a:pt x="1738" y="2641"/>
                    </a:cubicBezTo>
                    <a:cubicBezTo>
                      <a:pt x="1738" y="2708"/>
                      <a:pt x="1738" y="2708"/>
                      <a:pt x="1738" y="2708"/>
                    </a:cubicBezTo>
                    <a:cubicBezTo>
                      <a:pt x="1738" y="2708"/>
                      <a:pt x="1738" y="2708"/>
                      <a:pt x="1738" y="2708"/>
                    </a:cubicBezTo>
                    <a:cubicBezTo>
                      <a:pt x="1738" y="2776"/>
                      <a:pt x="1738" y="2776"/>
                      <a:pt x="1738" y="2776"/>
                    </a:cubicBezTo>
                    <a:cubicBezTo>
                      <a:pt x="1701" y="2776"/>
                      <a:pt x="1701" y="2776"/>
                      <a:pt x="1701" y="2776"/>
                    </a:cubicBezTo>
                    <a:cubicBezTo>
                      <a:pt x="1738" y="2844"/>
                      <a:pt x="1738" y="2844"/>
                      <a:pt x="1738" y="2844"/>
                    </a:cubicBezTo>
                    <a:cubicBezTo>
                      <a:pt x="1775" y="2844"/>
                      <a:pt x="1775" y="2844"/>
                      <a:pt x="1775" y="2844"/>
                    </a:cubicBezTo>
                    <a:cubicBezTo>
                      <a:pt x="1812" y="2844"/>
                      <a:pt x="1812" y="2844"/>
                      <a:pt x="1812" y="2844"/>
                    </a:cubicBezTo>
                    <a:cubicBezTo>
                      <a:pt x="1812" y="2776"/>
                      <a:pt x="1812" y="2776"/>
                      <a:pt x="1812" y="2776"/>
                    </a:cubicBezTo>
                    <a:close/>
                    <a:moveTo>
                      <a:pt x="1849" y="2641"/>
                    </a:moveTo>
                    <a:cubicBezTo>
                      <a:pt x="1849" y="2708"/>
                      <a:pt x="1849" y="2708"/>
                      <a:pt x="1849" y="2708"/>
                    </a:cubicBezTo>
                    <a:cubicBezTo>
                      <a:pt x="1849" y="2776"/>
                      <a:pt x="1849" y="2776"/>
                      <a:pt x="1849" y="2776"/>
                    </a:cubicBezTo>
                    <a:cubicBezTo>
                      <a:pt x="1886" y="2776"/>
                      <a:pt x="1886" y="2776"/>
                      <a:pt x="1886" y="2776"/>
                    </a:cubicBezTo>
                    <a:cubicBezTo>
                      <a:pt x="1886" y="2708"/>
                      <a:pt x="1886" y="2708"/>
                      <a:pt x="1886" y="2708"/>
                    </a:cubicBezTo>
                    <a:cubicBezTo>
                      <a:pt x="1886" y="2708"/>
                      <a:pt x="1886" y="2708"/>
                      <a:pt x="1886" y="2708"/>
                    </a:cubicBezTo>
                    <a:cubicBezTo>
                      <a:pt x="1849" y="2641"/>
                      <a:pt x="1849" y="2641"/>
                      <a:pt x="1849" y="2641"/>
                    </a:cubicBezTo>
                    <a:close/>
                    <a:moveTo>
                      <a:pt x="2108" y="2031"/>
                    </a:moveTo>
                    <a:cubicBezTo>
                      <a:pt x="2108" y="2031"/>
                      <a:pt x="2108" y="2031"/>
                      <a:pt x="2108" y="2031"/>
                    </a:cubicBezTo>
                    <a:cubicBezTo>
                      <a:pt x="2145" y="2031"/>
                      <a:pt x="2145" y="2031"/>
                      <a:pt x="2145" y="2031"/>
                    </a:cubicBezTo>
                    <a:cubicBezTo>
                      <a:pt x="2145" y="1964"/>
                      <a:pt x="2145" y="1964"/>
                      <a:pt x="2145" y="1964"/>
                    </a:cubicBezTo>
                    <a:cubicBezTo>
                      <a:pt x="2145" y="1896"/>
                      <a:pt x="2145" y="1896"/>
                      <a:pt x="2145" y="1896"/>
                    </a:cubicBezTo>
                    <a:cubicBezTo>
                      <a:pt x="2182" y="1896"/>
                      <a:pt x="2182" y="1896"/>
                      <a:pt x="2182" y="1896"/>
                    </a:cubicBezTo>
                    <a:cubicBezTo>
                      <a:pt x="2182" y="1964"/>
                      <a:pt x="2182" y="1964"/>
                      <a:pt x="2182" y="1964"/>
                    </a:cubicBezTo>
                    <a:cubicBezTo>
                      <a:pt x="2182" y="2031"/>
                      <a:pt x="2182" y="2031"/>
                      <a:pt x="2182" y="2031"/>
                    </a:cubicBezTo>
                    <a:cubicBezTo>
                      <a:pt x="2182" y="2031"/>
                      <a:pt x="2182" y="2031"/>
                      <a:pt x="2182" y="2031"/>
                    </a:cubicBezTo>
                    <a:cubicBezTo>
                      <a:pt x="2182" y="2031"/>
                      <a:pt x="2182" y="2031"/>
                      <a:pt x="2182" y="2031"/>
                    </a:cubicBezTo>
                    <a:cubicBezTo>
                      <a:pt x="2145" y="2099"/>
                      <a:pt x="2145" y="2099"/>
                      <a:pt x="2145" y="2099"/>
                    </a:cubicBezTo>
                    <a:cubicBezTo>
                      <a:pt x="2108" y="2099"/>
                      <a:pt x="2108" y="2099"/>
                      <a:pt x="2108" y="2099"/>
                    </a:cubicBezTo>
                    <a:cubicBezTo>
                      <a:pt x="2108" y="2031"/>
                      <a:pt x="2108" y="2031"/>
                      <a:pt x="2108" y="2031"/>
                    </a:cubicBezTo>
                    <a:close/>
                    <a:moveTo>
                      <a:pt x="1923" y="2641"/>
                    </a:moveTo>
                    <a:cubicBezTo>
                      <a:pt x="1923" y="2708"/>
                      <a:pt x="1923" y="2708"/>
                      <a:pt x="1923" y="2708"/>
                    </a:cubicBezTo>
                    <a:cubicBezTo>
                      <a:pt x="1960" y="2708"/>
                      <a:pt x="1960" y="2708"/>
                      <a:pt x="1960" y="2708"/>
                    </a:cubicBezTo>
                    <a:cubicBezTo>
                      <a:pt x="1997" y="2708"/>
                      <a:pt x="1997" y="2708"/>
                      <a:pt x="1997" y="2708"/>
                    </a:cubicBezTo>
                    <a:cubicBezTo>
                      <a:pt x="1997" y="2641"/>
                      <a:pt x="1997" y="2641"/>
                      <a:pt x="1997" y="2641"/>
                    </a:cubicBezTo>
                    <a:cubicBezTo>
                      <a:pt x="1997" y="2641"/>
                      <a:pt x="1997" y="2641"/>
                      <a:pt x="1997" y="2641"/>
                    </a:cubicBezTo>
                    <a:cubicBezTo>
                      <a:pt x="1960" y="2573"/>
                      <a:pt x="1960" y="2573"/>
                      <a:pt x="1960" y="2573"/>
                    </a:cubicBezTo>
                    <a:cubicBezTo>
                      <a:pt x="1960" y="2573"/>
                      <a:pt x="1960" y="2573"/>
                      <a:pt x="1960" y="2573"/>
                    </a:cubicBezTo>
                    <a:cubicBezTo>
                      <a:pt x="1923" y="2641"/>
                      <a:pt x="1923" y="2641"/>
                      <a:pt x="1923" y="2641"/>
                    </a:cubicBezTo>
                    <a:cubicBezTo>
                      <a:pt x="1923" y="2641"/>
                      <a:pt x="1923" y="2641"/>
                      <a:pt x="1923" y="2641"/>
                    </a:cubicBezTo>
                    <a:close/>
                    <a:moveTo>
                      <a:pt x="1923" y="2573"/>
                    </a:moveTo>
                    <a:cubicBezTo>
                      <a:pt x="1960" y="2573"/>
                      <a:pt x="1960" y="2573"/>
                      <a:pt x="1960" y="2573"/>
                    </a:cubicBezTo>
                    <a:cubicBezTo>
                      <a:pt x="1960" y="2505"/>
                      <a:pt x="1960" y="2505"/>
                      <a:pt x="1960" y="2505"/>
                    </a:cubicBezTo>
                    <a:cubicBezTo>
                      <a:pt x="1960" y="2505"/>
                      <a:pt x="1960" y="2505"/>
                      <a:pt x="1960" y="2505"/>
                    </a:cubicBezTo>
                    <a:cubicBezTo>
                      <a:pt x="1960" y="2505"/>
                      <a:pt x="1960" y="2505"/>
                      <a:pt x="1960" y="2505"/>
                    </a:cubicBezTo>
                    <a:cubicBezTo>
                      <a:pt x="1923" y="2573"/>
                      <a:pt x="1923" y="2573"/>
                      <a:pt x="1923" y="2573"/>
                    </a:cubicBezTo>
                    <a:close/>
                    <a:moveTo>
                      <a:pt x="1997" y="2505"/>
                    </a:moveTo>
                    <a:cubicBezTo>
                      <a:pt x="1997" y="2505"/>
                      <a:pt x="1997" y="2505"/>
                      <a:pt x="1997" y="2505"/>
                    </a:cubicBezTo>
                    <a:cubicBezTo>
                      <a:pt x="1997" y="2505"/>
                      <a:pt x="1997" y="2505"/>
                      <a:pt x="1997" y="2505"/>
                    </a:cubicBezTo>
                    <a:cubicBezTo>
                      <a:pt x="2034" y="2505"/>
                      <a:pt x="2034" y="2505"/>
                      <a:pt x="2034" y="2505"/>
                    </a:cubicBezTo>
                    <a:cubicBezTo>
                      <a:pt x="2034" y="2505"/>
                      <a:pt x="2034" y="2505"/>
                      <a:pt x="2034" y="2505"/>
                    </a:cubicBezTo>
                    <a:cubicBezTo>
                      <a:pt x="2034" y="2505"/>
                      <a:pt x="2034" y="2505"/>
                      <a:pt x="2034" y="2505"/>
                    </a:cubicBezTo>
                    <a:cubicBezTo>
                      <a:pt x="1997" y="2505"/>
                      <a:pt x="1997" y="2505"/>
                      <a:pt x="1997" y="2505"/>
                    </a:cubicBezTo>
                    <a:cubicBezTo>
                      <a:pt x="1997" y="2505"/>
                      <a:pt x="1997" y="2505"/>
                      <a:pt x="1997" y="2505"/>
                    </a:cubicBezTo>
                    <a:cubicBezTo>
                      <a:pt x="1997" y="2505"/>
                      <a:pt x="1997" y="2505"/>
                      <a:pt x="1997" y="2505"/>
                    </a:cubicBezTo>
                    <a:close/>
                    <a:moveTo>
                      <a:pt x="1997" y="2302"/>
                    </a:moveTo>
                    <a:cubicBezTo>
                      <a:pt x="1960" y="2302"/>
                      <a:pt x="1960" y="2302"/>
                      <a:pt x="1960" y="2302"/>
                    </a:cubicBezTo>
                    <a:cubicBezTo>
                      <a:pt x="1960" y="2302"/>
                      <a:pt x="1960" y="2302"/>
                      <a:pt x="1960" y="2302"/>
                    </a:cubicBezTo>
                    <a:cubicBezTo>
                      <a:pt x="1923" y="2302"/>
                      <a:pt x="1923" y="2302"/>
                      <a:pt x="1923" y="2302"/>
                    </a:cubicBezTo>
                    <a:cubicBezTo>
                      <a:pt x="1923" y="2234"/>
                      <a:pt x="1923" y="2234"/>
                      <a:pt x="1923" y="2234"/>
                    </a:cubicBezTo>
                    <a:cubicBezTo>
                      <a:pt x="1960" y="2167"/>
                      <a:pt x="1960" y="2167"/>
                      <a:pt x="1960" y="2167"/>
                    </a:cubicBezTo>
                    <a:cubicBezTo>
                      <a:pt x="1997" y="2167"/>
                      <a:pt x="1997" y="2167"/>
                      <a:pt x="1997" y="2167"/>
                    </a:cubicBezTo>
                    <a:cubicBezTo>
                      <a:pt x="2034" y="2167"/>
                      <a:pt x="2034" y="2167"/>
                      <a:pt x="2034" y="2167"/>
                    </a:cubicBezTo>
                    <a:cubicBezTo>
                      <a:pt x="2034" y="2234"/>
                      <a:pt x="2034" y="2234"/>
                      <a:pt x="2034" y="2234"/>
                    </a:cubicBezTo>
                    <a:cubicBezTo>
                      <a:pt x="2071" y="2234"/>
                      <a:pt x="2071" y="2234"/>
                      <a:pt x="2071" y="2234"/>
                    </a:cubicBezTo>
                    <a:cubicBezTo>
                      <a:pt x="2071" y="2302"/>
                      <a:pt x="2071" y="2302"/>
                      <a:pt x="2071" y="2302"/>
                    </a:cubicBezTo>
                    <a:cubicBezTo>
                      <a:pt x="2034" y="2302"/>
                      <a:pt x="2034" y="2302"/>
                      <a:pt x="2034" y="2302"/>
                    </a:cubicBezTo>
                    <a:cubicBezTo>
                      <a:pt x="1997" y="2302"/>
                      <a:pt x="1997" y="2302"/>
                      <a:pt x="1997" y="2302"/>
                    </a:cubicBezTo>
                    <a:cubicBezTo>
                      <a:pt x="1997" y="2302"/>
                      <a:pt x="1997" y="2302"/>
                      <a:pt x="1997" y="2302"/>
                    </a:cubicBezTo>
                    <a:close/>
                    <a:moveTo>
                      <a:pt x="2108" y="2234"/>
                    </a:moveTo>
                    <a:cubicBezTo>
                      <a:pt x="2145" y="2302"/>
                      <a:pt x="2145" y="2302"/>
                      <a:pt x="2145" y="2302"/>
                    </a:cubicBezTo>
                    <a:cubicBezTo>
                      <a:pt x="2145" y="2302"/>
                      <a:pt x="2145" y="2302"/>
                      <a:pt x="2145" y="2302"/>
                    </a:cubicBezTo>
                    <a:cubicBezTo>
                      <a:pt x="2182" y="2302"/>
                      <a:pt x="2182" y="2302"/>
                      <a:pt x="2182" y="2302"/>
                    </a:cubicBezTo>
                    <a:cubicBezTo>
                      <a:pt x="2182" y="2234"/>
                      <a:pt x="2182" y="2234"/>
                      <a:pt x="2182" y="2234"/>
                    </a:cubicBezTo>
                    <a:cubicBezTo>
                      <a:pt x="2182" y="2234"/>
                      <a:pt x="2182" y="2234"/>
                      <a:pt x="2182" y="2234"/>
                    </a:cubicBezTo>
                    <a:cubicBezTo>
                      <a:pt x="2145" y="2234"/>
                      <a:pt x="2145" y="2234"/>
                      <a:pt x="2145" y="2234"/>
                    </a:cubicBezTo>
                    <a:cubicBezTo>
                      <a:pt x="2145" y="2234"/>
                      <a:pt x="2145" y="2234"/>
                      <a:pt x="2145" y="2234"/>
                    </a:cubicBezTo>
                    <a:cubicBezTo>
                      <a:pt x="2108" y="2234"/>
                      <a:pt x="2108" y="2234"/>
                      <a:pt x="2108" y="2234"/>
                    </a:cubicBezTo>
                    <a:close/>
                    <a:moveTo>
                      <a:pt x="2182" y="2776"/>
                    </a:moveTo>
                    <a:cubicBezTo>
                      <a:pt x="2182" y="2776"/>
                      <a:pt x="2182" y="2776"/>
                      <a:pt x="2182" y="2776"/>
                    </a:cubicBezTo>
                    <a:cubicBezTo>
                      <a:pt x="2182" y="2708"/>
                      <a:pt x="2182" y="2708"/>
                      <a:pt x="2182" y="2708"/>
                    </a:cubicBezTo>
                    <a:cubicBezTo>
                      <a:pt x="2182" y="2641"/>
                      <a:pt x="2182" y="2641"/>
                      <a:pt x="2182" y="2641"/>
                    </a:cubicBezTo>
                    <a:cubicBezTo>
                      <a:pt x="2182" y="2573"/>
                      <a:pt x="2182" y="2573"/>
                      <a:pt x="2182" y="2573"/>
                    </a:cubicBezTo>
                    <a:cubicBezTo>
                      <a:pt x="2145" y="2505"/>
                      <a:pt x="2145" y="2505"/>
                      <a:pt x="2145" y="2505"/>
                    </a:cubicBezTo>
                    <a:cubicBezTo>
                      <a:pt x="2108" y="2505"/>
                      <a:pt x="2108" y="2505"/>
                      <a:pt x="2108" y="2505"/>
                    </a:cubicBezTo>
                    <a:cubicBezTo>
                      <a:pt x="2108" y="2505"/>
                      <a:pt x="2108" y="2505"/>
                      <a:pt x="2108" y="2505"/>
                    </a:cubicBezTo>
                    <a:cubicBezTo>
                      <a:pt x="2071" y="2505"/>
                      <a:pt x="2071" y="2505"/>
                      <a:pt x="2071" y="2505"/>
                    </a:cubicBezTo>
                    <a:cubicBezTo>
                      <a:pt x="2034" y="2573"/>
                      <a:pt x="2034" y="2573"/>
                      <a:pt x="2034" y="2573"/>
                    </a:cubicBezTo>
                    <a:cubicBezTo>
                      <a:pt x="2034" y="2573"/>
                      <a:pt x="2034" y="2573"/>
                      <a:pt x="2034" y="2573"/>
                    </a:cubicBezTo>
                    <a:cubicBezTo>
                      <a:pt x="2034" y="2641"/>
                      <a:pt x="2034" y="2641"/>
                      <a:pt x="2034" y="2641"/>
                    </a:cubicBezTo>
                    <a:cubicBezTo>
                      <a:pt x="2071" y="2776"/>
                      <a:pt x="2071" y="2776"/>
                      <a:pt x="2071" y="2776"/>
                    </a:cubicBezTo>
                    <a:cubicBezTo>
                      <a:pt x="2071" y="2776"/>
                      <a:pt x="2071" y="2776"/>
                      <a:pt x="2071" y="2776"/>
                    </a:cubicBezTo>
                    <a:cubicBezTo>
                      <a:pt x="2108" y="2776"/>
                      <a:pt x="2108" y="2776"/>
                      <a:pt x="2108" y="2776"/>
                    </a:cubicBezTo>
                    <a:cubicBezTo>
                      <a:pt x="2145" y="2776"/>
                      <a:pt x="2145" y="2776"/>
                      <a:pt x="2145" y="2776"/>
                    </a:cubicBezTo>
                    <a:cubicBezTo>
                      <a:pt x="2182" y="2776"/>
                      <a:pt x="2182" y="2776"/>
                      <a:pt x="2182" y="2776"/>
                    </a:cubicBezTo>
                    <a:close/>
                    <a:moveTo>
                      <a:pt x="2256" y="2708"/>
                    </a:moveTo>
                    <a:cubicBezTo>
                      <a:pt x="2256" y="2708"/>
                      <a:pt x="2256" y="2708"/>
                      <a:pt x="2256" y="2708"/>
                    </a:cubicBezTo>
                    <a:cubicBezTo>
                      <a:pt x="2256" y="2641"/>
                      <a:pt x="2256" y="2641"/>
                      <a:pt x="2256" y="2641"/>
                    </a:cubicBezTo>
                    <a:cubicBezTo>
                      <a:pt x="2256" y="2641"/>
                      <a:pt x="2256" y="2641"/>
                      <a:pt x="2256" y="2641"/>
                    </a:cubicBezTo>
                    <a:cubicBezTo>
                      <a:pt x="2256" y="2641"/>
                      <a:pt x="2256" y="2641"/>
                      <a:pt x="2256" y="2641"/>
                    </a:cubicBezTo>
                    <a:cubicBezTo>
                      <a:pt x="2293" y="2573"/>
                      <a:pt x="2293" y="2573"/>
                      <a:pt x="2293" y="2573"/>
                    </a:cubicBezTo>
                    <a:cubicBezTo>
                      <a:pt x="2293" y="2505"/>
                      <a:pt x="2293" y="2505"/>
                      <a:pt x="2293" y="2505"/>
                    </a:cubicBezTo>
                    <a:cubicBezTo>
                      <a:pt x="2330" y="2505"/>
                      <a:pt x="2330" y="2505"/>
                      <a:pt x="2330" y="2505"/>
                    </a:cubicBezTo>
                    <a:cubicBezTo>
                      <a:pt x="2367" y="2505"/>
                      <a:pt x="2367" y="2505"/>
                      <a:pt x="2367" y="2505"/>
                    </a:cubicBezTo>
                    <a:cubicBezTo>
                      <a:pt x="2367" y="2438"/>
                      <a:pt x="2367" y="2438"/>
                      <a:pt x="2367" y="2438"/>
                    </a:cubicBezTo>
                    <a:cubicBezTo>
                      <a:pt x="2330" y="2438"/>
                      <a:pt x="2330" y="2438"/>
                      <a:pt x="2330" y="2438"/>
                    </a:cubicBezTo>
                    <a:cubicBezTo>
                      <a:pt x="2293" y="2438"/>
                      <a:pt x="2293" y="2438"/>
                      <a:pt x="2293" y="2438"/>
                    </a:cubicBezTo>
                    <a:cubicBezTo>
                      <a:pt x="2256" y="2438"/>
                      <a:pt x="2256" y="2438"/>
                      <a:pt x="2256" y="2438"/>
                    </a:cubicBezTo>
                    <a:cubicBezTo>
                      <a:pt x="2219" y="2370"/>
                      <a:pt x="2219" y="2370"/>
                      <a:pt x="2219" y="2370"/>
                    </a:cubicBezTo>
                    <a:cubicBezTo>
                      <a:pt x="2182" y="2370"/>
                      <a:pt x="2182" y="2370"/>
                      <a:pt x="2182" y="2370"/>
                    </a:cubicBezTo>
                    <a:cubicBezTo>
                      <a:pt x="2145" y="2370"/>
                      <a:pt x="2145" y="2370"/>
                      <a:pt x="2145" y="2370"/>
                    </a:cubicBezTo>
                    <a:cubicBezTo>
                      <a:pt x="2145" y="2370"/>
                      <a:pt x="2145" y="2370"/>
                      <a:pt x="2145" y="2370"/>
                    </a:cubicBezTo>
                    <a:cubicBezTo>
                      <a:pt x="2145" y="2438"/>
                      <a:pt x="2145" y="2438"/>
                      <a:pt x="2145" y="2438"/>
                    </a:cubicBezTo>
                    <a:cubicBezTo>
                      <a:pt x="2182" y="2505"/>
                      <a:pt x="2182" y="2505"/>
                      <a:pt x="2182" y="2505"/>
                    </a:cubicBezTo>
                    <a:cubicBezTo>
                      <a:pt x="2182" y="2641"/>
                      <a:pt x="2182" y="2641"/>
                      <a:pt x="2182" y="2641"/>
                    </a:cubicBezTo>
                    <a:cubicBezTo>
                      <a:pt x="2219" y="2708"/>
                      <a:pt x="2219" y="2708"/>
                      <a:pt x="2219" y="2708"/>
                    </a:cubicBezTo>
                    <a:cubicBezTo>
                      <a:pt x="2256" y="2708"/>
                      <a:pt x="2256" y="2708"/>
                      <a:pt x="2256" y="2708"/>
                    </a:cubicBezTo>
                    <a:cubicBezTo>
                      <a:pt x="2256" y="2708"/>
                      <a:pt x="2256" y="2708"/>
                      <a:pt x="2256" y="2708"/>
                    </a:cubicBezTo>
                    <a:close/>
                    <a:moveTo>
                      <a:pt x="2367" y="2708"/>
                    </a:moveTo>
                    <a:cubicBezTo>
                      <a:pt x="2367" y="2776"/>
                      <a:pt x="2367" y="2776"/>
                      <a:pt x="2367" y="2776"/>
                    </a:cubicBezTo>
                    <a:cubicBezTo>
                      <a:pt x="2404" y="2776"/>
                      <a:pt x="2404" y="2776"/>
                      <a:pt x="2404" y="2776"/>
                    </a:cubicBezTo>
                    <a:cubicBezTo>
                      <a:pt x="2441" y="2844"/>
                      <a:pt x="2441" y="2844"/>
                      <a:pt x="2441" y="2844"/>
                    </a:cubicBezTo>
                    <a:cubicBezTo>
                      <a:pt x="2478" y="2844"/>
                      <a:pt x="2478" y="2844"/>
                      <a:pt x="2478" y="2844"/>
                    </a:cubicBezTo>
                    <a:cubicBezTo>
                      <a:pt x="2515" y="2776"/>
                      <a:pt x="2515" y="2776"/>
                      <a:pt x="2515" y="2776"/>
                    </a:cubicBezTo>
                    <a:cubicBezTo>
                      <a:pt x="2478" y="2708"/>
                      <a:pt x="2478" y="2708"/>
                      <a:pt x="2478" y="2708"/>
                    </a:cubicBezTo>
                    <a:cubicBezTo>
                      <a:pt x="2478" y="2641"/>
                      <a:pt x="2478" y="2641"/>
                      <a:pt x="2478" y="2641"/>
                    </a:cubicBezTo>
                    <a:cubicBezTo>
                      <a:pt x="2404" y="2708"/>
                      <a:pt x="2404" y="2708"/>
                      <a:pt x="2404" y="2708"/>
                    </a:cubicBezTo>
                    <a:cubicBezTo>
                      <a:pt x="2367" y="2708"/>
                      <a:pt x="2367" y="2708"/>
                      <a:pt x="2367" y="2708"/>
                    </a:cubicBezTo>
                    <a:close/>
                    <a:moveTo>
                      <a:pt x="2367" y="2844"/>
                    </a:moveTo>
                    <a:cubicBezTo>
                      <a:pt x="2367" y="2912"/>
                      <a:pt x="2367" y="2912"/>
                      <a:pt x="2367" y="2912"/>
                    </a:cubicBezTo>
                    <a:cubicBezTo>
                      <a:pt x="2404" y="2912"/>
                      <a:pt x="2404" y="2912"/>
                      <a:pt x="2404" y="2912"/>
                    </a:cubicBezTo>
                    <a:cubicBezTo>
                      <a:pt x="2404" y="2912"/>
                      <a:pt x="2404" y="2912"/>
                      <a:pt x="2404" y="2912"/>
                    </a:cubicBezTo>
                    <a:cubicBezTo>
                      <a:pt x="2441" y="2912"/>
                      <a:pt x="2441" y="2912"/>
                      <a:pt x="2441" y="2912"/>
                    </a:cubicBezTo>
                    <a:cubicBezTo>
                      <a:pt x="2404" y="2844"/>
                      <a:pt x="2404" y="2844"/>
                      <a:pt x="2404" y="2844"/>
                    </a:cubicBezTo>
                    <a:cubicBezTo>
                      <a:pt x="2367" y="2844"/>
                      <a:pt x="2367" y="2844"/>
                      <a:pt x="2367" y="2844"/>
                    </a:cubicBezTo>
                    <a:close/>
                    <a:moveTo>
                      <a:pt x="2367" y="1083"/>
                    </a:moveTo>
                    <a:cubicBezTo>
                      <a:pt x="2404" y="1083"/>
                      <a:pt x="2404" y="1083"/>
                      <a:pt x="2404" y="1083"/>
                    </a:cubicBezTo>
                    <a:cubicBezTo>
                      <a:pt x="2404" y="1083"/>
                      <a:pt x="2404" y="1083"/>
                      <a:pt x="2404" y="1083"/>
                    </a:cubicBezTo>
                    <a:cubicBezTo>
                      <a:pt x="2441" y="1016"/>
                      <a:pt x="2441" y="1016"/>
                      <a:pt x="2441" y="1016"/>
                    </a:cubicBezTo>
                    <a:cubicBezTo>
                      <a:pt x="2441" y="1083"/>
                      <a:pt x="2441" y="1083"/>
                      <a:pt x="2441" y="1083"/>
                    </a:cubicBezTo>
                    <a:cubicBezTo>
                      <a:pt x="2478" y="1083"/>
                      <a:pt x="2478" y="1083"/>
                      <a:pt x="2478" y="1083"/>
                    </a:cubicBezTo>
                    <a:cubicBezTo>
                      <a:pt x="2478" y="1083"/>
                      <a:pt x="2478" y="1083"/>
                      <a:pt x="2478" y="1083"/>
                    </a:cubicBezTo>
                    <a:cubicBezTo>
                      <a:pt x="2515" y="1083"/>
                      <a:pt x="2515" y="1083"/>
                      <a:pt x="2515" y="1083"/>
                    </a:cubicBezTo>
                    <a:cubicBezTo>
                      <a:pt x="2478" y="1151"/>
                      <a:pt x="2478" y="1151"/>
                      <a:pt x="2478" y="1151"/>
                    </a:cubicBezTo>
                    <a:cubicBezTo>
                      <a:pt x="2441" y="1151"/>
                      <a:pt x="2441" y="1151"/>
                      <a:pt x="2441" y="1151"/>
                    </a:cubicBezTo>
                    <a:cubicBezTo>
                      <a:pt x="2441" y="1151"/>
                      <a:pt x="2441" y="1151"/>
                      <a:pt x="2441" y="1151"/>
                    </a:cubicBezTo>
                    <a:cubicBezTo>
                      <a:pt x="2367" y="1151"/>
                      <a:pt x="2367" y="1151"/>
                      <a:pt x="2367" y="1151"/>
                    </a:cubicBezTo>
                    <a:cubicBezTo>
                      <a:pt x="2367" y="1083"/>
                      <a:pt x="2367" y="1083"/>
                      <a:pt x="2367" y="1083"/>
                    </a:cubicBezTo>
                    <a:close/>
                    <a:moveTo>
                      <a:pt x="2441" y="1896"/>
                    </a:moveTo>
                    <a:cubicBezTo>
                      <a:pt x="2441" y="1828"/>
                      <a:pt x="2441" y="1828"/>
                      <a:pt x="2441" y="1828"/>
                    </a:cubicBezTo>
                    <a:cubicBezTo>
                      <a:pt x="2478" y="1761"/>
                      <a:pt x="2478" y="1761"/>
                      <a:pt x="2478" y="1761"/>
                    </a:cubicBezTo>
                    <a:cubicBezTo>
                      <a:pt x="2478" y="1761"/>
                      <a:pt x="2478" y="1761"/>
                      <a:pt x="2478" y="1761"/>
                    </a:cubicBezTo>
                    <a:cubicBezTo>
                      <a:pt x="2441" y="1693"/>
                      <a:pt x="2441" y="1693"/>
                      <a:pt x="2441" y="1693"/>
                    </a:cubicBezTo>
                    <a:cubicBezTo>
                      <a:pt x="2441" y="1693"/>
                      <a:pt x="2441" y="1693"/>
                      <a:pt x="2441" y="1693"/>
                    </a:cubicBezTo>
                    <a:cubicBezTo>
                      <a:pt x="2404" y="1693"/>
                      <a:pt x="2404" y="1693"/>
                      <a:pt x="2404" y="1693"/>
                    </a:cubicBezTo>
                    <a:cubicBezTo>
                      <a:pt x="2367" y="1693"/>
                      <a:pt x="2367" y="1693"/>
                      <a:pt x="2367" y="1693"/>
                    </a:cubicBezTo>
                    <a:cubicBezTo>
                      <a:pt x="2330" y="1761"/>
                      <a:pt x="2330" y="1761"/>
                      <a:pt x="2330" y="1761"/>
                    </a:cubicBezTo>
                    <a:cubicBezTo>
                      <a:pt x="2293" y="1761"/>
                      <a:pt x="2293" y="1761"/>
                      <a:pt x="2293" y="1761"/>
                    </a:cubicBezTo>
                    <a:cubicBezTo>
                      <a:pt x="2293" y="1828"/>
                      <a:pt x="2293" y="1828"/>
                      <a:pt x="2293" y="1828"/>
                    </a:cubicBezTo>
                    <a:cubicBezTo>
                      <a:pt x="2367" y="1896"/>
                      <a:pt x="2367" y="1896"/>
                      <a:pt x="2367" y="1896"/>
                    </a:cubicBezTo>
                    <a:cubicBezTo>
                      <a:pt x="2404" y="1896"/>
                      <a:pt x="2404" y="1896"/>
                      <a:pt x="2404" y="1896"/>
                    </a:cubicBezTo>
                    <a:cubicBezTo>
                      <a:pt x="2441" y="1896"/>
                      <a:pt x="2441" y="1896"/>
                      <a:pt x="2441" y="1896"/>
                    </a:cubicBezTo>
                    <a:close/>
                    <a:moveTo>
                      <a:pt x="2515" y="1761"/>
                    </a:moveTo>
                    <a:cubicBezTo>
                      <a:pt x="2515" y="1828"/>
                      <a:pt x="2515" y="1828"/>
                      <a:pt x="2515" y="1828"/>
                    </a:cubicBezTo>
                    <a:cubicBezTo>
                      <a:pt x="2515" y="1896"/>
                      <a:pt x="2515" y="1896"/>
                      <a:pt x="2515" y="1896"/>
                    </a:cubicBezTo>
                    <a:cubicBezTo>
                      <a:pt x="2478" y="1896"/>
                      <a:pt x="2478" y="1896"/>
                      <a:pt x="2478" y="1896"/>
                    </a:cubicBezTo>
                    <a:cubicBezTo>
                      <a:pt x="2478" y="1896"/>
                      <a:pt x="2478" y="1896"/>
                      <a:pt x="2478" y="1896"/>
                    </a:cubicBezTo>
                    <a:cubicBezTo>
                      <a:pt x="2441" y="1896"/>
                      <a:pt x="2441" y="1896"/>
                      <a:pt x="2441" y="1896"/>
                    </a:cubicBezTo>
                    <a:cubicBezTo>
                      <a:pt x="2404" y="1964"/>
                      <a:pt x="2404" y="1964"/>
                      <a:pt x="2404" y="1964"/>
                    </a:cubicBezTo>
                    <a:cubicBezTo>
                      <a:pt x="2367" y="1964"/>
                      <a:pt x="2367" y="1964"/>
                      <a:pt x="2367" y="1964"/>
                    </a:cubicBezTo>
                    <a:cubicBezTo>
                      <a:pt x="2330" y="1964"/>
                      <a:pt x="2330" y="1964"/>
                      <a:pt x="2330" y="1964"/>
                    </a:cubicBezTo>
                    <a:cubicBezTo>
                      <a:pt x="2330" y="1964"/>
                      <a:pt x="2330" y="1964"/>
                      <a:pt x="2330" y="1964"/>
                    </a:cubicBezTo>
                    <a:cubicBezTo>
                      <a:pt x="2330" y="2031"/>
                      <a:pt x="2330" y="2031"/>
                      <a:pt x="2330" y="2031"/>
                    </a:cubicBezTo>
                    <a:cubicBezTo>
                      <a:pt x="2330" y="2031"/>
                      <a:pt x="2330" y="2031"/>
                      <a:pt x="2330" y="2031"/>
                    </a:cubicBezTo>
                    <a:cubicBezTo>
                      <a:pt x="2330" y="2234"/>
                      <a:pt x="2330" y="2234"/>
                      <a:pt x="2330" y="2234"/>
                    </a:cubicBezTo>
                    <a:cubicBezTo>
                      <a:pt x="2367" y="2302"/>
                      <a:pt x="2367" y="2302"/>
                      <a:pt x="2367" y="2302"/>
                    </a:cubicBezTo>
                    <a:cubicBezTo>
                      <a:pt x="2404" y="2370"/>
                      <a:pt x="2404" y="2370"/>
                      <a:pt x="2404" y="2370"/>
                    </a:cubicBezTo>
                    <a:cubicBezTo>
                      <a:pt x="2441" y="2370"/>
                      <a:pt x="2441" y="2370"/>
                      <a:pt x="2441" y="2370"/>
                    </a:cubicBezTo>
                    <a:cubicBezTo>
                      <a:pt x="2478" y="2370"/>
                      <a:pt x="2478" y="2370"/>
                      <a:pt x="2478" y="2370"/>
                    </a:cubicBezTo>
                    <a:cubicBezTo>
                      <a:pt x="2515" y="2370"/>
                      <a:pt x="2515" y="2370"/>
                      <a:pt x="2515" y="2370"/>
                    </a:cubicBezTo>
                    <a:cubicBezTo>
                      <a:pt x="2552" y="2302"/>
                      <a:pt x="2552" y="2302"/>
                      <a:pt x="2552" y="2302"/>
                    </a:cubicBezTo>
                    <a:cubicBezTo>
                      <a:pt x="2589" y="2302"/>
                      <a:pt x="2589" y="2302"/>
                      <a:pt x="2589" y="2302"/>
                    </a:cubicBezTo>
                    <a:cubicBezTo>
                      <a:pt x="2589" y="2234"/>
                      <a:pt x="2589" y="2234"/>
                      <a:pt x="2589" y="2234"/>
                    </a:cubicBezTo>
                    <a:cubicBezTo>
                      <a:pt x="2552" y="2234"/>
                      <a:pt x="2552" y="2234"/>
                      <a:pt x="2552" y="2234"/>
                    </a:cubicBezTo>
                    <a:cubicBezTo>
                      <a:pt x="2552" y="2167"/>
                      <a:pt x="2552" y="2167"/>
                      <a:pt x="2552" y="2167"/>
                    </a:cubicBezTo>
                    <a:cubicBezTo>
                      <a:pt x="2515" y="2167"/>
                      <a:pt x="2515" y="2167"/>
                      <a:pt x="2515" y="2167"/>
                    </a:cubicBezTo>
                    <a:cubicBezTo>
                      <a:pt x="2478" y="2099"/>
                      <a:pt x="2478" y="2099"/>
                      <a:pt x="2478" y="2099"/>
                    </a:cubicBezTo>
                    <a:cubicBezTo>
                      <a:pt x="2478" y="2031"/>
                      <a:pt x="2478" y="2031"/>
                      <a:pt x="2478" y="2031"/>
                    </a:cubicBezTo>
                    <a:cubicBezTo>
                      <a:pt x="2515" y="2031"/>
                      <a:pt x="2515" y="2031"/>
                      <a:pt x="2515" y="2031"/>
                    </a:cubicBezTo>
                    <a:cubicBezTo>
                      <a:pt x="2552" y="2031"/>
                      <a:pt x="2552" y="2031"/>
                      <a:pt x="2552" y="2031"/>
                    </a:cubicBezTo>
                    <a:cubicBezTo>
                      <a:pt x="2589" y="1964"/>
                      <a:pt x="2589" y="1964"/>
                      <a:pt x="2589" y="1964"/>
                    </a:cubicBezTo>
                    <a:cubicBezTo>
                      <a:pt x="2589" y="1964"/>
                      <a:pt x="2589" y="1964"/>
                      <a:pt x="2589" y="1964"/>
                    </a:cubicBezTo>
                    <a:cubicBezTo>
                      <a:pt x="2552" y="1896"/>
                      <a:pt x="2552" y="1896"/>
                      <a:pt x="2552" y="1896"/>
                    </a:cubicBezTo>
                    <a:cubicBezTo>
                      <a:pt x="2515" y="1828"/>
                      <a:pt x="2515" y="1828"/>
                      <a:pt x="2515" y="1828"/>
                    </a:cubicBezTo>
                    <a:cubicBezTo>
                      <a:pt x="2515" y="1761"/>
                      <a:pt x="2515" y="1761"/>
                      <a:pt x="2515" y="1761"/>
                    </a:cubicBezTo>
                    <a:close/>
                    <a:moveTo>
                      <a:pt x="2663" y="1896"/>
                    </a:moveTo>
                    <a:cubicBezTo>
                      <a:pt x="2626" y="1828"/>
                      <a:pt x="2626" y="1828"/>
                      <a:pt x="2626" y="1828"/>
                    </a:cubicBezTo>
                    <a:cubicBezTo>
                      <a:pt x="2626" y="1828"/>
                      <a:pt x="2626" y="1828"/>
                      <a:pt x="2626" y="1828"/>
                    </a:cubicBezTo>
                    <a:cubicBezTo>
                      <a:pt x="2626" y="1761"/>
                      <a:pt x="2626" y="1761"/>
                      <a:pt x="2626" y="1761"/>
                    </a:cubicBezTo>
                    <a:cubicBezTo>
                      <a:pt x="2589" y="1761"/>
                      <a:pt x="2589" y="1761"/>
                      <a:pt x="2589" y="1761"/>
                    </a:cubicBezTo>
                    <a:cubicBezTo>
                      <a:pt x="2552" y="1761"/>
                      <a:pt x="2552" y="1761"/>
                      <a:pt x="2552" y="1761"/>
                    </a:cubicBezTo>
                    <a:cubicBezTo>
                      <a:pt x="2552" y="1693"/>
                      <a:pt x="2552" y="1693"/>
                      <a:pt x="2552" y="1693"/>
                    </a:cubicBezTo>
                    <a:cubicBezTo>
                      <a:pt x="2552" y="1693"/>
                      <a:pt x="2552" y="1693"/>
                      <a:pt x="2552" y="1693"/>
                    </a:cubicBezTo>
                    <a:cubicBezTo>
                      <a:pt x="2552" y="1557"/>
                      <a:pt x="2552" y="1557"/>
                      <a:pt x="2552" y="1557"/>
                    </a:cubicBezTo>
                    <a:cubicBezTo>
                      <a:pt x="2552" y="1557"/>
                      <a:pt x="2552" y="1557"/>
                      <a:pt x="2552" y="1557"/>
                    </a:cubicBezTo>
                    <a:cubicBezTo>
                      <a:pt x="2552" y="1422"/>
                      <a:pt x="2552" y="1422"/>
                      <a:pt x="2552" y="1422"/>
                    </a:cubicBezTo>
                    <a:cubicBezTo>
                      <a:pt x="2589" y="1422"/>
                      <a:pt x="2589" y="1422"/>
                      <a:pt x="2589" y="1422"/>
                    </a:cubicBezTo>
                    <a:cubicBezTo>
                      <a:pt x="2626" y="1354"/>
                      <a:pt x="2626" y="1354"/>
                      <a:pt x="2626" y="1354"/>
                    </a:cubicBezTo>
                    <a:cubicBezTo>
                      <a:pt x="2626" y="1354"/>
                      <a:pt x="2626" y="1354"/>
                      <a:pt x="2626" y="1354"/>
                    </a:cubicBezTo>
                    <a:cubicBezTo>
                      <a:pt x="2626" y="1287"/>
                      <a:pt x="2626" y="1287"/>
                      <a:pt x="2626" y="1287"/>
                    </a:cubicBezTo>
                    <a:cubicBezTo>
                      <a:pt x="2626" y="1287"/>
                      <a:pt x="2626" y="1287"/>
                      <a:pt x="2626" y="1287"/>
                    </a:cubicBezTo>
                    <a:cubicBezTo>
                      <a:pt x="2663" y="1287"/>
                      <a:pt x="2663" y="1287"/>
                      <a:pt x="2663" y="1287"/>
                    </a:cubicBezTo>
                    <a:cubicBezTo>
                      <a:pt x="2700" y="1287"/>
                      <a:pt x="2700" y="1287"/>
                      <a:pt x="2700" y="1287"/>
                    </a:cubicBezTo>
                    <a:cubicBezTo>
                      <a:pt x="2700" y="1354"/>
                      <a:pt x="2700" y="1354"/>
                      <a:pt x="2700" y="1354"/>
                    </a:cubicBezTo>
                    <a:cubicBezTo>
                      <a:pt x="2700" y="1422"/>
                      <a:pt x="2700" y="1422"/>
                      <a:pt x="2700" y="1422"/>
                    </a:cubicBezTo>
                    <a:cubicBezTo>
                      <a:pt x="2700" y="1490"/>
                      <a:pt x="2700" y="1490"/>
                      <a:pt x="2700" y="1490"/>
                    </a:cubicBezTo>
                    <a:cubicBezTo>
                      <a:pt x="2737" y="1490"/>
                      <a:pt x="2737" y="1490"/>
                      <a:pt x="2737" y="1490"/>
                    </a:cubicBezTo>
                    <a:cubicBezTo>
                      <a:pt x="2774" y="1557"/>
                      <a:pt x="2774" y="1557"/>
                      <a:pt x="2774" y="1557"/>
                    </a:cubicBezTo>
                    <a:cubicBezTo>
                      <a:pt x="2811" y="1557"/>
                      <a:pt x="2811" y="1557"/>
                      <a:pt x="2811" y="1557"/>
                    </a:cubicBezTo>
                    <a:cubicBezTo>
                      <a:pt x="2811" y="1625"/>
                      <a:pt x="2811" y="1625"/>
                      <a:pt x="2811" y="1625"/>
                    </a:cubicBezTo>
                    <a:cubicBezTo>
                      <a:pt x="2737" y="1625"/>
                      <a:pt x="2737" y="1625"/>
                      <a:pt x="2737" y="1625"/>
                    </a:cubicBezTo>
                    <a:cubicBezTo>
                      <a:pt x="2700" y="1693"/>
                      <a:pt x="2700" y="1693"/>
                      <a:pt x="2700" y="1693"/>
                    </a:cubicBezTo>
                    <a:cubicBezTo>
                      <a:pt x="2700" y="1693"/>
                      <a:pt x="2700" y="1693"/>
                      <a:pt x="2700" y="1693"/>
                    </a:cubicBezTo>
                    <a:cubicBezTo>
                      <a:pt x="2700" y="1761"/>
                      <a:pt x="2700" y="1761"/>
                      <a:pt x="2700" y="1761"/>
                    </a:cubicBezTo>
                    <a:cubicBezTo>
                      <a:pt x="2700" y="1828"/>
                      <a:pt x="2700" y="1828"/>
                      <a:pt x="2700" y="1828"/>
                    </a:cubicBezTo>
                    <a:cubicBezTo>
                      <a:pt x="2663" y="1896"/>
                      <a:pt x="2663" y="1896"/>
                      <a:pt x="2663" y="1896"/>
                    </a:cubicBezTo>
                    <a:close/>
                    <a:moveTo>
                      <a:pt x="16755" y="3386"/>
                    </a:moveTo>
                    <a:cubicBezTo>
                      <a:pt x="16755" y="3386"/>
                      <a:pt x="16755" y="3386"/>
                      <a:pt x="16755" y="3386"/>
                    </a:cubicBezTo>
                    <a:cubicBezTo>
                      <a:pt x="16755" y="3386"/>
                      <a:pt x="16755" y="3386"/>
                      <a:pt x="16755" y="3386"/>
                    </a:cubicBezTo>
                    <a:cubicBezTo>
                      <a:pt x="16755" y="3386"/>
                      <a:pt x="16755" y="3386"/>
                      <a:pt x="16755" y="3386"/>
                    </a:cubicBezTo>
                    <a:cubicBezTo>
                      <a:pt x="16718" y="3386"/>
                      <a:pt x="16718" y="3386"/>
                      <a:pt x="16718" y="3386"/>
                    </a:cubicBezTo>
                    <a:cubicBezTo>
                      <a:pt x="16755" y="3386"/>
                      <a:pt x="16755" y="3386"/>
                      <a:pt x="16755" y="3386"/>
                    </a:cubicBezTo>
                    <a:close/>
                    <a:moveTo>
                      <a:pt x="16607" y="3386"/>
                    </a:moveTo>
                    <a:cubicBezTo>
                      <a:pt x="16644" y="3386"/>
                      <a:pt x="16644" y="3386"/>
                      <a:pt x="16644" y="3386"/>
                    </a:cubicBezTo>
                    <a:cubicBezTo>
                      <a:pt x="16644" y="3318"/>
                      <a:pt x="16644" y="3318"/>
                      <a:pt x="16644" y="3318"/>
                    </a:cubicBezTo>
                    <a:cubicBezTo>
                      <a:pt x="16607" y="3318"/>
                      <a:pt x="16607" y="3318"/>
                      <a:pt x="16607" y="3318"/>
                    </a:cubicBezTo>
                    <a:cubicBezTo>
                      <a:pt x="16607" y="3318"/>
                      <a:pt x="16607" y="3318"/>
                      <a:pt x="16607" y="3318"/>
                    </a:cubicBezTo>
                    <a:cubicBezTo>
                      <a:pt x="16607" y="3386"/>
                      <a:pt x="16607" y="3386"/>
                      <a:pt x="16607" y="3386"/>
                    </a:cubicBezTo>
                    <a:close/>
                    <a:moveTo>
                      <a:pt x="16496" y="3453"/>
                    </a:moveTo>
                    <a:cubicBezTo>
                      <a:pt x="16496" y="3453"/>
                      <a:pt x="16496" y="3453"/>
                      <a:pt x="16496" y="3453"/>
                    </a:cubicBezTo>
                    <a:cubicBezTo>
                      <a:pt x="16496" y="3453"/>
                      <a:pt x="16496" y="3453"/>
                      <a:pt x="16496" y="3453"/>
                    </a:cubicBezTo>
                    <a:cubicBezTo>
                      <a:pt x="16496" y="3386"/>
                      <a:pt x="16496" y="3386"/>
                      <a:pt x="16496" y="3386"/>
                    </a:cubicBezTo>
                    <a:cubicBezTo>
                      <a:pt x="16496" y="3386"/>
                      <a:pt x="16496" y="3386"/>
                      <a:pt x="16496" y="3386"/>
                    </a:cubicBezTo>
                    <a:cubicBezTo>
                      <a:pt x="16459" y="3386"/>
                      <a:pt x="16459" y="3386"/>
                      <a:pt x="16459" y="3386"/>
                    </a:cubicBezTo>
                    <a:cubicBezTo>
                      <a:pt x="16496" y="3453"/>
                      <a:pt x="16496" y="3453"/>
                      <a:pt x="16496" y="3453"/>
                    </a:cubicBezTo>
                    <a:close/>
                    <a:moveTo>
                      <a:pt x="19344" y="9209"/>
                    </a:moveTo>
                    <a:cubicBezTo>
                      <a:pt x="19307" y="9209"/>
                      <a:pt x="19307" y="9209"/>
                      <a:pt x="19307" y="9209"/>
                    </a:cubicBezTo>
                    <a:cubicBezTo>
                      <a:pt x="19344" y="9276"/>
                      <a:pt x="19344" y="9276"/>
                      <a:pt x="19344" y="9276"/>
                    </a:cubicBezTo>
                    <a:cubicBezTo>
                      <a:pt x="19344" y="9276"/>
                      <a:pt x="19344" y="9276"/>
                      <a:pt x="19344" y="9276"/>
                    </a:cubicBezTo>
                    <a:cubicBezTo>
                      <a:pt x="19344" y="9209"/>
                      <a:pt x="19344" y="9209"/>
                      <a:pt x="19344" y="9209"/>
                    </a:cubicBezTo>
                    <a:cubicBezTo>
                      <a:pt x="19344" y="9209"/>
                      <a:pt x="19344" y="9209"/>
                      <a:pt x="19344" y="9209"/>
                    </a:cubicBezTo>
                    <a:cubicBezTo>
                      <a:pt x="19344" y="9209"/>
                      <a:pt x="19344" y="9209"/>
                      <a:pt x="19344" y="9209"/>
                    </a:cubicBezTo>
                    <a:close/>
                    <a:moveTo>
                      <a:pt x="19307" y="9073"/>
                    </a:moveTo>
                    <a:cubicBezTo>
                      <a:pt x="19307" y="9141"/>
                      <a:pt x="19307" y="9141"/>
                      <a:pt x="19307" y="9141"/>
                    </a:cubicBezTo>
                    <a:cubicBezTo>
                      <a:pt x="19344" y="9141"/>
                      <a:pt x="19344" y="9141"/>
                      <a:pt x="19344" y="9141"/>
                    </a:cubicBezTo>
                    <a:cubicBezTo>
                      <a:pt x="19344" y="9141"/>
                      <a:pt x="19344" y="9141"/>
                      <a:pt x="19344" y="9141"/>
                    </a:cubicBezTo>
                    <a:cubicBezTo>
                      <a:pt x="19307" y="9073"/>
                      <a:pt x="19307" y="9073"/>
                      <a:pt x="19307" y="9073"/>
                    </a:cubicBezTo>
                    <a:cubicBezTo>
                      <a:pt x="19307" y="9073"/>
                      <a:pt x="19307" y="9073"/>
                      <a:pt x="19307" y="9073"/>
                    </a:cubicBezTo>
                    <a:cubicBezTo>
                      <a:pt x="19307" y="9073"/>
                      <a:pt x="19307" y="9073"/>
                      <a:pt x="19307" y="9073"/>
                    </a:cubicBezTo>
                    <a:close/>
                    <a:moveTo>
                      <a:pt x="3070" y="5823"/>
                    </a:moveTo>
                    <a:cubicBezTo>
                      <a:pt x="3070" y="5823"/>
                      <a:pt x="3070" y="5823"/>
                      <a:pt x="3070" y="5823"/>
                    </a:cubicBezTo>
                    <a:cubicBezTo>
                      <a:pt x="3070" y="5755"/>
                      <a:pt x="3070" y="5755"/>
                      <a:pt x="3070" y="5755"/>
                    </a:cubicBezTo>
                    <a:cubicBezTo>
                      <a:pt x="3144" y="5755"/>
                      <a:pt x="3144" y="5755"/>
                      <a:pt x="3144" y="5755"/>
                    </a:cubicBezTo>
                    <a:cubicBezTo>
                      <a:pt x="3144" y="5688"/>
                      <a:pt x="3144" y="5688"/>
                      <a:pt x="3144" y="5688"/>
                    </a:cubicBezTo>
                    <a:cubicBezTo>
                      <a:pt x="3107" y="5688"/>
                      <a:pt x="3107" y="5688"/>
                      <a:pt x="3107" y="5688"/>
                    </a:cubicBezTo>
                    <a:cubicBezTo>
                      <a:pt x="3070" y="5755"/>
                      <a:pt x="3070" y="5755"/>
                      <a:pt x="3070" y="5755"/>
                    </a:cubicBezTo>
                    <a:cubicBezTo>
                      <a:pt x="3070" y="5755"/>
                      <a:pt x="3070" y="5755"/>
                      <a:pt x="3070" y="5755"/>
                    </a:cubicBezTo>
                    <a:cubicBezTo>
                      <a:pt x="3033" y="5755"/>
                      <a:pt x="3033" y="5755"/>
                      <a:pt x="3033" y="5755"/>
                    </a:cubicBezTo>
                    <a:cubicBezTo>
                      <a:pt x="3070" y="5823"/>
                      <a:pt x="3070" y="5823"/>
                      <a:pt x="3070" y="5823"/>
                    </a:cubicBezTo>
                    <a:close/>
                    <a:moveTo>
                      <a:pt x="2848" y="7516"/>
                    </a:moveTo>
                    <a:cubicBezTo>
                      <a:pt x="2922" y="7584"/>
                      <a:pt x="2922" y="7584"/>
                      <a:pt x="2922" y="7584"/>
                    </a:cubicBezTo>
                    <a:cubicBezTo>
                      <a:pt x="2959" y="7516"/>
                      <a:pt x="2959" y="7516"/>
                      <a:pt x="2959" y="7516"/>
                    </a:cubicBezTo>
                    <a:cubicBezTo>
                      <a:pt x="2996" y="7516"/>
                      <a:pt x="2996" y="7516"/>
                      <a:pt x="2996" y="7516"/>
                    </a:cubicBezTo>
                    <a:cubicBezTo>
                      <a:pt x="3033" y="7516"/>
                      <a:pt x="3033" y="7516"/>
                      <a:pt x="3033" y="7516"/>
                    </a:cubicBezTo>
                    <a:cubicBezTo>
                      <a:pt x="3033" y="7516"/>
                      <a:pt x="3033" y="7516"/>
                      <a:pt x="3033" y="7516"/>
                    </a:cubicBezTo>
                    <a:cubicBezTo>
                      <a:pt x="3070" y="7516"/>
                      <a:pt x="3070" y="7516"/>
                      <a:pt x="3070" y="7516"/>
                    </a:cubicBezTo>
                    <a:cubicBezTo>
                      <a:pt x="3107" y="7516"/>
                      <a:pt x="3107" y="7516"/>
                      <a:pt x="3107" y="7516"/>
                    </a:cubicBezTo>
                    <a:cubicBezTo>
                      <a:pt x="3107" y="7516"/>
                      <a:pt x="3107" y="7516"/>
                      <a:pt x="3107" y="7516"/>
                    </a:cubicBezTo>
                    <a:cubicBezTo>
                      <a:pt x="3107" y="7448"/>
                      <a:pt x="3107" y="7448"/>
                      <a:pt x="3107" y="7448"/>
                    </a:cubicBezTo>
                    <a:cubicBezTo>
                      <a:pt x="3107" y="7448"/>
                      <a:pt x="3107" y="7448"/>
                      <a:pt x="3107" y="7448"/>
                    </a:cubicBezTo>
                    <a:cubicBezTo>
                      <a:pt x="3107" y="7516"/>
                      <a:pt x="3107" y="7516"/>
                      <a:pt x="3107" y="7516"/>
                    </a:cubicBezTo>
                    <a:cubicBezTo>
                      <a:pt x="3144" y="7516"/>
                      <a:pt x="3144" y="7516"/>
                      <a:pt x="3144" y="7516"/>
                    </a:cubicBezTo>
                    <a:cubicBezTo>
                      <a:pt x="3181" y="7516"/>
                      <a:pt x="3181" y="7516"/>
                      <a:pt x="3181" y="7516"/>
                    </a:cubicBezTo>
                    <a:cubicBezTo>
                      <a:pt x="3218" y="7516"/>
                      <a:pt x="3218" y="7516"/>
                      <a:pt x="3218" y="7516"/>
                    </a:cubicBezTo>
                    <a:cubicBezTo>
                      <a:pt x="3218" y="7516"/>
                      <a:pt x="3218" y="7516"/>
                      <a:pt x="3218" y="7516"/>
                    </a:cubicBezTo>
                    <a:cubicBezTo>
                      <a:pt x="3255" y="7448"/>
                      <a:pt x="3255" y="7448"/>
                      <a:pt x="3255" y="7448"/>
                    </a:cubicBezTo>
                    <a:cubicBezTo>
                      <a:pt x="3255" y="7381"/>
                      <a:pt x="3255" y="7381"/>
                      <a:pt x="3255" y="7381"/>
                    </a:cubicBezTo>
                    <a:cubicBezTo>
                      <a:pt x="3255" y="7313"/>
                      <a:pt x="3255" y="7313"/>
                      <a:pt x="3255" y="7313"/>
                    </a:cubicBezTo>
                    <a:cubicBezTo>
                      <a:pt x="3255" y="7245"/>
                      <a:pt x="3255" y="7245"/>
                      <a:pt x="3255" y="7245"/>
                    </a:cubicBezTo>
                    <a:cubicBezTo>
                      <a:pt x="3255" y="7245"/>
                      <a:pt x="3255" y="7245"/>
                      <a:pt x="3255" y="7245"/>
                    </a:cubicBezTo>
                    <a:cubicBezTo>
                      <a:pt x="3218" y="7177"/>
                      <a:pt x="3218" y="7177"/>
                      <a:pt x="3218" y="7177"/>
                    </a:cubicBezTo>
                    <a:cubicBezTo>
                      <a:pt x="3181" y="7177"/>
                      <a:pt x="3181" y="7177"/>
                      <a:pt x="3181" y="7177"/>
                    </a:cubicBezTo>
                    <a:cubicBezTo>
                      <a:pt x="3181" y="7177"/>
                      <a:pt x="3181" y="7177"/>
                      <a:pt x="3181" y="7177"/>
                    </a:cubicBezTo>
                    <a:cubicBezTo>
                      <a:pt x="3181" y="7110"/>
                      <a:pt x="3181" y="7110"/>
                      <a:pt x="3181" y="7110"/>
                    </a:cubicBezTo>
                    <a:cubicBezTo>
                      <a:pt x="3181" y="7110"/>
                      <a:pt x="3181" y="7110"/>
                      <a:pt x="3181" y="7110"/>
                    </a:cubicBezTo>
                    <a:cubicBezTo>
                      <a:pt x="3218" y="7110"/>
                      <a:pt x="3218" y="7110"/>
                      <a:pt x="3218" y="7110"/>
                    </a:cubicBezTo>
                    <a:cubicBezTo>
                      <a:pt x="3218" y="7110"/>
                      <a:pt x="3218" y="7110"/>
                      <a:pt x="3218" y="7110"/>
                    </a:cubicBezTo>
                    <a:cubicBezTo>
                      <a:pt x="3255" y="7177"/>
                      <a:pt x="3255" y="7177"/>
                      <a:pt x="3255" y="7177"/>
                    </a:cubicBezTo>
                    <a:cubicBezTo>
                      <a:pt x="3255" y="7177"/>
                      <a:pt x="3255" y="7177"/>
                      <a:pt x="3255" y="7177"/>
                    </a:cubicBezTo>
                    <a:cubicBezTo>
                      <a:pt x="3255" y="7177"/>
                      <a:pt x="3255" y="7177"/>
                      <a:pt x="3255" y="7177"/>
                    </a:cubicBezTo>
                    <a:cubicBezTo>
                      <a:pt x="3292" y="7177"/>
                      <a:pt x="3292" y="7177"/>
                      <a:pt x="3292" y="7177"/>
                    </a:cubicBezTo>
                    <a:cubicBezTo>
                      <a:pt x="3255" y="7110"/>
                      <a:pt x="3255" y="7110"/>
                      <a:pt x="3255" y="7110"/>
                    </a:cubicBezTo>
                    <a:cubicBezTo>
                      <a:pt x="3218" y="6974"/>
                      <a:pt x="3218" y="6974"/>
                      <a:pt x="3218" y="6974"/>
                    </a:cubicBezTo>
                    <a:cubicBezTo>
                      <a:pt x="3218" y="6907"/>
                      <a:pt x="3218" y="6907"/>
                      <a:pt x="3218" y="6907"/>
                    </a:cubicBezTo>
                    <a:cubicBezTo>
                      <a:pt x="3218" y="6907"/>
                      <a:pt x="3218" y="6907"/>
                      <a:pt x="3218" y="6907"/>
                    </a:cubicBezTo>
                    <a:cubicBezTo>
                      <a:pt x="3218" y="6974"/>
                      <a:pt x="3218" y="6974"/>
                      <a:pt x="3218" y="6974"/>
                    </a:cubicBezTo>
                    <a:cubicBezTo>
                      <a:pt x="3255" y="6974"/>
                      <a:pt x="3255" y="6974"/>
                      <a:pt x="3255" y="6974"/>
                    </a:cubicBezTo>
                    <a:cubicBezTo>
                      <a:pt x="3255" y="7042"/>
                      <a:pt x="3255" y="7042"/>
                      <a:pt x="3255" y="7042"/>
                    </a:cubicBezTo>
                    <a:cubicBezTo>
                      <a:pt x="3292" y="7042"/>
                      <a:pt x="3292" y="7042"/>
                      <a:pt x="3292" y="7042"/>
                    </a:cubicBezTo>
                    <a:cubicBezTo>
                      <a:pt x="3292" y="6974"/>
                      <a:pt x="3292" y="6974"/>
                      <a:pt x="3292" y="6974"/>
                    </a:cubicBezTo>
                    <a:cubicBezTo>
                      <a:pt x="3292" y="6974"/>
                      <a:pt x="3292" y="6974"/>
                      <a:pt x="3292" y="6974"/>
                    </a:cubicBezTo>
                    <a:cubicBezTo>
                      <a:pt x="3292" y="6907"/>
                      <a:pt x="3292" y="6907"/>
                      <a:pt x="3292" y="6907"/>
                    </a:cubicBezTo>
                    <a:cubicBezTo>
                      <a:pt x="3292" y="6907"/>
                      <a:pt x="3292" y="6907"/>
                      <a:pt x="3292" y="6907"/>
                    </a:cubicBezTo>
                    <a:cubicBezTo>
                      <a:pt x="3292" y="6839"/>
                      <a:pt x="3292" y="6839"/>
                      <a:pt x="3292" y="6839"/>
                    </a:cubicBezTo>
                    <a:cubicBezTo>
                      <a:pt x="3292" y="6771"/>
                      <a:pt x="3292" y="6771"/>
                      <a:pt x="3292" y="6771"/>
                    </a:cubicBezTo>
                    <a:cubicBezTo>
                      <a:pt x="3292" y="6771"/>
                      <a:pt x="3292" y="6771"/>
                      <a:pt x="3292" y="6771"/>
                    </a:cubicBezTo>
                    <a:cubicBezTo>
                      <a:pt x="3255" y="6703"/>
                      <a:pt x="3255" y="6703"/>
                      <a:pt x="3255" y="6703"/>
                    </a:cubicBezTo>
                    <a:cubicBezTo>
                      <a:pt x="3255" y="6636"/>
                      <a:pt x="3255" y="6636"/>
                      <a:pt x="3255" y="6636"/>
                    </a:cubicBezTo>
                    <a:cubicBezTo>
                      <a:pt x="3292" y="6703"/>
                      <a:pt x="3292" y="6703"/>
                      <a:pt x="3292" y="6703"/>
                    </a:cubicBezTo>
                    <a:cubicBezTo>
                      <a:pt x="3329" y="6703"/>
                      <a:pt x="3329" y="6703"/>
                      <a:pt x="3329" y="6703"/>
                    </a:cubicBezTo>
                    <a:cubicBezTo>
                      <a:pt x="3329" y="6636"/>
                      <a:pt x="3329" y="6636"/>
                      <a:pt x="3329" y="6636"/>
                    </a:cubicBezTo>
                    <a:cubicBezTo>
                      <a:pt x="3329" y="6636"/>
                      <a:pt x="3329" y="6636"/>
                      <a:pt x="3329" y="6636"/>
                    </a:cubicBezTo>
                    <a:cubicBezTo>
                      <a:pt x="3292" y="6636"/>
                      <a:pt x="3292" y="6636"/>
                      <a:pt x="3292" y="6636"/>
                    </a:cubicBezTo>
                    <a:cubicBezTo>
                      <a:pt x="3292" y="6568"/>
                      <a:pt x="3292" y="6568"/>
                      <a:pt x="3292" y="6568"/>
                    </a:cubicBezTo>
                    <a:cubicBezTo>
                      <a:pt x="3329" y="6568"/>
                      <a:pt x="3329" y="6568"/>
                      <a:pt x="3329" y="6568"/>
                    </a:cubicBezTo>
                    <a:cubicBezTo>
                      <a:pt x="3366" y="6568"/>
                      <a:pt x="3366" y="6568"/>
                      <a:pt x="3366" y="6568"/>
                    </a:cubicBezTo>
                    <a:cubicBezTo>
                      <a:pt x="3403" y="6636"/>
                      <a:pt x="3403" y="6636"/>
                      <a:pt x="3403" y="6636"/>
                    </a:cubicBezTo>
                    <a:cubicBezTo>
                      <a:pt x="3403" y="6568"/>
                      <a:pt x="3403" y="6568"/>
                      <a:pt x="3403" y="6568"/>
                    </a:cubicBezTo>
                    <a:cubicBezTo>
                      <a:pt x="3403" y="6568"/>
                      <a:pt x="3403" y="6568"/>
                      <a:pt x="3403" y="6568"/>
                    </a:cubicBezTo>
                    <a:cubicBezTo>
                      <a:pt x="3366" y="6500"/>
                      <a:pt x="3366" y="6500"/>
                      <a:pt x="3366" y="6500"/>
                    </a:cubicBezTo>
                    <a:cubicBezTo>
                      <a:pt x="3403" y="6500"/>
                      <a:pt x="3403" y="6500"/>
                      <a:pt x="3403" y="6500"/>
                    </a:cubicBezTo>
                    <a:cubicBezTo>
                      <a:pt x="3440" y="6568"/>
                      <a:pt x="3440" y="6568"/>
                      <a:pt x="3440" y="6568"/>
                    </a:cubicBezTo>
                    <a:cubicBezTo>
                      <a:pt x="3440" y="6500"/>
                      <a:pt x="3440" y="6500"/>
                      <a:pt x="3440" y="6500"/>
                    </a:cubicBezTo>
                    <a:cubicBezTo>
                      <a:pt x="3440" y="6433"/>
                      <a:pt x="3440" y="6433"/>
                      <a:pt x="3440" y="6433"/>
                    </a:cubicBezTo>
                    <a:cubicBezTo>
                      <a:pt x="3440" y="6433"/>
                      <a:pt x="3440" y="6433"/>
                      <a:pt x="3440" y="6433"/>
                    </a:cubicBezTo>
                    <a:cubicBezTo>
                      <a:pt x="3440" y="6433"/>
                      <a:pt x="3440" y="6433"/>
                      <a:pt x="3440" y="6433"/>
                    </a:cubicBezTo>
                    <a:cubicBezTo>
                      <a:pt x="3477" y="6365"/>
                      <a:pt x="3477" y="6365"/>
                      <a:pt x="3477" y="6365"/>
                    </a:cubicBezTo>
                    <a:cubicBezTo>
                      <a:pt x="3514" y="6365"/>
                      <a:pt x="3514" y="6365"/>
                      <a:pt x="3514" y="6365"/>
                    </a:cubicBezTo>
                    <a:cubicBezTo>
                      <a:pt x="3477" y="6297"/>
                      <a:pt x="3477" y="6297"/>
                      <a:pt x="3477" y="6297"/>
                    </a:cubicBezTo>
                    <a:cubicBezTo>
                      <a:pt x="3477" y="6297"/>
                      <a:pt x="3477" y="6297"/>
                      <a:pt x="3477" y="6297"/>
                    </a:cubicBezTo>
                    <a:cubicBezTo>
                      <a:pt x="3477" y="6229"/>
                      <a:pt x="3477" y="6229"/>
                      <a:pt x="3477" y="6229"/>
                    </a:cubicBezTo>
                    <a:cubicBezTo>
                      <a:pt x="3477" y="6297"/>
                      <a:pt x="3477" y="6297"/>
                      <a:pt x="3477" y="6297"/>
                    </a:cubicBezTo>
                    <a:cubicBezTo>
                      <a:pt x="3514" y="6229"/>
                      <a:pt x="3514" y="6229"/>
                      <a:pt x="3514" y="6229"/>
                    </a:cubicBezTo>
                    <a:cubicBezTo>
                      <a:pt x="3551" y="6162"/>
                      <a:pt x="3551" y="6162"/>
                      <a:pt x="3551" y="6162"/>
                    </a:cubicBezTo>
                    <a:cubicBezTo>
                      <a:pt x="3551" y="6094"/>
                      <a:pt x="3551" y="6094"/>
                      <a:pt x="3551" y="6094"/>
                    </a:cubicBezTo>
                    <a:cubicBezTo>
                      <a:pt x="3588" y="6026"/>
                      <a:pt x="3588" y="6026"/>
                      <a:pt x="3588" y="6026"/>
                    </a:cubicBezTo>
                    <a:cubicBezTo>
                      <a:pt x="3588" y="5959"/>
                      <a:pt x="3588" y="5959"/>
                      <a:pt x="3588" y="5959"/>
                    </a:cubicBezTo>
                    <a:cubicBezTo>
                      <a:pt x="3625" y="5959"/>
                      <a:pt x="3625" y="5959"/>
                      <a:pt x="3625" y="5959"/>
                    </a:cubicBezTo>
                    <a:cubicBezTo>
                      <a:pt x="3662" y="5891"/>
                      <a:pt x="3662" y="5891"/>
                      <a:pt x="3662" y="5891"/>
                    </a:cubicBezTo>
                    <a:cubicBezTo>
                      <a:pt x="3699" y="5755"/>
                      <a:pt x="3699" y="5755"/>
                      <a:pt x="3699" y="5755"/>
                    </a:cubicBezTo>
                    <a:cubicBezTo>
                      <a:pt x="3699" y="5755"/>
                      <a:pt x="3699" y="5755"/>
                      <a:pt x="3699" y="5755"/>
                    </a:cubicBezTo>
                    <a:cubicBezTo>
                      <a:pt x="3773" y="5688"/>
                      <a:pt x="3773" y="5688"/>
                      <a:pt x="3773" y="5688"/>
                    </a:cubicBezTo>
                    <a:cubicBezTo>
                      <a:pt x="3847" y="5552"/>
                      <a:pt x="3847" y="5552"/>
                      <a:pt x="3847" y="5552"/>
                    </a:cubicBezTo>
                    <a:cubicBezTo>
                      <a:pt x="3884" y="5485"/>
                      <a:pt x="3884" y="5485"/>
                      <a:pt x="3884" y="5485"/>
                    </a:cubicBezTo>
                    <a:cubicBezTo>
                      <a:pt x="3921" y="5485"/>
                      <a:pt x="3921" y="5485"/>
                      <a:pt x="3921" y="5485"/>
                    </a:cubicBezTo>
                    <a:cubicBezTo>
                      <a:pt x="3958" y="5417"/>
                      <a:pt x="3958" y="5417"/>
                      <a:pt x="3958" y="5417"/>
                    </a:cubicBezTo>
                    <a:cubicBezTo>
                      <a:pt x="3995" y="5417"/>
                      <a:pt x="3995" y="5417"/>
                      <a:pt x="3995" y="5417"/>
                    </a:cubicBezTo>
                    <a:cubicBezTo>
                      <a:pt x="4032" y="5349"/>
                      <a:pt x="4032" y="5349"/>
                      <a:pt x="4032" y="5349"/>
                    </a:cubicBezTo>
                    <a:cubicBezTo>
                      <a:pt x="4068" y="5282"/>
                      <a:pt x="4068" y="5282"/>
                      <a:pt x="4068" y="5282"/>
                    </a:cubicBezTo>
                    <a:cubicBezTo>
                      <a:pt x="4105" y="5214"/>
                      <a:pt x="4105" y="5214"/>
                      <a:pt x="4105" y="5214"/>
                    </a:cubicBezTo>
                    <a:cubicBezTo>
                      <a:pt x="4142" y="5214"/>
                      <a:pt x="4142" y="5214"/>
                      <a:pt x="4142" y="5214"/>
                    </a:cubicBezTo>
                    <a:cubicBezTo>
                      <a:pt x="4142" y="5214"/>
                      <a:pt x="4142" y="5214"/>
                      <a:pt x="4142" y="5214"/>
                    </a:cubicBezTo>
                    <a:cubicBezTo>
                      <a:pt x="4142" y="5214"/>
                      <a:pt x="4142" y="5214"/>
                      <a:pt x="4142" y="5214"/>
                    </a:cubicBezTo>
                    <a:cubicBezTo>
                      <a:pt x="4142" y="5146"/>
                      <a:pt x="4142" y="5146"/>
                      <a:pt x="4142" y="5146"/>
                    </a:cubicBezTo>
                    <a:cubicBezTo>
                      <a:pt x="4142" y="5078"/>
                      <a:pt x="4142" y="5078"/>
                      <a:pt x="4142" y="5078"/>
                    </a:cubicBezTo>
                    <a:cubicBezTo>
                      <a:pt x="4142" y="5078"/>
                      <a:pt x="4142" y="5078"/>
                      <a:pt x="4142" y="5078"/>
                    </a:cubicBezTo>
                    <a:cubicBezTo>
                      <a:pt x="4142" y="5011"/>
                      <a:pt x="4142" y="5011"/>
                      <a:pt x="4142" y="5011"/>
                    </a:cubicBezTo>
                    <a:cubicBezTo>
                      <a:pt x="4142" y="4943"/>
                      <a:pt x="4142" y="4943"/>
                      <a:pt x="4142" y="4943"/>
                    </a:cubicBezTo>
                    <a:cubicBezTo>
                      <a:pt x="4105" y="4943"/>
                      <a:pt x="4105" y="4943"/>
                      <a:pt x="4105" y="4943"/>
                    </a:cubicBezTo>
                    <a:cubicBezTo>
                      <a:pt x="4105" y="4875"/>
                      <a:pt x="4105" y="4875"/>
                      <a:pt x="4105" y="4875"/>
                    </a:cubicBezTo>
                    <a:cubicBezTo>
                      <a:pt x="4142" y="4808"/>
                      <a:pt x="4142" y="4808"/>
                      <a:pt x="4142" y="4808"/>
                    </a:cubicBezTo>
                    <a:cubicBezTo>
                      <a:pt x="4142" y="4808"/>
                      <a:pt x="4142" y="4808"/>
                      <a:pt x="4142" y="4808"/>
                    </a:cubicBezTo>
                    <a:cubicBezTo>
                      <a:pt x="4105" y="4808"/>
                      <a:pt x="4105" y="4808"/>
                      <a:pt x="4105" y="4808"/>
                    </a:cubicBezTo>
                    <a:cubicBezTo>
                      <a:pt x="4068" y="4740"/>
                      <a:pt x="4068" y="4740"/>
                      <a:pt x="4068" y="4740"/>
                    </a:cubicBezTo>
                    <a:cubicBezTo>
                      <a:pt x="4032" y="4740"/>
                      <a:pt x="4032" y="4740"/>
                      <a:pt x="4032" y="4740"/>
                    </a:cubicBezTo>
                    <a:cubicBezTo>
                      <a:pt x="4032" y="4740"/>
                      <a:pt x="4032" y="4740"/>
                      <a:pt x="4032" y="4740"/>
                    </a:cubicBezTo>
                    <a:cubicBezTo>
                      <a:pt x="4032" y="4672"/>
                      <a:pt x="4032" y="4672"/>
                      <a:pt x="4032" y="4672"/>
                    </a:cubicBezTo>
                    <a:cubicBezTo>
                      <a:pt x="3995" y="4672"/>
                      <a:pt x="3995" y="4672"/>
                      <a:pt x="3995" y="4672"/>
                    </a:cubicBezTo>
                    <a:cubicBezTo>
                      <a:pt x="3958" y="4672"/>
                      <a:pt x="3958" y="4672"/>
                      <a:pt x="3958" y="4672"/>
                    </a:cubicBezTo>
                    <a:cubicBezTo>
                      <a:pt x="3958" y="4740"/>
                      <a:pt x="3958" y="4740"/>
                      <a:pt x="3958" y="4740"/>
                    </a:cubicBezTo>
                    <a:cubicBezTo>
                      <a:pt x="3958" y="4740"/>
                      <a:pt x="3958" y="4740"/>
                      <a:pt x="3958" y="4740"/>
                    </a:cubicBezTo>
                    <a:cubicBezTo>
                      <a:pt x="3921" y="4672"/>
                      <a:pt x="3921" y="4672"/>
                      <a:pt x="3921" y="4672"/>
                    </a:cubicBezTo>
                    <a:cubicBezTo>
                      <a:pt x="3884" y="4672"/>
                      <a:pt x="3884" y="4672"/>
                      <a:pt x="3884" y="4672"/>
                    </a:cubicBezTo>
                    <a:cubicBezTo>
                      <a:pt x="3847" y="4740"/>
                      <a:pt x="3847" y="4740"/>
                      <a:pt x="3847" y="4740"/>
                    </a:cubicBezTo>
                    <a:cubicBezTo>
                      <a:pt x="3847" y="4808"/>
                      <a:pt x="3847" y="4808"/>
                      <a:pt x="3847" y="4808"/>
                    </a:cubicBezTo>
                    <a:cubicBezTo>
                      <a:pt x="3810" y="4808"/>
                      <a:pt x="3810" y="4808"/>
                      <a:pt x="3810" y="4808"/>
                    </a:cubicBezTo>
                    <a:cubicBezTo>
                      <a:pt x="3810" y="4808"/>
                      <a:pt x="3810" y="4808"/>
                      <a:pt x="3810" y="4808"/>
                    </a:cubicBezTo>
                    <a:cubicBezTo>
                      <a:pt x="3773" y="4875"/>
                      <a:pt x="3773" y="4875"/>
                      <a:pt x="3773" y="4875"/>
                    </a:cubicBezTo>
                    <a:cubicBezTo>
                      <a:pt x="3773" y="4875"/>
                      <a:pt x="3773" y="4875"/>
                      <a:pt x="3773" y="4875"/>
                    </a:cubicBezTo>
                    <a:cubicBezTo>
                      <a:pt x="3773" y="4943"/>
                      <a:pt x="3773" y="4943"/>
                      <a:pt x="3773" y="4943"/>
                    </a:cubicBezTo>
                    <a:cubicBezTo>
                      <a:pt x="3736" y="4943"/>
                      <a:pt x="3736" y="4943"/>
                      <a:pt x="3736" y="4943"/>
                    </a:cubicBezTo>
                    <a:cubicBezTo>
                      <a:pt x="3773" y="5011"/>
                      <a:pt x="3773" y="5011"/>
                      <a:pt x="3773" y="5011"/>
                    </a:cubicBezTo>
                    <a:cubicBezTo>
                      <a:pt x="3773" y="5078"/>
                      <a:pt x="3773" y="5078"/>
                      <a:pt x="3773" y="5078"/>
                    </a:cubicBezTo>
                    <a:cubicBezTo>
                      <a:pt x="3736" y="5078"/>
                      <a:pt x="3736" y="5078"/>
                      <a:pt x="3736" y="5078"/>
                    </a:cubicBezTo>
                    <a:cubicBezTo>
                      <a:pt x="3736" y="5078"/>
                      <a:pt x="3736" y="5078"/>
                      <a:pt x="3736" y="5078"/>
                    </a:cubicBezTo>
                    <a:cubicBezTo>
                      <a:pt x="3736" y="5146"/>
                      <a:pt x="3736" y="5146"/>
                      <a:pt x="3736" y="5146"/>
                    </a:cubicBezTo>
                    <a:cubicBezTo>
                      <a:pt x="3699" y="5146"/>
                      <a:pt x="3699" y="5146"/>
                      <a:pt x="3699" y="5146"/>
                    </a:cubicBezTo>
                    <a:cubicBezTo>
                      <a:pt x="3699" y="5214"/>
                      <a:pt x="3699" y="5214"/>
                      <a:pt x="3699" y="5214"/>
                    </a:cubicBezTo>
                    <a:cubicBezTo>
                      <a:pt x="3625" y="5214"/>
                      <a:pt x="3625" y="5214"/>
                      <a:pt x="3625" y="5214"/>
                    </a:cubicBezTo>
                    <a:cubicBezTo>
                      <a:pt x="3625" y="5282"/>
                      <a:pt x="3625" y="5282"/>
                      <a:pt x="3625" y="5282"/>
                    </a:cubicBezTo>
                    <a:cubicBezTo>
                      <a:pt x="3625" y="5282"/>
                      <a:pt x="3625" y="5282"/>
                      <a:pt x="3625" y="5282"/>
                    </a:cubicBezTo>
                    <a:cubicBezTo>
                      <a:pt x="3588" y="5282"/>
                      <a:pt x="3588" y="5282"/>
                      <a:pt x="3588" y="5282"/>
                    </a:cubicBezTo>
                    <a:cubicBezTo>
                      <a:pt x="3551" y="5282"/>
                      <a:pt x="3551" y="5282"/>
                      <a:pt x="3551" y="5282"/>
                    </a:cubicBezTo>
                    <a:cubicBezTo>
                      <a:pt x="3514" y="5349"/>
                      <a:pt x="3514" y="5349"/>
                      <a:pt x="3514" y="5349"/>
                    </a:cubicBezTo>
                    <a:cubicBezTo>
                      <a:pt x="3514" y="5417"/>
                      <a:pt x="3514" y="5417"/>
                      <a:pt x="3514" y="5417"/>
                    </a:cubicBezTo>
                    <a:cubicBezTo>
                      <a:pt x="3477" y="5349"/>
                      <a:pt x="3477" y="5349"/>
                      <a:pt x="3477" y="5349"/>
                    </a:cubicBezTo>
                    <a:cubicBezTo>
                      <a:pt x="3477" y="5349"/>
                      <a:pt x="3477" y="5349"/>
                      <a:pt x="3477" y="5349"/>
                    </a:cubicBezTo>
                    <a:cubicBezTo>
                      <a:pt x="3477" y="5349"/>
                      <a:pt x="3477" y="5349"/>
                      <a:pt x="3477" y="5349"/>
                    </a:cubicBezTo>
                    <a:cubicBezTo>
                      <a:pt x="3477" y="5349"/>
                      <a:pt x="3477" y="5349"/>
                      <a:pt x="3477" y="5349"/>
                    </a:cubicBezTo>
                    <a:cubicBezTo>
                      <a:pt x="3477" y="5417"/>
                      <a:pt x="3477" y="5417"/>
                      <a:pt x="3477" y="5417"/>
                    </a:cubicBezTo>
                    <a:cubicBezTo>
                      <a:pt x="3440" y="5417"/>
                      <a:pt x="3440" y="5417"/>
                      <a:pt x="3440" y="5417"/>
                    </a:cubicBezTo>
                    <a:cubicBezTo>
                      <a:pt x="3440" y="5417"/>
                      <a:pt x="3440" y="5417"/>
                      <a:pt x="3440" y="5417"/>
                    </a:cubicBezTo>
                    <a:cubicBezTo>
                      <a:pt x="3440" y="5349"/>
                      <a:pt x="3440" y="5349"/>
                      <a:pt x="3440" y="5349"/>
                    </a:cubicBezTo>
                    <a:cubicBezTo>
                      <a:pt x="3366" y="5349"/>
                      <a:pt x="3366" y="5349"/>
                      <a:pt x="3366" y="5349"/>
                    </a:cubicBezTo>
                    <a:cubicBezTo>
                      <a:pt x="3329" y="5417"/>
                      <a:pt x="3329" y="5417"/>
                      <a:pt x="3329" y="5417"/>
                    </a:cubicBezTo>
                    <a:cubicBezTo>
                      <a:pt x="3292" y="5417"/>
                      <a:pt x="3292" y="5417"/>
                      <a:pt x="3292" y="5417"/>
                    </a:cubicBezTo>
                    <a:cubicBezTo>
                      <a:pt x="3292" y="5417"/>
                      <a:pt x="3292" y="5417"/>
                      <a:pt x="3292" y="5417"/>
                    </a:cubicBezTo>
                    <a:cubicBezTo>
                      <a:pt x="3292" y="5417"/>
                      <a:pt x="3292" y="5417"/>
                      <a:pt x="3292" y="5417"/>
                    </a:cubicBezTo>
                    <a:cubicBezTo>
                      <a:pt x="3292" y="5485"/>
                      <a:pt x="3292" y="5485"/>
                      <a:pt x="3292" y="5485"/>
                    </a:cubicBezTo>
                    <a:cubicBezTo>
                      <a:pt x="3292" y="5552"/>
                      <a:pt x="3292" y="5552"/>
                      <a:pt x="3292" y="5552"/>
                    </a:cubicBezTo>
                    <a:cubicBezTo>
                      <a:pt x="3292" y="5552"/>
                      <a:pt x="3292" y="5552"/>
                      <a:pt x="3292" y="5552"/>
                    </a:cubicBezTo>
                    <a:cubicBezTo>
                      <a:pt x="3292" y="5552"/>
                      <a:pt x="3292" y="5552"/>
                      <a:pt x="3292" y="5552"/>
                    </a:cubicBezTo>
                    <a:cubicBezTo>
                      <a:pt x="3255" y="5620"/>
                      <a:pt x="3255" y="5620"/>
                      <a:pt x="3255" y="5620"/>
                    </a:cubicBezTo>
                    <a:cubicBezTo>
                      <a:pt x="3255" y="5620"/>
                      <a:pt x="3255" y="5620"/>
                      <a:pt x="3255" y="5620"/>
                    </a:cubicBezTo>
                    <a:cubicBezTo>
                      <a:pt x="3255" y="5552"/>
                      <a:pt x="3255" y="5552"/>
                      <a:pt x="3255" y="5552"/>
                    </a:cubicBezTo>
                    <a:cubicBezTo>
                      <a:pt x="3255" y="5552"/>
                      <a:pt x="3255" y="5552"/>
                      <a:pt x="3255" y="5552"/>
                    </a:cubicBezTo>
                    <a:cubicBezTo>
                      <a:pt x="3255" y="5552"/>
                      <a:pt x="3255" y="5552"/>
                      <a:pt x="3255" y="5552"/>
                    </a:cubicBezTo>
                    <a:cubicBezTo>
                      <a:pt x="3255" y="5552"/>
                      <a:pt x="3255" y="5552"/>
                      <a:pt x="3255" y="5552"/>
                    </a:cubicBezTo>
                    <a:cubicBezTo>
                      <a:pt x="3218" y="5552"/>
                      <a:pt x="3218" y="5552"/>
                      <a:pt x="3218" y="5552"/>
                    </a:cubicBezTo>
                    <a:cubicBezTo>
                      <a:pt x="3181" y="5620"/>
                      <a:pt x="3181" y="5620"/>
                      <a:pt x="3181" y="5620"/>
                    </a:cubicBezTo>
                    <a:cubicBezTo>
                      <a:pt x="3181" y="5620"/>
                      <a:pt x="3181" y="5620"/>
                      <a:pt x="3181" y="5620"/>
                    </a:cubicBezTo>
                    <a:cubicBezTo>
                      <a:pt x="3218" y="5688"/>
                      <a:pt x="3218" y="5688"/>
                      <a:pt x="3218" y="5688"/>
                    </a:cubicBezTo>
                    <a:cubicBezTo>
                      <a:pt x="3218" y="5688"/>
                      <a:pt x="3218" y="5688"/>
                      <a:pt x="3218" y="5688"/>
                    </a:cubicBezTo>
                    <a:cubicBezTo>
                      <a:pt x="3181" y="5755"/>
                      <a:pt x="3181" y="5755"/>
                      <a:pt x="3181" y="5755"/>
                    </a:cubicBezTo>
                    <a:cubicBezTo>
                      <a:pt x="3144" y="5755"/>
                      <a:pt x="3144" y="5755"/>
                      <a:pt x="3144" y="5755"/>
                    </a:cubicBezTo>
                    <a:cubicBezTo>
                      <a:pt x="3144" y="5755"/>
                      <a:pt x="3144" y="5755"/>
                      <a:pt x="3144" y="5755"/>
                    </a:cubicBezTo>
                    <a:cubicBezTo>
                      <a:pt x="3144" y="5823"/>
                      <a:pt x="3144" y="5823"/>
                      <a:pt x="3144" y="5823"/>
                    </a:cubicBezTo>
                    <a:cubicBezTo>
                      <a:pt x="3107" y="5823"/>
                      <a:pt x="3107" y="5823"/>
                      <a:pt x="3107" y="5823"/>
                    </a:cubicBezTo>
                    <a:cubicBezTo>
                      <a:pt x="3070" y="5823"/>
                      <a:pt x="3070" y="5823"/>
                      <a:pt x="3070" y="5823"/>
                    </a:cubicBezTo>
                    <a:cubicBezTo>
                      <a:pt x="3070" y="5891"/>
                      <a:pt x="3070" y="5891"/>
                      <a:pt x="3070" y="5891"/>
                    </a:cubicBezTo>
                    <a:cubicBezTo>
                      <a:pt x="3070" y="5959"/>
                      <a:pt x="3070" y="5959"/>
                      <a:pt x="3070" y="5959"/>
                    </a:cubicBezTo>
                    <a:cubicBezTo>
                      <a:pt x="3107" y="5959"/>
                      <a:pt x="3107" y="5959"/>
                      <a:pt x="3107" y="5959"/>
                    </a:cubicBezTo>
                    <a:cubicBezTo>
                      <a:pt x="3070" y="5959"/>
                      <a:pt x="3070" y="5959"/>
                      <a:pt x="3070" y="5959"/>
                    </a:cubicBezTo>
                    <a:cubicBezTo>
                      <a:pt x="3033" y="5959"/>
                      <a:pt x="3033" y="5959"/>
                      <a:pt x="3033" y="5959"/>
                    </a:cubicBezTo>
                    <a:cubicBezTo>
                      <a:pt x="2996" y="6026"/>
                      <a:pt x="2996" y="6026"/>
                      <a:pt x="2996" y="6026"/>
                    </a:cubicBezTo>
                    <a:cubicBezTo>
                      <a:pt x="2996" y="6094"/>
                      <a:pt x="2996" y="6094"/>
                      <a:pt x="2996" y="6094"/>
                    </a:cubicBezTo>
                    <a:cubicBezTo>
                      <a:pt x="2996" y="6094"/>
                      <a:pt x="2996" y="6094"/>
                      <a:pt x="2996" y="6094"/>
                    </a:cubicBezTo>
                    <a:cubicBezTo>
                      <a:pt x="3033" y="6094"/>
                      <a:pt x="3033" y="6094"/>
                      <a:pt x="3033" y="6094"/>
                    </a:cubicBezTo>
                    <a:cubicBezTo>
                      <a:pt x="3033" y="6094"/>
                      <a:pt x="3033" y="6094"/>
                      <a:pt x="3033" y="6094"/>
                    </a:cubicBezTo>
                    <a:cubicBezTo>
                      <a:pt x="3070" y="6162"/>
                      <a:pt x="3070" y="6162"/>
                      <a:pt x="3070" y="6162"/>
                    </a:cubicBezTo>
                    <a:cubicBezTo>
                      <a:pt x="3070" y="6162"/>
                      <a:pt x="3070" y="6162"/>
                      <a:pt x="3070" y="6162"/>
                    </a:cubicBezTo>
                    <a:cubicBezTo>
                      <a:pt x="3070" y="6229"/>
                      <a:pt x="3070" y="6229"/>
                      <a:pt x="3070" y="6229"/>
                    </a:cubicBezTo>
                    <a:cubicBezTo>
                      <a:pt x="3033" y="6229"/>
                      <a:pt x="3033" y="6229"/>
                      <a:pt x="3033" y="6229"/>
                    </a:cubicBezTo>
                    <a:cubicBezTo>
                      <a:pt x="3033" y="6229"/>
                      <a:pt x="3033" y="6229"/>
                      <a:pt x="3033" y="6229"/>
                    </a:cubicBezTo>
                    <a:cubicBezTo>
                      <a:pt x="2996" y="6229"/>
                      <a:pt x="2996" y="6229"/>
                      <a:pt x="2996" y="6229"/>
                    </a:cubicBezTo>
                    <a:cubicBezTo>
                      <a:pt x="2959" y="6229"/>
                      <a:pt x="2959" y="6229"/>
                      <a:pt x="2959" y="6229"/>
                    </a:cubicBezTo>
                    <a:cubicBezTo>
                      <a:pt x="2922" y="6297"/>
                      <a:pt x="2922" y="6297"/>
                      <a:pt x="2922" y="6297"/>
                    </a:cubicBezTo>
                    <a:cubicBezTo>
                      <a:pt x="2922" y="6297"/>
                      <a:pt x="2922" y="6297"/>
                      <a:pt x="2922" y="6297"/>
                    </a:cubicBezTo>
                    <a:cubicBezTo>
                      <a:pt x="2922" y="6365"/>
                      <a:pt x="2922" y="6365"/>
                      <a:pt x="2922" y="6365"/>
                    </a:cubicBezTo>
                    <a:cubicBezTo>
                      <a:pt x="2885" y="6365"/>
                      <a:pt x="2885" y="6365"/>
                      <a:pt x="2885" y="6365"/>
                    </a:cubicBezTo>
                    <a:cubicBezTo>
                      <a:pt x="2885" y="6365"/>
                      <a:pt x="2885" y="6365"/>
                      <a:pt x="2885" y="6365"/>
                    </a:cubicBezTo>
                    <a:cubicBezTo>
                      <a:pt x="2848" y="6365"/>
                      <a:pt x="2848" y="6365"/>
                      <a:pt x="2848" y="6365"/>
                    </a:cubicBezTo>
                    <a:cubicBezTo>
                      <a:pt x="2848" y="6297"/>
                      <a:pt x="2848" y="6297"/>
                      <a:pt x="2848" y="6297"/>
                    </a:cubicBezTo>
                    <a:cubicBezTo>
                      <a:pt x="2848" y="6297"/>
                      <a:pt x="2848" y="6297"/>
                      <a:pt x="2848" y="6297"/>
                    </a:cubicBezTo>
                    <a:cubicBezTo>
                      <a:pt x="2811" y="6365"/>
                      <a:pt x="2811" y="6365"/>
                      <a:pt x="2811" y="6365"/>
                    </a:cubicBezTo>
                    <a:cubicBezTo>
                      <a:pt x="2811" y="6433"/>
                      <a:pt x="2811" y="6433"/>
                      <a:pt x="2811" y="6433"/>
                    </a:cubicBezTo>
                    <a:cubicBezTo>
                      <a:pt x="2848" y="6500"/>
                      <a:pt x="2848" y="6500"/>
                      <a:pt x="2848" y="6500"/>
                    </a:cubicBezTo>
                    <a:cubicBezTo>
                      <a:pt x="2885" y="6500"/>
                      <a:pt x="2885" y="6500"/>
                      <a:pt x="2885" y="6500"/>
                    </a:cubicBezTo>
                    <a:cubicBezTo>
                      <a:pt x="2885" y="6500"/>
                      <a:pt x="2885" y="6500"/>
                      <a:pt x="2885" y="6500"/>
                    </a:cubicBezTo>
                    <a:cubicBezTo>
                      <a:pt x="2885" y="6500"/>
                      <a:pt x="2885" y="6500"/>
                      <a:pt x="2885" y="6500"/>
                    </a:cubicBezTo>
                    <a:cubicBezTo>
                      <a:pt x="2885" y="6568"/>
                      <a:pt x="2885" y="6568"/>
                      <a:pt x="2885" y="6568"/>
                    </a:cubicBezTo>
                    <a:cubicBezTo>
                      <a:pt x="2885" y="6568"/>
                      <a:pt x="2885" y="6568"/>
                      <a:pt x="2885" y="6568"/>
                    </a:cubicBezTo>
                    <a:cubicBezTo>
                      <a:pt x="2885" y="6636"/>
                      <a:pt x="2885" y="6636"/>
                      <a:pt x="2885" y="6636"/>
                    </a:cubicBezTo>
                    <a:cubicBezTo>
                      <a:pt x="2922" y="6568"/>
                      <a:pt x="2922" y="6568"/>
                      <a:pt x="2922" y="6568"/>
                    </a:cubicBezTo>
                    <a:cubicBezTo>
                      <a:pt x="2922" y="6568"/>
                      <a:pt x="2922" y="6568"/>
                      <a:pt x="2922" y="6568"/>
                    </a:cubicBezTo>
                    <a:cubicBezTo>
                      <a:pt x="2959" y="6568"/>
                      <a:pt x="2959" y="6568"/>
                      <a:pt x="2959" y="6568"/>
                    </a:cubicBezTo>
                    <a:cubicBezTo>
                      <a:pt x="2959" y="6568"/>
                      <a:pt x="2959" y="6568"/>
                      <a:pt x="2959" y="6568"/>
                    </a:cubicBezTo>
                    <a:cubicBezTo>
                      <a:pt x="2996" y="6568"/>
                      <a:pt x="2996" y="6568"/>
                      <a:pt x="2996" y="6568"/>
                    </a:cubicBezTo>
                    <a:cubicBezTo>
                      <a:pt x="2996" y="6568"/>
                      <a:pt x="2996" y="6568"/>
                      <a:pt x="2996" y="6568"/>
                    </a:cubicBezTo>
                    <a:cubicBezTo>
                      <a:pt x="2996" y="6636"/>
                      <a:pt x="2996" y="6636"/>
                      <a:pt x="2996" y="6636"/>
                    </a:cubicBezTo>
                    <a:cubicBezTo>
                      <a:pt x="2959" y="6636"/>
                      <a:pt x="2959" y="6636"/>
                      <a:pt x="2959" y="6636"/>
                    </a:cubicBezTo>
                    <a:cubicBezTo>
                      <a:pt x="2922" y="6636"/>
                      <a:pt x="2922" y="6636"/>
                      <a:pt x="2922" y="6636"/>
                    </a:cubicBezTo>
                    <a:cubicBezTo>
                      <a:pt x="2922" y="6636"/>
                      <a:pt x="2922" y="6636"/>
                      <a:pt x="2922" y="6636"/>
                    </a:cubicBezTo>
                    <a:cubicBezTo>
                      <a:pt x="2885" y="6636"/>
                      <a:pt x="2885" y="6636"/>
                      <a:pt x="2885" y="6636"/>
                    </a:cubicBezTo>
                    <a:cubicBezTo>
                      <a:pt x="2885" y="6703"/>
                      <a:pt x="2885" y="6703"/>
                      <a:pt x="2885" y="6703"/>
                    </a:cubicBezTo>
                    <a:cubicBezTo>
                      <a:pt x="2885" y="6771"/>
                      <a:pt x="2885" y="6771"/>
                      <a:pt x="2885" y="6771"/>
                    </a:cubicBezTo>
                    <a:cubicBezTo>
                      <a:pt x="2922" y="6771"/>
                      <a:pt x="2922" y="6771"/>
                      <a:pt x="2922" y="6771"/>
                    </a:cubicBezTo>
                    <a:cubicBezTo>
                      <a:pt x="2959" y="6771"/>
                      <a:pt x="2959" y="6771"/>
                      <a:pt x="2959" y="6771"/>
                    </a:cubicBezTo>
                    <a:cubicBezTo>
                      <a:pt x="2959" y="6771"/>
                      <a:pt x="2959" y="6771"/>
                      <a:pt x="2959" y="6771"/>
                    </a:cubicBezTo>
                    <a:cubicBezTo>
                      <a:pt x="2959" y="6771"/>
                      <a:pt x="2959" y="6771"/>
                      <a:pt x="2959" y="6771"/>
                    </a:cubicBezTo>
                    <a:cubicBezTo>
                      <a:pt x="2959" y="6771"/>
                      <a:pt x="2959" y="6771"/>
                      <a:pt x="2959" y="6771"/>
                    </a:cubicBezTo>
                    <a:cubicBezTo>
                      <a:pt x="2922" y="6839"/>
                      <a:pt x="2922" y="6839"/>
                      <a:pt x="2922" y="6839"/>
                    </a:cubicBezTo>
                    <a:cubicBezTo>
                      <a:pt x="2885" y="6839"/>
                      <a:pt x="2885" y="6839"/>
                      <a:pt x="2885" y="6839"/>
                    </a:cubicBezTo>
                    <a:cubicBezTo>
                      <a:pt x="2885" y="6839"/>
                      <a:pt x="2885" y="6839"/>
                      <a:pt x="2885" y="6839"/>
                    </a:cubicBezTo>
                    <a:cubicBezTo>
                      <a:pt x="2885" y="6907"/>
                      <a:pt x="2885" y="6907"/>
                      <a:pt x="2885" y="6907"/>
                    </a:cubicBezTo>
                    <a:cubicBezTo>
                      <a:pt x="2885" y="6907"/>
                      <a:pt x="2885" y="6907"/>
                      <a:pt x="2885" y="6907"/>
                    </a:cubicBezTo>
                    <a:cubicBezTo>
                      <a:pt x="2922" y="6907"/>
                      <a:pt x="2922" y="6907"/>
                      <a:pt x="2922" y="6907"/>
                    </a:cubicBezTo>
                    <a:cubicBezTo>
                      <a:pt x="2959" y="6907"/>
                      <a:pt x="2959" y="6907"/>
                      <a:pt x="2959" y="6907"/>
                    </a:cubicBezTo>
                    <a:cubicBezTo>
                      <a:pt x="2959" y="6907"/>
                      <a:pt x="2959" y="6907"/>
                      <a:pt x="2959" y="6907"/>
                    </a:cubicBezTo>
                    <a:cubicBezTo>
                      <a:pt x="2922" y="6907"/>
                      <a:pt x="2922" y="6907"/>
                      <a:pt x="2922" y="6907"/>
                    </a:cubicBezTo>
                    <a:cubicBezTo>
                      <a:pt x="2885" y="6907"/>
                      <a:pt x="2885" y="6907"/>
                      <a:pt x="2885" y="6907"/>
                    </a:cubicBezTo>
                    <a:cubicBezTo>
                      <a:pt x="2885" y="6974"/>
                      <a:pt x="2885" y="6974"/>
                      <a:pt x="2885" y="6974"/>
                    </a:cubicBezTo>
                    <a:cubicBezTo>
                      <a:pt x="2922" y="6974"/>
                      <a:pt x="2922" y="6974"/>
                      <a:pt x="2922" y="6974"/>
                    </a:cubicBezTo>
                    <a:cubicBezTo>
                      <a:pt x="2959" y="6974"/>
                      <a:pt x="2959" y="6974"/>
                      <a:pt x="2959" y="6974"/>
                    </a:cubicBezTo>
                    <a:cubicBezTo>
                      <a:pt x="2996" y="7042"/>
                      <a:pt x="2996" y="7042"/>
                      <a:pt x="2996" y="7042"/>
                    </a:cubicBezTo>
                    <a:cubicBezTo>
                      <a:pt x="3033" y="7042"/>
                      <a:pt x="3033" y="7042"/>
                      <a:pt x="3033" y="7042"/>
                    </a:cubicBezTo>
                    <a:cubicBezTo>
                      <a:pt x="3033" y="7042"/>
                      <a:pt x="3033" y="7042"/>
                      <a:pt x="3033" y="7042"/>
                    </a:cubicBezTo>
                    <a:cubicBezTo>
                      <a:pt x="3033" y="7110"/>
                      <a:pt x="3033" y="7110"/>
                      <a:pt x="3033" y="7110"/>
                    </a:cubicBezTo>
                    <a:cubicBezTo>
                      <a:pt x="2996" y="7042"/>
                      <a:pt x="2996" y="7042"/>
                      <a:pt x="2996" y="7042"/>
                    </a:cubicBezTo>
                    <a:cubicBezTo>
                      <a:pt x="2959" y="7042"/>
                      <a:pt x="2959" y="7042"/>
                      <a:pt x="2959" y="7042"/>
                    </a:cubicBezTo>
                    <a:cubicBezTo>
                      <a:pt x="2922" y="7042"/>
                      <a:pt x="2922" y="7042"/>
                      <a:pt x="2922" y="7042"/>
                    </a:cubicBezTo>
                    <a:cubicBezTo>
                      <a:pt x="2922" y="6974"/>
                      <a:pt x="2922" y="6974"/>
                      <a:pt x="2922" y="6974"/>
                    </a:cubicBezTo>
                    <a:cubicBezTo>
                      <a:pt x="2885" y="6974"/>
                      <a:pt x="2885" y="6974"/>
                      <a:pt x="2885" y="6974"/>
                    </a:cubicBezTo>
                    <a:cubicBezTo>
                      <a:pt x="2848" y="7042"/>
                      <a:pt x="2848" y="7042"/>
                      <a:pt x="2848" y="7042"/>
                    </a:cubicBezTo>
                    <a:cubicBezTo>
                      <a:pt x="2848" y="7042"/>
                      <a:pt x="2848" y="7042"/>
                      <a:pt x="2848" y="7042"/>
                    </a:cubicBezTo>
                    <a:cubicBezTo>
                      <a:pt x="2848" y="7110"/>
                      <a:pt x="2848" y="7110"/>
                      <a:pt x="2848" y="7110"/>
                    </a:cubicBezTo>
                    <a:cubicBezTo>
                      <a:pt x="2848" y="7110"/>
                      <a:pt x="2848" y="7110"/>
                      <a:pt x="2848" y="7110"/>
                    </a:cubicBezTo>
                    <a:cubicBezTo>
                      <a:pt x="2848" y="7110"/>
                      <a:pt x="2848" y="7110"/>
                      <a:pt x="2848" y="7110"/>
                    </a:cubicBezTo>
                    <a:cubicBezTo>
                      <a:pt x="2848" y="7177"/>
                      <a:pt x="2848" y="7177"/>
                      <a:pt x="2848" y="7177"/>
                    </a:cubicBezTo>
                    <a:cubicBezTo>
                      <a:pt x="2848" y="7177"/>
                      <a:pt x="2848" y="7177"/>
                      <a:pt x="2848" y="7177"/>
                    </a:cubicBezTo>
                    <a:cubicBezTo>
                      <a:pt x="2811" y="7177"/>
                      <a:pt x="2811" y="7177"/>
                      <a:pt x="2811" y="7177"/>
                    </a:cubicBezTo>
                    <a:cubicBezTo>
                      <a:pt x="2811" y="7177"/>
                      <a:pt x="2811" y="7177"/>
                      <a:pt x="2811" y="7177"/>
                    </a:cubicBezTo>
                    <a:cubicBezTo>
                      <a:pt x="2811" y="7245"/>
                      <a:pt x="2811" y="7245"/>
                      <a:pt x="2811" y="7245"/>
                    </a:cubicBezTo>
                    <a:cubicBezTo>
                      <a:pt x="2811" y="7245"/>
                      <a:pt x="2811" y="7245"/>
                      <a:pt x="2811" y="7245"/>
                    </a:cubicBezTo>
                    <a:cubicBezTo>
                      <a:pt x="2774" y="7313"/>
                      <a:pt x="2774" y="7313"/>
                      <a:pt x="2774" y="7313"/>
                    </a:cubicBezTo>
                    <a:cubicBezTo>
                      <a:pt x="2774" y="7313"/>
                      <a:pt x="2774" y="7313"/>
                      <a:pt x="2774" y="7313"/>
                    </a:cubicBezTo>
                    <a:cubicBezTo>
                      <a:pt x="2774" y="7313"/>
                      <a:pt x="2774" y="7313"/>
                      <a:pt x="2774" y="7313"/>
                    </a:cubicBezTo>
                    <a:cubicBezTo>
                      <a:pt x="2811" y="7381"/>
                      <a:pt x="2811" y="7381"/>
                      <a:pt x="2811" y="7381"/>
                    </a:cubicBezTo>
                    <a:cubicBezTo>
                      <a:pt x="2811" y="7381"/>
                      <a:pt x="2811" y="7381"/>
                      <a:pt x="2811" y="7381"/>
                    </a:cubicBezTo>
                    <a:cubicBezTo>
                      <a:pt x="2848" y="7381"/>
                      <a:pt x="2848" y="7381"/>
                      <a:pt x="2848" y="7381"/>
                    </a:cubicBezTo>
                    <a:cubicBezTo>
                      <a:pt x="2848" y="7381"/>
                      <a:pt x="2848" y="7381"/>
                      <a:pt x="2848" y="7381"/>
                    </a:cubicBezTo>
                    <a:cubicBezTo>
                      <a:pt x="2885" y="7313"/>
                      <a:pt x="2885" y="7313"/>
                      <a:pt x="2885" y="7313"/>
                    </a:cubicBezTo>
                    <a:cubicBezTo>
                      <a:pt x="2922" y="7313"/>
                      <a:pt x="2922" y="7313"/>
                      <a:pt x="2922" y="7313"/>
                    </a:cubicBezTo>
                    <a:cubicBezTo>
                      <a:pt x="2959" y="7245"/>
                      <a:pt x="2959" y="7245"/>
                      <a:pt x="2959" y="7245"/>
                    </a:cubicBezTo>
                    <a:cubicBezTo>
                      <a:pt x="2996" y="7245"/>
                      <a:pt x="2996" y="7245"/>
                      <a:pt x="2996" y="7245"/>
                    </a:cubicBezTo>
                    <a:cubicBezTo>
                      <a:pt x="2996" y="7313"/>
                      <a:pt x="2996" y="7313"/>
                      <a:pt x="2996" y="7313"/>
                    </a:cubicBezTo>
                    <a:cubicBezTo>
                      <a:pt x="2996" y="7313"/>
                      <a:pt x="2996" y="7313"/>
                      <a:pt x="2996" y="7313"/>
                    </a:cubicBezTo>
                    <a:cubicBezTo>
                      <a:pt x="2996" y="7313"/>
                      <a:pt x="2996" y="7313"/>
                      <a:pt x="2996" y="7313"/>
                    </a:cubicBezTo>
                    <a:cubicBezTo>
                      <a:pt x="2959" y="7313"/>
                      <a:pt x="2959" y="7313"/>
                      <a:pt x="2959" y="7313"/>
                    </a:cubicBezTo>
                    <a:cubicBezTo>
                      <a:pt x="2959" y="7313"/>
                      <a:pt x="2959" y="7313"/>
                      <a:pt x="2959" y="7313"/>
                    </a:cubicBezTo>
                    <a:cubicBezTo>
                      <a:pt x="2922" y="7313"/>
                      <a:pt x="2922" y="7313"/>
                      <a:pt x="2922" y="7313"/>
                    </a:cubicBezTo>
                    <a:cubicBezTo>
                      <a:pt x="2885" y="7381"/>
                      <a:pt x="2885" y="7381"/>
                      <a:pt x="2885" y="7381"/>
                    </a:cubicBezTo>
                    <a:cubicBezTo>
                      <a:pt x="2885" y="7381"/>
                      <a:pt x="2885" y="7381"/>
                      <a:pt x="2885" y="7381"/>
                    </a:cubicBezTo>
                    <a:cubicBezTo>
                      <a:pt x="2848" y="7448"/>
                      <a:pt x="2848" y="7448"/>
                      <a:pt x="2848" y="7448"/>
                    </a:cubicBezTo>
                    <a:cubicBezTo>
                      <a:pt x="2885" y="7516"/>
                      <a:pt x="2885" y="7516"/>
                      <a:pt x="2885" y="7516"/>
                    </a:cubicBezTo>
                    <a:cubicBezTo>
                      <a:pt x="2848" y="7516"/>
                      <a:pt x="2848" y="7516"/>
                      <a:pt x="2848" y="7516"/>
                    </a:cubicBezTo>
                    <a:cubicBezTo>
                      <a:pt x="2848" y="7516"/>
                      <a:pt x="2848" y="7584"/>
                      <a:pt x="2848" y="7516"/>
                    </a:cubicBezTo>
                    <a:close/>
                    <a:moveTo>
                      <a:pt x="2996" y="9006"/>
                    </a:moveTo>
                    <a:cubicBezTo>
                      <a:pt x="3033" y="9006"/>
                      <a:pt x="3033" y="9006"/>
                      <a:pt x="3033" y="9006"/>
                    </a:cubicBezTo>
                    <a:cubicBezTo>
                      <a:pt x="3033" y="9006"/>
                      <a:pt x="3033" y="9006"/>
                      <a:pt x="3033" y="9006"/>
                    </a:cubicBezTo>
                    <a:cubicBezTo>
                      <a:pt x="2996" y="8938"/>
                      <a:pt x="2996" y="8938"/>
                      <a:pt x="2996" y="8938"/>
                    </a:cubicBezTo>
                    <a:cubicBezTo>
                      <a:pt x="3033" y="8938"/>
                      <a:pt x="3033" y="8938"/>
                      <a:pt x="3033" y="8938"/>
                    </a:cubicBezTo>
                    <a:cubicBezTo>
                      <a:pt x="2996" y="8870"/>
                      <a:pt x="2996" y="8870"/>
                      <a:pt x="2996" y="8870"/>
                    </a:cubicBezTo>
                    <a:cubicBezTo>
                      <a:pt x="2959" y="8870"/>
                      <a:pt x="2959" y="8870"/>
                      <a:pt x="2959" y="8870"/>
                    </a:cubicBezTo>
                    <a:cubicBezTo>
                      <a:pt x="2959" y="8803"/>
                      <a:pt x="2959" y="8803"/>
                      <a:pt x="2959" y="8803"/>
                    </a:cubicBezTo>
                    <a:cubicBezTo>
                      <a:pt x="2959" y="8803"/>
                      <a:pt x="2959" y="8803"/>
                      <a:pt x="2959" y="8803"/>
                    </a:cubicBezTo>
                    <a:cubicBezTo>
                      <a:pt x="2922" y="8803"/>
                      <a:pt x="2922" y="8803"/>
                      <a:pt x="2922" y="8803"/>
                    </a:cubicBezTo>
                    <a:cubicBezTo>
                      <a:pt x="2885" y="8870"/>
                      <a:pt x="2885" y="8870"/>
                      <a:pt x="2885" y="8870"/>
                    </a:cubicBezTo>
                    <a:cubicBezTo>
                      <a:pt x="2885" y="8870"/>
                      <a:pt x="2885" y="8870"/>
                      <a:pt x="2885" y="8870"/>
                    </a:cubicBezTo>
                    <a:cubicBezTo>
                      <a:pt x="2922" y="8870"/>
                      <a:pt x="2922" y="8870"/>
                      <a:pt x="2922" y="8870"/>
                    </a:cubicBezTo>
                    <a:cubicBezTo>
                      <a:pt x="2922" y="8870"/>
                      <a:pt x="2922" y="8870"/>
                      <a:pt x="2922" y="8870"/>
                    </a:cubicBezTo>
                    <a:cubicBezTo>
                      <a:pt x="2959" y="8870"/>
                      <a:pt x="2959" y="8870"/>
                      <a:pt x="2959" y="8870"/>
                    </a:cubicBezTo>
                    <a:cubicBezTo>
                      <a:pt x="2959" y="8938"/>
                      <a:pt x="2959" y="8938"/>
                      <a:pt x="2959" y="8938"/>
                    </a:cubicBezTo>
                    <a:cubicBezTo>
                      <a:pt x="2996" y="8938"/>
                      <a:pt x="2996" y="8938"/>
                      <a:pt x="2996" y="8938"/>
                    </a:cubicBezTo>
                    <a:cubicBezTo>
                      <a:pt x="2996" y="9006"/>
                      <a:pt x="2996" y="9006"/>
                      <a:pt x="2996" y="9006"/>
                    </a:cubicBezTo>
                    <a:close/>
                    <a:moveTo>
                      <a:pt x="3588" y="9006"/>
                    </a:moveTo>
                    <a:cubicBezTo>
                      <a:pt x="3551" y="8938"/>
                      <a:pt x="3551" y="8938"/>
                      <a:pt x="3551" y="8938"/>
                    </a:cubicBezTo>
                    <a:cubicBezTo>
                      <a:pt x="3551" y="9006"/>
                      <a:pt x="3551" y="9006"/>
                      <a:pt x="3551" y="9006"/>
                    </a:cubicBezTo>
                    <a:cubicBezTo>
                      <a:pt x="3514" y="9006"/>
                      <a:pt x="3514" y="9006"/>
                      <a:pt x="3514" y="9006"/>
                    </a:cubicBezTo>
                    <a:cubicBezTo>
                      <a:pt x="3477" y="8870"/>
                      <a:pt x="3477" y="8870"/>
                      <a:pt x="3477" y="8870"/>
                    </a:cubicBezTo>
                    <a:cubicBezTo>
                      <a:pt x="3477" y="8870"/>
                      <a:pt x="3477" y="8870"/>
                      <a:pt x="3477" y="8870"/>
                    </a:cubicBezTo>
                    <a:cubicBezTo>
                      <a:pt x="3403" y="8803"/>
                      <a:pt x="3403" y="8803"/>
                      <a:pt x="3403" y="8803"/>
                    </a:cubicBezTo>
                    <a:cubicBezTo>
                      <a:pt x="3403" y="8803"/>
                      <a:pt x="3403" y="8803"/>
                      <a:pt x="3403" y="8803"/>
                    </a:cubicBezTo>
                    <a:cubicBezTo>
                      <a:pt x="3366" y="8803"/>
                      <a:pt x="3366" y="8803"/>
                      <a:pt x="3366" y="8803"/>
                    </a:cubicBezTo>
                    <a:cubicBezTo>
                      <a:pt x="3329" y="8667"/>
                      <a:pt x="3329" y="8667"/>
                      <a:pt x="3329" y="8667"/>
                    </a:cubicBezTo>
                    <a:cubicBezTo>
                      <a:pt x="3255" y="8532"/>
                      <a:pt x="3255" y="8532"/>
                      <a:pt x="3255" y="8532"/>
                    </a:cubicBezTo>
                    <a:cubicBezTo>
                      <a:pt x="3218" y="8396"/>
                      <a:pt x="3218" y="8396"/>
                      <a:pt x="3218" y="8396"/>
                    </a:cubicBezTo>
                    <a:cubicBezTo>
                      <a:pt x="3218" y="8329"/>
                      <a:pt x="3218" y="8329"/>
                      <a:pt x="3218" y="8329"/>
                    </a:cubicBezTo>
                    <a:cubicBezTo>
                      <a:pt x="3218" y="8193"/>
                      <a:pt x="3218" y="8193"/>
                      <a:pt x="3218" y="8193"/>
                    </a:cubicBezTo>
                    <a:cubicBezTo>
                      <a:pt x="3181" y="8125"/>
                      <a:pt x="3181" y="8125"/>
                      <a:pt x="3181" y="8125"/>
                    </a:cubicBezTo>
                    <a:cubicBezTo>
                      <a:pt x="3144" y="7990"/>
                      <a:pt x="3144" y="7990"/>
                      <a:pt x="3144" y="7990"/>
                    </a:cubicBezTo>
                    <a:cubicBezTo>
                      <a:pt x="3144" y="7922"/>
                      <a:pt x="3144" y="7922"/>
                      <a:pt x="3144" y="7922"/>
                    </a:cubicBezTo>
                    <a:cubicBezTo>
                      <a:pt x="3181" y="7922"/>
                      <a:pt x="3181" y="7922"/>
                      <a:pt x="3181" y="7922"/>
                    </a:cubicBezTo>
                    <a:cubicBezTo>
                      <a:pt x="3181" y="7855"/>
                      <a:pt x="3181" y="7855"/>
                      <a:pt x="3181" y="7855"/>
                    </a:cubicBezTo>
                    <a:cubicBezTo>
                      <a:pt x="3144" y="7855"/>
                      <a:pt x="3144" y="7855"/>
                      <a:pt x="3144" y="7855"/>
                    </a:cubicBezTo>
                    <a:cubicBezTo>
                      <a:pt x="3107" y="7855"/>
                      <a:pt x="3107" y="7855"/>
                      <a:pt x="3107" y="7855"/>
                    </a:cubicBezTo>
                    <a:cubicBezTo>
                      <a:pt x="3107" y="7855"/>
                      <a:pt x="3107" y="7855"/>
                      <a:pt x="3107" y="7855"/>
                    </a:cubicBezTo>
                    <a:cubicBezTo>
                      <a:pt x="3107" y="7855"/>
                      <a:pt x="3107" y="7855"/>
                      <a:pt x="3107" y="7855"/>
                    </a:cubicBezTo>
                    <a:cubicBezTo>
                      <a:pt x="3144" y="7855"/>
                      <a:pt x="3144" y="7855"/>
                      <a:pt x="3144" y="7855"/>
                    </a:cubicBezTo>
                    <a:cubicBezTo>
                      <a:pt x="3181" y="7787"/>
                      <a:pt x="3181" y="7787"/>
                      <a:pt x="3181" y="7787"/>
                    </a:cubicBezTo>
                    <a:cubicBezTo>
                      <a:pt x="3181" y="7719"/>
                      <a:pt x="3181" y="7719"/>
                      <a:pt x="3181" y="7719"/>
                    </a:cubicBezTo>
                    <a:cubicBezTo>
                      <a:pt x="3181" y="7651"/>
                      <a:pt x="3181" y="7651"/>
                      <a:pt x="3181" y="7651"/>
                    </a:cubicBezTo>
                    <a:cubicBezTo>
                      <a:pt x="3144" y="7651"/>
                      <a:pt x="3144" y="7651"/>
                      <a:pt x="3144" y="7651"/>
                    </a:cubicBezTo>
                    <a:cubicBezTo>
                      <a:pt x="3107" y="7651"/>
                      <a:pt x="3107" y="7651"/>
                      <a:pt x="3107" y="7651"/>
                    </a:cubicBezTo>
                    <a:cubicBezTo>
                      <a:pt x="3144" y="7651"/>
                      <a:pt x="3144" y="7651"/>
                      <a:pt x="3144" y="7651"/>
                    </a:cubicBezTo>
                    <a:cubicBezTo>
                      <a:pt x="3181" y="7651"/>
                      <a:pt x="3181" y="7651"/>
                      <a:pt x="3181" y="7651"/>
                    </a:cubicBezTo>
                    <a:cubicBezTo>
                      <a:pt x="3181" y="7584"/>
                      <a:pt x="3181" y="7584"/>
                      <a:pt x="3181" y="7584"/>
                    </a:cubicBezTo>
                    <a:cubicBezTo>
                      <a:pt x="3181" y="7584"/>
                      <a:pt x="3181" y="7584"/>
                      <a:pt x="3181" y="7584"/>
                    </a:cubicBezTo>
                    <a:cubicBezTo>
                      <a:pt x="3107" y="7584"/>
                      <a:pt x="3107" y="7584"/>
                      <a:pt x="3107" y="7584"/>
                    </a:cubicBezTo>
                    <a:cubicBezTo>
                      <a:pt x="3033" y="7516"/>
                      <a:pt x="3033" y="7516"/>
                      <a:pt x="3033" y="7516"/>
                    </a:cubicBezTo>
                    <a:cubicBezTo>
                      <a:pt x="2996" y="7516"/>
                      <a:pt x="2996" y="7516"/>
                      <a:pt x="2996" y="7516"/>
                    </a:cubicBezTo>
                    <a:cubicBezTo>
                      <a:pt x="2959" y="7516"/>
                      <a:pt x="2959" y="7516"/>
                      <a:pt x="2959" y="7516"/>
                    </a:cubicBezTo>
                    <a:cubicBezTo>
                      <a:pt x="2922" y="7584"/>
                      <a:pt x="2922" y="7584"/>
                      <a:pt x="2922" y="7584"/>
                    </a:cubicBezTo>
                    <a:cubicBezTo>
                      <a:pt x="2848" y="7584"/>
                      <a:pt x="2848" y="7584"/>
                      <a:pt x="2848" y="7584"/>
                    </a:cubicBezTo>
                    <a:cubicBezTo>
                      <a:pt x="2848" y="7584"/>
                      <a:pt x="2848" y="7584"/>
                      <a:pt x="2848" y="7584"/>
                    </a:cubicBezTo>
                    <a:cubicBezTo>
                      <a:pt x="2811" y="7651"/>
                      <a:pt x="2811" y="7651"/>
                      <a:pt x="2811" y="7651"/>
                    </a:cubicBezTo>
                    <a:cubicBezTo>
                      <a:pt x="2811" y="7719"/>
                      <a:pt x="2811" y="7719"/>
                      <a:pt x="2811" y="7719"/>
                    </a:cubicBezTo>
                    <a:cubicBezTo>
                      <a:pt x="2774" y="7719"/>
                      <a:pt x="2774" y="7719"/>
                      <a:pt x="2774" y="7719"/>
                    </a:cubicBezTo>
                    <a:cubicBezTo>
                      <a:pt x="2811" y="7787"/>
                      <a:pt x="2811" y="7787"/>
                      <a:pt x="2811" y="7787"/>
                    </a:cubicBezTo>
                    <a:cubicBezTo>
                      <a:pt x="2811" y="7787"/>
                      <a:pt x="2811" y="7787"/>
                      <a:pt x="2811" y="7787"/>
                    </a:cubicBezTo>
                    <a:cubicBezTo>
                      <a:pt x="2848" y="7855"/>
                      <a:pt x="2848" y="7855"/>
                      <a:pt x="2848" y="7855"/>
                    </a:cubicBezTo>
                    <a:cubicBezTo>
                      <a:pt x="2811" y="7855"/>
                      <a:pt x="2811" y="7855"/>
                      <a:pt x="2811" y="7855"/>
                    </a:cubicBezTo>
                    <a:cubicBezTo>
                      <a:pt x="2811" y="7855"/>
                      <a:pt x="2811" y="7855"/>
                      <a:pt x="2811" y="7855"/>
                    </a:cubicBezTo>
                    <a:cubicBezTo>
                      <a:pt x="2774" y="7855"/>
                      <a:pt x="2774" y="7855"/>
                      <a:pt x="2774" y="7855"/>
                    </a:cubicBezTo>
                    <a:cubicBezTo>
                      <a:pt x="2737" y="7922"/>
                      <a:pt x="2737" y="7922"/>
                      <a:pt x="2737" y="7922"/>
                    </a:cubicBezTo>
                    <a:cubicBezTo>
                      <a:pt x="2737" y="7990"/>
                      <a:pt x="2737" y="7990"/>
                      <a:pt x="2737" y="7990"/>
                    </a:cubicBezTo>
                    <a:cubicBezTo>
                      <a:pt x="2737" y="8058"/>
                      <a:pt x="2737" y="8058"/>
                      <a:pt x="2737" y="8058"/>
                    </a:cubicBezTo>
                    <a:cubicBezTo>
                      <a:pt x="2774" y="8058"/>
                      <a:pt x="2774" y="8058"/>
                      <a:pt x="2774" y="8058"/>
                    </a:cubicBezTo>
                    <a:cubicBezTo>
                      <a:pt x="2811" y="7990"/>
                      <a:pt x="2811" y="7990"/>
                      <a:pt x="2811" y="7990"/>
                    </a:cubicBezTo>
                    <a:cubicBezTo>
                      <a:pt x="2811" y="7990"/>
                      <a:pt x="2811" y="7990"/>
                      <a:pt x="2811" y="7990"/>
                    </a:cubicBezTo>
                    <a:cubicBezTo>
                      <a:pt x="2811" y="8058"/>
                      <a:pt x="2811" y="8058"/>
                      <a:pt x="2811" y="8058"/>
                    </a:cubicBezTo>
                    <a:cubicBezTo>
                      <a:pt x="2774" y="8125"/>
                      <a:pt x="2774" y="8125"/>
                      <a:pt x="2774" y="8125"/>
                    </a:cubicBezTo>
                    <a:cubicBezTo>
                      <a:pt x="2811" y="8125"/>
                      <a:pt x="2811" y="8125"/>
                      <a:pt x="2811" y="8125"/>
                    </a:cubicBezTo>
                    <a:cubicBezTo>
                      <a:pt x="2811" y="8058"/>
                      <a:pt x="2811" y="8058"/>
                      <a:pt x="2811" y="8058"/>
                    </a:cubicBezTo>
                    <a:cubicBezTo>
                      <a:pt x="2848" y="8058"/>
                      <a:pt x="2848" y="8058"/>
                      <a:pt x="2848" y="8058"/>
                    </a:cubicBezTo>
                    <a:cubicBezTo>
                      <a:pt x="2848" y="8058"/>
                      <a:pt x="2848" y="8058"/>
                      <a:pt x="2848" y="8058"/>
                    </a:cubicBezTo>
                    <a:cubicBezTo>
                      <a:pt x="2848" y="8125"/>
                      <a:pt x="2848" y="8125"/>
                      <a:pt x="2848" y="8125"/>
                    </a:cubicBezTo>
                    <a:cubicBezTo>
                      <a:pt x="2811" y="8125"/>
                      <a:pt x="2811" y="8125"/>
                      <a:pt x="2811" y="8125"/>
                    </a:cubicBezTo>
                    <a:cubicBezTo>
                      <a:pt x="2848" y="8193"/>
                      <a:pt x="2848" y="8193"/>
                      <a:pt x="2848" y="8193"/>
                    </a:cubicBezTo>
                    <a:cubicBezTo>
                      <a:pt x="2885" y="8193"/>
                      <a:pt x="2885" y="8193"/>
                      <a:pt x="2885" y="8193"/>
                    </a:cubicBezTo>
                    <a:cubicBezTo>
                      <a:pt x="2848" y="8193"/>
                      <a:pt x="2848" y="8193"/>
                      <a:pt x="2848" y="8193"/>
                    </a:cubicBezTo>
                    <a:cubicBezTo>
                      <a:pt x="2848" y="8193"/>
                      <a:pt x="2848" y="8193"/>
                      <a:pt x="2848" y="8193"/>
                    </a:cubicBezTo>
                    <a:cubicBezTo>
                      <a:pt x="2811" y="8261"/>
                      <a:pt x="2811" y="8261"/>
                      <a:pt x="2811" y="8261"/>
                    </a:cubicBezTo>
                    <a:cubicBezTo>
                      <a:pt x="2811" y="8261"/>
                      <a:pt x="2811" y="8261"/>
                      <a:pt x="2811" y="8261"/>
                    </a:cubicBezTo>
                    <a:cubicBezTo>
                      <a:pt x="2848" y="8329"/>
                      <a:pt x="2848" y="8329"/>
                      <a:pt x="2848" y="8329"/>
                    </a:cubicBezTo>
                    <a:cubicBezTo>
                      <a:pt x="2811" y="8329"/>
                      <a:pt x="2811" y="8329"/>
                      <a:pt x="2811" y="8329"/>
                    </a:cubicBezTo>
                    <a:cubicBezTo>
                      <a:pt x="2811" y="8329"/>
                      <a:pt x="2811" y="8329"/>
                      <a:pt x="2811" y="8329"/>
                    </a:cubicBezTo>
                    <a:cubicBezTo>
                      <a:pt x="2774" y="8329"/>
                      <a:pt x="2774" y="8329"/>
                      <a:pt x="2774" y="8329"/>
                    </a:cubicBezTo>
                    <a:cubicBezTo>
                      <a:pt x="2737" y="8329"/>
                      <a:pt x="2737" y="8329"/>
                      <a:pt x="2737" y="8329"/>
                    </a:cubicBezTo>
                    <a:cubicBezTo>
                      <a:pt x="2737" y="8329"/>
                      <a:pt x="2737" y="8329"/>
                      <a:pt x="2737" y="8329"/>
                    </a:cubicBezTo>
                    <a:cubicBezTo>
                      <a:pt x="2700" y="8396"/>
                      <a:pt x="2700" y="8396"/>
                      <a:pt x="2700" y="8396"/>
                    </a:cubicBezTo>
                    <a:cubicBezTo>
                      <a:pt x="2700" y="8464"/>
                      <a:pt x="2700" y="8464"/>
                      <a:pt x="2700" y="8464"/>
                    </a:cubicBezTo>
                    <a:cubicBezTo>
                      <a:pt x="2700" y="8532"/>
                      <a:pt x="2700" y="8532"/>
                      <a:pt x="2700" y="8532"/>
                    </a:cubicBezTo>
                    <a:cubicBezTo>
                      <a:pt x="2700" y="8599"/>
                      <a:pt x="2700" y="8599"/>
                      <a:pt x="2700" y="8599"/>
                    </a:cubicBezTo>
                    <a:cubicBezTo>
                      <a:pt x="2700" y="8667"/>
                      <a:pt x="2700" y="8667"/>
                      <a:pt x="2700" y="8667"/>
                    </a:cubicBezTo>
                    <a:cubicBezTo>
                      <a:pt x="2774" y="8667"/>
                      <a:pt x="2774" y="8667"/>
                      <a:pt x="2774" y="8667"/>
                    </a:cubicBezTo>
                    <a:cubicBezTo>
                      <a:pt x="2774" y="8735"/>
                      <a:pt x="2774" y="8735"/>
                      <a:pt x="2774" y="8735"/>
                    </a:cubicBezTo>
                    <a:cubicBezTo>
                      <a:pt x="2811" y="8803"/>
                      <a:pt x="2811" y="8803"/>
                      <a:pt x="2811" y="8803"/>
                    </a:cubicBezTo>
                    <a:cubicBezTo>
                      <a:pt x="2848" y="8803"/>
                      <a:pt x="2848" y="8803"/>
                      <a:pt x="2848" y="8803"/>
                    </a:cubicBezTo>
                    <a:cubicBezTo>
                      <a:pt x="2848" y="8803"/>
                      <a:pt x="2848" y="8803"/>
                      <a:pt x="2848" y="8803"/>
                    </a:cubicBezTo>
                    <a:cubicBezTo>
                      <a:pt x="2885" y="8803"/>
                      <a:pt x="2885" y="8803"/>
                      <a:pt x="2885" y="8803"/>
                    </a:cubicBezTo>
                    <a:cubicBezTo>
                      <a:pt x="2922" y="8735"/>
                      <a:pt x="2922" y="8735"/>
                      <a:pt x="2922" y="8735"/>
                    </a:cubicBezTo>
                    <a:cubicBezTo>
                      <a:pt x="2885" y="8667"/>
                      <a:pt x="2885" y="8667"/>
                      <a:pt x="2885" y="8667"/>
                    </a:cubicBezTo>
                    <a:cubicBezTo>
                      <a:pt x="2885" y="8599"/>
                      <a:pt x="2885" y="8599"/>
                      <a:pt x="2885" y="8599"/>
                    </a:cubicBezTo>
                    <a:cubicBezTo>
                      <a:pt x="2922" y="8532"/>
                      <a:pt x="2922" y="8532"/>
                      <a:pt x="2922" y="8532"/>
                    </a:cubicBezTo>
                    <a:cubicBezTo>
                      <a:pt x="2922" y="8599"/>
                      <a:pt x="2922" y="8599"/>
                      <a:pt x="2922" y="8599"/>
                    </a:cubicBezTo>
                    <a:cubicBezTo>
                      <a:pt x="2922" y="8667"/>
                      <a:pt x="2922" y="8667"/>
                      <a:pt x="2922" y="8667"/>
                    </a:cubicBezTo>
                    <a:cubicBezTo>
                      <a:pt x="2922" y="8667"/>
                      <a:pt x="2922" y="8667"/>
                      <a:pt x="2922" y="8667"/>
                    </a:cubicBezTo>
                    <a:cubicBezTo>
                      <a:pt x="2922" y="8735"/>
                      <a:pt x="2922" y="8735"/>
                      <a:pt x="2922" y="8735"/>
                    </a:cubicBezTo>
                    <a:cubicBezTo>
                      <a:pt x="2959" y="8735"/>
                      <a:pt x="2959" y="8735"/>
                      <a:pt x="2959" y="8735"/>
                    </a:cubicBezTo>
                    <a:cubicBezTo>
                      <a:pt x="2959" y="8735"/>
                      <a:pt x="2959" y="8735"/>
                      <a:pt x="2959" y="8735"/>
                    </a:cubicBezTo>
                    <a:cubicBezTo>
                      <a:pt x="2959" y="8667"/>
                      <a:pt x="2959" y="8667"/>
                      <a:pt x="2959" y="8667"/>
                    </a:cubicBezTo>
                    <a:cubicBezTo>
                      <a:pt x="2996" y="8667"/>
                      <a:pt x="2996" y="8667"/>
                      <a:pt x="2996" y="8667"/>
                    </a:cubicBezTo>
                    <a:cubicBezTo>
                      <a:pt x="2996" y="8667"/>
                      <a:pt x="2996" y="8667"/>
                      <a:pt x="2996" y="8667"/>
                    </a:cubicBezTo>
                    <a:cubicBezTo>
                      <a:pt x="2996" y="8667"/>
                      <a:pt x="2996" y="8667"/>
                      <a:pt x="2996" y="8667"/>
                    </a:cubicBezTo>
                    <a:cubicBezTo>
                      <a:pt x="2996" y="8735"/>
                      <a:pt x="2996" y="8735"/>
                      <a:pt x="2996" y="8735"/>
                    </a:cubicBezTo>
                    <a:cubicBezTo>
                      <a:pt x="3033" y="8803"/>
                      <a:pt x="3033" y="8803"/>
                      <a:pt x="3033" y="8803"/>
                    </a:cubicBezTo>
                    <a:cubicBezTo>
                      <a:pt x="3070" y="8870"/>
                      <a:pt x="3070" y="8870"/>
                      <a:pt x="3070" y="8870"/>
                    </a:cubicBezTo>
                    <a:cubicBezTo>
                      <a:pt x="3107" y="8870"/>
                      <a:pt x="3107" y="8870"/>
                      <a:pt x="3107" y="8870"/>
                    </a:cubicBezTo>
                    <a:cubicBezTo>
                      <a:pt x="3107" y="8803"/>
                      <a:pt x="3107" y="8803"/>
                      <a:pt x="3107" y="8803"/>
                    </a:cubicBezTo>
                    <a:cubicBezTo>
                      <a:pt x="3144" y="8870"/>
                      <a:pt x="3144" y="8870"/>
                      <a:pt x="3144" y="8870"/>
                    </a:cubicBezTo>
                    <a:cubicBezTo>
                      <a:pt x="3107" y="8870"/>
                      <a:pt x="3107" y="8870"/>
                      <a:pt x="3107" y="8870"/>
                    </a:cubicBezTo>
                    <a:cubicBezTo>
                      <a:pt x="3107" y="8870"/>
                      <a:pt x="3107" y="8870"/>
                      <a:pt x="3107" y="8870"/>
                    </a:cubicBezTo>
                    <a:cubicBezTo>
                      <a:pt x="3107" y="8870"/>
                      <a:pt x="3107" y="8870"/>
                      <a:pt x="3107" y="8870"/>
                    </a:cubicBezTo>
                    <a:cubicBezTo>
                      <a:pt x="3070" y="8938"/>
                      <a:pt x="3070" y="8938"/>
                      <a:pt x="3070" y="8938"/>
                    </a:cubicBezTo>
                    <a:cubicBezTo>
                      <a:pt x="3070" y="8938"/>
                      <a:pt x="3070" y="8938"/>
                      <a:pt x="3070" y="8938"/>
                    </a:cubicBezTo>
                    <a:cubicBezTo>
                      <a:pt x="3107" y="9006"/>
                      <a:pt x="3107" y="9006"/>
                      <a:pt x="3107" y="9006"/>
                    </a:cubicBezTo>
                    <a:cubicBezTo>
                      <a:pt x="3107" y="9006"/>
                      <a:pt x="3107" y="9006"/>
                      <a:pt x="3107" y="9006"/>
                    </a:cubicBezTo>
                    <a:cubicBezTo>
                      <a:pt x="3070" y="9006"/>
                      <a:pt x="3070" y="9006"/>
                      <a:pt x="3070" y="9006"/>
                    </a:cubicBezTo>
                    <a:cubicBezTo>
                      <a:pt x="3070" y="9006"/>
                      <a:pt x="3070" y="9006"/>
                      <a:pt x="3070" y="9006"/>
                    </a:cubicBezTo>
                    <a:cubicBezTo>
                      <a:pt x="3070" y="9073"/>
                      <a:pt x="3070" y="9073"/>
                      <a:pt x="3070" y="9073"/>
                    </a:cubicBezTo>
                    <a:cubicBezTo>
                      <a:pt x="3070" y="9073"/>
                      <a:pt x="3070" y="9073"/>
                      <a:pt x="3070" y="9073"/>
                    </a:cubicBezTo>
                    <a:cubicBezTo>
                      <a:pt x="3107" y="9073"/>
                      <a:pt x="3107" y="9073"/>
                      <a:pt x="3107" y="9073"/>
                    </a:cubicBezTo>
                    <a:cubicBezTo>
                      <a:pt x="3144" y="9141"/>
                      <a:pt x="3144" y="9141"/>
                      <a:pt x="3144" y="9141"/>
                    </a:cubicBezTo>
                    <a:cubicBezTo>
                      <a:pt x="3181" y="9141"/>
                      <a:pt x="3181" y="9141"/>
                      <a:pt x="3181" y="9141"/>
                    </a:cubicBezTo>
                    <a:cubicBezTo>
                      <a:pt x="3218" y="9141"/>
                      <a:pt x="3218" y="9141"/>
                      <a:pt x="3218" y="9141"/>
                    </a:cubicBezTo>
                    <a:cubicBezTo>
                      <a:pt x="3218" y="9073"/>
                      <a:pt x="3218" y="9073"/>
                      <a:pt x="3218" y="9073"/>
                    </a:cubicBezTo>
                    <a:cubicBezTo>
                      <a:pt x="3255" y="9073"/>
                      <a:pt x="3255" y="9073"/>
                      <a:pt x="3255" y="9073"/>
                    </a:cubicBezTo>
                    <a:cubicBezTo>
                      <a:pt x="3255" y="9141"/>
                      <a:pt x="3255" y="9141"/>
                      <a:pt x="3255" y="9141"/>
                    </a:cubicBezTo>
                    <a:cubicBezTo>
                      <a:pt x="3255" y="9209"/>
                      <a:pt x="3255" y="9209"/>
                      <a:pt x="3255" y="9209"/>
                    </a:cubicBezTo>
                    <a:cubicBezTo>
                      <a:pt x="3292" y="9209"/>
                      <a:pt x="3292" y="9209"/>
                      <a:pt x="3292" y="9209"/>
                    </a:cubicBezTo>
                    <a:cubicBezTo>
                      <a:pt x="3329" y="9209"/>
                      <a:pt x="3329" y="9209"/>
                      <a:pt x="3329" y="9209"/>
                    </a:cubicBezTo>
                    <a:cubicBezTo>
                      <a:pt x="3329" y="9209"/>
                      <a:pt x="3329" y="9209"/>
                      <a:pt x="3329" y="9209"/>
                    </a:cubicBezTo>
                    <a:cubicBezTo>
                      <a:pt x="3329" y="9141"/>
                      <a:pt x="3329" y="9141"/>
                      <a:pt x="3329" y="9141"/>
                    </a:cubicBezTo>
                    <a:cubicBezTo>
                      <a:pt x="3292" y="9073"/>
                      <a:pt x="3292" y="9073"/>
                      <a:pt x="3292" y="9073"/>
                    </a:cubicBezTo>
                    <a:cubicBezTo>
                      <a:pt x="3292" y="9073"/>
                      <a:pt x="3292" y="9073"/>
                      <a:pt x="3292" y="9073"/>
                    </a:cubicBezTo>
                    <a:cubicBezTo>
                      <a:pt x="3292" y="9073"/>
                      <a:pt x="3292" y="9073"/>
                      <a:pt x="3292" y="9073"/>
                    </a:cubicBezTo>
                    <a:cubicBezTo>
                      <a:pt x="3329" y="9073"/>
                      <a:pt x="3329" y="9073"/>
                      <a:pt x="3329" y="9073"/>
                    </a:cubicBezTo>
                    <a:cubicBezTo>
                      <a:pt x="3329" y="9141"/>
                      <a:pt x="3329" y="9141"/>
                      <a:pt x="3329" y="9141"/>
                    </a:cubicBezTo>
                    <a:cubicBezTo>
                      <a:pt x="3366" y="9141"/>
                      <a:pt x="3366" y="9141"/>
                      <a:pt x="3366" y="9141"/>
                    </a:cubicBezTo>
                    <a:cubicBezTo>
                      <a:pt x="3366" y="9209"/>
                      <a:pt x="3366" y="9209"/>
                      <a:pt x="3366" y="9209"/>
                    </a:cubicBezTo>
                    <a:cubicBezTo>
                      <a:pt x="3403" y="9209"/>
                      <a:pt x="3403" y="9209"/>
                      <a:pt x="3403" y="9209"/>
                    </a:cubicBezTo>
                    <a:cubicBezTo>
                      <a:pt x="3403" y="9141"/>
                      <a:pt x="3403" y="9141"/>
                      <a:pt x="3403" y="9141"/>
                    </a:cubicBezTo>
                    <a:cubicBezTo>
                      <a:pt x="3403" y="9141"/>
                      <a:pt x="3403" y="9141"/>
                      <a:pt x="3403" y="9141"/>
                    </a:cubicBezTo>
                    <a:cubicBezTo>
                      <a:pt x="3440" y="9209"/>
                      <a:pt x="3440" y="9209"/>
                      <a:pt x="3440" y="9209"/>
                    </a:cubicBezTo>
                    <a:cubicBezTo>
                      <a:pt x="3477" y="9209"/>
                      <a:pt x="3477" y="9209"/>
                      <a:pt x="3477" y="9209"/>
                    </a:cubicBezTo>
                    <a:cubicBezTo>
                      <a:pt x="3477" y="9209"/>
                      <a:pt x="3477" y="9209"/>
                      <a:pt x="3477" y="9209"/>
                    </a:cubicBezTo>
                    <a:cubicBezTo>
                      <a:pt x="3477" y="9209"/>
                      <a:pt x="3477" y="9209"/>
                      <a:pt x="3477" y="9209"/>
                    </a:cubicBezTo>
                    <a:cubicBezTo>
                      <a:pt x="3477" y="9141"/>
                      <a:pt x="3477" y="9141"/>
                      <a:pt x="3477" y="9141"/>
                    </a:cubicBezTo>
                    <a:cubicBezTo>
                      <a:pt x="3477" y="9141"/>
                      <a:pt x="3477" y="9141"/>
                      <a:pt x="3477" y="9141"/>
                    </a:cubicBezTo>
                    <a:cubicBezTo>
                      <a:pt x="3477" y="9141"/>
                      <a:pt x="3477" y="9141"/>
                      <a:pt x="3477" y="9141"/>
                    </a:cubicBezTo>
                    <a:cubicBezTo>
                      <a:pt x="3514" y="9141"/>
                      <a:pt x="3514" y="9141"/>
                      <a:pt x="3514" y="9141"/>
                    </a:cubicBezTo>
                    <a:cubicBezTo>
                      <a:pt x="3514" y="9141"/>
                      <a:pt x="3514" y="9141"/>
                      <a:pt x="3514" y="9141"/>
                    </a:cubicBezTo>
                    <a:cubicBezTo>
                      <a:pt x="3514" y="9141"/>
                      <a:pt x="3514" y="9141"/>
                      <a:pt x="3514" y="9141"/>
                    </a:cubicBezTo>
                    <a:cubicBezTo>
                      <a:pt x="3551" y="9209"/>
                      <a:pt x="3551" y="9209"/>
                      <a:pt x="3551" y="9209"/>
                    </a:cubicBezTo>
                    <a:cubicBezTo>
                      <a:pt x="3551" y="9276"/>
                      <a:pt x="3551" y="9276"/>
                      <a:pt x="3551" y="9276"/>
                    </a:cubicBezTo>
                    <a:cubicBezTo>
                      <a:pt x="3588" y="9209"/>
                      <a:pt x="3588" y="9209"/>
                      <a:pt x="3588" y="9209"/>
                    </a:cubicBezTo>
                    <a:cubicBezTo>
                      <a:pt x="3588" y="9209"/>
                      <a:pt x="3588" y="9209"/>
                      <a:pt x="3588" y="9209"/>
                    </a:cubicBezTo>
                    <a:cubicBezTo>
                      <a:pt x="3551" y="9141"/>
                      <a:pt x="3551" y="9141"/>
                      <a:pt x="3551" y="9141"/>
                    </a:cubicBezTo>
                    <a:cubicBezTo>
                      <a:pt x="3551" y="9141"/>
                      <a:pt x="3551" y="9141"/>
                      <a:pt x="3551" y="9141"/>
                    </a:cubicBezTo>
                    <a:cubicBezTo>
                      <a:pt x="3514" y="9141"/>
                      <a:pt x="3514" y="9141"/>
                      <a:pt x="3514" y="9141"/>
                    </a:cubicBezTo>
                    <a:cubicBezTo>
                      <a:pt x="3551" y="9141"/>
                      <a:pt x="3551" y="9141"/>
                      <a:pt x="3551" y="9141"/>
                    </a:cubicBezTo>
                    <a:cubicBezTo>
                      <a:pt x="3551" y="9141"/>
                      <a:pt x="3551" y="9141"/>
                      <a:pt x="3551" y="9141"/>
                    </a:cubicBezTo>
                    <a:cubicBezTo>
                      <a:pt x="3551" y="9141"/>
                      <a:pt x="3551" y="9141"/>
                      <a:pt x="3551" y="9141"/>
                    </a:cubicBezTo>
                    <a:cubicBezTo>
                      <a:pt x="3588" y="9073"/>
                      <a:pt x="3588" y="9073"/>
                      <a:pt x="3588" y="9073"/>
                    </a:cubicBezTo>
                    <a:cubicBezTo>
                      <a:pt x="3588" y="9073"/>
                      <a:pt x="3588" y="9073"/>
                      <a:pt x="3588" y="9073"/>
                    </a:cubicBezTo>
                    <a:cubicBezTo>
                      <a:pt x="3588" y="9006"/>
                      <a:pt x="3588" y="9006"/>
                      <a:pt x="3588" y="9006"/>
                    </a:cubicBezTo>
                    <a:close/>
                    <a:moveTo>
                      <a:pt x="1147" y="12391"/>
                    </a:moveTo>
                    <a:cubicBezTo>
                      <a:pt x="1110" y="12391"/>
                      <a:pt x="1110" y="12391"/>
                      <a:pt x="1110" y="12391"/>
                    </a:cubicBezTo>
                    <a:cubicBezTo>
                      <a:pt x="1147" y="12324"/>
                      <a:pt x="1147" y="12324"/>
                      <a:pt x="1147" y="12324"/>
                    </a:cubicBezTo>
                    <a:cubicBezTo>
                      <a:pt x="1110" y="12324"/>
                      <a:pt x="1110" y="12324"/>
                      <a:pt x="1110" y="12324"/>
                    </a:cubicBezTo>
                    <a:cubicBezTo>
                      <a:pt x="1110" y="12324"/>
                      <a:pt x="1110" y="12324"/>
                      <a:pt x="1110" y="12324"/>
                    </a:cubicBezTo>
                    <a:cubicBezTo>
                      <a:pt x="1073" y="12324"/>
                      <a:pt x="1073" y="12324"/>
                      <a:pt x="1073" y="12324"/>
                    </a:cubicBezTo>
                    <a:cubicBezTo>
                      <a:pt x="1073" y="12391"/>
                      <a:pt x="1073" y="12391"/>
                      <a:pt x="1073" y="12391"/>
                    </a:cubicBezTo>
                    <a:cubicBezTo>
                      <a:pt x="1110" y="12391"/>
                      <a:pt x="1110" y="12391"/>
                      <a:pt x="1110" y="12391"/>
                    </a:cubicBezTo>
                    <a:cubicBezTo>
                      <a:pt x="1110" y="12459"/>
                      <a:pt x="1110" y="12459"/>
                      <a:pt x="1110" y="12459"/>
                    </a:cubicBezTo>
                    <a:cubicBezTo>
                      <a:pt x="1147" y="12459"/>
                      <a:pt x="1147" y="12459"/>
                      <a:pt x="1147" y="12459"/>
                    </a:cubicBezTo>
                    <a:cubicBezTo>
                      <a:pt x="1147" y="12391"/>
                      <a:pt x="1147" y="12391"/>
                      <a:pt x="1147" y="12391"/>
                    </a:cubicBezTo>
                    <a:close/>
                    <a:moveTo>
                      <a:pt x="1997" y="11511"/>
                    </a:moveTo>
                    <a:cubicBezTo>
                      <a:pt x="1997" y="11511"/>
                      <a:pt x="1997" y="11511"/>
                      <a:pt x="1997" y="11511"/>
                    </a:cubicBezTo>
                    <a:cubicBezTo>
                      <a:pt x="1997" y="11511"/>
                      <a:pt x="1997" y="11511"/>
                      <a:pt x="1997" y="11511"/>
                    </a:cubicBezTo>
                    <a:cubicBezTo>
                      <a:pt x="1960" y="11443"/>
                      <a:pt x="1960" y="11443"/>
                      <a:pt x="1960" y="11443"/>
                    </a:cubicBezTo>
                    <a:cubicBezTo>
                      <a:pt x="1960" y="11443"/>
                      <a:pt x="1960" y="11443"/>
                      <a:pt x="1960" y="11443"/>
                    </a:cubicBezTo>
                    <a:cubicBezTo>
                      <a:pt x="1960" y="11511"/>
                      <a:pt x="1960" y="11511"/>
                      <a:pt x="1960" y="11511"/>
                    </a:cubicBezTo>
                    <a:cubicBezTo>
                      <a:pt x="1997" y="11511"/>
                      <a:pt x="1997" y="11511"/>
                      <a:pt x="1997" y="11511"/>
                    </a:cubicBezTo>
                    <a:close/>
                    <a:moveTo>
                      <a:pt x="2626" y="10360"/>
                    </a:moveTo>
                    <a:cubicBezTo>
                      <a:pt x="2663" y="10360"/>
                      <a:pt x="2663" y="10360"/>
                      <a:pt x="2663" y="10360"/>
                    </a:cubicBezTo>
                    <a:cubicBezTo>
                      <a:pt x="2737" y="10292"/>
                      <a:pt x="2737" y="10292"/>
                      <a:pt x="2737" y="10292"/>
                    </a:cubicBezTo>
                    <a:cubicBezTo>
                      <a:pt x="2737" y="10224"/>
                      <a:pt x="2737" y="10224"/>
                      <a:pt x="2737" y="10224"/>
                    </a:cubicBezTo>
                    <a:cubicBezTo>
                      <a:pt x="2737" y="10089"/>
                      <a:pt x="2737" y="10089"/>
                      <a:pt x="2737" y="10089"/>
                    </a:cubicBezTo>
                    <a:cubicBezTo>
                      <a:pt x="2774" y="10089"/>
                      <a:pt x="2774" y="10089"/>
                      <a:pt x="2774" y="10089"/>
                    </a:cubicBezTo>
                    <a:cubicBezTo>
                      <a:pt x="2774" y="10157"/>
                      <a:pt x="2774" y="10157"/>
                      <a:pt x="2774" y="10157"/>
                    </a:cubicBezTo>
                    <a:cubicBezTo>
                      <a:pt x="2774" y="10224"/>
                      <a:pt x="2774" y="10224"/>
                      <a:pt x="2774" y="10224"/>
                    </a:cubicBezTo>
                    <a:cubicBezTo>
                      <a:pt x="2811" y="10157"/>
                      <a:pt x="2811" y="10157"/>
                      <a:pt x="2811" y="10157"/>
                    </a:cubicBezTo>
                    <a:cubicBezTo>
                      <a:pt x="2811" y="10089"/>
                      <a:pt x="2811" y="10089"/>
                      <a:pt x="2811" y="10089"/>
                    </a:cubicBezTo>
                    <a:cubicBezTo>
                      <a:pt x="2774" y="10021"/>
                      <a:pt x="2774" y="10021"/>
                      <a:pt x="2774" y="10021"/>
                    </a:cubicBezTo>
                    <a:cubicBezTo>
                      <a:pt x="2663" y="9954"/>
                      <a:pt x="2663" y="9954"/>
                      <a:pt x="2663" y="9954"/>
                    </a:cubicBezTo>
                    <a:cubicBezTo>
                      <a:pt x="2589" y="9886"/>
                      <a:pt x="2589" y="9886"/>
                      <a:pt x="2589" y="9886"/>
                    </a:cubicBezTo>
                    <a:cubicBezTo>
                      <a:pt x="2552" y="9954"/>
                      <a:pt x="2552" y="9954"/>
                      <a:pt x="2552" y="9954"/>
                    </a:cubicBezTo>
                    <a:cubicBezTo>
                      <a:pt x="2552" y="10089"/>
                      <a:pt x="2552" y="10089"/>
                      <a:pt x="2552" y="10089"/>
                    </a:cubicBezTo>
                    <a:cubicBezTo>
                      <a:pt x="2552" y="10224"/>
                      <a:pt x="2552" y="10224"/>
                      <a:pt x="2552" y="10224"/>
                    </a:cubicBezTo>
                    <a:cubicBezTo>
                      <a:pt x="2552" y="10224"/>
                      <a:pt x="2552" y="10224"/>
                      <a:pt x="2552" y="10224"/>
                    </a:cubicBezTo>
                    <a:cubicBezTo>
                      <a:pt x="2552" y="10360"/>
                      <a:pt x="2552" y="10360"/>
                      <a:pt x="2552" y="10360"/>
                    </a:cubicBezTo>
                    <a:cubicBezTo>
                      <a:pt x="2589" y="10292"/>
                      <a:pt x="2589" y="10292"/>
                      <a:pt x="2589" y="10292"/>
                    </a:cubicBezTo>
                    <a:cubicBezTo>
                      <a:pt x="2589" y="10360"/>
                      <a:pt x="2589" y="10360"/>
                      <a:pt x="2589" y="10360"/>
                    </a:cubicBezTo>
                    <a:cubicBezTo>
                      <a:pt x="2589" y="10360"/>
                      <a:pt x="2589" y="10360"/>
                      <a:pt x="2589" y="10360"/>
                    </a:cubicBezTo>
                    <a:cubicBezTo>
                      <a:pt x="2626" y="10360"/>
                      <a:pt x="2626" y="10360"/>
                      <a:pt x="2626" y="10360"/>
                    </a:cubicBezTo>
                    <a:cubicBezTo>
                      <a:pt x="2626" y="10360"/>
                      <a:pt x="2626" y="10360"/>
                      <a:pt x="2626" y="10360"/>
                    </a:cubicBezTo>
                    <a:close/>
                    <a:moveTo>
                      <a:pt x="2922" y="10428"/>
                    </a:moveTo>
                    <a:cubicBezTo>
                      <a:pt x="2959" y="10428"/>
                      <a:pt x="2959" y="10428"/>
                      <a:pt x="2959" y="10428"/>
                    </a:cubicBezTo>
                    <a:cubicBezTo>
                      <a:pt x="2959" y="10428"/>
                      <a:pt x="2959" y="10428"/>
                      <a:pt x="2959" y="10428"/>
                    </a:cubicBezTo>
                    <a:cubicBezTo>
                      <a:pt x="2996" y="10428"/>
                      <a:pt x="2996" y="10428"/>
                      <a:pt x="2996" y="10428"/>
                    </a:cubicBezTo>
                    <a:cubicBezTo>
                      <a:pt x="2996" y="10360"/>
                      <a:pt x="2996" y="10360"/>
                      <a:pt x="2996" y="10360"/>
                    </a:cubicBezTo>
                    <a:cubicBezTo>
                      <a:pt x="2959" y="10360"/>
                      <a:pt x="2959" y="10360"/>
                      <a:pt x="2959" y="10360"/>
                    </a:cubicBezTo>
                    <a:cubicBezTo>
                      <a:pt x="2922" y="10428"/>
                      <a:pt x="2922" y="10428"/>
                      <a:pt x="2922" y="10428"/>
                    </a:cubicBezTo>
                    <a:cubicBezTo>
                      <a:pt x="2922" y="10428"/>
                      <a:pt x="2922" y="10428"/>
                      <a:pt x="2922" y="10428"/>
                    </a:cubicBezTo>
                    <a:close/>
                    <a:moveTo>
                      <a:pt x="3403" y="10428"/>
                    </a:moveTo>
                    <a:cubicBezTo>
                      <a:pt x="3403" y="10428"/>
                      <a:pt x="3403" y="10428"/>
                      <a:pt x="3403" y="10428"/>
                    </a:cubicBezTo>
                    <a:cubicBezTo>
                      <a:pt x="3440" y="10360"/>
                      <a:pt x="3440" y="10360"/>
                      <a:pt x="3440" y="10360"/>
                    </a:cubicBezTo>
                    <a:cubicBezTo>
                      <a:pt x="3440" y="10360"/>
                      <a:pt x="3440" y="10360"/>
                      <a:pt x="3440" y="10360"/>
                    </a:cubicBezTo>
                    <a:cubicBezTo>
                      <a:pt x="3403" y="10360"/>
                      <a:pt x="3403" y="10360"/>
                      <a:pt x="3403" y="10360"/>
                    </a:cubicBezTo>
                    <a:cubicBezTo>
                      <a:pt x="3403" y="10428"/>
                      <a:pt x="3403" y="10428"/>
                      <a:pt x="3403" y="10428"/>
                    </a:cubicBezTo>
                    <a:cubicBezTo>
                      <a:pt x="3403" y="10428"/>
                      <a:pt x="3403" y="10428"/>
                      <a:pt x="3403" y="10428"/>
                    </a:cubicBezTo>
                    <a:close/>
                    <a:moveTo>
                      <a:pt x="3329" y="10428"/>
                    </a:moveTo>
                    <a:cubicBezTo>
                      <a:pt x="3366" y="10428"/>
                      <a:pt x="3366" y="10428"/>
                      <a:pt x="3366" y="10428"/>
                    </a:cubicBezTo>
                    <a:cubicBezTo>
                      <a:pt x="3403" y="10428"/>
                      <a:pt x="3403" y="10428"/>
                      <a:pt x="3403" y="10428"/>
                    </a:cubicBezTo>
                    <a:cubicBezTo>
                      <a:pt x="3366" y="10360"/>
                      <a:pt x="3366" y="10360"/>
                      <a:pt x="3366" y="10360"/>
                    </a:cubicBezTo>
                    <a:cubicBezTo>
                      <a:pt x="3366" y="10360"/>
                      <a:pt x="3366" y="10360"/>
                      <a:pt x="3366" y="10360"/>
                    </a:cubicBezTo>
                    <a:cubicBezTo>
                      <a:pt x="3329" y="10428"/>
                      <a:pt x="3329" y="10428"/>
                      <a:pt x="3329" y="10428"/>
                    </a:cubicBezTo>
                    <a:close/>
                    <a:moveTo>
                      <a:pt x="3736" y="10157"/>
                    </a:moveTo>
                    <a:cubicBezTo>
                      <a:pt x="3736" y="10157"/>
                      <a:pt x="3736" y="10157"/>
                      <a:pt x="3736" y="10157"/>
                    </a:cubicBezTo>
                    <a:cubicBezTo>
                      <a:pt x="3773" y="10157"/>
                      <a:pt x="3773" y="10157"/>
                      <a:pt x="3773" y="10157"/>
                    </a:cubicBezTo>
                    <a:cubicBezTo>
                      <a:pt x="3810" y="10089"/>
                      <a:pt x="3810" y="10089"/>
                      <a:pt x="3810" y="10089"/>
                    </a:cubicBezTo>
                    <a:cubicBezTo>
                      <a:pt x="3810" y="10089"/>
                      <a:pt x="3810" y="10089"/>
                      <a:pt x="3810" y="10089"/>
                    </a:cubicBezTo>
                    <a:cubicBezTo>
                      <a:pt x="3810" y="10089"/>
                      <a:pt x="3810" y="10089"/>
                      <a:pt x="3810" y="10089"/>
                    </a:cubicBezTo>
                    <a:cubicBezTo>
                      <a:pt x="3736" y="10089"/>
                      <a:pt x="3736" y="10089"/>
                      <a:pt x="3736" y="10089"/>
                    </a:cubicBezTo>
                    <a:cubicBezTo>
                      <a:pt x="3736" y="10157"/>
                      <a:pt x="3736" y="10157"/>
                      <a:pt x="3736" y="10157"/>
                    </a:cubicBezTo>
                    <a:close/>
                    <a:moveTo>
                      <a:pt x="3588" y="10089"/>
                    </a:moveTo>
                    <a:cubicBezTo>
                      <a:pt x="3588" y="10157"/>
                      <a:pt x="3588" y="10157"/>
                      <a:pt x="3588" y="10157"/>
                    </a:cubicBezTo>
                    <a:cubicBezTo>
                      <a:pt x="3625" y="10157"/>
                      <a:pt x="3625" y="10157"/>
                      <a:pt x="3625" y="10157"/>
                    </a:cubicBezTo>
                    <a:cubicBezTo>
                      <a:pt x="3625" y="10089"/>
                      <a:pt x="3625" y="10089"/>
                      <a:pt x="3625" y="10089"/>
                    </a:cubicBezTo>
                    <a:cubicBezTo>
                      <a:pt x="3588" y="10089"/>
                      <a:pt x="3588" y="10089"/>
                      <a:pt x="3588" y="10089"/>
                    </a:cubicBezTo>
                    <a:cubicBezTo>
                      <a:pt x="3588" y="10089"/>
                      <a:pt x="3588" y="10089"/>
                      <a:pt x="3588" y="10089"/>
                    </a:cubicBezTo>
                    <a:close/>
                    <a:moveTo>
                      <a:pt x="3477" y="10089"/>
                    </a:moveTo>
                    <a:cubicBezTo>
                      <a:pt x="3514" y="10089"/>
                      <a:pt x="3514" y="10089"/>
                      <a:pt x="3514" y="10089"/>
                    </a:cubicBezTo>
                    <a:cubicBezTo>
                      <a:pt x="3514" y="10157"/>
                      <a:pt x="3514" y="10157"/>
                      <a:pt x="3514" y="10157"/>
                    </a:cubicBezTo>
                    <a:cubicBezTo>
                      <a:pt x="3551" y="10157"/>
                      <a:pt x="3551" y="10157"/>
                      <a:pt x="3551" y="10157"/>
                    </a:cubicBezTo>
                    <a:cubicBezTo>
                      <a:pt x="3551" y="10089"/>
                      <a:pt x="3551" y="10089"/>
                      <a:pt x="3551" y="10089"/>
                    </a:cubicBezTo>
                    <a:cubicBezTo>
                      <a:pt x="3514" y="10089"/>
                      <a:pt x="3514" y="10089"/>
                      <a:pt x="3514" y="10089"/>
                    </a:cubicBezTo>
                    <a:cubicBezTo>
                      <a:pt x="3477" y="10089"/>
                      <a:pt x="3477" y="10089"/>
                      <a:pt x="3477" y="10089"/>
                    </a:cubicBezTo>
                    <a:close/>
                    <a:moveTo>
                      <a:pt x="3440" y="10089"/>
                    </a:moveTo>
                    <a:cubicBezTo>
                      <a:pt x="3440" y="10089"/>
                      <a:pt x="3440" y="10089"/>
                      <a:pt x="3440" y="10089"/>
                    </a:cubicBezTo>
                    <a:cubicBezTo>
                      <a:pt x="3440" y="10089"/>
                      <a:pt x="3440" y="10089"/>
                      <a:pt x="3440" y="10089"/>
                    </a:cubicBezTo>
                    <a:cubicBezTo>
                      <a:pt x="3477" y="10089"/>
                      <a:pt x="3477" y="10089"/>
                      <a:pt x="3477" y="10089"/>
                    </a:cubicBezTo>
                    <a:cubicBezTo>
                      <a:pt x="3440" y="10089"/>
                      <a:pt x="3440" y="10089"/>
                      <a:pt x="3440" y="10089"/>
                    </a:cubicBezTo>
                    <a:cubicBezTo>
                      <a:pt x="3440" y="10089"/>
                      <a:pt x="3440" y="10089"/>
                      <a:pt x="3440" y="10089"/>
                    </a:cubicBezTo>
                    <a:close/>
                    <a:moveTo>
                      <a:pt x="6953" y="8329"/>
                    </a:moveTo>
                    <a:cubicBezTo>
                      <a:pt x="6953" y="8396"/>
                      <a:pt x="6953" y="8396"/>
                      <a:pt x="6953" y="8396"/>
                    </a:cubicBezTo>
                    <a:cubicBezTo>
                      <a:pt x="6953" y="8396"/>
                      <a:pt x="6953" y="8396"/>
                      <a:pt x="6953" y="8396"/>
                    </a:cubicBezTo>
                    <a:cubicBezTo>
                      <a:pt x="6953" y="8396"/>
                      <a:pt x="6953" y="8396"/>
                      <a:pt x="6953" y="8396"/>
                    </a:cubicBezTo>
                    <a:cubicBezTo>
                      <a:pt x="6953" y="8329"/>
                      <a:pt x="6953" y="8329"/>
                      <a:pt x="6953" y="8329"/>
                    </a:cubicBezTo>
                    <a:cubicBezTo>
                      <a:pt x="6953" y="8329"/>
                      <a:pt x="6953" y="8329"/>
                      <a:pt x="6953" y="8329"/>
                    </a:cubicBezTo>
                    <a:close/>
                    <a:moveTo>
                      <a:pt x="6879" y="8193"/>
                    </a:moveTo>
                    <a:cubicBezTo>
                      <a:pt x="6879" y="8261"/>
                      <a:pt x="6879" y="8261"/>
                      <a:pt x="6879" y="8261"/>
                    </a:cubicBezTo>
                    <a:cubicBezTo>
                      <a:pt x="6879" y="8329"/>
                      <a:pt x="6879" y="8329"/>
                      <a:pt x="6879" y="8329"/>
                    </a:cubicBezTo>
                    <a:cubicBezTo>
                      <a:pt x="6879" y="8396"/>
                      <a:pt x="6879" y="8396"/>
                      <a:pt x="6879" y="8396"/>
                    </a:cubicBezTo>
                    <a:cubicBezTo>
                      <a:pt x="6879" y="8396"/>
                      <a:pt x="6879" y="8396"/>
                      <a:pt x="6879" y="8396"/>
                    </a:cubicBezTo>
                    <a:cubicBezTo>
                      <a:pt x="6916" y="8396"/>
                      <a:pt x="6916" y="8396"/>
                      <a:pt x="6916" y="8396"/>
                    </a:cubicBezTo>
                    <a:cubicBezTo>
                      <a:pt x="6916" y="8261"/>
                      <a:pt x="6916" y="8261"/>
                      <a:pt x="6916" y="8261"/>
                    </a:cubicBezTo>
                    <a:cubicBezTo>
                      <a:pt x="6879" y="8193"/>
                      <a:pt x="6879" y="8193"/>
                      <a:pt x="6879" y="8193"/>
                    </a:cubicBezTo>
                    <a:cubicBezTo>
                      <a:pt x="6879" y="8193"/>
                      <a:pt x="6879" y="8193"/>
                      <a:pt x="6879" y="8193"/>
                    </a:cubicBezTo>
                    <a:close/>
                    <a:moveTo>
                      <a:pt x="6842" y="8058"/>
                    </a:moveTo>
                    <a:cubicBezTo>
                      <a:pt x="6842" y="8125"/>
                      <a:pt x="6842" y="8125"/>
                      <a:pt x="6842" y="8125"/>
                    </a:cubicBezTo>
                    <a:cubicBezTo>
                      <a:pt x="6842" y="8125"/>
                      <a:pt x="6842" y="8125"/>
                      <a:pt x="6842" y="8125"/>
                    </a:cubicBezTo>
                    <a:cubicBezTo>
                      <a:pt x="6879" y="8058"/>
                      <a:pt x="6879" y="8058"/>
                      <a:pt x="6879" y="8058"/>
                    </a:cubicBezTo>
                    <a:cubicBezTo>
                      <a:pt x="6842" y="8058"/>
                      <a:pt x="6842" y="8058"/>
                      <a:pt x="6842" y="8058"/>
                    </a:cubicBezTo>
                    <a:cubicBezTo>
                      <a:pt x="6842" y="8058"/>
                      <a:pt x="6842" y="8058"/>
                      <a:pt x="6842" y="8058"/>
                    </a:cubicBezTo>
                    <a:close/>
                    <a:moveTo>
                      <a:pt x="3847" y="9683"/>
                    </a:moveTo>
                    <a:cubicBezTo>
                      <a:pt x="3847" y="9683"/>
                      <a:pt x="3847" y="9683"/>
                      <a:pt x="3847" y="9683"/>
                    </a:cubicBezTo>
                    <a:cubicBezTo>
                      <a:pt x="3847" y="9615"/>
                      <a:pt x="3847" y="9615"/>
                      <a:pt x="3847" y="9615"/>
                    </a:cubicBezTo>
                    <a:cubicBezTo>
                      <a:pt x="3847" y="9615"/>
                      <a:pt x="3847" y="9615"/>
                      <a:pt x="3847" y="9615"/>
                    </a:cubicBezTo>
                    <a:cubicBezTo>
                      <a:pt x="3847" y="9683"/>
                      <a:pt x="3847" y="9683"/>
                      <a:pt x="3847" y="9683"/>
                    </a:cubicBezTo>
                    <a:close/>
                    <a:moveTo>
                      <a:pt x="3995" y="9886"/>
                    </a:moveTo>
                    <a:cubicBezTo>
                      <a:pt x="3995" y="9886"/>
                      <a:pt x="4032" y="9886"/>
                      <a:pt x="4032" y="9886"/>
                    </a:cubicBezTo>
                    <a:cubicBezTo>
                      <a:pt x="3995" y="9886"/>
                      <a:pt x="3995" y="9886"/>
                      <a:pt x="3995" y="9886"/>
                    </a:cubicBezTo>
                    <a:cubicBezTo>
                      <a:pt x="3995" y="9886"/>
                      <a:pt x="3995" y="9886"/>
                      <a:pt x="3995" y="9886"/>
                    </a:cubicBezTo>
                    <a:close/>
                    <a:moveTo>
                      <a:pt x="3958" y="9818"/>
                    </a:moveTo>
                    <a:cubicBezTo>
                      <a:pt x="3958" y="9750"/>
                      <a:pt x="3958" y="9750"/>
                      <a:pt x="3958" y="9750"/>
                    </a:cubicBezTo>
                    <a:cubicBezTo>
                      <a:pt x="3921" y="9750"/>
                      <a:pt x="3921" y="9750"/>
                      <a:pt x="3921" y="9750"/>
                    </a:cubicBezTo>
                    <a:cubicBezTo>
                      <a:pt x="3884" y="9683"/>
                      <a:pt x="3884" y="9683"/>
                      <a:pt x="3884" y="9683"/>
                    </a:cubicBezTo>
                    <a:cubicBezTo>
                      <a:pt x="3884" y="9750"/>
                      <a:pt x="3884" y="9750"/>
                      <a:pt x="3884" y="9750"/>
                    </a:cubicBezTo>
                    <a:cubicBezTo>
                      <a:pt x="3921" y="9750"/>
                      <a:pt x="3921" y="9750"/>
                      <a:pt x="3921" y="9750"/>
                    </a:cubicBezTo>
                    <a:cubicBezTo>
                      <a:pt x="3958" y="9818"/>
                      <a:pt x="3958" y="9818"/>
                      <a:pt x="3958" y="9818"/>
                    </a:cubicBezTo>
                    <a:close/>
                    <a:moveTo>
                      <a:pt x="4068" y="9547"/>
                    </a:moveTo>
                    <a:cubicBezTo>
                      <a:pt x="4068" y="9547"/>
                      <a:pt x="4068" y="9547"/>
                      <a:pt x="4068" y="9547"/>
                    </a:cubicBezTo>
                    <a:cubicBezTo>
                      <a:pt x="4068" y="9412"/>
                      <a:pt x="4068" y="9412"/>
                      <a:pt x="4068" y="9412"/>
                    </a:cubicBezTo>
                    <a:cubicBezTo>
                      <a:pt x="3995" y="9344"/>
                      <a:pt x="3995" y="9344"/>
                      <a:pt x="3995" y="9344"/>
                    </a:cubicBezTo>
                    <a:cubicBezTo>
                      <a:pt x="3958" y="9276"/>
                      <a:pt x="3958" y="9276"/>
                      <a:pt x="3958" y="9276"/>
                    </a:cubicBezTo>
                    <a:cubicBezTo>
                      <a:pt x="3921" y="9276"/>
                      <a:pt x="3921" y="9276"/>
                      <a:pt x="3921" y="9276"/>
                    </a:cubicBezTo>
                    <a:cubicBezTo>
                      <a:pt x="3884" y="9209"/>
                      <a:pt x="3884" y="9209"/>
                      <a:pt x="3884" y="9209"/>
                    </a:cubicBezTo>
                    <a:cubicBezTo>
                      <a:pt x="3847" y="9209"/>
                      <a:pt x="3847" y="9209"/>
                      <a:pt x="3847" y="9209"/>
                    </a:cubicBezTo>
                    <a:cubicBezTo>
                      <a:pt x="3847" y="9141"/>
                      <a:pt x="3847" y="9141"/>
                      <a:pt x="3847" y="9141"/>
                    </a:cubicBezTo>
                    <a:cubicBezTo>
                      <a:pt x="3810" y="9141"/>
                      <a:pt x="3810" y="9141"/>
                      <a:pt x="3810" y="9141"/>
                    </a:cubicBezTo>
                    <a:cubicBezTo>
                      <a:pt x="3773" y="9141"/>
                      <a:pt x="3773" y="9141"/>
                      <a:pt x="3773" y="9141"/>
                    </a:cubicBezTo>
                    <a:cubicBezTo>
                      <a:pt x="3773" y="9141"/>
                      <a:pt x="3773" y="9141"/>
                      <a:pt x="3773" y="9141"/>
                    </a:cubicBezTo>
                    <a:cubicBezTo>
                      <a:pt x="3773" y="9141"/>
                      <a:pt x="3773" y="9141"/>
                      <a:pt x="3773" y="9141"/>
                    </a:cubicBezTo>
                    <a:cubicBezTo>
                      <a:pt x="3736" y="9209"/>
                      <a:pt x="3736" y="9209"/>
                      <a:pt x="3736" y="9209"/>
                    </a:cubicBezTo>
                    <a:cubicBezTo>
                      <a:pt x="3773" y="9276"/>
                      <a:pt x="3773" y="9276"/>
                      <a:pt x="3773" y="9276"/>
                    </a:cubicBezTo>
                    <a:cubicBezTo>
                      <a:pt x="3810" y="9276"/>
                      <a:pt x="3810" y="9276"/>
                      <a:pt x="3810" y="9276"/>
                    </a:cubicBezTo>
                    <a:cubicBezTo>
                      <a:pt x="3810" y="9276"/>
                      <a:pt x="3810" y="9276"/>
                      <a:pt x="3810" y="9276"/>
                    </a:cubicBezTo>
                    <a:cubicBezTo>
                      <a:pt x="3773" y="9276"/>
                      <a:pt x="3773" y="9276"/>
                      <a:pt x="3773" y="9276"/>
                    </a:cubicBezTo>
                    <a:cubicBezTo>
                      <a:pt x="3736" y="9276"/>
                      <a:pt x="3736" y="9276"/>
                      <a:pt x="3736" y="9276"/>
                    </a:cubicBezTo>
                    <a:cubicBezTo>
                      <a:pt x="3736" y="9276"/>
                      <a:pt x="3736" y="9276"/>
                      <a:pt x="3736" y="9276"/>
                    </a:cubicBezTo>
                    <a:cubicBezTo>
                      <a:pt x="3736" y="9276"/>
                      <a:pt x="3736" y="9276"/>
                      <a:pt x="3736" y="9276"/>
                    </a:cubicBezTo>
                    <a:cubicBezTo>
                      <a:pt x="3810" y="9412"/>
                      <a:pt x="3810" y="9412"/>
                      <a:pt x="3810" y="9412"/>
                    </a:cubicBezTo>
                    <a:cubicBezTo>
                      <a:pt x="3847" y="9412"/>
                      <a:pt x="3847" y="9412"/>
                      <a:pt x="3847" y="9412"/>
                    </a:cubicBezTo>
                    <a:cubicBezTo>
                      <a:pt x="3847" y="9480"/>
                      <a:pt x="3847" y="9480"/>
                      <a:pt x="3847" y="9480"/>
                    </a:cubicBezTo>
                    <a:cubicBezTo>
                      <a:pt x="3884" y="9480"/>
                      <a:pt x="3884" y="9480"/>
                      <a:pt x="3884" y="9480"/>
                    </a:cubicBezTo>
                    <a:cubicBezTo>
                      <a:pt x="3884" y="9412"/>
                      <a:pt x="3884" y="9412"/>
                      <a:pt x="3884" y="9412"/>
                    </a:cubicBezTo>
                    <a:cubicBezTo>
                      <a:pt x="3921" y="9480"/>
                      <a:pt x="3921" y="9480"/>
                      <a:pt x="3921" y="9480"/>
                    </a:cubicBezTo>
                    <a:cubicBezTo>
                      <a:pt x="3921" y="9412"/>
                      <a:pt x="3921" y="9412"/>
                      <a:pt x="3921" y="9412"/>
                    </a:cubicBezTo>
                    <a:cubicBezTo>
                      <a:pt x="3958" y="9480"/>
                      <a:pt x="3958" y="9480"/>
                      <a:pt x="3958" y="9480"/>
                    </a:cubicBezTo>
                    <a:cubicBezTo>
                      <a:pt x="3958" y="9547"/>
                      <a:pt x="3958" y="9547"/>
                      <a:pt x="3958" y="9547"/>
                    </a:cubicBezTo>
                    <a:cubicBezTo>
                      <a:pt x="3958" y="9547"/>
                      <a:pt x="3958" y="9547"/>
                      <a:pt x="3958" y="9547"/>
                    </a:cubicBezTo>
                    <a:cubicBezTo>
                      <a:pt x="3958" y="9615"/>
                      <a:pt x="3958" y="9615"/>
                      <a:pt x="3958" y="9615"/>
                    </a:cubicBezTo>
                    <a:cubicBezTo>
                      <a:pt x="3995" y="9615"/>
                      <a:pt x="3995" y="9615"/>
                      <a:pt x="3995" y="9615"/>
                    </a:cubicBezTo>
                    <a:cubicBezTo>
                      <a:pt x="4032" y="9547"/>
                      <a:pt x="4032" y="9547"/>
                      <a:pt x="4032" y="9547"/>
                    </a:cubicBezTo>
                    <a:cubicBezTo>
                      <a:pt x="4068" y="9547"/>
                      <a:pt x="4068" y="9547"/>
                      <a:pt x="4068" y="9547"/>
                    </a:cubicBezTo>
                    <a:close/>
                    <a:moveTo>
                      <a:pt x="4845" y="7245"/>
                    </a:moveTo>
                    <a:cubicBezTo>
                      <a:pt x="4845" y="7245"/>
                      <a:pt x="4845" y="7245"/>
                      <a:pt x="4845" y="7245"/>
                    </a:cubicBezTo>
                    <a:cubicBezTo>
                      <a:pt x="4845" y="7245"/>
                      <a:pt x="4845" y="7245"/>
                      <a:pt x="4845" y="7245"/>
                    </a:cubicBezTo>
                    <a:cubicBezTo>
                      <a:pt x="4845" y="7177"/>
                      <a:pt x="4845" y="7177"/>
                      <a:pt x="4845" y="7177"/>
                    </a:cubicBezTo>
                    <a:cubicBezTo>
                      <a:pt x="4845" y="7177"/>
                      <a:pt x="4845" y="7177"/>
                      <a:pt x="4845" y="7177"/>
                    </a:cubicBezTo>
                    <a:cubicBezTo>
                      <a:pt x="4882" y="7245"/>
                      <a:pt x="4882" y="7245"/>
                      <a:pt x="4882" y="7245"/>
                    </a:cubicBezTo>
                    <a:cubicBezTo>
                      <a:pt x="4882" y="7245"/>
                      <a:pt x="4882" y="7245"/>
                      <a:pt x="4882" y="7245"/>
                    </a:cubicBezTo>
                    <a:cubicBezTo>
                      <a:pt x="4919" y="7245"/>
                      <a:pt x="4919" y="7245"/>
                      <a:pt x="4919" y="7245"/>
                    </a:cubicBezTo>
                    <a:cubicBezTo>
                      <a:pt x="4919" y="7245"/>
                      <a:pt x="4919" y="7245"/>
                      <a:pt x="4919" y="7245"/>
                    </a:cubicBezTo>
                    <a:cubicBezTo>
                      <a:pt x="4956" y="7177"/>
                      <a:pt x="4956" y="7177"/>
                      <a:pt x="4956" y="7177"/>
                    </a:cubicBezTo>
                    <a:cubicBezTo>
                      <a:pt x="4956" y="7177"/>
                      <a:pt x="4956" y="7177"/>
                      <a:pt x="4956" y="7177"/>
                    </a:cubicBezTo>
                    <a:cubicBezTo>
                      <a:pt x="4993" y="7110"/>
                      <a:pt x="4993" y="7110"/>
                      <a:pt x="4993" y="7110"/>
                    </a:cubicBezTo>
                    <a:cubicBezTo>
                      <a:pt x="4993" y="7110"/>
                      <a:pt x="4993" y="7110"/>
                      <a:pt x="4993" y="7110"/>
                    </a:cubicBezTo>
                    <a:cubicBezTo>
                      <a:pt x="4993" y="7042"/>
                      <a:pt x="4993" y="7042"/>
                      <a:pt x="4993" y="7042"/>
                    </a:cubicBezTo>
                    <a:cubicBezTo>
                      <a:pt x="4956" y="7042"/>
                      <a:pt x="4956" y="7042"/>
                      <a:pt x="4956" y="7042"/>
                    </a:cubicBezTo>
                    <a:cubicBezTo>
                      <a:pt x="4956" y="6974"/>
                      <a:pt x="4956" y="6974"/>
                      <a:pt x="4956" y="6974"/>
                    </a:cubicBezTo>
                    <a:cubicBezTo>
                      <a:pt x="4919" y="6907"/>
                      <a:pt x="4919" y="6907"/>
                      <a:pt x="4919" y="6907"/>
                    </a:cubicBezTo>
                    <a:cubicBezTo>
                      <a:pt x="4882" y="6907"/>
                      <a:pt x="4882" y="6907"/>
                      <a:pt x="4882" y="6907"/>
                    </a:cubicBezTo>
                    <a:cubicBezTo>
                      <a:pt x="4882" y="6907"/>
                      <a:pt x="4882" y="6907"/>
                      <a:pt x="4882" y="6907"/>
                    </a:cubicBezTo>
                    <a:cubicBezTo>
                      <a:pt x="4845" y="6974"/>
                      <a:pt x="4845" y="6974"/>
                      <a:pt x="4845" y="6974"/>
                    </a:cubicBezTo>
                    <a:cubicBezTo>
                      <a:pt x="4808" y="6974"/>
                      <a:pt x="4808" y="6974"/>
                      <a:pt x="4808" y="6974"/>
                    </a:cubicBezTo>
                    <a:cubicBezTo>
                      <a:pt x="4771" y="7042"/>
                      <a:pt x="4771" y="7042"/>
                      <a:pt x="4771" y="7042"/>
                    </a:cubicBezTo>
                    <a:cubicBezTo>
                      <a:pt x="4771" y="7042"/>
                      <a:pt x="4771" y="7042"/>
                      <a:pt x="4771" y="7042"/>
                    </a:cubicBezTo>
                    <a:cubicBezTo>
                      <a:pt x="4808" y="7110"/>
                      <a:pt x="4808" y="7110"/>
                      <a:pt x="4808" y="7110"/>
                    </a:cubicBezTo>
                    <a:cubicBezTo>
                      <a:pt x="4808" y="7177"/>
                      <a:pt x="4808" y="7177"/>
                      <a:pt x="4808" y="7177"/>
                    </a:cubicBezTo>
                    <a:cubicBezTo>
                      <a:pt x="4808" y="7245"/>
                      <a:pt x="4808" y="7245"/>
                      <a:pt x="4808" y="7245"/>
                    </a:cubicBezTo>
                    <a:cubicBezTo>
                      <a:pt x="4845" y="7245"/>
                      <a:pt x="4845" y="7245"/>
                      <a:pt x="4845" y="7245"/>
                    </a:cubicBezTo>
                    <a:close/>
                    <a:moveTo>
                      <a:pt x="4919" y="9547"/>
                    </a:moveTo>
                    <a:cubicBezTo>
                      <a:pt x="4919" y="9547"/>
                      <a:pt x="4956" y="9547"/>
                      <a:pt x="4956" y="9547"/>
                    </a:cubicBezTo>
                    <a:cubicBezTo>
                      <a:pt x="4956" y="9615"/>
                      <a:pt x="4956" y="9615"/>
                      <a:pt x="4956" y="9615"/>
                    </a:cubicBezTo>
                    <a:cubicBezTo>
                      <a:pt x="4993" y="9547"/>
                      <a:pt x="4993" y="9547"/>
                      <a:pt x="4993" y="9547"/>
                    </a:cubicBezTo>
                    <a:cubicBezTo>
                      <a:pt x="4993" y="9480"/>
                      <a:pt x="4993" y="9480"/>
                      <a:pt x="4993" y="9480"/>
                    </a:cubicBezTo>
                    <a:cubicBezTo>
                      <a:pt x="4956" y="9480"/>
                      <a:pt x="4956" y="9480"/>
                      <a:pt x="4956" y="9480"/>
                    </a:cubicBezTo>
                    <a:cubicBezTo>
                      <a:pt x="4956" y="9480"/>
                      <a:pt x="4956" y="9480"/>
                      <a:pt x="4956" y="9480"/>
                    </a:cubicBezTo>
                    <a:cubicBezTo>
                      <a:pt x="4956" y="9547"/>
                      <a:pt x="4956" y="9547"/>
                      <a:pt x="4956" y="9547"/>
                    </a:cubicBezTo>
                    <a:cubicBezTo>
                      <a:pt x="4919" y="9547"/>
                      <a:pt x="4919" y="9547"/>
                      <a:pt x="4919" y="9547"/>
                    </a:cubicBezTo>
                    <a:close/>
                    <a:moveTo>
                      <a:pt x="5548" y="10834"/>
                    </a:moveTo>
                    <a:cubicBezTo>
                      <a:pt x="5548" y="10902"/>
                      <a:pt x="5548" y="10902"/>
                      <a:pt x="5548" y="10902"/>
                    </a:cubicBezTo>
                    <a:cubicBezTo>
                      <a:pt x="5585" y="10902"/>
                      <a:pt x="5585" y="10902"/>
                      <a:pt x="5585" y="10902"/>
                    </a:cubicBezTo>
                    <a:cubicBezTo>
                      <a:pt x="5585" y="10902"/>
                      <a:pt x="5585" y="10902"/>
                      <a:pt x="5585" y="10902"/>
                    </a:cubicBezTo>
                    <a:cubicBezTo>
                      <a:pt x="5622" y="10969"/>
                      <a:pt x="5622" y="10969"/>
                      <a:pt x="5622" y="10969"/>
                    </a:cubicBezTo>
                    <a:cubicBezTo>
                      <a:pt x="5659" y="10902"/>
                      <a:pt x="5659" y="10902"/>
                      <a:pt x="5659" y="10902"/>
                    </a:cubicBezTo>
                    <a:cubicBezTo>
                      <a:pt x="5659" y="10902"/>
                      <a:pt x="5659" y="10902"/>
                      <a:pt x="5659" y="10902"/>
                    </a:cubicBezTo>
                    <a:cubicBezTo>
                      <a:pt x="5659" y="10834"/>
                      <a:pt x="5659" y="10834"/>
                      <a:pt x="5659" y="10834"/>
                    </a:cubicBezTo>
                    <a:cubicBezTo>
                      <a:pt x="5622" y="10834"/>
                      <a:pt x="5622" y="10834"/>
                      <a:pt x="5622" y="10834"/>
                    </a:cubicBezTo>
                    <a:cubicBezTo>
                      <a:pt x="5585" y="10834"/>
                      <a:pt x="5585" y="10834"/>
                      <a:pt x="5585" y="10834"/>
                    </a:cubicBezTo>
                    <a:cubicBezTo>
                      <a:pt x="5585" y="10834"/>
                      <a:pt x="5585" y="10834"/>
                      <a:pt x="5585" y="10834"/>
                    </a:cubicBezTo>
                    <a:cubicBezTo>
                      <a:pt x="5548" y="10834"/>
                      <a:pt x="5548" y="10834"/>
                      <a:pt x="5548" y="10834"/>
                    </a:cubicBezTo>
                    <a:close/>
                    <a:moveTo>
                      <a:pt x="5437" y="7245"/>
                    </a:moveTo>
                    <a:cubicBezTo>
                      <a:pt x="5437" y="7177"/>
                      <a:pt x="5437" y="7177"/>
                      <a:pt x="5437" y="7177"/>
                    </a:cubicBezTo>
                    <a:cubicBezTo>
                      <a:pt x="5400" y="7177"/>
                      <a:pt x="5400" y="7177"/>
                      <a:pt x="5400" y="7177"/>
                    </a:cubicBezTo>
                    <a:cubicBezTo>
                      <a:pt x="5400" y="7110"/>
                      <a:pt x="5400" y="7110"/>
                      <a:pt x="5400" y="7110"/>
                    </a:cubicBezTo>
                    <a:cubicBezTo>
                      <a:pt x="5437" y="7110"/>
                      <a:pt x="5437" y="7110"/>
                      <a:pt x="5437" y="7110"/>
                    </a:cubicBezTo>
                    <a:cubicBezTo>
                      <a:pt x="5437" y="7042"/>
                      <a:pt x="5437" y="7042"/>
                      <a:pt x="5437" y="7042"/>
                    </a:cubicBezTo>
                    <a:cubicBezTo>
                      <a:pt x="5400" y="7042"/>
                      <a:pt x="5400" y="7042"/>
                      <a:pt x="5400" y="7042"/>
                    </a:cubicBezTo>
                    <a:cubicBezTo>
                      <a:pt x="5363" y="7042"/>
                      <a:pt x="5363" y="7042"/>
                      <a:pt x="5363" y="7042"/>
                    </a:cubicBezTo>
                    <a:cubicBezTo>
                      <a:pt x="5363" y="7177"/>
                      <a:pt x="5363" y="7177"/>
                      <a:pt x="5363" y="7177"/>
                    </a:cubicBezTo>
                    <a:cubicBezTo>
                      <a:pt x="5363" y="7177"/>
                      <a:pt x="5363" y="7177"/>
                      <a:pt x="5363" y="7177"/>
                    </a:cubicBezTo>
                    <a:cubicBezTo>
                      <a:pt x="5400" y="7177"/>
                      <a:pt x="5400" y="7177"/>
                      <a:pt x="5400" y="7177"/>
                    </a:cubicBezTo>
                    <a:cubicBezTo>
                      <a:pt x="5400" y="7245"/>
                      <a:pt x="5400" y="7245"/>
                      <a:pt x="5400" y="7245"/>
                    </a:cubicBezTo>
                    <a:cubicBezTo>
                      <a:pt x="5437" y="7245"/>
                      <a:pt x="5437" y="7245"/>
                      <a:pt x="5437" y="7245"/>
                    </a:cubicBezTo>
                    <a:close/>
                    <a:moveTo>
                      <a:pt x="5400" y="6839"/>
                    </a:moveTo>
                    <a:cubicBezTo>
                      <a:pt x="5400" y="6771"/>
                      <a:pt x="5400" y="6771"/>
                      <a:pt x="5400" y="6771"/>
                    </a:cubicBezTo>
                    <a:cubicBezTo>
                      <a:pt x="5437" y="6839"/>
                      <a:pt x="5437" y="6839"/>
                      <a:pt x="5437" y="6839"/>
                    </a:cubicBezTo>
                    <a:cubicBezTo>
                      <a:pt x="5474" y="6771"/>
                      <a:pt x="5474" y="6771"/>
                      <a:pt x="5474" y="6771"/>
                    </a:cubicBezTo>
                    <a:cubicBezTo>
                      <a:pt x="5437" y="6771"/>
                      <a:pt x="5437" y="6771"/>
                      <a:pt x="5437" y="6771"/>
                    </a:cubicBezTo>
                    <a:cubicBezTo>
                      <a:pt x="5474" y="6703"/>
                      <a:pt x="5474" y="6703"/>
                      <a:pt x="5474" y="6703"/>
                    </a:cubicBezTo>
                    <a:cubicBezTo>
                      <a:pt x="5474" y="6703"/>
                      <a:pt x="5474" y="6703"/>
                      <a:pt x="5474" y="6703"/>
                    </a:cubicBezTo>
                    <a:cubicBezTo>
                      <a:pt x="5474" y="6703"/>
                      <a:pt x="5474" y="6703"/>
                      <a:pt x="5474" y="6703"/>
                    </a:cubicBezTo>
                    <a:cubicBezTo>
                      <a:pt x="5437" y="6703"/>
                      <a:pt x="5437" y="6703"/>
                      <a:pt x="5437" y="6703"/>
                    </a:cubicBezTo>
                    <a:cubicBezTo>
                      <a:pt x="5400" y="6771"/>
                      <a:pt x="5400" y="6771"/>
                      <a:pt x="5400" y="6771"/>
                    </a:cubicBezTo>
                    <a:cubicBezTo>
                      <a:pt x="5400" y="6771"/>
                      <a:pt x="5400" y="6771"/>
                      <a:pt x="5400" y="6771"/>
                    </a:cubicBezTo>
                    <a:cubicBezTo>
                      <a:pt x="5400" y="6839"/>
                      <a:pt x="5400" y="6839"/>
                      <a:pt x="5400" y="6839"/>
                    </a:cubicBezTo>
                    <a:close/>
                    <a:moveTo>
                      <a:pt x="5511" y="6907"/>
                    </a:moveTo>
                    <a:cubicBezTo>
                      <a:pt x="5548" y="6974"/>
                      <a:pt x="5548" y="6974"/>
                      <a:pt x="5548" y="6974"/>
                    </a:cubicBezTo>
                    <a:cubicBezTo>
                      <a:pt x="5585" y="6974"/>
                      <a:pt x="5585" y="6974"/>
                      <a:pt x="5585" y="6974"/>
                    </a:cubicBezTo>
                    <a:cubicBezTo>
                      <a:pt x="5622" y="6974"/>
                      <a:pt x="5622" y="6974"/>
                      <a:pt x="5622" y="6974"/>
                    </a:cubicBezTo>
                    <a:cubicBezTo>
                      <a:pt x="5622" y="6907"/>
                      <a:pt x="5622" y="6907"/>
                      <a:pt x="5622" y="6907"/>
                    </a:cubicBezTo>
                    <a:cubicBezTo>
                      <a:pt x="5585" y="6907"/>
                      <a:pt x="5585" y="6907"/>
                      <a:pt x="5585" y="6907"/>
                    </a:cubicBezTo>
                    <a:cubicBezTo>
                      <a:pt x="5548" y="6907"/>
                      <a:pt x="5548" y="6907"/>
                      <a:pt x="5548" y="6907"/>
                    </a:cubicBezTo>
                    <a:cubicBezTo>
                      <a:pt x="5511" y="6907"/>
                      <a:pt x="5511" y="6907"/>
                      <a:pt x="5511" y="6907"/>
                    </a:cubicBezTo>
                    <a:close/>
                    <a:moveTo>
                      <a:pt x="5844" y="7313"/>
                    </a:moveTo>
                    <a:cubicBezTo>
                      <a:pt x="5844" y="7381"/>
                      <a:pt x="5844" y="7381"/>
                      <a:pt x="5844" y="7381"/>
                    </a:cubicBezTo>
                    <a:cubicBezTo>
                      <a:pt x="5807" y="7381"/>
                      <a:pt x="5807" y="7381"/>
                      <a:pt x="5807" y="7381"/>
                    </a:cubicBezTo>
                    <a:cubicBezTo>
                      <a:pt x="5807" y="7448"/>
                      <a:pt x="5807" y="7448"/>
                      <a:pt x="5807" y="7448"/>
                    </a:cubicBezTo>
                    <a:cubicBezTo>
                      <a:pt x="5807" y="7448"/>
                      <a:pt x="5807" y="7448"/>
                      <a:pt x="5807" y="7448"/>
                    </a:cubicBezTo>
                    <a:cubicBezTo>
                      <a:pt x="5807" y="7516"/>
                      <a:pt x="5807" y="7516"/>
                      <a:pt x="5807" y="7516"/>
                    </a:cubicBezTo>
                    <a:cubicBezTo>
                      <a:pt x="5844" y="7516"/>
                      <a:pt x="5844" y="7516"/>
                      <a:pt x="5844" y="7516"/>
                    </a:cubicBezTo>
                    <a:cubicBezTo>
                      <a:pt x="5881" y="7448"/>
                      <a:pt x="5881" y="7448"/>
                      <a:pt x="5881" y="7448"/>
                    </a:cubicBezTo>
                    <a:cubicBezTo>
                      <a:pt x="5881" y="7448"/>
                      <a:pt x="5881" y="7448"/>
                      <a:pt x="5881" y="7448"/>
                    </a:cubicBezTo>
                    <a:cubicBezTo>
                      <a:pt x="5918" y="7381"/>
                      <a:pt x="5918" y="7381"/>
                      <a:pt x="5918" y="7381"/>
                    </a:cubicBezTo>
                    <a:cubicBezTo>
                      <a:pt x="5918" y="7381"/>
                      <a:pt x="5918" y="7381"/>
                      <a:pt x="5918" y="7381"/>
                    </a:cubicBezTo>
                    <a:cubicBezTo>
                      <a:pt x="5955" y="7313"/>
                      <a:pt x="5955" y="7313"/>
                      <a:pt x="5955" y="7313"/>
                    </a:cubicBezTo>
                    <a:cubicBezTo>
                      <a:pt x="5955" y="7245"/>
                      <a:pt x="5955" y="7245"/>
                      <a:pt x="5955" y="7245"/>
                    </a:cubicBezTo>
                    <a:cubicBezTo>
                      <a:pt x="5955" y="7245"/>
                      <a:pt x="5955" y="7245"/>
                      <a:pt x="5955" y="7245"/>
                    </a:cubicBezTo>
                    <a:cubicBezTo>
                      <a:pt x="5918" y="7245"/>
                      <a:pt x="5918" y="7245"/>
                      <a:pt x="5918" y="7245"/>
                    </a:cubicBezTo>
                    <a:cubicBezTo>
                      <a:pt x="5881" y="7245"/>
                      <a:pt x="5881" y="7245"/>
                      <a:pt x="5881" y="7245"/>
                    </a:cubicBezTo>
                    <a:cubicBezTo>
                      <a:pt x="5844" y="7313"/>
                      <a:pt x="5844" y="7313"/>
                      <a:pt x="5844" y="7313"/>
                    </a:cubicBezTo>
                    <a:close/>
                    <a:moveTo>
                      <a:pt x="5955" y="6771"/>
                    </a:moveTo>
                    <a:cubicBezTo>
                      <a:pt x="5918" y="6839"/>
                      <a:pt x="5918" y="6839"/>
                      <a:pt x="5918" y="6839"/>
                    </a:cubicBezTo>
                    <a:cubicBezTo>
                      <a:pt x="5918" y="6974"/>
                      <a:pt x="5918" y="6974"/>
                      <a:pt x="5918" y="6974"/>
                    </a:cubicBezTo>
                    <a:cubicBezTo>
                      <a:pt x="5918" y="7042"/>
                      <a:pt x="5918" y="7042"/>
                      <a:pt x="5918" y="7042"/>
                    </a:cubicBezTo>
                    <a:cubicBezTo>
                      <a:pt x="5918" y="7042"/>
                      <a:pt x="5918" y="7042"/>
                      <a:pt x="5918" y="7042"/>
                    </a:cubicBezTo>
                    <a:cubicBezTo>
                      <a:pt x="5955" y="7042"/>
                      <a:pt x="5955" y="7042"/>
                      <a:pt x="5955" y="7042"/>
                    </a:cubicBezTo>
                    <a:cubicBezTo>
                      <a:pt x="5955" y="7110"/>
                      <a:pt x="5955" y="7110"/>
                      <a:pt x="5955" y="7110"/>
                    </a:cubicBezTo>
                    <a:cubicBezTo>
                      <a:pt x="5992" y="7110"/>
                      <a:pt x="5992" y="7110"/>
                      <a:pt x="5992" y="7110"/>
                    </a:cubicBezTo>
                    <a:cubicBezTo>
                      <a:pt x="6029" y="7110"/>
                      <a:pt x="6029" y="7110"/>
                      <a:pt x="6029" y="7110"/>
                    </a:cubicBezTo>
                    <a:cubicBezTo>
                      <a:pt x="6029" y="7110"/>
                      <a:pt x="6029" y="7110"/>
                      <a:pt x="6029" y="7110"/>
                    </a:cubicBezTo>
                    <a:cubicBezTo>
                      <a:pt x="6066" y="7042"/>
                      <a:pt x="6066" y="7042"/>
                      <a:pt x="6066" y="7042"/>
                    </a:cubicBezTo>
                    <a:cubicBezTo>
                      <a:pt x="6029" y="6974"/>
                      <a:pt x="6029" y="6974"/>
                      <a:pt x="6029" y="6974"/>
                    </a:cubicBezTo>
                    <a:cubicBezTo>
                      <a:pt x="6029" y="6907"/>
                      <a:pt x="6029" y="6907"/>
                      <a:pt x="6029" y="6907"/>
                    </a:cubicBezTo>
                    <a:cubicBezTo>
                      <a:pt x="5992" y="6839"/>
                      <a:pt x="5992" y="6839"/>
                      <a:pt x="5992" y="6839"/>
                    </a:cubicBezTo>
                    <a:cubicBezTo>
                      <a:pt x="5955" y="6771"/>
                      <a:pt x="5955" y="6771"/>
                      <a:pt x="5955" y="6771"/>
                    </a:cubicBezTo>
                    <a:close/>
                    <a:moveTo>
                      <a:pt x="5733" y="5891"/>
                    </a:moveTo>
                    <a:cubicBezTo>
                      <a:pt x="5733" y="5823"/>
                      <a:pt x="5733" y="5823"/>
                      <a:pt x="5733" y="5823"/>
                    </a:cubicBezTo>
                    <a:cubicBezTo>
                      <a:pt x="5733" y="5823"/>
                      <a:pt x="5733" y="5823"/>
                      <a:pt x="5733" y="5823"/>
                    </a:cubicBezTo>
                    <a:cubicBezTo>
                      <a:pt x="5696" y="5823"/>
                      <a:pt x="5696" y="5823"/>
                      <a:pt x="5696" y="5823"/>
                    </a:cubicBezTo>
                    <a:cubicBezTo>
                      <a:pt x="5659" y="5823"/>
                      <a:pt x="5659" y="5823"/>
                      <a:pt x="5659" y="5823"/>
                    </a:cubicBezTo>
                    <a:cubicBezTo>
                      <a:pt x="5659" y="5823"/>
                      <a:pt x="5659" y="5823"/>
                      <a:pt x="5659" y="5823"/>
                    </a:cubicBezTo>
                    <a:cubicBezTo>
                      <a:pt x="5696" y="5823"/>
                      <a:pt x="5696" y="5823"/>
                      <a:pt x="5696" y="5823"/>
                    </a:cubicBezTo>
                    <a:cubicBezTo>
                      <a:pt x="5696" y="5891"/>
                      <a:pt x="5696" y="5891"/>
                      <a:pt x="5696" y="5891"/>
                    </a:cubicBezTo>
                    <a:cubicBezTo>
                      <a:pt x="5696" y="5891"/>
                      <a:pt x="5696" y="5891"/>
                      <a:pt x="5696" y="5891"/>
                    </a:cubicBezTo>
                    <a:cubicBezTo>
                      <a:pt x="5733" y="5891"/>
                      <a:pt x="5733" y="5891"/>
                      <a:pt x="5733" y="5891"/>
                    </a:cubicBezTo>
                    <a:close/>
                    <a:moveTo>
                      <a:pt x="5844" y="5214"/>
                    </a:moveTo>
                    <a:cubicBezTo>
                      <a:pt x="5807" y="5214"/>
                      <a:pt x="5807" y="5214"/>
                      <a:pt x="5807" y="5214"/>
                    </a:cubicBezTo>
                    <a:cubicBezTo>
                      <a:pt x="5807" y="5146"/>
                      <a:pt x="5807" y="5146"/>
                      <a:pt x="5807" y="5146"/>
                    </a:cubicBezTo>
                    <a:cubicBezTo>
                      <a:pt x="5807" y="5282"/>
                      <a:pt x="5807" y="5282"/>
                      <a:pt x="5807" y="5282"/>
                    </a:cubicBezTo>
                    <a:cubicBezTo>
                      <a:pt x="5844" y="5282"/>
                      <a:pt x="5844" y="5282"/>
                      <a:pt x="5844" y="5282"/>
                    </a:cubicBezTo>
                    <a:cubicBezTo>
                      <a:pt x="5844" y="5282"/>
                      <a:pt x="5844" y="5282"/>
                      <a:pt x="5844" y="5282"/>
                    </a:cubicBezTo>
                    <a:cubicBezTo>
                      <a:pt x="5844" y="5282"/>
                      <a:pt x="5844" y="5282"/>
                      <a:pt x="5844" y="5282"/>
                    </a:cubicBezTo>
                    <a:cubicBezTo>
                      <a:pt x="5881" y="5349"/>
                      <a:pt x="5881" y="5349"/>
                      <a:pt x="5881" y="5349"/>
                    </a:cubicBezTo>
                    <a:cubicBezTo>
                      <a:pt x="5881" y="5349"/>
                      <a:pt x="5881" y="5349"/>
                      <a:pt x="5881" y="5349"/>
                    </a:cubicBezTo>
                    <a:cubicBezTo>
                      <a:pt x="5881" y="5349"/>
                      <a:pt x="5881" y="5349"/>
                      <a:pt x="5881" y="5349"/>
                    </a:cubicBezTo>
                    <a:cubicBezTo>
                      <a:pt x="5881" y="5282"/>
                      <a:pt x="5881" y="5282"/>
                      <a:pt x="5881" y="5282"/>
                    </a:cubicBezTo>
                    <a:cubicBezTo>
                      <a:pt x="5881" y="5214"/>
                      <a:pt x="5881" y="5214"/>
                      <a:pt x="5881" y="5214"/>
                    </a:cubicBezTo>
                    <a:cubicBezTo>
                      <a:pt x="5881" y="5214"/>
                      <a:pt x="5881" y="5214"/>
                      <a:pt x="5881" y="5214"/>
                    </a:cubicBezTo>
                    <a:cubicBezTo>
                      <a:pt x="5881" y="5146"/>
                      <a:pt x="5881" y="5146"/>
                      <a:pt x="5881" y="5146"/>
                    </a:cubicBezTo>
                    <a:cubicBezTo>
                      <a:pt x="5881" y="5146"/>
                      <a:pt x="5881" y="5146"/>
                      <a:pt x="5881" y="5146"/>
                    </a:cubicBezTo>
                    <a:cubicBezTo>
                      <a:pt x="5881" y="5078"/>
                      <a:pt x="5881" y="5078"/>
                      <a:pt x="5881" y="5078"/>
                    </a:cubicBezTo>
                    <a:cubicBezTo>
                      <a:pt x="5844" y="5078"/>
                      <a:pt x="5844" y="5078"/>
                      <a:pt x="5844" y="5078"/>
                    </a:cubicBezTo>
                    <a:cubicBezTo>
                      <a:pt x="5844" y="5078"/>
                      <a:pt x="5844" y="5078"/>
                      <a:pt x="5844" y="5078"/>
                    </a:cubicBezTo>
                    <a:cubicBezTo>
                      <a:pt x="5807" y="5146"/>
                      <a:pt x="5807" y="5146"/>
                      <a:pt x="5807" y="5146"/>
                    </a:cubicBezTo>
                    <a:cubicBezTo>
                      <a:pt x="5844" y="5146"/>
                      <a:pt x="5844" y="5146"/>
                      <a:pt x="5844" y="5146"/>
                    </a:cubicBezTo>
                    <a:cubicBezTo>
                      <a:pt x="5844" y="5214"/>
                      <a:pt x="5844" y="5214"/>
                      <a:pt x="5844" y="5214"/>
                    </a:cubicBezTo>
                    <a:close/>
                    <a:moveTo>
                      <a:pt x="5770" y="4875"/>
                    </a:moveTo>
                    <a:cubicBezTo>
                      <a:pt x="5733" y="4875"/>
                      <a:pt x="5733" y="4875"/>
                      <a:pt x="5733" y="4875"/>
                    </a:cubicBezTo>
                    <a:cubicBezTo>
                      <a:pt x="5733" y="4875"/>
                      <a:pt x="5733" y="4875"/>
                      <a:pt x="5733" y="4875"/>
                    </a:cubicBezTo>
                    <a:cubicBezTo>
                      <a:pt x="5696" y="4808"/>
                      <a:pt x="5696" y="4808"/>
                      <a:pt x="5696" y="4808"/>
                    </a:cubicBezTo>
                    <a:cubicBezTo>
                      <a:pt x="5696" y="4875"/>
                      <a:pt x="5696" y="4875"/>
                      <a:pt x="5696" y="4875"/>
                    </a:cubicBezTo>
                    <a:cubicBezTo>
                      <a:pt x="5696" y="4875"/>
                      <a:pt x="5696" y="4875"/>
                      <a:pt x="5696" y="4875"/>
                    </a:cubicBezTo>
                    <a:cubicBezTo>
                      <a:pt x="5733" y="4943"/>
                      <a:pt x="5733" y="4943"/>
                      <a:pt x="5733" y="4943"/>
                    </a:cubicBezTo>
                    <a:cubicBezTo>
                      <a:pt x="5770" y="4943"/>
                      <a:pt x="5770" y="4943"/>
                      <a:pt x="5770" y="4943"/>
                    </a:cubicBezTo>
                    <a:cubicBezTo>
                      <a:pt x="5770" y="4875"/>
                      <a:pt x="5770" y="4875"/>
                      <a:pt x="5770" y="4875"/>
                    </a:cubicBezTo>
                    <a:close/>
                    <a:moveTo>
                      <a:pt x="5770" y="4808"/>
                    </a:moveTo>
                    <a:cubicBezTo>
                      <a:pt x="5770" y="4808"/>
                      <a:pt x="5807" y="4875"/>
                      <a:pt x="5807" y="4875"/>
                    </a:cubicBezTo>
                    <a:cubicBezTo>
                      <a:pt x="5844" y="4808"/>
                      <a:pt x="5844" y="4808"/>
                      <a:pt x="5844" y="4808"/>
                    </a:cubicBezTo>
                    <a:cubicBezTo>
                      <a:pt x="5881" y="4875"/>
                      <a:pt x="5881" y="4875"/>
                      <a:pt x="5881" y="4875"/>
                    </a:cubicBezTo>
                    <a:cubicBezTo>
                      <a:pt x="5881" y="4808"/>
                      <a:pt x="5881" y="4808"/>
                      <a:pt x="5881" y="4808"/>
                    </a:cubicBezTo>
                    <a:cubicBezTo>
                      <a:pt x="5881" y="4808"/>
                      <a:pt x="5881" y="4808"/>
                      <a:pt x="5881" y="4808"/>
                    </a:cubicBezTo>
                    <a:cubicBezTo>
                      <a:pt x="5844" y="4808"/>
                      <a:pt x="5844" y="4808"/>
                      <a:pt x="5844" y="4808"/>
                    </a:cubicBezTo>
                    <a:cubicBezTo>
                      <a:pt x="5844" y="4740"/>
                      <a:pt x="5844" y="4740"/>
                      <a:pt x="5844" y="4740"/>
                    </a:cubicBezTo>
                    <a:cubicBezTo>
                      <a:pt x="5807" y="4808"/>
                      <a:pt x="5807" y="4808"/>
                      <a:pt x="5807" y="4808"/>
                    </a:cubicBezTo>
                    <a:cubicBezTo>
                      <a:pt x="5770" y="4808"/>
                      <a:pt x="5770" y="4808"/>
                      <a:pt x="5770" y="4808"/>
                    </a:cubicBezTo>
                    <a:close/>
                    <a:moveTo>
                      <a:pt x="6177" y="6162"/>
                    </a:moveTo>
                    <a:cubicBezTo>
                      <a:pt x="6177" y="6094"/>
                      <a:pt x="6177" y="6094"/>
                      <a:pt x="6177" y="6094"/>
                    </a:cubicBezTo>
                    <a:cubicBezTo>
                      <a:pt x="6177" y="6026"/>
                      <a:pt x="6177" y="6026"/>
                      <a:pt x="6177" y="6026"/>
                    </a:cubicBezTo>
                    <a:cubicBezTo>
                      <a:pt x="6140" y="6094"/>
                      <a:pt x="6140" y="6094"/>
                      <a:pt x="6140" y="6094"/>
                    </a:cubicBezTo>
                    <a:cubicBezTo>
                      <a:pt x="6140" y="6094"/>
                      <a:pt x="6140" y="6094"/>
                      <a:pt x="6140" y="6094"/>
                    </a:cubicBezTo>
                    <a:cubicBezTo>
                      <a:pt x="6140" y="6162"/>
                      <a:pt x="6140" y="6162"/>
                      <a:pt x="6140" y="6162"/>
                    </a:cubicBezTo>
                    <a:cubicBezTo>
                      <a:pt x="6177" y="6162"/>
                      <a:pt x="6177" y="6162"/>
                      <a:pt x="6177" y="6162"/>
                    </a:cubicBezTo>
                    <a:close/>
                    <a:moveTo>
                      <a:pt x="6251" y="6094"/>
                    </a:moveTo>
                    <a:cubicBezTo>
                      <a:pt x="6288" y="6094"/>
                      <a:pt x="6288" y="6094"/>
                      <a:pt x="6288" y="6094"/>
                    </a:cubicBezTo>
                    <a:cubicBezTo>
                      <a:pt x="6288" y="6026"/>
                      <a:pt x="6288" y="6026"/>
                      <a:pt x="6288" y="6026"/>
                    </a:cubicBezTo>
                    <a:cubicBezTo>
                      <a:pt x="6251" y="6026"/>
                      <a:pt x="6251" y="6026"/>
                      <a:pt x="6251" y="6026"/>
                    </a:cubicBezTo>
                    <a:cubicBezTo>
                      <a:pt x="6251" y="6026"/>
                      <a:pt x="6251" y="6026"/>
                      <a:pt x="6251" y="6026"/>
                    </a:cubicBezTo>
                    <a:cubicBezTo>
                      <a:pt x="6214" y="6026"/>
                      <a:pt x="6214" y="6026"/>
                      <a:pt x="6214" y="6026"/>
                    </a:cubicBezTo>
                    <a:cubicBezTo>
                      <a:pt x="6214" y="6094"/>
                      <a:pt x="6214" y="6094"/>
                      <a:pt x="6214" y="6094"/>
                    </a:cubicBezTo>
                    <a:cubicBezTo>
                      <a:pt x="6251" y="6094"/>
                      <a:pt x="6251" y="6094"/>
                      <a:pt x="6251" y="6094"/>
                    </a:cubicBezTo>
                    <a:close/>
                    <a:moveTo>
                      <a:pt x="6399" y="6162"/>
                    </a:moveTo>
                    <a:cubicBezTo>
                      <a:pt x="6436" y="6094"/>
                      <a:pt x="6436" y="6094"/>
                      <a:pt x="6436" y="6094"/>
                    </a:cubicBezTo>
                    <a:cubicBezTo>
                      <a:pt x="6399" y="6094"/>
                      <a:pt x="6399" y="6094"/>
                      <a:pt x="6399" y="6094"/>
                    </a:cubicBezTo>
                    <a:cubicBezTo>
                      <a:pt x="6362" y="6094"/>
                      <a:pt x="6362" y="6094"/>
                      <a:pt x="6362" y="6094"/>
                    </a:cubicBezTo>
                    <a:cubicBezTo>
                      <a:pt x="6362" y="6162"/>
                      <a:pt x="6362" y="6162"/>
                      <a:pt x="6362" y="6162"/>
                    </a:cubicBezTo>
                    <a:cubicBezTo>
                      <a:pt x="6399" y="6162"/>
                      <a:pt x="6399" y="6162"/>
                      <a:pt x="6399" y="6162"/>
                    </a:cubicBezTo>
                    <a:close/>
                    <a:moveTo>
                      <a:pt x="6621" y="6026"/>
                    </a:moveTo>
                    <a:cubicBezTo>
                      <a:pt x="6658" y="6094"/>
                      <a:pt x="6658" y="6094"/>
                      <a:pt x="6658" y="6094"/>
                    </a:cubicBezTo>
                    <a:cubicBezTo>
                      <a:pt x="6658" y="6094"/>
                      <a:pt x="6658" y="6094"/>
                      <a:pt x="6658" y="6094"/>
                    </a:cubicBezTo>
                    <a:cubicBezTo>
                      <a:pt x="6695" y="6094"/>
                      <a:pt x="6695" y="6094"/>
                      <a:pt x="6695" y="6094"/>
                    </a:cubicBezTo>
                    <a:cubicBezTo>
                      <a:pt x="6658" y="6026"/>
                      <a:pt x="6658" y="6026"/>
                      <a:pt x="6658" y="6026"/>
                    </a:cubicBezTo>
                    <a:cubicBezTo>
                      <a:pt x="6621" y="6026"/>
                      <a:pt x="6621" y="6026"/>
                      <a:pt x="6621" y="6026"/>
                    </a:cubicBezTo>
                    <a:close/>
                    <a:moveTo>
                      <a:pt x="6510" y="5959"/>
                    </a:moveTo>
                    <a:cubicBezTo>
                      <a:pt x="6547" y="5959"/>
                      <a:pt x="6547" y="5959"/>
                      <a:pt x="6547" y="5959"/>
                    </a:cubicBezTo>
                    <a:cubicBezTo>
                      <a:pt x="6547" y="5959"/>
                      <a:pt x="6547" y="5959"/>
                      <a:pt x="6547" y="5959"/>
                    </a:cubicBezTo>
                    <a:cubicBezTo>
                      <a:pt x="6510" y="5891"/>
                      <a:pt x="6510" y="5891"/>
                      <a:pt x="6510" y="5891"/>
                    </a:cubicBezTo>
                    <a:cubicBezTo>
                      <a:pt x="6510" y="5891"/>
                      <a:pt x="6510" y="5891"/>
                      <a:pt x="6510" y="5891"/>
                    </a:cubicBezTo>
                    <a:cubicBezTo>
                      <a:pt x="6510" y="5959"/>
                      <a:pt x="6510" y="5959"/>
                      <a:pt x="6510" y="5959"/>
                    </a:cubicBezTo>
                    <a:cubicBezTo>
                      <a:pt x="6510" y="5959"/>
                      <a:pt x="6510" y="5959"/>
                      <a:pt x="6510" y="5959"/>
                    </a:cubicBezTo>
                    <a:close/>
                    <a:moveTo>
                      <a:pt x="6399" y="5755"/>
                    </a:moveTo>
                    <a:cubicBezTo>
                      <a:pt x="6399" y="5688"/>
                      <a:pt x="6399" y="5688"/>
                      <a:pt x="6399" y="5688"/>
                    </a:cubicBezTo>
                    <a:cubicBezTo>
                      <a:pt x="6362" y="5688"/>
                      <a:pt x="6362" y="5688"/>
                      <a:pt x="6362" y="5688"/>
                    </a:cubicBezTo>
                    <a:cubicBezTo>
                      <a:pt x="6325" y="5755"/>
                      <a:pt x="6325" y="5755"/>
                      <a:pt x="6325" y="5755"/>
                    </a:cubicBezTo>
                    <a:cubicBezTo>
                      <a:pt x="6325" y="5823"/>
                      <a:pt x="6325" y="5823"/>
                      <a:pt x="6325" y="5823"/>
                    </a:cubicBezTo>
                    <a:cubicBezTo>
                      <a:pt x="6362" y="5823"/>
                      <a:pt x="6362" y="5823"/>
                      <a:pt x="6362" y="5823"/>
                    </a:cubicBezTo>
                    <a:cubicBezTo>
                      <a:pt x="6362" y="5823"/>
                      <a:pt x="6362" y="5823"/>
                      <a:pt x="6362" y="5823"/>
                    </a:cubicBezTo>
                    <a:cubicBezTo>
                      <a:pt x="6362" y="5755"/>
                      <a:pt x="6362" y="5755"/>
                      <a:pt x="6362" y="5755"/>
                    </a:cubicBezTo>
                    <a:cubicBezTo>
                      <a:pt x="6362" y="5755"/>
                      <a:pt x="6362" y="5755"/>
                      <a:pt x="6362" y="5755"/>
                    </a:cubicBezTo>
                    <a:cubicBezTo>
                      <a:pt x="6399" y="5755"/>
                      <a:pt x="6399" y="5755"/>
                      <a:pt x="6399" y="5755"/>
                    </a:cubicBezTo>
                    <a:close/>
                    <a:moveTo>
                      <a:pt x="6473" y="5688"/>
                    </a:moveTo>
                    <a:cubicBezTo>
                      <a:pt x="6473" y="5688"/>
                      <a:pt x="6473" y="5688"/>
                      <a:pt x="6473" y="5688"/>
                    </a:cubicBezTo>
                    <a:cubicBezTo>
                      <a:pt x="6436" y="5688"/>
                      <a:pt x="6436" y="5688"/>
                      <a:pt x="6436" y="5688"/>
                    </a:cubicBezTo>
                    <a:cubicBezTo>
                      <a:pt x="6436" y="5688"/>
                      <a:pt x="6436" y="5688"/>
                      <a:pt x="6436" y="5688"/>
                    </a:cubicBezTo>
                    <a:cubicBezTo>
                      <a:pt x="6436" y="5755"/>
                      <a:pt x="6436" y="5755"/>
                      <a:pt x="6436" y="5755"/>
                    </a:cubicBezTo>
                    <a:cubicBezTo>
                      <a:pt x="6473" y="5755"/>
                      <a:pt x="6473" y="5755"/>
                      <a:pt x="6473" y="5755"/>
                    </a:cubicBezTo>
                    <a:cubicBezTo>
                      <a:pt x="6473" y="5755"/>
                      <a:pt x="6473" y="5755"/>
                      <a:pt x="6473" y="5755"/>
                    </a:cubicBezTo>
                    <a:cubicBezTo>
                      <a:pt x="6473" y="5688"/>
                      <a:pt x="6473" y="5688"/>
                      <a:pt x="6473" y="5688"/>
                    </a:cubicBezTo>
                    <a:close/>
                    <a:moveTo>
                      <a:pt x="6510" y="5755"/>
                    </a:moveTo>
                    <a:cubicBezTo>
                      <a:pt x="6510" y="5755"/>
                      <a:pt x="6510" y="5755"/>
                      <a:pt x="6510" y="5755"/>
                    </a:cubicBezTo>
                    <a:cubicBezTo>
                      <a:pt x="6510" y="5755"/>
                      <a:pt x="6510" y="5755"/>
                      <a:pt x="6510" y="5755"/>
                    </a:cubicBezTo>
                    <a:cubicBezTo>
                      <a:pt x="6547" y="5688"/>
                      <a:pt x="6547" y="5688"/>
                      <a:pt x="6547" y="5688"/>
                    </a:cubicBezTo>
                    <a:cubicBezTo>
                      <a:pt x="6547" y="5688"/>
                      <a:pt x="6547" y="5688"/>
                      <a:pt x="6547" y="5688"/>
                    </a:cubicBezTo>
                    <a:cubicBezTo>
                      <a:pt x="6547" y="5620"/>
                      <a:pt x="6547" y="5620"/>
                      <a:pt x="6547" y="5620"/>
                    </a:cubicBezTo>
                    <a:cubicBezTo>
                      <a:pt x="6510" y="5620"/>
                      <a:pt x="6510" y="5620"/>
                      <a:pt x="6510" y="5620"/>
                    </a:cubicBezTo>
                    <a:cubicBezTo>
                      <a:pt x="6510" y="5688"/>
                      <a:pt x="6510" y="5688"/>
                      <a:pt x="6510" y="5688"/>
                    </a:cubicBezTo>
                    <a:cubicBezTo>
                      <a:pt x="6510" y="5688"/>
                      <a:pt x="6510" y="5688"/>
                      <a:pt x="6510" y="5688"/>
                    </a:cubicBezTo>
                    <a:cubicBezTo>
                      <a:pt x="6510" y="5755"/>
                      <a:pt x="6510" y="5755"/>
                      <a:pt x="6510" y="5755"/>
                    </a:cubicBezTo>
                    <a:close/>
                    <a:moveTo>
                      <a:pt x="6399" y="5552"/>
                    </a:moveTo>
                    <a:cubicBezTo>
                      <a:pt x="6436" y="5485"/>
                      <a:pt x="6436" y="5485"/>
                      <a:pt x="6436" y="5485"/>
                    </a:cubicBezTo>
                    <a:cubicBezTo>
                      <a:pt x="6399" y="5485"/>
                      <a:pt x="6399" y="5485"/>
                      <a:pt x="6399" y="5485"/>
                    </a:cubicBezTo>
                    <a:cubicBezTo>
                      <a:pt x="6399" y="5485"/>
                      <a:pt x="6399" y="5485"/>
                      <a:pt x="6399" y="5485"/>
                    </a:cubicBezTo>
                    <a:cubicBezTo>
                      <a:pt x="6362" y="5485"/>
                      <a:pt x="6362" y="5485"/>
                      <a:pt x="6362" y="5485"/>
                    </a:cubicBezTo>
                    <a:cubicBezTo>
                      <a:pt x="6325" y="5485"/>
                      <a:pt x="6325" y="5485"/>
                      <a:pt x="6325" y="5485"/>
                    </a:cubicBezTo>
                    <a:cubicBezTo>
                      <a:pt x="6325" y="5552"/>
                      <a:pt x="6325" y="5552"/>
                      <a:pt x="6325" y="5552"/>
                    </a:cubicBezTo>
                    <a:cubicBezTo>
                      <a:pt x="6399" y="5552"/>
                      <a:pt x="6399" y="5552"/>
                      <a:pt x="6399" y="5552"/>
                    </a:cubicBezTo>
                    <a:cubicBezTo>
                      <a:pt x="6399" y="5552"/>
                      <a:pt x="6399" y="5552"/>
                      <a:pt x="6399" y="5552"/>
                    </a:cubicBezTo>
                    <a:close/>
                    <a:moveTo>
                      <a:pt x="6547" y="5417"/>
                    </a:moveTo>
                    <a:cubicBezTo>
                      <a:pt x="6547" y="5417"/>
                      <a:pt x="6547" y="5417"/>
                      <a:pt x="6547" y="5417"/>
                    </a:cubicBezTo>
                    <a:cubicBezTo>
                      <a:pt x="6547" y="5417"/>
                      <a:pt x="6547" y="5417"/>
                      <a:pt x="6547" y="5417"/>
                    </a:cubicBezTo>
                    <a:cubicBezTo>
                      <a:pt x="6547" y="5349"/>
                      <a:pt x="6547" y="5349"/>
                      <a:pt x="6547" y="5349"/>
                    </a:cubicBezTo>
                    <a:cubicBezTo>
                      <a:pt x="6584" y="5349"/>
                      <a:pt x="6584" y="5349"/>
                      <a:pt x="6584" y="5349"/>
                    </a:cubicBezTo>
                    <a:cubicBezTo>
                      <a:pt x="6584" y="5349"/>
                      <a:pt x="6584" y="5349"/>
                      <a:pt x="6584" y="5349"/>
                    </a:cubicBezTo>
                    <a:cubicBezTo>
                      <a:pt x="6547" y="5282"/>
                      <a:pt x="6547" y="5282"/>
                      <a:pt x="6547" y="5282"/>
                    </a:cubicBezTo>
                    <a:cubicBezTo>
                      <a:pt x="6510" y="5282"/>
                      <a:pt x="6510" y="5282"/>
                      <a:pt x="6510" y="5282"/>
                    </a:cubicBezTo>
                    <a:cubicBezTo>
                      <a:pt x="6510" y="5349"/>
                      <a:pt x="6510" y="5349"/>
                      <a:pt x="6510" y="5349"/>
                    </a:cubicBezTo>
                    <a:cubicBezTo>
                      <a:pt x="6510" y="5349"/>
                      <a:pt x="6510" y="5349"/>
                      <a:pt x="6510" y="5349"/>
                    </a:cubicBezTo>
                    <a:cubicBezTo>
                      <a:pt x="6510" y="5349"/>
                      <a:pt x="6510" y="5349"/>
                      <a:pt x="6510" y="5349"/>
                    </a:cubicBezTo>
                    <a:cubicBezTo>
                      <a:pt x="6473" y="5349"/>
                      <a:pt x="6473" y="5349"/>
                      <a:pt x="6473" y="5349"/>
                    </a:cubicBezTo>
                    <a:cubicBezTo>
                      <a:pt x="6473" y="5349"/>
                      <a:pt x="6473" y="5349"/>
                      <a:pt x="6473" y="5349"/>
                    </a:cubicBezTo>
                    <a:cubicBezTo>
                      <a:pt x="6473" y="5417"/>
                      <a:pt x="6473" y="5417"/>
                      <a:pt x="6473" y="5417"/>
                    </a:cubicBezTo>
                    <a:cubicBezTo>
                      <a:pt x="6510" y="5417"/>
                      <a:pt x="6510" y="5417"/>
                      <a:pt x="6510" y="5417"/>
                    </a:cubicBezTo>
                    <a:cubicBezTo>
                      <a:pt x="6510" y="5417"/>
                      <a:pt x="6510" y="5417"/>
                      <a:pt x="6510" y="5417"/>
                    </a:cubicBezTo>
                    <a:cubicBezTo>
                      <a:pt x="6547" y="5417"/>
                      <a:pt x="6547" y="5417"/>
                      <a:pt x="6547" y="5417"/>
                    </a:cubicBezTo>
                    <a:close/>
                    <a:moveTo>
                      <a:pt x="6436" y="3115"/>
                    </a:moveTo>
                    <a:cubicBezTo>
                      <a:pt x="6436" y="3115"/>
                      <a:pt x="6436" y="3115"/>
                      <a:pt x="6436" y="3115"/>
                    </a:cubicBezTo>
                    <a:cubicBezTo>
                      <a:pt x="6436" y="3047"/>
                      <a:pt x="6436" y="3047"/>
                      <a:pt x="6436" y="3047"/>
                    </a:cubicBezTo>
                    <a:cubicBezTo>
                      <a:pt x="6436" y="3047"/>
                      <a:pt x="6436" y="3047"/>
                      <a:pt x="6436" y="3047"/>
                    </a:cubicBezTo>
                    <a:cubicBezTo>
                      <a:pt x="6399" y="3047"/>
                      <a:pt x="6399" y="3047"/>
                      <a:pt x="6399" y="3047"/>
                    </a:cubicBezTo>
                    <a:cubicBezTo>
                      <a:pt x="6436" y="3115"/>
                      <a:pt x="6436" y="3115"/>
                      <a:pt x="6436" y="3115"/>
                    </a:cubicBezTo>
                    <a:close/>
                    <a:moveTo>
                      <a:pt x="6251" y="3589"/>
                    </a:moveTo>
                    <a:cubicBezTo>
                      <a:pt x="6251" y="3589"/>
                      <a:pt x="6251" y="3589"/>
                      <a:pt x="6251" y="3589"/>
                    </a:cubicBezTo>
                    <a:cubicBezTo>
                      <a:pt x="6288" y="3589"/>
                      <a:pt x="6288" y="3589"/>
                      <a:pt x="6288" y="3589"/>
                    </a:cubicBezTo>
                    <a:cubicBezTo>
                      <a:pt x="6288" y="3589"/>
                      <a:pt x="6288" y="3589"/>
                      <a:pt x="6288" y="3589"/>
                    </a:cubicBezTo>
                    <a:cubicBezTo>
                      <a:pt x="6325" y="3589"/>
                      <a:pt x="6325" y="3589"/>
                      <a:pt x="6325" y="3589"/>
                    </a:cubicBezTo>
                    <a:cubicBezTo>
                      <a:pt x="6325" y="3521"/>
                      <a:pt x="6325" y="3521"/>
                      <a:pt x="6325" y="3521"/>
                    </a:cubicBezTo>
                    <a:cubicBezTo>
                      <a:pt x="6288" y="3453"/>
                      <a:pt x="6288" y="3453"/>
                      <a:pt x="6288" y="3453"/>
                    </a:cubicBezTo>
                    <a:cubicBezTo>
                      <a:pt x="6251" y="3453"/>
                      <a:pt x="6251" y="3453"/>
                      <a:pt x="6251" y="3453"/>
                    </a:cubicBezTo>
                    <a:cubicBezTo>
                      <a:pt x="6251" y="3453"/>
                      <a:pt x="6251" y="3453"/>
                      <a:pt x="6251" y="3453"/>
                    </a:cubicBezTo>
                    <a:cubicBezTo>
                      <a:pt x="6251" y="3521"/>
                      <a:pt x="6251" y="3521"/>
                      <a:pt x="6251" y="3521"/>
                    </a:cubicBezTo>
                    <a:cubicBezTo>
                      <a:pt x="6251" y="3589"/>
                      <a:pt x="6251" y="3589"/>
                      <a:pt x="6251" y="3589"/>
                    </a:cubicBezTo>
                    <a:close/>
                    <a:moveTo>
                      <a:pt x="6990" y="3453"/>
                    </a:moveTo>
                    <a:cubicBezTo>
                      <a:pt x="6990" y="3453"/>
                      <a:pt x="6990" y="3453"/>
                      <a:pt x="6990" y="3453"/>
                    </a:cubicBezTo>
                    <a:cubicBezTo>
                      <a:pt x="7027" y="3453"/>
                      <a:pt x="7027" y="3453"/>
                      <a:pt x="7027" y="3453"/>
                    </a:cubicBezTo>
                    <a:cubicBezTo>
                      <a:pt x="7027" y="3453"/>
                      <a:pt x="7027" y="3453"/>
                      <a:pt x="7027" y="3453"/>
                    </a:cubicBezTo>
                    <a:cubicBezTo>
                      <a:pt x="7064" y="3453"/>
                      <a:pt x="7064" y="3453"/>
                      <a:pt x="7064" y="3453"/>
                    </a:cubicBezTo>
                    <a:cubicBezTo>
                      <a:pt x="7064" y="3453"/>
                      <a:pt x="7064" y="3453"/>
                      <a:pt x="7064" y="3453"/>
                    </a:cubicBezTo>
                    <a:cubicBezTo>
                      <a:pt x="7064" y="3453"/>
                      <a:pt x="7064" y="3453"/>
                      <a:pt x="7064" y="3453"/>
                    </a:cubicBezTo>
                    <a:cubicBezTo>
                      <a:pt x="7101" y="3453"/>
                      <a:pt x="7101" y="3453"/>
                      <a:pt x="7101" y="3453"/>
                    </a:cubicBezTo>
                    <a:cubicBezTo>
                      <a:pt x="7101" y="3386"/>
                      <a:pt x="7101" y="3386"/>
                      <a:pt x="7101" y="3386"/>
                    </a:cubicBezTo>
                    <a:cubicBezTo>
                      <a:pt x="7101" y="3318"/>
                      <a:pt x="7101" y="3318"/>
                      <a:pt x="7101" y="3318"/>
                    </a:cubicBezTo>
                    <a:cubicBezTo>
                      <a:pt x="7138" y="3318"/>
                      <a:pt x="7138" y="3318"/>
                      <a:pt x="7138" y="3318"/>
                    </a:cubicBezTo>
                    <a:cubicBezTo>
                      <a:pt x="7138" y="3250"/>
                      <a:pt x="7138" y="3250"/>
                      <a:pt x="7138" y="3250"/>
                    </a:cubicBezTo>
                    <a:cubicBezTo>
                      <a:pt x="7138" y="3250"/>
                      <a:pt x="7138" y="3250"/>
                      <a:pt x="7138" y="3250"/>
                    </a:cubicBezTo>
                    <a:cubicBezTo>
                      <a:pt x="7101" y="3250"/>
                      <a:pt x="7101" y="3250"/>
                      <a:pt x="7101" y="3250"/>
                    </a:cubicBezTo>
                    <a:cubicBezTo>
                      <a:pt x="7101" y="3250"/>
                      <a:pt x="7101" y="3250"/>
                      <a:pt x="7101" y="3250"/>
                    </a:cubicBezTo>
                    <a:cubicBezTo>
                      <a:pt x="7064" y="3318"/>
                      <a:pt x="7064" y="3318"/>
                      <a:pt x="7064" y="3318"/>
                    </a:cubicBezTo>
                    <a:cubicBezTo>
                      <a:pt x="7027" y="3318"/>
                      <a:pt x="7027" y="3318"/>
                      <a:pt x="7027" y="3318"/>
                    </a:cubicBezTo>
                    <a:cubicBezTo>
                      <a:pt x="6990" y="3453"/>
                      <a:pt x="6990" y="3453"/>
                      <a:pt x="6990" y="3453"/>
                    </a:cubicBezTo>
                    <a:cubicBezTo>
                      <a:pt x="6990" y="3453"/>
                      <a:pt x="6990" y="3453"/>
                      <a:pt x="6990" y="3453"/>
                    </a:cubicBezTo>
                    <a:close/>
                    <a:moveTo>
                      <a:pt x="7286" y="3521"/>
                    </a:moveTo>
                    <a:cubicBezTo>
                      <a:pt x="7323" y="3521"/>
                      <a:pt x="7323" y="3521"/>
                      <a:pt x="7323" y="3521"/>
                    </a:cubicBezTo>
                    <a:cubicBezTo>
                      <a:pt x="7360" y="3453"/>
                      <a:pt x="7360" y="3453"/>
                      <a:pt x="7360" y="3453"/>
                    </a:cubicBezTo>
                    <a:cubicBezTo>
                      <a:pt x="7323" y="3453"/>
                      <a:pt x="7323" y="3453"/>
                      <a:pt x="7323" y="3453"/>
                    </a:cubicBezTo>
                    <a:cubicBezTo>
                      <a:pt x="7286" y="3453"/>
                      <a:pt x="7286" y="3453"/>
                      <a:pt x="7286" y="3453"/>
                    </a:cubicBezTo>
                    <a:cubicBezTo>
                      <a:pt x="7286" y="3521"/>
                      <a:pt x="7286" y="3521"/>
                      <a:pt x="7286" y="3521"/>
                    </a:cubicBezTo>
                    <a:cubicBezTo>
                      <a:pt x="7286" y="3521"/>
                      <a:pt x="7286" y="3521"/>
                      <a:pt x="7286" y="3521"/>
                    </a:cubicBezTo>
                    <a:close/>
                    <a:moveTo>
                      <a:pt x="7360" y="3656"/>
                    </a:moveTo>
                    <a:cubicBezTo>
                      <a:pt x="7360" y="3656"/>
                      <a:pt x="7360" y="3656"/>
                      <a:pt x="7360" y="3656"/>
                    </a:cubicBezTo>
                    <a:cubicBezTo>
                      <a:pt x="7360" y="3656"/>
                      <a:pt x="7360" y="3656"/>
                      <a:pt x="7360" y="3656"/>
                    </a:cubicBezTo>
                    <a:cubicBezTo>
                      <a:pt x="7397" y="3589"/>
                      <a:pt x="7397" y="3589"/>
                      <a:pt x="7397" y="3589"/>
                    </a:cubicBezTo>
                    <a:cubicBezTo>
                      <a:pt x="7360" y="3589"/>
                      <a:pt x="7360" y="3589"/>
                      <a:pt x="7360" y="3589"/>
                    </a:cubicBezTo>
                    <a:cubicBezTo>
                      <a:pt x="7360" y="3521"/>
                      <a:pt x="7360" y="3521"/>
                      <a:pt x="7360" y="3521"/>
                    </a:cubicBezTo>
                    <a:cubicBezTo>
                      <a:pt x="7323" y="3521"/>
                      <a:pt x="7323" y="3521"/>
                      <a:pt x="7323" y="3521"/>
                    </a:cubicBezTo>
                    <a:cubicBezTo>
                      <a:pt x="7323" y="3589"/>
                      <a:pt x="7323" y="3589"/>
                      <a:pt x="7323" y="3589"/>
                    </a:cubicBezTo>
                    <a:cubicBezTo>
                      <a:pt x="7360" y="3589"/>
                      <a:pt x="7360" y="3589"/>
                      <a:pt x="7360" y="3589"/>
                    </a:cubicBezTo>
                    <a:cubicBezTo>
                      <a:pt x="7360" y="3656"/>
                      <a:pt x="7360" y="3656"/>
                      <a:pt x="7360" y="3656"/>
                    </a:cubicBezTo>
                    <a:close/>
                    <a:moveTo>
                      <a:pt x="7064" y="3792"/>
                    </a:moveTo>
                    <a:cubicBezTo>
                      <a:pt x="7101" y="3724"/>
                      <a:pt x="7101" y="3724"/>
                      <a:pt x="7101" y="3724"/>
                    </a:cubicBezTo>
                    <a:cubicBezTo>
                      <a:pt x="7101" y="3724"/>
                      <a:pt x="7101" y="3724"/>
                      <a:pt x="7101" y="3724"/>
                    </a:cubicBezTo>
                    <a:cubicBezTo>
                      <a:pt x="7064" y="3724"/>
                      <a:pt x="7064" y="3724"/>
                      <a:pt x="7064" y="3724"/>
                    </a:cubicBezTo>
                    <a:cubicBezTo>
                      <a:pt x="7064" y="3724"/>
                      <a:pt x="7064" y="3724"/>
                      <a:pt x="7064" y="3724"/>
                    </a:cubicBezTo>
                    <a:cubicBezTo>
                      <a:pt x="7027" y="3724"/>
                      <a:pt x="7027" y="3724"/>
                      <a:pt x="7027" y="3724"/>
                    </a:cubicBezTo>
                    <a:cubicBezTo>
                      <a:pt x="7027" y="3792"/>
                      <a:pt x="7027" y="3792"/>
                      <a:pt x="7027" y="3792"/>
                    </a:cubicBezTo>
                    <a:cubicBezTo>
                      <a:pt x="7064" y="3792"/>
                      <a:pt x="7064" y="3792"/>
                      <a:pt x="7064" y="3792"/>
                    </a:cubicBezTo>
                    <a:close/>
                    <a:moveTo>
                      <a:pt x="7212" y="3792"/>
                    </a:moveTo>
                    <a:cubicBezTo>
                      <a:pt x="7249" y="3724"/>
                      <a:pt x="7249" y="3724"/>
                      <a:pt x="7249" y="3724"/>
                    </a:cubicBezTo>
                    <a:cubicBezTo>
                      <a:pt x="7249" y="3724"/>
                      <a:pt x="7249" y="3724"/>
                      <a:pt x="7249" y="3724"/>
                    </a:cubicBezTo>
                    <a:cubicBezTo>
                      <a:pt x="7249" y="3724"/>
                      <a:pt x="7249" y="3724"/>
                      <a:pt x="7249" y="3724"/>
                    </a:cubicBezTo>
                    <a:cubicBezTo>
                      <a:pt x="7249" y="3656"/>
                      <a:pt x="7249" y="3656"/>
                      <a:pt x="7249" y="3656"/>
                    </a:cubicBezTo>
                    <a:cubicBezTo>
                      <a:pt x="7212" y="3656"/>
                      <a:pt x="7212" y="3656"/>
                      <a:pt x="7212" y="3656"/>
                    </a:cubicBezTo>
                    <a:cubicBezTo>
                      <a:pt x="7212" y="3656"/>
                      <a:pt x="7212" y="3656"/>
                      <a:pt x="7212" y="3656"/>
                    </a:cubicBezTo>
                    <a:cubicBezTo>
                      <a:pt x="7175" y="3724"/>
                      <a:pt x="7175" y="3724"/>
                      <a:pt x="7175" y="3724"/>
                    </a:cubicBezTo>
                    <a:cubicBezTo>
                      <a:pt x="7175" y="3724"/>
                      <a:pt x="7175" y="3724"/>
                      <a:pt x="7175" y="3724"/>
                    </a:cubicBezTo>
                    <a:cubicBezTo>
                      <a:pt x="7175" y="3724"/>
                      <a:pt x="7175" y="3724"/>
                      <a:pt x="7175" y="3724"/>
                    </a:cubicBezTo>
                    <a:cubicBezTo>
                      <a:pt x="7175" y="3724"/>
                      <a:pt x="7175" y="3724"/>
                      <a:pt x="7175" y="3724"/>
                    </a:cubicBezTo>
                    <a:cubicBezTo>
                      <a:pt x="7212" y="3724"/>
                      <a:pt x="7212" y="3724"/>
                      <a:pt x="7212" y="3724"/>
                    </a:cubicBezTo>
                    <a:cubicBezTo>
                      <a:pt x="7212" y="3724"/>
                      <a:pt x="7212" y="3724"/>
                      <a:pt x="7212" y="3724"/>
                    </a:cubicBezTo>
                    <a:cubicBezTo>
                      <a:pt x="7212" y="3792"/>
                      <a:pt x="7212" y="3792"/>
                      <a:pt x="7212" y="3792"/>
                    </a:cubicBezTo>
                    <a:close/>
                    <a:moveTo>
                      <a:pt x="7249" y="4063"/>
                    </a:moveTo>
                    <a:cubicBezTo>
                      <a:pt x="7249" y="4063"/>
                      <a:pt x="7249" y="4063"/>
                      <a:pt x="7249" y="4063"/>
                    </a:cubicBezTo>
                    <a:cubicBezTo>
                      <a:pt x="7286" y="4063"/>
                      <a:pt x="7286" y="4063"/>
                      <a:pt x="7286" y="4063"/>
                    </a:cubicBezTo>
                    <a:cubicBezTo>
                      <a:pt x="7323" y="4063"/>
                      <a:pt x="7323" y="4063"/>
                      <a:pt x="7323" y="4063"/>
                    </a:cubicBezTo>
                    <a:cubicBezTo>
                      <a:pt x="7323" y="4063"/>
                      <a:pt x="7323" y="4063"/>
                      <a:pt x="7323" y="4063"/>
                    </a:cubicBezTo>
                    <a:cubicBezTo>
                      <a:pt x="7360" y="4063"/>
                      <a:pt x="7360" y="4063"/>
                      <a:pt x="7360" y="4063"/>
                    </a:cubicBezTo>
                    <a:cubicBezTo>
                      <a:pt x="7397" y="4063"/>
                      <a:pt x="7397" y="4063"/>
                      <a:pt x="7397" y="4063"/>
                    </a:cubicBezTo>
                    <a:cubicBezTo>
                      <a:pt x="7397" y="3995"/>
                      <a:pt x="7397" y="3995"/>
                      <a:pt x="7397" y="3995"/>
                    </a:cubicBezTo>
                    <a:cubicBezTo>
                      <a:pt x="7397" y="3995"/>
                      <a:pt x="7397" y="3995"/>
                      <a:pt x="7397" y="3995"/>
                    </a:cubicBezTo>
                    <a:cubicBezTo>
                      <a:pt x="7397" y="3995"/>
                      <a:pt x="7397" y="3995"/>
                      <a:pt x="7397" y="3995"/>
                    </a:cubicBezTo>
                    <a:cubicBezTo>
                      <a:pt x="7397" y="3995"/>
                      <a:pt x="7397" y="3995"/>
                      <a:pt x="7397" y="3995"/>
                    </a:cubicBezTo>
                    <a:cubicBezTo>
                      <a:pt x="7397" y="3927"/>
                      <a:pt x="7397" y="3927"/>
                      <a:pt x="7397" y="3927"/>
                    </a:cubicBezTo>
                    <a:cubicBezTo>
                      <a:pt x="7360" y="3927"/>
                      <a:pt x="7360" y="3927"/>
                      <a:pt x="7360" y="3927"/>
                    </a:cubicBezTo>
                    <a:cubicBezTo>
                      <a:pt x="7360" y="3927"/>
                      <a:pt x="7360" y="3927"/>
                      <a:pt x="7360" y="3927"/>
                    </a:cubicBezTo>
                    <a:cubicBezTo>
                      <a:pt x="7360" y="3995"/>
                      <a:pt x="7360" y="3995"/>
                      <a:pt x="7360" y="3995"/>
                    </a:cubicBezTo>
                    <a:cubicBezTo>
                      <a:pt x="7323" y="3995"/>
                      <a:pt x="7323" y="3995"/>
                      <a:pt x="7323" y="3995"/>
                    </a:cubicBezTo>
                    <a:cubicBezTo>
                      <a:pt x="7323" y="3995"/>
                      <a:pt x="7323" y="3995"/>
                      <a:pt x="7323" y="3995"/>
                    </a:cubicBezTo>
                    <a:cubicBezTo>
                      <a:pt x="7323" y="3927"/>
                      <a:pt x="7323" y="3927"/>
                      <a:pt x="7323" y="3927"/>
                    </a:cubicBezTo>
                    <a:cubicBezTo>
                      <a:pt x="7286" y="3927"/>
                      <a:pt x="7286" y="3927"/>
                      <a:pt x="7286" y="3927"/>
                    </a:cubicBezTo>
                    <a:cubicBezTo>
                      <a:pt x="7286" y="3995"/>
                      <a:pt x="7286" y="3995"/>
                      <a:pt x="7286" y="3995"/>
                    </a:cubicBezTo>
                    <a:cubicBezTo>
                      <a:pt x="7286" y="3995"/>
                      <a:pt x="7286" y="3995"/>
                      <a:pt x="7286" y="3995"/>
                    </a:cubicBezTo>
                    <a:cubicBezTo>
                      <a:pt x="7249" y="3995"/>
                      <a:pt x="7249" y="3995"/>
                      <a:pt x="7249" y="3995"/>
                    </a:cubicBezTo>
                    <a:cubicBezTo>
                      <a:pt x="7249" y="4063"/>
                      <a:pt x="7249" y="4063"/>
                      <a:pt x="7249" y="4063"/>
                    </a:cubicBezTo>
                    <a:cubicBezTo>
                      <a:pt x="7249" y="4063"/>
                      <a:pt x="7249" y="4063"/>
                      <a:pt x="7249" y="4063"/>
                    </a:cubicBezTo>
                    <a:close/>
                    <a:moveTo>
                      <a:pt x="4290" y="2438"/>
                    </a:moveTo>
                    <a:cubicBezTo>
                      <a:pt x="4327" y="2438"/>
                      <a:pt x="4327" y="2438"/>
                      <a:pt x="4327" y="2438"/>
                    </a:cubicBezTo>
                    <a:cubicBezTo>
                      <a:pt x="4364" y="2505"/>
                      <a:pt x="4364" y="2505"/>
                      <a:pt x="4364" y="2505"/>
                    </a:cubicBezTo>
                    <a:cubicBezTo>
                      <a:pt x="4364" y="2505"/>
                      <a:pt x="4364" y="2505"/>
                      <a:pt x="4364" y="2505"/>
                    </a:cubicBezTo>
                    <a:cubicBezTo>
                      <a:pt x="4401" y="2438"/>
                      <a:pt x="4401" y="2438"/>
                      <a:pt x="4401" y="2438"/>
                    </a:cubicBezTo>
                    <a:cubicBezTo>
                      <a:pt x="4438" y="2438"/>
                      <a:pt x="4438" y="2438"/>
                      <a:pt x="4438" y="2438"/>
                    </a:cubicBezTo>
                    <a:cubicBezTo>
                      <a:pt x="4401" y="2438"/>
                      <a:pt x="4401" y="2438"/>
                      <a:pt x="4401" y="2438"/>
                    </a:cubicBezTo>
                    <a:cubicBezTo>
                      <a:pt x="4364" y="2438"/>
                      <a:pt x="4364" y="2438"/>
                      <a:pt x="4364" y="2438"/>
                    </a:cubicBezTo>
                    <a:cubicBezTo>
                      <a:pt x="4327" y="2438"/>
                      <a:pt x="4327" y="2438"/>
                      <a:pt x="4327" y="2438"/>
                    </a:cubicBezTo>
                    <a:cubicBezTo>
                      <a:pt x="4327" y="2370"/>
                      <a:pt x="4327" y="2370"/>
                      <a:pt x="4327" y="2370"/>
                    </a:cubicBezTo>
                    <a:cubicBezTo>
                      <a:pt x="4290" y="2370"/>
                      <a:pt x="4290" y="2370"/>
                      <a:pt x="4290" y="2370"/>
                    </a:cubicBezTo>
                    <a:cubicBezTo>
                      <a:pt x="4290" y="2438"/>
                      <a:pt x="4290" y="2438"/>
                      <a:pt x="4290" y="2438"/>
                    </a:cubicBezTo>
                    <a:cubicBezTo>
                      <a:pt x="4290" y="2438"/>
                      <a:pt x="4290" y="2438"/>
                      <a:pt x="4290" y="2438"/>
                    </a:cubicBezTo>
                    <a:close/>
                    <a:moveTo>
                      <a:pt x="4216" y="1287"/>
                    </a:moveTo>
                    <a:cubicBezTo>
                      <a:pt x="4216" y="1287"/>
                      <a:pt x="4216" y="1287"/>
                      <a:pt x="4216" y="1287"/>
                    </a:cubicBezTo>
                    <a:cubicBezTo>
                      <a:pt x="4216" y="1219"/>
                      <a:pt x="4216" y="1219"/>
                      <a:pt x="4216" y="1219"/>
                    </a:cubicBezTo>
                    <a:cubicBezTo>
                      <a:pt x="4253" y="1151"/>
                      <a:pt x="4253" y="1151"/>
                      <a:pt x="4253" y="1151"/>
                    </a:cubicBezTo>
                    <a:cubicBezTo>
                      <a:pt x="4290" y="1151"/>
                      <a:pt x="4290" y="1151"/>
                      <a:pt x="4290" y="1151"/>
                    </a:cubicBezTo>
                    <a:cubicBezTo>
                      <a:pt x="4364" y="1219"/>
                      <a:pt x="4364" y="1219"/>
                      <a:pt x="4364" y="1219"/>
                    </a:cubicBezTo>
                    <a:cubicBezTo>
                      <a:pt x="4364" y="1219"/>
                      <a:pt x="4364" y="1219"/>
                      <a:pt x="4364" y="1219"/>
                    </a:cubicBezTo>
                    <a:cubicBezTo>
                      <a:pt x="4327" y="1287"/>
                      <a:pt x="4327" y="1287"/>
                      <a:pt x="4327" y="1287"/>
                    </a:cubicBezTo>
                    <a:cubicBezTo>
                      <a:pt x="4290" y="1287"/>
                      <a:pt x="4290" y="1287"/>
                      <a:pt x="4290" y="1287"/>
                    </a:cubicBezTo>
                    <a:cubicBezTo>
                      <a:pt x="4253" y="1287"/>
                      <a:pt x="4253" y="1287"/>
                      <a:pt x="4253" y="1287"/>
                    </a:cubicBezTo>
                    <a:cubicBezTo>
                      <a:pt x="4253" y="1287"/>
                      <a:pt x="4216" y="1287"/>
                      <a:pt x="4216" y="1287"/>
                    </a:cubicBezTo>
                    <a:close/>
                    <a:moveTo>
                      <a:pt x="5252" y="406"/>
                    </a:moveTo>
                    <a:cubicBezTo>
                      <a:pt x="5252" y="339"/>
                      <a:pt x="5252" y="339"/>
                      <a:pt x="5252" y="339"/>
                    </a:cubicBezTo>
                    <a:cubicBezTo>
                      <a:pt x="5289" y="339"/>
                      <a:pt x="5289" y="339"/>
                      <a:pt x="5289" y="339"/>
                    </a:cubicBezTo>
                    <a:cubicBezTo>
                      <a:pt x="5326" y="339"/>
                      <a:pt x="5326" y="339"/>
                      <a:pt x="5326" y="339"/>
                    </a:cubicBezTo>
                    <a:cubicBezTo>
                      <a:pt x="5363" y="339"/>
                      <a:pt x="5363" y="339"/>
                      <a:pt x="5363" y="339"/>
                    </a:cubicBezTo>
                    <a:cubicBezTo>
                      <a:pt x="5363" y="339"/>
                      <a:pt x="5363" y="339"/>
                      <a:pt x="5363" y="339"/>
                    </a:cubicBezTo>
                    <a:cubicBezTo>
                      <a:pt x="5363" y="406"/>
                      <a:pt x="5363" y="406"/>
                      <a:pt x="5363" y="406"/>
                    </a:cubicBezTo>
                    <a:cubicBezTo>
                      <a:pt x="5326" y="474"/>
                      <a:pt x="5326" y="474"/>
                      <a:pt x="5326" y="474"/>
                    </a:cubicBezTo>
                    <a:cubicBezTo>
                      <a:pt x="5289" y="474"/>
                      <a:pt x="5289" y="474"/>
                      <a:pt x="5289" y="474"/>
                    </a:cubicBezTo>
                    <a:cubicBezTo>
                      <a:pt x="5252" y="474"/>
                      <a:pt x="5252" y="474"/>
                      <a:pt x="5252" y="474"/>
                    </a:cubicBezTo>
                    <a:cubicBezTo>
                      <a:pt x="5252" y="406"/>
                      <a:pt x="5252" y="406"/>
                      <a:pt x="5252" y="406"/>
                    </a:cubicBezTo>
                    <a:close/>
                    <a:moveTo>
                      <a:pt x="5955" y="1219"/>
                    </a:moveTo>
                    <a:cubicBezTo>
                      <a:pt x="6029" y="1151"/>
                      <a:pt x="6029" y="1151"/>
                      <a:pt x="6029" y="1151"/>
                    </a:cubicBezTo>
                    <a:cubicBezTo>
                      <a:pt x="6066" y="1083"/>
                      <a:pt x="6066" y="1083"/>
                      <a:pt x="6066" y="1083"/>
                    </a:cubicBezTo>
                    <a:cubicBezTo>
                      <a:pt x="6066" y="1016"/>
                      <a:pt x="6066" y="1016"/>
                      <a:pt x="6066" y="1016"/>
                    </a:cubicBezTo>
                    <a:cubicBezTo>
                      <a:pt x="6103" y="948"/>
                      <a:pt x="6103" y="948"/>
                      <a:pt x="6103" y="948"/>
                    </a:cubicBezTo>
                    <a:cubicBezTo>
                      <a:pt x="6140" y="880"/>
                      <a:pt x="6140" y="880"/>
                      <a:pt x="6140" y="880"/>
                    </a:cubicBezTo>
                    <a:cubicBezTo>
                      <a:pt x="6214" y="813"/>
                      <a:pt x="6214" y="813"/>
                      <a:pt x="6214" y="813"/>
                    </a:cubicBezTo>
                    <a:cubicBezTo>
                      <a:pt x="6214" y="813"/>
                      <a:pt x="6214" y="813"/>
                      <a:pt x="6214" y="813"/>
                    </a:cubicBezTo>
                    <a:cubicBezTo>
                      <a:pt x="6214" y="745"/>
                      <a:pt x="6214" y="745"/>
                      <a:pt x="6214" y="745"/>
                    </a:cubicBezTo>
                    <a:cubicBezTo>
                      <a:pt x="6140" y="677"/>
                      <a:pt x="6140" y="677"/>
                      <a:pt x="6140" y="677"/>
                    </a:cubicBezTo>
                    <a:cubicBezTo>
                      <a:pt x="6103" y="609"/>
                      <a:pt x="6103" y="609"/>
                      <a:pt x="6103" y="609"/>
                    </a:cubicBezTo>
                    <a:cubicBezTo>
                      <a:pt x="6066" y="542"/>
                      <a:pt x="6066" y="542"/>
                      <a:pt x="6066" y="542"/>
                    </a:cubicBezTo>
                    <a:cubicBezTo>
                      <a:pt x="6066" y="474"/>
                      <a:pt x="6066" y="474"/>
                      <a:pt x="6066" y="474"/>
                    </a:cubicBezTo>
                    <a:cubicBezTo>
                      <a:pt x="6103" y="406"/>
                      <a:pt x="6103" y="406"/>
                      <a:pt x="6103" y="406"/>
                    </a:cubicBezTo>
                    <a:cubicBezTo>
                      <a:pt x="6103" y="339"/>
                      <a:pt x="6103" y="339"/>
                      <a:pt x="6103" y="339"/>
                    </a:cubicBezTo>
                    <a:cubicBezTo>
                      <a:pt x="6103" y="339"/>
                      <a:pt x="6103" y="339"/>
                      <a:pt x="6103" y="339"/>
                    </a:cubicBezTo>
                    <a:cubicBezTo>
                      <a:pt x="5992" y="339"/>
                      <a:pt x="5992" y="339"/>
                      <a:pt x="5992" y="339"/>
                    </a:cubicBezTo>
                    <a:cubicBezTo>
                      <a:pt x="5955" y="339"/>
                      <a:pt x="5955" y="339"/>
                      <a:pt x="5955" y="339"/>
                    </a:cubicBezTo>
                    <a:cubicBezTo>
                      <a:pt x="5881" y="271"/>
                      <a:pt x="5881" y="271"/>
                      <a:pt x="5881" y="271"/>
                    </a:cubicBezTo>
                    <a:cubicBezTo>
                      <a:pt x="5844" y="135"/>
                      <a:pt x="5844" y="135"/>
                      <a:pt x="5844" y="135"/>
                    </a:cubicBezTo>
                    <a:cubicBezTo>
                      <a:pt x="5770" y="68"/>
                      <a:pt x="5770" y="68"/>
                      <a:pt x="5770" y="68"/>
                    </a:cubicBezTo>
                    <a:cubicBezTo>
                      <a:pt x="5733" y="0"/>
                      <a:pt x="5733" y="0"/>
                      <a:pt x="5733" y="0"/>
                    </a:cubicBezTo>
                    <a:cubicBezTo>
                      <a:pt x="5696" y="0"/>
                      <a:pt x="5696" y="0"/>
                      <a:pt x="5696" y="0"/>
                    </a:cubicBezTo>
                    <a:cubicBezTo>
                      <a:pt x="5696" y="68"/>
                      <a:pt x="5696" y="68"/>
                      <a:pt x="5696" y="68"/>
                    </a:cubicBezTo>
                    <a:cubicBezTo>
                      <a:pt x="5696" y="68"/>
                      <a:pt x="5696" y="68"/>
                      <a:pt x="5696" y="68"/>
                    </a:cubicBezTo>
                    <a:cubicBezTo>
                      <a:pt x="5696" y="135"/>
                      <a:pt x="5696" y="135"/>
                      <a:pt x="5696" y="135"/>
                    </a:cubicBezTo>
                    <a:cubicBezTo>
                      <a:pt x="5696" y="203"/>
                      <a:pt x="5696" y="203"/>
                      <a:pt x="5696" y="203"/>
                    </a:cubicBezTo>
                    <a:cubicBezTo>
                      <a:pt x="5659" y="271"/>
                      <a:pt x="5659" y="271"/>
                      <a:pt x="5659" y="271"/>
                    </a:cubicBezTo>
                    <a:cubicBezTo>
                      <a:pt x="5622" y="339"/>
                      <a:pt x="5622" y="339"/>
                      <a:pt x="5622" y="339"/>
                    </a:cubicBezTo>
                    <a:cubicBezTo>
                      <a:pt x="5622" y="406"/>
                      <a:pt x="5622" y="406"/>
                      <a:pt x="5622" y="406"/>
                    </a:cubicBezTo>
                    <a:cubicBezTo>
                      <a:pt x="5585" y="474"/>
                      <a:pt x="5585" y="474"/>
                      <a:pt x="5585" y="474"/>
                    </a:cubicBezTo>
                    <a:cubicBezTo>
                      <a:pt x="5622" y="677"/>
                      <a:pt x="5622" y="677"/>
                      <a:pt x="5622" y="677"/>
                    </a:cubicBezTo>
                    <a:cubicBezTo>
                      <a:pt x="5622" y="745"/>
                      <a:pt x="5622" y="745"/>
                      <a:pt x="5622" y="745"/>
                    </a:cubicBezTo>
                    <a:cubicBezTo>
                      <a:pt x="5659" y="813"/>
                      <a:pt x="5659" y="813"/>
                      <a:pt x="5659" y="813"/>
                    </a:cubicBezTo>
                    <a:cubicBezTo>
                      <a:pt x="5659" y="813"/>
                      <a:pt x="5659" y="813"/>
                      <a:pt x="5659" y="813"/>
                    </a:cubicBezTo>
                    <a:cubicBezTo>
                      <a:pt x="5659" y="948"/>
                      <a:pt x="5659" y="948"/>
                      <a:pt x="5659" y="948"/>
                    </a:cubicBezTo>
                    <a:cubicBezTo>
                      <a:pt x="5622" y="1016"/>
                      <a:pt x="5622" y="1016"/>
                      <a:pt x="5622" y="1016"/>
                    </a:cubicBezTo>
                    <a:cubicBezTo>
                      <a:pt x="5622" y="1083"/>
                      <a:pt x="5622" y="1083"/>
                      <a:pt x="5622" y="1083"/>
                    </a:cubicBezTo>
                    <a:cubicBezTo>
                      <a:pt x="5622" y="1151"/>
                      <a:pt x="5622" y="1151"/>
                      <a:pt x="5622" y="1151"/>
                    </a:cubicBezTo>
                    <a:cubicBezTo>
                      <a:pt x="5659" y="1083"/>
                      <a:pt x="5659" y="1083"/>
                      <a:pt x="5659" y="1083"/>
                    </a:cubicBezTo>
                    <a:cubicBezTo>
                      <a:pt x="5659" y="1083"/>
                      <a:pt x="5659" y="1083"/>
                      <a:pt x="5659" y="1083"/>
                    </a:cubicBezTo>
                    <a:cubicBezTo>
                      <a:pt x="5696" y="1016"/>
                      <a:pt x="5696" y="1016"/>
                      <a:pt x="5696" y="1016"/>
                    </a:cubicBezTo>
                    <a:cubicBezTo>
                      <a:pt x="5733" y="1083"/>
                      <a:pt x="5733" y="1083"/>
                      <a:pt x="5733" y="1083"/>
                    </a:cubicBezTo>
                    <a:cubicBezTo>
                      <a:pt x="5733" y="1083"/>
                      <a:pt x="5733" y="1083"/>
                      <a:pt x="5733" y="1083"/>
                    </a:cubicBezTo>
                    <a:cubicBezTo>
                      <a:pt x="5770" y="1151"/>
                      <a:pt x="5770" y="1151"/>
                      <a:pt x="5770" y="1151"/>
                    </a:cubicBezTo>
                    <a:cubicBezTo>
                      <a:pt x="5807" y="1151"/>
                      <a:pt x="5807" y="1151"/>
                      <a:pt x="5807" y="1151"/>
                    </a:cubicBezTo>
                    <a:cubicBezTo>
                      <a:pt x="5807" y="1151"/>
                      <a:pt x="5807" y="1151"/>
                      <a:pt x="5807" y="1151"/>
                    </a:cubicBezTo>
                    <a:cubicBezTo>
                      <a:pt x="5844" y="1151"/>
                      <a:pt x="5844" y="1151"/>
                      <a:pt x="5844" y="1151"/>
                    </a:cubicBezTo>
                    <a:cubicBezTo>
                      <a:pt x="5881" y="1219"/>
                      <a:pt x="5881" y="1219"/>
                      <a:pt x="5881" y="1219"/>
                    </a:cubicBezTo>
                    <a:cubicBezTo>
                      <a:pt x="5918" y="1219"/>
                      <a:pt x="5918" y="1219"/>
                      <a:pt x="5918" y="1219"/>
                    </a:cubicBezTo>
                    <a:cubicBezTo>
                      <a:pt x="5955" y="1219"/>
                      <a:pt x="5955" y="1219"/>
                      <a:pt x="5955" y="1219"/>
                    </a:cubicBezTo>
                    <a:close/>
                    <a:moveTo>
                      <a:pt x="5807" y="1557"/>
                    </a:moveTo>
                    <a:cubicBezTo>
                      <a:pt x="5807" y="1557"/>
                      <a:pt x="5807" y="1557"/>
                      <a:pt x="5807" y="1557"/>
                    </a:cubicBezTo>
                    <a:cubicBezTo>
                      <a:pt x="5844" y="1625"/>
                      <a:pt x="5844" y="1625"/>
                      <a:pt x="5844" y="1625"/>
                    </a:cubicBezTo>
                    <a:cubicBezTo>
                      <a:pt x="5881" y="1625"/>
                      <a:pt x="5881" y="1625"/>
                      <a:pt x="5881" y="1625"/>
                    </a:cubicBezTo>
                    <a:cubicBezTo>
                      <a:pt x="5918" y="1557"/>
                      <a:pt x="5918" y="1557"/>
                      <a:pt x="5918" y="1557"/>
                    </a:cubicBezTo>
                    <a:cubicBezTo>
                      <a:pt x="5955" y="1557"/>
                      <a:pt x="5955" y="1557"/>
                      <a:pt x="5955" y="1557"/>
                    </a:cubicBezTo>
                    <a:cubicBezTo>
                      <a:pt x="5992" y="1490"/>
                      <a:pt x="5992" y="1490"/>
                      <a:pt x="5992" y="1490"/>
                    </a:cubicBezTo>
                    <a:cubicBezTo>
                      <a:pt x="5992" y="1422"/>
                      <a:pt x="5992" y="1422"/>
                      <a:pt x="5992" y="1422"/>
                    </a:cubicBezTo>
                    <a:cubicBezTo>
                      <a:pt x="6029" y="1354"/>
                      <a:pt x="6029" y="1354"/>
                      <a:pt x="6029" y="1354"/>
                    </a:cubicBezTo>
                    <a:cubicBezTo>
                      <a:pt x="5992" y="1287"/>
                      <a:pt x="5992" y="1287"/>
                      <a:pt x="5992" y="1287"/>
                    </a:cubicBezTo>
                    <a:cubicBezTo>
                      <a:pt x="5955" y="1287"/>
                      <a:pt x="5955" y="1287"/>
                      <a:pt x="5955" y="1287"/>
                    </a:cubicBezTo>
                    <a:cubicBezTo>
                      <a:pt x="5881" y="1219"/>
                      <a:pt x="5881" y="1219"/>
                      <a:pt x="5881" y="1219"/>
                    </a:cubicBezTo>
                    <a:cubicBezTo>
                      <a:pt x="5844" y="1287"/>
                      <a:pt x="5844" y="1287"/>
                      <a:pt x="5844" y="1287"/>
                    </a:cubicBezTo>
                    <a:cubicBezTo>
                      <a:pt x="5807" y="1287"/>
                      <a:pt x="5807" y="1287"/>
                      <a:pt x="5807" y="1287"/>
                    </a:cubicBezTo>
                    <a:cubicBezTo>
                      <a:pt x="5770" y="1287"/>
                      <a:pt x="5770" y="1287"/>
                      <a:pt x="5770" y="1287"/>
                    </a:cubicBezTo>
                    <a:cubicBezTo>
                      <a:pt x="5733" y="1287"/>
                      <a:pt x="5733" y="1287"/>
                      <a:pt x="5733" y="1287"/>
                    </a:cubicBezTo>
                    <a:cubicBezTo>
                      <a:pt x="5733" y="1287"/>
                      <a:pt x="5733" y="1287"/>
                      <a:pt x="5733" y="1287"/>
                    </a:cubicBezTo>
                    <a:cubicBezTo>
                      <a:pt x="5696" y="1287"/>
                      <a:pt x="5696" y="1287"/>
                      <a:pt x="5696" y="1287"/>
                    </a:cubicBezTo>
                    <a:cubicBezTo>
                      <a:pt x="5659" y="1287"/>
                      <a:pt x="5659" y="1287"/>
                      <a:pt x="5659" y="1287"/>
                    </a:cubicBezTo>
                    <a:cubicBezTo>
                      <a:pt x="5696" y="1354"/>
                      <a:pt x="5696" y="1354"/>
                      <a:pt x="5696" y="1354"/>
                    </a:cubicBezTo>
                    <a:cubicBezTo>
                      <a:pt x="5733" y="1354"/>
                      <a:pt x="5733" y="1354"/>
                      <a:pt x="5733" y="1354"/>
                    </a:cubicBezTo>
                    <a:cubicBezTo>
                      <a:pt x="5733" y="1422"/>
                      <a:pt x="5733" y="1422"/>
                      <a:pt x="5733" y="1422"/>
                    </a:cubicBezTo>
                    <a:cubicBezTo>
                      <a:pt x="5770" y="1422"/>
                      <a:pt x="5770" y="1422"/>
                      <a:pt x="5770" y="1422"/>
                    </a:cubicBezTo>
                    <a:cubicBezTo>
                      <a:pt x="5807" y="1490"/>
                      <a:pt x="5807" y="1490"/>
                      <a:pt x="5807" y="1490"/>
                    </a:cubicBezTo>
                    <a:cubicBezTo>
                      <a:pt x="5844" y="1490"/>
                      <a:pt x="5844" y="1490"/>
                      <a:pt x="5844" y="1490"/>
                    </a:cubicBezTo>
                    <a:cubicBezTo>
                      <a:pt x="5881" y="1490"/>
                      <a:pt x="5881" y="1490"/>
                      <a:pt x="5881" y="1490"/>
                    </a:cubicBezTo>
                    <a:cubicBezTo>
                      <a:pt x="5918" y="1557"/>
                      <a:pt x="5918" y="1557"/>
                      <a:pt x="5918" y="1557"/>
                    </a:cubicBezTo>
                    <a:cubicBezTo>
                      <a:pt x="5918" y="1557"/>
                      <a:pt x="5918" y="1557"/>
                      <a:pt x="5918" y="1557"/>
                    </a:cubicBezTo>
                    <a:cubicBezTo>
                      <a:pt x="5844" y="1557"/>
                      <a:pt x="5844" y="1557"/>
                      <a:pt x="5844" y="1557"/>
                    </a:cubicBezTo>
                    <a:cubicBezTo>
                      <a:pt x="5807" y="1557"/>
                      <a:pt x="5807" y="1557"/>
                      <a:pt x="5807" y="1557"/>
                    </a:cubicBezTo>
                    <a:close/>
                    <a:moveTo>
                      <a:pt x="6916" y="1761"/>
                    </a:moveTo>
                    <a:cubicBezTo>
                      <a:pt x="6916" y="1761"/>
                      <a:pt x="6916" y="1761"/>
                      <a:pt x="6916" y="1761"/>
                    </a:cubicBezTo>
                    <a:cubicBezTo>
                      <a:pt x="6879" y="1828"/>
                      <a:pt x="6879" y="1828"/>
                      <a:pt x="6879" y="1828"/>
                    </a:cubicBezTo>
                    <a:cubicBezTo>
                      <a:pt x="6842" y="1896"/>
                      <a:pt x="6842" y="1896"/>
                      <a:pt x="6842" y="1896"/>
                    </a:cubicBezTo>
                    <a:cubicBezTo>
                      <a:pt x="6805" y="1964"/>
                      <a:pt x="6805" y="1964"/>
                      <a:pt x="6805" y="1964"/>
                    </a:cubicBezTo>
                    <a:cubicBezTo>
                      <a:pt x="6768" y="1964"/>
                      <a:pt x="6768" y="1964"/>
                      <a:pt x="6768" y="1964"/>
                    </a:cubicBezTo>
                    <a:cubicBezTo>
                      <a:pt x="6732" y="1964"/>
                      <a:pt x="6732" y="1964"/>
                      <a:pt x="6732" y="1964"/>
                    </a:cubicBezTo>
                    <a:cubicBezTo>
                      <a:pt x="6732" y="1964"/>
                      <a:pt x="6732" y="1964"/>
                      <a:pt x="6732" y="1964"/>
                    </a:cubicBezTo>
                    <a:cubicBezTo>
                      <a:pt x="6695" y="1896"/>
                      <a:pt x="6695" y="1896"/>
                      <a:pt x="6695" y="1896"/>
                    </a:cubicBezTo>
                    <a:cubicBezTo>
                      <a:pt x="6658" y="1896"/>
                      <a:pt x="6658" y="1896"/>
                      <a:pt x="6658" y="1896"/>
                    </a:cubicBezTo>
                    <a:cubicBezTo>
                      <a:pt x="6621" y="1896"/>
                      <a:pt x="6621" y="1896"/>
                      <a:pt x="6621" y="1896"/>
                    </a:cubicBezTo>
                    <a:cubicBezTo>
                      <a:pt x="6621" y="1896"/>
                      <a:pt x="6621" y="1896"/>
                      <a:pt x="6621" y="1896"/>
                    </a:cubicBezTo>
                    <a:cubicBezTo>
                      <a:pt x="6510" y="1896"/>
                      <a:pt x="6510" y="1896"/>
                      <a:pt x="6510" y="1896"/>
                    </a:cubicBezTo>
                    <a:cubicBezTo>
                      <a:pt x="6473" y="1896"/>
                      <a:pt x="6473" y="1896"/>
                      <a:pt x="6473" y="1896"/>
                    </a:cubicBezTo>
                    <a:cubicBezTo>
                      <a:pt x="6473" y="1828"/>
                      <a:pt x="6473" y="1828"/>
                      <a:pt x="6473" y="1828"/>
                    </a:cubicBezTo>
                    <a:cubicBezTo>
                      <a:pt x="6436" y="1896"/>
                      <a:pt x="6436" y="1896"/>
                      <a:pt x="6436" y="1896"/>
                    </a:cubicBezTo>
                    <a:cubicBezTo>
                      <a:pt x="6362" y="1896"/>
                      <a:pt x="6362" y="1896"/>
                      <a:pt x="6362" y="1896"/>
                    </a:cubicBezTo>
                    <a:cubicBezTo>
                      <a:pt x="6362" y="1896"/>
                      <a:pt x="6362" y="1896"/>
                      <a:pt x="6362" y="1896"/>
                    </a:cubicBezTo>
                    <a:cubicBezTo>
                      <a:pt x="6325" y="1828"/>
                      <a:pt x="6325" y="1828"/>
                      <a:pt x="6325" y="1828"/>
                    </a:cubicBezTo>
                    <a:cubicBezTo>
                      <a:pt x="6288" y="1828"/>
                      <a:pt x="6288" y="1828"/>
                      <a:pt x="6288" y="1828"/>
                    </a:cubicBezTo>
                    <a:cubicBezTo>
                      <a:pt x="6251" y="1828"/>
                      <a:pt x="6251" y="1828"/>
                      <a:pt x="6251" y="1828"/>
                    </a:cubicBezTo>
                    <a:cubicBezTo>
                      <a:pt x="6214" y="1693"/>
                      <a:pt x="6214" y="1693"/>
                      <a:pt x="6214" y="1693"/>
                    </a:cubicBezTo>
                    <a:cubicBezTo>
                      <a:pt x="6214" y="1625"/>
                      <a:pt x="6214" y="1625"/>
                      <a:pt x="6214" y="1625"/>
                    </a:cubicBezTo>
                    <a:cubicBezTo>
                      <a:pt x="6177" y="1625"/>
                      <a:pt x="6177" y="1625"/>
                      <a:pt x="6177" y="1625"/>
                    </a:cubicBezTo>
                    <a:cubicBezTo>
                      <a:pt x="6140" y="1693"/>
                      <a:pt x="6140" y="1693"/>
                      <a:pt x="6140" y="1693"/>
                    </a:cubicBezTo>
                    <a:cubicBezTo>
                      <a:pt x="6140" y="1625"/>
                      <a:pt x="6140" y="1625"/>
                      <a:pt x="6140" y="1625"/>
                    </a:cubicBezTo>
                    <a:cubicBezTo>
                      <a:pt x="6103" y="1625"/>
                      <a:pt x="6103" y="1625"/>
                      <a:pt x="6103" y="1625"/>
                    </a:cubicBezTo>
                    <a:cubicBezTo>
                      <a:pt x="6103" y="1625"/>
                      <a:pt x="6103" y="1625"/>
                      <a:pt x="6103" y="1625"/>
                    </a:cubicBezTo>
                    <a:cubicBezTo>
                      <a:pt x="6103" y="1693"/>
                      <a:pt x="6103" y="1693"/>
                      <a:pt x="6103" y="1693"/>
                    </a:cubicBezTo>
                    <a:cubicBezTo>
                      <a:pt x="6066" y="1693"/>
                      <a:pt x="6066" y="1693"/>
                      <a:pt x="6066" y="1693"/>
                    </a:cubicBezTo>
                    <a:cubicBezTo>
                      <a:pt x="6066" y="1693"/>
                      <a:pt x="6066" y="1693"/>
                      <a:pt x="6066" y="1693"/>
                    </a:cubicBezTo>
                    <a:cubicBezTo>
                      <a:pt x="6029" y="1625"/>
                      <a:pt x="6029" y="1625"/>
                      <a:pt x="6029" y="1625"/>
                    </a:cubicBezTo>
                    <a:cubicBezTo>
                      <a:pt x="6029" y="1625"/>
                      <a:pt x="6029" y="1625"/>
                      <a:pt x="6029" y="1625"/>
                    </a:cubicBezTo>
                    <a:cubicBezTo>
                      <a:pt x="6066" y="1557"/>
                      <a:pt x="6066" y="1557"/>
                      <a:pt x="6066" y="1557"/>
                    </a:cubicBezTo>
                    <a:cubicBezTo>
                      <a:pt x="6103" y="1557"/>
                      <a:pt x="6103" y="1557"/>
                      <a:pt x="6103" y="1557"/>
                    </a:cubicBezTo>
                    <a:cubicBezTo>
                      <a:pt x="6066" y="1422"/>
                      <a:pt x="6066" y="1422"/>
                      <a:pt x="6066" y="1422"/>
                    </a:cubicBezTo>
                    <a:cubicBezTo>
                      <a:pt x="6066" y="1422"/>
                      <a:pt x="6066" y="1422"/>
                      <a:pt x="6066" y="1422"/>
                    </a:cubicBezTo>
                    <a:cubicBezTo>
                      <a:pt x="6103" y="1354"/>
                      <a:pt x="6103" y="1354"/>
                      <a:pt x="6103" y="1354"/>
                    </a:cubicBezTo>
                    <a:cubicBezTo>
                      <a:pt x="6103" y="1287"/>
                      <a:pt x="6103" y="1287"/>
                      <a:pt x="6103" y="1287"/>
                    </a:cubicBezTo>
                    <a:cubicBezTo>
                      <a:pt x="6103" y="1287"/>
                      <a:pt x="6103" y="1287"/>
                      <a:pt x="6103" y="1287"/>
                    </a:cubicBezTo>
                    <a:cubicBezTo>
                      <a:pt x="6066" y="1287"/>
                      <a:pt x="6066" y="1287"/>
                      <a:pt x="6066" y="1287"/>
                    </a:cubicBezTo>
                    <a:cubicBezTo>
                      <a:pt x="6066" y="1219"/>
                      <a:pt x="6066" y="1219"/>
                      <a:pt x="6066" y="1219"/>
                    </a:cubicBezTo>
                    <a:cubicBezTo>
                      <a:pt x="6066" y="1151"/>
                      <a:pt x="6066" y="1151"/>
                      <a:pt x="6066" y="1151"/>
                    </a:cubicBezTo>
                    <a:cubicBezTo>
                      <a:pt x="6103" y="1083"/>
                      <a:pt x="6103" y="1083"/>
                      <a:pt x="6103" y="1083"/>
                    </a:cubicBezTo>
                    <a:cubicBezTo>
                      <a:pt x="6140" y="1083"/>
                      <a:pt x="6140" y="1083"/>
                      <a:pt x="6140" y="1083"/>
                    </a:cubicBezTo>
                    <a:cubicBezTo>
                      <a:pt x="6140" y="1016"/>
                      <a:pt x="6140" y="1016"/>
                      <a:pt x="6140" y="1016"/>
                    </a:cubicBezTo>
                    <a:cubicBezTo>
                      <a:pt x="6140" y="1016"/>
                      <a:pt x="6140" y="1016"/>
                      <a:pt x="6140" y="1016"/>
                    </a:cubicBezTo>
                    <a:cubicBezTo>
                      <a:pt x="6214" y="948"/>
                      <a:pt x="6214" y="948"/>
                      <a:pt x="6214" y="948"/>
                    </a:cubicBezTo>
                    <a:cubicBezTo>
                      <a:pt x="6251" y="948"/>
                      <a:pt x="6251" y="948"/>
                      <a:pt x="6251" y="948"/>
                    </a:cubicBezTo>
                    <a:cubicBezTo>
                      <a:pt x="6251" y="880"/>
                      <a:pt x="6251" y="880"/>
                      <a:pt x="6251" y="880"/>
                    </a:cubicBezTo>
                    <a:cubicBezTo>
                      <a:pt x="6288" y="813"/>
                      <a:pt x="6288" y="813"/>
                      <a:pt x="6288" y="813"/>
                    </a:cubicBezTo>
                    <a:cubicBezTo>
                      <a:pt x="6325" y="813"/>
                      <a:pt x="6325" y="813"/>
                      <a:pt x="6325" y="813"/>
                    </a:cubicBezTo>
                    <a:cubicBezTo>
                      <a:pt x="6399" y="880"/>
                      <a:pt x="6399" y="880"/>
                      <a:pt x="6399" y="880"/>
                    </a:cubicBezTo>
                    <a:cubicBezTo>
                      <a:pt x="6436" y="1016"/>
                      <a:pt x="6436" y="1016"/>
                      <a:pt x="6436" y="1016"/>
                    </a:cubicBezTo>
                    <a:cubicBezTo>
                      <a:pt x="6436" y="1083"/>
                      <a:pt x="6436" y="1083"/>
                      <a:pt x="6436" y="1083"/>
                    </a:cubicBezTo>
                    <a:cubicBezTo>
                      <a:pt x="6436" y="1151"/>
                      <a:pt x="6436" y="1151"/>
                      <a:pt x="6436" y="1151"/>
                    </a:cubicBezTo>
                    <a:cubicBezTo>
                      <a:pt x="6436" y="1151"/>
                      <a:pt x="6436" y="1151"/>
                      <a:pt x="6436" y="1151"/>
                    </a:cubicBezTo>
                    <a:cubicBezTo>
                      <a:pt x="6436" y="1219"/>
                      <a:pt x="6436" y="1219"/>
                      <a:pt x="6436" y="1219"/>
                    </a:cubicBezTo>
                    <a:cubicBezTo>
                      <a:pt x="6436" y="1287"/>
                      <a:pt x="6436" y="1287"/>
                      <a:pt x="6436" y="1287"/>
                    </a:cubicBezTo>
                    <a:cubicBezTo>
                      <a:pt x="6436" y="1287"/>
                      <a:pt x="6436" y="1287"/>
                      <a:pt x="6436" y="1287"/>
                    </a:cubicBezTo>
                    <a:cubicBezTo>
                      <a:pt x="6436" y="1287"/>
                      <a:pt x="6436" y="1287"/>
                      <a:pt x="6436" y="1287"/>
                    </a:cubicBezTo>
                    <a:cubicBezTo>
                      <a:pt x="6473" y="1219"/>
                      <a:pt x="6473" y="1219"/>
                      <a:pt x="6473" y="1219"/>
                    </a:cubicBezTo>
                    <a:cubicBezTo>
                      <a:pt x="6473" y="1151"/>
                      <a:pt x="6473" y="1151"/>
                      <a:pt x="6473" y="1151"/>
                    </a:cubicBezTo>
                    <a:cubicBezTo>
                      <a:pt x="6473" y="1083"/>
                      <a:pt x="6473" y="1083"/>
                      <a:pt x="6473" y="1083"/>
                    </a:cubicBezTo>
                    <a:cubicBezTo>
                      <a:pt x="6473" y="1083"/>
                      <a:pt x="6473" y="1083"/>
                      <a:pt x="6473" y="1083"/>
                    </a:cubicBezTo>
                    <a:cubicBezTo>
                      <a:pt x="6473" y="1016"/>
                      <a:pt x="6473" y="1016"/>
                      <a:pt x="6473" y="1016"/>
                    </a:cubicBezTo>
                    <a:cubicBezTo>
                      <a:pt x="6436" y="948"/>
                      <a:pt x="6436" y="948"/>
                      <a:pt x="6436" y="948"/>
                    </a:cubicBezTo>
                    <a:cubicBezTo>
                      <a:pt x="6436" y="880"/>
                      <a:pt x="6436" y="880"/>
                      <a:pt x="6436" y="880"/>
                    </a:cubicBezTo>
                    <a:cubicBezTo>
                      <a:pt x="6436" y="880"/>
                      <a:pt x="6436" y="880"/>
                      <a:pt x="6436" y="880"/>
                    </a:cubicBezTo>
                    <a:cubicBezTo>
                      <a:pt x="6510" y="880"/>
                      <a:pt x="6510" y="880"/>
                      <a:pt x="6510" y="880"/>
                    </a:cubicBezTo>
                    <a:cubicBezTo>
                      <a:pt x="6547" y="880"/>
                      <a:pt x="6547" y="880"/>
                      <a:pt x="6547" y="880"/>
                    </a:cubicBezTo>
                    <a:cubicBezTo>
                      <a:pt x="6658" y="1016"/>
                      <a:pt x="6658" y="1016"/>
                      <a:pt x="6658" y="1016"/>
                    </a:cubicBezTo>
                    <a:cubicBezTo>
                      <a:pt x="6695" y="1016"/>
                      <a:pt x="6695" y="1016"/>
                      <a:pt x="6695" y="1016"/>
                    </a:cubicBezTo>
                    <a:cubicBezTo>
                      <a:pt x="6695" y="1016"/>
                      <a:pt x="6695" y="1016"/>
                      <a:pt x="6695" y="1016"/>
                    </a:cubicBezTo>
                    <a:cubicBezTo>
                      <a:pt x="6695" y="1083"/>
                      <a:pt x="6695" y="1083"/>
                      <a:pt x="6695" y="1083"/>
                    </a:cubicBezTo>
                    <a:cubicBezTo>
                      <a:pt x="6732" y="1151"/>
                      <a:pt x="6732" y="1151"/>
                      <a:pt x="6732" y="1151"/>
                    </a:cubicBezTo>
                    <a:cubicBezTo>
                      <a:pt x="6732" y="1219"/>
                      <a:pt x="6732" y="1219"/>
                      <a:pt x="6732" y="1219"/>
                    </a:cubicBezTo>
                    <a:cubicBezTo>
                      <a:pt x="6732" y="1287"/>
                      <a:pt x="6732" y="1287"/>
                      <a:pt x="6732" y="1287"/>
                    </a:cubicBezTo>
                    <a:cubicBezTo>
                      <a:pt x="6768" y="1354"/>
                      <a:pt x="6768" y="1354"/>
                      <a:pt x="6768" y="1354"/>
                    </a:cubicBezTo>
                    <a:cubicBezTo>
                      <a:pt x="6805" y="1422"/>
                      <a:pt x="6805" y="1422"/>
                      <a:pt x="6805" y="1422"/>
                    </a:cubicBezTo>
                    <a:cubicBezTo>
                      <a:pt x="6805" y="1490"/>
                      <a:pt x="6805" y="1490"/>
                      <a:pt x="6805" y="1490"/>
                    </a:cubicBezTo>
                    <a:cubicBezTo>
                      <a:pt x="6768" y="1490"/>
                      <a:pt x="6768" y="1490"/>
                      <a:pt x="6768" y="1490"/>
                    </a:cubicBezTo>
                    <a:cubicBezTo>
                      <a:pt x="6768" y="1422"/>
                      <a:pt x="6768" y="1422"/>
                      <a:pt x="6768" y="1422"/>
                    </a:cubicBezTo>
                    <a:cubicBezTo>
                      <a:pt x="6732" y="1490"/>
                      <a:pt x="6732" y="1490"/>
                      <a:pt x="6732" y="1490"/>
                    </a:cubicBezTo>
                    <a:cubicBezTo>
                      <a:pt x="6732" y="1490"/>
                      <a:pt x="6732" y="1490"/>
                      <a:pt x="6732" y="1490"/>
                    </a:cubicBezTo>
                    <a:cubicBezTo>
                      <a:pt x="6768" y="1557"/>
                      <a:pt x="6768" y="1557"/>
                      <a:pt x="6768" y="1557"/>
                    </a:cubicBezTo>
                    <a:cubicBezTo>
                      <a:pt x="6842" y="1557"/>
                      <a:pt x="6842" y="1557"/>
                      <a:pt x="6842" y="1557"/>
                    </a:cubicBezTo>
                    <a:cubicBezTo>
                      <a:pt x="6879" y="1625"/>
                      <a:pt x="6879" y="1625"/>
                      <a:pt x="6879" y="1625"/>
                    </a:cubicBezTo>
                    <a:cubicBezTo>
                      <a:pt x="6879" y="1625"/>
                      <a:pt x="6879" y="1625"/>
                      <a:pt x="6879" y="1625"/>
                    </a:cubicBezTo>
                    <a:cubicBezTo>
                      <a:pt x="6916" y="1761"/>
                      <a:pt x="6916" y="1761"/>
                      <a:pt x="6916" y="1761"/>
                    </a:cubicBezTo>
                    <a:close/>
                    <a:moveTo>
                      <a:pt x="12945" y="203"/>
                    </a:moveTo>
                    <a:cubicBezTo>
                      <a:pt x="12945" y="135"/>
                      <a:pt x="12945" y="135"/>
                      <a:pt x="12945" y="135"/>
                    </a:cubicBezTo>
                    <a:cubicBezTo>
                      <a:pt x="12982" y="68"/>
                      <a:pt x="12982" y="68"/>
                      <a:pt x="12982" y="68"/>
                    </a:cubicBezTo>
                    <a:cubicBezTo>
                      <a:pt x="12982" y="68"/>
                      <a:pt x="12982" y="68"/>
                      <a:pt x="12982" y="68"/>
                    </a:cubicBezTo>
                    <a:cubicBezTo>
                      <a:pt x="13019" y="68"/>
                      <a:pt x="13019" y="68"/>
                      <a:pt x="13019" y="68"/>
                    </a:cubicBezTo>
                    <a:cubicBezTo>
                      <a:pt x="13019" y="135"/>
                      <a:pt x="13019" y="135"/>
                      <a:pt x="13019" y="135"/>
                    </a:cubicBezTo>
                    <a:cubicBezTo>
                      <a:pt x="12982" y="135"/>
                      <a:pt x="12982" y="135"/>
                      <a:pt x="12982" y="135"/>
                    </a:cubicBezTo>
                    <a:cubicBezTo>
                      <a:pt x="12982" y="203"/>
                      <a:pt x="12982" y="203"/>
                      <a:pt x="12982" y="203"/>
                    </a:cubicBezTo>
                    <a:cubicBezTo>
                      <a:pt x="12945" y="203"/>
                      <a:pt x="12945" y="203"/>
                      <a:pt x="12945" y="203"/>
                    </a:cubicBezTo>
                    <a:close/>
                    <a:moveTo>
                      <a:pt x="13278" y="1151"/>
                    </a:moveTo>
                    <a:cubicBezTo>
                      <a:pt x="13278" y="1219"/>
                      <a:pt x="13278" y="1219"/>
                      <a:pt x="13278" y="1219"/>
                    </a:cubicBezTo>
                    <a:cubicBezTo>
                      <a:pt x="13352" y="1354"/>
                      <a:pt x="13352" y="1354"/>
                      <a:pt x="13352" y="1354"/>
                    </a:cubicBezTo>
                    <a:cubicBezTo>
                      <a:pt x="13352" y="1422"/>
                      <a:pt x="13352" y="1422"/>
                      <a:pt x="13352" y="1422"/>
                    </a:cubicBezTo>
                    <a:cubicBezTo>
                      <a:pt x="13463" y="1490"/>
                      <a:pt x="13463" y="1490"/>
                      <a:pt x="13463" y="1490"/>
                    </a:cubicBezTo>
                    <a:cubicBezTo>
                      <a:pt x="13574" y="1490"/>
                      <a:pt x="13574" y="1490"/>
                      <a:pt x="13574" y="1490"/>
                    </a:cubicBezTo>
                    <a:cubicBezTo>
                      <a:pt x="13611" y="1557"/>
                      <a:pt x="13611" y="1557"/>
                      <a:pt x="13611" y="1557"/>
                    </a:cubicBezTo>
                    <a:cubicBezTo>
                      <a:pt x="13685" y="1557"/>
                      <a:pt x="13685" y="1557"/>
                      <a:pt x="13685" y="1557"/>
                    </a:cubicBezTo>
                    <a:cubicBezTo>
                      <a:pt x="13722" y="1490"/>
                      <a:pt x="13722" y="1490"/>
                      <a:pt x="13722" y="1490"/>
                    </a:cubicBezTo>
                    <a:cubicBezTo>
                      <a:pt x="13759" y="1557"/>
                      <a:pt x="13759" y="1557"/>
                      <a:pt x="13759" y="1557"/>
                    </a:cubicBezTo>
                    <a:cubicBezTo>
                      <a:pt x="13796" y="1557"/>
                      <a:pt x="13796" y="1557"/>
                      <a:pt x="13796" y="1557"/>
                    </a:cubicBezTo>
                    <a:cubicBezTo>
                      <a:pt x="13870" y="1490"/>
                      <a:pt x="13870" y="1490"/>
                      <a:pt x="13870" y="1490"/>
                    </a:cubicBezTo>
                    <a:cubicBezTo>
                      <a:pt x="13870" y="1422"/>
                      <a:pt x="13870" y="1422"/>
                      <a:pt x="13870" y="1422"/>
                    </a:cubicBezTo>
                    <a:cubicBezTo>
                      <a:pt x="13907" y="1354"/>
                      <a:pt x="13907" y="1354"/>
                      <a:pt x="13907" y="1354"/>
                    </a:cubicBezTo>
                    <a:cubicBezTo>
                      <a:pt x="13870" y="1287"/>
                      <a:pt x="13870" y="1287"/>
                      <a:pt x="13870" y="1287"/>
                    </a:cubicBezTo>
                    <a:cubicBezTo>
                      <a:pt x="13870" y="1219"/>
                      <a:pt x="13870" y="1219"/>
                      <a:pt x="13870" y="1219"/>
                    </a:cubicBezTo>
                    <a:cubicBezTo>
                      <a:pt x="13833" y="1219"/>
                      <a:pt x="13833" y="1219"/>
                      <a:pt x="13833" y="1219"/>
                    </a:cubicBezTo>
                    <a:cubicBezTo>
                      <a:pt x="13833" y="1219"/>
                      <a:pt x="13833" y="1219"/>
                      <a:pt x="13833" y="1219"/>
                    </a:cubicBezTo>
                    <a:cubicBezTo>
                      <a:pt x="13833" y="1151"/>
                      <a:pt x="13833" y="1151"/>
                      <a:pt x="13833" y="1151"/>
                    </a:cubicBezTo>
                    <a:cubicBezTo>
                      <a:pt x="13796" y="1151"/>
                      <a:pt x="13796" y="1151"/>
                      <a:pt x="13796" y="1151"/>
                    </a:cubicBezTo>
                    <a:cubicBezTo>
                      <a:pt x="13796" y="1151"/>
                      <a:pt x="13796" y="1151"/>
                      <a:pt x="13796" y="1151"/>
                    </a:cubicBezTo>
                    <a:cubicBezTo>
                      <a:pt x="13722" y="1151"/>
                      <a:pt x="13722" y="1151"/>
                      <a:pt x="13722" y="1151"/>
                    </a:cubicBezTo>
                    <a:cubicBezTo>
                      <a:pt x="13648" y="1151"/>
                      <a:pt x="13648" y="1151"/>
                      <a:pt x="13648" y="1151"/>
                    </a:cubicBezTo>
                    <a:cubicBezTo>
                      <a:pt x="13611" y="1219"/>
                      <a:pt x="13611" y="1219"/>
                      <a:pt x="13611" y="1219"/>
                    </a:cubicBezTo>
                    <a:cubicBezTo>
                      <a:pt x="13574" y="1219"/>
                      <a:pt x="13574" y="1219"/>
                      <a:pt x="13574" y="1219"/>
                    </a:cubicBezTo>
                    <a:cubicBezTo>
                      <a:pt x="13574" y="1219"/>
                      <a:pt x="13574" y="1219"/>
                      <a:pt x="13574" y="1219"/>
                    </a:cubicBezTo>
                    <a:cubicBezTo>
                      <a:pt x="13537" y="1151"/>
                      <a:pt x="13537" y="1151"/>
                      <a:pt x="13537" y="1151"/>
                    </a:cubicBezTo>
                    <a:cubicBezTo>
                      <a:pt x="13537" y="1151"/>
                      <a:pt x="13537" y="1151"/>
                      <a:pt x="13537" y="1151"/>
                    </a:cubicBezTo>
                    <a:cubicBezTo>
                      <a:pt x="13500" y="1151"/>
                      <a:pt x="13500" y="1151"/>
                      <a:pt x="13500" y="1151"/>
                    </a:cubicBezTo>
                    <a:cubicBezTo>
                      <a:pt x="13426" y="1151"/>
                      <a:pt x="13426" y="1151"/>
                      <a:pt x="13426" y="1151"/>
                    </a:cubicBezTo>
                    <a:cubicBezTo>
                      <a:pt x="13426" y="1151"/>
                      <a:pt x="13426" y="1151"/>
                      <a:pt x="13426" y="1151"/>
                    </a:cubicBezTo>
                    <a:cubicBezTo>
                      <a:pt x="13426" y="1219"/>
                      <a:pt x="13426" y="1219"/>
                      <a:pt x="13426" y="1219"/>
                    </a:cubicBezTo>
                    <a:cubicBezTo>
                      <a:pt x="13389" y="1219"/>
                      <a:pt x="13389" y="1219"/>
                      <a:pt x="13389" y="1219"/>
                    </a:cubicBezTo>
                    <a:cubicBezTo>
                      <a:pt x="13352" y="1219"/>
                      <a:pt x="13352" y="1219"/>
                      <a:pt x="13352" y="1219"/>
                    </a:cubicBezTo>
                    <a:cubicBezTo>
                      <a:pt x="13315" y="1219"/>
                      <a:pt x="13315" y="1219"/>
                      <a:pt x="13315" y="1219"/>
                    </a:cubicBezTo>
                    <a:cubicBezTo>
                      <a:pt x="13315" y="1151"/>
                      <a:pt x="13315" y="1151"/>
                      <a:pt x="13315" y="1151"/>
                    </a:cubicBezTo>
                    <a:cubicBezTo>
                      <a:pt x="13278" y="1151"/>
                      <a:pt x="13278" y="1151"/>
                      <a:pt x="13278" y="1151"/>
                    </a:cubicBezTo>
                    <a:close/>
                    <a:moveTo>
                      <a:pt x="12021" y="2099"/>
                    </a:moveTo>
                    <a:cubicBezTo>
                      <a:pt x="11984" y="1964"/>
                      <a:pt x="11984" y="1964"/>
                      <a:pt x="11984" y="1964"/>
                    </a:cubicBezTo>
                    <a:cubicBezTo>
                      <a:pt x="11984" y="1896"/>
                      <a:pt x="11984" y="1896"/>
                      <a:pt x="11984" y="1896"/>
                    </a:cubicBezTo>
                    <a:cubicBezTo>
                      <a:pt x="11947" y="1828"/>
                      <a:pt x="11947" y="1828"/>
                      <a:pt x="11947" y="1828"/>
                    </a:cubicBezTo>
                    <a:cubicBezTo>
                      <a:pt x="11873" y="1828"/>
                      <a:pt x="11873" y="1828"/>
                      <a:pt x="11873" y="1828"/>
                    </a:cubicBezTo>
                    <a:cubicBezTo>
                      <a:pt x="11873" y="1761"/>
                      <a:pt x="11873" y="1761"/>
                      <a:pt x="11873" y="1761"/>
                    </a:cubicBezTo>
                    <a:cubicBezTo>
                      <a:pt x="11836" y="1761"/>
                      <a:pt x="11836" y="1761"/>
                      <a:pt x="11836" y="1761"/>
                    </a:cubicBezTo>
                    <a:cubicBezTo>
                      <a:pt x="11799" y="1693"/>
                      <a:pt x="11799" y="1693"/>
                      <a:pt x="11799" y="1693"/>
                    </a:cubicBezTo>
                    <a:cubicBezTo>
                      <a:pt x="11836" y="1761"/>
                      <a:pt x="11836" y="1761"/>
                      <a:pt x="11836" y="1761"/>
                    </a:cubicBezTo>
                    <a:cubicBezTo>
                      <a:pt x="11836" y="1828"/>
                      <a:pt x="11836" y="1828"/>
                      <a:pt x="11836" y="1828"/>
                    </a:cubicBezTo>
                    <a:cubicBezTo>
                      <a:pt x="11910" y="1896"/>
                      <a:pt x="11910" y="1896"/>
                      <a:pt x="11910" y="1896"/>
                    </a:cubicBezTo>
                    <a:cubicBezTo>
                      <a:pt x="11947" y="2031"/>
                      <a:pt x="11947" y="2031"/>
                      <a:pt x="11947" y="2031"/>
                    </a:cubicBezTo>
                    <a:cubicBezTo>
                      <a:pt x="11984" y="2167"/>
                      <a:pt x="11984" y="2167"/>
                      <a:pt x="11984" y="2167"/>
                    </a:cubicBezTo>
                    <a:cubicBezTo>
                      <a:pt x="11984" y="2167"/>
                      <a:pt x="11984" y="2167"/>
                      <a:pt x="11984" y="2167"/>
                    </a:cubicBezTo>
                    <a:cubicBezTo>
                      <a:pt x="12021" y="2167"/>
                      <a:pt x="12021" y="2167"/>
                      <a:pt x="12021" y="2167"/>
                    </a:cubicBezTo>
                    <a:cubicBezTo>
                      <a:pt x="12021" y="2099"/>
                      <a:pt x="12021" y="2099"/>
                      <a:pt x="12021" y="2099"/>
                    </a:cubicBezTo>
                    <a:close/>
                    <a:moveTo>
                      <a:pt x="12649" y="2167"/>
                    </a:moveTo>
                    <a:cubicBezTo>
                      <a:pt x="12649" y="2167"/>
                      <a:pt x="12649" y="2167"/>
                      <a:pt x="12649" y="2167"/>
                    </a:cubicBezTo>
                    <a:cubicBezTo>
                      <a:pt x="12612" y="2167"/>
                      <a:pt x="12612" y="2167"/>
                      <a:pt x="12612" y="2167"/>
                    </a:cubicBezTo>
                    <a:cubicBezTo>
                      <a:pt x="12612" y="2167"/>
                      <a:pt x="12612" y="2167"/>
                      <a:pt x="12612" y="2167"/>
                    </a:cubicBezTo>
                    <a:cubicBezTo>
                      <a:pt x="12612" y="2099"/>
                      <a:pt x="12612" y="2099"/>
                      <a:pt x="12612" y="2099"/>
                    </a:cubicBezTo>
                    <a:cubicBezTo>
                      <a:pt x="12649" y="2099"/>
                      <a:pt x="12649" y="2099"/>
                      <a:pt x="12649" y="2099"/>
                    </a:cubicBezTo>
                    <a:cubicBezTo>
                      <a:pt x="12649" y="2167"/>
                      <a:pt x="12649" y="2167"/>
                      <a:pt x="12649" y="2167"/>
                    </a:cubicBezTo>
                    <a:cubicBezTo>
                      <a:pt x="12686" y="2167"/>
                      <a:pt x="12686" y="2167"/>
                      <a:pt x="12686" y="2167"/>
                    </a:cubicBezTo>
                    <a:cubicBezTo>
                      <a:pt x="12686" y="2234"/>
                      <a:pt x="12686" y="2234"/>
                      <a:pt x="12686" y="2234"/>
                    </a:cubicBezTo>
                    <a:cubicBezTo>
                      <a:pt x="12686" y="2234"/>
                      <a:pt x="12686" y="2234"/>
                      <a:pt x="12686" y="2234"/>
                    </a:cubicBezTo>
                    <a:cubicBezTo>
                      <a:pt x="12723" y="2234"/>
                      <a:pt x="12723" y="2234"/>
                      <a:pt x="12723" y="2234"/>
                    </a:cubicBezTo>
                    <a:cubicBezTo>
                      <a:pt x="12760" y="2167"/>
                      <a:pt x="12760" y="2167"/>
                      <a:pt x="12760" y="2167"/>
                    </a:cubicBezTo>
                    <a:cubicBezTo>
                      <a:pt x="12797" y="2031"/>
                      <a:pt x="12797" y="2031"/>
                      <a:pt x="12797" y="2031"/>
                    </a:cubicBezTo>
                    <a:cubicBezTo>
                      <a:pt x="12834" y="1964"/>
                      <a:pt x="12834" y="1964"/>
                      <a:pt x="12834" y="1964"/>
                    </a:cubicBezTo>
                    <a:cubicBezTo>
                      <a:pt x="12871" y="1964"/>
                      <a:pt x="12871" y="1964"/>
                      <a:pt x="12871" y="1964"/>
                    </a:cubicBezTo>
                    <a:cubicBezTo>
                      <a:pt x="12908" y="1896"/>
                      <a:pt x="12908" y="1896"/>
                      <a:pt x="12908" y="1896"/>
                    </a:cubicBezTo>
                    <a:cubicBezTo>
                      <a:pt x="12908" y="1964"/>
                      <a:pt x="12908" y="1964"/>
                      <a:pt x="12908" y="1964"/>
                    </a:cubicBezTo>
                    <a:cubicBezTo>
                      <a:pt x="12908" y="1964"/>
                      <a:pt x="12908" y="1964"/>
                      <a:pt x="12908" y="1964"/>
                    </a:cubicBezTo>
                    <a:cubicBezTo>
                      <a:pt x="12945" y="1964"/>
                      <a:pt x="12945" y="1964"/>
                      <a:pt x="12945" y="1964"/>
                    </a:cubicBezTo>
                    <a:cubicBezTo>
                      <a:pt x="12945" y="2031"/>
                      <a:pt x="12945" y="2031"/>
                      <a:pt x="12945" y="2031"/>
                    </a:cubicBezTo>
                    <a:cubicBezTo>
                      <a:pt x="12982" y="1964"/>
                      <a:pt x="12982" y="1964"/>
                      <a:pt x="12982" y="1964"/>
                    </a:cubicBezTo>
                    <a:cubicBezTo>
                      <a:pt x="12982" y="1964"/>
                      <a:pt x="12982" y="1964"/>
                      <a:pt x="12982" y="1964"/>
                    </a:cubicBezTo>
                    <a:cubicBezTo>
                      <a:pt x="13056" y="1896"/>
                      <a:pt x="13056" y="1896"/>
                      <a:pt x="13056" y="1896"/>
                    </a:cubicBezTo>
                    <a:cubicBezTo>
                      <a:pt x="13056" y="1828"/>
                      <a:pt x="13056" y="1828"/>
                      <a:pt x="13056" y="1828"/>
                    </a:cubicBezTo>
                    <a:cubicBezTo>
                      <a:pt x="13056" y="1828"/>
                      <a:pt x="13056" y="1828"/>
                      <a:pt x="13056" y="1828"/>
                    </a:cubicBezTo>
                    <a:cubicBezTo>
                      <a:pt x="13019" y="1828"/>
                      <a:pt x="13019" y="1828"/>
                      <a:pt x="13019" y="1828"/>
                    </a:cubicBezTo>
                    <a:cubicBezTo>
                      <a:pt x="12945" y="1896"/>
                      <a:pt x="12945" y="1896"/>
                      <a:pt x="12945" y="1896"/>
                    </a:cubicBezTo>
                    <a:cubicBezTo>
                      <a:pt x="12908" y="1828"/>
                      <a:pt x="12908" y="1828"/>
                      <a:pt x="12908" y="1828"/>
                    </a:cubicBezTo>
                    <a:cubicBezTo>
                      <a:pt x="12871" y="1761"/>
                      <a:pt x="12871" y="1761"/>
                      <a:pt x="12871" y="1761"/>
                    </a:cubicBezTo>
                    <a:cubicBezTo>
                      <a:pt x="12834" y="1761"/>
                      <a:pt x="12834" y="1761"/>
                      <a:pt x="12834" y="1761"/>
                    </a:cubicBezTo>
                    <a:cubicBezTo>
                      <a:pt x="12797" y="1761"/>
                      <a:pt x="12797" y="1761"/>
                      <a:pt x="12797" y="1761"/>
                    </a:cubicBezTo>
                    <a:cubicBezTo>
                      <a:pt x="12797" y="1693"/>
                      <a:pt x="12797" y="1693"/>
                      <a:pt x="12797" y="1693"/>
                    </a:cubicBezTo>
                    <a:cubicBezTo>
                      <a:pt x="12760" y="1625"/>
                      <a:pt x="12760" y="1625"/>
                      <a:pt x="12760" y="1625"/>
                    </a:cubicBezTo>
                    <a:cubicBezTo>
                      <a:pt x="12723" y="1625"/>
                      <a:pt x="12723" y="1625"/>
                      <a:pt x="12723" y="1625"/>
                    </a:cubicBezTo>
                    <a:cubicBezTo>
                      <a:pt x="12686" y="1557"/>
                      <a:pt x="12686" y="1557"/>
                      <a:pt x="12686" y="1557"/>
                    </a:cubicBezTo>
                    <a:cubicBezTo>
                      <a:pt x="12686" y="1490"/>
                      <a:pt x="12686" y="1490"/>
                      <a:pt x="12686" y="1490"/>
                    </a:cubicBezTo>
                    <a:cubicBezTo>
                      <a:pt x="12686" y="1422"/>
                      <a:pt x="12686" y="1422"/>
                      <a:pt x="12686" y="1422"/>
                    </a:cubicBezTo>
                    <a:cubicBezTo>
                      <a:pt x="12649" y="1354"/>
                      <a:pt x="12649" y="1354"/>
                      <a:pt x="12649" y="1354"/>
                    </a:cubicBezTo>
                    <a:cubicBezTo>
                      <a:pt x="12612" y="1354"/>
                      <a:pt x="12612" y="1354"/>
                      <a:pt x="12612" y="1354"/>
                    </a:cubicBezTo>
                    <a:cubicBezTo>
                      <a:pt x="12612" y="1354"/>
                      <a:pt x="12612" y="1354"/>
                      <a:pt x="12612" y="1354"/>
                    </a:cubicBezTo>
                    <a:cubicBezTo>
                      <a:pt x="12649" y="1287"/>
                      <a:pt x="12649" y="1287"/>
                      <a:pt x="12649" y="1287"/>
                    </a:cubicBezTo>
                    <a:cubicBezTo>
                      <a:pt x="12649" y="1287"/>
                      <a:pt x="12649" y="1287"/>
                      <a:pt x="12649" y="1287"/>
                    </a:cubicBezTo>
                    <a:cubicBezTo>
                      <a:pt x="12649" y="1219"/>
                      <a:pt x="12649" y="1219"/>
                      <a:pt x="12649" y="1219"/>
                    </a:cubicBezTo>
                    <a:cubicBezTo>
                      <a:pt x="12649" y="1219"/>
                      <a:pt x="12649" y="1219"/>
                      <a:pt x="12649" y="1219"/>
                    </a:cubicBezTo>
                    <a:cubicBezTo>
                      <a:pt x="12649" y="1219"/>
                      <a:pt x="12649" y="1219"/>
                      <a:pt x="12649" y="1219"/>
                    </a:cubicBezTo>
                    <a:cubicBezTo>
                      <a:pt x="12649" y="1151"/>
                      <a:pt x="12649" y="1151"/>
                      <a:pt x="12649" y="1151"/>
                    </a:cubicBezTo>
                    <a:cubicBezTo>
                      <a:pt x="12612" y="1151"/>
                      <a:pt x="12612" y="1151"/>
                      <a:pt x="12612" y="1151"/>
                    </a:cubicBezTo>
                    <a:cubicBezTo>
                      <a:pt x="12538" y="1151"/>
                      <a:pt x="12538" y="1151"/>
                      <a:pt x="12538" y="1151"/>
                    </a:cubicBezTo>
                    <a:cubicBezTo>
                      <a:pt x="12501" y="1151"/>
                      <a:pt x="12501" y="1151"/>
                      <a:pt x="12501" y="1151"/>
                    </a:cubicBezTo>
                    <a:cubicBezTo>
                      <a:pt x="12501" y="1083"/>
                      <a:pt x="12501" y="1083"/>
                      <a:pt x="12501" y="1083"/>
                    </a:cubicBezTo>
                    <a:cubicBezTo>
                      <a:pt x="12464" y="1083"/>
                      <a:pt x="12464" y="1083"/>
                      <a:pt x="12464" y="1083"/>
                    </a:cubicBezTo>
                    <a:cubicBezTo>
                      <a:pt x="12427" y="1083"/>
                      <a:pt x="12427" y="1083"/>
                      <a:pt x="12427" y="1083"/>
                    </a:cubicBezTo>
                    <a:cubicBezTo>
                      <a:pt x="12390" y="1083"/>
                      <a:pt x="12390" y="1083"/>
                      <a:pt x="12390" y="1083"/>
                    </a:cubicBezTo>
                    <a:cubicBezTo>
                      <a:pt x="12464" y="1151"/>
                      <a:pt x="12464" y="1151"/>
                      <a:pt x="12464" y="1151"/>
                    </a:cubicBezTo>
                    <a:cubicBezTo>
                      <a:pt x="12501" y="1151"/>
                      <a:pt x="12501" y="1151"/>
                      <a:pt x="12501" y="1151"/>
                    </a:cubicBezTo>
                    <a:cubicBezTo>
                      <a:pt x="12501" y="1219"/>
                      <a:pt x="12501" y="1219"/>
                      <a:pt x="12501" y="1219"/>
                    </a:cubicBezTo>
                    <a:cubicBezTo>
                      <a:pt x="12464" y="1219"/>
                      <a:pt x="12464" y="1219"/>
                      <a:pt x="12464" y="1219"/>
                    </a:cubicBezTo>
                    <a:cubicBezTo>
                      <a:pt x="12464" y="1219"/>
                      <a:pt x="12464" y="1219"/>
                      <a:pt x="12464" y="1219"/>
                    </a:cubicBezTo>
                    <a:cubicBezTo>
                      <a:pt x="12427" y="1219"/>
                      <a:pt x="12427" y="1219"/>
                      <a:pt x="12427" y="1219"/>
                    </a:cubicBezTo>
                    <a:cubicBezTo>
                      <a:pt x="12390" y="1219"/>
                      <a:pt x="12390" y="1219"/>
                      <a:pt x="12390" y="1219"/>
                    </a:cubicBezTo>
                    <a:cubicBezTo>
                      <a:pt x="12427" y="1287"/>
                      <a:pt x="12427" y="1287"/>
                      <a:pt x="12427" y="1287"/>
                    </a:cubicBezTo>
                    <a:cubicBezTo>
                      <a:pt x="12427" y="1354"/>
                      <a:pt x="12427" y="1354"/>
                      <a:pt x="12427" y="1354"/>
                    </a:cubicBezTo>
                    <a:cubicBezTo>
                      <a:pt x="12427" y="1422"/>
                      <a:pt x="12427" y="1422"/>
                      <a:pt x="12427" y="1422"/>
                    </a:cubicBezTo>
                    <a:cubicBezTo>
                      <a:pt x="12501" y="1490"/>
                      <a:pt x="12501" y="1490"/>
                      <a:pt x="12501" y="1490"/>
                    </a:cubicBezTo>
                    <a:cubicBezTo>
                      <a:pt x="12501" y="1557"/>
                      <a:pt x="12501" y="1557"/>
                      <a:pt x="12501" y="1557"/>
                    </a:cubicBezTo>
                    <a:cubicBezTo>
                      <a:pt x="12501" y="1557"/>
                      <a:pt x="12501" y="1557"/>
                      <a:pt x="12501" y="1557"/>
                    </a:cubicBezTo>
                    <a:cubicBezTo>
                      <a:pt x="12464" y="1557"/>
                      <a:pt x="12464" y="1557"/>
                      <a:pt x="12464" y="1557"/>
                    </a:cubicBezTo>
                    <a:cubicBezTo>
                      <a:pt x="12427" y="1490"/>
                      <a:pt x="12427" y="1490"/>
                      <a:pt x="12427" y="1490"/>
                    </a:cubicBezTo>
                    <a:cubicBezTo>
                      <a:pt x="12390" y="1422"/>
                      <a:pt x="12390" y="1422"/>
                      <a:pt x="12390" y="1422"/>
                    </a:cubicBezTo>
                    <a:cubicBezTo>
                      <a:pt x="12353" y="1422"/>
                      <a:pt x="12353" y="1422"/>
                      <a:pt x="12353" y="1422"/>
                    </a:cubicBezTo>
                    <a:cubicBezTo>
                      <a:pt x="12353" y="1422"/>
                      <a:pt x="12353" y="1422"/>
                      <a:pt x="12353" y="1422"/>
                    </a:cubicBezTo>
                    <a:cubicBezTo>
                      <a:pt x="12316" y="1422"/>
                      <a:pt x="12316" y="1422"/>
                      <a:pt x="12316" y="1422"/>
                    </a:cubicBezTo>
                    <a:cubicBezTo>
                      <a:pt x="12316" y="1422"/>
                      <a:pt x="12316" y="1422"/>
                      <a:pt x="12316" y="1422"/>
                    </a:cubicBezTo>
                    <a:cubicBezTo>
                      <a:pt x="12279" y="1422"/>
                      <a:pt x="12279" y="1422"/>
                      <a:pt x="12279" y="1422"/>
                    </a:cubicBezTo>
                    <a:cubicBezTo>
                      <a:pt x="12279" y="1354"/>
                      <a:pt x="12279" y="1354"/>
                      <a:pt x="12279" y="1354"/>
                    </a:cubicBezTo>
                    <a:cubicBezTo>
                      <a:pt x="12279" y="1287"/>
                      <a:pt x="12279" y="1287"/>
                      <a:pt x="12279" y="1287"/>
                    </a:cubicBezTo>
                    <a:cubicBezTo>
                      <a:pt x="12242" y="1287"/>
                      <a:pt x="12242" y="1287"/>
                      <a:pt x="12242" y="1287"/>
                    </a:cubicBezTo>
                    <a:cubicBezTo>
                      <a:pt x="12205" y="1219"/>
                      <a:pt x="12205" y="1219"/>
                      <a:pt x="12205" y="1219"/>
                    </a:cubicBezTo>
                    <a:cubicBezTo>
                      <a:pt x="12168" y="1219"/>
                      <a:pt x="12168" y="1219"/>
                      <a:pt x="12168" y="1219"/>
                    </a:cubicBezTo>
                    <a:cubicBezTo>
                      <a:pt x="12132" y="1219"/>
                      <a:pt x="12132" y="1219"/>
                      <a:pt x="12132" y="1219"/>
                    </a:cubicBezTo>
                    <a:cubicBezTo>
                      <a:pt x="12132" y="1151"/>
                      <a:pt x="12132" y="1151"/>
                      <a:pt x="12132" y="1151"/>
                    </a:cubicBezTo>
                    <a:cubicBezTo>
                      <a:pt x="12095" y="1219"/>
                      <a:pt x="12095" y="1219"/>
                      <a:pt x="12095" y="1219"/>
                    </a:cubicBezTo>
                    <a:cubicBezTo>
                      <a:pt x="12058" y="1219"/>
                      <a:pt x="12058" y="1219"/>
                      <a:pt x="12058" y="1219"/>
                    </a:cubicBezTo>
                    <a:cubicBezTo>
                      <a:pt x="12058" y="1287"/>
                      <a:pt x="12058" y="1287"/>
                      <a:pt x="12058" y="1287"/>
                    </a:cubicBezTo>
                    <a:cubicBezTo>
                      <a:pt x="12058" y="1354"/>
                      <a:pt x="12058" y="1354"/>
                      <a:pt x="12058" y="1354"/>
                    </a:cubicBezTo>
                    <a:cubicBezTo>
                      <a:pt x="12058" y="1422"/>
                      <a:pt x="12058" y="1422"/>
                      <a:pt x="12058" y="1422"/>
                    </a:cubicBezTo>
                    <a:cubicBezTo>
                      <a:pt x="12021" y="1490"/>
                      <a:pt x="12021" y="1490"/>
                      <a:pt x="12021" y="1490"/>
                    </a:cubicBezTo>
                    <a:cubicBezTo>
                      <a:pt x="11984" y="1490"/>
                      <a:pt x="11984" y="1490"/>
                      <a:pt x="11984" y="1490"/>
                    </a:cubicBezTo>
                    <a:cubicBezTo>
                      <a:pt x="11984" y="1557"/>
                      <a:pt x="11984" y="1557"/>
                      <a:pt x="11984" y="1557"/>
                    </a:cubicBezTo>
                    <a:cubicBezTo>
                      <a:pt x="12021" y="1625"/>
                      <a:pt x="12021" y="1625"/>
                      <a:pt x="12021" y="1625"/>
                    </a:cubicBezTo>
                    <a:cubicBezTo>
                      <a:pt x="12058" y="1625"/>
                      <a:pt x="12058" y="1625"/>
                      <a:pt x="12058" y="1625"/>
                    </a:cubicBezTo>
                    <a:cubicBezTo>
                      <a:pt x="12095" y="1693"/>
                      <a:pt x="12095" y="1693"/>
                      <a:pt x="12095" y="1693"/>
                    </a:cubicBezTo>
                    <a:cubicBezTo>
                      <a:pt x="12058" y="1693"/>
                      <a:pt x="12058" y="1693"/>
                      <a:pt x="12058" y="1693"/>
                    </a:cubicBezTo>
                    <a:cubicBezTo>
                      <a:pt x="12058" y="1693"/>
                      <a:pt x="12058" y="1693"/>
                      <a:pt x="12058" y="1693"/>
                    </a:cubicBezTo>
                    <a:cubicBezTo>
                      <a:pt x="12058" y="1761"/>
                      <a:pt x="12058" y="1761"/>
                      <a:pt x="12058" y="1761"/>
                    </a:cubicBezTo>
                    <a:cubicBezTo>
                      <a:pt x="12095" y="1761"/>
                      <a:pt x="12095" y="1761"/>
                      <a:pt x="12095" y="1761"/>
                    </a:cubicBezTo>
                    <a:cubicBezTo>
                      <a:pt x="12095" y="1828"/>
                      <a:pt x="12095" y="1828"/>
                      <a:pt x="12095" y="1828"/>
                    </a:cubicBezTo>
                    <a:cubicBezTo>
                      <a:pt x="12095" y="1828"/>
                      <a:pt x="12095" y="1828"/>
                      <a:pt x="12095" y="1828"/>
                    </a:cubicBezTo>
                    <a:cubicBezTo>
                      <a:pt x="12095" y="1896"/>
                      <a:pt x="12095" y="1896"/>
                      <a:pt x="12095" y="1896"/>
                    </a:cubicBezTo>
                    <a:cubicBezTo>
                      <a:pt x="12132" y="1896"/>
                      <a:pt x="12132" y="1896"/>
                      <a:pt x="12132" y="1896"/>
                    </a:cubicBezTo>
                    <a:cubicBezTo>
                      <a:pt x="12168" y="1964"/>
                      <a:pt x="12168" y="1964"/>
                      <a:pt x="12168" y="1964"/>
                    </a:cubicBezTo>
                    <a:cubicBezTo>
                      <a:pt x="12168" y="1964"/>
                      <a:pt x="12168" y="1964"/>
                      <a:pt x="12168" y="1964"/>
                    </a:cubicBezTo>
                    <a:cubicBezTo>
                      <a:pt x="12168" y="1964"/>
                      <a:pt x="12168" y="1964"/>
                      <a:pt x="12168" y="1964"/>
                    </a:cubicBezTo>
                    <a:cubicBezTo>
                      <a:pt x="12168" y="1964"/>
                      <a:pt x="12168" y="1964"/>
                      <a:pt x="12168" y="1964"/>
                    </a:cubicBezTo>
                    <a:cubicBezTo>
                      <a:pt x="12205" y="1964"/>
                      <a:pt x="12205" y="1964"/>
                      <a:pt x="12205" y="1964"/>
                    </a:cubicBezTo>
                    <a:cubicBezTo>
                      <a:pt x="12205" y="2031"/>
                      <a:pt x="12205" y="2031"/>
                      <a:pt x="12205" y="2031"/>
                    </a:cubicBezTo>
                    <a:cubicBezTo>
                      <a:pt x="12205" y="2031"/>
                      <a:pt x="12205" y="2031"/>
                      <a:pt x="12205" y="2031"/>
                    </a:cubicBezTo>
                    <a:cubicBezTo>
                      <a:pt x="12168" y="2031"/>
                      <a:pt x="12168" y="2031"/>
                      <a:pt x="12168" y="2031"/>
                    </a:cubicBezTo>
                    <a:cubicBezTo>
                      <a:pt x="12168" y="2031"/>
                      <a:pt x="12168" y="2031"/>
                      <a:pt x="12168" y="2031"/>
                    </a:cubicBezTo>
                    <a:cubicBezTo>
                      <a:pt x="12168" y="2031"/>
                      <a:pt x="12168" y="2031"/>
                      <a:pt x="12168" y="2031"/>
                    </a:cubicBezTo>
                    <a:cubicBezTo>
                      <a:pt x="12168" y="2099"/>
                      <a:pt x="12168" y="2099"/>
                      <a:pt x="12168" y="2099"/>
                    </a:cubicBezTo>
                    <a:cubicBezTo>
                      <a:pt x="12279" y="2234"/>
                      <a:pt x="12279" y="2234"/>
                      <a:pt x="12279" y="2234"/>
                    </a:cubicBezTo>
                    <a:cubicBezTo>
                      <a:pt x="12316" y="2234"/>
                      <a:pt x="12316" y="2234"/>
                      <a:pt x="12316" y="2234"/>
                    </a:cubicBezTo>
                    <a:cubicBezTo>
                      <a:pt x="12353" y="2234"/>
                      <a:pt x="12353" y="2234"/>
                      <a:pt x="12353" y="2234"/>
                    </a:cubicBezTo>
                    <a:cubicBezTo>
                      <a:pt x="12390" y="2302"/>
                      <a:pt x="12390" y="2302"/>
                      <a:pt x="12390" y="2302"/>
                    </a:cubicBezTo>
                    <a:cubicBezTo>
                      <a:pt x="12427" y="2302"/>
                      <a:pt x="12427" y="2302"/>
                      <a:pt x="12427" y="2302"/>
                    </a:cubicBezTo>
                    <a:cubicBezTo>
                      <a:pt x="12427" y="2370"/>
                      <a:pt x="12427" y="2370"/>
                      <a:pt x="12427" y="2370"/>
                    </a:cubicBezTo>
                    <a:cubicBezTo>
                      <a:pt x="12464" y="2370"/>
                      <a:pt x="12464" y="2370"/>
                      <a:pt x="12464" y="2370"/>
                    </a:cubicBezTo>
                    <a:cubicBezTo>
                      <a:pt x="12501" y="2370"/>
                      <a:pt x="12501" y="2370"/>
                      <a:pt x="12501" y="2370"/>
                    </a:cubicBezTo>
                    <a:cubicBezTo>
                      <a:pt x="12538" y="2370"/>
                      <a:pt x="12538" y="2370"/>
                      <a:pt x="12538" y="2370"/>
                    </a:cubicBezTo>
                    <a:cubicBezTo>
                      <a:pt x="12612" y="2370"/>
                      <a:pt x="12612" y="2370"/>
                      <a:pt x="12612" y="2370"/>
                    </a:cubicBezTo>
                    <a:cubicBezTo>
                      <a:pt x="12649" y="2438"/>
                      <a:pt x="12649" y="2438"/>
                      <a:pt x="12649" y="2438"/>
                    </a:cubicBezTo>
                    <a:cubicBezTo>
                      <a:pt x="12649" y="2370"/>
                      <a:pt x="12649" y="2370"/>
                      <a:pt x="12649" y="2370"/>
                    </a:cubicBezTo>
                    <a:cubicBezTo>
                      <a:pt x="12686" y="2370"/>
                      <a:pt x="12686" y="2370"/>
                      <a:pt x="12686" y="2370"/>
                    </a:cubicBezTo>
                    <a:cubicBezTo>
                      <a:pt x="12686" y="2302"/>
                      <a:pt x="12686" y="2302"/>
                      <a:pt x="12686" y="2302"/>
                    </a:cubicBezTo>
                    <a:cubicBezTo>
                      <a:pt x="12649" y="2234"/>
                      <a:pt x="12649" y="2234"/>
                      <a:pt x="12649" y="2234"/>
                    </a:cubicBezTo>
                    <a:cubicBezTo>
                      <a:pt x="12649" y="2167"/>
                      <a:pt x="12649" y="2167"/>
                      <a:pt x="12649" y="2167"/>
                    </a:cubicBezTo>
                    <a:close/>
                    <a:moveTo>
                      <a:pt x="12686" y="1151"/>
                    </a:moveTo>
                    <a:cubicBezTo>
                      <a:pt x="12723" y="1151"/>
                      <a:pt x="12723" y="1151"/>
                      <a:pt x="12723" y="1151"/>
                    </a:cubicBezTo>
                    <a:cubicBezTo>
                      <a:pt x="12760" y="1151"/>
                      <a:pt x="12760" y="1151"/>
                      <a:pt x="12760" y="1151"/>
                    </a:cubicBezTo>
                    <a:cubicBezTo>
                      <a:pt x="12797" y="1151"/>
                      <a:pt x="12797" y="1151"/>
                      <a:pt x="12797" y="1151"/>
                    </a:cubicBezTo>
                    <a:cubicBezTo>
                      <a:pt x="12871" y="1219"/>
                      <a:pt x="12871" y="1219"/>
                      <a:pt x="12871" y="1219"/>
                    </a:cubicBezTo>
                    <a:cubicBezTo>
                      <a:pt x="12908" y="1219"/>
                      <a:pt x="12908" y="1219"/>
                      <a:pt x="12908" y="1219"/>
                    </a:cubicBezTo>
                    <a:cubicBezTo>
                      <a:pt x="12945" y="1219"/>
                      <a:pt x="12945" y="1219"/>
                      <a:pt x="12945" y="1219"/>
                    </a:cubicBezTo>
                    <a:cubicBezTo>
                      <a:pt x="13019" y="1219"/>
                      <a:pt x="13019" y="1219"/>
                      <a:pt x="13019" y="1219"/>
                    </a:cubicBezTo>
                    <a:cubicBezTo>
                      <a:pt x="13130" y="1287"/>
                      <a:pt x="13130" y="1287"/>
                      <a:pt x="13130" y="1287"/>
                    </a:cubicBezTo>
                    <a:cubicBezTo>
                      <a:pt x="13130" y="1287"/>
                      <a:pt x="13130" y="1287"/>
                      <a:pt x="13130" y="1287"/>
                    </a:cubicBezTo>
                    <a:cubicBezTo>
                      <a:pt x="13093" y="1287"/>
                      <a:pt x="13093" y="1287"/>
                      <a:pt x="13093" y="1287"/>
                    </a:cubicBezTo>
                    <a:cubicBezTo>
                      <a:pt x="13056" y="1354"/>
                      <a:pt x="13056" y="1354"/>
                      <a:pt x="13056" y="1354"/>
                    </a:cubicBezTo>
                    <a:cubicBezTo>
                      <a:pt x="13056" y="1422"/>
                      <a:pt x="13056" y="1422"/>
                      <a:pt x="13056" y="1422"/>
                    </a:cubicBezTo>
                    <a:cubicBezTo>
                      <a:pt x="13093" y="1490"/>
                      <a:pt x="13093" y="1490"/>
                      <a:pt x="13093" y="1490"/>
                    </a:cubicBezTo>
                    <a:cubicBezTo>
                      <a:pt x="13130" y="1490"/>
                      <a:pt x="13130" y="1490"/>
                      <a:pt x="13130" y="1490"/>
                    </a:cubicBezTo>
                    <a:cubicBezTo>
                      <a:pt x="13130" y="1557"/>
                      <a:pt x="13130" y="1557"/>
                      <a:pt x="13130" y="1557"/>
                    </a:cubicBezTo>
                    <a:cubicBezTo>
                      <a:pt x="13130" y="1557"/>
                      <a:pt x="13130" y="1557"/>
                      <a:pt x="13130" y="1557"/>
                    </a:cubicBezTo>
                    <a:cubicBezTo>
                      <a:pt x="13130" y="1625"/>
                      <a:pt x="13130" y="1625"/>
                      <a:pt x="13130" y="1625"/>
                    </a:cubicBezTo>
                    <a:cubicBezTo>
                      <a:pt x="13130" y="1693"/>
                      <a:pt x="13130" y="1693"/>
                      <a:pt x="13130" y="1693"/>
                    </a:cubicBezTo>
                    <a:cubicBezTo>
                      <a:pt x="13093" y="1761"/>
                      <a:pt x="13093" y="1761"/>
                      <a:pt x="13093" y="1761"/>
                    </a:cubicBezTo>
                    <a:cubicBezTo>
                      <a:pt x="13056" y="1761"/>
                      <a:pt x="13056" y="1761"/>
                      <a:pt x="13056" y="1761"/>
                    </a:cubicBezTo>
                    <a:cubicBezTo>
                      <a:pt x="13056" y="1761"/>
                      <a:pt x="13056" y="1761"/>
                      <a:pt x="13056" y="1761"/>
                    </a:cubicBezTo>
                    <a:cubicBezTo>
                      <a:pt x="13019" y="1761"/>
                      <a:pt x="13019" y="1761"/>
                      <a:pt x="13019" y="1761"/>
                    </a:cubicBezTo>
                    <a:cubicBezTo>
                      <a:pt x="12982" y="1761"/>
                      <a:pt x="12982" y="1761"/>
                      <a:pt x="12982" y="1761"/>
                    </a:cubicBezTo>
                    <a:cubicBezTo>
                      <a:pt x="12945" y="1828"/>
                      <a:pt x="12945" y="1828"/>
                      <a:pt x="12945" y="1828"/>
                    </a:cubicBezTo>
                    <a:cubicBezTo>
                      <a:pt x="12871" y="1761"/>
                      <a:pt x="12871" y="1761"/>
                      <a:pt x="12871" y="1761"/>
                    </a:cubicBezTo>
                    <a:cubicBezTo>
                      <a:pt x="12834" y="1693"/>
                      <a:pt x="12834" y="1693"/>
                      <a:pt x="12834" y="1693"/>
                    </a:cubicBezTo>
                    <a:cubicBezTo>
                      <a:pt x="12760" y="1557"/>
                      <a:pt x="12760" y="1557"/>
                      <a:pt x="12760" y="1557"/>
                    </a:cubicBezTo>
                    <a:cubicBezTo>
                      <a:pt x="12760" y="1490"/>
                      <a:pt x="12760" y="1490"/>
                      <a:pt x="12760" y="1490"/>
                    </a:cubicBezTo>
                    <a:cubicBezTo>
                      <a:pt x="12760" y="1422"/>
                      <a:pt x="12760" y="1422"/>
                      <a:pt x="12760" y="1422"/>
                    </a:cubicBezTo>
                    <a:cubicBezTo>
                      <a:pt x="12760" y="1422"/>
                      <a:pt x="12760" y="1422"/>
                      <a:pt x="12760" y="1422"/>
                    </a:cubicBezTo>
                    <a:cubicBezTo>
                      <a:pt x="12797" y="1354"/>
                      <a:pt x="12797" y="1354"/>
                      <a:pt x="12797" y="1354"/>
                    </a:cubicBezTo>
                    <a:cubicBezTo>
                      <a:pt x="12760" y="1354"/>
                      <a:pt x="12760" y="1354"/>
                      <a:pt x="12760" y="1354"/>
                    </a:cubicBezTo>
                    <a:cubicBezTo>
                      <a:pt x="12760" y="1287"/>
                      <a:pt x="12760" y="1287"/>
                      <a:pt x="12760" y="1287"/>
                    </a:cubicBezTo>
                    <a:cubicBezTo>
                      <a:pt x="12723" y="1287"/>
                      <a:pt x="12723" y="1287"/>
                      <a:pt x="12723" y="1287"/>
                    </a:cubicBezTo>
                    <a:cubicBezTo>
                      <a:pt x="12723" y="1219"/>
                      <a:pt x="12723" y="1219"/>
                      <a:pt x="12723" y="1219"/>
                    </a:cubicBezTo>
                    <a:cubicBezTo>
                      <a:pt x="12686" y="1219"/>
                      <a:pt x="12686" y="1219"/>
                      <a:pt x="12686" y="1219"/>
                    </a:cubicBezTo>
                    <a:cubicBezTo>
                      <a:pt x="12686" y="1151"/>
                      <a:pt x="12686" y="1151"/>
                      <a:pt x="12686" y="1151"/>
                    </a:cubicBezTo>
                    <a:close/>
                    <a:moveTo>
                      <a:pt x="7212" y="2573"/>
                    </a:moveTo>
                    <a:cubicBezTo>
                      <a:pt x="7212" y="2573"/>
                      <a:pt x="7249" y="2505"/>
                      <a:pt x="7249" y="2505"/>
                    </a:cubicBezTo>
                    <a:cubicBezTo>
                      <a:pt x="7286" y="2438"/>
                      <a:pt x="7286" y="2438"/>
                      <a:pt x="7286" y="2438"/>
                    </a:cubicBezTo>
                    <a:cubicBezTo>
                      <a:pt x="7323" y="2370"/>
                      <a:pt x="7323" y="2370"/>
                      <a:pt x="7323" y="2370"/>
                    </a:cubicBezTo>
                    <a:cubicBezTo>
                      <a:pt x="7360" y="2370"/>
                      <a:pt x="7360" y="2370"/>
                      <a:pt x="7360" y="2370"/>
                    </a:cubicBezTo>
                    <a:cubicBezTo>
                      <a:pt x="7323" y="2302"/>
                      <a:pt x="7323" y="2302"/>
                      <a:pt x="7323" y="2302"/>
                    </a:cubicBezTo>
                    <a:cubicBezTo>
                      <a:pt x="7360" y="2234"/>
                      <a:pt x="7360" y="2234"/>
                      <a:pt x="7360" y="2234"/>
                    </a:cubicBezTo>
                    <a:cubicBezTo>
                      <a:pt x="7397" y="2167"/>
                      <a:pt x="7397" y="2167"/>
                      <a:pt x="7397" y="2167"/>
                    </a:cubicBezTo>
                    <a:cubicBezTo>
                      <a:pt x="7434" y="2167"/>
                      <a:pt x="7434" y="2167"/>
                      <a:pt x="7434" y="2167"/>
                    </a:cubicBezTo>
                    <a:cubicBezTo>
                      <a:pt x="7471" y="2234"/>
                      <a:pt x="7471" y="2234"/>
                      <a:pt x="7471" y="2234"/>
                    </a:cubicBezTo>
                    <a:cubicBezTo>
                      <a:pt x="7471" y="2167"/>
                      <a:pt x="7471" y="2167"/>
                      <a:pt x="7471" y="2167"/>
                    </a:cubicBezTo>
                    <a:cubicBezTo>
                      <a:pt x="7508" y="2167"/>
                      <a:pt x="7508" y="2167"/>
                      <a:pt x="7508" y="2167"/>
                    </a:cubicBezTo>
                    <a:cubicBezTo>
                      <a:pt x="7508" y="2099"/>
                      <a:pt x="7508" y="2099"/>
                      <a:pt x="7508" y="2099"/>
                    </a:cubicBezTo>
                    <a:cubicBezTo>
                      <a:pt x="7545" y="2099"/>
                      <a:pt x="7545" y="2099"/>
                      <a:pt x="7545" y="2099"/>
                    </a:cubicBezTo>
                    <a:cubicBezTo>
                      <a:pt x="7619" y="2031"/>
                      <a:pt x="7619" y="2031"/>
                      <a:pt x="7619" y="2031"/>
                    </a:cubicBezTo>
                    <a:cubicBezTo>
                      <a:pt x="7619" y="1964"/>
                      <a:pt x="7619" y="1964"/>
                      <a:pt x="7619" y="1964"/>
                    </a:cubicBezTo>
                    <a:cubicBezTo>
                      <a:pt x="7619" y="1964"/>
                      <a:pt x="7619" y="1964"/>
                      <a:pt x="7619" y="1964"/>
                    </a:cubicBezTo>
                    <a:cubicBezTo>
                      <a:pt x="7656" y="1828"/>
                      <a:pt x="7656" y="1828"/>
                      <a:pt x="7656" y="1828"/>
                    </a:cubicBezTo>
                    <a:cubicBezTo>
                      <a:pt x="7656" y="1761"/>
                      <a:pt x="7656" y="1761"/>
                      <a:pt x="7656" y="1761"/>
                    </a:cubicBezTo>
                    <a:cubicBezTo>
                      <a:pt x="7619" y="1693"/>
                      <a:pt x="7619" y="1693"/>
                      <a:pt x="7619" y="1693"/>
                    </a:cubicBezTo>
                    <a:cubicBezTo>
                      <a:pt x="7582" y="1625"/>
                      <a:pt x="7582" y="1625"/>
                      <a:pt x="7582" y="1625"/>
                    </a:cubicBezTo>
                    <a:cubicBezTo>
                      <a:pt x="7582" y="1557"/>
                      <a:pt x="7582" y="1557"/>
                      <a:pt x="7582" y="1557"/>
                    </a:cubicBezTo>
                    <a:cubicBezTo>
                      <a:pt x="7545" y="1557"/>
                      <a:pt x="7545" y="1557"/>
                      <a:pt x="7545" y="1557"/>
                    </a:cubicBezTo>
                    <a:cubicBezTo>
                      <a:pt x="7508" y="1490"/>
                      <a:pt x="7508" y="1490"/>
                      <a:pt x="7508" y="1490"/>
                    </a:cubicBezTo>
                    <a:cubicBezTo>
                      <a:pt x="7508" y="1557"/>
                      <a:pt x="7508" y="1557"/>
                      <a:pt x="7508" y="1557"/>
                    </a:cubicBezTo>
                    <a:cubicBezTo>
                      <a:pt x="7471" y="1490"/>
                      <a:pt x="7471" y="1490"/>
                      <a:pt x="7471" y="1490"/>
                    </a:cubicBezTo>
                    <a:cubicBezTo>
                      <a:pt x="7434" y="1490"/>
                      <a:pt x="7434" y="1490"/>
                      <a:pt x="7434" y="1490"/>
                    </a:cubicBezTo>
                    <a:cubicBezTo>
                      <a:pt x="7397" y="1422"/>
                      <a:pt x="7397" y="1422"/>
                      <a:pt x="7397" y="1422"/>
                    </a:cubicBezTo>
                    <a:cubicBezTo>
                      <a:pt x="7360" y="1422"/>
                      <a:pt x="7360" y="1422"/>
                      <a:pt x="7360" y="1422"/>
                    </a:cubicBezTo>
                    <a:cubicBezTo>
                      <a:pt x="7360" y="1422"/>
                      <a:pt x="7360" y="1422"/>
                      <a:pt x="7360" y="1422"/>
                    </a:cubicBezTo>
                    <a:cubicBezTo>
                      <a:pt x="7323" y="1422"/>
                      <a:pt x="7323" y="1422"/>
                      <a:pt x="7323" y="1422"/>
                    </a:cubicBezTo>
                    <a:cubicBezTo>
                      <a:pt x="7323" y="1354"/>
                      <a:pt x="7323" y="1354"/>
                      <a:pt x="7323" y="1354"/>
                    </a:cubicBezTo>
                    <a:cubicBezTo>
                      <a:pt x="7323" y="1354"/>
                      <a:pt x="7323" y="1354"/>
                      <a:pt x="7323" y="1354"/>
                    </a:cubicBezTo>
                    <a:cubicBezTo>
                      <a:pt x="7286" y="1354"/>
                      <a:pt x="7286" y="1354"/>
                      <a:pt x="7286" y="1354"/>
                    </a:cubicBezTo>
                    <a:cubicBezTo>
                      <a:pt x="7286" y="1354"/>
                      <a:pt x="7286" y="1354"/>
                      <a:pt x="7286" y="1354"/>
                    </a:cubicBezTo>
                    <a:cubicBezTo>
                      <a:pt x="7249" y="1354"/>
                      <a:pt x="7249" y="1354"/>
                      <a:pt x="7249" y="1354"/>
                    </a:cubicBezTo>
                    <a:cubicBezTo>
                      <a:pt x="7212" y="1287"/>
                      <a:pt x="7212" y="1287"/>
                      <a:pt x="7212" y="1287"/>
                    </a:cubicBezTo>
                    <a:cubicBezTo>
                      <a:pt x="7212" y="1287"/>
                      <a:pt x="7212" y="1287"/>
                      <a:pt x="7212" y="1287"/>
                    </a:cubicBezTo>
                    <a:cubicBezTo>
                      <a:pt x="7212" y="1354"/>
                      <a:pt x="7212" y="1354"/>
                      <a:pt x="7212" y="1354"/>
                    </a:cubicBezTo>
                    <a:cubicBezTo>
                      <a:pt x="7249" y="1354"/>
                      <a:pt x="7249" y="1354"/>
                      <a:pt x="7249" y="1354"/>
                    </a:cubicBezTo>
                    <a:cubicBezTo>
                      <a:pt x="7249" y="1422"/>
                      <a:pt x="7249" y="1422"/>
                      <a:pt x="7249" y="1422"/>
                    </a:cubicBezTo>
                    <a:cubicBezTo>
                      <a:pt x="7212" y="1422"/>
                      <a:pt x="7212" y="1422"/>
                      <a:pt x="7212" y="1422"/>
                    </a:cubicBezTo>
                    <a:cubicBezTo>
                      <a:pt x="7212" y="1490"/>
                      <a:pt x="7212" y="1490"/>
                      <a:pt x="7212" y="1490"/>
                    </a:cubicBezTo>
                    <a:cubicBezTo>
                      <a:pt x="7212" y="1490"/>
                      <a:pt x="7212" y="1490"/>
                      <a:pt x="7212" y="1490"/>
                    </a:cubicBezTo>
                    <a:cubicBezTo>
                      <a:pt x="7175" y="1422"/>
                      <a:pt x="7175" y="1422"/>
                      <a:pt x="7175" y="1422"/>
                    </a:cubicBezTo>
                    <a:cubicBezTo>
                      <a:pt x="7175" y="1287"/>
                      <a:pt x="7175" y="1287"/>
                      <a:pt x="7175" y="1287"/>
                    </a:cubicBezTo>
                    <a:cubicBezTo>
                      <a:pt x="7138" y="1219"/>
                      <a:pt x="7138" y="1219"/>
                      <a:pt x="7138" y="1219"/>
                    </a:cubicBezTo>
                    <a:cubicBezTo>
                      <a:pt x="7101" y="1219"/>
                      <a:pt x="7101" y="1219"/>
                      <a:pt x="7101" y="1219"/>
                    </a:cubicBezTo>
                    <a:cubicBezTo>
                      <a:pt x="7064" y="1219"/>
                      <a:pt x="7064" y="1219"/>
                      <a:pt x="7064" y="1219"/>
                    </a:cubicBezTo>
                    <a:cubicBezTo>
                      <a:pt x="7064" y="1219"/>
                      <a:pt x="7064" y="1219"/>
                      <a:pt x="7064" y="1219"/>
                    </a:cubicBezTo>
                    <a:cubicBezTo>
                      <a:pt x="7027" y="1219"/>
                      <a:pt x="7027" y="1219"/>
                      <a:pt x="7027" y="1219"/>
                    </a:cubicBezTo>
                    <a:cubicBezTo>
                      <a:pt x="7027" y="1287"/>
                      <a:pt x="7027" y="1287"/>
                      <a:pt x="7027" y="1287"/>
                    </a:cubicBezTo>
                    <a:cubicBezTo>
                      <a:pt x="7064" y="1354"/>
                      <a:pt x="7064" y="1354"/>
                      <a:pt x="7064" y="1354"/>
                    </a:cubicBezTo>
                    <a:cubicBezTo>
                      <a:pt x="7101" y="1354"/>
                      <a:pt x="7101" y="1354"/>
                      <a:pt x="7101" y="1354"/>
                    </a:cubicBezTo>
                    <a:cubicBezTo>
                      <a:pt x="7064" y="1422"/>
                      <a:pt x="7064" y="1422"/>
                      <a:pt x="7064" y="1422"/>
                    </a:cubicBezTo>
                    <a:cubicBezTo>
                      <a:pt x="7064" y="1422"/>
                      <a:pt x="7064" y="1422"/>
                      <a:pt x="7064" y="1422"/>
                    </a:cubicBezTo>
                    <a:cubicBezTo>
                      <a:pt x="7027" y="1354"/>
                      <a:pt x="7027" y="1354"/>
                      <a:pt x="7027" y="1354"/>
                    </a:cubicBezTo>
                    <a:cubicBezTo>
                      <a:pt x="7027" y="1354"/>
                      <a:pt x="7027" y="1354"/>
                      <a:pt x="7027" y="1354"/>
                    </a:cubicBezTo>
                    <a:cubicBezTo>
                      <a:pt x="6990" y="1354"/>
                      <a:pt x="6990" y="1354"/>
                      <a:pt x="6990" y="1354"/>
                    </a:cubicBezTo>
                    <a:cubicBezTo>
                      <a:pt x="7027" y="1354"/>
                      <a:pt x="7027" y="1354"/>
                      <a:pt x="7027" y="1354"/>
                    </a:cubicBezTo>
                    <a:cubicBezTo>
                      <a:pt x="7027" y="1422"/>
                      <a:pt x="7027" y="1422"/>
                      <a:pt x="7027" y="1422"/>
                    </a:cubicBezTo>
                    <a:cubicBezTo>
                      <a:pt x="7027" y="1422"/>
                      <a:pt x="7027" y="1422"/>
                      <a:pt x="7027" y="1422"/>
                    </a:cubicBezTo>
                    <a:cubicBezTo>
                      <a:pt x="7027" y="1490"/>
                      <a:pt x="7027" y="1490"/>
                      <a:pt x="7027" y="1490"/>
                    </a:cubicBezTo>
                    <a:cubicBezTo>
                      <a:pt x="7027" y="1490"/>
                      <a:pt x="7027" y="1490"/>
                      <a:pt x="7027" y="1490"/>
                    </a:cubicBezTo>
                    <a:cubicBezTo>
                      <a:pt x="7064" y="1557"/>
                      <a:pt x="7064" y="1557"/>
                      <a:pt x="7064" y="1557"/>
                    </a:cubicBezTo>
                    <a:cubicBezTo>
                      <a:pt x="7064" y="1557"/>
                      <a:pt x="7064" y="1557"/>
                      <a:pt x="7064" y="1557"/>
                    </a:cubicBezTo>
                    <a:cubicBezTo>
                      <a:pt x="7064" y="1625"/>
                      <a:pt x="7064" y="1625"/>
                      <a:pt x="7064" y="1625"/>
                    </a:cubicBezTo>
                    <a:cubicBezTo>
                      <a:pt x="7101" y="1761"/>
                      <a:pt x="7101" y="1761"/>
                      <a:pt x="7101" y="1761"/>
                    </a:cubicBezTo>
                    <a:cubicBezTo>
                      <a:pt x="7138" y="1761"/>
                      <a:pt x="7138" y="1761"/>
                      <a:pt x="7138" y="1761"/>
                    </a:cubicBezTo>
                    <a:cubicBezTo>
                      <a:pt x="7138" y="1761"/>
                      <a:pt x="7138" y="1761"/>
                      <a:pt x="7138" y="1761"/>
                    </a:cubicBezTo>
                    <a:cubicBezTo>
                      <a:pt x="7138" y="1828"/>
                      <a:pt x="7138" y="1828"/>
                      <a:pt x="7138" y="1828"/>
                    </a:cubicBezTo>
                    <a:cubicBezTo>
                      <a:pt x="7101" y="1828"/>
                      <a:pt x="7101" y="1828"/>
                      <a:pt x="7101" y="1828"/>
                    </a:cubicBezTo>
                    <a:cubicBezTo>
                      <a:pt x="7101" y="1896"/>
                      <a:pt x="7101" y="1896"/>
                      <a:pt x="7101" y="1896"/>
                    </a:cubicBezTo>
                    <a:cubicBezTo>
                      <a:pt x="7101" y="2031"/>
                      <a:pt x="7101" y="2031"/>
                      <a:pt x="7101" y="2031"/>
                    </a:cubicBezTo>
                    <a:cubicBezTo>
                      <a:pt x="7138" y="2099"/>
                      <a:pt x="7138" y="2099"/>
                      <a:pt x="7138" y="2099"/>
                    </a:cubicBezTo>
                    <a:cubicBezTo>
                      <a:pt x="7138" y="2167"/>
                      <a:pt x="7138" y="2167"/>
                      <a:pt x="7138" y="2167"/>
                    </a:cubicBezTo>
                    <a:cubicBezTo>
                      <a:pt x="7138" y="2167"/>
                      <a:pt x="7138" y="2167"/>
                      <a:pt x="7138" y="2167"/>
                    </a:cubicBezTo>
                    <a:cubicBezTo>
                      <a:pt x="7138" y="2234"/>
                      <a:pt x="7138" y="2234"/>
                      <a:pt x="7138" y="2234"/>
                    </a:cubicBezTo>
                    <a:cubicBezTo>
                      <a:pt x="7138" y="2234"/>
                      <a:pt x="7138" y="2234"/>
                      <a:pt x="7138" y="2234"/>
                    </a:cubicBezTo>
                    <a:cubicBezTo>
                      <a:pt x="7138" y="2302"/>
                      <a:pt x="7138" y="2302"/>
                      <a:pt x="7138" y="2302"/>
                    </a:cubicBezTo>
                    <a:cubicBezTo>
                      <a:pt x="7175" y="2438"/>
                      <a:pt x="7175" y="2438"/>
                      <a:pt x="7175" y="2438"/>
                    </a:cubicBezTo>
                    <a:cubicBezTo>
                      <a:pt x="7212" y="2438"/>
                      <a:pt x="7212" y="2438"/>
                      <a:pt x="7212" y="2438"/>
                    </a:cubicBezTo>
                    <a:cubicBezTo>
                      <a:pt x="7212" y="2505"/>
                      <a:pt x="7212" y="2505"/>
                      <a:pt x="7212" y="2505"/>
                    </a:cubicBezTo>
                    <a:cubicBezTo>
                      <a:pt x="7212" y="2573"/>
                      <a:pt x="7212" y="2573"/>
                      <a:pt x="7212" y="2573"/>
                    </a:cubicBezTo>
                    <a:close/>
                    <a:moveTo>
                      <a:pt x="7841" y="1964"/>
                    </a:moveTo>
                    <a:cubicBezTo>
                      <a:pt x="7878" y="1896"/>
                      <a:pt x="7878" y="1896"/>
                      <a:pt x="7878" y="1896"/>
                    </a:cubicBezTo>
                    <a:cubicBezTo>
                      <a:pt x="7878" y="1896"/>
                      <a:pt x="7878" y="1896"/>
                      <a:pt x="7878" y="1896"/>
                    </a:cubicBezTo>
                    <a:cubicBezTo>
                      <a:pt x="7878" y="1896"/>
                      <a:pt x="7878" y="1896"/>
                      <a:pt x="7878" y="1896"/>
                    </a:cubicBezTo>
                    <a:cubicBezTo>
                      <a:pt x="7878" y="1828"/>
                      <a:pt x="7878" y="1828"/>
                      <a:pt x="7878" y="1828"/>
                    </a:cubicBezTo>
                    <a:cubicBezTo>
                      <a:pt x="7915" y="1828"/>
                      <a:pt x="7915" y="1828"/>
                      <a:pt x="7915" y="1828"/>
                    </a:cubicBezTo>
                    <a:cubicBezTo>
                      <a:pt x="7878" y="1761"/>
                      <a:pt x="7878" y="1761"/>
                      <a:pt x="7878" y="1761"/>
                    </a:cubicBezTo>
                    <a:cubicBezTo>
                      <a:pt x="7878" y="1828"/>
                      <a:pt x="7878" y="1828"/>
                      <a:pt x="7878" y="1828"/>
                    </a:cubicBezTo>
                    <a:cubicBezTo>
                      <a:pt x="7841" y="1828"/>
                      <a:pt x="7841" y="1828"/>
                      <a:pt x="7841" y="1828"/>
                    </a:cubicBezTo>
                    <a:cubicBezTo>
                      <a:pt x="7841" y="1896"/>
                      <a:pt x="7841" y="1896"/>
                      <a:pt x="7841" y="1896"/>
                    </a:cubicBezTo>
                    <a:cubicBezTo>
                      <a:pt x="7841" y="1896"/>
                      <a:pt x="7841" y="1896"/>
                      <a:pt x="7841" y="1896"/>
                    </a:cubicBezTo>
                    <a:cubicBezTo>
                      <a:pt x="7804" y="1964"/>
                      <a:pt x="7804" y="1964"/>
                      <a:pt x="7804" y="1964"/>
                    </a:cubicBezTo>
                    <a:cubicBezTo>
                      <a:pt x="7841" y="1964"/>
                      <a:pt x="7841" y="1964"/>
                      <a:pt x="7841" y="1964"/>
                    </a:cubicBezTo>
                    <a:cubicBezTo>
                      <a:pt x="7841" y="1964"/>
                      <a:pt x="7841" y="1964"/>
                      <a:pt x="7841" y="1964"/>
                    </a:cubicBezTo>
                    <a:close/>
                    <a:moveTo>
                      <a:pt x="7878" y="1964"/>
                    </a:moveTo>
                    <a:cubicBezTo>
                      <a:pt x="7915" y="1896"/>
                      <a:pt x="7915" y="1896"/>
                      <a:pt x="7915" y="1896"/>
                    </a:cubicBezTo>
                    <a:cubicBezTo>
                      <a:pt x="7952" y="1896"/>
                      <a:pt x="7952" y="1896"/>
                      <a:pt x="7952" y="1896"/>
                    </a:cubicBezTo>
                    <a:cubicBezTo>
                      <a:pt x="7989" y="1896"/>
                      <a:pt x="7989" y="1896"/>
                      <a:pt x="7989" y="1896"/>
                    </a:cubicBezTo>
                    <a:cubicBezTo>
                      <a:pt x="7989" y="1896"/>
                      <a:pt x="7989" y="1896"/>
                      <a:pt x="7989" y="1896"/>
                    </a:cubicBezTo>
                    <a:cubicBezTo>
                      <a:pt x="8026" y="1828"/>
                      <a:pt x="8026" y="1828"/>
                      <a:pt x="8026" y="1828"/>
                    </a:cubicBezTo>
                    <a:cubicBezTo>
                      <a:pt x="8026" y="1828"/>
                      <a:pt x="8026" y="1828"/>
                      <a:pt x="8026" y="1828"/>
                    </a:cubicBezTo>
                    <a:cubicBezTo>
                      <a:pt x="8063" y="1896"/>
                      <a:pt x="8063" y="1896"/>
                      <a:pt x="8063" y="1896"/>
                    </a:cubicBezTo>
                    <a:cubicBezTo>
                      <a:pt x="8026" y="1964"/>
                      <a:pt x="8026" y="1964"/>
                      <a:pt x="8026" y="1964"/>
                    </a:cubicBezTo>
                    <a:cubicBezTo>
                      <a:pt x="7989" y="1964"/>
                      <a:pt x="7989" y="1964"/>
                      <a:pt x="7989" y="1964"/>
                    </a:cubicBezTo>
                    <a:cubicBezTo>
                      <a:pt x="7989" y="1964"/>
                      <a:pt x="7989" y="1964"/>
                      <a:pt x="7989" y="1964"/>
                    </a:cubicBezTo>
                    <a:cubicBezTo>
                      <a:pt x="7952" y="1964"/>
                      <a:pt x="7952" y="1964"/>
                      <a:pt x="7952" y="1964"/>
                    </a:cubicBezTo>
                    <a:cubicBezTo>
                      <a:pt x="7878" y="1964"/>
                      <a:pt x="7878" y="1964"/>
                      <a:pt x="7878" y="1964"/>
                    </a:cubicBezTo>
                    <a:cubicBezTo>
                      <a:pt x="7878" y="1964"/>
                      <a:pt x="7878" y="1964"/>
                      <a:pt x="7878" y="1964"/>
                    </a:cubicBezTo>
                    <a:close/>
                    <a:moveTo>
                      <a:pt x="8211" y="2438"/>
                    </a:moveTo>
                    <a:cubicBezTo>
                      <a:pt x="8211" y="2505"/>
                      <a:pt x="8211" y="2505"/>
                      <a:pt x="8211" y="2505"/>
                    </a:cubicBezTo>
                    <a:cubicBezTo>
                      <a:pt x="8248" y="2573"/>
                      <a:pt x="8248" y="2573"/>
                      <a:pt x="8248" y="2573"/>
                    </a:cubicBezTo>
                    <a:cubicBezTo>
                      <a:pt x="8248" y="2573"/>
                      <a:pt x="8248" y="2573"/>
                      <a:pt x="8248" y="2573"/>
                    </a:cubicBezTo>
                    <a:cubicBezTo>
                      <a:pt x="8248" y="2641"/>
                      <a:pt x="8248" y="2641"/>
                      <a:pt x="8248" y="2641"/>
                    </a:cubicBezTo>
                    <a:cubicBezTo>
                      <a:pt x="8285" y="2573"/>
                      <a:pt x="8285" y="2573"/>
                      <a:pt x="8285" y="2573"/>
                    </a:cubicBezTo>
                    <a:cubicBezTo>
                      <a:pt x="8285" y="2505"/>
                      <a:pt x="8285" y="2505"/>
                      <a:pt x="8285" y="2505"/>
                    </a:cubicBezTo>
                    <a:cubicBezTo>
                      <a:pt x="8285" y="2438"/>
                      <a:pt x="8285" y="2438"/>
                      <a:pt x="8285" y="2438"/>
                    </a:cubicBezTo>
                    <a:cubicBezTo>
                      <a:pt x="8248" y="2438"/>
                      <a:pt x="8248" y="2438"/>
                      <a:pt x="8248" y="2438"/>
                    </a:cubicBezTo>
                    <a:cubicBezTo>
                      <a:pt x="8211" y="2438"/>
                      <a:pt x="8211" y="2438"/>
                      <a:pt x="8211" y="2438"/>
                    </a:cubicBezTo>
                    <a:close/>
                    <a:moveTo>
                      <a:pt x="11281" y="4130"/>
                    </a:moveTo>
                    <a:cubicBezTo>
                      <a:pt x="11281" y="4063"/>
                      <a:pt x="11281" y="4063"/>
                      <a:pt x="11281" y="4063"/>
                    </a:cubicBezTo>
                    <a:cubicBezTo>
                      <a:pt x="11318" y="3995"/>
                      <a:pt x="11318" y="3995"/>
                      <a:pt x="11318" y="3995"/>
                    </a:cubicBezTo>
                    <a:cubicBezTo>
                      <a:pt x="11318" y="3995"/>
                      <a:pt x="11318" y="3995"/>
                      <a:pt x="11318" y="3995"/>
                    </a:cubicBezTo>
                    <a:cubicBezTo>
                      <a:pt x="11244" y="3995"/>
                      <a:pt x="11244" y="3995"/>
                      <a:pt x="11244" y="3995"/>
                    </a:cubicBezTo>
                    <a:cubicBezTo>
                      <a:pt x="11244" y="4063"/>
                      <a:pt x="11244" y="4063"/>
                      <a:pt x="11244" y="4063"/>
                    </a:cubicBezTo>
                    <a:cubicBezTo>
                      <a:pt x="11244" y="4063"/>
                      <a:pt x="11244" y="4063"/>
                      <a:pt x="11244" y="4063"/>
                    </a:cubicBezTo>
                    <a:cubicBezTo>
                      <a:pt x="11281" y="4063"/>
                      <a:pt x="11281" y="4063"/>
                      <a:pt x="11281" y="4063"/>
                    </a:cubicBezTo>
                    <a:cubicBezTo>
                      <a:pt x="11281" y="4130"/>
                      <a:pt x="11281" y="4130"/>
                      <a:pt x="11281" y="4130"/>
                    </a:cubicBezTo>
                    <a:close/>
                    <a:moveTo>
                      <a:pt x="10874" y="4875"/>
                    </a:moveTo>
                    <a:cubicBezTo>
                      <a:pt x="10911" y="4875"/>
                      <a:pt x="10911" y="4875"/>
                      <a:pt x="10911" y="4875"/>
                    </a:cubicBezTo>
                    <a:cubicBezTo>
                      <a:pt x="10911" y="4808"/>
                      <a:pt x="10911" y="4808"/>
                      <a:pt x="10911" y="4808"/>
                    </a:cubicBezTo>
                    <a:cubicBezTo>
                      <a:pt x="10948" y="4875"/>
                      <a:pt x="10948" y="4875"/>
                      <a:pt x="10948" y="4875"/>
                    </a:cubicBezTo>
                    <a:cubicBezTo>
                      <a:pt x="10948" y="4808"/>
                      <a:pt x="10948" y="4808"/>
                      <a:pt x="10948" y="4808"/>
                    </a:cubicBezTo>
                    <a:cubicBezTo>
                      <a:pt x="10911" y="4808"/>
                      <a:pt x="10911" y="4808"/>
                      <a:pt x="10911" y="4808"/>
                    </a:cubicBezTo>
                    <a:cubicBezTo>
                      <a:pt x="10874" y="4740"/>
                      <a:pt x="10874" y="4740"/>
                      <a:pt x="10874" y="4740"/>
                    </a:cubicBezTo>
                    <a:cubicBezTo>
                      <a:pt x="10874" y="4740"/>
                      <a:pt x="10874" y="4740"/>
                      <a:pt x="10874" y="4740"/>
                    </a:cubicBezTo>
                    <a:cubicBezTo>
                      <a:pt x="10837" y="4740"/>
                      <a:pt x="10837" y="4740"/>
                      <a:pt x="10837" y="4740"/>
                    </a:cubicBezTo>
                    <a:cubicBezTo>
                      <a:pt x="10837" y="4808"/>
                      <a:pt x="10837" y="4808"/>
                      <a:pt x="10837" y="4808"/>
                    </a:cubicBezTo>
                    <a:cubicBezTo>
                      <a:pt x="10874" y="4808"/>
                      <a:pt x="10874" y="4808"/>
                      <a:pt x="10874" y="4808"/>
                    </a:cubicBezTo>
                    <a:cubicBezTo>
                      <a:pt x="10874" y="4808"/>
                      <a:pt x="10874" y="4875"/>
                      <a:pt x="10874" y="4875"/>
                    </a:cubicBezTo>
                    <a:close/>
                    <a:moveTo>
                      <a:pt x="9727" y="4537"/>
                    </a:moveTo>
                    <a:cubicBezTo>
                      <a:pt x="9764" y="4537"/>
                      <a:pt x="9764" y="4537"/>
                      <a:pt x="9764" y="4537"/>
                    </a:cubicBezTo>
                    <a:cubicBezTo>
                      <a:pt x="9801" y="4537"/>
                      <a:pt x="9801" y="4537"/>
                      <a:pt x="9801" y="4537"/>
                    </a:cubicBezTo>
                    <a:cubicBezTo>
                      <a:pt x="9801" y="4537"/>
                      <a:pt x="9801" y="4537"/>
                      <a:pt x="9801" y="4537"/>
                    </a:cubicBezTo>
                    <a:cubicBezTo>
                      <a:pt x="9801" y="4469"/>
                      <a:pt x="9801" y="4469"/>
                      <a:pt x="9801" y="4469"/>
                    </a:cubicBezTo>
                    <a:cubicBezTo>
                      <a:pt x="9838" y="4469"/>
                      <a:pt x="9838" y="4469"/>
                      <a:pt x="9838" y="4469"/>
                    </a:cubicBezTo>
                    <a:cubicBezTo>
                      <a:pt x="9838" y="4401"/>
                      <a:pt x="9838" y="4401"/>
                      <a:pt x="9838" y="4401"/>
                    </a:cubicBezTo>
                    <a:cubicBezTo>
                      <a:pt x="9801" y="4401"/>
                      <a:pt x="9801" y="4401"/>
                      <a:pt x="9801" y="4401"/>
                    </a:cubicBezTo>
                    <a:cubicBezTo>
                      <a:pt x="9801" y="4334"/>
                      <a:pt x="9801" y="4334"/>
                      <a:pt x="9801" y="4334"/>
                    </a:cubicBezTo>
                    <a:cubicBezTo>
                      <a:pt x="9801" y="4266"/>
                      <a:pt x="9801" y="4266"/>
                      <a:pt x="9801" y="4266"/>
                    </a:cubicBezTo>
                    <a:cubicBezTo>
                      <a:pt x="9764" y="4198"/>
                      <a:pt x="9764" y="4198"/>
                      <a:pt x="9764" y="4198"/>
                    </a:cubicBezTo>
                    <a:cubicBezTo>
                      <a:pt x="9764" y="4198"/>
                      <a:pt x="9764" y="4198"/>
                      <a:pt x="9764" y="4198"/>
                    </a:cubicBezTo>
                    <a:cubicBezTo>
                      <a:pt x="9764" y="4198"/>
                      <a:pt x="9764" y="4198"/>
                      <a:pt x="9764" y="4198"/>
                    </a:cubicBezTo>
                    <a:cubicBezTo>
                      <a:pt x="9690" y="4198"/>
                      <a:pt x="9690" y="4198"/>
                      <a:pt x="9690" y="4198"/>
                    </a:cubicBezTo>
                    <a:cubicBezTo>
                      <a:pt x="9653" y="4266"/>
                      <a:pt x="9653" y="4266"/>
                      <a:pt x="9653" y="4266"/>
                    </a:cubicBezTo>
                    <a:cubicBezTo>
                      <a:pt x="9616" y="4266"/>
                      <a:pt x="9616" y="4266"/>
                      <a:pt x="9616" y="4266"/>
                    </a:cubicBezTo>
                    <a:cubicBezTo>
                      <a:pt x="9579" y="4266"/>
                      <a:pt x="9579" y="4266"/>
                      <a:pt x="9579" y="4266"/>
                    </a:cubicBezTo>
                    <a:cubicBezTo>
                      <a:pt x="9616" y="4334"/>
                      <a:pt x="9616" y="4334"/>
                      <a:pt x="9616" y="4334"/>
                    </a:cubicBezTo>
                    <a:cubicBezTo>
                      <a:pt x="9616" y="4401"/>
                      <a:pt x="9616" y="4401"/>
                      <a:pt x="9616" y="4401"/>
                    </a:cubicBezTo>
                    <a:cubicBezTo>
                      <a:pt x="9653" y="4401"/>
                      <a:pt x="9653" y="4401"/>
                      <a:pt x="9653" y="4401"/>
                    </a:cubicBezTo>
                    <a:cubicBezTo>
                      <a:pt x="9616" y="4469"/>
                      <a:pt x="9616" y="4469"/>
                      <a:pt x="9616" y="4469"/>
                    </a:cubicBezTo>
                    <a:cubicBezTo>
                      <a:pt x="9579" y="4469"/>
                      <a:pt x="9579" y="4469"/>
                      <a:pt x="9579" y="4469"/>
                    </a:cubicBezTo>
                    <a:cubicBezTo>
                      <a:pt x="9579" y="4469"/>
                      <a:pt x="9579" y="4469"/>
                      <a:pt x="9579" y="4469"/>
                    </a:cubicBezTo>
                    <a:cubicBezTo>
                      <a:pt x="9616" y="4469"/>
                      <a:pt x="9616" y="4469"/>
                      <a:pt x="9616" y="4469"/>
                    </a:cubicBezTo>
                    <a:cubicBezTo>
                      <a:pt x="9653" y="4469"/>
                      <a:pt x="9653" y="4469"/>
                      <a:pt x="9653" y="4469"/>
                    </a:cubicBezTo>
                    <a:cubicBezTo>
                      <a:pt x="9727" y="4537"/>
                      <a:pt x="9727" y="4537"/>
                      <a:pt x="9727" y="4537"/>
                    </a:cubicBezTo>
                    <a:close/>
                    <a:moveTo>
                      <a:pt x="13056" y="2844"/>
                    </a:moveTo>
                    <a:cubicBezTo>
                      <a:pt x="13093" y="2844"/>
                      <a:pt x="13093" y="2844"/>
                      <a:pt x="13093" y="2844"/>
                    </a:cubicBezTo>
                    <a:cubicBezTo>
                      <a:pt x="13093" y="2844"/>
                      <a:pt x="13093" y="2844"/>
                      <a:pt x="13093" y="2844"/>
                    </a:cubicBezTo>
                    <a:cubicBezTo>
                      <a:pt x="13093" y="2776"/>
                      <a:pt x="13093" y="2776"/>
                      <a:pt x="13093" y="2776"/>
                    </a:cubicBezTo>
                    <a:cubicBezTo>
                      <a:pt x="13093" y="2708"/>
                      <a:pt x="13093" y="2708"/>
                      <a:pt x="13093" y="2708"/>
                    </a:cubicBezTo>
                    <a:cubicBezTo>
                      <a:pt x="13093" y="2708"/>
                      <a:pt x="13093" y="2708"/>
                      <a:pt x="13093" y="2708"/>
                    </a:cubicBezTo>
                    <a:cubicBezTo>
                      <a:pt x="13056" y="2641"/>
                      <a:pt x="13056" y="2641"/>
                      <a:pt x="13056" y="2641"/>
                    </a:cubicBezTo>
                    <a:cubicBezTo>
                      <a:pt x="13056" y="2573"/>
                      <a:pt x="13056" y="2573"/>
                      <a:pt x="13056" y="2573"/>
                    </a:cubicBezTo>
                    <a:cubicBezTo>
                      <a:pt x="13019" y="2505"/>
                      <a:pt x="13019" y="2505"/>
                      <a:pt x="13019" y="2505"/>
                    </a:cubicBezTo>
                    <a:cubicBezTo>
                      <a:pt x="12982" y="2573"/>
                      <a:pt x="12982" y="2573"/>
                      <a:pt x="12982" y="2573"/>
                    </a:cubicBezTo>
                    <a:cubicBezTo>
                      <a:pt x="12945" y="2573"/>
                      <a:pt x="12945" y="2573"/>
                      <a:pt x="12945" y="2573"/>
                    </a:cubicBezTo>
                    <a:cubicBezTo>
                      <a:pt x="12945" y="2641"/>
                      <a:pt x="12945" y="2641"/>
                      <a:pt x="12945" y="2641"/>
                    </a:cubicBezTo>
                    <a:cubicBezTo>
                      <a:pt x="12982" y="2708"/>
                      <a:pt x="12982" y="2708"/>
                      <a:pt x="12982" y="2708"/>
                    </a:cubicBezTo>
                    <a:cubicBezTo>
                      <a:pt x="12982" y="2708"/>
                      <a:pt x="12982" y="2708"/>
                      <a:pt x="12982" y="2708"/>
                    </a:cubicBezTo>
                    <a:cubicBezTo>
                      <a:pt x="12982" y="2776"/>
                      <a:pt x="12982" y="2776"/>
                      <a:pt x="12982" y="2776"/>
                    </a:cubicBezTo>
                    <a:cubicBezTo>
                      <a:pt x="13019" y="2776"/>
                      <a:pt x="13019" y="2776"/>
                      <a:pt x="13019" y="2776"/>
                    </a:cubicBezTo>
                    <a:cubicBezTo>
                      <a:pt x="13056" y="2844"/>
                      <a:pt x="13056" y="2844"/>
                      <a:pt x="13056" y="2844"/>
                    </a:cubicBezTo>
                    <a:cubicBezTo>
                      <a:pt x="13056" y="2844"/>
                      <a:pt x="13056" y="2844"/>
                      <a:pt x="13056" y="2844"/>
                    </a:cubicBezTo>
                    <a:close/>
                    <a:moveTo>
                      <a:pt x="13167" y="3250"/>
                    </a:moveTo>
                    <a:cubicBezTo>
                      <a:pt x="13204" y="3250"/>
                      <a:pt x="13204" y="3250"/>
                      <a:pt x="13204" y="3250"/>
                    </a:cubicBezTo>
                    <a:cubicBezTo>
                      <a:pt x="13204" y="3182"/>
                      <a:pt x="13204" y="3182"/>
                      <a:pt x="13204" y="3182"/>
                    </a:cubicBezTo>
                    <a:cubicBezTo>
                      <a:pt x="13278" y="3182"/>
                      <a:pt x="13278" y="3182"/>
                      <a:pt x="13278" y="3182"/>
                    </a:cubicBezTo>
                    <a:cubicBezTo>
                      <a:pt x="13315" y="3182"/>
                      <a:pt x="13315" y="3182"/>
                      <a:pt x="13315" y="3182"/>
                    </a:cubicBezTo>
                    <a:cubicBezTo>
                      <a:pt x="13389" y="3182"/>
                      <a:pt x="13389" y="3182"/>
                      <a:pt x="13389" y="3182"/>
                    </a:cubicBezTo>
                    <a:cubicBezTo>
                      <a:pt x="13426" y="3182"/>
                      <a:pt x="13426" y="3182"/>
                      <a:pt x="13426" y="3182"/>
                    </a:cubicBezTo>
                    <a:cubicBezTo>
                      <a:pt x="13500" y="3182"/>
                      <a:pt x="13500" y="3182"/>
                      <a:pt x="13500" y="3182"/>
                    </a:cubicBezTo>
                    <a:cubicBezTo>
                      <a:pt x="13537" y="3115"/>
                      <a:pt x="13537" y="3115"/>
                      <a:pt x="13537" y="3115"/>
                    </a:cubicBezTo>
                    <a:cubicBezTo>
                      <a:pt x="13574" y="3115"/>
                      <a:pt x="13574" y="3115"/>
                      <a:pt x="13574" y="3115"/>
                    </a:cubicBezTo>
                    <a:cubicBezTo>
                      <a:pt x="13611" y="3115"/>
                      <a:pt x="13611" y="3115"/>
                      <a:pt x="13611" y="3115"/>
                    </a:cubicBezTo>
                    <a:cubicBezTo>
                      <a:pt x="13648" y="3115"/>
                      <a:pt x="13648" y="3115"/>
                      <a:pt x="13648" y="3115"/>
                    </a:cubicBezTo>
                    <a:cubicBezTo>
                      <a:pt x="13611" y="3047"/>
                      <a:pt x="13611" y="3047"/>
                      <a:pt x="13611" y="3047"/>
                    </a:cubicBezTo>
                    <a:cubicBezTo>
                      <a:pt x="13611" y="2979"/>
                      <a:pt x="13611" y="2979"/>
                      <a:pt x="13611" y="2979"/>
                    </a:cubicBezTo>
                    <a:cubicBezTo>
                      <a:pt x="13574" y="2912"/>
                      <a:pt x="13574" y="2912"/>
                      <a:pt x="13574" y="2912"/>
                    </a:cubicBezTo>
                    <a:cubicBezTo>
                      <a:pt x="13500" y="2844"/>
                      <a:pt x="13500" y="2844"/>
                      <a:pt x="13500" y="2844"/>
                    </a:cubicBezTo>
                    <a:cubicBezTo>
                      <a:pt x="13463" y="2844"/>
                      <a:pt x="13463" y="2844"/>
                      <a:pt x="13463" y="2844"/>
                    </a:cubicBezTo>
                    <a:cubicBezTo>
                      <a:pt x="13426" y="2776"/>
                      <a:pt x="13426" y="2776"/>
                      <a:pt x="13426" y="2776"/>
                    </a:cubicBezTo>
                    <a:cubicBezTo>
                      <a:pt x="13389" y="2776"/>
                      <a:pt x="13389" y="2776"/>
                      <a:pt x="13389" y="2776"/>
                    </a:cubicBezTo>
                    <a:cubicBezTo>
                      <a:pt x="13352" y="2776"/>
                      <a:pt x="13352" y="2776"/>
                      <a:pt x="13352" y="2776"/>
                    </a:cubicBezTo>
                    <a:cubicBezTo>
                      <a:pt x="13315" y="2776"/>
                      <a:pt x="13315" y="2776"/>
                      <a:pt x="13315" y="2776"/>
                    </a:cubicBezTo>
                    <a:cubicBezTo>
                      <a:pt x="13278" y="2708"/>
                      <a:pt x="13278" y="2708"/>
                      <a:pt x="13278" y="2708"/>
                    </a:cubicBezTo>
                    <a:cubicBezTo>
                      <a:pt x="13241" y="2708"/>
                      <a:pt x="13241" y="2708"/>
                      <a:pt x="13241" y="2708"/>
                    </a:cubicBezTo>
                    <a:cubicBezTo>
                      <a:pt x="13241" y="2776"/>
                      <a:pt x="13241" y="2776"/>
                      <a:pt x="13241" y="2776"/>
                    </a:cubicBezTo>
                    <a:cubicBezTo>
                      <a:pt x="13204" y="2912"/>
                      <a:pt x="13204" y="2912"/>
                      <a:pt x="13204" y="2912"/>
                    </a:cubicBezTo>
                    <a:cubicBezTo>
                      <a:pt x="13204" y="2912"/>
                      <a:pt x="13204" y="2912"/>
                      <a:pt x="13204" y="2912"/>
                    </a:cubicBezTo>
                    <a:cubicBezTo>
                      <a:pt x="13204" y="3047"/>
                      <a:pt x="13204" y="3047"/>
                      <a:pt x="13204" y="3047"/>
                    </a:cubicBezTo>
                    <a:cubicBezTo>
                      <a:pt x="13167" y="3182"/>
                      <a:pt x="13167" y="3182"/>
                      <a:pt x="13167" y="3182"/>
                    </a:cubicBezTo>
                    <a:cubicBezTo>
                      <a:pt x="13130" y="3250"/>
                      <a:pt x="13130" y="3250"/>
                      <a:pt x="13130" y="3250"/>
                    </a:cubicBezTo>
                    <a:cubicBezTo>
                      <a:pt x="13130" y="3250"/>
                      <a:pt x="13130" y="3250"/>
                      <a:pt x="13130" y="3250"/>
                    </a:cubicBezTo>
                    <a:cubicBezTo>
                      <a:pt x="13167" y="3250"/>
                      <a:pt x="13167" y="3250"/>
                      <a:pt x="13167" y="3250"/>
                    </a:cubicBezTo>
                    <a:close/>
                    <a:moveTo>
                      <a:pt x="12390" y="2979"/>
                    </a:moveTo>
                    <a:cubicBezTo>
                      <a:pt x="12390" y="3047"/>
                      <a:pt x="12390" y="3047"/>
                      <a:pt x="12390" y="3047"/>
                    </a:cubicBezTo>
                    <a:cubicBezTo>
                      <a:pt x="12427" y="3115"/>
                      <a:pt x="12427" y="3115"/>
                      <a:pt x="12427" y="3115"/>
                    </a:cubicBezTo>
                    <a:cubicBezTo>
                      <a:pt x="12464" y="3115"/>
                      <a:pt x="12464" y="3115"/>
                      <a:pt x="12464" y="3115"/>
                    </a:cubicBezTo>
                    <a:cubicBezTo>
                      <a:pt x="12464" y="3115"/>
                      <a:pt x="12464" y="3115"/>
                      <a:pt x="12464" y="3115"/>
                    </a:cubicBezTo>
                    <a:cubicBezTo>
                      <a:pt x="12538" y="3115"/>
                      <a:pt x="12538" y="3115"/>
                      <a:pt x="12538" y="3115"/>
                    </a:cubicBezTo>
                    <a:cubicBezTo>
                      <a:pt x="12538" y="3182"/>
                      <a:pt x="12538" y="3182"/>
                      <a:pt x="12538" y="3182"/>
                    </a:cubicBezTo>
                    <a:cubicBezTo>
                      <a:pt x="12575" y="3182"/>
                      <a:pt x="12575" y="3182"/>
                      <a:pt x="12575" y="3182"/>
                    </a:cubicBezTo>
                    <a:cubicBezTo>
                      <a:pt x="12575" y="3182"/>
                      <a:pt x="12575" y="3182"/>
                      <a:pt x="12575" y="3182"/>
                    </a:cubicBezTo>
                    <a:cubicBezTo>
                      <a:pt x="12538" y="3115"/>
                      <a:pt x="12538" y="3115"/>
                      <a:pt x="12538" y="3115"/>
                    </a:cubicBezTo>
                    <a:cubicBezTo>
                      <a:pt x="12501" y="3047"/>
                      <a:pt x="12501" y="3047"/>
                      <a:pt x="12501" y="3047"/>
                    </a:cubicBezTo>
                    <a:cubicBezTo>
                      <a:pt x="12464" y="3047"/>
                      <a:pt x="12464" y="3047"/>
                      <a:pt x="12464" y="3047"/>
                    </a:cubicBezTo>
                    <a:cubicBezTo>
                      <a:pt x="12427" y="2979"/>
                      <a:pt x="12427" y="2979"/>
                      <a:pt x="12427" y="2979"/>
                    </a:cubicBezTo>
                    <a:cubicBezTo>
                      <a:pt x="12390" y="2979"/>
                      <a:pt x="12390" y="2979"/>
                      <a:pt x="12390" y="2979"/>
                    </a:cubicBezTo>
                    <a:cubicBezTo>
                      <a:pt x="12390" y="2979"/>
                      <a:pt x="12390" y="2979"/>
                      <a:pt x="12390" y="2979"/>
                    </a:cubicBezTo>
                    <a:close/>
                    <a:moveTo>
                      <a:pt x="13426" y="4740"/>
                    </a:moveTo>
                    <a:cubicBezTo>
                      <a:pt x="13463" y="4808"/>
                      <a:pt x="13463" y="4808"/>
                      <a:pt x="13463" y="4808"/>
                    </a:cubicBezTo>
                    <a:cubicBezTo>
                      <a:pt x="13500" y="4808"/>
                      <a:pt x="13500" y="4808"/>
                      <a:pt x="13500" y="4808"/>
                    </a:cubicBezTo>
                    <a:cubicBezTo>
                      <a:pt x="13500" y="4808"/>
                      <a:pt x="13500" y="4808"/>
                      <a:pt x="13500" y="4808"/>
                    </a:cubicBezTo>
                    <a:cubicBezTo>
                      <a:pt x="13537" y="4740"/>
                      <a:pt x="13537" y="4740"/>
                      <a:pt x="13537" y="4740"/>
                    </a:cubicBezTo>
                    <a:cubicBezTo>
                      <a:pt x="13537" y="4740"/>
                      <a:pt x="13537" y="4740"/>
                      <a:pt x="13537" y="4740"/>
                    </a:cubicBezTo>
                    <a:cubicBezTo>
                      <a:pt x="13537" y="4672"/>
                      <a:pt x="13537" y="4672"/>
                      <a:pt x="13537" y="4672"/>
                    </a:cubicBezTo>
                    <a:cubicBezTo>
                      <a:pt x="13500" y="4604"/>
                      <a:pt x="13500" y="4604"/>
                      <a:pt x="13500" y="4604"/>
                    </a:cubicBezTo>
                    <a:cubicBezTo>
                      <a:pt x="13500" y="4672"/>
                      <a:pt x="13500" y="4672"/>
                      <a:pt x="13500" y="4672"/>
                    </a:cubicBezTo>
                    <a:cubicBezTo>
                      <a:pt x="13500" y="4672"/>
                      <a:pt x="13500" y="4672"/>
                      <a:pt x="13500" y="4672"/>
                    </a:cubicBezTo>
                    <a:cubicBezTo>
                      <a:pt x="13463" y="4740"/>
                      <a:pt x="13463" y="4740"/>
                      <a:pt x="13463" y="4740"/>
                    </a:cubicBezTo>
                    <a:cubicBezTo>
                      <a:pt x="13463" y="4740"/>
                      <a:pt x="13426" y="4740"/>
                      <a:pt x="13426" y="4740"/>
                    </a:cubicBezTo>
                    <a:close/>
                    <a:moveTo>
                      <a:pt x="17088" y="4266"/>
                    </a:moveTo>
                    <a:cubicBezTo>
                      <a:pt x="17088" y="4266"/>
                      <a:pt x="17088" y="4266"/>
                      <a:pt x="17088" y="4266"/>
                    </a:cubicBezTo>
                    <a:cubicBezTo>
                      <a:pt x="17125" y="4198"/>
                      <a:pt x="17125" y="4198"/>
                      <a:pt x="17125" y="4198"/>
                    </a:cubicBezTo>
                    <a:cubicBezTo>
                      <a:pt x="17088" y="4198"/>
                      <a:pt x="17088" y="4198"/>
                      <a:pt x="17088" y="4198"/>
                    </a:cubicBezTo>
                    <a:cubicBezTo>
                      <a:pt x="17088" y="4198"/>
                      <a:pt x="17088" y="4198"/>
                      <a:pt x="17088" y="4198"/>
                    </a:cubicBezTo>
                    <a:cubicBezTo>
                      <a:pt x="17088" y="4198"/>
                      <a:pt x="17088" y="4198"/>
                      <a:pt x="17088" y="4198"/>
                    </a:cubicBezTo>
                    <a:cubicBezTo>
                      <a:pt x="17088" y="4266"/>
                      <a:pt x="17088" y="4266"/>
                      <a:pt x="17088" y="4266"/>
                    </a:cubicBezTo>
                    <a:close/>
                    <a:moveTo>
                      <a:pt x="17051" y="4334"/>
                    </a:moveTo>
                    <a:cubicBezTo>
                      <a:pt x="17088" y="4334"/>
                      <a:pt x="17088" y="4334"/>
                      <a:pt x="17088" y="4334"/>
                    </a:cubicBezTo>
                    <a:cubicBezTo>
                      <a:pt x="17088" y="4266"/>
                      <a:pt x="17088" y="4266"/>
                      <a:pt x="17088" y="4266"/>
                    </a:cubicBezTo>
                    <a:cubicBezTo>
                      <a:pt x="17051" y="4198"/>
                      <a:pt x="17051" y="4198"/>
                      <a:pt x="17051" y="4198"/>
                    </a:cubicBezTo>
                    <a:cubicBezTo>
                      <a:pt x="17051" y="4198"/>
                      <a:pt x="17051" y="4198"/>
                      <a:pt x="17051" y="4198"/>
                    </a:cubicBezTo>
                    <a:cubicBezTo>
                      <a:pt x="17051" y="4266"/>
                      <a:pt x="17051" y="4266"/>
                      <a:pt x="17051" y="4266"/>
                    </a:cubicBezTo>
                    <a:cubicBezTo>
                      <a:pt x="17051" y="4334"/>
                      <a:pt x="17051" y="4334"/>
                      <a:pt x="17051" y="4334"/>
                    </a:cubicBezTo>
                    <a:close/>
                    <a:moveTo>
                      <a:pt x="17051" y="4334"/>
                    </a:moveTo>
                    <a:cubicBezTo>
                      <a:pt x="17051" y="4401"/>
                      <a:pt x="17051" y="4401"/>
                      <a:pt x="17051" y="4401"/>
                    </a:cubicBezTo>
                    <a:cubicBezTo>
                      <a:pt x="17088" y="4469"/>
                      <a:pt x="17088" y="4469"/>
                      <a:pt x="17088" y="4469"/>
                    </a:cubicBezTo>
                    <a:cubicBezTo>
                      <a:pt x="17088" y="4401"/>
                      <a:pt x="17088" y="4401"/>
                      <a:pt x="17088" y="4401"/>
                    </a:cubicBezTo>
                    <a:cubicBezTo>
                      <a:pt x="17088" y="4334"/>
                      <a:pt x="17088" y="4334"/>
                      <a:pt x="17088" y="4334"/>
                    </a:cubicBezTo>
                    <a:cubicBezTo>
                      <a:pt x="17051" y="4334"/>
                      <a:pt x="17051" y="4334"/>
                      <a:pt x="17051" y="4334"/>
                    </a:cubicBezTo>
                    <a:cubicBezTo>
                      <a:pt x="17051" y="4334"/>
                      <a:pt x="17051" y="4334"/>
                      <a:pt x="17051" y="4334"/>
                    </a:cubicBezTo>
                    <a:cubicBezTo>
                      <a:pt x="17051" y="4334"/>
                      <a:pt x="17051" y="4334"/>
                      <a:pt x="17051" y="4334"/>
                    </a:cubicBezTo>
                    <a:close/>
                    <a:moveTo>
                      <a:pt x="16940" y="4266"/>
                    </a:moveTo>
                    <a:cubicBezTo>
                      <a:pt x="16977" y="4334"/>
                      <a:pt x="16977" y="4334"/>
                      <a:pt x="16977" y="4334"/>
                    </a:cubicBezTo>
                    <a:cubicBezTo>
                      <a:pt x="17014" y="4401"/>
                      <a:pt x="17014" y="4401"/>
                      <a:pt x="17014" y="4401"/>
                    </a:cubicBezTo>
                    <a:cubicBezTo>
                      <a:pt x="17014" y="4334"/>
                      <a:pt x="17014" y="4334"/>
                      <a:pt x="17014" y="4334"/>
                    </a:cubicBezTo>
                    <a:cubicBezTo>
                      <a:pt x="17014" y="4334"/>
                      <a:pt x="17014" y="4334"/>
                      <a:pt x="17014" y="4334"/>
                    </a:cubicBezTo>
                    <a:cubicBezTo>
                      <a:pt x="17014" y="4266"/>
                      <a:pt x="17014" y="4266"/>
                      <a:pt x="17014" y="4266"/>
                    </a:cubicBezTo>
                    <a:cubicBezTo>
                      <a:pt x="16977" y="4266"/>
                      <a:pt x="16977" y="4266"/>
                      <a:pt x="16977" y="4266"/>
                    </a:cubicBezTo>
                    <a:cubicBezTo>
                      <a:pt x="16977" y="4266"/>
                      <a:pt x="16977" y="4266"/>
                      <a:pt x="16977" y="4266"/>
                    </a:cubicBezTo>
                    <a:cubicBezTo>
                      <a:pt x="16940" y="4266"/>
                      <a:pt x="16940" y="4266"/>
                      <a:pt x="16940" y="4266"/>
                    </a:cubicBezTo>
                    <a:close/>
                    <a:moveTo>
                      <a:pt x="17864" y="3656"/>
                    </a:moveTo>
                    <a:cubicBezTo>
                      <a:pt x="17901" y="3724"/>
                      <a:pt x="17901" y="3724"/>
                      <a:pt x="17901" y="3724"/>
                    </a:cubicBezTo>
                    <a:cubicBezTo>
                      <a:pt x="17938" y="3656"/>
                      <a:pt x="17938" y="3656"/>
                      <a:pt x="17938" y="3656"/>
                    </a:cubicBezTo>
                    <a:cubicBezTo>
                      <a:pt x="17975" y="3656"/>
                      <a:pt x="17975" y="3656"/>
                      <a:pt x="17975" y="3656"/>
                    </a:cubicBezTo>
                    <a:cubicBezTo>
                      <a:pt x="17938" y="3589"/>
                      <a:pt x="17938" y="3589"/>
                      <a:pt x="17938" y="3589"/>
                    </a:cubicBezTo>
                    <a:cubicBezTo>
                      <a:pt x="17938" y="3521"/>
                      <a:pt x="17938" y="3521"/>
                      <a:pt x="17938" y="3521"/>
                    </a:cubicBezTo>
                    <a:cubicBezTo>
                      <a:pt x="17938" y="3521"/>
                      <a:pt x="17938" y="3521"/>
                      <a:pt x="17938" y="3521"/>
                    </a:cubicBezTo>
                    <a:cubicBezTo>
                      <a:pt x="17938" y="3453"/>
                      <a:pt x="17938" y="3453"/>
                      <a:pt x="17938" y="3453"/>
                    </a:cubicBezTo>
                    <a:cubicBezTo>
                      <a:pt x="17901" y="3386"/>
                      <a:pt x="17901" y="3386"/>
                      <a:pt x="17901" y="3386"/>
                    </a:cubicBezTo>
                    <a:cubicBezTo>
                      <a:pt x="17901" y="3453"/>
                      <a:pt x="17901" y="3453"/>
                      <a:pt x="17901" y="3453"/>
                    </a:cubicBezTo>
                    <a:cubicBezTo>
                      <a:pt x="17864" y="3453"/>
                      <a:pt x="17864" y="3453"/>
                      <a:pt x="17864" y="3453"/>
                    </a:cubicBezTo>
                    <a:cubicBezTo>
                      <a:pt x="17827" y="3386"/>
                      <a:pt x="17827" y="3386"/>
                      <a:pt x="17827" y="3386"/>
                    </a:cubicBezTo>
                    <a:cubicBezTo>
                      <a:pt x="17790" y="3386"/>
                      <a:pt x="17790" y="3386"/>
                      <a:pt x="17790" y="3386"/>
                    </a:cubicBezTo>
                    <a:cubicBezTo>
                      <a:pt x="17790" y="3453"/>
                      <a:pt x="17790" y="3453"/>
                      <a:pt x="17790" y="3453"/>
                    </a:cubicBezTo>
                    <a:cubicBezTo>
                      <a:pt x="17753" y="3453"/>
                      <a:pt x="17753" y="3453"/>
                      <a:pt x="17753" y="3453"/>
                    </a:cubicBezTo>
                    <a:cubicBezTo>
                      <a:pt x="17790" y="3453"/>
                      <a:pt x="17790" y="3453"/>
                      <a:pt x="17790" y="3453"/>
                    </a:cubicBezTo>
                    <a:cubicBezTo>
                      <a:pt x="17753" y="3453"/>
                      <a:pt x="17753" y="3453"/>
                      <a:pt x="17753" y="3453"/>
                    </a:cubicBezTo>
                    <a:cubicBezTo>
                      <a:pt x="17753" y="3521"/>
                      <a:pt x="17753" y="3521"/>
                      <a:pt x="17753" y="3521"/>
                    </a:cubicBezTo>
                    <a:cubicBezTo>
                      <a:pt x="17753" y="3589"/>
                      <a:pt x="17753" y="3589"/>
                      <a:pt x="17753" y="3589"/>
                    </a:cubicBezTo>
                    <a:cubicBezTo>
                      <a:pt x="17753" y="3589"/>
                      <a:pt x="17753" y="3589"/>
                      <a:pt x="17753" y="3589"/>
                    </a:cubicBezTo>
                    <a:cubicBezTo>
                      <a:pt x="17790" y="3589"/>
                      <a:pt x="17790" y="3589"/>
                      <a:pt x="17790" y="3589"/>
                    </a:cubicBezTo>
                    <a:cubicBezTo>
                      <a:pt x="17827" y="3656"/>
                      <a:pt x="17827" y="3656"/>
                      <a:pt x="17827" y="3656"/>
                    </a:cubicBezTo>
                    <a:cubicBezTo>
                      <a:pt x="17864" y="3656"/>
                      <a:pt x="17864" y="3656"/>
                      <a:pt x="17864" y="3656"/>
                    </a:cubicBezTo>
                    <a:close/>
                    <a:moveTo>
                      <a:pt x="18086" y="3521"/>
                    </a:moveTo>
                    <a:cubicBezTo>
                      <a:pt x="18086" y="3521"/>
                      <a:pt x="18086" y="3521"/>
                      <a:pt x="18086" y="3521"/>
                    </a:cubicBezTo>
                    <a:cubicBezTo>
                      <a:pt x="18086" y="3453"/>
                      <a:pt x="18086" y="3453"/>
                      <a:pt x="18086" y="3453"/>
                    </a:cubicBezTo>
                    <a:cubicBezTo>
                      <a:pt x="18086" y="3521"/>
                      <a:pt x="18086" y="3521"/>
                      <a:pt x="18086" y="3521"/>
                    </a:cubicBezTo>
                    <a:cubicBezTo>
                      <a:pt x="18049" y="3521"/>
                      <a:pt x="18049" y="3521"/>
                      <a:pt x="18049" y="3521"/>
                    </a:cubicBezTo>
                    <a:cubicBezTo>
                      <a:pt x="18086" y="3521"/>
                      <a:pt x="18086" y="3521"/>
                      <a:pt x="18086" y="3521"/>
                    </a:cubicBezTo>
                    <a:close/>
                    <a:moveTo>
                      <a:pt x="18308" y="18079"/>
                    </a:moveTo>
                    <a:cubicBezTo>
                      <a:pt x="18308" y="18079"/>
                      <a:pt x="18308" y="18079"/>
                      <a:pt x="18308" y="18079"/>
                    </a:cubicBezTo>
                    <a:cubicBezTo>
                      <a:pt x="18308" y="18011"/>
                      <a:pt x="18308" y="18011"/>
                      <a:pt x="18308" y="18011"/>
                    </a:cubicBezTo>
                    <a:cubicBezTo>
                      <a:pt x="18271" y="17944"/>
                      <a:pt x="18271" y="17944"/>
                      <a:pt x="18271" y="17944"/>
                    </a:cubicBezTo>
                    <a:cubicBezTo>
                      <a:pt x="18271" y="17876"/>
                      <a:pt x="18271" y="17876"/>
                      <a:pt x="18271" y="17876"/>
                    </a:cubicBezTo>
                    <a:cubicBezTo>
                      <a:pt x="18271" y="17808"/>
                      <a:pt x="18271" y="17808"/>
                      <a:pt x="18271" y="17808"/>
                    </a:cubicBezTo>
                    <a:cubicBezTo>
                      <a:pt x="18308" y="17740"/>
                      <a:pt x="18308" y="17740"/>
                      <a:pt x="18308" y="17740"/>
                    </a:cubicBezTo>
                    <a:cubicBezTo>
                      <a:pt x="18345" y="17740"/>
                      <a:pt x="18345" y="17740"/>
                      <a:pt x="18345" y="17740"/>
                    </a:cubicBezTo>
                    <a:cubicBezTo>
                      <a:pt x="18345" y="17808"/>
                      <a:pt x="18345" y="17808"/>
                      <a:pt x="18345" y="17808"/>
                    </a:cubicBezTo>
                    <a:cubicBezTo>
                      <a:pt x="18345" y="17808"/>
                      <a:pt x="18345" y="17808"/>
                      <a:pt x="18345" y="17808"/>
                    </a:cubicBezTo>
                    <a:cubicBezTo>
                      <a:pt x="18419" y="17808"/>
                      <a:pt x="18419" y="17808"/>
                      <a:pt x="18419" y="17808"/>
                    </a:cubicBezTo>
                    <a:cubicBezTo>
                      <a:pt x="18419" y="17808"/>
                      <a:pt x="18419" y="17808"/>
                      <a:pt x="18419" y="17808"/>
                    </a:cubicBezTo>
                    <a:cubicBezTo>
                      <a:pt x="18419" y="17808"/>
                      <a:pt x="18419" y="17808"/>
                      <a:pt x="18419" y="17808"/>
                    </a:cubicBezTo>
                    <a:cubicBezTo>
                      <a:pt x="18456" y="17808"/>
                      <a:pt x="18456" y="17808"/>
                      <a:pt x="18456" y="17808"/>
                    </a:cubicBezTo>
                    <a:cubicBezTo>
                      <a:pt x="18419" y="17808"/>
                      <a:pt x="18419" y="17808"/>
                      <a:pt x="18419" y="17808"/>
                    </a:cubicBezTo>
                    <a:cubicBezTo>
                      <a:pt x="18419" y="17876"/>
                      <a:pt x="18419" y="17876"/>
                      <a:pt x="18419" y="17876"/>
                    </a:cubicBezTo>
                    <a:cubicBezTo>
                      <a:pt x="18456" y="17944"/>
                      <a:pt x="18456" y="17944"/>
                      <a:pt x="18456" y="17944"/>
                    </a:cubicBezTo>
                    <a:cubicBezTo>
                      <a:pt x="18493" y="17944"/>
                      <a:pt x="18493" y="17944"/>
                      <a:pt x="18493" y="17944"/>
                    </a:cubicBezTo>
                    <a:cubicBezTo>
                      <a:pt x="18493" y="18011"/>
                      <a:pt x="18493" y="18011"/>
                      <a:pt x="18493" y="18011"/>
                    </a:cubicBezTo>
                    <a:cubicBezTo>
                      <a:pt x="18493" y="17944"/>
                      <a:pt x="18493" y="17944"/>
                      <a:pt x="18493" y="17944"/>
                    </a:cubicBezTo>
                    <a:cubicBezTo>
                      <a:pt x="18493" y="17944"/>
                      <a:pt x="18493" y="17944"/>
                      <a:pt x="18493" y="17944"/>
                    </a:cubicBezTo>
                    <a:cubicBezTo>
                      <a:pt x="18493" y="17876"/>
                      <a:pt x="18493" y="17876"/>
                      <a:pt x="18493" y="17876"/>
                    </a:cubicBezTo>
                    <a:cubicBezTo>
                      <a:pt x="18493" y="17808"/>
                      <a:pt x="18493" y="17808"/>
                      <a:pt x="18493" y="17808"/>
                    </a:cubicBezTo>
                    <a:cubicBezTo>
                      <a:pt x="18456" y="17808"/>
                      <a:pt x="18456" y="17808"/>
                      <a:pt x="18456" y="17808"/>
                    </a:cubicBezTo>
                    <a:cubicBezTo>
                      <a:pt x="18456" y="17673"/>
                      <a:pt x="18456" y="17673"/>
                      <a:pt x="18456" y="17673"/>
                    </a:cubicBezTo>
                    <a:cubicBezTo>
                      <a:pt x="18456" y="17673"/>
                      <a:pt x="18456" y="17673"/>
                      <a:pt x="18456" y="17673"/>
                    </a:cubicBezTo>
                    <a:cubicBezTo>
                      <a:pt x="18419" y="17673"/>
                      <a:pt x="18419" y="17673"/>
                      <a:pt x="18419" y="17673"/>
                    </a:cubicBezTo>
                    <a:cubicBezTo>
                      <a:pt x="18382" y="17673"/>
                      <a:pt x="18382" y="17673"/>
                      <a:pt x="18382" y="17673"/>
                    </a:cubicBezTo>
                    <a:cubicBezTo>
                      <a:pt x="18345" y="17605"/>
                      <a:pt x="18345" y="17605"/>
                      <a:pt x="18345" y="17605"/>
                    </a:cubicBezTo>
                    <a:cubicBezTo>
                      <a:pt x="18345" y="17537"/>
                      <a:pt x="18345" y="17537"/>
                      <a:pt x="18345" y="17537"/>
                    </a:cubicBezTo>
                    <a:cubicBezTo>
                      <a:pt x="18308" y="17470"/>
                      <a:pt x="18308" y="17470"/>
                      <a:pt x="18308" y="17470"/>
                    </a:cubicBezTo>
                    <a:cubicBezTo>
                      <a:pt x="18271" y="17402"/>
                      <a:pt x="18271" y="17402"/>
                      <a:pt x="18271" y="17402"/>
                    </a:cubicBezTo>
                    <a:cubicBezTo>
                      <a:pt x="18271" y="17402"/>
                      <a:pt x="18271" y="17402"/>
                      <a:pt x="18271" y="17402"/>
                    </a:cubicBezTo>
                    <a:cubicBezTo>
                      <a:pt x="18234" y="17334"/>
                      <a:pt x="18234" y="17334"/>
                      <a:pt x="18234" y="17334"/>
                    </a:cubicBezTo>
                    <a:cubicBezTo>
                      <a:pt x="18234" y="17266"/>
                      <a:pt x="18234" y="17266"/>
                      <a:pt x="18234" y="17266"/>
                    </a:cubicBezTo>
                    <a:cubicBezTo>
                      <a:pt x="18197" y="17199"/>
                      <a:pt x="18197" y="17199"/>
                      <a:pt x="18197" y="17199"/>
                    </a:cubicBezTo>
                    <a:cubicBezTo>
                      <a:pt x="18197" y="17131"/>
                      <a:pt x="18197" y="17131"/>
                      <a:pt x="18197" y="17131"/>
                    </a:cubicBezTo>
                    <a:cubicBezTo>
                      <a:pt x="18197" y="17063"/>
                      <a:pt x="18197" y="17063"/>
                      <a:pt x="18197" y="17063"/>
                    </a:cubicBezTo>
                    <a:cubicBezTo>
                      <a:pt x="18160" y="16928"/>
                      <a:pt x="18160" y="16928"/>
                      <a:pt x="18160" y="16928"/>
                    </a:cubicBezTo>
                    <a:cubicBezTo>
                      <a:pt x="18160" y="16860"/>
                      <a:pt x="18160" y="16860"/>
                      <a:pt x="18160" y="16860"/>
                    </a:cubicBezTo>
                    <a:cubicBezTo>
                      <a:pt x="18160" y="16792"/>
                      <a:pt x="18160" y="16792"/>
                      <a:pt x="18160" y="16792"/>
                    </a:cubicBezTo>
                    <a:cubicBezTo>
                      <a:pt x="18160" y="16725"/>
                      <a:pt x="18160" y="16725"/>
                      <a:pt x="18160" y="16725"/>
                    </a:cubicBezTo>
                    <a:cubicBezTo>
                      <a:pt x="18123" y="16657"/>
                      <a:pt x="18123" y="16657"/>
                      <a:pt x="18123" y="16657"/>
                    </a:cubicBezTo>
                    <a:cubicBezTo>
                      <a:pt x="18160" y="16657"/>
                      <a:pt x="18160" y="16657"/>
                      <a:pt x="18160" y="16657"/>
                    </a:cubicBezTo>
                    <a:cubicBezTo>
                      <a:pt x="18160" y="16589"/>
                      <a:pt x="18160" y="16589"/>
                      <a:pt x="18160" y="16589"/>
                    </a:cubicBezTo>
                    <a:cubicBezTo>
                      <a:pt x="18160" y="16589"/>
                      <a:pt x="18160" y="16589"/>
                      <a:pt x="18160" y="16589"/>
                    </a:cubicBezTo>
                    <a:cubicBezTo>
                      <a:pt x="18160" y="16589"/>
                      <a:pt x="18160" y="16589"/>
                      <a:pt x="18160" y="16589"/>
                    </a:cubicBezTo>
                    <a:cubicBezTo>
                      <a:pt x="18197" y="16589"/>
                      <a:pt x="18197" y="16589"/>
                      <a:pt x="18197" y="16589"/>
                    </a:cubicBezTo>
                    <a:cubicBezTo>
                      <a:pt x="18234" y="16589"/>
                      <a:pt x="18234" y="16589"/>
                      <a:pt x="18234" y="16589"/>
                    </a:cubicBezTo>
                    <a:cubicBezTo>
                      <a:pt x="18271" y="16589"/>
                      <a:pt x="18271" y="16589"/>
                      <a:pt x="18271" y="16589"/>
                    </a:cubicBezTo>
                    <a:cubicBezTo>
                      <a:pt x="18308" y="16589"/>
                      <a:pt x="18308" y="16589"/>
                      <a:pt x="18308" y="16589"/>
                    </a:cubicBezTo>
                    <a:cubicBezTo>
                      <a:pt x="18308" y="16657"/>
                      <a:pt x="18308" y="16657"/>
                      <a:pt x="18308" y="16657"/>
                    </a:cubicBezTo>
                    <a:cubicBezTo>
                      <a:pt x="18345" y="16725"/>
                      <a:pt x="18345" y="16725"/>
                      <a:pt x="18345" y="16725"/>
                    </a:cubicBezTo>
                    <a:cubicBezTo>
                      <a:pt x="18382" y="16725"/>
                      <a:pt x="18382" y="16725"/>
                      <a:pt x="18382" y="16725"/>
                    </a:cubicBezTo>
                    <a:cubicBezTo>
                      <a:pt x="18419" y="16792"/>
                      <a:pt x="18419" y="16792"/>
                      <a:pt x="18419" y="16792"/>
                    </a:cubicBezTo>
                    <a:cubicBezTo>
                      <a:pt x="18456" y="16792"/>
                      <a:pt x="18456" y="16792"/>
                      <a:pt x="18456" y="16792"/>
                    </a:cubicBezTo>
                    <a:cubicBezTo>
                      <a:pt x="18419" y="16725"/>
                      <a:pt x="18419" y="16725"/>
                      <a:pt x="18419" y="16725"/>
                    </a:cubicBezTo>
                    <a:cubicBezTo>
                      <a:pt x="18382" y="16657"/>
                      <a:pt x="18382" y="16657"/>
                      <a:pt x="18382" y="16657"/>
                    </a:cubicBezTo>
                    <a:cubicBezTo>
                      <a:pt x="18345" y="16657"/>
                      <a:pt x="18345" y="16657"/>
                      <a:pt x="18345" y="16657"/>
                    </a:cubicBezTo>
                    <a:cubicBezTo>
                      <a:pt x="18308" y="16522"/>
                      <a:pt x="18308" y="16522"/>
                      <a:pt x="18308" y="16522"/>
                    </a:cubicBezTo>
                    <a:cubicBezTo>
                      <a:pt x="18271" y="16454"/>
                      <a:pt x="18271" y="16454"/>
                      <a:pt x="18271" y="16454"/>
                    </a:cubicBezTo>
                    <a:cubicBezTo>
                      <a:pt x="18271" y="16454"/>
                      <a:pt x="18271" y="16454"/>
                      <a:pt x="18271" y="16454"/>
                    </a:cubicBezTo>
                    <a:cubicBezTo>
                      <a:pt x="18271" y="16454"/>
                      <a:pt x="18271" y="16454"/>
                      <a:pt x="18271" y="16454"/>
                    </a:cubicBezTo>
                    <a:cubicBezTo>
                      <a:pt x="18234" y="16318"/>
                      <a:pt x="18234" y="16318"/>
                      <a:pt x="18234" y="16318"/>
                    </a:cubicBezTo>
                    <a:cubicBezTo>
                      <a:pt x="18234" y="16251"/>
                      <a:pt x="18234" y="16251"/>
                      <a:pt x="18234" y="16251"/>
                    </a:cubicBezTo>
                    <a:cubicBezTo>
                      <a:pt x="18197" y="16251"/>
                      <a:pt x="18197" y="16251"/>
                      <a:pt x="18197" y="16251"/>
                    </a:cubicBezTo>
                    <a:cubicBezTo>
                      <a:pt x="18197" y="16183"/>
                      <a:pt x="18197" y="16183"/>
                      <a:pt x="18197" y="16183"/>
                    </a:cubicBezTo>
                    <a:cubicBezTo>
                      <a:pt x="18160" y="16115"/>
                      <a:pt x="18160" y="16115"/>
                      <a:pt x="18160" y="16115"/>
                    </a:cubicBezTo>
                    <a:cubicBezTo>
                      <a:pt x="18086" y="15980"/>
                      <a:pt x="18086" y="15980"/>
                      <a:pt x="18086" y="15980"/>
                    </a:cubicBezTo>
                    <a:cubicBezTo>
                      <a:pt x="18086" y="15912"/>
                      <a:pt x="18086" y="15912"/>
                      <a:pt x="18086" y="15912"/>
                    </a:cubicBezTo>
                    <a:cubicBezTo>
                      <a:pt x="18049" y="15777"/>
                      <a:pt x="18049" y="15777"/>
                      <a:pt x="18049" y="15777"/>
                    </a:cubicBezTo>
                    <a:cubicBezTo>
                      <a:pt x="18012" y="15709"/>
                      <a:pt x="18012" y="15709"/>
                      <a:pt x="18012" y="15709"/>
                    </a:cubicBezTo>
                    <a:cubicBezTo>
                      <a:pt x="17975" y="15641"/>
                      <a:pt x="17975" y="15641"/>
                      <a:pt x="17975" y="15641"/>
                    </a:cubicBezTo>
                    <a:cubicBezTo>
                      <a:pt x="17975" y="15574"/>
                      <a:pt x="17975" y="15574"/>
                      <a:pt x="17975" y="15574"/>
                    </a:cubicBezTo>
                    <a:cubicBezTo>
                      <a:pt x="17975" y="15574"/>
                      <a:pt x="17975" y="15574"/>
                      <a:pt x="17975" y="15574"/>
                    </a:cubicBezTo>
                    <a:cubicBezTo>
                      <a:pt x="17938" y="15506"/>
                      <a:pt x="17938" y="15506"/>
                      <a:pt x="17938" y="15506"/>
                    </a:cubicBezTo>
                    <a:cubicBezTo>
                      <a:pt x="17938" y="15574"/>
                      <a:pt x="17938" y="15574"/>
                      <a:pt x="17938" y="15574"/>
                    </a:cubicBezTo>
                    <a:cubicBezTo>
                      <a:pt x="17938" y="15574"/>
                      <a:pt x="17938" y="15574"/>
                      <a:pt x="17938" y="15574"/>
                    </a:cubicBezTo>
                    <a:cubicBezTo>
                      <a:pt x="17901" y="15506"/>
                      <a:pt x="17901" y="15506"/>
                      <a:pt x="17901" y="15506"/>
                    </a:cubicBezTo>
                    <a:cubicBezTo>
                      <a:pt x="17938" y="15506"/>
                      <a:pt x="17938" y="15506"/>
                      <a:pt x="17938" y="15506"/>
                    </a:cubicBezTo>
                    <a:cubicBezTo>
                      <a:pt x="17901" y="15438"/>
                      <a:pt x="17901" y="15438"/>
                      <a:pt x="17901" y="15438"/>
                    </a:cubicBezTo>
                    <a:cubicBezTo>
                      <a:pt x="17864" y="15438"/>
                      <a:pt x="17864" y="15438"/>
                      <a:pt x="17864" y="15438"/>
                    </a:cubicBezTo>
                    <a:cubicBezTo>
                      <a:pt x="17864" y="15371"/>
                      <a:pt x="17864" y="15371"/>
                      <a:pt x="17864" y="15371"/>
                    </a:cubicBezTo>
                    <a:cubicBezTo>
                      <a:pt x="17827" y="15303"/>
                      <a:pt x="17827" y="15303"/>
                      <a:pt x="17827" y="15303"/>
                    </a:cubicBezTo>
                    <a:cubicBezTo>
                      <a:pt x="17827" y="15235"/>
                      <a:pt x="17827" y="15235"/>
                      <a:pt x="17827" y="15235"/>
                    </a:cubicBezTo>
                    <a:cubicBezTo>
                      <a:pt x="17827" y="15167"/>
                      <a:pt x="17827" y="15167"/>
                      <a:pt x="17827" y="15167"/>
                    </a:cubicBezTo>
                    <a:cubicBezTo>
                      <a:pt x="17827" y="15167"/>
                      <a:pt x="17827" y="15167"/>
                      <a:pt x="17827" y="15167"/>
                    </a:cubicBezTo>
                    <a:cubicBezTo>
                      <a:pt x="17827" y="15167"/>
                      <a:pt x="17827" y="15167"/>
                      <a:pt x="17827" y="15167"/>
                    </a:cubicBezTo>
                    <a:cubicBezTo>
                      <a:pt x="17827" y="15100"/>
                      <a:pt x="17827" y="15100"/>
                      <a:pt x="17827" y="15100"/>
                    </a:cubicBezTo>
                    <a:cubicBezTo>
                      <a:pt x="17827" y="14964"/>
                      <a:pt x="17827" y="14964"/>
                      <a:pt x="17827" y="14964"/>
                    </a:cubicBezTo>
                    <a:cubicBezTo>
                      <a:pt x="17790" y="14897"/>
                      <a:pt x="17790" y="14897"/>
                      <a:pt x="17790" y="14897"/>
                    </a:cubicBezTo>
                    <a:cubicBezTo>
                      <a:pt x="17753" y="14897"/>
                      <a:pt x="17753" y="14897"/>
                      <a:pt x="17753" y="14897"/>
                    </a:cubicBezTo>
                    <a:cubicBezTo>
                      <a:pt x="17753" y="14829"/>
                      <a:pt x="17753" y="14829"/>
                      <a:pt x="17753" y="14829"/>
                    </a:cubicBezTo>
                    <a:cubicBezTo>
                      <a:pt x="17716" y="14829"/>
                      <a:pt x="17716" y="14829"/>
                      <a:pt x="17716" y="14829"/>
                    </a:cubicBezTo>
                    <a:cubicBezTo>
                      <a:pt x="17716" y="14761"/>
                      <a:pt x="17716" y="14761"/>
                      <a:pt x="17716" y="14761"/>
                    </a:cubicBezTo>
                    <a:cubicBezTo>
                      <a:pt x="17716" y="14761"/>
                      <a:pt x="17716" y="14761"/>
                      <a:pt x="17716" y="14761"/>
                    </a:cubicBezTo>
                    <a:cubicBezTo>
                      <a:pt x="17716" y="14761"/>
                      <a:pt x="17716" y="14761"/>
                      <a:pt x="17716" y="14761"/>
                    </a:cubicBezTo>
                    <a:cubicBezTo>
                      <a:pt x="17753" y="14761"/>
                      <a:pt x="17753" y="14761"/>
                      <a:pt x="17753" y="14761"/>
                    </a:cubicBezTo>
                    <a:cubicBezTo>
                      <a:pt x="17790" y="14829"/>
                      <a:pt x="17790" y="14829"/>
                      <a:pt x="17790" y="14829"/>
                    </a:cubicBezTo>
                    <a:cubicBezTo>
                      <a:pt x="17790" y="14761"/>
                      <a:pt x="17790" y="14761"/>
                      <a:pt x="17790" y="14761"/>
                    </a:cubicBezTo>
                    <a:cubicBezTo>
                      <a:pt x="17753" y="14693"/>
                      <a:pt x="17753" y="14693"/>
                      <a:pt x="17753" y="14693"/>
                    </a:cubicBezTo>
                    <a:cubicBezTo>
                      <a:pt x="17716" y="14626"/>
                      <a:pt x="17716" y="14626"/>
                      <a:pt x="17716" y="14626"/>
                    </a:cubicBezTo>
                    <a:cubicBezTo>
                      <a:pt x="17679" y="14626"/>
                      <a:pt x="17679" y="14626"/>
                      <a:pt x="17679" y="14626"/>
                    </a:cubicBezTo>
                    <a:cubicBezTo>
                      <a:pt x="17679" y="14558"/>
                      <a:pt x="17679" y="14558"/>
                      <a:pt x="17679" y="14558"/>
                    </a:cubicBezTo>
                    <a:cubicBezTo>
                      <a:pt x="17605" y="14490"/>
                      <a:pt x="17605" y="14490"/>
                      <a:pt x="17605" y="14490"/>
                    </a:cubicBezTo>
                    <a:cubicBezTo>
                      <a:pt x="17605" y="14423"/>
                      <a:pt x="17605" y="14423"/>
                      <a:pt x="17605" y="14423"/>
                    </a:cubicBezTo>
                    <a:cubicBezTo>
                      <a:pt x="17605" y="14355"/>
                      <a:pt x="17605" y="14355"/>
                      <a:pt x="17605" y="14355"/>
                    </a:cubicBezTo>
                    <a:cubicBezTo>
                      <a:pt x="17568" y="14287"/>
                      <a:pt x="17568" y="14287"/>
                      <a:pt x="17568" y="14287"/>
                    </a:cubicBezTo>
                    <a:cubicBezTo>
                      <a:pt x="17532" y="14287"/>
                      <a:pt x="17532" y="14287"/>
                      <a:pt x="17532" y="14287"/>
                    </a:cubicBezTo>
                    <a:cubicBezTo>
                      <a:pt x="17495" y="14219"/>
                      <a:pt x="17495" y="14219"/>
                      <a:pt x="17495" y="14219"/>
                    </a:cubicBezTo>
                    <a:cubicBezTo>
                      <a:pt x="17495" y="14152"/>
                      <a:pt x="17495" y="14152"/>
                      <a:pt x="17495" y="14152"/>
                    </a:cubicBezTo>
                    <a:cubicBezTo>
                      <a:pt x="17495" y="14219"/>
                      <a:pt x="17495" y="14219"/>
                      <a:pt x="17495" y="14219"/>
                    </a:cubicBezTo>
                    <a:cubicBezTo>
                      <a:pt x="17495" y="14219"/>
                      <a:pt x="17495" y="14219"/>
                      <a:pt x="17495" y="14219"/>
                    </a:cubicBezTo>
                    <a:cubicBezTo>
                      <a:pt x="17495" y="14287"/>
                      <a:pt x="17495" y="14287"/>
                      <a:pt x="17495" y="14287"/>
                    </a:cubicBezTo>
                    <a:cubicBezTo>
                      <a:pt x="17458" y="14287"/>
                      <a:pt x="17458" y="14287"/>
                      <a:pt x="17458" y="14287"/>
                    </a:cubicBezTo>
                    <a:cubicBezTo>
                      <a:pt x="17458" y="14287"/>
                      <a:pt x="17458" y="14287"/>
                      <a:pt x="17458" y="14287"/>
                    </a:cubicBezTo>
                    <a:cubicBezTo>
                      <a:pt x="17421" y="14287"/>
                      <a:pt x="17421" y="14287"/>
                      <a:pt x="17421" y="14287"/>
                    </a:cubicBezTo>
                    <a:cubicBezTo>
                      <a:pt x="17458" y="14355"/>
                      <a:pt x="17458" y="14355"/>
                      <a:pt x="17458" y="14355"/>
                    </a:cubicBezTo>
                    <a:cubicBezTo>
                      <a:pt x="17532" y="14355"/>
                      <a:pt x="17532" y="14355"/>
                      <a:pt x="17532" y="14355"/>
                    </a:cubicBezTo>
                    <a:cubicBezTo>
                      <a:pt x="17532" y="14423"/>
                      <a:pt x="17532" y="14423"/>
                      <a:pt x="17532" y="14423"/>
                    </a:cubicBezTo>
                    <a:cubicBezTo>
                      <a:pt x="17532" y="14490"/>
                      <a:pt x="17532" y="14490"/>
                      <a:pt x="17532" y="14490"/>
                    </a:cubicBezTo>
                    <a:cubicBezTo>
                      <a:pt x="17532" y="14490"/>
                      <a:pt x="17532" y="14490"/>
                      <a:pt x="17532" y="14490"/>
                    </a:cubicBezTo>
                    <a:cubicBezTo>
                      <a:pt x="17568" y="14490"/>
                      <a:pt x="17568" y="14490"/>
                      <a:pt x="17568" y="14490"/>
                    </a:cubicBezTo>
                    <a:cubicBezTo>
                      <a:pt x="17568" y="14490"/>
                      <a:pt x="17568" y="14490"/>
                      <a:pt x="17568" y="14490"/>
                    </a:cubicBezTo>
                    <a:cubicBezTo>
                      <a:pt x="17568" y="14558"/>
                      <a:pt x="17568" y="14558"/>
                      <a:pt x="17568" y="14558"/>
                    </a:cubicBezTo>
                    <a:cubicBezTo>
                      <a:pt x="17532" y="14558"/>
                      <a:pt x="17532" y="14558"/>
                      <a:pt x="17532" y="14558"/>
                    </a:cubicBezTo>
                    <a:cubicBezTo>
                      <a:pt x="17532" y="14558"/>
                      <a:pt x="17532" y="14558"/>
                      <a:pt x="17532" y="14558"/>
                    </a:cubicBezTo>
                    <a:cubicBezTo>
                      <a:pt x="17568" y="14558"/>
                      <a:pt x="17568" y="14558"/>
                      <a:pt x="17568" y="14558"/>
                    </a:cubicBezTo>
                    <a:cubicBezTo>
                      <a:pt x="17568" y="14626"/>
                      <a:pt x="17568" y="14626"/>
                      <a:pt x="17568" y="14626"/>
                    </a:cubicBezTo>
                    <a:cubicBezTo>
                      <a:pt x="17568" y="14626"/>
                      <a:pt x="17568" y="14626"/>
                      <a:pt x="17568" y="14626"/>
                    </a:cubicBezTo>
                    <a:cubicBezTo>
                      <a:pt x="17532" y="14626"/>
                      <a:pt x="17532" y="14626"/>
                      <a:pt x="17532" y="14626"/>
                    </a:cubicBezTo>
                    <a:cubicBezTo>
                      <a:pt x="17495" y="14626"/>
                      <a:pt x="17495" y="14626"/>
                      <a:pt x="17495" y="14626"/>
                    </a:cubicBezTo>
                    <a:cubicBezTo>
                      <a:pt x="17495" y="14626"/>
                      <a:pt x="17495" y="14626"/>
                      <a:pt x="17495" y="14626"/>
                    </a:cubicBezTo>
                    <a:cubicBezTo>
                      <a:pt x="17458" y="14693"/>
                      <a:pt x="17458" y="14693"/>
                      <a:pt x="17458" y="14693"/>
                    </a:cubicBezTo>
                    <a:cubicBezTo>
                      <a:pt x="17495" y="14761"/>
                      <a:pt x="17495" y="14761"/>
                      <a:pt x="17495" y="14761"/>
                    </a:cubicBezTo>
                    <a:cubicBezTo>
                      <a:pt x="17495" y="14829"/>
                      <a:pt x="17495" y="14829"/>
                      <a:pt x="17495" y="14829"/>
                    </a:cubicBezTo>
                    <a:cubicBezTo>
                      <a:pt x="17532" y="14897"/>
                      <a:pt x="17532" y="14897"/>
                      <a:pt x="17532" y="14897"/>
                    </a:cubicBezTo>
                    <a:cubicBezTo>
                      <a:pt x="17568" y="14964"/>
                      <a:pt x="17568" y="14964"/>
                      <a:pt x="17568" y="14964"/>
                    </a:cubicBezTo>
                    <a:cubicBezTo>
                      <a:pt x="17568" y="15100"/>
                      <a:pt x="17568" y="15100"/>
                      <a:pt x="17568" y="15100"/>
                    </a:cubicBezTo>
                    <a:cubicBezTo>
                      <a:pt x="17568" y="15100"/>
                      <a:pt x="17568" y="15100"/>
                      <a:pt x="17568" y="15100"/>
                    </a:cubicBezTo>
                    <a:cubicBezTo>
                      <a:pt x="17605" y="15235"/>
                      <a:pt x="17605" y="15235"/>
                      <a:pt x="17605" y="15235"/>
                    </a:cubicBezTo>
                    <a:cubicBezTo>
                      <a:pt x="17605" y="15371"/>
                      <a:pt x="17605" y="15371"/>
                      <a:pt x="17605" y="15371"/>
                    </a:cubicBezTo>
                    <a:cubicBezTo>
                      <a:pt x="17642" y="15438"/>
                      <a:pt x="17642" y="15438"/>
                      <a:pt x="17642" y="15438"/>
                    </a:cubicBezTo>
                    <a:cubicBezTo>
                      <a:pt x="17679" y="15438"/>
                      <a:pt x="17679" y="15438"/>
                      <a:pt x="17679" y="15438"/>
                    </a:cubicBezTo>
                    <a:cubicBezTo>
                      <a:pt x="17679" y="15506"/>
                      <a:pt x="17679" y="15506"/>
                      <a:pt x="17679" y="15506"/>
                    </a:cubicBezTo>
                    <a:cubicBezTo>
                      <a:pt x="17679" y="15506"/>
                      <a:pt x="17679" y="15506"/>
                      <a:pt x="17679" y="15506"/>
                    </a:cubicBezTo>
                    <a:cubicBezTo>
                      <a:pt x="17753" y="15641"/>
                      <a:pt x="17753" y="15641"/>
                      <a:pt x="17753" y="15641"/>
                    </a:cubicBezTo>
                    <a:cubicBezTo>
                      <a:pt x="17753" y="15641"/>
                      <a:pt x="17753" y="15641"/>
                      <a:pt x="17753" y="15641"/>
                    </a:cubicBezTo>
                    <a:cubicBezTo>
                      <a:pt x="17790" y="15709"/>
                      <a:pt x="17790" y="15709"/>
                      <a:pt x="17790" y="15709"/>
                    </a:cubicBezTo>
                    <a:cubicBezTo>
                      <a:pt x="17827" y="15845"/>
                      <a:pt x="17827" y="15845"/>
                      <a:pt x="17827" y="15845"/>
                    </a:cubicBezTo>
                    <a:cubicBezTo>
                      <a:pt x="17827" y="15912"/>
                      <a:pt x="17827" y="15912"/>
                      <a:pt x="17827" y="15912"/>
                    </a:cubicBezTo>
                    <a:cubicBezTo>
                      <a:pt x="17827" y="15980"/>
                      <a:pt x="17827" y="15980"/>
                      <a:pt x="17827" y="15980"/>
                    </a:cubicBezTo>
                    <a:cubicBezTo>
                      <a:pt x="17827" y="16048"/>
                      <a:pt x="17827" y="16048"/>
                      <a:pt x="17827" y="16048"/>
                    </a:cubicBezTo>
                    <a:cubicBezTo>
                      <a:pt x="17864" y="16048"/>
                      <a:pt x="17864" y="16048"/>
                      <a:pt x="17864" y="16048"/>
                    </a:cubicBezTo>
                    <a:cubicBezTo>
                      <a:pt x="17901" y="16115"/>
                      <a:pt x="17901" y="16115"/>
                      <a:pt x="17901" y="16115"/>
                    </a:cubicBezTo>
                    <a:cubicBezTo>
                      <a:pt x="17901" y="16115"/>
                      <a:pt x="17901" y="16115"/>
                      <a:pt x="17901" y="16115"/>
                    </a:cubicBezTo>
                    <a:cubicBezTo>
                      <a:pt x="17901" y="16183"/>
                      <a:pt x="17901" y="16183"/>
                      <a:pt x="17901" y="16183"/>
                    </a:cubicBezTo>
                    <a:cubicBezTo>
                      <a:pt x="17938" y="16251"/>
                      <a:pt x="17938" y="16251"/>
                      <a:pt x="17938" y="16251"/>
                    </a:cubicBezTo>
                    <a:cubicBezTo>
                      <a:pt x="17938" y="16318"/>
                      <a:pt x="17938" y="16318"/>
                      <a:pt x="17938" y="16318"/>
                    </a:cubicBezTo>
                    <a:cubicBezTo>
                      <a:pt x="17938" y="16386"/>
                      <a:pt x="17938" y="16386"/>
                      <a:pt x="17938" y="16386"/>
                    </a:cubicBezTo>
                    <a:cubicBezTo>
                      <a:pt x="17975" y="16522"/>
                      <a:pt x="17975" y="16522"/>
                      <a:pt x="17975" y="16522"/>
                    </a:cubicBezTo>
                    <a:cubicBezTo>
                      <a:pt x="17975" y="16522"/>
                      <a:pt x="17975" y="16522"/>
                      <a:pt x="17975" y="16522"/>
                    </a:cubicBezTo>
                    <a:cubicBezTo>
                      <a:pt x="17975" y="16589"/>
                      <a:pt x="17975" y="16589"/>
                      <a:pt x="17975" y="16589"/>
                    </a:cubicBezTo>
                    <a:cubicBezTo>
                      <a:pt x="17975" y="16657"/>
                      <a:pt x="17975" y="16657"/>
                      <a:pt x="17975" y="16657"/>
                    </a:cubicBezTo>
                    <a:cubicBezTo>
                      <a:pt x="18012" y="16792"/>
                      <a:pt x="18012" y="16792"/>
                      <a:pt x="18012" y="16792"/>
                    </a:cubicBezTo>
                    <a:cubicBezTo>
                      <a:pt x="17975" y="16792"/>
                      <a:pt x="17975" y="16792"/>
                      <a:pt x="17975" y="16792"/>
                    </a:cubicBezTo>
                    <a:cubicBezTo>
                      <a:pt x="18012" y="16928"/>
                      <a:pt x="18012" y="16928"/>
                      <a:pt x="18012" y="16928"/>
                    </a:cubicBezTo>
                    <a:cubicBezTo>
                      <a:pt x="18012" y="16928"/>
                      <a:pt x="18012" y="16928"/>
                      <a:pt x="18012" y="16928"/>
                    </a:cubicBezTo>
                    <a:cubicBezTo>
                      <a:pt x="18086" y="17063"/>
                      <a:pt x="18086" y="17063"/>
                      <a:pt x="18086" y="17063"/>
                    </a:cubicBezTo>
                    <a:cubicBezTo>
                      <a:pt x="18086" y="17131"/>
                      <a:pt x="18086" y="17131"/>
                      <a:pt x="18086" y="17131"/>
                    </a:cubicBezTo>
                    <a:cubicBezTo>
                      <a:pt x="18123" y="17199"/>
                      <a:pt x="18123" y="17199"/>
                      <a:pt x="18123" y="17199"/>
                    </a:cubicBezTo>
                    <a:cubicBezTo>
                      <a:pt x="18123" y="17334"/>
                      <a:pt x="18123" y="17334"/>
                      <a:pt x="18123" y="17334"/>
                    </a:cubicBezTo>
                    <a:cubicBezTo>
                      <a:pt x="18123" y="17402"/>
                      <a:pt x="18123" y="17402"/>
                      <a:pt x="18123" y="17402"/>
                    </a:cubicBezTo>
                    <a:cubicBezTo>
                      <a:pt x="18160" y="17470"/>
                      <a:pt x="18160" y="17470"/>
                      <a:pt x="18160" y="17470"/>
                    </a:cubicBezTo>
                    <a:cubicBezTo>
                      <a:pt x="18160" y="17537"/>
                      <a:pt x="18160" y="17537"/>
                      <a:pt x="18160" y="17537"/>
                    </a:cubicBezTo>
                    <a:cubicBezTo>
                      <a:pt x="18197" y="17605"/>
                      <a:pt x="18197" y="17605"/>
                      <a:pt x="18197" y="17605"/>
                    </a:cubicBezTo>
                    <a:cubicBezTo>
                      <a:pt x="18197" y="17673"/>
                      <a:pt x="18197" y="17673"/>
                      <a:pt x="18197" y="17673"/>
                    </a:cubicBezTo>
                    <a:cubicBezTo>
                      <a:pt x="18197" y="17740"/>
                      <a:pt x="18197" y="17740"/>
                      <a:pt x="18197" y="17740"/>
                    </a:cubicBezTo>
                    <a:cubicBezTo>
                      <a:pt x="18197" y="17876"/>
                      <a:pt x="18197" y="17876"/>
                      <a:pt x="18197" y="17876"/>
                    </a:cubicBezTo>
                    <a:cubicBezTo>
                      <a:pt x="18197" y="17944"/>
                      <a:pt x="18197" y="17944"/>
                      <a:pt x="18197" y="17944"/>
                    </a:cubicBezTo>
                    <a:cubicBezTo>
                      <a:pt x="18234" y="18011"/>
                      <a:pt x="18234" y="18011"/>
                      <a:pt x="18234" y="18011"/>
                    </a:cubicBezTo>
                    <a:cubicBezTo>
                      <a:pt x="18271" y="18079"/>
                      <a:pt x="18271" y="18079"/>
                      <a:pt x="18271" y="18079"/>
                    </a:cubicBezTo>
                    <a:cubicBezTo>
                      <a:pt x="18308" y="18079"/>
                      <a:pt x="18308" y="18079"/>
                      <a:pt x="18308" y="18079"/>
                    </a:cubicBezTo>
                    <a:close/>
                    <a:moveTo>
                      <a:pt x="16644" y="14287"/>
                    </a:moveTo>
                    <a:cubicBezTo>
                      <a:pt x="16644" y="14287"/>
                      <a:pt x="16644" y="14287"/>
                      <a:pt x="16644" y="14287"/>
                    </a:cubicBezTo>
                    <a:cubicBezTo>
                      <a:pt x="16644" y="14219"/>
                      <a:pt x="16644" y="14219"/>
                      <a:pt x="16644" y="14219"/>
                    </a:cubicBezTo>
                    <a:cubicBezTo>
                      <a:pt x="16644" y="14219"/>
                      <a:pt x="16644" y="14219"/>
                      <a:pt x="16644" y="14219"/>
                    </a:cubicBezTo>
                    <a:cubicBezTo>
                      <a:pt x="16681" y="14219"/>
                      <a:pt x="16681" y="14219"/>
                      <a:pt x="16681" y="14219"/>
                    </a:cubicBezTo>
                    <a:cubicBezTo>
                      <a:pt x="16681" y="14287"/>
                      <a:pt x="16681" y="14287"/>
                      <a:pt x="16681" y="14287"/>
                    </a:cubicBezTo>
                    <a:cubicBezTo>
                      <a:pt x="16718" y="14287"/>
                      <a:pt x="16718" y="14287"/>
                      <a:pt x="16718" y="14287"/>
                    </a:cubicBezTo>
                    <a:cubicBezTo>
                      <a:pt x="16718" y="14219"/>
                      <a:pt x="16718" y="14219"/>
                      <a:pt x="16718" y="14219"/>
                    </a:cubicBezTo>
                    <a:cubicBezTo>
                      <a:pt x="16755" y="14219"/>
                      <a:pt x="16755" y="14219"/>
                      <a:pt x="16755" y="14219"/>
                    </a:cubicBezTo>
                    <a:cubicBezTo>
                      <a:pt x="16718" y="14152"/>
                      <a:pt x="16718" y="14152"/>
                      <a:pt x="16718" y="14152"/>
                    </a:cubicBezTo>
                    <a:cubicBezTo>
                      <a:pt x="16718" y="14152"/>
                      <a:pt x="16718" y="14152"/>
                      <a:pt x="16718" y="14152"/>
                    </a:cubicBezTo>
                    <a:cubicBezTo>
                      <a:pt x="16755" y="14152"/>
                      <a:pt x="16755" y="14152"/>
                      <a:pt x="16755" y="14152"/>
                    </a:cubicBezTo>
                    <a:cubicBezTo>
                      <a:pt x="16755" y="14084"/>
                      <a:pt x="16755" y="14084"/>
                      <a:pt x="16755" y="14084"/>
                    </a:cubicBezTo>
                    <a:cubicBezTo>
                      <a:pt x="16718" y="14084"/>
                      <a:pt x="16718" y="14084"/>
                      <a:pt x="16718" y="14084"/>
                    </a:cubicBezTo>
                    <a:cubicBezTo>
                      <a:pt x="16718" y="14084"/>
                      <a:pt x="16718" y="14084"/>
                      <a:pt x="16718" y="14084"/>
                    </a:cubicBezTo>
                    <a:cubicBezTo>
                      <a:pt x="16718" y="14152"/>
                      <a:pt x="16718" y="14152"/>
                      <a:pt x="16718" y="14152"/>
                    </a:cubicBezTo>
                    <a:cubicBezTo>
                      <a:pt x="16681" y="14152"/>
                      <a:pt x="16681" y="14152"/>
                      <a:pt x="16681" y="14152"/>
                    </a:cubicBezTo>
                    <a:cubicBezTo>
                      <a:pt x="16718" y="14084"/>
                      <a:pt x="16718" y="14084"/>
                      <a:pt x="16718" y="14084"/>
                    </a:cubicBezTo>
                    <a:cubicBezTo>
                      <a:pt x="16718" y="14084"/>
                      <a:pt x="16718" y="14084"/>
                      <a:pt x="16718" y="14084"/>
                    </a:cubicBezTo>
                    <a:cubicBezTo>
                      <a:pt x="16718" y="14084"/>
                      <a:pt x="16718" y="14084"/>
                      <a:pt x="16718" y="14084"/>
                    </a:cubicBezTo>
                    <a:cubicBezTo>
                      <a:pt x="16681" y="14084"/>
                      <a:pt x="16681" y="14084"/>
                      <a:pt x="16681" y="14084"/>
                    </a:cubicBezTo>
                    <a:cubicBezTo>
                      <a:pt x="16644" y="14016"/>
                      <a:pt x="16644" y="14016"/>
                      <a:pt x="16644" y="14016"/>
                    </a:cubicBezTo>
                    <a:cubicBezTo>
                      <a:pt x="16644" y="14084"/>
                      <a:pt x="16644" y="14084"/>
                      <a:pt x="16644" y="14084"/>
                    </a:cubicBezTo>
                    <a:cubicBezTo>
                      <a:pt x="16607" y="14152"/>
                      <a:pt x="16607" y="14152"/>
                      <a:pt x="16607" y="14152"/>
                    </a:cubicBezTo>
                    <a:cubicBezTo>
                      <a:pt x="16607" y="14152"/>
                      <a:pt x="16607" y="14152"/>
                      <a:pt x="16607" y="14152"/>
                    </a:cubicBezTo>
                    <a:cubicBezTo>
                      <a:pt x="16607" y="14219"/>
                      <a:pt x="16607" y="14219"/>
                      <a:pt x="16607" y="14219"/>
                    </a:cubicBezTo>
                    <a:cubicBezTo>
                      <a:pt x="16644" y="14287"/>
                      <a:pt x="16644" y="14287"/>
                      <a:pt x="16644" y="14287"/>
                    </a:cubicBezTo>
                    <a:close/>
                    <a:moveTo>
                      <a:pt x="16533" y="14219"/>
                    </a:moveTo>
                    <a:cubicBezTo>
                      <a:pt x="16533" y="14219"/>
                      <a:pt x="16533" y="14219"/>
                      <a:pt x="16533" y="14219"/>
                    </a:cubicBezTo>
                    <a:cubicBezTo>
                      <a:pt x="16533" y="14219"/>
                      <a:pt x="16533" y="14219"/>
                      <a:pt x="16533" y="14219"/>
                    </a:cubicBezTo>
                    <a:cubicBezTo>
                      <a:pt x="16533" y="14152"/>
                      <a:pt x="16533" y="14152"/>
                      <a:pt x="16533" y="14152"/>
                    </a:cubicBezTo>
                    <a:cubicBezTo>
                      <a:pt x="16570" y="14219"/>
                      <a:pt x="16570" y="14219"/>
                      <a:pt x="16570" y="14219"/>
                    </a:cubicBezTo>
                    <a:cubicBezTo>
                      <a:pt x="16570" y="14219"/>
                      <a:pt x="16570" y="14219"/>
                      <a:pt x="16570" y="14219"/>
                    </a:cubicBezTo>
                    <a:cubicBezTo>
                      <a:pt x="16570" y="14152"/>
                      <a:pt x="16570" y="14152"/>
                      <a:pt x="16570" y="14152"/>
                    </a:cubicBezTo>
                    <a:cubicBezTo>
                      <a:pt x="16570" y="14152"/>
                      <a:pt x="16570" y="14152"/>
                      <a:pt x="16570" y="14152"/>
                    </a:cubicBezTo>
                    <a:cubicBezTo>
                      <a:pt x="16570" y="14084"/>
                      <a:pt x="16570" y="14084"/>
                      <a:pt x="16570" y="14084"/>
                    </a:cubicBezTo>
                    <a:cubicBezTo>
                      <a:pt x="16570" y="14084"/>
                      <a:pt x="16570" y="14084"/>
                      <a:pt x="16570" y="14084"/>
                    </a:cubicBezTo>
                    <a:cubicBezTo>
                      <a:pt x="16533" y="14152"/>
                      <a:pt x="16533" y="14152"/>
                      <a:pt x="16533" y="14152"/>
                    </a:cubicBezTo>
                    <a:cubicBezTo>
                      <a:pt x="16496" y="14152"/>
                      <a:pt x="16496" y="14152"/>
                      <a:pt x="16496" y="14152"/>
                    </a:cubicBezTo>
                    <a:cubicBezTo>
                      <a:pt x="16496" y="14219"/>
                      <a:pt x="16496" y="14219"/>
                      <a:pt x="16496" y="14219"/>
                    </a:cubicBezTo>
                    <a:cubicBezTo>
                      <a:pt x="16533" y="14219"/>
                      <a:pt x="16533" y="14219"/>
                      <a:pt x="16533" y="14219"/>
                    </a:cubicBezTo>
                    <a:close/>
                    <a:moveTo>
                      <a:pt x="16755" y="14423"/>
                    </a:moveTo>
                    <a:cubicBezTo>
                      <a:pt x="16755" y="14423"/>
                      <a:pt x="16755" y="14423"/>
                      <a:pt x="16755" y="14423"/>
                    </a:cubicBezTo>
                    <a:cubicBezTo>
                      <a:pt x="16755" y="14423"/>
                      <a:pt x="16755" y="14423"/>
                      <a:pt x="16755" y="14423"/>
                    </a:cubicBezTo>
                    <a:cubicBezTo>
                      <a:pt x="16792" y="14355"/>
                      <a:pt x="16792" y="14355"/>
                      <a:pt x="16792" y="14355"/>
                    </a:cubicBezTo>
                    <a:cubicBezTo>
                      <a:pt x="16755" y="14355"/>
                      <a:pt x="16755" y="14355"/>
                      <a:pt x="16755" y="14355"/>
                    </a:cubicBezTo>
                    <a:cubicBezTo>
                      <a:pt x="16755" y="14355"/>
                      <a:pt x="16755" y="14355"/>
                      <a:pt x="16755" y="14355"/>
                    </a:cubicBezTo>
                    <a:cubicBezTo>
                      <a:pt x="16755" y="14355"/>
                      <a:pt x="16755" y="14355"/>
                      <a:pt x="16755" y="14355"/>
                    </a:cubicBezTo>
                    <a:cubicBezTo>
                      <a:pt x="16755" y="14423"/>
                      <a:pt x="16755" y="14423"/>
                      <a:pt x="16755" y="14423"/>
                    </a:cubicBezTo>
                    <a:close/>
                    <a:moveTo>
                      <a:pt x="16718" y="14355"/>
                    </a:moveTo>
                    <a:cubicBezTo>
                      <a:pt x="16718" y="14355"/>
                      <a:pt x="16718" y="14355"/>
                      <a:pt x="16718" y="14355"/>
                    </a:cubicBezTo>
                    <a:cubicBezTo>
                      <a:pt x="16718" y="14423"/>
                      <a:pt x="16718" y="14423"/>
                      <a:pt x="16718" y="14423"/>
                    </a:cubicBezTo>
                    <a:cubicBezTo>
                      <a:pt x="16718" y="14355"/>
                      <a:pt x="16718" y="14355"/>
                      <a:pt x="16718" y="14355"/>
                    </a:cubicBezTo>
                    <a:cubicBezTo>
                      <a:pt x="16718" y="14355"/>
                      <a:pt x="16718" y="14355"/>
                      <a:pt x="16718" y="14355"/>
                    </a:cubicBezTo>
                    <a:cubicBezTo>
                      <a:pt x="16718" y="14355"/>
                      <a:pt x="16718" y="14355"/>
                      <a:pt x="16718" y="14355"/>
                    </a:cubicBezTo>
                    <a:cubicBezTo>
                      <a:pt x="16718" y="14355"/>
                      <a:pt x="16718" y="14355"/>
                      <a:pt x="16718" y="14355"/>
                    </a:cubicBezTo>
                    <a:close/>
                    <a:moveTo>
                      <a:pt x="16718" y="14558"/>
                    </a:moveTo>
                    <a:cubicBezTo>
                      <a:pt x="16718" y="14558"/>
                      <a:pt x="16718" y="14558"/>
                      <a:pt x="16718" y="14558"/>
                    </a:cubicBezTo>
                    <a:cubicBezTo>
                      <a:pt x="16755" y="14558"/>
                      <a:pt x="16755" y="14558"/>
                      <a:pt x="16755" y="14558"/>
                    </a:cubicBezTo>
                    <a:cubicBezTo>
                      <a:pt x="16755" y="14490"/>
                      <a:pt x="16755" y="14490"/>
                      <a:pt x="16755" y="14490"/>
                    </a:cubicBezTo>
                    <a:cubicBezTo>
                      <a:pt x="16755" y="14490"/>
                      <a:pt x="16755" y="14490"/>
                      <a:pt x="16755" y="14490"/>
                    </a:cubicBezTo>
                    <a:cubicBezTo>
                      <a:pt x="16755" y="14423"/>
                      <a:pt x="16755" y="14423"/>
                      <a:pt x="16755" y="14423"/>
                    </a:cubicBezTo>
                    <a:cubicBezTo>
                      <a:pt x="16718" y="14490"/>
                      <a:pt x="16718" y="14490"/>
                      <a:pt x="16718" y="14490"/>
                    </a:cubicBezTo>
                    <a:cubicBezTo>
                      <a:pt x="16681" y="14490"/>
                      <a:pt x="16681" y="14490"/>
                      <a:pt x="16681" y="14490"/>
                    </a:cubicBezTo>
                    <a:cubicBezTo>
                      <a:pt x="16681" y="14558"/>
                      <a:pt x="16681" y="14558"/>
                      <a:pt x="16681" y="14558"/>
                    </a:cubicBezTo>
                    <a:cubicBezTo>
                      <a:pt x="16718" y="14558"/>
                      <a:pt x="16718" y="14558"/>
                      <a:pt x="16718" y="14558"/>
                    </a:cubicBezTo>
                    <a:close/>
                    <a:moveTo>
                      <a:pt x="17975" y="11443"/>
                    </a:moveTo>
                    <a:cubicBezTo>
                      <a:pt x="17975" y="11443"/>
                      <a:pt x="17975" y="11443"/>
                      <a:pt x="17975" y="11443"/>
                    </a:cubicBezTo>
                    <a:cubicBezTo>
                      <a:pt x="18012" y="11376"/>
                      <a:pt x="18012" y="11376"/>
                      <a:pt x="18012" y="11376"/>
                    </a:cubicBezTo>
                    <a:cubicBezTo>
                      <a:pt x="18012" y="11308"/>
                      <a:pt x="18012" y="11308"/>
                      <a:pt x="18012" y="11308"/>
                    </a:cubicBezTo>
                    <a:cubicBezTo>
                      <a:pt x="17975" y="11308"/>
                      <a:pt x="17975" y="11308"/>
                      <a:pt x="17975" y="11308"/>
                    </a:cubicBezTo>
                    <a:cubicBezTo>
                      <a:pt x="17975" y="11376"/>
                      <a:pt x="17975" y="11376"/>
                      <a:pt x="17975" y="11376"/>
                    </a:cubicBezTo>
                    <a:cubicBezTo>
                      <a:pt x="17975" y="11443"/>
                      <a:pt x="17975" y="11443"/>
                      <a:pt x="17975" y="11443"/>
                    </a:cubicBezTo>
                    <a:close/>
                    <a:moveTo>
                      <a:pt x="19973" y="11037"/>
                    </a:moveTo>
                    <a:cubicBezTo>
                      <a:pt x="19973" y="11105"/>
                      <a:pt x="19973" y="11105"/>
                      <a:pt x="19973" y="11105"/>
                    </a:cubicBezTo>
                    <a:cubicBezTo>
                      <a:pt x="19973" y="11037"/>
                      <a:pt x="19973" y="11037"/>
                      <a:pt x="19973" y="11037"/>
                    </a:cubicBezTo>
                    <a:cubicBezTo>
                      <a:pt x="19973" y="10969"/>
                      <a:pt x="19973" y="10969"/>
                      <a:pt x="19973" y="10969"/>
                    </a:cubicBezTo>
                    <a:cubicBezTo>
                      <a:pt x="19973" y="10969"/>
                      <a:pt x="19973" y="10969"/>
                      <a:pt x="19973" y="10969"/>
                    </a:cubicBezTo>
                    <a:cubicBezTo>
                      <a:pt x="19973" y="10902"/>
                      <a:pt x="19973" y="10902"/>
                      <a:pt x="19973" y="10902"/>
                    </a:cubicBezTo>
                    <a:cubicBezTo>
                      <a:pt x="20010" y="10834"/>
                      <a:pt x="20010" y="10834"/>
                      <a:pt x="20010" y="10834"/>
                    </a:cubicBezTo>
                    <a:cubicBezTo>
                      <a:pt x="20010" y="10766"/>
                      <a:pt x="20010" y="10766"/>
                      <a:pt x="20010" y="10766"/>
                    </a:cubicBezTo>
                    <a:cubicBezTo>
                      <a:pt x="20047" y="10766"/>
                      <a:pt x="20047" y="10766"/>
                      <a:pt x="20047" y="10766"/>
                    </a:cubicBezTo>
                    <a:cubicBezTo>
                      <a:pt x="20084" y="10698"/>
                      <a:pt x="20084" y="10698"/>
                      <a:pt x="20084" y="10698"/>
                    </a:cubicBezTo>
                    <a:cubicBezTo>
                      <a:pt x="20084" y="10698"/>
                      <a:pt x="20084" y="10698"/>
                      <a:pt x="20084" y="10698"/>
                    </a:cubicBezTo>
                    <a:cubicBezTo>
                      <a:pt x="20047" y="10631"/>
                      <a:pt x="20047" y="10631"/>
                      <a:pt x="20047" y="10631"/>
                    </a:cubicBezTo>
                    <a:cubicBezTo>
                      <a:pt x="20010" y="10495"/>
                      <a:pt x="20010" y="10495"/>
                      <a:pt x="20010" y="10495"/>
                    </a:cubicBezTo>
                    <a:cubicBezTo>
                      <a:pt x="20010" y="10495"/>
                      <a:pt x="20010" y="10495"/>
                      <a:pt x="20010" y="10495"/>
                    </a:cubicBezTo>
                    <a:cubicBezTo>
                      <a:pt x="19973" y="10563"/>
                      <a:pt x="19973" y="10563"/>
                      <a:pt x="19973" y="10563"/>
                    </a:cubicBezTo>
                    <a:cubicBezTo>
                      <a:pt x="19973" y="10563"/>
                      <a:pt x="19973" y="10563"/>
                      <a:pt x="19973" y="10563"/>
                    </a:cubicBezTo>
                    <a:cubicBezTo>
                      <a:pt x="19973" y="10563"/>
                      <a:pt x="19973" y="10563"/>
                      <a:pt x="19973" y="10563"/>
                    </a:cubicBezTo>
                    <a:cubicBezTo>
                      <a:pt x="19936" y="10698"/>
                      <a:pt x="19936" y="10698"/>
                      <a:pt x="19936" y="10698"/>
                    </a:cubicBezTo>
                    <a:cubicBezTo>
                      <a:pt x="19899" y="10698"/>
                      <a:pt x="19899" y="10698"/>
                      <a:pt x="19899" y="10698"/>
                    </a:cubicBezTo>
                    <a:cubicBezTo>
                      <a:pt x="19899" y="10766"/>
                      <a:pt x="19899" y="10766"/>
                      <a:pt x="19899" y="10766"/>
                    </a:cubicBezTo>
                    <a:cubicBezTo>
                      <a:pt x="19899" y="10698"/>
                      <a:pt x="19899" y="10698"/>
                      <a:pt x="19899" y="10698"/>
                    </a:cubicBezTo>
                    <a:cubicBezTo>
                      <a:pt x="19936" y="10698"/>
                      <a:pt x="19936" y="10698"/>
                      <a:pt x="19936" y="10698"/>
                    </a:cubicBezTo>
                    <a:cubicBezTo>
                      <a:pt x="19936" y="10698"/>
                      <a:pt x="19936" y="10698"/>
                      <a:pt x="19936" y="10698"/>
                    </a:cubicBezTo>
                    <a:cubicBezTo>
                      <a:pt x="19936" y="10766"/>
                      <a:pt x="19936" y="10766"/>
                      <a:pt x="19936" y="10766"/>
                    </a:cubicBezTo>
                    <a:cubicBezTo>
                      <a:pt x="19936" y="10834"/>
                      <a:pt x="19936" y="10834"/>
                      <a:pt x="19936" y="10834"/>
                    </a:cubicBezTo>
                    <a:cubicBezTo>
                      <a:pt x="19973" y="10902"/>
                      <a:pt x="19973" y="10902"/>
                      <a:pt x="19973" y="10902"/>
                    </a:cubicBezTo>
                    <a:cubicBezTo>
                      <a:pt x="19973" y="10969"/>
                      <a:pt x="19973" y="10969"/>
                      <a:pt x="19973" y="10969"/>
                    </a:cubicBezTo>
                    <a:cubicBezTo>
                      <a:pt x="19936" y="10969"/>
                      <a:pt x="19936" y="10969"/>
                      <a:pt x="19936" y="10969"/>
                    </a:cubicBezTo>
                    <a:cubicBezTo>
                      <a:pt x="19936" y="11037"/>
                      <a:pt x="19936" y="11037"/>
                      <a:pt x="19936" y="11037"/>
                    </a:cubicBezTo>
                    <a:cubicBezTo>
                      <a:pt x="19973" y="11037"/>
                      <a:pt x="19973" y="11037"/>
                      <a:pt x="19973" y="11037"/>
                    </a:cubicBezTo>
                    <a:close/>
                    <a:moveTo>
                      <a:pt x="21156" y="12797"/>
                    </a:moveTo>
                    <a:cubicBezTo>
                      <a:pt x="21156" y="12797"/>
                      <a:pt x="21156" y="12797"/>
                      <a:pt x="21156" y="12797"/>
                    </a:cubicBezTo>
                    <a:cubicBezTo>
                      <a:pt x="21193" y="12797"/>
                      <a:pt x="21193" y="12797"/>
                      <a:pt x="21193" y="12797"/>
                    </a:cubicBezTo>
                    <a:cubicBezTo>
                      <a:pt x="21230" y="12865"/>
                      <a:pt x="21230" y="12865"/>
                      <a:pt x="21230" y="12865"/>
                    </a:cubicBezTo>
                    <a:cubicBezTo>
                      <a:pt x="21304" y="12933"/>
                      <a:pt x="21304" y="12933"/>
                      <a:pt x="21304" y="12933"/>
                    </a:cubicBezTo>
                    <a:cubicBezTo>
                      <a:pt x="21304" y="12933"/>
                      <a:pt x="21304" y="12933"/>
                      <a:pt x="21304" y="12933"/>
                    </a:cubicBezTo>
                    <a:cubicBezTo>
                      <a:pt x="21341" y="12933"/>
                      <a:pt x="21341" y="12933"/>
                      <a:pt x="21341" y="12933"/>
                    </a:cubicBezTo>
                    <a:cubicBezTo>
                      <a:pt x="21341" y="12865"/>
                      <a:pt x="21341" y="12865"/>
                      <a:pt x="21341" y="12865"/>
                    </a:cubicBezTo>
                    <a:cubicBezTo>
                      <a:pt x="21304" y="12865"/>
                      <a:pt x="21304" y="12865"/>
                      <a:pt x="21304" y="12865"/>
                    </a:cubicBezTo>
                    <a:cubicBezTo>
                      <a:pt x="21267" y="12865"/>
                      <a:pt x="21267" y="12865"/>
                      <a:pt x="21267" y="12865"/>
                    </a:cubicBezTo>
                    <a:cubicBezTo>
                      <a:pt x="21230" y="12797"/>
                      <a:pt x="21230" y="12797"/>
                      <a:pt x="21230" y="12797"/>
                    </a:cubicBezTo>
                    <a:cubicBezTo>
                      <a:pt x="21230" y="12797"/>
                      <a:pt x="21230" y="12797"/>
                      <a:pt x="21230" y="12797"/>
                    </a:cubicBezTo>
                    <a:cubicBezTo>
                      <a:pt x="21156" y="12797"/>
                      <a:pt x="21156" y="12797"/>
                      <a:pt x="21156" y="12797"/>
                    </a:cubicBezTo>
                    <a:cubicBezTo>
                      <a:pt x="21156" y="12797"/>
                      <a:pt x="21156" y="12797"/>
                      <a:pt x="21156" y="12797"/>
                    </a:cubicBezTo>
                    <a:close/>
                    <a:moveTo>
                      <a:pt x="20823" y="12662"/>
                    </a:moveTo>
                    <a:cubicBezTo>
                      <a:pt x="20860" y="12662"/>
                      <a:pt x="20860" y="12662"/>
                      <a:pt x="20860" y="12662"/>
                    </a:cubicBezTo>
                    <a:cubicBezTo>
                      <a:pt x="20860" y="12662"/>
                      <a:pt x="20860" y="12662"/>
                      <a:pt x="20860" y="12662"/>
                    </a:cubicBezTo>
                    <a:cubicBezTo>
                      <a:pt x="20897" y="12730"/>
                      <a:pt x="20897" y="12730"/>
                      <a:pt x="20897" y="12730"/>
                    </a:cubicBezTo>
                    <a:cubicBezTo>
                      <a:pt x="20897" y="12730"/>
                      <a:pt x="20897" y="12730"/>
                      <a:pt x="20897" y="12730"/>
                    </a:cubicBezTo>
                    <a:cubicBezTo>
                      <a:pt x="20934" y="12797"/>
                      <a:pt x="20934" y="12797"/>
                      <a:pt x="20934" y="12797"/>
                    </a:cubicBezTo>
                    <a:cubicBezTo>
                      <a:pt x="20934" y="12797"/>
                      <a:pt x="20934" y="12797"/>
                      <a:pt x="20934" y="12797"/>
                    </a:cubicBezTo>
                    <a:cubicBezTo>
                      <a:pt x="20971" y="12865"/>
                      <a:pt x="20971" y="12865"/>
                      <a:pt x="20971" y="12865"/>
                    </a:cubicBezTo>
                    <a:cubicBezTo>
                      <a:pt x="20971" y="12865"/>
                      <a:pt x="20971" y="12865"/>
                      <a:pt x="20971" y="12865"/>
                    </a:cubicBezTo>
                    <a:cubicBezTo>
                      <a:pt x="21008" y="12865"/>
                      <a:pt x="21008" y="12865"/>
                      <a:pt x="21008" y="12865"/>
                    </a:cubicBezTo>
                    <a:cubicBezTo>
                      <a:pt x="21045" y="12865"/>
                      <a:pt x="21045" y="12865"/>
                      <a:pt x="21045" y="12865"/>
                    </a:cubicBezTo>
                    <a:cubicBezTo>
                      <a:pt x="21082" y="12865"/>
                      <a:pt x="21082" y="12865"/>
                      <a:pt x="21082" y="12865"/>
                    </a:cubicBezTo>
                    <a:cubicBezTo>
                      <a:pt x="21082" y="12865"/>
                      <a:pt x="21082" y="12865"/>
                      <a:pt x="21082" y="12865"/>
                    </a:cubicBezTo>
                    <a:cubicBezTo>
                      <a:pt x="21045" y="12797"/>
                      <a:pt x="21045" y="12797"/>
                      <a:pt x="21045" y="12797"/>
                    </a:cubicBezTo>
                    <a:cubicBezTo>
                      <a:pt x="21008" y="12797"/>
                      <a:pt x="21008" y="12797"/>
                      <a:pt x="21008" y="12797"/>
                    </a:cubicBezTo>
                    <a:cubicBezTo>
                      <a:pt x="20971" y="12730"/>
                      <a:pt x="20971" y="12730"/>
                      <a:pt x="20971" y="12730"/>
                    </a:cubicBezTo>
                    <a:cubicBezTo>
                      <a:pt x="20971" y="12662"/>
                      <a:pt x="20971" y="12662"/>
                      <a:pt x="20971" y="12662"/>
                    </a:cubicBezTo>
                    <a:cubicBezTo>
                      <a:pt x="20934" y="12662"/>
                      <a:pt x="20934" y="12662"/>
                      <a:pt x="20934" y="12662"/>
                    </a:cubicBezTo>
                    <a:cubicBezTo>
                      <a:pt x="20897" y="12594"/>
                      <a:pt x="20897" y="12594"/>
                      <a:pt x="20897" y="12594"/>
                    </a:cubicBezTo>
                    <a:cubicBezTo>
                      <a:pt x="20897" y="12594"/>
                      <a:pt x="20897" y="12594"/>
                      <a:pt x="20897" y="12594"/>
                    </a:cubicBezTo>
                    <a:cubicBezTo>
                      <a:pt x="20934" y="12594"/>
                      <a:pt x="20934" y="12594"/>
                      <a:pt x="20934" y="12594"/>
                    </a:cubicBezTo>
                    <a:cubicBezTo>
                      <a:pt x="20897" y="12594"/>
                      <a:pt x="20897" y="12594"/>
                      <a:pt x="20897" y="12594"/>
                    </a:cubicBezTo>
                    <a:cubicBezTo>
                      <a:pt x="20860" y="12594"/>
                      <a:pt x="20860" y="12594"/>
                      <a:pt x="20860" y="12594"/>
                    </a:cubicBezTo>
                    <a:cubicBezTo>
                      <a:pt x="20823" y="12594"/>
                      <a:pt x="20823" y="12594"/>
                      <a:pt x="20823" y="12594"/>
                    </a:cubicBezTo>
                    <a:cubicBezTo>
                      <a:pt x="20823" y="12594"/>
                      <a:pt x="20823" y="12594"/>
                      <a:pt x="20823" y="12594"/>
                    </a:cubicBezTo>
                    <a:cubicBezTo>
                      <a:pt x="20823" y="12662"/>
                      <a:pt x="20823" y="12662"/>
                      <a:pt x="20823" y="12662"/>
                    </a:cubicBezTo>
                    <a:close/>
                    <a:moveTo>
                      <a:pt x="20010" y="15438"/>
                    </a:moveTo>
                    <a:cubicBezTo>
                      <a:pt x="20010" y="15438"/>
                      <a:pt x="20010" y="15438"/>
                      <a:pt x="20010" y="15438"/>
                    </a:cubicBezTo>
                    <a:cubicBezTo>
                      <a:pt x="20047" y="15438"/>
                      <a:pt x="20047" y="15438"/>
                      <a:pt x="20047" y="15438"/>
                    </a:cubicBezTo>
                    <a:cubicBezTo>
                      <a:pt x="20047" y="15371"/>
                      <a:pt x="20047" y="15371"/>
                      <a:pt x="20047" y="15371"/>
                    </a:cubicBezTo>
                    <a:cubicBezTo>
                      <a:pt x="20010" y="15371"/>
                      <a:pt x="20010" y="15371"/>
                      <a:pt x="20010" y="15371"/>
                    </a:cubicBezTo>
                    <a:cubicBezTo>
                      <a:pt x="19973" y="15371"/>
                      <a:pt x="19973" y="15371"/>
                      <a:pt x="19973" y="15371"/>
                    </a:cubicBezTo>
                    <a:cubicBezTo>
                      <a:pt x="19973" y="15438"/>
                      <a:pt x="19973" y="15438"/>
                      <a:pt x="19973" y="15438"/>
                    </a:cubicBezTo>
                    <a:cubicBezTo>
                      <a:pt x="20010" y="15438"/>
                      <a:pt x="20010" y="15438"/>
                      <a:pt x="20010" y="15438"/>
                    </a:cubicBezTo>
                    <a:close/>
                    <a:moveTo>
                      <a:pt x="19825" y="15371"/>
                    </a:moveTo>
                    <a:cubicBezTo>
                      <a:pt x="19825" y="15438"/>
                      <a:pt x="19825" y="15438"/>
                      <a:pt x="19825" y="15438"/>
                    </a:cubicBezTo>
                    <a:cubicBezTo>
                      <a:pt x="19862" y="15438"/>
                      <a:pt x="19862" y="15438"/>
                      <a:pt x="19862" y="15438"/>
                    </a:cubicBezTo>
                    <a:cubicBezTo>
                      <a:pt x="19899" y="15438"/>
                      <a:pt x="19899" y="15438"/>
                      <a:pt x="19899" y="15438"/>
                    </a:cubicBezTo>
                    <a:cubicBezTo>
                      <a:pt x="19899" y="15438"/>
                      <a:pt x="19899" y="15438"/>
                      <a:pt x="19899" y="15438"/>
                    </a:cubicBezTo>
                    <a:cubicBezTo>
                      <a:pt x="19862" y="15371"/>
                      <a:pt x="19862" y="15371"/>
                      <a:pt x="19862" y="15371"/>
                    </a:cubicBezTo>
                    <a:cubicBezTo>
                      <a:pt x="19825" y="15371"/>
                      <a:pt x="19825" y="15371"/>
                      <a:pt x="19825" y="15371"/>
                    </a:cubicBezTo>
                    <a:close/>
                    <a:moveTo>
                      <a:pt x="19936" y="15845"/>
                    </a:moveTo>
                    <a:cubicBezTo>
                      <a:pt x="19936" y="15845"/>
                      <a:pt x="19936" y="15845"/>
                      <a:pt x="19936" y="15845"/>
                    </a:cubicBezTo>
                    <a:cubicBezTo>
                      <a:pt x="19936" y="15777"/>
                      <a:pt x="19936" y="15777"/>
                      <a:pt x="19936" y="15777"/>
                    </a:cubicBezTo>
                    <a:cubicBezTo>
                      <a:pt x="19936" y="15709"/>
                      <a:pt x="19936" y="15709"/>
                      <a:pt x="19936" y="15709"/>
                    </a:cubicBezTo>
                    <a:cubicBezTo>
                      <a:pt x="19973" y="15709"/>
                      <a:pt x="19973" y="15709"/>
                      <a:pt x="19973" y="15709"/>
                    </a:cubicBezTo>
                    <a:cubicBezTo>
                      <a:pt x="20010" y="15641"/>
                      <a:pt x="20010" y="15641"/>
                      <a:pt x="20010" y="15641"/>
                    </a:cubicBezTo>
                    <a:cubicBezTo>
                      <a:pt x="19973" y="15574"/>
                      <a:pt x="19973" y="15574"/>
                      <a:pt x="19973" y="15574"/>
                    </a:cubicBezTo>
                    <a:cubicBezTo>
                      <a:pt x="20010" y="15574"/>
                      <a:pt x="20010" y="15574"/>
                      <a:pt x="20010" y="15574"/>
                    </a:cubicBezTo>
                    <a:cubicBezTo>
                      <a:pt x="20010" y="15506"/>
                      <a:pt x="20010" y="15506"/>
                      <a:pt x="20010" y="15506"/>
                    </a:cubicBezTo>
                    <a:cubicBezTo>
                      <a:pt x="20010" y="15506"/>
                      <a:pt x="20010" y="15506"/>
                      <a:pt x="20010" y="15506"/>
                    </a:cubicBezTo>
                    <a:cubicBezTo>
                      <a:pt x="19936" y="15438"/>
                      <a:pt x="19936" y="15438"/>
                      <a:pt x="19936" y="15438"/>
                    </a:cubicBezTo>
                    <a:cubicBezTo>
                      <a:pt x="19936" y="15438"/>
                      <a:pt x="19936" y="15438"/>
                      <a:pt x="19936" y="15438"/>
                    </a:cubicBezTo>
                    <a:cubicBezTo>
                      <a:pt x="19936" y="15574"/>
                      <a:pt x="19936" y="15574"/>
                      <a:pt x="19936" y="15574"/>
                    </a:cubicBezTo>
                    <a:cubicBezTo>
                      <a:pt x="19936" y="15574"/>
                      <a:pt x="19936" y="15574"/>
                      <a:pt x="19936" y="15574"/>
                    </a:cubicBezTo>
                    <a:cubicBezTo>
                      <a:pt x="19899" y="15641"/>
                      <a:pt x="19899" y="15641"/>
                      <a:pt x="19899" y="15641"/>
                    </a:cubicBezTo>
                    <a:cubicBezTo>
                      <a:pt x="19899" y="15641"/>
                      <a:pt x="19899" y="15641"/>
                      <a:pt x="19899" y="15641"/>
                    </a:cubicBezTo>
                    <a:cubicBezTo>
                      <a:pt x="19862" y="15641"/>
                      <a:pt x="19862" y="15641"/>
                      <a:pt x="19862" y="15641"/>
                    </a:cubicBezTo>
                    <a:cubicBezTo>
                      <a:pt x="19862" y="15709"/>
                      <a:pt x="19862" y="15709"/>
                      <a:pt x="19862" y="15709"/>
                    </a:cubicBezTo>
                    <a:cubicBezTo>
                      <a:pt x="19899" y="15709"/>
                      <a:pt x="19899" y="15709"/>
                      <a:pt x="19899" y="15709"/>
                    </a:cubicBezTo>
                    <a:cubicBezTo>
                      <a:pt x="19899" y="15777"/>
                      <a:pt x="19899" y="15777"/>
                      <a:pt x="19899" y="15777"/>
                    </a:cubicBezTo>
                    <a:cubicBezTo>
                      <a:pt x="19899" y="15777"/>
                      <a:pt x="19899" y="15777"/>
                      <a:pt x="19899" y="15777"/>
                    </a:cubicBezTo>
                    <a:cubicBezTo>
                      <a:pt x="19899" y="15777"/>
                      <a:pt x="19899" y="15777"/>
                      <a:pt x="19899" y="15777"/>
                    </a:cubicBezTo>
                    <a:cubicBezTo>
                      <a:pt x="19936" y="15777"/>
                      <a:pt x="19936" y="15777"/>
                      <a:pt x="19936" y="15777"/>
                    </a:cubicBezTo>
                    <a:cubicBezTo>
                      <a:pt x="19936" y="15845"/>
                      <a:pt x="19936" y="15845"/>
                      <a:pt x="19936" y="15845"/>
                    </a:cubicBezTo>
                    <a:close/>
                    <a:moveTo>
                      <a:pt x="19899" y="16183"/>
                    </a:moveTo>
                    <a:cubicBezTo>
                      <a:pt x="19899" y="16183"/>
                      <a:pt x="19899" y="16115"/>
                      <a:pt x="19899" y="16115"/>
                    </a:cubicBezTo>
                    <a:cubicBezTo>
                      <a:pt x="19899" y="16115"/>
                      <a:pt x="19899" y="16115"/>
                      <a:pt x="19899" y="16115"/>
                    </a:cubicBezTo>
                    <a:cubicBezTo>
                      <a:pt x="19899" y="16048"/>
                      <a:pt x="19899" y="16048"/>
                      <a:pt x="19899" y="16048"/>
                    </a:cubicBezTo>
                    <a:cubicBezTo>
                      <a:pt x="19899" y="16048"/>
                      <a:pt x="19899" y="16048"/>
                      <a:pt x="19899" y="16048"/>
                    </a:cubicBezTo>
                    <a:cubicBezTo>
                      <a:pt x="19899" y="16048"/>
                      <a:pt x="19899" y="16048"/>
                      <a:pt x="19899" y="16048"/>
                    </a:cubicBezTo>
                    <a:cubicBezTo>
                      <a:pt x="19862" y="16115"/>
                      <a:pt x="19862" y="16115"/>
                      <a:pt x="19862" y="16115"/>
                    </a:cubicBezTo>
                    <a:cubicBezTo>
                      <a:pt x="19899" y="16183"/>
                      <a:pt x="19899" y="16183"/>
                      <a:pt x="19899" y="16183"/>
                    </a:cubicBezTo>
                    <a:close/>
                    <a:moveTo>
                      <a:pt x="19899" y="16251"/>
                    </a:moveTo>
                    <a:cubicBezTo>
                      <a:pt x="19936" y="16251"/>
                      <a:pt x="19936" y="16251"/>
                      <a:pt x="19936" y="16251"/>
                    </a:cubicBezTo>
                    <a:cubicBezTo>
                      <a:pt x="19899" y="16251"/>
                      <a:pt x="19899" y="16251"/>
                      <a:pt x="19899" y="16251"/>
                    </a:cubicBezTo>
                    <a:cubicBezTo>
                      <a:pt x="19899" y="16183"/>
                      <a:pt x="19899" y="16183"/>
                      <a:pt x="19899" y="16183"/>
                    </a:cubicBezTo>
                    <a:cubicBezTo>
                      <a:pt x="19899" y="16251"/>
                      <a:pt x="19899" y="16251"/>
                      <a:pt x="19899" y="16251"/>
                    </a:cubicBezTo>
                    <a:cubicBezTo>
                      <a:pt x="19899" y="16251"/>
                      <a:pt x="19899" y="16251"/>
                      <a:pt x="19899" y="16251"/>
                    </a:cubicBezTo>
                    <a:cubicBezTo>
                      <a:pt x="19899" y="16251"/>
                      <a:pt x="19899" y="16251"/>
                      <a:pt x="19899" y="16251"/>
                    </a:cubicBezTo>
                    <a:close/>
                    <a:moveTo>
                      <a:pt x="19862" y="16318"/>
                    </a:moveTo>
                    <a:cubicBezTo>
                      <a:pt x="19862" y="16318"/>
                      <a:pt x="19862" y="16318"/>
                      <a:pt x="19862" y="16318"/>
                    </a:cubicBezTo>
                    <a:cubicBezTo>
                      <a:pt x="19862" y="16318"/>
                      <a:pt x="19862" y="16318"/>
                      <a:pt x="19862" y="16318"/>
                    </a:cubicBezTo>
                    <a:cubicBezTo>
                      <a:pt x="19825" y="16318"/>
                      <a:pt x="19825" y="16318"/>
                      <a:pt x="19825" y="16318"/>
                    </a:cubicBezTo>
                    <a:cubicBezTo>
                      <a:pt x="19825" y="16318"/>
                      <a:pt x="19825" y="16318"/>
                      <a:pt x="19825" y="16318"/>
                    </a:cubicBezTo>
                    <a:cubicBezTo>
                      <a:pt x="19862" y="16318"/>
                      <a:pt x="19862" y="16318"/>
                      <a:pt x="19862" y="16318"/>
                    </a:cubicBezTo>
                    <a:close/>
                    <a:moveTo>
                      <a:pt x="19862" y="16454"/>
                    </a:moveTo>
                    <a:cubicBezTo>
                      <a:pt x="19899" y="16454"/>
                      <a:pt x="19899" y="16454"/>
                      <a:pt x="19899" y="16454"/>
                    </a:cubicBezTo>
                    <a:cubicBezTo>
                      <a:pt x="19899" y="16454"/>
                      <a:pt x="19899" y="16454"/>
                      <a:pt x="19899" y="16454"/>
                    </a:cubicBezTo>
                    <a:cubicBezTo>
                      <a:pt x="19899" y="16386"/>
                      <a:pt x="19899" y="16386"/>
                      <a:pt x="19899" y="16386"/>
                    </a:cubicBezTo>
                    <a:cubicBezTo>
                      <a:pt x="19899" y="16386"/>
                      <a:pt x="19899" y="16386"/>
                      <a:pt x="19899" y="16386"/>
                    </a:cubicBezTo>
                    <a:cubicBezTo>
                      <a:pt x="19862" y="16386"/>
                      <a:pt x="19862" y="16386"/>
                      <a:pt x="19862" y="16386"/>
                    </a:cubicBezTo>
                    <a:cubicBezTo>
                      <a:pt x="19862" y="16454"/>
                      <a:pt x="19862" y="16454"/>
                      <a:pt x="19862" y="16454"/>
                    </a:cubicBezTo>
                    <a:close/>
                    <a:moveTo>
                      <a:pt x="19825" y="16792"/>
                    </a:moveTo>
                    <a:cubicBezTo>
                      <a:pt x="19825" y="16792"/>
                      <a:pt x="19825" y="16792"/>
                      <a:pt x="19825" y="16792"/>
                    </a:cubicBezTo>
                    <a:cubicBezTo>
                      <a:pt x="19825" y="16792"/>
                      <a:pt x="19825" y="16792"/>
                      <a:pt x="19825" y="16792"/>
                    </a:cubicBezTo>
                    <a:cubicBezTo>
                      <a:pt x="19825" y="16792"/>
                      <a:pt x="19825" y="16792"/>
                      <a:pt x="19825" y="16792"/>
                    </a:cubicBezTo>
                    <a:cubicBezTo>
                      <a:pt x="19825" y="16792"/>
                      <a:pt x="19825" y="16792"/>
                      <a:pt x="19825" y="16792"/>
                    </a:cubicBezTo>
                    <a:close/>
                    <a:moveTo>
                      <a:pt x="19825" y="16996"/>
                    </a:moveTo>
                    <a:cubicBezTo>
                      <a:pt x="19825" y="16928"/>
                      <a:pt x="19825" y="16928"/>
                      <a:pt x="19825" y="16928"/>
                    </a:cubicBezTo>
                    <a:cubicBezTo>
                      <a:pt x="19825" y="16928"/>
                      <a:pt x="19825" y="16928"/>
                      <a:pt x="19825" y="16928"/>
                    </a:cubicBezTo>
                    <a:cubicBezTo>
                      <a:pt x="19825" y="16928"/>
                      <a:pt x="19825" y="16928"/>
                      <a:pt x="19825" y="16928"/>
                    </a:cubicBezTo>
                    <a:cubicBezTo>
                      <a:pt x="19825" y="16996"/>
                      <a:pt x="19825" y="16996"/>
                      <a:pt x="19825" y="16996"/>
                    </a:cubicBezTo>
                    <a:close/>
                    <a:moveTo>
                      <a:pt x="19825" y="17063"/>
                    </a:moveTo>
                    <a:cubicBezTo>
                      <a:pt x="19825" y="17063"/>
                      <a:pt x="19825" y="17063"/>
                      <a:pt x="19825" y="17063"/>
                    </a:cubicBezTo>
                    <a:cubicBezTo>
                      <a:pt x="19825" y="17063"/>
                      <a:pt x="19825" y="17063"/>
                      <a:pt x="19825" y="17063"/>
                    </a:cubicBezTo>
                    <a:cubicBezTo>
                      <a:pt x="19825" y="17063"/>
                      <a:pt x="19825" y="17063"/>
                      <a:pt x="19825" y="17063"/>
                    </a:cubicBezTo>
                    <a:close/>
                    <a:moveTo>
                      <a:pt x="19788" y="17131"/>
                    </a:moveTo>
                    <a:cubicBezTo>
                      <a:pt x="19788" y="17131"/>
                      <a:pt x="19788" y="17131"/>
                      <a:pt x="19788" y="17131"/>
                    </a:cubicBezTo>
                    <a:cubicBezTo>
                      <a:pt x="19788" y="17131"/>
                      <a:pt x="19788" y="17131"/>
                      <a:pt x="19788" y="17131"/>
                    </a:cubicBezTo>
                    <a:cubicBezTo>
                      <a:pt x="19788" y="17131"/>
                      <a:pt x="19788" y="17131"/>
                      <a:pt x="19788" y="17131"/>
                    </a:cubicBezTo>
                    <a:cubicBezTo>
                      <a:pt x="19788" y="17131"/>
                      <a:pt x="19788" y="17131"/>
                      <a:pt x="19788" y="17131"/>
                    </a:cubicBezTo>
                    <a:cubicBezTo>
                      <a:pt x="19788" y="17131"/>
                      <a:pt x="19788" y="17131"/>
                      <a:pt x="19788" y="17131"/>
                    </a:cubicBezTo>
                    <a:close/>
                    <a:moveTo>
                      <a:pt x="19751" y="17334"/>
                    </a:moveTo>
                    <a:cubicBezTo>
                      <a:pt x="19751" y="17334"/>
                      <a:pt x="19751" y="17334"/>
                      <a:pt x="19751" y="17334"/>
                    </a:cubicBezTo>
                    <a:cubicBezTo>
                      <a:pt x="19751" y="17266"/>
                      <a:pt x="19751" y="17266"/>
                      <a:pt x="19751" y="17266"/>
                    </a:cubicBezTo>
                    <a:cubicBezTo>
                      <a:pt x="19751" y="17266"/>
                      <a:pt x="19751" y="17266"/>
                      <a:pt x="19751" y="17266"/>
                    </a:cubicBezTo>
                    <a:cubicBezTo>
                      <a:pt x="19751" y="17266"/>
                      <a:pt x="19751" y="17266"/>
                      <a:pt x="19751" y="17266"/>
                    </a:cubicBezTo>
                    <a:cubicBezTo>
                      <a:pt x="19751" y="17334"/>
                      <a:pt x="19751" y="17334"/>
                      <a:pt x="19751" y="17334"/>
                    </a:cubicBezTo>
                    <a:cubicBezTo>
                      <a:pt x="19751" y="17334"/>
                      <a:pt x="19751" y="17334"/>
                      <a:pt x="19751" y="17334"/>
                    </a:cubicBezTo>
                    <a:close/>
                    <a:moveTo>
                      <a:pt x="19455" y="18011"/>
                    </a:moveTo>
                    <a:cubicBezTo>
                      <a:pt x="19492" y="18011"/>
                      <a:pt x="19492" y="18011"/>
                      <a:pt x="19492" y="18011"/>
                    </a:cubicBezTo>
                    <a:cubicBezTo>
                      <a:pt x="19529" y="17944"/>
                      <a:pt x="19529" y="17944"/>
                      <a:pt x="19529" y="17944"/>
                    </a:cubicBezTo>
                    <a:cubicBezTo>
                      <a:pt x="19529" y="17876"/>
                      <a:pt x="19529" y="17876"/>
                      <a:pt x="19529" y="17876"/>
                    </a:cubicBezTo>
                    <a:cubicBezTo>
                      <a:pt x="19566" y="17876"/>
                      <a:pt x="19566" y="17876"/>
                      <a:pt x="19566" y="17876"/>
                    </a:cubicBezTo>
                    <a:cubicBezTo>
                      <a:pt x="19566" y="17808"/>
                      <a:pt x="19566" y="17808"/>
                      <a:pt x="19566" y="17808"/>
                    </a:cubicBezTo>
                    <a:cubicBezTo>
                      <a:pt x="19566" y="17740"/>
                      <a:pt x="19566" y="17740"/>
                      <a:pt x="19566" y="17740"/>
                    </a:cubicBezTo>
                    <a:cubicBezTo>
                      <a:pt x="19603" y="17673"/>
                      <a:pt x="19603" y="17673"/>
                      <a:pt x="19603" y="17673"/>
                    </a:cubicBezTo>
                    <a:cubicBezTo>
                      <a:pt x="19603" y="17673"/>
                      <a:pt x="19603" y="17673"/>
                      <a:pt x="19603" y="17673"/>
                    </a:cubicBezTo>
                    <a:cubicBezTo>
                      <a:pt x="19566" y="17673"/>
                      <a:pt x="19566" y="17673"/>
                      <a:pt x="19566" y="17673"/>
                    </a:cubicBezTo>
                    <a:cubicBezTo>
                      <a:pt x="19529" y="17740"/>
                      <a:pt x="19529" y="17740"/>
                      <a:pt x="19529" y="17740"/>
                    </a:cubicBezTo>
                    <a:cubicBezTo>
                      <a:pt x="19529" y="17740"/>
                      <a:pt x="19529" y="17740"/>
                      <a:pt x="19529" y="17740"/>
                    </a:cubicBezTo>
                    <a:cubicBezTo>
                      <a:pt x="19529" y="17808"/>
                      <a:pt x="19529" y="17808"/>
                      <a:pt x="19529" y="17808"/>
                    </a:cubicBezTo>
                    <a:cubicBezTo>
                      <a:pt x="19492" y="17808"/>
                      <a:pt x="19492" y="17808"/>
                      <a:pt x="19492" y="17808"/>
                    </a:cubicBezTo>
                    <a:cubicBezTo>
                      <a:pt x="19492" y="17876"/>
                      <a:pt x="19492" y="17876"/>
                      <a:pt x="19492" y="17876"/>
                    </a:cubicBezTo>
                    <a:cubicBezTo>
                      <a:pt x="19492" y="17876"/>
                      <a:pt x="19492" y="17876"/>
                      <a:pt x="19492" y="17876"/>
                    </a:cubicBezTo>
                    <a:cubicBezTo>
                      <a:pt x="19455" y="18011"/>
                      <a:pt x="19455" y="18011"/>
                      <a:pt x="19455" y="18011"/>
                    </a:cubicBezTo>
                    <a:close/>
                    <a:moveTo>
                      <a:pt x="19159" y="18553"/>
                    </a:moveTo>
                    <a:cubicBezTo>
                      <a:pt x="19196" y="18553"/>
                      <a:pt x="19196" y="18553"/>
                      <a:pt x="19196" y="18553"/>
                    </a:cubicBezTo>
                    <a:cubicBezTo>
                      <a:pt x="19196" y="18485"/>
                      <a:pt x="19196" y="18485"/>
                      <a:pt x="19196" y="18485"/>
                    </a:cubicBezTo>
                    <a:cubicBezTo>
                      <a:pt x="19196" y="18485"/>
                      <a:pt x="19196" y="18485"/>
                      <a:pt x="19196" y="18485"/>
                    </a:cubicBezTo>
                    <a:cubicBezTo>
                      <a:pt x="19196" y="18418"/>
                      <a:pt x="19196" y="18418"/>
                      <a:pt x="19196" y="18418"/>
                    </a:cubicBezTo>
                    <a:cubicBezTo>
                      <a:pt x="19233" y="18418"/>
                      <a:pt x="19233" y="18418"/>
                      <a:pt x="19233" y="18418"/>
                    </a:cubicBezTo>
                    <a:cubicBezTo>
                      <a:pt x="19233" y="18350"/>
                      <a:pt x="19233" y="18350"/>
                      <a:pt x="19233" y="18350"/>
                    </a:cubicBezTo>
                    <a:cubicBezTo>
                      <a:pt x="19233" y="18350"/>
                      <a:pt x="19233" y="18350"/>
                      <a:pt x="19233" y="18350"/>
                    </a:cubicBezTo>
                    <a:cubicBezTo>
                      <a:pt x="19270" y="18350"/>
                      <a:pt x="19270" y="18350"/>
                      <a:pt x="19270" y="18350"/>
                    </a:cubicBezTo>
                    <a:cubicBezTo>
                      <a:pt x="19270" y="18282"/>
                      <a:pt x="19270" y="18282"/>
                      <a:pt x="19270" y="18282"/>
                    </a:cubicBezTo>
                    <a:cubicBezTo>
                      <a:pt x="19307" y="18214"/>
                      <a:pt x="19307" y="18214"/>
                      <a:pt x="19307" y="18214"/>
                    </a:cubicBezTo>
                    <a:cubicBezTo>
                      <a:pt x="19344" y="18147"/>
                      <a:pt x="19344" y="18147"/>
                      <a:pt x="19344" y="18147"/>
                    </a:cubicBezTo>
                    <a:cubicBezTo>
                      <a:pt x="19381" y="18147"/>
                      <a:pt x="19381" y="18147"/>
                      <a:pt x="19381" y="18147"/>
                    </a:cubicBezTo>
                    <a:cubicBezTo>
                      <a:pt x="19381" y="18147"/>
                      <a:pt x="19381" y="18147"/>
                      <a:pt x="19381" y="18147"/>
                    </a:cubicBezTo>
                    <a:cubicBezTo>
                      <a:pt x="19381" y="18079"/>
                      <a:pt x="19381" y="18079"/>
                      <a:pt x="19381" y="18079"/>
                    </a:cubicBezTo>
                    <a:cubicBezTo>
                      <a:pt x="19381" y="18011"/>
                      <a:pt x="19381" y="18011"/>
                      <a:pt x="19381" y="18011"/>
                    </a:cubicBezTo>
                    <a:cubicBezTo>
                      <a:pt x="19344" y="18011"/>
                      <a:pt x="19344" y="18011"/>
                      <a:pt x="19344" y="18011"/>
                    </a:cubicBezTo>
                    <a:cubicBezTo>
                      <a:pt x="19344" y="18079"/>
                      <a:pt x="19344" y="18079"/>
                      <a:pt x="19344" y="18079"/>
                    </a:cubicBezTo>
                    <a:cubicBezTo>
                      <a:pt x="19307" y="18147"/>
                      <a:pt x="19307" y="18147"/>
                      <a:pt x="19307" y="18147"/>
                    </a:cubicBezTo>
                    <a:cubicBezTo>
                      <a:pt x="19307" y="18147"/>
                      <a:pt x="19307" y="18147"/>
                      <a:pt x="19307" y="18147"/>
                    </a:cubicBezTo>
                    <a:cubicBezTo>
                      <a:pt x="19270" y="18147"/>
                      <a:pt x="19270" y="18147"/>
                      <a:pt x="19270" y="18147"/>
                    </a:cubicBezTo>
                    <a:cubicBezTo>
                      <a:pt x="19270" y="18147"/>
                      <a:pt x="19270" y="18147"/>
                      <a:pt x="19270" y="18147"/>
                    </a:cubicBezTo>
                    <a:cubicBezTo>
                      <a:pt x="19233" y="18147"/>
                      <a:pt x="19233" y="18147"/>
                      <a:pt x="19233" y="18147"/>
                    </a:cubicBezTo>
                    <a:cubicBezTo>
                      <a:pt x="19233" y="18147"/>
                      <a:pt x="19233" y="18147"/>
                      <a:pt x="19233" y="18147"/>
                    </a:cubicBezTo>
                    <a:cubicBezTo>
                      <a:pt x="19233" y="18147"/>
                      <a:pt x="19233" y="18147"/>
                      <a:pt x="19233" y="18147"/>
                    </a:cubicBezTo>
                    <a:cubicBezTo>
                      <a:pt x="19233" y="18214"/>
                      <a:pt x="19233" y="18214"/>
                      <a:pt x="19233" y="18214"/>
                    </a:cubicBezTo>
                    <a:cubicBezTo>
                      <a:pt x="19233" y="18214"/>
                      <a:pt x="19233" y="18214"/>
                      <a:pt x="19233" y="18214"/>
                    </a:cubicBezTo>
                    <a:cubicBezTo>
                      <a:pt x="19196" y="18282"/>
                      <a:pt x="19196" y="18282"/>
                      <a:pt x="19196" y="18282"/>
                    </a:cubicBezTo>
                    <a:cubicBezTo>
                      <a:pt x="19196" y="18282"/>
                      <a:pt x="19196" y="18282"/>
                      <a:pt x="19196" y="18282"/>
                    </a:cubicBezTo>
                    <a:cubicBezTo>
                      <a:pt x="19196" y="18350"/>
                      <a:pt x="19196" y="18350"/>
                      <a:pt x="19196" y="18350"/>
                    </a:cubicBezTo>
                    <a:cubicBezTo>
                      <a:pt x="19196" y="18350"/>
                      <a:pt x="19196" y="18350"/>
                      <a:pt x="19196" y="18350"/>
                    </a:cubicBezTo>
                    <a:cubicBezTo>
                      <a:pt x="19159" y="18418"/>
                      <a:pt x="19159" y="18418"/>
                      <a:pt x="19159" y="18418"/>
                    </a:cubicBezTo>
                    <a:cubicBezTo>
                      <a:pt x="19159" y="18418"/>
                      <a:pt x="19159" y="18418"/>
                      <a:pt x="19159" y="18418"/>
                    </a:cubicBezTo>
                    <a:cubicBezTo>
                      <a:pt x="19159" y="18485"/>
                      <a:pt x="19159" y="18485"/>
                      <a:pt x="19159" y="18485"/>
                    </a:cubicBezTo>
                    <a:cubicBezTo>
                      <a:pt x="19159" y="18485"/>
                      <a:pt x="19159" y="18485"/>
                      <a:pt x="19159" y="18485"/>
                    </a:cubicBezTo>
                    <a:cubicBezTo>
                      <a:pt x="19159" y="18553"/>
                      <a:pt x="19159" y="18553"/>
                      <a:pt x="19159" y="18553"/>
                    </a:cubicBezTo>
                    <a:cubicBezTo>
                      <a:pt x="19159" y="18553"/>
                      <a:pt x="19159" y="18553"/>
                      <a:pt x="19159" y="18553"/>
                    </a:cubicBezTo>
                    <a:close/>
                    <a:moveTo>
                      <a:pt x="19011" y="18959"/>
                    </a:moveTo>
                    <a:cubicBezTo>
                      <a:pt x="19011" y="18959"/>
                      <a:pt x="19011" y="18892"/>
                      <a:pt x="19011" y="18892"/>
                    </a:cubicBezTo>
                    <a:cubicBezTo>
                      <a:pt x="19048" y="18756"/>
                      <a:pt x="19048" y="18756"/>
                      <a:pt x="19048" y="18756"/>
                    </a:cubicBezTo>
                    <a:cubicBezTo>
                      <a:pt x="19048" y="18756"/>
                      <a:pt x="19048" y="18756"/>
                      <a:pt x="19048" y="18756"/>
                    </a:cubicBezTo>
                    <a:cubicBezTo>
                      <a:pt x="19085" y="18688"/>
                      <a:pt x="19085" y="18688"/>
                      <a:pt x="19085" y="18688"/>
                    </a:cubicBezTo>
                    <a:cubicBezTo>
                      <a:pt x="19085" y="18621"/>
                      <a:pt x="19085" y="18621"/>
                      <a:pt x="19085" y="18621"/>
                    </a:cubicBezTo>
                    <a:cubicBezTo>
                      <a:pt x="19085" y="18621"/>
                      <a:pt x="19085" y="18621"/>
                      <a:pt x="19085" y="18621"/>
                    </a:cubicBezTo>
                    <a:cubicBezTo>
                      <a:pt x="19085" y="18621"/>
                      <a:pt x="19085" y="18621"/>
                      <a:pt x="19085" y="18621"/>
                    </a:cubicBezTo>
                    <a:cubicBezTo>
                      <a:pt x="19048" y="18621"/>
                      <a:pt x="19048" y="18621"/>
                      <a:pt x="19048" y="18621"/>
                    </a:cubicBezTo>
                    <a:cubicBezTo>
                      <a:pt x="19048" y="18553"/>
                      <a:pt x="19048" y="18553"/>
                      <a:pt x="19048" y="18553"/>
                    </a:cubicBezTo>
                    <a:cubicBezTo>
                      <a:pt x="19011" y="18621"/>
                      <a:pt x="19011" y="18621"/>
                      <a:pt x="19011" y="18621"/>
                    </a:cubicBezTo>
                    <a:cubicBezTo>
                      <a:pt x="19011" y="18688"/>
                      <a:pt x="19011" y="18688"/>
                      <a:pt x="19011" y="18688"/>
                    </a:cubicBezTo>
                    <a:cubicBezTo>
                      <a:pt x="19011" y="18688"/>
                      <a:pt x="19011" y="18688"/>
                      <a:pt x="19011" y="18688"/>
                    </a:cubicBezTo>
                    <a:cubicBezTo>
                      <a:pt x="19011" y="18824"/>
                      <a:pt x="19011" y="18824"/>
                      <a:pt x="19011" y="18824"/>
                    </a:cubicBezTo>
                    <a:cubicBezTo>
                      <a:pt x="18974" y="18824"/>
                      <a:pt x="18974" y="18824"/>
                      <a:pt x="18974" y="18824"/>
                    </a:cubicBezTo>
                    <a:cubicBezTo>
                      <a:pt x="19011" y="18892"/>
                      <a:pt x="19011" y="18892"/>
                      <a:pt x="19011" y="18892"/>
                    </a:cubicBezTo>
                    <a:cubicBezTo>
                      <a:pt x="19011" y="18959"/>
                      <a:pt x="19011" y="18959"/>
                      <a:pt x="19011" y="18959"/>
                    </a:cubicBezTo>
                    <a:close/>
                    <a:moveTo>
                      <a:pt x="333" y="14558"/>
                    </a:moveTo>
                    <a:cubicBezTo>
                      <a:pt x="333" y="14558"/>
                      <a:pt x="296" y="14626"/>
                      <a:pt x="296" y="14626"/>
                    </a:cubicBezTo>
                    <a:cubicBezTo>
                      <a:pt x="333" y="14693"/>
                      <a:pt x="333" y="14693"/>
                      <a:pt x="333" y="14693"/>
                    </a:cubicBezTo>
                    <a:cubicBezTo>
                      <a:pt x="370" y="14626"/>
                      <a:pt x="370" y="14626"/>
                      <a:pt x="370" y="14626"/>
                    </a:cubicBezTo>
                    <a:lnTo>
                      <a:pt x="333" y="1455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8" name="Freeform 11"/>
              <p:cNvSpPr/>
              <p:nvPr/>
            </p:nvSpPr>
            <p:spPr>
              <a:xfrm>
                <a:off x="5462921" y="407923"/>
                <a:ext cx="453460" cy="494920"/>
              </a:xfrm>
              <a:custGeom>
                <a:avLst/>
                <a:gdLst/>
                <a:ahLst/>
                <a:cxnLst>
                  <a:cxn ang="0">
                    <a:pos x="wd2" y="hd2"/>
                  </a:cxn>
                  <a:cxn ang="5400000">
                    <a:pos x="wd2" y="hd2"/>
                  </a:cxn>
                  <a:cxn ang="10800000">
                    <a:pos x="wd2" y="hd2"/>
                  </a:cxn>
                  <a:cxn ang="16200000">
                    <a:pos x="wd2" y="hd2"/>
                  </a:cxn>
                </a:cxnLst>
                <a:rect l="0" t="0" r="r" b="b"/>
                <a:pathLst>
                  <a:path w="21600" h="21600" extrusionOk="0">
                    <a:moveTo>
                      <a:pt x="19886" y="1878"/>
                    </a:moveTo>
                    <a:cubicBezTo>
                      <a:pt x="20229" y="1878"/>
                      <a:pt x="20229" y="1565"/>
                      <a:pt x="20229" y="1565"/>
                    </a:cubicBezTo>
                    <a:cubicBezTo>
                      <a:pt x="20571" y="1565"/>
                      <a:pt x="20571" y="1565"/>
                      <a:pt x="20571" y="1565"/>
                    </a:cubicBezTo>
                    <a:cubicBezTo>
                      <a:pt x="20914" y="1565"/>
                      <a:pt x="20914" y="1565"/>
                      <a:pt x="20914" y="1565"/>
                    </a:cubicBezTo>
                    <a:cubicBezTo>
                      <a:pt x="20914" y="1252"/>
                      <a:pt x="20914" y="1252"/>
                      <a:pt x="20914" y="1252"/>
                    </a:cubicBezTo>
                    <a:cubicBezTo>
                      <a:pt x="21257" y="939"/>
                      <a:pt x="21257" y="939"/>
                      <a:pt x="21257" y="939"/>
                    </a:cubicBezTo>
                    <a:cubicBezTo>
                      <a:pt x="21600" y="939"/>
                      <a:pt x="21600" y="939"/>
                      <a:pt x="21600" y="939"/>
                    </a:cubicBezTo>
                    <a:cubicBezTo>
                      <a:pt x="21600" y="1252"/>
                      <a:pt x="21600" y="1252"/>
                      <a:pt x="21600" y="1252"/>
                    </a:cubicBezTo>
                    <a:cubicBezTo>
                      <a:pt x="21600" y="1252"/>
                      <a:pt x="21600" y="1252"/>
                      <a:pt x="21600" y="1252"/>
                    </a:cubicBezTo>
                    <a:cubicBezTo>
                      <a:pt x="21257" y="1565"/>
                      <a:pt x="21257" y="1565"/>
                      <a:pt x="21257" y="1565"/>
                    </a:cubicBezTo>
                    <a:cubicBezTo>
                      <a:pt x="20914" y="1565"/>
                      <a:pt x="20914" y="1565"/>
                      <a:pt x="20914" y="1565"/>
                    </a:cubicBezTo>
                    <a:cubicBezTo>
                      <a:pt x="20571" y="1878"/>
                      <a:pt x="20571" y="1878"/>
                      <a:pt x="20571" y="1878"/>
                    </a:cubicBezTo>
                    <a:cubicBezTo>
                      <a:pt x="20229" y="1878"/>
                      <a:pt x="20229" y="1878"/>
                      <a:pt x="20229" y="1878"/>
                    </a:cubicBezTo>
                    <a:cubicBezTo>
                      <a:pt x="20229" y="1878"/>
                      <a:pt x="20229" y="1878"/>
                      <a:pt x="20229" y="1878"/>
                    </a:cubicBezTo>
                    <a:cubicBezTo>
                      <a:pt x="19886" y="1878"/>
                      <a:pt x="19886" y="1878"/>
                      <a:pt x="19886" y="1878"/>
                    </a:cubicBezTo>
                    <a:close/>
                    <a:moveTo>
                      <a:pt x="16114" y="2191"/>
                    </a:moveTo>
                    <a:cubicBezTo>
                      <a:pt x="16457" y="2191"/>
                      <a:pt x="16457" y="2191"/>
                      <a:pt x="16457" y="2191"/>
                    </a:cubicBezTo>
                    <a:cubicBezTo>
                      <a:pt x="16457" y="2191"/>
                      <a:pt x="16457" y="2191"/>
                      <a:pt x="16457" y="2191"/>
                    </a:cubicBezTo>
                    <a:cubicBezTo>
                      <a:pt x="16800" y="2191"/>
                      <a:pt x="16800" y="2191"/>
                      <a:pt x="16800" y="2191"/>
                    </a:cubicBezTo>
                    <a:cubicBezTo>
                      <a:pt x="16457" y="1878"/>
                      <a:pt x="16457" y="1878"/>
                      <a:pt x="16457" y="1878"/>
                    </a:cubicBezTo>
                    <a:cubicBezTo>
                      <a:pt x="16457" y="1878"/>
                      <a:pt x="16457" y="1878"/>
                      <a:pt x="16457" y="1878"/>
                    </a:cubicBezTo>
                    <a:cubicBezTo>
                      <a:pt x="16114" y="1878"/>
                      <a:pt x="16114" y="1878"/>
                      <a:pt x="16114" y="1878"/>
                    </a:cubicBezTo>
                    <a:cubicBezTo>
                      <a:pt x="16114" y="2191"/>
                      <a:pt x="16114" y="2191"/>
                      <a:pt x="16114" y="2191"/>
                    </a:cubicBezTo>
                    <a:close/>
                    <a:moveTo>
                      <a:pt x="8914" y="0"/>
                    </a:moveTo>
                    <a:cubicBezTo>
                      <a:pt x="9257" y="313"/>
                      <a:pt x="9257" y="313"/>
                      <a:pt x="9257" y="313"/>
                    </a:cubicBezTo>
                    <a:cubicBezTo>
                      <a:pt x="9600" y="626"/>
                      <a:pt x="9600" y="626"/>
                      <a:pt x="9600" y="626"/>
                    </a:cubicBezTo>
                    <a:cubicBezTo>
                      <a:pt x="9600" y="313"/>
                      <a:pt x="9600" y="313"/>
                      <a:pt x="9600" y="313"/>
                    </a:cubicBezTo>
                    <a:cubicBezTo>
                      <a:pt x="9943" y="313"/>
                      <a:pt x="9943" y="313"/>
                      <a:pt x="9943" y="313"/>
                    </a:cubicBezTo>
                    <a:cubicBezTo>
                      <a:pt x="9600" y="0"/>
                      <a:pt x="9600" y="0"/>
                      <a:pt x="9600" y="0"/>
                    </a:cubicBezTo>
                    <a:cubicBezTo>
                      <a:pt x="9600" y="313"/>
                      <a:pt x="9600" y="313"/>
                      <a:pt x="9600" y="313"/>
                    </a:cubicBezTo>
                    <a:cubicBezTo>
                      <a:pt x="9257" y="0"/>
                      <a:pt x="9257" y="0"/>
                      <a:pt x="9257" y="0"/>
                    </a:cubicBezTo>
                    <a:cubicBezTo>
                      <a:pt x="8914" y="0"/>
                      <a:pt x="8914" y="0"/>
                      <a:pt x="8914" y="0"/>
                    </a:cubicBezTo>
                    <a:cubicBezTo>
                      <a:pt x="8914" y="0"/>
                      <a:pt x="8914" y="0"/>
                      <a:pt x="8914" y="0"/>
                    </a:cubicBezTo>
                    <a:cubicBezTo>
                      <a:pt x="8914" y="0"/>
                      <a:pt x="8914" y="0"/>
                      <a:pt x="8914" y="0"/>
                    </a:cubicBezTo>
                    <a:close/>
                    <a:moveTo>
                      <a:pt x="7543" y="2191"/>
                    </a:moveTo>
                    <a:cubicBezTo>
                      <a:pt x="7200" y="2191"/>
                      <a:pt x="7200" y="2191"/>
                      <a:pt x="7200" y="2191"/>
                    </a:cubicBezTo>
                    <a:cubicBezTo>
                      <a:pt x="7200" y="1878"/>
                      <a:pt x="7200" y="1878"/>
                      <a:pt x="7200" y="1878"/>
                    </a:cubicBezTo>
                    <a:cubicBezTo>
                      <a:pt x="7200" y="1878"/>
                      <a:pt x="7200" y="1878"/>
                      <a:pt x="7200" y="1878"/>
                    </a:cubicBezTo>
                    <a:cubicBezTo>
                      <a:pt x="7543" y="1878"/>
                      <a:pt x="7543" y="1878"/>
                      <a:pt x="7543" y="1878"/>
                    </a:cubicBezTo>
                    <a:cubicBezTo>
                      <a:pt x="7543" y="1878"/>
                      <a:pt x="7543" y="1878"/>
                      <a:pt x="7543" y="1878"/>
                    </a:cubicBezTo>
                    <a:cubicBezTo>
                      <a:pt x="7886" y="1878"/>
                      <a:pt x="7886" y="1878"/>
                      <a:pt x="7886" y="1878"/>
                    </a:cubicBezTo>
                    <a:cubicBezTo>
                      <a:pt x="7543" y="2191"/>
                      <a:pt x="7543" y="2191"/>
                      <a:pt x="7543" y="2191"/>
                    </a:cubicBezTo>
                    <a:cubicBezTo>
                      <a:pt x="7543" y="2191"/>
                      <a:pt x="7543" y="2191"/>
                      <a:pt x="7543" y="2191"/>
                    </a:cubicBezTo>
                    <a:cubicBezTo>
                      <a:pt x="7543" y="2191"/>
                      <a:pt x="7543" y="2191"/>
                      <a:pt x="7543" y="2191"/>
                    </a:cubicBezTo>
                    <a:close/>
                    <a:moveTo>
                      <a:pt x="8914" y="4070"/>
                    </a:moveTo>
                    <a:cubicBezTo>
                      <a:pt x="8914" y="4070"/>
                      <a:pt x="8914" y="4070"/>
                      <a:pt x="8914" y="4070"/>
                    </a:cubicBezTo>
                    <a:cubicBezTo>
                      <a:pt x="9257" y="4070"/>
                      <a:pt x="9257" y="4070"/>
                      <a:pt x="9257" y="4070"/>
                    </a:cubicBezTo>
                    <a:cubicBezTo>
                      <a:pt x="9600" y="4070"/>
                      <a:pt x="9600" y="4070"/>
                      <a:pt x="9600" y="4070"/>
                    </a:cubicBezTo>
                    <a:cubicBezTo>
                      <a:pt x="9943" y="3757"/>
                      <a:pt x="9943" y="3757"/>
                      <a:pt x="9943" y="3757"/>
                    </a:cubicBezTo>
                    <a:cubicBezTo>
                      <a:pt x="10629" y="3757"/>
                      <a:pt x="10629" y="3757"/>
                      <a:pt x="10629" y="3757"/>
                    </a:cubicBezTo>
                    <a:cubicBezTo>
                      <a:pt x="10629" y="3757"/>
                      <a:pt x="10629" y="3757"/>
                      <a:pt x="10629" y="3757"/>
                    </a:cubicBezTo>
                    <a:cubicBezTo>
                      <a:pt x="10971" y="3757"/>
                      <a:pt x="10971" y="3757"/>
                      <a:pt x="10971" y="3757"/>
                    </a:cubicBezTo>
                    <a:cubicBezTo>
                      <a:pt x="10971" y="3757"/>
                      <a:pt x="10971" y="3757"/>
                      <a:pt x="10971" y="3757"/>
                    </a:cubicBezTo>
                    <a:cubicBezTo>
                      <a:pt x="10971" y="4070"/>
                      <a:pt x="10971" y="4070"/>
                      <a:pt x="10971" y="4070"/>
                    </a:cubicBezTo>
                    <a:cubicBezTo>
                      <a:pt x="10971" y="4070"/>
                      <a:pt x="10971" y="4070"/>
                      <a:pt x="10971" y="4070"/>
                    </a:cubicBezTo>
                    <a:cubicBezTo>
                      <a:pt x="10971" y="4070"/>
                      <a:pt x="10971" y="4070"/>
                      <a:pt x="10971" y="4070"/>
                    </a:cubicBezTo>
                    <a:cubicBezTo>
                      <a:pt x="10629" y="4383"/>
                      <a:pt x="10629" y="4383"/>
                      <a:pt x="10629" y="4383"/>
                    </a:cubicBezTo>
                    <a:cubicBezTo>
                      <a:pt x="10286" y="4070"/>
                      <a:pt x="10286" y="4070"/>
                      <a:pt x="10286" y="4070"/>
                    </a:cubicBezTo>
                    <a:cubicBezTo>
                      <a:pt x="9943" y="4070"/>
                      <a:pt x="9943" y="4070"/>
                      <a:pt x="9943" y="4070"/>
                    </a:cubicBezTo>
                    <a:cubicBezTo>
                      <a:pt x="9600" y="4070"/>
                      <a:pt x="9600" y="4070"/>
                      <a:pt x="9600" y="4070"/>
                    </a:cubicBezTo>
                    <a:cubicBezTo>
                      <a:pt x="9600" y="4383"/>
                      <a:pt x="9600" y="4383"/>
                      <a:pt x="9600" y="4383"/>
                    </a:cubicBezTo>
                    <a:cubicBezTo>
                      <a:pt x="9600" y="4383"/>
                      <a:pt x="9600" y="4383"/>
                      <a:pt x="9600" y="4383"/>
                    </a:cubicBezTo>
                    <a:cubicBezTo>
                      <a:pt x="10286" y="4383"/>
                      <a:pt x="10286" y="4383"/>
                      <a:pt x="10286" y="4383"/>
                    </a:cubicBezTo>
                    <a:cubicBezTo>
                      <a:pt x="10286" y="4383"/>
                      <a:pt x="10286" y="4383"/>
                      <a:pt x="10286" y="4383"/>
                    </a:cubicBezTo>
                    <a:cubicBezTo>
                      <a:pt x="10286" y="4696"/>
                      <a:pt x="10286" y="4696"/>
                      <a:pt x="10286" y="4696"/>
                    </a:cubicBezTo>
                    <a:cubicBezTo>
                      <a:pt x="10286" y="4696"/>
                      <a:pt x="10286" y="4696"/>
                      <a:pt x="10286" y="4696"/>
                    </a:cubicBezTo>
                    <a:cubicBezTo>
                      <a:pt x="9943" y="4383"/>
                      <a:pt x="9943" y="4383"/>
                      <a:pt x="9943" y="4383"/>
                    </a:cubicBezTo>
                    <a:cubicBezTo>
                      <a:pt x="9943" y="4696"/>
                      <a:pt x="9943" y="4696"/>
                      <a:pt x="9943" y="4696"/>
                    </a:cubicBezTo>
                    <a:cubicBezTo>
                      <a:pt x="9600" y="4696"/>
                      <a:pt x="9600" y="4696"/>
                      <a:pt x="9600" y="4696"/>
                    </a:cubicBezTo>
                    <a:cubicBezTo>
                      <a:pt x="9257" y="4383"/>
                      <a:pt x="9257" y="4383"/>
                      <a:pt x="9257" y="4383"/>
                    </a:cubicBezTo>
                    <a:cubicBezTo>
                      <a:pt x="8914" y="4383"/>
                      <a:pt x="8914" y="4383"/>
                      <a:pt x="8914" y="4383"/>
                    </a:cubicBezTo>
                    <a:cubicBezTo>
                      <a:pt x="8571" y="4383"/>
                      <a:pt x="8571" y="4383"/>
                      <a:pt x="8571" y="4383"/>
                    </a:cubicBezTo>
                    <a:cubicBezTo>
                      <a:pt x="8571" y="4696"/>
                      <a:pt x="8571" y="4696"/>
                      <a:pt x="8571" y="4696"/>
                    </a:cubicBezTo>
                    <a:cubicBezTo>
                      <a:pt x="8914" y="4696"/>
                      <a:pt x="8914" y="4696"/>
                      <a:pt x="8914" y="4696"/>
                    </a:cubicBezTo>
                    <a:cubicBezTo>
                      <a:pt x="9600" y="5009"/>
                      <a:pt x="9600" y="5009"/>
                      <a:pt x="9600" y="5009"/>
                    </a:cubicBezTo>
                    <a:cubicBezTo>
                      <a:pt x="9600" y="5009"/>
                      <a:pt x="9600" y="5009"/>
                      <a:pt x="9600" y="5009"/>
                    </a:cubicBezTo>
                    <a:cubicBezTo>
                      <a:pt x="9943" y="5009"/>
                      <a:pt x="9943" y="5009"/>
                      <a:pt x="9943" y="5009"/>
                    </a:cubicBezTo>
                    <a:cubicBezTo>
                      <a:pt x="9943" y="5009"/>
                      <a:pt x="9943" y="5009"/>
                      <a:pt x="9943" y="5009"/>
                    </a:cubicBezTo>
                    <a:cubicBezTo>
                      <a:pt x="10286" y="5322"/>
                      <a:pt x="10286" y="5322"/>
                      <a:pt x="10286" y="5322"/>
                    </a:cubicBezTo>
                    <a:cubicBezTo>
                      <a:pt x="10286" y="5635"/>
                      <a:pt x="10286" y="5635"/>
                      <a:pt x="10286" y="5635"/>
                    </a:cubicBezTo>
                    <a:cubicBezTo>
                      <a:pt x="10286" y="5635"/>
                      <a:pt x="10286" y="5635"/>
                      <a:pt x="10286" y="5635"/>
                    </a:cubicBezTo>
                    <a:cubicBezTo>
                      <a:pt x="10629" y="5635"/>
                      <a:pt x="10629" y="5635"/>
                      <a:pt x="10629" y="5635"/>
                    </a:cubicBezTo>
                    <a:cubicBezTo>
                      <a:pt x="10971" y="5322"/>
                      <a:pt x="10971" y="5322"/>
                      <a:pt x="10971" y="5322"/>
                    </a:cubicBezTo>
                    <a:cubicBezTo>
                      <a:pt x="11314" y="5322"/>
                      <a:pt x="11314" y="5322"/>
                      <a:pt x="11314" y="5322"/>
                    </a:cubicBezTo>
                    <a:cubicBezTo>
                      <a:pt x="11657" y="5322"/>
                      <a:pt x="11657" y="5322"/>
                      <a:pt x="11657" y="5322"/>
                    </a:cubicBezTo>
                    <a:cubicBezTo>
                      <a:pt x="12000" y="5322"/>
                      <a:pt x="12000" y="5322"/>
                      <a:pt x="12000" y="5322"/>
                    </a:cubicBezTo>
                    <a:cubicBezTo>
                      <a:pt x="12343" y="5322"/>
                      <a:pt x="12343" y="5322"/>
                      <a:pt x="12343" y="5322"/>
                    </a:cubicBezTo>
                    <a:cubicBezTo>
                      <a:pt x="12000" y="5635"/>
                      <a:pt x="12000" y="5635"/>
                      <a:pt x="12000" y="5635"/>
                    </a:cubicBezTo>
                    <a:cubicBezTo>
                      <a:pt x="12343" y="5948"/>
                      <a:pt x="12343" y="5948"/>
                      <a:pt x="12343" y="5948"/>
                    </a:cubicBezTo>
                    <a:cubicBezTo>
                      <a:pt x="12686" y="5948"/>
                      <a:pt x="12686" y="5948"/>
                      <a:pt x="12686" y="5948"/>
                    </a:cubicBezTo>
                    <a:cubicBezTo>
                      <a:pt x="13029" y="5948"/>
                      <a:pt x="13029" y="5948"/>
                      <a:pt x="13029" y="5948"/>
                    </a:cubicBezTo>
                    <a:cubicBezTo>
                      <a:pt x="13371" y="5948"/>
                      <a:pt x="13371" y="5948"/>
                      <a:pt x="13371" y="5948"/>
                    </a:cubicBezTo>
                    <a:cubicBezTo>
                      <a:pt x="13371" y="5948"/>
                      <a:pt x="13371" y="5948"/>
                      <a:pt x="13371" y="5948"/>
                    </a:cubicBezTo>
                    <a:cubicBezTo>
                      <a:pt x="13371" y="5635"/>
                      <a:pt x="13371" y="5635"/>
                      <a:pt x="13371" y="5635"/>
                    </a:cubicBezTo>
                    <a:cubicBezTo>
                      <a:pt x="13371" y="5635"/>
                      <a:pt x="13371" y="5635"/>
                      <a:pt x="13371" y="5635"/>
                    </a:cubicBezTo>
                    <a:cubicBezTo>
                      <a:pt x="13371" y="5322"/>
                      <a:pt x="13371" y="5322"/>
                      <a:pt x="13371" y="5322"/>
                    </a:cubicBezTo>
                    <a:cubicBezTo>
                      <a:pt x="13714" y="5322"/>
                      <a:pt x="13714" y="5322"/>
                      <a:pt x="13714" y="5322"/>
                    </a:cubicBezTo>
                    <a:cubicBezTo>
                      <a:pt x="14057" y="5322"/>
                      <a:pt x="14057" y="5322"/>
                      <a:pt x="14057" y="5322"/>
                    </a:cubicBezTo>
                    <a:cubicBezTo>
                      <a:pt x="14057" y="5322"/>
                      <a:pt x="14057" y="5322"/>
                      <a:pt x="14057" y="5322"/>
                    </a:cubicBezTo>
                    <a:cubicBezTo>
                      <a:pt x="14400" y="5322"/>
                      <a:pt x="14400" y="5322"/>
                      <a:pt x="14400" y="5322"/>
                    </a:cubicBezTo>
                    <a:cubicBezTo>
                      <a:pt x="14743" y="5322"/>
                      <a:pt x="14743" y="5322"/>
                      <a:pt x="14743" y="5322"/>
                    </a:cubicBezTo>
                    <a:cubicBezTo>
                      <a:pt x="15086" y="5322"/>
                      <a:pt x="15086" y="5322"/>
                      <a:pt x="15086" y="5322"/>
                    </a:cubicBezTo>
                    <a:cubicBezTo>
                      <a:pt x="15086" y="5009"/>
                      <a:pt x="15086" y="5009"/>
                      <a:pt x="15086" y="5009"/>
                    </a:cubicBezTo>
                    <a:cubicBezTo>
                      <a:pt x="15086" y="4696"/>
                      <a:pt x="15086" y="4696"/>
                      <a:pt x="15086" y="4696"/>
                    </a:cubicBezTo>
                    <a:cubicBezTo>
                      <a:pt x="15086" y="4696"/>
                      <a:pt x="15086" y="4696"/>
                      <a:pt x="15086" y="4696"/>
                    </a:cubicBezTo>
                    <a:cubicBezTo>
                      <a:pt x="15086" y="4383"/>
                      <a:pt x="15086" y="4383"/>
                      <a:pt x="15086" y="4383"/>
                    </a:cubicBezTo>
                    <a:cubicBezTo>
                      <a:pt x="15429" y="4383"/>
                      <a:pt x="15429" y="4383"/>
                      <a:pt x="15429" y="4383"/>
                    </a:cubicBezTo>
                    <a:cubicBezTo>
                      <a:pt x="15429" y="3757"/>
                      <a:pt x="15429" y="3757"/>
                      <a:pt x="15429" y="3757"/>
                    </a:cubicBezTo>
                    <a:cubicBezTo>
                      <a:pt x="15771" y="3757"/>
                      <a:pt x="15771" y="3757"/>
                      <a:pt x="15771" y="3757"/>
                    </a:cubicBezTo>
                    <a:cubicBezTo>
                      <a:pt x="16114" y="3443"/>
                      <a:pt x="16114" y="3443"/>
                      <a:pt x="16114" y="3443"/>
                    </a:cubicBezTo>
                    <a:cubicBezTo>
                      <a:pt x="16114" y="3130"/>
                      <a:pt x="16114" y="3130"/>
                      <a:pt x="16114" y="3130"/>
                    </a:cubicBezTo>
                    <a:cubicBezTo>
                      <a:pt x="16114" y="3130"/>
                      <a:pt x="16114" y="3130"/>
                      <a:pt x="16114" y="3130"/>
                    </a:cubicBezTo>
                    <a:cubicBezTo>
                      <a:pt x="16114" y="2817"/>
                      <a:pt x="16114" y="2817"/>
                      <a:pt x="16114" y="2817"/>
                    </a:cubicBezTo>
                    <a:cubicBezTo>
                      <a:pt x="16114" y="2504"/>
                      <a:pt x="16114" y="2504"/>
                      <a:pt x="16114" y="2504"/>
                    </a:cubicBezTo>
                    <a:cubicBezTo>
                      <a:pt x="16114" y="2504"/>
                      <a:pt x="16114" y="2504"/>
                      <a:pt x="16114" y="2504"/>
                    </a:cubicBezTo>
                    <a:cubicBezTo>
                      <a:pt x="16114" y="2191"/>
                      <a:pt x="16114" y="2191"/>
                      <a:pt x="16114" y="2191"/>
                    </a:cubicBezTo>
                    <a:cubicBezTo>
                      <a:pt x="16114" y="2191"/>
                      <a:pt x="16114" y="2191"/>
                      <a:pt x="16114" y="2191"/>
                    </a:cubicBezTo>
                    <a:cubicBezTo>
                      <a:pt x="15429" y="2191"/>
                      <a:pt x="15429" y="2191"/>
                      <a:pt x="15429" y="2191"/>
                    </a:cubicBezTo>
                    <a:cubicBezTo>
                      <a:pt x="15429" y="2191"/>
                      <a:pt x="15429" y="2191"/>
                      <a:pt x="15429" y="2191"/>
                    </a:cubicBezTo>
                    <a:cubicBezTo>
                      <a:pt x="15086" y="2191"/>
                      <a:pt x="15086" y="2191"/>
                      <a:pt x="15086" y="2191"/>
                    </a:cubicBezTo>
                    <a:cubicBezTo>
                      <a:pt x="14743" y="2191"/>
                      <a:pt x="14743" y="2191"/>
                      <a:pt x="14743" y="2191"/>
                    </a:cubicBezTo>
                    <a:cubicBezTo>
                      <a:pt x="14400" y="2191"/>
                      <a:pt x="14400" y="2191"/>
                      <a:pt x="14400" y="2191"/>
                    </a:cubicBezTo>
                    <a:cubicBezTo>
                      <a:pt x="14057" y="1878"/>
                      <a:pt x="14057" y="1878"/>
                      <a:pt x="14057" y="1878"/>
                    </a:cubicBezTo>
                    <a:cubicBezTo>
                      <a:pt x="13714" y="1878"/>
                      <a:pt x="13714" y="1878"/>
                      <a:pt x="13714" y="1878"/>
                    </a:cubicBezTo>
                    <a:cubicBezTo>
                      <a:pt x="13714" y="1878"/>
                      <a:pt x="13714" y="1878"/>
                      <a:pt x="13714" y="1878"/>
                    </a:cubicBezTo>
                    <a:cubicBezTo>
                      <a:pt x="13714" y="1878"/>
                      <a:pt x="13714" y="1878"/>
                      <a:pt x="13714" y="1878"/>
                    </a:cubicBezTo>
                    <a:cubicBezTo>
                      <a:pt x="13371" y="1565"/>
                      <a:pt x="13371" y="1565"/>
                      <a:pt x="13371" y="1565"/>
                    </a:cubicBezTo>
                    <a:cubicBezTo>
                      <a:pt x="13371" y="1878"/>
                      <a:pt x="13371" y="1878"/>
                      <a:pt x="13371" y="1878"/>
                    </a:cubicBezTo>
                    <a:cubicBezTo>
                      <a:pt x="13371" y="1565"/>
                      <a:pt x="13371" y="1565"/>
                      <a:pt x="13371" y="1565"/>
                    </a:cubicBezTo>
                    <a:cubicBezTo>
                      <a:pt x="13371" y="1565"/>
                      <a:pt x="13371" y="1565"/>
                      <a:pt x="13371" y="1565"/>
                    </a:cubicBezTo>
                    <a:cubicBezTo>
                      <a:pt x="13371" y="1252"/>
                      <a:pt x="13371" y="1252"/>
                      <a:pt x="13371" y="1252"/>
                    </a:cubicBezTo>
                    <a:cubicBezTo>
                      <a:pt x="13029" y="1565"/>
                      <a:pt x="13029" y="1565"/>
                      <a:pt x="13029" y="1565"/>
                    </a:cubicBezTo>
                    <a:cubicBezTo>
                      <a:pt x="13029" y="1565"/>
                      <a:pt x="13029" y="1565"/>
                      <a:pt x="13029" y="1565"/>
                    </a:cubicBezTo>
                    <a:cubicBezTo>
                      <a:pt x="13029" y="1878"/>
                      <a:pt x="13029" y="1878"/>
                      <a:pt x="13029" y="1878"/>
                    </a:cubicBezTo>
                    <a:cubicBezTo>
                      <a:pt x="12686" y="1565"/>
                      <a:pt x="12686" y="1565"/>
                      <a:pt x="12686" y="1565"/>
                    </a:cubicBezTo>
                    <a:cubicBezTo>
                      <a:pt x="12686" y="1565"/>
                      <a:pt x="12686" y="1565"/>
                      <a:pt x="12686" y="1565"/>
                    </a:cubicBezTo>
                    <a:cubicBezTo>
                      <a:pt x="12686" y="1565"/>
                      <a:pt x="12686" y="1565"/>
                      <a:pt x="12686" y="1565"/>
                    </a:cubicBezTo>
                    <a:cubicBezTo>
                      <a:pt x="12686" y="1565"/>
                      <a:pt x="12686" y="1565"/>
                      <a:pt x="12686" y="1565"/>
                    </a:cubicBezTo>
                    <a:cubicBezTo>
                      <a:pt x="12686" y="1878"/>
                      <a:pt x="12686" y="1878"/>
                      <a:pt x="12686" y="1878"/>
                    </a:cubicBezTo>
                    <a:cubicBezTo>
                      <a:pt x="12343" y="1878"/>
                      <a:pt x="12343" y="1878"/>
                      <a:pt x="12343" y="1878"/>
                    </a:cubicBezTo>
                    <a:cubicBezTo>
                      <a:pt x="12343" y="2191"/>
                      <a:pt x="12343" y="2191"/>
                      <a:pt x="12343" y="2191"/>
                    </a:cubicBezTo>
                    <a:cubicBezTo>
                      <a:pt x="12343" y="2191"/>
                      <a:pt x="12343" y="2191"/>
                      <a:pt x="12343" y="2191"/>
                    </a:cubicBezTo>
                    <a:cubicBezTo>
                      <a:pt x="12343" y="2191"/>
                      <a:pt x="12343" y="2191"/>
                      <a:pt x="12343" y="2191"/>
                    </a:cubicBezTo>
                    <a:cubicBezTo>
                      <a:pt x="12000" y="2191"/>
                      <a:pt x="12000" y="2191"/>
                      <a:pt x="12000" y="2191"/>
                    </a:cubicBezTo>
                    <a:cubicBezTo>
                      <a:pt x="12000" y="2191"/>
                      <a:pt x="12000" y="2191"/>
                      <a:pt x="12000" y="2191"/>
                    </a:cubicBezTo>
                    <a:cubicBezTo>
                      <a:pt x="12000" y="2191"/>
                      <a:pt x="12000" y="2191"/>
                      <a:pt x="12000" y="2191"/>
                    </a:cubicBezTo>
                    <a:cubicBezTo>
                      <a:pt x="12000" y="2504"/>
                      <a:pt x="12000" y="2504"/>
                      <a:pt x="12000" y="2504"/>
                    </a:cubicBezTo>
                    <a:cubicBezTo>
                      <a:pt x="12000" y="2191"/>
                      <a:pt x="12000" y="2191"/>
                      <a:pt x="12000" y="2191"/>
                    </a:cubicBezTo>
                    <a:cubicBezTo>
                      <a:pt x="11657" y="2191"/>
                      <a:pt x="11657" y="2191"/>
                      <a:pt x="11657" y="2191"/>
                    </a:cubicBezTo>
                    <a:cubicBezTo>
                      <a:pt x="12000" y="1878"/>
                      <a:pt x="12000" y="1878"/>
                      <a:pt x="12000" y="1878"/>
                    </a:cubicBezTo>
                    <a:cubicBezTo>
                      <a:pt x="12000" y="1252"/>
                      <a:pt x="12000" y="1252"/>
                      <a:pt x="12000" y="1252"/>
                    </a:cubicBezTo>
                    <a:cubicBezTo>
                      <a:pt x="12000" y="1252"/>
                      <a:pt x="12000" y="1252"/>
                      <a:pt x="12000" y="1252"/>
                    </a:cubicBezTo>
                    <a:cubicBezTo>
                      <a:pt x="11657" y="939"/>
                      <a:pt x="11657" y="939"/>
                      <a:pt x="11657" y="939"/>
                    </a:cubicBezTo>
                    <a:cubicBezTo>
                      <a:pt x="11314" y="939"/>
                      <a:pt x="11314" y="939"/>
                      <a:pt x="11314" y="939"/>
                    </a:cubicBezTo>
                    <a:cubicBezTo>
                      <a:pt x="11314" y="939"/>
                      <a:pt x="11314" y="939"/>
                      <a:pt x="11314" y="939"/>
                    </a:cubicBezTo>
                    <a:cubicBezTo>
                      <a:pt x="11314" y="939"/>
                      <a:pt x="11314" y="939"/>
                      <a:pt x="11314" y="939"/>
                    </a:cubicBezTo>
                    <a:cubicBezTo>
                      <a:pt x="11314" y="1252"/>
                      <a:pt x="11314" y="1252"/>
                      <a:pt x="11314" y="1252"/>
                    </a:cubicBezTo>
                    <a:cubicBezTo>
                      <a:pt x="11314" y="1252"/>
                      <a:pt x="11314" y="1252"/>
                      <a:pt x="11314" y="1252"/>
                    </a:cubicBezTo>
                    <a:cubicBezTo>
                      <a:pt x="11314" y="1252"/>
                      <a:pt x="11314" y="1252"/>
                      <a:pt x="11314" y="1252"/>
                    </a:cubicBezTo>
                    <a:cubicBezTo>
                      <a:pt x="11314" y="1252"/>
                      <a:pt x="11314" y="1252"/>
                      <a:pt x="11314" y="1252"/>
                    </a:cubicBezTo>
                    <a:cubicBezTo>
                      <a:pt x="10971" y="1252"/>
                      <a:pt x="10971" y="1252"/>
                      <a:pt x="10971" y="1252"/>
                    </a:cubicBezTo>
                    <a:cubicBezTo>
                      <a:pt x="10971" y="1565"/>
                      <a:pt x="10971" y="1565"/>
                      <a:pt x="10971" y="1565"/>
                    </a:cubicBezTo>
                    <a:cubicBezTo>
                      <a:pt x="11314" y="1878"/>
                      <a:pt x="11314" y="1878"/>
                      <a:pt x="11314" y="1878"/>
                    </a:cubicBezTo>
                    <a:cubicBezTo>
                      <a:pt x="11314" y="1878"/>
                      <a:pt x="11314" y="1878"/>
                      <a:pt x="11314" y="1878"/>
                    </a:cubicBezTo>
                    <a:cubicBezTo>
                      <a:pt x="11314" y="2191"/>
                      <a:pt x="11314" y="2191"/>
                      <a:pt x="11314" y="2191"/>
                    </a:cubicBezTo>
                    <a:cubicBezTo>
                      <a:pt x="11314" y="2504"/>
                      <a:pt x="11314" y="2504"/>
                      <a:pt x="11314" y="2504"/>
                    </a:cubicBezTo>
                    <a:cubicBezTo>
                      <a:pt x="11314" y="2817"/>
                      <a:pt x="11314" y="2817"/>
                      <a:pt x="11314" y="2817"/>
                    </a:cubicBezTo>
                    <a:cubicBezTo>
                      <a:pt x="11314" y="3130"/>
                      <a:pt x="11314" y="3130"/>
                      <a:pt x="11314" y="3130"/>
                    </a:cubicBezTo>
                    <a:cubicBezTo>
                      <a:pt x="11314" y="3130"/>
                      <a:pt x="11314" y="3130"/>
                      <a:pt x="11314" y="3130"/>
                    </a:cubicBezTo>
                    <a:cubicBezTo>
                      <a:pt x="10971" y="2817"/>
                      <a:pt x="10971" y="2817"/>
                      <a:pt x="10971" y="2817"/>
                    </a:cubicBezTo>
                    <a:cubicBezTo>
                      <a:pt x="10971" y="2504"/>
                      <a:pt x="10971" y="2504"/>
                      <a:pt x="10971" y="2504"/>
                    </a:cubicBezTo>
                    <a:cubicBezTo>
                      <a:pt x="10629" y="2504"/>
                      <a:pt x="10629" y="2504"/>
                      <a:pt x="10629" y="2504"/>
                    </a:cubicBezTo>
                    <a:cubicBezTo>
                      <a:pt x="10629" y="2191"/>
                      <a:pt x="10629" y="2191"/>
                      <a:pt x="10629" y="2191"/>
                    </a:cubicBezTo>
                    <a:cubicBezTo>
                      <a:pt x="10629" y="2191"/>
                      <a:pt x="10629" y="2191"/>
                      <a:pt x="10629" y="2191"/>
                    </a:cubicBezTo>
                    <a:cubicBezTo>
                      <a:pt x="10629" y="1878"/>
                      <a:pt x="10629" y="1878"/>
                      <a:pt x="10629" y="1878"/>
                    </a:cubicBezTo>
                    <a:cubicBezTo>
                      <a:pt x="10286" y="1878"/>
                      <a:pt x="10286" y="1878"/>
                      <a:pt x="10286" y="1878"/>
                    </a:cubicBezTo>
                    <a:cubicBezTo>
                      <a:pt x="10286" y="2191"/>
                      <a:pt x="10286" y="2191"/>
                      <a:pt x="10286" y="2191"/>
                    </a:cubicBezTo>
                    <a:cubicBezTo>
                      <a:pt x="9943" y="2191"/>
                      <a:pt x="9943" y="2191"/>
                      <a:pt x="9943" y="2191"/>
                    </a:cubicBezTo>
                    <a:cubicBezTo>
                      <a:pt x="9943" y="2191"/>
                      <a:pt x="9943" y="2191"/>
                      <a:pt x="9943" y="2191"/>
                    </a:cubicBezTo>
                    <a:cubicBezTo>
                      <a:pt x="9600" y="2191"/>
                      <a:pt x="9600" y="2191"/>
                      <a:pt x="9600" y="2191"/>
                    </a:cubicBezTo>
                    <a:cubicBezTo>
                      <a:pt x="9600" y="2191"/>
                      <a:pt x="9600" y="2191"/>
                      <a:pt x="9600" y="2191"/>
                    </a:cubicBezTo>
                    <a:cubicBezTo>
                      <a:pt x="9600" y="2191"/>
                      <a:pt x="9600" y="2191"/>
                      <a:pt x="9600" y="2191"/>
                    </a:cubicBezTo>
                    <a:cubicBezTo>
                      <a:pt x="9600" y="1878"/>
                      <a:pt x="9600" y="1878"/>
                      <a:pt x="9600" y="1878"/>
                    </a:cubicBezTo>
                    <a:cubicBezTo>
                      <a:pt x="9257" y="1878"/>
                      <a:pt x="9257" y="1878"/>
                      <a:pt x="9257" y="1878"/>
                    </a:cubicBezTo>
                    <a:cubicBezTo>
                      <a:pt x="9257" y="1878"/>
                      <a:pt x="9257" y="1878"/>
                      <a:pt x="9257" y="1878"/>
                    </a:cubicBezTo>
                    <a:cubicBezTo>
                      <a:pt x="8914" y="1565"/>
                      <a:pt x="8914" y="1565"/>
                      <a:pt x="8914" y="1565"/>
                    </a:cubicBezTo>
                    <a:cubicBezTo>
                      <a:pt x="8914" y="1565"/>
                      <a:pt x="8914" y="1565"/>
                      <a:pt x="8914" y="1565"/>
                    </a:cubicBezTo>
                    <a:cubicBezTo>
                      <a:pt x="8914" y="1565"/>
                      <a:pt x="8914" y="1565"/>
                      <a:pt x="8914" y="1565"/>
                    </a:cubicBezTo>
                    <a:cubicBezTo>
                      <a:pt x="8571" y="1252"/>
                      <a:pt x="8571" y="1252"/>
                      <a:pt x="8571" y="1252"/>
                    </a:cubicBezTo>
                    <a:cubicBezTo>
                      <a:pt x="8571" y="1252"/>
                      <a:pt x="8571" y="1252"/>
                      <a:pt x="8571" y="1252"/>
                    </a:cubicBezTo>
                    <a:cubicBezTo>
                      <a:pt x="8571" y="939"/>
                      <a:pt x="8571" y="939"/>
                      <a:pt x="8571" y="939"/>
                    </a:cubicBezTo>
                    <a:cubicBezTo>
                      <a:pt x="8571" y="939"/>
                      <a:pt x="8571" y="939"/>
                      <a:pt x="8571" y="939"/>
                    </a:cubicBezTo>
                    <a:cubicBezTo>
                      <a:pt x="8229" y="939"/>
                      <a:pt x="8229" y="939"/>
                      <a:pt x="8229" y="939"/>
                    </a:cubicBezTo>
                    <a:cubicBezTo>
                      <a:pt x="8229" y="1565"/>
                      <a:pt x="8229" y="1565"/>
                      <a:pt x="8229" y="1565"/>
                    </a:cubicBezTo>
                    <a:cubicBezTo>
                      <a:pt x="8229" y="1565"/>
                      <a:pt x="8229" y="1565"/>
                      <a:pt x="8229" y="1565"/>
                    </a:cubicBezTo>
                    <a:cubicBezTo>
                      <a:pt x="8571" y="1878"/>
                      <a:pt x="8571" y="1878"/>
                      <a:pt x="8571" y="1878"/>
                    </a:cubicBezTo>
                    <a:cubicBezTo>
                      <a:pt x="8571" y="2191"/>
                      <a:pt x="8571" y="2191"/>
                      <a:pt x="8571" y="2191"/>
                    </a:cubicBezTo>
                    <a:cubicBezTo>
                      <a:pt x="8571" y="2191"/>
                      <a:pt x="8571" y="2191"/>
                      <a:pt x="8571" y="2191"/>
                    </a:cubicBezTo>
                    <a:cubicBezTo>
                      <a:pt x="8229" y="2191"/>
                      <a:pt x="8229" y="2191"/>
                      <a:pt x="8229" y="2191"/>
                    </a:cubicBezTo>
                    <a:cubicBezTo>
                      <a:pt x="8229" y="1878"/>
                      <a:pt x="8229" y="1878"/>
                      <a:pt x="8229" y="1878"/>
                    </a:cubicBezTo>
                    <a:cubicBezTo>
                      <a:pt x="7886" y="1878"/>
                      <a:pt x="7886" y="1878"/>
                      <a:pt x="7886" y="1878"/>
                    </a:cubicBezTo>
                    <a:cubicBezTo>
                      <a:pt x="7886" y="2191"/>
                      <a:pt x="7886" y="2191"/>
                      <a:pt x="7886" y="2191"/>
                    </a:cubicBezTo>
                    <a:cubicBezTo>
                      <a:pt x="8229" y="2504"/>
                      <a:pt x="8229" y="2504"/>
                      <a:pt x="8229" y="2504"/>
                    </a:cubicBezTo>
                    <a:cubicBezTo>
                      <a:pt x="8229" y="2504"/>
                      <a:pt x="8229" y="2504"/>
                      <a:pt x="8229" y="2504"/>
                    </a:cubicBezTo>
                    <a:cubicBezTo>
                      <a:pt x="8229" y="2817"/>
                      <a:pt x="8229" y="2817"/>
                      <a:pt x="8229" y="2817"/>
                    </a:cubicBezTo>
                    <a:cubicBezTo>
                      <a:pt x="8229" y="2817"/>
                      <a:pt x="8229" y="2817"/>
                      <a:pt x="8229" y="2817"/>
                    </a:cubicBezTo>
                    <a:cubicBezTo>
                      <a:pt x="7886" y="2817"/>
                      <a:pt x="7886" y="2817"/>
                      <a:pt x="7886" y="2817"/>
                    </a:cubicBezTo>
                    <a:cubicBezTo>
                      <a:pt x="7886" y="2504"/>
                      <a:pt x="7886" y="2504"/>
                      <a:pt x="7886" y="2504"/>
                    </a:cubicBezTo>
                    <a:cubicBezTo>
                      <a:pt x="7886" y="2504"/>
                      <a:pt x="7886" y="2504"/>
                      <a:pt x="7886" y="2504"/>
                    </a:cubicBezTo>
                    <a:cubicBezTo>
                      <a:pt x="7200" y="2504"/>
                      <a:pt x="7200" y="2504"/>
                      <a:pt x="7200" y="2504"/>
                    </a:cubicBezTo>
                    <a:cubicBezTo>
                      <a:pt x="7200" y="2504"/>
                      <a:pt x="7200" y="2504"/>
                      <a:pt x="7200" y="2504"/>
                    </a:cubicBezTo>
                    <a:cubicBezTo>
                      <a:pt x="6857" y="2504"/>
                      <a:pt x="6857" y="2504"/>
                      <a:pt x="6857" y="2504"/>
                    </a:cubicBezTo>
                    <a:cubicBezTo>
                      <a:pt x="7200" y="2817"/>
                      <a:pt x="7200" y="2817"/>
                      <a:pt x="7200" y="2817"/>
                    </a:cubicBezTo>
                    <a:cubicBezTo>
                      <a:pt x="7200" y="2817"/>
                      <a:pt x="7200" y="2817"/>
                      <a:pt x="7200" y="2817"/>
                    </a:cubicBezTo>
                    <a:cubicBezTo>
                      <a:pt x="7543" y="2817"/>
                      <a:pt x="7543" y="2817"/>
                      <a:pt x="7543" y="2817"/>
                    </a:cubicBezTo>
                    <a:cubicBezTo>
                      <a:pt x="7200" y="3130"/>
                      <a:pt x="7200" y="3130"/>
                      <a:pt x="7200" y="3130"/>
                    </a:cubicBezTo>
                    <a:cubicBezTo>
                      <a:pt x="7543" y="3130"/>
                      <a:pt x="7543" y="3130"/>
                      <a:pt x="7543" y="3130"/>
                    </a:cubicBezTo>
                    <a:cubicBezTo>
                      <a:pt x="7543" y="3130"/>
                      <a:pt x="7543" y="3130"/>
                      <a:pt x="7543" y="3130"/>
                    </a:cubicBezTo>
                    <a:cubicBezTo>
                      <a:pt x="7886" y="3130"/>
                      <a:pt x="7886" y="3130"/>
                      <a:pt x="7886" y="3130"/>
                    </a:cubicBezTo>
                    <a:cubicBezTo>
                      <a:pt x="7200" y="3443"/>
                      <a:pt x="7200" y="3443"/>
                      <a:pt x="7200" y="3443"/>
                    </a:cubicBezTo>
                    <a:cubicBezTo>
                      <a:pt x="7200" y="3443"/>
                      <a:pt x="7200" y="3443"/>
                      <a:pt x="7200" y="3443"/>
                    </a:cubicBezTo>
                    <a:cubicBezTo>
                      <a:pt x="7543" y="4070"/>
                      <a:pt x="7543" y="4070"/>
                      <a:pt x="7543" y="4070"/>
                    </a:cubicBezTo>
                    <a:cubicBezTo>
                      <a:pt x="7886" y="4070"/>
                      <a:pt x="7886" y="4070"/>
                      <a:pt x="7886" y="4070"/>
                    </a:cubicBezTo>
                    <a:cubicBezTo>
                      <a:pt x="8229" y="4070"/>
                      <a:pt x="8229" y="4070"/>
                      <a:pt x="8229" y="4070"/>
                    </a:cubicBezTo>
                    <a:cubicBezTo>
                      <a:pt x="8571" y="4070"/>
                      <a:pt x="8571" y="4070"/>
                      <a:pt x="8571" y="4070"/>
                    </a:cubicBezTo>
                    <a:cubicBezTo>
                      <a:pt x="8571" y="4070"/>
                      <a:pt x="8571" y="4070"/>
                      <a:pt x="8571" y="4070"/>
                    </a:cubicBezTo>
                    <a:cubicBezTo>
                      <a:pt x="8914" y="4070"/>
                      <a:pt x="8914" y="4070"/>
                      <a:pt x="8914" y="4070"/>
                    </a:cubicBezTo>
                    <a:close/>
                    <a:moveTo>
                      <a:pt x="17486" y="6887"/>
                    </a:moveTo>
                    <a:cubicBezTo>
                      <a:pt x="17829" y="6574"/>
                      <a:pt x="17829" y="6574"/>
                      <a:pt x="17829" y="6574"/>
                    </a:cubicBezTo>
                    <a:cubicBezTo>
                      <a:pt x="17829" y="6574"/>
                      <a:pt x="17829" y="6574"/>
                      <a:pt x="17829" y="6574"/>
                    </a:cubicBezTo>
                    <a:cubicBezTo>
                      <a:pt x="18171" y="6574"/>
                      <a:pt x="18171" y="6574"/>
                      <a:pt x="18171" y="6574"/>
                    </a:cubicBezTo>
                    <a:cubicBezTo>
                      <a:pt x="18171" y="6261"/>
                      <a:pt x="18171" y="6261"/>
                      <a:pt x="18171" y="6261"/>
                    </a:cubicBezTo>
                    <a:cubicBezTo>
                      <a:pt x="18514" y="6574"/>
                      <a:pt x="18514" y="6574"/>
                      <a:pt x="18514" y="6574"/>
                    </a:cubicBezTo>
                    <a:cubicBezTo>
                      <a:pt x="18857" y="6574"/>
                      <a:pt x="18857" y="6574"/>
                      <a:pt x="18857" y="6574"/>
                    </a:cubicBezTo>
                    <a:cubicBezTo>
                      <a:pt x="19200" y="6574"/>
                      <a:pt x="19200" y="6574"/>
                      <a:pt x="19200" y="6574"/>
                    </a:cubicBezTo>
                    <a:cubicBezTo>
                      <a:pt x="18857" y="6574"/>
                      <a:pt x="18857" y="6574"/>
                      <a:pt x="18857" y="6574"/>
                    </a:cubicBezTo>
                    <a:cubicBezTo>
                      <a:pt x="18857" y="6887"/>
                      <a:pt x="18857" y="6887"/>
                      <a:pt x="18857" y="6887"/>
                    </a:cubicBezTo>
                    <a:cubicBezTo>
                      <a:pt x="18171" y="6574"/>
                      <a:pt x="18171" y="6574"/>
                      <a:pt x="18171" y="6574"/>
                    </a:cubicBezTo>
                    <a:cubicBezTo>
                      <a:pt x="18171" y="6574"/>
                      <a:pt x="18171" y="6574"/>
                      <a:pt x="18171" y="6574"/>
                    </a:cubicBezTo>
                    <a:cubicBezTo>
                      <a:pt x="17829" y="6887"/>
                      <a:pt x="17829" y="6887"/>
                      <a:pt x="17829" y="6887"/>
                    </a:cubicBezTo>
                    <a:cubicBezTo>
                      <a:pt x="17829" y="6887"/>
                      <a:pt x="17829" y="6887"/>
                      <a:pt x="17829" y="6887"/>
                    </a:cubicBezTo>
                    <a:cubicBezTo>
                      <a:pt x="17486" y="6887"/>
                      <a:pt x="17486" y="6887"/>
                      <a:pt x="17486" y="6887"/>
                    </a:cubicBezTo>
                    <a:cubicBezTo>
                      <a:pt x="17486" y="6887"/>
                      <a:pt x="17486" y="6887"/>
                      <a:pt x="17486" y="6887"/>
                    </a:cubicBezTo>
                    <a:close/>
                    <a:moveTo>
                      <a:pt x="16457" y="7826"/>
                    </a:moveTo>
                    <a:cubicBezTo>
                      <a:pt x="16457" y="7513"/>
                      <a:pt x="16457" y="7513"/>
                      <a:pt x="16457" y="7513"/>
                    </a:cubicBezTo>
                    <a:cubicBezTo>
                      <a:pt x="16114" y="7513"/>
                      <a:pt x="16114" y="7513"/>
                      <a:pt x="16114" y="7513"/>
                    </a:cubicBezTo>
                    <a:cubicBezTo>
                      <a:pt x="16114" y="7200"/>
                      <a:pt x="16114" y="7200"/>
                      <a:pt x="16114" y="7200"/>
                    </a:cubicBezTo>
                    <a:cubicBezTo>
                      <a:pt x="16114" y="7200"/>
                      <a:pt x="16114" y="7200"/>
                      <a:pt x="16114" y="7200"/>
                    </a:cubicBezTo>
                    <a:cubicBezTo>
                      <a:pt x="16457" y="7200"/>
                      <a:pt x="16457" y="7200"/>
                      <a:pt x="16457" y="7200"/>
                    </a:cubicBezTo>
                    <a:cubicBezTo>
                      <a:pt x="16457" y="7200"/>
                      <a:pt x="16457" y="7200"/>
                      <a:pt x="16457" y="7200"/>
                    </a:cubicBezTo>
                    <a:cubicBezTo>
                      <a:pt x="16457" y="7200"/>
                      <a:pt x="16457" y="7200"/>
                      <a:pt x="16457" y="7200"/>
                    </a:cubicBezTo>
                    <a:cubicBezTo>
                      <a:pt x="16800" y="7513"/>
                      <a:pt x="16800" y="7513"/>
                      <a:pt x="16800" y="7513"/>
                    </a:cubicBezTo>
                    <a:cubicBezTo>
                      <a:pt x="16800" y="7513"/>
                      <a:pt x="16800" y="7513"/>
                      <a:pt x="16800" y="7513"/>
                    </a:cubicBezTo>
                    <a:cubicBezTo>
                      <a:pt x="16457" y="7826"/>
                      <a:pt x="16457" y="7826"/>
                      <a:pt x="16457" y="7826"/>
                    </a:cubicBezTo>
                    <a:cubicBezTo>
                      <a:pt x="16457" y="7826"/>
                      <a:pt x="16457" y="7826"/>
                      <a:pt x="16457" y="7826"/>
                    </a:cubicBezTo>
                    <a:close/>
                    <a:moveTo>
                      <a:pt x="10971" y="10017"/>
                    </a:moveTo>
                    <a:cubicBezTo>
                      <a:pt x="10971" y="9704"/>
                      <a:pt x="10971" y="9704"/>
                      <a:pt x="10971" y="9704"/>
                    </a:cubicBezTo>
                    <a:cubicBezTo>
                      <a:pt x="11314" y="9391"/>
                      <a:pt x="11314" y="9391"/>
                      <a:pt x="11314" y="9391"/>
                    </a:cubicBezTo>
                    <a:cubicBezTo>
                      <a:pt x="12000" y="9391"/>
                      <a:pt x="12000" y="9391"/>
                      <a:pt x="12000" y="9391"/>
                    </a:cubicBezTo>
                    <a:cubicBezTo>
                      <a:pt x="12343" y="9391"/>
                      <a:pt x="12343" y="9391"/>
                      <a:pt x="12343" y="9391"/>
                    </a:cubicBezTo>
                    <a:cubicBezTo>
                      <a:pt x="12686" y="9078"/>
                      <a:pt x="12686" y="9078"/>
                      <a:pt x="12686" y="9078"/>
                    </a:cubicBezTo>
                    <a:cubicBezTo>
                      <a:pt x="13029" y="8765"/>
                      <a:pt x="13029" y="8765"/>
                      <a:pt x="13029" y="8765"/>
                    </a:cubicBezTo>
                    <a:cubicBezTo>
                      <a:pt x="13029" y="9078"/>
                      <a:pt x="13029" y="9078"/>
                      <a:pt x="13029" y="9078"/>
                    </a:cubicBezTo>
                    <a:cubicBezTo>
                      <a:pt x="13371" y="9391"/>
                      <a:pt x="13371" y="9391"/>
                      <a:pt x="13371" y="9391"/>
                    </a:cubicBezTo>
                    <a:cubicBezTo>
                      <a:pt x="13371" y="9391"/>
                      <a:pt x="13371" y="9391"/>
                      <a:pt x="13371" y="9391"/>
                    </a:cubicBezTo>
                    <a:cubicBezTo>
                      <a:pt x="13029" y="9704"/>
                      <a:pt x="13029" y="9704"/>
                      <a:pt x="13029" y="9704"/>
                    </a:cubicBezTo>
                    <a:cubicBezTo>
                      <a:pt x="13029" y="9704"/>
                      <a:pt x="13029" y="9704"/>
                      <a:pt x="13029" y="9704"/>
                    </a:cubicBezTo>
                    <a:cubicBezTo>
                      <a:pt x="13029" y="10017"/>
                      <a:pt x="13029" y="10017"/>
                      <a:pt x="13029" y="10017"/>
                    </a:cubicBezTo>
                    <a:cubicBezTo>
                      <a:pt x="13371" y="10330"/>
                      <a:pt x="13371" y="10330"/>
                      <a:pt x="13371" y="10330"/>
                    </a:cubicBezTo>
                    <a:cubicBezTo>
                      <a:pt x="13714" y="10643"/>
                      <a:pt x="13714" y="10643"/>
                      <a:pt x="13714" y="10643"/>
                    </a:cubicBezTo>
                    <a:cubicBezTo>
                      <a:pt x="14057" y="10330"/>
                      <a:pt x="14057" y="10330"/>
                      <a:pt x="14057" y="10330"/>
                    </a:cubicBezTo>
                    <a:cubicBezTo>
                      <a:pt x="14400" y="10330"/>
                      <a:pt x="14400" y="10330"/>
                      <a:pt x="14400" y="10330"/>
                    </a:cubicBezTo>
                    <a:cubicBezTo>
                      <a:pt x="14743" y="10330"/>
                      <a:pt x="14743" y="10330"/>
                      <a:pt x="14743" y="10330"/>
                    </a:cubicBezTo>
                    <a:cubicBezTo>
                      <a:pt x="14743" y="10330"/>
                      <a:pt x="14743" y="10330"/>
                      <a:pt x="14743" y="10330"/>
                    </a:cubicBezTo>
                    <a:cubicBezTo>
                      <a:pt x="15086" y="10643"/>
                      <a:pt x="15086" y="10643"/>
                      <a:pt x="15086" y="10643"/>
                    </a:cubicBezTo>
                    <a:cubicBezTo>
                      <a:pt x="15086" y="10643"/>
                      <a:pt x="15086" y="10643"/>
                      <a:pt x="15086" y="10643"/>
                    </a:cubicBezTo>
                    <a:cubicBezTo>
                      <a:pt x="14743" y="10643"/>
                      <a:pt x="14743" y="10643"/>
                      <a:pt x="14743" y="10643"/>
                    </a:cubicBezTo>
                    <a:cubicBezTo>
                      <a:pt x="14400" y="11270"/>
                      <a:pt x="14400" y="11270"/>
                      <a:pt x="14400" y="11270"/>
                    </a:cubicBezTo>
                    <a:cubicBezTo>
                      <a:pt x="14400" y="11270"/>
                      <a:pt x="14400" y="11270"/>
                      <a:pt x="14400" y="11270"/>
                    </a:cubicBezTo>
                    <a:cubicBezTo>
                      <a:pt x="14057" y="11896"/>
                      <a:pt x="14057" y="11896"/>
                      <a:pt x="14057" y="11896"/>
                    </a:cubicBezTo>
                    <a:cubicBezTo>
                      <a:pt x="13714" y="11896"/>
                      <a:pt x="13714" y="11896"/>
                      <a:pt x="13714" y="11896"/>
                    </a:cubicBezTo>
                    <a:cubicBezTo>
                      <a:pt x="13714" y="11896"/>
                      <a:pt x="13714" y="11896"/>
                      <a:pt x="13714" y="11896"/>
                    </a:cubicBezTo>
                    <a:cubicBezTo>
                      <a:pt x="13371" y="12209"/>
                      <a:pt x="13371" y="12209"/>
                      <a:pt x="13371" y="12209"/>
                    </a:cubicBezTo>
                    <a:cubicBezTo>
                      <a:pt x="13371" y="12522"/>
                      <a:pt x="13371" y="12522"/>
                      <a:pt x="13371" y="12522"/>
                    </a:cubicBezTo>
                    <a:cubicBezTo>
                      <a:pt x="13029" y="12522"/>
                      <a:pt x="13029" y="12522"/>
                      <a:pt x="13029" y="12522"/>
                    </a:cubicBezTo>
                    <a:cubicBezTo>
                      <a:pt x="13029" y="12522"/>
                      <a:pt x="13029" y="12522"/>
                      <a:pt x="13029" y="12522"/>
                    </a:cubicBezTo>
                    <a:cubicBezTo>
                      <a:pt x="13029" y="12522"/>
                      <a:pt x="13029" y="12522"/>
                      <a:pt x="13029" y="12522"/>
                    </a:cubicBezTo>
                    <a:cubicBezTo>
                      <a:pt x="13029" y="12209"/>
                      <a:pt x="13029" y="12209"/>
                      <a:pt x="13029" y="12209"/>
                    </a:cubicBezTo>
                    <a:cubicBezTo>
                      <a:pt x="13029" y="11896"/>
                      <a:pt x="13029" y="11896"/>
                      <a:pt x="13029" y="11896"/>
                    </a:cubicBezTo>
                    <a:cubicBezTo>
                      <a:pt x="13029" y="11583"/>
                      <a:pt x="13029" y="11583"/>
                      <a:pt x="13029" y="11583"/>
                    </a:cubicBezTo>
                    <a:cubicBezTo>
                      <a:pt x="13029" y="11270"/>
                      <a:pt x="13029" y="11270"/>
                      <a:pt x="13029" y="11270"/>
                    </a:cubicBezTo>
                    <a:cubicBezTo>
                      <a:pt x="13029" y="11270"/>
                      <a:pt x="13029" y="11270"/>
                      <a:pt x="13029" y="11270"/>
                    </a:cubicBezTo>
                    <a:cubicBezTo>
                      <a:pt x="12686" y="11270"/>
                      <a:pt x="12686" y="11270"/>
                      <a:pt x="12686" y="11270"/>
                    </a:cubicBezTo>
                    <a:cubicBezTo>
                      <a:pt x="12686" y="11270"/>
                      <a:pt x="12686" y="11270"/>
                      <a:pt x="12686" y="11270"/>
                    </a:cubicBezTo>
                    <a:cubicBezTo>
                      <a:pt x="12343" y="11583"/>
                      <a:pt x="12343" y="11583"/>
                      <a:pt x="12343" y="11583"/>
                    </a:cubicBezTo>
                    <a:cubicBezTo>
                      <a:pt x="12343" y="11896"/>
                      <a:pt x="12343" y="11896"/>
                      <a:pt x="12343" y="11896"/>
                    </a:cubicBezTo>
                    <a:cubicBezTo>
                      <a:pt x="12000" y="11896"/>
                      <a:pt x="12000" y="11896"/>
                      <a:pt x="12000" y="11896"/>
                    </a:cubicBezTo>
                    <a:cubicBezTo>
                      <a:pt x="11657" y="12209"/>
                      <a:pt x="11657" y="12209"/>
                      <a:pt x="11657" y="12209"/>
                    </a:cubicBezTo>
                    <a:cubicBezTo>
                      <a:pt x="11314" y="12209"/>
                      <a:pt x="11314" y="12209"/>
                      <a:pt x="11314" y="12209"/>
                    </a:cubicBezTo>
                    <a:cubicBezTo>
                      <a:pt x="11314" y="12209"/>
                      <a:pt x="11314" y="12209"/>
                      <a:pt x="11314" y="12209"/>
                    </a:cubicBezTo>
                    <a:cubicBezTo>
                      <a:pt x="10971" y="12209"/>
                      <a:pt x="10971" y="12209"/>
                      <a:pt x="10971" y="12209"/>
                    </a:cubicBezTo>
                    <a:cubicBezTo>
                      <a:pt x="10971" y="11896"/>
                      <a:pt x="10971" y="11896"/>
                      <a:pt x="10971" y="11896"/>
                    </a:cubicBezTo>
                    <a:cubicBezTo>
                      <a:pt x="11314" y="11896"/>
                      <a:pt x="11314" y="11896"/>
                      <a:pt x="11314" y="11896"/>
                    </a:cubicBezTo>
                    <a:cubicBezTo>
                      <a:pt x="10971" y="11583"/>
                      <a:pt x="10971" y="11583"/>
                      <a:pt x="10971" y="11583"/>
                    </a:cubicBezTo>
                    <a:cubicBezTo>
                      <a:pt x="11314" y="11583"/>
                      <a:pt x="11314" y="11583"/>
                      <a:pt x="11314" y="11583"/>
                    </a:cubicBezTo>
                    <a:cubicBezTo>
                      <a:pt x="11314" y="11270"/>
                      <a:pt x="11314" y="11270"/>
                      <a:pt x="11314" y="11270"/>
                    </a:cubicBezTo>
                    <a:cubicBezTo>
                      <a:pt x="11657" y="10957"/>
                      <a:pt x="11657" y="10957"/>
                      <a:pt x="11657" y="10957"/>
                    </a:cubicBezTo>
                    <a:cubicBezTo>
                      <a:pt x="11657" y="10643"/>
                      <a:pt x="11657" y="10643"/>
                      <a:pt x="11657" y="10643"/>
                    </a:cubicBezTo>
                    <a:cubicBezTo>
                      <a:pt x="11657" y="10330"/>
                      <a:pt x="11657" y="10330"/>
                      <a:pt x="11657" y="10330"/>
                    </a:cubicBezTo>
                    <a:cubicBezTo>
                      <a:pt x="11657" y="10330"/>
                      <a:pt x="11657" y="10330"/>
                      <a:pt x="11657" y="10330"/>
                    </a:cubicBezTo>
                    <a:cubicBezTo>
                      <a:pt x="11314" y="10330"/>
                      <a:pt x="11314" y="10330"/>
                      <a:pt x="11314" y="10330"/>
                    </a:cubicBezTo>
                    <a:cubicBezTo>
                      <a:pt x="11314" y="10017"/>
                      <a:pt x="11314" y="10017"/>
                      <a:pt x="11314" y="10017"/>
                    </a:cubicBezTo>
                    <a:cubicBezTo>
                      <a:pt x="10971" y="10017"/>
                      <a:pt x="10971" y="10017"/>
                      <a:pt x="10971" y="10017"/>
                    </a:cubicBezTo>
                    <a:close/>
                    <a:moveTo>
                      <a:pt x="9600" y="6261"/>
                    </a:moveTo>
                    <a:cubicBezTo>
                      <a:pt x="9600" y="6574"/>
                      <a:pt x="9600" y="6574"/>
                      <a:pt x="9600" y="6574"/>
                    </a:cubicBezTo>
                    <a:cubicBezTo>
                      <a:pt x="9943" y="6574"/>
                      <a:pt x="9943" y="6574"/>
                      <a:pt x="9943" y="6574"/>
                    </a:cubicBezTo>
                    <a:cubicBezTo>
                      <a:pt x="9943" y="6574"/>
                      <a:pt x="9943" y="6574"/>
                      <a:pt x="9943" y="6574"/>
                    </a:cubicBezTo>
                    <a:cubicBezTo>
                      <a:pt x="10286" y="6574"/>
                      <a:pt x="10286" y="6574"/>
                      <a:pt x="10286" y="6574"/>
                    </a:cubicBezTo>
                    <a:cubicBezTo>
                      <a:pt x="10286" y="6574"/>
                      <a:pt x="10286" y="6574"/>
                      <a:pt x="10286" y="6574"/>
                    </a:cubicBezTo>
                    <a:cubicBezTo>
                      <a:pt x="10286" y="6261"/>
                      <a:pt x="10286" y="6261"/>
                      <a:pt x="10286" y="6261"/>
                    </a:cubicBezTo>
                    <a:cubicBezTo>
                      <a:pt x="9600" y="6261"/>
                      <a:pt x="9600" y="6261"/>
                      <a:pt x="9600" y="6261"/>
                    </a:cubicBezTo>
                    <a:cubicBezTo>
                      <a:pt x="9600" y="6261"/>
                      <a:pt x="9600" y="6261"/>
                      <a:pt x="9600" y="6261"/>
                    </a:cubicBezTo>
                    <a:cubicBezTo>
                      <a:pt x="9600" y="6261"/>
                      <a:pt x="9600" y="6261"/>
                      <a:pt x="9600" y="6261"/>
                    </a:cubicBezTo>
                    <a:close/>
                    <a:moveTo>
                      <a:pt x="9943" y="8452"/>
                    </a:moveTo>
                    <a:cubicBezTo>
                      <a:pt x="10286" y="8765"/>
                      <a:pt x="10286" y="8765"/>
                      <a:pt x="10286" y="8765"/>
                    </a:cubicBezTo>
                    <a:cubicBezTo>
                      <a:pt x="10629" y="8765"/>
                      <a:pt x="10629" y="8765"/>
                      <a:pt x="10629" y="8765"/>
                    </a:cubicBezTo>
                    <a:cubicBezTo>
                      <a:pt x="10629" y="8765"/>
                      <a:pt x="10629" y="8765"/>
                      <a:pt x="10629" y="8765"/>
                    </a:cubicBezTo>
                    <a:cubicBezTo>
                      <a:pt x="10971" y="9078"/>
                      <a:pt x="10971" y="9078"/>
                      <a:pt x="10971" y="9078"/>
                    </a:cubicBezTo>
                    <a:cubicBezTo>
                      <a:pt x="10971" y="9078"/>
                      <a:pt x="10971" y="9078"/>
                      <a:pt x="10971" y="9078"/>
                    </a:cubicBezTo>
                    <a:cubicBezTo>
                      <a:pt x="10971" y="9078"/>
                      <a:pt x="10971" y="9078"/>
                      <a:pt x="10971" y="9078"/>
                    </a:cubicBezTo>
                    <a:cubicBezTo>
                      <a:pt x="10971" y="9391"/>
                      <a:pt x="10971" y="9391"/>
                      <a:pt x="10971" y="9391"/>
                    </a:cubicBezTo>
                    <a:cubicBezTo>
                      <a:pt x="10971" y="9391"/>
                      <a:pt x="10971" y="9391"/>
                      <a:pt x="10971" y="9391"/>
                    </a:cubicBezTo>
                    <a:cubicBezTo>
                      <a:pt x="11314" y="9391"/>
                      <a:pt x="11314" y="9391"/>
                      <a:pt x="11314" y="9391"/>
                    </a:cubicBezTo>
                    <a:cubicBezTo>
                      <a:pt x="11314" y="9391"/>
                      <a:pt x="11314" y="9391"/>
                      <a:pt x="11314" y="9391"/>
                    </a:cubicBezTo>
                    <a:cubicBezTo>
                      <a:pt x="11657" y="9078"/>
                      <a:pt x="11657" y="9078"/>
                      <a:pt x="11657" y="9078"/>
                    </a:cubicBezTo>
                    <a:cubicBezTo>
                      <a:pt x="12000" y="9078"/>
                      <a:pt x="12000" y="9078"/>
                      <a:pt x="12000" y="9078"/>
                    </a:cubicBezTo>
                    <a:cubicBezTo>
                      <a:pt x="12000" y="9078"/>
                      <a:pt x="12000" y="9078"/>
                      <a:pt x="12000" y="9078"/>
                    </a:cubicBezTo>
                    <a:cubicBezTo>
                      <a:pt x="12000" y="8765"/>
                      <a:pt x="12000" y="8765"/>
                      <a:pt x="12000" y="8765"/>
                    </a:cubicBezTo>
                    <a:cubicBezTo>
                      <a:pt x="12000" y="8452"/>
                      <a:pt x="12000" y="8452"/>
                      <a:pt x="12000" y="8452"/>
                    </a:cubicBezTo>
                    <a:cubicBezTo>
                      <a:pt x="12343" y="8452"/>
                      <a:pt x="12343" y="8452"/>
                      <a:pt x="12343" y="8452"/>
                    </a:cubicBezTo>
                    <a:cubicBezTo>
                      <a:pt x="12343" y="8139"/>
                      <a:pt x="12343" y="8139"/>
                      <a:pt x="12343" y="8139"/>
                    </a:cubicBezTo>
                    <a:cubicBezTo>
                      <a:pt x="12343" y="8139"/>
                      <a:pt x="12343" y="8139"/>
                      <a:pt x="12343" y="8139"/>
                    </a:cubicBezTo>
                    <a:cubicBezTo>
                      <a:pt x="12000" y="8139"/>
                      <a:pt x="12000" y="8139"/>
                      <a:pt x="12000" y="8139"/>
                    </a:cubicBezTo>
                    <a:cubicBezTo>
                      <a:pt x="12000" y="7826"/>
                      <a:pt x="12000" y="7826"/>
                      <a:pt x="12000" y="7826"/>
                    </a:cubicBezTo>
                    <a:cubicBezTo>
                      <a:pt x="11657" y="7826"/>
                      <a:pt x="11657" y="7826"/>
                      <a:pt x="11657" y="7826"/>
                    </a:cubicBezTo>
                    <a:cubicBezTo>
                      <a:pt x="11657" y="7826"/>
                      <a:pt x="11657" y="7826"/>
                      <a:pt x="11657" y="7826"/>
                    </a:cubicBezTo>
                    <a:cubicBezTo>
                      <a:pt x="11314" y="8139"/>
                      <a:pt x="11314" y="8139"/>
                      <a:pt x="11314" y="8139"/>
                    </a:cubicBezTo>
                    <a:cubicBezTo>
                      <a:pt x="11314" y="7826"/>
                      <a:pt x="11314" y="7826"/>
                      <a:pt x="11314" y="7826"/>
                    </a:cubicBezTo>
                    <a:cubicBezTo>
                      <a:pt x="10971" y="7826"/>
                      <a:pt x="10971" y="7826"/>
                      <a:pt x="10971" y="7826"/>
                    </a:cubicBezTo>
                    <a:cubicBezTo>
                      <a:pt x="10971" y="8139"/>
                      <a:pt x="10971" y="8139"/>
                      <a:pt x="10971" y="8139"/>
                    </a:cubicBezTo>
                    <a:cubicBezTo>
                      <a:pt x="10971" y="8139"/>
                      <a:pt x="10971" y="8139"/>
                      <a:pt x="10971" y="8139"/>
                    </a:cubicBezTo>
                    <a:cubicBezTo>
                      <a:pt x="10629" y="8139"/>
                      <a:pt x="10629" y="8139"/>
                      <a:pt x="10629" y="8139"/>
                    </a:cubicBezTo>
                    <a:cubicBezTo>
                      <a:pt x="10286" y="8139"/>
                      <a:pt x="10286" y="8139"/>
                      <a:pt x="10286" y="8139"/>
                    </a:cubicBezTo>
                    <a:cubicBezTo>
                      <a:pt x="10286" y="8452"/>
                      <a:pt x="10286" y="8452"/>
                      <a:pt x="10286" y="8452"/>
                    </a:cubicBezTo>
                    <a:cubicBezTo>
                      <a:pt x="9943" y="8452"/>
                      <a:pt x="9943" y="8452"/>
                      <a:pt x="9943" y="8452"/>
                    </a:cubicBezTo>
                    <a:close/>
                    <a:moveTo>
                      <a:pt x="1714" y="9704"/>
                    </a:moveTo>
                    <a:cubicBezTo>
                      <a:pt x="1371" y="9391"/>
                      <a:pt x="1371" y="9391"/>
                      <a:pt x="1371" y="9391"/>
                    </a:cubicBezTo>
                    <a:cubicBezTo>
                      <a:pt x="1371" y="9391"/>
                      <a:pt x="1371" y="9391"/>
                      <a:pt x="1371" y="9391"/>
                    </a:cubicBezTo>
                    <a:cubicBezTo>
                      <a:pt x="1371" y="9078"/>
                      <a:pt x="1371" y="9078"/>
                      <a:pt x="1371" y="9078"/>
                    </a:cubicBezTo>
                    <a:cubicBezTo>
                      <a:pt x="1029" y="8765"/>
                      <a:pt x="1029" y="8765"/>
                      <a:pt x="1029" y="8765"/>
                    </a:cubicBezTo>
                    <a:cubicBezTo>
                      <a:pt x="686" y="8765"/>
                      <a:pt x="686" y="8765"/>
                      <a:pt x="686" y="8765"/>
                    </a:cubicBezTo>
                    <a:cubicBezTo>
                      <a:pt x="686" y="8765"/>
                      <a:pt x="686" y="8765"/>
                      <a:pt x="686" y="8765"/>
                    </a:cubicBezTo>
                    <a:cubicBezTo>
                      <a:pt x="686" y="8139"/>
                      <a:pt x="686" y="8139"/>
                      <a:pt x="686" y="8139"/>
                    </a:cubicBezTo>
                    <a:cubicBezTo>
                      <a:pt x="343" y="8139"/>
                      <a:pt x="343" y="8139"/>
                      <a:pt x="343" y="8139"/>
                    </a:cubicBezTo>
                    <a:cubicBezTo>
                      <a:pt x="343" y="7826"/>
                      <a:pt x="343" y="7826"/>
                      <a:pt x="343" y="7826"/>
                    </a:cubicBezTo>
                    <a:cubicBezTo>
                      <a:pt x="343" y="7513"/>
                      <a:pt x="343" y="7513"/>
                      <a:pt x="343" y="7513"/>
                    </a:cubicBezTo>
                    <a:cubicBezTo>
                      <a:pt x="343" y="7513"/>
                      <a:pt x="343" y="7513"/>
                      <a:pt x="343" y="7513"/>
                    </a:cubicBezTo>
                    <a:cubicBezTo>
                      <a:pt x="686" y="7513"/>
                      <a:pt x="686" y="7513"/>
                      <a:pt x="686" y="7513"/>
                    </a:cubicBezTo>
                    <a:cubicBezTo>
                      <a:pt x="686" y="7826"/>
                      <a:pt x="686" y="7826"/>
                      <a:pt x="686" y="7826"/>
                    </a:cubicBezTo>
                    <a:cubicBezTo>
                      <a:pt x="1029" y="7826"/>
                      <a:pt x="1029" y="7826"/>
                      <a:pt x="1029" y="7826"/>
                    </a:cubicBezTo>
                    <a:cubicBezTo>
                      <a:pt x="686" y="8139"/>
                      <a:pt x="686" y="8139"/>
                      <a:pt x="686" y="8139"/>
                    </a:cubicBezTo>
                    <a:cubicBezTo>
                      <a:pt x="1029" y="8452"/>
                      <a:pt x="1029" y="8452"/>
                      <a:pt x="1029" y="8452"/>
                    </a:cubicBezTo>
                    <a:cubicBezTo>
                      <a:pt x="1371" y="8765"/>
                      <a:pt x="1371" y="8765"/>
                      <a:pt x="1371" y="8765"/>
                    </a:cubicBezTo>
                    <a:cubicBezTo>
                      <a:pt x="1371" y="8765"/>
                      <a:pt x="1371" y="8765"/>
                      <a:pt x="1371" y="8765"/>
                    </a:cubicBezTo>
                    <a:cubicBezTo>
                      <a:pt x="1371" y="8765"/>
                      <a:pt x="1371" y="8765"/>
                      <a:pt x="1371" y="8765"/>
                    </a:cubicBezTo>
                    <a:cubicBezTo>
                      <a:pt x="1371" y="8765"/>
                      <a:pt x="1371" y="8765"/>
                      <a:pt x="1371" y="8765"/>
                    </a:cubicBezTo>
                    <a:cubicBezTo>
                      <a:pt x="1714" y="9078"/>
                      <a:pt x="1714" y="9078"/>
                      <a:pt x="1714" y="9078"/>
                    </a:cubicBezTo>
                    <a:cubicBezTo>
                      <a:pt x="1714" y="9391"/>
                      <a:pt x="1714" y="9391"/>
                      <a:pt x="1714" y="9391"/>
                    </a:cubicBezTo>
                    <a:cubicBezTo>
                      <a:pt x="2057" y="9391"/>
                      <a:pt x="2057" y="9391"/>
                      <a:pt x="2057" y="9391"/>
                    </a:cubicBezTo>
                    <a:cubicBezTo>
                      <a:pt x="1714" y="9704"/>
                      <a:pt x="1714" y="9704"/>
                      <a:pt x="1714" y="9704"/>
                    </a:cubicBezTo>
                    <a:cubicBezTo>
                      <a:pt x="1714" y="9704"/>
                      <a:pt x="1714" y="9704"/>
                      <a:pt x="1714" y="9704"/>
                    </a:cubicBezTo>
                    <a:cubicBezTo>
                      <a:pt x="1714" y="9704"/>
                      <a:pt x="1714" y="9704"/>
                      <a:pt x="1714" y="9704"/>
                    </a:cubicBezTo>
                    <a:close/>
                    <a:moveTo>
                      <a:pt x="7200" y="15339"/>
                    </a:moveTo>
                    <a:cubicBezTo>
                      <a:pt x="7200" y="15026"/>
                      <a:pt x="7200" y="15026"/>
                      <a:pt x="7200" y="15026"/>
                    </a:cubicBezTo>
                    <a:cubicBezTo>
                      <a:pt x="7200" y="15339"/>
                      <a:pt x="7200" y="15339"/>
                      <a:pt x="7200" y="15339"/>
                    </a:cubicBezTo>
                    <a:cubicBezTo>
                      <a:pt x="6857" y="15339"/>
                      <a:pt x="6857" y="15339"/>
                      <a:pt x="6857" y="15339"/>
                    </a:cubicBezTo>
                    <a:cubicBezTo>
                      <a:pt x="6857" y="15339"/>
                      <a:pt x="6857" y="15339"/>
                      <a:pt x="6857" y="15339"/>
                    </a:cubicBezTo>
                    <a:cubicBezTo>
                      <a:pt x="6857" y="15026"/>
                      <a:pt x="6857" y="15026"/>
                      <a:pt x="6857" y="15026"/>
                    </a:cubicBezTo>
                    <a:cubicBezTo>
                      <a:pt x="6857" y="14713"/>
                      <a:pt x="6857" y="14713"/>
                      <a:pt x="6857" y="14713"/>
                    </a:cubicBezTo>
                    <a:cubicBezTo>
                      <a:pt x="6857" y="14713"/>
                      <a:pt x="6857" y="14713"/>
                      <a:pt x="6857" y="14713"/>
                    </a:cubicBezTo>
                    <a:cubicBezTo>
                      <a:pt x="6514" y="14713"/>
                      <a:pt x="6514" y="14713"/>
                      <a:pt x="6514" y="14713"/>
                    </a:cubicBezTo>
                    <a:cubicBezTo>
                      <a:pt x="6171" y="14400"/>
                      <a:pt x="6171" y="14400"/>
                      <a:pt x="6171" y="14400"/>
                    </a:cubicBezTo>
                    <a:cubicBezTo>
                      <a:pt x="6171" y="14087"/>
                      <a:pt x="6171" y="14087"/>
                      <a:pt x="6171" y="14087"/>
                    </a:cubicBezTo>
                    <a:cubicBezTo>
                      <a:pt x="6514" y="14087"/>
                      <a:pt x="6514" y="14087"/>
                      <a:pt x="6514" y="14087"/>
                    </a:cubicBezTo>
                    <a:cubicBezTo>
                      <a:pt x="6514" y="14087"/>
                      <a:pt x="6514" y="14087"/>
                      <a:pt x="6514" y="14087"/>
                    </a:cubicBezTo>
                    <a:cubicBezTo>
                      <a:pt x="6514" y="13774"/>
                      <a:pt x="6514" y="13774"/>
                      <a:pt x="6514" y="13774"/>
                    </a:cubicBezTo>
                    <a:cubicBezTo>
                      <a:pt x="6514" y="13774"/>
                      <a:pt x="6514" y="13774"/>
                      <a:pt x="6514" y="13774"/>
                    </a:cubicBezTo>
                    <a:cubicBezTo>
                      <a:pt x="6514" y="13774"/>
                      <a:pt x="6514" y="13774"/>
                      <a:pt x="6514" y="13774"/>
                    </a:cubicBezTo>
                    <a:cubicBezTo>
                      <a:pt x="6514" y="13774"/>
                      <a:pt x="6514" y="13774"/>
                      <a:pt x="6514" y="13774"/>
                    </a:cubicBezTo>
                    <a:cubicBezTo>
                      <a:pt x="6171" y="13461"/>
                      <a:pt x="6171" y="13461"/>
                      <a:pt x="6171" y="13461"/>
                    </a:cubicBezTo>
                    <a:cubicBezTo>
                      <a:pt x="6171" y="13461"/>
                      <a:pt x="6171" y="13461"/>
                      <a:pt x="6171" y="13461"/>
                    </a:cubicBezTo>
                    <a:cubicBezTo>
                      <a:pt x="6171" y="13774"/>
                      <a:pt x="6171" y="13774"/>
                      <a:pt x="6171" y="13774"/>
                    </a:cubicBezTo>
                    <a:cubicBezTo>
                      <a:pt x="5829" y="13774"/>
                      <a:pt x="5829" y="13774"/>
                      <a:pt x="5829" y="13774"/>
                    </a:cubicBezTo>
                    <a:cubicBezTo>
                      <a:pt x="5486" y="13461"/>
                      <a:pt x="5486" y="13461"/>
                      <a:pt x="5486" y="13461"/>
                    </a:cubicBezTo>
                    <a:cubicBezTo>
                      <a:pt x="5486" y="13461"/>
                      <a:pt x="5486" y="13461"/>
                      <a:pt x="5486" y="13461"/>
                    </a:cubicBezTo>
                    <a:cubicBezTo>
                      <a:pt x="5143" y="13461"/>
                      <a:pt x="5143" y="13461"/>
                      <a:pt x="5143" y="13461"/>
                    </a:cubicBezTo>
                    <a:cubicBezTo>
                      <a:pt x="5143" y="13148"/>
                      <a:pt x="5143" y="13148"/>
                      <a:pt x="5143" y="13148"/>
                    </a:cubicBezTo>
                    <a:cubicBezTo>
                      <a:pt x="4800" y="13148"/>
                      <a:pt x="4800" y="13148"/>
                      <a:pt x="4800" y="13148"/>
                    </a:cubicBezTo>
                    <a:cubicBezTo>
                      <a:pt x="4800" y="13148"/>
                      <a:pt x="4800" y="13148"/>
                      <a:pt x="4800" y="13148"/>
                    </a:cubicBezTo>
                    <a:cubicBezTo>
                      <a:pt x="4800" y="13148"/>
                      <a:pt x="4800" y="13148"/>
                      <a:pt x="4800" y="13148"/>
                    </a:cubicBezTo>
                    <a:cubicBezTo>
                      <a:pt x="4800" y="12835"/>
                      <a:pt x="4800" y="12835"/>
                      <a:pt x="4800" y="12835"/>
                    </a:cubicBezTo>
                    <a:cubicBezTo>
                      <a:pt x="4457" y="12835"/>
                      <a:pt x="4457" y="12835"/>
                      <a:pt x="4457" y="12835"/>
                    </a:cubicBezTo>
                    <a:cubicBezTo>
                      <a:pt x="4457" y="12835"/>
                      <a:pt x="4457" y="12835"/>
                      <a:pt x="4457" y="12835"/>
                    </a:cubicBezTo>
                    <a:cubicBezTo>
                      <a:pt x="4457" y="12835"/>
                      <a:pt x="4457" y="12835"/>
                      <a:pt x="4457" y="12835"/>
                    </a:cubicBezTo>
                    <a:cubicBezTo>
                      <a:pt x="4457" y="12522"/>
                      <a:pt x="4457" y="12522"/>
                      <a:pt x="4457" y="12522"/>
                    </a:cubicBezTo>
                    <a:cubicBezTo>
                      <a:pt x="4114" y="12522"/>
                      <a:pt x="4114" y="12522"/>
                      <a:pt x="4114" y="12522"/>
                    </a:cubicBezTo>
                    <a:cubicBezTo>
                      <a:pt x="4114" y="12522"/>
                      <a:pt x="4114" y="12522"/>
                      <a:pt x="4114" y="12522"/>
                    </a:cubicBezTo>
                    <a:cubicBezTo>
                      <a:pt x="4114" y="12209"/>
                      <a:pt x="4114" y="12209"/>
                      <a:pt x="4114" y="12209"/>
                    </a:cubicBezTo>
                    <a:cubicBezTo>
                      <a:pt x="4114" y="12209"/>
                      <a:pt x="4114" y="12209"/>
                      <a:pt x="4114" y="12209"/>
                    </a:cubicBezTo>
                    <a:cubicBezTo>
                      <a:pt x="4114" y="12209"/>
                      <a:pt x="4114" y="12209"/>
                      <a:pt x="4114" y="12209"/>
                    </a:cubicBezTo>
                    <a:cubicBezTo>
                      <a:pt x="4114" y="11896"/>
                      <a:pt x="4114" y="11896"/>
                      <a:pt x="4114" y="11896"/>
                    </a:cubicBezTo>
                    <a:cubicBezTo>
                      <a:pt x="4114" y="11896"/>
                      <a:pt x="4114" y="11896"/>
                      <a:pt x="4114" y="11896"/>
                    </a:cubicBezTo>
                    <a:cubicBezTo>
                      <a:pt x="4114" y="11896"/>
                      <a:pt x="4114" y="11896"/>
                      <a:pt x="4114" y="11896"/>
                    </a:cubicBezTo>
                    <a:cubicBezTo>
                      <a:pt x="4457" y="11583"/>
                      <a:pt x="4457" y="11583"/>
                      <a:pt x="4457" y="11583"/>
                    </a:cubicBezTo>
                    <a:cubicBezTo>
                      <a:pt x="4457" y="11583"/>
                      <a:pt x="4457" y="11583"/>
                      <a:pt x="4457" y="11583"/>
                    </a:cubicBezTo>
                    <a:cubicBezTo>
                      <a:pt x="4800" y="11896"/>
                      <a:pt x="4800" y="11896"/>
                      <a:pt x="4800" y="11896"/>
                    </a:cubicBezTo>
                    <a:cubicBezTo>
                      <a:pt x="4800" y="11896"/>
                      <a:pt x="4800" y="11896"/>
                      <a:pt x="4800" y="11896"/>
                    </a:cubicBezTo>
                    <a:cubicBezTo>
                      <a:pt x="4800" y="11896"/>
                      <a:pt x="4800" y="11896"/>
                      <a:pt x="4800" y="11896"/>
                    </a:cubicBezTo>
                    <a:cubicBezTo>
                      <a:pt x="4800" y="11896"/>
                      <a:pt x="4800" y="11896"/>
                      <a:pt x="4800" y="11896"/>
                    </a:cubicBezTo>
                    <a:cubicBezTo>
                      <a:pt x="5143" y="11896"/>
                      <a:pt x="5143" y="11896"/>
                      <a:pt x="5143" y="11896"/>
                    </a:cubicBezTo>
                    <a:cubicBezTo>
                      <a:pt x="5486" y="11896"/>
                      <a:pt x="5486" y="11896"/>
                      <a:pt x="5486" y="11896"/>
                    </a:cubicBezTo>
                    <a:cubicBezTo>
                      <a:pt x="5486" y="11896"/>
                      <a:pt x="5486" y="11896"/>
                      <a:pt x="5486" y="11896"/>
                    </a:cubicBezTo>
                    <a:cubicBezTo>
                      <a:pt x="6171" y="11896"/>
                      <a:pt x="6171" y="11896"/>
                      <a:pt x="6171" y="11896"/>
                    </a:cubicBezTo>
                    <a:cubicBezTo>
                      <a:pt x="6171" y="11583"/>
                      <a:pt x="6171" y="11583"/>
                      <a:pt x="6171" y="11583"/>
                    </a:cubicBezTo>
                    <a:cubicBezTo>
                      <a:pt x="5829" y="11583"/>
                      <a:pt x="5829" y="11583"/>
                      <a:pt x="5829" y="11583"/>
                    </a:cubicBezTo>
                    <a:cubicBezTo>
                      <a:pt x="5486" y="11583"/>
                      <a:pt x="5486" y="11583"/>
                      <a:pt x="5486" y="11583"/>
                    </a:cubicBezTo>
                    <a:cubicBezTo>
                      <a:pt x="5143" y="11583"/>
                      <a:pt x="5143" y="11583"/>
                      <a:pt x="5143" y="11583"/>
                    </a:cubicBezTo>
                    <a:cubicBezTo>
                      <a:pt x="4800" y="11270"/>
                      <a:pt x="4800" y="11270"/>
                      <a:pt x="4800" y="11270"/>
                    </a:cubicBezTo>
                    <a:cubicBezTo>
                      <a:pt x="4800" y="11270"/>
                      <a:pt x="4800" y="11270"/>
                      <a:pt x="4800" y="11270"/>
                    </a:cubicBezTo>
                    <a:cubicBezTo>
                      <a:pt x="5143" y="11270"/>
                      <a:pt x="5143" y="11270"/>
                      <a:pt x="5143" y="11270"/>
                    </a:cubicBezTo>
                    <a:cubicBezTo>
                      <a:pt x="5486" y="11270"/>
                      <a:pt x="5486" y="11270"/>
                      <a:pt x="5486" y="11270"/>
                    </a:cubicBezTo>
                    <a:cubicBezTo>
                      <a:pt x="5829" y="10957"/>
                      <a:pt x="5829" y="10957"/>
                      <a:pt x="5829" y="10957"/>
                    </a:cubicBezTo>
                    <a:cubicBezTo>
                      <a:pt x="6171" y="10957"/>
                      <a:pt x="6171" y="10957"/>
                      <a:pt x="6171" y="10957"/>
                    </a:cubicBezTo>
                    <a:cubicBezTo>
                      <a:pt x="6514" y="10957"/>
                      <a:pt x="6514" y="10957"/>
                      <a:pt x="6514" y="10957"/>
                    </a:cubicBezTo>
                    <a:cubicBezTo>
                      <a:pt x="6514" y="10957"/>
                      <a:pt x="6514" y="10957"/>
                      <a:pt x="6514" y="10957"/>
                    </a:cubicBezTo>
                    <a:cubicBezTo>
                      <a:pt x="6857" y="10957"/>
                      <a:pt x="6857" y="10957"/>
                      <a:pt x="6857" y="10957"/>
                    </a:cubicBezTo>
                    <a:cubicBezTo>
                      <a:pt x="6857" y="10957"/>
                      <a:pt x="6857" y="10957"/>
                      <a:pt x="6857" y="10957"/>
                    </a:cubicBezTo>
                    <a:cubicBezTo>
                      <a:pt x="6857" y="10643"/>
                      <a:pt x="6857" y="10643"/>
                      <a:pt x="6857" y="10643"/>
                    </a:cubicBezTo>
                    <a:cubicBezTo>
                      <a:pt x="7200" y="10643"/>
                      <a:pt x="7200" y="10643"/>
                      <a:pt x="7200" y="10643"/>
                    </a:cubicBezTo>
                    <a:cubicBezTo>
                      <a:pt x="7200" y="10643"/>
                      <a:pt x="7200" y="10643"/>
                      <a:pt x="7200" y="10643"/>
                    </a:cubicBezTo>
                    <a:cubicBezTo>
                      <a:pt x="6857" y="10330"/>
                      <a:pt x="6857" y="10330"/>
                      <a:pt x="6857" y="10330"/>
                    </a:cubicBezTo>
                    <a:cubicBezTo>
                      <a:pt x="6857" y="10643"/>
                      <a:pt x="6857" y="10643"/>
                      <a:pt x="6857" y="10643"/>
                    </a:cubicBezTo>
                    <a:cubicBezTo>
                      <a:pt x="6514" y="10643"/>
                      <a:pt x="6514" y="10643"/>
                      <a:pt x="6514" y="10643"/>
                    </a:cubicBezTo>
                    <a:cubicBezTo>
                      <a:pt x="5829" y="10643"/>
                      <a:pt x="5829" y="10643"/>
                      <a:pt x="5829" y="10643"/>
                    </a:cubicBezTo>
                    <a:cubicBezTo>
                      <a:pt x="5829" y="10643"/>
                      <a:pt x="5829" y="10643"/>
                      <a:pt x="5829" y="10643"/>
                    </a:cubicBezTo>
                    <a:cubicBezTo>
                      <a:pt x="5829" y="10643"/>
                      <a:pt x="5829" y="10643"/>
                      <a:pt x="5829" y="10643"/>
                    </a:cubicBezTo>
                    <a:cubicBezTo>
                      <a:pt x="5486" y="10643"/>
                      <a:pt x="5486" y="10643"/>
                      <a:pt x="5486" y="10643"/>
                    </a:cubicBezTo>
                    <a:cubicBezTo>
                      <a:pt x="5486" y="10643"/>
                      <a:pt x="5486" y="10643"/>
                      <a:pt x="5486" y="10643"/>
                    </a:cubicBezTo>
                    <a:cubicBezTo>
                      <a:pt x="5143" y="10643"/>
                      <a:pt x="5143" y="10643"/>
                      <a:pt x="5143" y="10643"/>
                    </a:cubicBezTo>
                    <a:cubicBezTo>
                      <a:pt x="5143" y="10957"/>
                      <a:pt x="5143" y="10957"/>
                      <a:pt x="5143" y="10957"/>
                    </a:cubicBezTo>
                    <a:cubicBezTo>
                      <a:pt x="4800" y="10957"/>
                      <a:pt x="4800" y="10957"/>
                      <a:pt x="4800" y="10957"/>
                    </a:cubicBezTo>
                    <a:cubicBezTo>
                      <a:pt x="4800" y="10957"/>
                      <a:pt x="4800" y="10957"/>
                      <a:pt x="4800" y="10957"/>
                    </a:cubicBezTo>
                    <a:cubicBezTo>
                      <a:pt x="4457" y="10957"/>
                      <a:pt x="4457" y="10957"/>
                      <a:pt x="4457" y="10957"/>
                    </a:cubicBezTo>
                    <a:cubicBezTo>
                      <a:pt x="4114" y="10957"/>
                      <a:pt x="4114" y="10957"/>
                      <a:pt x="4114" y="10957"/>
                    </a:cubicBezTo>
                    <a:cubicBezTo>
                      <a:pt x="4114" y="11270"/>
                      <a:pt x="4114" y="11270"/>
                      <a:pt x="4114" y="11270"/>
                    </a:cubicBezTo>
                    <a:cubicBezTo>
                      <a:pt x="3771" y="11270"/>
                      <a:pt x="3771" y="11270"/>
                      <a:pt x="3771" y="11270"/>
                    </a:cubicBezTo>
                    <a:cubicBezTo>
                      <a:pt x="3771" y="11270"/>
                      <a:pt x="3771" y="11270"/>
                      <a:pt x="3771" y="11270"/>
                    </a:cubicBezTo>
                    <a:cubicBezTo>
                      <a:pt x="3771" y="10957"/>
                      <a:pt x="3771" y="10957"/>
                      <a:pt x="3771" y="10957"/>
                    </a:cubicBezTo>
                    <a:cubicBezTo>
                      <a:pt x="3429" y="10330"/>
                      <a:pt x="3429" y="10330"/>
                      <a:pt x="3429" y="10330"/>
                    </a:cubicBezTo>
                    <a:cubicBezTo>
                      <a:pt x="3771" y="10330"/>
                      <a:pt x="3771" y="10330"/>
                      <a:pt x="3771" y="10330"/>
                    </a:cubicBezTo>
                    <a:cubicBezTo>
                      <a:pt x="3771" y="10330"/>
                      <a:pt x="3771" y="10330"/>
                      <a:pt x="3771" y="10330"/>
                    </a:cubicBezTo>
                    <a:cubicBezTo>
                      <a:pt x="3771" y="10017"/>
                      <a:pt x="3771" y="10017"/>
                      <a:pt x="3771" y="10017"/>
                    </a:cubicBezTo>
                    <a:cubicBezTo>
                      <a:pt x="4114" y="10017"/>
                      <a:pt x="4114" y="10017"/>
                      <a:pt x="4114" y="10017"/>
                    </a:cubicBezTo>
                    <a:cubicBezTo>
                      <a:pt x="4114" y="10017"/>
                      <a:pt x="4114" y="10017"/>
                      <a:pt x="4114" y="10017"/>
                    </a:cubicBezTo>
                    <a:cubicBezTo>
                      <a:pt x="4114" y="10330"/>
                      <a:pt x="4114" y="10330"/>
                      <a:pt x="4114" y="10330"/>
                    </a:cubicBezTo>
                    <a:cubicBezTo>
                      <a:pt x="4114" y="10330"/>
                      <a:pt x="4114" y="10330"/>
                      <a:pt x="4114" y="10330"/>
                    </a:cubicBezTo>
                    <a:cubicBezTo>
                      <a:pt x="4457" y="10017"/>
                      <a:pt x="4457" y="10017"/>
                      <a:pt x="4457" y="10017"/>
                    </a:cubicBezTo>
                    <a:cubicBezTo>
                      <a:pt x="4457" y="10017"/>
                      <a:pt x="4457" y="10017"/>
                      <a:pt x="4457" y="10017"/>
                    </a:cubicBezTo>
                    <a:cubicBezTo>
                      <a:pt x="4800" y="10017"/>
                      <a:pt x="4800" y="10017"/>
                      <a:pt x="4800" y="10017"/>
                    </a:cubicBezTo>
                    <a:cubicBezTo>
                      <a:pt x="4800" y="9704"/>
                      <a:pt x="4800" y="9704"/>
                      <a:pt x="4800" y="9704"/>
                    </a:cubicBezTo>
                    <a:cubicBezTo>
                      <a:pt x="5143" y="9704"/>
                      <a:pt x="5143" y="9704"/>
                      <a:pt x="5143" y="9704"/>
                    </a:cubicBezTo>
                    <a:cubicBezTo>
                      <a:pt x="5486" y="9391"/>
                      <a:pt x="5486" y="9391"/>
                      <a:pt x="5486" y="9391"/>
                    </a:cubicBezTo>
                    <a:cubicBezTo>
                      <a:pt x="5486" y="9391"/>
                      <a:pt x="5486" y="9391"/>
                      <a:pt x="5486" y="9391"/>
                    </a:cubicBezTo>
                    <a:cubicBezTo>
                      <a:pt x="5486" y="9078"/>
                      <a:pt x="5486" y="9078"/>
                      <a:pt x="5486" y="9078"/>
                    </a:cubicBezTo>
                    <a:cubicBezTo>
                      <a:pt x="5829" y="9078"/>
                      <a:pt x="5829" y="9078"/>
                      <a:pt x="5829" y="9078"/>
                    </a:cubicBezTo>
                    <a:cubicBezTo>
                      <a:pt x="6171" y="9078"/>
                      <a:pt x="6171" y="9078"/>
                      <a:pt x="6171" y="9078"/>
                    </a:cubicBezTo>
                    <a:cubicBezTo>
                      <a:pt x="6514" y="8765"/>
                      <a:pt x="6514" y="8765"/>
                      <a:pt x="6514" y="8765"/>
                    </a:cubicBezTo>
                    <a:cubicBezTo>
                      <a:pt x="6857" y="8765"/>
                      <a:pt x="6857" y="8765"/>
                      <a:pt x="6857" y="8765"/>
                    </a:cubicBezTo>
                    <a:cubicBezTo>
                      <a:pt x="6857" y="8765"/>
                      <a:pt x="6857" y="8765"/>
                      <a:pt x="6857" y="8765"/>
                    </a:cubicBezTo>
                    <a:cubicBezTo>
                      <a:pt x="6857" y="8452"/>
                      <a:pt x="6857" y="8452"/>
                      <a:pt x="6857" y="8452"/>
                    </a:cubicBezTo>
                    <a:cubicBezTo>
                      <a:pt x="6857" y="8452"/>
                      <a:pt x="6857" y="8452"/>
                      <a:pt x="6857" y="8452"/>
                    </a:cubicBezTo>
                    <a:cubicBezTo>
                      <a:pt x="6514" y="8765"/>
                      <a:pt x="6514" y="8765"/>
                      <a:pt x="6514" y="8765"/>
                    </a:cubicBezTo>
                    <a:cubicBezTo>
                      <a:pt x="6514" y="8765"/>
                      <a:pt x="6514" y="8765"/>
                      <a:pt x="6514" y="8765"/>
                    </a:cubicBezTo>
                    <a:cubicBezTo>
                      <a:pt x="6171" y="8765"/>
                      <a:pt x="6171" y="8765"/>
                      <a:pt x="6171" y="8765"/>
                    </a:cubicBezTo>
                    <a:cubicBezTo>
                      <a:pt x="6171" y="8452"/>
                      <a:pt x="6171" y="8452"/>
                      <a:pt x="6171" y="8452"/>
                    </a:cubicBezTo>
                    <a:cubicBezTo>
                      <a:pt x="6171" y="8139"/>
                      <a:pt x="6171" y="8139"/>
                      <a:pt x="6171" y="8139"/>
                    </a:cubicBezTo>
                    <a:cubicBezTo>
                      <a:pt x="6171" y="7826"/>
                      <a:pt x="6171" y="7826"/>
                      <a:pt x="6171" y="7826"/>
                    </a:cubicBezTo>
                    <a:cubicBezTo>
                      <a:pt x="6171" y="7826"/>
                      <a:pt x="6171" y="7826"/>
                      <a:pt x="6171" y="7826"/>
                    </a:cubicBezTo>
                    <a:cubicBezTo>
                      <a:pt x="6171" y="7826"/>
                      <a:pt x="6171" y="7826"/>
                      <a:pt x="6171" y="7826"/>
                    </a:cubicBezTo>
                    <a:cubicBezTo>
                      <a:pt x="5829" y="7826"/>
                      <a:pt x="5829" y="7826"/>
                      <a:pt x="5829" y="7826"/>
                    </a:cubicBezTo>
                    <a:cubicBezTo>
                      <a:pt x="5829" y="8139"/>
                      <a:pt x="5829" y="8139"/>
                      <a:pt x="5829" y="8139"/>
                    </a:cubicBezTo>
                    <a:cubicBezTo>
                      <a:pt x="5829" y="8452"/>
                      <a:pt x="5829" y="8452"/>
                      <a:pt x="5829" y="8452"/>
                    </a:cubicBezTo>
                    <a:cubicBezTo>
                      <a:pt x="5486" y="8765"/>
                      <a:pt x="5486" y="8765"/>
                      <a:pt x="5486" y="8765"/>
                    </a:cubicBezTo>
                    <a:cubicBezTo>
                      <a:pt x="5143" y="8765"/>
                      <a:pt x="5143" y="8765"/>
                      <a:pt x="5143" y="8765"/>
                    </a:cubicBezTo>
                    <a:cubicBezTo>
                      <a:pt x="5143" y="8765"/>
                      <a:pt x="5143" y="8765"/>
                      <a:pt x="5143" y="8765"/>
                    </a:cubicBezTo>
                    <a:cubicBezTo>
                      <a:pt x="5143" y="8452"/>
                      <a:pt x="5143" y="8452"/>
                      <a:pt x="5143" y="8452"/>
                    </a:cubicBezTo>
                    <a:cubicBezTo>
                      <a:pt x="5143" y="8452"/>
                      <a:pt x="5143" y="8452"/>
                      <a:pt x="5143" y="8452"/>
                    </a:cubicBezTo>
                    <a:cubicBezTo>
                      <a:pt x="5143" y="8139"/>
                      <a:pt x="5143" y="8139"/>
                      <a:pt x="5143" y="8139"/>
                    </a:cubicBezTo>
                    <a:cubicBezTo>
                      <a:pt x="5143" y="8139"/>
                      <a:pt x="5143" y="8139"/>
                      <a:pt x="5143" y="8139"/>
                    </a:cubicBezTo>
                    <a:cubicBezTo>
                      <a:pt x="5143" y="7826"/>
                      <a:pt x="5143" y="7826"/>
                      <a:pt x="5143" y="7826"/>
                    </a:cubicBezTo>
                    <a:cubicBezTo>
                      <a:pt x="5143" y="7513"/>
                      <a:pt x="5143" y="7513"/>
                      <a:pt x="5143" y="7513"/>
                    </a:cubicBezTo>
                    <a:cubicBezTo>
                      <a:pt x="5143" y="7513"/>
                      <a:pt x="5143" y="7513"/>
                      <a:pt x="5143" y="7513"/>
                    </a:cubicBezTo>
                    <a:cubicBezTo>
                      <a:pt x="4800" y="7513"/>
                      <a:pt x="4800" y="7513"/>
                      <a:pt x="4800" y="7513"/>
                    </a:cubicBezTo>
                    <a:cubicBezTo>
                      <a:pt x="4800" y="7513"/>
                      <a:pt x="4800" y="7513"/>
                      <a:pt x="4800" y="7513"/>
                    </a:cubicBezTo>
                    <a:cubicBezTo>
                      <a:pt x="4800" y="8139"/>
                      <a:pt x="4800" y="8139"/>
                      <a:pt x="4800" y="8139"/>
                    </a:cubicBezTo>
                    <a:cubicBezTo>
                      <a:pt x="4800" y="8139"/>
                      <a:pt x="4800" y="8139"/>
                      <a:pt x="4800" y="8139"/>
                    </a:cubicBezTo>
                    <a:cubicBezTo>
                      <a:pt x="4800" y="8452"/>
                      <a:pt x="4800" y="8452"/>
                      <a:pt x="4800" y="8452"/>
                    </a:cubicBezTo>
                    <a:cubicBezTo>
                      <a:pt x="4457" y="8139"/>
                      <a:pt x="4457" y="8139"/>
                      <a:pt x="4457" y="8139"/>
                    </a:cubicBezTo>
                    <a:cubicBezTo>
                      <a:pt x="4457" y="8139"/>
                      <a:pt x="4457" y="8139"/>
                      <a:pt x="4457" y="8139"/>
                    </a:cubicBezTo>
                    <a:cubicBezTo>
                      <a:pt x="4457" y="7826"/>
                      <a:pt x="4457" y="7826"/>
                      <a:pt x="4457" y="7826"/>
                    </a:cubicBezTo>
                    <a:cubicBezTo>
                      <a:pt x="4457" y="7826"/>
                      <a:pt x="4457" y="7826"/>
                      <a:pt x="4457" y="7826"/>
                    </a:cubicBezTo>
                    <a:cubicBezTo>
                      <a:pt x="4114" y="7826"/>
                      <a:pt x="4114" y="7826"/>
                      <a:pt x="4114" y="7826"/>
                    </a:cubicBezTo>
                    <a:cubicBezTo>
                      <a:pt x="4114" y="8139"/>
                      <a:pt x="4114" y="8139"/>
                      <a:pt x="4114" y="8139"/>
                    </a:cubicBezTo>
                    <a:cubicBezTo>
                      <a:pt x="4114" y="8139"/>
                      <a:pt x="4114" y="8139"/>
                      <a:pt x="4114" y="8139"/>
                    </a:cubicBezTo>
                    <a:cubicBezTo>
                      <a:pt x="4114" y="8452"/>
                      <a:pt x="4114" y="8452"/>
                      <a:pt x="4114" y="8452"/>
                    </a:cubicBezTo>
                    <a:cubicBezTo>
                      <a:pt x="4457" y="8765"/>
                      <a:pt x="4457" y="8765"/>
                      <a:pt x="4457" y="8765"/>
                    </a:cubicBezTo>
                    <a:cubicBezTo>
                      <a:pt x="4457" y="9078"/>
                      <a:pt x="4457" y="9078"/>
                      <a:pt x="4457" y="9078"/>
                    </a:cubicBezTo>
                    <a:cubicBezTo>
                      <a:pt x="4457" y="9078"/>
                      <a:pt x="4457" y="9078"/>
                      <a:pt x="4457" y="9078"/>
                    </a:cubicBezTo>
                    <a:cubicBezTo>
                      <a:pt x="4457" y="9078"/>
                      <a:pt x="4457" y="9078"/>
                      <a:pt x="4457" y="9078"/>
                    </a:cubicBezTo>
                    <a:cubicBezTo>
                      <a:pt x="4114" y="9078"/>
                      <a:pt x="4114" y="9078"/>
                      <a:pt x="4114" y="9078"/>
                    </a:cubicBezTo>
                    <a:cubicBezTo>
                      <a:pt x="4114" y="9391"/>
                      <a:pt x="4114" y="9391"/>
                      <a:pt x="4114" y="9391"/>
                    </a:cubicBezTo>
                    <a:cubicBezTo>
                      <a:pt x="4114" y="9704"/>
                      <a:pt x="4114" y="9704"/>
                      <a:pt x="4114" y="9704"/>
                    </a:cubicBezTo>
                    <a:cubicBezTo>
                      <a:pt x="3771" y="9704"/>
                      <a:pt x="3771" y="9704"/>
                      <a:pt x="3771" y="9704"/>
                    </a:cubicBezTo>
                    <a:cubicBezTo>
                      <a:pt x="3429" y="9704"/>
                      <a:pt x="3429" y="9704"/>
                      <a:pt x="3429" y="9704"/>
                    </a:cubicBezTo>
                    <a:cubicBezTo>
                      <a:pt x="3086" y="9704"/>
                      <a:pt x="3086" y="9704"/>
                      <a:pt x="3086" y="9704"/>
                    </a:cubicBezTo>
                    <a:cubicBezTo>
                      <a:pt x="3086" y="9704"/>
                      <a:pt x="3086" y="9704"/>
                      <a:pt x="3086" y="9704"/>
                    </a:cubicBezTo>
                    <a:cubicBezTo>
                      <a:pt x="3086" y="9391"/>
                      <a:pt x="3086" y="9391"/>
                      <a:pt x="3086" y="9391"/>
                    </a:cubicBezTo>
                    <a:cubicBezTo>
                      <a:pt x="3086" y="9391"/>
                      <a:pt x="3086" y="9391"/>
                      <a:pt x="3086" y="9391"/>
                    </a:cubicBezTo>
                    <a:cubicBezTo>
                      <a:pt x="2743" y="9078"/>
                      <a:pt x="2743" y="9078"/>
                      <a:pt x="2743" y="9078"/>
                    </a:cubicBezTo>
                    <a:cubicBezTo>
                      <a:pt x="2400" y="9078"/>
                      <a:pt x="2400" y="9078"/>
                      <a:pt x="2400" y="9078"/>
                    </a:cubicBezTo>
                    <a:cubicBezTo>
                      <a:pt x="2400" y="9078"/>
                      <a:pt x="2400" y="9078"/>
                      <a:pt x="2400" y="9078"/>
                    </a:cubicBezTo>
                    <a:cubicBezTo>
                      <a:pt x="2057" y="8765"/>
                      <a:pt x="2057" y="8765"/>
                      <a:pt x="2057" y="8765"/>
                    </a:cubicBezTo>
                    <a:cubicBezTo>
                      <a:pt x="2057" y="8452"/>
                      <a:pt x="2057" y="8452"/>
                      <a:pt x="2057" y="8452"/>
                    </a:cubicBezTo>
                    <a:cubicBezTo>
                      <a:pt x="2400" y="8452"/>
                      <a:pt x="2400" y="8452"/>
                      <a:pt x="2400" y="8452"/>
                    </a:cubicBezTo>
                    <a:cubicBezTo>
                      <a:pt x="2743" y="8452"/>
                      <a:pt x="2743" y="8452"/>
                      <a:pt x="2743" y="8452"/>
                    </a:cubicBezTo>
                    <a:cubicBezTo>
                      <a:pt x="2743" y="8452"/>
                      <a:pt x="2743" y="8452"/>
                      <a:pt x="2743" y="8452"/>
                    </a:cubicBezTo>
                    <a:cubicBezTo>
                      <a:pt x="2400" y="8452"/>
                      <a:pt x="2400" y="8452"/>
                      <a:pt x="2400" y="8452"/>
                    </a:cubicBezTo>
                    <a:cubicBezTo>
                      <a:pt x="2057" y="8452"/>
                      <a:pt x="2057" y="8452"/>
                      <a:pt x="2057" y="8452"/>
                    </a:cubicBezTo>
                    <a:cubicBezTo>
                      <a:pt x="2057" y="8452"/>
                      <a:pt x="2057" y="8452"/>
                      <a:pt x="2057" y="8452"/>
                    </a:cubicBezTo>
                    <a:cubicBezTo>
                      <a:pt x="2057" y="8139"/>
                      <a:pt x="2057" y="8139"/>
                      <a:pt x="2057" y="8139"/>
                    </a:cubicBezTo>
                    <a:cubicBezTo>
                      <a:pt x="1714" y="8139"/>
                      <a:pt x="1714" y="8139"/>
                      <a:pt x="1714" y="8139"/>
                    </a:cubicBezTo>
                    <a:cubicBezTo>
                      <a:pt x="1371" y="7826"/>
                      <a:pt x="1371" y="7826"/>
                      <a:pt x="1371" y="7826"/>
                    </a:cubicBezTo>
                    <a:cubicBezTo>
                      <a:pt x="1371" y="7826"/>
                      <a:pt x="1371" y="7826"/>
                      <a:pt x="1371" y="7826"/>
                    </a:cubicBezTo>
                    <a:cubicBezTo>
                      <a:pt x="1371" y="7513"/>
                      <a:pt x="1371" y="7513"/>
                      <a:pt x="1371" y="7513"/>
                    </a:cubicBezTo>
                    <a:cubicBezTo>
                      <a:pt x="1371" y="7513"/>
                      <a:pt x="1371" y="7513"/>
                      <a:pt x="1371" y="7513"/>
                    </a:cubicBezTo>
                    <a:cubicBezTo>
                      <a:pt x="1371" y="7513"/>
                      <a:pt x="1371" y="7513"/>
                      <a:pt x="1371" y="7513"/>
                    </a:cubicBezTo>
                    <a:cubicBezTo>
                      <a:pt x="1029" y="7513"/>
                      <a:pt x="1029" y="7513"/>
                      <a:pt x="1029" y="7513"/>
                    </a:cubicBezTo>
                    <a:cubicBezTo>
                      <a:pt x="1029" y="7200"/>
                      <a:pt x="1029" y="7200"/>
                      <a:pt x="1029" y="7200"/>
                    </a:cubicBezTo>
                    <a:cubicBezTo>
                      <a:pt x="1029" y="6887"/>
                      <a:pt x="1029" y="6887"/>
                      <a:pt x="1029" y="6887"/>
                    </a:cubicBezTo>
                    <a:cubicBezTo>
                      <a:pt x="1029" y="6887"/>
                      <a:pt x="1029" y="6887"/>
                      <a:pt x="1029" y="6887"/>
                    </a:cubicBezTo>
                    <a:cubicBezTo>
                      <a:pt x="1371" y="7200"/>
                      <a:pt x="1371" y="7200"/>
                      <a:pt x="1371" y="7200"/>
                    </a:cubicBezTo>
                    <a:cubicBezTo>
                      <a:pt x="1371" y="7200"/>
                      <a:pt x="1371" y="7200"/>
                      <a:pt x="1371" y="7200"/>
                    </a:cubicBezTo>
                    <a:cubicBezTo>
                      <a:pt x="1371" y="7513"/>
                      <a:pt x="1371" y="7513"/>
                      <a:pt x="1371" y="7513"/>
                    </a:cubicBezTo>
                    <a:cubicBezTo>
                      <a:pt x="1714" y="7513"/>
                      <a:pt x="1714" y="7513"/>
                      <a:pt x="1714" y="7513"/>
                    </a:cubicBezTo>
                    <a:cubicBezTo>
                      <a:pt x="1714" y="7200"/>
                      <a:pt x="1714" y="7200"/>
                      <a:pt x="1714" y="7200"/>
                    </a:cubicBezTo>
                    <a:cubicBezTo>
                      <a:pt x="1714" y="7200"/>
                      <a:pt x="1714" y="7200"/>
                      <a:pt x="1714" y="7200"/>
                    </a:cubicBezTo>
                    <a:cubicBezTo>
                      <a:pt x="1714" y="6887"/>
                      <a:pt x="1714" y="6887"/>
                      <a:pt x="1714" y="6887"/>
                    </a:cubicBezTo>
                    <a:cubicBezTo>
                      <a:pt x="1714" y="6887"/>
                      <a:pt x="1714" y="6887"/>
                      <a:pt x="1714" y="6887"/>
                    </a:cubicBezTo>
                    <a:cubicBezTo>
                      <a:pt x="1371" y="6887"/>
                      <a:pt x="1371" y="6887"/>
                      <a:pt x="1371" y="6887"/>
                    </a:cubicBezTo>
                    <a:cubicBezTo>
                      <a:pt x="1371" y="6887"/>
                      <a:pt x="1371" y="6887"/>
                      <a:pt x="1371" y="6887"/>
                    </a:cubicBezTo>
                    <a:cubicBezTo>
                      <a:pt x="1029" y="6574"/>
                      <a:pt x="1029" y="6574"/>
                      <a:pt x="1029" y="6574"/>
                    </a:cubicBezTo>
                    <a:cubicBezTo>
                      <a:pt x="1029" y="6574"/>
                      <a:pt x="1029" y="6574"/>
                      <a:pt x="1029" y="6574"/>
                    </a:cubicBezTo>
                    <a:cubicBezTo>
                      <a:pt x="1371" y="6574"/>
                      <a:pt x="1371" y="6574"/>
                      <a:pt x="1371" y="6574"/>
                    </a:cubicBezTo>
                    <a:cubicBezTo>
                      <a:pt x="1371" y="6261"/>
                      <a:pt x="1371" y="6261"/>
                      <a:pt x="1371" y="6261"/>
                    </a:cubicBezTo>
                    <a:cubicBezTo>
                      <a:pt x="1371" y="5948"/>
                      <a:pt x="1371" y="5948"/>
                      <a:pt x="1371" y="5948"/>
                    </a:cubicBezTo>
                    <a:cubicBezTo>
                      <a:pt x="1371" y="5948"/>
                      <a:pt x="1371" y="5948"/>
                      <a:pt x="1371" y="5948"/>
                    </a:cubicBezTo>
                    <a:cubicBezTo>
                      <a:pt x="1371" y="5948"/>
                      <a:pt x="1371" y="5948"/>
                      <a:pt x="1371" y="5948"/>
                    </a:cubicBezTo>
                    <a:cubicBezTo>
                      <a:pt x="1029" y="5948"/>
                      <a:pt x="1029" y="5948"/>
                      <a:pt x="1029" y="5948"/>
                    </a:cubicBezTo>
                    <a:cubicBezTo>
                      <a:pt x="1029" y="5948"/>
                      <a:pt x="1029" y="5948"/>
                      <a:pt x="1029" y="5948"/>
                    </a:cubicBezTo>
                    <a:cubicBezTo>
                      <a:pt x="1029" y="6261"/>
                      <a:pt x="1029" y="6261"/>
                      <a:pt x="1029" y="6261"/>
                    </a:cubicBezTo>
                    <a:cubicBezTo>
                      <a:pt x="1029" y="6261"/>
                      <a:pt x="1029" y="6261"/>
                      <a:pt x="1029" y="6261"/>
                    </a:cubicBezTo>
                    <a:cubicBezTo>
                      <a:pt x="686" y="6574"/>
                      <a:pt x="686" y="6574"/>
                      <a:pt x="686" y="6574"/>
                    </a:cubicBezTo>
                    <a:cubicBezTo>
                      <a:pt x="686" y="6574"/>
                      <a:pt x="686" y="6574"/>
                      <a:pt x="686" y="6574"/>
                    </a:cubicBezTo>
                    <a:cubicBezTo>
                      <a:pt x="686" y="6261"/>
                      <a:pt x="686" y="6261"/>
                      <a:pt x="686" y="6261"/>
                    </a:cubicBezTo>
                    <a:cubicBezTo>
                      <a:pt x="343" y="5948"/>
                      <a:pt x="343" y="5948"/>
                      <a:pt x="343" y="5948"/>
                    </a:cubicBezTo>
                    <a:cubicBezTo>
                      <a:pt x="343" y="5635"/>
                      <a:pt x="343" y="5635"/>
                      <a:pt x="343" y="5635"/>
                    </a:cubicBezTo>
                    <a:cubicBezTo>
                      <a:pt x="0" y="5322"/>
                      <a:pt x="0" y="5322"/>
                      <a:pt x="0" y="5322"/>
                    </a:cubicBezTo>
                    <a:cubicBezTo>
                      <a:pt x="0" y="5322"/>
                      <a:pt x="0" y="5322"/>
                      <a:pt x="0" y="5322"/>
                    </a:cubicBezTo>
                    <a:cubicBezTo>
                      <a:pt x="343" y="5322"/>
                      <a:pt x="343" y="5322"/>
                      <a:pt x="343" y="5322"/>
                    </a:cubicBezTo>
                    <a:cubicBezTo>
                      <a:pt x="686" y="5009"/>
                      <a:pt x="686" y="5009"/>
                      <a:pt x="686" y="5009"/>
                    </a:cubicBezTo>
                    <a:cubicBezTo>
                      <a:pt x="686" y="5009"/>
                      <a:pt x="686" y="5009"/>
                      <a:pt x="686" y="5009"/>
                    </a:cubicBezTo>
                    <a:cubicBezTo>
                      <a:pt x="686" y="4696"/>
                      <a:pt x="686" y="4696"/>
                      <a:pt x="686" y="4696"/>
                    </a:cubicBezTo>
                    <a:cubicBezTo>
                      <a:pt x="686" y="4696"/>
                      <a:pt x="686" y="4696"/>
                      <a:pt x="686" y="4696"/>
                    </a:cubicBezTo>
                    <a:cubicBezTo>
                      <a:pt x="686" y="4383"/>
                      <a:pt x="686" y="4383"/>
                      <a:pt x="686" y="4383"/>
                    </a:cubicBezTo>
                    <a:cubicBezTo>
                      <a:pt x="686" y="4070"/>
                      <a:pt x="686" y="4070"/>
                      <a:pt x="686" y="4070"/>
                    </a:cubicBezTo>
                    <a:cubicBezTo>
                      <a:pt x="1029" y="4070"/>
                      <a:pt x="1029" y="4070"/>
                      <a:pt x="1029" y="4070"/>
                    </a:cubicBezTo>
                    <a:cubicBezTo>
                      <a:pt x="1029" y="4383"/>
                      <a:pt x="1029" y="4383"/>
                      <a:pt x="1029" y="4383"/>
                    </a:cubicBezTo>
                    <a:cubicBezTo>
                      <a:pt x="1371" y="4696"/>
                      <a:pt x="1371" y="4696"/>
                      <a:pt x="1371" y="4696"/>
                    </a:cubicBezTo>
                    <a:cubicBezTo>
                      <a:pt x="1371" y="4696"/>
                      <a:pt x="1371" y="4696"/>
                      <a:pt x="1371" y="4696"/>
                    </a:cubicBezTo>
                    <a:cubicBezTo>
                      <a:pt x="1714" y="4696"/>
                      <a:pt x="1714" y="4696"/>
                      <a:pt x="1714" y="4696"/>
                    </a:cubicBezTo>
                    <a:cubicBezTo>
                      <a:pt x="1371" y="4383"/>
                      <a:pt x="1371" y="4383"/>
                      <a:pt x="1371" y="4383"/>
                    </a:cubicBezTo>
                    <a:cubicBezTo>
                      <a:pt x="1371" y="4070"/>
                      <a:pt x="1371" y="4070"/>
                      <a:pt x="1371" y="4070"/>
                    </a:cubicBezTo>
                    <a:cubicBezTo>
                      <a:pt x="1371" y="4070"/>
                      <a:pt x="1371" y="4070"/>
                      <a:pt x="1371" y="4070"/>
                    </a:cubicBezTo>
                    <a:cubicBezTo>
                      <a:pt x="1714" y="4070"/>
                      <a:pt x="1714" y="4070"/>
                      <a:pt x="1714" y="4070"/>
                    </a:cubicBezTo>
                    <a:cubicBezTo>
                      <a:pt x="1714" y="4070"/>
                      <a:pt x="1714" y="4070"/>
                      <a:pt x="1714" y="4070"/>
                    </a:cubicBezTo>
                    <a:cubicBezTo>
                      <a:pt x="1714" y="4383"/>
                      <a:pt x="1714" y="4383"/>
                      <a:pt x="1714" y="4383"/>
                    </a:cubicBezTo>
                    <a:cubicBezTo>
                      <a:pt x="2057" y="4070"/>
                      <a:pt x="2057" y="4070"/>
                      <a:pt x="2057" y="4070"/>
                    </a:cubicBezTo>
                    <a:cubicBezTo>
                      <a:pt x="2743" y="3757"/>
                      <a:pt x="2743" y="3757"/>
                      <a:pt x="2743" y="3757"/>
                    </a:cubicBezTo>
                    <a:cubicBezTo>
                      <a:pt x="2743" y="3757"/>
                      <a:pt x="2743" y="3757"/>
                      <a:pt x="2743" y="3757"/>
                    </a:cubicBezTo>
                    <a:cubicBezTo>
                      <a:pt x="3086" y="3757"/>
                      <a:pt x="3086" y="3757"/>
                      <a:pt x="3086" y="3757"/>
                    </a:cubicBezTo>
                    <a:cubicBezTo>
                      <a:pt x="3086" y="4070"/>
                      <a:pt x="3086" y="4070"/>
                      <a:pt x="3086" y="4070"/>
                    </a:cubicBezTo>
                    <a:cubicBezTo>
                      <a:pt x="3086" y="4383"/>
                      <a:pt x="3086" y="4383"/>
                      <a:pt x="3086" y="4383"/>
                    </a:cubicBezTo>
                    <a:cubicBezTo>
                      <a:pt x="3086" y="4383"/>
                      <a:pt x="3086" y="4383"/>
                      <a:pt x="3086" y="4383"/>
                    </a:cubicBezTo>
                    <a:cubicBezTo>
                      <a:pt x="2743" y="4383"/>
                      <a:pt x="2743" y="4383"/>
                      <a:pt x="2743" y="4383"/>
                    </a:cubicBezTo>
                    <a:cubicBezTo>
                      <a:pt x="2743" y="4383"/>
                      <a:pt x="2743" y="4383"/>
                      <a:pt x="2743" y="4383"/>
                    </a:cubicBezTo>
                    <a:cubicBezTo>
                      <a:pt x="2743" y="4383"/>
                      <a:pt x="2743" y="4383"/>
                      <a:pt x="2743" y="4383"/>
                    </a:cubicBezTo>
                    <a:cubicBezTo>
                      <a:pt x="2400" y="4696"/>
                      <a:pt x="2400" y="4696"/>
                      <a:pt x="2400" y="4696"/>
                    </a:cubicBezTo>
                    <a:cubicBezTo>
                      <a:pt x="2400" y="4696"/>
                      <a:pt x="2400" y="4696"/>
                      <a:pt x="2400" y="4696"/>
                    </a:cubicBezTo>
                    <a:cubicBezTo>
                      <a:pt x="2057" y="4696"/>
                      <a:pt x="2057" y="4696"/>
                      <a:pt x="2057" y="4696"/>
                    </a:cubicBezTo>
                    <a:cubicBezTo>
                      <a:pt x="2057" y="5009"/>
                      <a:pt x="2057" y="5009"/>
                      <a:pt x="2057" y="5009"/>
                    </a:cubicBezTo>
                    <a:cubicBezTo>
                      <a:pt x="2057" y="5009"/>
                      <a:pt x="2057" y="5009"/>
                      <a:pt x="2057" y="5009"/>
                    </a:cubicBezTo>
                    <a:cubicBezTo>
                      <a:pt x="2400" y="5009"/>
                      <a:pt x="2400" y="5009"/>
                      <a:pt x="2400" y="5009"/>
                    </a:cubicBezTo>
                    <a:cubicBezTo>
                      <a:pt x="2743" y="4696"/>
                      <a:pt x="2743" y="4696"/>
                      <a:pt x="2743" y="4696"/>
                    </a:cubicBezTo>
                    <a:cubicBezTo>
                      <a:pt x="3086" y="4696"/>
                      <a:pt x="3086" y="4696"/>
                      <a:pt x="3086" y="4696"/>
                    </a:cubicBezTo>
                    <a:cubicBezTo>
                      <a:pt x="3086" y="5009"/>
                      <a:pt x="3086" y="5009"/>
                      <a:pt x="3086" y="5009"/>
                    </a:cubicBezTo>
                    <a:cubicBezTo>
                      <a:pt x="2743" y="5009"/>
                      <a:pt x="2743" y="5009"/>
                      <a:pt x="2743" y="5009"/>
                    </a:cubicBezTo>
                    <a:cubicBezTo>
                      <a:pt x="2743" y="5322"/>
                      <a:pt x="2743" y="5322"/>
                      <a:pt x="2743" y="5322"/>
                    </a:cubicBezTo>
                    <a:cubicBezTo>
                      <a:pt x="2743" y="5322"/>
                      <a:pt x="2743" y="5322"/>
                      <a:pt x="2743" y="5322"/>
                    </a:cubicBezTo>
                    <a:cubicBezTo>
                      <a:pt x="2743" y="5322"/>
                      <a:pt x="2743" y="5322"/>
                      <a:pt x="2743" y="5322"/>
                    </a:cubicBezTo>
                    <a:cubicBezTo>
                      <a:pt x="3086" y="5322"/>
                      <a:pt x="3086" y="5322"/>
                      <a:pt x="3086" y="5322"/>
                    </a:cubicBezTo>
                    <a:cubicBezTo>
                      <a:pt x="3086" y="5322"/>
                      <a:pt x="3086" y="5322"/>
                      <a:pt x="3086" y="5322"/>
                    </a:cubicBezTo>
                    <a:cubicBezTo>
                      <a:pt x="3086" y="5322"/>
                      <a:pt x="3086" y="5322"/>
                      <a:pt x="3086" y="5322"/>
                    </a:cubicBezTo>
                    <a:cubicBezTo>
                      <a:pt x="3086" y="5635"/>
                      <a:pt x="3086" y="5635"/>
                      <a:pt x="3086" y="5635"/>
                    </a:cubicBezTo>
                    <a:cubicBezTo>
                      <a:pt x="3429" y="5948"/>
                      <a:pt x="3429" y="5948"/>
                      <a:pt x="3429" y="5948"/>
                    </a:cubicBezTo>
                    <a:cubicBezTo>
                      <a:pt x="3429" y="5948"/>
                      <a:pt x="3429" y="5948"/>
                      <a:pt x="3429" y="5948"/>
                    </a:cubicBezTo>
                    <a:cubicBezTo>
                      <a:pt x="3429" y="5948"/>
                      <a:pt x="3429" y="5948"/>
                      <a:pt x="3429" y="5948"/>
                    </a:cubicBezTo>
                    <a:cubicBezTo>
                      <a:pt x="3429" y="5635"/>
                      <a:pt x="3429" y="5635"/>
                      <a:pt x="3429" y="5635"/>
                    </a:cubicBezTo>
                    <a:cubicBezTo>
                      <a:pt x="3429" y="5322"/>
                      <a:pt x="3429" y="5322"/>
                      <a:pt x="3429" y="5322"/>
                    </a:cubicBezTo>
                    <a:cubicBezTo>
                      <a:pt x="3429" y="5009"/>
                      <a:pt x="3429" y="5009"/>
                      <a:pt x="3429" y="5009"/>
                    </a:cubicBezTo>
                    <a:cubicBezTo>
                      <a:pt x="3429" y="5009"/>
                      <a:pt x="3429" y="5009"/>
                      <a:pt x="3429" y="5009"/>
                    </a:cubicBezTo>
                    <a:cubicBezTo>
                      <a:pt x="3771" y="4383"/>
                      <a:pt x="3771" y="4383"/>
                      <a:pt x="3771" y="4383"/>
                    </a:cubicBezTo>
                    <a:cubicBezTo>
                      <a:pt x="3771" y="4383"/>
                      <a:pt x="3771" y="4383"/>
                      <a:pt x="3771" y="4383"/>
                    </a:cubicBezTo>
                    <a:cubicBezTo>
                      <a:pt x="3771" y="4070"/>
                      <a:pt x="3771" y="4070"/>
                      <a:pt x="3771" y="4070"/>
                    </a:cubicBezTo>
                    <a:cubicBezTo>
                      <a:pt x="4114" y="4070"/>
                      <a:pt x="4114" y="4070"/>
                      <a:pt x="4114" y="4070"/>
                    </a:cubicBezTo>
                    <a:cubicBezTo>
                      <a:pt x="4114" y="4383"/>
                      <a:pt x="4114" y="4383"/>
                      <a:pt x="4114" y="4383"/>
                    </a:cubicBezTo>
                    <a:cubicBezTo>
                      <a:pt x="4457" y="4696"/>
                      <a:pt x="4457" y="4696"/>
                      <a:pt x="4457" y="4696"/>
                    </a:cubicBezTo>
                    <a:cubicBezTo>
                      <a:pt x="4457" y="4696"/>
                      <a:pt x="4457" y="4696"/>
                      <a:pt x="4457" y="4696"/>
                    </a:cubicBezTo>
                    <a:cubicBezTo>
                      <a:pt x="4457" y="5322"/>
                      <a:pt x="4457" y="5322"/>
                      <a:pt x="4457" y="5322"/>
                    </a:cubicBezTo>
                    <a:cubicBezTo>
                      <a:pt x="4800" y="5635"/>
                      <a:pt x="4800" y="5635"/>
                      <a:pt x="4800" y="5635"/>
                    </a:cubicBezTo>
                    <a:cubicBezTo>
                      <a:pt x="4800" y="5948"/>
                      <a:pt x="4800" y="5948"/>
                      <a:pt x="4800" y="5948"/>
                    </a:cubicBezTo>
                    <a:cubicBezTo>
                      <a:pt x="4800" y="6261"/>
                      <a:pt x="4800" y="6261"/>
                      <a:pt x="4800" y="6261"/>
                    </a:cubicBezTo>
                    <a:cubicBezTo>
                      <a:pt x="4457" y="6261"/>
                      <a:pt x="4457" y="6261"/>
                      <a:pt x="4457" y="6261"/>
                    </a:cubicBezTo>
                    <a:cubicBezTo>
                      <a:pt x="4457" y="6261"/>
                      <a:pt x="4457" y="6261"/>
                      <a:pt x="4457" y="6261"/>
                    </a:cubicBezTo>
                    <a:cubicBezTo>
                      <a:pt x="4800" y="6574"/>
                      <a:pt x="4800" y="6574"/>
                      <a:pt x="4800" y="6574"/>
                    </a:cubicBezTo>
                    <a:cubicBezTo>
                      <a:pt x="4800" y="6261"/>
                      <a:pt x="4800" y="6261"/>
                      <a:pt x="4800" y="6261"/>
                    </a:cubicBezTo>
                    <a:cubicBezTo>
                      <a:pt x="5143" y="6261"/>
                      <a:pt x="5143" y="6261"/>
                      <a:pt x="5143" y="6261"/>
                    </a:cubicBezTo>
                    <a:cubicBezTo>
                      <a:pt x="5143" y="6574"/>
                      <a:pt x="5143" y="6574"/>
                      <a:pt x="5143" y="6574"/>
                    </a:cubicBezTo>
                    <a:cubicBezTo>
                      <a:pt x="5486" y="6887"/>
                      <a:pt x="5486" y="6887"/>
                      <a:pt x="5486" y="6887"/>
                    </a:cubicBezTo>
                    <a:cubicBezTo>
                      <a:pt x="5486" y="7200"/>
                      <a:pt x="5486" y="7200"/>
                      <a:pt x="5486" y="7200"/>
                    </a:cubicBezTo>
                    <a:cubicBezTo>
                      <a:pt x="5829" y="7200"/>
                      <a:pt x="5829" y="7200"/>
                      <a:pt x="5829" y="7200"/>
                    </a:cubicBezTo>
                    <a:cubicBezTo>
                      <a:pt x="5829" y="6887"/>
                      <a:pt x="5829" y="6887"/>
                      <a:pt x="5829" y="6887"/>
                    </a:cubicBezTo>
                    <a:cubicBezTo>
                      <a:pt x="5486" y="6574"/>
                      <a:pt x="5486" y="6574"/>
                      <a:pt x="5486" y="6574"/>
                    </a:cubicBezTo>
                    <a:cubicBezTo>
                      <a:pt x="5486" y="6261"/>
                      <a:pt x="5486" y="6261"/>
                      <a:pt x="5486" y="6261"/>
                    </a:cubicBezTo>
                    <a:cubicBezTo>
                      <a:pt x="5143" y="5948"/>
                      <a:pt x="5143" y="5948"/>
                      <a:pt x="5143" y="5948"/>
                    </a:cubicBezTo>
                    <a:cubicBezTo>
                      <a:pt x="5143" y="5635"/>
                      <a:pt x="5143" y="5635"/>
                      <a:pt x="5143" y="5635"/>
                    </a:cubicBezTo>
                    <a:cubicBezTo>
                      <a:pt x="5143" y="5322"/>
                      <a:pt x="5143" y="5322"/>
                      <a:pt x="5143" y="5322"/>
                    </a:cubicBezTo>
                    <a:cubicBezTo>
                      <a:pt x="5143" y="4696"/>
                      <a:pt x="5143" y="4696"/>
                      <a:pt x="5143" y="4696"/>
                    </a:cubicBezTo>
                    <a:cubicBezTo>
                      <a:pt x="5143" y="4383"/>
                      <a:pt x="5143" y="4383"/>
                      <a:pt x="5143" y="4383"/>
                    </a:cubicBezTo>
                    <a:cubicBezTo>
                      <a:pt x="4800" y="4383"/>
                      <a:pt x="4800" y="4383"/>
                      <a:pt x="4800" y="4383"/>
                    </a:cubicBezTo>
                    <a:cubicBezTo>
                      <a:pt x="5143" y="4070"/>
                      <a:pt x="5143" y="4070"/>
                      <a:pt x="5143" y="4070"/>
                    </a:cubicBezTo>
                    <a:cubicBezTo>
                      <a:pt x="5143" y="4070"/>
                      <a:pt x="5143" y="4070"/>
                      <a:pt x="5143" y="4070"/>
                    </a:cubicBezTo>
                    <a:cubicBezTo>
                      <a:pt x="5143" y="3757"/>
                      <a:pt x="5143" y="3757"/>
                      <a:pt x="5143" y="3757"/>
                    </a:cubicBezTo>
                    <a:cubicBezTo>
                      <a:pt x="5143" y="3443"/>
                      <a:pt x="5143" y="3443"/>
                      <a:pt x="5143" y="3443"/>
                    </a:cubicBezTo>
                    <a:cubicBezTo>
                      <a:pt x="5143" y="3130"/>
                      <a:pt x="5143" y="3130"/>
                      <a:pt x="5143" y="3130"/>
                    </a:cubicBezTo>
                    <a:cubicBezTo>
                      <a:pt x="5486" y="3130"/>
                      <a:pt x="5486" y="3130"/>
                      <a:pt x="5486" y="3130"/>
                    </a:cubicBezTo>
                    <a:cubicBezTo>
                      <a:pt x="5486" y="3130"/>
                      <a:pt x="5486" y="3130"/>
                      <a:pt x="5486" y="3130"/>
                    </a:cubicBezTo>
                    <a:cubicBezTo>
                      <a:pt x="5829" y="3443"/>
                      <a:pt x="5829" y="3443"/>
                      <a:pt x="5829" y="3443"/>
                    </a:cubicBezTo>
                    <a:cubicBezTo>
                      <a:pt x="5829" y="3757"/>
                      <a:pt x="5829" y="3757"/>
                      <a:pt x="5829" y="3757"/>
                    </a:cubicBezTo>
                    <a:cubicBezTo>
                      <a:pt x="6171" y="3757"/>
                      <a:pt x="6171" y="3757"/>
                      <a:pt x="6171" y="3757"/>
                    </a:cubicBezTo>
                    <a:cubicBezTo>
                      <a:pt x="6171" y="3443"/>
                      <a:pt x="6171" y="3443"/>
                      <a:pt x="6171" y="3443"/>
                    </a:cubicBezTo>
                    <a:cubicBezTo>
                      <a:pt x="6514" y="3443"/>
                      <a:pt x="6514" y="3443"/>
                      <a:pt x="6514" y="3443"/>
                    </a:cubicBezTo>
                    <a:cubicBezTo>
                      <a:pt x="6514" y="3443"/>
                      <a:pt x="6514" y="3443"/>
                      <a:pt x="6514" y="3443"/>
                    </a:cubicBezTo>
                    <a:cubicBezTo>
                      <a:pt x="6857" y="4070"/>
                      <a:pt x="6857" y="4070"/>
                      <a:pt x="6857" y="4070"/>
                    </a:cubicBezTo>
                    <a:cubicBezTo>
                      <a:pt x="7200" y="4070"/>
                      <a:pt x="7200" y="4070"/>
                      <a:pt x="7200" y="4070"/>
                    </a:cubicBezTo>
                    <a:cubicBezTo>
                      <a:pt x="7200" y="4383"/>
                      <a:pt x="7200" y="4383"/>
                      <a:pt x="7200" y="4383"/>
                    </a:cubicBezTo>
                    <a:cubicBezTo>
                      <a:pt x="6857" y="4696"/>
                      <a:pt x="6857" y="4696"/>
                      <a:pt x="6857" y="4696"/>
                    </a:cubicBezTo>
                    <a:cubicBezTo>
                      <a:pt x="6857" y="5009"/>
                      <a:pt x="6857" y="5009"/>
                      <a:pt x="6857" y="5009"/>
                    </a:cubicBezTo>
                    <a:cubicBezTo>
                      <a:pt x="6857" y="5322"/>
                      <a:pt x="6857" y="5322"/>
                      <a:pt x="6857" y="5322"/>
                    </a:cubicBezTo>
                    <a:cubicBezTo>
                      <a:pt x="6857" y="5635"/>
                      <a:pt x="6857" y="5635"/>
                      <a:pt x="6857" y="5635"/>
                    </a:cubicBezTo>
                    <a:cubicBezTo>
                      <a:pt x="6857" y="5635"/>
                      <a:pt x="6857" y="5635"/>
                      <a:pt x="6857" y="5635"/>
                    </a:cubicBezTo>
                    <a:cubicBezTo>
                      <a:pt x="7200" y="5635"/>
                      <a:pt x="7200" y="5635"/>
                      <a:pt x="7200" y="5635"/>
                    </a:cubicBezTo>
                    <a:cubicBezTo>
                      <a:pt x="7200" y="5322"/>
                      <a:pt x="7200" y="5322"/>
                      <a:pt x="7200" y="5322"/>
                    </a:cubicBezTo>
                    <a:cubicBezTo>
                      <a:pt x="7200" y="4696"/>
                      <a:pt x="7200" y="4696"/>
                      <a:pt x="7200" y="4696"/>
                    </a:cubicBezTo>
                    <a:cubicBezTo>
                      <a:pt x="7200" y="4383"/>
                      <a:pt x="7200" y="4383"/>
                      <a:pt x="7200" y="4383"/>
                    </a:cubicBezTo>
                    <a:cubicBezTo>
                      <a:pt x="7543" y="4383"/>
                      <a:pt x="7543" y="4383"/>
                      <a:pt x="7543" y="4383"/>
                    </a:cubicBezTo>
                    <a:cubicBezTo>
                      <a:pt x="7886" y="4696"/>
                      <a:pt x="7886" y="4696"/>
                      <a:pt x="7886" y="4696"/>
                    </a:cubicBezTo>
                    <a:cubicBezTo>
                      <a:pt x="7886" y="5009"/>
                      <a:pt x="7886" y="5009"/>
                      <a:pt x="7886" y="5009"/>
                    </a:cubicBezTo>
                    <a:cubicBezTo>
                      <a:pt x="8229" y="5635"/>
                      <a:pt x="8229" y="5635"/>
                      <a:pt x="8229" y="5635"/>
                    </a:cubicBezTo>
                    <a:cubicBezTo>
                      <a:pt x="8229" y="5948"/>
                      <a:pt x="8229" y="5948"/>
                      <a:pt x="8229" y="5948"/>
                    </a:cubicBezTo>
                    <a:cubicBezTo>
                      <a:pt x="8229" y="5948"/>
                      <a:pt x="8229" y="5948"/>
                      <a:pt x="8229" y="5948"/>
                    </a:cubicBezTo>
                    <a:cubicBezTo>
                      <a:pt x="8571" y="5948"/>
                      <a:pt x="8571" y="5948"/>
                      <a:pt x="8571" y="5948"/>
                    </a:cubicBezTo>
                    <a:cubicBezTo>
                      <a:pt x="8914" y="5948"/>
                      <a:pt x="8914" y="5948"/>
                      <a:pt x="8914" y="5948"/>
                    </a:cubicBezTo>
                    <a:cubicBezTo>
                      <a:pt x="9257" y="6574"/>
                      <a:pt x="9257" y="6574"/>
                      <a:pt x="9257" y="6574"/>
                    </a:cubicBezTo>
                    <a:cubicBezTo>
                      <a:pt x="9257" y="6574"/>
                      <a:pt x="9257" y="6574"/>
                      <a:pt x="9257" y="6574"/>
                    </a:cubicBezTo>
                    <a:cubicBezTo>
                      <a:pt x="9943" y="6887"/>
                      <a:pt x="9943" y="6887"/>
                      <a:pt x="9943" y="6887"/>
                    </a:cubicBezTo>
                    <a:cubicBezTo>
                      <a:pt x="9943" y="7200"/>
                      <a:pt x="9943" y="7200"/>
                      <a:pt x="9943" y="7200"/>
                    </a:cubicBezTo>
                    <a:cubicBezTo>
                      <a:pt x="10629" y="7200"/>
                      <a:pt x="10629" y="7200"/>
                      <a:pt x="10629" y="7200"/>
                    </a:cubicBezTo>
                    <a:cubicBezTo>
                      <a:pt x="10971" y="7200"/>
                      <a:pt x="10971" y="7200"/>
                      <a:pt x="10971" y="7200"/>
                    </a:cubicBezTo>
                    <a:cubicBezTo>
                      <a:pt x="10971" y="7513"/>
                      <a:pt x="10971" y="7513"/>
                      <a:pt x="10971" y="7513"/>
                    </a:cubicBezTo>
                    <a:cubicBezTo>
                      <a:pt x="10971" y="7513"/>
                      <a:pt x="10971" y="7513"/>
                      <a:pt x="10971" y="7513"/>
                    </a:cubicBezTo>
                    <a:cubicBezTo>
                      <a:pt x="10971" y="7826"/>
                      <a:pt x="10971" y="7826"/>
                      <a:pt x="10971" y="7826"/>
                    </a:cubicBezTo>
                    <a:cubicBezTo>
                      <a:pt x="10629" y="7826"/>
                      <a:pt x="10629" y="7826"/>
                      <a:pt x="10629" y="7826"/>
                    </a:cubicBezTo>
                    <a:cubicBezTo>
                      <a:pt x="10629" y="7513"/>
                      <a:pt x="10629" y="7513"/>
                      <a:pt x="10629" y="7513"/>
                    </a:cubicBezTo>
                    <a:cubicBezTo>
                      <a:pt x="10286" y="7826"/>
                      <a:pt x="10286" y="7826"/>
                      <a:pt x="10286" y="7826"/>
                    </a:cubicBezTo>
                    <a:cubicBezTo>
                      <a:pt x="9943" y="7826"/>
                      <a:pt x="9943" y="7826"/>
                      <a:pt x="9943" y="7826"/>
                    </a:cubicBezTo>
                    <a:cubicBezTo>
                      <a:pt x="9600" y="7826"/>
                      <a:pt x="9600" y="7826"/>
                      <a:pt x="9600" y="7826"/>
                    </a:cubicBezTo>
                    <a:cubicBezTo>
                      <a:pt x="9257" y="8139"/>
                      <a:pt x="9257" y="8139"/>
                      <a:pt x="9257" y="8139"/>
                    </a:cubicBezTo>
                    <a:cubicBezTo>
                      <a:pt x="9257" y="8139"/>
                      <a:pt x="9257" y="8139"/>
                      <a:pt x="9257" y="8139"/>
                    </a:cubicBezTo>
                    <a:cubicBezTo>
                      <a:pt x="9257" y="8139"/>
                      <a:pt x="9257" y="8139"/>
                      <a:pt x="9257" y="8139"/>
                    </a:cubicBezTo>
                    <a:cubicBezTo>
                      <a:pt x="9257" y="8452"/>
                      <a:pt x="9257" y="8452"/>
                      <a:pt x="9257" y="8452"/>
                    </a:cubicBezTo>
                    <a:cubicBezTo>
                      <a:pt x="8914" y="8452"/>
                      <a:pt x="8914" y="8452"/>
                      <a:pt x="8914" y="8452"/>
                    </a:cubicBezTo>
                    <a:cubicBezTo>
                      <a:pt x="8914" y="8765"/>
                      <a:pt x="8914" y="8765"/>
                      <a:pt x="8914" y="8765"/>
                    </a:cubicBezTo>
                    <a:cubicBezTo>
                      <a:pt x="8914" y="9078"/>
                      <a:pt x="8914" y="9078"/>
                      <a:pt x="8914" y="9078"/>
                    </a:cubicBezTo>
                    <a:cubicBezTo>
                      <a:pt x="8914" y="9391"/>
                      <a:pt x="8914" y="9391"/>
                      <a:pt x="8914" y="9391"/>
                    </a:cubicBezTo>
                    <a:cubicBezTo>
                      <a:pt x="8914" y="9704"/>
                      <a:pt x="8914" y="9704"/>
                      <a:pt x="8914" y="9704"/>
                    </a:cubicBezTo>
                    <a:cubicBezTo>
                      <a:pt x="8914" y="10017"/>
                      <a:pt x="8914" y="10017"/>
                      <a:pt x="8914" y="10017"/>
                    </a:cubicBezTo>
                    <a:cubicBezTo>
                      <a:pt x="9257" y="10017"/>
                      <a:pt x="9257" y="10017"/>
                      <a:pt x="9257" y="10017"/>
                    </a:cubicBezTo>
                    <a:cubicBezTo>
                      <a:pt x="8914" y="10330"/>
                      <a:pt x="8914" y="10330"/>
                      <a:pt x="8914" y="10330"/>
                    </a:cubicBezTo>
                    <a:cubicBezTo>
                      <a:pt x="8571" y="10017"/>
                      <a:pt x="8571" y="10017"/>
                      <a:pt x="8571" y="10017"/>
                    </a:cubicBezTo>
                    <a:cubicBezTo>
                      <a:pt x="8571" y="10330"/>
                      <a:pt x="8571" y="10330"/>
                      <a:pt x="8571" y="10330"/>
                    </a:cubicBezTo>
                    <a:cubicBezTo>
                      <a:pt x="8571" y="10330"/>
                      <a:pt x="8571" y="10330"/>
                      <a:pt x="8571" y="10330"/>
                    </a:cubicBezTo>
                    <a:cubicBezTo>
                      <a:pt x="8914" y="10643"/>
                      <a:pt x="8914" y="10643"/>
                      <a:pt x="8914" y="10643"/>
                    </a:cubicBezTo>
                    <a:cubicBezTo>
                      <a:pt x="8914" y="10957"/>
                      <a:pt x="8914" y="10957"/>
                      <a:pt x="8914" y="10957"/>
                    </a:cubicBezTo>
                    <a:cubicBezTo>
                      <a:pt x="8571" y="11270"/>
                      <a:pt x="8571" y="11270"/>
                      <a:pt x="8571" y="11270"/>
                    </a:cubicBezTo>
                    <a:cubicBezTo>
                      <a:pt x="8571" y="11583"/>
                      <a:pt x="8571" y="11583"/>
                      <a:pt x="8571" y="11583"/>
                    </a:cubicBezTo>
                    <a:cubicBezTo>
                      <a:pt x="8571" y="11896"/>
                      <a:pt x="8571" y="11896"/>
                      <a:pt x="8571" y="11896"/>
                    </a:cubicBezTo>
                    <a:cubicBezTo>
                      <a:pt x="8571" y="11896"/>
                      <a:pt x="8571" y="11896"/>
                      <a:pt x="8571" y="11896"/>
                    </a:cubicBezTo>
                    <a:cubicBezTo>
                      <a:pt x="8229" y="11896"/>
                      <a:pt x="8229" y="11896"/>
                      <a:pt x="8229" y="11896"/>
                    </a:cubicBezTo>
                    <a:cubicBezTo>
                      <a:pt x="7886" y="12209"/>
                      <a:pt x="7886" y="12209"/>
                      <a:pt x="7886" y="12209"/>
                    </a:cubicBezTo>
                    <a:cubicBezTo>
                      <a:pt x="8229" y="12209"/>
                      <a:pt x="8229" y="12209"/>
                      <a:pt x="8229" y="12209"/>
                    </a:cubicBezTo>
                    <a:cubicBezTo>
                      <a:pt x="8229" y="12209"/>
                      <a:pt x="8229" y="12209"/>
                      <a:pt x="8229" y="12209"/>
                    </a:cubicBezTo>
                    <a:cubicBezTo>
                      <a:pt x="7886" y="12522"/>
                      <a:pt x="7886" y="12522"/>
                      <a:pt x="7886" y="12522"/>
                    </a:cubicBezTo>
                    <a:cubicBezTo>
                      <a:pt x="7886" y="12522"/>
                      <a:pt x="7886" y="12522"/>
                      <a:pt x="7886" y="12522"/>
                    </a:cubicBezTo>
                    <a:cubicBezTo>
                      <a:pt x="7886" y="12835"/>
                      <a:pt x="7886" y="12835"/>
                      <a:pt x="7886" y="12835"/>
                    </a:cubicBezTo>
                    <a:cubicBezTo>
                      <a:pt x="7886" y="13461"/>
                      <a:pt x="7886" y="13461"/>
                      <a:pt x="7886" y="13461"/>
                    </a:cubicBezTo>
                    <a:cubicBezTo>
                      <a:pt x="7886" y="13774"/>
                      <a:pt x="7886" y="13774"/>
                      <a:pt x="7886" y="13774"/>
                    </a:cubicBezTo>
                    <a:cubicBezTo>
                      <a:pt x="7543" y="14087"/>
                      <a:pt x="7543" y="14087"/>
                      <a:pt x="7543" y="14087"/>
                    </a:cubicBezTo>
                    <a:cubicBezTo>
                      <a:pt x="7886" y="14400"/>
                      <a:pt x="7886" y="14400"/>
                      <a:pt x="7886" y="14400"/>
                    </a:cubicBezTo>
                    <a:cubicBezTo>
                      <a:pt x="7886" y="14713"/>
                      <a:pt x="7886" y="14713"/>
                      <a:pt x="7886" y="14713"/>
                    </a:cubicBezTo>
                    <a:cubicBezTo>
                      <a:pt x="7886" y="14713"/>
                      <a:pt x="7886" y="14713"/>
                      <a:pt x="7886" y="14713"/>
                    </a:cubicBezTo>
                    <a:cubicBezTo>
                      <a:pt x="7886" y="14713"/>
                      <a:pt x="7886" y="14713"/>
                      <a:pt x="7886" y="14713"/>
                    </a:cubicBezTo>
                    <a:cubicBezTo>
                      <a:pt x="7886" y="15026"/>
                      <a:pt x="7886" y="15026"/>
                      <a:pt x="7886" y="15026"/>
                    </a:cubicBezTo>
                    <a:cubicBezTo>
                      <a:pt x="7543" y="15339"/>
                      <a:pt x="7543" y="15339"/>
                      <a:pt x="7543" y="15339"/>
                    </a:cubicBezTo>
                    <a:cubicBezTo>
                      <a:pt x="7200" y="15339"/>
                      <a:pt x="7200" y="15339"/>
                      <a:pt x="7200" y="15339"/>
                    </a:cubicBezTo>
                    <a:close/>
                    <a:moveTo>
                      <a:pt x="10629" y="21600"/>
                    </a:moveTo>
                    <a:cubicBezTo>
                      <a:pt x="10971" y="21600"/>
                      <a:pt x="10971" y="21600"/>
                      <a:pt x="10971" y="21600"/>
                    </a:cubicBezTo>
                    <a:cubicBezTo>
                      <a:pt x="10971" y="21287"/>
                      <a:pt x="10971" y="21287"/>
                      <a:pt x="10971" y="21287"/>
                    </a:cubicBezTo>
                    <a:cubicBezTo>
                      <a:pt x="10629" y="20974"/>
                      <a:pt x="10629" y="20974"/>
                      <a:pt x="10629" y="20974"/>
                    </a:cubicBezTo>
                    <a:cubicBezTo>
                      <a:pt x="10286" y="20974"/>
                      <a:pt x="10286" y="20974"/>
                      <a:pt x="10286" y="20974"/>
                    </a:cubicBezTo>
                    <a:cubicBezTo>
                      <a:pt x="10286" y="21287"/>
                      <a:pt x="10286" y="21287"/>
                      <a:pt x="10286" y="21287"/>
                    </a:cubicBezTo>
                    <a:cubicBezTo>
                      <a:pt x="10286" y="21287"/>
                      <a:pt x="10286" y="21287"/>
                      <a:pt x="10286" y="21287"/>
                    </a:cubicBezTo>
                    <a:cubicBezTo>
                      <a:pt x="10629" y="21600"/>
                      <a:pt x="10629" y="21600"/>
                      <a:pt x="10629" y="21600"/>
                    </a:cubicBezTo>
                    <a:cubicBezTo>
                      <a:pt x="10629" y="21600"/>
                      <a:pt x="10629" y="21600"/>
                      <a:pt x="10629" y="2160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19" name="Freeform 12"/>
              <p:cNvSpPr/>
              <p:nvPr/>
            </p:nvSpPr>
            <p:spPr>
              <a:xfrm>
                <a:off x="9180123" y="2035743"/>
                <a:ext cx="504062" cy="875777"/>
              </a:xfrm>
              <a:custGeom>
                <a:avLst/>
                <a:gdLst/>
                <a:ahLst/>
                <a:cxnLst>
                  <a:cxn ang="0">
                    <a:pos x="wd2" y="hd2"/>
                  </a:cxn>
                  <a:cxn ang="5400000">
                    <a:pos x="wd2" y="hd2"/>
                  </a:cxn>
                  <a:cxn ang="10800000">
                    <a:pos x="wd2" y="hd2"/>
                  </a:cxn>
                  <a:cxn ang="16200000">
                    <a:pos x="wd2" y="hd2"/>
                  </a:cxn>
                </a:cxnLst>
                <a:rect l="0" t="0" r="r" b="b"/>
                <a:pathLst>
                  <a:path w="21600" h="21600" extrusionOk="0">
                    <a:moveTo>
                      <a:pt x="8673" y="10442"/>
                    </a:moveTo>
                    <a:lnTo>
                      <a:pt x="9007" y="10442"/>
                    </a:lnTo>
                    <a:lnTo>
                      <a:pt x="8673" y="10442"/>
                    </a:lnTo>
                    <a:close/>
                    <a:moveTo>
                      <a:pt x="9007" y="10442"/>
                    </a:moveTo>
                    <a:lnTo>
                      <a:pt x="9007" y="10252"/>
                    </a:lnTo>
                    <a:lnTo>
                      <a:pt x="9257" y="10252"/>
                    </a:lnTo>
                    <a:lnTo>
                      <a:pt x="9007" y="10442"/>
                    </a:lnTo>
                    <a:close/>
                    <a:moveTo>
                      <a:pt x="334" y="21600"/>
                    </a:moveTo>
                    <a:lnTo>
                      <a:pt x="334" y="21409"/>
                    </a:lnTo>
                    <a:lnTo>
                      <a:pt x="0" y="21409"/>
                    </a:lnTo>
                    <a:lnTo>
                      <a:pt x="0" y="21600"/>
                    </a:lnTo>
                    <a:lnTo>
                      <a:pt x="334" y="21600"/>
                    </a:lnTo>
                    <a:close/>
                    <a:moveTo>
                      <a:pt x="667" y="21409"/>
                    </a:moveTo>
                    <a:lnTo>
                      <a:pt x="667" y="21219"/>
                    </a:lnTo>
                    <a:lnTo>
                      <a:pt x="917" y="21409"/>
                    </a:lnTo>
                    <a:lnTo>
                      <a:pt x="667" y="21600"/>
                    </a:lnTo>
                    <a:lnTo>
                      <a:pt x="667" y="21409"/>
                    </a:lnTo>
                    <a:close/>
                    <a:moveTo>
                      <a:pt x="1835" y="20885"/>
                    </a:moveTo>
                    <a:lnTo>
                      <a:pt x="1835" y="21028"/>
                    </a:lnTo>
                    <a:lnTo>
                      <a:pt x="2168" y="21028"/>
                    </a:lnTo>
                    <a:lnTo>
                      <a:pt x="1835" y="20885"/>
                    </a:lnTo>
                    <a:close/>
                    <a:moveTo>
                      <a:pt x="5004" y="19645"/>
                    </a:moveTo>
                    <a:lnTo>
                      <a:pt x="4670" y="19454"/>
                    </a:lnTo>
                    <a:lnTo>
                      <a:pt x="5004" y="19454"/>
                    </a:lnTo>
                    <a:lnTo>
                      <a:pt x="5004" y="19264"/>
                    </a:lnTo>
                    <a:lnTo>
                      <a:pt x="5254" y="19121"/>
                    </a:lnTo>
                    <a:lnTo>
                      <a:pt x="5588" y="19121"/>
                    </a:lnTo>
                    <a:lnTo>
                      <a:pt x="5254" y="19264"/>
                    </a:lnTo>
                    <a:lnTo>
                      <a:pt x="5254" y="19454"/>
                    </a:lnTo>
                    <a:lnTo>
                      <a:pt x="5004" y="19454"/>
                    </a:lnTo>
                    <a:lnTo>
                      <a:pt x="5004" y="19645"/>
                    </a:lnTo>
                    <a:close/>
                    <a:moveTo>
                      <a:pt x="6171" y="18215"/>
                    </a:moveTo>
                    <a:lnTo>
                      <a:pt x="6171" y="18405"/>
                    </a:lnTo>
                    <a:lnTo>
                      <a:pt x="5921" y="18405"/>
                    </a:lnTo>
                    <a:lnTo>
                      <a:pt x="5921" y="18215"/>
                    </a:lnTo>
                    <a:lnTo>
                      <a:pt x="6171" y="18215"/>
                    </a:lnTo>
                    <a:close/>
                    <a:moveTo>
                      <a:pt x="6505" y="18024"/>
                    </a:moveTo>
                    <a:lnTo>
                      <a:pt x="6505" y="17881"/>
                    </a:lnTo>
                    <a:lnTo>
                      <a:pt x="6171" y="17881"/>
                    </a:lnTo>
                    <a:lnTo>
                      <a:pt x="6505" y="17690"/>
                    </a:lnTo>
                    <a:lnTo>
                      <a:pt x="6839" y="17690"/>
                    </a:lnTo>
                    <a:lnTo>
                      <a:pt x="6839" y="17881"/>
                    </a:lnTo>
                    <a:lnTo>
                      <a:pt x="6505" y="18024"/>
                    </a:lnTo>
                    <a:close/>
                    <a:moveTo>
                      <a:pt x="13594" y="3910"/>
                    </a:moveTo>
                    <a:lnTo>
                      <a:pt x="13594" y="3719"/>
                    </a:lnTo>
                    <a:lnTo>
                      <a:pt x="13927" y="3528"/>
                    </a:lnTo>
                    <a:lnTo>
                      <a:pt x="13927" y="3910"/>
                    </a:lnTo>
                    <a:lnTo>
                      <a:pt x="13594" y="3910"/>
                    </a:lnTo>
                    <a:close/>
                    <a:moveTo>
                      <a:pt x="15429" y="4577"/>
                    </a:moveTo>
                    <a:lnTo>
                      <a:pt x="15178" y="4434"/>
                    </a:lnTo>
                    <a:lnTo>
                      <a:pt x="15178" y="4053"/>
                    </a:lnTo>
                    <a:lnTo>
                      <a:pt x="14845" y="3910"/>
                    </a:lnTo>
                    <a:lnTo>
                      <a:pt x="14511" y="3719"/>
                    </a:lnTo>
                    <a:lnTo>
                      <a:pt x="14261" y="3719"/>
                    </a:lnTo>
                    <a:lnTo>
                      <a:pt x="14261" y="3195"/>
                    </a:lnTo>
                    <a:lnTo>
                      <a:pt x="14511" y="3004"/>
                    </a:lnTo>
                    <a:lnTo>
                      <a:pt x="14845" y="2813"/>
                    </a:lnTo>
                    <a:lnTo>
                      <a:pt x="14845" y="2670"/>
                    </a:lnTo>
                    <a:lnTo>
                      <a:pt x="14511" y="2670"/>
                    </a:lnTo>
                    <a:lnTo>
                      <a:pt x="14511" y="2479"/>
                    </a:lnTo>
                    <a:lnTo>
                      <a:pt x="15178" y="2479"/>
                    </a:lnTo>
                    <a:lnTo>
                      <a:pt x="15429" y="2670"/>
                    </a:lnTo>
                    <a:lnTo>
                      <a:pt x="15762" y="2479"/>
                    </a:lnTo>
                    <a:lnTo>
                      <a:pt x="15762" y="2289"/>
                    </a:lnTo>
                    <a:lnTo>
                      <a:pt x="15429" y="2146"/>
                    </a:lnTo>
                    <a:lnTo>
                      <a:pt x="15429" y="1764"/>
                    </a:lnTo>
                    <a:lnTo>
                      <a:pt x="15762" y="1764"/>
                    </a:lnTo>
                    <a:lnTo>
                      <a:pt x="15429" y="1574"/>
                    </a:lnTo>
                    <a:lnTo>
                      <a:pt x="15429" y="906"/>
                    </a:lnTo>
                    <a:lnTo>
                      <a:pt x="14845" y="525"/>
                    </a:lnTo>
                    <a:lnTo>
                      <a:pt x="14845" y="191"/>
                    </a:lnTo>
                    <a:lnTo>
                      <a:pt x="15178" y="0"/>
                    </a:lnTo>
                    <a:lnTo>
                      <a:pt x="15429" y="0"/>
                    </a:lnTo>
                    <a:lnTo>
                      <a:pt x="15429" y="191"/>
                    </a:lnTo>
                    <a:lnTo>
                      <a:pt x="15762" y="334"/>
                    </a:lnTo>
                    <a:lnTo>
                      <a:pt x="16429" y="334"/>
                    </a:lnTo>
                    <a:lnTo>
                      <a:pt x="16429" y="525"/>
                    </a:lnTo>
                    <a:lnTo>
                      <a:pt x="17013" y="906"/>
                    </a:lnTo>
                    <a:lnTo>
                      <a:pt x="17347" y="1049"/>
                    </a:lnTo>
                    <a:lnTo>
                      <a:pt x="17597" y="1049"/>
                    </a:lnTo>
                    <a:lnTo>
                      <a:pt x="17931" y="1240"/>
                    </a:lnTo>
                    <a:lnTo>
                      <a:pt x="18514" y="1430"/>
                    </a:lnTo>
                    <a:lnTo>
                      <a:pt x="18848" y="1430"/>
                    </a:lnTo>
                    <a:lnTo>
                      <a:pt x="19181" y="1574"/>
                    </a:lnTo>
                    <a:lnTo>
                      <a:pt x="19181" y="1430"/>
                    </a:lnTo>
                    <a:lnTo>
                      <a:pt x="19515" y="1574"/>
                    </a:lnTo>
                    <a:lnTo>
                      <a:pt x="19765" y="1430"/>
                    </a:lnTo>
                    <a:lnTo>
                      <a:pt x="20099" y="1430"/>
                    </a:lnTo>
                    <a:lnTo>
                      <a:pt x="20432" y="1240"/>
                    </a:lnTo>
                    <a:lnTo>
                      <a:pt x="20432" y="1049"/>
                    </a:lnTo>
                    <a:lnTo>
                      <a:pt x="20432" y="1574"/>
                    </a:lnTo>
                    <a:lnTo>
                      <a:pt x="20683" y="1764"/>
                    </a:lnTo>
                    <a:lnTo>
                      <a:pt x="21016" y="1955"/>
                    </a:lnTo>
                    <a:lnTo>
                      <a:pt x="21016" y="2146"/>
                    </a:lnTo>
                    <a:lnTo>
                      <a:pt x="21350" y="2146"/>
                    </a:lnTo>
                    <a:lnTo>
                      <a:pt x="21350" y="1955"/>
                    </a:lnTo>
                    <a:lnTo>
                      <a:pt x="21600" y="1955"/>
                    </a:lnTo>
                    <a:lnTo>
                      <a:pt x="21600" y="2146"/>
                    </a:lnTo>
                    <a:lnTo>
                      <a:pt x="21350" y="2289"/>
                    </a:lnTo>
                    <a:lnTo>
                      <a:pt x="21016" y="2289"/>
                    </a:lnTo>
                    <a:lnTo>
                      <a:pt x="21016" y="2479"/>
                    </a:lnTo>
                    <a:lnTo>
                      <a:pt x="20432" y="2479"/>
                    </a:lnTo>
                    <a:lnTo>
                      <a:pt x="20432" y="2670"/>
                    </a:lnTo>
                    <a:lnTo>
                      <a:pt x="20099" y="2670"/>
                    </a:lnTo>
                    <a:lnTo>
                      <a:pt x="19765" y="2479"/>
                    </a:lnTo>
                    <a:lnTo>
                      <a:pt x="19765" y="2670"/>
                    </a:lnTo>
                    <a:lnTo>
                      <a:pt x="19181" y="2813"/>
                    </a:lnTo>
                    <a:lnTo>
                      <a:pt x="19181" y="3719"/>
                    </a:lnTo>
                    <a:lnTo>
                      <a:pt x="18848" y="3719"/>
                    </a:lnTo>
                    <a:lnTo>
                      <a:pt x="18848" y="3528"/>
                    </a:lnTo>
                    <a:lnTo>
                      <a:pt x="18264" y="3528"/>
                    </a:lnTo>
                    <a:lnTo>
                      <a:pt x="17931" y="3385"/>
                    </a:lnTo>
                    <a:lnTo>
                      <a:pt x="17597" y="3195"/>
                    </a:lnTo>
                    <a:lnTo>
                      <a:pt x="16680" y="3195"/>
                    </a:lnTo>
                    <a:lnTo>
                      <a:pt x="16680" y="3004"/>
                    </a:lnTo>
                    <a:lnTo>
                      <a:pt x="16429" y="3004"/>
                    </a:lnTo>
                    <a:lnTo>
                      <a:pt x="15762" y="3385"/>
                    </a:lnTo>
                    <a:lnTo>
                      <a:pt x="15429" y="3195"/>
                    </a:lnTo>
                    <a:lnTo>
                      <a:pt x="15178" y="3195"/>
                    </a:lnTo>
                    <a:lnTo>
                      <a:pt x="15178" y="3528"/>
                    </a:lnTo>
                    <a:lnTo>
                      <a:pt x="15429" y="3719"/>
                    </a:lnTo>
                    <a:lnTo>
                      <a:pt x="15762" y="3719"/>
                    </a:lnTo>
                    <a:lnTo>
                      <a:pt x="16096" y="3910"/>
                    </a:lnTo>
                    <a:lnTo>
                      <a:pt x="16680" y="3910"/>
                    </a:lnTo>
                    <a:lnTo>
                      <a:pt x="16429" y="4053"/>
                    </a:lnTo>
                    <a:lnTo>
                      <a:pt x="16429" y="4244"/>
                    </a:lnTo>
                    <a:lnTo>
                      <a:pt x="16429" y="4053"/>
                    </a:lnTo>
                    <a:lnTo>
                      <a:pt x="15762" y="4053"/>
                    </a:lnTo>
                    <a:lnTo>
                      <a:pt x="15762" y="4434"/>
                    </a:lnTo>
                    <a:lnTo>
                      <a:pt x="15429" y="4577"/>
                    </a:lnTo>
                    <a:close/>
                    <a:moveTo>
                      <a:pt x="14845" y="8487"/>
                    </a:moveTo>
                    <a:lnTo>
                      <a:pt x="14845" y="8297"/>
                    </a:lnTo>
                    <a:lnTo>
                      <a:pt x="15178" y="8297"/>
                    </a:lnTo>
                    <a:lnTo>
                      <a:pt x="14845" y="8297"/>
                    </a:lnTo>
                    <a:lnTo>
                      <a:pt x="14845" y="7963"/>
                    </a:lnTo>
                    <a:lnTo>
                      <a:pt x="15178" y="7963"/>
                    </a:lnTo>
                    <a:lnTo>
                      <a:pt x="15178" y="8487"/>
                    </a:lnTo>
                    <a:lnTo>
                      <a:pt x="14845" y="8487"/>
                    </a:lnTo>
                    <a:close/>
                    <a:moveTo>
                      <a:pt x="5004" y="13256"/>
                    </a:moveTo>
                    <a:lnTo>
                      <a:pt x="5004" y="13446"/>
                    </a:lnTo>
                    <a:lnTo>
                      <a:pt x="5004" y="13256"/>
                    </a:lnTo>
                    <a:close/>
                    <a:moveTo>
                      <a:pt x="4670" y="13446"/>
                    </a:moveTo>
                    <a:lnTo>
                      <a:pt x="5004" y="13446"/>
                    </a:lnTo>
                    <a:lnTo>
                      <a:pt x="4670" y="13446"/>
                    </a:lnTo>
                    <a:close/>
                    <a:moveTo>
                      <a:pt x="4670" y="13446"/>
                    </a:moveTo>
                    <a:close/>
                    <a:moveTo>
                      <a:pt x="4337" y="13637"/>
                    </a:moveTo>
                    <a:lnTo>
                      <a:pt x="4670" y="13637"/>
                    </a:lnTo>
                    <a:lnTo>
                      <a:pt x="4337" y="13637"/>
                    </a:lnTo>
                    <a:close/>
                    <a:moveTo>
                      <a:pt x="4337" y="13971"/>
                    </a:moveTo>
                    <a:lnTo>
                      <a:pt x="4003" y="13780"/>
                    </a:lnTo>
                    <a:lnTo>
                      <a:pt x="4003" y="13637"/>
                    </a:lnTo>
                    <a:lnTo>
                      <a:pt x="4337" y="13637"/>
                    </a:lnTo>
                    <a:lnTo>
                      <a:pt x="4337" y="13780"/>
                    </a:lnTo>
                    <a:lnTo>
                      <a:pt x="4670" y="13780"/>
                    </a:lnTo>
                    <a:lnTo>
                      <a:pt x="4337" y="13971"/>
                    </a:lnTo>
                    <a:close/>
                    <a:moveTo>
                      <a:pt x="6171" y="13971"/>
                    </a:moveTo>
                    <a:lnTo>
                      <a:pt x="6505" y="13780"/>
                    </a:lnTo>
                    <a:lnTo>
                      <a:pt x="6505" y="13971"/>
                    </a:lnTo>
                    <a:lnTo>
                      <a:pt x="6171" y="13971"/>
                    </a:lnTo>
                    <a:close/>
                    <a:moveTo>
                      <a:pt x="6171" y="14162"/>
                    </a:moveTo>
                    <a:lnTo>
                      <a:pt x="6171" y="14305"/>
                    </a:lnTo>
                    <a:lnTo>
                      <a:pt x="6171" y="14162"/>
                    </a:lnTo>
                    <a:close/>
                    <a:moveTo>
                      <a:pt x="5921" y="13780"/>
                    </a:moveTo>
                    <a:lnTo>
                      <a:pt x="5921" y="14162"/>
                    </a:lnTo>
                    <a:lnTo>
                      <a:pt x="6171" y="14162"/>
                    </a:lnTo>
                    <a:lnTo>
                      <a:pt x="6171" y="13780"/>
                    </a:lnTo>
                    <a:lnTo>
                      <a:pt x="5921" y="13780"/>
                    </a:lnTo>
                    <a:close/>
                    <a:moveTo>
                      <a:pt x="11759" y="12207"/>
                    </a:moveTo>
                    <a:lnTo>
                      <a:pt x="11759" y="11873"/>
                    </a:lnTo>
                    <a:lnTo>
                      <a:pt x="12093" y="11873"/>
                    </a:lnTo>
                    <a:lnTo>
                      <a:pt x="12093" y="12207"/>
                    </a:lnTo>
                    <a:lnTo>
                      <a:pt x="11759" y="12207"/>
                    </a:lnTo>
                    <a:close/>
                    <a:moveTo>
                      <a:pt x="10842" y="12016"/>
                    </a:moveTo>
                    <a:lnTo>
                      <a:pt x="11175" y="11873"/>
                    </a:lnTo>
                    <a:lnTo>
                      <a:pt x="11425" y="11873"/>
                    </a:lnTo>
                    <a:lnTo>
                      <a:pt x="11175" y="12016"/>
                    </a:lnTo>
                    <a:lnTo>
                      <a:pt x="10842" y="12016"/>
                    </a:lnTo>
                    <a:close/>
                    <a:moveTo>
                      <a:pt x="9591" y="13446"/>
                    </a:moveTo>
                    <a:lnTo>
                      <a:pt x="10175" y="13446"/>
                    </a:lnTo>
                    <a:lnTo>
                      <a:pt x="9924" y="13256"/>
                    </a:lnTo>
                    <a:lnTo>
                      <a:pt x="9924" y="13113"/>
                    </a:lnTo>
                    <a:lnTo>
                      <a:pt x="10175" y="12922"/>
                    </a:lnTo>
                    <a:lnTo>
                      <a:pt x="10508" y="12922"/>
                    </a:lnTo>
                    <a:lnTo>
                      <a:pt x="10508" y="12731"/>
                    </a:lnTo>
                    <a:lnTo>
                      <a:pt x="10842" y="12731"/>
                    </a:lnTo>
                    <a:lnTo>
                      <a:pt x="11175" y="12922"/>
                    </a:lnTo>
                    <a:lnTo>
                      <a:pt x="11425" y="12922"/>
                    </a:lnTo>
                    <a:lnTo>
                      <a:pt x="12093" y="12540"/>
                    </a:lnTo>
                    <a:lnTo>
                      <a:pt x="12093" y="12397"/>
                    </a:lnTo>
                    <a:lnTo>
                      <a:pt x="11759" y="12397"/>
                    </a:lnTo>
                    <a:lnTo>
                      <a:pt x="11425" y="12207"/>
                    </a:lnTo>
                    <a:lnTo>
                      <a:pt x="11175" y="12207"/>
                    </a:lnTo>
                    <a:lnTo>
                      <a:pt x="10842" y="12016"/>
                    </a:lnTo>
                    <a:lnTo>
                      <a:pt x="10508" y="12207"/>
                    </a:lnTo>
                    <a:lnTo>
                      <a:pt x="10508" y="12397"/>
                    </a:lnTo>
                    <a:lnTo>
                      <a:pt x="10175" y="12397"/>
                    </a:lnTo>
                    <a:lnTo>
                      <a:pt x="9924" y="12540"/>
                    </a:lnTo>
                    <a:lnTo>
                      <a:pt x="9591" y="12540"/>
                    </a:lnTo>
                    <a:lnTo>
                      <a:pt x="9591" y="12397"/>
                    </a:lnTo>
                    <a:lnTo>
                      <a:pt x="9257" y="12397"/>
                    </a:lnTo>
                    <a:lnTo>
                      <a:pt x="9007" y="12540"/>
                    </a:lnTo>
                    <a:lnTo>
                      <a:pt x="9007" y="12731"/>
                    </a:lnTo>
                    <a:lnTo>
                      <a:pt x="8673" y="12731"/>
                    </a:lnTo>
                    <a:lnTo>
                      <a:pt x="8673" y="12922"/>
                    </a:lnTo>
                    <a:lnTo>
                      <a:pt x="9257" y="12922"/>
                    </a:lnTo>
                    <a:lnTo>
                      <a:pt x="9257" y="13446"/>
                    </a:lnTo>
                    <a:lnTo>
                      <a:pt x="9591" y="13446"/>
                    </a:lnTo>
                    <a:close/>
                    <a:moveTo>
                      <a:pt x="7756" y="15926"/>
                    </a:moveTo>
                    <a:lnTo>
                      <a:pt x="7756" y="15735"/>
                    </a:lnTo>
                    <a:lnTo>
                      <a:pt x="7422" y="15735"/>
                    </a:lnTo>
                    <a:lnTo>
                      <a:pt x="7422" y="15926"/>
                    </a:lnTo>
                    <a:lnTo>
                      <a:pt x="7756" y="16117"/>
                    </a:lnTo>
                    <a:lnTo>
                      <a:pt x="8090" y="15926"/>
                    </a:lnTo>
                    <a:lnTo>
                      <a:pt x="7756" y="15926"/>
                    </a:lnTo>
                    <a:close/>
                    <a:moveTo>
                      <a:pt x="8090" y="15735"/>
                    </a:moveTo>
                    <a:lnTo>
                      <a:pt x="8090" y="15401"/>
                    </a:lnTo>
                    <a:lnTo>
                      <a:pt x="8340" y="15544"/>
                    </a:lnTo>
                    <a:lnTo>
                      <a:pt x="8090" y="15735"/>
                    </a:lnTo>
                    <a:close/>
                    <a:moveTo>
                      <a:pt x="7756" y="15401"/>
                    </a:moveTo>
                    <a:lnTo>
                      <a:pt x="7756" y="15211"/>
                    </a:lnTo>
                    <a:lnTo>
                      <a:pt x="8090" y="15020"/>
                    </a:lnTo>
                    <a:lnTo>
                      <a:pt x="8090" y="14877"/>
                    </a:lnTo>
                    <a:lnTo>
                      <a:pt x="7756" y="14877"/>
                    </a:lnTo>
                    <a:lnTo>
                      <a:pt x="8340" y="14877"/>
                    </a:lnTo>
                    <a:lnTo>
                      <a:pt x="8340" y="13637"/>
                    </a:lnTo>
                    <a:lnTo>
                      <a:pt x="8673" y="13637"/>
                    </a:lnTo>
                    <a:lnTo>
                      <a:pt x="8673" y="13446"/>
                    </a:lnTo>
                    <a:lnTo>
                      <a:pt x="8340" y="13446"/>
                    </a:lnTo>
                    <a:lnTo>
                      <a:pt x="8340" y="13256"/>
                    </a:lnTo>
                    <a:lnTo>
                      <a:pt x="8090" y="13256"/>
                    </a:lnTo>
                    <a:lnTo>
                      <a:pt x="7756" y="13113"/>
                    </a:lnTo>
                    <a:lnTo>
                      <a:pt x="8090" y="13113"/>
                    </a:lnTo>
                    <a:lnTo>
                      <a:pt x="8090" y="12731"/>
                    </a:lnTo>
                    <a:lnTo>
                      <a:pt x="7756" y="12731"/>
                    </a:lnTo>
                    <a:lnTo>
                      <a:pt x="7422" y="12922"/>
                    </a:lnTo>
                    <a:lnTo>
                      <a:pt x="7089" y="12731"/>
                    </a:lnTo>
                    <a:lnTo>
                      <a:pt x="7089" y="12540"/>
                    </a:lnTo>
                    <a:lnTo>
                      <a:pt x="7422" y="12540"/>
                    </a:lnTo>
                    <a:lnTo>
                      <a:pt x="7756" y="12397"/>
                    </a:lnTo>
                    <a:lnTo>
                      <a:pt x="8340" y="12540"/>
                    </a:lnTo>
                    <a:lnTo>
                      <a:pt x="8673" y="12540"/>
                    </a:lnTo>
                    <a:lnTo>
                      <a:pt x="8673" y="12207"/>
                    </a:lnTo>
                    <a:lnTo>
                      <a:pt x="8340" y="12207"/>
                    </a:lnTo>
                    <a:lnTo>
                      <a:pt x="8673" y="12016"/>
                    </a:lnTo>
                    <a:lnTo>
                      <a:pt x="9007" y="12207"/>
                    </a:lnTo>
                    <a:lnTo>
                      <a:pt x="9257" y="12016"/>
                    </a:lnTo>
                    <a:lnTo>
                      <a:pt x="10842" y="12016"/>
                    </a:lnTo>
                    <a:lnTo>
                      <a:pt x="10842" y="11873"/>
                    </a:lnTo>
                    <a:lnTo>
                      <a:pt x="11175" y="11873"/>
                    </a:lnTo>
                    <a:lnTo>
                      <a:pt x="11425" y="11682"/>
                    </a:lnTo>
                    <a:lnTo>
                      <a:pt x="11759" y="11491"/>
                    </a:lnTo>
                    <a:lnTo>
                      <a:pt x="12093" y="11682"/>
                    </a:lnTo>
                    <a:lnTo>
                      <a:pt x="12343" y="11682"/>
                    </a:lnTo>
                    <a:lnTo>
                      <a:pt x="12343" y="11873"/>
                    </a:lnTo>
                    <a:lnTo>
                      <a:pt x="12093" y="12016"/>
                    </a:lnTo>
                    <a:lnTo>
                      <a:pt x="12343" y="12016"/>
                    </a:lnTo>
                    <a:lnTo>
                      <a:pt x="12343" y="12540"/>
                    </a:lnTo>
                    <a:lnTo>
                      <a:pt x="12676" y="12540"/>
                    </a:lnTo>
                    <a:lnTo>
                      <a:pt x="13010" y="12731"/>
                    </a:lnTo>
                    <a:lnTo>
                      <a:pt x="13594" y="12731"/>
                    </a:lnTo>
                    <a:lnTo>
                      <a:pt x="13594" y="12540"/>
                    </a:lnTo>
                    <a:lnTo>
                      <a:pt x="13927" y="12397"/>
                    </a:lnTo>
                    <a:lnTo>
                      <a:pt x="13927" y="12207"/>
                    </a:lnTo>
                    <a:lnTo>
                      <a:pt x="14261" y="12016"/>
                    </a:lnTo>
                    <a:lnTo>
                      <a:pt x="14511" y="12016"/>
                    </a:lnTo>
                    <a:lnTo>
                      <a:pt x="14511" y="11682"/>
                    </a:lnTo>
                    <a:lnTo>
                      <a:pt x="13927" y="11682"/>
                    </a:lnTo>
                    <a:lnTo>
                      <a:pt x="13927" y="11301"/>
                    </a:lnTo>
                    <a:lnTo>
                      <a:pt x="14261" y="11301"/>
                    </a:lnTo>
                    <a:lnTo>
                      <a:pt x="14261" y="11491"/>
                    </a:lnTo>
                    <a:lnTo>
                      <a:pt x="15178" y="11491"/>
                    </a:lnTo>
                    <a:lnTo>
                      <a:pt x="14845" y="11682"/>
                    </a:lnTo>
                    <a:lnTo>
                      <a:pt x="15178" y="11682"/>
                    </a:lnTo>
                    <a:lnTo>
                      <a:pt x="15429" y="11491"/>
                    </a:lnTo>
                    <a:lnTo>
                      <a:pt x="16429" y="11491"/>
                    </a:lnTo>
                    <a:lnTo>
                      <a:pt x="16429" y="11158"/>
                    </a:lnTo>
                    <a:lnTo>
                      <a:pt x="17013" y="11158"/>
                    </a:lnTo>
                    <a:lnTo>
                      <a:pt x="17013" y="11491"/>
                    </a:lnTo>
                    <a:lnTo>
                      <a:pt x="17347" y="11491"/>
                    </a:lnTo>
                    <a:lnTo>
                      <a:pt x="17347" y="10967"/>
                    </a:lnTo>
                    <a:lnTo>
                      <a:pt x="17597" y="10776"/>
                    </a:lnTo>
                    <a:lnTo>
                      <a:pt x="17931" y="10776"/>
                    </a:lnTo>
                    <a:lnTo>
                      <a:pt x="17597" y="10633"/>
                    </a:lnTo>
                    <a:lnTo>
                      <a:pt x="17931" y="10442"/>
                    </a:lnTo>
                    <a:lnTo>
                      <a:pt x="18264" y="10442"/>
                    </a:lnTo>
                    <a:lnTo>
                      <a:pt x="18264" y="11301"/>
                    </a:lnTo>
                    <a:lnTo>
                      <a:pt x="18514" y="11158"/>
                    </a:lnTo>
                    <a:lnTo>
                      <a:pt x="18848" y="11158"/>
                    </a:lnTo>
                    <a:lnTo>
                      <a:pt x="19181" y="10967"/>
                    </a:lnTo>
                    <a:lnTo>
                      <a:pt x="19181" y="10633"/>
                    </a:lnTo>
                    <a:lnTo>
                      <a:pt x="19515" y="10442"/>
                    </a:lnTo>
                    <a:lnTo>
                      <a:pt x="18848" y="10061"/>
                    </a:lnTo>
                    <a:lnTo>
                      <a:pt x="18848" y="8869"/>
                    </a:lnTo>
                    <a:lnTo>
                      <a:pt x="18514" y="8487"/>
                    </a:lnTo>
                    <a:lnTo>
                      <a:pt x="18264" y="8154"/>
                    </a:lnTo>
                    <a:lnTo>
                      <a:pt x="18264" y="7772"/>
                    </a:lnTo>
                    <a:lnTo>
                      <a:pt x="18848" y="7629"/>
                    </a:lnTo>
                    <a:lnTo>
                      <a:pt x="19181" y="7772"/>
                    </a:lnTo>
                    <a:lnTo>
                      <a:pt x="19181" y="7438"/>
                    </a:lnTo>
                    <a:lnTo>
                      <a:pt x="18848" y="7438"/>
                    </a:lnTo>
                    <a:lnTo>
                      <a:pt x="18848" y="6199"/>
                    </a:lnTo>
                    <a:lnTo>
                      <a:pt x="18514" y="5817"/>
                    </a:lnTo>
                    <a:lnTo>
                      <a:pt x="18264" y="5817"/>
                    </a:lnTo>
                    <a:lnTo>
                      <a:pt x="18264" y="5483"/>
                    </a:lnTo>
                    <a:lnTo>
                      <a:pt x="17931" y="5483"/>
                    </a:lnTo>
                    <a:lnTo>
                      <a:pt x="17347" y="5150"/>
                    </a:lnTo>
                    <a:lnTo>
                      <a:pt x="17347" y="4959"/>
                    </a:lnTo>
                    <a:lnTo>
                      <a:pt x="17013" y="4768"/>
                    </a:lnTo>
                    <a:lnTo>
                      <a:pt x="17013" y="4577"/>
                    </a:lnTo>
                    <a:lnTo>
                      <a:pt x="16680" y="4434"/>
                    </a:lnTo>
                    <a:lnTo>
                      <a:pt x="16429" y="4434"/>
                    </a:lnTo>
                    <a:lnTo>
                      <a:pt x="16429" y="4768"/>
                    </a:lnTo>
                    <a:lnTo>
                      <a:pt x="16680" y="4768"/>
                    </a:lnTo>
                    <a:lnTo>
                      <a:pt x="17013" y="4577"/>
                    </a:lnTo>
                    <a:lnTo>
                      <a:pt x="17013" y="4959"/>
                    </a:lnTo>
                    <a:lnTo>
                      <a:pt x="16429" y="4959"/>
                    </a:lnTo>
                    <a:lnTo>
                      <a:pt x="16680" y="5150"/>
                    </a:lnTo>
                    <a:lnTo>
                      <a:pt x="16429" y="5150"/>
                    </a:lnTo>
                    <a:lnTo>
                      <a:pt x="16096" y="4959"/>
                    </a:lnTo>
                    <a:lnTo>
                      <a:pt x="16096" y="4768"/>
                    </a:lnTo>
                    <a:lnTo>
                      <a:pt x="15762" y="4768"/>
                    </a:lnTo>
                    <a:lnTo>
                      <a:pt x="15762" y="5293"/>
                    </a:lnTo>
                    <a:lnTo>
                      <a:pt x="15429" y="5483"/>
                    </a:lnTo>
                    <a:lnTo>
                      <a:pt x="15762" y="5674"/>
                    </a:lnTo>
                    <a:lnTo>
                      <a:pt x="16096" y="5817"/>
                    </a:lnTo>
                    <a:lnTo>
                      <a:pt x="15762" y="6008"/>
                    </a:lnTo>
                    <a:lnTo>
                      <a:pt x="15429" y="6008"/>
                    </a:lnTo>
                    <a:lnTo>
                      <a:pt x="15429" y="6199"/>
                    </a:lnTo>
                    <a:lnTo>
                      <a:pt x="15762" y="6199"/>
                    </a:lnTo>
                    <a:lnTo>
                      <a:pt x="16096" y="6008"/>
                    </a:lnTo>
                    <a:lnTo>
                      <a:pt x="16429" y="6389"/>
                    </a:lnTo>
                    <a:lnTo>
                      <a:pt x="16429" y="7248"/>
                    </a:lnTo>
                    <a:lnTo>
                      <a:pt x="16096" y="7772"/>
                    </a:lnTo>
                    <a:lnTo>
                      <a:pt x="16096" y="8154"/>
                    </a:lnTo>
                    <a:lnTo>
                      <a:pt x="15762" y="8297"/>
                    </a:lnTo>
                    <a:lnTo>
                      <a:pt x="15429" y="8487"/>
                    </a:lnTo>
                    <a:lnTo>
                      <a:pt x="15429" y="9012"/>
                    </a:lnTo>
                    <a:lnTo>
                      <a:pt x="15178" y="9203"/>
                    </a:lnTo>
                    <a:lnTo>
                      <a:pt x="14261" y="9393"/>
                    </a:lnTo>
                    <a:lnTo>
                      <a:pt x="13927" y="9536"/>
                    </a:lnTo>
                    <a:lnTo>
                      <a:pt x="13594" y="9393"/>
                    </a:lnTo>
                    <a:lnTo>
                      <a:pt x="13260" y="9203"/>
                    </a:lnTo>
                    <a:lnTo>
                      <a:pt x="13594" y="9012"/>
                    </a:lnTo>
                    <a:lnTo>
                      <a:pt x="13594" y="8869"/>
                    </a:lnTo>
                    <a:lnTo>
                      <a:pt x="13927" y="8869"/>
                    </a:lnTo>
                    <a:lnTo>
                      <a:pt x="13927" y="8678"/>
                    </a:lnTo>
                    <a:lnTo>
                      <a:pt x="13260" y="8869"/>
                    </a:lnTo>
                    <a:lnTo>
                      <a:pt x="13010" y="9012"/>
                    </a:lnTo>
                    <a:lnTo>
                      <a:pt x="13010" y="9727"/>
                    </a:lnTo>
                    <a:lnTo>
                      <a:pt x="12676" y="9918"/>
                    </a:lnTo>
                    <a:lnTo>
                      <a:pt x="12676" y="10633"/>
                    </a:lnTo>
                    <a:lnTo>
                      <a:pt x="12343" y="10633"/>
                    </a:lnTo>
                    <a:lnTo>
                      <a:pt x="12676" y="10776"/>
                    </a:lnTo>
                    <a:lnTo>
                      <a:pt x="12093" y="10776"/>
                    </a:lnTo>
                    <a:lnTo>
                      <a:pt x="11759" y="10633"/>
                    </a:lnTo>
                    <a:lnTo>
                      <a:pt x="11425" y="10633"/>
                    </a:lnTo>
                    <a:lnTo>
                      <a:pt x="10842" y="10776"/>
                    </a:lnTo>
                    <a:lnTo>
                      <a:pt x="10508" y="10776"/>
                    </a:lnTo>
                    <a:lnTo>
                      <a:pt x="10175" y="10967"/>
                    </a:lnTo>
                    <a:lnTo>
                      <a:pt x="9007" y="10967"/>
                    </a:lnTo>
                    <a:lnTo>
                      <a:pt x="8673" y="11158"/>
                    </a:lnTo>
                    <a:lnTo>
                      <a:pt x="8340" y="11301"/>
                    </a:lnTo>
                    <a:lnTo>
                      <a:pt x="8340" y="11491"/>
                    </a:lnTo>
                    <a:lnTo>
                      <a:pt x="7756" y="11682"/>
                    </a:lnTo>
                    <a:lnTo>
                      <a:pt x="7422" y="11873"/>
                    </a:lnTo>
                    <a:lnTo>
                      <a:pt x="7422" y="12016"/>
                    </a:lnTo>
                    <a:lnTo>
                      <a:pt x="6839" y="12016"/>
                    </a:lnTo>
                    <a:lnTo>
                      <a:pt x="6505" y="12207"/>
                    </a:lnTo>
                    <a:lnTo>
                      <a:pt x="6839" y="12397"/>
                    </a:lnTo>
                    <a:lnTo>
                      <a:pt x="6839" y="12540"/>
                    </a:lnTo>
                    <a:lnTo>
                      <a:pt x="6505" y="12540"/>
                    </a:lnTo>
                    <a:lnTo>
                      <a:pt x="6171" y="12731"/>
                    </a:lnTo>
                    <a:lnTo>
                      <a:pt x="6171" y="12922"/>
                    </a:lnTo>
                    <a:lnTo>
                      <a:pt x="5921" y="13113"/>
                    </a:lnTo>
                    <a:lnTo>
                      <a:pt x="5588" y="13113"/>
                    </a:lnTo>
                    <a:lnTo>
                      <a:pt x="5254" y="13256"/>
                    </a:lnTo>
                    <a:lnTo>
                      <a:pt x="5588" y="13256"/>
                    </a:lnTo>
                    <a:lnTo>
                      <a:pt x="5588" y="13446"/>
                    </a:lnTo>
                    <a:lnTo>
                      <a:pt x="5254" y="13446"/>
                    </a:lnTo>
                    <a:lnTo>
                      <a:pt x="5588" y="13637"/>
                    </a:lnTo>
                    <a:lnTo>
                      <a:pt x="5588" y="13780"/>
                    </a:lnTo>
                    <a:lnTo>
                      <a:pt x="5921" y="13637"/>
                    </a:lnTo>
                    <a:lnTo>
                      <a:pt x="6171" y="13637"/>
                    </a:lnTo>
                    <a:lnTo>
                      <a:pt x="6171" y="13780"/>
                    </a:lnTo>
                    <a:lnTo>
                      <a:pt x="6505" y="13780"/>
                    </a:lnTo>
                    <a:lnTo>
                      <a:pt x="6171" y="13637"/>
                    </a:lnTo>
                    <a:lnTo>
                      <a:pt x="5921" y="13637"/>
                    </a:lnTo>
                    <a:lnTo>
                      <a:pt x="5921" y="13256"/>
                    </a:lnTo>
                    <a:lnTo>
                      <a:pt x="6171" y="13256"/>
                    </a:lnTo>
                    <a:lnTo>
                      <a:pt x="6505" y="13446"/>
                    </a:lnTo>
                    <a:lnTo>
                      <a:pt x="6505" y="13637"/>
                    </a:lnTo>
                    <a:lnTo>
                      <a:pt x="6839" y="13780"/>
                    </a:lnTo>
                    <a:lnTo>
                      <a:pt x="6839" y="13971"/>
                    </a:lnTo>
                    <a:lnTo>
                      <a:pt x="6505" y="14162"/>
                    </a:lnTo>
                    <a:lnTo>
                      <a:pt x="6171" y="14162"/>
                    </a:lnTo>
                    <a:lnTo>
                      <a:pt x="6171" y="14305"/>
                    </a:lnTo>
                    <a:lnTo>
                      <a:pt x="6505" y="14495"/>
                    </a:lnTo>
                    <a:lnTo>
                      <a:pt x="6505" y="14686"/>
                    </a:lnTo>
                    <a:lnTo>
                      <a:pt x="6839" y="14877"/>
                    </a:lnTo>
                    <a:lnTo>
                      <a:pt x="6839" y="15211"/>
                    </a:lnTo>
                    <a:lnTo>
                      <a:pt x="7422" y="15211"/>
                    </a:lnTo>
                    <a:lnTo>
                      <a:pt x="7422" y="15020"/>
                    </a:lnTo>
                    <a:lnTo>
                      <a:pt x="7089" y="14877"/>
                    </a:lnTo>
                    <a:lnTo>
                      <a:pt x="7089" y="14686"/>
                    </a:lnTo>
                    <a:lnTo>
                      <a:pt x="7422" y="14686"/>
                    </a:lnTo>
                    <a:lnTo>
                      <a:pt x="7422" y="14877"/>
                    </a:lnTo>
                    <a:lnTo>
                      <a:pt x="7756" y="15211"/>
                    </a:lnTo>
                    <a:lnTo>
                      <a:pt x="7756" y="1540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0" name="Freeform 13"/>
              <p:cNvSpPr/>
              <p:nvPr/>
            </p:nvSpPr>
            <p:spPr>
              <a:xfrm>
                <a:off x="9145092" y="2366333"/>
                <a:ext cx="144019" cy="206862"/>
              </a:xfrm>
              <a:custGeom>
                <a:avLst/>
                <a:gdLst/>
                <a:ahLst/>
                <a:cxnLst>
                  <a:cxn ang="0">
                    <a:pos x="wd2" y="hd2"/>
                  </a:cxn>
                  <a:cxn ang="5400000">
                    <a:pos x="wd2" y="hd2"/>
                  </a:cxn>
                  <a:cxn ang="10800000">
                    <a:pos x="wd2" y="hd2"/>
                  </a:cxn>
                  <a:cxn ang="16200000">
                    <a:pos x="wd2" y="hd2"/>
                  </a:cxn>
                </a:cxnLst>
                <a:rect l="0" t="0" r="r" b="b"/>
                <a:pathLst>
                  <a:path w="21600" h="21600" extrusionOk="0">
                    <a:moveTo>
                      <a:pt x="12843" y="15746"/>
                    </a:moveTo>
                    <a:lnTo>
                      <a:pt x="14011" y="15746"/>
                    </a:lnTo>
                    <a:lnTo>
                      <a:pt x="12843" y="15746"/>
                    </a:lnTo>
                    <a:close/>
                    <a:moveTo>
                      <a:pt x="6422" y="17966"/>
                    </a:moveTo>
                    <a:lnTo>
                      <a:pt x="5254" y="17159"/>
                    </a:lnTo>
                    <a:lnTo>
                      <a:pt x="6422" y="17159"/>
                    </a:lnTo>
                    <a:lnTo>
                      <a:pt x="6422" y="17966"/>
                    </a:lnTo>
                    <a:close/>
                    <a:moveTo>
                      <a:pt x="17222" y="14938"/>
                    </a:moveTo>
                    <a:lnTo>
                      <a:pt x="16054" y="14938"/>
                    </a:lnTo>
                    <a:lnTo>
                      <a:pt x="16054" y="15746"/>
                    </a:lnTo>
                    <a:lnTo>
                      <a:pt x="17222" y="15746"/>
                    </a:lnTo>
                    <a:lnTo>
                      <a:pt x="17222" y="14938"/>
                    </a:lnTo>
                    <a:close/>
                    <a:moveTo>
                      <a:pt x="20432" y="18572"/>
                    </a:moveTo>
                    <a:lnTo>
                      <a:pt x="20432" y="17966"/>
                    </a:lnTo>
                    <a:lnTo>
                      <a:pt x="21600" y="17966"/>
                    </a:lnTo>
                    <a:lnTo>
                      <a:pt x="21600" y="18572"/>
                    </a:lnTo>
                    <a:lnTo>
                      <a:pt x="20432" y="18572"/>
                    </a:lnTo>
                    <a:close/>
                    <a:moveTo>
                      <a:pt x="21600" y="17159"/>
                    </a:moveTo>
                    <a:lnTo>
                      <a:pt x="20432" y="17966"/>
                    </a:lnTo>
                    <a:lnTo>
                      <a:pt x="20432" y="16351"/>
                    </a:lnTo>
                    <a:lnTo>
                      <a:pt x="21600" y="16351"/>
                    </a:lnTo>
                    <a:lnTo>
                      <a:pt x="21600" y="17159"/>
                    </a:lnTo>
                    <a:close/>
                    <a:moveTo>
                      <a:pt x="7589" y="21600"/>
                    </a:moveTo>
                    <a:lnTo>
                      <a:pt x="7589" y="20994"/>
                    </a:lnTo>
                    <a:lnTo>
                      <a:pt x="9632" y="20187"/>
                    </a:lnTo>
                    <a:lnTo>
                      <a:pt x="10800" y="20994"/>
                    </a:lnTo>
                    <a:lnTo>
                      <a:pt x="9632" y="21600"/>
                    </a:lnTo>
                    <a:lnTo>
                      <a:pt x="7589" y="21600"/>
                    </a:lnTo>
                    <a:close/>
                    <a:moveTo>
                      <a:pt x="0" y="3634"/>
                    </a:moveTo>
                    <a:lnTo>
                      <a:pt x="876" y="3634"/>
                    </a:lnTo>
                    <a:lnTo>
                      <a:pt x="3211" y="5249"/>
                    </a:lnTo>
                    <a:lnTo>
                      <a:pt x="4378" y="5854"/>
                    </a:lnTo>
                    <a:lnTo>
                      <a:pt x="5254" y="5854"/>
                    </a:lnTo>
                    <a:lnTo>
                      <a:pt x="5254" y="6662"/>
                    </a:lnTo>
                    <a:lnTo>
                      <a:pt x="6422" y="7469"/>
                    </a:lnTo>
                    <a:lnTo>
                      <a:pt x="4378" y="7469"/>
                    </a:lnTo>
                    <a:lnTo>
                      <a:pt x="4378" y="6662"/>
                    </a:lnTo>
                    <a:lnTo>
                      <a:pt x="3211" y="7469"/>
                    </a:lnTo>
                    <a:lnTo>
                      <a:pt x="2043" y="8075"/>
                    </a:lnTo>
                    <a:lnTo>
                      <a:pt x="4378" y="8882"/>
                    </a:lnTo>
                    <a:lnTo>
                      <a:pt x="5254" y="8882"/>
                    </a:lnTo>
                    <a:lnTo>
                      <a:pt x="5254" y="10497"/>
                    </a:lnTo>
                    <a:lnTo>
                      <a:pt x="6422" y="10497"/>
                    </a:lnTo>
                    <a:lnTo>
                      <a:pt x="6422" y="11910"/>
                    </a:lnTo>
                    <a:lnTo>
                      <a:pt x="5254" y="11910"/>
                    </a:lnTo>
                    <a:lnTo>
                      <a:pt x="5254" y="12718"/>
                    </a:lnTo>
                    <a:lnTo>
                      <a:pt x="6422" y="12718"/>
                    </a:lnTo>
                    <a:lnTo>
                      <a:pt x="6422" y="13323"/>
                    </a:lnTo>
                    <a:lnTo>
                      <a:pt x="5254" y="13323"/>
                    </a:lnTo>
                    <a:lnTo>
                      <a:pt x="5254" y="14131"/>
                    </a:lnTo>
                    <a:lnTo>
                      <a:pt x="6422" y="14938"/>
                    </a:lnTo>
                    <a:lnTo>
                      <a:pt x="5254" y="14938"/>
                    </a:lnTo>
                    <a:lnTo>
                      <a:pt x="6422" y="16351"/>
                    </a:lnTo>
                    <a:lnTo>
                      <a:pt x="7589" y="16351"/>
                    </a:lnTo>
                    <a:lnTo>
                      <a:pt x="7589" y="17966"/>
                    </a:lnTo>
                    <a:lnTo>
                      <a:pt x="8465" y="17159"/>
                    </a:lnTo>
                    <a:lnTo>
                      <a:pt x="8465" y="16351"/>
                    </a:lnTo>
                    <a:lnTo>
                      <a:pt x="8465" y="17159"/>
                    </a:lnTo>
                    <a:lnTo>
                      <a:pt x="11676" y="14938"/>
                    </a:lnTo>
                    <a:lnTo>
                      <a:pt x="12843" y="14938"/>
                    </a:lnTo>
                    <a:lnTo>
                      <a:pt x="12843" y="15746"/>
                    </a:lnTo>
                    <a:lnTo>
                      <a:pt x="12843" y="14938"/>
                    </a:lnTo>
                    <a:lnTo>
                      <a:pt x="14011" y="14938"/>
                    </a:lnTo>
                    <a:lnTo>
                      <a:pt x="14011" y="15746"/>
                    </a:lnTo>
                    <a:lnTo>
                      <a:pt x="15178" y="14938"/>
                    </a:lnTo>
                    <a:lnTo>
                      <a:pt x="16054" y="15746"/>
                    </a:lnTo>
                    <a:lnTo>
                      <a:pt x="16054" y="14938"/>
                    </a:lnTo>
                    <a:lnTo>
                      <a:pt x="17222" y="14131"/>
                    </a:lnTo>
                    <a:lnTo>
                      <a:pt x="18389" y="14131"/>
                    </a:lnTo>
                    <a:lnTo>
                      <a:pt x="19265" y="13323"/>
                    </a:lnTo>
                    <a:lnTo>
                      <a:pt x="19265" y="10497"/>
                    </a:lnTo>
                    <a:lnTo>
                      <a:pt x="18389" y="10497"/>
                    </a:lnTo>
                    <a:lnTo>
                      <a:pt x="18389" y="8075"/>
                    </a:lnTo>
                    <a:lnTo>
                      <a:pt x="17222" y="7469"/>
                    </a:lnTo>
                    <a:lnTo>
                      <a:pt x="17222" y="5854"/>
                    </a:lnTo>
                    <a:lnTo>
                      <a:pt x="14011" y="3634"/>
                    </a:lnTo>
                    <a:lnTo>
                      <a:pt x="11676" y="2221"/>
                    </a:lnTo>
                    <a:lnTo>
                      <a:pt x="9632" y="0"/>
                    </a:lnTo>
                    <a:lnTo>
                      <a:pt x="8465" y="606"/>
                    </a:lnTo>
                    <a:lnTo>
                      <a:pt x="5254" y="606"/>
                    </a:lnTo>
                    <a:lnTo>
                      <a:pt x="3211" y="2221"/>
                    </a:lnTo>
                    <a:lnTo>
                      <a:pt x="876" y="2221"/>
                    </a:lnTo>
                    <a:lnTo>
                      <a:pt x="0" y="3028"/>
                    </a:lnTo>
                    <a:lnTo>
                      <a:pt x="0" y="363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1" name="Freeform 14"/>
              <p:cNvSpPr/>
              <p:nvPr/>
            </p:nvSpPr>
            <p:spPr>
              <a:xfrm>
                <a:off x="9078921" y="2173006"/>
                <a:ext cx="151803" cy="235861"/>
              </a:xfrm>
              <a:custGeom>
                <a:avLst/>
                <a:gdLst/>
                <a:ahLst/>
                <a:cxnLst>
                  <a:cxn ang="0">
                    <a:pos x="wd2" y="hd2"/>
                  </a:cxn>
                  <a:cxn ang="5400000">
                    <a:pos x="wd2" y="hd2"/>
                  </a:cxn>
                  <a:cxn ang="10800000">
                    <a:pos x="wd2" y="hd2"/>
                  </a:cxn>
                  <a:cxn ang="16200000">
                    <a:pos x="wd2" y="hd2"/>
                  </a:cxn>
                </a:cxnLst>
                <a:rect l="0" t="0" r="r" b="b"/>
                <a:pathLst>
                  <a:path w="21600" h="21600" extrusionOk="0">
                    <a:moveTo>
                      <a:pt x="0" y="13633"/>
                    </a:moveTo>
                    <a:lnTo>
                      <a:pt x="0" y="12393"/>
                    </a:lnTo>
                    <a:lnTo>
                      <a:pt x="1108" y="11685"/>
                    </a:lnTo>
                    <a:lnTo>
                      <a:pt x="1108" y="10446"/>
                    </a:lnTo>
                    <a:lnTo>
                      <a:pt x="3323" y="9738"/>
                    </a:lnTo>
                    <a:lnTo>
                      <a:pt x="3323" y="9030"/>
                    </a:lnTo>
                    <a:lnTo>
                      <a:pt x="4154" y="9030"/>
                    </a:lnTo>
                    <a:lnTo>
                      <a:pt x="5262" y="7790"/>
                    </a:lnTo>
                    <a:lnTo>
                      <a:pt x="5262" y="5843"/>
                    </a:lnTo>
                    <a:lnTo>
                      <a:pt x="6369" y="5134"/>
                    </a:lnTo>
                    <a:lnTo>
                      <a:pt x="7200" y="6551"/>
                    </a:lnTo>
                    <a:lnTo>
                      <a:pt x="9415" y="6551"/>
                    </a:lnTo>
                    <a:lnTo>
                      <a:pt x="10246" y="7082"/>
                    </a:lnTo>
                    <a:lnTo>
                      <a:pt x="12462" y="6551"/>
                    </a:lnTo>
                    <a:lnTo>
                      <a:pt x="13569" y="7082"/>
                    </a:lnTo>
                    <a:lnTo>
                      <a:pt x="14400" y="5843"/>
                    </a:lnTo>
                    <a:lnTo>
                      <a:pt x="13569" y="5843"/>
                    </a:lnTo>
                    <a:lnTo>
                      <a:pt x="13569" y="5134"/>
                    </a:lnTo>
                    <a:lnTo>
                      <a:pt x="12462" y="4426"/>
                    </a:lnTo>
                    <a:lnTo>
                      <a:pt x="13569" y="4426"/>
                    </a:lnTo>
                    <a:lnTo>
                      <a:pt x="15508" y="3895"/>
                    </a:lnTo>
                    <a:lnTo>
                      <a:pt x="15508" y="3187"/>
                    </a:lnTo>
                    <a:lnTo>
                      <a:pt x="16615" y="2479"/>
                    </a:lnTo>
                    <a:lnTo>
                      <a:pt x="17446" y="2479"/>
                    </a:lnTo>
                    <a:lnTo>
                      <a:pt x="17446" y="0"/>
                    </a:lnTo>
                    <a:lnTo>
                      <a:pt x="18554" y="531"/>
                    </a:lnTo>
                    <a:lnTo>
                      <a:pt x="18554" y="1239"/>
                    </a:lnTo>
                    <a:lnTo>
                      <a:pt x="20492" y="1948"/>
                    </a:lnTo>
                    <a:lnTo>
                      <a:pt x="21600" y="2479"/>
                    </a:lnTo>
                    <a:lnTo>
                      <a:pt x="19662" y="3187"/>
                    </a:lnTo>
                    <a:lnTo>
                      <a:pt x="19662" y="3895"/>
                    </a:lnTo>
                    <a:lnTo>
                      <a:pt x="18554" y="5134"/>
                    </a:lnTo>
                    <a:lnTo>
                      <a:pt x="18554" y="5843"/>
                    </a:lnTo>
                    <a:lnTo>
                      <a:pt x="19662" y="6551"/>
                    </a:lnTo>
                    <a:lnTo>
                      <a:pt x="19662" y="7790"/>
                    </a:lnTo>
                    <a:lnTo>
                      <a:pt x="20492" y="8498"/>
                    </a:lnTo>
                    <a:lnTo>
                      <a:pt x="19662" y="8498"/>
                    </a:lnTo>
                    <a:lnTo>
                      <a:pt x="18554" y="9030"/>
                    </a:lnTo>
                    <a:lnTo>
                      <a:pt x="19662" y="9738"/>
                    </a:lnTo>
                    <a:lnTo>
                      <a:pt x="16615" y="11154"/>
                    </a:lnTo>
                    <a:lnTo>
                      <a:pt x="17446" y="11154"/>
                    </a:lnTo>
                    <a:lnTo>
                      <a:pt x="16615" y="11685"/>
                    </a:lnTo>
                    <a:lnTo>
                      <a:pt x="15508" y="11685"/>
                    </a:lnTo>
                    <a:lnTo>
                      <a:pt x="14400" y="12393"/>
                    </a:lnTo>
                    <a:lnTo>
                      <a:pt x="14400" y="13102"/>
                    </a:lnTo>
                    <a:lnTo>
                      <a:pt x="12462" y="13102"/>
                    </a:lnTo>
                    <a:lnTo>
                      <a:pt x="12462" y="13633"/>
                    </a:lnTo>
                    <a:lnTo>
                      <a:pt x="13569" y="14341"/>
                    </a:lnTo>
                    <a:lnTo>
                      <a:pt x="12462" y="15049"/>
                    </a:lnTo>
                    <a:lnTo>
                      <a:pt x="13569" y="15757"/>
                    </a:lnTo>
                    <a:lnTo>
                      <a:pt x="14400" y="15757"/>
                    </a:lnTo>
                    <a:lnTo>
                      <a:pt x="15508" y="16289"/>
                    </a:lnTo>
                    <a:lnTo>
                      <a:pt x="18554" y="16997"/>
                    </a:lnTo>
                    <a:lnTo>
                      <a:pt x="18554" y="17705"/>
                    </a:lnTo>
                    <a:lnTo>
                      <a:pt x="17446" y="18236"/>
                    </a:lnTo>
                    <a:lnTo>
                      <a:pt x="14400" y="18236"/>
                    </a:lnTo>
                    <a:lnTo>
                      <a:pt x="12462" y="19652"/>
                    </a:lnTo>
                    <a:lnTo>
                      <a:pt x="10246" y="19652"/>
                    </a:lnTo>
                    <a:lnTo>
                      <a:pt x="9415" y="20361"/>
                    </a:lnTo>
                    <a:lnTo>
                      <a:pt x="9415" y="20892"/>
                    </a:lnTo>
                    <a:lnTo>
                      <a:pt x="8308" y="20361"/>
                    </a:lnTo>
                    <a:lnTo>
                      <a:pt x="7200" y="20892"/>
                    </a:lnTo>
                    <a:lnTo>
                      <a:pt x="8308" y="20892"/>
                    </a:lnTo>
                    <a:lnTo>
                      <a:pt x="7200" y="21600"/>
                    </a:lnTo>
                    <a:lnTo>
                      <a:pt x="5262" y="21600"/>
                    </a:lnTo>
                    <a:lnTo>
                      <a:pt x="6369" y="20892"/>
                    </a:lnTo>
                    <a:lnTo>
                      <a:pt x="5262" y="20361"/>
                    </a:lnTo>
                    <a:lnTo>
                      <a:pt x="4154" y="20892"/>
                    </a:lnTo>
                    <a:lnTo>
                      <a:pt x="4154" y="18944"/>
                    </a:lnTo>
                    <a:lnTo>
                      <a:pt x="5262" y="18236"/>
                    </a:lnTo>
                    <a:lnTo>
                      <a:pt x="6369" y="18236"/>
                    </a:lnTo>
                    <a:lnTo>
                      <a:pt x="7200" y="17705"/>
                    </a:lnTo>
                    <a:lnTo>
                      <a:pt x="6369" y="18236"/>
                    </a:lnTo>
                    <a:lnTo>
                      <a:pt x="4154" y="18236"/>
                    </a:lnTo>
                    <a:lnTo>
                      <a:pt x="4154" y="16289"/>
                    </a:lnTo>
                    <a:lnTo>
                      <a:pt x="5262" y="15757"/>
                    </a:lnTo>
                    <a:lnTo>
                      <a:pt x="4154" y="15049"/>
                    </a:lnTo>
                    <a:lnTo>
                      <a:pt x="5262" y="15049"/>
                    </a:lnTo>
                    <a:lnTo>
                      <a:pt x="5262" y="14341"/>
                    </a:lnTo>
                    <a:lnTo>
                      <a:pt x="4154" y="14341"/>
                    </a:lnTo>
                    <a:lnTo>
                      <a:pt x="3323" y="15049"/>
                    </a:lnTo>
                    <a:lnTo>
                      <a:pt x="2215" y="14341"/>
                    </a:lnTo>
                    <a:lnTo>
                      <a:pt x="1108" y="14341"/>
                    </a:lnTo>
                    <a:lnTo>
                      <a:pt x="1108" y="15049"/>
                    </a:lnTo>
                    <a:lnTo>
                      <a:pt x="0" y="1363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2" name="Freeform 15"/>
              <p:cNvSpPr/>
              <p:nvPr/>
            </p:nvSpPr>
            <p:spPr>
              <a:xfrm>
                <a:off x="7846989" y="1871415"/>
                <a:ext cx="988660" cy="415657"/>
              </a:xfrm>
              <a:custGeom>
                <a:avLst/>
                <a:gdLst/>
                <a:ahLst/>
                <a:cxnLst>
                  <a:cxn ang="0">
                    <a:pos x="wd2" y="hd2"/>
                  </a:cxn>
                  <a:cxn ang="5400000">
                    <a:pos x="wd2" y="hd2"/>
                  </a:cxn>
                  <a:cxn ang="10800000">
                    <a:pos x="wd2" y="hd2"/>
                  </a:cxn>
                  <a:cxn ang="16200000">
                    <a:pos x="wd2" y="hd2"/>
                  </a:cxn>
                </a:cxnLst>
                <a:rect l="0" t="0" r="r" b="b"/>
                <a:pathLst>
                  <a:path w="21600" h="21600" extrusionOk="0">
                    <a:moveTo>
                      <a:pt x="0" y="7836"/>
                    </a:moveTo>
                    <a:lnTo>
                      <a:pt x="170" y="7033"/>
                    </a:lnTo>
                    <a:lnTo>
                      <a:pt x="638" y="7033"/>
                    </a:lnTo>
                    <a:lnTo>
                      <a:pt x="935" y="6329"/>
                    </a:lnTo>
                    <a:lnTo>
                      <a:pt x="935" y="5927"/>
                    </a:lnTo>
                    <a:lnTo>
                      <a:pt x="1276" y="5526"/>
                    </a:lnTo>
                    <a:lnTo>
                      <a:pt x="1276" y="5224"/>
                    </a:lnTo>
                    <a:lnTo>
                      <a:pt x="1446" y="5224"/>
                    </a:lnTo>
                    <a:lnTo>
                      <a:pt x="1573" y="4822"/>
                    </a:lnTo>
                    <a:lnTo>
                      <a:pt x="1573" y="4420"/>
                    </a:lnTo>
                    <a:lnTo>
                      <a:pt x="1913" y="4420"/>
                    </a:lnTo>
                    <a:lnTo>
                      <a:pt x="1913" y="4119"/>
                    </a:lnTo>
                    <a:lnTo>
                      <a:pt x="2041" y="3717"/>
                    </a:lnTo>
                    <a:lnTo>
                      <a:pt x="3019" y="3717"/>
                    </a:lnTo>
                    <a:lnTo>
                      <a:pt x="3019" y="4119"/>
                    </a:lnTo>
                    <a:lnTo>
                      <a:pt x="3784" y="4119"/>
                    </a:lnTo>
                    <a:lnTo>
                      <a:pt x="3784" y="4420"/>
                    </a:lnTo>
                    <a:lnTo>
                      <a:pt x="4124" y="5224"/>
                    </a:lnTo>
                    <a:lnTo>
                      <a:pt x="4252" y="5224"/>
                    </a:lnTo>
                    <a:lnTo>
                      <a:pt x="4592" y="5526"/>
                    </a:lnTo>
                    <a:lnTo>
                      <a:pt x="4720" y="5224"/>
                    </a:lnTo>
                    <a:lnTo>
                      <a:pt x="6293" y="5224"/>
                    </a:lnTo>
                    <a:lnTo>
                      <a:pt x="6463" y="4822"/>
                    </a:lnTo>
                    <a:lnTo>
                      <a:pt x="6463" y="4420"/>
                    </a:lnTo>
                    <a:lnTo>
                      <a:pt x="6293" y="4420"/>
                    </a:lnTo>
                    <a:lnTo>
                      <a:pt x="6293" y="3315"/>
                    </a:lnTo>
                    <a:lnTo>
                      <a:pt x="6165" y="2913"/>
                    </a:lnTo>
                    <a:lnTo>
                      <a:pt x="5825" y="2913"/>
                    </a:lnTo>
                    <a:lnTo>
                      <a:pt x="5825" y="1808"/>
                    </a:lnTo>
                    <a:lnTo>
                      <a:pt x="5995" y="1507"/>
                    </a:lnTo>
                    <a:lnTo>
                      <a:pt x="5995" y="703"/>
                    </a:lnTo>
                    <a:lnTo>
                      <a:pt x="6293" y="703"/>
                    </a:lnTo>
                    <a:lnTo>
                      <a:pt x="6293" y="0"/>
                    </a:lnTo>
                    <a:lnTo>
                      <a:pt x="6633" y="0"/>
                    </a:lnTo>
                    <a:lnTo>
                      <a:pt x="6761" y="301"/>
                    </a:lnTo>
                    <a:lnTo>
                      <a:pt x="6931" y="301"/>
                    </a:lnTo>
                    <a:lnTo>
                      <a:pt x="7101" y="703"/>
                    </a:lnTo>
                    <a:lnTo>
                      <a:pt x="7739" y="703"/>
                    </a:lnTo>
                    <a:lnTo>
                      <a:pt x="7739" y="1105"/>
                    </a:lnTo>
                    <a:lnTo>
                      <a:pt x="8504" y="1105"/>
                    </a:lnTo>
                    <a:lnTo>
                      <a:pt x="8504" y="1507"/>
                    </a:lnTo>
                    <a:lnTo>
                      <a:pt x="8674" y="1808"/>
                    </a:lnTo>
                    <a:lnTo>
                      <a:pt x="8674" y="2210"/>
                    </a:lnTo>
                    <a:lnTo>
                      <a:pt x="8844" y="2612"/>
                    </a:lnTo>
                    <a:lnTo>
                      <a:pt x="8844" y="2913"/>
                    </a:lnTo>
                    <a:lnTo>
                      <a:pt x="8972" y="2913"/>
                    </a:lnTo>
                    <a:lnTo>
                      <a:pt x="9142" y="3315"/>
                    </a:lnTo>
                    <a:lnTo>
                      <a:pt x="9312" y="3315"/>
                    </a:lnTo>
                    <a:lnTo>
                      <a:pt x="9609" y="3717"/>
                    </a:lnTo>
                    <a:lnTo>
                      <a:pt x="10247" y="3717"/>
                    </a:lnTo>
                    <a:lnTo>
                      <a:pt x="10417" y="3315"/>
                    </a:lnTo>
                    <a:lnTo>
                      <a:pt x="10545" y="2913"/>
                    </a:lnTo>
                    <a:lnTo>
                      <a:pt x="11991" y="2913"/>
                    </a:lnTo>
                    <a:lnTo>
                      <a:pt x="12118" y="3315"/>
                    </a:lnTo>
                    <a:lnTo>
                      <a:pt x="12458" y="3717"/>
                    </a:lnTo>
                    <a:lnTo>
                      <a:pt x="12756" y="3717"/>
                    </a:lnTo>
                    <a:lnTo>
                      <a:pt x="12926" y="4119"/>
                    </a:lnTo>
                    <a:lnTo>
                      <a:pt x="13096" y="4420"/>
                    </a:lnTo>
                    <a:lnTo>
                      <a:pt x="13224" y="4420"/>
                    </a:lnTo>
                    <a:lnTo>
                      <a:pt x="13394" y="4822"/>
                    </a:lnTo>
                    <a:lnTo>
                      <a:pt x="15137" y="4822"/>
                    </a:lnTo>
                    <a:lnTo>
                      <a:pt x="15137" y="4420"/>
                    </a:lnTo>
                    <a:lnTo>
                      <a:pt x="15435" y="4119"/>
                    </a:lnTo>
                    <a:lnTo>
                      <a:pt x="15775" y="4119"/>
                    </a:lnTo>
                    <a:lnTo>
                      <a:pt x="15775" y="3717"/>
                    </a:lnTo>
                    <a:lnTo>
                      <a:pt x="16243" y="3717"/>
                    </a:lnTo>
                    <a:lnTo>
                      <a:pt x="16370" y="3315"/>
                    </a:lnTo>
                    <a:lnTo>
                      <a:pt x="16370" y="2913"/>
                    </a:lnTo>
                    <a:lnTo>
                      <a:pt x="16540" y="2612"/>
                    </a:lnTo>
                    <a:lnTo>
                      <a:pt x="16710" y="2612"/>
                    </a:lnTo>
                    <a:lnTo>
                      <a:pt x="16710" y="2210"/>
                    </a:lnTo>
                    <a:lnTo>
                      <a:pt x="16838" y="1808"/>
                    </a:lnTo>
                    <a:lnTo>
                      <a:pt x="17008" y="1808"/>
                    </a:lnTo>
                    <a:lnTo>
                      <a:pt x="17008" y="2210"/>
                    </a:lnTo>
                    <a:lnTo>
                      <a:pt x="17178" y="1808"/>
                    </a:lnTo>
                    <a:lnTo>
                      <a:pt x="17348" y="1808"/>
                    </a:lnTo>
                    <a:lnTo>
                      <a:pt x="17476" y="2210"/>
                    </a:lnTo>
                    <a:lnTo>
                      <a:pt x="17646" y="2612"/>
                    </a:lnTo>
                    <a:lnTo>
                      <a:pt x="17943" y="2612"/>
                    </a:lnTo>
                    <a:lnTo>
                      <a:pt x="18113" y="2210"/>
                    </a:lnTo>
                    <a:lnTo>
                      <a:pt x="18581" y="2210"/>
                    </a:lnTo>
                    <a:lnTo>
                      <a:pt x="18751" y="2612"/>
                    </a:lnTo>
                    <a:lnTo>
                      <a:pt x="18581" y="4822"/>
                    </a:lnTo>
                    <a:lnTo>
                      <a:pt x="18581" y="5927"/>
                    </a:lnTo>
                    <a:lnTo>
                      <a:pt x="18411" y="6631"/>
                    </a:lnTo>
                    <a:lnTo>
                      <a:pt x="18581" y="7033"/>
                    </a:lnTo>
                    <a:lnTo>
                      <a:pt x="18921" y="7434"/>
                    </a:lnTo>
                    <a:lnTo>
                      <a:pt x="19219" y="7033"/>
                    </a:lnTo>
                    <a:lnTo>
                      <a:pt x="19687" y="7033"/>
                    </a:lnTo>
                    <a:lnTo>
                      <a:pt x="19857" y="7434"/>
                    </a:lnTo>
                    <a:lnTo>
                      <a:pt x="20027" y="7033"/>
                    </a:lnTo>
                    <a:lnTo>
                      <a:pt x="20027" y="6329"/>
                    </a:lnTo>
                    <a:lnTo>
                      <a:pt x="20154" y="6329"/>
                    </a:lnTo>
                    <a:lnTo>
                      <a:pt x="20324" y="5927"/>
                    </a:lnTo>
                    <a:lnTo>
                      <a:pt x="20622" y="6329"/>
                    </a:lnTo>
                    <a:lnTo>
                      <a:pt x="20792" y="6631"/>
                    </a:lnTo>
                    <a:lnTo>
                      <a:pt x="21090" y="7033"/>
                    </a:lnTo>
                    <a:lnTo>
                      <a:pt x="21260" y="7836"/>
                    </a:lnTo>
                    <a:lnTo>
                      <a:pt x="21430" y="8138"/>
                    </a:lnTo>
                    <a:lnTo>
                      <a:pt x="21600" y="8540"/>
                    </a:lnTo>
                    <a:lnTo>
                      <a:pt x="21600" y="8941"/>
                    </a:lnTo>
                    <a:lnTo>
                      <a:pt x="21430" y="8941"/>
                    </a:lnTo>
                    <a:lnTo>
                      <a:pt x="21430" y="9243"/>
                    </a:lnTo>
                    <a:lnTo>
                      <a:pt x="20792" y="9243"/>
                    </a:lnTo>
                    <a:lnTo>
                      <a:pt x="20622" y="9645"/>
                    </a:lnTo>
                    <a:lnTo>
                      <a:pt x="20494" y="10047"/>
                    </a:lnTo>
                    <a:lnTo>
                      <a:pt x="20154" y="10047"/>
                    </a:lnTo>
                    <a:lnTo>
                      <a:pt x="20154" y="10448"/>
                    </a:lnTo>
                    <a:lnTo>
                      <a:pt x="19857" y="10448"/>
                    </a:lnTo>
                    <a:lnTo>
                      <a:pt x="19687" y="11152"/>
                    </a:lnTo>
                    <a:lnTo>
                      <a:pt x="19687" y="11855"/>
                    </a:lnTo>
                    <a:lnTo>
                      <a:pt x="19517" y="11855"/>
                    </a:lnTo>
                    <a:lnTo>
                      <a:pt x="19219" y="12659"/>
                    </a:lnTo>
                    <a:lnTo>
                      <a:pt x="19049" y="12659"/>
                    </a:lnTo>
                    <a:lnTo>
                      <a:pt x="18751" y="12257"/>
                    </a:lnTo>
                    <a:lnTo>
                      <a:pt x="18751" y="12659"/>
                    </a:lnTo>
                    <a:lnTo>
                      <a:pt x="18581" y="13060"/>
                    </a:lnTo>
                    <a:lnTo>
                      <a:pt x="18411" y="13362"/>
                    </a:lnTo>
                    <a:lnTo>
                      <a:pt x="18283" y="13362"/>
                    </a:lnTo>
                    <a:lnTo>
                      <a:pt x="18283" y="13764"/>
                    </a:lnTo>
                    <a:lnTo>
                      <a:pt x="18113" y="14166"/>
                    </a:lnTo>
                    <a:lnTo>
                      <a:pt x="17943" y="13764"/>
                    </a:lnTo>
                    <a:lnTo>
                      <a:pt x="17646" y="13764"/>
                    </a:lnTo>
                    <a:lnTo>
                      <a:pt x="17476" y="13362"/>
                    </a:lnTo>
                    <a:lnTo>
                      <a:pt x="17008" y="13362"/>
                    </a:lnTo>
                    <a:lnTo>
                      <a:pt x="16838" y="13764"/>
                    </a:lnTo>
                    <a:lnTo>
                      <a:pt x="16710" y="14166"/>
                    </a:lnTo>
                    <a:lnTo>
                      <a:pt x="16710" y="15271"/>
                    </a:lnTo>
                    <a:lnTo>
                      <a:pt x="17008" y="15673"/>
                    </a:lnTo>
                    <a:lnTo>
                      <a:pt x="17348" y="15974"/>
                    </a:lnTo>
                    <a:lnTo>
                      <a:pt x="17348" y="16376"/>
                    </a:lnTo>
                    <a:lnTo>
                      <a:pt x="17178" y="16376"/>
                    </a:lnTo>
                    <a:lnTo>
                      <a:pt x="17178" y="16778"/>
                    </a:lnTo>
                    <a:lnTo>
                      <a:pt x="16838" y="17481"/>
                    </a:lnTo>
                    <a:lnTo>
                      <a:pt x="16710" y="18184"/>
                    </a:lnTo>
                    <a:lnTo>
                      <a:pt x="16540" y="18586"/>
                    </a:lnTo>
                    <a:lnTo>
                      <a:pt x="16370" y="18586"/>
                    </a:lnTo>
                    <a:lnTo>
                      <a:pt x="16243" y="18988"/>
                    </a:lnTo>
                    <a:lnTo>
                      <a:pt x="15902" y="18988"/>
                    </a:lnTo>
                    <a:lnTo>
                      <a:pt x="15775" y="19390"/>
                    </a:lnTo>
                    <a:lnTo>
                      <a:pt x="15137" y="19390"/>
                    </a:lnTo>
                    <a:lnTo>
                      <a:pt x="14967" y="19691"/>
                    </a:lnTo>
                    <a:lnTo>
                      <a:pt x="14797" y="19691"/>
                    </a:lnTo>
                    <a:lnTo>
                      <a:pt x="13861" y="20495"/>
                    </a:lnTo>
                    <a:lnTo>
                      <a:pt x="13691" y="20796"/>
                    </a:lnTo>
                    <a:lnTo>
                      <a:pt x="13394" y="21600"/>
                    </a:lnTo>
                    <a:lnTo>
                      <a:pt x="12926" y="21600"/>
                    </a:lnTo>
                    <a:lnTo>
                      <a:pt x="12926" y="21198"/>
                    </a:lnTo>
                    <a:lnTo>
                      <a:pt x="12586" y="21198"/>
                    </a:lnTo>
                    <a:lnTo>
                      <a:pt x="12288" y="21600"/>
                    </a:lnTo>
                    <a:lnTo>
                      <a:pt x="12118" y="21198"/>
                    </a:lnTo>
                    <a:lnTo>
                      <a:pt x="11820" y="21198"/>
                    </a:lnTo>
                    <a:lnTo>
                      <a:pt x="11523" y="20796"/>
                    </a:lnTo>
                    <a:lnTo>
                      <a:pt x="11013" y="20495"/>
                    </a:lnTo>
                    <a:lnTo>
                      <a:pt x="10715" y="19691"/>
                    </a:lnTo>
                    <a:lnTo>
                      <a:pt x="9439" y="19691"/>
                    </a:lnTo>
                    <a:lnTo>
                      <a:pt x="9439" y="20093"/>
                    </a:lnTo>
                    <a:lnTo>
                      <a:pt x="6931" y="20093"/>
                    </a:lnTo>
                    <a:lnTo>
                      <a:pt x="6761" y="19390"/>
                    </a:lnTo>
                    <a:lnTo>
                      <a:pt x="6761" y="18988"/>
                    </a:lnTo>
                    <a:lnTo>
                      <a:pt x="6633" y="18586"/>
                    </a:lnTo>
                    <a:lnTo>
                      <a:pt x="6463" y="18184"/>
                    </a:lnTo>
                    <a:lnTo>
                      <a:pt x="6463" y="17883"/>
                    </a:lnTo>
                    <a:lnTo>
                      <a:pt x="6293" y="17481"/>
                    </a:lnTo>
                    <a:lnTo>
                      <a:pt x="6165" y="17481"/>
                    </a:lnTo>
                    <a:lnTo>
                      <a:pt x="6165" y="17079"/>
                    </a:lnTo>
                    <a:lnTo>
                      <a:pt x="5825" y="17079"/>
                    </a:lnTo>
                    <a:lnTo>
                      <a:pt x="5698" y="16778"/>
                    </a:lnTo>
                    <a:lnTo>
                      <a:pt x="5357" y="16376"/>
                    </a:lnTo>
                    <a:lnTo>
                      <a:pt x="5060" y="16376"/>
                    </a:lnTo>
                    <a:lnTo>
                      <a:pt x="5060" y="15974"/>
                    </a:lnTo>
                    <a:lnTo>
                      <a:pt x="4890" y="15974"/>
                    </a:lnTo>
                    <a:lnTo>
                      <a:pt x="4422" y="15673"/>
                    </a:lnTo>
                    <a:lnTo>
                      <a:pt x="3019" y="15673"/>
                    </a:lnTo>
                    <a:lnTo>
                      <a:pt x="2679" y="14869"/>
                    </a:lnTo>
                    <a:lnTo>
                      <a:pt x="2679" y="14166"/>
                    </a:lnTo>
                    <a:lnTo>
                      <a:pt x="2849" y="14166"/>
                    </a:lnTo>
                    <a:lnTo>
                      <a:pt x="2849" y="12659"/>
                    </a:lnTo>
                    <a:lnTo>
                      <a:pt x="2679" y="12257"/>
                    </a:lnTo>
                    <a:lnTo>
                      <a:pt x="2551" y="11855"/>
                    </a:lnTo>
                    <a:lnTo>
                      <a:pt x="2381" y="11553"/>
                    </a:lnTo>
                    <a:lnTo>
                      <a:pt x="2381" y="11152"/>
                    </a:lnTo>
                    <a:lnTo>
                      <a:pt x="2211" y="10750"/>
                    </a:lnTo>
                    <a:lnTo>
                      <a:pt x="2041" y="10448"/>
                    </a:lnTo>
                    <a:lnTo>
                      <a:pt x="1913" y="10047"/>
                    </a:lnTo>
                    <a:lnTo>
                      <a:pt x="1743" y="10047"/>
                    </a:lnTo>
                    <a:lnTo>
                      <a:pt x="1573" y="10448"/>
                    </a:lnTo>
                    <a:lnTo>
                      <a:pt x="1446" y="10047"/>
                    </a:lnTo>
                    <a:lnTo>
                      <a:pt x="1106" y="10047"/>
                    </a:lnTo>
                    <a:lnTo>
                      <a:pt x="935" y="10448"/>
                    </a:lnTo>
                    <a:lnTo>
                      <a:pt x="808" y="10047"/>
                    </a:lnTo>
                    <a:lnTo>
                      <a:pt x="808" y="9645"/>
                    </a:lnTo>
                    <a:lnTo>
                      <a:pt x="638" y="9645"/>
                    </a:lnTo>
                    <a:lnTo>
                      <a:pt x="170" y="8540"/>
                    </a:lnTo>
                    <a:lnTo>
                      <a:pt x="170" y="8138"/>
                    </a:lnTo>
                    <a:lnTo>
                      <a:pt x="170" y="8540"/>
                    </a:lnTo>
                    <a:lnTo>
                      <a:pt x="0" y="8138"/>
                    </a:lnTo>
                    <a:lnTo>
                      <a:pt x="0" y="78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3" name="Freeform 16"/>
              <p:cNvSpPr/>
              <p:nvPr/>
            </p:nvSpPr>
            <p:spPr>
              <a:xfrm>
                <a:off x="6622846" y="1792149"/>
                <a:ext cx="1210522" cy="574186"/>
              </a:xfrm>
              <a:custGeom>
                <a:avLst/>
                <a:gdLst/>
                <a:ahLst/>
                <a:cxnLst>
                  <a:cxn ang="0">
                    <a:pos x="wd2" y="hd2"/>
                  </a:cxn>
                  <a:cxn ang="5400000">
                    <a:pos x="wd2" y="hd2"/>
                  </a:cxn>
                  <a:cxn ang="10800000">
                    <a:pos x="wd2" y="hd2"/>
                  </a:cxn>
                  <a:cxn ang="16200000">
                    <a:pos x="wd2" y="hd2"/>
                  </a:cxn>
                </a:cxnLst>
                <a:rect l="0" t="0" r="r" b="b"/>
                <a:pathLst>
                  <a:path w="21600" h="21600" extrusionOk="0">
                    <a:moveTo>
                      <a:pt x="1667" y="14545"/>
                    </a:moveTo>
                    <a:lnTo>
                      <a:pt x="1528" y="14327"/>
                    </a:lnTo>
                    <a:lnTo>
                      <a:pt x="1285" y="14545"/>
                    </a:lnTo>
                    <a:lnTo>
                      <a:pt x="1146" y="14327"/>
                    </a:lnTo>
                    <a:lnTo>
                      <a:pt x="1146" y="14036"/>
                    </a:lnTo>
                    <a:lnTo>
                      <a:pt x="1424" y="14036"/>
                    </a:lnTo>
                    <a:lnTo>
                      <a:pt x="1146" y="13236"/>
                    </a:lnTo>
                    <a:lnTo>
                      <a:pt x="903" y="12945"/>
                    </a:lnTo>
                    <a:lnTo>
                      <a:pt x="521" y="12655"/>
                    </a:lnTo>
                    <a:lnTo>
                      <a:pt x="521" y="12945"/>
                    </a:lnTo>
                    <a:lnTo>
                      <a:pt x="243" y="12436"/>
                    </a:lnTo>
                    <a:lnTo>
                      <a:pt x="243" y="12145"/>
                    </a:lnTo>
                    <a:lnTo>
                      <a:pt x="0" y="11855"/>
                    </a:lnTo>
                    <a:lnTo>
                      <a:pt x="0" y="11564"/>
                    </a:lnTo>
                    <a:lnTo>
                      <a:pt x="139" y="10764"/>
                    </a:lnTo>
                    <a:lnTo>
                      <a:pt x="0" y="10764"/>
                    </a:lnTo>
                    <a:lnTo>
                      <a:pt x="0" y="10255"/>
                    </a:lnTo>
                    <a:lnTo>
                      <a:pt x="139" y="9964"/>
                    </a:lnTo>
                    <a:lnTo>
                      <a:pt x="243" y="9673"/>
                    </a:lnTo>
                    <a:lnTo>
                      <a:pt x="243" y="9455"/>
                    </a:lnTo>
                    <a:lnTo>
                      <a:pt x="382" y="9164"/>
                    </a:lnTo>
                    <a:lnTo>
                      <a:pt x="625" y="9673"/>
                    </a:lnTo>
                    <a:lnTo>
                      <a:pt x="625" y="9964"/>
                    </a:lnTo>
                    <a:lnTo>
                      <a:pt x="903" y="10255"/>
                    </a:lnTo>
                    <a:lnTo>
                      <a:pt x="1007" y="9964"/>
                    </a:lnTo>
                    <a:lnTo>
                      <a:pt x="1007" y="9673"/>
                    </a:lnTo>
                    <a:lnTo>
                      <a:pt x="903" y="8873"/>
                    </a:lnTo>
                    <a:lnTo>
                      <a:pt x="1146" y="8655"/>
                    </a:lnTo>
                    <a:lnTo>
                      <a:pt x="1285" y="8655"/>
                    </a:lnTo>
                    <a:lnTo>
                      <a:pt x="1285" y="8073"/>
                    </a:lnTo>
                    <a:lnTo>
                      <a:pt x="1424" y="7782"/>
                    </a:lnTo>
                    <a:lnTo>
                      <a:pt x="1528" y="7782"/>
                    </a:lnTo>
                    <a:lnTo>
                      <a:pt x="1528" y="7564"/>
                    </a:lnTo>
                    <a:lnTo>
                      <a:pt x="1806" y="7564"/>
                    </a:lnTo>
                    <a:lnTo>
                      <a:pt x="1806" y="6982"/>
                    </a:lnTo>
                    <a:lnTo>
                      <a:pt x="1910" y="7273"/>
                    </a:lnTo>
                    <a:lnTo>
                      <a:pt x="2049" y="7273"/>
                    </a:lnTo>
                    <a:lnTo>
                      <a:pt x="2049" y="7782"/>
                    </a:lnTo>
                    <a:lnTo>
                      <a:pt x="2188" y="7564"/>
                    </a:lnTo>
                    <a:lnTo>
                      <a:pt x="2188" y="7273"/>
                    </a:lnTo>
                    <a:lnTo>
                      <a:pt x="2292" y="7273"/>
                    </a:lnTo>
                    <a:lnTo>
                      <a:pt x="2292" y="7564"/>
                    </a:lnTo>
                    <a:lnTo>
                      <a:pt x="2292" y="7273"/>
                    </a:lnTo>
                    <a:lnTo>
                      <a:pt x="2431" y="7273"/>
                    </a:lnTo>
                    <a:lnTo>
                      <a:pt x="2570" y="6982"/>
                    </a:lnTo>
                    <a:lnTo>
                      <a:pt x="2709" y="6982"/>
                    </a:lnTo>
                    <a:lnTo>
                      <a:pt x="2709" y="7273"/>
                    </a:lnTo>
                    <a:lnTo>
                      <a:pt x="2813" y="7564"/>
                    </a:lnTo>
                    <a:lnTo>
                      <a:pt x="3091" y="7273"/>
                    </a:lnTo>
                    <a:lnTo>
                      <a:pt x="3195" y="7273"/>
                    </a:lnTo>
                    <a:lnTo>
                      <a:pt x="3195" y="7564"/>
                    </a:lnTo>
                    <a:lnTo>
                      <a:pt x="3334" y="7564"/>
                    </a:lnTo>
                    <a:lnTo>
                      <a:pt x="3473" y="7782"/>
                    </a:lnTo>
                    <a:lnTo>
                      <a:pt x="3577" y="7782"/>
                    </a:lnTo>
                    <a:lnTo>
                      <a:pt x="3577" y="8073"/>
                    </a:lnTo>
                    <a:lnTo>
                      <a:pt x="3855" y="8364"/>
                    </a:lnTo>
                    <a:lnTo>
                      <a:pt x="3994" y="8364"/>
                    </a:lnTo>
                    <a:lnTo>
                      <a:pt x="3994" y="8655"/>
                    </a:lnTo>
                    <a:lnTo>
                      <a:pt x="4098" y="8655"/>
                    </a:lnTo>
                    <a:lnTo>
                      <a:pt x="4098" y="8364"/>
                    </a:lnTo>
                    <a:lnTo>
                      <a:pt x="4237" y="8073"/>
                    </a:lnTo>
                    <a:lnTo>
                      <a:pt x="4237" y="8364"/>
                    </a:lnTo>
                    <a:lnTo>
                      <a:pt x="4480" y="8364"/>
                    </a:lnTo>
                    <a:lnTo>
                      <a:pt x="4480" y="8655"/>
                    </a:lnTo>
                    <a:lnTo>
                      <a:pt x="4619" y="8655"/>
                    </a:lnTo>
                    <a:lnTo>
                      <a:pt x="4758" y="8364"/>
                    </a:lnTo>
                    <a:lnTo>
                      <a:pt x="4758" y="8073"/>
                    </a:lnTo>
                    <a:lnTo>
                      <a:pt x="4896" y="8073"/>
                    </a:lnTo>
                    <a:lnTo>
                      <a:pt x="4896" y="7782"/>
                    </a:lnTo>
                    <a:lnTo>
                      <a:pt x="5278" y="7782"/>
                    </a:lnTo>
                    <a:lnTo>
                      <a:pt x="5383" y="8073"/>
                    </a:lnTo>
                    <a:lnTo>
                      <a:pt x="5660" y="8073"/>
                    </a:lnTo>
                    <a:lnTo>
                      <a:pt x="5522" y="7782"/>
                    </a:lnTo>
                    <a:lnTo>
                      <a:pt x="5765" y="7782"/>
                    </a:lnTo>
                    <a:lnTo>
                      <a:pt x="5904" y="7564"/>
                    </a:lnTo>
                    <a:lnTo>
                      <a:pt x="6042" y="7782"/>
                    </a:lnTo>
                    <a:lnTo>
                      <a:pt x="6042" y="8073"/>
                    </a:lnTo>
                    <a:lnTo>
                      <a:pt x="5904" y="8073"/>
                    </a:lnTo>
                    <a:lnTo>
                      <a:pt x="6042" y="8364"/>
                    </a:lnTo>
                    <a:lnTo>
                      <a:pt x="6424" y="8364"/>
                    </a:lnTo>
                    <a:lnTo>
                      <a:pt x="6668" y="8655"/>
                    </a:lnTo>
                    <a:lnTo>
                      <a:pt x="6806" y="8655"/>
                    </a:lnTo>
                    <a:lnTo>
                      <a:pt x="6806" y="8073"/>
                    </a:lnTo>
                    <a:lnTo>
                      <a:pt x="6945" y="8073"/>
                    </a:lnTo>
                    <a:lnTo>
                      <a:pt x="7050" y="8364"/>
                    </a:lnTo>
                    <a:lnTo>
                      <a:pt x="7188" y="8364"/>
                    </a:lnTo>
                    <a:lnTo>
                      <a:pt x="7466" y="8073"/>
                    </a:lnTo>
                    <a:lnTo>
                      <a:pt x="7466" y="6982"/>
                    </a:lnTo>
                    <a:lnTo>
                      <a:pt x="7188" y="6982"/>
                    </a:lnTo>
                    <a:lnTo>
                      <a:pt x="7050" y="6764"/>
                    </a:lnTo>
                    <a:lnTo>
                      <a:pt x="6945" y="6764"/>
                    </a:lnTo>
                    <a:lnTo>
                      <a:pt x="6945" y="6473"/>
                    </a:lnTo>
                    <a:lnTo>
                      <a:pt x="6806" y="6473"/>
                    </a:lnTo>
                    <a:lnTo>
                      <a:pt x="6668" y="6182"/>
                    </a:lnTo>
                    <a:lnTo>
                      <a:pt x="6806" y="6182"/>
                    </a:lnTo>
                    <a:lnTo>
                      <a:pt x="6945" y="5964"/>
                    </a:lnTo>
                    <a:lnTo>
                      <a:pt x="6945" y="5382"/>
                    </a:lnTo>
                    <a:lnTo>
                      <a:pt x="6806" y="5382"/>
                    </a:lnTo>
                    <a:lnTo>
                      <a:pt x="6806" y="5091"/>
                    </a:lnTo>
                    <a:lnTo>
                      <a:pt x="6945" y="4873"/>
                    </a:lnTo>
                    <a:lnTo>
                      <a:pt x="7050" y="4582"/>
                    </a:lnTo>
                    <a:lnTo>
                      <a:pt x="7466" y="4582"/>
                    </a:lnTo>
                    <a:lnTo>
                      <a:pt x="7466" y="4291"/>
                    </a:lnTo>
                    <a:lnTo>
                      <a:pt x="7327" y="4073"/>
                    </a:lnTo>
                    <a:lnTo>
                      <a:pt x="7188" y="4073"/>
                    </a:lnTo>
                    <a:lnTo>
                      <a:pt x="7188" y="4291"/>
                    </a:lnTo>
                    <a:lnTo>
                      <a:pt x="7050" y="4073"/>
                    </a:lnTo>
                    <a:lnTo>
                      <a:pt x="6945" y="4073"/>
                    </a:lnTo>
                    <a:lnTo>
                      <a:pt x="7050" y="4073"/>
                    </a:lnTo>
                    <a:lnTo>
                      <a:pt x="7050" y="3782"/>
                    </a:lnTo>
                    <a:lnTo>
                      <a:pt x="6806" y="3782"/>
                    </a:lnTo>
                    <a:lnTo>
                      <a:pt x="6806" y="3200"/>
                    </a:lnTo>
                    <a:lnTo>
                      <a:pt x="6945" y="3200"/>
                    </a:lnTo>
                    <a:lnTo>
                      <a:pt x="6945" y="2982"/>
                    </a:lnTo>
                    <a:lnTo>
                      <a:pt x="7050" y="2982"/>
                    </a:lnTo>
                    <a:lnTo>
                      <a:pt x="7050" y="3200"/>
                    </a:lnTo>
                    <a:lnTo>
                      <a:pt x="7466" y="3200"/>
                    </a:lnTo>
                    <a:lnTo>
                      <a:pt x="7466" y="2982"/>
                    </a:lnTo>
                    <a:lnTo>
                      <a:pt x="7570" y="2982"/>
                    </a:lnTo>
                    <a:lnTo>
                      <a:pt x="7709" y="3200"/>
                    </a:lnTo>
                    <a:lnTo>
                      <a:pt x="7709" y="2982"/>
                    </a:lnTo>
                    <a:lnTo>
                      <a:pt x="7952" y="2691"/>
                    </a:lnTo>
                    <a:lnTo>
                      <a:pt x="8334" y="2691"/>
                    </a:lnTo>
                    <a:lnTo>
                      <a:pt x="8334" y="2400"/>
                    </a:lnTo>
                    <a:lnTo>
                      <a:pt x="8473" y="2400"/>
                    </a:lnTo>
                    <a:lnTo>
                      <a:pt x="8612" y="2182"/>
                    </a:lnTo>
                    <a:lnTo>
                      <a:pt x="8994" y="2182"/>
                    </a:lnTo>
                    <a:lnTo>
                      <a:pt x="8994" y="1891"/>
                    </a:lnTo>
                    <a:lnTo>
                      <a:pt x="9133" y="1891"/>
                    </a:lnTo>
                    <a:lnTo>
                      <a:pt x="9133" y="1600"/>
                    </a:lnTo>
                    <a:lnTo>
                      <a:pt x="9654" y="1600"/>
                    </a:lnTo>
                    <a:lnTo>
                      <a:pt x="9897" y="1091"/>
                    </a:lnTo>
                    <a:lnTo>
                      <a:pt x="10140" y="1091"/>
                    </a:lnTo>
                    <a:lnTo>
                      <a:pt x="10140" y="800"/>
                    </a:lnTo>
                    <a:lnTo>
                      <a:pt x="10418" y="800"/>
                    </a:lnTo>
                    <a:lnTo>
                      <a:pt x="10418" y="509"/>
                    </a:lnTo>
                    <a:lnTo>
                      <a:pt x="10522" y="509"/>
                    </a:lnTo>
                    <a:lnTo>
                      <a:pt x="10522" y="291"/>
                    </a:lnTo>
                    <a:lnTo>
                      <a:pt x="10661" y="0"/>
                    </a:lnTo>
                    <a:lnTo>
                      <a:pt x="10800" y="291"/>
                    </a:lnTo>
                    <a:lnTo>
                      <a:pt x="10800" y="0"/>
                    </a:lnTo>
                    <a:lnTo>
                      <a:pt x="11043" y="291"/>
                    </a:lnTo>
                    <a:lnTo>
                      <a:pt x="11703" y="291"/>
                    </a:lnTo>
                    <a:lnTo>
                      <a:pt x="11703" y="509"/>
                    </a:lnTo>
                    <a:lnTo>
                      <a:pt x="11807" y="800"/>
                    </a:lnTo>
                    <a:lnTo>
                      <a:pt x="11807" y="1091"/>
                    </a:lnTo>
                    <a:lnTo>
                      <a:pt x="11946" y="1091"/>
                    </a:lnTo>
                    <a:lnTo>
                      <a:pt x="11946" y="1600"/>
                    </a:lnTo>
                    <a:lnTo>
                      <a:pt x="11807" y="1600"/>
                    </a:lnTo>
                    <a:lnTo>
                      <a:pt x="11946" y="1891"/>
                    </a:lnTo>
                    <a:lnTo>
                      <a:pt x="12328" y="1891"/>
                    </a:lnTo>
                    <a:lnTo>
                      <a:pt x="12328" y="1600"/>
                    </a:lnTo>
                    <a:lnTo>
                      <a:pt x="12328" y="1891"/>
                    </a:lnTo>
                    <a:lnTo>
                      <a:pt x="12467" y="1891"/>
                    </a:lnTo>
                    <a:lnTo>
                      <a:pt x="12467" y="1600"/>
                    </a:lnTo>
                    <a:lnTo>
                      <a:pt x="12710" y="1891"/>
                    </a:lnTo>
                    <a:lnTo>
                      <a:pt x="12710" y="2400"/>
                    </a:lnTo>
                    <a:lnTo>
                      <a:pt x="12849" y="2400"/>
                    </a:lnTo>
                    <a:lnTo>
                      <a:pt x="12849" y="1891"/>
                    </a:lnTo>
                    <a:lnTo>
                      <a:pt x="12988" y="1891"/>
                    </a:lnTo>
                    <a:lnTo>
                      <a:pt x="13092" y="2182"/>
                    </a:lnTo>
                    <a:lnTo>
                      <a:pt x="13370" y="2182"/>
                    </a:lnTo>
                    <a:lnTo>
                      <a:pt x="13370" y="2400"/>
                    </a:lnTo>
                    <a:lnTo>
                      <a:pt x="13231" y="2400"/>
                    </a:lnTo>
                    <a:lnTo>
                      <a:pt x="13231" y="2691"/>
                    </a:lnTo>
                    <a:lnTo>
                      <a:pt x="13370" y="2982"/>
                    </a:lnTo>
                    <a:lnTo>
                      <a:pt x="13509" y="2691"/>
                    </a:lnTo>
                    <a:lnTo>
                      <a:pt x="13891" y="2691"/>
                    </a:lnTo>
                    <a:lnTo>
                      <a:pt x="13891" y="2982"/>
                    </a:lnTo>
                    <a:lnTo>
                      <a:pt x="13995" y="2691"/>
                    </a:lnTo>
                    <a:lnTo>
                      <a:pt x="13891" y="2400"/>
                    </a:lnTo>
                    <a:lnTo>
                      <a:pt x="14273" y="2400"/>
                    </a:lnTo>
                    <a:lnTo>
                      <a:pt x="14273" y="2182"/>
                    </a:lnTo>
                    <a:lnTo>
                      <a:pt x="14412" y="2182"/>
                    </a:lnTo>
                    <a:lnTo>
                      <a:pt x="14412" y="1891"/>
                    </a:lnTo>
                    <a:lnTo>
                      <a:pt x="14516" y="1891"/>
                    </a:lnTo>
                    <a:lnTo>
                      <a:pt x="14655" y="1600"/>
                    </a:lnTo>
                    <a:lnTo>
                      <a:pt x="14655" y="1309"/>
                    </a:lnTo>
                    <a:lnTo>
                      <a:pt x="14898" y="1309"/>
                    </a:lnTo>
                    <a:lnTo>
                      <a:pt x="15037" y="1091"/>
                    </a:lnTo>
                    <a:lnTo>
                      <a:pt x="15037" y="1600"/>
                    </a:lnTo>
                    <a:lnTo>
                      <a:pt x="14898" y="1600"/>
                    </a:lnTo>
                    <a:lnTo>
                      <a:pt x="14898" y="1891"/>
                    </a:lnTo>
                    <a:lnTo>
                      <a:pt x="15940" y="3200"/>
                    </a:lnTo>
                    <a:lnTo>
                      <a:pt x="17363" y="6473"/>
                    </a:lnTo>
                    <a:lnTo>
                      <a:pt x="17606" y="6473"/>
                    </a:lnTo>
                    <a:lnTo>
                      <a:pt x="17606" y="5964"/>
                    </a:lnTo>
                    <a:lnTo>
                      <a:pt x="17745" y="5964"/>
                    </a:lnTo>
                    <a:lnTo>
                      <a:pt x="17850" y="6182"/>
                    </a:lnTo>
                    <a:lnTo>
                      <a:pt x="17850" y="6473"/>
                    </a:lnTo>
                    <a:lnTo>
                      <a:pt x="17988" y="6473"/>
                    </a:lnTo>
                    <a:lnTo>
                      <a:pt x="18127" y="6764"/>
                    </a:lnTo>
                    <a:lnTo>
                      <a:pt x="18266" y="6473"/>
                    </a:lnTo>
                    <a:lnTo>
                      <a:pt x="18370" y="6473"/>
                    </a:lnTo>
                    <a:lnTo>
                      <a:pt x="18509" y="6764"/>
                    </a:lnTo>
                    <a:lnTo>
                      <a:pt x="18648" y="6473"/>
                    </a:lnTo>
                    <a:lnTo>
                      <a:pt x="18891" y="6473"/>
                    </a:lnTo>
                    <a:lnTo>
                      <a:pt x="18752" y="6182"/>
                    </a:lnTo>
                    <a:lnTo>
                      <a:pt x="19412" y="6182"/>
                    </a:lnTo>
                    <a:lnTo>
                      <a:pt x="19551" y="6473"/>
                    </a:lnTo>
                    <a:lnTo>
                      <a:pt x="19655" y="6764"/>
                    </a:lnTo>
                    <a:lnTo>
                      <a:pt x="19655" y="6982"/>
                    </a:lnTo>
                    <a:lnTo>
                      <a:pt x="19933" y="6982"/>
                    </a:lnTo>
                    <a:lnTo>
                      <a:pt x="20037" y="7273"/>
                    </a:lnTo>
                    <a:lnTo>
                      <a:pt x="20176" y="7273"/>
                    </a:lnTo>
                    <a:lnTo>
                      <a:pt x="20176" y="8073"/>
                    </a:lnTo>
                    <a:lnTo>
                      <a:pt x="20558" y="8073"/>
                    </a:lnTo>
                    <a:lnTo>
                      <a:pt x="20836" y="7782"/>
                    </a:lnTo>
                    <a:lnTo>
                      <a:pt x="21079" y="7782"/>
                    </a:lnTo>
                    <a:lnTo>
                      <a:pt x="21218" y="7564"/>
                    </a:lnTo>
                    <a:lnTo>
                      <a:pt x="21218" y="8073"/>
                    </a:lnTo>
                    <a:lnTo>
                      <a:pt x="21322" y="8073"/>
                    </a:lnTo>
                    <a:lnTo>
                      <a:pt x="21461" y="8364"/>
                    </a:lnTo>
                    <a:lnTo>
                      <a:pt x="21600" y="8364"/>
                    </a:lnTo>
                    <a:lnTo>
                      <a:pt x="21600" y="8655"/>
                    </a:lnTo>
                    <a:lnTo>
                      <a:pt x="21461" y="8873"/>
                    </a:lnTo>
                    <a:lnTo>
                      <a:pt x="21322" y="9164"/>
                    </a:lnTo>
                    <a:lnTo>
                      <a:pt x="21322" y="9455"/>
                    </a:lnTo>
                    <a:lnTo>
                      <a:pt x="21218" y="9673"/>
                    </a:lnTo>
                    <a:lnTo>
                      <a:pt x="21079" y="9673"/>
                    </a:lnTo>
                    <a:lnTo>
                      <a:pt x="20940" y="9964"/>
                    </a:lnTo>
                    <a:lnTo>
                      <a:pt x="20940" y="10545"/>
                    </a:lnTo>
                    <a:lnTo>
                      <a:pt x="21079" y="11055"/>
                    </a:lnTo>
                    <a:lnTo>
                      <a:pt x="21218" y="11345"/>
                    </a:lnTo>
                    <a:lnTo>
                      <a:pt x="21218" y="11564"/>
                    </a:lnTo>
                    <a:lnTo>
                      <a:pt x="21079" y="11855"/>
                    </a:lnTo>
                    <a:lnTo>
                      <a:pt x="20940" y="11855"/>
                    </a:lnTo>
                    <a:lnTo>
                      <a:pt x="20836" y="12145"/>
                    </a:lnTo>
                    <a:lnTo>
                      <a:pt x="20697" y="12145"/>
                    </a:lnTo>
                    <a:lnTo>
                      <a:pt x="20697" y="11855"/>
                    </a:lnTo>
                    <a:lnTo>
                      <a:pt x="20558" y="11855"/>
                    </a:lnTo>
                    <a:lnTo>
                      <a:pt x="20315" y="12145"/>
                    </a:lnTo>
                    <a:lnTo>
                      <a:pt x="20176" y="12145"/>
                    </a:lnTo>
                    <a:lnTo>
                      <a:pt x="19933" y="11855"/>
                    </a:lnTo>
                    <a:lnTo>
                      <a:pt x="19794" y="11855"/>
                    </a:lnTo>
                    <a:lnTo>
                      <a:pt x="19655" y="12436"/>
                    </a:lnTo>
                    <a:lnTo>
                      <a:pt x="19655" y="12945"/>
                    </a:lnTo>
                    <a:lnTo>
                      <a:pt x="19551" y="13455"/>
                    </a:lnTo>
                    <a:lnTo>
                      <a:pt x="19551" y="14327"/>
                    </a:lnTo>
                    <a:lnTo>
                      <a:pt x="19794" y="14327"/>
                    </a:lnTo>
                    <a:lnTo>
                      <a:pt x="19655" y="14545"/>
                    </a:lnTo>
                    <a:lnTo>
                      <a:pt x="19655" y="14836"/>
                    </a:lnTo>
                    <a:lnTo>
                      <a:pt x="19169" y="14836"/>
                    </a:lnTo>
                    <a:lnTo>
                      <a:pt x="18891" y="15127"/>
                    </a:lnTo>
                    <a:lnTo>
                      <a:pt x="18509" y="15127"/>
                    </a:lnTo>
                    <a:lnTo>
                      <a:pt x="18370" y="15345"/>
                    </a:lnTo>
                    <a:lnTo>
                      <a:pt x="18509" y="15636"/>
                    </a:lnTo>
                    <a:lnTo>
                      <a:pt x="18752" y="15636"/>
                    </a:lnTo>
                    <a:lnTo>
                      <a:pt x="18752" y="16436"/>
                    </a:lnTo>
                    <a:lnTo>
                      <a:pt x="18891" y="16436"/>
                    </a:lnTo>
                    <a:lnTo>
                      <a:pt x="18891" y="16727"/>
                    </a:lnTo>
                    <a:lnTo>
                      <a:pt x="19030" y="17018"/>
                    </a:lnTo>
                    <a:lnTo>
                      <a:pt x="19030" y="17236"/>
                    </a:lnTo>
                    <a:lnTo>
                      <a:pt x="19169" y="17236"/>
                    </a:lnTo>
                    <a:lnTo>
                      <a:pt x="19169" y="17818"/>
                    </a:lnTo>
                    <a:lnTo>
                      <a:pt x="19030" y="18036"/>
                    </a:lnTo>
                    <a:lnTo>
                      <a:pt x="19169" y="18327"/>
                    </a:lnTo>
                    <a:lnTo>
                      <a:pt x="19030" y="18327"/>
                    </a:lnTo>
                    <a:lnTo>
                      <a:pt x="19030" y="18909"/>
                    </a:lnTo>
                    <a:lnTo>
                      <a:pt x="18891" y="19127"/>
                    </a:lnTo>
                    <a:lnTo>
                      <a:pt x="18648" y="18909"/>
                    </a:lnTo>
                    <a:lnTo>
                      <a:pt x="18370" y="18327"/>
                    </a:lnTo>
                    <a:lnTo>
                      <a:pt x="16565" y="18327"/>
                    </a:lnTo>
                    <a:lnTo>
                      <a:pt x="16460" y="18618"/>
                    </a:lnTo>
                    <a:lnTo>
                      <a:pt x="16183" y="18327"/>
                    </a:lnTo>
                    <a:lnTo>
                      <a:pt x="15280" y="18327"/>
                    </a:lnTo>
                    <a:lnTo>
                      <a:pt x="15280" y="19127"/>
                    </a:lnTo>
                    <a:lnTo>
                      <a:pt x="14412" y="19127"/>
                    </a:lnTo>
                    <a:lnTo>
                      <a:pt x="14273" y="18909"/>
                    </a:lnTo>
                    <a:lnTo>
                      <a:pt x="13995" y="18909"/>
                    </a:lnTo>
                    <a:lnTo>
                      <a:pt x="13995" y="19127"/>
                    </a:lnTo>
                    <a:lnTo>
                      <a:pt x="13891" y="19418"/>
                    </a:lnTo>
                    <a:lnTo>
                      <a:pt x="13752" y="19418"/>
                    </a:lnTo>
                    <a:lnTo>
                      <a:pt x="13752" y="19709"/>
                    </a:lnTo>
                    <a:lnTo>
                      <a:pt x="13613" y="19927"/>
                    </a:lnTo>
                    <a:lnTo>
                      <a:pt x="13370" y="20218"/>
                    </a:lnTo>
                    <a:lnTo>
                      <a:pt x="13231" y="20800"/>
                    </a:lnTo>
                    <a:lnTo>
                      <a:pt x="13092" y="21309"/>
                    </a:lnTo>
                    <a:lnTo>
                      <a:pt x="12849" y="21600"/>
                    </a:lnTo>
                    <a:lnTo>
                      <a:pt x="12606" y="21309"/>
                    </a:lnTo>
                    <a:lnTo>
                      <a:pt x="12224" y="21309"/>
                    </a:lnTo>
                    <a:lnTo>
                      <a:pt x="11946" y="21600"/>
                    </a:lnTo>
                    <a:lnTo>
                      <a:pt x="11807" y="21600"/>
                    </a:lnTo>
                    <a:lnTo>
                      <a:pt x="11564" y="20218"/>
                    </a:lnTo>
                    <a:lnTo>
                      <a:pt x="11182" y="20218"/>
                    </a:lnTo>
                    <a:lnTo>
                      <a:pt x="11182" y="18618"/>
                    </a:lnTo>
                    <a:lnTo>
                      <a:pt x="10939" y="18909"/>
                    </a:lnTo>
                    <a:lnTo>
                      <a:pt x="10800" y="18036"/>
                    </a:lnTo>
                    <a:lnTo>
                      <a:pt x="10522" y="17818"/>
                    </a:lnTo>
                    <a:lnTo>
                      <a:pt x="8751" y="17818"/>
                    </a:lnTo>
                    <a:lnTo>
                      <a:pt x="8230" y="17236"/>
                    </a:lnTo>
                    <a:lnTo>
                      <a:pt x="7952" y="17018"/>
                    </a:lnTo>
                    <a:lnTo>
                      <a:pt x="7050" y="15927"/>
                    </a:lnTo>
                    <a:lnTo>
                      <a:pt x="5522" y="16436"/>
                    </a:lnTo>
                    <a:lnTo>
                      <a:pt x="6042" y="21600"/>
                    </a:lnTo>
                    <a:lnTo>
                      <a:pt x="5660" y="21600"/>
                    </a:lnTo>
                    <a:lnTo>
                      <a:pt x="5278" y="20800"/>
                    </a:lnTo>
                    <a:lnTo>
                      <a:pt x="4896" y="20509"/>
                    </a:lnTo>
                    <a:lnTo>
                      <a:pt x="4480" y="20218"/>
                    </a:lnTo>
                    <a:lnTo>
                      <a:pt x="4237" y="20509"/>
                    </a:lnTo>
                    <a:lnTo>
                      <a:pt x="3855" y="21018"/>
                    </a:lnTo>
                    <a:lnTo>
                      <a:pt x="3855" y="20218"/>
                    </a:lnTo>
                    <a:lnTo>
                      <a:pt x="3994" y="19927"/>
                    </a:lnTo>
                    <a:lnTo>
                      <a:pt x="3994" y="19709"/>
                    </a:lnTo>
                    <a:lnTo>
                      <a:pt x="3473" y="19709"/>
                    </a:lnTo>
                    <a:lnTo>
                      <a:pt x="3473" y="19418"/>
                    </a:lnTo>
                    <a:lnTo>
                      <a:pt x="3334" y="19418"/>
                    </a:lnTo>
                    <a:lnTo>
                      <a:pt x="3334" y="19127"/>
                    </a:lnTo>
                    <a:lnTo>
                      <a:pt x="3091" y="19127"/>
                    </a:lnTo>
                    <a:lnTo>
                      <a:pt x="3091" y="18909"/>
                    </a:lnTo>
                    <a:lnTo>
                      <a:pt x="2952" y="18327"/>
                    </a:lnTo>
                    <a:lnTo>
                      <a:pt x="2813" y="18327"/>
                    </a:lnTo>
                    <a:lnTo>
                      <a:pt x="2813" y="18036"/>
                    </a:lnTo>
                    <a:lnTo>
                      <a:pt x="2709" y="18036"/>
                    </a:lnTo>
                    <a:lnTo>
                      <a:pt x="2709" y="17818"/>
                    </a:lnTo>
                    <a:lnTo>
                      <a:pt x="2431" y="17818"/>
                    </a:lnTo>
                    <a:lnTo>
                      <a:pt x="2431" y="17236"/>
                    </a:lnTo>
                    <a:lnTo>
                      <a:pt x="2813" y="17236"/>
                    </a:lnTo>
                    <a:lnTo>
                      <a:pt x="2813" y="17527"/>
                    </a:lnTo>
                    <a:lnTo>
                      <a:pt x="2952" y="17236"/>
                    </a:lnTo>
                    <a:lnTo>
                      <a:pt x="3091" y="17236"/>
                    </a:lnTo>
                    <a:lnTo>
                      <a:pt x="2952" y="17236"/>
                    </a:lnTo>
                    <a:lnTo>
                      <a:pt x="2952" y="17018"/>
                    </a:lnTo>
                    <a:lnTo>
                      <a:pt x="2813" y="16727"/>
                    </a:lnTo>
                    <a:lnTo>
                      <a:pt x="2813" y="16436"/>
                    </a:lnTo>
                    <a:lnTo>
                      <a:pt x="2952" y="16145"/>
                    </a:lnTo>
                    <a:lnTo>
                      <a:pt x="3334" y="16145"/>
                    </a:lnTo>
                    <a:lnTo>
                      <a:pt x="3473" y="15927"/>
                    </a:lnTo>
                    <a:lnTo>
                      <a:pt x="3473" y="16145"/>
                    </a:lnTo>
                    <a:lnTo>
                      <a:pt x="3994" y="16145"/>
                    </a:lnTo>
                    <a:lnTo>
                      <a:pt x="3855" y="15927"/>
                    </a:lnTo>
                    <a:lnTo>
                      <a:pt x="3716" y="15927"/>
                    </a:lnTo>
                    <a:lnTo>
                      <a:pt x="3716" y="15345"/>
                    </a:lnTo>
                    <a:lnTo>
                      <a:pt x="3855" y="15345"/>
                    </a:lnTo>
                    <a:lnTo>
                      <a:pt x="3716" y="15127"/>
                    </a:lnTo>
                    <a:lnTo>
                      <a:pt x="3716" y="14836"/>
                    </a:lnTo>
                    <a:lnTo>
                      <a:pt x="3855" y="14545"/>
                    </a:lnTo>
                    <a:lnTo>
                      <a:pt x="3716" y="14545"/>
                    </a:lnTo>
                    <a:lnTo>
                      <a:pt x="3716" y="14036"/>
                    </a:lnTo>
                    <a:lnTo>
                      <a:pt x="3577" y="14036"/>
                    </a:lnTo>
                    <a:lnTo>
                      <a:pt x="3577" y="13745"/>
                    </a:lnTo>
                    <a:lnTo>
                      <a:pt x="3195" y="13745"/>
                    </a:lnTo>
                    <a:lnTo>
                      <a:pt x="3195" y="14036"/>
                    </a:lnTo>
                    <a:lnTo>
                      <a:pt x="2813" y="14036"/>
                    </a:lnTo>
                    <a:lnTo>
                      <a:pt x="2813" y="13745"/>
                    </a:lnTo>
                    <a:lnTo>
                      <a:pt x="2570" y="13745"/>
                    </a:lnTo>
                    <a:lnTo>
                      <a:pt x="2431" y="14036"/>
                    </a:lnTo>
                    <a:lnTo>
                      <a:pt x="2292" y="14036"/>
                    </a:lnTo>
                    <a:lnTo>
                      <a:pt x="2188" y="14327"/>
                    </a:lnTo>
                    <a:lnTo>
                      <a:pt x="2049" y="14327"/>
                    </a:lnTo>
                    <a:lnTo>
                      <a:pt x="2049" y="14545"/>
                    </a:lnTo>
                    <a:lnTo>
                      <a:pt x="1667" y="145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4" name="Freeform 17"/>
              <p:cNvSpPr/>
              <p:nvPr/>
            </p:nvSpPr>
            <p:spPr>
              <a:xfrm>
                <a:off x="6932287" y="2215538"/>
                <a:ext cx="511846" cy="286126"/>
              </a:xfrm>
              <a:custGeom>
                <a:avLst/>
                <a:gdLst/>
                <a:ahLst/>
                <a:cxnLst>
                  <a:cxn ang="0">
                    <a:pos x="wd2" y="hd2"/>
                  </a:cxn>
                  <a:cxn ang="5400000">
                    <a:pos x="wd2" y="hd2"/>
                  </a:cxn>
                  <a:cxn ang="10800000">
                    <a:pos x="wd2" y="hd2"/>
                  </a:cxn>
                  <a:cxn ang="16200000">
                    <a:pos x="wd2" y="hd2"/>
                  </a:cxn>
                </a:cxnLst>
                <a:rect l="0" t="0" r="r" b="b"/>
                <a:pathLst>
                  <a:path w="21600" h="21600" extrusionOk="0">
                    <a:moveTo>
                      <a:pt x="17001" y="21600"/>
                    </a:moveTo>
                    <a:lnTo>
                      <a:pt x="17329" y="19995"/>
                    </a:lnTo>
                    <a:lnTo>
                      <a:pt x="17658" y="19411"/>
                    </a:lnTo>
                    <a:lnTo>
                      <a:pt x="17658" y="18389"/>
                    </a:lnTo>
                    <a:lnTo>
                      <a:pt x="17329" y="18389"/>
                    </a:lnTo>
                    <a:lnTo>
                      <a:pt x="17329" y="16784"/>
                    </a:lnTo>
                    <a:lnTo>
                      <a:pt x="16754" y="16784"/>
                    </a:lnTo>
                    <a:lnTo>
                      <a:pt x="16426" y="16200"/>
                    </a:lnTo>
                    <a:lnTo>
                      <a:pt x="16426" y="15178"/>
                    </a:lnTo>
                    <a:lnTo>
                      <a:pt x="17329" y="15178"/>
                    </a:lnTo>
                    <a:lnTo>
                      <a:pt x="17329" y="14595"/>
                    </a:lnTo>
                    <a:lnTo>
                      <a:pt x="17904" y="14011"/>
                    </a:lnTo>
                    <a:lnTo>
                      <a:pt x="17658" y="13573"/>
                    </a:lnTo>
                    <a:lnTo>
                      <a:pt x="18233" y="13573"/>
                    </a:lnTo>
                    <a:lnTo>
                      <a:pt x="18890" y="12989"/>
                    </a:lnTo>
                    <a:lnTo>
                      <a:pt x="18561" y="12405"/>
                    </a:lnTo>
                    <a:lnTo>
                      <a:pt x="18561" y="11822"/>
                    </a:lnTo>
                    <a:lnTo>
                      <a:pt x="18890" y="11822"/>
                    </a:lnTo>
                    <a:lnTo>
                      <a:pt x="19136" y="11384"/>
                    </a:lnTo>
                    <a:lnTo>
                      <a:pt x="19465" y="11384"/>
                    </a:lnTo>
                    <a:lnTo>
                      <a:pt x="19793" y="10800"/>
                    </a:lnTo>
                    <a:lnTo>
                      <a:pt x="20040" y="11384"/>
                    </a:lnTo>
                    <a:lnTo>
                      <a:pt x="21271" y="11384"/>
                    </a:lnTo>
                    <a:lnTo>
                      <a:pt x="21600" y="10800"/>
                    </a:lnTo>
                    <a:lnTo>
                      <a:pt x="21600" y="10216"/>
                    </a:lnTo>
                    <a:lnTo>
                      <a:pt x="21025" y="9195"/>
                    </a:lnTo>
                    <a:lnTo>
                      <a:pt x="20697" y="9195"/>
                    </a:lnTo>
                    <a:lnTo>
                      <a:pt x="20697" y="10216"/>
                    </a:lnTo>
                    <a:lnTo>
                      <a:pt x="20368" y="10216"/>
                    </a:lnTo>
                    <a:lnTo>
                      <a:pt x="20040" y="9778"/>
                    </a:lnTo>
                    <a:lnTo>
                      <a:pt x="19465" y="9778"/>
                    </a:lnTo>
                    <a:lnTo>
                      <a:pt x="19136" y="9195"/>
                    </a:lnTo>
                    <a:lnTo>
                      <a:pt x="19465" y="8611"/>
                    </a:lnTo>
                    <a:lnTo>
                      <a:pt x="19793" y="7589"/>
                    </a:lnTo>
                    <a:lnTo>
                      <a:pt x="19793" y="7005"/>
                    </a:lnTo>
                    <a:lnTo>
                      <a:pt x="19465" y="7005"/>
                    </a:lnTo>
                    <a:lnTo>
                      <a:pt x="19465" y="7589"/>
                    </a:lnTo>
                    <a:lnTo>
                      <a:pt x="19136" y="8027"/>
                    </a:lnTo>
                    <a:lnTo>
                      <a:pt x="18561" y="8611"/>
                    </a:lnTo>
                    <a:lnTo>
                      <a:pt x="18233" y="9778"/>
                    </a:lnTo>
                    <a:lnTo>
                      <a:pt x="17904" y="10800"/>
                    </a:lnTo>
                    <a:lnTo>
                      <a:pt x="17329" y="11384"/>
                    </a:lnTo>
                    <a:lnTo>
                      <a:pt x="16754" y="10800"/>
                    </a:lnTo>
                    <a:lnTo>
                      <a:pt x="15851" y="10800"/>
                    </a:lnTo>
                    <a:lnTo>
                      <a:pt x="15194" y="11384"/>
                    </a:lnTo>
                    <a:lnTo>
                      <a:pt x="14865" y="11384"/>
                    </a:lnTo>
                    <a:lnTo>
                      <a:pt x="14290" y="8611"/>
                    </a:lnTo>
                    <a:lnTo>
                      <a:pt x="13387" y="8611"/>
                    </a:lnTo>
                    <a:lnTo>
                      <a:pt x="13387" y="5400"/>
                    </a:lnTo>
                    <a:lnTo>
                      <a:pt x="12812" y="5984"/>
                    </a:lnTo>
                    <a:lnTo>
                      <a:pt x="12484" y="4232"/>
                    </a:lnTo>
                    <a:lnTo>
                      <a:pt x="11827" y="3795"/>
                    </a:lnTo>
                    <a:lnTo>
                      <a:pt x="7638" y="3795"/>
                    </a:lnTo>
                    <a:lnTo>
                      <a:pt x="6406" y="2627"/>
                    </a:lnTo>
                    <a:lnTo>
                      <a:pt x="5749" y="2189"/>
                    </a:lnTo>
                    <a:lnTo>
                      <a:pt x="3614" y="0"/>
                    </a:lnTo>
                    <a:lnTo>
                      <a:pt x="0" y="1022"/>
                    </a:lnTo>
                    <a:lnTo>
                      <a:pt x="1232" y="11384"/>
                    </a:lnTo>
                    <a:lnTo>
                      <a:pt x="2135" y="11384"/>
                    </a:lnTo>
                    <a:lnTo>
                      <a:pt x="2464" y="10800"/>
                    </a:lnTo>
                    <a:lnTo>
                      <a:pt x="2135" y="10216"/>
                    </a:lnTo>
                    <a:lnTo>
                      <a:pt x="2135" y="9778"/>
                    </a:lnTo>
                    <a:lnTo>
                      <a:pt x="2464" y="8611"/>
                    </a:lnTo>
                    <a:lnTo>
                      <a:pt x="2710" y="8611"/>
                    </a:lnTo>
                    <a:lnTo>
                      <a:pt x="3039" y="8027"/>
                    </a:lnTo>
                    <a:lnTo>
                      <a:pt x="3614" y="8027"/>
                    </a:lnTo>
                    <a:lnTo>
                      <a:pt x="3614" y="7589"/>
                    </a:lnTo>
                    <a:lnTo>
                      <a:pt x="4271" y="7589"/>
                    </a:lnTo>
                    <a:lnTo>
                      <a:pt x="5174" y="8027"/>
                    </a:lnTo>
                    <a:lnTo>
                      <a:pt x="5749" y="9195"/>
                    </a:lnTo>
                    <a:lnTo>
                      <a:pt x="6078" y="9778"/>
                    </a:lnTo>
                    <a:lnTo>
                      <a:pt x="6981" y="10216"/>
                    </a:lnTo>
                    <a:lnTo>
                      <a:pt x="7884" y="11384"/>
                    </a:lnTo>
                    <a:lnTo>
                      <a:pt x="7884" y="10800"/>
                    </a:lnTo>
                    <a:lnTo>
                      <a:pt x="8213" y="10800"/>
                    </a:lnTo>
                    <a:lnTo>
                      <a:pt x="8788" y="11384"/>
                    </a:lnTo>
                    <a:lnTo>
                      <a:pt x="9116" y="12989"/>
                    </a:lnTo>
                    <a:lnTo>
                      <a:pt x="9445" y="12989"/>
                    </a:lnTo>
                    <a:lnTo>
                      <a:pt x="9445" y="13573"/>
                    </a:lnTo>
                    <a:lnTo>
                      <a:pt x="9773" y="14595"/>
                    </a:lnTo>
                    <a:lnTo>
                      <a:pt x="10348" y="15178"/>
                    </a:lnTo>
                    <a:lnTo>
                      <a:pt x="10923" y="15616"/>
                    </a:lnTo>
                    <a:lnTo>
                      <a:pt x="11827" y="16784"/>
                    </a:lnTo>
                    <a:lnTo>
                      <a:pt x="13059" y="17805"/>
                    </a:lnTo>
                    <a:lnTo>
                      <a:pt x="13962" y="18973"/>
                    </a:lnTo>
                    <a:lnTo>
                      <a:pt x="14865" y="18973"/>
                    </a:lnTo>
                    <a:lnTo>
                      <a:pt x="15522" y="19411"/>
                    </a:lnTo>
                    <a:lnTo>
                      <a:pt x="15522" y="21016"/>
                    </a:lnTo>
                    <a:lnTo>
                      <a:pt x="16097" y="21016"/>
                    </a:lnTo>
                    <a:lnTo>
                      <a:pt x="16426" y="21600"/>
                    </a:lnTo>
                    <a:lnTo>
                      <a:pt x="16754" y="21600"/>
                    </a:lnTo>
                    <a:lnTo>
                      <a:pt x="16754" y="21016"/>
                    </a:lnTo>
                    <a:lnTo>
                      <a:pt x="17001"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5" name="Freeform 18"/>
              <p:cNvSpPr/>
              <p:nvPr/>
            </p:nvSpPr>
            <p:spPr>
              <a:xfrm>
                <a:off x="6838868" y="2316069"/>
                <a:ext cx="461246" cy="257128"/>
              </a:xfrm>
              <a:custGeom>
                <a:avLst/>
                <a:gdLst/>
                <a:ahLst/>
                <a:cxnLst>
                  <a:cxn ang="0">
                    <a:pos x="wd2" y="hd2"/>
                  </a:cxn>
                  <a:cxn ang="5400000">
                    <a:pos x="wd2" y="hd2"/>
                  </a:cxn>
                  <a:cxn ang="10800000">
                    <a:pos x="wd2" y="hd2"/>
                  </a:cxn>
                  <a:cxn ang="16200000">
                    <a:pos x="wd2" y="hd2"/>
                  </a:cxn>
                </a:cxnLst>
                <a:rect l="0" t="0" r="r" b="b"/>
                <a:pathLst>
                  <a:path w="21600" h="21600" extrusionOk="0">
                    <a:moveTo>
                      <a:pt x="21600" y="14941"/>
                    </a:moveTo>
                    <a:lnTo>
                      <a:pt x="21600" y="13155"/>
                    </a:lnTo>
                    <a:lnTo>
                      <a:pt x="20871" y="12668"/>
                    </a:lnTo>
                    <a:lnTo>
                      <a:pt x="19868" y="12668"/>
                    </a:lnTo>
                    <a:lnTo>
                      <a:pt x="18866" y="11368"/>
                    </a:lnTo>
                    <a:lnTo>
                      <a:pt x="17499" y="10232"/>
                    </a:lnTo>
                    <a:lnTo>
                      <a:pt x="16496" y="8932"/>
                    </a:lnTo>
                    <a:lnTo>
                      <a:pt x="15858" y="8445"/>
                    </a:lnTo>
                    <a:lnTo>
                      <a:pt x="15220" y="7795"/>
                    </a:lnTo>
                    <a:lnTo>
                      <a:pt x="14856" y="6659"/>
                    </a:lnTo>
                    <a:lnTo>
                      <a:pt x="14856" y="6009"/>
                    </a:lnTo>
                    <a:lnTo>
                      <a:pt x="14491" y="6009"/>
                    </a:lnTo>
                    <a:lnTo>
                      <a:pt x="14127" y="4223"/>
                    </a:lnTo>
                    <a:lnTo>
                      <a:pt x="13489" y="3573"/>
                    </a:lnTo>
                    <a:lnTo>
                      <a:pt x="13124" y="3573"/>
                    </a:lnTo>
                    <a:lnTo>
                      <a:pt x="13124" y="4223"/>
                    </a:lnTo>
                    <a:lnTo>
                      <a:pt x="12122" y="2923"/>
                    </a:lnTo>
                    <a:lnTo>
                      <a:pt x="11119" y="2436"/>
                    </a:lnTo>
                    <a:lnTo>
                      <a:pt x="10754" y="1786"/>
                    </a:lnTo>
                    <a:lnTo>
                      <a:pt x="10116" y="487"/>
                    </a:lnTo>
                    <a:lnTo>
                      <a:pt x="9114" y="0"/>
                    </a:lnTo>
                    <a:lnTo>
                      <a:pt x="8385" y="0"/>
                    </a:lnTo>
                    <a:lnTo>
                      <a:pt x="8385" y="487"/>
                    </a:lnTo>
                    <a:lnTo>
                      <a:pt x="7747" y="487"/>
                    </a:lnTo>
                    <a:lnTo>
                      <a:pt x="7382" y="1137"/>
                    </a:lnTo>
                    <a:lnTo>
                      <a:pt x="7109" y="1137"/>
                    </a:lnTo>
                    <a:lnTo>
                      <a:pt x="6744" y="2436"/>
                    </a:lnTo>
                    <a:lnTo>
                      <a:pt x="6744" y="2923"/>
                    </a:lnTo>
                    <a:lnTo>
                      <a:pt x="7109" y="3573"/>
                    </a:lnTo>
                    <a:lnTo>
                      <a:pt x="6744" y="4223"/>
                    </a:lnTo>
                    <a:lnTo>
                      <a:pt x="4739" y="4223"/>
                    </a:lnTo>
                    <a:lnTo>
                      <a:pt x="3737" y="2436"/>
                    </a:lnTo>
                    <a:lnTo>
                      <a:pt x="2734" y="1786"/>
                    </a:lnTo>
                    <a:lnTo>
                      <a:pt x="1641" y="1137"/>
                    </a:lnTo>
                    <a:lnTo>
                      <a:pt x="1003" y="1786"/>
                    </a:lnTo>
                    <a:lnTo>
                      <a:pt x="0" y="2923"/>
                    </a:lnTo>
                    <a:lnTo>
                      <a:pt x="0" y="3573"/>
                    </a:lnTo>
                    <a:lnTo>
                      <a:pt x="365" y="3573"/>
                    </a:lnTo>
                    <a:lnTo>
                      <a:pt x="365" y="4223"/>
                    </a:lnTo>
                    <a:lnTo>
                      <a:pt x="638" y="4223"/>
                    </a:lnTo>
                    <a:lnTo>
                      <a:pt x="638" y="4710"/>
                    </a:lnTo>
                    <a:lnTo>
                      <a:pt x="1003" y="5359"/>
                    </a:lnTo>
                    <a:lnTo>
                      <a:pt x="1003" y="8932"/>
                    </a:lnTo>
                    <a:lnTo>
                      <a:pt x="1641" y="9582"/>
                    </a:lnTo>
                    <a:lnTo>
                      <a:pt x="1641" y="8932"/>
                    </a:lnTo>
                    <a:lnTo>
                      <a:pt x="1367" y="8932"/>
                    </a:lnTo>
                    <a:lnTo>
                      <a:pt x="2005" y="8932"/>
                    </a:lnTo>
                    <a:lnTo>
                      <a:pt x="2370" y="8445"/>
                    </a:lnTo>
                    <a:lnTo>
                      <a:pt x="2370" y="9582"/>
                    </a:lnTo>
                    <a:lnTo>
                      <a:pt x="2734" y="9582"/>
                    </a:lnTo>
                    <a:lnTo>
                      <a:pt x="2734" y="10232"/>
                    </a:lnTo>
                    <a:lnTo>
                      <a:pt x="1641" y="10232"/>
                    </a:lnTo>
                    <a:lnTo>
                      <a:pt x="1641" y="10719"/>
                    </a:lnTo>
                    <a:lnTo>
                      <a:pt x="2005" y="11368"/>
                    </a:lnTo>
                    <a:lnTo>
                      <a:pt x="2005" y="10719"/>
                    </a:lnTo>
                    <a:lnTo>
                      <a:pt x="2370" y="10719"/>
                    </a:lnTo>
                    <a:lnTo>
                      <a:pt x="2734" y="11368"/>
                    </a:lnTo>
                    <a:lnTo>
                      <a:pt x="3008" y="11368"/>
                    </a:lnTo>
                    <a:lnTo>
                      <a:pt x="3008" y="14454"/>
                    </a:lnTo>
                    <a:lnTo>
                      <a:pt x="3372" y="14941"/>
                    </a:lnTo>
                    <a:lnTo>
                      <a:pt x="3737" y="16241"/>
                    </a:lnTo>
                    <a:lnTo>
                      <a:pt x="4739" y="16241"/>
                    </a:lnTo>
                    <a:lnTo>
                      <a:pt x="4739" y="15591"/>
                    </a:lnTo>
                    <a:lnTo>
                      <a:pt x="5013" y="14941"/>
                    </a:lnTo>
                    <a:lnTo>
                      <a:pt x="5742" y="14454"/>
                    </a:lnTo>
                    <a:lnTo>
                      <a:pt x="6380" y="13805"/>
                    </a:lnTo>
                    <a:lnTo>
                      <a:pt x="7109" y="14454"/>
                    </a:lnTo>
                    <a:lnTo>
                      <a:pt x="7109" y="13805"/>
                    </a:lnTo>
                    <a:lnTo>
                      <a:pt x="7382" y="13155"/>
                    </a:lnTo>
                    <a:lnTo>
                      <a:pt x="7747" y="13805"/>
                    </a:lnTo>
                    <a:lnTo>
                      <a:pt x="8111" y="13805"/>
                    </a:lnTo>
                    <a:lnTo>
                      <a:pt x="8385" y="14454"/>
                    </a:lnTo>
                    <a:lnTo>
                      <a:pt x="9114" y="14454"/>
                    </a:lnTo>
                    <a:lnTo>
                      <a:pt x="9752" y="15591"/>
                    </a:lnTo>
                    <a:lnTo>
                      <a:pt x="10116" y="15591"/>
                    </a:lnTo>
                    <a:lnTo>
                      <a:pt x="10481" y="14941"/>
                    </a:lnTo>
                    <a:lnTo>
                      <a:pt x="11119" y="15591"/>
                    </a:lnTo>
                    <a:lnTo>
                      <a:pt x="11484" y="15591"/>
                    </a:lnTo>
                    <a:lnTo>
                      <a:pt x="11484" y="16890"/>
                    </a:lnTo>
                    <a:lnTo>
                      <a:pt x="11757" y="16241"/>
                    </a:lnTo>
                    <a:lnTo>
                      <a:pt x="12486" y="16890"/>
                    </a:lnTo>
                    <a:lnTo>
                      <a:pt x="13124" y="18027"/>
                    </a:lnTo>
                    <a:lnTo>
                      <a:pt x="13853" y="18027"/>
                    </a:lnTo>
                    <a:lnTo>
                      <a:pt x="14127" y="18677"/>
                    </a:lnTo>
                    <a:lnTo>
                      <a:pt x="14127" y="20463"/>
                    </a:lnTo>
                    <a:lnTo>
                      <a:pt x="14491" y="20463"/>
                    </a:lnTo>
                    <a:lnTo>
                      <a:pt x="14856" y="21113"/>
                    </a:lnTo>
                    <a:lnTo>
                      <a:pt x="16223" y="21113"/>
                    </a:lnTo>
                    <a:lnTo>
                      <a:pt x="16223" y="21600"/>
                    </a:lnTo>
                    <a:lnTo>
                      <a:pt x="16861" y="21600"/>
                    </a:lnTo>
                    <a:lnTo>
                      <a:pt x="17225" y="21113"/>
                    </a:lnTo>
                    <a:lnTo>
                      <a:pt x="17225" y="20463"/>
                    </a:lnTo>
                    <a:lnTo>
                      <a:pt x="17499" y="20463"/>
                    </a:lnTo>
                    <a:lnTo>
                      <a:pt x="17225" y="19814"/>
                    </a:lnTo>
                    <a:lnTo>
                      <a:pt x="17863" y="19814"/>
                    </a:lnTo>
                    <a:lnTo>
                      <a:pt x="18592" y="19164"/>
                    </a:lnTo>
                    <a:lnTo>
                      <a:pt x="18592" y="18677"/>
                    </a:lnTo>
                    <a:lnTo>
                      <a:pt x="18866" y="18677"/>
                    </a:lnTo>
                    <a:lnTo>
                      <a:pt x="18866" y="17377"/>
                    </a:lnTo>
                    <a:lnTo>
                      <a:pt x="19230" y="16890"/>
                    </a:lnTo>
                    <a:lnTo>
                      <a:pt x="19230" y="15591"/>
                    </a:lnTo>
                    <a:lnTo>
                      <a:pt x="19868" y="15591"/>
                    </a:lnTo>
                    <a:lnTo>
                      <a:pt x="20597" y="14941"/>
                    </a:lnTo>
                    <a:lnTo>
                      <a:pt x="21600" y="1494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6" name="Freeform 19"/>
              <p:cNvSpPr/>
              <p:nvPr/>
            </p:nvSpPr>
            <p:spPr>
              <a:xfrm>
                <a:off x="9006912" y="3068116"/>
                <a:ext cx="317228" cy="431123"/>
              </a:xfrm>
              <a:custGeom>
                <a:avLst/>
                <a:gdLst/>
                <a:ahLst/>
                <a:cxnLst>
                  <a:cxn ang="0">
                    <a:pos x="wd2" y="hd2"/>
                  </a:cxn>
                  <a:cxn ang="5400000">
                    <a:pos x="wd2" y="hd2"/>
                  </a:cxn>
                  <a:cxn ang="10800000">
                    <a:pos x="wd2" y="hd2"/>
                  </a:cxn>
                  <a:cxn ang="16200000">
                    <a:pos x="wd2" y="hd2"/>
                  </a:cxn>
                </a:cxnLst>
                <a:rect l="0" t="0" r="r" b="b"/>
                <a:pathLst>
                  <a:path w="21600" h="21600" extrusionOk="0">
                    <a:moveTo>
                      <a:pt x="7855" y="720"/>
                    </a:moveTo>
                    <a:cubicBezTo>
                      <a:pt x="8345" y="720"/>
                      <a:pt x="8345" y="720"/>
                      <a:pt x="8345" y="720"/>
                    </a:cubicBezTo>
                    <a:cubicBezTo>
                      <a:pt x="8345" y="1080"/>
                      <a:pt x="8345" y="1080"/>
                      <a:pt x="8345" y="1080"/>
                    </a:cubicBezTo>
                    <a:cubicBezTo>
                      <a:pt x="7855" y="720"/>
                      <a:pt x="7855" y="720"/>
                      <a:pt x="7855" y="720"/>
                    </a:cubicBezTo>
                    <a:close/>
                    <a:moveTo>
                      <a:pt x="7855" y="360"/>
                    </a:moveTo>
                    <a:cubicBezTo>
                      <a:pt x="7855" y="360"/>
                      <a:pt x="7855" y="360"/>
                      <a:pt x="7855" y="360"/>
                    </a:cubicBezTo>
                    <a:cubicBezTo>
                      <a:pt x="7364" y="360"/>
                      <a:pt x="7364" y="360"/>
                      <a:pt x="7364" y="360"/>
                    </a:cubicBezTo>
                    <a:cubicBezTo>
                      <a:pt x="7855" y="360"/>
                      <a:pt x="7855" y="360"/>
                      <a:pt x="7855" y="360"/>
                    </a:cubicBezTo>
                    <a:close/>
                    <a:moveTo>
                      <a:pt x="8345" y="0"/>
                    </a:moveTo>
                    <a:cubicBezTo>
                      <a:pt x="8345" y="0"/>
                      <a:pt x="8345" y="0"/>
                      <a:pt x="8345" y="0"/>
                    </a:cubicBezTo>
                    <a:cubicBezTo>
                      <a:pt x="8345" y="0"/>
                      <a:pt x="8345" y="0"/>
                      <a:pt x="8345" y="0"/>
                    </a:cubicBezTo>
                    <a:cubicBezTo>
                      <a:pt x="8345" y="0"/>
                      <a:pt x="8345" y="0"/>
                      <a:pt x="8345" y="0"/>
                    </a:cubicBezTo>
                    <a:close/>
                    <a:moveTo>
                      <a:pt x="9327" y="720"/>
                    </a:moveTo>
                    <a:cubicBezTo>
                      <a:pt x="9327" y="720"/>
                      <a:pt x="9327" y="720"/>
                      <a:pt x="9327" y="720"/>
                    </a:cubicBezTo>
                    <a:cubicBezTo>
                      <a:pt x="9327" y="1080"/>
                      <a:pt x="9327" y="1080"/>
                      <a:pt x="9327" y="1080"/>
                    </a:cubicBezTo>
                    <a:cubicBezTo>
                      <a:pt x="9818" y="720"/>
                      <a:pt x="9818" y="720"/>
                      <a:pt x="9818" y="720"/>
                    </a:cubicBezTo>
                    <a:cubicBezTo>
                      <a:pt x="9818" y="720"/>
                      <a:pt x="9327" y="720"/>
                      <a:pt x="9327" y="720"/>
                    </a:cubicBezTo>
                    <a:close/>
                    <a:moveTo>
                      <a:pt x="9818" y="7920"/>
                    </a:moveTo>
                    <a:cubicBezTo>
                      <a:pt x="9818" y="7920"/>
                      <a:pt x="9818" y="7920"/>
                      <a:pt x="9818" y="7920"/>
                    </a:cubicBezTo>
                    <a:cubicBezTo>
                      <a:pt x="10309" y="8280"/>
                      <a:pt x="10309" y="8280"/>
                      <a:pt x="10309" y="8280"/>
                    </a:cubicBezTo>
                    <a:cubicBezTo>
                      <a:pt x="10800" y="8640"/>
                      <a:pt x="10800" y="8640"/>
                      <a:pt x="10800" y="8640"/>
                    </a:cubicBezTo>
                    <a:cubicBezTo>
                      <a:pt x="11291" y="8280"/>
                      <a:pt x="11291" y="8280"/>
                      <a:pt x="11291" y="8280"/>
                    </a:cubicBezTo>
                    <a:cubicBezTo>
                      <a:pt x="11291" y="8280"/>
                      <a:pt x="11291" y="8280"/>
                      <a:pt x="11291" y="8280"/>
                    </a:cubicBezTo>
                    <a:cubicBezTo>
                      <a:pt x="11782" y="7920"/>
                      <a:pt x="11782" y="7920"/>
                      <a:pt x="11782" y="7920"/>
                    </a:cubicBezTo>
                    <a:cubicBezTo>
                      <a:pt x="12273" y="7920"/>
                      <a:pt x="12273" y="7920"/>
                      <a:pt x="12273" y="7920"/>
                    </a:cubicBezTo>
                    <a:cubicBezTo>
                      <a:pt x="12764" y="8280"/>
                      <a:pt x="12764" y="8280"/>
                      <a:pt x="12764" y="8280"/>
                    </a:cubicBezTo>
                    <a:cubicBezTo>
                      <a:pt x="13255" y="8640"/>
                      <a:pt x="13255" y="8640"/>
                      <a:pt x="13255" y="8640"/>
                    </a:cubicBezTo>
                    <a:cubicBezTo>
                      <a:pt x="12764" y="8640"/>
                      <a:pt x="12764" y="8640"/>
                      <a:pt x="12764" y="8640"/>
                    </a:cubicBezTo>
                    <a:cubicBezTo>
                      <a:pt x="13255" y="9000"/>
                      <a:pt x="13255" y="9000"/>
                      <a:pt x="13255" y="9000"/>
                    </a:cubicBezTo>
                    <a:cubicBezTo>
                      <a:pt x="13745" y="8640"/>
                      <a:pt x="13745" y="8640"/>
                      <a:pt x="13745" y="8640"/>
                    </a:cubicBezTo>
                    <a:cubicBezTo>
                      <a:pt x="13255" y="8640"/>
                      <a:pt x="13255" y="8640"/>
                      <a:pt x="13255" y="8640"/>
                    </a:cubicBezTo>
                    <a:cubicBezTo>
                      <a:pt x="13745" y="8280"/>
                      <a:pt x="13745" y="8280"/>
                      <a:pt x="13745" y="8280"/>
                    </a:cubicBezTo>
                    <a:cubicBezTo>
                      <a:pt x="13745" y="8640"/>
                      <a:pt x="13745" y="8640"/>
                      <a:pt x="13745" y="8640"/>
                    </a:cubicBezTo>
                    <a:cubicBezTo>
                      <a:pt x="14236" y="8640"/>
                      <a:pt x="14236" y="8640"/>
                      <a:pt x="14236" y="8640"/>
                    </a:cubicBezTo>
                    <a:cubicBezTo>
                      <a:pt x="14727" y="9000"/>
                      <a:pt x="14727" y="9000"/>
                      <a:pt x="14727" y="9000"/>
                    </a:cubicBezTo>
                    <a:cubicBezTo>
                      <a:pt x="14727" y="9000"/>
                      <a:pt x="14727" y="9000"/>
                      <a:pt x="14727" y="9000"/>
                    </a:cubicBezTo>
                    <a:cubicBezTo>
                      <a:pt x="14727" y="9000"/>
                      <a:pt x="14727" y="9000"/>
                      <a:pt x="14727" y="9000"/>
                    </a:cubicBezTo>
                    <a:cubicBezTo>
                      <a:pt x="14236" y="9000"/>
                      <a:pt x="14236" y="9000"/>
                      <a:pt x="14236" y="9000"/>
                    </a:cubicBezTo>
                    <a:cubicBezTo>
                      <a:pt x="14236" y="9000"/>
                      <a:pt x="14236" y="9000"/>
                      <a:pt x="14236" y="9000"/>
                    </a:cubicBezTo>
                    <a:cubicBezTo>
                      <a:pt x="14236" y="9360"/>
                      <a:pt x="14236" y="9360"/>
                      <a:pt x="14236" y="9360"/>
                    </a:cubicBezTo>
                    <a:cubicBezTo>
                      <a:pt x="14727" y="9720"/>
                      <a:pt x="14727" y="9720"/>
                      <a:pt x="14727" y="9720"/>
                    </a:cubicBezTo>
                    <a:cubicBezTo>
                      <a:pt x="14727" y="10080"/>
                      <a:pt x="14727" y="10080"/>
                      <a:pt x="14727" y="10080"/>
                    </a:cubicBezTo>
                    <a:cubicBezTo>
                      <a:pt x="15218" y="10080"/>
                      <a:pt x="15218" y="10080"/>
                      <a:pt x="15218" y="10080"/>
                    </a:cubicBezTo>
                    <a:cubicBezTo>
                      <a:pt x="15218" y="10080"/>
                      <a:pt x="15218" y="10080"/>
                      <a:pt x="15218" y="10080"/>
                    </a:cubicBezTo>
                    <a:cubicBezTo>
                      <a:pt x="15709" y="10080"/>
                      <a:pt x="15709" y="10080"/>
                      <a:pt x="15709" y="10080"/>
                    </a:cubicBezTo>
                    <a:cubicBezTo>
                      <a:pt x="15709" y="10080"/>
                      <a:pt x="15709" y="10080"/>
                      <a:pt x="15709" y="10080"/>
                    </a:cubicBezTo>
                    <a:cubicBezTo>
                      <a:pt x="15709" y="10440"/>
                      <a:pt x="15709" y="10440"/>
                      <a:pt x="15709" y="10440"/>
                    </a:cubicBezTo>
                    <a:cubicBezTo>
                      <a:pt x="15709" y="10440"/>
                      <a:pt x="15709" y="10440"/>
                      <a:pt x="15709" y="10440"/>
                    </a:cubicBezTo>
                    <a:cubicBezTo>
                      <a:pt x="15709" y="10800"/>
                      <a:pt x="15709" y="10800"/>
                      <a:pt x="15709" y="10800"/>
                    </a:cubicBezTo>
                    <a:cubicBezTo>
                      <a:pt x="15218" y="10800"/>
                      <a:pt x="15218" y="10800"/>
                      <a:pt x="15218" y="10800"/>
                    </a:cubicBezTo>
                    <a:cubicBezTo>
                      <a:pt x="14727" y="10440"/>
                      <a:pt x="14727" y="10440"/>
                      <a:pt x="14727" y="10440"/>
                    </a:cubicBezTo>
                    <a:cubicBezTo>
                      <a:pt x="15218" y="10440"/>
                      <a:pt x="15218" y="10440"/>
                      <a:pt x="15218" y="10440"/>
                    </a:cubicBezTo>
                    <a:cubicBezTo>
                      <a:pt x="15218" y="10440"/>
                      <a:pt x="15218" y="10440"/>
                      <a:pt x="15218" y="10440"/>
                    </a:cubicBezTo>
                    <a:cubicBezTo>
                      <a:pt x="14727" y="10080"/>
                      <a:pt x="14727" y="10080"/>
                      <a:pt x="14727" y="10080"/>
                    </a:cubicBezTo>
                    <a:cubicBezTo>
                      <a:pt x="14727" y="10440"/>
                      <a:pt x="14727" y="10440"/>
                      <a:pt x="14727" y="10440"/>
                    </a:cubicBezTo>
                    <a:cubicBezTo>
                      <a:pt x="14236" y="10440"/>
                      <a:pt x="14236" y="10440"/>
                      <a:pt x="14236" y="10440"/>
                    </a:cubicBezTo>
                    <a:cubicBezTo>
                      <a:pt x="13745" y="10080"/>
                      <a:pt x="13745" y="10080"/>
                      <a:pt x="13745" y="10080"/>
                    </a:cubicBezTo>
                    <a:cubicBezTo>
                      <a:pt x="13745" y="10080"/>
                      <a:pt x="13745" y="10080"/>
                      <a:pt x="13745" y="10080"/>
                    </a:cubicBezTo>
                    <a:cubicBezTo>
                      <a:pt x="13745" y="9720"/>
                      <a:pt x="13745" y="9720"/>
                      <a:pt x="13745" y="9720"/>
                    </a:cubicBezTo>
                    <a:cubicBezTo>
                      <a:pt x="13255" y="9360"/>
                      <a:pt x="13255" y="9360"/>
                      <a:pt x="13255" y="9360"/>
                    </a:cubicBezTo>
                    <a:cubicBezTo>
                      <a:pt x="12764" y="9360"/>
                      <a:pt x="12764" y="9360"/>
                      <a:pt x="12764" y="9360"/>
                    </a:cubicBezTo>
                    <a:cubicBezTo>
                      <a:pt x="12764" y="9000"/>
                      <a:pt x="12764" y="9000"/>
                      <a:pt x="12764" y="9000"/>
                    </a:cubicBezTo>
                    <a:cubicBezTo>
                      <a:pt x="12273" y="8640"/>
                      <a:pt x="12273" y="8640"/>
                      <a:pt x="12273" y="8640"/>
                    </a:cubicBezTo>
                    <a:cubicBezTo>
                      <a:pt x="12273" y="8640"/>
                      <a:pt x="12273" y="8640"/>
                      <a:pt x="12273" y="8640"/>
                    </a:cubicBezTo>
                    <a:cubicBezTo>
                      <a:pt x="11782" y="8640"/>
                      <a:pt x="11782" y="8640"/>
                      <a:pt x="11782" y="8640"/>
                    </a:cubicBezTo>
                    <a:cubicBezTo>
                      <a:pt x="11782" y="8640"/>
                      <a:pt x="11782" y="8640"/>
                      <a:pt x="11782" y="8640"/>
                    </a:cubicBezTo>
                    <a:cubicBezTo>
                      <a:pt x="12273" y="9360"/>
                      <a:pt x="12273" y="9360"/>
                      <a:pt x="12273" y="9360"/>
                    </a:cubicBezTo>
                    <a:cubicBezTo>
                      <a:pt x="12273" y="9720"/>
                      <a:pt x="12273" y="9720"/>
                      <a:pt x="12273" y="9720"/>
                    </a:cubicBezTo>
                    <a:cubicBezTo>
                      <a:pt x="12273" y="9720"/>
                      <a:pt x="12273" y="9720"/>
                      <a:pt x="12273" y="9720"/>
                    </a:cubicBezTo>
                    <a:cubicBezTo>
                      <a:pt x="11782" y="9360"/>
                      <a:pt x="11782" y="9360"/>
                      <a:pt x="11782" y="9360"/>
                    </a:cubicBezTo>
                    <a:cubicBezTo>
                      <a:pt x="11291" y="9000"/>
                      <a:pt x="11291" y="9000"/>
                      <a:pt x="11291" y="9000"/>
                    </a:cubicBezTo>
                    <a:cubicBezTo>
                      <a:pt x="11291" y="9000"/>
                      <a:pt x="11291" y="9000"/>
                      <a:pt x="11291" y="9000"/>
                    </a:cubicBezTo>
                    <a:cubicBezTo>
                      <a:pt x="10309" y="8640"/>
                      <a:pt x="10309" y="8640"/>
                      <a:pt x="10309" y="8640"/>
                    </a:cubicBezTo>
                    <a:cubicBezTo>
                      <a:pt x="9818" y="8640"/>
                      <a:pt x="9818" y="8640"/>
                      <a:pt x="9818" y="8640"/>
                    </a:cubicBezTo>
                    <a:cubicBezTo>
                      <a:pt x="9327" y="9000"/>
                      <a:pt x="9327" y="9000"/>
                      <a:pt x="9327" y="9000"/>
                    </a:cubicBezTo>
                    <a:cubicBezTo>
                      <a:pt x="9818" y="9000"/>
                      <a:pt x="9818" y="9000"/>
                      <a:pt x="9818" y="9000"/>
                    </a:cubicBezTo>
                    <a:cubicBezTo>
                      <a:pt x="9327" y="9360"/>
                      <a:pt x="9327" y="9360"/>
                      <a:pt x="9327" y="9360"/>
                    </a:cubicBezTo>
                    <a:cubicBezTo>
                      <a:pt x="8836" y="9000"/>
                      <a:pt x="8836" y="9000"/>
                      <a:pt x="8836" y="9000"/>
                    </a:cubicBezTo>
                    <a:cubicBezTo>
                      <a:pt x="8345" y="9000"/>
                      <a:pt x="8345" y="9000"/>
                      <a:pt x="8345" y="9000"/>
                    </a:cubicBezTo>
                    <a:cubicBezTo>
                      <a:pt x="7855" y="9000"/>
                      <a:pt x="7855" y="9000"/>
                      <a:pt x="7855" y="9000"/>
                    </a:cubicBezTo>
                    <a:cubicBezTo>
                      <a:pt x="8345" y="9000"/>
                      <a:pt x="8345" y="9000"/>
                      <a:pt x="8345" y="9000"/>
                    </a:cubicBezTo>
                    <a:cubicBezTo>
                      <a:pt x="7855" y="8640"/>
                      <a:pt x="7855" y="8640"/>
                      <a:pt x="7855" y="8640"/>
                    </a:cubicBezTo>
                    <a:cubicBezTo>
                      <a:pt x="7855" y="8640"/>
                      <a:pt x="7855" y="8640"/>
                      <a:pt x="7855" y="8640"/>
                    </a:cubicBezTo>
                    <a:cubicBezTo>
                      <a:pt x="7855" y="9000"/>
                      <a:pt x="7855" y="9000"/>
                      <a:pt x="7855" y="9000"/>
                    </a:cubicBezTo>
                    <a:cubicBezTo>
                      <a:pt x="7364" y="8640"/>
                      <a:pt x="7364" y="8640"/>
                      <a:pt x="7364" y="8640"/>
                    </a:cubicBezTo>
                    <a:cubicBezTo>
                      <a:pt x="7364" y="8280"/>
                      <a:pt x="7364" y="8280"/>
                      <a:pt x="7364" y="8280"/>
                    </a:cubicBezTo>
                    <a:cubicBezTo>
                      <a:pt x="7364" y="8280"/>
                      <a:pt x="7364" y="8280"/>
                      <a:pt x="7364" y="8280"/>
                    </a:cubicBezTo>
                    <a:cubicBezTo>
                      <a:pt x="7855" y="7920"/>
                      <a:pt x="7855" y="7920"/>
                      <a:pt x="7855" y="7920"/>
                    </a:cubicBezTo>
                    <a:cubicBezTo>
                      <a:pt x="8345" y="7560"/>
                      <a:pt x="8345" y="7560"/>
                      <a:pt x="8345" y="7560"/>
                    </a:cubicBezTo>
                    <a:cubicBezTo>
                      <a:pt x="7855" y="7200"/>
                      <a:pt x="7855" y="7200"/>
                      <a:pt x="7855" y="7200"/>
                    </a:cubicBezTo>
                    <a:cubicBezTo>
                      <a:pt x="7364" y="7200"/>
                      <a:pt x="7364" y="7200"/>
                      <a:pt x="7364" y="7200"/>
                    </a:cubicBezTo>
                    <a:cubicBezTo>
                      <a:pt x="7364" y="7560"/>
                      <a:pt x="7364" y="7560"/>
                      <a:pt x="7364" y="7560"/>
                    </a:cubicBezTo>
                    <a:cubicBezTo>
                      <a:pt x="7364" y="7560"/>
                      <a:pt x="7364" y="7560"/>
                      <a:pt x="7364" y="7560"/>
                    </a:cubicBezTo>
                    <a:cubicBezTo>
                      <a:pt x="7364" y="7920"/>
                      <a:pt x="7364" y="7920"/>
                      <a:pt x="7364" y="7920"/>
                    </a:cubicBezTo>
                    <a:cubicBezTo>
                      <a:pt x="6873" y="7920"/>
                      <a:pt x="6873" y="7920"/>
                      <a:pt x="6873" y="7920"/>
                    </a:cubicBezTo>
                    <a:cubicBezTo>
                      <a:pt x="6382" y="7560"/>
                      <a:pt x="6382" y="7560"/>
                      <a:pt x="6382" y="7560"/>
                    </a:cubicBezTo>
                    <a:cubicBezTo>
                      <a:pt x="6382" y="7200"/>
                      <a:pt x="6382" y="7200"/>
                      <a:pt x="6382" y="7200"/>
                    </a:cubicBezTo>
                    <a:cubicBezTo>
                      <a:pt x="6382" y="7200"/>
                      <a:pt x="6382" y="7200"/>
                      <a:pt x="6382" y="7200"/>
                    </a:cubicBezTo>
                    <a:cubicBezTo>
                      <a:pt x="6382" y="7200"/>
                      <a:pt x="6382" y="7200"/>
                      <a:pt x="6382" y="7200"/>
                    </a:cubicBezTo>
                    <a:cubicBezTo>
                      <a:pt x="5891" y="7200"/>
                      <a:pt x="5891" y="7200"/>
                      <a:pt x="5891" y="7200"/>
                    </a:cubicBezTo>
                    <a:cubicBezTo>
                      <a:pt x="5891" y="6480"/>
                      <a:pt x="5891" y="6480"/>
                      <a:pt x="5891" y="6480"/>
                    </a:cubicBezTo>
                    <a:cubicBezTo>
                      <a:pt x="5891" y="6120"/>
                      <a:pt x="5891" y="6120"/>
                      <a:pt x="5891" y="6120"/>
                    </a:cubicBezTo>
                    <a:cubicBezTo>
                      <a:pt x="5400" y="5760"/>
                      <a:pt x="5400" y="5760"/>
                      <a:pt x="5400" y="5760"/>
                    </a:cubicBezTo>
                    <a:cubicBezTo>
                      <a:pt x="5891" y="5760"/>
                      <a:pt x="5891" y="5760"/>
                      <a:pt x="5891" y="5760"/>
                    </a:cubicBezTo>
                    <a:cubicBezTo>
                      <a:pt x="5400" y="5400"/>
                      <a:pt x="5400" y="5400"/>
                      <a:pt x="5400" y="5400"/>
                    </a:cubicBezTo>
                    <a:cubicBezTo>
                      <a:pt x="5400" y="5400"/>
                      <a:pt x="5400" y="5400"/>
                      <a:pt x="5400" y="5400"/>
                    </a:cubicBezTo>
                    <a:cubicBezTo>
                      <a:pt x="5400" y="5040"/>
                      <a:pt x="5400" y="5040"/>
                      <a:pt x="5400" y="5040"/>
                    </a:cubicBezTo>
                    <a:cubicBezTo>
                      <a:pt x="5400" y="4680"/>
                      <a:pt x="5400" y="4680"/>
                      <a:pt x="5400" y="4680"/>
                    </a:cubicBezTo>
                    <a:cubicBezTo>
                      <a:pt x="5400" y="5040"/>
                      <a:pt x="5400" y="5040"/>
                      <a:pt x="5400" y="5040"/>
                    </a:cubicBezTo>
                    <a:cubicBezTo>
                      <a:pt x="5891" y="5040"/>
                      <a:pt x="5891" y="5040"/>
                      <a:pt x="5891" y="5040"/>
                    </a:cubicBezTo>
                    <a:cubicBezTo>
                      <a:pt x="6382" y="5040"/>
                      <a:pt x="6382" y="5040"/>
                      <a:pt x="6382" y="5040"/>
                    </a:cubicBezTo>
                    <a:cubicBezTo>
                      <a:pt x="6382" y="4680"/>
                      <a:pt x="6382" y="4680"/>
                      <a:pt x="6382" y="4680"/>
                    </a:cubicBezTo>
                    <a:cubicBezTo>
                      <a:pt x="5891" y="4320"/>
                      <a:pt x="5891" y="4320"/>
                      <a:pt x="5891" y="4320"/>
                    </a:cubicBezTo>
                    <a:cubicBezTo>
                      <a:pt x="5891" y="3960"/>
                      <a:pt x="5891" y="3960"/>
                      <a:pt x="5891" y="3960"/>
                    </a:cubicBezTo>
                    <a:cubicBezTo>
                      <a:pt x="6382" y="3240"/>
                      <a:pt x="6382" y="3240"/>
                      <a:pt x="6382" y="3240"/>
                    </a:cubicBezTo>
                    <a:cubicBezTo>
                      <a:pt x="6382" y="2520"/>
                      <a:pt x="6382" y="2520"/>
                      <a:pt x="6382" y="2520"/>
                    </a:cubicBezTo>
                    <a:cubicBezTo>
                      <a:pt x="6382" y="2160"/>
                      <a:pt x="6382" y="2160"/>
                      <a:pt x="6382" y="2160"/>
                    </a:cubicBezTo>
                    <a:cubicBezTo>
                      <a:pt x="6873" y="1800"/>
                      <a:pt x="6873" y="1800"/>
                      <a:pt x="6873" y="1800"/>
                    </a:cubicBezTo>
                    <a:cubicBezTo>
                      <a:pt x="6873" y="1440"/>
                      <a:pt x="6873" y="1440"/>
                      <a:pt x="6873" y="1440"/>
                    </a:cubicBezTo>
                    <a:cubicBezTo>
                      <a:pt x="7364" y="1440"/>
                      <a:pt x="7364" y="1440"/>
                      <a:pt x="7364" y="1440"/>
                    </a:cubicBezTo>
                    <a:cubicBezTo>
                      <a:pt x="8345" y="1440"/>
                      <a:pt x="8345" y="1440"/>
                      <a:pt x="8345" y="1440"/>
                    </a:cubicBezTo>
                    <a:cubicBezTo>
                      <a:pt x="8345" y="1800"/>
                      <a:pt x="8345" y="1800"/>
                      <a:pt x="8345" y="1800"/>
                    </a:cubicBezTo>
                    <a:cubicBezTo>
                      <a:pt x="8836" y="1800"/>
                      <a:pt x="8836" y="1800"/>
                      <a:pt x="8836" y="1800"/>
                    </a:cubicBezTo>
                    <a:cubicBezTo>
                      <a:pt x="8836" y="1800"/>
                      <a:pt x="8836" y="1800"/>
                      <a:pt x="8836" y="1800"/>
                    </a:cubicBezTo>
                    <a:cubicBezTo>
                      <a:pt x="9818" y="1800"/>
                      <a:pt x="9818" y="1800"/>
                      <a:pt x="9818" y="1800"/>
                    </a:cubicBezTo>
                    <a:cubicBezTo>
                      <a:pt x="9818" y="1440"/>
                      <a:pt x="9818" y="1440"/>
                      <a:pt x="9818" y="1440"/>
                    </a:cubicBezTo>
                    <a:cubicBezTo>
                      <a:pt x="9818" y="1440"/>
                      <a:pt x="9818" y="1440"/>
                      <a:pt x="9818" y="1440"/>
                    </a:cubicBezTo>
                    <a:cubicBezTo>
                      <a:pt x="10309" y="1440"/>
                      <a:pt x="10309" y="1440"/>
                      <a:pt x="10309" y="1440"/>
                    </a:cubicBezTo>
                    <a:cubicBezTo>
                      <a:pt x="10309" y="1440"/>
                      <a:pt x="10309" y="1440"/>
                      <a:pt x="10309" y="1440"/>
                    </a:cubicBezTo>
                    <a:cubicBezTo>
                      <a:pt x="10309" y="1800"/>
                      <a:pt x="10309" y="1800"/>
                      <a:pt x="10309" y="1800"/>
                    </a:cubicBezTo>
                    <a:cubicBezTo>
                      <a:pt x="10309" y="1800"/>
                      <a:pt x="10309" y="1800"/>
                      <a:pt x="10309" y="1800"/>
                    </a:cubicBezTo>
                    <a:cubicBezTo>
                      <a:pt x="9818" y="2520"/>
                      <a:pt x="9818" y="2520"/>
                      <a:pt x="9818" y="2520"/>
                    </a:cubicBezTo>
                    <a:cubicBezTo>
                      <a:pt x="10309" y="2880"/>
                      <a:pt x="10309" y="2880"/>
                      <a:pt x="10309" y="2880"/>
                    </a:cubicBezTo>
                    <a:cubicBezTo>
                      <a:pt x="10800" y="2880"/>
                      <a:pt x="10800" y="2880"/>
                      <a:pt x="10800" y="2880"/>
                    </a:cubicBezTo>
                    <a:cubicBezTo>
                      <a:pt x="10800" y="3240"/>
                      <a:pt x="10800" y="3240"/>
                      <a:pt x="10800" y="3240"/>
                    </a:cubicBezTo>
                    <a:cubicBezTo>
                      <a:pt x="11291" y="3600"/>
                      <a:pt x="11291" y="3600"/>
                      <a:pt x="11291" y="3600"/>
                    </a:cubicBezTo>
                    <a:cubicBezTo>
                      <a:pt x="10800" y="4320"/>
                      <a:pt x="10800" y="4320"/>
                      <a:pt x="10800" y="4320"/>
                    </a:cubicBezTo>
                    <a:cubicBezTo>
                      <a:pt x="10800" y="4680"/>
                      <a:pt x="10800" y="4680"/>
                      <a:pt x="10800" y="4680"/>
                    </a:cubicBezTo>
                    <a:cubicBezTo>
                      <a:pt x="10800" y="5040"/>
                      <a:pt x="10800" y="5040"/>
                      <a:pt x="10800" y="5040"/>
                    </a:cubicBezTo>
                    <a:cubicBezTo>
                      <a:pt x="10309" y="5400"/>
                      <a:pt x="10309" y="5400"/>
                      <a:pt x="10309" y="5400"/>
                    </a:cubicBezTo>
                    <a:cubicBezTo>
                      <a:pt x="10309" y="5400"/>
                      <a:pt x="10309" y="5400"/>
                      <a:pt x="10309" y="5400"/>
                    </a:cubicBezTo>
                    <a:cubicBezTo>
                      <a:pt x="10309" y="5040"/>
                      <a:pt x="10309" y="5040"/>
                      <a:pt x="10309" y="5040"/>
                    </a:cubicBezTo>
                    <a:cubicBezTo>
                      <a:pt x="10309" y="5040"/>
                      <a:pt x="10309" y="5040"/>
                      <a:pt x="10309" y="5040"/>
                    </a:cubicBezTo>
                    <a:cubicBezTo>
                      <a:pt x="9327" y="5400"/>
                      <a:pt x="9327" y="5400"/>
                      <a:pt x="9327" y="5400"/>
                    </a:cubicBezTo>
                    <a:cubicBezTo>
                      <a:pt x="9327" y="5760"/>
                      <a:pt x="9327" y="5760"/>
                      <a:pt x="9327" y="5760"/>
                    </a:cubicBezTo>
                    <a:cubicBezTo>
                      <a:pt x="9327" y="6120"/>
                      <a:pt x="9327" y="6120"/>
                      <a:pt x="9327" y="6120"/>
                    </a:cubicBezTo>
                    <a:cubicBezTo>
                      <a:pt x="9327" y="6480"/>
                      <a:pt x="9327" y="6480"/>
                      <a:pt x="9327" y="6480"/>
                    </a:cubicBezTo>
                    <a:cubicBezTo>
                      <a:pt x="9327" y="6840"/>
                      <a:pt x="9327" y="6840"/>
                      <a:pt x="9327" y="6840"/>
                    </a:cubicBezTo>
                    <a:cubicBezTo>
                      <a:pt x="9327" y="6840"/>
                      <a:pt x="9327" y="6840"/>
                      <a:pt x="9327" y="6840"/>
                    </a:cubicBezTo>
                    <a:cubicBezTo>
                      <a:pt x="9327" y="7200"/>
                      <a:pt x="9327" y="7200"/>
                      <a:pt x="9327" y="7200"/>
                    </a:cubicBezTo>
                    <a:cubicBezTo>
                      <a:pt x="9818" y="7560"/>
                      <a:pt x="9818" y="7560"/>
                      <a:pt x="9818" y="7560"/>
                    </a:cubicBezTo>
                    <a:cubicBezTo>
                      <a:pt x="9818" y="7560"/>
                      <a:pt x="9818" y="7560"/>
                      <a:pt x="9818" y="7560"/>
                    </a:cubicBezTo>
                    <a:cubicBezTo>
                      <a:pt x="9818" y="7920"/>
                      <a:pt x="9818" y="7920"/>
                      <a:pt x="9818" y="7920"/>
                    </a:cubicBezTo>
                    <a:close/>
                    <a:moveTo>
                      <a:pt x="10309" y="7920"/>
                    </a:moveTo>
                    <a:cubicBezTo>
                      <a:pt x="10309" y="8280"/>
                      <a:pt x="10309" y="8280"/>
                      <a:pt x="10309" y="8280"/>
                    </a:cubicBezTo>
                    <a:cubicBezTo>
                      <a:pt x="10800" y="8280"/>
                      <a:pt x="10800" y="8280"/>
                      <a:pt x="10800" y="8280"/>
                    </a:cubicBezTo>
                    <a:cubicBezTo>
                      <a:pt x="10800" y="8280"/>
                      <a:pt x="10800" y="8280"/>
                      <a:pt x="10800" y="8280"/>
                    </a:cubicBezTo>
                    <a:cubicBezTo>
                      <a:pt x="10309" y="7920"/>
                      <a:pt x="10309" y="7920"/>
                      <a:pt x="10309" y="7920"/>
                    </a:cubicBezTo>
                    <a:close/>
                    <a:moveTo>
                      <a:pt x="10309" y="6840"/>
                    </a:moveTo>
                    <a:cubicBezTo>
                      <a:pt x="10309" y="7200"/>
                      <a:pt x="10309" y="7200"/>
                      <a:pt x="10309" y="7200"/>
                    </a:cubicBezTo>
                    <a:cubicBezTo>
                      <a:pt x="10309" y="7560"/>
                      <a:pt x="10309" y="7560"/>
                      <a:pt x="10309" y="7560"/>
                    </a:cubicBezTo>
                    <a:cubicBezTo>
                      <a:pt x="10309" y="7560"/>
                      <a:pt x="10309" y="7560"/>
                      <a:pt x="10309" y="7560"/>
                    </a:cubicBezTo>
                    <a:cubicBezTo>
                      <a:pt x="10800" y="7560"/>
                      <a:pt x="10800" y="7560"/>
                      <a:pt x="10800" y="7560"/>
                    </a:cubicBezTo>
                    <a:cubicBezTo>
                      <a:pt x="10800" y="6840"/>
                      <a:pt x="10800" y="6840"/>
                      <a:pt x="10800" y="6840"/>
                    </a:cubicBezTo>
                    <a:cubicBezTo>
                      <a:pt x="10800" y="6840"/>
                      <a:pt x="10800" y="6840"/>
                      <a:pt x="10800" y="6840"/>
                    </a:cubicBezTo>
                    <a:cubicBezTo>
                      <a:pt x="10800" y="6840"/>
                      <a:pt x="10800" y="6840"/>
                      <a:pt x="10800" y="6840"/>
                    </a:cubicBezTo>
                    <a:cubicBezTo>
                      <a:pt x="10309" y="6840"/>
                      <a:pt x="10309" y="6840"/>
                      <a:pt x="10309" y="6840"/>
                    </a:cubicBezTo>
                    <a:close/>
                    <a:moveTo>
                      <a:pt x="6382" y="8640"/>
                    </a:moveTo>
                    <a:cubicBezTo>
                      <a:pt x="6382" y="9000"/>
                      <a:pt x="6382" y="9000"/>
                      <a:pt x="6382" y="9000"/>
                    </a:cubicBezTo>
                    <a:cubicBezTo>
                      <a:pt x="6873" y="9000"/>
                      <a:pt x="6873" y="9000"/>
                      <a:pt x="6873" y="9000"/>
                    </a:cubicBezTo>
                    <a:cubicBezTo>
                      <a:pt x="6873" y="9000"/>
                      <a:pt x="6873" y="9000"/>
                      <a:pt x="6873" y="9000"/>
                    </a:cubicBezTo>
                    <a:cubicBezTo>
                      <a:pt x="6382" y="8640"/>
                      <a:pt x="6382" y="8640"/>
                      <a:pt x="6382" y="8640"/>
                    </a:cubicBezTo>
                    <a:cubicBezTo>
                      <a:pt x="6382" y="8640"/>
                      <a:pt x="6382" y="8640"/>
                      <a:pt x="6382" y="8640"/>
                    </a:cubicBezTo>
                    <a:close/>
                    <a:moveTo>
                      <a:pt x="6873" y="9360"/>
                    </a:moveTo>
                    <a:cubicBezTo>
                      <a:pt x="6873" y="9360"/>
                      <a:pt x="6873" y="9360"/>
                      <a:pt x="6873" y="9360"/>
                    </a:cubicBezTo>
                    <a:cubicBezTo>
                      <a:pt x="7364" y="9360"/>
                      <a:pt x="7364" y="9360"/>
                      <a:pt x="7364" y="9360"/>
                    </a:cubicBezTo>
                    <a:cubicBezTo>
                      <a:pt x="7364" y="9720"/>
                      <a:pt x="7364" y="9720"/>
                      <a:pt x="7364" y="9720"/>
                    </a:cubicBezTo>
                    <a:cubicBezTo>
                      <a:pt x="7855" y="10080"/>
                      <a:pt x="7855" y="10080"/>
                      <a:pt x="7855" y="10080"/>
                    </a:cubicBezTo>
                    <a:cubicBezTo>
                      <a:pt x="7855" y="10080"/>
                      <a:pt x="7855" y="10080"/>
                      <a:pt x="7855" y="10080"/>
                    </a:cubicBezTo>
                    <a:cubicBezTo>
                      <a:pt x="7855" y="10440"/>
                      <a:pt x="7855" y="10440"/>
                      <a:pt x="7855" y="10440"/>
                    </a:cubicBezTo>
                    <a:cubicBezTo>
                      <a:pt x="8345" y="10800"/>
                      <a:pt x="8345" y="10800"/>
                      <a:pt x="8345" y="10800"/>
                    </a:cubicBezTo>
                    <a:cubicBezTo>
                      <a:pt x="8345" y="11160"/>
                      <a:pt x="8345" y="11160"/>
                      <a:pt x="8345" y="11160"/>
                    </a:cubicBezTo>
                    <a:cubicBezTo>
                      <a:pt x="8836" y="11160"/>
                      <a:pt x="8836" y="11160"/>
                      <a:pt x="8836" y="11160"/>
                    </a:cubicBezTo>
                    <a:cubicBezTo>
                      <a:pt x="9327" y="11520"/>
                      <a:pt x="9327" y="11520"/>
                      <a:pt x="9327" y="11520"/>
                    </a:cubicBezTo>
                    <a:cubicBezTo>
                      <a:pt x="9818" y="11160"/>
                      <a:pt x="9818" y="11160"/>
                      <a:pt x="9818" y="11160"/>
                    </a:cubicBezTo>
                    <a:cubicBezTo>
                      <a:pt x="9818" y="10800"/>
                      <a:pt x="9818" y="10800"/>
                      <a:pt x="9818" y="10800"/>
                    </a:cubicBezTo>
                    <a:cubicBezTo>
                      <a:pt x="9818" y="10800"/>
                      <a:pt x="9818" y="10800"/>
                      <a:pt x="9818" y="10800"/>
                    </a:cubicBezTo>
                    <a:cubicBezTo>
                      <a:pt x="9818" y="10440"/>
                      <a:pt x="9818" y="10440"/>
                      <a:pt x="9818" y="10440"/>
                    </a:cubicBezTo>
                    <a:cubicBezTo>
                      <a:pt x="9818" y="10440"/>
                      <a:pt x="9818" y="10440"/>
                      <a:pt x="9818" y="10440"/>
                    </a:cubicBezTo>
                    <a:cubicBezTo>
                      <a:pt x="9818" y="10080"/>
                      <a:pt x="9818" y="10080"/>
                      <a:pt x="9818" y="10080"/>
                    </a:cubicBezTo>
                    <a:cubicBezTo>
                      <a:pt x="9818" y="10080"/>
                      <a:pt x="9818" y="10080"/>
                      <a:pt x="9818" y="10080"/>
                    </a:cubicBezTo>
                    <a:cubicBezTo>
                      <a:pt x="9327" y="9720"/>
                      <a:pt x="9327" y="9720"/>
                      <a:pt x="9327" y="9720"/>
                    </a:cubicBezTo>
                    <a:cubicBezTo>
                      <a:pt x="8345" y="9360"/>
                      <a:pt x="8345" y="9360"/>
                      <a:pt x="8345" y="9360"/>
                    </a:cubicBezTo>
                    <a:cubicBezTo>
                      <a:pt x="7855" y="9360"/>
                      <a:pt x="7855" y="9360"/>
                      <a:pt x="7855" y="9360"/>
                    </a:cubicBezTo>
                    <a:cubicBezTo>
                      <a:pt x="7364" y="9360"/>
                      <a:pt x="7364" y="9360"/>
                      <a:pt x="7364" y="9360"/>
                    </a:cubicBezTo>
                    <a:cubicBezTo>
                      <a:pt x="6873" y="9360"/>
                      <a:pt x="6873" y="9360"/>
                      <a:pt x="6873" y="9360"/>
                    </a:cubicBezTo>
                    <a:close/>
                    <a:moveTo>
                      <a:pt x="15709" y="8280"/>
                    </a:moveTo>
                    <a:cubicBezTo>
                      <a:pt x="15218" y="8640"/>
                      <a:pt x="15218" y="8640"/>
                      <a:pt x="15218" y="8640"/>
                    </a:cubicBezTo>
                    <a:cubicBezTo>
                      <a:pt x="15709" y="8640"/>
                      <a:pt x="15709" y="8640"/>
                      <a:pt x="15709" y="8640"/>
                    </a:cubicBezTo>
                    <a:cubicBezTo>
                      <a:pt x="15218" y="9000"/>
                      <a:pt x="15218" y="9000"/>
                      <a:pt x="15218" y="9000"/>
                    </a:cubicBezTo>
                    <a:cubicBezTo>
                      <a:pt x="15218" y="9000"/>
                      <a:pt x="15218" y="9000"/>
                      <a:pt x="15218" y="9000"/>
                    </a:cubicBezTo>
                    <a:cubicBezTo>
                      <a:pt x="15218" y="9360"/>
                      <a:pt x="15218" y="9360"/>
                      <a:pt x="15218" y="9360"/>
                    </a:cubicBezTo>
                    <a:cubicBezTo>
                      <a:pt x="16200" y="9000"/>
                      <a:pt x="16200" y="9000"/>
                      <a:pt x="16200" y="9000"/>
                    </a:cubicBezTo>
                    <a:cubicBezTo>
                      <a:pt x="16200" y="9000"/>
                      <a:pt x="16200" y="9000"/>
                      <a:pt x="16200" y="9000"/>
                    </a:cubicBezTo>
                    <a:cubicBezTo>
                      <a:pt x="15709" y="8640"/>
                      <a:pt x="15709" y="8640"/>
                      <a:pt x="15709" y="8640"/>
                    </a:cubicBezTo>
                    <a:cubicBezTo>
                      <a:pt x="15709" y="8280"/>
                      <a:pt x="15709" y="8280"/>
                      <a:pt x="15709" y="8280"/>
                    </a:cubicBezTo>
                    <a:close/>
                    <a:moveTo>
                      <a:pt x="10309" y="9360"/>
                    </a:moveTo>
                    <a:cubicBezTo>
                      <a:pt x="10800" y="9720"/>
                      <a:pt x="10800" y="9720"/>
                      <a:pt x="10800" y="9720"/>
                    </a:cubicBezTo>
                    <a:cubicBezTo>
                      <a:pt x="10800" y="9720"/>
                      <a:pt x="10800" y="9720"/>
                      <a:pt x="10800" y="9720"/>
                    </a:cubicBezTo>
                    <a:cubicBezTo>
                      <a:pt x="11291" y="9360"/>
                      <a:pt x="11291" y="9360"/>
                      <a:pt x="11291" y="9360"/>
                    </a:cubicBezTo>
                    <a:cubicBezTo>
                      <a:pt x="10800" y="9360"/>
                      <a:pt x="10800" y="9360"/>
                      <a:pt x="10800" y="9360"/>
                    </a:cubicBezTo>
                    <a:cubicBezTo>
                      <a:pt x="10309" y="9000"/>
                      <a:pt x="10309" y="9000"/>
                      <a:pt x="10309" y="9000"/>
                    </a:cubicBezTo>
                    <a:cubicBezTo>
                      <a:pt x="10309" y="9360"/>
                      <a:pt x="10309" y="9360"/>
                      <a:pt x="10309" y="9360"/>
                    </a:cubicBezTo>
                    <a:cubicBezTo>
                      <a:pt x="10309" y="9360"/>
                      <a:pt x="10309" y="9360"/>
                      <a:pt x="10309" y="9360"/>
                    </a:cubicBezTo>
                    <a:close/>
                    <a:moveTo>
                      <a:pt x="11291" y="10800"/>
                    </a:moveTo>
                    <a:cubicBezTo>
                      <a:pt x="10800" y="10800"/>
                      <a:pt x="10800" y="10800"/>
                      <a:pt x="10800" y="10800"/>
                    </a:cubicBezTo>
                    <a:cubicBezTo>
                      <a:pt x="10800" y="11160"/>
                      <a:pt x="10800" y="11160"/>
                      <a:pt x="10800" y="11160"/>
                    </a:cubicBezTo>
                    <a:cubicBezTo>
                      <a:pt x="10800" y="11520"/>
                      <a:pt x="10800" y="11520"/>
                      <a:pt x="10800" y="11520"/>
                    </a:cubicBezTo>
                    <a:cubicBezTo>
                      <a:pt x="11291" y="11520"/>
                      <a:pt x="11291" y="11520"/>
                      <a:pt x="11291" y="11520"/>
                    </a:cubicBezTo>
                    <a:cubicBezTo>
                      <a:pt x="11291" y="11160"/>
                      <a:pt x="11291" y="11160"/>
                      <a:pt x="11291" y="11160"/>
                    </a:cubicBezTo>
                    <a:cubicBezTo>
                      <a:pt x="11291" y="10800"/>
                      <a:pt x="11291" y="10800"/>
                      <a:pt x="11291" y="10800"/>
                    </a:cubicBezTo>
                    <a:cubicBezTo>
                      <a:pt x="11291" y="10440"/>
                      <a:pt x="11291" y="10440"/>
                      <a:pt x="11291" y="10440"/>
                    </a:cubicBezTo>
                    <a:cubicBezTo>
                      <a:pt x="11291" y="10800"/>
                      <a:pt x="11291" y="10800"/>
                      <a:pt x="11291" y="10800"/>
                    </a:cubicBezTo>
                    <a:close/>
                    <a:moveTo>
                      <a:pt x="12273" y="10800"/>
                    </a:moveTo>
                    <a:cubicBezTo>
                      <a:pt x="11782" y="10800"/>
                      <a:pt x="11782" y="10800"/>
                      <a:pt x="11782" y="10800"/>
                    </a:cubicBezTo>
                    <a:cubicBezTo>
                      <a:pt x="12273" y="11160"/>
                      <a:pt x="12273" y="11160"/>
                      <a:pt x="12273" y="11160"/>
                    </a:cubicBezTo>
                    <a:cubicBezTo>
                      <a:pt x="12273" y="11160"/>
                      <a:pt x="12273" y="11160"/>
                      <a:pt x="12273" y="11160"/>
                    </a:cubicBezTo>
                    <a:cubicBezTo>
                      <a:pt x="12764" y="10800"/>
                      <a:pt x="12764" y="10800"/>
                      <a:pt x="12764" y="10800"/>
                    </a:cubicBezTo>
                    <a:cubicBezTo>
                      <a:pt x="12273" y="10800"/>
                      <a:pt x="12273" y="10800"/>
                      <a:pt x="12273" y="10800"/>
                    </a:cubicBezTo>
                    <a:close/>
                    <a:moveTo>
                      <a:pt x="13745" y="10080"/>
                    </a:moveTo>
                    <a:cubicBezTo>
                      <a:pt x="13255" y="9720"/>
                      <a:pt x="13255" y="9720"/>
                      <a:pt x="13255" y="9720"/>
                    </a:cubicBezTo>
                    <a:cubicBezTo>
                      <a:pt x="12764" y="9720"/>
                      <a:pt x="12764" y="9720"/>
                      <a:pt x="12764" y="9720"/>
                    </a:cubicBezTo>
                    <a:cubicBezTo>
                      <a:pt x="12764" y="10080"/>
                      <a:pt x="12764" y="10080"/>
                      <a:pt x="12764" y="10080"/>
                    </a:cubicBezTo>
                    <a:cubicBezTo>
                      <a:pt x="13745" y="10440"/>
                      <a:pt x="13745" y="10440"/>
                      <a:pt x="13745" y="10440"/>
                    </a:cubicBezTo>
                    <a:cubicBezTo>
                      <a:pt x="13745" y="10440"/>
                      <a:pt x="13745" y="10440"/>
                      <a:pt x="13745" y="10440"/>
                    </a:cubicBezTo>
                    <a:cubicBezTo>
                      <a:pt x="13745" y="10080"/>
                      <a:pt x="13745" y="10080"/>
                      <a:pt x="13745" y="10080"/>
                    </a:cubicBezTo>
                    <a:close/>
                    <a:moveTo>
                      <a:pt x="14236" y="10800"/>
                    </a:moveTo>
                    <a:cubicBezTo>
                      <a:pt x="14727" y="10800"/>
                      <a:pt x="14727" y="10800"/>
                      <a:pt x="14727" y="10800"/>
                    </a:cubicBezTo>
                    <a:cubicBezTo>
                      <a:pt x="14727" y="11160"/>
                      <a:pt x="14727" y="11160"/>
                      <a:pt x="14727" y="11160"/>
                    </a:cubicBezTo>
                    <a:cubicBezTo>
                      <a:pt x="15218" y="11160"/>
                      <a:pt x="15218" y="11160"/>
                      <a:pt x="15218" y="11160"/>
                    </a:cubicBezTo>
                    <a:cubicBezTo>
                      <a:pt x="14727" y="10800"/>
                      <a:pt x="14727" y="10800"/>
                      <a:pt x="14727" y="10800"/>
                    </a:cubicBezTo>
                    <a:cubicBezTo>
                      <a:pt x="14236" y="10800"/>
                      <a:pt x="14236" y="10800"/>
                      <a:pt x="14236" y="10800"/>
                    </a:cubicBezTo>
                    <a:close/>
                    <a:moveTo>
                      <a:pt x="13745" y="11880"/>
                    </a:moveTo>
                    <a:cubicBezTo>
                      <a:pt x="14236" y="11520"/>
                      <a:pt x="14236" y="11520"/>
                      <a:pt x="14236" y="11520"/>
                    </a:cubicBezTo>
                    <a:cubicBezTo>
                      <a:pt x="14236" y="11160"/>
                      <a:pt x="14236" y="11160"/>
                      <a:pt x="14236" y="11160"/>
                    </a:cubicBezTo>
                    <a:cubicBezTo>
                      <a:pt x="14727" y="11880"/>
                      <a:pt x="14727" y="11880"/>
                      <a:pt x="14727" y="11880"/>
                    </a:cubicBezTo>
                    <a:cubicBezTo>
                      <a:pt x="15218" y="11880"/>
                      <a:pt x="15218" y="11880"/>
                      <a:pt x="15218" y="11880"/>
                    </a:cubicBezTo>
                    <a:cubicBezTo>
                      <a:pt x="15709" y="11880"/>
                      <a:pt x="15709" y="11880"/>
                      <a:pt x="15709" y="11880"/>
                    </a:cubicBezTo>
                    <a:cubicBezTo>
                      <a:pt x="15709" y="11520"/>
                      <a:pt x="15709" y="11520"/>
                      <a:pt x="15709" y="11520"/>
                    </a:cubicBezTo>
                    <a:cubicBezTo>
                      <a:pt x="15218" y="11520"/>
                      <a:pt x="15218" y="11520"/>
                      <a:pt x="15218" y="11520"/>
                    </a:cubicBezTo>
                    <a:cubicBezTo>
                      <a:pt x="14727" y="11160"/>
                      <a:pt x="14727" y="11160"/>
                      <a:pt x="14727" y="11160"/>
                    </a:cubicBezTo>
                    <a:cubicBezTo>
                      <a:pt x="14236" y="11160"/>
                      <a:pt x="14236" y="11160"/>
                      <a:pt x="14236" y="11160"/>
                    </a:cubicBezTo>
                    <a:cubicBezTo>
                      <a:pt x="14236" y="10800"/>
                      <a:pt x="14236" y="10800"/>
                      <a:pt x="14236" y="10800"/>
                    </a:cubicBezTo>
                    <a:cubicBezTo>
                      <a:pt x="13745" y="10800"/>
                      <a:pt x="13745" y="10800"/>
                      <a:pt x="13745" y="10800"/>
                    </a:cubicBezTo>
                    <a:cubicBezTo>
                      <a:pt x="13745" y="10800"/>
                      <a:pt x="13745" y="10800"/>
                      <a:pt x="13745" y="10800"/>
                    </a:cubicBezTo>
                    <a:cubicBezTo>
                      <a:pt x="13745" y="10800"/>
                      <a:pt x="13745" y="10800"/>
                      <a:pt x="13745" y="10800"/>
                    </a:cubicBezTo>
                    <a:cubicBezTo>
                      <a:pt x="13745" y="11160"/>
                      <a:pt x="13745" y="11160"/>
                      <a:pt x="13745" y="11160"/>
                    </a:cubicBezTo>
                    <a:cubicBezTo>
                      <a:pt x="13745" y="11160"/>
                      <a:pt x="13745" y="11160"/>
                      <a:pt x="13745" y="11160"/>
                    </a:cubicBezTo>
                    <a:cubicBezTo>
                      <a:pt x="13745" y="11520"/>
                      <a:pt x="13745" y="11520"/>
                      <a:pt x="13745" y="11520"/>
                    </a:cubicBezTo>
                    <a:cubicBezTo>
                      <a:pt x="13745" y="11520"/>
                      <a:pt x="13745" y="11520"/>
                      <a:pt x="13745" y="11520"/>
                    </a:cubicBezTo>
                    <a:cubicBezTo>
                      <a:pt x="13745" y="11880"/>
                      <a:pt x="13745" y="11880"/>
                      <a:pt x="13745" y="11880"/>
                    </a:cubicBezTo>
                    <a:close/>
                    <a:moveTo>
                      <a:pt x="11782" y="13680"/>
                    </a:moveTo>
                    <a:cubicBezTo>
                      <a:pt x="11291" y="14040"/>
                      <a:pt x="11291" y="14040"/>
                      <a:pt x="11291" y="14040"/>
                    </a:cubicBezTo>
                    <a:cubicBezTo>
                      <a:pt x="11291" y="14040"/>
                      <a:pt x="11291" y="14040"/>
                      <a:pt x="11291" y="14040"/>
                    </a:cubicBezTo>
                    <a:cubicBezTo>
                      <a:pt x="10800" y="13680"/>
                      <a:pt x="10800" y="13680"/>
                      <a:pt x="10800" y="13680"/>
                    </a:cubicBezTo>
                    <a:cubicBezTo>
                      <a:pt x="11291" y="13320"/>
                      <a:pt x="11291" y="13320"/>
                      <a:pt x="11291" y="13320"/>
                    </a:cubicBezTo>
                    <a:cubicBezTo>
                      <a:pt x="11291" y="12600"/>
                      <a:pt x="11291" y="12600"/>
                      <a:pt x="11291" y="12600"/>
                    </a:cubicBezTo>
                    <a:cubicBezTo>
                      <a:pt x="11291" y="12240"/>
                      <a:pt x="11291" y="12240"/>
                      <a:pt x="11291" y="12240"/>
                    </a:cubicBezTo>
                    <a:cubicBezTo>
                      <a:pt x="11291" y="12240"/>
                      <a:pt x="11291" y="12240"/>
                      <a:pt x="11291" y="12240"/>
                    </a:cubicBezTo>
                    <a:cubicBezTo>
                      <a:pt x="11291" y="12240"/>
                      <a:pt x="11291" y="12240"/>
                      <a:pt x="11291" y="12240"/>
                    </a:cubicBezTo>
                    <a:cubicBezTo>
                      <a:pt x="10800" y="11880"/>
                      <a:pt x="10800" y="11880"/>
                      <a:pt x="10800" y="11880"/>
                    </a:cubicBezTo>
                    <a:cubicBezTo>
                      <a:pt x="10800" y="11880"/>
                      <a:pt x="10800" y="11880"/>
                      <a:pt x="10800" y="11880"/>
                    </a:cubicBezTo>
                    <a:cubicBezTo>
                      <a:pt x="11291" y="11880"/>
                      <a:pt x="11291" y="11880"/>
                      <a:pt x="11291" y="11880"/>
                    </a:cubicBezTo>
                    <a:cubicBezTo>
                      <a:pt x="11782" y="11880"/>
                      <a:pt x="11782" y="11880"/>
                      <a:pt x="11782" y="11880"/>
                    </a:cubicBezTo>
                    <a:cubicBezTo>
                      <a:pt x="11782" y="12240"/>
                      <a:pt x="11782" y="12240"/>
                      <a:pt x="11782" y="12240"/>
                    </a:cubicBezTo>
                    <a:cubicBezTo>
                      <a:pt x="11782" y="12240"/>
                      <a:pt x="11782" y="12240"/>
                      <a:pt x="11782" y="12240"/>
                    </a:cubicBezTo>
                    <a:cubicBezTo>
                      <a:pt x="12273" y="12240"/>
                      <a:pt x="12273" y="12240"/>
                      <a:pt x="12273" y="12240"/>
                    </a:cubicBezTo>
                    <a:cubicBezTo>
                      <a:pt x="12273" y="12240"/>
                      <a:pt x="12273" y="12240"/>
                      <a:pt x="12273" y="12240"/>
                    </a:cubicBezTo>
                    <a:cubicBezTo>
                      <a:pt x="12764" y="12240"/>
                      <a:pt x="12764" y="12240"/>
                      <a:pt x="12764" y="12240"/>
                    </a:cubicBezTo>
                    <a:cubicBezTo>
                      <a:pt x="13255" y="12600"/>
                      <a:pt x="13255" y="12600"/>
                      <a:pt x="13255" y="12600"/>
                    </a:cubicBezTo>
                    <a:cubicBezTo>
                      <a:pt x="13255" y="12240"/>
                      <a:pt x="13255" y="12240"/>
                      <a:pt x="13255" y="12240"/>
                    </a:cubicBezTo>
                    <a:cubicBezTo>
                      <a:pt x="13745" y="12240"/>
                      <a:pt x="13745" y="12240"/>
                      <a:pt x="13745" y="12240"/>
                    </a:cubicBezTo>
                    <a:cubicBezTo>
                      <a:pt x="13745" y="12240"/>
                      <a:pt x="13745" y="12240"/>
                      <a:pt x="13745" y="12240"/>
                    </a:cubicBezTo>
                    <a:cubicBezTo>
                      <a:pt x="13745" y="12600"/>
                      <a:pt x="13745" y="12600"/>
                      <a:pt x="13745" y="12600"/>
                    </a:cubicBezTo>
                    <a:cubicBezTo>
                      <a:pt x="13745" y="12600"/>
                      <a:pt x="13745" y="12600"/>
                      <a:pt x="13745" y="12600"/>
                    </a:cubicBezTo>
                    <a:cubicBezTo>
                      <a:pt x="13255" y="12960"/>
                      <a:pt x="13255" y="12960"/>
                      <a:pt x="13255" y="12960"/>
                    </a:cubicBezTo>
                    <a:cubicBezTo>
                      <a:pt x="12764" y="13320"/>
                      <a:pt x="12764" y="13320"/>
                      <a:pt x="12764" y="13320"/>
                    </a:cubicBezTo>
                    <a:cubicBezTo>
                      <a:pt x="12764" y="13680"/>
                      <a:pt x="12764" y="13680"/>
                      <a:pt x="12764" y="13680"/>
                    </a:cubicBezTo>
                    <a:cubicBezTo>
                      <a:pt x="12273" y="13680"/>
                      <a:pt x="12273" y="13680"/>
                      <a:pt x="12273" y="13680"/>
                    </a:cubicBezTo>
                    <a:cubicBezTo>
                      <a:pt x="12273" y="13680"/>
                      <a:pt x="12273" y="13680"/>
                      <a:pt x="12273" y="13680"/>
                    </a:cubicBezTo>
                    <a:cubicBezTo>
                      <a:pt x="12273" y="13680"/>
                      <a:pt x="12273" y="13680"/>
                      <a:pt x="12273" y="13680"/>
                    </a:cubicBezTo>
                    <a:cubicBezTo>
                      <a:pt x="11782" y="13680"/>
                      <a:pt x="11782" y="13680"/>
                      <a:pt x="11782" y="13680"/>
                    </a:cubicBezTo>
                    <a:close/>
                    <a:moveTo>
                      <a:pt x="12764" y="13680"/>
                    </a:moveTo>
                    <a:cubicBezTo>
                      <a:pt x="12273" y="13680"/>
                      <a:pt x="12273" y="13680"/>
                      <a:pt x="12273" y="13680"/>
                    </a:cubicBezTo>
                    <a:cubicBezTo>
                      <a:pt x="12273" y="14040"/>
                      <a:pt x="12273" y="14040"/>
                      <a:pt x="12273" y="14040"/>
                    </a:cubicBezTo>
                    <a:cubicBezTo>
                      <a:pt x="12273" y="14040"/>
                      <a:pt x="12273" y="14040"/>
                      <a:pt x="12273" y="14040"/>
                    </a:cubicBezTo>
                    <a:cubicBezTo>
                      <a:pt x="12764" y="14040"/>
                      <a:pt x="12764" y="14040"/>
                      <a:pt x="12764" y="14040"/>
                    </a:cubicBezTo>
                    <a:cubicBezTo>
                      <a:pt x="12764" y="13680"/>
                      <a:pt x="12764" y="13680"/>
                      <a:pt x="12764" y="13680"/>
                    </a:cubicBezTo>
                    <a:cubicBezTo>
                      <a:pt x="12764" y="13680"/>
                      <a:pt x="12764" y="13680"/>
                      <a:pt x="12764" y="13680"/>
                    </a:cubicBezTo>
                    <a:close/>
                    <a:moveTo>
                      <a:pt x="16200" y="13680"/>
                    </a:moveTo>
                    <a:cubicBezTo>
                      <a:pt x="16200" y="13680"/>
                      <a:pt x="16200" y="13680"/>
                      <a:pt x="16200" y="13680"/>
                    </a:cubicBezTo>
                    <a:cubicBezTo>
                      <a:pt x="16200" y="13680"/>
                      <a:pt x="16200" y="13680"/>
                      <a:pt x="16200" y="13680"/>
                    </a:cubicBezTo>
                    <a:cubicBezTo>
                      <a:pt x="16200" y="13680"/>
                      <a:pt x="16200" y="13680"/>
                      <a:pt x="16200" y="13680"/>
                    </a:cubicBezTo>
                    <a:close/>
                    <a:moveTo>
                      <a:pt x="14236" y="15480"/>
                    </a:moveTo>
                    <a:cubicBezTo>
                      <a:pt x="14727" y="15120"/>
                      <a:pt x="14727" y="15120"/>
                      <a:pt x="14727" y="15120"/>
                    </a:cubicBezTo>
                    <a:cubicBezTo>
                      <a:pt x="14727" y="14760"/>
                      <a:pt x="14727" y="14760"/>
                      <a:pt x="14727" y="14760"/>
                    </a:cubicBezTo>
                    <a:cubicBezTo>
                      <a:pt x="15709" y="14040"/>
                      <a:pt x="15709" y="14040"/>
                      <a:pt x="15709" y="14040"/>
                    </a:cubicBezTo>
                    <a:cubicBezTo>
                      <a:pt x="15709" y="14040"/>
                      <a:pt x="15709" y="14040"/>
                      <a:pt x="15709" y="14040"/>
                    </a:cubicBezTo>
                    <a:cubicBezTo>
                      <a:pt x="15709" y="13680"/>
                      <a:pt x="15709" y="13680"/>
                      <a:pt x="15709" y="13680"/>
                    </a:cubicBezTo>
                    <a:cubicBezTo>
                      <a:pt x="15709" y="13320"/>
                      <a:pt x="15709" y="13320"/>
                      <a:pt x="15709" y="13320"/>
                    </a:cubicBezTo>
                    <a:cubicBezTo>
                      <a:pt x="15709" y="12960"/>
                      <a:pt x="15709" y="12960"/>
                      <a:pt x="15709" y="12960"/>
                    </a:cubicBezTo>
                    <a:cubicBezTo>
                      <a:pt x="15218" y="12960"/>
                      <a:pt x="15218" y="12960"/>
                      <a:pt x="15218" y="12960"/>
                    </a:cubicBezTo>
                    <a:cubicBezTo>
                      <a:pt x="15218" y="13680"/>
                      <a:pt x="15218" y="13680"/>
                      <a:pt x="15218" y="13680"/>
                    </a:cubicBezTo>
                    <a:cubicBezTo>
                      <a:pt x="14727" y="14040"/>
                      <a:pt x="14727" y="14040"/>
                      <a:pt x="14727" y="14040"/>
                    </a:cubicBezTo>
                    <a:cubicBezTo>
                      <a:pt x="14727" y="14400"/>
                      <a:pt x="14727" y="14400"/>
                      <a:pt x="14727" y="14400"/>
                    </a:cubicBezTo>
                    <a:cubicBezTo>
                      <a:pt x="14727" y="14760"/>
                      <a:pt x="14727" y="14760"/>
                      <a:pt x="14727" y="14760"/>
                    </a:cubicBezTo>
                    <a:cubicBezTo>
                      <a:pt x="14236" y="15120"/>
                      <a:pt x="14236" y="15120"/>
                      <a:pt x="14236" y="15120"/>
                    </a:cubicBezTo>
                    <a:cubicBezTo>
                      <a:pt x="14236" y="15120"/>
                      <a:pt x="14236" y="15120"/>
                      <a:pt x="14236" y="15120"/>
                    </a:cubicBezTo>
                    <a:cubicBezTo>
                      <a:pt x="14236" y="15480"/>
                      <a:pt x="14236" y="15480"/>
                      <a:pt x="14236" y="15480"/>
                    </a:cubicBezTo>
                    <a:close/>
                    <a:moveTo>
                      <a:pt x="13745" y="15480"/>
                    </a:moveTo>
                    <a:cubicBezTo>
                      <a:pt x="13745" y="14760"/>
                      <a:pt x="13745" y="14760"/>
                      <a:pt x="13745" y="14760"/>
                    </a:cubicBezTo>
                    <a:cubicBezTo>
                      <a:pt x="14236" y="14040"/>
                      <a:pt x="14236" y="14040"/>
                      <a:pt x="14236" y="14040"/>
                    </a:cubicBezTo>
                    <a:cubicBezTo>
                      <a:pt x="14727" y="13680"/>
                      <a:pt x="14727" y="13680"/>
                      <a:pt x="14727" y="13680"/>
                    </a:cubicBezTo>
                    <a:cubicBezTo>
                      <a:pt x="14727" y="13320"/>
                      <a:pt x="14727" y="13320"/>
                      <a:pt x="14727" y="13320"/>
                    </a:cubicBezTo>
                    <a:cubicBezTo>
                      <a:pt x="14236" y="13320"/>
                      <a:pt x="14236" y="13320"/>
                      <a:pt x="14236" y="13320"/>
                    </a:cubicBezTo>
                    <a:cubicBezTo>
                      <a:pt x="14236" y="13320"/>
                      <a:pt x="14236" y="13320"/>
                      <a:pt x="14236" y="13320"/>
                    </a:cubicBezTo>
                    <a:cubicBezTo>
                      <a:pt x="13745" y="13320"/>
                      <a:pt x="13745" y="13320"/>
                      <a:pt x="13745" y="13320"/>
                    </a:cubicBezTo>
                    <a:cubicBezTo>
                      <a:pt x="13255" y="13320"/>
                      <a:pt x="13255" y="13320"/>
                      <a:pt x="13255" y="13320"/>
                    </a:cubicBezTo>
                    <a:cubicBezTo>
                      <a:pt x="13255" y="13680"/>
                      <a:pt x="13255" y="13680"/>
                      <a:pt x="13255" y="13680"/>
                    </a:cubicBezTo>
                    <a:cubicBezTo>
                      <a:pt x="13255" y="14040"/>
                      <a:pt x="13255" y="14040"/>
                      <a:pt x="13255" y="14040"/>
                    </a:cubicBezTo>
                    <a:cubicBezTo>
                      <a:pt x="13255" y="14400"/>
                      <a:pt x="13255" y="14400"/>
                      <a:pt x="13255" y="14400"/>
                    </a:cubicBezTo>
                    <a:cubicBezTo>
                      <a:pt x="12764" y="14760"/>
                      <a:pt x="12764" y="14760"/>
                      <a:pt x="12764" y="14760"/>
                    </a:cubicBezTo>
                    <a:cubicBezTo>
                      <a:pt x="12273" y="14760"/>
                      <a:pt x="12273" y="14760"/>
                      <a:pt x="12273" y="14760"/>
                    </a:cubicBezTo>
                    <a:cubicBezTo>
                      <a:pt x="12273" y="15120"/>
                      <a:pt x="12273" y="15120"/>
                      <a:pt x="12273" y="15120"/>
                    </a:cubicBezTo>
                    <a:cubicBezTo>
                      <a:pt x="12273" y="15480"/>
                      <a:pt x="12273" y="15480"/>
                      <a:pt x="12273" y="15480"/>
                    </a:cubicBezTo>
                    <a:cubicBezTo>
                      <a:pt x="12764" y="15480"/>
                      <a:pt x="12764" y="15480"/>
                      <a:pt x="12764" y="15480"/>
                    </a:cubicBezTo>
                    <a:cubicBezTo>
                      <a:pt x="13255" y="15840"/>
                      <a:pt x="13255" y="15840"/>
                      <a:pt x="13255" y="15840"/>
                    </a:cubicBezTo>
                    <a:cubicBezTo>
                      <a:pt x="13255" y="15840"/>
                      <a:pt x="13255" y="15840"/>
                      <a:pt x="13255" y="15840"/>
                    </a:cubicBezTo>
                    <a:cubicBezTo>
                      <a:pt x="13255" y="16200"/>
                      <a:pt x="13255" y="16200"/>
                      <a:pt x="13255" y="16200"/>
                    </a:cubicBezTo>
                    <a:cubicBezTo>
                      <a:pt x="13745" y="16200"/>
                      <a:pt x="13745" y="16200"/>
                      <a:pt x="13745" y="16200"/>
                    </a:cubicBezTo>
                    <a:cubicBezTo>
                      <a:pt x="14236" y="15840"/>
                      <a:pt x="14236" y="15840"/>
                      <a:pt x="14236" y="15840"/>
                    </a:cubicBezTo>
                    <a:cubicBezTo>
                      <a:pt x="14236" y="15840"/>
                      <a:pt x="14236" y="15840"/>
                      <a:pt x="14236" y="15840"/>
                    </a:cubicBezTo>
                    <a:cubicBezTo>
                      <a:pt x="13745" y="15480"/>
                      <a:pt x="13745" y="15480"/>
                      <a:pt x="13745" y="15480"/>
                    </a:cubicBezTo>
                    <a:close/>
                    <a:moveTo>
                      <a:pt x="15218" y="15840"/>
                    </a:moveTo>
                    <a:cubicBezTo>
                      <a:pt x="15218" y="15840"/>
                      <a:pt x="15218" y="15840"/>
                      <a:pt x="15218" y="15840"/>
                    </a:cubicBezTo>
                    <a:cubicBezTo>
                      <a:pt x="15218" y="16200"/>
                      <a:pt x="15218" y="16200"/>
                      <a:pt x="15218" y="16200"/>
                    </a:cubicBezTo>
                    <a:cubicBezTo>
                      <a:pt x="14727" y="16200"/>
                      <a:pt x="14727" y="16200"/>
                      <a:pt x="14727" y="16200"/>
                    </a:cubicBezTo>
                    <a:cubicBezTo>
                      <a:pt x="14727" y="16200"/>
                      <a:pt x="14727" y="16200"/>
                      <a:pt x="14727" y="16200"/>
                    </a:cubicBezTo>
                    <a:cubicBezTo>
                      <a:pt x="14727" y="15840"/>
                      <a:pt x="14727" y="15840"/>
                      <a:pt x="14727" y="15840"/>
                    </a:cubicBezTo>
                    <a:cubicBezTo>
                      <a:pt x="15218" y="15840"/>
                      <a:pt x="15218" y="15840"/>
                      <a:pt x="15218" y="15840"/>
                    </a:cubicBezTo>
                    <a:close/>
                    <a:moveTo>
                      <a:pt x="16200" y="14400"/>
                    </a:moveTo>
                    <a:cubicBezTo>
                      <a:pt x="16691" y="14400"/>
                      <a:pt x="16691" y="14400"/>
                      <a:pt x="16691" y="14400"/>
                    </a:cubicBezTo>
                    <a:cubicBezTo>
                      <a:pt x="16691" y="14760"/>
                      <a:pt x="16691" y="14760"/>
                      <a:pt x="16691" y="14760"/>
                    </a:cubicBezTo>
                    <a:cubicBezTo>
                      <a:pt x="16691" y="15120"/>
                      <a:pt x="16691" y="15120"/>
                      <a:pt x="16691" y="15120"/>
                    </a:cubicBezTo>
                    <a:cubicBezTo>
                      <a:pt x="16691" y="15120"/>
                      <a:pt x="16691" y="15120"/>
                      <a:pt x="16691" y="15120"/>
                    </a:cubicBezTo>
                    <a:cubicBezTo>
                      <a:pt x="16200" y="15480"/>
                      <a:pt x="16200" y="15480"/>
                      <a:pt x="16200" y="15480"/>
                    </a:cubicBezTo>
                    <a:cubicBezTo>
                      <a:pt x="15709" y="15480"/>
                      <a:pt x="15709" y="15480"/>
                      <a:pt x="15709" y="15480"/>
                    </a:cubicBezTo>
                    <a:cubicBezTo>
                      <a:pt x="15709" y="15120"/>
                      <a:pt x="15709" y="15120"/>
                      <a:pt x="15709" y="15120"/>
                    </a:cubicBezTo>
                    <a:cubicBezTo>
                      <a:pt x="15218" y="15120"/>
                      <a:pt x="15218" y="15120"/>
                      <a:pt x="15218" y="15120"/>
                    </a:cubicBezTo>
                    <a:cubicBezTo>
                      <a:pt x="15709" y="14760"/>
                      <a:pt x="15709" y="14760"/>
                      <a:pt x="15709" y="14760"/>
                    </a:cubicBezTo>
                    <a:cubicBezTo>
                      <a:pt x="16200" y="14400"/>
                      <a:pt x="16200" y="14400"/>
                      <a:pt x="16200" y="14400"/>
                    </a:cubicBezTo>
                    <a:close/>
                    <a:moveTo>
                      <a:pt x="18164" y="14400"/>
                    </a:moveTo>
                    <a:cubicBezTo>
                      <a:pt x="18655" y="14760"/>
                      <a:pt x="18655" y="14760"/>
                      <a:pt x="18655" y="14760"/>
                    </a:cubicBezTo>
                    <a:cubicBezTo>
                      <a:pt x="18655" y="15120"/>
                      <a:pt x="18655" y="15120"/>
                      <a:pt x="18655" y="15120"/>
                    </a:cubicBezTo>
                    <a:cubicBezTo>
                      <a:pt x="18164" y="14760"/>
                      <a:pt x="18164" y="14760"/>
                      <a:pt x="18164" y="14760"/>
                    </a:cubicBezTo>
                    <a:cubicBezTo>
                      <a:pt x="18164" y="14400"/>
                      <a:pt x="18164" y="14400"/>
                      <a:pt x="18164" y="14400"/>
                    </a:cubicBezTo>
                    <a:close/>
                    <a:moveTo>
                      <a:pt x="17182" y="15840"/>
                    </a:moveTo>
                    <a:cubicBezTo>
                      <a:pt x="17673" y="15840"/>
                      <a:pt x="17673" y="15840"/>
                      <a:pt x="17673" y="15840"/>
                    </a:cubicBezTo>
                    <a:cubicBezTo>
                      <a:pt x="17673" y="16200"/>
                      <a:pt x="17673" y="16200"/>
                      <a:pt x="17673" y="16200"/>
                    </a:cubicBezTo>
                    <a:cubicBezTo>
                      <a:pt x="17182" y="15840"/>
                      <a:pt x="17182" y="15840"/>
                      <a:pt x="17182" y="15840"/>
                    </a:cubicBezTo>
                    <a:cubicBezTo>
                      <a:pt x="17182" y="15840"/>
                      <a:pt x="17182" y="15840"/>
                      <a:pt x="17182" y="15840"/>
                    </a:cubicBezTo>
                    <a:cubicBezTo>
                      <a:pt x="17182" y="15840"/>
                      <a:pt x="17182" y="15840"/>
                      <a:pt x="17182" y="15840"/>
                    </a:cubicBezTo>
                    <a:close/>
                    <a:moveTo>
                      <a:pt x="16691" y="12240"/>
                    </a:moveTo>
                    <a:cubicBezTo>
                      <a:pt x="16691" y="12600"/>
                      <a:pt x="16691" y="12600"/>
                      <a:pt x="16691" y="12600"/>
                    </a:cubicBezTo>
                    <a:cubicBezTo>
                      <a:pt x="16200" y="12600"/>
                      <a:pt x="16200" y="12600"/>
                      <a:pt x="16200" y="12600"/>
                    </a:cubicBezTo>
                    <a:cubicBezTo>
                      <a:pt x="16200" y="12240"/>
                      <a:pt x="16200" y="12240"/>
                      <a:pt x="16200" y="12240"/>
                    </a:cubicBezTo>
                    <a:cubicBezTo>
                      <a:pt x="16200" y="12240"/>
                      <a:pt x="16200" y="12240"/>
                      <a:pt x="16200" y="12240"/>
                    </a:cubicBezTo>
                    <a:cubicBezTo>
                      <a:pt x="16691" y="12240"/>
                      <a:pt x="16691" y="12240"/>
                      <a:pt x="16691" y="12240"/>
                    </a:cubicBezTo>
                    <a:close/>
                    <a:moveTo>
                      <a:pt x="17673" y="12600"/>
                    </a:moveTo>
                    <a:cubicBezTo>
                      <a:pt x="18164" y="12960"/>
                      <a:pt x="18164" y="12960"/>
                      <a:pt x="18164" y="12960"/>
                    </a:cubicBezTo>
                    <a:cubicBezTo>
                      <a:pt x="18164" y="12960"/>
                      <a:pt x="18164" y="12960"/>
                      <a:pt x="18164" y="12960"/>
                    </a:cubicBezTo>
                    <a:cubicBezTo>
                      <a:pt x="18655" y="12960"/>
                      <a:pt x="18655" y="12960"/>
                      <a:pt x="18655"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960"/>
                      <a:pt x="19145" y="12960"/>
                      <a:pt x="19145" y="12960"/>
                    </a:cubicBezTo>
                    <a:cubicBezTo>
                      <a:pt x="19145" y="12600"/>
                      <a:pt x="19145" y="12600"/>
                      <a:pt x="19145" y="12600"/>
                    </a:cubicBezTo>
                    <a:cubicBezTo>
                      <a:pt x="18655" y="12600"/>
                      <a:pt x="18655" y="12600"/>
                      <a:pt x="18655" y="12600"/>
                    </a:cubicBezTo>
                    <a:cubicBezTo>
                      <a:pt x="18655" y="12240"/>
                      <a:pt x="18655" y="12240"/>
                      <a:pt x="18655" y="12240"/>
                    </a:cubicBezTo>
                    <a:cubicBezTo>
                      <a:pt x="18655" y="11520"/>
                      <a:pt x="18655" y="11520"/>
                      <a:pt x="18655" y="11520"/>
                    </a:cubicBezTo>
                    <a:cubicBezTo>
                      <a:pt x="18655" y="11520"/>
                      <a:pt x="18655" y="11520"/>
                      <a:pt x="18655" y="11520"/>
                    </a:cubicBezTo>
                    <a:cubicBezTo>
                      <a:pt x="18655" y="11160"/>
                      <a:pt x="18655" y="11160"/>
                      <a:pt x="18655" y="11160"/>
                    </a:cubicBezTo>
                    <a:cubicBezTo>
                      <a:pt x="18164" y="10800"/>
                      <a:pt x="18164" y="10800"/>
                      <a:pt x="18164" y="10800"/>
                    </a:cubicBezTo>
                    <a:cubicBezTo>
                      <a:pt x="18164" y="10800"/>
                      <a:pt x="18164" y="10800"/>
                      <a:pt x="18164" y="10800"/>
                    </a:cubicBezTo>
                    <a:cubicBezTo>
                      <a:pt x="17673" y="10800"/>
                      <a:pt x="17673" y="10800"/>
                      <a:pt x="17673" y="10800"/>
                    </a:cubicBezTo>
                    <a:cubicBezTo>
                      <a:pt x="17673" y="10800"/>
                      <a:pt x="17673" y="10800"/>
                      <a:pt x="17673" y="10800"/>
                    </a:cubicBezTo>
                    <a:cubicBezTo>
                      <a:pt x="17182" y="10800"/>
                      <a:pt x="17182" y="10800"/>
                      <a:pt x="17182" y="10800"/>
                    </a:cubicBezTo>
                    <a:cubicBezTo>
                      <a:pt x="17182" y="10800"/>
                      <a:pt x="17182" y="10800"/>
                      <a:pt x="17182" y="10800"/>
                    </a:cubicBezTo>
                    <a:cubicBezTo>
                      <a:pt x="17182" y="10800"/>
                      <a:pt x="17182" y="10800"/>
                      <a:pt x="17182" y="10800"/>
                    </a:cubicBezTo>
                    <a:cubicBezTo>
                      <a:pt x="16691" y="10800"/>
                      <a:pt x="16691" y="10800"/>
                      <a:pt x="16691" y="10800"/>
                    </a:cubicBezTo>
                    <a:cubicBezTo>
                      <a:pt x="16200" y="10800"/>
                      <a:pt x="16200" y="10800"/>
                      <a:pt x="16200" y="10800"/>
                    </a:cubicBezTo>
                    <a:cubicBezTo>
                      <a:pt x="16200" y="10800"/>
                      <a:pt x="16200" y="10800"/>
                      <a:pt x="16200" y="10800"/>
                    </a:cubicBezTo>
                    <a:cubicBezTo>
                      <a:pt x="16200" y="10800"/>
                      <a:pt x="16200" y="10800"/>
                      <a:pt x="16200" y="10800"/>
                    </a:cubicBezTo>
                    <a:cubicBezTo>
                      <a:pt x="16200" y="11520"/>
                      <a:pt x="16200" y="11520"/>
                      <a:pt x="16200" y="11520"/>
                    </a:cubicBezTo>
                    <a:cubicBezTo>
                      <a:pt x="17182" y="11520"/>
                      <a:pt x="17182" y="11520"/>
                      <a:pt x="17182" y="11520"/>
                    </a:cubicBezTo>
                    <a:cubicBezTo>
                      <a:pt x="17673" y="12240"/>
                      <a:pt x="17673" y="12240"/>
                      <a:pt x="17673" y="12240"/>
                    </a:cubicBezTo>
                    <a:cubicBezTo>
                      <a:pt x="17673" y="12240"/>
                      <a:pt x="17673" y="12240"/>
                      <a:pt x="17673" y="12240"/>
                    </a:cubicBezTo>
                    <a:cubicBezTo>
                      <a:pt x="17673" y="12240"/>
                      <a:pt x="17673" y="12240"/>
                      <a:pt x="17673" y="12240"/>
                    </a:cubicBezTo>
                    <a:cubicBezTo>
                      <a:pt x="17182" y="12600"/>
                      <a:pt x="17182" y="12600"/>
                      <a:pt x="17182" y="12600"/>
                    </a:cubicBezTo>
                    <a:cubicBezTo>
                      <a:pt x="17182" y="12600"/>
                      <a:pt x="17182" y="12600"/>
                      <a:pt x="17182" y="12600"/>
                    </a:cubicBezTo>
                    <a:cubicBezTo>
                      <a:pt x="17673" y="12600"/>
                      <a:pt x="17673" y="12600"/>
                      <a:pt x="17673" y="12600"/>
                    </a:cubicBezTo>
                    <a:cubicBezTo>
                      <a:pt x="17673" y="12600"/>
                      <a:pt x="17673" y="12600"/>
                      <a:pt x="17673" y="12600"/>
                    </a:cubicBezTo>
                    <a:cubicBezTo>
                      <a:pt x="17673" y="12600"/>
                      <a:pt x="17673" y="12600"/>
                      <a:pt x="17673" y="12600"/>
                    </a:cubicBezTo>
                    <a:close/>
                    <a:moveTo>
                      <a:pt x="17182" y="12600"/>
                    </a:moveTo>
                    <a:cubicBezTo>
                      <a:pt x="17182" y="12960"/>
                      <a:pt x="17182" y="12960"/>
                      <a:pt x="17182" y="12960"/>
                    </a:cubicBezTo>
                    <a:cubicBezTo>
                      <a:pt x="16691" y="12600"/>
                      <a:pt x="16691" y="12600"/>
                      <a:pt x="16691" y="12600"/>
                    </a:cubicBezTo>
                    <a:cubicBezTo>
                      <a:pt x="16200" y="12600"/>
                      <a:pt x="16200" y="12600"/>
                      <a:pt x="16200" y="12600"/>
                    </a:cubicBezTo>
                    <a:cubicBezTo>
                      <a:pt x="16200" y="12960"/>
                      <a:pt x="16200" y="12960"/>
                      <a:pt x="16200" y="12960"/>
                    </a:cubicBezTo>
                    <a:cubicBezTo>
                      <a:pt x="16200" y="13320"/>
                      <a:pt x="16200" y="13320"/>
                      <a:pt x="16200" y="13320"/>
                    </a:cubicBezTo>
                    <a:cubicBezTo>
                      <a:pt x="16691" y="13320"/>
                      <a:pt x="16691" y="13320"/>
                      <a:pt x="16691" y="13320"/>
                    </a:cubicBezTo>
                    <a:cubicBezTo>
                      <a:pt x="16691" y="13320"/>
                      <a:pt x="16691" y="13320"/>
                      <a:pt x="16691" y="13320"/>
                    </a:cubicBezTo>
                    <a:cubicBezTo>
                      <a:pt x="17182" y="13320"/>
                      <a:pt x="17182" y="13320"/>
                      <a:pt x="17182" y="13320"/>
                    </a:cubicBezTo>
                    <a:cubicBezTo>
                      <a:pt x="17182" y="13680"/>
                      <a:pt x="17182" y="13680"/>
                      <a:pt x="17182" y="13680"/>
                    </a:cubicBezTo>
                    <a:cubicBezTo>
                      <a:pt x="17182" y="14040"/>
                      <a:pt x="17182" y="14040"/>
                      <a:pt x="17182" y="14040"/>
                    </a:cubicBezTo>
                    <a:cubicBezTo>
                      <a:pt x="17182" y="14400"/>
                      <a:pt x="17182" y="14400"/>
                      <a:pt x="17182" y="14400"/>
                    </a:cubicBezTo>
                    <a:cubicBezTo>
                      <a:pt x="17673" y="14760"/>
                      <a:pt x="17673" y="14760"/>
                      <a:pt x="17673" y="14760"/>
                    </a:cubicBezTo>
                    <a:cubicBezTo>
                      <a:pt x="17673" y="14400"/>
                      <a:pt x="17673" y="14400"/>
                      <a:pt x="17673" y="14400"/>
                    </a:cubicBezTo>
                    <a:cubicBezTo>
                      <a:pt x="18164" y="14400"/>
                      <a:pt x="18164" y="14400"/>
                      <a:pt x="18164" y="14400"/>
                    </a:cubicBezTo>
                    <a:cubicBezTo>
                      <a:pt x="18655" y="14400"/>
                      <a:pt x="18655" y="14400"/>
                      <a:pt x="18655" y="14400"/>
                    </a:cubicBezTo>
                    <a:cubicBezTo>
                      <a:pt x="18655" y="14040"/>
                      <a:pt x="18655" y="14040"/>
                      <a:pt x="18655" y="14040"/>
                    </a:cubicBezTo>
                    <a:cubicBezTo>
                      <a:pt x="18164" y="13680"/>
                      <a:pt x="18164" y="13680"/>
                      <a:pt x="18164" y="13680"/>
                    </a:cubicBezTo>
                    <a:cubicBezTo>
                      <a:pt x="17673" y="13680"/>
                      <a:pt x="17673" y="13680"/>
                      <a:pt x="17673" y="13680"/>
                    </a:cubicBezTo>
                    <a:cubicBezTo>
                      <a:pt x="17673" y="13320"/>
                      <a:pt x="17673" y="13320"/>
                      <a:pt x="17673" y="13320"/>
                    </a:cubicBezTo>
                    <a:cubicBezTo>
                      <a:pt x="17673" y="12960"/>
                      <a:pt x="17673" y="12960"/>
                      <a:pt x="17673" y="12960"/>
                    </a:cubicBezTo>
                    <a:cubicBezTo>
                      <a:pt x="17182" y="12600"/>
                      <a:pt x="17182" y="12600"/>
                      <a:pt x="17182" y="12600"/>
                    </a:cubicBezTo>
                    <a:close/>
                    <a:moveTo>
                      <a:pt x="19636" y="13320"/>
                    </a:moveTo>
                    <a:cubicBezTo>
                      <a:pt x="19636" y="13320"/>
                      <a:pt x="19636" y="13320"/>
                      <a:pt x="19636" y="13320"/>
                    </a:cubicBezTo>
                    <a:cubicBezTo>
                      <a:pt x="19636" y="13320"/>
                      <a:pt x="19636" y="13320"/>
                      <a:pt x="19636" y="13320"/>
                    </a:cubicBezTo>
                    <a:cubicBezTo>
                      <a:pt x="19636" y="13320"/>
                      <a:pt x="19636" y="13320"/>
                      <a:pt x="19636" y="13320"/>
                    </a:cubicBezTo>
                    <a:cubicBezTo>
                      <a:pt x="19636" y="13320"/>
                      <a:pt x="19636" y="13320"/>
                      <a:pt x="19636" y="13320"/>
                    </a:cubicBezTo>
                    <a:close/>
                    <a:moveTo>
                      <a:pt x="19636" y="13680"/>
                    </a:moveTo>
                    <a:cubicBezTo>
                      <a:pt x="19145" y="13680"/>
                      <a:pt x="19145" y="13680"/>
                      <a:pt x="19145" y="13680"/>
                    </a:cubicBezTo>
                    <a:cubicBezTo>
                      <a:pt x="19145" y="13680"/>
                      <a:pt x="19145" y="13680"/>
                      <a:pt x="19145" y="13680"/>
                    </a:cubicBezTo>
                    <a:cubicBezTo>
                      <a:pt x="19636" y="13680"/>
                      <a:pt x="19636" y="13680"/>
                      <a:pt x="19636" y="13680"/>
                    </a:cubicBezTo>
                    <a:cubicBezTo>
                      <a:pt x="19636" y="13680"/>
                      <a:pt x="19636" y="13680"/>
                      <a:pt x="19636" y="13680"/>
                    </a:cubicBezTo>
                    <a:close/>
                    <a:moveTo>
                      <a:pt x="19636" y="15120"/>
                    </a:moveTo>
                    <a:cubicBezTo>
                      <a:pt x="19636" y="14760"/>
                      <a:pt x="19636" y="14760"/>
                      <a:pt x="19636" y="14760"/>
                    </a:cubicBezTo>
                    <a:cubicBezTo>
                      <a:pt x="19145" y="14400"/>
                      <a:pt x="19145" y="14400"/>
                      <a:pt x="19145" y="14400"/>
                    </a:cubicBezTo>
                    <a:cubicBezTo>
                      <a:pt x="19145" y="14400"/>
                      <a:pt x="19145" y="14400"/>
                      <a:pt x="19145" y="14400"/>
                    </a:cubicBezTo>
                    <a:cubicBezTo>
                      <a:pt x="19636" y="14040"/>
                      <a:pt x="19636" y="14040"/>
                      <a:pt x="19636" y="14040"/>
                    </a:cubicBezTo>
                    <a:cubicBezTo>
                      <a:pt x="19145" y="14040"/>
                      <a:pt x="19145" y="14040"/>
                      <a:pt x="19145" y="14040"/>
                    </a:cubicBezTo>
                    <a:cubicBezTo>
                      <a:pt x="19145" y="14040"/>
                      <a:pt x="19145" y="14040"/>
                      <a:pt x="19145" y="14040"/>
                    </a:cubicBezTo>
                    <a:cubicBezTo>
                      <a:pt x="19145" y="14400"/>
                      <a:pt x="19145" y="14400"/>
                      <a:pt x="19145" y="14400"/>
                    </a:cubicBezTo>
                    <a:cubicBezTo>
                      <a:pt x="19145" y="14760"/>
                      <a:pt x="19145" y="14760"/>
                      <a:pt x="19145" y="14760"/>
                    </a:cubicBezTo>
                    <a:cubicBezTo>
                      <a:pt x="19145" y="14760"/>
                      <a:pt x="19145" y="14760"/>
                      <a:pt x="19145" y="14760"/>
                    </a:cubicBezTo>
                    <a:cubicBezTo>
                      <a:pt x="19145" y="15120"/>
                      <a:pt x="19145" y="15120"/>
                      <a:pt x="19145" y="15120"/>
                    </a:cubicBezTo>
                    <a:cubicBezTo>
                      <a:pt x="19636" y="15120"/>
                      <a:pt x="19636" y="15120"/>
                      <a:pt x="19636" y="15120"/>
                    </a:cubicBezTo>
                    <a:close/>
                    <a:moveTo>
                      <a:pt x="20127" y="15120"/>
                    </a:moveTo>
                    <a:cubicBezTo>
                      <a:pt x="20127" y="15480"/>
                      <a:pt x="20127" y="15480"/>
                      <a:pt x="20127" y="15480"/>
                    </a:cubicBezTo>
                    <a:cubicBezTo>
                      <a:pt x="20127" y="15480"/>
                      <a:pt x="20127" y="15480"/>
                      <a:pt x="20127" y="15480"/>
                    </a:cubicBezTo>
                    <a:cubicBezTo>
                      <a:pt x="20127" y="15120"/>
                      <a:pt x="20127" y="15120"/>
                      <a:pt x="20127" y="15120"/>
                    </a:cubicBezTo>
                    <a:cubicBezTo>
                      <a:pt x="20127" y="15120"/>
                      <a:pt x="20127" y="15120"/>
                      <a:pt x="20127" y="15120"/>
                    </a:cubicBezTo>
                    <a:close/>
                    <a:moveTo>
                      <a:pt x="20127" y="14400"/>
                    </a:moveTo>
                    <a:cubicBezTo>
                      <a:pt x="20127" y="14760"/>
                      <a:pt x="20127" y="14760"/>
                      <a:pt x="20127" y="14760"/>
                    </a:cubicBezTo>
                    <a:cubicBezTo>
                      <a:pt x="20127" y="15120"/>
                      <a:pt x="20127" y="15120"/>
                      <a:pt x="20127" y="15120"/>
                    </a:cubicBezTo>
                    <a:cubicBezTo>
                      <a:pt x="20127" y="15120"/>
                      <a:pt x="20127" y="15120"/>
                      <a:pt x="20127" y="15120"/>
                    </a:cubicBezTo>
                    <a:cubicBezTo>
                      <a:pt x="20618" y="15120"/>
                      <a:pt x="20618" y="15120"/>
                      <a:pt x="20618" y="15120"/>
                    </a:cubicBezTo>
                    <a:cubicBezTo>
                      <a:pt x="20618" y="14760"/>
                      <a:pt x="20618" y="14760"/>
                      <a:pt x="20618" y="14760"/>
                    </a:cubicBezTo>
                    <a:cubicBezTo>
                      <a:pt x="20127" y="14400"/>
                      <a:pt x="20127" y="14400"/>
                      <a:pt x="20127" y="14400"/>
                    </a:cubicBezTo>
                    <a:close/>
                    <a:moveTo>
                      <a:pt x="11782" y="19440"/>
                    </a:moveTo>
                    <a:cubicBezTo>
                      <a:pt x="11291" y="19080"/>
                      <a:pt x="11291" y="19080"/>
                      <a:pt x="11291" y="19080"/>
                    </a:cubicBezTo>
                    <a:cubicBezTo>
                      <a:pt x="11782" y="18720"/>
                      <a:pt x="11782" y="18720"/>
                      <a:pt x="11782" y="18720"/>
                    </a:cubicBezTo>
                    <a:cubicBezTo>
                      <a:pt x="11782" y="18360"/>
                      <a:pt x="11782" y="18360"/>
                      <a:pt x="11782" y="18360"/>
                    </a:cubicBezTo>
                    <a:cubicBezTo>
                      <a:pt x="11782" y="18360"/>
                      <a:pt x="11782" y="18360"/>
                      <a:pt x="11782" y="18360"/>
                    </a:cubicBezTo>
                    <a:cubicBezTo>
                      <a:pt x="12273" y="18000"/>
                      <a:pt x="12273" y="18000"/>
                      <a:pt x="12273" y="18000"/>
                    </a:cubicBezTo>
                    <a:cubicBezTo>
                      <a:pt x="12273" y="18000"/>
                      <a:pt x="12273" y="18000"/>
                      <a:pt x="12273" y="18000"/>
                    </a:cubicBezTo>
                    <a:cubicBezTo>
                      <a:pt x="12764" y="17640"/>
                      <a:pt x="12764" y="17640"/>
                      <a:pt x="12764" y="17640"/>
                    </a:cubicBezTo>
                    <a:cubicBezTo>
                      <a:pt x="13255" y="17640"/>
                      <a:pt x="13255" y="17640"/>
                      <a:pt x="13255" y="17640"/>
                    </a:cubicBezTo>
                    <a:cubicBezTo>
                      <a:pt x="13745" y="17640"/>
                      <a:pt x="13745" y="17640"/>
                      <a:pt x="13745" y="17640"/>
                    </a:cubicBezTo>
                    <a:cubicBezTo>
                      <a:pt x="13745" y="17280"/>
                      <a:pt x="13745" y="17280"/>
                      <a:pt x="13745" y="17280"/>
                    </a:cubicBezTo>
                    <a:cubicBezTo>
                      <a:pt x="13745" y="17280"/>
                      <a:pt x="13745" y="17280"/>
                      <a:pt x="13745" y="17280"/>
                    </a:cubicBezTo>
                    <a:cubicBezTo>
                      <a:pt x="14236" y="16920"/>
                      <a:pt x="14236" y="16920"/>
                      <a:pt x="14236" y="16920"/>
                    </a:cubicBezTo>
                    <a:cubicBezTo>
                      <a:pt x="14727" y="16560"/>
                      <a:pt x="14727" y="16560"/>
                      <a:pt x="14727" y="16560"/>
                    </a:cubicBezTo>
                    <a:cubicBezTo>
                      <a:pt x="14727" y="16560"/>
                      <a:pt x="14727" y="16560"/>
                      <a:pt x="14727" y="16560"/>
                    </a:cubicBezTo>
                    <a:cubicBezTo>
                      <a:pt x="15709" y="16920"/>
                      <a:pt x="15709" y="16920"/>
                      <a:pt x="15709" y="16920"/>
                    </a:cubicBezTo>
                    <a:cubicBezTo>
                      <a:pt x="15709" y="17640"/>
                      <a:pt x="15709" y="17640"/>
                      <a:pt x="15709" y="17640"/>
                    </a:cubicBezTo>
                    <a:cubicBezTo>
                      <a:pt x="15218" y="18000"/>
                      <a:pt x="15218" y="18000"/>
                      <a:pt x="15218" y="18000"/>
                    </a:cubicBezTo>
                    <a:cubicBezTo>
                      <a:pt x="15218" y="17640"/>
                      <a:pt x="15218" y="17640"/>
                      <a:pt x="15218" y="17640"/>
                    </a:cubicBezTo>
                    <a:cubicBezTo>
                      <a:pt x="15709" y="17640"/>
                      <a:pt x="15709" y="17640"/>
                      <a:pt x="15709" y="17640"/>
                    </a:cubicBezTo>
                    <a:cubicBezTo>
                      <a:pt x="16200" y="17640"/>
                      <a:pt x="16200" y="17640"/>
                      <a:pt x="16200" y="17640"/>
                    </a:cubicBezTo>
                    <a:cubicBezTo>
                      <a:pt x="16691" y="16920"/>
                      <a:pt x="16691" y="16920"/>
                      <a:pt x="16691" y="16920"/>
                    </a:cubicBezTo>
                    <a:cubicBezTo>
                      <a:pt x="17182" y="16920"/>
                      <a:pt x="17182" y="16920"/>
                      <a:pt x="17182" y="16920"/>
                    </a:cubicBezTo>
                    <a:cubicBezTo>
                      <a:pt x="17182" y="17280"/>
                      <a:pt x="17182" y="17280"/>
                      <a:pt x="17182" y="17280"/>
                    </a:cubicBezTo>
                    <a:cubicBezTo>
                      <a:pt x="17673" y="16920"/>
                      <a:pt x="17673" y="16920"/>
                      <a:pt x="17673" y="16920"/>
                    </a:cubicBezTo>
                    <a:cubicBezTo>
                      <a:pt x="17673" y="16920"/>
                      <a:pt x="17673" y="16920"/>
                      <a:pt x="17673" y="16920"/>
                    </a:cubicBezTo>
                    <a:cubicBezTo>
                      <a:pt x="17182" y="16920"/>
                      <a:pt x="17182" y="16920"/>
                      <a:pt x="17182" y="16920"/>
                    </a:cubicBezTo>
                    <a:cubicBezTo>
                      <a:pt x="17673" y="16200"/>
                      <a:pt x="17673" y="16200"/>
                      <a:pt x="17673" y="16200"/>
                    </a:cubicBezTo>
                    <a:cubicBezTo>
                      <a:pt x="18164" y="16200"/>
                      <a:pt x="18164" y="16200"/>
                      <a:pt x="18164" y="16200"/>
                    </a:cubicBezTo>
                    <a:cubicBezTo>
                      <a:pt x="18164" y="16560"/>
                      <a:pt x="18164" y="16560"/>
                      <a:pt x="18164" y="16560"/>
                    </a:cubicBezTo>
                    <a:cubicBezTo>
                      <a:pt x="18655" y="16200"/>
                      <a:pt x="18655" y="16200"/>
                      <a:pt x="18655" y="16200"/>
                    </a:cubicBezTo>
                    <a:cubicBezTo>
                      <a:pt x="18655" y="15840"/>
                      <a:pt x="18655" y="15840"/>
                      <a:pt x="18655" y="15840"/>
                    </a:cubicBezTo>
                    <a:cubicBezTo>
                      <a:pt x="18655" y="15840"/>
                      <a:pt x="18655" y="15840"/>
                      <a:pt x="18655" y="15840"/>
                    </a:cubicBezTo>
                    <a:cubicBezTo>
                      <a:pt x="19145" y="16200"/>
                      <a:pt x="19145" y="16200"/>
                      <a:pt x="19145" y="16200"/>
                    </a:cubicBezTo>
                    <a:cubicBezTo>
                      <a:pt x="19145" y="15840"/>
                      <a:pt x="19145" y="15840"/>
                      <a:pt x="19145" y="15840"/>
                    </a:cubicBezTo>
                    <a:cubicBezTo>
                      <a:pt x="18655" y="15480"/>
                      <a:pt x="18655" y="15480"/>
                      <a:pt x="18655" y="15480"/>
                    </a:cubicBezTo>
                    <a:cubicBezTo>
                      <a:pt x="18655" y="15120"/>
                      <a:pt x="18655" y="15120"/>
                      <a:pt x="18655" y="15120"/>
                    </a:cubicBezTo>
                    <a:cubicBezTo>
                      <a:pt x="19145" y="15120"/>
                      <a:pt x="19145" y="15120"/>
                      <a:pt x="19145" y="15120"/>
                    </a:cubicBezTo>
                    <a:cubicBezTo>
                      <a:pt x="19145" y="15120"/>
                      <a:pt x="19145" y="15120"/>
                      <a:pt x="19145" y="15120"/>
                    </a:cubicBezTo>
                    <a:cubicBezTo>
                      <a:pt x="19636" y="15480"/>
                      <a:pt x="19636" y="15480"/>
                      <a:pt x="19636" y="15480"/>
                    </a:cubicBezTo>
                    <a:cubicBezTo>
                      <a:pt x="20127" y="15840"/>
                      <a:pt x="20127" y="15840"/>
                      <a:pt x="20127" y="15840"/>
                    </a:cubicBezTo>
                    <a:cubicBezTo>
                      <a:pt x="20618" y="15840"/>
                      <a:pt x="20618" y="15840"/>
                      <a:pt x="20618" y="15840"/>
                    </a:cubicBezTo>
                    <a:cubicBezTo>
                      <a:pt x="20618" y="15840"/>
                      <a:pt x="20618" y="15840"/>
                      <a:pt x="20618" y="15840"/>
                    </a:cubicBezTo>
                    <a:cubicBezTo>
                      <a:pt x="20618" y="15840"/>
                      <a:pt x="20618" y="15840"/>
                      <a:pt x="20618" y="15840"/>
                    </a:cubicBezTo>
                    <a:cubicBezTo>
                      <a:pt x="21109" y="16200"/>
                      <a:pt x="21109" y="16200"/>
                      <a:pt x="21109" y="16200"/>
                    </a:cubicBezTo>
                    <a:cubicBezTo>
                      <a:pt x="21109" y="16560"/>
                      <a:pt x="21109" y="16560"/>
                      <a:pt x="21109" y="16560"/>
                    </a:cubicBezTo>
                    <a:cubicBezTo>
                      <a:pt x="20618" y="16560"/>
                      <a:pt x="20618" y="16560"/>
                      <a:pt x="20618" y="16560"/>
                    </a:cubicBezTo>
                    <a:cubicBezTo>
                      <a:pt x="20618" y="16920"/>
                      <a:pt x="20618" y="16920"/>
                      <a:pt x="20618" y="16920"/>
                    </a:cubicBezTo>
                    <a:cubicBezTo>
                      <a:pt x="21109" y="16920"/>
                      <a:pt x="21109" y="16920"/>
                      <a:pt x="21109" y="16920"/>
                    </a:cubicBezTo>
                    <a:cubicBezTo>
                      <a:pt x="21109" y="16920"/>
                      <a:pt x="21109" y="16920"/>
                      <a:pt x="21109" y="16920"/>
                    </a:cubicBezTo>
                    <a:cubicBezTo>
                      <a:pt x="21109" y="17280"/>
                      <a:pt x="21109" y="17280"/>
                      <a:pt x="21109" y="17280"/>
                    </a:cubicBezTo>
                    <a:cubicBezTo>
                      <a:pt x="21109" y="17640"/>
                      <a:pt x="21109" y="17640"/>
                      <a:pt x="21109" y="17640"/>
                    </a:cubicBezTo>
                    <a:cubicBezTo>
                      <a:pt x="21109" y="17280"/>
                      <a:pt x="21109" y="17280"/>
                      <a:pt x="21109" y="17280"/>
                    </a:cubicBezTo>
                    <a:cubicBezTo>
                      <a:pt x="21109" y="17640"/>
                      <a:pt x="21109" y="17640"/>
                      <a:pt x="21109" y="17640"/>
                    </a:cubicBezTo>
                    <a:cubicBezTo>
                      <a:pt x="21109" y="18000"/>
                      <a:pt x="21109" y="18000"/>
                      <a:pt x="21109" y="18000"/>
                    </a:cubicBezTo>
                    <a:cubicBezTo>
                      <a:pt x="21600" y="18360"/>
                      <a:pt x="21600" y="18360"/>
                      <a:pt x="21600" y="18360"/>
                    </a:cubicBezTo>
                    <a:cubicBezTo>
                      <a:pt x="21600" y="18720"/>
                      <a:pt x="21600" y="18720"/>
                      <a:pt x="21600" y="18720"/>
                    </a:cubicBezTo>
                    <a:cubicBezTo>
                      <a:pt x="21600" y="19080"/>
                      <a:pt x="21600" y="19080"/>
                      <a:pt x="21600" y="19080"/>
                    </a:cubicBezTo>
                    <a:cubicBezTo>
                      <a:pt x="21600" y="19440"/>
                      <a:pt x="21600" y="19440"/>
                      <a:pt x="21600" y="19440"/>
                    </a:cubicBezTo>
                    <a:cubicBezTo>
                      <a:pt x="21600" y="19440"/>
                      <a:pt x="21600" y="19440"/>
                      <a:pt x="21600" y="19440"/>
                    </a:cubicBezTo>
                    <a:cubicBezTo>
                      <a:pt x="21600" y="19440"/>
                      <a:pt x="21600" y="19440"/>
                      <a:pt x="21600" y="19440"/>
                    </a:cubicBezTo>
                    <a:cubicBezTo>
                      <a:pt x="21109" y="19440"/>
                      <a:pt x="21109" y="19440"/>
                      <a:pt x="21109" y="19440"/>
                    </a:cubicBezTo>
                    <a:cubicBezTo>
                      <a:pt x="21109" y="19440"/>
                      <a:pt x="21109" y="19440"/>
                      <a:pt x="21109" y="19440"/>
                    </a:cubicBezTo>
                    <a:cubicBezTo>
                      <a:pt x="21109" y="19440"/>
                      <a:pt x="21109" y="19440"/>
                      <a:pt x="21109" y="19440"/>
                    </a:cubicBezTo>
                    <a:cubicBezTo>
                      <a:pt x="21109" y="20160"/>
                      <a:pt x="21109" y="20160"/>
                      <a:pt x="21109" y="20160"/>
                    </a:cubicBezTo>
                    <a:cubicBezTo>
                      <a:pt x="21109" y="20160"/>
                      <a:pt x="21109" y="20160"/>
                      <a:pt x="21109" y="20160"/>
                    </a:cubicBezTo>
                    <a:cubicBezTo>
                      <a:pt x="21109" y="20520"/>
                      <a:pt x="21109" y="20520"/>
                      <a:pt x="21109" y="20520"/>
                    </a:cubicBezTo>
                    <a:cubicBezTo>
                      <a:pt x="21109" y="20160"/>
                      <a:pt x="21109" y="20160"/>
                      <a:pt x="21109" y="20160"/>
                    </a:cubicBezTo>
                    <a:cubicBezTo>
                      <a:pt x="20618" y="19800"/>
                      <a:pt x="20618" y="19800"/>
                      <a:pt x="20618" y="19800"/>
                    </a:cubicBezTo>
                    <a:cubicBezTo>
                      <a:pt x="20618" y="19800"/>
                      <a:pt x="20618" y="19800"/>
                      <a:pt x="20618" y="19800"/>
                    </a:cubicBezTo>
                    <a:cubicBezTo>
                      <a:pt x="20618" y="19440"/>
                      <a:pt x="20618" y="19440"/>
                      <a:pt x="20618" y="19440"/>
                    </a:cubicBezTo>
                    <a:cubicBezTo>
                      <a:pt x="20618" y="19080"/>
                      <a:pt x="20618" y="19080"/>
                      <a:pt x="20618" y="19080"/>
                    </a:cubicBezTo>
                    <a:cubicBezTo>
                      <a:pt x="20127" y="18720"/>
                      <a:pt x="20127" y="18720"/>
                      <a:pt x="20127" y="18720"/>
                    </a:cubicBezTo>
                    <a:cubicBezTo>
                      <a:pt x="19636" y="19080"/>
                      <a:pt x="19636" y="19080"/>
                      <a:pt x="19636" y="19080"/>
                    </a:cubicBezTo>
                    <a:cubicBezTo>
                      <a:pt x="19145" y="19440"/>
                      <a:pt x="19145" y="19440"/>
                      <a:pt x="19145" y="19440"/>
                    </a:cubicBezTo>
                    <a:cubicBezTo>
                      <a:pt x="19145" y="19800"/>
                      <a:pt x="19145" y="19800"/>
                      <a:pt x="19145" y="19800"/>
                    </a:cubicBezTo>
                    <a:cubicBezTo>
                      <a:pt x="19636" y="20160"/>
                      <a:pt x="19636" y="20160"/>
                      <a:pt x="19636" y="20160"/>
                    </a:cubicBezTo>
                    <a:cubicBezTo>
                      <a:pt x="19636" y="20520"/>
                      <a:pt x="19636" y="20520"/>
                      <a:pt x="19636" y="20520"/>
                    </a:cubicBezTo>
                    <a:cubicBezTo>
                      <a:pt x="20127" y="20520"/>
                      <a:pt x="20127" y="20520"/>
                      <a:pt x="20127" y="20520"/>
                    </a:cubicBezTo>
                    <a:cubicBezTo>
                      <a:pt x="20127" y="20880"/>
                      <a:pt x="20127" y="20880"/>
                      <a:pt x="20127" y="20880"/>
                    </a:cubicBezTo>
                    <a:cubicBezTo>
                      <a:pt x="19145" y="21240"/>
                      <a:pt x="19145" y="21240"/>
                      <a:pt x="19145" y="21240"/>
                    </a:cubicBezTo>
                    <a:cubicBezTo>
                      <a:pt x="19145" y="21600"/>
                      <a:pt x="19145" y="21600"/>
                      <a:pt x="19145" y="21600"/>
                    </a:cubicBezTo>
                    <a:cubicBezTo>
                      <a:pt x="19145" y="21240"/>
                      <a:pt x="19145" y="21240"/>
                      <a:pt x="19145" y="21240"/>
                    </a:cubicBezTo>
                    <a:cubicBezTo>
                      <a:pt x="18655" y="21240"/>
                      <a:pt x="18655" y="21240"/>
                      <a:pt x="18655" y="21240"/>
                    </a:cubicBezTo>
                    <a:cubicBezTo>
                      <a:pt x="19145" y="20880"/>
                      <a:pt x="19145" y="20880"/>
                      <a:pt x="19145" y="20880"/>
                    </a:cubicBezTo>
                    <a:cubicBezTo>
                      <a:pt x="18655" y="20880"/>
                      <a:pt x="18655" y="20880"/>
                      <a:pt x="18655" y="20880"/>
                    </a:cubicBezTo>
                    <a:cubicBezTo>
                      <a:pt x="18655" y="20880"/>
                      <a:pt x="18655" y="20880"/>
                      <a:pt x="18655" y="20880"/>
                    </a:cubicBezTo>
                    <a:cubicBezTo>
                      <a:pt x="18655" y="21240"/>
                      <a:pt x="18655" y="21240"/>
                      <a:pt x="18655" y="21240"/>
                    </a:cubicBezTo>
                    <a:cubicBezTo>
                      <a:pt x="18164" y="21240"/>
                      <a:pt x="18164" y="21240"/>
                      <a:pt x="18164" y="21240"/>
                    </a:cubicBezTo>
                    <a:cubicBezTo>
                      <a:pt x="17673" y="21240"/>
                      <a:pt x="17673" y="21240"/>
                      <a:pt x="17673" y="21240"/>
                    </a:cubicBezTo>
                    <a:cubicBezTo>
                      <a:pt x="17182" y="20880"/>
                      <a:pt x="17182" y="20880"/>
                      <a:pt x="17182" y="20880"/>
                    </a:cubicBezTo>
                    <a:cubicBezTo>
                      <a:pt x="16691" y="20880"/>
                      <a:pt x="16691" y="20880"/>
                      <a:pt x="16691" y="20880"/>
                    </a:cubicBezTo>
                    <a:cubicBezTo>
                      <a:pt x="16691" y="20520"/>
                      <a:pt x="16691" y="20520"/>
                      <a:pt x="16691" y="20520"/>
                    </a:cubicBezTo>
                    <a:cubicBezTo>
                      <a:pt x="16200" y="20160"/>
                      <a:pt x="16200" y="20160"/>
                      <a:pt x="16200" y="20160"/>
                    </a:cubicBezTo>
                    <a:cubicBezTo>
                      <a:pt x="16200" y="20160"/>
                      <a:pt x="16200" y="20160"/>
                      <a:pt x="16200" y="20160"/>
                    </a:cubicBezTo>
                    <a:cubicBezTo>
                      <a:pt x="16200" y="19800"/>
                      <a:pt x="16200" y="19800"/>
                      <a:pt x="16200" y="19800"/>
                    </a:cubicBezTo>
                    <a:cubicBezTo>
                      <a:pt x="16200" y="19800"/>
                      <a:pt x="16200" y="19800"/>
                      <a:pt x="16200" y="19800"/>
                    </a:cubicBezTo>
                    <a:cubicBezTo>
                      <a:pt x="15709" y="19440"/>
                      <a:pt x="15709" y="19440"/>
                      <a:pt x="15709" y="19440"/>
                    </a:cubicBezTo>
                    <a:cubicBezTo>
                      <a:pt x="16200" y="19440"/>
                      <a:pt x="16200" y="19440"/>
                      <a:pt x="16200" y="19440"/>
                    </a:cubicBezTo>
                    <a:cubicBezTo>
                      <a:pt x="16200" y="19080"/>
                      <a:pt x="16200" y="19080"/>
                      <a:pt x="16200" y="19080"/>
                    </a:cubicBezTo>
                    <a:cubicBezTo>
                      <a:pt x="16200" y="19080"/>
                      <a:pt x="16200" y="19080"/>
                      <a:pt x="16200" y="19080"/>
                    </a:cubicBezTo>
                    <a:cubicBezTo>
                      <a:pt x="16691" y="19080"/>
                      <a:pt x="16691" y="19080"/>
                      <a:pt x="16691" y="19080"/>
                    </a:cubicBezTo>
                    <a:cubicBezTo>
                      <a:pt x="16200" y="19080"/>
                      <a:pt x="16200" y="19080"/>
                      <a:pt x="16200" y="19080"/>
                    </a:cubicBezTo>
                    <a:cubicBezTo>
                      <a:pt x="16200" y="18720"/>
                      <a:pt x="16200" y="18720"/>
                      <a:pt x="16200" y="18720"/>
                    </a:cubicBezTo>
                    <a:cubicBezTo>
                      <a:pt x="15709" y="18360"/>
                      <a:pt x="15709" y="18360"/>
                      <a:pt x="15709" y="18360"/>
                    </a:cubicBezTo>
                    <a:cubicBezTo>
                      <a:pt x="15218" y="18360"/>
                      <a:pt x="15218" y="18360"/>
                      <a:pt x="15218" y="18360"/>
                    </a:cubicBezTo>
                    <a:cubicBezTo>
                      <a:pt x="15218" y="18360"/>
                      <a:pt x="15218" y="18360"/>
                      <a:pt x="15218" y="18360"/>
                    </a:cubicBezTo>
                    <a:cubicBezTo>
                      <a:pt x="14727" y="18360"/>
                      <a:pt x="14727" y="18360"/>
                      <a:pt x="14727" y="18360"/>
                    </a:cubicBezTo>
                    <a:cubicBezTo>
                      <a:pt x="14727" y="18360"/>
                      <a:pt x="14727" y="18360"/>
                      <a:pt x="14727" y="18360"/>
                    </a:cubicBezTo>
                    <a:cubicBezTo>
                      <a:pt x="14727" y="18360"/>
                      <a:pt x="14727" y="18360"/>
                      <a:pt x="14727" y="18360"/>
                    </a:cubicBezTo>
                    <a:cubicBezTo>
                      <a:pt x="14727" y="18720"/>
                      <a:pt x="14727" y="18720"/>
                      <a:pt x="14727" y="18720"/>
                    </a:cubicBezTo>
                    <a:cubicBezTo>
                      <a:pt x="14727" y="18720"/>
                      <a:pt x="14727" y="18720"/>
                      <a:pt x="14727" y="18720"/>
                    </a:cubicBezTo>
                    <a:cubicBezTo>
                      <a:pt x="14727" y="18720"/>
                      <a:pt x="14727" y="18720"/>
                      <a:pt x="14727" y="18720"/>
                    </a:cubicBezTo>
                    <a:cubicBezTo>
                      <a:pt x="14236" y="18720"/>
                      <a:pt x="14236" y="18720"/>
                      <a:pt x="14236" y="18720"/>
                    </a:cubicBezTo>
                    <a:cubicBezTo>
                      <a:pt x="14236" y="18720"/>
                      <a:pt x="14236" y="18720"/>
                      <a:pt x="14236" y="18720"/>
                    </a:cubicBezTo>
                    <a:cubicBezTo>
                      <a:pt x="14236" y="18360"/>
                      <a:pt x="14236" y="18360"/>
                      <a:pt x="14236" y="18360"/>
                    </a:cubicBezTo>
                    <a:cubicBezTo>
                      <a:pt x="13745" y="18360"/>
                      <a:pt x="13745" y="18360"/>
                      <a:pt x="13745" y="18360"/>
                    </a:cubicBezTo>
                    <a:cubicBezTo>
                      <a:pt x="13745" y="18360"/>
                      <a:pt x="13745" y="18360"/>
                      <a:pt x="13745" y="18360"/>
                    </a:cubicBezTo>
                    <a:cubicBezTo>
                      <a:pt x="13745" y="18720"/>
                      <a:pt x="13745" y="18720"/>
                      <a:pt x="13745" y="18720"/>
                    </a:cubicBezTo>
                    <a:cubicBezTo>
                      <a:pt x="13745" y="18720"/>
                      <a:pt x="13745" y="18720"/>
                      <a:pt x="13745" y="18720"/>
                    </a:cubicBezTo>
                    <a:cubicBezTo>
                      <a:pt x="13255" y="18720"/>
                      <a:pt x="13255" y="18720"/>
                      <a:pt x="13255" y="18720"/>
                    </a:cubicBezTo>
                    <a:cubicBezTo>
                      <a:pt x="13255" y="18720"/>
                      <a:pt x="13255" y="18720"/>
                      <a:pt x="13255" y="18720"/>
                    </a:cubicBezTo>
                    <a:cubicBezTo>
                      <a:pt x="13255" y="18360"/>
                      <a:pt x="13255" y="18360"/>
                      <a:pt x="13255" y="18360"/>
                    </a:cubicBezTo>
                    <a:cubicBezTo>
                      <a:pt x="13255" y="18360"/>
                      <a:pt x="13255" y="18360"/>
                      <a:pt x="13255" y="18360"/>
                    </a:cubicBezTo>
                    <a:cubicBezTo>
                      <a:pt x="12764" y="18360"/>
                      <a:pt x="12764" y="18360"/>
                      <a:pt x="12764" y="18360"/>
                    </a:cubicBezTo>
                    <a:cubicBezTo>
                      <a:pt x="12764" y="18720"/>
                      <a:pt x="12764" y="18720"/>
                      <a:pt x="12764" y="18720"/>
                    </a:cubicBezTo>
                    <a:cubicBezTo>
                      <a:pt x="12273" y="18720"/>
                      <a:pt x="12273" y="18720"/>
                      <a:pt x="12273" y="18720"/>
                    </a:cubicBezTo>
                    <a:cubicBezTo>
                      <a:pt x="11782" y="19440"/>
                      <a:pt x="11782" y="19440"/>
                      <a:pt x="11782" y="19440"/>
                    </a:cubicBezTo>
                    <a:cubicBezTo>
                      <a:pt x="11782" y="19440"/>
                      <a:pt x="11782" y="19440"/>
                      <a:pt x="11782" y="19440"/>
                    </a:cubicBezTo>
                    <a:close/>
                    <a:moveTo>
                      <a:pt x="11291" y="19800"/>
                    </a:moveTo>
                    <a:cubicBezTo>
                      <a:pt x="11291" y="20160"/>
                      <a:pt x="11291" y="20160"/>
                      <a:pt x="11291" y="20160"/>
                    </a:cubicBezTo>
                    <a:cubicBezTo>
                      <a:pt x="11291" y="20160"/>
                      <a:pt x="11291" y="20160"/>
                      <a:pt x="11291" y="20160"/>
                    </a:cubicBezTo>
                    <a:cubicBezTo>
                      <a:pt x="11782" y="20520"/>
                      <a:pt x="11782" y="20520"/>
                      <a:pt x="11782" y="20520"/>
                    </a:cubicBezTo>
                    <a:cubicBezTo>
                      <a:pt x="12273" y="20160"/>
                      <a:pt x="12273" y="20160"/>
                      <a:pt x="12273" y="20160"/>
                    </a:cubicBezTo>
                    <a:cubicBezTo>
                      <a:pt x="12273" y="19800"/>
                      <a:pt x="12273" y="19800"/>
                      <a:pt x="12273" y="19800"/>
                    </a:cubicBezTo>
                    <a:cubicBezTo>
                      <a:pt x="11782" y="19800"/>
                      <a:pt x="11782" y="19800"/>
                      <a:pt x="11782" y="19800"/>
                    </a:cubicBezTo>
                    <a:cubicBezTo>
                      <a:pt x="11782" y="19800"/>
                      <a:pt x="11782" y="19800"/>
                      <a:pt x="11782" y="19800"/>
                    </a:cubicBezTo>
                    <a:cubicBezTo>
                      <a:pt x="11291" y="19800"/>
                      <a:pt x="11291" y="19800"/>
                      <a:pt x="11291" y="19800"/>
                    </a:cubicBezTo>
                    <a:cubicBezTo>
                      <a:pt x="11291" y="19800"/>
                      <a:pt x="11291" y="19800"/>
                      <a:pt x="11291" y="19800"/>
                    </a:cubicBezTo>
                    <a:close/>
                    <a:moveTo>
                      <a:pt x="6382" y="11520"/>
                    </a:moveTo>
                    <a:cubicBezTo>
                      <a:pt x="5891" y="11520"/>
                      <a:pt x="5891" y="11520"/>
                      <a:pt x="5891" y="11520"/>
                    </a:cubicBezTo>
                    <a:cubicBezTo>
                      <a:pt x="5891" y="11160"/>
                      <a:pt x="5891" y="11160"/>
                      <a:pt x="5891" y="11160"/>
                    </a:cubicBezTo>
                    <a:cubicBezTo>
                      <a:pt x="5891" y="11160"/>
                      <a:pt x="5891" y="11160"/>
                      <a:pt x="5891" y="11160"/>
                    </a:cubicBezTo>
                    <a:cubicBezTo>
                      <a:pt x="6382" y="11160"/>
                      <a:pt x="6382" y="11160"/>
                      <a:pt x="6382" y="11160"/>
                    </a:cubicBezTo>
                    <a:cubicBezTo>
                      <a:pt x="6382" y="11520"/>
                      <a:pt x="6382" y="11520"/>
                      <a:pt x="6382" y="11520"/>
                    </a:cubicBezTo>
                    <a:cubicBezTo>
                      <a:pt x="6873" y="11520"/>
                      <a:pt x="6873" y="11520"/>
                      <a:pt x="6873" y="11520"/>
                    </a:cubicBezTo>
                    <a:cubicBezTo>
                      <a:pt x="6873" y="11520"/>
                      <a:pt x="6873" y="11520"/>
                      <a:pt x="6873" y="11520"/>
                    </a:cubicBezTo>
                    <a:cubicBezTo>
                      <a:pt x="6873" y="11880"/>
                      <a:pt x="6873" y="11880"/>
                      <a:pt x="6873" y="11880"/>
                    </a:cubicBezTo>
                    <a:cubicBezTo>
                      <a:pt x="6873" y="11520"/>
                      <a:pt x="6873" y="11520"/>
                      <a:pt x="6873" y="11520"/>
                    </a:cubicBezTo>
                    <a:cubicBezTo>
                      <a:pt x="6382" y="11520"/>
                      <a:pt x="6382" y="11520"/>
                      <a:pt x="6382" y="11520"/>
                    </a:cubicBezTo>
                    <a:close/>
                    <a:moveTo>
                      <a:pt x="5891" y="11880"/>
                    </a:moveTo>
                    <a:cubicBezTo>
                      <a:pt x="6382" y="11880"/>
                      <a:pt x="6382" y="11880"/>
                      <a:pt x="6382" y="11880"/>
                    </a:cubicBezTo>
                    <a:cubicBezTo>
                      <a:pt x="6382" y="11880"/>
                      <a:pt x="6382" y="11880"/>
                      <a:pt x="6382" y="11880"/>
                    </a:cubicBezTo>
                    <a:cubicBezTo>
                      <a:pt x="6382" y="12240"/>
                      <a:pt x="6382" y="12240"/>
                      <a:pt x="6382" y="12240"/>
                    </a:cubicBezTo>
                    <a:cubicBezTo>
                      <a:pt x="6382" y="12240"/>
                      <a:pt x="6382" y="12240"/>
                      <a:pt x="6382" y="12240"/>
                    </a:cubicBezTo>
                    <a:cubicBezTo>
                      <a:pt x="5891" y="12240"/>
                      <a:pt x="5891" y="12240"/>
                      <a:pt x="5891" y="12240"/>
                    </a:cubicBezTo>
                    <a:cubicBezTo>
                      <a:pt x="5891" y="11880"/>
                      <a:pt x="5891" y="11880"/>
                      <a:pt x="5891" y="11880"/>
                    </a:cubicBezTo>
                    <a:cubicBezTo>
                      <a:pt x="5891" y="11880"/>
                      <a:pt x="5891" y="11880"/>
                      <a:pt x="5891" y="11880"/>
                    </a:cubicBezTo>
                    <a:close/>
                    <a:moveTo>
                      <a:pt x="6382" y="14040"/>
                    </a:moveTo>
                    <a:cubicBezTo>
                      <a:pt x="6382" y="13680"/>
                      <a:pt x="6382" y="13680"/>
                      <a:pt x="6382" y="13680"/>
                    </a:cubicBezTo>
                    <a:cubicBezTo>
                      <a:pt x="6382" y="13680"/>
                      <a:pt x="6382" y="13680"/>
                      <a:pt x="6382" y="13680"/>
                    </a:cubicBezTo>
                    <a:cubicBezTo>
                      <a:pt x="6382" y="13680"/>
                      <a:pt x="6382" y="13680"/>
                      <a:pt x="6382" y="13680"/>
                    </a:cubicBezTo>
                    <a:cubicBezTo>
                      <a:pt x="6873" y="14040"/>
                      <a:pt x="6873" y="14040"/>
                      <a:pt x="6873" y="14040"/>
                    </a:cubicBezTo>
                    <a:cubicBezTo>
                      <a:pt x="6873" y="14040"/>
                      <a:pt x="6873" y="14040"/>
                      <a:pt x="6873" y="14040"/>
                    </a:cubicBezTo>
                    <a:cubicBezTo>
                      <a:pt x="6382" y="14040"/>
                      <a:pt x="6382" y="14040"/>
                      <a:pt x="6382" y="14040"/>
                    </a:cubicBezTo>
                    <a:cubicBezTo>
                      <a:pt x="5891" y="14040"/>
                      <a:pt x="5891" y="14040"/>
                      <a:pt x="5891" y="14040"/>
                    </a:cubicBezTo>
                    <a:cubicBezTo>
                      <a:pt x="6382" y="14040"/>
                      <a:pt x="6382" y="14040"/>
                      <a:pt x="6382" y="14040"/>
                    </a:cubicBezTo>
                    <a:close/>
                    <a:moveTo>
                      <a:pt x="982" y="17280"/>
                    </a:moveTo>
                    <a:cubicBezTo>
                      <a:pt x="1473" y="16920"/>
                      <a:pt x="1473" y="16920"/>
                      <a:pt x="1473" y="16920"/>
                    </a:cubicBezTo>
                    <a:cubicBezTo>
                      <a:pt x="1473" y="16920"/>
                      <a:pt x="1473" y="16920"/>
                      <a:pt x="1473" y="16920"/>
                    </a:cubicBezTo>
                    <a:cubicBezTo>
                      <a:pt x="1964" y="16560"/>
                      <a:pt x="1964" y="16560"/>
                      <a:pt x="1964" y="16560"/>
                    </a:cubicBezTo>
                    <a:cubicBezTo>
                      <a:pt x="2455" y="16560"/>
                      <a:pt x="2455" y="16560"/>
                      <a:pt x="2455" y="16560"/>
                    </a:cubicBezTo>
                    <a:cubicBezTo>
                      <a:pt x="2945" y="16200"/>
                      <a:pt x="2945" y="16200"/>
                      <a:pt x="2945" y="16200"/>
                    </a:cubicBezTo>
                    <a:cubicBezTo>
                      <a:pt x="3436" y="15840"/>
                      <a:pt x="3436" y="15840"/>
                      <a:pt x="3436" y="15840"/>
                    </a:cubicBezTo>
                    <a:cubicBezTo>
                      <a:pt x="3436" y="15840"/>
                      <a:pt x="3436" y="15840"/>
                      <a:pt x="3436" y="15840"/>
                    </a:cubicBezTo>
                    <a:cubicBezTo>
                      <a:pt x="3927" y="15480"/>
                      <a:pt x="3927" y="15480"/>
                      <a:pt x="3927" y="15480"/>
                    </a:cubicBezTo>
                    <a:cubicBezTo>
                      <a:pt x="3927" y="15480"/>
                      <a:pt x="3927" y="15480"/>
                      <a:pt x="3927" y="15480"/>
                    </a:cubicBezTo>
                    <a:cubicBezTo>
                      <a:pt x="3927" y="15120"/>
                      <a:pt x="3927" y="15120"/>
                      <a:pt x="3927" y="15120"/>
                    </a:cubicBezTo>
                    <a:cubicBezTo>
                      <a:pt x="4418" y="14760"/>
                      <a:pt x="4418" y="14760"/>
                      <a:pt x="4418" y="14760"/>
                    </a:cubicBezTo>
                    <a:cubicBezTo>
                      <a:pt x="4909" y="14760"/>
                      <a:pt x="4909" y="14760"/>
                      <a:pt x="4909" y="14760"/>
                    </a:cubicBezTo>
                    <a:cubicBezTo>
                      <a:pt x="4909" y="14400"/>
                      <a:pt x="4909" y="14400"/>
                      <a:pt x="4909" y="14400"/>
                    </a:cubicBezTo>
                    <a:cubicBezTo>
                      <a:pt x="5400" y="14040"/>
                      <a:pt x="5400" y="14040"/>
                      <a:pt x="5400" y="14040"/>
                    </a:cubicBezTo>
                    <a:cubicBezTo>
                      <a:pt x="5891" y="14040"/>
                      <a:pt x="5891" y="14040"/>
                      <a:pt x="5891" y="14040"/>
                    </a:cubicBezTo>
                    <a:cubicBezTo>
                      <a:pt x="5891" y="14040"/>
                      <a:pt x="5891" y="14040"/>
                      <a:pt x="5891" y="14040"/>
                    </a:cubicBezTo>
                    <a:cubicBezTo>
                      <a:pt x="5891" y="13680"/>
                      <a:pt x="5891" y="13680"/>
                      <a:pt x="5891" y="13680"/>
                    </a:cubicBezTo>
                    <a:cubicBezTo>
                      <a:pt x="5400" y="13320"/>
                      <a:pt x="5400" y="13320"/>
                      <a:pt x="5400" y="13320"/>
                    </a:cubicBezTo>
                    <a:cubicBezTo>
                      <a:pt x="5400" y="12960"/>
                      <a:pt x="5400" y="12960"/>
                      <a:pt x="5400" y="12960"/>
                    </a:cubicBezTo>
                    <a:cubicBezTo>
                      <a:pt x="5400" y="12600"/>
                      <a:pt x="5400" y="12600"/>
                      <a:pt x="5400" y="12600"/>
                    </a:cubicBezTo>
                    <a:cubicBezTo>
                      <a:pt x="5400" y="12600"/>
                      <a:pt x="5400" y="12600"/>
                      <a:pt x="5400" y="12600"/>
                    </a:cubicBezTo>
                    <a:cubicBezTo>
                      <a:pt x="4909" y="12960"/>
                      <a:pt x="4909" y="12960"/>
                      <a:pt x="4909" y="12960"/>
                    </a:cubicBezTo>
                    <a:cubicBezTo>
                      <a:pt x="4909" y="13680"/>
                      <a:pt x="4909" y="13680"/>
                      <a:pt x="4909" y="13680"/>
                    </a:cubicBezTo>
                    <a:cubicBezTo>
                      <a:pt x="4909" y="13320"/>
                      <a:pt x="4909" y="13320"/>
                      <a:pt x="4909" y="13320"/>
                    </a:cubicBezTo>
                    <a:cubicBezTo>
                      <a:pt x="4909" y="13680"/>
                      <a:pt x="4909" y="13680"/>
                      <a:pt x="4909" y="13680"/>
                    </a:cubicBezTo>
                    <a:cubicBezTo>
                      <a:pt x="4909" y="14040"/>
                      <a:pt x="4909" y="14040"/>
                      <a:pt x="4909" y="14040"/>
                    </a:cubicBezTo>
                    <a:cubicBezTo>
                      <a:pt x="4909" y="14040"/>
                      <a:pt x="4909" y="14040"/>
                      <a:pt x="4909" y="14040"/>
                    </a:cubicBezTo>
                    <a:cubicBezTo>
                      <a:pt x="4418" y="14040"/>
                      <a:pt x="4418" y="14040"/>
                      <a:pt x="4418" y="14040"/>
                    </a:cubicBezTo>
                    <a:cubicBezTo>
                      <a:pt x="3927" y="14400"/>
                      <a:pt x="3927" y="14400"/>
                      <a:pt x="3927" y="14400"/>
                    </a:cubicBezTo>
                    <a:cubicBezTo>
                      <a:pt x="3927" y="14760"/>
                      <a:pt x="3927" y="14760"/>
                      <a:pt x="3927" y="14760"/>
                    </a:cubicBezTo>
                    <a:cubicBezTo>
                      <a:pt x="3436" y="14760"/>
                      <a:pt x="3436" y="14760"/>
                      <a:pt x="3436" y="14760"/>
                    </a:cubicBezTo>
                    <a:cubicBezTo>
                      <a:pt x="2945" y="15480"/>
                      <a:pt x="2945" y="15480"/>
                      <a:pt x="2945" y="15480"/>
                    </a:cubicBezTo>
                    <a:cubicBezTo>
                      <a:pt x="2455" y="15840"/>
                      <a:pt x="2455" y="15840"/>
                      <a:pt x="2455" y="15840"/>
                    </a:cubicBezTo>
                    <a:cubicBezTo>
                      <a:pt x="1964" y="15840"/>
                      <a:pt x="1964" y="15840"/>
                      <a:pt x="1964" y="15840"/>
                    </a:cubicBezTo>
                    <a:cubicBezTo>
                      <a:pt x="1964" y="16200"/>
                      <a:pt x="1964" y="16200"/>
                      <a:pt x="1964" y="16200"/>
                    </a:cubicBezTo>
                    <a:cubicBezTo>
                      <a:pt x="1473" y="16200"/>
                      <a:pt x="1473" y="16200"/>
                      <a:pt x="1473" y="16200"/>
                    </a:cubicBezTo>
                    <a:cubicBezTo>
                      <a:pt x="982" y="16920"/>
                      <a:pt x="982" y="16920"/>
                      <a:pt x="982" y="16920"/>
                    </a:cubicBezTo>
                    <a:cubicBezTo>
                      <a:pt x="982" y="16920"/>
                      <a:pt x="982" y="16920"/>
                      <a:pt x="982" y="16920"/>
                    </a:cubicBezTo>
                    <a:cubicBezTo>
                      <a:pt x="982" y="17280"/>
                      <a:pt x="982" y="17280"/>
                      <a:pt x="982" y="17280"/>
                    </a:cubicBezTo>
                    <a:close/>
                    <a:moveTo>
                      <a:pt x="982" y="17280"/>
                    </a:moveTo>
                    <a:cubicBezTo>
                      <a:pt x="491" y="17280"/>
                      <a:pt x="491" y="17280"/>
                      <a:pt x="491" y="17280"/>
                    </a:cubicBezTo>
                    <a:cubicBezTo>
                      <a:pt x="982" y="17280"/>
                      <a:pt x="982" y="17280"/>
                      <a:pt x="982" y="17280"/>
                    </a:cubicBezTo>
                    <a:cubicBezTo>
                      <a:pt x="982" y="17280"/>
                      <a:pt x="982" y="17280"/>
                      <a:pt x="982" y="17280"/>
                    </a:cubicBezTo>
                    <a:close/>
                    <a:moveTo>
                      <a:pt x="982" y="17280"/>
                    </a:moveTo>
                    <a:cubicBezTo>
                      <a:pt x="982" y="17280"/>
                      <a:pt x="982" y="17280"/>
                      <a:pt x="982" y="17280"/>
                    </a:cubicBezTo>
                    <a:cubicBezTo>
                      <a:pt x="1473" y="17640"/>
                      <a:pt x="1473" y="17640"/>
                      <a:pt x="1473" y="17640"/>
                    </a:cubicBezTo>
                    <a:cubicBezTo>
                      <a:pt x="982" y="17280"/>
                      <a:pt x="982" y="17280"/>
                      <a:pt x="982" y="17280"/>
                    </a:cubicBezTo>
                    <a:close/>
                    <a:moveTo>
                      <a:pt x="491" y="17640"/>
                    </a:moveTo>
                    <a:cubicBezTo>
                      <a:pt x="0" y="17640"/>
                      <a:pt x="0" y="17640"/>
                      <a:pt x="0" y="17640"/>
                    </a:cubicBezTo>
                    <a:cubicBezTo>
                      <a:pt x="0" y="18000"/>
                      <a:pt x="0" y="18000"/>
                      <a:pt x="0" y="18000"/>
                    </a:cubicBezTo>
                    <a:cubicBezTo>
                      <a:pt x="491" y="18360"/>
                      <a:pt x="491" y="18360"/>
                      <a:pt x="491" y="18360"/>
                    </a:cubicBezTo>
                    <a:cubicBezTo>
                      <a:pt x="491" y="18360"/>
                      <a:pt x="491" y="18360"/>
                      <a:pt x="491" y="18360"/>
                    </a:cubicBezTo>
                    <a:cubicBezTo>
                      <a:pt x="491" y="18000"/>
                      <a:pt x="491" y="18000"/>
                      <a:pt x="491" y="18000"/>
                    </a:cubicBezTo>
                    <a:cubicBezTo>
                      <a:pt x="491" y="17640"/>
                      <a:pt x="491" y="17640"/>
                      <a:pt x="491" y="1764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7" name="Freeform 20"/>
              <p:cNvSpPr/>
              <p:nvPr/>
            </p:nvSpPr>
            <p:spPr>
              <a:xfrm>
                <a:off x="8323805" y="3470238"/>
                <a:ext cx="1469366" cy="523920"/>
              </a:xfrm>
              <a:custGeom>
                <a:avLst/>
                <a:gdLst/>
                <a:ahLst/>
                <a:cxnLst>
                  <a:cxn ang="0">
                    <a:pos x="wd2" y="hd2"/>
                  </a:cxn>
                  <a:cxn ang="5400000">
                    <a:pos x="wd2" y="hd2"/>
                  </a:cxn>
                  <a:cxn ang="10800000">
                    <a:pos x="wd2" y="hd2"/>
                  </a:cxn>
                  <a:cxn ang="16200000">
                    <a:pos x="wd2" y="hd2"/>
                  </a:cxn>
                </a:cxnLst>
                <a:rect l="0" t="0" r="r" b="b"/>
                <a:pathLst>
                  <a:path w="21600" h="21600" extrusionOk="0">
                    <a:moveTo>
                      <a:pt x="21600" y="11244"/>
                    </a:moveTo>
                    <a:cubicBezTo>
                      <a:pt x="21494" y="15682"/>
                      <a:pt x="21494" y="15682"/>
                      <a:pt x="21494" y="15682"/>
                    </a:cubicBezTo>
                    <a:cubicBezTo>
                      <a:pt x="21494" y="15978"/>
                      <a:pt x="21494" y="15978"/>
                      <a:pt x="21494" y="15978"/>
                    </a:cubicBezTo>
                    <a:cubicBezTo>
                      <a:pt x="21494" y="16274"/>
                      <a:pt x="21494" y="16274"/>
                      <a:pt x="21494" y="16274"/>
                    </a:cubicBezTo>
                    <a:cubicBezTo>
                      <a:pt x="21494" y="16274"/>
                      <a:pt x="21494" y="16274"/>
                      <a:pt x="21494" y="16274"/>
                    </a:cubicBezTo>
                    <a:cubicBezTo>
                      <a:pt x="21494" y="19233"/>
                      <a:pt x="21494" y="19233"/>
                      <a:pt x="21494" y="19233"/>
                    </a:cubicBezTo>
                    <a:cubicBezTo>
                      <a:pt x="21494" y="19233"/>
                      <a:pt x="21494" y="19233"/>
                      <a:pt x="21494" y="19233"/>
                    </a:cubicBezTo>
                    <a:cubicBezTo>
                      <a:pt x="21388" y="19233"/>
                      <a:pt x="21388" y="19233"/>
                      <a:pt x="21388" y="19233"/>
                    </a:cubicBezTo>
                    <a:cubicBezTo>
                      <a:pt x="21176" y="18937"/>
                      <a:pt x="21176" y="18937"/>
                      <a:pt x="21176" y="18937"/>
                    </a:cubicBezTo>
                    <a:cubicBezTo>
                      <a:pt x="21176" y="18641"/>
                      <a:pt x="21176" y="18641"/>
                      <a:pt x="21176" y="18641"/>
                    </a:cubicBezTo>
                    <a:cubicBezTo>
                      <a:pt x="21176" y="18641"/>
                      <a:pt x="21176" y="18641"/>
                      <a:pt x="21176" y="18641"/>
                    </a:cubicBezTo>
                    <a:cubicBezTo>
                      <a:pt x="21071" y="18345"/>
                      <a:pt x="21071" y="18345"/>
                      <a:pt x="21071" y="18345"/>
                    </a:cubicBezTo>
                    <a:cubicBezTo>
                      <a:pt x="21071" y="18345"/>
                      <a:pt x="21071" y="18345"/>
                      <a:pt x="21071" y="18345"/>
                    </a:cubicBezTo>
                    <a:cubicBezTo>
                      <a:pt x="21071" y="18049"/>
                      <a:pt x="21071" y="18049"/>
                      <a:pt x="21071" y="18049"/>
                    </a:cubicBezTo>
                    <a:cubicBezTo>
                      <a:pt x="21071" y="18049"/>
                      <a:pt x="21071" y="18049"/>
                      <a:pt x="21071" y="18049"/>
                    </a:cubicBezTo>
                    <a:cubicBezTo>
                      <a:pt x="21071" y="17753"/>
                      <a:pt x="21071" y="17753"/>
                      <a:pt x="21071" y="17753"/>
                    </a:cubicBezTo>
                    <a:cubicBezTo>
                      <a:pt x="21071" y="18049"/>
                      <a:pt x="21071" y="18049"/>
                      <a:pt x="21071" y="18049"/>
                    </a:cubicBezTo>
                    <a:cubicBezTo>
                      <a:pt x="20965" y="18049"/>
                      <a:pt x="20965" y="18049"/>
                      <a:pt x="20965" y="18049"/>
                    </a:cubicBezTo>
                    <a:cubicBezTo>
                      <a:pt x="20859" y="18049"/>
                      <a:pt x="20859" y="18049"/>
                      <a:pt x="20859" y="18049"/>
                    </a:cubicBezTo>
                    <a:cubicBezTo>
                      <a:pt x="20753" y="18049"/>
                      <a:pt x="20753" y="18049"/>
                      <a:pt x="20753" y="18049"/>
                    </a:cubicBezTo>
                    <a:cubicBezTo>
                      <a:pt x="20647" y="18049"/>
                      <a:pt x="20647" y="18049"/>
                      <a:pt x="20647" y="18049"/>
                    </a:cubicBezTo>
                    <a:cubicBezTo>
                      <a:pt x="20647" y="18049"/>
                      <a:pt x="20647" y="18049"/>
                      <a:pt x="20647" y="18049"/>
                    </a:cubicBezTo>
                    <a:cubicBezTo>
                      <a:pt x="20541" y="18049"/>
                      <a:pt x="20541" y="18049"/>
                      <a:pt x="20541" y="18049"/>
                    </a:cubicBezTo>
                    <a:cubicBezTo>
                      <a:pt x="20435" y="18049"/>
                      <a:pt x="20435" y="18049"/>
                      <a:pt x="20435" y="18049"/>
                    </a:cubicBezTo>
                    <a:cubicBezTo>
                      <a:pt x="20541" y="18049"/>
                      <a:pt x="20541" y="18049"/>
                      <a:pt x="20541" y="18049"/>
                    </a:cubicBezTo>
                    <a:cubicBezTo>
                      <a:pt x="20541" y="17753"/>
                      <a:pt x="20541" y="17753"/>
                      <a:pt x="20541" y="17753"/>
                    </a:cubicBezTo>
                    <a:cubicBezTo>
                      <a:pt x="20541" y="17458"/>
                      <a:pt x="20541" y="17458"/>
                      <a:pt x="20541" y="17458"/>
                    </a:cubicBezTo>
                    <a:cubicBezTo>
                      <a:pt x="20541" y="17458"/>
                      <a:pt x="20541" y="17458"/>
                      <a:pt x="20541" y="17458"/>
                    </a:cubicBezTo>
                    <a:cubicBezTo>
                      <a:pt x="20647" y="17162"/>
                      <a:pt x="20647" y="17162"/>
                      <a:pt x="20647" y="17162"/>
                    </a:cubicBezTo>
                    <a:cubicBezTo>
                      <a:pt x="20541" y="17162"/>
                      <a:pt x="20541" y="17162"/>
                      <a:pt x="20541" y="17162"/>
                    </a:cubicBezTo>
                    <a:cubicBezTo>
                      <a:pt x="20435" y="16866"/>
                      <a:pt x="20435" y="16866"/>
                      <a:pt x="20435" y="16866"/>
                    </a:cubicBezTo>
                    <a:cubicBezTo>
                      <a:pt x="20541" y="16866"/>
                      <a:pt x="20541" y="16866"/>
                      <a:pt x="20541" y="16866"/>
                    </a:cubicBezTo>
                    <a:cubicBezTo>
                      <a:pt x="20541" y="16866"/>
                      <a:pt x="20541" y="16866"/>
                      <a:pt x="20541" y="16866"/>
                    </a:cubicBezTo>
                    <a:cubicBezTo>
                      <a:pt x="20647" y="16866"/>
                      <a:pt x="20647" y="16866"/>
                      <a:pt x="20647" y="16866"/>
                    </a:cubicBezTo>
                    <a:cubicBezTo>
                      <a:pt x="20753" y="16866"/>
                      <a:pt x="20753" y="16866"/>
                      <a:pt x="20753" y="16866"/>
                    </a:cubicBezTo>
                    <a:cubicBezTo>
                      <a:pt x="20647" y="16866"/>
                      <a:pt x="20647" y="16866"/>
                      <a:pt x="20647" y="16866"/>
                    </a:cubicBezTo>
                    <a:cubicBezTo>
                      <a:pt x="20541" y="16866"/>
                      <a:pt x="20541" y="16866"/>
                      <a:pt x="20541" y="16866"/>
                    </a:cubicBezTo>
                    <a:cubicBezTo>
                      <a:pt x="20435" y="16866"/>
                      <a:pt x="20435" y="16866"/>
                      <a:pt x="20435" y="16866"/>
                    </a:cubicBezTo>
                    <a:cubicBezTo>
                      <a:pt x="20435" y="16570"/>
                      <a:pt x="20435" y="16570"/>
                      <a:pt x="20435" y="16570"/>
                    </a:cubicBezTo>
                    <a:cubicBezTo>
                      <a:pt x="20435" y="16570"/>
                      <a:pt x="20435" y="16570"/>
                      <a:pt x="20435" y="16570"/>
                    </a:cubicBezTo>
                    <a:cubicBezTo>
                      <a:pt x="20435" y="16570"/>
                      <a:pt x="20435" y="16570"/>
                      <a:pt x="20435" y="16570"/>
                    </a:cubicBezTo>
                    <a:cubicBezTo>
                      <a:pt x="20541" y="16570"/>
                      <a:pt x="20541" y="16570"/>
                      <a:pt x="20541" y="16570"/>
                    </a:cubicBezTo>
                    <a:cubicBezTo>
                      <a:pt x="20541" y="16274"/>
                      <a:pt x="20541" y="16274"/>
                      <a:pt x="20541" y="16274"/>
                    </a:cubicBezTo>
                    <a:cubicBezTo>
                      <a:pt x="20329" y="15978"/>
                      <a:pt x="20329" y="15978"/>
                      <a:pt x="20329" y="15978"/>
                    </a:cubicBezTo>
                    <a:cubicBezTo>
                      <a:pt x="20329" y="15978"/>
                      <a:pt x="20329" y="15978"/>
                      <a:pt x="20329" y="15978"/>
                    </a:cubicBezTo>
                    <a:cubicBezTo>
                      <a:pt x="20224" y="15682"/>
                      <a:pt x="20224" y="15682"/>
                      <a:pt x="20224" y="15682"/>
                    </a:cubicBezTo>
                    <a:cubicBezTo>
                      <a:pt x="20329" y="15682"/>
                      <a:pt x="20329" y="15682"/>
                      <a:pt x="20329" y="15682"/>
                    </a:cubicBezTo>
                    <a:cubicBezTo>
                      <a:pt x="20224" y="15386"/>
                      <a:pt x="20224" y="15386"/>
                      <a:pt x="20224" y="15386"/>
                    </a:cubicBezTo>
                    <a:cubicBezTo>
                      <a:pt x="20224" y="15090"/>
                      <a:pt x="20224" y="15090"/>
                      <a:pt x="20224" y="15090"/>
                    </a:cubicBezTo>
                    <a:cubicBezTo>
                      <a:pt x="20329" y="15090"/>
                      <a:pt x="20329" y="15090"/>
                      <a:pt x="20329" y="15090"/>
                    </a:cubicBezTo>
                    <a:cubicBezTo>
                      <a:pt x="20224" y="15090"/>
                      <a:pt x="20224" y="15090"/>
                      <a:pt x="20224" y="15090"/>
                    </a:cubicBezTo>
                    <a:cubicBezTo>
                      <a:pt x="20118" y="14795"/>
                      <a:pt x="20118" y="14795"/>
                      <a:pt x="20118" y="14795"/>
                    </a:cubicBezTo>
                    <a:cubicBezTo>
                      <a:pt x="20118" y="14795"/>
                      <a:pt x="20118" y="14795"/>
                      <a:pt x="20118" y="14795"/>
                    </a:cubicBezTo>
                    <a:cubicBezTo>
                      <a:pt x="20118" y="14795"/>
                      <a:pt x="20118" y="14795"/>
                      <a:pt x="20118" y="14795"/>
                    </a:cubicBezTo>
                    <a:cubicBezTo>
                      <a:pt x="20224" y="14499"/>
                      <a:pt x="20224" y="14499"/>
                      <a:pt x="20224" y="14499"/>
                    </a:cubicBezTo>
                    <a:cubicBezTo>
                      <a:pt x="20118" y="14795"/>
                      <a:pt x="20118" y="14795"/>
                      <a:pt x="20118" y="14795"/>
                    </a:cubicBezTo>
                    <a:cubicBezTo>
                      <a:pt x="20012" y="14499"/>
                      <a:pt x="20012" y="14499"/>
                      <a:pt x="20012" y="14499"/>
                    </a:cubicBezTo>
                    <a:cubicBezTo>
                      <a:pt x="20012" y="14499"/>
                      <a:pt x="20012" y="14499"/>
                      <a:pt x="20012" y="14499"/>
                    </a:cubicBezTo>
                    <a:cubicBezTo>
                      <a:pt x="20012" y="14499"/>
                      <a:pt x="20012" y="14499"/>
                      <a:pt x="20012" y="14499"/>
                    </a:cubicBezTo>
                    <a:cubicBezTo>
                      <a:pt x="20012" y="14203"/>
                      <a:pt x="20012" y="14203"/>
                      <a:pt x="20012" y="14203"/>
                    </a:cubicBezTo>
                    <a:cubicBezTo>
                      <a:pt x="20012" y="14499"/>
                      <a:pt x="20012" y="14499"/>
                      <a:pt x="20012" y="14499"/>
                    </a:cubicBezTo>
                    <a:cubicBezTo>
                      <a:pt x="19906" y="14499"/>
                      <a:pt x="19906" y="14499"/>
                      <a:pt x="19906" y="14499"/>
                    </a:cubicBezTo>
                    <a:cubicBezTo>
                      <a:pt x="19800" y="14203"/>
                      <a:pt x="19800" y="14203"/>
                      <a:pt x="19800" y="14203"/>
                    </a:cubicBezTo>
                    <a:cubicBezTo>
                      <a:pt x="19694" y="14203"/>
                      <a:pt x="19694" y="14203"/>
                      <a:pt x="19694" y="14203"/>
                    </a:cubicBezTo>
                    <a:cubicBezTo>
                      <a:pt x="19588" y="13907"/>
                      <a:pt x="19588" y="13907"/>
                      <a:pt x="19588" y="13907"/>
                    </a:cubicBezTo>
                    <a:cubicBezTo>
                      <a:pt x="19482" y="13907"/>
                      <a:pt x="19482" y="13907"/>
                      <a:pt x="19482" y="13907"/>
                    </a:cubicBezTo>
                    <a:cubicBezTo>
                      <a:pt x="19271" y="13907"/>
                      <a:pt x="19271" y="13907"/>
                      <a:pt x="19271" y="13907"/>
                    </a:cubicBezTo>
                    <a:cubicBezTo>
                      <a:pt x="18953" y="13611"/>
                      <a:pt x="18953" y="13611"/>
                      <a:pt x="18953" y="13611"/>
                    </a:cubicBezTo>
                    <a:cubicBezTo>
                      <a:pt x="18847" y="13611"/>
                      <a:pt x="18847" y="13611"/>
                      <a:pt x="18847" y="13611"/>
                    </a:cubicBezTo>
                    <a:cubicBezTo>
                      <a:pt x="18741" y="13315"/>
                      <a:pt x="18741" y="13315"/>
                      <a:pt x="18741" y="13315"/>
                    </a:cubicBezTo>
                    <a:cubicBezTo>
                      <a:pt x="18635" y="13315"/>
                      <a:pt x="18635" y="13315"/>
                      <a:pt x="18635" y="13315"/>
                    </a:cubicBezTo>
                    <a:cubicBezTo>
                      <a:pt x="18635" y="13315"/>
                      <a:pt x="18635" y="13315"/>
                      <a:pt x="18635" y="13315"/>
                    </a:cubicBezTo>
                    <a:cubicBezTo>
                      <a:pt x="18529" y="13019"/>
                      <a:pt x="18529" y="13019"/>
                      <a:pt x="18529" y="13019"/>
                    </a:cubicBezTo>
                    <a:cubicBezTo>
                      <a:pt x="18529" y="13019"/>
                      <a:pt x="18529" y="13019"/>
                      <a:pt x="18529" y="13019"/>
                    </a:cubicBezTo>
                    <a:cubicBezTo>
                      <a:pt x="18635" y="13019"/>
                      <a:pt x="18635" y="13019"/>
                      <a:pt x="18635" y="13019"/>
                    </a:cubicBezTo>
                    <a:cubicBezTo>
                      <a:pt x="18635" y="13019"/>
                      <a:pt x="18635" y="13019"/>
                      <a:pt x="18635" y="13019"/>
                    </a:cubicBezTo>
                    <a:cubicBezTo>
                      <a:pt x="18635" y="13019"/>
                      <a:pt x="18635" y="13019"/>
                      <a:pt x="18635" y="13019"/>
                    </a:cubicBezTo>
                    <a:cubicBezTo>
                      <a:pt x="18635" y="13019"/>
                      <a:pt x="18635" y="13019"/>
                      <a:pt x="18635" y="13019"/>
                    </a:cubicBezTo>
                    <a:cubicBezTo>
                      <a:pt x="18529" y="13019"/>
                      <a:pt x="18529" y="13019"/>
                      <a:pt x="18529" y="13019"/>
                    </a:cubicBezTo>
                    <a:cubicBezTo>
                      <a:pt x="18424" y="13019"/>
                      <a:pt x="18424" y="13019"/>
                      <a:pt x="18424" y="13019"/>
                    </a:cubicBezTo>
                    <a:cubicBezTo>
                      <a:pt x="18424" y="12723"/>
                      <a:pt x="18424" y="12723"/>
                      <a:pt x="18424" y="12723"/>
                    </a:cubicBezTo>
                    <a:cubicBezTo>
                      <a:pt x="18424" y="12723"/>
                      <a:pt x="18424" y="12723"/>
                      <a:pt x="18424" y="12723"/>
                    </a:cubicBezTo>
                    <a:cubicBezTo>
                      <a:pt x="18318" y="13019"/>
                      <a:pt x="18318" y="13019"/>
                      <a:pt x="18318" y="13019"/>
                    </a:cubicBezTo>
                    <a:cubicBezTo>
                      <a:pt x="18318" y="12723"/>
                      <a:pt x="18318" y="12723"/>
                      <a:pt x="18318" y="12723"/>
                    </a:cubicBezTo>
                    <a:cubicBezTo>
                      <a:pt x="18318" y="12723"/>
                      <a:pt x="18318" y="12723"/>
                      <a:pt x="18318" y="12723"/>
                    </a:cubicBezTo>
                    <a:cubicBezTo>
                      <a:pt x="18318" y="12723"/>
                      <a:pt x="18318" y="12723"/>
                      <a:pt x="18318" y="12723"/>
                    </a:cubicBezTo>
                    <a:cubicBezTo>
                      <a:pt x="18212" y="12723"/>
                      <a:pt x="18212" y="12723"/>
                      <a:pt x="18212" y="12723"/>
                    </a:cubicBezTo>
                    <a:cubicBezTo>
                      <a:pt x="18212" y="12723"/>
                      <a:pt x="18212" y="12723"/>
                      <a:pt x="18212" y="12723"/>
                    </a:cubicBezTo>
                    <a:cubicBezTo>
                      <a:pt x="18212" y="12427"/>
                      <a:pt x="18212" y="12427"/>
                      <a:pt x="18212" y="12427"/>
                    </a:cubicBezTo>
                    <a:cubicBezTo>
                      <a:pt x="18106" y="12132"/>
                      <a:pt x="18106" y="12132"/>
                      <a:pt x="18106" y="12132"/>
                    </a:cubicBezTo>
                    <a:cubicBezTo>
                      <a:pt x="18212" y="11836"/>
                      <a:pt x="18212" y="11836"/>
                      <a:pt x="18212" y="11836"/>
                    </a:cubicBezTo>
                    <a:cubicBezTo>
                      <a:pt x="18212" y="11540"/>
                      <a:pt x="18212" y="11540"/>
                      <a:pt x="18212" y="11540"/>
                    </a:cubicBezTo>
                    <a:cubicBezTo>
                      <a:pt x="18106" y="11836"/>
                      <a:pt x="18106" y="11836"/>
                      <a:pt x="18106" y="11836"/>
                    </a:cubicBezTo>
                    <a:cubicBezTo>
                      <a:pt x="18106" y="12132"/>
                      <a:pt x="18106" y="12132"/>
                      <a:pt x="18106" y="12132"/>
                    </a:cubicBezTo>
                    <a:cubicBezTo>
                      <a:pt x="18106" y="12132"/>
                      <a:pt x="18106" y="12132"/>
                      <a:pt x="18106" y="12132"/>
                    </a:cubicBezTo>
                    <a:cubicBezTo>
                      <a:pt x="18000" y="12427"/>
                      <a:pt x="18000" y="12427"/>
                      <a:pt x="18000" y="12427"/>
                    </a:cubicBezTo>
                    <a:cubicBezTo>
                      <a:pt x="18000" y="12723"/>
                      <a:pt x="18000" y="12723"/>
                      <a:pt x="18000" y="12723"/>
                    </a:cubicBezTo>
                    <a:cubicBezTo>
                      <a:pt x="18000" y="12723"/>
                      <a:pt x="18000" y="12723"/>
                      <a:pt x="18000" y="12723"/>
                    </a:cubicBezTo>
                    <a:cubicBezTo>
                      <a:pt x="17894" y="13019"/>
                      <a:pt x="17894" y="13019"/>
                      <a:pt x="17894" y="13019"/>
                    </a:cubicBezTo>
                    <a:cubicBezTo>
                      <a:pt x="17788" y="13315"/>
                      <a:pt x="17788" y="13315"/>
                      <a:pt x="17788" y="13315"/>
                    </a:cubicBezTo>
                    <a:cubicBezTo>
                      <a:pt x="17682" y="13019"/>
                      <a:pt x="17682" y="13019"/>
                      <a:pt x="17682" y="13019"/>
                    </a:cubicBezTo>
                    <a:cubicBezTo>
                      <a:pt x="17682" y="12723"/>
                      <a:pt x="17682" y="12723"/>
                      <a:pt x="17682" y="12723"/>
                    </a:cubicBezTo>
                    <a:cubicBezTo>
                      <a:pt x="17682" y="12427"/>
                      <a:pt x="17682" y="12427"/>
                      <a:pt x="17682" y="12427"/>
                    </a:cubicBezTo>
                    <a:cubicBezTo>
                      <a:pt x="17682" y="12427"/>
                      <a:pt x="17682" y="12427"/>
                      <a:pt x="17682" y="12427"/>
                    </a:cubicBezTo>
                    <a:cubicBezTo>
                      <a:pt x="17682" y="12427"/>
                      <a:pt x="17682" y="12427"/>
                      <a:pt x="17682" y="12427"/>
                    </a:cubicBezTo>
                    <a:cubicBezTo>
                      <a:pt x="17682" y="12132"/>
                      <a:pt x="17682" y="12132"/>
                      <a:pt x="17682" y="12132"/>
                    </a:cubicBezTo>
                    <a:cubicBezTo>
                      <a:pt x="17576" y="12132"/>
                      <a:pt x="17576" y="12132"/>
                      <a:pt x="17576" y="12132"/>
                    </a:cubicBezTo>
                    <a:cubicBezTo>
                      <a:pt x="17576" y="12132"/>
                      <a:pt x="17576" y="12132"/>
                      <a:pt x="17576" y="12132"/>
                    </a:cubicBezTo>
                    <a:cubicBezTo>
                      <a:pt x="17576" y="11836"/>
                      <a:pt x="17576" y="11836"/>
                      <a:pt x="17576" y="11836"/>
                    </a:cubicBezTo>
                    <a:cubicBezTo>
                      <a:pt x="17471" y="11836"/>
                      <a:pt x="17471" y="11836"/>
                      <a:pt x="17471" y="11836"/>
                    </a:cubicBezTo>
                    <a:cubicBezTo>
                      <a:pt x="17365" y="11836"/>
                      <a:pt x="17365" y="11836"/>
                      <a:pt x="17365" y="11836"/>
                    </a:cubicBezTo>
                    <a:cubicBezTo>
                      <a:pt x="17365" y="11540"/>
                      <a:pt x="17365" y="11540"/>
                      <a:pt x="17365" y="11540"/>
                    </a:cubicBezTo>
                    <a:cubicBezTo>
                      <a:pt x="17365" y="11540"/>
                      <a:pt x="17365" y="11540"/>
                      <a:pt x="17365" y="11540"/>
                    </a:cubicBezTo>
                    <a:cubicBezTo>
                      <a:pt x="17471" y="11540"/>
                      <a:pt x="17471" y="11540"/>
                      <a:pt x="17471" y="11540"/>
                    </a:cubicBezTo>
                    <a:cubicBezTo>
                      <a:pt x="17576" y="11540"/>
                      <a:pt x="17576" y="11540"/>
                      <a:pt x="17576" y="11540"/>
                    </a:cubicBezTo>
                    <a:cubicBezTo>
                      <a:pt x="17576" y="11540"/>
                      <a:pt x="17576" y="11540"/>
                      <a:pt x="17576" y="11540"/>
                    </a:cubicBezTo>
                    <a:cubicBezTo>
                      <a:pt x="17682" y="11540"/>
                      <a:pt x="17682" y="11540"/>
                      <a:pt x="17682" y="11540"/>
                    </a:cubicBezTo>
                    <a:cubicBezTo>
                      <a:pt x="17788" y="11540"/>
                      <a:pt x="17788" y="11540"/>
                      <a:pt x="17788" y="11540"/>
                    </a:cubicBezTo>
                    <a:cubicBezTo>
                      <a:pt x="17788" y="11244"/>
                      <a:pt x="17788" y="11244"/>
                      <a:pt x="17788" y="11244"/>
                    </a:cubicBezTo>
                    <a:cubicBezTo>
                      <a:pt x="17894" y="11244"/>
                      <a:pt x="17894" y="11244"/>
                      <a:pt x="17894" y="11244"/>
                    </a:cubicBezTo>
                    <a:cubicBezTo>
                      <a:pt x="18000" y="11244"/>
                      <a:pt x="18000" y="11244"/>
                      <a:pt x="18000" y="11244"/>
                    </a:cubicBezTo>
                    <a:cubicBezTo>
                      <a:pt x="18106" y="11540"/>
                      <a:pt x="18106" y="11540"/>
                      <a:pt x="18106" y="11540"/>
                    </a:cubicBezTo>
                    <a:cubicBezTo>
                      <a:pt x="18106" y="11244"/>
                      <a:pt x="18106" y="11244"/>
                      <a:pt x="18106" y="11244"/>
                    </a:cubicBezTo>
                    <a:cubicBezTo>
                      <a:pt x="18212" y="11244"/>
                      <a:pt x="18212" y="11244"/>
                      <a:pt x="18212" y="11244"/>
                    </a:cubicBezTo>
                    <a:cubicBezTo>
                      <a:pt x="18212" y="11244"/>
                      <a:pt x="18212" y="11244"/>
                      <a:pt x="18212" y="11244"/>
                    </a:cubicBezTo>
                    <a:cubicBezTo>
                      <a:pt x="18212" y="10948"/>
                      <a:pt x="18212" y="10948"/>
                      <a:pt x="18212" y="10948"/>
                    </a:cubicBezTo>
                    <a:cubicBezTo>
                      <a:pt x="18212" y="10652"/>
                      <a:pt x="18212" y="10652"/>
                      <a:pt x="18212" y="10652"/>
                    </a:cubicBezTo>
                    <a:cubicBezTo>
                      <a:pt x="18000" y="10652"/>
                      <a:pt x="18000" y="10652"/>
                      <a:pt x="18000" y="10652"/>
                    </a:cubicBezTo>
                    <a:cubicBezTo>
                      <a:pt x="18000" y="10652"/>
                      <a:pt x="18000" y="10652"/>
                      <a:pt x="18000" y="10652"/>
                    </a:cubicBezTo>
                    <a:cubicBezTo>
                      <a:pt x="18000" y="10948"/>
                      <a:pt x="18000" y="10948"/>
                      <a:pt x="18000" y="10948"/>
                    </a:cubicBezTo>
                    <a:cubicBezTo>
                      <a:pt x="17894" y="10652"/>
                      <a:pt x="17894" y="10652"/>
                      <a:pt x="17894" y="10652"/>
                    </a:cubicBezTo>
                    <a:cubicBezTo>
                      <a:pt x="17788" y="10948"/>
                      <a:pt x="17788" y="10948"/>
                      <a:pt x="17788" y="10948"/>
                    </a:cubicBezTo>
                    <a:cubicBezTo>
                      <a:pt x="17682" y="10948"/>
                      <a:pt x="17682" y="10948"/>
                      <a:pt x="17682" y="10948"/>
                    </a:cubicBezTo>
                    <a:cubicBezTo>
                      <a:pt x="17682" y="10948"/>
                      <a:pt x="17682" y="10948"/>
                      <a:pt x="17682" y="10948"/>
                    </a:cubicBezTo>
                    <a:cubicBezTo>
                      <a:pt x="17576" y="10948"/>
                      <a:pt x="17576" y="10948"/>
                      <a:pt x="17576" y="10948"/>
                    </a:cubicBezTo>
                    <a:cubicBezTo>
                      <a:pt x="17471" y="10948"/>
                      <a:pt x="17471" y="10948"/>
                      <a:pt x="17471" y="10948"/>
                    </a:cubicBezTo>
                    <a:cubicBezTo>
                      <a:pt x="17471" y="10948"/>
                      <a:pt x="17471" y="10948"/>
                      <a:pt x="17471" y="10948"/>
                    </a:cubicBezTo>
                    <a:cubicBezTo>
                      <a:pt x="17365" y="10652"/>
                      <a:pt x="17365" y="10652"/>
                      <a:pt x="17365" y="10652"/>
                    </a:cubicBezTo>
                    <a:cubicBezTo>
                      <a:pt x="17259" y="10356"/>
                      <a:pt x="17259" y="10356"/>
                      <a:pt x="17259" y="10356"/>
                    </a:cubicBezTo>
                    <a:cubicBezTo>
                      <a:pt x="17365" y="10356"/>
                      <a:pt x="17365" y="10356"/>
                      <a:pt x="17365" y="10356"/>
                    </a:cubicBezTo>
                    <a:cubicBezTo>
                      <a:pt x="17259" y="10060"/>
                      <a:pt x="17259" y="10060"/>
                      <a:pt x="17259" y="10060"/>
                    </a:cubicBezTo>
                    <a:cubicBezTo>
                      <a:pt x="17153" y="9764"/>
                      <a:pt x="17153" y="9764"/>
                      <a:pt x="17153" y="9764"/>
                    </a:cubicBezTo>
                    <a:cubicBezTo>
                      <a:pt x="17047" y="9764"/>
                      <a:pt x="17047" y="9764"/>
                      <a:pt x="17047" y="9764"/>
                    </a:cubicBezTo>
                    <a:cubicBezTo>
                      <a:pt x="17047" y="9764"/>
                      <a:pt x="17047" y="9764"/>
                      <a:pt x="17047" y="9764"/>
                    </a:cubicBezTo>
                    <a:cubicBezTo>
                      <a:pt x="16941" y="10060"/>
                      <a:pt x="16941" y="10060"/>
                      <a:pt x="16941" y="10060"/>
                    </a:cubicBezTo>
                    <a:cubicBezTo>
                      <a:pt x="16835" y="9764"/>
                      <a:pt x="16835" y="9764"/>
                      <a:pt x="16835" y="9764"/>
                    </a:cubicBezTo>
                    <a:cubicBezTo>
                      <a:pt x="16941" y="9764"/>
                      <a:pt x="16941" y="9764"/>
                      <a:pt x="16941" y="9764"/>
                    </a:cubicBezTo>
                    <a:cubicBezTo>
                      <a:pt x="17047" y="9468"/>
                      <a:pt x="17047" y="9468"/>
                      <a:pt x="17047" y="9468"/>
                    </a:cubicBezTo>
                    <a:cubicBezTo>
                      <a:pt x="17047" y="9468"/>
                      <a:pt x="17047" y="9468"/>
                      <a:pt x="17047" y="9468"/>
                    </a:cubicBezTo>
                    <a:cubicBezTo>
                      <a:pt x="16941" y="9173"/>
                      <a:pt x="16941" y="9173"/>
                      <a:pt x="16941" y="9173"/>
                    </a:cubicBezTo>
                    <a:cubicBezTo>
                      <a:pt x="17047" y="9173"/>
                      <a:pt x="17047" y="9173"/>
                      <a:pt x="17047" y="9173"/>
                    </a:cubicBezTo>
                    <a:cubicBezTo>
                      <a:pt x="17153" y="9173"/>
                      <a:pt x="17153" y="9173"/>
                      <a:pt x="17153" y="9173"/>
                    </a:cubicBezTo>
                    <a:cubicBezTo>
                      <a:pt x="17259" y="8877"/>
                      <a:pt x="17259" y="8877"/>
                      <a:pt x="17259" y="8877"/>
                    </a:cubicBezTo>
                    <a:cubicBezTo>
                      <a:pt x="17365" y="8877"/>
                      <a:pt x="17365" y="8877"/>
                      <a:pt x="17365" y="8877"/>
                    </a:cubicBezTo>
                    <a:cubicBezTo>
                      <a:pt x="17471" y="8581"/>
                      <a:pt x="17471" y="8581"/>
                      <a:pt x="17471" y="8581"/>
                    </a:cubicBezTo>
                    <a:cubicBezTo>
                      <a:pt x="17471" y="8581"/>
                      <a:pt x="17471" y="8581"/>
                      <a:pt x="17471" y="8581"/>
                    </a:cubicBezTo>
                    <a:cubicBezTo>
                      <a:pt x="17576" y="8581"/>
                      <a:pt x="17576" y="8581"/>
                      <a:pt x="17576" y="8581"/>
                    </a:cubicBezTo>
                    <a:cubicBezTo>
                      <a:pt x="17894" y="8581"/>
                      <a:pt x="17894" y="8581"/>
                      <a:pt x="17894" y="8581"/>
                    </a:cubicBezTo>
                    <a:cubicBezTo>
                      <a:pt x="18000" y="8877"/>
                      <a:pt x="18000" y="8877"/>
                      <a:pt x="18000" y="8877"/>
                    </a:cubicBezTo>
                    <a:cubicBezTo>
                      <a:pt x="18212" y="8877"/>
                      <a:pt x="18212" y="8877"/>
                      <a:pt x="18212" y="8877"/>
                    </a:cubicBezTo>
                    <a:cubicBezTo>
                      <a:pt x="18318" y="8877"/>
                      <a:pt x="18318" y="8877"/>
                      <a:pt x="18318" y="8877"/>
                    </a:cubicBezTo>
                    <a:cubicBezTo>
                      <a:pt x="18318" y="9173"/>
                      <a:pt x="18318" y="9173"/>
                      <a:pt x="18318" y="9173"/>
                    </a:cubicBezTo>
                    <a:cubicBezTo>
                      <a:pt x="18318" y="9173"/>
                      <a:pt x="18318" y="9173"/>
                      <a:pt x="18318" y="9173"/>
                    </a:cubicBezTo>
                    <a:cubicBezTo>
                      <a:pt x="18318" y="9468"/>
                      <a:pt x="18318" y="9468"/>
                      <a:pt x="18318" y="9468"/>
                    </a:cubicBezTo>
                    <a:cubicBezTo>
                      <a:pt x="18424" y="9764"/>
                      <a:pt x="18424" y="9764"/>
                      <a:pt x="18424" y="9764"/>
                    </a:cubicBezTo>
                    <a:cubicBezTo>
                      <a:pt x="18424" y="9764"/>
                      <a:pt x="18424" y="9764"/>
                      <a:pt x="18424" y="9764"/>
                    </a:cubicBezTo>
                    <a:cubicBezTo>
                      <a:pt x="18424" y="10060"/>
                      <a:pt x="18424" y="10060"/>
                      <a:pt x="18424" y="10060"/>
                    </a:cubicBezTo>
                    <a:cubicBezTo>
                      <a:pt x="18318" y="10356"/>
                      <a:pt x="18318" y="10356"/>
                      <a:pt x="18318" y="10356"/>
                    </a:cubicBezTo>
                    <a:cubicBezTo>
                      <a:pt x="18318" y="10652"/>
                      <a:pt x="18318" y="10652"/>
                      <a:pt x="18318" y="10652"/>
                    </a:cubicBezTo>
                    <a:cubicBezTo>
                      <a:pt x="18424" y="11244"/>
                      <a:pt x="18424" y="11244"/>
                      <a:pt x="18424" y="11244"/>
                    </a:cubicBezTo>
                    <a:cubicBezTo>
                      <a:pt x="18424" y="11540"/>
                      <a:pt x="18424" y="11540"/>
                      <a:pt x="18424" y="11540"/>
                    </a:cubicBezTo>
                    <a:cubicBezTo>
                      <a:pt x="18529" y="11540"/>
                      <a:pt x="18529" y="11540"/>
                      <a:pt x="18529" y="11540"/>
                    </a:cubicBezTo>
                    <a:cubicBezTo>
                      <a:pt x="18529" y="11540"/>
                      <a:pt x="18529" y="11540"/>
                      <a:pt x="18529" y="11540"/>
                    </a:cubicBezTo>
                    <a:cubicBezTo>
                      <a:pt x="18529" y="11244"/>
                      <a:pt x="18529" y="11244"/>
                      <a:pt x="18529" y="11244"/>
                    </a:cubicBezTo>
                    <a:cubicBezTo>
                      <a:pt x="18529" y="11244"/>
                      <a:pt x="18529" y="11244"/>
                      <a:pt x="18529" y="11244"/>
                    </a:cubicBezTo>
                    <a:cubicBezTo>
                      <a:pt x="18635" y="11244"/>
                      <a:pt x="18635" y="11244"/>
                      <a:pt x="18635" y="11244"/>
                    </a:cubicBezTo>
                    <a:cubicBezTo>
                      <a:pt x="18635" y="11540"/>
                      <a:pt x="18635" y="11540"/>
                      <a:pt x="18635" y="11540"/>
                    </a:cubicBezTo>
                    <a:cubicBezTo>
                      <a:pt x="18635" y="11836"/>
                      <a:pt x="18635" y="11836"/>
                      <a:pt x="18635" y="11836"/>
                    </a:cubicBezTo>
                    <a:cubicBezTo>
                      <a:pt x="18635" y="11836"/>
                      <a:pt x="18635" y="11836"/>
                      <a:pt x="18635" y="11836"/>
                    </a:cubicBezTo>
                    <a:cubicBezTo>
                      <a:pt x="18741" y="11836"/>
                      <a:pt x="18741" y="11836"/>
                      <a:pt x="18741" y="11836"/>
                    </a:cubicBezTo>
                    <a:cubicBezTo>
                      <a:pt x="18847" y="12132"/>
                      <a:pt x="18847" y="12132"/>
                      <a:pt x="18847" y="12132"/>
                    </a:cubicBezTo>
                    <a:cubicBezTo>
                      <a:pt x="18847" y="12132"/>
                      <a:pt x="18847" y="12132"/>
                      <a:pt x="18847" y="12132"/>
                    </a:cubicBezTo>
                    <a:cubicBezTo>
                      <a:pt x="18953" y="12132"/>
                      <a:pt x="18953" y="12132"/>
                      <a:pt x="18953" y="12132"/>
                    </a:cubicBezTo>
                    <a:cubicBezTo>
                      <a:pt x="19059" y="12132"/>
                      <a:pt x="19059" y="12132"/>
                      <a:pt x="19059" y="12132"/>
                    </a:cubicBezTo>
                    <a:cubicBezTo>
                      <a:pt x="19059" y="11836"/>
                      <a:pt x="19059" y="11836"/>
                      <a:pt x="19059" y="11836"/>
                    </a:cubicBezTo>
                    <a:cubicBezTo>
                      <a:pt x="19059" y="11836"/>
                      <a:pt x="19059" y="11836"/>
                      <a:pt x="19059" y="11836"/>
                    </a:cubicBezTo>
                    <a:cubicBezTo>
                      <a:pt x="19165" y="11836"/>
                      <a:pt x="19165" y="11836"/>
                      <a:pt x="19165" y="11836"/>
                    </a:cubicBezTo>
                    <a:cubicBezTo>
                      <a:pt x="19165" y="11540"/>
                      <a:pt x="19165" y="11540"/>
                      <a:pt x="19165" y="11540"/>
                    </a:cubicBezTo>
                    <a:cubicBezTo>
                      <a:pt x="19165" y="11244"/>
                      <a:pt x="19165" y="11244"/>
                      <a:pt x="19165" y="11244"/>
                    </a:cubicBezTo>
                    <a:cubicBezTo>
                      <a:pt x="19271" y="11244"/>
                      <a:pt x="19271" y="11244"/>
                      <a:pt x="19271" y="11244"/>
                    </a:cubicBezTo>
                    <a:cubicBezTo>
                      <a:pt x="19376" y="11244"/>
                      <a:pt x="19376" y="11244"/>
                      <a:pt x="19376" y="11244"/>
                    </a:cubicBezTo>
                    <a:cubicBezTo>
                      <a:pt x="19376" y="10948"/>
                      <a:pt x="19376" y="10948"/>
                      <a:pt x="19376" y="10948"/>
                    </a:cubicBezTo>
                    <a:cubicBezTo>
                      <a:pt x="19482" y="10652"/>
                      <a:pt x="19482" y="10652"/>
                      <a:pt x="19482" y="10652"/>
                    </a:cubicBezTo>
                    <a:cubicBezTo>
                      <a:pt x="19482" y="10948"/>
                      <a:pt x="19482" y="10948"/>
                      <a:pt x="19482" y="10948"/>
                    </a:cubicBezTo>
                    <a:cubicBezTo>
                      <a:pt x="19588" y="10948"/>
                      <a:pt x="19588" y="10948"/>
                      <a:pt x="19588" y="10948"/>
                    </a:cubicBezTo>
                    <a:cubicBezTo>
                      <a:pt x="19588" y="10652"/>
                      <a:pt x="19588" y="10652"/>
                      <a:pt x="19588" y="10652"/>
                    </a:cubicBezTo>
                    <a:cubicBezTo>
                      <a:pt x="19800" y="10652"/>
                      <a:pt x="19800" y="10652"/>
                      <a:pt x="19800" y="10652"/>
                    </a:cubicBezTo>
                    <a:cubicBezTo>
                      <a:pt x="19800" y="10652"/>
                      <a:pt x="19800" y="10652"/>
                      <a:pt x="19800" y="10652"/>
                    </a:cubicBezTo>
                    <a:cubicBezTo>
                      <a:pt x="19694" y="10356"/>
                      <a:pt x="19694" y="10356"/>
                      <a:pt x="19694" y="10356"/>
                    </a:cubicBezTo>
                    <a:cubicBezTo>
                      <a:pt x="19800" y="10060"/>
                      <a:pt x="19800" y="10060"/>
                      <a:pt x="19800" y="10060"/>
                    </a:cubicBezTo>
                    <a:cubicBezTo>
                      <a:pt x="20012" y="9764"/>
                      <a:pt x="20012" y="9764"/>
                      <a:pt x="20012" y="9764"/>
                    </a:cubicBezTo>
                    <a:cubicBezTo>
                      <a:pt x="20118" y="9764"/>
                      <a:pt x="20118" y="9764"/>
                      <a:pt x="20118" y="9764"/>
                    </a:cubicBezTo>
                    <a:cubicBezTo>
                      <a:pt x="20224" y="10060"/>
                      <a:pt x="20224" y="10060"/>
                      <a:pt x="20224" y="10060"/>
                    </a:cubicBezTo>
                    <a:cubicBezTo>
                      <a:pt x="20329" y="10060"/>
                      <a:pt x="20329" y="10060"/>
                      <a:pt x="20329" y="10060"/>
                    </a:cubicBezTo>
                    <a:cubicBezTo>
                      <a:pt x="20435" y="10356"/>
                      <a:pt x="20435" y="10356"/>
                      <a:pt x="20435" y="10356"/>
                    </a:cubicBezTo>
                    <a:cubicBezTo>
                      <a:pt x="20541" y="10356"/>
                      <a:pt x="20541" y="10356"/>
                      <a:pt x="20541" y="10356"/>
                    </a:cubicBezTo>
                    <a:cubicBezTo>
                      <a:pt x="20647" y="10652"/>
                      <a:pt x="20647" y="10652"/>
                      <a:pt x="20647" y="10652"/>
                    </a:cubicBezTo>
                    <a:cubicBezTo>
                      <a:pt x="20753" y="10652"/>
                      <a:pt x="20753" y="10652"/>
                      <a:pt x="20753" y="10652"/>
                    </a:cubicBezTo>
                    <a:cubicBezTo>
                      <a:pt x="21071" y="10948"/>
                      <a:pt x="21071" y="10948"/>
                      <a:pt x="21071" y="10948"/>
                    </a:cubicBezTo>
                    <a:cubicBezTo>
                      <a:pt x="21176" y="10948"/>
                      <a:pt x="21176" y="10948"/>
                      <a:pt x="21176" y="10948"/>
                    </a:cubicBezTo>
                    <a:cubicBezTo>
                      <a:pt x="21176" y="10948"/>
                      <a:pt x="21176" y="10948"/>
                      <a:pt x="21176" y="10948"/>
                    </a:cubicBezTo>
                    <a:cubicBezTo>
                      <a:pt x="21282" y="10948"/>
                      <a:pt x="21282" y="10948"/>
                      <a:pt x="21282" y="10948"/>
                    </a:cubicBezTo>
                    <a:cubicBezTo>
                      <a:pt x="21388" y="10948"/>
                      <a:pt x="21388" y="10948"/>
                      <a:pt x="21388" y="10948"/>
                    </a:cubicBezTo>
                    <a:cubicBezTo>
                      <a:pt x="21494" y="10948"/>
                      <a:pt x="21494" y="10948"/>
                      <a:pt x="21494" y="10948"/>
                    </a:cubicBezTo>
                    <a:cubicBezTo>
                      <a:pt x="21494" y="11244"/>
                      <a:pt x="21494" y="11244"/>
                      <a:pt x="21494" y="11244"/>
                    </a:cubicBezTo>
                    <a:cubicBezTo>
                      <a:pt x="21494" y="11244"/>
                      <a:pt x="21494" y="11244"/>
                      <a:pt x="21494" y="11244"/>
                    </a:cubicBezTo>
                    <a:cubicBezTo>
                      <a:pt x="21494" y="11244"/>
                      <a:pt x="21494" y="11244"/>
                      <a:pt x="21494" y="11244"/>
                    </a:cubicBezTo>
                    <a:cubicBezTo>
                      <a:pt x="21600" y="11244"/>
                      <a:pt x="21600" y="11244"/>
                      <a:pt x="21600" y="11244"/>
                    </a:cubicBezTo>
                    <a:cubicBezTo>
                      <a:pt x="21600" y="11244"/>
                      <a:pt x="21600" y="11244"/>
                      <a:pt x="21600" y="11244"/>
                    </a:cubicBezTo>
                    <a:close/>
                    <a:moveTo>
                      <a:pt x="15988" y="7989"/>
                    </a:moveTo>
                    <a:cubicBezTo>
                      <a:pt x="16200" y="8285"/>
                      <a:pt x="16200" y="8285"/>
                      <a:pt x="16200" y="8285"/>
                    </a:cubicBezTo>
                    <a:cubicBezTo>
                      <a:pt x="16200" y="8285"/>
                      <a:pt x="16200" y="8285"/>
                      <a:pt x="16200" y="8285"/>
                    </a:cubicBezTo>
                    <a:cubicBezTo>
                      <a:pt x="16094" y="8285"/>
                      <a:pt x="16094" y="8285"/>
                      <a:pt x="16094" y="8285"/>
                    </a:cubicBezTo>
                    <a:cubicBezTo>
                      <a:pt x="15988" y="7989"/>
                      <a:pt x="15988" y="7989"/>
                      <a:pt x="15988" y="7989"/>
                    </a:cubicBezTo>
                    <a:close/>
                    <a:moveTo>
                      <a:pt x="16941" y="8581"/>
                    </a:moveTo>
                    <a:cubicBezTo>
                      <a:pt x="17047" y="8581"/>
                      <a:pt x="17047" y="8581"/>
                      <a:pt x="17047" y="8581"/>
                    </a:cubicBezTo>
                    <a:cubicBezTo>
                      <a:pt x="17047" y="8581"/>
                      <a:pt x="17047" y="8581"/>
                      <a:pt x="17047" y="8581"/>
                    </a:cubicBezTo>
                    <a:cubicBezTo>
                      <a:pt x="17047" y="8285"/>
                      <a:pt x="17047" y="8285"/>
                      <a:pt x="17047" y="8285"/>
                    </a:cubicBezTo>
                    <a:cubicBezTo>
                      <a:pt x="16941" y="8285"/>
                      <a:pt x="16941" y="8285"/>
                      <a:pt x="16941" y="8285"/>
                    </a:cubicBezTo>
                    <a:cubicBezTo>
                      <a:pt x="16835" y="8285"/>
                      <a:pt x="16835" y="8285"/>
                      <a:pt x="16835" y="8285"/>
                    </a:cubicBezTo>
                    <a:cubicBezTo>
                      <a:pt x="16729" y="8285"/>
                      <a:pt x="16729" y="8285"/>
                      <a:pt x="16729" y="8285"/>
                    </a:cubicBezTo>
                    <a:cubicBezTo>
                      <a:pt x="16624" y="8285"/>
                      <a:pt x="16624" y="8285"/>
                      <a:pt x="16624" y="8285"/>
                    </a:cubicBezTo>
                    <a:cubicBezTo>
                      <a:pt x="16624" y="8285"/>
                      <a:pt x="16624" y="8285"/>
                      <a:pt x="16624" y="8285"/>
                    </a:cubicBezTo>
                    <a:cubicBezTo>
                      <a:pt x="16624" y="8285"/>
                      <a:pt x="16624" y="8285"/>
                      <a:pt x="16624" y="8285"/>
                    </a:cubicBezTo>
                    <a:cubicBezTo>
                      <a:pt x="16518" y="8581"/>
                      <a:pt x="16518" y="8581"/>
                      <a:pt x="16518" y="8581"/>
                    </a:cubicBezTo>
                    <a:cubicBezTo>
                      <a:pt x="16729" y="8581"/>
                      <a:pt x="16729" y="8581"/>
                      <a:pt x="16729" y="8581"/>
                    </a:cubicBezTo>
                    <a:cubicBezTo>
                      <a:pt x="16729" y="8581"/>
                      <a:pt x="16729" y="8581"/>
                      <a:pt x="16729" y="8581"/>
                    </a:cubicBezTo>
                    <a:cubicBezTo>
                      <a:pt x="16835" y="8581"/>
                      <a:pt x="16835" y="8581"/>
                      <a:pt x="16835" y="8581"/>
                    </a:cubicBezTo>
                    <a:cubicBezTo>
                      <a:pt x="16835" y="8581"/>
                      <a:pt x="16835" y="8581"/>
                      <a:pt x="16835" y="8581"/>
                    </a:cubicBezTo>
                    <a:cubicBezTo>
                      <a:pt x="16729" y="8285"/>
                      <a:pt x="16729" y="8285"/>
                      <a:pt x="16729" y="8285"/>
                    </a:cubicBezTo>
                    <a:cubicBezTo>
                      <a:pt x="16729" y="8285"/>
                      <a:pt x="16729" y="8285"/>
                      <a:pt x="16729" y="8285"/>
                    </a:cubicBezTo>
                    <a:cubicBezTo>
                      <a:pt x="16835" y="8285"/>
                      <a:pt x="16835" y="8285"/>
                      <a:pt x="16835" y="8285"/>
                    </a:cubicBezTo>
                    <a:cubicBezTo>
                      <a:pt x="16941" y="8581"/>
                      <a:pt x="16941" y="8581"/>
                      <a:pt x="16941" y="8581"/>
                    </a:cubicBezTo>
                    <a:close/>
                    <a:moveTo>
                      <a:pt x="16835" y="9173"/>
                    </a:moveTo>
                    <a:cubicBezTo>
                      <a:pt x="16729" y="9173"/>
                      <a:pt x="16729" y="9173"/>
                      <a:pt x="16729" y="9173"/>
                    </a:cubicBezTo>
                    <a:cubicBezTo>
                      <a:pt x="16624" y="9173"/>
                      <a:pt x="16624" y="9173"/>
                      <a:pt x="16624" y="9173"/>
                    </a:cubicBezTo>
                    <a:cubicBezTo>
                      <a:pt x="16624" y="9173"/>
                      <a:pt x="16624" y="9173"/>
                      <a:pt x="16624" y="9173"/>
                    </a:cubicBezTo>
                    <a:cubicBezTo>
                      <a:pt x="16835" y="9173"/>
                      <a:pt x="16835" y="9173"/>
                      <a:pt x="16835" y="9173"/>
                    </a:cubicBezTo>
                    <a:close/>
                    <a:moveTo>
                      <a:pt x="16835" y="9173"/>
                    </a:moveTo>
                    <a:cubicBezTo>
                      <a:pt x="16835" y="9173"/>
                      <a:pt x="16835" y="9173"/>
                      <a:pt x="16835" y="9173"/>
                    </a:cubicBezTo>
                    <a:cubicBezTo>
                      <a:pt x="16729" y="9173"/>
                      <a:pt x="16729" y="9173"/>
                      <a:pt x="16729" y="9173"/>
                    </a:cubicBezTo>
                    <a:cubicBezTo>
                      <a:pt x="16835" y="9173"/>
                      <a:pt x="16835" y="9173"/>
                      <a:pt x="16835" y="9173"/>
                    </a:cubicBezTo>
                    <a:close/>
                    <a:moveTo>
                      <a:pt x="16835" y="9173"/>
                    </a:moveTo>
                    <a:cubicBezTo>
                      <a:pt x="16729" y="9468"/>
                      <a:pt x="16729" y="9468"/>
                      <a:pt x="16729" y="9468"/>
                    </a:cubicBezTo>
                    <a:cubicBezTo>
                      <a:pt x="16729" y="9764"/>
                      <a:pt x="16729" y="9764"/>
                      <a:pt x="16729" y="9764"/>
                    </a:cubicBezTo>
                    <a:cubicBezTo>
                      <a:pt x="16835" y="9764"/>
                      <a:pt x="16835" y="9764"/>
                      <a:pt x="16835" y="9764"/>
                    </a:cubicBezTo>
                    <a:cubicBezTo>
                      <a:pt x="16835" y="9764"/>
                      <a:pt x="16835" y="9764"/>
                      <a:pt x="16835" y="9764"/>
                    </a:cubicBezTo>
                    <a:cubicBezTo>
                      <a:pt x="16941" y="9173"/>
                      <a:pt x="16941" y="9173"/>
                      <a:pt x="16941" y="9173"/>
                    </a:cubicBezTo>
                    <a:cubicBezTo>
                      <a:pt x="16835" y="9173"/>
                      <a:pt x="16835" y="9173"/>
                      <a:pt x="16835" y="9173"/>
                    </a:cubicBezTo>
                    <a:close/>
                    <a:moveTo>
                      <a:pt x="14188" y="3551"/>
                    </a:moveTo>
                    <a:cubicBezTo>
                      <a:pt x="14294" y="3551"/>
                      <a:pt x="14294" y="3551"/>
                      <a:pt x="14294" y="3551"/>
                    </a:cubicBezTo>
                    <a:cubicBezTo>
                      <a:pt x="14294" y="3847"/>
                      <a:pt x="14294" y="3847"/>
                      <a:pt x="14294" y="3847"/>
                    </a:cubicBezTo>
                    <a:cubicBezTo>
                      <a:pt x="14294" y="4142"/>
                      <a:pt x="14294" y="4142"/>
                      <a:pt x="14294" y="4142"/>
                    </a:cubicBezTo>
                    <a:cubicBezTo>
                      <a:pt x="14188" y="3847"/>
                      <a:pt x="14188" y="3847"/>
                      <a:pt x="14188" y="3847"/>
                    </a:cubicBezTo>
                    <a:cubicBezTo>
                      <a:pt x="14188" y="3551"/>
                      <a:pt x="14188" y="3551"/>
                      <a:pt x="14188" y="3551"/>
                    </a:cubicBezTo>
                    <a:cubicBezTo>
                      <a:pt x="14188" y="3551"/>
                      <a:pt x="14188" y="3551"/>
                      <a:pt x="14188" y="3551"/>
                    </a:cubicBezTo>
                    <a:close/>
                    <a:moveTo>
                      <a:pt x="14824" y="2663"/>
                    </a:moveTo>
                    <a:cubicBezTo>
                      <a:pt x="14824" y="2959"/>
                      <a:pt x="14824" y="2959"/>
                      <a:pt x="14824" y="2959"/>
                    </a:cubicBezTo>
                    <a:cubicBezTo>
                      <a:pt x="14824" y="2959"/>
                      <a:pt x="14824" y="2959"/>
                      <a:pt x="14824" y="2959"/>
                    </a:cubicBezTo>
                    <a:cubicBezTo>
                      <a:pt x="14929" y="2959"/>
                      <a:pt x="14929" y="2959"/>
                      <a:pt x="14929" y="2959"/>
                    </a:cubicBezTo>
                    <a:cubicBezTo>
                      <a:pt x="14929" y="2959"/>
                      <a:pt x="14929" y="2959"/>
                      <a:pt x="14929" y="2959"/>
                    </a:cubicBezTo>
                    <a:cubicBezTo>
                      <a:pt x="14929" y="2663"/>
                      <a:pt x="14929" y="2663"/>
                      <a:pt x="14929" y="2663"/>
                    </a:cubicBezTo>
                    <a:cubicBezTo>
                      <a:pt x="14824" y="2367"/>
                      <a:pt x="14824" y="2367"/>
                      <a:pt x="14824" y="2367"/>
                    </a:cubicBezTo>
                    <a:cubicBezTo>
                      <a:pt x="14824" y="2663"/>
                      <a:pt x="14824" y="2663"/>
                      <a:pt x="14824" y="2663"/>
                    </a:cubicBezTo>
                    <a:close/>
                    <a:moveTo>
                      <a:pt x="14824" y="3255"/>
                    </a:moveTo>
                    <a:cubicBezTo>
                      <a:pt x="14824" y="3255"/>
                      <a:pt x="14824" y="3255"/>
                      <a:pt x="14824" y="3255"/>
                    </a:cubicBezTo>
                    <a:cubicBezTo>
                      <a:pt x="14824" y="3255"/>
                      <a:pt x="14824" y="3255"/>
                      <a:pt x="14824" y="3255"/>
                    </a:cubicBezTo>
                    <a:cubicBezTo>
                      <a:pt x="14824" y="3255"/>
                      <a:pt x="14824" y="3255"/>
                      <a:pt x="14824" y="3255"/>
                    </a:cubicBezTo>
                    <a:cubicBezTo>
                      <a:pt x="14824" y="3255"/>
                      <a:pt x="14824" y="3255"/>
                      <a:pt x="14824" y="3255"/>
                    </a:cubicBezTo>
                    <a:close/>
                    <a:moveTo>
                      <a:pt x="15565" y="5326"/>
                    </a:moveTo>
                    <a:cubicBezTo>
                      <a:pt x="15565" y="5622"/>
                      <a:pt x="15565" y="5622"/>
                      <a:pt x="15565" y="5622"/>
                    </a:cubicBezTo>
                    <a:cubicBezTo>
                      <a:pt x="15671" y="5622"/>
                      <a:pt x="15671" y="5622"/>
                      <a:pt x="15671" y="5622"/>
                    </a:cubicBezTo>
                    <a:cubicBezTo>
                      <a:pt x="15671" y="5622"/>
                      <a:pt x="15671" y="5622"/>
                      <a:pt x="15671" y="5622"/>
                    </a:cubicBezTo>
                    <a:cubicBezTo>
                      <a:pt x="15776" y="5326"/>
                      <a:pt x="15776" y="5326"/>
                      <a:pt x="15776" y="5326"/>
                    </a:cubicBezTo>
                    <a:cubicBezTo>
                      <a:pt x="15776" y="5326"/>
                      <a:pt x="15776" y="5326"/>
                      <a:pt x="15776" y="5326"/>
                    </a:cubicBezTo>
                    <a:cubicBezTo>
                      <a:pt x="15671" y="5030"/>
                      <a:pt x="15671" y="5030"/>
                      <a:pt x="15671" y="5030"/>
                    </a:cubicBezTo>
                    <a:cubicBezTo>
                      <a:pt x="15565" y="5326"/>
                      <a:pt x="15565" y="5326"/>
                      <a:pt x="15565" y="5326"/>
                    </a:cubicBezTo>
                    <a:cubicBezTo>
                      <a:pt x="15565" y="5326"/>
                      <a:pt x="15565" y="5326"/>
                      <a:pt x="15565" y="5326"/>
                    </a:cubicBezTo>
                    <a:close/>
                    <a:moveTo>
                      <a:pt x="15459" y="8581"/>
                    </a:moveTo>
                    <a:cubicBezTo>
                      <a:pt x="15459" y="8877"/>
                      <a:pt x="15459" y="8877"/>
                      <a:pt x="15459" y="8877"/>
                    </a:cubicBezTo>
                    <a:cubicBezTo>
                      <a:pt x="15565" y="9173"/>
                      <a:pt x="15565" y="9173"/>
                      <a:pt x="15565" y="9173"/>
                    </a:cubicBezTo>
                    <a:cubicBezTo>
                      <a:pt x="15671" y="9173"/>
                      <a:pt x="15671" y="9173"/>
                      <a:pt x="15671" y="9173"/>
                    </a:cubicBezTo>
                    <a:cubicBezTo>
                      <a:pt x="15565" y="9173"/>
                      <a:pt x="15565" y="9173"/>
                      <a:pt x="15565" y="9173"/>
                    </a:cubicBezTo>
                    <a:cubicBezTo>
                      <a:pt x="15565" y="9468"/>
                      <a:pt x="15565" y="9468"/>
                      <a:pt x="15565" y="9468"/>
                    </a:cubicBezTo>
                    <a:cubicBezTo>
                      <a:pt x="15565" y="9173"/>
                      <a:pt x="15565" y="9173"/>
                      <a:pt x="15565" y="9173"/>
                    </a:cubicBezTo>
                    <a:cubicBezTo>
                      <a:pt x="15459" y="9173"/>
                      <a:pt x="15459" y="9173"/>
                      <a:pt x="15459" y="9173"/>
                    </a:cubicBezTo>
                    <a:cubicBezTo>
                      <a:pt x="15459" y="8877"/>
                      <a:pt x="15459" y="8877"/>
                      <a:pt x="15459" y="8877"/>
                    </a:cubicBezTo>
                    <a:cubicBezTo>
                      <a:pt x="15353" y="8581"/>
                      <a:pt x="15353" y="8581"/>
                      <a:pt x="15353" y="8581"/>
                    </a:cubicBezTo>
                    <a:cubicBezTo>
                      <a:pt x="15247" y="8285"/>
                      <a:pt x="15247" y="8285"/>
                      <a:pt x="15247" y="8285"/>
                    </a:cubicBezTo>
                    <a:cubicBezTo>
                      <a:pt x="15353" y="7989"/>
                      <a:pt x="15353" y="7989"/>
                      <a:pt x="15353" y="7989"/>
                    </a:cubicBezTo>
                    <a:cubicBezTo>
                      <a:pt x="15247" y="7989"/>
                      <a:pt x="15247" y="7989"/>
                      <a:pt x="15247" y="7989"/>
                    </a:cubicBezTo>
                    <a:cubicBezTo>
                      <a:pt x="15247" y="7693"/>
                      <a:pt x="15247" y="7693"/>
                      <a:pt x="15247" y="7693"/>
                    </a:cubicBezTo>
                    <a:cubicBezTo>
                      <a:pt x="15247" y="7693"/>
                      <a:pt x="15247" y="7693"/>
                      <a:pt x="15247" y="7693"/>
                    </a:cubicBezTo>
                    <a:cubicBezTo>
                      <a:pt x="15247" y="7397"/>
                      <a:pt x="15247" y="7397"/>
                      <a:pt x="15247" y="7397"/>
                    </a:cubicBezTo>
                    <a:cubicBezTo>
                      <a:pt x="15247" y="7101"/>
                      <a:pt x="15247" y="7101"/>
                      <a:pt x="15247" y="7101"/>
                    </a:cubicBezTo>
                    <a:cubicBezTo>
                      <a:pt x="15247" y="7101"/>
                      <a:pt x="15247" y="7101"/>
                      <a:pt x="15247" y="7101"/>
                    </a:cubicBezTo>
                    <a:cubicBezTo>
                      <a:pt x="15141" y="6805"/>
                      <a:pt x="15141" y="6805"/>
                      <a:pt x="15141" y="6805"/>
                    </a:cubicBezTo>
                    <a:cubicBezTo>
                      <a:pt x="15141" y="6510"/>
                      <a:pt x="15141" y="6510"/>
                      <a:pt x="15141" y="6510"/>
                    </a:cubicBezTo>
                    <a:cubicBezTo>
                      <a:pt x="15247" y="6510"/>
                      <a:pt x="15247" y="6510"/>
                      <a:pt x="15247" y="6510"/>
                    </a:cubicBezTo>
                    <a:cubicBezTo>
                      <a:pt x="15247" y="6214"/>
                      <a:pt x="15247" y="6214"/>
                      <a:pt x="15247" y="6214"/>
                    </a:cubicBezTo>
                    <a:cubicBezTo>
                      <a:pt x="15247" y="5918"/>
                      <a:pt x="15247" y="5918"/>
                      <a:pt x="15247" y="5918"/>
                    </a:cubicBezTo>
                    <a:cubicBezTo>
                      <a:pt x="15459" y="5326"/>
                      <a:pt x="15459" y="5326"/>
                      <a:pt x="15459" y="5326"/>
                    </a:cubicBezTo>
                    <a:cubicBezTo>
                      <a:pt x="15459" y="5326"/>
                      <a:pt x="15459" y="5326"/>
                      <a:pt x="15459" y="5326"/>
                    </a:cubicBezTo>
                    <a:cubicBezTo>
                      <a:pt x="15459" y="5622"/>
                      <a:pt x="15459" y="5622"/>
                      <a:pt x="15459" y="5622"/>
                    </a:cubicBezTo>
                    <a:cubicBezTo>
                      <a:pt x="15353" y="5918"/>
                      <a:pt x="15353" y="5918"/>
                      <a:pt x="15353" y="5918"/>
                    </a:cubicBezTo>
                    <a:cubicBezTo>
                      <a:pt x="15353" y="5918"/>
                      <a:pt x="15353" y="5918"/>
                      <a:pt x="15353" y="5918"/>
                    </a:cubicBezTo>
                    <a:cubicBezTo>
                      <a:pt x="15459" y="5918"/>
                      <a:pt x="15459" y="5918"/>
                      <a:pt x="15459" y="5918"/>
                    </a:cubicBezTo>
                    <a:cubicBezTo>
                      <a:pt x="15459" y="6214"/>
                      <a:pt x="15459" y="6214"/>
                      <a:pt x="15459" y="6214"/>
                    </a:cubicBezTo>
                    <a:cubicBezTo>
                      <a:pt x="15459" y="6510"/>
                      <a:pt x="15459" y="6510"/>
                      <a:pt x="15459" y="6510"/>
                    </a:cubicBezTo>
                    <a:cubicBezTo>
                      <a:pt x="15353" y="6805"/>
                      <a:pt x="15353" y="6805"/>
                      <a:pt x="15353" y="6805"/>
                    </a:cubicBezTo>
                    <a:cubicBezTo>
                      <a:pt x="15247" y="6805"/>
                      <a:pt x="15247" y="6805"/>
                      <a:pt x="15247" y="6805"/>
                    </a:cubicBezTo>
                    <a:cubicBezTo>
                      <a:pt x="15353" y="7101"/>
                      <a:pt x="15353" y="7101"/>
                      <a:pt x="15353" y="7101"/>
                    </a:cubicBezTo>
                    <a:cubicBezTo>
                      <a:pt x="15353" y="7101"/>
                      <a:pt x="15353" y="7101"/>
                      <a:pt x="15353" y="7101"/>
                    </a:cubicBezTo>
                    <a:cubicBezTo>
                      <a:pt x="15459" y="6805"/>
                      <a:pt x="15459" y="6805"/>
                      <a:pt x="15459" y="6805"/>
                    </a:cubicBezTo>
                    <a:cubicBezTo>
                      <a:pt x="15459" y="6805"/>
                      <a:pt x="15459" y="6805"/>
                      <a:pt x="15459" y="6805"/>
                    </a:cubicBezTo>
                    <a:cubicBezTo>
                      <a:pt x="15565" y="6510"/>
                      <a:pt x="15565" y="6510"/>
                      <a:pt x="15565" y="6510"/>
                    </a:cubicBezTo>
                    <a:cubicBezTo>
                      <a:pt x="15459" y="6510"/>
                      <a:pt x="15459" y="6510"/>
                      <a:pt x="15459" y="6510"/>
                    </a:cubicBezTo>
                    <a:cubicBezTo>
                      <a:pt x="15459" y="6510"/>
                      <a:pt x="15459" y="6510"/>
                      <a:pt x="15459" y="6510"/>
                    </a:cubicBezTo>
                    <a:cubicBezTo>
                      <a:pt x="15671" y="6214"/>
                      <a:pt x="15671" y="6214"/>
                      <a:pt x="15671" y="6214"/>
                    </a:cubicBezTo>
                    <a:cubicBezTo>
                      <a:pt x="15776" y="6214"/>
                      <a:pt x="15776" y="6214"/>
                      <a:pt x="15776" y="6214"/>
                    </a:cubicBezTo>
                    <a:cubicBezTo>
                      <a:pt x="15882" y="6214"/>
                      <a:pt x="15882" y="6214"/>
                      <a:pt x="15882" y="6214"/>
                    </a:cubicBezTo>
                    <a:cubicBezTo>
                      <a:pt x="15882" y="6510"/>
                      <a:pt x="15882" y="6510"/>
                      <a:pt x="15882" y="6510"/>
                    </a:cubicBezTo>
                    <a:cubicBezTo>
                      <a:pt x="15776" y="6805"/>
                      <a:pt x="15776" y="6805"/>
                      <a:pt x="15776" y="6805"/>
                    </a:cubicBezTo>
                    <a:cubicBezTo>
                      <a:pt x="15565" y="7101"/>
                      <a:pt x="15565" y="7101"/>
                      <a:pt x="15565" y="7101"/>
                    </a:cubicBezTo>
                    <a:cubicBezTo>
                      <a:pt x="15565" y="7101"/>
                      <a:pt x="15565" y="7101"/>
                      <a:pt x="15565" y="7101"/>
                    </a:cubicBezTo>
                    <a:cubicBezTo>
                      <a:pt x="15565" y="7397"/>
                      <a:pt x="15565" y="7397"/>
                      <a:pt x="15565" y="7397"/>
                    </a:cubicBezTo>
                    <a:cubicBezTo>
                      <a:pt x="15671" y="7397"/>
                      <a:pt x="15671" y="7397"/>
                      <a:pt x="15671" y="7397"/>
                    </a:cubicBezTo>
                    <a:cubicBezTo>
                      <a:pt x="15776" y="7693"/>
                      <a:pt x="15776" y="7693"/>
                      <a:pt x="15776" y="7693"/>
                    </a:cubicBezTo>
                    <a:cubicBezTo>
                      <a:pt x="15776" y="7693"/>
                      <a:pt x="15776" y="7693"/>
                      <a:pt x="15776" y="7693"/>
                    </a:cubicBezTo>
                    <a:cubicBezTo>
                      <a:pt x="15882" y="7693"/>
                      <a:pt x="15882" y="7693"/>
                      <a:pt x="15882" y="7693"/>
                    </a:cubicBezTo>
                    <a:cubicBezTo>
                      <a:pt x="15776" y="7989"/>
                      <a:pt x="15776" y="7989"/>
                      <a:pt x="15776" y="7989"/>
                    </a:cubicBezTo>
                    <a:cubicBezTo>
                      <a:pt x="15671" y="7693"/>
                      <a:pt x="15671" y="7693"/>
                      <a:pt x="15671" y="7693"/>
                    </a:cubicBezTo>
                    <a:cubicBezTo>
                      <a:pt x="15565" y="7693"/>
                      <a:pt x="15565" y="7693"/>
                      <a:pt x="15565" y="7693"/>
                    </a:cubicBezTo>
                    <a:cubicBezTo>
                      <a:pt x="15459" y="7693"/>
                      <a:pt x="15459" y="7693"/>
                      <a:pt x="15459" y="7693"/>
                    </a:cubicBezTo>
                    <a:cubicBezTo>
                      <a:pt x="15353" y="7693"/>
                      <a:pt x="15353" y="7693"/>
                      <a:pt x="15353" y="7693"/>
                    </a:cubicBezTo>
                    <a:cubicBezTo>
                      <a:pt x="15353" y="7989"/>
                      <a:pt x="15353" y="7989"/>
                      <a:pt x="15353" y="7989"/>
                    </a:cubicBezTo>
                    <a:cubicBezTo>
                      <a:pt x="15459" y="8581"/>
                      <a:pt x="15459" y="8581"/>
                      <a:pt x="15459" y="8581"/>
                    </a:cubicBezTo>
                    <a:close/>
                    <a:moveTo>
                      <a:pt x="15035" y="9173"/>
                    </a:moveTo>
                    <a:cubicBezTo>
                      <a:pt x="15141" y="9173"/>
                      <a:pt x="15141" y="9173"/>
                      <a:pt x="15141" y="9173"/>
                    </a:cubicBezTo>
                    <a:cubicBezTo>
                      <a:pt x="15035" y="9173"/>
                      <a:pt x="15035" y="9173"/>
                      <a:pt x="15035" y="9173"/>
                    </a:cubicBezTo>
                    <a:cubicBezTo>
                      <a:pt x="15035" y="8877"/>
                      <a:pt x="15035" y="8877"/>
                      <a:pt x="15035" y="8877"/>
                    </a:cubicBezTo>
                    <a:cubicBezTo>
                      <a:pt x="15035" y="9173"/>
                      <a:pt x="15035" y="9173"/>
                      <a:pt x="15035" y="9173"/>
                    </a:cubicBezTo>
                    <a:close/>
                    <a:moveTo>
                      <a:pt x="15035" y="8581"/>
                    </a:moveTo>
                    <a:cubicBezTo>
                      <a:pt x="15035" y="8581"/>
                      <a:pt x="15035" y="8581"/>
                      <a:pt x="15035" y="8581"/>
                    </a:cubicBezTo>
                    <a:cubicBezTo>
                      <a:pt x="15035" y="8877"/>
                      <a:pt x="15035" y="8877"/>
                      <a:pt x="15035" y="8877"/>
                    </a:cubicBezTo>
                    <a:cubicBezTo>
                      <a:pt x="15035" y="8877"/>
                      <a:pt x="15035" y="8877"/>
                      <a:pt x="15035" y="8877"/>
                    </a:cubicBezTo>
                    <a:cubicBezTo>
                      <a:pt x="15035" y="8581"/>
                      <a:pt x="15035" y="8581"/>
                      <a:pt x="15035" y="8581"/>
                    </a:cubicBezTo>
                    <a:cubicBezTo>
                      <a:pt x="15035" y="8581"/>
                      <a:pt x="15035" y="8581"/>
                      <a:pt x="15035" y="8581"/>
                    </a:cubicBezTo>
                    <a:close/>
                    <a:moveTo>
                      <a:pt x="15141" y="8581"/>
                    </a:moveTo>
                    <a:cubicBezTo>
                      <a:pt x="15141" y="8877"/>
                      <a:pt x="15141" y="8877"/>
                      <a:pt x="15141" y="8877"/>
                    </a:cubicBezTo>
                    <a:cubicBezTo>
                      <a:pt x="15141" y="8877"/>
                      <a:pt x="15141" y="8877"/>
                      <a:pt x="15141" y="8877"/>
                    </a:cubicBezTo>
                    <a:cubicBezTo>
                      <a:pt x="15141" y="9173"/>
                      <a:pt x="15141" y="9173"/>
                      <a:pt x="15141" y="9173"/>
                    </a:cubicBezTo>
                    <a:cubicBezTo>
                      <a:pt x="15247" y="9173"/>
                      <a:pt x="15247" y="9173"/>
                      <a:pt x="15247" y="9173"/>
                    </a:cubicBezTo>
                    <a:cubicBezTo>
                      <a:pt x="15353" y="9173"/>
                      <a:pt x="15353" y="9173"/>
                      <a:pt x="15353" y="9173"/>
                    </a:cubicBezTo>
                    <a:cubicBezTo>
                      <a:pt x="15353" y="9173"/>
                      <a:pt x="15353" y="9173"/>
                      <a:pt x="15353" y="9173"/>
                    </a:cubicBezTo>
                    <a:cubicBezTo>
                      <a:pt x="15353" y="8877"/>
                      <a:pt x="15353" y="8877"/>
                      <a:pt x="15353" y="8877"/>
                    </a:cubicBezTo>
                    <a:cubicBezTo>
                      <a:pt x="15247" y="8877"/>
                      <a:pt x="15247" y="8877"/>
                      <a:pt x="15247" y="8877"/>
                    </a:cubicBezTo>
                    <a:cubicBezTo>
                      <a:pt x="15247" y="8877"/>
                      <a:pt x="15247" y="8877"/>
                      <a:pt x="15247" y="8877"/>
                    </a:cubicBezTo>
                    <a:cubicBezTo>
                      <a:pt x="15247" y="8581"/>
                      <a:pt x="15247" y="8581"/>
                      <a:pt x="15247" y="8581"/>
                    </a:cubicBezTo>
                    <a:cubicBezTo>
                      <a:pt x="15141" y="8581"/>
                      <a:pt x="15141" y="8581"/>
                      <a:pt x="15141" y="8581"/>
                    </a:cubicBezTo>
                    <a:close/>
                    <a:moveTo>
                      <a:pt x="15141" y="10060"/>
                    </a:moveTo>
                    <a:cubicBezTo>
                      <a:pt x="15247" y="9764"/>
                      <a:pt x="15247" y="9764"/>
                      <a:pt x="15247" y="9764"/>
                    </a:cubicBezTo>
                    <a:cubicBezTo>
                      <a:pt x="15353" y="9764"/>
                      <a:pt x="15353" y="9764"/>
                      <a:pt x="15353" y="9764"/>
                    </a:cubicBezTo>
                    <a:cubicBezTo>
                      <a:pt x="15459" y="10060"/>
                      <a:pt x="15459" y="10060"/>
                      <a:pt x="15459" y="10060"/>
                    </a:cubicBezTo>
                    <a:cubicBezTo>
                      <a:pt x="15459" y="10356"/>
                      <a:pt x="15459" y="10356"/>
                      <a:pt x="15459" y="10356"/>
                    </a:cubicBezTo>
                    <a:cubicBezTo>
                      <a:pt x="15459" y="10356"/>
                      <a:pt x="15459" y="10356"/>
                      <a:pt x="15459" y="10356"/>
                    </a:cubicBezTo>
                    <a:cubicBezTo>
                      <a:pt x="15353" y="10356"/>
                      <a:pt x="15353" y="10356"/>
                      <a:pt x="15353" y="10356"/>
                    </a:cubicBezTo>
                    <a:cubicBezTo>
                      <a:pt x="15247" y="10356"/>
                      <a:pt x="15247" y="10356"/>
                      <a:pt x="15247" y="10356"/>
                    </a:cubicBezTo>
                    <a:cubicBezTo>
                      <a:pt x="15141" y="10356"/>
                      <a:pt x="15141" y="10356"/>
                      <a:pt x="15141" y="10356"/>
                    </a:cubicBezTo>
                    <a:cubicBezTo>
                      <a:pt x="15141" y="10060"/>
                      <a:pt x="15141" y="10060"/>
                      <a:pt x="15141" y="10060"/>
                    </a:cubicBezTo>
                    <a:close/>
                    <a:moveTo>
                      <a:pt x="16518" y="10060"/>
                    </a:moveTo>
                    <a:cubicBezTo>
                      <a:pt x="16306" y="10356"/>
                      <a:pt x="16306" y="10356"/>
                      <a:pt x="16306" y="10356"/>
                    </a:cubicBezTo>
                    <a:cubicBezTo>
                      <a:pt x="16306" y="10356"/>
                      <a:pt x="16306" y="10356"/>
                      <a:pt x="16306" y="10356"/>
                    </a:cubicBezTo>
                    <a:cubicBezTo>
                      <a:pt x="16306" y="10356"/>
                      <a:pt x="16306" y="10356"/>
                      <a:pt x="16306" y="10356"/>
                    </a:cubicBezTo>
                    <a:cubicBezTo>
                      <a:pt x="16412" y="10652"/>
                      <a:pt x="16412" y="10652"/>
                      <a:pt x="16412" y="10652"/>
                    </a:cubicBezTo>
                    <a:cubicBezTo>
                      <a:pt x="16624" y="10652"/>
                      <a:pt x="16624" y="10652"/>
                      <a:pt x="16624" y="10652"/>
                    </a:cubicBezTo>
                    <a:cubicBezTo>
                      <a:pt x="16518" y="10356"/>
                      <a:pt x="16518" y="10356"/>
                      <a:pt x="16518" y="10356"/>
                    </a:cubicBezTo>
                    <a:cubicBezTo>
                      <a:pt x="16518" y="10356"/>
                      <a:pt x="16518" y="10356"/>
                      <a:pt x="16518" y="10356"/>
                    </a:cubicBezTo>
                    <a:cubicBezTo>
                      <a:pt x="16518" y="10060"/>
                      <a:pt x="16518" y="10060"/>
                      <a:pt x="16518" y="10060"/>
                    </a:cubicBezTo>
                    <a:close/>
                    <a:moveTo>
                      <a:pt x="15671" y="12427"/>
                    </a:moveTo>
                    <a:cubicBezTo>
                      <a:pt x="15776" y="12427"/>
                      <a:pt x="15776" y="12427"/>
                      <a:pt x="15776" y="12427"/>
                    </a:cubicBezTo>
                    <a:cubicBezTo>
                      <a:pt x="15776" y="12427"/>
                      <a:pt x="15776" y="12427"/>
                      <a:pt x="15776" y="12427"/>
                    </a:cubicBezTo>
                    <a:cubicBezTo>
                      <a:pt x="15671" y="12723"/>
                      <a:pt x="15671" y="12723"/>
                      <a:pt x="15671" y="12723"/>
                    </a:cubicBezTo>
                    <a:cubicBezTo>
                      <a:pt x="15671" y="12427"/>
                      <a:pt x="15671" y="12427"/>
                      <a:pt x="15671" y="12427"/>
                    </a:cubicBezTo>
                    <a:close/>
                    <a:moveTo>
                      <a:pt x="15565" y="12427"/>
                    </a:moveTo>
                    <a:cubicBezTo>
                      <a:pt x="15671" y="12427"/>
                      <a:pt x="15671" y="12427"/>
                      <a:pt x="15671" y="12427"/>
                    </a:cubicBezTo>
                    <a:cubicBezTo>
                      <a:pt x="15671" y="12723"/>
                      <a:pt x="15671" y="12723"/>
                      <a:pt x="15671" y="12723"/>
                    </a:cubicBezTo>
                    <a:cubicBezTo>
                      <a:pt x="15565" y="12723"/>
                      <a:pt x="15565" y="12723"/>
                      <a:pt x="15565" y="12723"/>
                    </a:cubicBezTo>
                    <a:cubicBezTo>
                      <a:pt x="15565" y="12427"/>
                      <a:pt x="15565" y="12427"/>
                      <a:pt x="15565" y="12427"/>
                    </a:cubicBezTo>
                    <a:close/>
                    <a:moveTo>
                      <a:pt x="15353" y="12723"/>
                    </a:moveTo>
                    <a:cubicBezTo>
                      <a:pt x="15459" y="12427"/>
                      <a:pt x="15459" y="12427"/>
                      <a:pt x="15459" y="12427"/>
                    </a:cubicBezTo>
                    <a:cubicBezTo>
                      <a:pt x="15459" y="12427"/>
                      <a:pt x="15459" y="12427"/>
                      <a:pt x="15459" y="12427"/>
                    </a:cubicBezTo>
                    <a:cubicBezTo>
                      <a:pt x="15565" y="12427"/>
                      <a:pt x="15565" y="12427"/>
                      <a:pt x="15565" y="12427"/>
                    </a:cubicBezTo>
                    <a:cubicBezTo>
                      <a:pt x="15459" y="12723"/>
                      <a:pt x="15459" y="12723"/>
                      <a:pt x="15459" y="12723"/>
                    </a:cubicBezTo>
                    <a:cubicBezTo>
                      <a:pt x="15459" y="12723"/>
                      <a:pt x="15459" y="12723"/>
                      <a:pt x="15459" y="12723"/>
                    </a:cubicBezTo>
                    <a:cubicBezTo>
                      <a:pt x="15459" y="12723"/>
                      <a:pt x="15459" y="12723"/>
                      <a:pt x="15459" y="12723"/>
                    </a:cubicBezTo>
                    <a:cubicBezTo>
                      <a:pt x="15353" y="12723"/>
                      <a:pt x="15353" y="12723"/>
                      <a:pt x="15353" y="12723"/>
                    </a:cubicBezTo>
                    <a:close/>
                    <a:moveTo>
                      <a:pt x="15353" y="11836"/>
                    </a:moveTo>
                    <a:cubicBezTo>
                      <a:pt x="15247" y="12132"/>
                      <a:pt x="15247" y="12132"/>
                      <a:pt x="15247" y="12132"/>
                    </a:cubicBezTo>
                    <a:cubicBezTo>
                      <a:pt x="15353" y="12132"/>
                      <a:pt x="15353" y="12132"/>
                      <a:pt x="15353" y="12132"/>
                    </a:cubicBezTo>
                    <a:cubicBezTo>
                      <a:pt x="15353" y="11836"/>
                      <a:pt x="15353" y="11836"/>
                      <a:pt x="15353" y="11836"/>
                    </a:cubicBezTo>
                    <a:close/>
                    <a:moveTo>
                      <a:pt x="15459" y="11540"/>
                    </a:moveTo>
                    <a:cubicBezTo>
                      <a:pt x="15353" y="11836"/>
                      <a:pt x="15353" y="11836"/>
                      <a:pt x="15353" y="11836"/>
                    </a:cubicBezTo>
                    <a:cubicBezTo>
                      <a:pt x="15353" y="11836"/>
                      <a:pt x="15353" y="11836"/>
                      <a:pt x="15353" y="11836"/>
                    </a:cubicBezTo>
                    <a:cubicBezTo>
                      <a:pt x="15459" y="11836"/>
                      <a:pt x="15459" y="11836"/>
                      <a:pt x="15459" y="11836"/>
                    </a:cubicBezTo>
                    <a:cubicBezTo>
                      <a:pt x="15459" y="11540"/>
                      <a:pt x="15459" y="11540"/>
                      <a:pt x="15459" y="11540"/>
                    </a:cubicBezTo>
                    <a:close/>
                    <a:moveTo>
                      <a:pt x="15459" y="12427"/>
                    </a:moveTo>
                    <a:cubicBezTo>
                      <a:pt x="15565" y="12132"/>
                      <a:pt x="15565" y="12132"/>
                      <a:pt x="15565" y="12132"/>
                    </a:cubicBezTo>
                    <a:cubicBezTo>
                      <a:pt x="15565" y="12132"/>
                      <a:pt x="15565" y="12132"/>
                      <a:pt x="15565" y="12132"/>
                    </a:cubicBezTo>
                    <a:cubicBezTo>
                      <a:pt x="15671" y="12427"/>
                      <a:pt x="15671" y="12427"/>
                      <a:pt x="15671" y="12427"/>
                    </a:cubicBezTo>
                    <a:cubicBezTo>
                      <a:pt x="15776" y="12427"/>
                      <a:pt x="15776" y="12427"/>
                      <a:pt x="15776" y="12427"/>
                    </a:cubicBezTo>
                    <a:cubicBezTo>
                      <a:pt x="15776" y="12132"/>
                      <a:pt x="15776" y="12132"/>
                      <a:pt x="15776" y="12132"/>
                    </a:cubicBezTo>
                    <a:cubicBezTo>
                      <a:pt x="15882" y="12132"/>
                      <a:pt x="15882" y="12132"/>
                      <a:pt x="15882" y="12132"/>
                    </a:cubicBezTo>
                    <a:cubicBezTo>
                      <a:pt x="15882" y="12427"/>
                      <a:pt x="15882" y="12427"/>
                      <a:pt x="15882" y="12427"/>
                    </a:cubicBezTo>
                    <a:cubicBezTo>
                      <a:pt x="16094" y="12427"/>
                      <a:pt x="16094" y="12427"/>
                      <a:pt x="16094" y="12427"/>
                    </a:cubicBezTo>
                    <a:cubicBezTo>
                      <a:pt x="16200" y="12132"/>
                      <a:pt x="16200" y="12132"/>
                      <a:pt x="16200" y="12132"/>
                    </a:cubicBezTo>
                    <a:cubicBezTo>
                      <a:pt x="16306" y="12132"/>
                      <a:pt x="16306" y="12132"/>
                      <a:pt x="16306" y="12132"/>
                    </a:cubicBezTo>
                    <a:cubicBezTo>
                      <a:pt x="16412" y="12427"/>
                      <a:pt x="16412" y="12427"/>
                      <a:pt x="16412" y="12427"/>
                    </a:cubicBezTo>
                    <a:cubicBezTo>
                      <a:pt x="16518" y="12427"/>
                      <a:pt x="16518" y="12427"/>
                      <a:pt x="16518" y="12427"/>
                    </a:cubicBezTo>
                    <a:cubicBezTo>
                      <a:pt x="16624" y="12723"/>
                      <a:pt x="16624" y="12723"/>
                      <a:pt x="16624" y="12723"/>
                    </a:cubicBezTo>
                    <a:cubicBezTo>
                      <a:pt x="16729" y="12723"/>
                      <a:pt x="16729" y="12723"/>
                      <a:pt x="16729" y="12723"/>
                    </a:cubicBezTo>
                    <a:cubicBezTo>
                      <a:pt x="16729" y="12723"/>
                      <a:pt x="16729" y="12723"/>
                      <a:pt x="16729" y="12723"/>
                    </a:cubicBezTo>
                    <a:cubicBezTo>
                      <a:pt x="16729" y="12132"/>
                      <a:pt x="16729" y="12132"/>
                      <a:pt x="16729" y="12132"/>
                    </a:cubicBezTo>
                    <a:cubicBezTo>
                      <a:pt x="16518" y="11836"/>
                      <a:pt x="16518" y="11836"/>
                      <a:pt x="16518" y="11836"/>
                    </a:cubicBezTo>
                    <a:cubicBezTo>
                      <a:pt x="16306" y="11836"/>
                      <a:pt x="16306" y="11836"/>
                      <a:pt x="16306" y="11836"/>
                    </a:cubicBezTo>
                    <a:cubicBezTo>
                      <a:pt x="16200" y="11540"/>
                      <a:pt x="16200" y="11540"/>
                      <a:pt x="16200" y="11540"/>
                    </a:cubicBezTo>
                    <a:cubicBezTo>
                      <a:pt x="16094" y="11540"/>
                      <a:pt x="16094" y="11540"/>
                      <a:pt x="16094" y="11540"/>
                    </a:cubicBezTo>
                    <a:cubicBezTo>
                      <a:pt x="15988" y="11836"/>
                      <a:pt x="15988" y="11836"/>
                      <a:pt x="15988" y="11836"/>
                    </a:cubicBezTo>
                    <a:cubicBezTo>
                      <a:pt x="15882" y="11836"/>
                      <a:pt x="15882" y="11836"/>
                      <a:pt x="15882" y="11836"/>
                    </a:cubicBezTo>
                    <a:cubicBezTo>
                      <a:pt x="15882" y="11540"/>
                      <a:pt x="15882" y="11540"/>
                      <a:pt x="15882" y="11540"/>
                    </a:cubicBezTo>
                    <a:cubicBezTo>
                      <a:pt x="15671" y="11540"/>
                      <a:pt x="15671" y="11540"/>
                      <a:pt x="15671" y="11540"/>
                    </a:cubicBezTo>
                    <a:cubicBezTo>
                      <a:pt x="15565" y="11540"/>
                      <a:pt x="15565" y="11540"/>
                      <a:pt x="15565" y="11540"/>
                    </a:cubicBezTo>
                    <a:cubicBezTo>
                      <a:pt x="15459" y="11836"/>
                      <a:pt x="15459" y="11836"/>
                      <a:pt x="15459" y="11836"/>
                    </a:cubicBezTo>
                    <a:cubicBezTo>
                      <a:pt x="15459" y="11836"/>
                      <a:pt x="15459" y="11836"/>
                      <a:pt x="15459" y="11836"/>
                    </a:cubicBezTo>
                    <a:cubicBezTo>
                      <a:pt x="15353" y="12132"/>
                      <a:pt x="15353" y="12132"/>
                      <a:pt x="15353" y="12132"/>
                    </a:cubicBezTo>
                    <a:cubicBezTo>
                      <a:pt x="15353" y="12132"/>
                      <a:pt x="15353" y="12132"/>
                      <a:pt x="15353" y="12132"/>
                    </a:cubicBezTo>
                    <a:cubicBezTo>
                      <a:pt x="15353" y="12427"/>
                      <a:pt x="15353" y="12427"/>
                      <a:pt x="15353" y="12427"/>
                    </a:cubicBezTo>
                    <a:cubicBezTo>
                      <a:pt x="15459" y="12427"/>
                      <a:pt x="15459" y="12427"/>
                      <a:pt x="15459" y="12427"/>
                    </a:cubicBezTo>
                    <a:close/>
                    <a:moveTo>
                      <a:pt x="14506" y="11836"/>
                    </a:moveTo>
                    <a:cubicBezTo>
                      <a:pt x="14612" y="12132"/>
                      <a:pt x="14612" y="12132"/>
                      <a:pt x="14612" y="12132"/>
                    </a:cubicBezTo>
                    <a:cubicBezTo>
                      <a:pt x="14718" y="11836"/>
                      <a:pt x="14718" y="11836"/>
                      <a:pt x="14718" y="11836"/>
                    </a:cubicBezTo>
                    <a:cubicBezTo>
                      <a:pt x="14824" y="11836"/>
                      <a:pt x="14824" y="11836"/>
                      <a:pt x="14824" y="11836"/>
                    </a:cubicBezTo>
                    <a:cubicBezTo>
                      <a:pt x="15035" y="12132"/>
                      <a:pt x="15035" y="12132"/>
                      <a:pt x="15035" y="12132"/>
                    </a:cubicBezTo>
                    <a:cubicBezTo>
                      <a:pt x="15035" y="12132"/>
                      <a:pt x="15035" y="12132"/>
                      <a:pt x="15035" y="12132"/>
                    </a:cubicBezTo>
                    <a:cubicBezTo>
                      <a:pt x="15035" y="12427"/>
                      <a:pt x="15035" y="12427"/>
                      <a:pt x="15035" y="12427"/>
                    </a:cubicBezTo>
                    <a:cubicBezTo>
                      <a:pt x="15035" y="12723"/>
                      <a:pt x="15035" y="12723"/>
                      <a:pt x="15035" y="12723"/>
                    </a:cubicBezTo>
                    <a:cubicBezTo>
                      <a:pt x="15035" y="12723"/>
                      <a:pt x="15035" y="12723"/>
                      <a:pt x="15035" y="12723"/>
                    </a:cubicBezTo>
                    <a:cubicBezTo>
                      <a:pt x="14929" y="12723"/>
                      <a:pt x="14929" y="12723"/>
                      <a:pt x="14929" y="12723"/>
                    </a:cubicBezTo>
                    <a:cubicBezTo>
                      <a:pt x="14824" y="12723"/>
                      <a:pt x="14824" y="12723"/>
                      <a:pt x="14824" y="12723"/>
                    </a:cubicBezTo>
                    <a:cubicBezTo>
                      <a:pt x="14718" y="12723"/>
                      <a:pt x="14718" y="12723"/>
                      <a:pt x="14718" y="12723"/>
                    </a:cubicBezTo>
                    <a:cubicBezTo>
                      <a:pt x="14612" y="12723"/>
                      <a:pt x="14612" y="12723"/>
                      <a:pt x="14612" y="12723"/>
                    </a:cubicBezTo>
                    <a:cubicBezTo>
                      <a:pt x="14506" y="12723"/>
                      <a:pt x="14506" y="12723"/>
                      <a:pt x="14506" y="12723"/>
                    </a:cubicBezTo>
                    <a:cubicBezTo>
                      <a:pt x="14400" y="12427"/>
                      <a:pt x="14400" y="12427"/>
                      <a:pt x="14400" y="12427"/>
                    </a:cubicBezTo>
                    <a:cubicBezTo>
                      <a:pt x="14400" y="12132"/>
                      <a:pt x="14400" y="12132"/>
                      <a:pt x="14400" y="12132"/>
                    </a:cubicBezTo>
                    <a:cubicBezTo>
                      <a:pt x="14506" y="11836"/>
                      <a:pt x="14506" y="11836"/>
                      <a:pt x="14506" y="11836"/>
                    </a:cubicBezTo>
                    <a:close/>
                    <a:moveTo>
                      <a:pt x="11965" y="16866"/>
                    </a:moveTo>
                    <a:cubicBezTo>
                      <a:pt x="11859" y="16866"/>
                      <a:pt x="11859" y="16866"/>
                      <a:pt x="11859" y="16866"/>
                    </a:cubicBezTo>
                    <a:cubicBezTo>
                      <a:pt x="11859" y="16866"/>
                      <a:pt x="11859" y="16866"/>
                      <a:pt x="11859" y="16866"/>
                    </a:cubicBezTo>
                    <a:cubicBezTo>
                      <a:pt x="11859" y="16866"/>
                      <a:pt x="11859" y="16866"/>
                      <a:pt x="11859" y="16866"/>
                    </a:cubicBezTo>
                    <a:cubicBezTo>
                      <a:pt x="11965" y="16866"/>
                      <a:pt x="11965" y="16866"/>
                      <a:pt x="11965" y="16866"/>
                    </a:cubicBezTo>
                    <a:close/>
                    <a:moveTo>
                      <a:pt x="11859" y="15090"/>
                    </a:moveTo>
                    <a:cubicBezTo>
                      <a:pt x="11859" y="15682"/>
                      <a:pt x="11859" y="15682"/>
                      <a:pt x="11859" y="15682"/>
                    </a:cubicBezTo>
                    <a:cubicBezTo>
                      <a:pt x="11859" y="15682"/>
                      <a:pt x="11859" y="15682"/>
                      <a:pt x="11859" y="15682"/>
                    </a:cubicBezTo>
                    <a:cubicBezTo>
                      <a:pt x="11859" y="15978"/>
                      <a:pt x="11859" y="15978"/>
                      <a:pt x="11859" y="15978"/>
                    </a:cubicBezTo>
                    <a:cubicBezTo>
                      <a:pt x="11859" y="15978"/>
                      <a:pt x="11859" y="15978"/>
                      <a:pt x="11859" y="15978"/>
                    </a:cubicBezTo>
                    <a:cubicBezTo>
                      <a:pt x="11753" y="15682"/>
                      <a:pt x="11753" y="15682"/>
                      <a:pt x="11753" y="15682"/>
                    </a:cubicBezTo>
                    <a:cubicBezTo>
                      <a:pt x="11753" y="15386"/>
                      <a:pt x="11753" y="15386"/>
                      <a:pt x="11753" y="15386"/>
                    </a:cubicBezTo>
                    <a:cubicBezTo>
                      <a:pt x="11859" y="15386"/>
                      <a:pt x="11859" y="15386"/>
                      <a:pt x="11859" y="15386"/>
                    </a:cubicBezTo>
                    <a:cubicBezTo>
                      <a:pt x="11859" y="15090"/>
                      <a:pt x="11859" y="15090"/>
                      <a:pt x="11859" y="15090"/>
                    </a:cubicBezTo>
                    <a:close/>
                    <a:moveTo>
                      <a:pt x="14400" y="10652"/>
                    </a:moveTo>
                    <a:cubicBezTo>
                      <a:pt x="14400" y="10948"/>
                      <a:pt x="14400" y="10948"/>
                      <a:pt x="14400" y="10948"/>
                    </a:cubicBezTo>
                    <a:cubicBezTo>
                      <a:pt x="14506" y="10948"/>
                      <a:pt x="14506" y="10948"/>
                      <a:pt x="14506" y="10948"/>
                    </a:cubicBezTo>
                    <a:cubicBezTo>
                      <a:pt x="14506" y="11244"/>
                      <a:pt x="14506" y="11244"/>
                      <a:pt x="14506" y="11244"/>
                    </a:cubicBezTo>
                    <a:cubicBezTo>
                      <a:pt x="14506" y="11244"/>
                      <a:pt x="14506" y="11244"/>
                      <a:pt x="14506" y="11244"/>
                    </a:cubicBezTo>
                    <a:cubicBezTo>
                      <a:pt x="14400" y="10948"/>
                      <a:pt x="14400" y="10948"/>
                      <a:pt x="14400" y="10948"/>
                    </a:cubicBezTo>
                    <a:cubicBezTo>
                      <a:pt x="14400" y="10652"/>
                      <a:pt x="14400" y="10652"/>
                      <a:pt x="14400" y="10652"/>
                    </a:cubicBezTo>
                    <a:cubicBezTo>
                      <a:pt x="14400" y="10652"/>
                      <a:pt x="14400" y="10652"/>
                      <a:pt x="14400" y="10652"/>
                    </a:cubicBezTo>
                    <a:close/>
                    <a:moveTo>
                      <a:pt x="14188" y="10356"/>
                    </a:moveTo>
                    <a:cubicBezTo>
                      <a:pt x="14188" y="10356"/>
                      <a:pt x="14188" y="10356"/>
                      <a:pt x="14188" y="10356"/>
                    </a:cubicBezTo>
                    <a:cubicBezTo>
                      <a:pt x="14294" y="10356"/>
                      <a:pt x="14294" y="10356"/>
                      <a:pt x="14294" y="10356"/>
                    </a:cubicBezTo>
                    <a:cubicBezTo>
                      <a:pt x="14400" y="10356"/>
                      <a:pt x="14400" y="10356"/>
                      <a:pt x="14400" y="10356"/>
                    </a:cubicBezTo>
                    <a:cubicBezTo>
                      <a:pt x="14506" y="10356"/>
                      <a:pt x="14506" y="10356"/>
                      <a:pt x="14506" y="10356"/>
                    </a:cubicBezTo>
                    <a:cubicBezTo>
                      <a:pt x="14612" y="10356"/>
                      <a:pt x="14612" y="10356"/>
                      <a:pt x="14612" y="10356"/>
                    </a:cubicBezTo>
                    <a:cubicBezTo>
                      <a:pt x="14506" y="10356"/>
                      <a:pt x="14506" y="10356"/>
                      <a:pt x="14506" y="10356"/>
                    </a:cubicBezTo>
                    <a:cubicBezTo>
                      <a:pt x="14294" y="10652"/>
                      <a:pt x="14294" y="10652"/>
                      <a:pt x="14294" y="10652"/>
                    </a:cubicBezTo>
                    <a:cubicBezTo>
                      <a:pt x="14188" y="10356"/>
                      <a:pt x="14188" y="10356"/>
                      <a:pt x="14188" y="10356"/>
                    </a:cubicBezTo>
                    <a:cubicBezTo>
                      <a:pt x="14188" y="10356"/>
                      <a:pt x="14188" y="10356"/>
                      <a:pt x="14188" y="10356"/>
                    </a:cubicBezTo>
                    <a:cubicBezTo>
                      <a:pt x="14188" y="10356"/>
                      <a:pt x="14188" y="10356"/>
                      <a:pt x="14188" y="10356"/>
                    </a:cubicBezTo>
                    <a:close/>
                    <a:moveTo>
                      <a:pt x="13659" y="10356"/>
                    </a:moveTo>
                    <a:cubicBezTo>
                      <a:pt x="13765" y="10356"/>
                      <a:pt x="13765" y="10356"/>
                      <a:pt x="13765" y="10356"/>
                    </a:cubicBezTo>
                    <a:cubicBezTo>
                      <a:pt x="13765" y="10356"/>
                      <a:pt x="13765" y="10356"/>
                      <a:pt x="13765" y="10356"/>
                    </a:cubicBezTo>
                    <a:cubicBezTo>
                      <a:pt x="13871" y="10060"/>
                      <a:pt x="13871" y="10060"/>
                      <a:pt x="13871" y="10060"/>
                    </a:cubicBezTo>
                    <a:cubicBezTo>
                      <a:pt x="13976" y="10356"/>
                      <a:pt x="13976" y="10356"/>
                      <a:pt x="13976" y="10356"/>
                    </a:cubicBezTo>
                    <a:cubicBezTo>
                      <a:pt x="13976" y="10356"/>
                      <a:pt x="13976" y="10356"/>
                      <a:pt x="13976" y="10356"/>
                    </a:cubicBezTo>
                    <a:cubicBezTo>
                      <a:pt x="14082" y="10356"/>
                      <a:pt x="14082" y="10356"/>
                      <a:pt x="14082" y="10356"/>
                    </a:cubicBezTo>
                    <a:cubicBezTo>
                      <a:pt x="14188" y="10356"/>
                      <a:pt x="14188" y="10356"/>
                      <a:pt x="14188" y="10356"/>
                    </a:cubicBezTo>
                    <a:cubicBezTo>
                      <a:pt x="14188" y="10356"/>
                      <a:pt x="14188" y="10356"/>
                      <a:pt x="14188" y="10356"/>
                    </a:cubicBezTo>
                    <a:cubicBezTo>
                      <a:pt x="14082" y="10356"/>
                      <a:pt x="14082" y="10356"/>
                      <a:pt x="14082" y="10356"/>
                    </a:cubicBezTo>
                    <a:cubicBezTo>
                      <a:pt x="13976" y="10652"/>
                      <a:pt x="13976" y="10652"/>
                      <a:pt x="13976" y="10652"/>
                    </a:cubicBezTo>
                    <a:cubicBezTo>
                      <a:pt x="13976" y="10356"/>
                      <a:pt x="13976" y="10356"/>
                      <a:pt x="13976" y="10356"/>
                    </a:cubicBezTo>
                    <a:cubicBezTo>
                      <a:pt x="13871" y="10652"/>
                      <a:pt x="13871" y="10652"/>
                      <a:pt x="13871" y="10652"/>
                    </a:cubicBezTo>
                    <a:cubicBezTo>
                      <a:pt x="13765" y="10652"/>
                      <a:pt x="13765" y="10652"/>
                      <a:pt x="13765" y="10652"/>
                    </a:cubicBezTo>
                    <a:cubicBezTo>
                      <a:pt x="13659" y="10356"/>
                      <a:pt x="13659" y="10356"/>
                      <a:pt x="13659" y="10356"/>
                    </a:cubicBezTo>
                    <a:cubicBezTo>
                      <a:pt x="13659" y="10356"/>
                      <a:pt x="13659" y="10356"/>
                      <a:pt x="13659" y="10356"/>
                    </a:cubicBezTo>
                    <a:close/>
                    <a:moveTo>
                      <a:pt x="12918" y="14795"/>
                    </a:moveTo>
                    <a:cubicBezTo>
                      <a:pt x="12918" y="14499"/>
                      <a:pt x="12918" y="14499"/>
                      <a:pt x="12918" y="14499"/>
                    </a:cubicBezTo>
                    <a:cubicBezTo>
                      <a:pt x="13024" y="13907"/>
                      <a:pt x="13024" y="13907"/>
                      <a:pt x="13024" y="13907"/>
                    </a:cubicBezTo>
                    <a:cubicBezTo>
                      <a:pt x="13024" y="13611"/>
                      <a:pt x="13024" y="13611"/>
                      <a:pt x="13024" y="13611"/>
                    </a:cubicBezTo>
                    <a:cubicBezTo>
                      <a:pt x="13024" y="13611"/>
                      <a:pt x="13024" y="13611"/>
                      <a:pt x="13024" y="13611"/>
                    </a:cubicBezTo>
                    <a:cubicBezTo>
                      <a:pt x="13129" y="13611"/>
                      <a:pt x="13129" y="13611"/>
                      <a:pt x="13129" y="13611"/>
                    </a:cubicBezTo>
                    <a:cubicBezTo>
                      <a:pt x="13129" y="13611"/>
                      <a:pt x="13129" y="13611"/>
                      <a:pt x="13129" y="13611"/>
                    </a:cubicBezTo>
                    <a:cubicBezTo>
                      <a:pt x="13129" y="13907"/>
                      <a:pt x="13129" y="13907"/>
                      <a:pt x="13129" y="13907"/>
                    </a:cubicBezTo>
                    <a:cubicBezTo>
                      <a:pt x="13129" y="13907"/>
                      <a:pt x="13129" y="13907"/>
                      <a:pt x="13129" y="13907"/>
                    </a:cubicBezTo>
                    <a:cubicBezTo>
                      <a:pt x="13129" y="13907"/>
                      <a:pt x="13129" y="13907"/>
                      <a:pt x="13129" y="13907"/>
                    </a:cubicBezTo>
                    <a:cubicBezTo>
                      <a:pt x="13129" y="13907"/>
                      <a:pt x="13129" y="13907"/>
                      <a:pt x="13129" y="13907"/>
                    </a:cubicBezTo>
                    <a:cubicBezTo>
                      <a:pt x="13024" y="14203"/>
                      <a:pt x="13024" y="14203"/>
                      <a:pt x="13024" y="14203"/>
                    </a:cubicBezTo>
                    <a:cubicBezTo>
                      <a:pt x="13024" y="14203"/>
                      <a:pt x="13024" y="14203"/>
                      <a:pt x="13024" y="14203"/>
                    </a:cubicBezTo>
                    <a:cubicBezTo>
                      <a:pt x="13024" y="14499"/>
                      <a:pt x="13024" y="14499"/>
                      <a:pt x="13024" y="14499"/>
                    </a:cubicBezTo>
                    <a:cubicBezTo>
                      <a:pt x="13129" y="14499"/>
                      <a:pt x="13129" y="14499"/>
                      <a:pt x="13129" y="14499"/>
                    </a:cubicBezTo>
                    <a:cubicBezTo>
                      <a:pt x="13129" y="14499"/>
                      <a:pt x="13129" y="14499"/>
                      <a:pt x="13129" y="14499"/>
                    </a:cubicBezTo>
                    <a:cubicBezTo>
                      <a:pt x="13129" y="14795"/>
                      <a:pt x="13129" y="14795"/>
                      <a:pt x="13129" y="14795"/>
                    </a:cubicBezTo>
                    <a:cubicBezTo>
                      <a:pt x="13024" y="14795"/>
                      <a:pt x="13024" y="14795"/>
                      <a:pt x="13024" y="14795"/>
                    </a:cubicBezTo>
                    <a:cubicBezTo>
                      <a:pt x="13024" y="14795"/>
                      <a:pt x="13024" y="14795"/>
                      <a:pt x="13024" y="14795"/>
                    </a:cubicBezTo>
                    <a:cubicBezTo>
                      <a:pt x="12918" y="15090"/>
                      <a:pt x="12918" y="15090"/>
                      <a:pt x="12918" y="15090"/>
                    </a:cubicBezTo>
                    <a:cubicBezTo>
                      <a:pt x="12918" y="14795"/>
                      <a:pt x="12918" y="14795"/>
                      <a:pt x="12918" y="14795"/>
                    </a:cubicBezTo>
                    <a:cubicBezTo>
                      <a:pt x="12918" y="14795"/>
                      <a:pt x="12918" y="14795"/>
                      <a:pt x="12918" y="14795"/>
                    </a:cubicBezTo>
                    <a:close/>
                    <a:moveTo>
                      <a:pt x="12706" y="14499"/>
                    </a:moveTo>
                    <a:cubicBezTo>
                      <a:pt x="12706" y="14499"/>
                      <a:pt x="12706" y="14499"/>
                      <a:pt x="12706" y="14499"/>
                    </a:cubicBezTo>
                    <a:cubicBezTo>
                      <a:pt x="12706" y="14795"/>
                      <a:pt x="12706" y="14795"/>
                      <a:pt x="12706" y="14795"/>
                    </a:cubicBezTo>
                    <a:cubicBezTo>
                      <a:pt x="12812" y="14795"/>
                      <a:pt x="12812" y="14795"/>
                      <a:pt x="12812" y="14795"/>
                    </a:cubicBezTo>
                    <a:cubicBezTo>
                      <a:pt x="12812" y="14499"/>
                      <a:pt x="12812" y="14499"/>
                      <a:pt x="12812" y="14499"/>
                    </a:cubicBezTo>
                    <a:cubicBezTo>
                      <a:pt x="12812" y="14499"/>
                      <a:pt x="12812" y="14499"/>
                      <a:pt x="12812" y="14499"/>
                    </a:cubicBezTo>
                    <a:cubicBezTo>
                      <a:pt x="12812" y="14203"/>
                      <a:pt x="12812" y="14203"/>
                      <a:pt x="12812" y="14203"/>
                    </a:cubicBezTo>
                    <a:cubicBezTo>
                      <a:pt x="12918" y="14203"/>
                      <a:pt x="12918" y="14203"/>
                      <a:pt x="12918" y="14203"/>
                    </a:cubicBezTo>
                    <a:cubicBezTo>
                      <a:pt x="12918" y="14203"/>
                      <a:pt x="12918" y="14203"/>
                      <a:pt x="12918" y="14203"/>
                    </a:cubicBezTo>
                    <a:cubicBezTo>
                      <a:pt x="12812" y="13907"/>
                      <a:pt x="12812" y="13907"/>
                      <a:pt x="12812" y="13907"/>
                    </a:cubicBezTo>
                    <a:cubicBezTo>
                      <a:pt x="12812" y="13907"/>
                      <a:pt x="12812" y="13907"/>
                      <a:pt x="12812" y="13907"/>
                    </a:cubicBezTo>
                    <a:cubicBezTo>
                      <a:pt x="12706" y="14203"/>
                      <a:pt x="12706" y="14203"/>
                      <a:pt x="12706" y="14203"/>
                    </a:cubicBezTo>
                    <a:cubicBezTo>
                      <a:pt x="12706" y="14203"/>
                      <a:pt x="12706" y="14203"/>
                      <a:pt x="12706" y="14203"/>
                    </a:cubicBezTo>
                    <a:cubicBezTo>
                      <a:pt x="12706" y="14499"/>
                      <a:pt x="12706" y="14499"/>
                      <a:pt x="12706" y="14499"/>
                    </a:cubicBezTo>
                    <a:close/>
                    <a:moveTo>
                      <a:pt x="12494" y="14203"/>
                    </a:moveTo>
                    <a:cubicBezTo>
                      <a:pt x="12494" y="14499"/>
                      <a:pt x="12494" y="14499"/>
                      <a:pt x="12494" y="14499"/>
                    </a:cubicBezTo>
                    <a:cubicBezTo>
                      <a:pt x="12388" y="14499"/>
                      <a:pt x="12388" y="14499"/>
                      <a:pt x="12388" y="14499"/>
                    </a:cubicBezTo>
                    <a:cubicBezTo>
                      <a:pt x="12494" y="14795"/>
                      <a:pt x="12494" y="14795"/>
                      <a:pt x="12494" y="14795"/>
                    </a:cubicBezTo>
                    <a:cubicBezTo>
                      <a:pt x="12494" y="14795"/>
                      <a:pt x="12494" y="14795"/>
                      <a:pt x="12494" y="14795"/>
                    </a:cubicBezTo>
                    <a:cubicBezTo>
                      <a:pt x="12600" y="14795"/>
                      <a:pt x="12600" y="14795"/>
                      <a:pt x="12600" y="14795"/>
                    </a:cubicBezTo>
                    <a:cubicBezTo>
                      <a:pt x="12600" y="14499"/>
                      <a:pt x="12600" y="14499"/>
                      <a:pt x="12600" y="14499"/>
                    </a:cubicBezTo>
                    <a:cubicBezTo>
                      <a:pt x="12494" y="14203"/>
                      <a:pt x="12494" y="14203"/>
                      <a:pt x="12494" y="14203"/>
                    </a:cubicBezTo>
                    <a:cubicBezTo>
                      <a:pt x="12494" y="14203"/>
                      <a:pt x="12494" y="14203"/>
                      <a:pt x="12494" y="14203"/>
                    </a:cubicBezTo>
                    <a:close/>
                    <a:moveTo>
                      <a:pt x="13129" y="10356"/>
                    </a:moveTo>
                    <a:cubicBezTo>
                      <a:pt x="13024" y="10652"/>
                      <a:pt x="13024" y="10652"/>
                      <a:pt x="13024" y="10652"/>
                    </a:cubicBezTo>
                    <a:cubicBezTo>
                      <a:pt x="13129" y="10652"/>
                      <a:pt x="13129" y="10652"/>
                      <a:pt x="13129" y="10652"/>
                    </a:cubicBezTo>
                    <a:cubicBezTo>
                      <a:pt x="13129" y="10652"/>
                      <a:pt x="13129" y="10356"/>
                      <a:pt x="13129" y="10356"/>
                    </a:cubicBezTo>
                    <a:close/>
                    <a:moveTo>
                      <a:pt x="13235" y="10356"/>
                    </a:moveTo>
                    <a:cubicBezTo>
                      <a:pt x="13235" y="10356"/>
                      <a:pt x="13235" y="10356"/>
                      <a:pt x="13235" y="10356"/>
                    </a:cubicBezTo>
                    <a:cubicBezTo>
                      <a:pt x="13235" y="10356"/>
                      <a:pt x="13235" y="10356"/>
                      <a:pt x="13235" y="10356"/>
                    </a:cubicBezTo>
                    <a:cubicBezTo>
                      <a:pt x="13235" y="10356"/>
                      <a:pt x="13235" y="10356"/>
                      <a:pt x="13235" y="10356"/>
                    </a:cubicBezTo>
                    <a:close/>
                    <a:moveTo>
                      <a:pt x="13341" y="10060"/>
                    </a:moveTo>
                    <a:cubicBezTo>
                      <a:pt x="13341" y="10060"/>
                      <a:pt x="13341" y="10060"/>
                      <a:pt x="13341" y="10060"/>
                    </a:cubicBezTo>
                    <a:cubicBezTo>
                      <a:pt x="13341" y="10356"/>
                      <a:pt x="13341" y="10356"/>
                      <a:pt x="13341" y="10356"/>
                    </a:cubicBezTo>
                    <a:cubicBezTo>
                      <a:pt x="13341" y="10060"/>
                      <a:pt x="13341" y="10060"/>
                      <a:pt x="13341" y="10060"/>
                    </a:cubicBezTo>
                    <a:close/>
                    <a:moveTo>
                      <a:pt x="13024" y="9764"/>
                    </a:moveTo>
                    <a:cubicBezTo>
                      <a:pt x="13129" y="9764"/>
                      <a:pt x="13129" y="9764"/>
                      <a:pt x="13129" y="9764"/>
                    </a:cubicBezTo>
                    <a:cubicBezTo>
                      <a:pt x="13235" y="9764"/>
                      <a:pt x="13235" y="9764"/>
                      <a:pt x="13235" y="9764"/>
                    </a:cubicBezTo>
                    <a:cubicBezTo>
                      <a:pt x="13235" y="9764"/>
                      <a:pt x="13235" y="9764"/>
                      <a:pt x="13235" y="9764"/>
                    </a:cubicBezTo>
                    <a:cubicBezTo>
                      <a:pt x="13235" y="9764"/>
                      <a:pt x="13235" y="9764"/>
                      <a:pt x="13235" y="9764"/>
                    </a:cubicBezTo>
                    <a:cubicBezTo>
                      <a:pt x="13235" y="9764"/>
                      <a:pt x="13235" y="9764"/>
                      <a:pt x="13235" y="9764"/>
                    </a:cubicBezTo>
                    <a:cubicBezTo>
                      <a:pt x="13341" y="9764"/>
                      <a:pt x="13341" y="9764"/>
                      <a:pt x="13341" y="9764"/>
                    </a:cubicBezTo>
                    <a:cubicBezTo>
                      <a:pt x="13341" y="9764"/>
                      <a:pt x="13341" y="9764"/>
                      <a:pt x="13341" y="9764"/>
                    </a:cubicBezTo>
                    <a:cubicBezTo>
                      <a:pt x="13341" y="10060"/>
                      <a:pt x="13341" y="10060"/>
                      <a:pt x="13341" y="10060"/>
                    </a:cubicBezTo>
                    <a:cubicBezTo>
                      <a:pt x="13235" y="10060"/>
                      <a:pt x="13235" y="10060"/>
                      <a:pt x="13235" y="10060"/>
                    </a:cubicBezTo>
                    <a:cubicBezTo>
                      <a:pt x="13235" y="10060"/>
                      <a:pt x="13235" y="10060"/>
                      <a:pt x="13235" y="10060"/>
                    </a:cubicBezTo>
                    <a:cubicBezTo>
                      <a:pt x="13235" y="10060"/>
                      <a:pt x="13235" y="10060"/>
                      <a:pt x="13235" y="10060"/>
                    </a:cubicBezTo>
                    <a:cubicBezTo>
                      <a:pt x="13129" y="10060"/>
                      <a:pt x="13129" y="10060"/>
                      <a:pt x="13129" y="10060"/>
                    </a:cubicBezTo>
                    <a:cubicBezTo>
                      <a:pt x="13024" y="10060"/>
                      <a:pt x="13024" y="10060"/>
                      <a:pt x="13024" y="10060"/>
                    </a:cubicBezTo>
                    <a:cubicBezTo>
                      <a:pt x="13024" y="10060"/>
                      <a:pt x="13024" y="10060"/>
                      <a:pt x="13024" y="10060"/>
                    </a:cubicBezTo>
                    <a:cubicBezTo>
                      <a:pt x="13024" y="9764"/>
                      <a:pt x="13024" y="9764"/>
                      <a:pt x="13024" y="9764"/>
                    </a:cubicBezTo>
                    <a:close/>
                    <a:moveTo>
                      <a:pt x="12494" y="8581"/>
                    </a:moveTo>
                    <a:cubicBezTo>
                      <a:pt x="12600" y="8581"/>
                      <a:pt x="12600" y="8581"/>
                      <a:pt x="12600" y="8581"/>
                    </a:cubicBezTo>
                    <a:cubicBezTo>
                      <a:pt x="12600" y="8581"/>
                      <a:pt x="12600" y="8581"/>
                      <a:pt x="12600" y="8581"/>
                    </a:cubicBezTo>
                    <a:cubicBezTo>
                      <a:pt x="12600" y="8581"/>
                      <a:pt x="12494" y="8581"/>
                      <a:pt x="12494" y="8581"/>
                    </a:cubicBezTo>
                    <a:close/>
                    <a:moveTo>
                      <a:pt x="12388" y="8581"/>
                    </a:moveTo>
                    <a:cubicBezTo>
                      <a:pt x="12494" y="8581"/>
                      <a:pt x="12494" y="8581"/>
                      <a:pt x="12494" y="8581"/>
                    </a:cubicBezTo>
                    <a:cubicBezTo>
                      <a:pt x="12494" y="8877"/>
                      <a:pt x="12494" y="8877"/>
                      <a:pt x="12494" y="8877"/>
                    </a:cubicBezTo>
                    <a:cubicBezTo>
                      <a:pt x="12494" y="8877"/>
                      <a:pt x="12494" y="8877"/>
                      <a:pt x="12494" y="8877"/>
                    </a:cubicBezTo>
                    <a:cubicBezTo>
                      <a:pt x="12388" y="8581"/>
                      <a:pt x="12388" y="8581"/>
                      <a:pt x="12388" y="8581"/>
                    </a:cubicBezTo>
                    <a:close/>
                    <a:moveTo>
                      <a:pt x="11859" y="7693"/>
                    </a:moveTo>
                    <a:cubicBezTo>
                      <a:pt x="11965" y="7397"/>
                      <a:pt x="11965" y="7397"/>
                      <a:pt x="11965" y="7397"/>
                    </a:cubicBezTo>
                    <a:cubicBezTo>
                      <a:pt x="12071" y="7693"/>
                      <a:pt x="12071" y="7693"/>
                      <a:pt x="12071" y="7693"/>
                    </a:cubicBezTo>
                    <a:cubicBezTo>
                      <a:pt x="12176" y="7693"/>
                      <a:pt x="12176" y="7693"/>
                      <a:pt x="12176" y="7693"/>
                    </a:cubicBezTo>
                    <a:cubicBezTo>
                      <a:pt x="12388" y="7397"/>
                      <a:pt x="12388" y="7397"/>
                      <a:pt x="12388" y="7397"/>
                    </a:cubicBezTo>
                    <a:cubicBezTo>
                      <a:pt x="12494" y="7397"/>
                      <a:pt x="12494" y="7397"/>
                      <a:pt x="12494" y="7397"/>
                    </a:cubicBezTo>
                    <a:cubicBezTo>
                      <a:pt x="12494" y="7693"/>
                      <a:pt x="12494" y="7693"/>
                      <a:pt x="12494" y="7693"/>
                    </a:cubicBezTo>
                    <a:cubicBezTo>
                      <a:pt x="12600" y="7693"/>
                      <a:pt x="12600" y="7693"/>
                      <a:pt x="12600" y="7693"/>
                    </a:cubicBezTo>
                    <a:cubicBezTo>
                      <a:pt x="12706" y="7693"/>
                      <a:pt x="12706" y="7693"/>
                      <a:pt x="12706" y="7693"/>
                    </a:cubicBezTo>
                    <a:cubicBezTo>
                      <a:pt x="12918" y="7693"/>
                      <a:pt x="12918" y="7693"/>
                      <a:pt x="12918" y="7693"/>
                    </a:cubicBezTo>
                    <a:cubicBezTo>
                      <a:pt x="13024" y="7693"/>
                      <a:pt x="13024" y="7693"/>
                      <a:pt x="13024" y="7693"/>
                    </a:cubicBezTo>
                    <a:cubicBezTo>
                      <a:pt x="13024" y="7693"/>
                      <a:pt x="13024" y="7693"/>
                      <a:pt x="13024" y="7693"/>
                    </a:cubicBezTo>
                    <a:cubicBezTo>
                      <a:pt x="13129" y="7693"/>
                      <a:pt x="13129" y="7693"/>
                      <a:pt x="13129" y="7693"/>
                    </a:cubicBezTo>
                    <a:cubicBezTo>
                      <a:pt x="13235" y="7693"/>
                      <a:pt x="13235" y="7693"/>
                      <a:pt x="13235" y="7693"/>
                    </a:cubicBezTo>
                    <a:cubicBezTo>
                      <a:pt x="13235" y="7693"/>
                      <a:pt x="13235" y="7693"/>
                      <a:pt x="13235" y="7693"/>
                    </a:cubicBezTo>
                    <a:cubicBezTo>
                      <a:pt x="13341" y="7989"/>
                      <a:pt x="13341" y="7989"/>
                      <a:pt x="13341" y="7989"/>
                    </a:cubicBezTo>
                    <a:cubicBezTo>
                      <a:pt x="13659" y="7693"/>
                      <a:pt x="13659" y="7693"/>
                      <a:pt x="13659" y="7693"/>
                    </a:cubicBezTo>
                    <a:cubicBezTo>
                      <a:pt x="13871" y="7397"/>
                      <a:pt x="13871" y="7397"/>
                      <a:pt x="13871" y="7397"/>
                    </a:cubicBezTo>
                    <a:cubicBezTo>
                      <a:pt x="13871" y="7101"/>
                      <a:pt x="13871" y="7101"/>
                      <a:pt x="13871" y="7101"/>
                    </a:cubicBezTo>
                    <a:cubicBezTo>
                      <a:pt x="13976" y="7101"/>
                      <a:pt x="13976" y="7101"/>
                      <a:pt x="13976" y="7101"/>
                    </a:cubicBezTo>
                    <a:cubicBezTo>
                      <a:pt x="13976" y="7101"/>
                      <a:pt x="13976" y="7101"/>
                      <a:pt x="13976" y="7101"/>
                    </a:cubicBezTo>
                    <a:cubicBezTo>
                      <a:pt x="14082" y="6805"/>
                      <a:pt x="14082" y="6805"/>
                      <a:pt x="14082" y="6805"/>
                    </a:cubicBezTo>
                    <a:cubicBezTo>
                      <a:pt x="14082" y="6805"/>
                      <a:pt x="14082" y="6805"/>
                      <a:pt x="14082" y="6805"/>
                    </a:cubicBezTo>
                    <a:cubicBezTo>
                      <a:pt x="14082" y="6510"/>
                      <a:pt x="14082" y="6510"/>
                      <a:pt x="14082" y="6510"/>
                    </a:cubicBezTo>
                    <a:cubicBezTo>
                      <a:pt x="14188" y="6510"/>
                      <a:pt x="14188" y="6510"/>
                      <a:pt x="14188" y="6510"/>
                    </a:cubicBezTo>
                    <a:cubicBezTo>
                      <a:pt x="14082" y="6214"/>
                      <a:pt x="14082" y="6214"/>
                      <a:pt x="14082" y="6214"/>
                    </a:cubicBezTo>
                    <a:cubicBezTo>
                      <a:pt x="14082" y="6214"/>
                      <a:pt x="14082" y="6214"/>
                      <a:pt x="14082" y="6214"/>
                    </a:cubicBezTo>
                    <a:cubicBezTo>
                      <a:pt x="13976" y="6214"/>
                      <a:pt x="13976" y="6214"/>
                      <a:pt x="13976" y="6214"/>
                    </a:cubicBezTo>
                    <a:cubicBezTo>
                      <a:pt x="13871" y="6214"/>
                      <a:pt x="13871" y="6214"/>
                      <a:pt x="13871" y="6214"/>
                    </a:cubicBezTo>
                    <a:cubicBezTo>
                      <a:pt x="13871" y="6510"/>
                      <a:pt x="13871" y="6510"/>
                      <a:pt x="13871" y="6510"/>
                    </a:cubicBezTo>
                    <a:cubicBezTo>
                      <a:pt x="13765" y="6510"/>
                      <a:pt x="13765" y="6510"/>
                      <a:pt x="13765" y="6510"/>
                    </a:cubicBezTo>
                    <a:cubicBezTo>
                      <a:pt x="13765" y="6805"/>
                      <a:pt x="13765" y="6805"/>
                      <a:pt x="13765" y="6805"/>
                    </a:cubicBezTo>
                    <a:cubicBezTo>
                      <a:pt x="13659" y="6805"/>
                      <a:pt x="13659" y="6805"/>
                      <a:pt x="13659" y="6805"/>
                    </a:cubicBezTo>
                    <a:cubicBezTo>
                      <a:pt x="13659" y="6805"/>
                      <a:pt x="13659" y="6805"/>
                      <a:pt x="13659" y="6805"/>
                    </a:cubicBezTo>
                    <a:cubicBezTo>
                      <a:pt x="13553" y="7101"/>
                      <a:pt x="13553" y="7101"/>
                      <a:pt x="13553" y="7101"/>
                    </a:cubicBezTo>
                    <a:cubicBezTo>
                      <a:pt x="13447" y="7101"/>
                      <a:pt x="13447" y="7101"/>
                      <a:pt x="13447" y="7101"/>
                    </a:cubicBezTo>
                    <a:cubicBezTo>
                      <a:pt x="13235" y="7101"/>
                      <a:pt x="13235" y="7101"/>
                      <a:pt x="13235" y="7101"/>
                    </a:cubicBezTo>
                    <a:cubicBezTo>
                      <a:pt x="13024" y="7101"/>
                      <a:pt x="13024" y="7101"/>
                      <a:pt x="13024" y="7101"/>
                    </a:cubicBezTo>
                    <a:cubicBezTo>
                      <a:pt x="13024" y="7101"/>
                      <a:pt x="13024" y="7101"/>
                      <a:pt x="13024" y="7101"/>
                    </a:cubicBezTo>
                    <a:cubicBezTo>
                      <a:pt x="12918" y="7101"/>
                      <a:pt x="12918" y="7101"/>
                      <a:pt x="12918" y="7101"/>
                    </a:cubicBezTo>
                    <a:cubicBezTo>
                      <a:pt x="12918" y="6805"/>
                      <a:pt x="12918" y="6805"/>
                      <a:pt x="12918" y="6805"/>
                    </a:cubicBezTo>
                    <a:cubicBezTo>
                      <a:pt x="12812" y="6805"/>
                      <a:pt x="12812" y="6805"/>
                      <a:pt x="12812" y="6805"/>
                    </a:cubicBezTo>
                    <a:cubicBezTo>
                      <a:pt x="12706" y="6805"/>
                      <a:pt x="12706" y="6805"/>
                      <a:pt x="12706" y="6805"/>
                    </a:cubicBezTo>
                    <a:cubicBezTo>
                      <a:pt x="12600" y="6805"/>
                      <a:pt x="12600" y="6805"/>
                      <a:pt x="12600" y="6805"/>
                    </a:cubicBezTo>
                    <a:cubicBezTo>
                      <a:pt x="12494" y="6805"/>
                      <a:pt x="12494" y="6805"/>
                      <a:pt x="12494" y="6805"/>
                    </a:cubicBezTo>
                    <a:cubicBezTo>
                      <a:pt x="12494" y="6805"/>
                      <a:pt x="12494" y="6805"/>
                      <a:pt x="12494" y="6805"/>
                    </a:cubicBezTo>
                    <a:cubicBezTo>
                      <a:pt x="12388" y="6805"/>
                      <a:pt x="12388" y="6805"/>
                      <a:pt x="12388" y="6805"/>
                    </a:cubicBezTo>
                    <a:cubicBezTo>
                      <a:pt x="12282" y="6510"/>
                      <a:pt x="12282" y="6510"/>
                      <a:pt x="12282" y="6510"/>
                    </a:cubicBezTo>
                    <a:cubicBezTo>
                      <a:pt x="12176" y="6510"/>
                      <a:pt x="12176" y="6510"/>
                      <a:pt x="12176" y="6510"/>
                    </a:cubicBezTo>
                    <a:cubicBezTo>
                      <a:pt x="12071" y="6510"/>
                      <a:pt x="12071" y="6510"/>
                      <a:pt x="12071" y="6510"/>
                    </a:cubicBezTo>
                    <a:cubicBezTo>
                      <a:pt x="12071" y="6805"/>
                      <a:pt x="12071" y="6805"/>
                      <a:pt x="12071" y="6805"/>
                    </a:cubicBezTo>
                    <a:cubicBezTo>
                      <a:pt x="11965" y="6805"/>
                      <a:pt x="11965" y="6805"/>
                      <a:pt x="11965" y="6805"/>
                    </a:cubicBezTo>
                    <a:cubicBezTo>
                      <a:pt x="11965" y="7101"/>
                      <a:pt x="11965" y="7101"/>
                      <a:pt x="11965" y="7101"/>
                    </a:cubicBezTo>
                    <a:cubicBezTo>
                      <a:pt x="11859" y="7397"/>
                      <a:pt x="11859" y="7397"/>
                      <a:pt x="11859" y="7397"/>
                    </a:cubicBezTo>
                    <a:cubicBezTo>
                      <a:pt x="11753" y="7101"/>
                      <a:pt x="11753" y="7101"/>
                      <a:pt x="11753" y="7101"/>
                    </a:cubicBezTo>
                    <a:cubicBezTo>
                      <a:pt x="11647" y="7101"/>
                      <a:pt x="11647" y="7101"/>
                      <a:pt x="11647" y="7101"/>
                    </a:cubicBezTo>
                    <a:cubicBezTo>
                      <a:pt x="11647" y="7397"/>
                      <a:pt x="11647" y="7397"/>
                      <a:pt x="11647" y="7397"/>
                    </a:cubicBezTo>
                    <a:cubicBezTo>
                      <a:pt x="11647" y="7397"/>
                      <a:pt x="11647" y="7397"/>
                      <a:pt x="11647" y="7397"/>
                    </a:cubicBezTo>
                    <a:cubicBezTo>
                      <a:pt x="11541" y="7693"/>
                      <a:pt x="11541" y="7693"/>
                      <a:pt x="11541" y="7693"/>
                    </a:cubicBezTo>
                    <a:cubicBezTo>
                      <a:pt x="11541" y="7989"/>
                      <a:pt x="11541" y="7989"/>
                      <a:pt x="11541" y="7989"/>
                    </a:cubicBezTo>
                    <a:cubicBezTo>
                      <a:pt x="11541" y="8285"/>
                      <a:pt x="11541" y="8285"/>
                      <a:pt x="11541" y="8285"/>
                    </a:cubicBezTo>
                    <a:cubicBezTo>
                      <a:pt x="11541" y="8581"/>
                      <a:pt x="11541" y="8581"/>
                      <a:pt x="11541" y="8581"/>
                    </a:cubicBezTo>
                    <a:cubicBezTo>
                      <a:pt x="11541" y="8877"/>
                      <a:pt x="11541" y="8877"/>
                      <a:pt x="11541" y="8877"/>
                    </a:cubicBezTo>
                    <a:cubicBezTo>
                      <a:pt x="11541" y="9173"/>
                      <a:pt x="11541" y="9173"/>
                      <a:pt x="11541" y="9173"/>
                    </a:cubicBezTo>
                    <a:cubicBezTo>
                      <a:pt x="11541" y="9173"/>
                      <a:pt x="11541" y="9173"/>
                      <a:pt x="11541" y="9173"/>
                    </a:cubicBezTo>
                    <a:cubicBezTo>
                      <a:pt x="11541" y="9173"/>
                      <a:pt x="11541" y="9173"/>
                      <a:pt x="11541" y="9173"/>
                    </a:cubicBezTo>
                    <a:cubicBezTo>
                      <a:pt x="11541" y="8877"/>
                      <a:pt x="11541" y="8877"/>
                      <a:pt x="11541" y="8877"/>
                    </a:cubicBezTo>
                    <a:cubicBezTo>
                      <a:pt x="11435" y="9173"/>
                      <a:pt x="11435" y="9173"/>
                      <a:pt x="11435" y="9173"/>
                    </a:cubicBezTo>
                    <a:cubicBezTo>
                      <a:pt x="11329" y="9173"/>
                      <a:pt x="11329" y="9173"/>
                      <a:pt x="11329" y="9173"/>
                    </a:cubicBezTo>
                    <a:cubicBezTo>
                      <a:pt x="11329" y="9468"/>
                      <a:pt x="11329" y="9468"/>
                      <a:pt x="11329" y="9468"/>
                    </a:cubicBezTo>
                    <a:cubicBezTo>
                      <a:pt x="11224" y="9468"/>
                      <a:pt x="11224" y="9468"/>
                      <a:pt x="11224" y="9468"/>
                    </a:cubicBezTo>
                    <a:cubicBezTo>
                      <a:pt x="11329" y="9764"/>
                      <a:pt x="11329" y="9764"/>
                      <a:pt x="11329" y="9764"/>
                    </a:cubicBezTo>
                    <a:cubicBezTo>
                      <a:pt x="11224" y="10060"/>
                      <a:pt x="11224" y="10060"/>
                      <a:pt x="11224" y="10060"/>
                    </a:cubicBezTo>
                    <a:cubicBezTo>
                      <a:pt x="11329" y="10652"/>
                      <a:pt x="11329" y="10652"/>
                      <a:pt x="11329" y="10652"/>
                    </a:cubicBezTo>
                    <a:cubicBezTo>
                      <a:pt x="11224" y="10652"/>
                      <a:pt x="11224" y="10652"/>
                      <a:pt x="11224" y="10652"/>
                    </a:cubicBezTo>
                    <a:cubicBezTo>
                      <a:pt x="11224" y="10948"/>
                      <a:pt x="11224" y="10948"/>
                      <a:pt x="11224" y="10948"/>
                    </a:cubicBezTo>
                    <a:cubicBezTo>
                      <a:pt x="11224" y="10948"/>
                      <a:pt x="11224" y="10948"/>
                      <a:pt x="11224" y="10948"/>
                    </a:cubicBezTo>
                    <a:cubicBezTo>
                      <a:pt x="11224" y="11244"/>
                      <a:pt x="11224" y="11244"/>
                      <a:pt x="11224" y="11244"/>
                    </a:cubicBezTo>
                    <a:cubicBezTo>
                      <a:pt x="11118" y="11540"/>
                      <a:pt x="11118" y="11540"/>
                      <a:pt x="11118" y="11540"/>
                    </a:cubicBezTo>
                    <a:cubicBezTo>
                      <a:pt x="11012" y="11836"/>
                      <a:pt x="11012" y="11836"/>
                      <a:pt x="11012" y="11836"/>
                    </a:cubicBezTo>
                    <a:cubicBezTo>
                      <a:pt x="11012" y="11836"/>
                      <a:pt x="11012" y="11836"/>
                      <a:pt x="11012" y="11836"/>
                    </a:cubicBezTo>
                    <a:cubicBezTo>
                      <a:pt x="11012" y="11836"/>
                      <a:pt x="11012" y="11836"/>
                      <a:pt x="11012" y="11836"/>
                    </a:cubicBezTo>
                    <a:cubicBezTo>
                      <a:pt x="11118" y="12427"/>
                      <a:pt x="11118" y="12427"/>
                      <a:pt x="11118" y="12427"/>
                    </a:cubicBezTo>
                    <a:cubicBezTo>
                      <a:pt x="11118" y="12427"/>
                      <a:pt x="11118" y="12427"/>
                      <a:pt x="11118" y="12427"/>
                    </a:cubicBezTo>
                    <a:cubicBezTo>
                      <a:pt x="11118" y="12427"/>
                      <a:pt x="11118" y="12427"/>
                      <a:pt x="11118" y="12427"/>
                    </a:cubicBezTo>
                    <a:cubicBezTo>
                      <a:pt x="11224" y="12427"/>
                      <a:pt x="11224" y="12427"/>
                      <a:pt x="11224" y="12427"/>
                    </a:cubicBezTo>
                    <a:cubicBezTo>
                      <a:pt x="11329" y="12427"/>
                      <a:pt x="11329" y="12427"/>
                      <a:pt x="11329" y="12427"/>
                    </a:cubicBezTo>
                    <a:cubicBezTo>
                      <a:pt x="11329" y="12427"/>
                      <a:pt x="11329" y="12427"/>
                      <a:pt x="11329" y="12427"/>
                    </a:cubicBezTo>
                    <a:cubicBezTo>
                      <a:pt x="11329" y="12723"/>
                      <a:pt x="11329" y="12723"/>
                      <a:pt x="11329" y="12723"/>
                    </a:cubicBezTo>
                    <a:cubicBezTo>
                      <a:pt x="11435" y="13315"/>
                      <a:pt x="11435" y="13315"/>
                      <a:pt x="11435" y="13315"/>
                    </a:cubicBezTo>
                    <a:cubicBezTo>
                      <a:pt x="11435" y="13315"/>
                      <a:pt x="11435" y="13315"/>
                      <a:pt x="11435" y="13315"/>
                    </a:cubicBezTo>
                    <a:cubicBezTo>
                      <a:pt x="11329" y="13611"/>
                      <a:pt x="11329" y="13611"/>
                      <a:pt x="11329" y="13611"/>
                    </a:cubicBezTo>
                    <a:cubicBezTo>
                      <a:pt x="11329" y="13907"/>
                      <a:pt x="11329" y="13907"/>
                      <a:pt x="11329" y="13907"/>
                    </a:cubicBezTo>
                    <a:cubicBezTo>
                      <a:pt x="11329" y="14499"/>
                      <a:pt x="11329" y="14499"/>
                      <a:pt x="11329" y="14499"/>
                    </a:cubicBezTo>
                    <a:cubicBezTo>
                      <a:pt x="11329" y="14795"/>
                      <a:pt x="11329" y="14795"/>
                      <a:pt x="11329" y="14795"/>
                    </a:cubicBezTo>
                    <a:cubicBezTo>
                      <a:pt x="11329" y="14795"/>
                      <a:pt x="11329" y="14795"/>
                      <a:pt x="11329" y="14795"/>
                    </a:cubicBezTo>
                    <a:cubicBezTo>
                      <a:pt x="11435" y="15090"/>
                      <a:pt x="11435" y="15090"/>
                      <a:pt x="11435" y="15090"/>
                    </a:cubicBezTo>
                    <a:cubicBezTo>
                      <a:pt x="11541" y="15090"/>
                      <a:pt x="11541" y="15090"/>
                      <a:pt x="11541" y="15090"/>
                    </a:cubicBezTo>
                    <a:cubicBezTo>
                      <a:pt x="11541" y="14795"/>
                      <a:pt x="11541" y="14795"/>
                      <a:pt x="11541" y="14795"/>
                    </a:cubicBezTo>
                    <a:cubicBezTo>
                      <a:pt x="11647" y="14795"/>
                      <a:pt x="11647" y="14795"/>
                      <a:pt x="11647" y="14795"/>
                    </a:cubicBezTo>
                    <a:cubicBezTo>
                      <a:pt x="11753" y="14795"/>
                      <a:pt x="11753" y="14795"/>
                      <a:pt x="11753" y="14795"/>
                    </a:cubicBezTo>
                    <a:cubicBezTo>
                      <a:pt x="11753" y="15090"/>
                      <a:pt x="11753" y="15090"/>
                      <a:pt x="11753" y="15090"/>
                    </a:cubicBezTo>
                    <a:cubicBezTo>
                      <a:pt x="11859" y="14795"/>
                      <a:pt x="11859" y="14795"/>
                      <a:pt x="11859" y="14795"/>
                    </a:cubicBezTo>
                    <a:cubicBezTo>
                      <a:pt x="11753" y="14499"/>
                      <a:pt x="11753" y="14499"/>
                      <a:pt x="11753" y="14499"/>
                    </a:cubicBezTo>
                    <a:cubicBezTo>
                      <a:pt x="11753" y="14499"/>
                      <a:pt x="11753" y="14499"/>
                      <a:pt x="11753" y="14499"/>
                    </a:cubicBezTo>
                    <a:cubicBezTo>
                      <a:pt x="11753" y="14203"/>
                      <a:pt x="11753" y="14203"/>
                      <a:pt x="11753" y="14203"/>
                    </a:cubicBezTo>
                    <a:cubicBezTo>
                      <a:pt x="11753" y="13907"/>
                      <a:pt x="11753" y="13907"/>
                      <a:pt x="11753" y="13907"/>
                    </a:cubicBezTo>
                    <a:cubicBezTo>
                      <a:pt x="11753" y="13611"/>
                      <a:pt x="11753" y="13611"/>
                      <a:pt x="11753" y="13611"/>
                    </a:cubicBezTo>
                    <a:cubicBezTo>
                      <a:pt x="11753" y="13315"/>
                      <a:pt x="11753" y="13315"/>
                      <a:pt x="11753" y="13315"/>
                    </a:cubicBezTo>
                    <a:cubicBezTo>
                      <a:pt x="11753" y="13019"/>
                      <a:pt x="11753" y="13019"/>
                      <a:pt x="11753" y="13019"/>
                    </a:cubicBezTo>
                    <a:cubicBezTo>
                      <a:pt x="11859" y="12723"/>
                      <a:pt x="11859" y="12723"/>
                      <a:pt x="11859" y="12723"/>
                    </a:cubicBezTo>
                    <a:cubicBezTo>
                      <a:pt x="11859" y="12427"/>
                      <a:pt x="11859" y="12427"/>
                      <a:pt x="11859" y="12427"/>
                    </a:cubicBezTo>
                    <a:cubicBezTo>
                      <a:pt x="11859" y="12132"/>
                      <a:pt x="11859" y="12132"/>
                      <a:pt x="11859" y="12132"/>
                    </a:cubicBezTo>
                    <a:cubicBezTo>
                      <a:pt x="11753" y="11836"/>
                      <a:pt x="11753" y="11836"/>
                      <a:pt x="11753" y="11836"/>
                    </a:cubicBezTo>
                    <a:cubicBezTo>
                      <a:pt x="11753" y="11836"/>
                      <a:pt x="11753" y="11836"/>
                      <a:pt x="11753" y="11836"/>
                    </a:cubicBezTo>
                    <a:cubicBezTo>
                      <a:pt x="11859" y="11540"/>
                      <a:pt x="11859" y="11540"/>
                      <a:pt x="11859" y="11540"/>
                    </a:cubicBezTo>
                    <a:cubicBezTo>
                      <a:pt x="11965" y="11540"/>
                      <a:pt x="11965" y="11540"/>
                      <a:pt x="11965" y="11540"/>
                    </a:cubicBezTo>
                    <a:cubicBezTo>
                      <a:pt x="11965" y="11540"/>
                      <a:pt x="11965" y="11540"/>
                      <a:pt x="11965" y="11540"/>
                    </a:cubicBezTo>
                    <a:cubicBezTo>
                      <a:pt x="12071" y="11540"/>
                      <a:pt x="12071" y="11540"/>
                      <a:pt x="12071" y="11540"/>
                    </a:cubicBezTo>
                    <a:cubicBezTo>
                      <a:pt x="12071" y="11540"/>
                      <a:pt x="12071" y="11540"/>
                      <a:pt x="12071" y="11540"/>
                    </a:cubicBezTo>
                    <a:cubicBezTo>
                      <a:pt x="12176" y="11836"/>
                      <a:pt x="12176" y="11836"/>
                      <a:pt x="12176" y="11836"/>
                    </a:cubicBezTo>
                    <a:cubicBezTo>
                      <a:pt x="12176" y="12132"/>
                      <a:pt x="12176" y="12132"/>
                      <a:pt x="12176" y="12132"/>
                    </a:cubicBezTo>
                    <a:cubicBezTo>
                      <a:pt x="12071" y="12427"/>
                      <a:pt x="12071" y="12427"/>
                      <a:pt x="12071" y="12427"/>
                    </a:cubicBezTo>
                    <a:cubicBezTo>
                      <a:pt x="12071" y="12427"/>
                      <a:pt x="12071" y="12427"/>
                      <a:pt x="12071" y="12427"/>
                    </a:cubicBezTo>
                    <a:cubicBezTo>
                      <a:pt x="12071" y="12723"/>
                      <a:pt x="12071" y="12723"/>
                      <a:pt x="12071" y="12723"/>
                    </a:cubicBezTo>
                    <a:cubicBezTo>
                      <a:pt x="12176" y="12723"/>
                      <a:pt x="12176" y="12723"/>
                      <a:pt x="12176" y="12723"/>
                    </a:cubicBezTo>
                    <a:cubicBezTo>
                      <a:pt x="12176" y="13019"/>
                      <a:pt x="12176" y="13019"/>
                      <a:pt x="12176" y="13019"/>
                    </a:cubicBezTo>
                    <a:cubicBezTo>
                      <a:pt x="12282" y="13019"/>
                      <a:pt x="12282" y="13019"/>
                      <a:pt x="12282" y="13019"/>
                    </a:cubicBezTo>
                    <a:cubicBezTo>
                      <a:pt x="12388" y="13315"/>
                      <a:pt x="12388" y="13315"/>
                      <a:pt x="12388" y="13315"/>
                    </a:cubicBezTo>
                    <a:cubicBezTo>
                      <a:pt x="12282" y="13315"/>
                      <a:pt x="12282" y="13315"/>
                      <a:pt x="12282" y="13315"/>
                    </a:cubicBezTo>
                    <a:cubicBezTo>
                      <a:pt x="12282" y="13907"/>
                      <a:pt x="12282" y="13907"/>
                      <a:pt x="12282" y="13907"/>
                    </a:cubicBezTo>
                    <a:cubicBezTo>
                      <a:pt x="12282" y="13907"/>
                      <a:pt x="12282" y="13907"/>
                      <a:pt x="12282" y="13907"/>
                    </a:cubicBezTo>
                    <a:cubicBezTo>
                      <a:pt x="12388" y="14203"/>
                      <a:pt x="12388" y="14203"/>
                      <a:pt x="12388" y="14203"/>
                    </a:cubicBezTo>
                    <a:cubicBezTo>
                      <a:pt x="12388" y="13907"/>
                      <a:pt x="12388" y="13907"/>
                      <a:pt x="12388" y="13907"/>
                    </a:cubicBezTo>
                    <a:cubicBezTo>
                      <a:pt x="12494" y="14203"/>
                      <a:pt x="12494" y="14203"/>
                      <a:pt x="12494" y="14203"/>
                    </a:cubicBezTo>
                    <a:cubicBezTo>
                      <a:pt x="12600" y="14203"/>
                      <a:pt x="12600" y="14203"/>
                      <a:pt x="12600" y="14203"/>
                    </a:cubicBezTo>
                    <a:cubicBezTo>
                      <a:pt x="12600" y="13907"/>
                      <a:pt x="12600" y="13907"/>
                      <a:pt x="12600" y="13907"/>
                    </a:cubicBezTo>
                    <a:cubicBezTo>
                      <a:pt x="12600" y="13907"/>
                      <a:pt x="12600" y="13907"/>
                      <a:pt x="12600" y="13907"/>
                    </a:cubicBezTo>
                    <a:cubicBezTo>
                      <a:pt x="12706" y="13611"/>
                      <a:pt x="12706" y="13611"/>
                      <a:pt x="12706" y="13611"/>
                    </a:cubicBezTo>
                    <a:cubicBezTo>
                      <a:pt x="12706" y="13611"/>
                      <a:pt x="12706" y="13611"/>
                      <a:pt x="12706" y="13611"/>
                    </a:cubicBezTo>
                    <a:cubicBezTo>
                      <a:pt x="12812" y="13315"/>
                      <a:pt x="12812" y="13315"/>
                      <a:pt x="12812" y="13315"/>
                    </a:cubicBezTo>
                    <a:cubicBezTo>
                      <a:pt x="13024" y="13315"/>
                      <a:pt x="13024" y="13315"/>
                      <a:pt x="13024" y="13315"/>
                    </a:cubicBezTo>
                    <a:cubicBezTo>
                      <a:pt x="13024" y="13315"/>
                      <a:pt x="13024" y="13315"/>
                      <a:pt x="13024" y="13315"/>
                    </a:cubicBezTo>
                    <a:cubicBezTo>
                      <a:pt x="13129" y="13315"/>
                      <a:pt x="13129" y="13315"/>
                      <a:pt x="13129" y="13315"/>
                    </a:cubicBezTo>
                    <a:cubicBezTo>
                      <a:pt x="13129" y="13315"/>
                      <a:pt x="13129" y="13315"/>
                      <a:pt x="13129" y="13315"/>
                    </a:cubicBezTo>
                    <a:cubicBezTo>
                      <a:pt x="13235" y="13315"/>
                      <a:pt x="13235" y="13315"/>
                      <a:pt x="13235" y="13315"/>
                    </a:cubicBezTo>
                    <a:cubicBezTo>
                      <a:pt x="13129" y="13019"/>
                      <a:pt x="13129" y="13019"/>
                      <a:pt x="13129" y="13019"/>
                    </a:cubicBezTo>
                    <a:cubicBezTo>
                      <a:pt x="13024" y="13019"/>
                      <a:pt x="13024" y="13019"/>
                      <a:pt x="13024" y="13019"/>
                    </a:cubicBezTo>
                    <a:cubicBezTo>
                      <a:pt x="13024" y="13019"/>
                      <a:pt x="13024" y="13019"/>
                      <a:pt x="13024" y="13019"/>
                    </a:cubicBezTo>
                    <a:cubicBezTo>
                      <a:pt x="13024" y="13019"/>
                      <a:pt x="13024" y="13019"/>
                      <a:pt x="13024" y="13019"/>
                    </a:cubicBezTo>
                    <a:cubicBezTo>
                      <a:pt x="12918" y="13019"/>
                      <a:pt x="12918" y="13019"/>
                      <a:pt x="12918" y="13019"/>
                    </a:cubicBezTo>
                    <a:cubicBezTo>
                      <a:pt x="12918" y="13019"/>
                      <a:pt x="12918" y="13019"/>
                      <a:pt x="12918" y="13019"/>
                    </a:cubicBezTo>
                    <a:cubicBezTo>
                      <a:pt x="12812" y="13019"/>
                      <a:pt x="12812" y="13019"/>
                      <a:pt x="12812" y="13019"/>
                    </a:cubicBezTo>
                    <a:cubicBezTo>
                      <a:pt x="12812" y="12723"/>
                      <a:pt x="12812" y="12723"/>
                      <a:pt x="12812" y="12723"/>
                    </a:cubicBezTo>
                    <a:cubicBezTo>
                      <a:pt x="12812" y="12723"/>
                      <a:pt x="12812" y="12723"/>
                      <a:pt x="12812" y="12723"/>
                    </a:cubicBezTo>
                    <a:cubicBezTo>
                      <a:pt x="12812" y="12723"/>
                      <a:pt x="12812" y="12723"/>
                      <a:pt x="12812" y="12723"/>
                    </a:cubicBezTo>
                    <a:cubicBezTo>
                      <a:pt x="12706" y="12723"/>
                      <a:pt x="12706" y="12723"/>
                      <a:pt x="12706" y="12723"/>
                    </a:cubicBezTo>
                    <a:cubicBezTo>
                      <a:pt x="12706" y="12723"/>
                      <a:pt x="12706" y="12723"/>
                      <a:pt x="12706" y="12723"/>
                    </a:cubicBezTo>
                    <a:cubicBezTo>
                      <a:pt x="12600" y="12427"/>
                      <a:pt x="12600" y="12427"/>
                      <a:pt x="12600" y="12427"/>
                    </a:cubicBezTo>
                    <a:cubicBezTo>
                      <a:pt x="12706" y="12427"/>
                      <a:pt x="12706" y="12427"/>
                      <a:pt x="12706" y="12427"/>
                    </a:cubicBezTo>
                    <a:cubicBezTo>
                      <a:pt x="12706" y="12132"/>
                      <a:pt x="12706" y="12132"/>
                      <a:pt x="12706" y="12132"/>
                    </a:cubicBezTo>
                    <a:cubicBezTo>
                      <a:pt x="12706" y="12427"/>
                      <a:pt x="12706" y="12427"/>
                      <a:pt x="12706" y="12427"/>
                    </a:cubicBezTo>
                    <a:cubicBezTo>
                      <a:pt x="12706" y="12132"/>
                      <a:pt x="12706" y="12132"/>
                      <a:pt x="12706" y="12132"/>
                    </a:cubicBezTo>
                    <a:cubicBezTo>
                      <a:pt x="12812" y="12132"/>
                      <a:pt x="12812" y="12132"/>
                      <a:pt x="12812" y="12132"/>
                    </a:cubicBezTo>
                    <a:cubicBezTo>
                      <a:pt x="12812" y="12132"/>
                      <a:pt x="12812" y="12132"/>
                      <a:pt x="12812" y="12132"/>
                    </a:cubicBezTo>
                    <a:cubicBezTo>
                      <a:pt x="12706" y="11836"/>
                      <a:pt x="12706" y="11836"/>
                      <a:pt x="12706" y="11836"/>
                    </a:cubicBezTo>
                    <a:cubicBezTo>
                      <a:pt x="12706" y="11836"/>
                      <a:pt x="12706" y="11836"/>
                      <a:pt x="12706" y="11836"/>
                    </a:cubicBezTo>
                    <a:cubicBezTo>
                      <a:pt x="12706" y="11836"/>
                      <a:pt x="12706" y="11836"/>
                      <a:pt x="12706" y="11836"/>
                    </a:cubicBezTo>
                    <a:cubicBezTo>
                      <a:pt x="12706" y="11540"/>
                      <a:pt x="12706" y="11540"/>
                      <a:pt x="12706" y="11540"/>
                    </a:cubicBezTo>
                    <a:cubicBezTo>
                      <a:pt x="12600" y="11540"/>
                      <a:pt x="12600" y="11540"/>
                      <a:pt x="12600" y="11540"/>
                    </a:cubicBezTo>
                    <a:cubicBezTo>
                      <a:pt x="12600" y="11540"/>
                      <a:pt x="12600" y="11540"/>
                      <a:pt x="12600" y="11540"/>
                    </a:cubicBezTo>
                    <a:cubicBezTo>
                      <a:pt x="12494" y="11244"/>
                      <a:pt x="12494" y="11244"/>
                      <a:pt x="12494" y="11244"/>
                    </a:cubicBezTo>
                    <a:cubicBezTo>
                      <a:pt x="12388" y="10948"/>
                      <a:pt x="12388" y="10948"/>
                      <a:pt x="12388" y="10948"/>
                    </a:cubicBezTo>
                    <a:cubicBezTo>
                      <a:pt x="12282" y="10652"/>
                      <a:pt x="12282" y="10652"/>
                      <a:pt x="12282" y="10652"/>
                    </a:cubicBezTo>
                    <a:cubicBezTo>
                      <a:pt x="12282" y="10652"/>
                      <a:pt x="12282" y="10652"/>
                      <a:pt x="12282" y="10652"/>
                    </a:cubicBezTo>
                    <a:cubicBezTo>
                      <a:pt x="12282" y="10356"/>
                      <a:pt x="12282" y="10356"/>
                      <a:pt x="12282" y="10356"/>
                    </a:cubicBezTo>
                    <a:cubicBezTo>
                      <a:pt x="12282" y="10356"/>
                      <a:pt x="12282" y="10356"/>
                      <a:pt x="12282" y="10356"/>
                    </a:cubicBezTo>
                    <a:cubicBezTo>
                      <a:pt x="12388" y="10652"/>
                      <a:pt x="12388" y="10652"/>
                      <a:pt x="12388" y="10652"/>
                    </a:cubicBezTo>
                    <a:cubicBezTo>
                      <a:pt x="12388" y="10652"/>
                      <a:pt x="12388" y="10652"/>
                      <a:pt x="12388" y="10652"/>
                    </a:cubicBezTo>
                    <a:cubicBezTo>
                      <a:pt x="12494" y="10356"/>
                      <a:pt x="12494" y="10356"/>
                      <a:pt x="12494" y="10356"/>
                    </a:cubicBezTo>
                    <a:cubicBezTo>
                      <a:pt x="12494" y="10356"/>
                      <a:pt x="12494" y="10356"/>
                      <a:pt x="12494" y="10356"/>
                    </a:cubicBezTo>
                    <a:cubicBezTo>
                      <a:pt x="12706" y="10060"/>
                      <a:pt x="12706" y="10060"/>
                      <a:pt x="12706" y="10060"/>
                    </a:cubicBezTo>
                    <a:cubicBezTo>
                      <a:pt x="12812" y="9764"/>
                      <a:pt x="12812" y="9764"/>
                      <a:pt x="12812" y="9764"/>
                    </a:cubicBezTo>
                    <a:cubicBezTo>
                      <a:pt x="12918" y="9468"/>
                      <a:pt x="12918" y="9468"/>
                      <a:pt x="12918" y="9468"/>
                    </a:cubicBezTo>
                    <a:cubicBezTo>
                      <a:pt x="13024" y="9468"/>
                      <a:pt x="13024" y="9468"/>
                      <a:pt x="13024" y="9468"/>
                    </a:cubicBezTo>
                    <a:cubicBezTo>
                      <a:pt x="13024" y="9173"/>
                      <a:pt x="13024" y="9173"/>
                      <a:pt x="13024" y="9173"/>
                    </a:cubicBezTo>
                    <a:cubicBezTo>
                      <a:pt x="13129" y="9173"/>
                      <a:pt x="13129" y="9173"/>
                      <a:pt x="13129" y="9173"/>
                    </a:cubicBezTo>
                    <a:cubicBezTo>
                      <a:pt x="13235" y="9468"/>
                      <a:pt x="13235" y="9468"/>
                      <a:pt x="13235" y="9468"/>
                    </a:cubicBezTo>
                    <a:cubicBezTo>
                      <a:pt x="13235" y="9468"/>
                      <a:pt x="13235" y="9468"/>
                      <a:pt x="13235" y="9468"/>
                    </a:cubicBezTo>
                    <a:cubicBezTo>
                      <a:pt x="13341" y="9173"/>
                      <a:pt x="13341" y="9173"/>
                      <a:pt x="13341" y="9173"/>
                    </a:cubicBezTo>
                    <a:cubicBezTo>
                      <a:pt x="13341" y="8877"/>
                      <a:pt x="13341" y="8877"/>
                      <a:pt x="13341" y="8877"/>
                    </a:cubicBezTo>
                    <a:cubicBezTo>
                      <a:pt x="13235" y="8877"/>
                      <a:pt x="13235" y="8877"/>
                      <a:pt x="13235" y="8877"/>
                    </a:cubicBezTo>
                    <a:cubicBezTo>
                      <a:pt x="13024" y="8877"/>
                      <a:pt x="13024" y="8877"/>
                      <a:pt x="13024" y="8877"/>
                    </a:cubicBezTo>
                    <a:cubicBezTo>
                      <a:pt x="12918" y="8877"/>
                      <a:pt x="12918" y="8877"/>
                      <a:pt x="12918" y="8877"/>
                    </a:cubicBezTo>
                    <a:cubicBezTo>
                      <a:pt x="12812" y="8877"/>
                      <a:pt x="12812" y="8877"/>
                      <a:pt x="12812" y="8877"/>
                    </a:cubicBezTo>
                    <a:cubicBezTo>
                      <a:pt x="12706" y="9173"/>
                      <a:pt x="12706" y="9173"/>
                      <a:pt x="12706" y="9173"/>
                    </a:cubicBezTo>
                    <a:cubicBezTo>
                      <a:pt x="12706" y="9173"/>
                      <a:pt x="12706" y="9173"/>
                      <a:pt x="12706" y="9173"/>
                    </a:cubicBezTo>
                    <a:cubicBezTo>
                      <a:pt x="12600" y="9173"/>
                      <a:pt x="12600" y="9173"/>
                      <a:pt x="12600" y="9173"/>
                    </a:cubicBezTo>
                    <a:cubicBezTo>
                      <a:pt x="12494" y="9173"/>
                      <a:pt x="12494" y="9173"/>
                      <a:pt x="12494" y="9173"/>
                    </a:cubicBezTo>
                    <a:cubicBezTo>
                      <a:pt x="12388" y="9173"/>
                      <a:pt x="12388" y="9173"/>
                      <a:pt x="12388" y="9173"/>
                    </a:cubicBezTo>
                    <a:cubicBezTo>
                      <a:pt x="12282" y="9173"/>
                      <a:pt x="12282" y="9173"/>
                      <a:pt x="12282" y="9173"/>
                    </a:cubicBezTo>
                    <a:cubicBezTo>
                      <a:pt x="12282" y="9468"/>
                      <a:pt x="12282" y="9468"/>
                      <a:pt x="12282" y="9468"/>
                    </a:cubicBezTo>
                    <a:cubicBezTo>
                      <a:pt x="12176" y="9764"/>
                      <a:pt x="12176" y="9764"/>
                      <a:pt x="12176" y="9764"/>
                    </a:cubicBezTo>
                    <a:cubicBezTo>
                      <a:pt x="12071" y="10060"/>
                      <a:pt x="12071" y="10060"/>
                      <a:pt x="12071" y="10060"/>
                    </a:cubicBezTo>
                    <a:cubicBezTo>
                      <a:pt x="11965" y="9764"/>
                      <a:pt x="11965" y="9764"/>
                      <a:pt x="11965" y="9764"/>
                    </a:cubicBezTo>
                    <a:cubicBezTo>
                      <a:pt x="11965" y="9764"/>
                      <a:pt x="11965" y="9764"/>
                      <a:pt x="11965" y="9764"/>
                    </a:cubicBezTo>
                    <a:cubicBezTo>
                      <a:pt x="11859" y="9468"/>
                      <a:pt x="11859" y="9468"/>
                      <a:pt x="11859" y="9468"/>
                    </a:cubicBezTo>
                    <a:cubicBezTo>
                      <a:pt x="11753" y="9173"/>
                      <a:pt x="11753" y="9173"/>
                      <a:pt x="11753" y="9173"/>
                    </a:cubicBezTo>
                    <a:cubicBezTo>
                      <a:pt x="11647" y="8877"/>
                      <a:pt x="11647" y="8877"/>
                      <a:pt x="11647" y="8877"/>
                    </a:cubicBezTo>
                    <a:cubicBezTo>
                      <a:pt x="11647" y="8285"/>
                      <a:pt x="11647" y="8285"/>
                      <a:pt x="11647" y="8285"/>
                    </a:cubicBezTo>
                    <a:cubicBezTo>
                      <a:pt x="11753" y="7989"/>
                      <a:pt x="11753" y="7989"/>
                      <a:pt x="11753" y="7989"/>
                    </a:cubicBezTo>
                    <a:cubicBezTo>
                      <a:pt x="11859" y="7693"/>
                      <a:pt x="11859" y="7693"/>
                      <a:pt x="11859" y="7693"/>
                    </a:cubicBezTo>
                    <a:close/>
                    <a:moveTo>
                      <a:pt x="11965" y="0"/>
                    </a:moveTo>
                    <a:cubicBezTo>
                      <a:pt x="11859" y="0"/>
                      <a:pt x="11859" y="0"/>
                      <a:pt x="11859" y="0"/>
                    </a:cubicBezTo>
                    <a:cubicBezTo>
                      <a:pt x="11859" y="296"/>
                      <a:pt x="11859" y="296"/>
                      <a:pt x="11859" y="296"/>
                    </a:cubicBezTo>
                    <a:cubicBezTo>
                      <a:pt x="11965" y="0"/>
                      <a:pt x="11965" y="0"/>
                      <a:pt x="11965" y="0"/>
                    </a:cubicBezTo>
                    <a:cubicBezTo>
                      <a:pt x="11965" y="0"/>
                      <a:pt x="11965" y="0"/>
                      <a:pt x="11965" y="0"/>
                    </a:cubicBezTo>
                    <a:close/>
                    <a:moveTo>
                      <a:pt x="12071" y="888"/>
                    </a:moveTo>
                    <a:cubicBezTo>
                      <a:pt x="12071" y="888"/>
                      <a:pt x="12071" y="888"/>
                      <a:pt x="12071" y="888"/>
                    </a:cubicBezTo>
                    <a:cubicBezTo>
                      <a:pt x="12176" y="592"/>
                      <a:pt x="12176" y="592"/>
                      <a:pt x="12176" y="592"/>
                    </a:cubicBezTo>
                    <a:cubicBezTo>
                      <a:pt x="12176" y="888"/>
                      <a:pt x="12176" y="888"/>
                      <a:pt x="12176" y="888"/>
                    </a:cubicBezTo>
                    <a:cubicBezTo>
                      <a:pt x="12282" y="592"/>
                      <a:pt x="12282" y="592"/>
                      <a:pt x="12282" y="592"/>
                    </a:cubicBezTo>
                    <a:cubicBezTo>
                      <a:pt x="12282" y="592"/>
                      <a:pt x="12282" y="592"/>
                      <a:pt x="12282" y="592"/>
                    </a:cubicBezTo>
                    <a:cubicBezTo>
                      <a:pt x="12176" y="592"/>
                      <a:pt x="12176" y="592"/>
                      <a:pt x="12176" y="592"/>
                    </a:cubicBezTo>
                    <a:cubicBezTo>
                      <a:pt x="12071" y="592"/>
                      <a:pt x="12071" y="592"/>
                      <a:pt x="12071" y="592"/>
                    </a:cubicBezTo>
                    <a:cubicBezTo>
                      <a:pt x="11965" y="592"/>
                      <a:pt x="11965" y="592"/>
                      <a:pt x="11965" y="592"/>
                    </a:cubicBezTo>
                    <a:cubicBezTo>
                      <a:pt x="12071" y="888"/>
                      <a:pt x="12071" y="888"/>
                      <a:pt x="12071" y="888"/>
                    </a:cubicBezTo>
                    <a:close/>
                    <a:moveTo>
                      <a:pt x="11329" y="2071"/>
                    </a:moveTo>
                    <a:cubicBezTo>
                      <a:pt x="11329" y="2071"/>
                      <a:pt x="11329" y="2071"/>
                      <a:pt x="11329" y="2071"/>
                    </a:cubicBezTo>
                    <a:cubicBezTo>
                      <a:pt x="11329" y="2367"/>
                      <a:pt x="11329" y="2367"/>
                      <a:pt x="11329" y="2367"/>
                    </a:cubicBezTo>
                    <a:cubicBezTo>
                      <a:pt x="11329" y="2071"/>
                      <a:pt x="11329" y="2071"/>
                      <a:pt x="11329" y="2071"/>
                    </a:cubicBezTo>
                    <a:cubicBezTo>
                      <a:pt x="11329" y="2071"/>
                      <a:pt x="11329" y="2071"/>
                      <a:pt x="11329" y="2071"/>
                    </a:cubicBezTo>
                    <a:close/>
                    <a:moveTo>
                      <a:pt x="11435" y="1775"/>
                    </a:moveTo>
                    <a:cubicBezTo>
                      <a:pt x="11647" y="1479"/>
                      <a:pt x="11647" y="1479"/>
                      <a:pt x="11647" y="1479"/>
                    </a:cubicBezTo>
                    <a:cubicBezTo>
                      <a:pt x="11753" y="1479"/>
                      <a:pt x="11753" y="1479"/>
                      <a:pt x="11753" y="1479"/>
                    </a:cubicBezTo>
                    <a:cubicBezTo>
                      <a:pt x="11753" y="1479"/>
                      <a:pt x="11753" y="1479"/>
                      <a:pt x="11753" y="1479"/>
                    </a:cubicBezTo>
                    <a:cubicBezTo>
                      <a:pt x="11647" y="1775"/>
                      <a:pt x="11647" y="1775"/>
                      <a:pt x="11647" y="1775"/>
                    </a:cubicBezTo>
                    <a:cubicBezTo>
                      <a:pt x="11541" y="1775"/>
                      <a:pt x="11541" y="1775"/>
                      <a:pt x="11541" y="1775"/>
                    </a:cubicBezTo>
                    <a:cubicBezTo>
                      <a:pt x="11435" y="1775"/>
                      <a:pt x="11435" y="1775"/>
                      <a:pt x="11435" y="1775"/>
                    </a:cubicBezTo>
                    <a:close/>
                    <a:moveTo>
                      <a:pt x="10482" y="2959"/>
                    </a:moveTo>
                    <a:cubicBezTo>
                      <a:pt x="10588" y="3255"/>
                      <a:pt x="10588" y="3255"/>
                      <a:pt x="10588" y="3255"/>
                    </a:cubicBezTo>
                    <a:cubicBezTo>
                      <a:pt x="10482" y="2959"/>
                      <a:pt x="10482" y="2959"/>
                      <a:pt x="10482" y="2959"/>
                    </a:cubicBezTo>
                    <a:cubicBezTo>
                      <a:pt x="10482" y="2959"/>
                      <a:pt x="10482" y="2959"/>
                      <a:pt x="10482" y="2959"/>
                    </a:cubicBezTo>
                    <a:close/>
                    <a:moveTo>
                      <a:pt x="10482" y="2959"/>
                    </a:moveTo>
                    <a:cubicBezTo>
                      <a:pt x="10482" y="2959"/>
                      <a:pt x="10482" y="2959"/>
                      <a:pt x="10482" y="2959"/>
                    </a:cubicBezTo>
                    <a:cubicBezTo>
                      <a:pt x="10588" y="2959"/>
                      <a:pt x="10588" y="2959"/>
                      <a:pt x="10588" y="2959"/>
                    </a:cubicBezTo>
                    <a:cubicBezTo>
                      <a:pt x="10588" y="2959"/>
                      <a:pt x="10588" y="2959"/>
                      <a:pt x="10588" y="2959"/>
                    </a:cubicBezTo>
                    <a:cubicBezTo>
                      <a:pt x="10588" y="2959"/>
                      <a:pt x="10588" y="2959"/>
                      <a:pt x="10588" y="2959"/>
                    </a:cubicBezTo>
                    <a:cubicBezTo>
                      <a:pt x="10482" y="2959"/>
                      <a:pt x="10482" y="2959"/>
                      <a:pt x="10482" y="2959"/>
                    </a:cubicBezTo>
                    <a:close/>
                    <a:moveTo>
                      <a:pt x="10588" y="3551"/>
                    </a:moveTo>
                    <a:cubicBezTo>
                      <a:pt x="10482" y="3551"/>
                      <a:pt x="10482" y="3551"/>
                      <a:pt x="10482" y="3551"/>
                    </a:cubicBezTo>
                    <a:cubicBezTo>
                      <a:pt x="10588" y="3551"/>
                      <a:pt x="10588" y="3551"/>
                      <a:pt x="10588" y="3551"/>
                    </a:cubicBezTo>
                    <a:cubicBezTo>
                      <a:pt x="10588" y="3551"/>
                      <a:pt x="10588" y="3551"/>
                      <a:pt x="10588" y="3551"/>
                    </a:cubicBezTo>
                    <a:close/>
                    <a:moveTo>
                      <a:pt x="10482" y="3847"/>
                    </a:moveTo>
                    <a:cubicBezTo>
                      <a:pt x="10482" y="3847"/>
                      <a:pt x="10482" y="3847"/>
                      <a:pt x="10482" y="3847"/>
                    </a:cubicBezTo>
                    <a:cubicBezTo>
                      <a:pt x="10482" y="4142"/>
                      <a:pt x="10482" y="4142"/>
                      <a:pt x="10482" y="4142"/>
                    </a:cubicBezTo>
                    <a:cubicBezTo>
                      <a:pt x="10482" y="4142"/>
                      <a:pt x="10482" y="4142"/>
                      <a:pt x="10482" y="4142"/>
                    </a:cubicBezTo>
                    <a:cubicBezTo>
                      <a:pt x="10482" y="3847"/>
                      <a:pt x="10482" y="3847"/>
                      <a:pt x="10482" y="3847"/>
                    </a:cubicBezTo>
                    <a:close/>
                    <a:moveTo>
                      <a:pt x="9847" y="12427"/>
                    </a:moveTo>
                    <a:cubicBezTo>
                      <a:pt x="9953" y="12427"/>
                      <a:pt x="9953" y="12427"/>
                      <a:pt x="9953" y="12427"/>
                    </a:cubicBezTo>
                    <a:cubicBezTo>
                      <a:pt x="9953" y="12723"/>
                      <a:pt x="9953" y="12723"/>
                      <a:pt x="9953" y="12723"/>
                    </a:cubicBezTo>
                    <a:cubicBezTo>
                      <a:pt x="9847" y="12723"/>
                      <a:pt x="9847" y="12723"/>
                      <a:pt x="9847" y="12723"/>
                    </a:cubicBezTo>
                    <a:cubicBezTo>
                      <a:pt x="9847" y="12427"/>
                      <a:pt x="9847" y="12427"/>
                      <a:pt x="9847" y="12427"/>
                    </a:cubicBezTo>
                    <a:cubicBezTo>
                      <a:pt x="9847" y="12427"/>
                      <a:pt x="9847" y="12427"/>
                      <a:pt x="9847" y="12427"/>
                    </a:cubicBezTo>
                    <a:close/>
                    <a:moveTo>
                      <a:pt x="9847" y="12427"/>
                    </a:moveTo>
                    <a:cubicBezTo>
                      <a:pt x="9847" y="12723"/>
                      <a:pt x="9847" y="12723"/>
                      <a:pt x="9847" y="12723"/>
                    </a:cubicBezTo>
                    <a:cubicBezTo>
                      <a:pt x="9847" y="13019"/>
                      <a:pt x="9847" y="13019"/>
                      <a:pt x="9847" y="13019"/>
                    </a:cubicBezTo>
                    <a:cubicBezTo>
                      <a:pt x="9741" y="13019"/>
                      <a:pt x="9741" y="13019"/>
                      <a:pt x="9741" y="13019"/>
                    </a:cubicBezTo>
                    <a:cubicBezTo>
                      <a:pt x="9741" y="13019"/>
                      <a:pt x="9741" y="13019"/>
                      <a:pt x="9741" y="13019"/>
                    </a:cubicBezTo>
                    <a:cubicBezTo>
                      <a:pt x="9741" y="12723"/>
                      <a:pt x="9741" y="12723"/>
                      <a:pt x="9741" y="12723"/>
                    </a:cubicBezTo>
                    <a:cubicBezTo>
                      <a:pt x="9741" y="12427"/>
                      <a:pt x="9741" y="12427"/>
                      <a:pt x="9741" y="12427"/>
                    </a:cubicBezTo>
                    <a:cubicBezTo>
                      <a:pt x="9847" y="12132"/>
                      <a:pt x="9847" y="12132"/>
                      <a:pt x="9847" y="12132"/>
                    </a:cubicBezTo>
                    <a:cubicBezTo>
                      <a:pt x="9847" y="12427"/>
                      <a:pt x="9847" y="12427"/>
                      <a:pt x="9847" y="12427"/>
                    </a:cubicBezTo>
                    <a:close/>
                    <a:moveTo>
                      <a:pt x="6565" y="8581"/>
                    </a:moveTo>
                    <a:cubicBezTo>
                      <a:pt x="6671" y="8581"/>
                      <a:pt x="6671" y="8581"/>
                      <a:pt x="6671" y="8581"/>
                    </a:cubicBezTo>
                    <a:cubicBezTo>
                      <a:pt x="6776" y="8877"/>
                      <a:pt x="6776" y="8877"/>
                      <a:pt x="6776" y="8877"/>
                    </a:cubicBezTo>
                    <a:cubicBezTo>
                      <a:pt x="6671" y="8877"/>
                      <a:pt x="6671" y="8877"/>
                      <a:pt x="6671" y="8877"/>
                    </a:cubicBezTo>
                    <a:cubicBezTo>
                      <a:pt x="6565" y="8877"/>
                      <a:pt x="6565" y="8877"/>
                      <a:pt x="6565" y="8877"/>
                    </a:cubicBezTo>
                    <a:cubicBezTo>
                      <a:pt x="6565" y="8581"/>
                      <a:pt x="6565" y="8581"/>
                      <a:pt x="6565" y="8581"/>
                    </a:cubicBezTo>
                    <a:cubicBezTo>
                      <a:pt x="6565" y="8581"/>
                      <a:pt x="6565" y="8581"/>
                      <a:pt x="6565" y="8581"/>
                    </a:cubicBezTo>
                    <a:close/>
                    <a:moveTo>
                      <a:pt x="6671" y="9173"/>
                    </a:moveTo>
                    <a:cubicBezTo>
                      <a:pt x="6776" y="9173"/>
                      <a:pt x="6776" y="9173"/>
                      <a:pt x="6776" y="9173"/>
                    </a:cubicBezTo>
                    <a:cubicBezTo>
                      <a:pt x="6776" y="9173"/>
                      <a:pt x="6776" y="9173"/>
                      <a:pt x="6776" y="9173"/>
                    </a:cubicBezTo>
                    <a:cubicBezTo>
                      <a:pt x="6882" y="9468"/>
                      <a:pt x="6882" y="9468"/>
                      <a:pt x="6882" y="9468"/>
                    </a:cubicBezTo>
                    <a:cubicBezTo>
                      <a:pt x="6882" y="9468"/>
                      <a:pt x="6882" y="9468"/>
                      <a:pt x="6882" y="9468"/>
                    </a:cubicBezTo>
                    <a:cubicBezTo>
                      <a:pt x="6776" y="9468"/>
                      <a:pt x="6776" y="9468"/>
                      <a:pt x="6776" y="9468"/>
                    </a:cubicBezTo>
                    <a:cubicBezTo>
                      <a:pt x="6671" y="9468"/>
                      <a:pt x="6671" y="9468"/>
                      <a:pt x="6671" y="9468"/>
                    </a:cubicBezTo>
                    <a:cubicBezTo>
                      <a:pt x="6671" y="9173"/>
                      <a:pt x="6671" y="9173"/>
                      <a:pt x="6671" y="9173"/>
                    </a:cubicBezTo>
                    <a:cubicBezTo>
                      <a:pt x="6671" y="9173"/>
                      <a:pt x="6671" y="9173"/>
                      <a:pt x="6671" y="9173"/>
                    </a:cubicBezTo>
                    <a:close/>
                    <a:moveTo>
                      <a:pt x="6776" y="9468"/>
                    </a:moveTo>
                    <a:cubicBezTo>
                      <a:pt x="6882" y="9468"/>
                      <a:pt x="6882" y="9468"/>
                      <a:pt x="6882" y="9468"/>
                    </a:cubicBezTo>
                    <a:cubicBezTo>
                      <a:pt x="6882" y="9764"/>
                      <a:pt x="6882" y="9764"/>
                      <a:pt x="6882" y="9764"/>
                    </a:cubicBezTo>
                    <a:cubicBezTo>
                      <a:pt x="6882" y="9764"/>
                      <a:pt x="6882" y="9764"/>
                      <a:pt x="6882" y="9764"/>
                    </a:cubicBezTo>
                    <a:cubicBezTo>
                      <a:pt x="6776" y="10060"/>
                      <a:pt x="6776" y="10060"/>
                      <a:pt x="6776" y="10060"/>
                    </a:cubicBezTo>
                    <a:cubicBezTo>
                      <a:pt x="6776" y="9764"/>
                      <a:pt x="6776" y="9764"/>
                      <a:pt x="6776" y="9764"/>
                    </a:cubicBezTo>
                    <a:cubicBezTo>
                      <a:pt x="6776" y="9764"/>
                      <a:pt x="6776" y="9764"/>
                      <a:pt x="6776" y="9764"/>
                    </a:cubicBezTo>
                    <a:cubicBezTo>
                      <a:pt x="6776" y="9468"/>
                      <a:pt x="6776" y="9468"/>
                      <a:pt x="6776" y="9468"/>
                    </a:cubicBezTo>
                    <a:close/>
                    <a:moveTo>
                      <a:pt x="6565" y="6805"/>
                    </a:moveTo>
                    <a:cubicBezTo>
                      <a:pt x="6565" y="6214"/>
                      <a:pt x="6565" y="6214"/>
                      <a:pt x="6565" y="6214"/>
                    </a:cubicBezTo>
                    <a:cubicBezTo>
                      <a:pt x="6671" y="5918"/>
                      <a:pt x="6671" y="5918"/>
                      <a:pt x="6671" y="5918"/>
                    </a:cubicBezTo>
                    <a:cubicBezTo>
                      <a:pt x="6776" y="5918"/>
                      <a:pt x="6776" y="5918"/>
                      <a:pt x="6776" y="5918"/>
                    </a:cubicBezTo>
                    <a:cubicBezTo>
                      <a:pt x="6776" y="5622"/>
                      <a:pt x="6776" y="5622"/>
                      <a:pt x="6776" y="5622"/>
                    </a:cubicBezTo>
                    <a:cubicBezTo>
                      <a:pt x="6882" y="6214"/>
                      <a:pt x="6882" y="6214"/>
                      <a:pt x="6882" y="6214"/>
                    </a:cubicBezTo>
                    <a:cubicBezTo>
                      <a:pt x="7094" y="6510"/>
                      <a:pt x="7094" y="6510"/>
                      <a:pt x="7094" y="6510"/>
                    </a:cubicBezTo>
                    <a:cubicBezTo>
                      <a:pt x="7094" y="6510"/>
                      <a:pt x="7094" y="6510"/>
                      <a:pt x="7094" y="6510"/>
                    </a:cubicBezTo>
                    <a:cubicBezTo>
                      <a:pt x="7200" y="6805"/>
                      <a:pt x="7200" y="6805"/>
                      <a:pt x="7200" y="6805"/>
                    </a:cubicBezTo>
                    <a:cubicBezTo>
                      <a:pt x="7200" y="7101"/>
                      <a:pt x="7200" y="7101"/>
                      <a:pt x="7200" y="7101"/>
                    </a:cubicBezTo>
                    <a:cubicBezTo>
                      <a:pt x="7306" y="7101"/>
                      <a:pt x="7306" y="7101"/>
                      <a:pt x="7306" y="7101"/>
                    </a:cubicBezTo>
                    <a:cubicBezTo>
                      <a:pt x="7412" y="6805"/>
                      <a:pt x="7412" y="6805"/>
                      <a:pt x="7412" y="6805"/>
                    </a:cubicBezTo>
                    <a:cubicBezTo>
                      <a:pt x="7412" y="6805"/>
                      <a:pt x="7412" y="6805"/>
                      <a:pt x="7412" y="6805"/>
                    </a:cubicBezTo>
                    <a:cubicBezTo>
                      <a:pt x="7518" y="6805"/>
                      <a:pt x="7518" y="6805"/>
                      <a:pt x="7518" y="6805"/>
                    </a:cubicBezTo>
                    <a:cubicBezTo>
                      <a:pt x="7624" y="6805"/>
                      <a:pt x="7624" y="6805"/>
                      <a:pt x="7624" y="6805"/>
                    </a:cubicBezTo>
                    <a:cubicBezTo>
                      <a:pt x="7941" y="6805"/>
                      <a:pt x="7941" y="6805"/>
                      <a:pt x="7941" y="6805"/>
                    </a:cubicBezTo>
                    <a:cubicBezTo>
                      <a:pt x="8153" y="6510"/>
                      <a:pt x="8153" y="6510"/>
                      <a:pt x="8153" y="6510"/>
                    </a:cubicBezTo>
                    <a:cubicBezTo>
                      <a:pt x="8259" y="6214"/>
                      <a:pt x="8259" y="6214"/>
                      <a:pt x="8259" y="6214"/>
                    </a:cubicBezTo>
                    <a:cubicBezTo>
                      <a:pt x="8471" y="6214"/>
                      <a:pt x="8471" y="6214"/>
                      <a:pt x="8471" y="6214"/>
                    </a:cubicBezTo>
                    <a:cubicBezTo>
                      <a:pt x="8576" y="6510"/>
                      <a:pt x="8576" y="6510"/>
                      <a:pt x="8576" y="6510"/>
                    </a:cubicBezTo>
                    <a:cubicBezTo>
                      <a:pt x="8576" y="6510"/>
                      <a:pt x="8576" y="6510"/>
                      <a:pt x="8576" y="6510"/>
                    </a:cubicBezTo>
                    <a:cubicBezTo>
                      <a:pt x="8682" y="6510"/>
                      <a:pt x="8682" y="6510"/>
                      <a:pt x="8682" y="6510"/>
                    </a:cubicBezTo>
                    <a:cubicBezTo>
                      <a:pt x="8894" y="6214"/>
                      <a:pt x="8894" y="6214"/>
                      <a:pt x="8894" y="6214"/>
                    </a:cubicBezTo>
                    <a:cubicBezTo>
                      <a:pt x="9106" y="6214"/>
                      <a:pt x="9106" y="6214"/>
                      <a:pt x="9106" y="6214"/>
                    </a:cubicBezTo>
                    <a:cubicBezTo>
                      <a:pt x="9106" y="5918"/>
                      <a:pt x="9106" y="5918"/>
                      <a:pt x="9106" y="5918"/>
                    </a:cubicBezTo>
                    <a:cubicBezTo>
                      <a:pt x="9318" y="5326"/>
                      <a:pt x="9318" y="5326"/>
                      <a:pt x="9318" y="5326"/>
                    </a:cubicBezTo>
                    <a:cubicBezTo>
                      <a:pt x="9424" y="4734"/>
                      <a:pt x="9424" y="4734"/>
                      <a:pt x="9424" y="4734"/>
                    </a:cubicBezTo>
                    <a:cubicBezTo>
                      <a:pt x="9529" y="4438"/>
                      <a:pt x="9529" y="4438"/>
                      <a:pt x="9529" y="4438"/>
                    </a:cubicBezTo>
                    <a:cubicBezTo>
                      <a:pt x="9635" y="3255"/>
                      <a:pt x="9635" y="3255"/>
                      <a:pt x="9635" y="3255"/>
                    </a:cubicBezTo>
                    <a:cubicBezTo>
                      <a:pt x="9635" y="3255"/>
                      <a:pt x="9635" y="3255"/>
                      <a:pt x="9635" y="3255"/>
                    </a:cubicBezTo>
                    <a:cubicBezTo>
                      <a:pt x="9635" y="2959"/>
                      <a:pt x="9635" y="2959"/>
                      <a:pt x="9635" y="2959"/>
                    </a:cubicBezTo>
                    <a:cubicBezTo>
                      <a:pt x="9635" y="2959"/>
                      <a:pt x="9635" y="2959"/>
                      <a:pt x="9635" y="2959"/>
                    </a:cubicBezTo>
                    <a:cubicBezTo>
                      <a:pt x="9741" y="2663"/>
                      <a:pt x="9741" y="2663"/>
                      <a:pt x="9741" y="2663"/>
                    </a:cubicBezTo>
                    <a:cubicBezTo>
                      <a:pt x="9847" y="2663"/>
                      <a:pt x="9847" y="2663"/>
                      <a:pt x="9847" y="2663"/>
                    </a:cubicBezTo>
                    <a:cubicBezTo>
                      <a:pt x="9953" y="2663"/>
                      <a:pt x="9953" y="2663"/>
                      <a:pt x="9953" y="2663"/>
                    </a:cubicBezTo>
                    <a:cubicBezTo>
                      <a:pt x="10165" y="2663"/>
                      <a:pt x="10165" y="2663"/>
                      <a:pt x="10165" y="2663"/>
                    </a:cubicBezTo>
                    <a:cubicBezTo>
                      <a:pt x="10271" y="2663"/>
                      <a:pt x="10271" y="2663"/>
                      <a:pt x="10271" y="2663"/>
                    </a:cubicBezTo>
                    <a:cubicBezTo>
                      <a:pt x="10376" y="2663"/>
                      <a:pt x="10376" y="2663"/>
                      <a:pt x="10376" y="2663"/>
                    </a:cubicBezTo>
                    <a:cubicBezTo>
                      <a:pt x="10482" y="2663"/>
                      <a:pt x="10482" y="2663"/>
                      <a:pt x="10482" y="2663"/>
                    </a:cubicBezTo>
                    <a:cubicBezTo>
                      <a:pt x="10482" y="2959"/>
                      <a:pt x="10482" y="2959"/>
                      <a:pt x="10482" y="2959"/>
                    </a:cubicBezTo>
                    <a:cubicBezTo>
                      <a:pt x="10376" y="2959"/>
                      <a:pt x="10376" y="2959"/>
                      <a:pt x="10376" y="2959"/>
                    </a:cubicBezTo>
                    <a:cubicBezTo>
                      <a:pt x="10482" y="2959"/>
                      <a:pt x="10482" y="2959"/>
                      <a:pt x="10482" y="2959"/>
                    </a:cubicBezTo>
                    <a:cubicBezTo>
                      <a:pt x="10376" y="2959"/>
                      <a:pt x="10376" y="2959"/>
                      <a:pt x="10376" y="2959"/>
                    </a:cubicBezTo>
                    <a:cubicBezTo>
                      <a:pt x="10482" y="3255"/>
                      <a:pt x="10482" y="3255"/>
                      <a:pt x="10482" y="3255"/>
                    </a:cubicBezTo>
                    <a:cubicBezTo>
                      <a:pt x="10588" y="3551"/>
                      <a:pt x="10588" y="3551"/>
                      <a:pt x="10588" y="3551"/>
                    </a:cubicBezTo>
                    <a:cubicBezTo>
                      <a:pt x="10482" y="3551"/>
                      <a:pt x="10482" y="3551"/>
                      <a:pt x="10482" y="3551"/>
                    </a:cubicBezTo>
                    <a:cubicBezTo>
                      <a:pt x="10376" y="3551"/>
                      <a:pt x="10376" y="3551"/>
                      <a:pt x="10376" y="3551"/>
                    </a:cubicBezTo>
                    <a:cubicBezTo>
                      <a:pt x="10376" y="3551"/>
                      <a:pt x="10376" y="3551"/>
                      <a:pt x="10376" y="3551"/>
                    </a:cubicBezTo>
                    <a:cubicBezTo>
                      <a:pt x="10376" y="3847"/>
                      <a:pt x="10376" y="3847"/>
                      <a:pt x="10376" y="3847"/>
                    </a:cubicBezTo>
                    <a:cubicBezTo>
                      <a:pt x="10482" y="3847"/>
                      <a:pt x="10482" y="3847"/>
                      <a:pt x="10482" y="3847"/>
                    </a:cubicBezTo>
                    <a:cubicBezTo>
                      <a:pt x="10482" y="3847"/>
                      <a:pt x="10482" y="3847"/>
                      <a:pt x="10482" y="3847"/>
                    </a:cubicBezTo>
                    <a:cubicBezTo>
                      <a:pt x="10376" y="4142"/>
                      <a:pt x="10376" y="4142"/>
                      <a:pt x="10376" y="4142"/>
                    </a:cubicBezTo>
                    <a:cubicBezTo>
                      <a:pt x="10376" y="4142"/>
                      <a:pt x="10376" y="4142"/>
                      <a:pt x="10376" y="4142"/>
                    </a:cubicBezTo>
                    <a:cubicBezTo>
                      <a:pt x="10482" y="4438"/>
                      <a:pt x="10482" y="4438"/>
                      <a:pt x="10482" y="4438"/>
                    </a:cubicBezTo>
                    <a:cubicBezTo>
                      <a:pt x="10482" y="4734"/>
                      <a:pt x="10482" y="4734"/>
                      <a:pt x="10482" y="4734"/>
                    </a:cubicBezTo>
                    <a:cubicBezTo>
                      <a:pt x="10694" y="5030"/>
                      <a:pt x="10694" y="5030"/>
                      <a:pt x="10694" y="5030"/>
                    </a:cubicBezTo>
                    <a:cubicBezTo>
                      <a:pt x="10694" y="5030"/>
                      <a:pt x="10694" y="5030"/>
                      <a:pt x="10694" y="5030"/>
                    </a:cubicBezTo>
                    <a:cubicBezTo>
                      <a:pt x="10694" y="5326"/>
                      <a:pt x="10694" y="5326"/>
                      <a:pt x="10694" y="5326"/>
                    </a:cubicBezTo>
                    <a:cubicBezTo>
                      <a:pt x="10588" y="5326"/>
                      <a:pt x="10588" y="5326"/>
                      <a:pt x="10588" y="5326"/>
                    </a:cubicBezTo>
                    <a:cubicBezTo>
                      <a:pt x="10482" y="5622"/>
                      <a:pt x="10482" y="5622"/>
                      <a:pt x="10482" y="5622"/>
                    </a:cubicBezTo>
                    <a:cubicBezTo>
                      <a:pt x="10588" y="5622"/>
                      <a:pt x="10588" y="5622"/>
                      <a:pt x="10588" y="5622"/>
                    </a:cubicBezTo>
                    <a:cubicBezTo>
                      <a:pt x="10588" y="5918"/>
                      <a:pt x="10588" y="5918"/>
                      <a:pt x="10588" y="5918"/>
                    </a:cubicBezTo>
                    <a:cubicBezTo>
                      <a:pt x="10694" y="5918"/>
                      <a:pt x="10694" y="5918"/>
                      <a:pt x="10694" y="5918"/>
                    </a:cubicBezTo>
                    <a:cubicBezTo>
                      <a:pt x="10906" y="6510"/>
                      <a:pt x="10906" y="6510"/>
                      <a:pt x="10906" y="6510"/>
                    </a:cubicBezTo>
                    <a:cubicBezTo>
                      <a:pt x="10906" y="6510"/>
                      <a:pt x="10906" y="6510"/>
                      <a:pt x="10906" y="6510"/>
                    </a:cubicBezTo>
                    <a:cubicBezTo>
                      <a:pt x="11012" y="6805"/>
                      <a:pt x="11012" y="6805"/>
                      <a:pt x="11012" y="6805"/>
                    </a:cubicBezTo>
                    <a:cubicBezTo>
                      <a:pt x="11012" y="6805"/>
                      <a:pt x="11012" y="6805"/>
                      <a:pt x="11012" y="6805"/>
                    </a:cubicBezTo>
                    <a:cubicBezTo>
                      <a:pt x="11118" y="6805"/>
                      <a:pt x="11118" y="6805"/>
                      <a:pt x="11118" y="6805"/>
                    </a:cubicBezTo>
                    <a:cubicBezTo>
                      <a:pt x="11118" y="7101"/>
                      <a:pt x="11118" y="7101"/>
                      <a:pt x="11118" y="7101"/>
                    </a:cubicBezTo>
                    <a:cubicBezTo>
                      <a:pt x="11012" y="7101"/>
                      <a:pt x="11012" y="7101"/>
                      <a:pt x="11012" y="7101"/>
                    </a:cubicBezTo>
                    <a:cubicBezTo>
                      <a:pt x="11012" y="7101"/>
                      <a:pt x="11012" y="7101"/>
                      <a:pt x="11012" y="7101"/>
                    </a:cubicBezTo>
                    <a:cubicBezTo>
                      <a:pt x="10906" y="7101"/>
                      <a:pt x="10906" y="7101"/>
                      <a:pt x="10906" y="7101"/>
                    </a:cubicBezTo>
                    <a:cubicBezTo>
                      <a:pt x="10800" y="7101"/>
                      <a:pt x="10800" y="7101"/>
                      <a:pt x="10800" y="7101"/>
                    </a:cubicBezTo>
                    <a:cubicBezTo>
                      <a:pt x="10588" y="6805"/>
                      <a:pt x="10588" y="6805"/>
                      <a:pt x="10588" y="6805"/>
                    </a:cubicBezTo>
                    <a:cubicBezTo>
                      <a:pt x="10694" y="7101"/>
                      <a:pt x="10694" y="7101"/>
                      <a:pt x="10694" y="7101"/>
                    </a:cubicBezTo>
                    <a:cubicBezTo>
                      <a:pt x="10694" y="7101"/>
                      <a:pt x="10694" y="7101"/>
                      <a:pt x="10694" y="7101"/>
                    </a:cubicBezTo>
                    <a:cubicBezTo>
                      <a:pt x="10588" y="7101"/>
                      <a:pt x="10588" y="7101"/>
                      <a:pt x="10588" y="7101"/>
                    </a:cubicBezTo>
                    <a:cubicBezTo>
                      <a:pt x="10482" y="7397"/>
                      <a:pt x="10482" y="7397"/>
                      <a:pt x="10482" y="7397"/>
                    </a:cubicBezTo>
                    <a:cubicBezTo>
                      <a:pt x="10482" y="7397"/>
                      <a:pt x="10482" y="7397"/>
                      <a:pt x="10482" y="7397"/>
                    </a:cubicBezTo>
                    <a:cubicBezTo>
                      <a:pt x="10482" y="7693"/>
                      <a:pt x="10482" y="7693"/>
                      <a:pt x="10482" y="7693"/>
                    </a:cubicBezTo>
                    <a:cubicBezTo>
                      <a:pt x="10482" y="7989"/>
                      <a:pt x="10482" y="7989"/>
                      <a:pt x="10482" y="7989"/>
                    </a:cubicBezTo>
                    <a:cubicBezTo>
                      <a:pt x="10376" y="8285"/>
                      <a:pt x="10376" y="8285"/>
                      <a:pt x="10376" y="8285"/>
                    </a:cubicBezTo>
                    <a:cubicBezTo>
                      <a:pt x="10376" y="8581"/>
                      <a:pt x="10376" y="8581"/>
                      <a:pt x="10376" y="8581"/>
                    </a:cubicBezTo>
                    <a:cubicBezTo>
                      <a:pt x="10271" y="8877"/>
                      <a:pt x="10271" y="8877"/>
                      <a:pt x="10271" y="8877"/>
                    </a:cubicBezTo>
                    <a:cubicBezTo>
                      <a:pt x="10271" y="9173"/>
                      <a:pt x="10271" y="9173"/>
                      <a:pt x="10271" y="9173"/>
                    </a:cubicBezTo>
                    <a:cubicBezTo>
                      <a:pt x="10271" y="9468"/>
                      <a:pt x="10271" y="9468"/>
                      <a:pt x="10271" y="9468"/>
                    </a:cubicBezTo>
                    <a:cubicBezTo>
                      <a:pt x="10165" y="9764"/>
                      <a:pt x="10165" y="9764"/>
                      <a:pt x="10165" y="9764"/>
                    </a:cubicBezTo>
                    <a:cubicBezTo>
                      <a:pt x="10059" y="9468"/>
                      <a:pt x="10059" y="9468"/>
                      <a:pt x="10059" y="9468"/>
                    </a:cubicBezTo>
                    <a:cubicBezTo>
                      <a:pt x="10059" y="9468"/>
                      <a:pt x="10059" y="9468"/>
                      <a:pt x="10059" y="9468"/>
                    </a:cubicBezTo>
                    <a:cubicBezTo>
                      <a:pt x="10059" y="9468"/>
                      <a:pt x="10059" y="9468"/>
                      <a:pt x="10059" y="9468"/>
                    </a:cubicBezTo>
                    <a:cubicBezTo>
                      <a:pt x="10059" y="9764"/>
                      <a:pt x="10059" y="9764"/>
                      <a:pt x="10059" y="9764"/>
                    </a:cubicBezTo>
                    <a:cubicBezTo>
                      <a:pt x="9953" y="10060"/>
                      <a:pt x="9953" y="10060"/>
                      <a:pt x="9953" y="10060"/>
                    </a:cubicBezTo>
                    <a:cubicBezTo>
                      <a:pt x="9953" y="10356"/>
                      <a:pt x="9953" y="10356"/>
                      <a:pt x="9953" y="10356"/>
                    </a:cubicBezTo>
                    <a:cubicBezTo>
                      <a:pt x="9953" y="10356"/>
                      <a:pt x="9953" y="10356"/>
                      <a:pt x="9953" y="10356"/>
                    </a:cubicBezTo>
                    <a:cubicBezTo>
                      <a:pt x="9847" y="10356"/>
                      <a:pt x="9847" y="10356"/>
                      <a:pt x="9847" y="10356"/>
                    </a:cubicBezTo>
                    <a:cubicBezTo>
                      <a:pt x="9847" y="10356"/>
                      <a:pt x="9847" y="10356"/>
                      <a:pt x="9847" y="10356"/>
                    </a:cubicBezTo>
                    <a:cubicBezTo>
                      <a:pt x="9847" y="10652"/>
                      <a:pt x="9847" y="10652"/>
                      <a:pt x="9847" y="10652"/>
                    </a:cubicBezTo>
                    <a:cubicBezTo>
                      <a:pt x="9953" y="10356"/>
                      <a:pt x="9953" y="10356"/>
                      <a:pt x="9953" y="10356"/>
                    </a:cubicBezTo>
                    <a:cubicBezTo>
                      <a:pt x="9953" y="10652"/>
                      <a:pt x="9953" y="10652"/>
                      <a:pt x="9953" y="10652"/>
                    </a:cubicBezTo>
                    <a:cubicBezTo>
                      <a:pt x="9953" y="10652"/>
                      <a:pt x="9953" y="10652"/>
                      <a:pt x="9953" y="10652"/>
                    </a:cubicBezTo>
                    <a:cubicBezTo>
                      <a:pt x="9847" y="10948"/>
                      <a:pt x="9847" y="10948"/>
                      <a:pt x="9847" y="10948"/>
                    </a:cubicBezTo>
                    <a:cubicBezTo>
                      <a:pt x="9953" y="10948"/>
                      <a:pt x="9953" y="10948"/>
                      <a:pt x="9953" y="10948"/>
                    </a:cubicBezTo>
                    <a:cubicBezTo>
                      <a:pt x="9953" y="10948"/>
                      <a:pt x="9953" y="10948"/>
                      <a:pt x="9953" y="10948"/>
                    </a:cubicBezTo>
                    <a:cubicBezTo>
                      <a:pt x="9953" y="10948"/>
                      <a:pt x="9953" y="10948"/>
                      <a:pt x="9953" y="10948"/>
                    </a:cubicBezTo>
                    <a:cubicBezTo>
                      <a:pt x="9953" y="11244"/>
                      <a:pt x="9953" y="11244"/>
                      <a:pt x="9953" y="11244"/>
                    </a:cubicBezTo>
                    <a:cubicBezTo>
                      <a:pt x="9847" y="11244"/>
                      <a:pt x="9847" y="11244"/>
                      <a:pt x="9847" y="11244"/>
                    </a:cubicBezTo>
                    <a:cubicBezTo>
                      <a:pt x="9847" y="11244"/>
                      <a:pt x="9847" y="11244"/>
                      <a:pt x="9847" y="11244"/>
                    </a:cubicBezTo>
                    <a:cubicBezTo>
                      <a:pt x="9847" y="11244"/>
                      <a:pt x="9847" y="11244"/>
                      <a:pt x="9847" y="11244"/>
                    </a:cubicBezTo>
                    <a:cubicBezTo>
                      <a:pt x="9953" y="11244"/>
                      <a:pt x="9953" y="11244"/>
                      <a:pt x="9953" y="11244"/>
                    </a:cubicBezTo>
                    <a:cubicBezTo>
                      <a:pt x="9953" y="11540"/>
                      <a:pt x="9953" y="11540"/>
                      <a:pt x="9953" y="11540"/>
                    </a:cubicBezTo>
                    <a:cubicBezTo>
                      <a:pt x="9847" y="11836"/>
                      <a:pt x="9847" y="11836"/>
                      <a:pt x="9847" y="11836"/>
                    </a:cubicBezTo>
                    <a:cubicBezTo>
                      <a:pt x="9847" y="11836"/>
                      <a:pt x="9847" y="11836"/>
                      <a:pt x="9847" y="11836"/>
                    </a:cubicBezTo>
                    <a:cubicBezTo>
                      <a:pt x="9741" y="11836"/>
                      <a:pt x="9741" y="11836"/>
                      <a:pt x="9741" y="11836"/>
                    </a:cubicBezTo>
                    <a:cubicBezTo>
                      <a:pt x="9741" y="12132"/>
                      <a:pt x="9741" y="12132"/>
                      <a:pt x="9741" y="12132"/>
                    </a:cubicBezTo>
                    <a:cubicBezTo>
                      <a:pt x="9741" y="12132"/>
                      <a:pt x="9741" y="12132"/>
                      <a:pt x="9741" y="12132"/>
                    </a:cubicBezTo>
                    <a:cubicBezTo>
                      <a:pt x="9635" y="12723"/>
                      <a:pt x="9635" y="12723"/>
                      <a:pt x="9635" y="12723"/>
                    </a:cubicBezTo>
                    <a:cubicBezTo>
                      <a:pt x="9529" y="13019"/>
                      <a:pt x="9529" y="13019"/>
                      <a:pt x="9529" y="13019"/>
                    </a:cubicBezTo>
                    <a:cubicBezTo>
                      <a:pt x="9318" y="13019"/>
                      <a:pt x="9318" y="13019"/>
                      <a:pt x="9318" y="13019"/>
                    </a:cubicBezTo>
                    <a:cubicBezTo>
                      <a:pt x="9212" y="13315"/>
                      <a:pt x="9212" y="13315"/>
                      <a:pt x="9212" y="13315"/>
                    </a:cubicBezTo>
                    <a:cubicBezTo>
                      <a:pt x="9106" y="13315"/>
                      <a:pt x="9106" y="13315"/>
                      <a:pt x="9106" y="13315"/>
                    </a:cubicBezTo>
                    <a:cubicBezTo>
                      <a:pt x="9106" y="13019"/>
                      <a:pt x="9106" y="13019"/>
                      <a:pt x="9106" y="13019"/>
                    </a:cubicBezTo>
                    <a:cubicBezTo>
                      <a:pt x="9106" y="12723"/>
                      <a:pt x="9106" y="12723"/>
                      <a:pt x="9106" y="12723"/>
                    </a:cubicBezTo>
                    <a:cubicBezTo>
                      <a:pt x="9000" y="12427"/>
                      <a:pt x="9000" y="12427"/>
                      <a:pt x="9000" y="12427"/>
                    </a:cubicBezTo>
                    <a:cubicBezTo>
                      <a:pt x="9000" y="12427"/>
                      <a:pt x="9000" y="12427"/>
                      <a:pt x="9000" y="12427"/>
                    </a:cubicBezTo>
                    <a:cubicBezTo>
                      <a:pt x="9000" y="12427"/>
                      <a:pt x="9000" y="12427"/>
                      <a:pt x="9000" y="12427"/>
                    </a:cubicBezTo>
                    <a:cubicBezTo>
                      <a:pt x="8894" y="12427"/>
                      <a:pt x="8894" y="12427"/>
                      <a:pt x="8894" y="12427"/>
                    </a:cubicBezTo>
                    <a:cubicBezTo>
                      <a:pt x="8894" y="12427"/>
                      <a:pt x="8894" y="12427"/>
                      <a:pt x="8894" y="12427"/>
                    </a:cubicBezTo>
                    <a:cubicBezTo>
                      <a:pt x="8788" y="12427"/>
                      <a:pt x="8788" y="12427"/>
                      <a:pt x="8788" y="12427"/>
                    </a:cubicBezTo>
                    <a:cubicBezTo>
                      <a:pt x="8788" y="12132"/>
                      <a:pt x="8788" y="12132"/>
                      <a:pt x="8788" y="12132"/>
                    </a:cubicBezTo>
                    <a:cubicBezTo>
                      <a:pt x="8682" y="12427"/>
                      <a:pt x="8682" y="12427"/>
                      <a:pt x="8682" y="12427"/>
                    </a:cubicBezTo>
                    <a:cubicBezTo>
                      <a:pt x="8788" y="12427"/>
                      <a:pt x="8788" y="12427"/>
                      <a:pt x="8788" y="12427"/>
                    </a:cubicBezTo>
                    <a:cubicBezTo>
                      <a:pt x="8682" y="12427"/>
                      <a:pt x="8682" y="12427"/>
                      <a:pt x="8682" y="12427"/>
                    </a:cubicBezTo>
                    <a:cubicBezTo>
                      <a:pt x="8682" y="12427"/>
                      <a:pt x="8682" y="12427"/>
                      <a:pt x="8682" y="12427"/>
                    </a:cubicBezTo>
                    <a:cubicBezTo>
                      <a:pt x="8682" y="12132"/>
                      <a:pt x="8682" y="12132"/>
                      <a:pt x="8682" y="12132"/>
                    </a:cubicBezTo>
                    <a:cubicBezTo>
                      <a:pt x="8576" y="12132"/>
                      <a:pt x="8576" y="12132"/>
                      <a:pt x="8576" y="12132"/>
                    </a:cubicBezTo>
                    <a:cubicBezTo>
                      <a:pt x="8576" y="12132"/>
                      <a:pt x="8576" y="12132"/>
                      <a:pt x="8576" y="12132"/>
                    </a:cubicBezTo>
                    <a:cubicBezTo>
                      <a:pt x="8471" y="11836"/>
                      <a:pt x="8471" y="11836"/>
                      <a:pt x="8471" y="11836"/>
                    </a:cubicBezTo>
                    <a:cubicBezTo>
                      <a:pt x="8365" y="11836"/>
                      <a:pt x="8365" y="11836"/>
                      <a:pt x="8365" y="11836"/>
                    </a:cubicBezTo>
                    <a:cubicBezTo>
                      <a:pt x="8365" y="12132"/>
                      <a:pt x="8365" y="12132"/>
                      <a:pt x="8365" y="12132"/>
                    </a:cubicBezTo>
                    <a:cubicBezTo>
                      <a:pt x="8153" y="12132"/>
                      <a:pt x="8153" y="12132"/>
                      <a:pt x="8153" y="12132"/>
                    </a:cubicBezTo>
                    <a:cubicBezTo>
                      <a:pt x="8153" y="12427"/>
                      <a:pt x="8153" y="12427"/>
                      <a:pt x="8153" y="12427"/>
                    </a:cubicBezTo>
                    <a:cubicBezTo>
                      <a:pt x="8153" y="12427"/>
                      <a:pt x="8153" y="12427"/>
                      <a:pt x="8153" y="12427"/>
                    </a:cubicBezTo>
                    <a:cubicBezTo>
                      <a:pt x="8047" y="12132"/>
                      <a:pt x="8047" y="12132"/>
                      <a:pt x="8047" y="12132"/>
                    </a:cubicBezTo>
                    <a:cubicBezTo>
                      <a:pt x="8047" y="12427"/>
                      <a:pt x="8047" y="12427"/>
                      <a:pt x="8047" y="12427"/>
                    </a:cubicBezTo>
                    <a:cubicBezTo>
                      <a:pt x="7941" y="12723"/>
                      <a:pt x="7941" y="12723"/>
                      <a:pt x="7941" y="12723"/>
                    </a:cubicBezTo>
                    <a:cubicBezTo>
                      <a:pt x="7835" y="12723"/>
                      <a:pt x="7835" y="12723"/>
                      <a:pt x="7835" y="12723"/>
                    </a:cubicBezTo>
                    <a:cubicBezTo>
                      <a:pt x="7835" y="12427"/>
                      <a:pt x="7835" y="12427"/>
                      <a:pt x="7835" y="12427"/>
                    </a:cubicBezTo>
                    <a:cubicBezTo>
                      <a:pt x="7835" y="12132"/>
                      <a:pt x="7835" y="12132"/>
                      <a:pt x="7835" y="12132"/>
                    </a:cubicBezTo>
                    <a:cubicBezTo>
                      <a:pt x="7835" y="11836"/>
                      <a:pt x="7835" y="11836"/>
                      <a:pt x="7835" y="11836"/>
                    </a:cubicBezTo>
                    <a:cubicBezTo>
                      <a:pt x="7835" y="11540"/>
                      <a:pt x="7835" y="11540"/>
                      <a:pt x="7835" y="11540"/>
                    </a:cubicBezTo>
                    <a:cubicBezTo>
                      <a:pt x="7835" y="11244"/>
                      <a:pt x="7835" y="11244"/>
                      <a:pt x="7835" y="11244"/>
                    </a:cubicBezTo>
                    <a:cubicBezTo>
                      <a:pt x="7835" y="11540"/>
                      <a:pt x="7835" y="11540"/>
                      <a:pt x="7835" y="11540"/>
                    </a:cubicBezTo>
                    <a:cubicBezTo>
                      <a:pt x="7729" y="11836"/>
                      <a:pt x="7729" y="11836"/>
                      <a:pt x="7729" y="11836"/>
                    </a:cubicBezTo>
                    <a:cubicBezTo>
                      <a:pt x="7729" y="11836"/>
                      <a:pt x="7729" y="11836"/>
                      <a:pt x="7729" y="11836"/>
                    </a:cubicBezTo>
                    <a:cubicBezTo>
                      <a:pt x="7624" y="11836"/>
                      <a:pt x="7624" y="11836"/>
                      <a:pt x="7624" y="11836"/>
                    </a:cubicBezTo>
                    <a:cubicBezTo>
                      <a:pt x="7518" y="11836"/>
                      <a:pt x="7518" y="11836"/>
                      <a:pt x="7518" y="11836"/>
                    </a:cubicBezTo>
                    <a:cubicBezTo>
                      <a:pt x="7412" y="11836"/>
                      <a:pt x="7412" y="11836"/>
                      <a:pt x="7412" y="11836"/>
                    </a:cubicBezTo>
                    <a:cubicBezTo>
                      <a:pt x="7412" y="11836"/>
                      <a:pt x="7412" y="11836"/>
                      <a:pt x="7412" y="11836"/>
                    </a:cubicBezTo>
                    <a:cubicBezTo>
                      <a:pt x="7306" y="11836"/>
                      <a:pt x="7306" y="11836"/>
                      <a:pt x="7306" y="11836"/>
                    </a:cubicBezTo>
                    <a:cubicBezTo>
                      <a:pt x="7200" y="11540"/>
                      <a:pt x="7200" y="11540"/>
                      <a:pt x="7200" y="11540"/>
                    </a:cubicBezTo>
                    <a:cubicBezTo>
                      <a:pt x="7200" y="11836"/>
                      <a:pt x="7200" y="11836"/>
                      <a:pt x="7200" y="11836"/>
                    </a:cubicBezTo>
                    <a:cubicBezTo>
                      <a:pt x="7094" y="11836"/>
                      <a:pt x="7094" y="11836"/>
                      <a:pt x="7094" y="11836"/>
                    </a:cubicBezTo>
                    <a:cubicBezTo>
                      <a:pt x="7094" y="11540"/>
                      <a:pt x="7094" y="11540"/>
                      <a:pt x="7094" y="11540"/>
                    </a:cubicBezTo>
                    <a:cubicBezTo>
                      <a:pt x="7094" y="11244"/>
                      <a:pt x="7094" y="11244"/>
                      <a:pt x="7094" y="11244"/>
                    </a:cubicBezTo>
                    <a:cubicBezTo>
                      <a:pt x="6988" y="10652"/>
                      <a:pt x="6988" y="10652"/>
                      <a:pt x="6988" y="10652"/>
                    </a:cubicBezTo>
                    <a:cubicBezTo>
                      <a:pt x="6988" y="10652"/>
                      <a:pt x="6988" y="10652"/>
                      <a:pt x="6988" y="10652"/>
                    </a:cubicBezTo>
                    <a:cubicBezTo>
                      <a:pt x="6882" y="10356"/>
                      <a:pt x="6882" y="10356"/>
                      <a:pt x="6882" y="10356"/>
                    </a:cubicBezTo>
                    <a:cubicBezTo>
                      <a:pt x="6988" y="10356"/>
                      <a:pt x="6988" y="10356"/>
                      <a:pt x="6988" y="10356"/>
                    </a:cubicBezTo>
                    <a:cubicBezTo>
                      <a:pt x="6988" y="10060"/>
                      <a:pt x="6988" y="10060"/>
                      <a:pt x="6988" y="10060"/>
                    </a:cubicBezTo>
                    <a:cubicBezTo>
                      <a:pt x="6988" y="9764"/>
                      <a:pt x="6988" y="9764"/>
                      <a:pt x="6988" y="9764"/>
                    </a:cubicBezTo>
                    <a:cubicBezTo>
                      <a:pt x="6988" y="9468"/>
                      <a:pt x="6988" y="9468"/>
                      <a:pt x="6988" y="9468"/>
                    </a:cubicBezTo>
                    <a:cubicBezTo>
                      <a:pt x="6882" y="9173"/>
                      <a:pt x="6882" y="9173"/>
                      <a:pt x="6882" y="9173"/>
                    </a:cubicBezTo>
                    <a:cubicBezTo>
                      <a:pt x="6776" y="9173"/>
                      <a:pt x="6776" y="9173"/>
                      <a:pt x="6776" y="9173"/>
                    </a:cubicBezTo>
                    <a:cubicBezTo>
                      <a:pt x="6671" y="8877"/>
                      <a:pt x="6671" y="8877"/>
                      <a:pt x="6671" y="8877"/>
                    </a:cubicBezTo>
                    <a:cubicBezTo>
                      <a:pt x="6671" y="8877"/>
                      <a:pt x="6671" y="8877"/>
                      <a:pt x="6671" y="8877"/>
                    </a:cubicBezTo>
                    <a:cubicBezTo>
                      <a:pt x="6671" y="8877"/>
                      <a:pt x="6671" y="8877"/>
                      <a:pt x="6671" y="8877"/>
                    </a:cubicBezTo>
                    <a:cubicBezTo>
                      <a:pt x="6776" y="8877"/>
                      <a:pt x="6776" y="8877"/>
                      <a:pt x="6776" y="8877"/>
                    </a:cubicBezTo>
                    <a:cubicBezTo>
                      <a:pt x="6988" y="8581"/>
                      <a:pt x="6988" y="8581"/>
                      <a:pt x="6988" y="8581"/>
                    </a:cubicBezTo>
                    <a:cubicBezTo>
                      <a:pt x="7094" y="8285"/>
                      <a:pt x="7094" y="8285"/>
                      <a:pt x="7094" y="8285"/>
                    </a:cubicBezTo>
                    <a:cubicBezTo>
                      <a:pt x="7094" y="8285"/>
                      <a:pt x="7094" y="8285"/>
                      <a:pt x="7094" y="8285"/>
                    </a:cubicBezTo>
                    <a:cubicBezTo>
                      <a:pt x="7094" y="8285"/>
                      <a:pt x="7094" y="8285"/>
                      <a:pt x="7094" y="8285"/>
                    </a:cubicBezTo>
                    <a:cubicBezTo>
                      <a:pt x="6882" y="8581"/>
                      <a:pt x="6882" y="8581"/>
                      <a:pt x="6882" y="8581"/>
                    </a:cubicBezTo>
                    <a:cubicBezTo>
                      <a:pt x="6776" y="8581"/>
                      <a:pt x="6776" y="8581"/>
                      <a:pt x="6776" y="8581"/>
                    </a:cubicBezTo>
                    <a:cubicBezTo>
                      <a:pt x="6776" y="8581"/>
                      <a:pt x="6776" y="8581"/>
                      <a:pt x="6776" y="8581"/>
                    </a:cubicBezTo>
                    <a:cubicBezTo>
                      <a:pt x="6671" y="8581"/>
                      <a:pt x="6671" y="8581"/>
                      <a:pt x="6671" y="8581"/>
                    </a:cubicBezTo>
                    <a:cubicBezTo>
                      <a:pt x="6565" y="8285"/>
                      <a:pt x="6565" y="8285"/>
                      <a:pt x="6565" y="8285"/>
                    </a:cubicBezTo>
                    <a:cubicBezTo>
                      <a:pt x="6565" y="8285"/>
                      <a:pt x="6565" y="8285"/>
                      <a:pt x="6565" y="8285"/>
                    </a:cubicBezTo>
                    <a:cubicBezTo>
                      <a:pt x="6671" y="8285"/>
                      <a:pt x="6671" y="8285"/>
                      <a:pt x="6671" y="8285"/>
                    </a:cubicBezTo>
                    <a:cubicBezTo>
                      <a:pt x="6565" y="7989"/>
                      <a:pt x="6565" y="7989"/>
                      <a:pt x="6565" y="7989"/>
                    </a:cubicBezTo>
                    <a:cubicBezTo>
                      <a:pt x="6459" y="7693"/>
                      <a:pt x="6459" y="7693"/>
                      <a:pt x="6459" y="7693"/>
                    </a:cubicBezTo>
                    <a:cubicBezTo>
                      <a:pt x="6459" y="7101"/>
                      <a:pt x="6459" y="7101"/>
                      <a:pt x="6459" y="7101"/>
                    </a:cubicBezTo>
                    <a:cubicBezTo>
                      <a:pt x="6565" y="7101"/>
                      <a:pt x="6565" y="7101"/>
                      <a:pt x="6565" y="7101"/>
                    </a:cubicBezTo>
                    <a:cubicBezTo>
                      <a:pt x="6565" y="7101"/>
                      <a:pt x="6565" y="7101"/>
                      <a:pt x="6565" y="7101"/>
                    </a:cubicBezTo>
                    <a:cubicBezTo>
                      <a:pt x="6459" y="6805"/>
                      <a:pt x="6459" y="6805"/>
                      <a:pt x="6459" y="6805"/>
                    </a:cubicBezTo>
                    <a:cubicBezTo>
                      <a:pt x="6565" y="6805"/>
                      <a:pt x="6565" y="6805"/>
                      <a:pt x="6565" y="6805"/>
                    </a:cubicBezTo>
                    <a:close/>
                    <a:moveTo>
                      <a:pt x="18635" y="9173"/>
                    </a:moveTo>
                    <a:cubicBezTo>
                      <a:pt x="18635" y="9173"/>
                      <a:pt x="18635" y="9173"/>
                      <a:pt x="18635" y="9173"/>
                    </a:cubicBezTo>
                    <a:cubicBezTo>
                      <a:pt x="18635" y="9468"/>
                      <a:pt x="18635" y="9468"/>
                      <a:pt x="18635" y="9468"/>
                    </a:cubicBezTo>
                    <a:cubicBezTo>
                      <a:pt x="18741" y="9468"/>
                      <a:pt x="18741" y="9468"/>
                      <a:pt x="18741" y="9468"/>
                    </a:cubicBezTo>
                    <a:cubicBezTo>
                      <a:pt x="18635" y="9173"/>
                      <a:pt x="18635" y="9173"/>
                      <a:pt x="18635" y="9173"/>
                    </a:cubicBezTo>
                    <a:close/>
                    <a:moveTo>
                      <a:pt x="18847" y="10060"/>
                    </a:moveTo>
                    <a:cubicBezTo>
                      <a:pt x="18741" y="10060"/>
                      <a:pt x="18741" y="10060"/>
                      <a:pt x="18741" y="10060"/>
                    </a:cubicBezTo>
                    <a:cubicBezTo>
                      <a:pt x="18847" y="10060"/>
                      <a:pt x="18847" y="10060"/>
                      <a:pt x="18847" y="10060"/>
                    </a:cubicBezTo>
                    <a:cubicBezTo>
                      <a:pt x="18847" y="10060"/>
                      <a:pt x="18847" y="10060"/>
                      <a:pt x="18847" y="10060"/>
                    </a:cubicBezTo>
                    <a:close/>
                    <a:moveTo>
                      <a:pt x="18953" y="10060"/>
                    </a:moveTo>
                    <a:cubicBezTo>
                      <a:pt x="18953" y="10060"/>
                      <a:pt x="18953" y="10060"/>
                      <a:pt x="18953" y="10060"/>
                    </a:cubicBezTo>
                    <a:cubicBezTo>
                      <a:pt x="19165" y="10356"/>
                      <a:pt x="19165" y="10356"/>
                      <a:pt x="19165" y="10356"/>
                    </a:cubicBezTo>
                    <a:cubicBezTo>
                      <a:pt x="19376" y="10356"/>
                      <a:pt x="19376" y="10356"/>
                      <a:pt x="19376" y="10356"/>
                    </a:cubicBezTo>
                    <a:cubicBezTo>
                      <a:pt x="19588" y="10356"/>
                      <a:pt x="19588" y="10356"/>
                      <a:pt x="19588" y="10356"/>
                    </a:cubicBezTo>
                    <a:cubicBezTo>
                      <a:pt x="19588" y="10356"/>
                      <a:pt x="19588" y="10356"/>
                      <a:pt x="19588" y="10356"/>
                    </a:cubicBezTo>
                    <a:cubicBezTo>
                      <a:pt x="19482" y="10060"/>
                      <a:pt x="19482" y="10060"/>
                      <a:pt x="19482" y="10060"/>
                    </a:cubicBezTo>
                    <a:cubicBezTo>
                      <a:pt x="19376" y="10060"/>
                      <a:pt x="19376" y="10060"/>
                      <a:pt x="19376" y="10060"/>
                    </a:cubicBezTo>
                    <a:cubicBezTo>
                      <a:pt x="19165" y="10060"/>
                      <a:pt x="19165" y="10060"/>
                      <a:pt x="19165" y="10060"/>
                    </a:cubicBezTo>
                    <a:cubicBezTo>
                      <a:pt x="19165" y="10060"/>
                      <a:pt x="19165" y="10060"/>
                      <a:pt x="19165" y="10060"/>
                    </a:cubicBezTo>
                    <a:cubicBezTo>
                      <a:pt x="18953" y="10060"/>
                      <a:pt x="18953" y="10060"/>
                      <a:pt x="18953" y="10060"/>
                    </a:cubicBezTo>
                    <a:close/>
                    <a:moveTo>
                      <a:pt x="18953" y="8877"/>
                    </a:moveTo>
                    <a:cubicBezTo>
                      <a:pt x="19059" y="9173"/>
                      <a:pt x="19059" y="9173"/>
                      <a:pt x="19059" y="9173"/>
                    </a:cubicBezTo>
                    <a:cubicBezTo>
                      <a:pt x="19059" y="8877"/>
                      <a:pt x="19059" y="8877"/>
                      <a:pt x="19059" y="8877"/>
                    </a:cubicBezTo>
                    <a:cubicBezTo>
                      <a:pt x="19059" y="8877"/>
                      <a:pt x="19059" y="8877"/>
                      <a:pt x="19059" y="8877"/>
                    </a:cubicBezTo>
                    <a:cubicBezTo>
                      <a:pt x="19165" y="9173"/>
                      <a:pt x="19165" y="9173"/>
                      <a:pt x="19165" y="9173"/>
                    </a:cubicBezTo>
                    <a:cubicBezTo>
                      <a:pt x="19165" y="9468"/>
                      <a:pt x="19165" y="9468"/>
                      <a:pt x="19165" y="9468"/>
                    </a:cubicBezTo>
                    <a:cubicBezTo>
                      <a:pt x="19165" y="9468"/>
                      <a:pt x="19165" y="9468"/>
                      <a:pt x="19165" y="9468"/>
                    </a:cubicBezTo>
                    <a:cubicBezTo>
                      <a:pt x="19271" y="9468"/>
                      <a:pt x="19271" y="9468"/>
                      <a:pt x="19271" y="9468"/>
                    </a:cubicBezTo>
                    <a:cubicBezTo>
                      <a:pt x="19271" y="9468"/>
                      <a:pt x="19271" y="9468"/>
                      <a:pt x="19271" y="9468"/>
                    </a:cubicBezTo>
                    <a:cubicBezTo>
                      <a:pt x="19376" y="9468"/>
                      <a:pt x="19376" y="9468"/>
                      <a:pt x="19376" y="9468"/>
                    </a:cubicBezTo>
                    <a:cubicBezTo>
                      <a:pt x="19376" y="9468"/>
                      <a:pt x="19376" y="9468"/>
                      <a:pt x="19376" y="9468"/>
                    </a:cubicBezTo>
                    <a:cubicBezTo>
                      <a:pt x="19271" y="9173"/>
                      <a:pt x="19271" y="9173"/>
                      <a:pt x="19271" y="9173"/>
                    </a:cubicBezTo>
                    <a:cubicBezTo>
                      <a:pt x="19165" y="8877"/>
                      <a:pt x="19165" y="8877"/>
                      <a:pt x="19165" y="8877"/>
                    </a:cubicBezTo>
                    <a:cubicBezTo>
                      <a:pt x="19165" y="8877"/>
                      <a:pt x="19165" y="8877"/>
                      <a:pt x="19165" y="8877"/>
                    </a:cubicBezTo>
                    <a:cubicBezTo>
                      <a:pt x="19059" y="8877"/>
                      <a:pt x="19059" y="8877"/>
                      <a:pt x="19059" y="8877"/>
                    </a:cubicBezTo>
                    <a:cubicBezTo>
                      <a:pt x="18953" y="8877"/>
                      <a:pt x="18953" y="8877"/>
                      <a:pt x="18953" y="8877"/>
                    </a:cubicBezTo>
                    <a:cubicBezTo>
                      <a:pt x="18953" y="8877"/>
                      <a:pt x="18953" y="8877"/>
                      <a:pt x="18953" y="8877"/>
                    </a:cubicBezTo>
                    <a:close/>
                    <a:moveTo>
                      <a:pt x="17576" y="14795"/>
                    </a:moveTo>
                    <a:cubicBezTo>
                      <a:pt x="17576" y="15090"/>
                      <a:pt x="17576" y="15090"/>
                      <a:pt x="17576" y="15090"/>
                    </a:cubicBezTo>
                    <a:cubicBezTo>
                      <a:pt x="17576" y="15386"/>
                      <a:pt x="17576" y="15386"/>
                      <a:pt x="17576" y="15386"/>
                    </a:cubicBezTo>
                    <a:cubicBezTo>
                      <a:pt x="17682" y="15386"/>
                      <a:pt x="17682" y="15386"/>
                      <a:pt x="17682" y="15386"/>
                    </a:cubicBezTo>
                    <a:cubicBezTo>
                      <a:pt x="17682" y="15090"/>
                      <a:pt x="17682" y="15090"/>
                      <a:pt x="17682" y="15090"/>
                    </a:cubicBezTo>
                    <a:cubicBezTo>
                      <a:pt x="17576" y="14795"/>
                      <a:pt x="17576" y="14795"/>
                      <a:pt x="17576" y="14795"/>
                    </a:cubicBezTo>
                    <a:close/>
                    <a:moveTo>
                      <a:pt x="17788" y="14499"/>
                    </a:moveTo>
                    <a:cubicBezTo>
                      <a:pt x="17788" y="14795"/>
                      <a:pt x="17788" y="14795"/>
                      <a:pt x="17788" y="14795"/>
                    </a:cubicBezTo>
                    <a:cubicBezTo>
                      <a:pt x="17682" y="15090"/>
                      <a:pt x="17682" y="15090"/>
                      <a:pt x="17682" y="15090"/>
                    </a:cubicBezTo>
                    <a:cubicBezTo>
                      <a:pt x="17682" y="15386"/>
                      <a:pt x="17682" y="15386"/>
                      <a:pt x="17682" y="15386"/>
                    </a:cubicBezTo>
                    <a:cubicBezTo>
                      <a:pt x="17682" y="15386"/>
                      <a:pt x="17682" y="15386"/>
                      <a:pt x="17682" y="15386"/>
                    </a:cubicBezTo>
                    <a:cubicBezTo>
                      <a:pt x="17788" y="14795"/>
                      <a:pt x="17788" y="14795"/>
                      <a:pt x="17788" y="14795"/>
                    </a:cubicBezTo>
                    <a:cubicBezTo>
                      <a:pt x="17788" y="14499"/>
                      <a:pt x="17788" y="14499"/>
                      <a:pt x="17788" y="14499"/>
                    </a:cubicBezTo>
                    <a:close/>
                    <a:moveTo>
                      <a:pt x="18529" y="16274"/>
                    </a:moveTo>
                    <a:cubicBezTo>
                      <a:pt x="18529" y="16274"/>
                      <a:pt x="18529" y="16274"/>
                      <a:pt x="18529" y="16274"/>
                    </a:cubicBezTo>
                    <a:cubicBezTo>
                      <a:pt x="18529" y="16274"/>
                      <a:pt x="18529" y="16274"/>
                      <a:pt x="18529" y="16274"/>
                    </a:cubicBezTo>
                    <a:cubicBezTo>
                      <a:pt x="18635" y="16274"/>
                      <a:pt x="18635" y="16274"/>
                      <a:pt x="18635" y="16274"/>
                    </a:cubicBezTo>
                    <a:cubicBezTo>
                      <a:pt x="18529" y="16274"/>
                      <a:pt x="18529" y="16274"/>
                      <a:pt x="18529" y="16274"/>
                    </a:cubicBezTo>
                    <a:close/>
                    <a:moveTo>
                      <a:pt x="18318" y="15682"/>
                    </a:moveTo>
                    <a:cubicBezTo>
                      <a:pt x="18318" y="15682"/>
                      <a:pt x="18318" y="15682"/>
                      <a:pt x="18318" y="15682"/>
                    </a:cubicBezTo>
                    <a:cubicBezTo>
                      <a:pt x="18318" y="15682"/>
                      <a:pt x="18318" y="15682"/>
                      <a:pt x="18318" y="15682"/>
                    </a:cubicBezTo>
                    <a:cubicBezTo>
                      <a:pt x="18318" y="15978"/>
                      <a:pt x="18318" y="15978"/>
                      <a:pt x="18318" y="15978"/>
                    </a:cubicBezTo>
                    <a:cubicBezTo>
                      <a:pt x="18318" y="16274"/>
                      <a:pt x="18318" y="16274"/>
                      <a:pt x="18318" y="16274"/>
                    </a:cubicBezTo>
                    <a:cubicBezTo>
                      <a:pt x="18318" y="16274"/>
                      <a:pt x="18318" y="16274"/>
                      <a:pt x="18318" y="16274"/>
                    </a:cubicBezTo>
                    <a:cubicBezTo>
                      <a:pt x="18318" y="16274"/>
                      <a:pt x="18318" y="16274"/>
                      <a:pt x="18318" y="16274"/>
                    </a:cubicBezTo>
                    <a:cubicBezTo>
                      <a:pt x="18318" y="16274"/>
                      <a:pt x="18318" y="16274"/>
                      <a:pt x="18318" y="16274"/>
                    </a:cubicBezTo>
                    <a:cubicBezTo>
                      <a:pt x="18318" y="16274"/>
                      <a:pt x="18318" y="16274"/>
                      <a:pt x="18318" y="16274"/>
                    </a:cubicBezTo>
                    <a:cubicBezTo>
                      <a:pt x="18318" y="16570"/>
                      <a:pt x="18318" y="16570"/>
                      <a:pt x="18318" y="16570"/>
                    </a:cubicBezTo>
                    <a:cubicBezTo>
                      <a:pt x="18318" y="16570"/>
                      <a:pt x="18318" y="16570"/>
                      <a:pt x="18318" y="16570"/>
                    </a:cubicBezTo>
                    <a:cubicBezTo>
                      <a:pt x="18424" y="16274"/>
                      <a:pt x="18424" y="16274"/>
                      <a:pt x="18424" y="16274"/>
                    </a:cubicBezTo>
                    <a:cubicBezTo>
                      <a:pt x="18424" y="16274"/>
                      <a:pt x="18424" y="16274"/>
                      <a:pt x="18424" y="16274"/>
                    </a:cubicBezTo>
                    <a:cubicBezTo>
                      <a:pt x="18424" y="16274"/>
                      <a:pt x="18424" y="16274"/>
                      <a:pt x="18424" y="16274"/>
                    </a:cubicBezTo>
                    <a:cubicBezTo>
                      <a:pt x="18424" y="15978"/>
                      <a:pt x="18424" y="15978"/>
                      <a:pt x="18424" y="15978"/>
                    </a:cubicBezTo>
                    <a:cubicBezTo>
                      <a:pt x="18318" y="15682"/>
                      <a:pt x="18318" y="15682"/>
                      <a:pt x="18318" y="15682"/>
                    </a:cubicBezTo>
                    <a:close/>
                    <a:moveTo>
                      <a:pt x="18424" y="15978"/>
                    </a:moveTo>
                    <a:cubicBezTo>
                      <a:pt x="18424" y="15978"/>
                      <a:pt x="18424" y="15978"/>
                      <a:pt x="18424" y="15978"/>
                    </a:cubicBezTo>
                    <a:cubicBezTo>
                      <a:pt x="18424" y="15978"/>
                      <a:pt x="18424" y="15978"/>
                      <a:pt x="18424" y="15978"/>
                    </a:cubicBezTo>
                    <a:cubicBezTo>
                      <a:pt x="18529" y="15978"/>
                      <a:pt x="18529" y="15978"/>
                      <a:pt x="18529" y="15978"/>
                    </a:cubicBezTo>
                    <a:cubicBezTo>
                      <a:pt x="18529" y="15978"/>
                      <a:pt x="18529" y="15978"/>
                      <a:pt x="18529" y="15978"/>
                    </a:cubicBezTo>
                    <a:cubicBezTo>
                      <a:pt x="18529" y="15978"/>
                      <a:pt x="18529" y="15978"/>
                      <a:pt x="18529" y="15978"/>
                    </a:cubicBezTo>
                    <a:cubicBezTo>
                      <a:pt x="18424" y="15978"/>
                      <a:pt x="18424" y="15978"/>
                      <a:pt x="18424" y="15978"/>
                    </a:cubicBezTo>
                    <a:close/>
                    <a:moveTo>
                      <a:pt x="18318" y="15386"/>
                    </a:moveTo>
                    <a:cubicBezTo>
                      <a:pt x="18318" y="15386"/>
                      <a:pt x="18318" y="15386"/>
                      <a:pt x="18318" y="15386"/>
                    </a:cubicBezTo>
                    <a:cubicBezTo>
                      <a:pt x="18318" y="15682"/>
                      <a:pt x="18318" y="15682"/>
                      <a:pt x="18318" y="15682"/>
                    </a:cubicBezTo>
                    <a:cubicBezTo>
                      <a:pt x="18318" y="15682"/>
                      <a:pt x="18318" y="15682"/>
                      <a:pt x="18318" y="15682"/>
                    </a:cubicBezTo>
                    <a:cubicBezTo>
                      <a:pt x="18424" y="15978"/>
                      <a:pt x="18424" y="15978"/>
                      <a:pt x="18424" y="15978"/>
                    </a:cubicBezTo>
                    <a:cubicBezTo>
                      <a:pt x="18424" y="15682"/>
                      <a:pt x="18424" y="15682"/>
                      <a:pt x="18424" y="15682"/>
                    </a:cubicBezTo>
                    <a:cubicBezTo>
                      <a:pt x="18318" y="15682"/>
                      <a:pt x="18318" y="15682"/>
                      <a:pt x="18318" y="15682"/>
                    </a:cubicBezTo>
                    <a:cubicBezTo>
                      <a:pt x="18318" y="15386"/>
                      <a:pt x="18318" y="15386"/>
                      <a:pt x="18318" y="15386"/>
                    </a:cubicBezTo>
                    <a:close/>
                    <a:moveTo>
                      <a:pt x="18529" y="15386"/>
                    </a:moveTo>
                    <a:cubicBezTo>
                      <a:pt x="18424" y="15386"/>
                      <a:pt x="18424" y="15386"/>
                      <a:pt x="18424" y="15386"/>
                    </a:cubicBezTo>
                    <a:cubicBezTo>
                      <a:pt x="18318" y="15682"/>
                      <a:pt x="18318" y="15682"/>
                      <a:pt x="18318" y="15682"/>
                    </a:cubicBezTo>
                    <a:cubicBezTo>
                      <a:pt x="18424" y="15682"/>
                      <a:pt x="18424" y="15682"/>
                      <a:pt x="18424"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682"/>
                      <a:pt x="18529" y="15682"/>
                      <a:pt x="18529" y="15682"/>
                    </a:cubicBezTo>
                    <a:cubicBezTo>
                      <a:pt x="18529" y="15386"/>
                      <a:pt x="18529" y="15386"/>
                      <a:pt x="18529" y="15386"/>
                    </a:cubicBezTo>
                    <a:cubicBezTo>
                      <a:pt x="18529" y="15386"/>
                      <a:pt x="18529" y="15386"/>
                      <a:pt x="18529" y="15386"/>
                    </a:cubicBezTo>
                    <a:cubicBezTo>
                      <a:pt x="18529" y="15386"/>
                      <a:pt x="18529" y="15386"/>
                      <a:pt x="18529" y="15386"/>
                    </a:cubicBezTo>
                    <a:cubicBezTo>
                      <a:pt x="18529" y="15386"/>
                      <a:pt x="18529" y="15386"/>
                      <a:pt x="18529" y="15386"/>
                    </a:cubicBezTo>
                    <a:close/>
                    <a:moveTo>
                      <a:pt x="18318" y="15090"/>
                    </a:moveTo>
                    <a:cubicBezTo>
                      <a:pt x="18318" y="15090"/>
                      <a:pt x="18318" y="15090"/>
                      <a:pt x="18318" y="15090"/>
                    </a:cubicBezTo>
                    <a:cubicBezTo>
                      <a:pt x="18318" y="15090"/>
                      <a:pt x="18318" y="15090"/>
                      <a:pt x="18318" y="15090"/>
                    </a:cubicBezTo>
                    <a:cubicBezTo>
                      <a:pt x="18318" y="15090"/>
                      <a:pt x="18318" y="15090"/>
                      <a:pt x="18318" y="15090"/>
                    </a:cubicBezTo>
                    <a:cubicBezTo>
                      <a:pt x="18318" y="15090"/>
                      <a:pt x="18318" y="15090"/>
                      <a:pt x="18318" y="15090"/>
                    </a:cubicBezTo>
                    <a:close/>
                    <a:moveTo>
                      <a:pt x="18529" y="14795"/>
                    </a:moveTo>
                    <a:cubicBezTo>
                      <a:pt x="18529" y="14795"/>
                      <a:pt x="18529" y="14795"/>
                      <a:pt x="18529" y="14795"/>
                    </a:cubicBezTo>
                    <a:cubicBezTo>
                      <a:pt x="18529" y="14795"/>
                      <a:pt x="18529" y="14795"/>
                      <a:pt x="18529" y="14795"/>
                    </a:cubicBezTo>
                    <a:cubicBezTo>
                      <a:pt x="18529" y="14795"/>
                      <a:pt x="18529" y="14795"/>
                      <a:pt x="18529" y="14795"/>
                    </a:cubicBezTo>
                    <a:cubicBezTo>
                      <a:pt x="18529" y="14795"/>
                      <a:pt x="18529" y="14795"/>
                      <a:pt x="18529" y="14795"/>
                    </a:cubicBezTo>
                    <a:close/>
                    <a:moveTo>
                      <a:pt x="18424" y="14795"/>
                    </a:moveTo>
                    <a:cubicBezTo>
                      <a:pt x="18424" y="14795"/>
                      <a:pt x="18424" y="14795"/>
                      <a:pt x="18424" y="14795"/>
                    </a:cubicBezTo>
                    <a:cubicBezTo>
                      <a:pt x="18424" y="15090"/>
                      <a:pt x="18424" y="15090"/>
                      <a:pt x="18424" y="15090"/>
                    </a:cubicBezTo>
                    <a:cubicBezTo>
                      <a:pt x="18318" y="15090"/>
                      <a:pt x="18318" y="15090"/>
                      <a:pt x="18318" y="15090"/>
                    </a:cubicBezTo>
                    <a:cubicBezTo>
                      <a:pt x="18424" y="15090"/>
                      <a:pt x="18424" y="15090"/>
                      <a:pt x="18424" y="15090"/>
                    </a:cubicBezTo>
                    <a:cubicBezTo>
                      <a:pt x="18424" y="15090"/>
                      <a:pt x="18424" y="15090"/>
                      <a:pt x="18424" y="15090"/>
                    </a:cubicBezTo>
                    <a:cubicBezTo>
                      <a:pt x="18424" y="15090"/>
                      <a:pt x="18424" y="15090"/>
                      <a:pt x="18424" y="15090"/>
                    </a:cubicBezTo>
                    <a:cubicBezTo>
                      <a:pt x="18424" y="15090"/>
                      <a:pt x="18424" y="15090"/>
                      <a:pt x="18424" y="15090"/>
                    </a:cubicBezTo>
                    <a:cubicBezTo>
                      <a:pt x="18424" y="15386"/>
                      <a:pt x="18424" y="15386"/>
                      <a:pt x="18424" y="15386"/>
                    </a:cubicBezTo>
                    <a:cubicBezTo>
                      <a:pt x="18424" y="15386"/>
                      <a:pt x="18424" y="15386"/>
                      <a:pt x="18424" y="15386"/>
                    </a:cubicBezTo>
                    <a:cubicBezTo>
                      <a:pt x="18529" y="15386"/>
                      <a:pt x="18529" y="15386"/>
                      <a:pt x="18529" y="15386"/>
                    </a:cubicBezTo>
                    <a:cubicBezTo>
                      <a:pt x="18529" y="15386"/>
                      <a:pt x="18529" y="15386"/>
                      <a:pt x="18529" y="15386"/>
                    </a:cubicBezTo>
                    <a:cubicBezTo>
                      <a:pt x="18529" y="15090"/>
                      <a:pt x="18529" y="15090"/>
                      <a:pt x="18529" y="15090"/>
                    </a:cubicBezTo>
                    <a:cubicBezTo>
                      <a:pt x="18529" y="14795"/>
                      <a:pt x="18529" y="14795"/>
                      <a:pt x="18529" y="14795"/>
                    </a:cubicBezTo>
                    <a:cubicBezTo>
                      <a:pt x="18529" y="14795"/>
                      <a:pt x="18529" y="14795"/>
                      <a:pt x="18529" y="14795"/>
                    </a:cubicBezTo>
                    <a:cubicBezTo>
                      <a:pt x="18424" y="14795"/>
                      <a:pt x="18424" y="14795"/>
                      <a:pt x="18424" y="14795"/>
                    </a:cubicBezTo>
                    <a:close/>
                    <a:moveTo>
                      <a:pt x="17259" y="16570"/>
                    </a:moveTo>
                    <a:cubicBezTo>
                      <a:pt x="17259" y="16570"/>
                      <a:pt x="17259" y="16570"/>
                      <a:pt x="17259" y="16570"/>
                    </a:cubicBezTo>
                    <a:cubicBezTo>
                      <a:pt x="17259" y="16570"/>
                      <a:pt x="17259" y="16570"/>
                      <a:pt x="17259" y="16570"/>
                    </a:cubicBezTo>
                    <a:cubicBezTo>
                      <a:pt x="17259" y="16570"/>
                      <a:pt x="17259" y="16570"/>
                      <a:pt x="17259" y="16570"/>
                    </a:cubicBezTo>
                    <a:close/>
                    <a:moveTo>
                      <a:pt x="17153" y="16866"/>
                    </a:moveTo>
                    <a:cubicBezTo>
                      <a:pt x="17259" y="16866"/>
                      <a:pt x="17259" y="16866"/>
                      <a:pt x="17259" y="16866"/>
                    </a:cubicBezTo>
                    <a:cubicBezTo>
                      <a:pt x="17259" y="16866"/>
                      <a:pt x="17259" y="16866"/>
                      <a:pt x="17259" y="16866"/>
                    </a:cubicBezTo>
                    <a:cubicBezTo>
                      <a:pt x="17153" y="16866"/>
                      <a:pt x="17153" y="16866"/>
                      <a:pt x="17153" y="16866"/>
                    </a:cubicBezTo>
                    <a:close/>
                    <a:moveTo>
                      <a:pt x="16729" y="17162"/>
                    </a:moveTo>
                    <a:cubicBezTo>
                      <a:pt x="16729" y="17458"/>
                      <a:pt x="16729" y="17458"/>
                      <a:pt x="16729" y="17458"/>
                    </a:cubicBezTo>
                    <a:cubicBezTo>
                      <a:pt x="16729" y="17458"/>
                      <a:pt x="16729" y="17458"/>
                      <a:pt x="16729" y="17458"/>
                    </a:cubicBezTo>
                    <a:cubicBezTo>
                      <a:pt x="16729" y="17458"/>
                      <a:pt x="16729" y="17162"/>
                      <a:pt x="16729" y="17162"/>
                    </a:cubicBezTo>
                    <a:close/>
                    <a:moveTo>
                      <a:pt x="16835" y="17162"/>
                    </a:moveTo>
                    <a:cubicBezTo>
                      <a:pt x="16729" y="17162"/>
                      <a:pt x="16729" y="17162"/>
                      <a:pt x="16729" y="17162"/>
                    </a:cubicBezTo>
                    <a:cubicBezTo>
                      <a:pt x="16835" y="17162"/>
                      <a:pt x="16835" y="17162"/>
                      <a:pt x="16835" y="17162"/>
                    </a:cubicBezTo>
                    <a:cubicBezTo>
                      <a:pt x="16835" y="17162"/>
                      <a:pt x="16835" y="17162"/>
                      <a:pt x="16835" y="17162"/>
                    </a:cubicBezTo>
                    <a:cubicBezTo>
                      <a:pt x="16835" y="17162"/>
                      <a:pt x="16835" y="17162"/>
                      <a:pt x="16835" y="17162"/>
                    </a:cubicBezTo>
                    <a:close/>
                    <a:moveTo>
                      <a:pt x="16835" y="18049"/>
                    </a:moveTo>
                    <a:cubicBezTo>
                      <a:pt x="16835" y="18049"/>
                      <a:pt x="16835" y="18049"/>
                      <a:pt x="16835" y="18049"/>
                    </a:cubicBezTo>
                    <a:cubicBezTo>
                      <a:pt x="16729" y="18049"/>
                      <a:pt x="16729" y="18049"/>
                      <a:pt x="16729" y="18049"/>
                    </a:cubicBezTo>
                    <a:cubicBezTo>
                      <a:pt x="16729" y="18345"/>
                      <a:pt x="16729" y="18345"/>
                      <a:pt x="16729" y="18345"/>
                    </a:cubicBezTo>
                    <a:cubicBezTo>
                      <a:pt x="16835" y="18345"/>
                      <a:pt x="16835" y="18345"/>
                      <a:pt x="16835" y="18345"/>
                    </a:cubicBezTo>
                    <a:cubicBezTo>
                      <a:pt x="16835" y="18049"/>
                      <a:pt x="16835" y="18049"/>
                      <a:pt x="16835" y="18049"/>
                    </a:cubicBezTo>
                    <a:cubicBezTo>
                      <a:pt x="16835" y="18049"/>
                      <a:pt x="16835" y="18049"/>
                      <a:pt x="16835" y="18049"/>
                    </a:cubicBezTo>
                    <a:close/>
                    <a:moveTo>
                      <a:pt x="17047" y="17162"/>
                    </a:moveTo>
                    <a:cubicBezTo>
                      <a:pt x="16941" y="17458"/>
                      <a:pt x="16941" y="17458"/>
                      <a:pt x="16941" y="17458"/>
                    </a:cubicBezTo>
                    <a:cubicBezTo>
                      <a:pt x="16941" y="17458"/>
                      <a:pt x="16941" y="17458"/>
                      <a:pt x="16941" y="17458"/>
                    </a:cubicBezTo>
                    <a:cubicBezTo>
                      <a:pt x="16941" y="17458"/>
                      <a:pt x="16941" y="17458"/>
                      <a:pt x="16941" y="17458"/>
                    </a:cubicBezTo>
                    <a:cubicBezTo>
                      <a:pt x="16835" y="17753"/>
                      <a:pt x="16835" y="17753"/>
                      <a:pt x="16835" y="17753"/>
                    </a:cubicBezTo>
                    <a:cubicBezTo>
                      <a:pt x="16835" y="17753"/>
                      <a:pt x="16835" y="17753"/>
                      <a:pt x="16835" y="17753"/>
                    </a:cubicBezTo>
                    <a:cubicBezTo>
                      <a:pt x="16941" y="18049"/>
                      <a:pt x="16941" y="18049"/>
                      <a:pt x="16941" y="18049"/>
                    </a:cubicBezTo>
                    <a:cubicBezTo>
                      <a:pt x="16941" y="17753"/>
                      <a:pt x="16941" y="17753"/>
                      <a:pt x="16941" y="17753"/>
                    </a:cubicBezTo>
                    <a:cubicBezTo>
                      <a:pt x="17047" y="17458"/>
                      <a:pt x="17047" y="17458"/>
                      <a:pt x="17047" y="17458"/>
                    </a:cubicBezTo>
                    <a:cubicBezTo>
                      <a:pt x="17153" y="17162"/>
                      <a:pt x="17153" y="17162"/>
                      <a:pt x="17153" y="17162"/>
                    </a:cubicBezTo>
                    <a:cubicBezTo>
                      <a:pt x="17153" y="17162"/>
                      <a:pt x="17153" y="17162"/>
                      <a:pt x="17153" y="17162"/>
                    </a:cubicBezTo>
                    <a:cubicBezTo>
                      <a:pt x="17153" y="16866"/>
                      <a:pt x="17153" y="16866"/>
                      <a:pt x="17153" y="16866"/>
                    </a:cubicBezTo>
                    <a:cubicBezTo>
                      <a:pt x="17153" y="16866"/>
                      <a:pt x="17153" y="16866"/>
                      <a:pt x="17153" y="16866"/>
                    </a:cubicBezTo>
                    <a:cubicBezTo>
                      <a:pt x="17047" y="16866"/>
                      <a:pt x="17047" y="16866"/>
                      <a:pt x="17047" y="16866"/>
                    </a:cubicBezTo>
                    <a:cubicBezTo>
                      <a:pt x="17047" y="16866"/>
                      <a:pt x="17047" y="16866"/>
                      <a:pt x="17047" y="16866"/>
                    </a:cubicBezTo>
                    <a:cubicBezTo>
                      <a:pt x="17047" y="17162"/>
                      <a:pt x="17047" y="17162"/>
                      <a:pt x="17047" y="17162"/>
                    </a:cubicBezTo>
                    <a:close/>
                    <a:moveTo>
                      <a:pt x="16306" y="15978"/>
                    </a:moveTo>
                    <a:cubicBezTo>
                      <a:pt x="16412" y="15682"/>
                      <a:pt x="16412" y="15682"/>
                      <a:pt x="16412" y="15682"/>
                    </a:cubicBezTo>
                    <a:cubicBezTo>
                      <a:pt x="16306" y="15682"/>
                      <a:pt x="16306" y="15682"/>
                      <a:pt x="16306" y="15682"/>
                    </a:cubicBezTo>
                    <a:cubicBezTo>
                      <a:pt x="16306" y="15978"/>
                      <a:pt x="16306" y="15978"/>
                      <a:pt x="16306" y="15978"/>
                    </a:cubicBezTo>
                    <a:close/>
                    <a:moveTo>
                      <a:pt x="16094" y="16274"/>
                    </a:moveTo>
                    <a:cubicBezTo>
                      <a:pt x="16094" y="16274"/>
                      <a:pt x="16094" y="16274"/>
                      <a:pt x="16094" y="16274"/>
                    </a:cubicBezTo>
                    <a:cubicBezTo>
                      <a:pt x="16094" y="16274"/>
                      <a:pt x="16094" y="16274"/>
                      <a:pt x="16094" y="16274"/>
                    </a:cubicBezTo>
                    <a:cubicBezTo>
                      <a:pt x="16094" y="16274"/>
                      <a:pt x="16094" y="16274"/>
                      <a:pt x="16094" y="16274"/>
                    </a:cubicBezTo>
                    <a:close/>
                    <a:moveTo>
                      <a:pt x="16306" y="18049"/>
                    </a:moveTo>
                    <a:cubicBezTo>
                      <a:pt x="16200" y="18049"/>
                      <a:pt x="16200" y="18049"/>
                      <a:pt x="16200" y="18049"/>
                    </a:cubicBezTo>
                    <a:cubicBezTo>
                      <a:pt x="16200" y="18049"/>
                      <a:pt x="16200" y="18049"/>
                      <a:pt x="16200" y="18049"/>
                    </a:cubicBezTo>
                    <a:cubicBezTo>
                      <a:pt x="16306" y="18049"/>
                      <a:pt x="16306" y="18049"/>
                      <a:pt x="16306" y="18049"/>
                    </a:cubicBezTo>
                    <a:close/>
                    <a:moveTo>
                      <a:pt x="16094" y="17753"/>
                    </a:moveTo>
                    <a:cubicBezTo>
                      <a:pt x="16200" y="17458"/>
                      <a:pt x="16200" y="17458"/>
                      <a:pt x="16200" y="17458"/>
                    </a:cubicBezTo>
                    <a:cubicBezTo>
                      <a:pt x="16200" y="17753"/>
                      <a:pt x="16200" y="17753"/>
                      <a:pt x="16200" y="17753"/>
                    </a:cubicBezTo>
                    <a:cubicBezTo>
                      <a:pt x="16200" y="17753"/>
                      <a:pt x="16200" y="17753"/>
                      <a:pt x="16200" y="17753"/>
                    </a:cubicBezTo>
                    <a:cubicBezTo>
                      <a:pt x="16200" y="18049"/>
                      <a:pt x="16200" y="18049"/>
                      <a:pt x="16200" y="18049"/>
                    </a:cubicBezTo>
                    <a:cubicBezTo>
                      <a:pt x="16094" y="17753"/>
                      <a:pt x="16094" y="17753"/>
                      <a:pt x="16094" y="17753"/>
                    </a:cubicBezTo>
                    <a:cubicBezTo>
                      <a:pt x="16094" y="17753"/>
                      <a:pt x="16094" y="17753"/>
                      <a:pt x="16094" y="17753"/>
                    </a:cubicBezTo>
                    <a:close/>
                    <a:moveTo>
                      <a:pt x="15565" y="16866"/>
                    </a:moveTo>
                    <a:cubicBezTo>
                      <a:pt x="15671" y="16866"/>
                      <a:pt x="15671" y="16866"/>
                      <a:pt x="15671" y="16866"/>
                    </a:cubicBezTo>
                    <a:cubicBezTo>
                      <a:pt x="15671" y="16866"/>
                      <a:pt x="15671" y="16866"/>
                      <a:pt x="15671" y="16866"/>
                    </a:cubicBezTo>
                    <a:cubicBezTo>
                      <a:pt x="15671" y="16866"/>
                      <a:pt x="15671" y="16866"/>
                      <a:pt x="15671" y="16866"/>
                    </a:cubicBezTo>
                    <a:cubicBezTo>
                      <a:pt x="15671" y="16866"/>
                      <a:pt x="15671" y="16866"/>
                      <a:pt x="15671" y="16866"/>
                    </a:cubicBezTo>
                    <a:cubicBezTo>
                      <a:pt x="15565" y="16866"/>
                      <a:pt x="15565" y="16866"/>
                      <a:pt x="15565" y="16866"/>
                    </a:cubicBezTo>
                    <a:close/>
                    <a:moveTo>
                      <a:pt x="15671" y="18345"/>
                    </a:moveTo>
                    <a:cubicBezTo>
                      <a:pt x="15776" y="18345"/>
                      <a:pt x="15776" y="18345"/>
                      <a:pt x="15776" y="18345"/>
                    </a:cubicBezTo>
                    <a:cubicBezTo>
                      <a:pt x="15882" y="18345"/>
                      <a:pt x="15882" y="18345"/>
                      <a:pt x="15882" y="18345"/>
                    </a:cubicBezTo>
                    <a:cubicBezTo>
                      <a:pt x="15776" y="18345"/>
                      <a:pt x="15776" y="18345"/>
                      <a:pt x="15776" y="18345"/>
                    </a:cubicBezTo>
                    <a:cubicBezTo>
                      <a:pt x="15671" y="18345"/>
                      <a:pt x="15671" y="18345"/>
                      <a:pt x="15671" y="18345"/>
                    </a:cubicBezTo>
                    <a:close/>
                    <a:moveTo>
                      <a:pt x="15035" y="17458"/>
                    </a:moveTo>
                    <a:cubicBezTo>
                      <a:pt x="15035" y="17162"/>
                      <a:pt x="15035" y="17162"/>
                      <a:pt x="15035" y="17162"/>
                    </a:cubicBezTo>
                    <a:cubicBezTo>
                      <a:pt x="15035" y="17162"/>
                      <a:pt x="15035" y="17162"/>
                      <a:pt x="15035" y="17162"/>
                    </a:cubicBezTo>
                    <a:cubicBezTo>
                      <a:pt x="15035" y="17162"/>
                      <a:pt x="15035" y="17162"/>
                      <a:pt x="15035" y="17162"/>
                    </a:cubicBezTo>
                    <a:cubicBezTo>
                      <a:pt x="15035" y="17458"/>
                      <a:pt x="15035" y="17458"/>
                      <a:pt x="15035" y="17458"/>
                    </a:cubicBezTo>
                    <a:close/>
                    <a:moveTo>
                      <a:pt x="15247" y="18049"/>
                    </a:moveTo>
                    <a:cubicBezTo>
                      <a:pt x="15353" y="18049"/>
                      <a:pt x="15353" y="18049"/>
                      <a:pt x="15353" y="18049"/>
                    </a:cubicBezTo>
                    <a:cubicBezTo>
                      <a:pt x="15459" y="18049"/>
                      <a:pt x="15459" y="18049"/>
                      <a:pt x="15459" y="18049"/>
                    </a:cubicBezTo>
                    <a:cubicBezTo>
                      <a:pt x="15459" y="18345"/>
                      <a:pt x="15459" y="18345"/>
                      <a:pt x="15459" y="18345"/>
                    </a:cubicBezTo>
                    <a:cubicBezTo>
                      <a:pt x="15353" y="18345"/>
                      <a:pt x="15353" y="18345"/>
                      <a:pt x="15353" y="18345"/>
                    </a:cubicBezTo>
                    <a:cubicBezTo>
                      <a:pt x="15247" y="18345"/>
                      <a:pt x="15247" y="18345"/>
                      <a:pt x="15247" y="18345"/>
                    </a:cubicBezTo>
                    <a:cubicBezTo>
                      <a:pt x="15247" y="18049"/>
                      <a:pt x="15247" y="18049"/>
                      <a:pt x="15247" y="18049"/>
                    </a:cubicBezTo>
                    <a:close/>
                    <a:moveTo>
                      <a:pt x="15141" y="18345"/>
                    </a:moveTo>
                    <a:cubicBezTo>
                      <a:pt x="15141" y="18049"/>
                      <a:pt x="15141" y="18049"/>
                      <a:pt x="15141" y="18049"/>
                    </a:cubicBezTo>
                    <a:cubicBezTo>
                      <a:pt x="15141" y="18345"/>
                      <a:pt x="15141" y="18345"/>
                      <a:pt x="15141" y="18345"/>
                    </a:cubicBezTo>
                    <a:cubicBezTo>
                      <a:pt x="15141" y="18345"/>
                      <a:pt x="15141" y="18345"/>
                      <a:pt x="15141" y="18345"/>
                    </a:cubicBezTo>
                    <a:close/>
                    <a:moveTo>
                      <a:pt x="14929" y="18049"/>
                    </a:moveTo>
                    <a:cubicBezTo>
                      <a:pt x="14929" y="18049"/>
                      <a:pt x="14929" y="18049"/>
                      <a:pt x="14929" y="18049"/>
                    </a:cubicBezTo>
                    <a:cubicBezTo>
                      <a:pt x="15035" y="18049"/>
                      <a:pt x="15035" y="18049"/>
                      <a:pt x="15035" y="18049"/>
                    </a:cubicBezTo>
                    <a:cubicBezTo>
                      <a:pt x="14929" y="18345"/>
                      <a:pt x="14929" y="18345"/>
                      <a:pt x="14929" y="18345"/>
                    </a:cubicBezTo>
                    <a:cubicBezTo>
                      <a:pt x="14929" y="18049"/>
                      <a:pt x="14929" y="18049"/>
                      <a:pt x="14929" y="18049"/>
                    </a:cubicBezTo>
                    <a:close/>
                    <a:moveTo>
                      <a:pt x="13129" y="20712"/>
                    </a:moveTo>
                    <a:cubicBezTo>
                      <a:pt x="13129" y="21008"/>
                      <a:pt x="13129" y="21008"/>
                      <a:pt x="13129" y="21008"/>
                    </a:cubicBezTo>
                    <a:cubicBezTo>
                      <a:pt x="13129" y="21008"/>
                      <a:pt x="13129" y="21008"/>
                      <a:pt x="13129" y="21008"/>
                    </a:cubicBezTo>
                    <a:cubicBezTo>
                      <a:pt x="13341" y="21008"/>
                      <a:pt x="13341" y="21008"/>
                      <a:pt x="13341" y="21008"/>
                    </a:cubicBezTo>
                    <a:cubicBezTo>
                      <a:pt x="13447" y="20712"/>
                      <a:pt x="13447" y="20712"/>
                      <a:pt x="13447" y="20712"/>
                    </a:cubicBezTo>
                    <a:cubicBezTo>
                      <a:pt x="13553" y="20712"/>
                      <a:pt x="13553" y="20712"/>
                      <a:pt x="13553" y="20712"/>
                    </a:cubicBezTo>
                    <a:cubicBezTo>
                      <a:pt x="13659" y="20712"/>
                      <a:pt x="13659" y="20712"/>
                      <a:pt x="13659" y="20712"/>
                    </a:cubicBezTo>
                    <a:cubicBezTo>
                      <a:pt x="13659" y="20416"/>
                      <a:pt x="13659" y="20416"/>
                      <a:pt x="13659" y="20416"/>
                    </a:cubicBezTo>
                    <a:cubicBezTo>
                      <a:pt x="13765" y="20416"/>
                      <a:pt x="13765" y="20416"/>
                      <a:pt x="13765" y="20416"/>
                    </a:cubicBezTo>
                    <a:cubicBezTo>
                      <a:pt x="13976" y="19825"/>
                      <a:pt x="13976" y="19825"/>
                      <a:pt x="13976" y="19825"/>
                    </a:cubicBezTo>
                    <a:cubicBezTo>
                      <a:pt x="13976" y="19825"/>
                      <a:pt x="13976" y="19825"/>
                      <a:pt x="13976" y="19825"/>
                    </a:cubicBezTo>
                    <a:cubicBezTo>
                      <a:pt x="13976" y="19825"/>
                      <a:pt x="13976" y="19825"/>
                      <a:pt x="13976" y="19825"/>
                    </a:cubicBezTo>
                    <a:cubicBezTo>
                      <a:pt x="13871" y="19529"/>
                      <a:pt x="13871" y="19529"/>
                      <a:pt x="13871" y="19529"/>
                    </a:cubicBezTo>
                    <a:cubicBezTo>
                      <a:pt x="13765" y="19233"/>
                      <a:pt x="13765" y="19233"/>
                      <a:pt x="13765" y="19233"/>
                    </a:cubicBezTo>
                    <a:cubicBezTo>
                      <a:pt x="13765" y="19233"/>
                      <a:pt x="13765" y="19233"/>
                      <a:pt x="13765" y="19233"/>
                    </a:cubicBezTo>
                    <a:cubicBezTo>
                      <a:pt x="13659" y="19233"/>
                      <a:pt x="13659" y="19233"/>
                      <a:pt x="13659" y="19233"/>
                    </a:cubicBezTo>
                    <a:cubicBezTo>
                      <a:pt x="13659" y="19529"/>
                      <a:pt x="13659" y="19529"/>
                      <a:pt x="13659" y="19529"/>
                    </a:cubicBezTo>
                    <a:cubicBezTo>
                      <a:pt x="13553" y="19529"/>
                      <a:pt x="13553" y="19529"/>
                      <a:pt x="13553" y="19529"/>
                    </a:cubicBezTo>
                    <a:cubicBezTo>
                      <a:pt x="13553" y="19825"/>
                      <a:pt x="13553" y="19825"/>
                      <a:pt x="13553" y="19825"/>
                    </a:cubicBezTo>
                    <a:cubicBezTo>
                      <a:pt x="13447" y="19529"/>
                      <a:pt x="13447" y="19529"/>
                      <a:pt x="13447" y="19529"/>
                    </a:cubicBezTo>
                    <a:cubicBezTo>
                      <a:pt x="13447" y="19529"/>
                      <a:pt x="13447" y="19529"/>
                      <a:pt x="13447" y="19529"/>
                    </a:cubicBezTo>
                    <a:cubicBezTo>
                      <a:pt x="13341" y="19825"/>
                      <a:pt x="13341" y="19825"/>
                      <a:pt x="13341" y="19825"/>
                    </a:cubicBezTo>
                    <a:cubicBezTo>
                      <a:pt x="13235" y="20121"/>
                      <a:pt x="13235" y="20121"/>
                      <a:pt x="13235" y="20121"/>
                    </a:cubicBezTo>
                    <a:cubicBezTo>
                      <a:pt x="13235" y="20416"/>
                      <a:pt x="13235" y="20416"/>
                      <a:pt x="13235" y="20416"/>
                    </a:cubicBezTo>
                    <a:cubicBezTo>
                      <a:pt x="13129" y="20416"/>
                      <a:pt x="13129" y="20416"/>
                      <a:pt x="13129" y="20416"/>
                    </a:cubicBezTo>
                    <a:cubicBezTo>
                      <a:pt x="13235" y="20712"/>
                      <a:pt x="13235" y="20712"/>
                      <a:pt x="13235" y="20712"/>
                    </a:cubicBezTo>
                    <a:cubicBezTo>
                      <a:pt x="13235" y="20712"/>
                      <a:pt x="13235" y="20712"/>
                      <a:pt x="13235" y="20712"/>
                    </a:cubicBezTo>
                    <a:cubicBezTo>
                      <a:pt x="13235" y="20712"/>
                      <a:pt x="13235" y="20712"/>
                      <a:pt x="13235" y="20712"/>
                    </a:cubicBezTo>
                    <a:cubicBezTo>
                      <a:pt x="13129" y="20712"/>
                      <a:pt x="13129" y="20712"/>
                      <a:pt x="13129" y="20712"/>
                    </a:cubicBezTo>
                    <a:close/>
                    <a:moveTo>
                      <a:pt x="13024" y="21008"/>
                    </a:moveTo>
                    <a:cubicBezTo>
                      <a:pt x="13129" y="20712"/>
                      <a:pt x="13129" y="20712"/>
                      <a:pt x="13129" y="20712"/>
                    </a:cubicBezTo>
                    <a:cubicBezTo>
                      <a:pt x="13024" y="20712"/>
                      <a:pt x="13024" y="20712"/>
                      <a:pt x="13024" y="20712"/>
                    </a:cubicBezTo>
                    <a:cubicBezTo>
                      <a:pt x="13024" y="20712"/>
                      <a:pt x="13024" y="20712"/>
                      <a:pt x="13024" y="20712"/>
                    </a:cubicBezTo>
                    <a:cubicBezTo>
                      <a:pt x="13024" y="21008"/>
                      <a:pt x="13024" y="21008"/>
                      <a:pt x="13024" y="21008"/>
                    </a:cubicBezTo>
                    <a:close/>
                    <a:moveTo>
                      <a:pt x="13024" y="21008"/>
                    </a:moveTo>
                    <a:cubicBezTo>
                      <a:pt x="13024" y="21008"/>
                      <a:pt x="13024" y="21008"/>
                      <a:pt x="13024" y="21008"/>
                    </a:cubicBezTo>
                    <a:cubicBezTo>
                      <a:pt x="13024" y="21304"/>
                      <a:pt x="13024" y="21304"/>
                      <a:pt x="13024" y="21304"/>
                    </a:cubicBezTo>
                    <a:cubicBezTo>
                      <a:pt x="12812" y="21304"/>
                      <a:pt x="12812" y="21304"/>
                      <a:pt x="12812" y="21304"/>
                    </a:cubicBezTo>
                    <a:cubicBezTo>
                      <a:pt x="12812" y="21600"/>
                      <a:pt x="12812" y="21600"/>
                      <a:pt x="12812" y="21600"/>
                    </a:cubicBezTo>
                    <a:cubicBezTo>
                      <a:pt x="12812" y="21600"/>
                      <a:pt x="12812" y="21600"/>
                      <a:pt x="12812" y="21600"/>
                    </a:cubicBezTo>
                    <a:cubicBezTo>
                      <a:pt x="13024" y="21304"/>
                      <a:pt x="13024" y="21304"/>
                      <a:pt x="13024" y="21304"/>
                    </a:cubicBezTo>
                    <a:cubicBezTo>
                      <a:pt x="13129" y="21304"/>
                      <a:pt x="13129" y="21304"/>
                      <a:pt x="13129" y="21304"/>
                    </a:cubicBezTo>
                    <a:cubicBezTo>
                      <a:pt x="13024" y="21008"/>
                      <a:pt x="13024" y="21008"/>
                      <a:pt x="13024" y="21008"/>
                    </a:cubicBezTo>
                    <a:close/>
                    <a:moveTo>
                      <a:pt x="12388" y="21008"/>
                    </a:moveTo>
                    <a:cubicBezTo>
                      <a:pt x="12388" y="21008"/>
                      <a:pt x="12388" y="21008"/>
                      <a:pt x="12388" y="21008"/>
                    </a:cubicBezTo>
                    <a:cubicBezTo>
                      <a:pt x="12388" y="21304"/>
                      <a:pt x="12388" y="21304"/>
                      <a:pt x="12388" y="21304"/>
                    </a:cubicBezTo>
                    <a:cubicBezTo>
                      <a:pt x="12388" y="21304"/>
                      <a:pt x="12388" y="21304"/>
                      <a:pt x="12388" y="21304"/>
                    </a:cubicBezTo>
                    <a:cubicBezTo>
                      <a:pt x="12282" y="21304"/>
                      <a:pt x="12282" y="21304"/>
                      <a:pt x="12282" y="21304"/>
                    </a:cubicBezTo>
                    <a:cubicBezTo>
                      <a:pt x="12282" y="21008"/>
                      <a:pt x="12282" y="21008"/>
                      <a:pt x="12282" y="21008"/>
                    </a:cubicBezTo>
                    <a:cubicBezTo>
                      <a:pt x="12388" y="21008"/>
                      <a:pt x="12388" y="21008"/>
                      <a:pt x="12388" y="21008"/>
                    </a:cubicBezTo>
                    <a:close/>
                    <a:moveTo>
                      <a:pt x="11012" y="19825"/>
                    </a:moveTo>
                    <a:cubicBezTo>
                      <a:pt x="11224" y="19529"/>
                      <a:pt x="11224" y="19529"/>
                      <a:pt x="11224" y="19529"/>
                    </a:cubicBezTo>
                    <a:cubicBezTo>
                      <a:pt x="11329" y="19825"/>
                      <a:pt x="11329" y="19825"/>
                      <a:pt x="11329" y="19825"/>
                    </a:cubicBezTo>
                    <a:cubicBezTo>
                      <a:pt x="11435" y="19825"/>
                      <a:pt x="11435" y="19825"/>
                      <a:pt x="11435" y="19825"/>
                    </a:cubicBezTo>
                    <a:cubicBezTo>
                      <a:pt x="11541" y="19529"/>
                      <a:pt x="11541" y="19529"/>
                      <a:pt x="11541" y="19529"/>
                    </a:cubicBezTo>
                    <a:cubicBezTo>
                      <a:pt x="11647" y="19825"/>
                      <a:pt x="11647" y="19825"/>
                      <a:pt x="11647" y="19825"/>
                    </a:cubicBezTo>
                    <a:cubicBezTo>
                      <a:pt x="11647" y="19825"/>
                      <a:pt x="11647" y="19825"/>
                      <a:pt x="11647" y="19825"/>
                    </a:cubicBezTo>
                    <a:cubicBezTo>
                      <a:pt x="11753" y="19825"/>
                      <a:pt x="11753" y="19825"/>
                      <a:pt x="11753" y="19825"/>
                    </a:cubicBezTo>
                    <a:cubicBezTo>
                      <a:pt x="11859" y="20121"/>
                      <a:pt x="11859" y="20121"/>
                      <a:pt x="11859" y="20121"/>
                    </a:cubicBezTo>
                    <a:cubicBezTo>
                      <a:pt x="11859" y="20416"/>
                      <a:pt x="11859" y="20416"/>
                      <a:pt x="11859" y="20416"/>
                    </a:cubicBezTo>
                    <a:cubicBezTo>
                      <a:pt x="11859" y="20712"/>
                      <a:pt x="11859" y="20712"/>
                      <a:pt x="11859" y="20712"/>
                    </a:cubicBezTo>
                    <a:cubicBezTo>
                      <a:pt x="11753" y="20712"/>
                      <a:pt x="11753" y="20712"/>
                      <a:pt x="11753" y="20712"/>
                    </a:cubicBezTo>
                    <a:cubicBezTo>
                      <a:pt x="11647" y="20712"/>
                      <a:pt x="11647" y="20712"/>
                      <a:pt x="11647" y="20712"/>
                    </a:cubicBezTo>
                    <a:cubicBezTo>
                      <a:pt x="11541" y="20712"/>
                      <a:pt x="11541" y="20712"/>
                      <a:pt x="11541" y="20712"/>
                    </a:cubicBezTo>
                    <a:cubicBezTo>
                      <a:pt x="11435" y="20416"/>
                      <a:pt x="11435" y="20416"/>
                      <a:pt x="11435" y="20416"/>
                    </a:cubicBezTo>
                    <a:cubicBezTo>
                      <a:pt x="11329" y="20416"/>
                      <a:pt x="11329" y="20416"/>
                      <a:pt x="11329" y="20416"/>
                    </a:cubicBezTo>
                    <a:cubicBezTo>
                      <a:pt x="11329" y="20121"/>
                      <a:pt x="11329" y="20121"/>
                      <a:pt x="11329" y="20121"/>
                    </a:cubicBezTo>
                    <a:cubicBezTo>
                      <a:pt x="11224" y="20121"/>
                      <a:pt x="11224" y="20121"/>
                      <a:pt x="11224" y="20121"/>
                    </a:cubicBezTo>
                    <a:cubicBezTo>
                      <a:pt x="11118" y="20121"/>
                      <a:pt x="11118" y="20121"/>
                      <a:pt x="11118" y="20121"/>
                    </a:cubicBezTo>
                    <a:cubicBezTo>
                      <a:pt x="11012" y="19825"/>
                      <a:pt x="11012" y="19825"/>
                      <a:pt x="11012" y="19825"/>
                    </a:cubicBezTo>
                    <a:cubicBezTo>
                      <a:pt x="11012" y="19825"/>
                      <a:pt x="11012" y="19825"/>
                      <a:pt x="11012" y="19825"/>
                    </a:cubicBezTo>
                    <a:close/>
                    <a:moveTo>
                      <a:pt x="9529" y="16866"/>
                    </a:moveTo>
                    <a:cubicBezTo>
                      <a:pt x="9635" y="17162"/>
                      <a:pt x="9635" y="17162"/>
                      <a:pt x="9635" y="17162"/>
                    </a:cubicBezTo>
                    <a:cubicBezTo>
                      <a:pt x="9635" y="16866"/>
                      <a:pt x="9635" y="16866"/>
                      <a:pt x="9635" y="16866"/>
                    </a:cubicBezTo>
                    <a:cubicBezTo>
                      <a:pt x="9635" y="17162"/>
                      <a:pt x="9635" y="17162"/>
                      <a:pt x="9635" y="17162"/>
                    </a:cubicBezTo>
                    <a:cubicBezTo>
                      <a:pt x="9529" y="17162"/>
                      <a:pt x="9529" y="17162"/>
                      <a:pt x="9529" y="17162"/>
                    </a:cubicBezTo>
                    <a:cubicBezTo>
                      <a:pt x="9529" y="16866"/>
                      <a:pt x="9529" y="16866"/>
                      <a:pt x="9529" y="16866"/>
                    </a:cubicBezTo>
                    <a:close/>
                    <a:moveTo>
                      <a:pt x="9318" y="16570"/>
                    </a:moveTo>
                    <a:cubicBezTo>
                      <a:pt x="9318" y="16866"/>
                      <a:pt x="9318" y="16866"/>
                      <a:pt x="9318" y="16866"/>
                    </a:cubicBezTo>
                    <a:cubicBezTo>
                      <a:pt x="9424" y="16570"/>
                      <a:pt x="9424" y="16570"/>
                      <a:pt x="9424" y="16570"/>
                    </a:cubicBezTo>
                    <a:cubicBezTo>
                      <a:pt x="9424" y="16570"/>
                      <a:pt x="9424" y="16570"/>
                      <a:pt x="9424" y="16570"/>
                    </a:cubicBezTo>
                    <a:cubicBezTo>
                      <a:pt x="9529" y="16570"/>
                      <a:pt x="9529" y="16570"/>
                      <a:pt x="9529" y="16570"/>
                    </a:cubicBezTo>
                    <a:cubicBezTo>
                      <a:pt x="9424" y="16570"/>
                      <a:pt x="9424" y="16570"/>
                      <a:pt x="9424" y="16570"/>
                    </a:cubicBezTo>
                    <a:cubicBezTo>
                      <a:pt x="9424" y="16570"/>
                      <a:pt x="9424" y="16570"/>
                      <a:pt x="9424" y="16570"/>
                    </a:cubicBezTo>
                    <a:cubicBezTo>
                      <a:pt x="9318" y="16570"/>
                      <a:pt x="9318" y="16570"/>
                      <a:pt x="9318" y="16570"/>
                    </a:cubicBezTo>
                    <a:cubicBezTo>
                      <a:pt x="9318" y="16570"/>
                      <a:pt x="9318" y="16570"/>
                      <a:pt x="9318" y="16570"/>
                    </a:cubicBezTo>
                    <a:cubicBezTo>
                      <a:pt x="9318" y="16570"/>
                      <a:pt x="9318" y="16570"/>
                      <a:pt x="9318" y="16570"/>
                    </a:cubicBezTo>
                    <a:close/>
                    <a:moveTo>
                      <a:pt x="14294" y="17753"/>
                    </a:moveTo>
                    <a:cubicBezTo>
                      <a:pt x="14400" y="17753"/>
                      <a:pt x="14400" y="17753"/>
                      <a:pt x="14400" y="17753"/>
                    </a:cubicBezTo>
                    <a:cubicBezTo>
                      <a:pt x="14612" y="17753"/>
                      <a:pt x="14612" y="17753"/>
                      <a:pt x="14612" y="17753"/>
                    </a:cubicBezTo>
                    <a:cubicBezTo>
                      <a:pt x="14612" y="17753"/>
                      <a:pt x="14612" y="17753"/>
                      <a:pt x="14612" y="17753"/>
                    </a:cubicBezTo>
                    <a:cubicBezTo>
                      <a:pt x="14612" y="17753"/>
                      <a:pt x="14612" y="17753"/>
                      <a:pt x="14612" y="17753"/>
                    </a:cubicBezTo>
                    <a:cubicBezTo>
                      <a:pt x="14718" y="17753"/>
                      <a:pt x="14718" y="17753"/>
                      <a:pt x="14718" y="17753"/>
                    </a:cubicBezTo>
                    <a:cubicBezTo>
                      <a:pt x="14824" y="17458"/>
                      <a:pt x="14824" y="17458"/>
                      <a:pt x="14824" y="17458"/>
                    </a:cubicBezTo>
                    <a:cubicBezTo>
                      <a:pt x="14824" y="17458"/>
                      <a:pt x="14824" y="17458"/>
                      <a:pt x="14824" y="17458"/>
                    </a:cubicBezTo>
                    <a:cubicBezTo>
                      <a:pt x="14718" y="17458"/>
                      <a:pt x="14718" y="17458"/>
                      <a:pt x="14718" y="17458"/>
                    </a:cubicBezTo>
                    <a:cubicBezTo>
                      <a:pt x="14612" y="17458"/>
                      <a:pt x="14612" y="17458"/>
                      <a:pt x="14612" y="17458"/>
                    </a:cubicBezTo>
                    <a:cubicBezTo>
                      <a:pt x="14506" y="17458"/>
                      <a:pt x="14506" y="17458"/>
                      <a:pt x="14506" y="17458"/>
                    </a:cubicBezTo>
                    <a:cubicBezTo>
                      <a:pt x="14400" y="17458"/>
                      <a:pt x="14400" y="17458"/>
                      <a:pt x="14400" y="17458"/>
                    </a:cubicBezTo>
                    <a:cubicBezTo>
                      <a:pt x="14294" y="17458"/>
                      <a:pt x="14294" y="17458"/>
                      <a:pt x="14294" y="17458"/>
                    </a:cubicBezTo>
                    <a:cubicBezTo>
                      <a:pt x="14294" y="17753"/>
                      <a:pt x="14294" y="17753"/>
                      <a:pt x="14294" y="17753"/>
                    </a:cubicBezTo>
                    <a:cubicBezTo>
                      <a:pt x="14294" y="17753"/>
                      <a:pt x="14294" y="17753"/>
                      <a:pt x="14294" y="17753"/>
                    </a:cubicBezTo>
                    <a:close/>
                    <a:moveTo>
                      <a:pt x="14188" y="18049"/>
                    </a:moveTo>
                    <a:cubicBezTo>
                      <a:pt x="14188" y="18345"/>
                      <a:pt x="14188" y="18345"/>
                      <a:pt x="14188" y="18345"/>
                    </a:cubicBezTo>
                    <a:cubicBezTo>
                      <a:pt x="14188" y="18345"/>
                      <a:pt x="14188" y="18345"/>
                      <a:pt x="14188" y="18345"/>
                    </a:cubicBezTo>
                    <a:cubicBezTo>
                      <a:pt x="14188" y="18345"/>
                      <a:pt x="14188" y="18345"/>
                      <a:pt x="14188" y="18345"/>
                    </a:cubicBezTo>
                    <a:cubicBezTo>
                      <a:pt x="14188" y="18049"/>
                      <a:pt x="14188" y="18049"/>
                      <a:pt x="14188" y="18049"/>
                    </a:cubicBezTo>
                    <a:close/>
                    <a:moveTo>
                      <a:pt x="13765" y="18049"/>
                    </a:moveTo>
                    <a:cubicBezTo>
                      <a:pt x="13659" y="18345"/>
                      <a:pt x="13659" y="18345"/>
                      <a:pt x="13659" y="18345"/>
                    </a:cubicBezTo>
                    <a:cubicBezTo>
                      <a:pt x="13659" y="18345"/>
                      <a:pt x="13659" y="18345"/>
                      <a:pt x="13659" y="18345"/>
                    </a:cubicBezTo>
                    <a:cubicBezTo>
                      <a:pt x="13659" y="18345"/>
                      <a:pt x="13659" y="18345"/>
                      <a:pt x="13659" y="18345"/>
                    </a:cubicBezTo>
                    <a:cubicBezTo>
                      <a:pt x="13659" y="18641"/>
                      <a:pt x="13659" y="18641"/>
                      <a:pt x="13659" y="18641"/>
                    </a:cubicBezTo>
                    <a:cubicBezTo>
                      <a:pt x="13765" y="18641"/>
                      <a:pt x="13765" y="18641"/>
                      <a:pt x="13765" y="18641"/>
                    </a:cubicBezTo>
                    <a:cubicBezTo>
                      <a:pt x="13871" y="18345"/>
                      <a:pt x="13871" y="18345"/>
                      <a:pt x="13871" y="18345"/>
                    </a:cubicBezTo>
                    <a:cubicBezTo>
                      <a:pt x="13976" y="18345"/>
                      <a:pt x="13976" y="18345"/>
                      <a:pt x="13976" y="18345"/>
                    </a:cubicBezTo>
                    <a:cubicBezTo>
                      <a:pt x="13871" y="18049"/>
                      <a:pt x="13871" y="18049"/>
                      <a:pt x="13871" y="18049"/>
                    </a:cubicBezTo>
                    <a:cubicBezTo>
                      <a:pt x="13765" y="18345"/>
                      <a:pt x="13765" y="18345"/>
                      <a:pt x="13765" y="18345"/>
                    </a:cubicBezTo>
                    <a:cubicBezTo>
                      <a:pt x="13765" y="18049"/>
                      <a:pt x="13765" y="18049"/>
                      <a:pt x="13765" y="18049"/>
                    </a:cubicBezTo>
                    <a:close/>
                    <a:moveTo>
                      <a:pt x="13447" y="18641"/>
                    </a:moveTo>
                    <a:cubicBezTo>
                      <a:pt x="13447" y="18641"/>
                      <a:pt x="13447" y="18641"/>
                      <a:pt x="13447" y="18641"/>
                    </a:cubicBezTo>
                    <a:cubicBezTo>
                      <a:pt x="13553" y="18641"/>
                      <a:pt x="13553" y="18641"/>
                      <a:pt x="13553" y="18641"/>
                    </a:cubicBezTo>
                    <a:cubicBezTo>
                      <a:pt x="13553" y="18345"/>
                      <a:pt x="13553" y="18345"/>
                      <a:pt x="13553" y="18345"/>
                    </a:cubicBezTo>
                    <a:cubicBezTo>
                      <a:pt x="13553" y="18345"/>
                      <a:pt x="13553" y="18345"/>
                      <a:pt x="13553" y="18345"/>
                    </a:cubicBezTo>
                    <a:cubicBezTo>
                      <a:pt x="13553" y="18345"/>
                      <a:pt x="13553" y="18345"/>
                      <a:pt x="13553" y="18345"/>
                    </a:cubicBezTo>
                    <a:cubicBezTo>
                      <a:pt x="13447" y="18641"/>
                      <a:pt x="13447" y="18641"/>
                      <a:pt x="13447" y="18641"/>
                    </a:cubicBezTo>
                    <a:cubicBezTo>
                      <a:pt x="13447" y="18641"/>
                      <a:pt x="13447" y="18641"/>
                      <a:pt x="13447" y="18641"/>
                    </a:cubicBezTo>
                    <a:close/>
                    <a:moveTo>
                      <a:pt x="13129" y="18641"/>
                    </a:moveTo>
                    <a:cubicBezTo>
                      <a:pt x="13235" y="18345"/>
                      <a:pt x="13235" y="18345"/>
                      <a:pt x="13235" y="18345"/>
                    </a:cubicBezTo>
                    <a:cubicBezTo>
                      <a:pt x="13235" y="18345"/>
                      <a:pt x="13235" y="18345"/>
                      <a:pt x="13235" y="18345"/>
                    </a:cubicBezTo>
                    <a:cubicBezTo>
                      <a:pt x="13235" y="18345"/>
                      <a:pt x="13235" y="18345"/>
                      <a:pt x="13235" y="18345"/>
                    </a:cubicBezTo>
                    <a:cubicBezTo>
                      <a:pt x="13341" y="18345"/>
                      <a:pt x="13341" y="18345"/>
                      <a:pt x="13341" y="18345"/>
                    </a:cubicBezTo>
                    <a:cubicBezTo>
                      <a:pt x="13341" y="18345"/>
                      <a:pt x="13341" y="18345"/>
                      <a:pt x="13341" y="18345"/>
                    </a:cubicBezTo>
                    <a:cubicBezTo>
                      <a:pt x="13447" y="18345"/>
                      <a:pt x="13447" y="18345"/>
                      <a:pt x="13447" y="18345"/>
                    </a:cubicBezTo>
                    <a:cubicBezTo>
                      <a:pt x="13341" y="18641"/>
                      <a:pt x="13341" y="18641"/>
                      <a:pt x="13341" y="18641"/>
                    </a:cubicBezTo>
                    <a:cubicBezTo>
                      <a:pt x="13235" y="18641"/>
                      <a:pt x="13235" y="18641"/>
                      <a:pt x="13235" y="18641"/>
                    </a:cubicBezTo>
                    <a:cubicBezTo>
                      <a:pt x="13129" y="18641"/>
                      <a:pt x="13129" y="18641"/>
                      <a:pt x="13129" y="18641"/>
                    </a:cubicBezTo>
                    <a:cubicBezTo>
                      <a:pt x="13129" y="18641"/>
                      <a:pt x="13129" y="18641"/>
                      <a:pt x="13129" y="18641"/>
                    </a:cubicBezTo>
                    <a:close/>
                    <a:moveTo>
                      <a:pt x="13024" y="18641"/>
                    </a:moveTo>
                    <a:cubicBezTo>
                      <a:pt x="12918" y="18641"/>
                      <a:pt x="12918" y="18641"/>
                      <a:pt x="12918" y="18641"/>
                    </a:cubicBezTo>
                    <a:cubicBezTo>
                      <a:pt x="12918" y="18937"/>
                      <a:pt x="12918" y="18937"/>
                      <a:pt x="12918" y="18937"/>
                    </a:cubicBezTo>
                    <a:cubicBezTo>
                      <a:pt x="12918" y="18641"/>
                      <a:pt x="12918" y="18641"/>
                      <a:pt x="12918" y="18641"/>
                    </a:cubicBezTo>
                    <a:cubicBezTo>
                      <a:pt x="13024" y="18641"/>
                      <a:pt x="13024" y="18641"/>
                      <a:pt x="13024" y="18641"/>
                    </a:cubicBezTo>
                    <a:close/>
                    <a:moveTo>
                      <a:pt x="13129" y="18345"/>
                    </a:moveTo>
                    <a:cubicBezTo>
                      <a:pt x="13024" y="18345"/>
                      <a:pt x="13024" y="18345"/>
                      <a:pt x="13024" y="18345"/>
                    </a:cubicBezTo>
                    <a:cubicBezTo>
                      <a:pt x="13024" y="18345"/>
                      <a:pt x="13024" y="18345"/>
                      <a:pt x="13024" y="18345"/>
                    </a:cubicBezTo>
                    <a:cubicBezTo>
                      <a:pt x="13129" y="18345"/>
                      <a:pt x="13129" y="18345"/>
                      <a:pt x="13129" y="18345"/>
                    </a:cubicBezTo>
                    <a:cubicBezTo>
                      <a:pt x="13129" y="18345"/>
                      <a:pt x="13129" y="18345"/>
                      <a:pt x="13129" y="18345"/>
                    </a:cubicBezTo>
                    <a:close/>
                    <a:moveTo>
                      <a:pt x="11435" y="18641"/>
                    </a:moveTo>
                    <a:cubicBezTo>
                      <a:pt x="11435" y="18641"/>
                      <a:pt x="11435" y="18641"/>
                      <a:pt x="11435" y="18641"/>
                    </a:cubicBezTo>
                    <a:cubicBezTo>
                      <a:pt x="11541" y="18345"/>
                      <a:pt x="11541" y="18345"/>
                      <a:pt x="11541" y="18345"/>
                    </a:cubicBezTo>
                    <a:cubicBezTo>
                      <a:pt x="11859" y="18049"/>
                      <a:pt x="11859" y="18049"/>
                      <a:pt x="11859" y="18049"/>
                    </a:cubicBezTo>
                    <a:cubicBezTo>
                      <a:pt x="11965" y="18345"/>
                      <a:pt x="11965" y="18345"/>
                      <a:pt x="11965" y="18345"/>
                    </a:cubicBezTo>
                    <a:cubicBezTo>
                      <a:pt x="11965" y="18345"/>
                      <a:pt x="11965" y="18345"/>
                      <a:pt x="11965" y="18345"/>
                    </a:cubicBezTo>
                    <a:cubicBezTo>
                      <a:pt x="12071" y="18345"/>
                      <a:pt x="12071" y="18345"/>
                      <a:pt x="12071" y="18345"/>
                    </a:cubicBezTo>
                    <a:cubicBezTo>
                      <a:pt x="12282" y="18641"/>
                      <a:pt x="12282" y="18641"/>
                      <a:pt x="12282" y="18641"/>
                    </a:cubicBezTo>
                    <a:cubicBezTo>
                      <a:pt x="12388" y="18345"/>
                      <a:pt x="12388" y="18345"/>
                      <a:pt x="12388" y="18345"/>
                    </a:cubicBezTo>
                    <a:cubicBezTo>
                      <a:pt x="12494" y="18641"/>
                      <a:pt x="12494" y="18641"/>
                      <a:pt x="12494" y="18641"/>
                    </a:cubicBezTo>
                    <a:cubicBezTo>
                      <a:pt x="12494" y="18641"/>
                      <a:pt x="12494" y="18641"/>
                      <a:pt x="12494" y="18641"/>
                    </a:cubicBezTo>
                    <a:cubicBezTo>
                      <a:pt x="12600" y="18641"/>
                      <a:pt x="12600" y="18641"/>
                      <a:pt x="12600" y="18641"/>
                    </a:cubicBezTo>
                    <a:cubicBezTo>
                      <a:pt x="12706" y="18345"/>
                      <a:pt x="12706" y="18345"/>
                      <a:pt x="12706" y="18345"/>
                    </a:cubicBezTo>
                    <a:cubicBezTo>
                      <a:pt x="12812" y="18345"/>
                      <a:pt x="12812" y="18345"/>
                      <a:pt x="12812" y="18345"/>
                    </a:cubicBezTo>
                    <a:cubicBezTo>
                      <a:pt x="12812" y="18049"/>
                      <a:pt x="12812" y="18049"/>
                      <a:pt x="12812" y="18049"/>
                    </a:cubicBezTo>
                    <a:cubicBezTo>
                      <a:pt x="12812" y="18049"/>
                      <a:pt x="12812" y="18049"/>
                      <a:pt x="12812" y="18049"/>
                    </a:cubicBezTo>
                    <a:cubicBezTo>
                      <a:pt x="12918" y="18049"/>
                      <a:pt x="12918" y="18049"/>
                      <a:pt x="12918" y="18049"/>
                    </a:cubicBezTo>
                    <a:cubicBezTo>
                      <a:pt x="13024" y="18049"/>
                      <a:pt x="13024" y="18049"/>
                      <a:pt x="13024" y="18049"/>
                    </a:cubicBezTo>
                    <a:cubicBezTo>
                      <a:pt x="13024" y="18345"/>
                      <a:pt x="13024" y="18345"/>
                      <a:pt x="13024" y="18345"/>
                    </a:cubicBezTo>
                    <a:cubicBezTo>
                      <a:pt x="12918" y="18345"/>
                      <a:pt x="12918" y="18345"/>
                      <a:pt x="12918" y="18345"/>
                    </a:cubicBezTo>
                    <a:cubicBezTo>
                      <a:pt x="12918" y="18641"/>
                      <a:pt x="12918" y="18641"/>
                      <a:pt x="12918" y="18641"/>
                    </a:cubicBezTo>
                    <a:cubicBezTo>
                      <a:pt x="12812" y="18641"/>
                      <a:pt x="12812" y="18641"/>
                      <a:pt x="12812" y="18641"/>
                    </a:cubicBezTo>
                    <a:cubicBezTo>
                      <a:pt x="12706" y="18937"/>
                      <a:pt x="12706" y="18937"/>
                      <a:pt x="12706" y="18937"/>
                    </a:cubicBezTo>
                    <a:cubicBezTo>
                      <a:pt x="12706" y="18937"/>
                      <a:pt x="12706" y="18937"/>
                      <a:pt x="12706" y="18937"/>
                    </a:cubicBezTo>
                    <a:cubicBezTo>
                      <a:pt x="12600" y="18937"/>
                      <a:pt x="12600" y="18937"/>
                      <a:pt x="12600" y="18937"/>
                    </a:cubicBezTo>
                    <a:cubicBezTo>
                      <a:pt x="12494" y="18937"/>
                      <a:pt x="12494" y="18937"/>
                      <a:pt x="12494" y="18937"/>
                    </a:cubicBezTo>
                    <a:cubicBezTo>
                      <a:pt x="12282" y="18937"/>
                      <a:pt x="12282" y="18937"/>
                      <a:pt x="12282" y="18937"/>
                    </a:cubicBezTo>
                    <a:cubicBezTo>
                      <a:pt x="12176" y="18937"/>
                      <a:pt x="12176" y="18937"/>
                      <a:pt x="12176" y="18937"/>
                    </a:cubicBezTo>
                    <a:cubicBezTo>
                      <a:pt x="12071" y="18937"/>
                      <a:pt x="12071" y="18937"/>
                      <a:pt x="12071" y="18937"/>
                    </a:cubicBezTo>
                    <a:cubicBezTo>
                      <a:pt x="12071" y="19233"/>
                      <a:pt x="12071" y="19233"/>
                      <a:pt x="12071" y="19233"/>
                    </a:cubicBezTo>
                    <a:cubicBezTo>
                      <a:pt x="11965" y="19233"/>
                      <a:pt x="11965" y="19233"/>
                      <a:pt x="11965" y="19233"/>
                    </a:cubicBezTo>
                    <a:cubicBezTo>
                      <a:pt x="11965" y="18937"/>
                      <a:pt x="11965" y="18937"/>
                      <a:pt x="11965" y="18937"/>
                    </a:cubicBezTo>
                    <a:cubicBezTo>
                      <a:pt x="11859" y="19233"/>
                      <a:pt x="11859" y="19233"/>
                      <a:pt x="11859" y="19233"/>
                    </a:cubicBezTo>
                    <a:cubicBezTo>
                      <a:pt x="11753" y="18937"/>
                      <a:pt x="11753" y="18937"/>
                      <a:pt x="11753" y="18937"/>
                    </a:cubicBezTo>
                    <a:cubicBezTo>
                      <a:pt x="11753" y="18937"/>
                      <a:pt x="11753" y="18937"/>
                      <a:pt x="11753" y="18937"/>
                    </a:cubicBezTo>
                    <a:cubicBezTo>
                      <a:pt x="11647" y="18937"/>
                      <a:pt x="11647" y="18937"/>
                      <a:pt x="11647" y="18937"/>
                    </a:cubicBezTo>
                    <a:cubicBezTo>
                      <a:pt x="11541" y="18937"/>
                      <a:pt x="11541" y="18937"/>
                      <a:pt x="11541" y="18937"/>
                    </a:cubicBezTo>
                    <a:cubicBezTo>
                      <a:pt x="11541" y="18937"/>
                      <a:pt x="11541" y="18937"/>
                      <a:pt x="11541" y="18937"/>
                    </a:cubicBezTo>
                    <a:cubicBezTo>
                      <a:pt x="11435" y="18937"/>
                      <a:pt x="11435" y="18937"/>
                      <a:pt x="11435" y="18937"/>
                    </a:cubicBezTo>
                    <a:cubicBezTo>
                      <a:pt x="11435" y="18641"/>
                      <a:pt x="11435" y="18641"/>
                      <a:pt x="11435" y="18641"/>
                    </a:cubicBezTo>
                    <a:close/>
                    <a:moveTo>
                      <a:pt x="11329" y="18641"/>
                    </a:moveTo>
                    <a:cubicBezTo>
                      <a:pt x="11329" y="18937"/>
                      <a:pt x="11329" y="18937"/>
                      <a:pt x="11329" y="18937"/>
                    </a:cubicBezTo>
                    <a:cubicBezTo>
                      <a:pt x="11435" y="18937"/>
                      <a:pt x="11435" y="18937"/>
                      <a:pt x="11435" y="18937"/>
                    </a:cubicBezTo>
                    <a:cubicBezTo>
                      <a:pt x="11435" y="18641"/>
                      <a:pt x="11435" y="18641"/>
                      <a:pt x="11435" y="18641"/>
                    </a:cubicBezTo>
                    <a:cubicBezTo>
                      <a:pt x="11329" y="18641"/>
                      <a:pt x="11329" y="18641"/>
                      <a:pt x="11329" y="18641"/>
                    </a:cubicBezTo>
                    <a:close/>
                    <a:moveTo>
                      <a:pt x="11329" y="18641"/>
                    </a:moveTo>
                    <a:cubicBezTo>
                      <a:pt x="11224" y="18641"/>
                      <a:pt x="11224" y="18641"/>
                      <a:pt x="11224" y="18641"/>
                    </a:cubicBezTo>
                    <a:cubicBezTo>
                      <a:pt x="11224" y="18937"/>
                      <a:pt x="11224" y="18937"/>
                      <a:pt x="11224" y="18937"/>
                    </a:cubicBezTo>
                    <a:cubicBezTo>
                      <a:pt x="11224" y="18937"/>
                      <a:pt x="11224" y="18937"/>
                      <a:pt x="11224" y="18937"/>
                    </a:cubicBezTo>
                    <a:cubicBezTo>
                      <a:pt x="11329" y="18641"/>
                      <a:pt x="11329" y="18641"/>
                      <a:pt x="11329" y="18641"/>
                    </a:cubicBezTo>
                    <a:cubicBezTo>
                      <a:pt x="11329" y="18641"/>
                      <a:pt x="11329" y="18641"/>
                      <a:pt x="11329" y="18641"/>
                    </a:cubicBezTo>
                    <a:close/>
                    <a:moveTo>
                      <a:pt x="9953" y="18641"/>
                    </a:moveTo>
                    <a:cubicBezTo>
                      <a:pt x="9953" y="18937"/>
                      <a:pt x="9953" y="18937"/>
                      <a:pt x="9953" y="18937"/>
                    </a:cubicBezTo>
                    <a:cubicBezTo>
                      <a:pt x="9953" y="18937"/>
                      <a:pt x="9953" y="18937"/>
                      <a:pt x="9953" y="18937"/>
                    </a:cubicBezTo>
                    <a:cubicBezTo>
                      <a:pt x="9953" y="18937"/>
                      <a:pt x="9953" y="18937"/>
                      <a:pt x="9953" y="18937"/>
                    </a:cubicBezTo>
                    <a:cubicBezTo>
                      <a:pt x="10059" y="19233"/>
                      <a:pt x="10059" y="19233"/>
                      <a:pt x="10059" y="19233"/>
                    </a:cubicBezTo>
                    <a:cubicBezTo>
                      <a:pt x="10059" y="19233"/>
                      <a:pt x="10059" y="19233"/>
                      <a:pt x="10059" y="19233"/>
                    </a:cubicBezTo>
                    <a:cubicBezTo>
                      <a:pt x="10165" y="19233"/>
                      <a:pt x="10165" y="19233"/>
                      <a:pt x="10165" y="19233"/>
                    </a:cubicBezTo>
                    <a:cubicBezTo>
                      <a:pt x="10271" y="19233"/>
                      <a:pt x="10271" y="19233"/>
                      <a:pt x="10271" y="19233"/>
                    </a:cubicBezTo>
                    <a:cubicBezTo>
                      <a:pt x="10376" y="19233"/>
                      <a:pt x="10376" y="19233"/>
                      <a:pt x="10376" y="19233"/>
                    </a:cubicBezTo>
                    <a:cubicBezTo>
                      <a:pt x="10376" y="18937"/>
                      <a:pt x="10376" y="18937"/>
                      <a:pt x="10376" y="18937"/>
                    </a:cubicBezTo>
                    <a:cubicBezTo>
                      <a:pt x="10482" y="19233"/>
                      <a:pt x="10482" y="19233"/>
                      <a:pt x="10482" y="19233"/>
                    </a:cubicBezTo>
                    <a:cubicBezTo>
                      <a:pt x="10588" y="18937"/>
                      <a:pt x="10588" y="18937"/>
                      <a:pt x="10588" y="18937"/>
                    </a:cubicBezTo>
                    <a:cubicBezTo>
                      <a:pt x="10694" y="19233"/>
                      <a:pt x="10694" y="19233"/>
                      <a:pt x="10694" y="19233"/>
                    </a:cubicBezTo>
                    <a:cubicBezTo>
                      <a:pt x="10800" y="18937"/>
                      <a:pt x="10800" y="18937"/>
                      <a:pt x="10800" y="18937"/>
                    </a:cubicBezTo>
                    <a:cubicBezTo>
                      <a:pt x="10800" y="18937"/>
                      <a:pt x="10800" y="18937"/>
                      <a:pt x="10800" y="18937"/>
                    </a:cubicBezTo>
                    <a:cubicBezTo>
                      <a:pt x="10906" y="18937"/>
                      <a:pt x="10906" y="18937"/>
                      <a:pt x="10906" y="18937"/>
                    </a:cubicBezTo>
                    <a:cubicBezTo>
                      <a:pt x="11012" y="18937"/>
                      <a:pt x="11012" y="18937"/>
                      <a:pt x="11012" y="18937"/>
                    </a:cubicBezTo>
                    <a:cubicBezTo>
                      <a:pt x="11012" y="18937"/>
                      <a:pt x="11012" y="18937"/>
                      <a:pt x="11012" y="18937"/>
                    </a:cubicBezTo>
                    <a:cubicBezTo>
                      <a:pt x="11118" y="18937"/>
                      <a:pt x="11118" y="18937"/>
                      <a:pt x="11118" y="18937"/>
                    </a:cubicBezTo>
                    <a:cubicBezTo>
                      <a:pt x="11118" y="18641"/>
                      <a:pt x="11118" y="18641"/>
                      <a:pt x="11118" y="18641"/>
                    </a:cubicBezTo>
                    <a:cubicBezTo>
                      <a:pt x="11118" y="18641"/>
                      <a:pt x="11118" y="18641"/>
                      <a:pt x="11118" y="18641"/>
                    </a:cubicBezTo>
                    <a:cubicBezTo>
                      <a:pt x="11118" y="18641"/>
                      <a:pt x="11118" y="18641"/>
                      <a:pt x="11118" y="18641"/>
                    </a:cubicBezTo>
                    <a:cubicBezTo>
                      <a:pt x="11118" y="18345"/>
                      <a:pt x="11118" y="18345"/>
                      <a:pt x="11118" y="18345"/>
                    </a:cubicBezTo>
                    <a:cubicBezTo>
                      <a:pt x="11012" y="18345"/>
                      <a:pt x="11012" y="18345"/>
                      <a:pt x="11012" y="18345"/>
                    </a:cubicBezTo>
                    <a:cubicBezTo>
                      <a:pt x="11012" y="18345"/>
                      <a:pt x="11012" y="18345"/>
                      <a:pt x="11012" y="18345"/>
                    </a:cubicBezTo>
                    <a:cubicBezTo>
                      <a:pt x="10906" y="18641"/>
                      <a:pt x="10906" y="18641"/>
                      <a:pt x="10906" y="18641"/>
                    </a:cubicBezTo>
                    <a:cubicBezTo>
                      <a:pt x="10906" y="18345"/>
                      <a:pt x="10906" y="18345"/>
                      <a:pt x="10906" y="18345"/>
                    </a:cubicBezTo>
                    <a:cubicBezTo>
                      <a:pt x="10800" y="18049"/>
                      <a:pt x="10800" y="18049"/>
                      <a:pt x="10800" y="18049"/>
                    </a:cubicBezTo>
                    <a:cubicBezTo>
                      <a:pt x="10694" y="18345"/>
                      <a:pt x="10694" y="18345"/>
                      <a:pt x="10694" y="18345"/>
                    </a:cubicBezTo>
                    <a:cubicBezTo>
                      <a:pt x="10694" y="18049"/>
                      <a:pt x="10694" y="18049"/>
                      <a:pt x="10694" y="18049"/>
                    </a:cubicBezTo>
                    <a:cubicBezTo>
                      <a:pt x="10588" y="18049"/>
                      <a:pt x="10588" y="18049"/>
                      <a:pt x="10588" y="18049"/>
                    </a:cubicBezTo>
                    <a:cubicBezTo>
                      <a:pt x="10482" y="18345"/>
                      <a:pt x="10482" y="18345"/>
                      <a:pt x="10482" y="18345"/>
                    </a:cubicBezTo>
                    <a:cubicBezTo>
                      <a:pt x="10482" y="18345"/>
                      <a:pt x="10482" y="18345"/>
                      <a:pt x="10482" y="18345"/>
                    </a:cubicBezTo>
                    <a:cubicBezTo>
                      <a:pt x="10694" y="18641"/>
                      <a:pt x="10694" y="18641"/>
                      <a:pt x="10694" y="18641"/>
                    </a:cubicBezTo>
                    <a:cubicBezTo>
                      <a:pt x="10694" y="18641"/>
                      <a:pt x="10694" y="18641"/>
                      <a:pt x="10694" y="18641"/>
                    </a:cubicBezTo>
                    <a:cubicBezTo>
                      <a:pt x="10588" y="18641"/>
                      <a:pt x="10588" y="18641"/>
                      <a:pt x="10588" y="18641"/>
                    </a:cubicBezTo>
                    <a:cubicBezTo>
                      <a:pt x="10482" y="18937"/>
                      <a:pt x="10482" y="18937"/>
                      <a:pt x="10482" y="18937"/>
                    </a:cubicBezTo>
                    <a:cubicBezTo>
                      <a:pt x="10376" y="18641"/>
                      <a:pt x="10376" y="18641"/>
                      <a:pt x="10376" y="18641"/>
                    </a:cubicBezTo>
                    <a:cubicBezTo>
                      <a:pt x="10376" y="18345"/>
                      <a:pt x="10376" y="18345"/>
                      <a:pt x="10376" y="18345"/>
                    </a:cubicBezTo>
                    <a:cubicBezTo>
                      <a:pt x="10376" y="18345"/>
                      <a:pt x="10376" y="18345"/>
                      <a:pt x="10376" y="18345"/>
                    </a:cubicBezTo>
                    <a:cubicBezTo>
                      <a:pt x="10271" y="18345"/>
                      <a:pt x="10271" y="18345"/>
                      <a:pt x="10271" y="18345"/>
                    </a:cubicBezTo>
                    <a:cubicBezTo>
                      <a:pt x="10165" y="18345"/>
                      <a:pt x="10165" y="18345"/>
                      <a:pt x="10165" y="18345"/>
                    </a:cubicBezTo>
                    <a:cubicBezTo>
                      <a:pt x="10059" y="18641"/>
                      <a:pt x="10059" y="18641"/>
                      <a:pt x="10059" y="18641"/>
                    </a:cubicBezTo>
                    <a:cubicBezTo>
                      <a:pt x="10059" y="18641"/>
                      <a:pt x="9953" y="18641"/>
                      <a:pt x="9953" y="18641"/>
                    </a:cubicBezTo>
                    <a:close/>
                    <a:moveTo>
                      <a:pt x="9741" y="18345"/>
                    </a:moveTo>
                    <a:cubicBezTo>
                      <a:pt x="9847" y="18345"/>
                      <a:pt x="9847" y="18345"/>
                      <a:pt x="9847" y="18345"/>
                    </a:cubicBezTo>
                    <a:cubicBezTo>
                      <a:pt x="9953" y="18345"/>
                      <a:pt x="9953" y="18345"/>
                      <a:pt x="9953" y="18345"/>
                    </a:cubicBezTo>
                    <a:cubicBezTo>
                      <a:pt x="9953" y="18641"/>
                      <a:pt x="9953" y="18641"/>
                      <a:pt x="9953" y="18641"/>
                    </a:cubicBezTo>
                    <a:cubicBezTo>
                      <a:pt x="9847" y="18937"/>
                      <a:pt x="9847" y="18937"/>
                      <a:pt x="9847" y="18937"/>
                    </a:cubicBezTo>
                    <a:cubicBezTo>
                      <a:pt x="9847" y="18937"/>
                      <a:pt x="9847" y="18937"/>
                      <a:pt x="9847" y="18937"/>
                    </a:cubicBezTo>
                    <a:cubicBezTo>
                      <a:pt x="9847" y="18937"/>
                      <a:pt x="9847" y="18937"/>
                      <a:pt x="9847" y="18937"/>
                    </a:cubicBezTo>
                    <a:cubicBezTo>
                      <a:pt x="9741" y="18937"/>
                      <a:pt x="9741" y="18937"/>
                      <a:pt x="9741" y="18937"/>
                    </a:cubicBezTo>
                    <a:cubicBezTo>
                      <a:pt x="9635" y="18937"/>
                      <a:pt x="9635" y="18937"/>
                      <a:pt x="9635" y="18937"/>
                    </a:cubicBezTo>
                    <a:cubicBezTo>
                      <a:pt x="9529" y="18937"/>
                      <a:pt x="9529" y="18937"/>
                      <a:pt x="9529" y="18937"/>
                    </a:cubicBezTo>
                    <a:cubicBezTo>
                      <a:pt x="9635" y="18641"/>
                      <a:pt x="9635" y="18641"/>
                      <a:pt x="9635" y="18641"/>
                    </a:cubicBezTo>
                    <a:cubicBezTo>
                      <a:pt x="9635" y="18641"/>
                      <a:pt x="9635" y="18641"/>
                      <a:pt x="9635" y="18641"/>
                    </a:cubicBezTo>
                    <a:cubicBezTo>
                      <a:pt x="9741" y="18345"/>
                      <a:pt x="9741" y="18345"/>
                      <a:pt x="9741" y="18345"/>
                    </a:cubicBezTo>
                    <a:close/>
                    <a:moveTo>
                      <a:pt x="9424" y="18937"/>
                    </a:moveTo>
                    <a:cubicBezTo>
                      <a:pt x="9424" y="18641"/>
                      <a:pt x="9424" y="18641"/>
                      <a:pt x="9424" y="18641"/>
                    </a:cubicBezTo>
                    <a:cubicBezTo>
                      <a:pt x="9424" y="18937"/>
                      <a:pt x="9424" y="18937"/>
                      <a:pt x="9424" y="18937"/>
                    </a:cubicBezTo>
                    <a:cubicBezTo>
                      <a:pt x="9424" y="18937"/>
                      <a:pt x="9424" y="18937"/>
                      <a:pt x="9424" y="18937"/>
                    </a:cubicBezTo>
                    <a:cubicBezTo>
                      <a:pt x="9424" y="18937"/>
                      <a:pt x="9424" y="18937"/>
                      <a:pt x="9424" y="18937"/>
                    </a:cubicBezTo>
                    <a:close/>
                    <a:moveTo>
                      <a:pt x="9000" y="18049"/>
                    </a:moveTo>
                    <a:cubicBezTo>
                      <a:pt x="9000" y="18345"/>
                      <a:pt x="9000" y="18345"/>
                      <a:pt x="9000" y="18345"/>
                    </a:cubicBezTo>
                    <a:cubicBezTo>
                      <a:pt x="9000" y="18345"/>
                      <a:pt x="9000" y="18345"/>
                      <a:pt x="9000" y="18345"/>
                    </a:cubicBezTo>
                    <a:cubicBezTo>
                      <a:pt x="9106" y="18641"/>
                      <a:pt x="9106" y="18641"/>
                      <a:pt x="9106" y="18641"/>
                    </a:cubicBezTo>
                    <a:cubicBezTo>
                      <a:pt x="9212" y="18641"/>
                      <a:pt x="9212" y="18641"/>
                      <a:pt x="9212" y="18641"/>
                    </a:cubicBezTo>
                    <a:cubicBezTo>
                      <a:pt x="9212" y="18937"/>
                      <a:pt x="9212" y="18937"/>
                      <a:pt x="9212" y="18937"/>
                    </a:cubicBezTo>
                    <a:cubicBezTo>
                      <a:pt x="9318" y="18641"/>
                      <a:pt x="9318" y="18641"/>
                      <a:pt x="9318" y="18641"/>
                    </a:cubicBezTo>
                    <a:cubicBezTo>
                      <a:pt x="9424" y="18641"/>
                      <a:pt x="9424" y="18641"/>
                      <a:pt x="9424" y="18641"/>
                    </a:cubicBezTo>
                    <a:cubicBezTo>
                      <a:pt x="9424" y="18641"/>
                      <a:pt x="9424" y="18641"/>
                      <a:pt x="9424" y="18641"/>
                    </a:cubicBezTo>
                    <a:cubicBezTo>
                      <a:pt x="9529" y="18641"/>
                      <a:pt x="9529" y="18641"/>
                      <a:pt x="9529" y="18641"/>
                    </a:cubicBezTo>
                    <a:cubicBezTo>
                      <a:pt x="9529" y="18345"/>
                      <a:pt x="9529" y="18345"/>
                      <a:pt x="9529" y="18345"/>
                    </a:cubicBezTo>
                    <a:cubicBezTo>
                      <a:pt x="9424" y="18049"/>
                      <a:pt x="9424" y="18049"/>
                      <a:pt x="9424" y="18049"/>
                    </a:cubicBezTo>
                    <a:cubicBezTo>
                      <a:pt x="9318" y="18049"/>
                      <a:pt x="9318" y="18049"/>
                      <a:pt x="9318" y="18049"/>
                    </a:cubicBezTo>
                    <a:cubicBezTo>
                      <a:pt x="9212" y="18049"/>
                      <a:pt x="9212" y="18049"/>
                      <a:pt x="9212" y="18049"/>
                    </a:cubicBezTo>
                    <a:cubicBezTo>
                      <a:pt x="9106" y="18049"/>
                      <a:pt x="9106" y="18049"/>
                      <a:pt x="9106" y="18049"/>
                    </a:cubicBezTo>
                    <a:cubicBezTo>
                      <a:pt x="9000" y="18049"/>
                      <a:pt x="9000" y="18049"/>
                      <a:pt x="9000" y="18049"/>
                    </a:cubicBezTo>
                    <a:close/>
                    <a:moveTo>
                      <a:pt x="20329" y="18345"/>
                    </a:moveTo>
                    <a:cubicBezTo>
                      <a:pt x="20435" y="18345"/>
                      <a:pt x="20435" y="18345"/>
                      <a:pt x="20435" y="18345"/>
                    </a:cubicBezTo>
                    <a:cubicBezTo>
                      <a:pt x="20435" y="18345"/>
                      <a:pt x="20435" y="18345"/>
                      <a:pt x="20435" y="18345"/>
                    </a:cubicBezTo>
                    <a:cubicBezTo>
                      <a:pt x="20541" y="18345"/>
                      <a:pt x="20541" y="18345"/>
                      <a:pt x="20541" y="18345"/>
                    </a:cubicBezTo>
                    <a:cubicBezTo>
                      <a:pt x="20435" y="18049"/>
                      <a:pt x="20435" y="18049"/>
                      <a:pt x="20435" y="18049"/>
                    </a:cubicBezTo>
                    <a:cubicBezTo>
                      <a:pt x="20435" y="18049"/>
                      <a:pt x="20435" y="18049"/>
                      <a:pt x="20435" y="18049"/>
                    </a:cubicBezTo>
                    <a:cubicBezTo>
                      <a:pt x="20435" y="18049"/>
                      <a:pt x="20435" y="18049"/>
                      <a:pt x="20435" y="18049"/>
                    </a:cubicBezTo>
                    <a:cubicBezTo>
                      <a:pt x="20329" y="18345"/>
                      <a:pt x="20329" y="18345"/>
                      <a:pt x="20329" y="18345"/>
                    </a:cubicBezTo>
                    <a:close/>
                    <a:moveTo>
                      <a:pt x="19906" y="18345"/>
                    </a:moveTo>
                    <a:cubicBezTo>
                      <a:pt x="19906" y="18345"/>
                      <a:pt x="20012" y="18345"/>
                      <a:pt x="20012" y="18345"/>
                    </a:cubicBezTo>
                    <a:cubicBezTo>
                      <a:pt x="20118" y="18345"/>
                      <a:pt x="20118" y="18345"/>
                      <a:pt x="20118" y="18345"/>
                    </a:cubicBezTo>
                    <a:cubicBezTo>
                      <a:pt x="20224" y="18345"/>
                      <a:pt x="20224" y="18345"/>
                      <a:pt x="20224" y="18345"/>
                    </a:cubicBezTo>
                    <a:cubicBezTo>
                      <a:pt x="20329" y="18345"/>
                      <a:pt x="20329" y="18345"/>
                      <a:pt x="20329" y="18345"/>
                    </a:cubicBezTo>
                    <a:cubicBezTo>
                      <a:pt x="20329" y="18049"/>
                      <a:pt x="20329" y="18049"/>
                      <a:pt x="20329" y="18049"/>
                    </a:cubicBezTo>
                    <a:cubicBezTo>
                      <a:pt x="20435" y="18049"/>
                      <a:pt x="20435" y="18049"/>
                      <a:pt x="20435" y="18049"/>
                    </a:cubicBezTo>
                    <a:cubicBezTo>
                      <a:pt x="20541" y="17753"/>
                      <a:pt x="20541" y="17753"/>
                      <a:pt x="20541" y="17753"/>
                    </a:cubicBezTo>
                    <a:cubicBezTo>
                      <a:pt x="20541" y="17753"/>
                      <a:pt x="20541" y="17753"/>
                      <a:pt x="20541" y="17753"/>
                    </a:cubicBezTo>
                    <a:cubicBezTo>
                      <a:pt x="20541" y="17753"/>
                      <a:pt x="20541" y="17753"/>
                      <a:pt x="20541" y="17753"/>
                    </a:cubicBezTo>
                    <a:cubicBezTo>
                      <a:pt x="20541" y="17458"/>
                      <a:pt x="20541" y="17458"/>
                      <a:pt x="20541" y="17458"/>
                    </a:cubicBezTo>
                    <a:cubicBezTo>
                      <a:pt x="20541" y="17458"/>
                      <a:pt x="20541" y="17458"/>
                      <a:pt x="20541" y="17458"/>
                    </a:cubicBezTo>
                    <a:cubicBezTo>
                      <a:pt x="20435" y="17162"/>
                      <a:pt x="20435" y="17162"/>
                      <a:pt x="20435" y="17162"/>
                    </a:cubicBezTo>
                    <a:cubicBezTo>
                      <a:pt x="20435" y="17162"/>
                      <a:pt x="20435" y="17162"/>
                      <a:pt x="20435" y="17162"/>
                    </a:cubicBezTo>
                    <a:cubicBezTo>
                      <a:pt x="20329" y="17162"/>
                      <a:pt x="20329" y="17162"/>
                      <a:pt x="20329" y="17162"/>
                    </a:cubicBezTo>
                    <a:cubicBezTo>
                      <a:pt x="20224" y="17162"/>
                      <a:pt x="20224" y="17162"/>
                      <a:pt x="20224" y="17162"/>
                    </a:cubicBezTo>
                    <a:cubicBezTo>
                      <a:pt x="20118" y="17458"/>
                      <a:pt x="20118" y="17458"/>
                      <a:pt x="20118" y="17458"/>
                    </a:cubicBezTo>
                    <a:cubicBezTo>
                      <a:pt x="20118" y="17753"/>
                      <a:pt x="20118" y="17753"/>
                      <a:pt x="20118" y="17753"/>
                    </a:cubicBezTo>
                    <a:cubicBezTo>
                      <a:pt x="19906" y="18345"/>
                      <a:pt x="19906" y="18345"/>
                      <a:pt x="19906" y="18345"/>
                    </a:cubicBezTo>
                    <a:close/>
                    <a:moveTo>
                      <a:pt x="8259" y="16570"/>
                    </a:moveTo>
                    <a:cubicBezTo>
                      <a:pt x="8153" y="16866"/>
                      <a:pt x="8153" y="16866"/>
                      <a:pt x="8153" y="16866"/>
                    </a:cubicBezTo>
                    <a:cubicBezTo>
                      <a:pt x="8259" y="16866"/>
                      <a:pt x="8259" y="16866"/>
                      <a:pt x="8259" y="16866"/>
                    </a:cubicBezTo>
                    <a:cubicBezTo>
                      <a:pt x="8365" y="17162"/>
                      <a:pt x="8365" y="17162"/>
                      <a:pt x="8365" y="17162"/>
                    </a:cubicBezTo>
                    <a:cubicBezTo>
                      <a:pt x="8365" y="16866"/>
                      <a:pt x="8365" y="16866"/>
                      <a:pt x="8365" y="16866"/>
                    </a:cubicBezTo>
                    <a:cubicBezTo>
                      <a:pt x="8576" y="16866"/>
                      <a:pt x="8576" y="16866"/>
                      <a:pt x="8576" y="16866"/>
                    </a:cubicBezTo>
                    <a:cubicBezTo>
                      <a:pt x="8682" y="16866"/>
                      <a:pt x="8682" y="16866"/>
                      <a:pt x="8682" y="16866"/>
                    </a:cubicBezTo>
                    <a:cubicBezTo>
                      <a:pt x="8788" y="16866"/>
                      <a:pt x="8788" y="16866"/>
                      <a:pt x="8788" y="16866"/>
                    </a:cubicBezTo>
                    <a:cubicBezTo>
                      <a:pt x="8788" y="16570"/>
                      <a:pt x="8788" y="16570"/>
                      <a:pt x="8788" y="16570"/>
                    </a:cubicBezTo>
                    <a:cubicBezTo>
                      <a:pt x="8682" y="16570"/>
                      <a:pt x="8682" y="16570"/>
                      <a:pt x="8682" y="16570"/>
                    </a:cubicBezTo>
                    <a:cubicBezTo>
                      <a:pt x="8576" y="16570"/>
                      <a:pt x="8576" y="16570"/>
                      <a:pt x="8576" y="16570"/>
                    </a:cubicBezTo>
                    <a:cubicBezTo>
                      <a:pt x="8576" y="16570"/>
                      <a:pt x="8576" y="16570"/>
                      <a:pt x="8576" y="16570"/>
                    </a:cubicBezTo>
                    <a:cubicBezTo>
                      <a:pt x="8259" y="16570"/>
                      <a:pt x="8259" y="16570"/>
                      <a:pt x="8259" y="16570"/>
                    </a:cubicBezTo>
                    <a:cubicBezTo>
                      <a:pt x="8259" y="16570"/>
                      <a:pt x="8259" y="16570"/>
                      <a:pt x="8259" y="16570"/>
                    </a:cubicBezTo>
                    <a:close/>
                    <a:moveTo>
                      <a:pt x="4659" y="16274"/>
                    </a:moveTo>
                    <a:cubicBezTo>
                      <a:pt x="4659" y="16274"/>
                      <a:pt x="4659" y="16274"/>
                      <a:pt x="4659" y="16274"/>
                    </a:cubicBezTo>
                    <a:cubicBezTo>
                      <a:pt x="4765" y="16274"/>
                      <a:pt x="4765" y="16274"/>
                      <a:pt x="4765" y="16274"/>
                    </a:cubicBezTo>
                    <a:cubicBezTo>
                      <a:pt x="4765" y="16274"/>
                      <a:pt x="4765" y="16274"/>
                      <a:pt x="4765" y="16274"/>
                    </a:cubicBezTo>
                    <a:cubicBezTo>
                      <a:pt x="4659" y="16274"/>
                      <a:pt x="4659" y="16274"/>
                      <a:pt x="4659" y="16274"/>
                    </a:cubicBezTo>
                    <a:close/>
                    <a:moveTo>
                      <a:pt x="4765" y="16274"/>
                    </a:moveTo>
                    <a:cubicBezTo>
                      <a:pt x="4765" y="16274"/>
                      <a:pt x="4765" y="16274"/>
                      <a:pt x="4765" y="16274"/>
                    </a:cubicBezTo>
                    <a:cubicBezTo>
                      <a:pt x="4871" y="16274"/>
                      <a:pt x="4871" y="16274"/>
                      <a:pt x="4871" y="16274"/>
                    </a:cubicBezTo>
                    <a:cubicBezTo>
                      <a:pt x="4871" y="15978"/>
                      <a:pt x="4871" y="15978"/>
                      <a:pt x="4871" y="15978"/>
                    </a:cubicBezTo>
                    <a:cubicBezTo>
                      <a:pt x="4976" y="15978"/>
                      <a:pt x="4976" y="15978"/>
                      <a:pt x="4976" y="15978"/>
                    </a:cubicBezTo>
                    <a:cubicBezTo>
                      <a:pt x="4976" y="15682"/>
                      <a:pt x="4976" y="15682"/>
                      <a:pt x="4976" y="15682"/>
                    </a:cubicBezTo>
                    <a:cubicBezTo>
                      <a:pt x="4976" y="15682"/>
                      <a:pt x="4976" y="15682"/>
                      <a:pt x="4976" y="15682"/>
                    </a:cubicBezTo>
                    <a:cubicBezTo>
                      <a:pt x="5082" y="15386"/>
                      <a:pt x="5082" y="15386"/>
                      <a:pt x="5082" y="15386"/>
                    </a:cubicBezTo>
                    <a:cubicBezTo>
                      <a:pt x="5188" y="15386"/>
                      <a:pt x="5188" y="15386"/>
                      <a:pt x="5188" y="15386"/>
                    </a:cubicBezTo>
                    <a:cubicBezTo>
                      <a:pt x="5294" y="15386"/>
                      <a:pt x="5294" y="15386"/>
                      <a:pt x="5294" y="15386"/>
                    </a:cubicBezTo>
                    <a:cubicBezTo>
                      <a:pt x="5400" y="15386"/>
                      <a:pt x="5400" y="15386"/>
                      <a:pt x="5400" y="15386"/>
                    </a:cubicBezTo>
                    <a:cubicBezTo>
                      <a:pt x="5506" y="15682"/>
                      <a:pt x="5506" y="15682"/>
                      <a:pt x="5506" y="15682"/>
                    </a:cubicBezTo>
                    <a:cubicBezTo>
                      <a:pt x="5506" y="15386"/>
                      <a:pt x="5506" y="15386"/>
                      <a:pt x="5506" y="15386"/>
                    </a:cubicBezTo>
                    <a:cubicBezTo>
                      <a:pt x="5612" y="15386"/>
                      <a:pt x="5612" y="15386"/>
                      <a:pt x="5612" y="15386"/>
                    </a:cubicBezTo>
                    <a:cubicBezTo>
                      <a:pt x="5718" y="15386"/>
                      <a:pt x="5718" y="15386"/>
                      <a:pt x="5718" y="15386"/>
                    </a:cubicBezTo>
                    <a:cubicBezTo>
                      <a:pt x="5824" y="15682"/>
                      <a:pt x="5824" y="15682"/>
                      <a:pt x="5824" y="15682"/>
                    </a:cubicBezTo>
                    <a:cubicBezTo>
                      <a:pt x="5929" y="15682"/>
                      <a:pt x="5929" y="15682"/>
                      <a:pt x="5929" y="15682"/>
                    </a:cubicBezTo>
                    <a:cubicBezTo>
                      <a:pt x="6141" y="15682"/>
                      <a:pt x="6141" y="15682"/>
                      <a:pt x="6141" y="15682"/>
                    </a:cubicBezTo>
                    <a:cubicBezTo>
                      <a:pt x="6247" y="15978"/>
                      <a:pt x="6247" y="15978"/>
                      <a:pt x="6247" y="15978"/>
                    </a:cubicBezTo>
                    <a:cubicBezTo>
                      <a:pt x="6247" y="16274"/>
                      <a:pt x="6247" y="16274"/>
                      <a:pt x="6247" y="16274"/>
                    </a:cubicBezTo>
                    <a:cubicBezTo>
                      <a:pt x="6247" y="16274"/>
                      <a:pt x="6247" y="16274"/>
                      <a:pt x="6247" y="16274"/>
                    </a:cubicBezTo>
                    <a:cubicBezTo>
                      <a:pt x="6459" y="16570"/>
                      <a:pt x="6459" y="16570"/>
                      <a:pt x="6459" y="16570"/>
                    </a:cubicBezTo>
                    <a:cubicBezTo>
                      <a:pt x="6671" y="16570"/>
                      <a:pt x="6671" y="16570"/>
                      <a:pt x="6671" y="16570"/>
                    </a:cubicBezTo>
                    <a:cubicBezTo>
                      <a:pt x="6988" y="16570"/>
                      <a:pt x="6988" y="16570"/>
                      <a:pt x="6988" y="16570"/>
                    </a:cubicBezTo>
                    <a:cubicBezTo>
                      <a:pt x="7200" y="16570"/>
                      <a:pt x="7200" y="16570"/>
                      <a:pt x="7200" y="16570"/>
                    </a:cubicBezTo>
                    <a:cubicBezTo>
                      <a:pt x="7200" y="16274"/>
                      <a:pt x="7200" y="16274"/>
                      <a:pt x="7200" y="16274"/>
                    </a:cubicBezTo>
                    <a:cubicBezTo>
                      <a:pt x="7200" y="15978"/>
                      <a:pt x="7200" y="15978"/>
                      <a:pt x="7200" y="15978"/>
                    </a:cubicBezTo>
                    <a:cubicBezTo>
                      <a:pt x="7306" y="15978"/>
                      <a:pt x="7306" y="15978"/>
                      <a:pt x="7306" y="15978"/>
                    </a:cubicBezTo>
                    <a:cubicBezTo>
                      <a:pt x="7412" y="16274"/>
                      <a:pt x="7412" y="16274"/>
                      <a:pt x="7412" y="16274"/>
                    </a:cubicBezTo>
                    <a:cubicBezTo>
                      <a:pt x="7518" y="16274"/>
                      <a:pt x="7518" y="16274"/>
                      <a:pt x="7518" y="16274"/>
                    </a:cubicBezTo>
                    <a:cubicBezTo>
                      <a:pt x="7624" y="15978"/>
                      <a:pt x="7624" y="15978"/>
                      <a:pt x="7624" y="15978"/>
                    </a:cubicBezTo>
                    <a:cubicBezTo>
                      <a:pt x="7624" y="16274"/>
                      <a:pt x="7624" y="16274"/>
                      <a:pt x="7624" y="16274"/>
                    </a:cubicBezTo>
                    <a:cubicBezTo>
                      <a:pt x="7729" y="16570"/>
                      <a:pt x="7729" y="16570"/>
                      <a:pt x="7729" y="16570"/>
                    </a:cubicBezTo>
                    <a:cubicBezTo>
                      <a:pt x="7835" y="16274"/>
                      <a:pt x="7835" y="16274"/>
                      <a:pt x="7835" y="16274"/>
                    </a:cubicBezTo>
                    <a:cubicBezTo>
                      <a:pt x="7941" y="16570"/>
                      <a:pt x="7941" y="16570"/>
                      <a:pt x="7941" y="16570"/>
                    </a:cubicBezTo>
                    <a:cubicBezTo>
                      <a:pt x="7941" y="16570"/>
                      <a:pt x="7941" y="16570"/>
                      <a:pt x="7941" y="16570"/>
                    </a:cubicBezTo>
                    <a:cubicBezTo>
                      <a:pt x="8153" y="16570"/>
                      <a:pt x="8153" y="16570"/>
                      <a:pt x="8153" y="16570"/>
                    </a:cubicBezTo>
                    <a:cubicBezTo>
                      <a:pt x="8153" y="16866"/>
                      <a:pt x="8153" y="16866"/>
                      <a:pt x="8153" y="16866"/>
                    </a:cubicBezTo>
                    <a:cubicBezTo>
                      <a:pt x="8153" y="17162"/>
                      <a:pt x="8153" y="17162"/>
                      <a:pt x="8153" y="17162"/>
                    </a:cubicBezTo>
                    <a:cubicBezTo>
                      <a:pt x="8259" y="17458"/>
                      <a:pt x="8259" y="17458"/>
                      <a:pt x="8259" y="17458"/>
                    </a:cubicBezTo>
                    <a:cubicBezTo>
                      <a:pt x="8259" y="17458"/>
                      <a:pt x="8259" y="17458"/>
                      <a:pt x="8259" y="17458"/>
                    </a:cubicBezTo>
                    <a:cubicBezTo>
                      <a:pt x="8365" y="17753"/>
                      <a:pt x="8365" y="17753"/>
                      <a:pt x="8365" y="17753"/>
                    </a:cubicBezTo>
                    <a:cubicBezTo>
                      <a:pt x="8471" y="17458"/>
                      <a:pt x="8471" y="17458"/>
                      <a:pt x="8471" y="17458"/>
                    </a:cubicBezTo>
                    <a:cubicBezTo>
                      <a:pt x="8576" y="17753"/>
                      <a:pt x="8576" y="17753"/>
                      <a:pt x="8576" y="17753"/>
                    </a:cubicBezTo>
                    <a:cubicBezTo>
                      <a:pt x="8576" y="17753"/>
                      <a:pt x="8576" y="17753"/>
                      <a:pt x="8576" y="17753"/>
                    </a:cubicBezTo>
                    <a:cubicBezTo>
                      <a:pt x="8682" y="17458"/>
                      <a:pt x="8682" y="17458"/>
                      <a:pt x="8682" y="17458"/>
                    </a:cubicBezTo>
                    <a:cubicBezTo>
                      <a:pt x="8788" y="17458"/>
                      <a:pt x="8788" y="17458"/>
                      <a:pt x="8788" y="17458"/>
                    </a:cubicBezTo>
                    <a:cubicBezTo>
                      <a:pt x="8788" y="17753"/>
                      <a:pt x="8788" y="17753"/>
                      <a:pt x="8788" y="17753"/>
                    </a:cubicBezTo>
                    <a:cubicBezTo>
                      <a:pt x="8894" y="17753"/>
                      <a:pt x="8894" y="17753"/>
                      <a:pt x="8894" y="17753"/>
                    </a:cubicBezTo>
                    <a:cubicBezTo>
                      <a:pt x="8894" y="17753"/>
                      <a:pt x="8894" y="17753"/>
                      <a:pt x="8894" y="17753"/>
                    </a:cubicBezTo>
                    <a:cubicBezTo>
                      <a:pt x="8894" y="18345"/>
                      <a:pt x="8894" y="18345"/>
                      <a:pt x="8894" y="18345"/>
                    </a:cubicBezTo>
                    <a:cubicBezTo>
                      <a:pt x="8894" y="18345"/>
                      <a:pt x="8894" y="18345"/>
                      <a:pt x="8894" y="18345"/>
                    </a:cubicBezTo>
                    <a:cubicBezTo>
                      <a:pt x="8894" y="18641"/>
                      <a:pt x="8894" y="18641"/>
                      <a:pt x="8894" y="18641"/>
                    </a:cubicBezTo>
                    <a:cubicBezTo>
                      <a:pt x="8894" y="18937"/>
                      <a:pt x="8894" y="18937"/>
                      <a:pt x="8894" y="18937"/>
                    </a:cubicBezTo>
                    <a:cubicBezTo>
                      <a:pt x="8894" y="18937"/>
                      <a:pt x="8894" y="18937"/>
                      <a:pt x="8894" y="18937"/>
                    </a:cubicBezTo>
                    <a:cubicBezTo>
                      <a:pt x="8788" y="18641"/>
                      <a:pt x="8788" y="18641"/>
                      <a:pt x="8788" y="18641"/>
                    </a:cubicBezTo>
                    <a:cubicBezTo>
                      <a:pt x="8682" y="18937"/>
                      <a:pt x="8682" y="18937"/>
                      <a:pt x="8682" y="18937"/>
                    </a:cubicBezTo>
                    <a:cubicBezTo>
                      <a:pt x="8576" y="18641"/>
                      <a:pt x="8576" y="18641"/>
                      <a:pt x="8576" y="18641"/>
                    </a:cubicBezTo>
                    <a:cubicBezTo>
                      <a:pt x="8471" y="18345"/>
                      <a:pt x="8471" y="18345"/>
                      <a:pt x="8471" y="18345"/>
                    </a:cubicBezTo>
                    <a:cubicBezTo>
                      <a:pt x="8365" y="18345"/>
                      <a:pt x="8365" y="18345"/>
                      <a:pt x="8365" y="18345"/>
                    </a:cubicBezTo>
                    <a:cubicBezTo>
                      <a:pt x="8365" y="18345"/>
                      <a:pt x="8365" y="18345"/>
                      <a:pt x="8365" y="18345"/>
                    </a:cubicBezTo>
                    <a:cubicBezTo>
                      <a:pt x="8153" y="18345"/>
                      <a:pt x="8153" y="18345"/>
                      <a:pt x="8153" y="18345"/>
                    </a:cubicBezTo>
                    <a:cubicBezTo>
                      <a:pt x="8047" y="18345"/>
                      <a:pt x="8047" y="18345"/>
                      <a:pt x="8047" y="18345"/>
                    </a:cubicBezTo>
                    <a:cubicBezTo>
                      <a:pt x="7941" y="18345"/>
                      <a:pt x="7941" y="18345"/>
                      <a:pt x="7941" y="18345"/>
                    </a:cubicBezTo>
                    <a:cubicBezTo>
                      <a:pt x="7835" y="18049"/>
                      <a:pt x="7835" y="18049"/>
                      <a:pt x="7835" y="18049"/>
                    </a:cubicBezTo>
                    <a:cubicBezTo>
                      <a:pt x="7729" y="18345"/>
                      <a:pt x="7729" y="18345"/>
                      <a:pt x="7729" y="18345"/>
                    </a:cubicBezTo>
                    <a:cubicBezTo>
                      <a:pt x="7518" y="18345"/>
                      <a:pt x="7518" y="18345"/>
                      <a:pt x="7518" y="18345"/>
                    </a:cubicBezTo>
                    <a:cubicBezTo>
                      <a:pt x="7412" y="18049"/>
                      <a:pt x="7412" y="18049"/>
                      <a:pt x="7412" y="18049"/>
                    </a:cubicBezTo>
                    <a:cubicBezTo>
                      <a:pt x="7306" y="18345"/>
                      <a:pt x="7306" y="18345"/>
                      <a:pt x="7306" y="18345"/>
                    </a:cubicBezTo>
                    <a:cubicBezTo>
                      <a:pt x="7094" y="18049"/>
                      <a:pt x="7094" y="18049"/>
                      <a:pt x="7094" y="18049"/>
                    </a:cubicBezTo>
                    <a:cubicBezTo>
                      <a:pt x="6776" y="17753"/>
                      <a:pt x="6776" y="17753"/>
                      <a:pt x="6776" y="17753"/>
                    </a:cubicBezTo>
                    <a:cubicBezTo>
                      <a:pt x="6671" y="17753"/>
                      <a:pt x="6671" y="17753"/>
                      <a:pt x="6671" y="17753"/>
                    </a:cubicBezTo>
                    <a:cubicBezTo>
                      <a:pt x="6565" y="17458"/>
                      <a:pt x="6565" y="17458"/>
                      <a:pt x="6565" y="17458"/>
                    </a:cubicBezTo>
                    <a:cubicBezTo>
                      <a:pt x="6459" y="17458"/>
                      <a:pt x="6459" y="17458"/>
                      <a:pt x="6459" y="17458"/>
                    </a:cubicBezTo>
                    <a:cubicBezTo>
                      <a:pt x="6459" y="17753"/>
                      <a:pt x="6459" y="17753"/>
                      <a:pt x="6459" y="17753"/>
                    </a:cubicBezTo>
                    <a:cubicBezTo>
                      <a:pt x="6353" y="17753"/>
                      <a:pt x="6353" y="17753"/>
                      <a:pt x="6353" y="17753"/>
                    </a:cubicBezTo>
                    <a:cubicBezTo>
                      <a:pt x="6247" y="17458"/>
                      <a:pt x="6247" y="17458"/>
                      <a:pt x="6247" y="17458"/>
                    </a:cubicBezTo>
                    <a:cubicBezTo>
                      <a:pt x="6247" y="17458"/>
                      <a:pt x="6247" y="17458"/>
                      <a:pt x="6247" y="17458"/>
                    </a:cubicBezTo>
                    <a:cubicBezTo>
                      <a:pt x="6141" y="17753"/>
                      <a:pt x="6141" y="17753"/>
                      <a:pt x="6141" y="17753"/>
                    </a:cubicBezTo>
                    <a:cubicBezTo>
                      <a:pt x="5929" y="17458"/>
                      <a:pt x="5929" y="17458"/>
                      <a:pt x="5929" y="17458"/>
                    </a:cubicBezTo>
                    <a:cubicBezTo>
                      <a:pt x="5824" y="17162"/>
                      <a:pt x="5824" y="17162"/>
                      <a:pt x="5824" y="17162"/>
                    </a:cubicBezTo>
                    <a:cubicBezTo>
                      <a:pt x="5612" y="17162"/>
                      <a:pt x="5612" y="17162"/>
                      <a:pt x="5612" y="17162"/>
                    </a:cubicBezTo>
                    <a:cubicBezTo>
                      <a:pt x="5612" y="17162"/>
                      <a:pt x="5612" y="17162"/>
                      <a:pt x="5612" y="17162"/>
                    </a:cubicBezTo>
                    <a:cubicBezTo>
                      <a:pt x="5506" y="17458"/>
                      <a:pt x="5506" y="17458"/>
                      <a:pt x="5506" y="17458"/>
                    </a:cubicBezTo>
                    <a:cubicBezTo>
                      <a:pt x="5400" y="17162"/>
                      <a:pt x="5400" y="17162"/>
                      <a:pt x="5400" y="17162"/>
                    </a:cubicBezTo>
                    <a:cubicBezTo>
                      <a:pt x="5294" y="17162"/>
                      <a:pt x="5294" y="17162"/>
                      <a:pt x="5294" y="17162"/>
                    </a:cubicBezTo>
                    <a:cubicBezTo>
                      <a:pt x="5188" y="17162"/>
                      <a:pt x="5188" y="17162"/>
                      <a:pt x="5188" y="17162"/>
                    </a:cubicBezTo>
                    <a:cubicBezTo>
                      <a:pt x="5294" y="16866"/>
                      <a:pt x="5294" y="16866"/>
                      <a:pt x="5294" y="16866"/>
                    </a:cubicBezTo>
                    <a:cubicBezTo>
                      <a:pt x="5294" y="16570"/>
                      <a:pt x="5294" y="16570"/>
                      <a:pt x="5294" y="16570"/>
                    </a:cubicBezTo>
                    <a:cubicBezTo>
                      <a:pt x="5294" y="16570"/>
                      <a:pt x="5294" y="16570"/>
                      <a:pt x="5294" y="16570"/>
                    </a:cubicBezTo>
                    <a:cubicBezTo>
                      <a:pt x="5188" y="16866"/>
                      <a:pt x="5188" y="16866"/>
                      <a:pt x="5188" y="16866"/>
                    </a:cubicBezTo>
                    <a:cubicBezTo>
                      <a:pt x="5082" y="16570"/>
                      <a:pt x="5082" y="16570"/>
                      <a:pt x="5082" y="16570"/>
                    </a:cubicBezTo>
                    <a:cubicBezTo>
                      <a:pt x="5082" y="16570"/>
                      <a:pt x="5082" y="16570"/>
                      <a:pt x="5082" y="16570"/>
                    </a:cubicBezTo>
                    <a:cubicBezTo>
                      <a:pt x="4976" y="16570"/>
                      <a:pt x="4976" y="16570"/>
                      <a:pt x="4976" y="16570"/>
                    </a:cubicBezTo>
                    <a:cubicBezTo>
                      <a:pt x="4765" y="16570"/>
                      <a:pt x="4765" y="16570"/>
                      <a:pt x="4765" y="16570"/>
                    </a:cubicBezTo>
                    <a:cubicBezTo>
                      <a:pt x="4765" y="16570"/>
                      <a:pt x="4765" y="16570"/>
                      <a:pt x="4765" y="16570"/>
                    </a:cubicBezTo>
                    <a:cubicBezTo>
                      <a:pt x="4765" y="16274"/>
                      <a:pt x="4765" y="16274"/>
                      <a:pt x="4765" y="16274"/>
                    </a:cubicBezTo>
                    <a:cubicBezTo>
                      <a:pt x="4765" y="16274"/>
                      <a:pt x="4765" y="16274"/>
                      <a:pt x="4765" y="16274"/>
                    </a:cubicBezTo>
                    <a:close/>
                    <a:moveTo>
                      <a:pt x="6035" y="2959"/>
                    </a:moveTo>
                    <a:cubicBezTo>
                      <a:pt x="6035" y="3255"/>
                      <a:pt x="6035" y="3255"/>
                      <a:pt x="6035" y="3255"/>
                    </a:cubicBezTo>
                    <a:cubicBezTo>
                      <a:pt x="6141" y="3255"/>
                      <a:pt x="6141" y="3255"/>
                      <a:pt x="6141" y="3255"/>
                    </a:cubicBezTo>
                    <a:cubicBezTo>
                      <a:pt x="6141" y="3255"/>
                      <a:pt x="6141" y="3255"/>
                      <a:pt x="6141" y="3255"/>
                    </a:cubicBezTo>
                    <a:cubicBezTo>
                      <a:pt x="6141" y="3255"/>
                      <a:pt x="6141" y="3255"/>
                      <a:pt x="6141" y="3255"/>
                    </a:cubicBezTo>
                    <a:cubicBezTo>
                      <a:pt x="6247" y="2959"/>
                      <a:pt x="6247" y="2959"/>
                      <a:pt x="6247" y="2959"/>
                    </a:cubicBezTo>
                    <a:cubicBezTo>
                      <a:pt x="6141" y="2663"/>
                      <a:pt x="6141" y="2663"/>
                      <a:pt x="6141" y="2663"/>
                    </a:cubicBezTo>
                    <a:cubicBezTo>
                      <a:pt x="6035" y="2663"/>
                      <a:pt x="6035" y="2663"/>
                      <a:pt x="6035" y="2663"/>
                    </a:cubicBezTo>
                    <a:cubicBezTo>
                      <a:pt x="6035" y="2959"/>
                      <a:pt x="6035" y="2959"/>
                      <a:pt x="6035" y="2959"/>
                    </a:cubicBezTo>
                    <a:close/>
                    <a:moveTo>
                      <a:pt x="5188" y="4438"/>
                    </a:moveTo>
                    <a:cubicBezTo>
                      <a:pt x="5188" y="4734"/>
                      <a:pt x="5188" y="4734"/>
                      <a:pt x="5188" y="4734"/>
                    </a:cubicBezTo>
                    <a:cubicBezTo>
                      <a:pt x="5294" y="4438"/>
                      <a:pt x="5294" y="4438"/>
                      <a:pt x="5294" y="4438"/>
                    </a:cubicBezTo>
                    <a:cubicBezTo>
                      <a:pt x="5188" y="4438"/>
                      <a:pt x="5188" y="4438"/>
                      <a:pt x="5188" y="4438"/>
                    </a:cubicBezTo>
                    <a:close/>
                    <a:moveTo>
                      <a:pt x="5188" y="3847"/>
                    </a:moveTo>
                    <a:cubicBezTo>
                      <a:pt x="5294" y="3847"/>
                      <a:pt x="5294" y="3847"/>
                      <a:pt x="5294" y="3847"/>
                    </a:cubicBezTo>
                    <a:cubicBezTo>
                      <a:pt x="5188" y="3847"/>
                      <a:pt x="5188" y="3847"/>
                      <a:pt x="5188" y="3847"/>
                    </a:cubicBezTo>
                    <a:cubicBezTo>
                      <a:pt x="5188" y="3847"/>
                      <a:pt x="5188" y="3847"/>
                      <a:pt x="5188" y="3847"/>
                    </a:cubicBezTo>
                    <a:close/>
                    <a:moveTo>
                      <a:pt x="5188" y="4142"/>
                    </a:moveTo>
                    <a:cubicBezTo>
                      <a:pt x="5188" y="4142"/>
                      <a:pt x="5188" y="4142"/>
                      <a:pt x="5188" y="4142"/>
                    </a:cubicBezTo>
                    <a:cubicBezTo>
                      <a:pt x="5294" y="4142"/>
                      <a:pt x="5294" y="4142"/>
                      <a:pt x="5294" y="4142"/>
                    </a:cubicBezTo>
                    <a:cubicBezTo>
                      <a:pt x="5188" y="4142"/>
                      <a:pt x="5188" y="4142"/>
                      <a:pt x="5188" y="4142"/>
                    </a:cubicBezTo>
                    <a:close/>
                    <a:moveTo>
                      <a:pt x="4871" y="4142"/>
                    </a:moveTo>
                    <a:cubicBezTo>
                      <a:pt x="4871" y="4438"/>
                      <a:pt x="4871" y="4438"/>
                      <a:pt x="4871" y="4438"/>
                    </a:cubicBezTo>
                    <a:cubicBezTo>
                      <a:pt x="4976" y="4438"/>
                      <a:pt x="4976" y="4438"/>
                      <a:pt x="4976" y="4438"/>
                    </a:cubicBezTo>
                    <a:cubicBezTo>
                      <a:pt x="5082" y="4142"/>
                      <a:pt x="5082" y="4142"/>
                      <a:pt x="5082" y="4142"/>
                    </a:cubicBezTo>
                    <a:cubicBezTo>
                      <a:pt x="4976" y="4142"/>
                      <a:pt x="4976" y="4142"/>
                      <a:pt x="4976" y="4142"/>
                    </a:cubicBezTo>
                    <a:cubicBezTo>
                      <a:pt x="4871" y="4142"/>
                      <a:pt x="4871" y="4142"/>
                      <a:pt x="4871" y="4142"/>
                    </a:cubicBezTo>
                    <a:close/>
                    <a:moveTo>
                      <a:pt x="4129" y="6805"/>
                    </a:moveTo>
                    <a:cubicBezTo>
                      <a:pt x="4235" y="6805"/>
                      <a:pt x="4235" y="6805"/>
                      <a:pt x="4235" y="6805"/>
                    </a:cubicBezTo>
                    <a:cubicBezTo>
                      <a:pt x="4235" y="6805"/>
                      <a:pt x="4235" y="6805"/>
                      <a:pt x="4235" y="6805"/>
                    </a:cubicBezTo>
                    <a:cubicBezTo>
                      <a:pt x="4235" y="6510"/>
                      <a:pt x="4235" y="6510"/>
                      <a:pt x="4235" y="6510"/>
                    </a:cubicBezTo>
                    <a:cubicBezTo>
                      <a:pt x="4129" y="6805"/>
                      <a:pt x="4129" y="6805"/>
                      <a:pt x="4129" y="6805"/>
                    </a:cubicBezTo>
                    <a:close/>
                    <a:moveTo>
                      <a:pt x="4341" y="6510"/>
                    </a:moveTo>
                    <a:cubicBezTo>
                      <a:pt x="4341" y="6805"/>
                      <a:pt x="4341" y="6805"/>
                      <a:pt x="4341" y="6805"/>
                    </a:cubicBezTo>
                    <a:cubicBezTo>
                      <a:pt x="4447" y="6805"/>
                      <a:pt x="4447" y="6805"/>
                      <a:pt x="4447" y="6805"/>
                    </a:cubicBezTo>
                    <a:cubicBezTo>
                      <a:pt x="4447" y="7101"/>
                      <a:pt x="4447" y="7101"/>
                      <a:pt x="4447" y="7101"/>
                    </a:cubicBezTo>
                    <a:cubicBezTo>
                      <a:pt x="4447" y="7101"/>
                      <a:pt x="4447" y="7101"/>
                      <a:pt x="4447" y="7101"/>
                    </a:cubicBezTo>
                    <a:cubicBezTo>
                      <a:pt x="4553" y="6805"/>
                      <a:pt x="4553" y="6805"/>
                      <a:pt x="4553" y="6805"/>
                    </a:cubicBezTo>
                    <a:cubicBezTo>
                      <a:pt x="4447" y="6805"/>
                      <a:pt x="4447" y="6805"/>
                      <a:pt x="4447" y="6805"/>
                    </a:cubicBezTo>
                    <a:cubicBezTo>
                      <a:pt x="4553" y="6510"/>
                      <a:pt x="4553" y="6510"/>
                      <a:pt x="4553" y="6510"/>
                    </a:cubicBezTo>
                    <a:cubicBezTo>
                      <a:pt x="4447" y="6510"/>
                      <a:pt x="4447" y="6510"/>
                      <a:pt x="4447" y="6510"/>
                    </a:cubicBezTo>
                    <a:cubicBezTo>
                      <a:pt x="4447" y="6510"/>
                      <a:pt x="4447" y="6510"/>
                      <a:pt x="4447" y="6510"/>
                    </a:cubicBezTo>
                    <a:cubicBezTo>
                      <a:pt x="4341" y="6510"/>
                      <a:pt x="4341" y="6510"/>
                      <a:pt x="4341" y="6510"/>
                    </a:cubicBezTo>
                    <a:close/>
                    <a:moveTo>
                      <a:pt x="6459" y="10060"/>
                    </a:moveTo>
                    <a:cubicBezTo>
                      <a:pt x="6459" y="10356"/>
                      <a:pt x="6459" y="10356"/>
                      <a:pt x="6459" y="10356"/>
                    </a:cubicBezTo>
                    <a:cubicBezTo>
                      <a:pt x="6459" y="10356"/>
                      <a:pt x="6459" y="10356"/>
                      <a:pt x="6459" y="10356"/>
                    </a:cubicBezTo>
                    <a:cubicBezTo>
                      <a:pt x="6565" y="10356"/>
                      <a:pt x="6565" y="10356"/>
                      <a:pt x="6565" y="10356"/>
                    </a:cubicBezTo>
                    <a:cubicBezTo>
                      <a:pt x="6459" y="10060"/>
                      <a:pt x="6459" y="10060"/>
                      <a:pt x="6459" y="10060"/>
                    </a:cubicBezTo>
                    <a:cubicBezTo>
                      <a:pt x="6459" y="10060"/>
                      <a:pt x="6459" y="10060"/>
                      <a:pt x="6459" y="10060"/>
                    </a:cubicBezTo>
                    <a:close/>
                    <a:moveTo>
                      <a:pt x="5824" y="11244"/>
                    </a:moveTo>
                    <a:cubicBezTo>
                      <a:pt x="5824" y="11540"/>
                      <a:pt x="5824" y="11540"/>
                      <a:pt x="5824" y="11540"/>
                    </a:cubicBezTo>
                    <a:cubicBezTo>
                      <a:pt x="5824" y="11540"/>
                      <a:pt x="5824" y="11540"/>
                      <a:pt x="5824" y="11540"/>
                    </a:cubicBezTo>
                    <a:cubicBezTo>
                      <a:pt x="5718" y="11540"/>
                      <a:pt x="5718" y="11540"/>
                      <a:pt x="5718" y="11540"/>
                    </a:cubicBezTo>
                    <a:cubicBezTo>
                      <a:pt x="5718" y="11836"/>
                      <a:pt x="5718" y="11836"/>
                      <a:pt x="5718" y="11836"/>
                    </a:cubicBezTo>
                    <a:cubicBezTo>
                      <a:pt x="5824" y="11836"/>
                      <a:pt x="5824" y="11836"/>
                      <a:pt x="5824" y="11836"/>
                    </a:cubicBezTo>
                    <a:cubicBezTo>
                      <a:pt x="5824" y="11836"/>
                      <a:pt x="5824" y="11836"/>
                      <a:pt x="5824" y="11836"/>
                    </a:cubicBezTo>
                    <a:cubicBezTo>
                      <a:pt x="5824" y="11540"/>
                      <a:pt x="5824" y="11540"/>
                      <a:pt x="5824" y="11540"/>
                    </a:cubicBezTo>
                    <a:cubicBezTo>
                      <a:pt x="5824" y="11836"/>
                      <a:pt x="5824" y="11836"/>
                      <a:pt x="5824" y="11836"/>
                    </a:cubicBezTo>
                    <a:cubicBezTo>
                      <a:pt x="5929" y="12132"/>
                      <a:pt x="5929" y="12132"/>
                      <a:pt x="5929" y="12132"/>
                    </a:cubicBezTo>
                    <a:cubicBezTo>
                      <a:pt x="6035" y="11836"/>
                      <a:pt x="6035" y="11836"/>
                      <a:pt x="6035" y="11836"/>
                    </a:cubicBezTo>
                    <a:cubicBezTo>
                      <a:pt x="6035" y="12132"/>
                      <a:pt x="6035" y="12132"/>
                      <a:pt x="6035" y="12132"/>
                    </a:cubicBezTo>
                    <a:cubicBezTo>
                      <a:pt x="6141" y="12132"/>
                      <a:pt x="6141" y="12132"/>
                      <a:pt x="6141" y="12132"/>
                    </a:cubicBezTo>
                    <a:cubicBezTo>
                      <a:pt x="6141" y="11836"/>
                      <a:pt x="6141" y="11836"/>
                      <a:pt x="6141" y="11836"/>
                    </a:cubicBezTo>
                    <a:cubicBezTo>
                      <a:pt x="6247" y="11836"/>
                      <a:pt x="6247" y="11836"/>
                      <a:pt x="6247" y="11836"/>
                    </a:cubicBezTo>
                    <a:cubicBezTo>
                      <a:pt x="6141" y="11540"/>
                      <a:pt x="6141" y="11540"/>
                      <a:pt x="6141" y="11540"/>
                    </a:cubicBezTo>
                    <a:cubicBezTo>
                      <a:pt x="6035" y="11244"/>
                      <a:pt x="6035" y="11244"/>
                      <a:pt x="6035" y="11244"/>
                    </a:cubicBezTo>
                    <a:cubicBezTo>
                      <a:pt x="5824" y="11244"/>
                      <a:pt x="5824" y="11244"/>
                      <a:pt x="5824" y="11244"/>
                    </a:cubicBezTo>
                    <a:cubicBezTo>
                      <a:pt x="5824" y="11244"/>
                      <a:pt x="5824" y="11244"/>
                      <a:pt x="5824" y="11244"/>
                    </a:cubicBezTo>
                    <a:close/>
                    <a:moveTo>
                      <a:pt x="5506" y="11836"/>
                    </a:moveTo>
                    <a:cubicBezTo>
                      <a:pt x="5506" y="11836"/>
                      <a:pt x="5506" y="11836"/>
                      <a:pt x="5506" y="11836"/>
                    </a:cubicBezTo>
                    <a:cubicBezTo>
                      <a:pt x="5506" y="11836"/>
                      <a:pt x="5506" y="11836"/>
                      <a:pt x="5506" y="11836"/>
                    </a:cubicBezTo>
                    <a:cubicBezTo>
                      <a:pt x="5506" y="11836"/>
                      <a:pt x="5506" y="11836"/>
                      <a:pt x="5506" y="11836"/>
                    </a:cubicBezTo>
                    <a:close/>
                    <a:moveTo>
                      <a:pt x="4871" y="10356"/>
                    </a:moveTo>
                    <a:cubicBezTo>
                      <a:pt x="4871" y="10356"/>
                      <a:pt x="4871" y="10356"/>
                      <a:pt x="4871" y="10356"/>
                    </a:cubicBezTo>
                    <a:cubicBezTo>
                      <a:pt x="4765" y="10652"/>
                      <a:pt x="4765" y="10652"/>
                      <a:pt x="4765" y="10652"/>
                    </a:cubicBezTo>
                    <a:cubicBezTo>
                      <a:pt x="4765" y="10652"/>
                      <a:pt x="4765" y="10652"/>
                      <a:pt x="4765" y="10652"/>
                    </a:cubicBezTo>
                    <a:cubicBezTo>
                      <a:pt x="4976" y="10948"/>
                      <a:pt x="4976" y="10948"/>
                      <a:pt x="4976" y="10948"/>
                    </a:cubicBezTo>
                    <a:cubicBezTo>
                      <a:pt x="4976" y="10948"/>
                      <a:pt x="4976" y="10948"/>
                      <a:pt x="4976" y="10948"/>
                    </a:cubicBezTo>
                    <a:cubicBezTo>
                      <a:pt x="4976" y="11244"/>
                      <a:pt x="4976" y="11244"/>
                      <a:pt x="4976" y="11244"/>
                    </a:cubicBezTo>
                    <a:cubicBezTo>
                      <a:pt x="5082" y="11244"/>
                      <a:pt x="5082" y="11244"/>
                      <a:pt x="5082" y="11244"/>
                    </a:cubicBezTo>
                    <a:cubicBezTo>
                      <a:pt x="5082" y="11540"/>
                      <a:pt x="5082" y="11540"/>
                      <a:pt x="5082" y="11540"/>
                    </a:cubicBezTo>
                    <a:cubicBezTo>
                      <a:pt x="5188" y="11836"/>
                      <a:pt x="5188" y="11836"/>
                      <a:pt x="5188" y="11836"/>
                    </a:cubicBezTo>
                    <a:cubicBezTo>
                      <a:pt x="5294" y="11836"/>
                      <a:pt x="5294" y="11836"/>
                      <a:pt x="5294" y="11836"/>
                    </a:cubicBezTo>
                    <a:cubicBezTo>
                      <a:pt x="5294" y="11836"/>
                      <a:pt x="5294" y="11836"/>
                      <a:pt x="5294" y="11836"/>
                    </a:cubicBezTo>
                    <a:cubicBezTo>
                      <a:pt x="5400" y="12132"/>
                      <a:pt x="5400" y="12132"/>
                      <a:pt x="5400" y="12132"/>
                    </a:cubicBezTo>
                    <a:cubicBezTo>
                      <a:pt x="5400" y="11836"/>
                      <a:pt x="5400" y="11836"/>
                      <a:pt x="5400" y="11836"/>
                    </a:cubicBezTo>
                    <a:cubicBezTo>
                      <a:pt x="5400" y="11540"/>
                      <a:pt x="5400" y="11540"/>
                      <a:pt x="5400" y="11540"/>
                    </a:cubicBezTo>
                    <a:cubicBezTo>
                      <a:pt x="5400" y="11244"/>
                      <a:pt x="5400" y="11244"/>
                      <a:pt x="5400" y="11244"/>
                    </a:cubicBezTo>
                    <a:cubicBezTo>
                      <a:pt x="5294" y="11244"/>
                      <a:pt x="5294" y="11244"/>
                      <a:pt x="5294" y="11244"/>
                    </a:cubicBezTo>
                    <a:cubicBezTo>
                      <a:pt x="5188" y="10948"/>
                      <a:pt x="5188" y="10948"/>
                      <a:pt x="5188" y="10948"/>
                    </a:cubicBezTo>
                    <a:cubicBezTo>
                      <a:pt x="5188" y="10356"/>
                      <a:pt x="5188" y="10356"/>
                      <a:pt x="5188" y="10356"/>
                    </a:cubicBezTo>
                    <a:cubicBezTo>
                      <a:pt x="5082" y="10356"/>
                      <a:pt x="5082" y="10356"/>
                      <a:pt x="5082" y="10356"/>
                    </a:cubicBezTo>
                    <a:cubicBezTo>
                      <a:pt x="5082" y="10060"/>
                      <a:pt x="5082" y="10060"/>
                      <a:pt x="5082" y="10060"/>
                    </a:cubicBezTo>
                    <a:cubicBezTo>
                      <a:pt x="5082" y="10060"/>
                      <a:pt x="5082" y="10060"/>
                      <a:pt x="5082" y="10060"/>
                    </a:cubicBezTo>
                    <a:cubicBezTo>
                      <a:pt x="4976" y="10060"/>
                      <a:pt x="4976" y="10060"/>
                      <a:pt x="4976" y="10060"/>
                    </a:cubicBezTo>
                    <a:cubicBezTo>
                      <a:pt x="4976" y="10356"/>
                      <a:pt x="4976" y="10356"/>
                      <a:pt x="4976" y="10356"/>
                    </a:cubicBezTo>
                    <a:cubicBezTo>
                      <a:pt x="4976" y="10356"/>
                      <a:pt x="4976" y="10356"/>
                      <a:pt x="4976" y="10356"/>
                    </a:cubicBezTo>
                    <a:cubicBezTo>
                      <a:pt x="4976" y="10356"/>
                      <a:pt x="4976" y="10356"/>
                      <a:pt x="4976" y="10356"/>
                    </a:cubicBezTo>
                    <a:cubicBezTo>
                      <a:pt x="4871" y="10060"/>
                      <a:pt x="4871" y="10060"/>
                      <a:pt x="4871" y="10060"/>
                    </a:cubicBezTo>
                    <a:cubicBezTo>
                      <a:pt x="4871" y="10356"/>
                      <a:pt x="4871" y="10356"/>
                      <a:pt x="4871" y="10356"/>
                    </a:cubicBezTo>
                    <a:close/>
                    <a:moveTo>
                      <a:pt x="4341" y="8877"/>
                    </a:moveTo>
                    <a:cubicBezTo>
                      <a:pt x="4341" y="8877"/>
                      <a:pt x="4341" y="8877"/>
                      <a:pt x="4341" y="8877"/>
                    </a:cubicBezTo>
                    <a:cubicBezTo>
                      <a:pt x="4447" y="9173"/>
                      <a:pt x="4447" y="9173"/>
                      <a:pt x="4447" y="9173"/>
                    </a:cubicBezTo>
                    <a:cubicBezTo>
                      <a:pt x="4447" y="8877"/>
                      <a:pt x="4447" y="8877"/>
                      <a:pt x="4447" y="8877"/>
                    </a:cubicBezTo>
                    <a:cubicBezTo>
                      <a:pt x="4447" y="8877"/>
                      <a:pt x="4447" y="8877"/>
                      <a:pt x="4447" y="8877"/>
                    </a:cubicBezTo>
                    <a:cubicBezTo>
                      <a:pt x="4341" y="8877"/>
                      <a:pt x="4341" y="8877"/>
                      <a:pt x="4341" y="8877"/>
                    </a:cubicBezTo>
                    <a:close/>
                    <a:moveTo>
                      <a:pt x="4447" y="8285"/>
                    </a:moveTo>
                    <a:cubicBezTo>
                      <a:pt x="4447" y="8581"/>
                      <a:pt x="4447" y="8581"/>
                      <a:pt x="4447" y="8581"/>
                    </a:cubicBezTo>
                    <a:cubicBezTo>
                      <a:pt x="4447" y="8581"/>
                      <a:pt x="4447" y="8581"/>
                      <a:pt x="4447" y="8581"/>
                    </a:cubicBezTo>
                    <a:cubicBezTo>
                      <a:pt x="4553" y="8581"/>
                      <a:pt x="4553" y="8581"/>
                      <a:pt x="4553" y="8581"/>
                    </a:cubicBezTo>
                    <a:cubicBezTo>
                      <a:pt x="4659" y="8581"/>
                      <a:pt x="4659" y="8581"/>
                      <a:pt x="4659" y="8581"/>
                    </a:cubicBezTo>
                    <a:cubicBezTo>
                      <a:pt x="4659" y="8581"/>
                      <a:pt x="4659" y="8581"/>
                      <a:pt x="4659" y="8581"/>
                    </a:cubicBezTo>
                    <a:cubicBezTo>
                      <a:pt x="4553" y="8285"/>
                      <a:pt x="4553" y="8285"/>
                      <a:pt x="4553" y="8285"/>
                    </a:cubicBezTo>
                    <a:cubicBezTo>
                      <a:pt x="4447" y="8285"/>
                      <a:pt x="4447" y="8285"/>
                      <a:pt x="4447" y="8285"/>
                    </a:cubicBezTo>
                    <a:close/>
                    <a:moveTo>
                      <a:pt x="3494" y="6805"/>
                    </a:moveTo>
                    <a:cubicBezTo>
                      <a:pt x="3494" y="7101"/>
                      <a:pt x="3494" y="7101"/>
                      <a:pt x="3494" y="7101"/>
                    </a:cubicBezTo>
                    <a:cubicBezTo>
                      <a:pt x="3494" y="7101"/>
                      <a:pt x="3494" y="7101"/>
                      <a:pt x="3494" y="7101"/>
                    </a:cubicBezTo>
                    <a:cubicBezTo>
                      <a:pt x="3600" y="7101"/>
                      <a:pt x="3600" y="7101"/>
                      <a:pt x="3600" y="7101"/>
                    </a:cubicBezTo>
                    <a:cubicBezTo>
                      <a:pt x="3706" y="7397"/>
                      <a:pt x="3706" y="7397"/>
                      <a:pt x="3706" y="7397"/>
                    </a:cubicBezTo>
                    <a:cubicBezTo>
                      <a:pt x="3812" y="7397"/>
                      <a:pt x="3812" y="7397"/>
                      <a:pt x="3812" y="7397"/>
                    </a:cubicBezTo>
                    <a:cubicBezTo>
                      <a:pt x="3706" y="6805"/>
                      <a:pt x="3706" y="6805"/>
                      <a:pt x="3706" y="6805"/>
                    </a:cubicBezTo>
                    <a:cubicBezTo>
                      <a:pt x="3600" y="6805"/>
                      <a:pt x="3600" y="6805"/>
                      <a:pt x="3600" y="6805"/>
                    </a:cubicBezTo>
                    <a:cubicBezTo>
                      <a:pt x="3494" y="6805"/>
                      <a:pt x="3494" y="6805"/>
                      <a:pt x="3494" y="6805"/>
                    </a:cubicBezTo>
                    <a:close/>
                    <a:moveTo>
                      <a:pt x="3282" y="6214"/>
                    </a:moveTo>
                    <a:cubicBezTo>
                      <a:pt x="3282" y="6214"/>
                      <a:pt x="3282" y="6214"/>
                      <a:pt x="3282" y="6214"/>
                    </a:cubicBezTo>
                    <a:cubicBezTo>
                      <a:pt x="3388" y="6510"/>
                      <a:pt x="3388" y="6510"/>
                      <a:pt x="3388" y="6510"/>
                    </a:cubicBezTo>
                    <a:cubicBezTo>
                      <a:pt x="3494" y="6510"/>
                      <a:pt x="3494" y="6510"/>
                      <a:pt x="3494" y="6510"/>
                    </a:cubicBezTo>
                    <a:cubicBezTo>
                      <a:pt x="3388" y="6805"/>
                      <a:pt x="3388" y="6805"/>
                      <a:pt x="3388" y="6805"/>
                    </a:cubicBezTo>
                    <a:cubicBezTo>
                      <a:pt x="3388" y="6805"/>
                      <a:pt x="3388" y="6805"/>
                      <a:pt x="3388" y="6805"/>
                    </a:cubicBezTo>
                    <a:cubicBezTo>
                      <a:pt x="3282" y="6214"/>
                      <a:pt x="3282" y="6214"/>
                      <a:pt x="3282" y="6214"/>
                    </a:cubicBezTo>
                    <a:close/>
                    <a:moveTo>
                      <a:pt x="2965" y="5622"/>
                    </a:moveTo>
                    <a:cubicBezTo>
                      <a:pt x="2965" y="6214"/>
                      <a:pt x="2965" y="6214"/>
                      <a:pt x="2965" y="6214"/>
                    </a:cubicBezTo>
                    <a:cubicBezTo>
                      <a:pt x="3071" y="5918"/>
                      <a:pt x="3071" y="5918"/>
                      <a:pt x="3071" y="5918"/>
                    </a:cubicBezTo>
                    <a:cubicBezTo>
                      <a:pt x="3176" y="5918"/>
                      <a:pt x="3176" y="5918"/>
                      <a:pt x="3176" y="5918"/>
                    </a:cubicBezTo>
                    <a:cubicBezTo>
                      <a:pt x="3071" y="5622"/>
                      <a:pt x="3071" y="5622"/>
                      <a:pt x="3071" y="5622"/>
                    </a:cubicBezTo>
                    <a:cubicBezTo>
                      <a:pt x="2965" y="5622"/>
                      <a:pt x="2965" y="5622"/>
                      <a:pt x="2965" y="5622"/>
                    </a:cubicBezTo>
                    <a:cubicBezTo>
                      <a:pt x="2965" y="5622"/>
                      <a:pt x="2965" y="5622"/>
                      <a:pt x="2965" y="5622"/>
                    </a:cubicBezTo>
                    <a:close/>
                    <a:moveTo>
                      <a:pt x="3282" y="14499"/>
                    </a:moveTo>
                    <a:cubicBezTo>
                      <a:pt x="3388" y="14795"/>
                      <a:pt x="3388" y="14795"/>
                      <a:pt x="3388" y="14795"/>
                    </a:cubicBezTo>
                    <a:cubicBezTo>
                      <a:pt x="3388" y="14795"/>
                      <a:pt x="3388" y="14795"/>
                      <a:pt x="3388" y="14795"/>
                    </a:cubicBezTo>
                    <a:cubicBezTo>
                      <a:pt x="3282" y="14499"/>
                      <a:pt x="3282" y="14499"/>
                      <a:pt x="3282" y="14499"/>
                    </a:cubicBezTo>
                    <a:cubicBezTo>
                      <a:pt x="3282" y="14499"/>
                      <a:pt x="3282" y="14499"/>
                      <a:pt x="3282" y="14499"/>
                    </a:cubicBezTo>
                    <a:close/>
                    <a:moveTo>
                      <a:pt x="2435" y="11540"/>
                    </a:moveTo>
                    <a:cubicBezTo>
                      <a:pt x="2329" y="11836"/>
                      <a:pt x="2329" y="11836"/>
                      <a:pt x="2329" y="11836"/>
                    </a:cubicBezTo>
                    <a:cubicBezTo>
                      <a:pt x="2541" y="12132"/>
                      <a:pt x="2541" y="12132"/>
                      <a:pt x="2541" y="12132"/>
                    </a:cubicBezTo>
                    <a:cubicBezTo>
                      <a:pt x="2435" y="12132"/>
                      <a:pt x="2435" y="12132"/>
                      <a:pt x="2435" y="12132"/>
                    </a:cubicBezTo>
                    <a:cubicBezTo>
                      <a:pt x="2435" y="11836"/>
                      <a:pt x="2435" y="11836"/>
                      <a:pt x="2435" y="11836"/>
                    </a:cubicBezTo>
                    <a:cubicBezTo>
                      <a:pt x="2435" y="11540"/>
                      <a:pt x="2435" y="11540"/>
                      <a:pt x="2435" y="11540"/>
                    </a:cubicBezTo>
                    <a:close/>
                    <a:moveTo>
                      <a:pt x="2224" y="11244"/>
                    </a:moveTo>
                    <a:cubicBezTo>
                      <a:pt x="2329" y="11540"/>
                      <a:pt x="2329" y="11540"/>
                      <a:pt x="2329" y="11540"/>
                    </a:cubicBezTo>
                    <a:cubicBezTo>
                      <a:pt x="2224" y="11540"/>
                      <a:pt x="2224" y="11540"/>
                      <a:pt x="2224" y="11540"/>
                    </a:cubicBezTo>
                    <a:cubicBezTo>
                      <a:pt x="2224" y="11244"/>
                      <a:pt x="2224" y="11244"/>
                      <a:pt x="2224" y="11244"/>
                    </a:cubicBezTo>
                    <a:close/>
                    <a:moveTo>
                      <a:pt x="2118" y="10652"/>
                    </a:moveTo>
                    <a:cubicBezTo>
                      <a:pt x="2012" y="10652"/>
                      <a:pt x="2012" y="10652"/>
                      <a:pt x="2012" y="10652"/>
                    </a:cubicBezTo>
                    <a:cubicBezTo>
                      <a:pt x="2118" y="10948"/>
                      <a:pt x="2118" y="10948"/>
                      <a:pt x="2118" y="10948"/>
                    </a:cubicBezTo>
                    <a:cubicBezTo>
                      <a:pt x="2224" y="10948"/>
                      <a:pt x="2224" y="10948"/>
                      <a:pt x="2224" y="10948"/>
                    </a:cubicBezTo>
                    <a:cubicBezTo>
                      <a:pt x="2118" y="10652"/>
                      <a:pt x="2118" y="10652"/>
                      <a:pt x="2118" y="10652"/>
                    </a:cubicBezTo>
                    <a:close/>
                    <a:moveTo>
                      <a:pt x="1588" y="9468"/>
                    </a:moveTo>
                    <a:cubicBezTo>
                      <a:pt x="1588" y="9764"/>
                      <a:pt x="1588" y="9764"/>
                      <a:pt x="1588" y="9764"/>
                    </a:cubicBezTo>
                    <a:cubicBezTo>
                      <a:pt x="1694" y="9764"/>
                      <a:pt x="1694" y="9764"/>
                      <a:pt x="1694" y="9764"/>
                    </a:cubicBezTo>
                    <a:cubicBezTo>
                      <a:pt x="1800" y="10356"/>
                      <a:pt x="1800" y="10356"/>
                      <a:pt x="1800" y="10356"/>
                    </a:cubicBezTo>
                    <a:cubicBezTo>
                      <a:pt x="1906" y="10356"/>
                      <a:pt x="1906" y="10356"/>
                      <a:pt x="1906" y="10356"/>
                    </a:cubicBezTo>
                    <a:cubicBezTo>
                      <a:pt x="1906" y="10060"/>
                      <a:pt x="1906" y="10060"/>
                      <a:pt x="1906" y="10060"/>
                    </a:cubicBezTo>
                    <a:cubicBezTo>
                      <a:pt x="1800" y="9468"/>
                      <a:pt x="1800" y="9468"/>
                      <a:pt x="1800" y="9468"/>
                    </a:cubicBezTo>
                    <a:cubicBezTo>
                      <a:pt x="1694" y="9468"/>
                      <a:pt x="1694" y="9468"/>
                      <a:pt x="1694" y="9468"/>
                    </a:cubicBezTo>
                    <a:cubicBezTo>
                      <a:pt x="1588" y="9468"/>
                      <a:pt x="1588" y="9468"/>
                      <a:pt x="1588" y="9468"/>
                    </a:cubicBezTo>
                    <a:close/>
                    <a:moveTo>
                      <a:pt x="1482" y="8581"/>
                    </a:moveTo>
                    <a:cubicBezTo>
                      <a:pt x="1482" y="8877"/>
                      <a:pt x="1482" y="8877"/>
                      <a:pt x="1482" y="8877"/>
                    </a:cubicBezTo>
                    <a:cubicBezTo>
                      <a:pt x="1482" y="9173"/>
                      <a:pt x="1482" y="9173"/>
                      <a:pt x="1482" y="9173"/>
                    </a:cubicBezTo>
                    <a:cubicBezTo>
                      <a:pt x="1588" y="8877"/>
                      <a:pt x="1588" y="8877"/>
                      <a:pt x="1588" y="8877"/>
                    </a:cubicBezTo>
                    <a:cubicBezTo>
                      <a:pt x="1588" y="8877"/>
                      <a:pt x="1588" y="8877"/>
                      <a:pt x="1588" y="8877"/>
                    </a:cubicBezTo>
                    <a:cubicBezTo>
                      <a:pt x="1482" y="8581"/>
                      <a:pt x="1482" y="8581"/>
                      <a:pt x="1482" y="8581"/>
                    </a:cubicBezTo>
                    <a:close/>
                    <a:moveTo>
                      <a:pt x="1588" y="7989"/>
                    </a:moveTo>
                    <a:cubicBezTo>
                      <a:pt x="1694" y="7989"/>
                      <a:pt x="1694" y="7989"/>
                      <a:pt x="1694" y="7989"/>
                    </a:cubicBezTo>
                    <a:cubicBezTo>
                      <a:pt x="1694" y="7989"/>
                      <a:pt x="1694" y="7989"/>
                      <a:pt x="1694" y="7989"/>
                    </a:cubicBezTo>
                    <a:cubicBezTo>
                      <a:pt x="1694" y="7989"/>
                      <a:pt x="1694" y="7989"/>
                      <a:pt x="1694" y="7989"/>
                    </a:cubicBezTo>
                    <a:cubicBezTo>
                      <a:pt x="1588" y="7989"/>
                      <a:pt x="1588" y="7989"/>
                      <a:pt x="1588" y="7989"/>
                    </a:cubicBezTo>
                    <a:cubicBezTo>
                      <a:pt x="1588" y="7989"/>
                      <a:pt x="1588" y="7989"/>
                      <a:pt x="1588" y="7989"/>
                    </a:cubicBezTo>
                    <a:close/>
                    <a:moveTo>
                      <a:pt x="847" y="6510"/>
                    </a:moveTo>
                    <a:cubicBezTo>
                      <a:pt x="953" y="6510"/>
                      <a:pt x="953" y="6510"/>
                      <a:pt x="953" y="6510"/>
                    </a:cubicBezTo>
                    <a:cubicBezTo>
                      <a:pt x="1059" y="6214"/>
                      <a:pt x="1059" y="6214"/>
                      <a:pt x="1059" y="6214"/>
                    </a:cubicBezTo>
                    <a:cubicBezTo>
                      <a:pt x="1059" y="6214"/>
                      <a:pt x="1059" y="6214"/>
                      <a:pt x="1059" y="6214"/>
                    </a:cubicBezTo>
                    <a:cubicBezTo>
                      <a:pt x="1165" y="6805"/>
                      <a:pt x="1165" y="6805"/>
                      <a:pt x="1165" y="6805"/>
                    </a:cubicBezTo>
                    <a:cubicBezTo>
                      <a:pt x="1271" y="6805"/>
                      <a:pt x="1271" y="6805"/>
                      <a:pt x="1271" y="6805"/>
                    </a:cubicBezTo>
                    <a:cubicBezTo>
                      <a:pt x="1271" y="7101"/>
                      <a:pt x="1271" y="7101"/>
                      <a:pt x="1271" y="7101"/>
                    </a:cubicBezTo>
                    <a:cubicBezTo>
                      <a:pt x="1271" y="7397"/>
                      <a:pt x="1271" y="7397"/>
                      <a:pt x="1271" y="7397"/>
                    </a:cubicBezTo>
                    <a:cubicBezTo>
                      <a:pt x="1165" y="7397"/>
                      <a:pt x="1165" y="7397"/>
                      <a:pt x="1165" y="7397"/>
                    </a:cubicBezTo>
                    <a:cubicBezTo>
                      <a:pt x="1059" y="7101"/>
                      <a:pt x="1059" y="7101"/>
                      <a:pt x="1059" y="7101"/>
                    </a:cubicBezTo>
                    <a:cubicBezTo>
                      <a:pt x="1059" y="7101"/>
                      <a:pt x="1059" y="7101"/>
                      <a:pt x="1059" y="7101"/>
                    </a:cubicBezTo>
                    <a:cubicBezTo>
                      <a:pt x="953" y="6805"/>
                      <a:pt x="953" y="6805"/>
                      <a:pt x="953" y="6805"/>
                    </a:cubicBezTo>
                    <a:cubicBezTo>
                      <a:pt x="847" y="6510"/>
                      <a:pt x="847" y="6510"/>
                      <a:pt x="847" y="6510"/>
                    </a:cubicBezTo>
                    <a:close/>
                    <a:moveTo>
                      <a:pt x="847" y="5622"/>
                    </a:moveTo>
                    <a:cubicBezTo>
                      <a:pt x="953" y="5622"/>
                      <a:pt x="953" y="5622"/>
                      <a:pt x="953" y="5622"/>
                    </a:cubicBezTo>
                    <a:cubicBezTo>
                      <a:pt x="953" y="5326"/>
                      <a:pt x="953" y="5326"/>
                      <a:pt x="953" y="5326"/>
                    </a:cubicBezTo>
                    <a:cubicBezTo>
                      <a:pt x="847" y="5622"/>
                      <a:pt x="847" y="5622"/>
                      <a:pt x="847" y="5622"/>
                    </a:cubicBezTo>
                    <a:close/>
                    <a:moveTo>
                      <a:pt x="212" y="4438"/>
                    </a:moveTo>
                    <a:cubicBezTo>
                      <a:pt x="212" y="4438"/>
                      <a:pt x="212" y="4438"/>
                      <a:pt x="212" y="4438"/>
                    </a:cubicBezTo>
                    <a:cubicBezTo>
                      <a:pt x="212" y="4734"/>
                      <a:pt x="212" y="4734"/>
                      <a:pt x="212" y="4734"/>
                    </a:cubicBezTo>
                    <a:cubicBezTo>
                      <a:pt x="318" y="4734"/>
                      <a:pt x="318" y="4734"/>
                      <a:pt x="318" y="4734"/>
                    </a:cubicBezTo>
                    <a:cubicBezTo>
                      <a:pt x="424" y="4734"/>
                      <a:pt x="424" y="4734"/>
                      <a:pt x="424" y="4734"/>
                    </a:cubicBezTo>
                    <a:cubicBezTo>
                      <a:pt x="318" y="4734"/>
                      <a:pt x="318" y="4734"/>
                      <a:pt x="318" y="4734"/>
                    </a:cubicBezTo>
                    <a:cubicBezTo>
                      <a:pt x="212" y="4438"/>
                      <a:pt x="212" y="4438"/>
                      <a:pt x="212" y="4438"/>
                    </a:cubicBezTo>
                    <a:close/>
                    <a:moveTo>
                      <a:pt x="0" y="1184"/>
                    </a:moveTo>
                    <a:cubicBezTo>
                      <a:pt x="0" y="1184"/>
                      <a:pt x="0" y="1184"/>
                      <a:pt x="0" y="1184"/>
                    </a:cubicBezTo>
                    <a:cubicBezTo>
                      <a:pt x="0" y="1775"/>
                      <a:pt x="0" y="1775"/>
                      <a:pt x="0" y="1775"/>
                    </a:cubicBezTo>
                    <a:cubicBezTo>
                      <a:pt x="106" y="2367"/>
                      <a:pt x="106" y="2367"/>
                      <a:pt x="106" y="2367"/>
                    </a:cubicBezTo>
                    <a:cubicBezTo>
                      <a:pt x="212" y="2367"/>
                      <a:pt x="212" y="2367"/>
                      <a:pt x="212" y="2367"/>
                    </a:cubicBezTo>
                    <a:cubicBezTo>
                      <a:pt x="424" y="2959"/>
                      <a:pt x="424" y="2959"/>
                      <a:pt x="424" y="2959"/>
                    </a:cubicBezTo>
                    <a:cubicBezTo>
                      <a:pt x="424" y="2959"/>
                      <a:pt x="424" y="2959"/>
                      <a:pt x="424" y="2959"/>
                    </a:cubicBezTo>
                    <a:cubicBezTo>
                      <a:pt x="529" y="3255"/>
                      <a:pt x="529" y="3255"/>
                      <a:pt x="529" y="3255"/>
                    </a:cubicBezTo>
                    <a:cubicBezTo>
                      <a:pt x="635" y="3255"/>
                      <a:pt x="635" y="3255"/>
                      <a:pt x="635" y="3255"/>
                    </a:cubicBezTo>
                    <a:cubicBezTo>
                      <a:pt x="741" y="3255"/>
                      <a:pt x="741" y="3255"/>
                      <a:pt x="741" y="3255"/>
                    </a:cubicBezTo>
                    <a:cubicBezTo>
                      <a:pt x="847" y="3551"/>
                      <a:pt x="847" y="3551"/>
                      <a:pt x="847" y="3551"/>
                    </a:cubicBezTo>
                    <a:cubicBezTo>
                      <a:pt x="1059" y="4438"/>
                      <a:pt x="1059" y="4438"/>
                      <a:pt x="1059" y="4438"/>
                    </a:cubicBezTo>
                    <a:cubicBezTo>
                      <a:pt x="1165" y="4734"/>
                      <a:pt x="1165" y="4734"/>
                      <a:pt x="1165" y="4734"/>
                    </a:cubicBezTo>
                    <a:cubicBezTo>
                      <a:pt x="1271" y="4734"/>
                      <a:pt x="1271" y="4734"/>
                      <a:pt x="1271" y="4734"/>
                    </a:cubicBezTo>
                    <a:cubicBezTo>
                      <a:pt x="1271" y="5030"/>
                      <a:pt x="1271" y="5030"/>
                      <a:pt x="1271" y="5030"/>
                    </a:cubicBezTo>
                    <a:cubicBezTo>
                      <a:pt x="1271" y="5030"/>
                      <a:pt x="1271" y="5030"/>
                      <a:pt x="1271" y="5030"/>
                    </a:cubicBezTo>
                    <a:cubicBezTo>
                      <a:pt x="1271" y="5326"/>
                      <a:pt x="1271" y="5326"/>
                      <a:pt x="1271" y="5326"/>
                    </a:cubicBezTo>
                    <a:cubicBezTo>
                      <a:pt x="1376" y="5622"/>
                      <a:pt x="1376" y="5622"/>
                      <a:pt x="1376" y="5622"/>
                    </a:cubicBezTo>
                    <a:cubicBezTo>
                      <a:pt x="1482" y="5622"/>
                      <a:pt x="1482" y="5622"/>
                      <a:pt x="1482" y="5622"/>
                    </a:cubicBezTo>
                    <a:cubicBezTo>
                      <a:pt x="1588" y="5918"/>
                      <a:pt x="1588" y="5918"/>
                      <a:pt x="1588" y="5918"/>
                    </a:cubicBezTo>
                    <a:cubicBezTo>
                      <a:pt x="1588" y="5918"/>
                      <a:pt x="1588" y="5918"/>
                      <a:pt x="1588" y="5918"/>
                    </a:cubicBezTo>
                    <a:cubicBezTo>
                      <a:pt x="1694" y="5918"/>
                      <a:pt x="1694" y="5918"/>
                      <a:pt x="1694" y="5918"/>
                    </a:cubicBezTo>
                    <a:cubicBezTo>
                      <a:pt x="1694" y="6214"/>
                      <a:pt x="1694" y="6214"/>
                      <a:pt x="1694" y="6214"/>
                    </a:cubicBezTo>
                    <a:cubicBezTo>
                      <a:pt x="1694" y="6214"/>
                      <a:pt x="1694" y="6214"/>
                      <a:pt x="1694" y="6214"/>
                    </a:cubicBezTo>
                    <a:cubicBezTo>
                      <a:pt x="1694" y="6510"/>
                      <a:pt x="1694" y="6510"/>
                      <a:pt x="1694" y="6510"/>
                    </a:cubicBezTo>
                    <a:cubicBezTo>
                      <a:pt x="1800" y="6805"/>
                      <a:pt x="1800" y="6805"/>
                      <a:pt x="1800" y="6805"/>
                    </a:cubicBezTo>
                    <a:cubicBezTo>
                      <a:pt x="1800" y="6805"/>
                      <a:pt x="1800" y="6805"/>
                      <a:pt x="1800" y="6805"/>
                    </a:cubicBezTo>
                    <a:cubicBezTo>
                      <a:pt x="1906" y="7397"/>
                      <a:pt x="1906" y="7397"/>
                      <a:pt x="1906" y="7397"/>
                    </a:cubicBezTo>
                    <a:cubicBezTo>
                      <a:pt x="1906" y="7693"/>
                      <a:pt x="1906" y="7693"/>
                      <a:pt x="1906" y="7693"/>
                    </a:cubicBezTo>
                    <a:cubicBezTo>
                      <a:pt x="2012" y="7989"/>
                      <a:pt x="2012" y="7989"/>
                      <a:pt x="2012" y="7989"/>
                    </a:cubicBezTo>
                    <a:cubicBezTo>
                      <a:pt x="2224" y="8285"/>
                      <a:pt x="2224" y="8285"/>
                      <a:pt x="2224" y="8285"/>
                    </a:cubicBezTo>
                    <a:cubicBezTo>
                      <a:pt x="2224" y="8285"/>
                      <a:pt x="2224" y="8285"/>
                      <a:pt x="2224" y="8285"/>
                    </a:cubicBezTo>
                    <a:cubicBezTo>
                      <a:pt x="2329" y="8877"/>
                      <a:pt x="2329" y="8877"/>
                      <a:pt x="2329" y="8877"/>
                    </a:cubicBezTo>
                    <a:cubicBezTo>
                      <a:pt x="2435" y="9173"/>
                      <a:pt x="2435" y="9173"/>
                      <a:pt x="2435" y="9173"/>
                    </a:cubicBezTo>
                    <a:cubicBezTo>
                      <a:pt x="2435" y="9764"/>
                      <a:pt x="2435" y="9764"/>
                      <a:pt x="2435" y="9764"/>
                    </a:cubicBezTo>
                    <a:cubicBezTo>
                      <a:pt x="2541" y="10356"/>
                      <a:pt x="2541" y="10356"/>
                      <a:pt x="2541" y="10356"/>
                    </a:cubicBezTo>
                    <a:cubicBezTo>
                      <a:pt x="2541" y="10948"/>
                      <a:pt x="2541" y="10948"/>
                      <a:pt x="2541" y="10948"/>
                    </a:cubicBezTo>
                    <a:cubicBezTo>
                      <a:pt x="2647" y="11244"/>
                      <a:pt x="2647" y="11244"/>
                      <a:pt x="2647" y="11244"/>
                    </a:cubicBezTo>
                    <a:cubicBezTo>
                      <a:pt x="2753" y="11540"/>
                      <a:pt x="2753" y="11540"/>
                      <a:pt x="2753" y="11540"/>
                    </a:cubicBezTo>
                    <a:cubicBezTo>
                      <a:pt x="2965" y="12132"/>
                      <a:pt x="2965" y="12132"/>
                      <a:pt x="2965" y="12132"/>
                    </a:cubicBezTo>
                    <a:cubicBezTo>
                      <a:pt x="2965" y="12132"/>
                      <a:pt x="2965" y="12132"/>
                      <a:pt x="2965" y="12132"/>
                    </a:cubicBezTo>
                    <a:cubicBezTo>
                      <a:pt x="3176" y="12427"/>
                      <a:pt x="3176" y="12427"/>
                      <a:pt x="3176" y="12427"/>
                    </a:cubicBezTo>
                    <a:cubicBezTo>
                      <a:pt x="3176" y="12427"/>
                      <a:pt x="3176" y="12427"/>
                      <a:pt x="3176" y="12427"/>
                    </a:cubicBezTo>
                    <a:cubicBezTo>
                      <a:pt x="3282" y="12723"/>
                      <a:pt x="3282" y="12723"/>
                      <a:pt x="3282" y="12723"/>
                    </a:cubicBezTo>
                    <a:cubicBezTo>
                      <a:pt x="3282" y="13019"/>
                      <a:pt x="3282" y="13019"/>
                      <a:pt x="3282" y="13019"/>
                    </a:cubicBezTo>
                    <a:cubicBezTo>
                      <a:pt x="3388" y="13315"/>
                      <a:pt x="3388" y="13315"/>
                      <a:pt x="3388" y="13315"/>
                    </a:cubicBezTo>
                    <a:cubicBezTo>
                      <a:pt x="3600" y="13611"/>
                      <a:pt x="3600" y="13611"/>
                      <a:pt x="3600" y="13611"/>
                    </a:cubicBezTo>
                    <a:cubicBezTo>
                      <a:pt x="3706" y="13907"/>
                      <a:pt x="3706" y="13907"/>
                      <a:pt x="3706" y="13907"/>
                    </a:cubicBezTo>
                    <a:cubicBezTo>
                      <a:pt x="3812" y="14203"/>
                      <a:pt x="3812" y="14203"/>
                      <a:pt x="3812" y="14203"/>
                    </a:cubicBezTo>
                    <a:cubicBezTo>
                      <a:pt x="3918" y="14203"/>
                      <a:pt x="3918" y="14203"/>
                      <a:pt x="3918" y="14203"/>
                    </a:cubicBezTo>
                    <a:cubicBezTo>
                      <a:pt x="4235" y="14795"/>
                      <a:pt x="4235" y="14795"/>
                      <a:pt x="4235" y="14795"/>
                    </a:cubicBezTo>
                    <a:cubicBezTo>
                      <a:pt x="4235" y="15090"/>
                      <a:pt x="4235" y="15090"/>
                      <a:pt x="4235" y="15090"/>
                    </a:cubicBezTo>
                    <a:cubicBezTo>
                      <a:pt x="4341" y="15090"/>
                      <a:pt x="4341" y="15090"/>
                      <a:pt x="4341" y="15090"/>
                    </a:cubicBezTo>
                    <a:cubicBezTo>
                      <a:pt x="4341" y="15386"/>
                      <a:pt x="4341" y="15386"/>
                      <a:pt x="4341" y="15386"/>
                    </a:cubicBezTo>
                    <a:cubicBezTo>
                      <a:pt x="4447" y="15386"/>
                      <a:pt x="4447" y="15386"/>
                      <a:pt x="4447" y="15386"/>
                    </a:cubicBezTo>
                    <a:cubicBezTo>
                      <a:pt x="4447" y="15090"/>
                      <a:pt x="4447" y="15090"/>
                      <a:pt x="4447" y="15090"/>
                    </a:cubicBezTo>
                    <a:cubicBezTo>
                      <a:pt x="4341" y="15090"/>
                      <a:pt x="4341" y="15090"/>
                      <a:pt x="4341" y="15090"/>
                    </a:cubicBezTo>
                    <a:cubicBezTo>
                      <a:pt x="4341" y="14795"/>
                      <a:pt x="4341" y="14795"/>
                      <a:pt x="4341" y="14795"/>
                    </a:cubicBezTo>
                    <a:cubicBezTo>
                      <a:pt x="4447" y="14795"/>
                      <a:pt x="4447" y="14795"/>
                      <a:pt x="4447" y="14795"/>
                    </a:cubicBezTo>
                    <a:cubicBezTo>
                      <a:pt x="4659" y="15386"/>
                      <a:pt x="4659" y="15386"/>
                      <a:pt x="4659" y="15386"/>
                    </a:cubicBezTo>
                    <a:cubicBezTo>
                      <a:pt x="4659" y="15090"/>
                      <a:pt x="4659" y="15090"/>
                      <a:pt x="4659" y="15090"/>
                    </a:cubicBezTo>
                    <a:cubicBezTo>
                      <a:pt x="4659" y="14795"/>
                      <a:pt x="4659" y="14795"/>
                      <a:pt x="4659" y="14795"/>
                    </a:cubicBezTo>
                    <a:cubicBezTo>
                      <a:pt x="4765" y="14795"/>
                      <a:pt x="4765" y="14795"/>
                      <a:pt x="4765" y="14795"/>
                    </a:cubicBezTo>
                    <a:cubicBezTo>
                      <a:pt x="4765" y="14795"/>
                      <a:pt x="4765" y="14795"/>
                      <a:pt x="4765" y="14795"/>
                    </a:cubicBezTo>
                    <a:cubicBezTo>
                      <a:pt x="4871" y="15090"/>
                      <a:pt x="4871" y="15090"/>
                      <a:pt x="4871" y="15090"/>
                    </a:cubicBezTo>
                    <a:cubicBezTo>
                      <a:pt x="4976" y="15090"/>
                      <a:pt x="4976" y="15090"/>
                      <a:pt x="4976" y="15090"/>
                    </a:cubicBezTo>
                    <a:cubicBezTo>
                      <a:pt x="4976" y="15090"/>
                      <a:pt x="4976" y="15090"/>
                      <a:pt x="4976" y="15090"/>
                    </a:cubicBezTo>
                    <a:cubicBezTo>
                      <a:pt x="4976" y="14499"/>
                      <a:pt x="4976" y="14499"/>
                      <a:pt x="4976" y="14499"/>
                    </a:cubicBezTo>
                    <a:cubicBezTo>
                      <a:pt x="5082" y="13907"/>
                      <a:pt x="5082" y="13907"/>
                      <a:pt x="5082" y="13907"/>
                    </a:cubicBezTo>
                    <a:cubicBezTo>
                      <a:pt x="4976" y="13315"/>
                      <a:pt x="4976" y="13315"/>
                      <a:pt x="4976" y="13315"/>
                    </a:cubicBezTo>
                    <a:cubicBezTo>
                      <a:pt x="5082" y="13019"/>
                      <a:pt x="5082" y="13019"/>
                      <a:pt x="5082" y="13019"/>
                    </a:cubicBezTo>
                    <a:cubicBezTo>
                      <a:pt x="4976" y="12723"/>
                      <a:pt x="4976" y="12723"/>
                      <a:pt x="4976" y="12723"/>
                    </a:cubicBezTo>
                    <a:cubicBezTo>
                      <a:pt x="5082" y="12427"/>
                      <a:pt x="5082" y="12427"/>
                      <a:pt x="5082" y="12427"/>
                    </a:cubicBezTo>
                    <a:cubicBezTo>
                      <a:pt x="5082" y="12427"/>
                      <a:pt x="5082" y="12427"/>
                      <a:pt x="5082" y="12427"/>
                    </a:cubicBezTo>
                    <a:cubicBezTo>
                      <a:pt x="5188" y="12132"/>
                      <a:pt x="5188" y="12132"/>
                      <a:pt x="5188" y="12132"/>
                    </a:cubicBezTo>
                    <a:cubicBezTo>
                      <a:pt x="5188" y="11836"/>
                      <a:pt x="5188" y="11836"/>
                      <a:pt x="5188" y="11836"/>
                    </a:cubicBezTo>
                    <a:cubicBezTo>
                      <a:pt x="5082" y="11836"/>
                      <a:pt x="5082" y="11836"/>
                      <a:pt x="5082" y="11836"/>
                    </a:cubicBezTo>
                    <a:cubicBezTo>
                      <a:pt x="4976" y="11540"/>
                      <a:pt x="4976" y="11540"/>
                      <a:pt x="4976" y="11540"/>
                    </a:cubicBezTo>
                    <a:cubicBezTo>
                      <a:pt x="4976" y="11244"/>
                      <a:pt x="4976" y="11244"/>
                      <a:pt x="4976" y="11244"/>
                    </a:cubicBezTo>
                    <a:cubicBezTo>
                      <a:pt x="4871" y="11244"/>
                      <a:pt x="4871" y="11244"/>
                      <a:pt x="4871" y="11244"/>
                    </a:cubicBezTo>
                    <a:cubicBezTo>
                      <a:pt x="4871" y="11244"/>
                      <a:pt x="4871" y="11244"/>
                      <a:pt x="4871" y="11244"/>
                    </a:cubicBezTo>
                    <a:cubicBezTo>
                      <a:pt x="4765" y="10948"/>
                      <a:pt x="4765" y="10948"/>
                      <a:pt x="4765" y="10948"/>
                    </a:cubicBezTo>
                    <a:cubicBezTo>
                      <a:pt x="4659" y="10948"/>
                      <a:pt x="4659" y="10948"/>
                      <a:pt x="4659" y="10948"/>
                    </a:cubicBezTo>
                    <a:cubicBezTo>
                      <a:pt x="4553" y="10948"/>
                      <a:pt x="4553" y="10948"/>
                      <a:pt x="4553" y="10948"/>
                    </a:cubicBezTo>
                    <a:cubicBezTo>
                      <a:pt x="4553" y="10652"/>
                      <a:pt x="4553" y="10652"/>
                      <a:pt x="4553" y="10652"/>
                    </a:cubicBezTo>
                    <a:cubicBezTo>
                      <a:pt x="4447" y="10356"/>
                      <a:pt x="4447" y="10356"/>
                      <a:pt x="4447" y="10356"/>
                    </a:cubicBezTo>
                    <a:cubicBezTo>
                      <a:pt x="4447" y="10652"/>
                      <a:pt x="4447" y="10652"/>
                      <a:pt x="4447" y="10652"/>
                    </a:cubicBezTo>
                    <a:cubicBezTo>
                      <a:pt x="4447" y="10356"/>
                      <a:pt x="4447" y="10356"/>
                      <a:pt x="4447" y="10356"/>
                    </a:cubicBezTo>
                    <a:cubicBezTo>
                      <a:pt x="4447" y="10060"/>
                      <a:pt x="4447" y="10060"/>
                      <a:pt x="4447" y="10060"/>
                    </a:cubicBezTo>
                    <a:cubicBezTo>
                      <a:pt x="4341" y="9468"/>
                      <a:pt x="4341" y="9468"/>
                      <a:pt x="4341" y="9468"/>
                    </a:cubicBezTo>
                    <a:cubicBezTo>
                      <a:pt x="4235" y="9468"/>
                      <a:pt x="4235" y="9468"/>
                      <a:pt x="4235" y="9468"/>
                    </a:cubicBezTo>
                    <a:cubicBezTo>
                      <a:pt x="4235" y="9468"/>
                      <a:pt x="4235" y="9468"/>
                      <a:pt x="4235" y="9468"/>
                    </a:cubicBezTo>
                    <a:cubicBezTo>
                      <a:pt x="4024" y="9468"/>
                      <a:pt x="4024" y="9468"/>
                      <a:pt x="4024" y="9468"/>
                    </a:cubicBezTo>
                    <a:cubicBezTo>
                      <a:pt x="3918" y="9173"/>
                      <a:pt x="3918" y="9173"/>
                      <a:pt x="3918" y="9173"/>
                    </a:cubicBezTo>
                    <a:cubicBezTo>
                      <a:pt x="3918" y="8877"/>
                      <a:pt x="3918" y="8877"/>
                      <a:pt x="3918" y="8877"/>
                    </a:cubicBezTo>
                    <a:cubicBezTo>
                      <a:pt x="4024" y="8877"/>
                      <a:pt x="4024" y="8877"/>
                      <a:pt x="4024" y="8877"/>
                    </a:cubicBezTo>
                    <a:cubicBezTo>
                      <a:pt x="4129" y="8581"/>
                      <a:pt x="4129" y="8581"/>
                      <a:pt x="4129" y="8581"/>
                    </a:cubicBezTo>
                    <a:cubicBezTo>
                      <a:pt x="4024" y="8581"/>
                      <a:pt x="4024" y="8581"/>
                      <a:pt x="4024" y="8581"/>
                    </a:cubicBezTo>
                    <a:cubicBezTo>
                      <a:pt x="3918" y="8581"/>
                      <a:pt x="3918" y="8581"/>
                      <a:pt x="3918" y="8581"/>
                    </a:cubicBezTo>
                    <a:cubicBezTo>
                      <a:pt x="3918" y="8581"/>
                      <a:pt x="3918" y="8581"/>
                      <a:pt x="3918" y="8581"/>
                    </a:cubicBezTo>
                    <a:cubicBezTo>
                      <a:pt x="3812" y="8581"/>
                      <a:pt x="3812" y="8581"/>
                      <a:pt x="3812" y="8581"/>
                    </a:cubicBezTo>
                    <a:cubicBezTo>
                      <a:pt x="3812" y="8581"/>
                      <a:pt x="3812" y="8581"/>
                      <a:pt x="3812" y="8581"/>
                    </a:cubicBezTo>
                    <a:cubicBezTo>
                      <a:pt x="3918" y="8285"/>
                      <a:pt x="3918" y="8285"/>
                      <a:pt x="3918" y="8285"/>
                    </a:cubicBezTo>
                    <a:cubicBezTo>
                      <a:pt x="4129" y="8285"/>
                      <a:pt x="4129" y="8285"/>
                      <a:pt x="4129" y="8285"/>
                    </a:cubicBezTo>
                    <a:cubicBezTo>
                      <a:pt x="4024" y="7989"/>
                      <a:pt x="4024" y="7989"/>
                      <a:pt x="4024" y="7989"/>
                    </a:cubicBezTo>
                    <a:cubicBezTo>
                      <a:pt x="3918" y="7693"/>
                      <a:pt x="3918" y="7693"/>
                      <a:pt x="3918" y="7693"/>
                    </a:cubicBezTo>
                    <a:cubicBezTo>
                      <a:pt x="3812" y="7693"/>
                      <a:pt x="3812" y="7693"/>
                      <a:pt x="3812" y="7693"/>
                    </a:cubicBezTo>
                    <a:cubicBezTo>
                      <a:pt x="3706" y="7693"/>
                      <a:pt x="3706" y="7693"/>
                      <a:pt x="3706" y="7693"/>
                    </a:cubicBezTo>
                    <a:cubicBezTo>
                      <a:pt x="3600" y="7989"/>
                      <a:pt x="3600" y="7989"/>
                      <a:pt x="3600" y="7989"/>
                    </a:cubicBezTo>
                    <a:cubicBezTo>
                      <a:pt x="3494" y="7989"/>
                      <a:pt x="3494" y="7989"/>
                      <a:pt x="3494" y="7989"/>
                    </a:cubicBezTo>
                    <a:cubicBezTo>
                      <a:pt x="3600" y="7989"/>
                      <a:pt x="3600" y="7989"/>
                      <a:pt x="3600" y="7989"/>
                    </a:cubicBezTo>
                    <a:cubicBezTo>
                      <a:pt x="3600" y="7693"/>
                      <a:pt x="3600" y="7693"/>
                      <a:pt x="3600" y="7693"/>
                    </a:cubicBezTo>
                    <a:cubicBezTo>
                      <a:pt x="3706" y="7693"/>
                      <a:pt x="3706" y="7693"/>
                      <a:pt x="3706" y="7693"/>
                    </a:cubicBezTo>
                    <a:cubicBezTo>
                      <a:pt x="3706" y="7693"/>
                      <a:pt x="3706" y="7693"/>
                      <a:pt x="3706" y="7693"/>
                    </a:cubicBezTo>
                    <a:cubicBezTo>
                      <a:pt x="3706" y="7397"/>
                      <a:pt x="3706" y="7397"/>
                      <a:pt x="3706" y="7397"/>
                    </a:cubicBezTo>
                    <a:cubicBezTo>
                      <a:pt x="3600" y="7397"/>
                      <a:pt x="3600" y="7397"/>
                      <a:pt x="3600" y="7397"/>
                    </a:cubicBezTo>
                    <a:cubicBezTo>
                      <a:pt x="3388" y="7397"/>
                      <a:pt x="3388" y="7397"/>
                      <a:pt x="3388" y="7397"/>
                    </a:cubicBezTo>
                    <a:cubicBezTo>
                      <a:pt x="3282" y="7101"/>
                      <a:pt x="3282" y="7101"/>
                      <a:pt x="3282" y="7101"/>
                    </a:cubicBezTo>
                    <a:cubicBezTo>
                      <a:pt x="3282" y="6805"/>
                      <a:pt x="3282" y="6805"/>
                      <a:pt x="3282" y="6805"/>
                    </a:cubicBezTo>
                    <a:cubicBezTo>
                      <a:pt x="3282" y="6510"/>
                      <a:pt x="3282" y="6510"/>
                      <a:pt x="3282" y="6510"/>
                    </a:cubicBezTo>
                    <a:cubicBezTo>
                      <a:pt x="3071" y="6214"/>
                      <a:pt x="3071" y="6214"/>
                      <a:pt x="3071" y="6214"/>
                    </a:cubicBezTo>
                    <a:cubicBezTo>
                      <a:pt x="3071" y="6214"/>
                      <a:pt x="3071" y="6214"/>
                      <a:pt x="3071" y="6214"/>
                    </a:cubicBezTo>
                    <a:cubicBezTo>
                      <a:pt x="2965" y="6214"/>
                      <a:pt x="2965" y="6214"/>
                      <a:pt x="2965" y="6214"/>
                    </a:cubicBezTo>
                    <a:cubicBezTo>
                      <a:pt x="2859" y="5918"/>
                      <a:pt x="2859" y="5918"/>
                      <a:pt x="2859" y="5918"/>
                    </a:cubicBezTo>
                    <a:cubicBezTo>
                      <a:pt x="2859" y="5622"/>
                      <a:pt x="2859" y="5622"/>
                      <a:pt x="2859" y="5622"/>
                    </a:cubicBezTo>
                    <a:cubicBezTo>
                      <a:pt x="2753" y="5326"/>
                      <a:pt x="2753" y="5326"/>
                      <a:pt x="2753" y="5326"/>
                    </a:cubicBezTo>
                    <a:cubicBezTo>
                      <a:pt x="2541" y="5030"/>
                      <a:pt x="2541" y="5030"/>
                      <a:pt x="2541" y="5030"/>
                    </a:cubicBezTo>
                    <a:cubicBezTo>
                      <a:pt x="2435" y="5030"/>
                      <a:pt x="2435" y="5030"/>
                      <a:pt x="2435" y="5030"/>
                    </a:cubicBezTo>
                    <a:cubicBezTo>
                      <a:pt x="2435" y="5030"/>
                      <a:pt x="2435" y="5030"/>
                      <a:pt x="2435" y="5030"/>
                    </a:cubicBezTo>
                    <a:cubicBezTo>
                      <a:pt x="2329" y="5030"/>
                      <a:pt x="2329" y="5030"/>
                      <a:pt x="2329" y="5030"/>
                    </a:cubicBezTo>
                    <a:cubicBezTo>
                      <a:pt x="2329" y="4734"/>
                      <a:pt x="2329" y="4734"/>
                      <a:pt x="2329" y="4734"/>
                    </a:cubicBezTo>
                    <a:cubicBezTo>
                      <a:pt x="2329" y="4734"/>
                      <a:pt x="2329" y="4734"/>
                      <a:pt x="2329" y="4734"/>
                    </a:cubicBezTo>
                    <a:cubicBezTo>
                      <a:pt x="2224" y="4734"/>
                      <a:pt x="2224" y="4734"/>
                      <a:pt x="2224" y="4734"/>
                    </a:cubicBezTo>
                    <a:cubicBezTo>
                      <a:pt x="2224" y="4438"/>
                      <a:pt x="2224" y="4438"/>
                      <a:pt x="2224" y="4438"/>
                    </a:cubicBezTo>
                    <a:cubicBezTo>
                      <a:pt x="2118" y="4142"/>
                      <a:pt x="2118" y="4142"/>
                      <a:pt x="2118" y="4142"/>
                    </a:cubicBezTo>
                    <a:cubicBezTo>
                      <a:pt x="2012" y="3847"/>
                      <a:pt x="2012" y="3847"/>
                      <a:pt x="2012" y="3847"/>
                    </a:cubicBezTo>
                    <a:cubicBezTo>
                      <a:pt x="2012" y="3847"/>
                      <a:pt x="2012" y="3847"/>
                      <a:pt x="2012" y="3847"/>
                    </a:cubicBezTo>
                    <a:cubicBezTo>
                      <a:pt x="1694" y="3255"/>
                      <a:pt x="1694" y="3255"/>
                      <a:pt x="1694" y="3255"/>
                    </a:cubicBezTo>
                    <a:cubicBezTo>
                      <a:pt x="1588" y="3255"/>
                      <a:pt x="1588" y="3255"/>
                      <a:pt x="1588" y="3255"/>
                    </a:cubicBezTo>
                    <a:cubicBezTo>
                      <a:pt x="1482" y="2959"/>
                      <a:pt x="1482" y="2959"/>
                      <a:pt x="1482" y="2959"/>
                    </a:cubicBezTo>
                    <a:cubicBezTo>
                      <a:pt x="1376" y="2959"/>
                      <a:pt x="1376" y="2959"/>
                      <a:pt x="1376" y="2959"/>
                    </a:cubicBezTo>
                    <a:cubicBezTo>
                      <a:pt x="1376" y="2663"/>
                      <a:pt x="1376" y="2663"/>
                      <a:pt x="1376" y="2663"/>
                    </a:cubicBezTo>
                    <a:cubicBezTo>
                      <a:pt x="1376" y="2367"/>
                      <a:pt x="1376" y="2367"/>
                      <a:pt x="1376" y="2367"/>
                    </a:cubicBezTo>
                    <a:cubicBezTo>
                      <a:pt x="1271" y="2367"/>
                      <a:pt x="1271" y="2367"/>
                      <a:pt x="1271" y="2367"/>
                    </a:cubicBezTo>
                    <a:cubicBezTo>
                      <a:pt x="1165" y="2071"/>
                      <a:pt x="1165" y="2071"/>
                      <a:pt x="1165" y="2071"/>
                    </a:cubicBezTo>
                    <a:cubicBezTo>
                      <a:pt x="1165" y="2071"/>
                      <a:pt x="1165" y="2071"/>
                      <a:pt x="1165" y="2071"/>
                    </a:cubicBezTo>
                    <a:cubicBezTo>
                      <a:pt x="1059" y="1775"/>
                      <a:pt x="1059" y="1775"/>
                      <a:pt x="1059" y="1775"/>
                    </a:cubicBezTo>
                    <a:cubicBezTo>
                      <a:pt x="953" y="1479"/>
                      <a:pt x="953" y="1479"/>
                      <a:pt x="953" y="1479"/>
                    </a:cubicBezTo>
                    <a:cubicBezTo>
                      <a:pt x="847" y="1479"/>
                      <a:pt x="847" y="1479"/>
                      <a:pt x="847" y="1479"/>
                    </a:cubicBezTo>
                    <a:cubicBezTo>
                      <a:pt x="847" y="1479"/>
                      <a:pt x="847" y="1479"/>
                      <a:pt x="847" y="1479"/>
                    </a:cubicBezTo>
                    <a:cubicBezTo>
                      <a:pt x="741" y="1479"/>
                      <a:pt x="741" y="1479"/>
                      <a:pt x="741" y="1479"/>
                    </a:cubicBezTo>
                    <a:cubicBezTo>
                      <a:pt x="635" y="1479"/>
                      <a:pt x="635" y="1479"/>
                      <a:pt x="635" y="1479"/>
                    </a:cubicBezTo>
                    <a:cubicBezTo>
                      <a:pt x="529" y="1479"/>
                      <a:pt x="529" y="1479"/>
                      <a:pt x="529" y="1479"/>
                    </a:cubicBezTo>
                    <a:cubicBezTo>
                      <a:pt x="424" y="1479"/>
                      <a:pt x="424" y="1479"/>
                      <a:pt x="424" y="1479"/>
                    </a:cubicBezTo>
                    <a:cubicBezTo>
                      <a:pt x="212" y="1184"/>
                      <a:pt x="212" y="1184"/>
                      <a:pt x="212" y="1184"/>
                    </a:cubicBezTo>
                    <a:cubicBezTo>
                      <a:pt x="0" y="1184"/>
                      <a:pt x="0" y="1184"/>
                      <a:pt x="0" y="1184"/>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8" name="Freeform 21"/>
              <p:cNvSpPr/>
              <p:nvPr/>
            </p:nvSpPr>
            <p:spPr>
              <a:xfrm>
                <a:off x="9238505" y="3922625"/>
                <a:ext cx="101203" cy="27067"/>
              </a:xfrm>
              <a:custGeom>
                <a:avLst/>
                <a:gdLst/>
                <a:ahLst/>
                <a:cxnLst>
                  <a:cxn ang="0">
                    <a:pos x="wd2" y="hd2"/>
                  </a:cxn>
                  <a:cxn ang="5400000">
                    <a:pos x="wd2" y="hd2"/>
                  </a:cxn>
                  <a:cxn ang="10800000">
                    <a:pos x="wd2" y="hd2"/>
                  </a:cxn>
                  <a:cxn ang="16200000">
                    <a:pos x="wd2" y="hd2"/>
                  </a:cxn>
                </a:cxnLst>
                <a:rect l="0" t="0" r="r" b="b"/>
                <a:pathLst>
                  <a:path w="21600" h="21600" extrusionOk="0">
                    <a:moveTo>
                      <a:pt x="0" y="16971"/>
                    </a:moveTo>
                    <a:lnTo>
                      <a:pt x="1662" y="21600"/>
                    </a:lnTo>
                    <a:lnTo>
                      <a:pt x="1662" y="16971"/>
                    </a:lnTo>
                    <a:lnTo>
                      <a:pt x="2908" y="16971"/>
                    </a:lnTo>
                    <a:lnTo>
                      <a:pt x="2908" y="10800"/>
                    </a:lnTo>
                    <a:lnTo>
                      <a:pt x="1662" y="16971"/>
                    </a:lnTo>
                    <a:lnTo>
                      <a:pt x="0" y="16971"/>
                    </a:lnTo>
                    <a:close/>
                    <a:moveTo>
                      <a:pt x="4569" y="10800"/>
                    </a:moveTo>
                    <a:lnTo>
                      <a:pt x="7477" y="21600"/>
                    </a:lnTo>
                    <a:lnTo>
                      <a:pt x="9138" y="21600"/>
                    </a:lnTo>
                    <a:lnTo>
                      <a:pt x="9138" y="16971"/>
                    </a:lnTo>
                    <a:lnTo>
                      <a:pt x="15369" y="16971"/>
                    </a:lnTo>
                    <a:lnTo>
                      <a:pt x="17031" y="10800"/>
                    </a:lnTo>
                    <a:lnTo>
                      <a:pt x="18277" y="10800"/>
                    </a:lnTo>
                    <a:lnTo>
                      <a:pt x="19938" y="4629"/>
                    </a:lnTo>
                    <a:lnTo>
                      <a:pt x="21600" y="0"/>
                    </a:lnTo>
                    <a:lnTo>
                      <a:pt x="9138" y="0"/>
                    </a:lnTo>
                    <a:lnTo>
                      <a:pt x="7477" y="4629"/>
                    </a:lnTo>
                    <a:lnTo>
                      <a:pt x="4569" y="10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29" name="Freeform 22"/>
              <p:cNvSpPr/>
              <p:nvPr/>
            </p:nvSpPr>
            <p:spPr>
              <a:xfrm>
                <a:off x="8473661" y="3441238"/>
                <a:ext cx="613047" cy="201063"/>
              </a:xfrm>
              <a:custGeom>
                <a:avLst/>
                <a:gdLst/>
                <a:ahLst/>
                <a:cxnLst>
                  <a:cxn ang="0">
                    <a:pos x="wd2" y="hd2"/>
                  </a:cxn>
                  <a:cxn ang="5400000">
                    <a:pos x="wd2" y="hd2"/>
                  </a:cxn>
                  <a:cxn ang="10800000">
                    <a:pos x="wd2" y="hd2"/>
                  </a:cxn>
                  <a:cxn ang="16200000">
                    <a:pos x="wd2" y="hd2"/>
                  </a:cxn>
                </a:cxnLst>
                <a:rect l="0" t="0" r="r" b="b"/>
                <a:pathLst>
                  <a:path w="21600" h="21600" extrusionOk="0">
                    <a:moveTo>
                      <a:pt x="13234" y="15369"/>
                    </a:moveTo>
                    <a:lnTo>
                      <a:pt x="13234" y="16200"/>
                    </a:lnTo>
                    <a:lnTo>
                      <a:pt x="12960" y="16200"/>
                    </a:lnTo>
                    <a:lnTo>
                      <a:pt x="13234" y="15369"/>
                    </a:lnTo>
                    <a:close/>
                    <a:moveTo>
                      <a:pt x="0" y="6231"/>
                    </a:moveTo>
                    <a:lnTo>
                      <a:pt x="0" y="6854"/>
                    </a:lnTo>
                    <a:lnTo>
                      <a:pt x="274" y="6854"/>
                    </a:lnTo>
                    <a:lnTo>
                      <a:pt x="274" y="6231"/>
                    </a:lnTo>
                    <a:lnTo>
                      <a:pt x="0" y="6231"/>
                    </a:lnTo>
                    <a:close/>
                    <a:moveTo>
                      <a:pt x="10971" y="17654"/>
                    </a:moveTo>
                    <a:lnTo>
                      <a:pt x="11177" y="19315"/>
                    </a:lnTo>
                    <a:lnTo>
                      <a:pt x="11726" y="20146"/>
                    </a:lnTo>
                    <a:lnTo>
                      <a:pt x="11931" y="20769"/>
                    </a:lnTo>
                    <a:lnTo>
                      <a:pt x="11931" y="21600"/>
                    </a:lnTo>
                    <a:lnTo>
                      <a:pt x="12206" y="21600"/>
                    </a:lnTo>
                    <a:lnTo>
                      <a:pt x="12480" y="20769"/>
                    </a:lnTo>
                    <a:lnTo>
                      <a:pt x="13714" y="20769"/>
                    </a:lnTo>
                    <a:lnTo>
                      <a:pt x="14263" y="20146"/>
                    </a:lnTo>
                    <a:lnTo>
                      <a:pt x="14469" y="19315"/>
                    </a:lnTo>
                    <a:lnTo>
                      <a:pt x="15017" y="19315"/>
                    </a:lnTo>
                    <a:lnTo>
                      <a:pt x="15291" y="20146"/>
                    </a:lnTo>
                    <a:lnTo>
                      <a:pt x="15497" y="20146"/>
                    </a:lnTo>
                    <a:lnTo>
                      <a:pt x="16046" y="19315"/>
                    </a:lnTo>
                    <a:lnTo>
                      <a:pt x="16526" y="19315"/>
                    </a:lnTo>
                    <a:lnTo>
                      <a:pt x="16526" y="18485"/>
                    </a:lnTo>
                    <a:lnTo>
                      <a:pt x="17006" y="17031"/>
                    </a:lnTo>
                    <a:lnTo>
                      <a:pt x="17280" y="15369"/>
                    </a:lnTo>
                    <a:lnTo>
                      <a:pt x="17554" y="14746"/>
                    </a:lnTo>
                    <a:lnTo>
                      <a:pt x="17829" y="11631"/>
                    </a:lnTo>
                    <a:lnTo>
                      <a:pt x="17829" y="10800"/>
                    </a:lnTo>
                    <a:lnTo>
                      <a:pt x="18034" y="9969"/>
                    </a:lnTo>
                    <a:lnTo>
                      <a:pt x="19817" y="9969"/>
                    </a:lnTo>
                    <a:lnTo>
                      <a:pt x="20091" y="10800"/>
                    </a:lnTo>
                    <a:lnTo>
                      <a:pt x="20366" y="10800"/>
                    </a:lnTo>
                    <a:lnTo>
                      <a:pt x="20571" y="9969"/>
                    </a:lnTo>
                    <a:lnTo>
                      <a:pt x="20846" y="9969"/>
                    </a:lnTo>
                    <a:lnTo>
                      <a:pt x="20571" y="9346"/>
                    </a:lnTo>
                    <a:lnTo>
                      <a:pt x="20571" y="7685"/>
                    </a:lnTo>
                    <a:lnTo>
                      <a:pt x="21120" y="8515"/>
                    </a:lnTo>
                    <a:lnTo>
                      <a:pt x="21600" y="7685"/>
                    </a:lnTo>
                    <a:lnTo>
                      <a:pt x="21600" y="6854"/>
                    </a:lnTo>
                    <a:lnTo>
                      <a:pt x="21326" y="6854"/>
                    </a:lnTo>
                    <a:lnTo>
                      <a:pt x="21120" y="6231"/>
                    </a:lnTo>
                    <a:lnTo>
                      <a:pt x="20846" y="6231"/>
                    </a:lnTo>
                    <a:lnTo>
                      <a:pt x="20571" y="5400"/>
                    </a:lnTo>
                    <a:lnTo>
                      <a:pt x="20366" y="5400"/>
                    </a:lnTo>
                    <a:lnTo>
                      <a:pt x="20366" y="6231"/>
                    </a:lnTo>
                    <a:lnTo>
                      <a:pt x="20091" y="6231"/>
                    </a:lnTo>
                    <a:lnTo>
                      <a:pt x="20366" y="5400"/>
                    </a:lnTo>
                    <a:lnTo>
                      <a:pt x="20366" y="4569"/>
                    </a:lnTo>
                    <a:lnTo>
                      <a:pt x="20091" y="4569"/>
                    </a:lnTo>
                    <a:lnTo>
                      <a:pt x="20091" y="5400"/>
                    </a:lnTo>
                    <a:lnTo>
                      <a:pt x="19817" y="5400"/>
                    </a:lnTo>
                    <a:lnTo>
                      <a:pt x="19817" y="3946"/>
                    </a:lnTo>
                    <a:lnTo>
                      <a:pt x="20091" y="3946"/>
                    </a:lnTo>
                    <a:lnTo>
                      <a:pt x="19817" y="3115"/>
                    </a:lnTo>
                    <a:lnTo>
                      <a:pt x="19337" y="3115"/>
                    </a:lnTo>
                    <a:lnTo>
                      <a:pt x="19337" y="1662"/>
                    </a:lnTo>
                    <a:lnTo>
                      <a:pt x="19063" y="1662"/>
                    </a:lnTo>
                    <a:lnTo>
                      <a:pt x="19063" y="2285"/>
                    </a:lnTo>
                    <a:lnTo>
                      <a:pt x="18789" y="3115"/>
                    </a:lnTo>
                    <a:lnTo>
                      <a:pt x="18789" y="1662"/>
                    </a:lnTo>
                    <a:lnTo>
                      <a:pt x="18583" y="3115"/>
                    </a:lnTo>
                    <a:lnTo>
                      <a:pt x="18309" y="3115"/>
                    </a:lnTo>
                    <a:lnTo>
                      <a:pt x="18034" y="4569"/>
                    </a:lnTo>
                    <a:lnTo>
                      <a:pt x="18034" y="5400"/>
                    </a:lnTo>
                    <a:lnTo>
                      <a:pt x="17829" y="6854"/>
                    </a:lnTo>
                    <a:lnTo>
                      <a:pt x="17280" y="6854"/>
                    </a:lnTo>
                    <a:lnTo>
                      <a:pt x="17006" y="7685"/>
                    </a:lnTo>
                    <a:lnTo>
                      <a:pt x="17280" y="7685"/>
                    </a:lnTo>
                    <a:lnTo>
                      <a:pt x="17006" y="7685"/>
                    </a:lnTo>
                    <a:lnTo>
                      <a:pt x="17280" y="7685"/>
                    </a:lnTo>
                    <a:lnTo>
                      <a:pt x="17280" y="8515"/>
                    </a:lnTo>
                    <a:lnTo>
                      <a:pt x="17006" y="8515"/>
                    </a:lnTo>
                    <a:lnTo>
                      <a:pt x="17280" y="8515"/>
                    </a:lnTo>
                    <a:lnTo>
                      <a:pt x="17280" y="9969"/>
                    </a:lnTo>
                    <a:lnTo>
                      <a:pt x="17006" y="9969"/>
                    </a:lnTo>
                    <a:lnTo>
                      <a:pt x="17006" y="8515"/>
                    </a:lnTo>
                    <a:lnTo>
                      <a:pt x="16800" y="8515"/>
                    </a:lnTo>
                    <a:lnTo>
                      <a:pt x="16800" y="10800"/>
                    </a:lnTo>
                    <a:lnTo>
                      <a:pt x="16526" y="9969"/>
                    </a:lnTo>
                    <a:lnTo>
                      <a:pt x="16251" y="9346"/>
                    </a:lnTo>
                    <a:lnTo>
                      <a:pt x="15771" y="9346"/>
                    </a:lnTo>
                    <a:lnTo>
                      <a:pt x="15771" y="9969"/>
                    </a:lnTo>
                    <a:lnTo>
                      <a:pt x="15497" y="10800"/>
                    </a:lnTo>
                    <a:lnTo>
                      <a:pt x="15497" y="11631"/>
                    </a:lnTo>
                    <a:lnTo>
                      <a:pt x="15017" y="12254"/>
                    </a:lnTo>
                    <a:lnTo>
                      <a:pt x="15017" y="13085"/>
                    </a:lnTo>
                    <a:lnTo>
                      <a:pt x="14469" y="14746"/>
                    </a:lnTo>
                    <a:lnTo>
                      <a:pt x="13509" y="15369"/>
                    </a:lnTo>
                    <a:lnTo>
                      <a:pt x="13509" y="16200"/>
                    </a:lnTo>
                    <a:lnTo>
                      <a:pt x="13714" y="16200"/>
                    </a:lnTo>
                    <a:lnTo>
                      <a:pt x="13509" y="16200"/>
                    </a:lnTo>
                    <a:lnTo>
                      <a:pt x="13234" y="17031"/>
                    </a:lnTo>
                    <a:lnTo>
                      <a:pt x="12960" y="17031"/>
                    </a:lnTo>
                    <a:lnTo>
                      <a:pt x="12960" y="18485"/>
                    </a:lnTo>
                    <a:lnTo>
                      <a:pt x="12754" y="19315"/>
                    </a:lnTo>
                    <a:lnTo>
                      <a:pt x="11451" y="19315"/>
                    </a:lnTo>
                    <a:lnTo>
                      <a:pt x="11451" y="18485"/>
                    </a:lnTo>
                    <a:lnTo>
                      <a:pt x="11177" y="17654"/>
                    </a:lnTo>
                    <a:lnTo>
                      <a:pt x="10971" y="17654"/>
                    </a:lnTo>
                    <a:close/>
                    <a:moveTo>
                      <a:pt x="19063" y="0"/>
                    </a:moveTo>
                    <a:lnTo>
                      <a:pt x="18789" y="831"/>
                    </a:lnTo>
                    <a:lnTo>
                      <a:pt x="19063" y="831"/>
                    </a:lnTo>
                    <a:lnTo>
                      <a:pt x="19063" y="0"/>
                    </a:lnTo>
                    <a:close/>
                    <a:moveTo>
                      <a:pt x="19337" y="0"/>
                    </a:moveTo>
                    <a:lnTo>
                      <a:pt x="19063" y="831"/>
                    </a:lnTo>
                    <a:lnTo>
                      <a:pt x="19611" y="831"/>
                    </a:lnTo>
                    <a:lnTo>
                      <a:pt x="19337" y="0"/>
                    </a:lnTo>
                    <a:close/>
                    <a:moveTo>
                      <a:pt x="13234" y="17031"/>
                    </a:moveTo>
                    <a:lnTo>
                      <a:pt x="12960" y="17031"/>
                    </a:lnTo>
                    <a:lnTo>
                      <a:pt x="12960" y="16200"/>
                    </a:lnTo>
                    <a:lnTo>
                      <a:pt x="13234" y="17031"/>
                    </a:lnTo>
                    <a:close/>
                    <a:moveTo>
                      <a:pt x="13234" y="16200"/>
                    </a:moveTo>
                    <a:close/>
                    <a:moveTo>
                      <a:pt x="13509" y="15369"/>
                    </a:moveTo>
                    <a:lnTo>
                      <a:pt x="13509" y="16200"/>
                    </a:lnTo>
                    <a:lnTo>
                      <a:pt x="13234" y="16200"/>
                    </a:lnTo>
                    <a:lnTo>
                      <a:pt x="13234" y="15369"/>
                    </a:lnTo>
                    <a:lnTo>
                      <a:pt x="13509" y="15369"/>
                    </a:lnTo>
                    <a:close/>
                    <a:moveTo>
                      <a:pt x="0" y="3115"/>
                    </a:moveTo>
                    <a:lnTo>
                      <a:pt x="274" y="2285"/>
                    </a:lnTo>
                    <a:lnTo>
                      <a:pt x="549" y="2285"/>
                    </a:lnTo>
                    <a:lnTo>
                      <a:pt x="823" y="3115"/>
                    </a:lnTo>
                    <a:lnTo>
                      <a:pt x="1029" y="3115"/>
                    </a:lnTo>
                    <a:lnTo>
                      <a:pt x="1303" y="3946"/>
                    </a:lnTo>
                    <a:lnTo>
                      <a:pt x="1303" y="4569"/>
                    </a:lnTo>
                    <a:lnTo>
                      <a:pt x="1029" y="4569"/>
                    </a:lnTo>
                    <a:lnTo>
                      <a:pt x="1029" y="5400"/>
                    </a:lnTo>
                    <a:lnTo>
                      <a:pt x="1783" y="5400"/>
                    </a:lnTo>
                    <a:lnTo>
                      <a:pt x="1783" y="4569"/>
                    </a:lnTo>
                    <a:lnTo>
                      <a:pt x="2057" y="5400"/>
                    </a:lnTo>
                    <a:lnTo>
                      <a:pt x="2537" y="3946"/>
                    </a:lnTo>
                    <a:lnTo>
                      <a:pt x="2811" y="4569"/>
                    </a:lnTo>
                    <a:lnTo>
                      <a:pt x="3566" y="6854"/>
                    </a:lnTo>
                    <a:lnTo>
                      <a:pt x="3840" y="8515"/>
                    </a:lnTo>
                    <a:lnTo>
                      <a:pt x="3840" y="13915"/>
                    </a:lnTo>
                    <a:lnTo>
                      <a:pt x="4320" y="15369"/>
                    </a:lnTo>
                    <a:lnTo>
                      <a:pt x="4594" y="15369"/>
                    </a:lnTo>
                    <a:lnTo>
                      <a:pt x="4594" y="17654"/>
                    </a:lnTo>
                    <a:lnTo>
                      <a:pt x="4869" y="17654"/>
                    </a:lnTo>
                    <a:lnTo>
                      <a:pt x="5074" y="18485"/>
                    </a:lnTo>
                    <a:lnTo>
                      <a:pt x="5074" y="19315"/>
                    </a:lnTo>
                    <a:lnTo>
                      <a:pt x="4869" y="19315"/>
                    </a:lnTo>
                    <a:lnTo>
                      <a:pt x="4594" y="18485"/>
                    </a:lnTo>
                    <a:lnTo>
                      <a:pt x="4869" y="19315"/>
                    </a:lnTo>
                    <a:lnTo>
                      <a:pt x="4594" y="19315"/>
                    </a:lnTo>
                    <a:lnTo>
                      <a:pt x="4869" y="19315"/>
                    </a:lnTo>
                    <a:lnTo>
                      <a:pt x="4594" y="20146"/>
                    </a:lnTo>
                    <a:lnTo>
                      <a:pt x="4320" y="19315"/>
                    </a:lnTo>
                    <a:lnTo>
                      <a:pt x="4320" y="20146"/>
                    </a:lnTo>
                    <a:lnTo>
                      <a:pt x="4114" y="19315"/>
                    </a:lnTo>
                    <a:lnTo>
                      <a:pt x="3566" y="18485"/>
                    </a:lnTo>
                    <a:lnTo>
                      <a:pt x="3360" y="18485"/>
                    </a:lnTo>
                    <a:lnTo>
                      <a:pt x="3086" y="17654"/>
                    </a:lnTo>
                    <a:lnTo>
                      <a:pt x="2537" y="17654"/>
                    </a:lnTo>
                    <a:lnTo>
                      <a:pt x="2331" y="17031"/>
                    </a:lnTo>
                    <a:lnTo>
                      <a:pt x="2331" y="16200"/>
                    </a:lnTo>
                    <a:lnTo>
                      <a:pt x="2057" y="15369"/>
                    </a:lnTo>
                    <a:lnTo>
                      <a:pt x="1783" y="15369"/>
                    </a:lnTo>
                    <a:lnTo>
                      <a:pt x="1577" y="14746"/>
                    </a:lnTo>
                    <a:lnTo>
                      <a:pt x="1783" y="13915"/>
                    </a:lnTo>
                    <a:lnTo>
                      <a:pt x="1577" y="13085"/>
                    </a:lnTo>
                    <a:lnTo>
                      <a:pt x="1303" y="13085"/>
                    </a:lnTo>
                    <a:lnTo>
                      <a:pt x="1303" y="12254"/>
                    </a:lnTo>
                    <a:lnTo>
                      <a:pt x="823" y="11631"/>
                    </a:lnTo>
                    <a:lnTo>
                      <a:pt x="823" y="10800"/>
                    </a:lnTo>
                    <a:lnTo>
                      <a:pt x="549" y="9969"/>
                    </a:lnTo>
                    <a:lnTo>
                      <a:pt x="823" y="9346"/>
                    </a:lnTo>
                    <a:lnTo>
                      <a:pt x="823" y="8515"/>
                    </a:lnTo>
                    <a:lnTo>
                      <a:pt x="549" y="7685"/>
                    </a:lnTo>
                    <a:lnTo>
                      <a:pt x="549" y="6854"/>
                    </a:lnTo>
                    <a:lnTo>
                      <a:pt x="274" y="4569"/>
                    </a:lnTo>
                    <a:lnTo>
                      <a:pt x="0" y="311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0" name="Freeform 23"/>
              <p:cNvSpPr/>
              <p:nvPr/>
            </p:nvSpPr>
            <p:spPr>
              <a:xfrm>
                <a:off x="8929065" y="3512770"/>
                <a:ext cx="35032" cy="29001"/>
              </a:xfrm>
              <a:custGeom>
                <a:avLst/>
                <a:gdLst/>
                <a:ahLst/>
                <a:cxnLst>
                  <a:cxn ang="0">
                    <a:pos x="wd2" y="hd2"/>
                  </a:cxn>
                  <a:cxn ang="5400000">
                    <a:pos x="wd2" y="hd2"/>
                  </a:cxn>
                  <a:cxn ang="10800000">
                    <a:pos x="wd2" y="hd2"/>
                  </a:cxn>
                  <a:cxn ang="16200000">
                    <a:pos x="wd2" y="hd2"/>
                  </a:cxn>
                </a:cxnLst>
                <a:rect l="0" t="0" r="r" b="b"/>
                <a:pathLst>
                  <a:path w="21600" h="21600" extrusionOk="0">
                    <a:moveTo>
                      <a:pt x="0" y="11520"/>
                    </a:moveTo>
                    <a:lnTo>
                      <a:pt x="3600" y="11520"/>
                    </a:lnTo>
                    <a:lnTo>
                      <a:pt x="8400" y="15840"/>
                    </a:lnTo>
                    <a:lnTo>
                      <a:pt x="13200" y="21600"/>
                    </a:lnTo>
                    <a:lnTo>
                      <a:pt x="13200" y="5760"/>
                    </a:lnTo>
                    <a:lnTo>
                      <a:pt x="16800" y="5760"/>
                    </a:lnTo>
                    <a:lnTo>
                      <a:pt x="16800" y="0"/>
                    </a:lnTo>
                    <a:lnTo>
                      <a:pt x="13200" y="0"/>
                    </a:lnTo>
                    <a:lnTo>
                      <a:pt x="8400" y="5760"/>
                    </a:lnTo>
                    <a:lnTo>
                      <a:pt x="0" y="11520"/>
                    </a:lnTo>
                    <a:close/>
                    <a:moveTo>
                      <a:pt x="16800" y="5760"/>
                    </a:moveTo>
                    <a:lnTo>
                      <a:pt x="16800" y="15840"/>
                    </a:lnTo>
                    <a:lnTo>
                      <a:pt x="21600" y="15840"/>
                    </a:lnTo>
                    <a:lnTo>
                      <a:pt x="21600" y="5760"/>
                    </a:lnTo>
                    <a:lnTo>
                      <a:pt x="16800" y="57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1" name="Freeform 24"/>
              <p:cNvSpPr/>
              <p:nvPr/>
            </p:nvSpPr>
            <p:spPr>
              <a:xfrm>
                <a:off x="8502851" y="2946318"/>
                <a:ext cx="266628" cy="460121"/>
              </a:xfrm>
              <a:custGeom>
                <a:avLst/>
                <a:gdLst/>
                <a:ahLst/>
                <a:cxnLst>
                  <a:cxn ang="0">
                    <a:pos x="wd2" y="hd2"/>
                  </a:cxn>
                  <a:cxn ang="5400000">
                    <a:pos x="wd2" y="hd2"/>
                  </a:cxn>
                  <a:cxn ang="10800000">
                    <a:pos x="wd2" y="hd2"/>
                  </a:cxn>
                  <a:cxn ang="16200000">
                    <a:pos x="wd2" y="hd2"/>
                  </a:cxn>
                </a:cxnLst>
                <a:rect l="0" t="0" r="r" b="b"/>
                <a:pathLst>
                  <a:path w="21600" h="21600" extrusionOk="0">
                    <a:moveTo>
                      <a:pt x="0" y="1361"/>
                    </a:moveTo>
                    <a:lnTo>
                      <a:pt x="631" y="1361"/>
                    </a:lnTo>
                    <a:lnTo>
                      <a:pt x="631" y="998"/>
                    </a:lnTo>
                    <a:lnTo>
                      <a:pt x="1734" y="998"/>
                    </a:lnTo>
                    <a:lnTo>
                      <a:pt x="1734" y="1361"/>
                    </a:lnTo>
                    <a:lnTo>
                      <a:pt x="2365" y="1361"/>
                    </a:lnTo>
                    <a:lnTo>
                      <a:pt x="2365" y="998"/>
                    </a:lnTo>
                    <a:lnTo>
                      <a:pt x="3469" y="998"/>
                    </a:lnTo>
                    <a:lnTo>
                      <a:pt x="4099" y="1361"/>
                    </a:lnTo>
                    <a:lnTo>
                      <a:pt x="4730" y="998"/>
                    </a:lnTo>
                    <a:lnTo>
                      <a:pt x="4730" y="726"/>
                    </a:lnTo>
                    <a:lnTo>
                      <a:pt x="5361" y="726"/>
                    </a:lnTo>
                    <a:lnTo>
                      <a:pt x="5834" y="998"/>
                    </a:lnTo>
                    <a:lnTo>
                      <a:pt x="6464" y="726"/>
                    </a:lnTo>
                    <a:lnTo>
                      <a:pt x="6464" y="363"/>
                    </a:lnTo>
                    <a:lnTo>
                      <a:pt x="7095" y="0"/>
                    </a:lnTo>
                    <a:lnTo>
                      <a:pt x="8199" y="0"/>
                    </a:lnTo>
                    <a:lnTo>
                      <a:pt x="8829" y="363"/>
                    </a:lnTo>
                    <a:lnTo>
                      <a:pt x="9302" y="363"/>
                    </a:lnTo>
                    <a:lnTo>
                      <a:pt x="9302" y="726"/>
                    </a:lnTo>
                    <a:lnTo>
                      <a:pt x="12298" y="726"/>
                    </a:lnTo>
                    <a:lnTo>
                      <a:pt x="11667" y="998"/>
                    </a:lnTo>
                    <a:lnTo>
                      <a:pt x="11194" y="1724"/>
                    </a:lnTo>
                    <a:lnTo>
                      <a:pt x="11667" y="1724"/>
                    </a:lnTo>
                    <a:lnTo>
                      <a:pt x="11667" y="1997"/>
                    </a:lnTo>
                    <a:lnTo>
                      <a:pt x="12928" y="1997"/>
                    </a:lnTo>
                    <a:lnTo>
                      <a:pt x="12928" y="2360"/>
                    </a:lnTo>
                    <a:lnTo>
                      <a:pt x="13401" y="2360"/>
                    </a:lnTo>
                    <a:lnTo>
                      <a:pt x="14032" y="2723"/>
                    </a:lnTo>
                    <a:lnTo>
                      <a:pt x="14663" y="2360"/>
                    </a:lnTo>
                    <a:lnTo>
                      <a:pt x="14663" y="2723"/>
                    </a:lnTo>
                    <a:lnTo>
                      <a:pt x="15136" y="2360"/>
                    </a:lnTo>
                    <a:lnTo>
                      <a:pt x="15136" y="2723"/>
                    </a:lnTo>
                    <a:lnTo>
                      <a:pt x="15766" y="2723"/>
                    </a:lnTo>
                    <a:lnTo>
                      <a:pt x="15136" y="3086"/>
                    </a:lnTo>
                    <a:lnTo>
                      <a:pt x="13401" y="3086"/>
                    </a:lnTo>
                    <a:lnTo>
                      <a:pt x="13401" y="3721"/>
                    </a:lnTo>
                    <a:lnTo>
                      <a:pt x="11667" y="3721"/>
                    </a:lnTo>
                    <a:lnTo>
                      <a:pt x="11667" y="4719"/>
                    </a:lnTo>
                    <a:lnTo>
                      <a:pt x="11194" y="4719"/>
                    </a:lnTo>
                    <a:lnTo>
                      <a:pt x="11194" y="5082"/>
                    </a:lnTo>
                    <a:lnTo>
                      <a:pt x="10564" y="5082"/>
                    </a:lnTo>
                    <a:lnTo>
                      <a:pt x="10564" y="5355"/>
                    </a:lnTo>
                    <a:lnTo>
                      <a:pt x="9933" y="5355"/>
                    </a:lnTo>
                    <a:lnTo>
                      <a:pt x="9933" y="5718"/>
                    </a:lnTo>
                    <a:lnTo>
                      <a:pt x="10564" y="6081"/>
                    </a:lnTo>
                    <a:lnTo>
                      <a:pt x="9933" y="6444"/>
                    </a:lnTo>
                    <a:lnTo>
                      <a:pt x="9933" y="6716"/>
                    </a:lnTo>
                    <a:lnTo>
                      <a:pt x="10564" y="6716"/>
                    </a:lnTo>
                    <a:lnTo>
                      <a:pt x="9933" y="7079"/>
                    </a:lnTo>
                    <a:lnTo>
                      <a:pt x="11194" y="7442"/>
                    </a:lnTo>
                    <a:lnTo>
                      <a:pt x="12298" y="8077"/>
                    </a:lnTo>
                    <a:lnTo>
                      <a:pt x="12298" y="8803"/>
                    </a:lnTo>
                    <a:lnTo>
                      <a:pt x="13401" y="9076"/>
                    </a:lnTo>
                    <a:lnTo>
                      <a:pt x="14032" y="9439"/>
                    </a:lnTo>
                    <a:lnTo>
                      <a:pt x="15136" y="9802"/>
                    </a:lnTo>
                    <a:lnTo>
                      <a:pt x="17028" y="10437"/>
                    </a:lnTo>
                    <a:lnTo>
                      <a:pt x="18131" y="11163"/>
                    </a:lnTo>
                    <a:lnTo>
                      <a:pt x="18762" y="11435"/>
                    </a:lnTo>
                    <a:lnTo>
                      <a:pt x="18762" y="11798"/>
                    </a:lnTo>
                    <a:lnTo>
                      <a:pt x="19235" y="12161"/>
                    </a:lnTo>
                    <a:lnTo>
                      <a:pt x="19235" y="12434"/>
                    </a:lnTo>
                    <a:lnTo>
                      <a:pt x="19866" y="12797"/>
                    </a:lnTo>
                    <a:lnTo>
                      <a:pt x="19866" y="13523"/>
                    </a:lnTo>
                    <a:lnTo>
                      <a:pt x="20496" y="13795"/>
                    </a:lnTo>
                    <a:lnTo>
                      <a:pt x="20496" y="15156"/>
                    </a:lnTo>
                    <a:lnTo>
                      <a:pt x="21127" y="15156"/>
                    </a:lnTo>
                    <a:lnTo>
                      <a:pt x="21600" y="15519"/>
                    </a:lnTo>
                    <a:lnTo>
                      <a:pt x="21127" y="15792"/>
                    </a:lnTo>
                    <a:lnTo>
                      <a:pt x="21127" y="15519"/>
                    </a:lnTo>
                    <a:lnTo>
                      <a:pt x="21127" y="16155"/>
                    </a:lnTo>
                    <a:lnTo>
                      <a:pt x="20496" y="16155"/>
                    </a:lnTo>
                    <a:lnTo>
                      <a:pt x="20496" y="17153"/>
                    </a:lnTo>
                    <a:lnTo>
                      <a:pt x="19866" y="17516"/>
                    </a:lnTo>
                    <a:lnTo>
                      <a:pt x="19866" y="17879"/>
                    </a:lnTo>
                    <a:lnTo>
                      <a:pt x="19235" y="18151"/>
                    </a:lnTo>
                    <a:lnTo>
                      <a:pt x="18762" y="18151"/>
                    </a:lnTo>
                    <a:lnTo>
                      <a:pt x="18131" y="18514"/>
                    </a:lnTo>
                    <a:lnTo>
                      <a:pt x="17501" y="18514"/>
                    </a:lnTo>
                    <a:lnTo>
                      <a:pt x="17501" y="18877"/>
                    </a:lnTo>
                    <a:lnTo>
                      <a:pt x="16397" y="19240"/>
                    </a:lnTo>
                    <a:lnTo>
                      <a:pt x="14663" y="19240"/>
                    </a:lnTo>
                    <a:lnTo>
                      <a:pt x="14663" y="18877"/>
                    </a:lnTo>
                    <a:lnTo>
                      <a:pt x="14032" y="18877"/>
                    </a:lnTo>
                    <a:lnTo>
                      <a:pt x="14663" y="19240"/>
                    </a:lnTo>
                    <a:lnTo>
                      <a:pt x="14032" y="19240"/>
                    </a:lnTo>
                    <a:lnTo>
                      <a:pt x="14663" y="19240"/>
                    </a:lnTo>
                    <a:lnTo>
                      <a:pt x="14663" y="19513"/>
                    </a:lnTo>
                    <a:lnTo>
                      <a:pt x="14032" y="19876"/>
                    </a:lnTo>
                    <a:lnTo>
                      <a:pt x="13401" y="19513"/>
                    </a:lnTo>
                    <a:lnTo>
                      <a:pt x="14032" y="19876"/>
                    </a:lnTo>
                    <a:lnTo>
                      <a:pt x="14032" y="20239"/>
                    </a:lnTo>
                    <a:lnTo>
                      <a:pt x="13401" y="20239"/>
                    </a:lnTo>
                    <a:lnTo>
                      <a:pt x="13401" y="19876"/>
                    </a:lnTo>
                    <a:lnTo>
                      <a:pt x="12928" y="19876"/>
                    </a:lnTo>
                    <a:lnTo>
                      <a:pt x="13401" y="20239"/>
                    </a:lnTo>
                    <a:lnTo>
                      <a:pt x="12928" y="20239"/>
                    </a:lnTo>
                    <a:lnTo>
                      <a:pt x="12928" y="20511"/>
                    </a:lnTo>
                    <a:lnTo>
                      <a:pt x="12298" y="20511"/>
                    </a:lnTo>
                    <a:lnTo>
                      <a:pt x="12298" y="20874"/>
                    </a:lnTo>
                    <a:lnTo>
                      <a:pt x="11667" y="20874"/>
                    </a:lnTo>
                    <a:lnTo>
                      <a:pt x="11667" y="21237"/>
                    </a:lnTo>
                    <a:lnTo>
                      <a:pt x="11194" y="21237"/>
                    </a:lnTo>
                    <a:lnTo>
                      <a:pt x="9933" y="21600"/>
                    </a:lnTo>
                    <a:lnTo>
                      <a:pt x="9302" y="21600"/>
                    </a:lnTo>
                    <a:lnTo>
                      <a:pt x="9933" y="21600"/>
                    </a:lnTo>
                    <a:lnTo>
                      <a:pt x="9933" y="21237"/>
                    </a:lnTo>
                    <a:lnTo>
                      <a:pt x="10564" y="21237"/>
                    </a:lnTo>
                    <a:lnTo>
                      <a:pt x="9933" y="21237"/>
                    </a:lnTo>
                    <a:lnTo>
                      <a:pt x="9933" y="19876"/>
                    </a:lnTo>
                    <a:lnTo>
                      <a:pt x="11194" y="19513"/>
                    </a:lnTo>
                    <a:lnTo>
                      <a:pt x="11194" y="19240"/>
                    </a:lnTo>
                    <a:lnTo>
                      <a:pt x="10564" y="19513"/>
                    </a:lnTo>
                    <a:lnTo>
                      <a:pt x="9933" y="19513"/>
                    </a:lnTo>
                    <a:lnTo>
                      <a:pt x="9302" y="19240"/>
                    </a:lnTo>
                    <a:lnTo>
                      <a:pt x="9302" y="19513"/>
                    </a:lnTo>
                    <a:lnTo>
                      <a:pt x="8829" y="19240"/>
                    </a:lnTo>
                    <a:lnTo>
                      <a:pt x="8829" y="18877"/>
                    </a:lnTo>
                    <a:lnTo>
                      <a:pt x="9302" y="18514"/>
                    </a:lnTo>
                    <a:lnTo>
                      <a:pt x="9933" y="18514"/>
                    </a:lnTo>
                    <a:lnTo>
                      <a:pt x="9933" y="18151"/>
                    </a:lnTo>
                    <a:lnTo>
                      <a:pt x="12928" y="18151"/>
                    </a:lnTo>
                    <a:lnTo>
                      <a:pt x="12928" y="18514"/>
                    </a:lnTo>
                    <a:lnTo>
                      <a:pt x="13401" y="18514"/>
                    </a:lnTo>
                    <a:lnTo>
                      <a:pt x="13401" y="18151"/>
                    </a:lnTo>
                    <a:lnTo>
                      <a:pt x="12928" y="17879"/>
                    </a:lnTo>
                    <a:lnTo>
                      <a:pt x="12298" y="17879"/>
                    </a:lnTo>
                    <a:lnTo>
                      <a:pt x="12298" y="17153"/>
                    </a:lnTo>
                    <a:lnTo>
                      <a:pt x="14032" y="17153"/>
                    </a:lnTo>
                    <a:lnTo>
                      <a:pt x="14032" y="16881"/>
                    </a:lnTo>
                    <a:lnTo>
                      <a:pt x="14663" y="16518"/>
                    </a:lnTo>
                    <a:lnTo>
                      <a:pt x="15136" y="16518"/>
                    </a:lnTo>
                    <a:lnTo>
                      <a:pt x="16397" y="15792"/>
                    </a:lnTo>
                    <a:lnTo>
                      <a:pt x="16397" y="14521"/>
                    </a:lnTo>
                    <a:lnTo>
                      <a:pt x="15766" y="13795"/>
                    </a:lnTo>
                    <a:lnTo>
                      <a:pt x="15136" y="13795"/>
                    </a:lnTo>
                    <a:lnTo>
                      <a:pt x="15136" y="13523"/>
                    </a:lnTo>
                    <a:lnTo>
                      <a:pt x="15766" y="13160"/>
                    </a:lnTo>
                    <a:lnTo>
                      <a:pt x="15766" y="12797"/>
                    </a:lnTo>
                    <a:lnTo>
                      <a:pt x="15136" y="12434"/>
                    </a:lnTo>
                    <a:lnTo>
                      <a:pt x="15136" y="12161"/>
                    </a:lnTo>
                    <a:lnTo>
                      <a:pt x="15766" y="11798"/>
                    </a:lnTo>
                    <a:lnTo>
                      <a:pt x="15766" y="11435"/>
                    </a:lnTo>
                    <a:lnTo>
                      <a:pt x="15136" y="11435"/>
                    </a:lnTo>
                    <a:lnTo>
                      <a:pt x="15766" y="11163"/>
                    </a:lnTo>
                    <a:lnTo>
                      <a:pt x="15766" y="10800"/>
                    </a:lnTo>
                    <a:lnTo>
                      <a:pt x="15136" y="10800"/>
                    </a:lnTo>
                    <a:lnTo>
                      <a:pt x="14663" y="10437"/>
                    </a:lnTo>
                    <a:lnTo>
                      <a:pt x="14032" y="10437"/>
                    </a:lnTo>
                    <a:lnTo>
                      <a:pt x="14032" y="10074"/>
                    </a:lnTo>
                    <a:lnTo>
                      <a:pt x="13401" y="10074"/>
                    </a:lnTo>
                    <a:lnTo>
                      <a:pt x="12928" y="9802"/>
                    </a:lnTo>
                    <a:lnTo>
                      <a:pt x="12928" y="9439"/>
                    </a:lnTo>
                    <a:lnTo>
                      <a:pt x="11667" y="9439"/>
                    </a:lnTo>
                    <a:lnTo>
                      <a:pt x="11667" y="9076"/>
                    </a:lnTo>
                    <a:lnTo>
                      <a:pt x="8829" y="7442"/>
                    </a:lnTo>
                    <a:lnTo>
                      <a:pt x="8199" y="7442"/>
                    </a:lnTo>
                    <a:lnTo>
                      <a:pt x="7568" y="7079"/>
                    </a:lnTo>
                    <a:lnTo>
                      <a:pt x="6464" y="7079"/>
                    </a:lnTo>
                    <a:lnTo>
                      <a:pt x="6464" y="6716"/>
                    </a:lnTo>
                    <a:lnTo>
                      <a:pt x="5834" y="6716"/>
                    </a:lnTo>
                    <a:lnTo>
                      <a:pt x="5834" y="6444"/>
                    </a:lnTo>
                    <a:lnTo>
                      <a:pt x="6464" y="6444"/>
                    </a:lnTo>
                    <a:lnTo>
                      <a:pt x="5834" y="6081"/>
                    </a:lnTo>
                    <a:lnTo>
                      <a:pt x="5834" y="5718"/>
                    </a:lnTo>
                    <a:lnTo>
                      <a:pt x="6464" y="5718"/>
                    </a:lnTo>
                    <a:lnTo>
                      <a:pt x="7095" y="5355"/>
                    </a:lnTo>
                    <a:lnTo>
                      <a:pt x="7568" y="5355"/>
                    </a:lnTo>
                    <a:lnTo>
                      <a:pt x="7568" y="4719"/>
                    </a:lnTo>
                    <a:lnTo>
                      <a:pt x="8199" y="4719"/>
                    </a:lnTo>
                    <a:lnTo>
                      <a:pt x="7568" y="4356"/>
                    </a:lnTo>
                    <a:lnTo>
                      <a:pt x="7568" y="4084"/>
                    </a:lnTo>
                    <a:lnTo>
                      <a:pt x="6464" y="4084"/>
                    </a:lnTo>
                    <a:lnTo>
                      <a:pt x="6464" y="3721"/>
                    </a:lnTo>
                    <a:lnTo>
                      <a:pt x="5834" y="3721"/>
                    </a:lnTo>
                    <a:lnTo>
                      <a:pt x="5361" y="4084"/>
                    </a:lnTo>
                    <a:lnTo>
                      <a:pt x="4099" y="3721"/>
                    </a:lnTo>
                    <a:lnTo>
                      <a:pt x="3469" y="3721"/>
                    </a:lnTo>
                    <a:lnTo>
                      <a:pt x="2996" y="3358"/>
                    </a:lnTo>
                    <a:lnTo>
                      <a:pt x="1734" y="3086"/>
                    </a:lnTo>
                    <a:lnTo>
                      <a:pt x="1734" y="1997"/>
                    </a:lnTo>
                    <a:lnTo>
                      <a:pt x="1261" y="1724"/>
                    </a:lnTo>
                    <a:lnTo>
                      <a:pt x="0" y="1724"/>
                    </a:lnTo>
                    <a:lnTo>
                      <a:pt x="0" y="1361"/>
                    </a:lnTo>
                    <a:close/>
                    <a:moveTo>
                      <a:pt x="7095" y="19240"/>
                    </a:moveTo>
                    <a:lnTo>
                      <a:pt x="7568" y="19240"/>
                    </a:lnTo>
                    <a:lnTo>
                      <a:pt x="7568" y="19513"/>
                    </a:lnTo>
                    <a:lnTo>
                      <a:pt x="8199" y="19240"/>
                    </a:lnTo>
                    <a:lnTo>
                      <a:pt x="7568" y="19240"/>
                    </a:lnTo>
                    <a:lnTo>
                      <a:pt x="7568" y="18877"/>
                    </a:lnTo>
                    <a:lnTo>
                      <a:pt x="7095" y="1924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2" name="Freeform 25"/>
              <p:cNvSpPr/>
              <p:nvPr/>
            </p:nvSpPr>
            <p:spPr>
              <a:xfrm>
                <a:off x="8539827" y="3218912"/>
                <a:ext cx="165427" cy="129532"/>
              </a:xfrm>
              <a:custGeom>
                <a:avLst/>
                <a:gdLst/>
                <a:ahLst/>
                <a:cxnLst>
                  <a:cxn ang="0">
                    <a:pos x="wd2" y="hd2"/>
                  </a:cxn>
                  <a:cxn ang="5400000">
                    <a:pos x="wd2" y="hd2"/>
                  </a:cxn>
                  <a:cxn ang="10800000">
                    <a:pos x="wd2" y="hd2"/>
                  </a:cxn>
                  <a:cxn ang="16200000">
                    <a:pos x="wd2" y="hd2"/>
                  </a:cxn>
                </a:cxnLst>
                <a:rect l="0" t="0" r="r" b="b"/>
                <a:pathLst>
                  <a:path w="21600" h="21600" extrusionOk="0">
                    <a:moveTo>
                      <a:pt x="9402" y="21600"/>
                    </a:moveTo>
                    <a:lnTo>
                      <a:pt x="10165" y="20310"/>
                    </a:lnTo>
                    <a:lnTo>
                      <a:pt x="11181" y="20310"/>
                    </a:lnTo>
                    <a:lnTo>
                      <a:pt x="11181" y="19021"/>
                    </a:lnTo>
                    <a:lnTo>
                      <a:pt x="16009" y="19021"/>
                    </a:lnTo>
                    <a:lnTo>
                      <a:pt x="16009" y="20310"/>
                    </a:lnTo>
                    <a:lnTo>
                      <a:pt x="16772" y="20310"/>
                    </a:lnTo>
                    <a:lnTo>
                      <a:pt x="16772" y="19021"/>
                    </a:lnTo>
                    <a:lnTo>
                      <a:pt x="16009" y="18054"/>
                    </a:lnTo>
                    <a:lnTo>
                      <a:pt x="14993" y="18054"/>
                    </a:lnTo>
                    <a:lnTo>
                      <a:pt x="14993" y="15475"/>
                    </a:lnTo>
                    <a:lnTo>
                      <a:pt x="17788" y="15475"/>
                    </a:lnTo>
                    <a:lnTo>
                      <a:pt x="17788" y="14507"/>
                    </a:lnTo>
                    <a:lnTo>
                      <a:pt x="18805" y="13218"/>
                    </a:lnTo>
                    <a:lnTo>
                      <a:pt x="19567" y="13218"/>
                    </a:lnTo>
                    <a:lnTo>
                      <a:pt x="21600" y="10639"/>
                    </a:lnTo>
                    <a:lnTo>
                      <a:pt x="21600" y="6125"/>
                    </a:lnTo>
                    <a:lnTo>
                      <a:pt x="20584" y="3546"/>
                    </a:lnTo>
                    <a:lnTo>
                      <a:pt x="19567" y="3546"/>
                    </a:lnTo>
                    <a:lnTo>
                      <a:pt x="19567" y="2579"/>
                    </a:lnTo>
                    <a:lnTo>
                      <a:pt x="18805" y="2579"/>
                    </a:lnTo>
                    <a:lnTo>
                      <a:pt x="16772" y="0"/>
                    </a:lnTo>
                    <a:lnTo>
                      <a:pt x="16009" y="1290"/>
                    </a:lnTo>
                    <a:lnTo>
                      <a:pt x="14993" y="1290"/>
                    </a:lnTo>
                    <a:lnTo>
                      <a:pt x="16009" y="2579"/>
                    </a:lnTo>
                    <a:lnTo>
                      <a:pt x="16009" y="4836"/>
                    </a:lnTo>
                    <a:lnTo>
                      <a:pt x="14993" y="4836"/>
                    </a:lnTo>
                    <a:lnTo>
                      <a:pt x="13976" y="2579"/>
                    </a:lnTo>
                    <a:lnTo>
                      <a:pt x="12198" y="2579"/>
                    </a:lnTo>
                    <a:lnTo>
                      <a:pt x="11181" y="1290"/>
                    </a:lnTo>
                    <a:lnTo>
                      <a:pt x="1779" y="1290"/>
                    </a:lnTo>
                    <a:lnTo>
                      <a:pt x="762" y="3546"/>
                    </a:lnTo>
                    <a:lnTo>
                      <a:pt x="762" y="4836"/>
                    </a:lnTo>
                    <a:lnTo>
                      <a:pt x="0" y="6125"/>
                    </a:lnTo>
                    <a:lnTo>
                      <a:pt x="0" y="9672"/>
                    </a:lnTo>
                    <a:lnTo>
                      <a:pt x="762" y="9672"/>
                    </a:lnTo>
                    <a:lnTo>
                      <a:pt x="762" y="13218"/>
                    </a:lnTo>
                    <a:lnTo>
                      <a:pt x="1779" y="14507"/>
                    </a:lnTo>
                    <a:lnTo>
                      <a:pt x="1779" y="16764"/>
                    </a:lnTo>
                    <a:lnTo>
                      <a:pt x="2795" y="18054"/>
                    </a:lnTo>
                    <a:lnTo>
                      <a:pt x="2795" y="16764"/>
                    </a:lnTo>
                    <a:lnTo>
                      <a:pt x="3812" y="18054"/>
                    </a:lnTo>
                    <a:lnTo>
                      <a:pt x="3812" y="20310"/>
                    </a:lnTo>
                    <a:lnTo>
                      <a:pt x="4574" y="20310"/>
                    </a:lnTo>
                    <a:lnTo>
                      <a:pt x="4574" y="19021"/>
                    </a:lnTo>
                    <a:lnTo>
                      <a:pt x="5591" y="19021"/>
                    </a:lnTo>
                    <a:lnTo>
                      <a:pt x="5591" y="18054"/>
                    </a:lnTo>
                    <a:lnTo>
                      <a:pt x="5591" y="19021"/>
                    </a:lnTo>
                    <a:lnTo>
                      <a:pt x="6607" y="19021"/>
                    </a:lnTo>
                    <a:lnTo>
                      <a:pt x="5591" y="20310"/>
                    </a:lnTo>
                    <a:lnTo>
                      <a:pt x="5591" y="21600"/>
                    </a:lnTo>
                    <a:lnTo>
                      <a:pt x="6607" y="21600"/>
                    </a:lnTo>
                    <a:lnTo>
                      <a:pt x="7369" y="20310"/>
                    </a:lnTo>
                    <a:lnTo>
                      <a:pt x="7369" y="21600"/>
                    </a:lnTo>
                    <a:lnTo>
                      <a:pt x="940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3" name="Freeform 26"/>
              <p:cNvSpPr/>
              <p:nvPr/>
            </p:nvSpPr>
            <p:spPr>
              <a:xfrm>
                <a:off x="8438627" y="2975316"/>
                <a:ext cx="258843" cy="272594"/>
              </a:xfrm>
              <a:custGeom>
                <a:avLst/>
                <a:gdLst/>
                <a:ahLst/>
                <a:cxnLst>
                  <a:cxn ang="0">
                    <a:pos x="wd2" y="hd2"/>
                  </a:cxn>
                  <a:cxn ang="5400000">
                    <a:pos x="wd2" y="hd2"/>
                  </a:cxn>
                  <a:cxn ang="10800000">
                    <a:pos x="wd2" y="hd2"/>
                  </a:cxn>
                  <a:cxn ang="16200000">
                    <a:pos x="wd2" y="hd2"/>
                  </a:cxn>
                </a:cxnLst>
                <a:rect l="0" t="0" r="r" b="b"/>
                <a:pathLst>
                  <a:path w="21600" h="21600" extrusionOk="0">
                    <a:moveTo>
                      <a:pt x="2436" y="2911"/>
                    </a:moveTo>
                    <a:lnTo>
                      <a:pt x="2923" y="2911"/>
                    </a:lnTo>
                    <a:lnTo>
                      <a:pt x="2923" y="3370"/>
                    </a:lnTo>
                    <a:lnTo>
                      <a:pt x="4223" y="2911"/>
                    </a:lnTo>
                    <a:lnTo>
                      <a:pt x="4223" y="0"/>
                    </a:lnTo>
                    <a:lnTo>
                      <a:pt x="5359" y="0"/>
                    </a:lnTo>
                    <a:lnTo>
                      <a:pt x="5359" y="613"/>
                    </a:lnTo>
                    <a:lnTo>
                      <a:pt x="6659" y="613"/>
                    </a:lnTo>
                    <a:lnTo>
                      <a:pt x="7146" y="1072"/>
                    </a:lnTo>
                    <a:lnTo>
                      <a:pt x="7146" y="2911"/>
                    </a:lnTo>
                    <a:lnTo>
                      <a:pt x="8445" y="3370"/>
                    </a:lnTo>
                    <a:lnTo>
                      <a:pt x="8932" y="3983"/>
                    </a:lnTo>
                    <a:lnTo>
                      <a:pt x="9582" y="3983"/>
                    </a:lnTo>
                    <a:lnTo>
                      <a:pt x="10881" y="4596"/>
                    </a:lnTo>
                    <a:lnTo>
                      <a:pt x="11368" y="3983"/>
                    </a:lnTo>
                    <a:lnTo>
                      <a:pt x="12018" y="3983"/>
                    </a:lnTo>
                    <a:lnTo>
                      <a:pt x="12018" y="4596"/>
                    </a:lnTo>
                    <a:lnTo>
                      <a:pt x="13155" y="4596"/>
                    </a:lnTo>
                    <a:lnTo>
                      <a:pt x="13155" y="5055"/>
                    </a:lnTo>
                    <a:lnTo>
                      <a:pt x="13805" y="5668"/>
                    </a:lnTo>
                    <a:lnTo>
                      <a:pt x="13155" y="5668"/>
                    </a:lnTo>
                    <a:lnTo>
                      <a:pt x="13155" y="6740"/>
                    </a:lnTo>
                    <a:lnTo>
                      <a:pt x="12668" y="6740"/>
                    </a:lnTo>
                    <a:lnTo>
                      <a:pt x="12018" y="7353"/>
                    </a:lnTo>
                    <a:lnTo>
                      <a:pt x="11368" y="7353"/>
                    </a:lnTo>
                    <a:lnTo>
                      <a:pt x="11368" y="7966"/>
                    </a:lnTo>
                    <a:lnTo>
                      <a:pt x="12018" y="8579"/>
                    </a:lnTo>
                    <a:lnTo>
                      <a:pt x="11368" y="8579"/>
                    </a:lnTo>
                    <a:lnTo>
                      <a:pt x="11368" y="9038"/>
                    </a:lnTo>
                    <a:lnTo>
                      <a:pt x="12018" y="9038"/>
                    </a:lnTo>
                    <a:lnTo>
                      <a:pt x="12018" y="9651"/>
                    </a:lnTo>
                    <a:lnTo>
                      <a:pt x="13155" y="9651"/>
                    </a:lnTo>
                    <a:lnTo>
                      <a:pt x="13805" y="10264"/>
                    </a:lnTo>
                    <a:lnTo>
                      <a:pt x="14454" y="10264"/>
                    </a:lnTo>
                    <a:lnTo>
                      <a:pt x="17377" y="13021"/>
                    </a:lnTo>
                    <a:lnTo>
                      <a:pt x="17377" y="13634"/>
                    </a:lnTo>
                    <a:lnTo>
                      <a:pt x="18677" y="13634"/>
                    </a:lnTo>
                    <a:lnTo>
                      <a:pt x="18677" y="14247"/>
                    </a:lnTo>
                    <a:lnTo>
                      <a:pt x="19164" y="14706"/>
                    </a:lnTo>
                    <a:lnTo>
                      <a:pt x="19814" y="14706"/>
                    </a:lnTo>
                    <a:lnTo>
                      <a:pt x="19814" y="15319"/>
                    </a:lnTo>
                    <a:lnTo>
                      <a:pt x="20463" y="15319"/>
                    </a:lnTo>
                    <a:lnTo>
                      <a:pt x="20950" y="15932"/>
                    </a:lnTo>
                    <a:lnTo>
                      <a:pt x="21600" y="15932"/>
                    </a:lnTo>
                    <a:lnTo>
                      <a:pt x="21600" y="16545"/>
                    </a:lnTo>
                    <a:lnTo>
                      <a:pt x="20950" y="17004"/>
                    </a:lnTo>
                    <a:lnTo>
                      <a:pt x="21600" y="17004"/>
                    </a:lnTo>
                    <a:lnTo>
                      <a:pt x="21600" y="17617"/>
                    </a:lnTo>
                    <a:lnTo>
                      <a:pt x="20950" y="18230"/>
                    </a:lnTo>
                    <a:lnTo>
                      <a:pt x="20950" y="18689"/>
                    </a:lnTo>
                    <a:lnTo>
                      <a:pt x="21600" y="19302"/>
                    </a:lnTo>
                    <a:lnTo>
                      <a:pt x="21600" y="19915"/>
                    </a:lnTo>
                    <a:lnTo>
                      <a:pt x="20950" y="20528"/>
                    </a:lnTo>
                    <a:lnTo>
                      <a:pt x="20463" y="20528"/>
                    </a:lnTo>
                    <a:lnTo>
                      <a:pt x="19164" y="19302"/>
                    </a:lnTo>
                    <a:lnTo>
                      <a:pt x="18677" y="19915"/>
                    </a:lnTo>
                    <a:lnTo>
                      <a:pt x="18027" y="19915"/>
                    </a:lnTo>
                    <a:lnTo>
                      <a:pt x="18677" y="20528"/>
                    </a:lnTo>
                    <a:lnTo>
                      <a:pt x="18677" y="21600"/>
                    </a:lnTo>
                    <a:lnTo>
                      <a:pt x="18027" y="21600"/>
                    </a:lnTo>
                    <a:lnTo>
                      <a:pt x="17377" y="20528"/>
                    </a:lnTo>
                    <a:lnTo>
                      <a:pt x="16241" y="20528"/>
                    </a:lnTo>
                    <a:lnTo>
                      <a:pt x="15591" y="19915"/>
                    </a:lnTo>
                    <a:lnTo>
                      <a:pt x="16241" y="19915"/>
                    </a:lnTo>
                    <a:lnTo>
                      <a:pt x="16241" y="17617"/>
                    </a:lnTo>
                    <a:lnTo>
                      <a:pt x="16890" y="17004"/>
                    </a:lnTo>
                    <a:lnTo>
                      <a:pt x="16241" y="17004"/>
                    </a:lnTo>
                    <a:lnTo>
                      <a:pt x="15591" y="16545"/>
                    </a:lnTo>
                    <a:lnTo>
                      <a:pt x="16241" y="16545"/>
                    </a:lnTo>
                    <a:lnTo>
                      <a:pt x="15591" y="15932"/>
                    </a:lnTo>
                    <a:lnTo>
                      <a:pt x="14941" y="15932"/>
                    </a:lnTo>
                    <a:lnTo>
                      <a:pt x="14454" y="15319"/>
                    </a:lnTo>
                    <a:lnTo>
                      <a:pt x="13805" y="15319"/>
                    </a:lnTo>
                    <a:lnTo>
                      <a:pt x="13805" y="12562"/>
                    </a:lnTo>
                    <a:lnTo>
                      <a:pt x="13155" y="11949"/>
                    </a:lnTo>
                    <a:lnTo>
                      <a:pt x="12018" y="11336"/>
                    </a:lnTo>
                    <a:lnTo>
                      <a:pt x="11368" y="10723"/>
                    </a:lnTo>
                    <a:lnTo>
                      <a:pt x="10232" y="10264"/>
                    </a:lnTo>
                    <a:lnTo>
                      <a:pt x="9582" y="10723"/>
                    </a:lnTo>
                    <a:lnTo>
                      <a:pt x="8932" y="11336"/>
                    </a:lnTo>
                    <a:lnTo>
                      <a:pt x="7795" y="11949"/>
                    </a:lnTo>
                    <a:lnTo>
                      <a:pt x="7146" y="11336"/>
                    </a:lnTo>
                    <a:lnTo>
                      <a:pt x="6659" y="11336"/>
                    </a:lnTo>
                    <a:lnTo>
                      <a:pt x="6009" y="10723"/>
                    </a:lnTo>
                    <a:lnTo>
                      <a:pt x="5359" y="11336"/>
                    </a:lnTo>
                    <a:lnTo>
                      <a:pt x="4872" y="11949"/>
                    </a:lnTo>
                    <a:lnTo>
                      <a:pt x="3573" y="11949"/>
                    </a:lnTo>
                    <a:lnTo>
                      <a:pt x="3573" y="7353"/>
                    </a:lnTo>
                    <a:lnTo>
                      <a:pt x="2923" y="7353"/>
                    </a:lnTo>
                    <a:lnTo>
                      <a:pt x="2436" y="7966"/>
                    </a:lnTo>
                    <a:lnTo>
                      <a:pt x="1786" y="7966"/>
                    </a:lnTo>
                    <a:lnTo>
                      <a:pt x="1137" y="7353"/>
                    </a:lnTo>
                    <a:lnTo>
                      <a:pt x="1786" y="6740"/>
                    </a:lnTo>
                    <a:lnTo>
                      <a:pt x="1786" y="6281"/>
                    </a:lnTo>
                    <a:lnTo>
                      <a:pt x="1137" y="5668"/>
                    </a:lnTo>
                    <a:lnTo>
                      <a:pt x="650" y="5668"/>
                    </a:lnTo>
                    <a:lnTo>
                      <a:pt x="0" y="5055"/>
                    </a:lnTo>
                    <a:lnTo>
                      <a:pt x="650" y="4596"/>
                    </a:lnTo>
                    <a:lnTo>
                      <a:pt x="1137" y="3983"/>
                    </a:lnTo>
                    <a:lnTo>
                      <a:pt x="1137" y="2911"/>
                    </a:lnTo>
                    <a:lnTo>
                      <a:pt x="2436" y="29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4" name="Freeform 27"/>
              <p:cNvSpPr/>
              <p:nvPr/>
            </p:nvSpPr>
            <p:spPr>
              <a:xfrm>
                <a:off x="8366619" y="3039115"/>
                <a:ext cx="274412" cy="452389"/>
              </a:xfrm>
              <a:custGeom>
                <a:avLst/>
                <a:gdLst/>
                <a:ahLst/>
                <a:cxnLst>
                  <a:cxn ang="0">
                    <a:pos x="wd2" y="hd2"/>
                  </a:cxn>
                  <a:cxn ang="5400000">
                    <a:pos x="wd2" y="hd2"/>
                  </a:cxn>
                  <a:cxn ang="10800000">
                    <a:pos x="wd2" y="hd2"/>
                  </a:cxn>
                  <a:cxn ang="16200000">
                    <a:pos x="wd2" y="hd2"/>
                  </a:cxn>
                </a:cxnLst>
                <a:rect l="0" t="0" r="r" b="b"/>
                <a:pathLst>
                  <a:path w="21600" h="21600" extrusionOk="0">
                    <a:moveTo>
                      <a:pt x="5684" y="0"/>
                    </a:moveTo>
                    <a:cubicBezTo>
                      <a:pt x="6253" y="343"/>
                      <a:pt x="6253" y="343"/>
                      <a:pt x="6253" y="343"/>
                    </a:cubicBezTo>
                    <a:cubicBezTo>
                      <a:pt x="6821" y="343"/>
                      <a:pt x="6821" y="343"/>
                      <a:pt x="6821" y="343"/>
                    </a:cubicBezTo>
                    <a:cubicBezTo>
                      <a:pt x="7389" y="686"/>
                      <a:pt x="7389" y="686"/>
                      <a:pt x="7389" y="686"/>
                    </a:cubicBezTo>
                    <a:cubicBezTo>
                      <a:pt x="7389" y="1029"/>
                      <a:pt x="7389" y="1029"/>
                      <a:pt x="7389" y="1029"/>
                    </a:cubicBezTo>
                    <a:cubicBezTo>
                      <a:pt x="6821" y="1371"/>
                      <a:pt x="6821" y="1371"/>
                      <a:pt x="6821" y="1371"/>
                    </a:cubicBezTo>
                    <a:cubicBezTo>
                      <a:pt x="7389" y="1714"/>
                      <a:pt x="7389" y="1714"/>
                      <a:pt x="7389" y="1714"/>
                    </a:cubicBezTo>
                    <a:cubicBezTo>
                      <a:pt x="7958" y="1714"/>
                      <a:pt x="7958" y="1714"/>
                      <a:pt x="7958" y="1714"/>
                    </a:cubicBezTo>
                    <a:cubicBezTo>
                      <a:pt x="8526" y="1371"/>
                      <a:pt x="8526" y="1371"/>
                      <a:pt x="8526" y="1371"/>
                    </a:cubicBezTo>
                    <a:cubicBezTo>
                      <a:pt x="9095" y="1371"/>
                      <a:pt x="9095" y="1371"/>
                      <a:pt x="9095" y="1371"/>
                    </a:cubicBezTo>
                    <a:cubicBezTo>
                      <a:pt x="9095" y="1714"/>
                      <a:pt x="9095" y="1714"/>
                      <a:pt x="9095" y="1714"/>
                    </a:cubicBezTo>
                    <a:cubicBezTo>
                      <a:pt x="9095" y="2057"/>
                      <a:pt x="9095" y="2057"/>
                      <a:pt x="9095" y="2057"/>
                    </a:cubicBezTo>
                    <a:cubicBezTo>
                      <a:pt x="9095" y="2400"/>
                      <a:pt x="9095" y="2400"/>
                      <a:pt x="9095" y="2400"/>
                    </a:cubicBezTo>
                    <a:cubicBezTo>
                      <a:pt x="9095" y="2400"/>
                      <a:pt x="9095" y="2400"/>
                      <a:pt x="9095" y="2400"/>
                    </a:cubicBezTo>
                    <a:cubicBezTo>
                      <a:pt x="9095" y="2743"/>
                      <a:pt x="9095" y="2743"/>
                      <a:pt x="9095" y="2743"/>
                    </a:cubicBezTo>
                    <a:cubicBezTo>
                      <a:pt x="9095" y="3086"/>
                      <a:pt x="9095" y="3086"/>
                      <a:pt x="9095" y="3086"/>
                    </a:cubicBezTo>
                    <a:cubicBezTo>
                      <a:pt x="9095" y="3429"/>
                      <a:pt x="9095" y="3429"/>
                      <a:pt x="9095" y="3429"/>
                    </a:cubicBezTo>
                    <a:cubicBezTo>
                      <a:pt x="9095" y="4114"/>
                      <a:pt x="9095" y="4114"/>
                      <a:pt x="9095" y="4114"/>
                    </a:cubicBezTo>
                    <a:cubicBezTo>
                      <a:pt x="9663" y="4114"/>
                      <a:pt x="9663" y="4114"/>
                      <a:pt x="9663" y="4114"/>
                    </a:cubicBezTo>
                    <a:cubicBezTo>
                      <a:pt x="10232" y="4114"/>
                      <a:pt x="10232" y="4114"/>
                      <a:pt x="10232" y="4114"/>
                    </a:cubicBezTo>
                    <a:cubicBezTo>
                      <a:pt x="10800" y="3771"/>
                      <a:pt x="10800" y="3771"/>
                      <a:pt x="10800" y="3771"/>
                    </a:cubicBezTo>
                    <a:cubicBezTo>
                      <a:pt x="11368" y="3429"/>
                      <a:pt x="11368" y="3429"/>
                      <a:pt x="11368" y="3429"/>
                    </a:cubicBezTo>
                    <a:cubicBezTo>
                      <a:pt x="11937" y="3771"/>
                      <a:pt x="11937" y="3771"/>
                      <a:pt x="11937" y="3771"/>
                    </a:cubicBezTo>
                    <a:cubicBezTo>
                      <a:pt x="12505" y="3771"/>
                      <a:pt x="12505" y="3771"/>
                      <a:pt x="12505" y="3771"/>
                    </a:cubicBezTo>
                    <a:cubicBezTo>
                      <a:pt x="13074" y="4114"/>
                      <a:pt x="13074" y="4114"/>
                      <a:pt x="13074" y="4114"/>
                    </a:cubicBezTo>
                    <a:cubicBezTo>
                      <a:pt x="14211" y="3771"/>
                      <a:pt x="14211" y="3771"/>
                      <a:pt x="14211" y="3771"/>
                    </a:cubicBezTo>
                    <a:cubicBezTo>
                      <a:pt x="14779" y="3429"/>
                      <a:pt x="14779" y="3429"/>
                      <a:pt x="14779" y="3429"/>
                    </a:cubicBezTo>
                    <a:cubicBezTo>
                      <a:pt x="15347" y="3086"/>
                      <a:pt x="15347" y="3086"/>
                      <a:pt x="15347" y="3086"/>
                    </a:cubicBezTo>
                    <a:cubicBezTo>
                      <a:pt x="16484" y="3429"/>
                      <a:pt x="16484" y="3429"/>
                      <a:pt x="16484" y="3429"/>
                    </a:cubicBezTo>
                    <a:cubicBezTo>
                      <a:pt x="17053" y="3771"/>
                      <a:pt x="17053" y="3771"/>
                      <a:pt x="17053" y="3771"/>
                    </a:cubicBezTo>
                    <a:cubicBezTo>
                      <a:pt x="18189" y="4114"/>
                      <a:pt x="18189" y="4114"/>
                      <a:pt x="18189" y="4114"/>
                    </a:cubicBezTo>
                    <a:cubicBezTo>
                      <a:pt x="18758" y="4457"/>
                      <a:pt x="18758" y="4457"/>
                      <a:pt x="18758" y="4457"/>
                    </a:cubicBezTo>
                    <a:cubicBezTo>
                      <a:pt x="18758" y="4800"/>
                      <a:pt x="18758" y="4800"/>
                      <a:pt x="18758" y="4800"/>
                    </a:cubicBezTo>
                    <a:cubicBezTo>
                      <a:pt x="18758" y="5143"/>
                      <a:pt x="18758" y="5143"/>
                      <a:pt x="18758" y="5143"/>
                    </a:cubicBezTo>
                    <a:cubicBezTo>
                      <a:pt x="18758" y="5143"/>
                      <a:pt x="18758" y="5143"/>
                      <a:pt x="18758" y="5143"/>
                    </a:cubicBezTo>
                    <a:cubicBezTo>
                      <a:pt x="18758" y="5486"/>
                      <a:pt x="18758" y="5486"/>
                      <a:pt x="18758" y="5486"/>
                    </a:cubicBezTo>
                    <a:cubicBezTo>
                      <a:pt x="18758" y="5829"/>
                      <a:pt x="18758" y="5829"/>
                      <a:pt x="18758" y="5829"/>
                    </a:cubicBezTo>
                    <a:cubicBezTo>
                      <a:pt x="18758" y="6171"/>
                      <a:pt x="18758" y="6171"/>
                      <a:pt x="18758" y="6171"/>
                    </a:cubicBezTo>
                    <a:cubicBezTo>
                      <a:pt x="19326" y="6171"/>
                      <a:pt x="19326" y="6171"/>
                      <a:pt x="19326" y="6171"/>
                    </a:cubicBezTo>
                    <a:cubicBezTo>
                      <a:pt x="19895" y="6514"/>
                      <a:pt x="19895" y="6514"/>
                      <a:pt x="19895" y="6514"/>
                    </a:cubicBezTo>
                    <a:cubicBezTo>
                      <a:pt x="20463" y="6514"/>
                      <a:pt x="20463" y="6514"/>
                      <a:pt x="20463" y="6514"/>
                    </a:cubicBezTo>
                    <a:cubicBezTo>
                      <a:pt x="21032" y="6857"/>
                      <a:pt x="21032" y="6857"/>
                      <a:pt x="21032" y="6857"/>
                    </a:cubicBezTo>
                    <a:cubicBezTo>
                      <a:pt x="20463" y="6857"/>
                      <a:pt x="20463" y="6857"/>
                      <a:pt x="20463" y="6857"/>
                    </a:cubicBezTo>
                    <a:cubicBezTo>
                      <a:pt x="21032" y="7200"/>
                      <a:pt x="21032" y="7200"/>
                      <a:pt x="21032" y="7200"/>
                    </a:cubicBezTo>
                    <a:cubicBezTo>
                      <a:pt x="21600" y="7200"/>
                      <a:pt x="21600" y="7200"/>
                      <a:pt x="21600" y="7200"/>
                    </a:cubicBezTo>
                    <a:cubicBezTo>
                      <a:pt x="21032" y="7543"/>
                      <a:pt x="21032" y="7543"/>
                      <a:pt x="21032" y="7543"/>
                    </a:cubicBezTo>
                    <a:cubicBezTo>
                      <a:pt x="21032" y="7886"/>
                      <a:pt x="21032" y="7886"/>
                      <a:pt x="21032" y="7886"/>
                    </a:cubicBezTo>
                    <a:cubicBezTo>
                      <a:pt x="21032" y="7886"/>
                      <a:pt x="21032" y="7886"/>
                      <a:pt x="21032" y="7886"/>
                    </a:cubicBezTo>
                    <a:cubicBezTo>
                      <a:pt x="21032" y="8229"/>
                      <a:pt x="21032" y="8229"/>
                      <a:pt x="21032" y="8229"/>
                    </a:cubicBezTo>
                    <a:cubicBezTo>
                      <a:pt x="21032" y="8571"/>
                      <a:pt x="21032" y="8571"/>
                      <a:pt x="21032" y="8571"/>
                    </a:cubicBezTo>
                    <a:cubicBezTo>
                      <a:pt x="21032" y="8914"/>
                      <a:pt x="21032" y="8914"/>
                      <a:pt x="21032" y="8914"/>
                    </a:cubicBezTo>
                    <a:cubicBezTo>
                      <a:pt x="20463" y="8914"/>
                      <a:pt x="20463" y="8914"/>
                      <a:pt x="20463" y="8914"/>
                    </a:cubicBezTo>
                    <a:cubicBezTo>
                      <a:pt x="19895" y="8914"/>
                      <a:pt x="19895" y="8914"/>
                      <a:pt x="19895" y="8914"/>
                    </a:cubicBezTo>
                    <a:cubicBezTo>
                      <a:pt x="19326" y="8914"/>
                      <a:pt x="19326" y="8914"/>
                      <a:pt x="19326" y="8914"/>
                    </a:cubicBezTo>
                    <a:cubicBezTo>
                      <a:pt x="18758" y="8914"/>
                      <a:pt x="18758" y="8914"/>
                      <a:pt x="18758" y="8914"/>
                    </a:cubicBezTo>
                    <a:cubicBezTo>
                      <a:pt x="18189" y="8914"/>
                      <a:pt x="18189" y="8914"/>
                      <a:pt x="18189" y="8914"/>
                    </a:cubicBezTo>
                    <a:cubicBezTo>
                      <a:pt x="17053" y="8914"/>
                      <a:pt x="17053" y="8914"/>
                      <a:pt x="17053" y="8914"/>
                    </a:cubicBezTo>
                    <a:cubicBezTo>
                      <a:pt x="17053" y="8914"/>
                      <a:pt x="17053" y="8914"/>
                      <a:pt x="17053" y="8914"/>
                    </a:cubicBezTo>
                    <a:cubicBezTo>
                      <a:pt x="16484" y="8914"/>
                      <a:pt x="16484" y="8914"/>
                      <a:pt x="16484" y="8914"/>
                    </a:cubicBezTo>
                    <a:cubicBezTo>
                      <a:pt x="15347" y="8914"/>
                      <a:pt x="15347" y="8914"/>
                      <a:pt x="15347" y="8914"/>
                    </a:cubicBezTo>
                    <a:cubicBezTo>
                      <a:pt x="14779" y="8914"/>
                      <a:pt x="14779" y="8914"/>
                      <a:pt x="14779" y="8914"/>
                    </a:cubicBezTo>
                    <a:cubicBezTo>
                      <a:pt x="14211" y="9600"/>
                      <a:pt x="14211" y="9600"/>
                      <a:pt x="14211" y="9600"/>
                    </a:cubicBezTo>
                    <a:cubicBezTo>
                      <a:pt x="14211" y="9943"/>
                      <a:pt x="14211" y="9943"/>
                      <a:pt x="14211" y="9943"/>
                    </a:cubicBezTo>
                    <a:cubicBezTo>
                      <a:pt x="13642" y="10286"/>
                      <a:pt x="13642" y="10286"/>
                      <a:pt x="13642" y="10286"/>
                    </a:cubicBezTo>
                    <a:cubicBezTo>
                      <a:pt x="13642" y="10629"/>
                      <a:pt x="13642" y="10629"/>
                      <a:pt x="13642" y="10629"/>
                    </a:cubicBezTo>
                    <a:cubicBezTo>
                      <a:pt x="13642" y="11314"/>
                      <a:pt x="13642" y="11314"/>
                      <a:pt x="13642" y="11314"/>
                    </a:cubicBezTo>
                    <a:cubicBezTo>
                      <a:pt x="14211" y="11314"/>
                      <a:pt x="14211" y="11314"/>
                      <a:pt x="14211" y="11314"/>
                    </a:cubicBezTo>
                    <a:cubicBezTo>
                      <a:pt x="14211" y="11657"/>
                      <a:pt x="14211" y="11657"/>
                      <a:pt x="14211" y="11657"/>
                    </a:cubicBezTo>
                    <a:cubicBezTo>
                      <a:pt x="14211" y="12000"/>
                      <a:pt x="14211" y="12000"/>
                      <a:pt x="14211" y="12000"/>
                    </a:cubicBezTo>
                    <a:cubicBezTo>
                      <a:pt x="14211" y="12343"/>
                      <a:pt x="14211" y="12343"/>
                      <a:pt x="14211" y="12343"/>
                    </a:cubicBezTo>
                    <a:cubicBezTo>
                      <a:pt x="14211" y="12343"/>
                      <a:pt x="14211" y="12343"/>
                      <a:pt x="14211" y="12343"/>
                    </a:cubicBezTo>
                    <a:cubicBezTo>
                      <a:pt x="14211" y="12686"/>
                      <a:pt x="14211" y="12686"/>
                      <a:pt x="14211" y="12686"/>
                    </a:cubicBezTo>
                    <a:cubicBezTo>
                      <a:pt x="14211" y="12686"/>
                      <a:pt x="14211" y="12686"/>
                      <a:pt x="14211" y="12686"/>
                    </a:cubicBezTo>
                    <a:cubicBezTo>
                      <a:pt x="13642" y="12343"/>
                      <a:pt x="13642" y="12343"/>
                      <a:pt x="13642" y="12343"/>
                    </a:cubicBezTo>
                    <a:cubicBezTo>
                      <a:pt x="13074" y="12343"/>
                      <a:pt x="13074" y="12343"/>
                      <a:pt x="13074" y="12343"/>
                    </a:cubicBezTo>
                    <a:cubicBezTo>
                      <a:pt x="13074" y="12343"/>
                      <a:pt x="13074" y="12343"/>
                      <a:pt x="13074" y="12343"/>
                    </a:cubicBezTo>
                    <a:cubicBezTo>
                      <a:pt x="13074" y="12000"/>
                      <a:pt x="13074" y="12000"/>
                      <a:pt x="13074" y="12000"/>
                    </a:cubicBezTo>
                    <a:cubicBezTo>
                      <a:pt x="13074" y="12000"/>
                      <a:pt x="13074" y="12000"/>
                      <a:pt x="13074" y="12000"/>
                    </a:cubicBezTo>
                    <a:cubicBezTo>
                      <a:pt x="11937" y="11657"/>
                      <a:pt x="11937" y="11657"/>
                      <a:pt x="11937" y="11657"/>
                    </a:cubicBezTo>
                    <a:cubicBezTo>
                      <a:pt x="11937" y="11657"/>
                      <a:pt x="11937" y="11657"/>
                      <a:pt x="11937" y="11657"/>
                    </a:cubicBezTo>
                    <a:cubicBezTo>
                      <a:pt x="11368" y="11657"/>
                      <a:pt x="11368" y="11657"/>
                      <a:pt x="11368" y="11657"/>
                    </a:cubicBezTo>
                    <a:cubicBezTo>
                      <a:pt x="11368" y="11657"/>
                      <a:pt x="11368" y="11657"/>
                      <a:pt x="11368" y="11657"/>
                    </a:cubicBezTo>
                    <a:cubicBezTo>
                      <a:pt x="11368" y="12000"/>
                      <a:pt x="11368" y="12000"/>
                      <a:pt x="11368" y="12000"/>
                    </a:cubicBezTo>
                    <a:cubicBezTo>
                      <a:pt x="11368" y="11657"/>
                      <a:pt x="11368" y="11657"/>
                      <a:pt x="11368" y="11657"/>
                    </a:cubicBezTo>
                    <a:cubicBezTo>
                      <a:pt x="10800" y="11657"/>
                      <a:pt x="10800" y="11657"/>
                      <a:pt x="10800" y="11657"/>
                    </a:cubicBezTo>
                    <a:cubicBezTo>
                      <a:pt x="10232" y="11657"/>
                      <a:pt x="10232" y="11657"/>
                      <a:pt x="10232" y="11657"/>
                    </a:cubicBezTo>
                    <a:cubicBezTo>
                      <a:pt x="9663" y="11657"/>
                      <a:pt x="9663" y="11657"/>
                      <a:pt x="9663" y="11657"/>
                    </a:cubicBezTo>
                    <a:cubicBezTo>
                      <a:pt x="9663" y="11657"/>
                      <a:pt x="9663" y="11657"/>
                      <a:pt x="9663" y="11657"/>
                    </a:cubicBezTo>
                    <a:cubicBezTo>
                      <a:pt x="9663" y="11657"/>
                      <a:pt x="9663" y="11657"/>
                      <a:pt x="9663" y="11657"/>
                    </a:cubicBezTo>
                    <a:cubicBezTo>
                      <a:pt x="9663" y="11314"/>
                      <a:pt x="9663" y="11314"/>
                      <a:pt x="9663" y="11314"/>
                    </a:cubicBezTo>
                    <a:cubicBezTo>
                      <a:pt x="9663" y="11314"/>
                      <a:pt x="9663" y="11314"/>
                      <a:pt x="9663" y="11314"/>
                    </a:cubicBezTo>
                    <a:cubicBezTo>
                      <a:pt x="9663" y="10971"/>
                      <a:pt x="9663" y="10971"/>
                      <a:pt x="9663" y="10971"/>
                    </a:cubicBezTo>
                    <a:cubicBezTo>
                      <a:pt x="9663" y="10629"/>
                      <a:pt x="9663" y="10629"/>
                      <a:pt x="9663" y="10629"/>
                    </a:cubicBezTo>
                    <a:cubicBezTo>
                      <a:pt x="9663" y="10629"/>
                      <a:pt x="9663" y="10629"/>
                      <a:pt x="9663" y="10629"/>
                    </a:cubicBezTo>
                    <a:cubicBezTo>
                      <a:pt x="9095" y="10629"/>
                      <a:pt x="9095" y="10629"/>
                      <a:pt x="9095" y="10629"/>
                    </a:cubicBezTo>
                    <a:cubicBezTo>
                      <a:pt x="9095" y="10629"/>
                      <a:pt x="9095" y="10629"/>
                      <a:pt x="9095" y="10629"/>
                    </a:cubicBezTo>
                    <a:cubicBezTo>
                      <a:pt x="9095" y="10629"/>
                      <a:pt x="9095" y="10629"/>
                      <a:pt x="9095" y="10629"/>
                    </a:cubicBezTo>
                    <a:cubicBezTo>
                      <a:pt x="8526" y="10286"/>
                      <a:pt x="8526" y="10286"/>
                      <a:pt x="8526" y="10286"/>
                    </a:cubicBezTo>
                    <a:cubicBezTo>
                      <a:pt x="8526" y="10629"/>
                      <a:pt x="8526" y="10629"/>
                      <a:pt x="8526" y="10629"/>
                    </a:cubicBezTo>
                    <a:cubicBezTo>
                      <a:pt x="7958" y="10629"/>
                      <a:pt x="7958" y="10629"/>
                      <a:pt x="7958" y="10629"/>
                    </a:cubicBezTo>
                    <a:cubicBezTo>
                      <a:pt x="7958" y="10629"/>
                      <a:pt x="7958" y="10629"/>
                      <a:pt x="7958" y="10629"/>
                    </a:cubicBezTo>
                    <a:cubicBezTo>
                      <a:pt x="7958" y="10629"/>
                      <a:pt x="7958" y="10629"/>
                      <a:pt x="7958" y="10629"/>
                    </a:cubicBezTo>
                    <a:cubicBezTo>
                      <a:pt x="7389" y="10629"/>
                      <a:pt x="7389" y="10629"/>
                      <a:pt x="7389" y="10629"/>
                    </a:cubicBezTo>
                    <a:cubicBezTo>
                      <a:pt x="7389" y="10629"/>
                      <a:pt x="7389" y="10629"/>
                      <a:pt x="7389" y="10629"/>
                    </a:cubicBezTo>
                    <a:cubicBezTo>
                      <a:pt x="7389" y="10629"/>
                      <a:pt x="7389" y="10629"/>
                      <a:pt x="7389" y="10629"/>
                    </a:cubicBezTo>
                    <a:cubicBezTo>
                      <a:pt x="7389" y="10629"/>
                      <a:pt x="7389" y="10629"/>
                      <a:pt x="7389" y="10629"/>
                    </a:cubicBezTo>
                    <a:cubicBezTo>
                      <a:pt x="7389" y="10971"/>
                      <a:pt x="7389" y="10971"/>
                      <a:pt x="7389" y="10971"/>
                    </a:cubicBezTo>
                    <a:cubicBezTo>
                      <a:pt x="7958" y="11314"/>
                      <a:pt x="7958" y="11314"/>
                      <a:pt x="7958" y="11314"/>
                    </a:cubicBezTo>
                    <a:cubicBezTo>
                      <a:pt x="7389" y="11314"/>
                      <a:pt x="7389" y="11314"/>
                      <a:pt x="7389" y="11314"/>
                    </a:cubicBezTo>
                    <a:cubicBezTo>
                      <a:pt x="7389" y="11657"/>
                      <a:pt x="7389" y="11657"/>
                      <a:pt x="7389" y="11657"/>
                    </a:cubicBezTo>
                    <a:cubicBezTo>
                      <a:pt x="7389" y="12000"/>
                      <a:pt x="7389" y="12000"/>
                      <a:pt x="7389" y="12000"/>
                    </a:cubicBezTo>
                    <a:cubicBezTo>
                      <a:pt x="7389" y="12000"/>
                      <a:pt x="7389" y="12000"/>
                      <a:pt x="7389" y="12000"/>
                    </a:cubicBezTo>
                    <a:cubicBezTo>
                      <a:pt x="7389" y="12343"/>
                      <a:pt x="7389" y="12343"/>
                      <a:pt x="7389" y="12343"/>
                    </a:cubicBezTo>
                    <a:cubicBezTo>
                      <a:pt x="7389" y="12686"/>
                      <a:pt x="7389" y="12686"/>
                      <a:pt x="7389" y="12686"/>
                    </a:cubicBezTo>
                    <a:cubicBezTo>
                      <a:pt x="6821" y="13029"/>
                      <a:pt x="6821" y="13029"/>
                      <a:pt x="6821" y="13029"/>
                    </a:cubicBezTo>
                    <a:cubicBezTo>
                      <a:pt x="6821" y="13029"/>
                      <a:pt x="6821" y="13029"/>
                      <a:pt x="6821" y="13029"/>
                    </a:cubicBezTo>
                    <a:cubicBezTo>
                      <a:pt x="6253" y="14057"/>
                      <a:pt x="6253" y="14057"/>
                      <a:pt x="6253" y="14057"/>
                    </a:cubicBezTo>
                    <a:cubicBezTo>
                      <a:pt x="5684" y="14743"/>
                      <a:pt x="5684" y="14743"/>
                      <a:pt x="5684" y="14743"/>
                    </a:cubicBezTo>
                    <a:cubicBezTo>
                      <a:pt x="5684" y="14743"/>
                      <a:pt x="5684" y="14743"/>
                      <a:pt x="5684" y="14743"/>
                    </a:cubicBezTo>
                    <a:cubicBezTo>
                      <a:pt x="5684" y="15086"/>
                      <a:pt x="5684" y="15086"/>
                      <a:pt x="5684" y="15086"/>
                    </a:cubicBezTo>
                    <a:cubicBezTo>
                      <a:pt x="5684" y="15086"/>
                      <a:pt x="5684" y="15086"/>
                      <a:pt x="5684" y="15086"/>
                    </a:cubicBezTo>
                    <a:cubicBezTo>
                      <a:pt x="6253" y="15429"/>
                      <a:pt x="6253" y="15429"/>
                      <a:pt x="6253" y="15429"/>
                    </a:cubicBezTo>
                    <a:cubicBezTo>
                      <a:pt x="5684" y="15429"/>
                      <a:pt x="5684" y="15429"/>
                      <a:pt x="5684" y="15429"/>
                    </a:cubicBezTo>
                    <a:cubicBezTo>
                      <a:pt x="5684" y="15429"/>
                      <a:pt x="5684" y="15429"/>
                      <a:pt x="5684" y="15429"/>
                    </a:cubicBezTo>
                    <a:cubicBezTo>
                      <a:pt x="5684" y="15771"/>
                      <a:pt x="5684" y="15771"/>
                      <a:pt x="5684" y="15771"/>
                    </a:cubicBezTo>
                    <a:cubicBezTo>
                      <a:pt x="5684" y="16114"/>
                      <a:pt x="5684" y="16114"/>
                      <a:pt x="5684" y="16114"/>
                    </a:cubicBezTo>
                    <a:cubicBezTo>
                      <a:pt x="6253" y="16457"/>
                      <a:pt x="6253" y="16457"/>
                      <a:pt x="6253" y="16457"/>
                    </a:cubicBezTo>
                    <a:cubicBezTo>
                      <a:pt x="6253" y="16800"/>
                      <a:pt x="6253" y="16800"/>
                      <a:pt x="6253" y="16800"/>
                    </a:cubicBezTo>
                    <a:cubicBezTo>
                      <a:pt x="6253" y="16800"/>
                      <a:pt x="6253" y="16800"/>
                      <a:pt x="6253" y="16800"/>
                    </a:cubicBezTo>
                    <a:cubicBezTo>
                      <a:pt x="6821" y="16800"/>
                      <a:pt x="6821" y="16800"/>
                      <a:pt x="6821" y="16800"/>
                    </a:cubicBezTo>
                    <a:cubicBezTo>
                      <a:pt x="6821" y="16800"/>
                      <a:pt x="6821" y="16800"/>
                      <a:pt x="6821" y="16800"/>
                    </a:cubicBezTo>
                    <a:cubicBezTo>
                      <a:pt x="6821" y="16457"/>
                      <a:pt x="6821" y="16457"/>
                      <a:pt x="6821" y="16457"/>
                    </a:cubicBezTo>
                    <a:cubicBezTo>
                      <a:pt x="6821" y="16457"/>
                      <a:pt x="6821" y="16457"/>
                      <a:pt x="6821" y="16457"/>
                    </a:cubicBezTo>
                    <a:cubicBezTo>
                      <a:pt x="7389" y="16457"/>
                      <a:pt x="7389" y="16457"/>
                      <a:pt x="7389" y="16457"/>
                    </a:cubicBezTo>
                    <a:cubicBezTo>
                      <a:pt x="7389" y="16800"/>
                      <a:pt x="7389" y="16800"/>
                      <a:pt x="7389" y="16800"/>
                    </a:cubicBezTo>
                    <a:cubicBezTo>
                      <a:pt x="7958" y="17143"/>
                      <a:pt x="7958" y="17143"/>
                      <a:pt x="7958" y="17143"/>
                    </a:cubicBezTo>
                    <a:cubicBezTo>
                      <a:pt x="7958" y="17143"/>
                      <a:pt x="7958" y="17143"/>
                      <a:pt x="7958" y="17143"/>
                    </a:cubicBezTo>
                    <a:cubicBezTo>
                      <a:pt x="7958" y="17486"/>
                      <a:pt x="7958" y="17486"/>
                      <a:pt x="7958" y="17486"/>
                    </a:cubicBezTo>
                    <a:cubicBezTo>
                      <a:pt x="7958" y="17486"/>
                      <a:pt x="7958" y="17486"/>
                      <a:pt x="7958" y="17486"/>
                    </a:cubicBezTo>
                    <a:cubicBezTo>
                      <a:pt x="8526" y="17829"/>
                      <a:pt x="8526" y="17829"/>
                      <a:pt x="8526" y="17829"/>
                    </a:cubicBezTo>
                    <a:cubicBezTo>
                      <a:pt x="8526" y="17829"/>
                      <a:pt x="8526" y="17829"/>
                      <a:pt x="8526" y="17829"/>
                    </a:cubicBezTo>
                    <a:cubicBezTo>
                      <a:pt x="8526" y="17486"/>
                      <a:pt x="8526" y="17486"/>
                      <a:pt x="8526" y="17486"/>
                    </a:cubicBezTo>
                    <a:cubicBezTo>
                      <a:pt x="8526" y="17486"/>
                      <a:pt x="8526" y="17486"/>
                      <a:pt x="8526" y="17486"/>
                    </a:cubicBezTo>
                    <a:cubicBezTo>
                      <a:pt x="9095" y="17829"/>
                      <a:pt x="9095" y="17829"/>
                      <a:pt x="9095" y="17829"/>
                    </a:cubicBezTo>
                    <a:cubicBezTo>
                      <a:pt x="9095" y="17829"/>
                      <a:pt x="9095" y="17829"/>
                      <a:pt x="9095" y="17829"/>
                    </a:cubicBezTo>
                    <a:cubicBezTo>
                      <a:pt x="9095" y="18171"/>
                      <a:pt x="9095" y="18171"/>
                      <a:pt x="9095" y="18171"/>
                    </a:cubicBezTo>
                    <a:cubicBezTo>
                      <a:pt x="9663" y="18171"/>
                      <a:pt x="9663" y="18171"/>
                      <a:pt x="9663" y="18171"/>
                    </a:cubicBezTo>
                    <a:cubicBezTo>
                      <a:pt x="9663" y="18857"/>
                      <a:pt x="9663" y="18857"/>
                      <a:pt x="9663" y="18857"/>
                    </a:cubicBezTo>
                    <a:cubicBezTo>
                      <a:pt x="9663" y="18857"/>
                      <a:pt x="9663" y="18857"/>
                      <a:pt x="9663" y="18857"/>
                    </a:cubicBezTo>
                    <a:cubicBezTo>
                      <a:pt x="9663" y="18857"/>
                      <a:pt x="9663" y="18857"/>
                      <a:pt x="9663" y="18857"/>
                    </a:cubicBezTo>
                    <a:cubicBezTo>
                      <a:pt x="9095" y="18857"/>
                      <a:pt x="9095" y="18857"/>
                      <a:pt x="9095" y="18857"/>
                    </a:cubicBezTo>
                    <a:cubicBezTo>
                      <a:pt x="9095" y="19200"/>
                      <a:pt x="9095" y="19200"/>
                      <a:pt x="9095" y="19200"/>
                    </a:cubicBezTo>
                    <a:cubicBezTo>
                      <a:pt x="9095" y="19200"/>
                      <a:pt x="9095" y="19200"/>
                      <a:pt x="9095" y="19200"/>
                    </a:cubicBezTo>
                    <a:cubicBezTo>
                      <a:pt x="9663" y="19543"/>
                      <a:pt x="9663" y="19543"/>
                      <a:pt x="9663" y="19543"/>
                    </a:cubicBezTo>
                    <a:cubicBezTo>
                      <a:pt x="9663" y="19200"/>
                      <a:pt x="9663" y="19200"/>
                      <a:pt x="9663" y="19200"/>
                    </a:cubicBezTo>
                    <a:cubicBezTo>
                      <a:pt x="9663" y="19200"/>
                      <a:pt x="9663" y="19200"/>
                      <a:pt x="9663" y="19200"/>
                    </a:cubicBezTo>
                    <a:cubicBezTo>
                      <a:pt x="9663" y="19543"/>
                      <a:pt x="9663" y="19543"/>
                      <a:pt x="9663" y="19543"/>
                    </a:cubicBezTo>
                    <a:cubicBezTo>
                      <a:pt x="10232" y="19543"/>
                      <a:pt x="10232" y="19543"/>
                      <a:pt x="10232" y="19543"/>
                    </a:cubicBezTo>
                    <a:cubicBezTo>
                      <a:pt x="10800" y="19886"/>
                      <a:pt x="10800" y="19886"/>
                      <a:pt x="10800" y="19886"/>
                    </a:cubicBezTo>
                    <a:cubicBezTo>
                      <a:pt x="11368" y="20229"/>
                      <a:pt x="11368" y="20229"/>
                      <a:pt x="11368" y="20229"/>
                    </a:cubicBezTo>
                    <a:cubicBezTo>
                      <a:pt x="11368" y="20229"/>
                      <a:pt x="11368" y="20229"/>
                      <a:pt x="11368" y="20229"/>
                    </a:cubicBezTo>
                    <a:cubicBezTo>
                      <a:pt x="11937" y="20229"/>
                      <a:pt x="11937" y="20229"/>
                      <a:pt x="11937" y="20229"/>
                    </a:cubicBezTo>
                    <a:cubicBezTo>
                      <a:pt x="12505" y="20229"/>
                      <a:pt x="12505" y="20229"/>
                      <a:pt x="12505" y="20229"/>
                    </a:cubicBezTo>
                    <a:cubicBezTo>
                      <a:pt x="12505" y="20571"/>
                      <a:pt x="12505" y="20571"/>
                      <a:pt x="12505" y="20571"/>
                    </a:cubicBezTo>
                    <a:cubicBezTo>
                      <a:pt x="13074" y="20914"/>
                      <a:pt x="13074" y="20914"/>
                      <a:pt x="13074" y="20914"/>
                    </a:cubicBezTo>
                    <a:cubicBezTo>
                      <a:pt x="13642" y="20914"/>
                      <a:pt x="13642" y="20914"/>
                      <a:pt x="13642" y="20914"/>
                    </a:cubicBezTo>
                    <a:cubicBezTo>
                      <a:pt x="13642" y="21257"/>
                      <a:pt x="13642" y="21257"/>
                      <a:pt x="13642" y="21257"/>
                    </a:cubicBezTo>
                    <a:cubicBezTo>
                      <a:pt x="13642" y="21257"/>
                      <a:pt x="13642" y="21257"/>
                      <a:pt x="13642" y="21257"/>
                    </a:cubicBezTo>
                    <a:cubicBezTo>
                      <a:pt x="13642" y="21257"/>
                      <a:pt x="13642" y="21257"/>
                      <a:pt x="13642" y="21257"/>
                    </a:cubicBezTo>
                    <a:cubicBezTo>
                      <a:pt x="13074" y="21600"/>
                      <a:pt x="13074" y="21600"/>
                      <a:pt x="13074" y="21600"/>
                    </a:cubicBezTo>
                    <a:cubicBezTo>
                      <a:pt x="12505" y="21257"/>
                      <a:pt x="12505" y="21257"/>
                      <a:pt x="12505" y="21257"/>
                    </a:cubicBezTo>
                    <a:cubicBezTo>
                      <a:pt x="12505" y="21600"/>
                      <a:pt x="12505" y="21600"/>
                      <a:pt x="12505" y="21600"/>
                    </a:cubicBezTo>
                    <a:cubicBezTo>
                      <a:pt x="11937" y="21600"/>
                      <a:pt x="11937" y="21600"/>
                      <a:pt x="11937" y="21600"/>
                    </a:cubicBezTo>
                    <a:cubicBezTo>
                      <a:pt x="10800" y="21600"/>
                      <a:pt x="10800" y="21600"/>
                      <a:pt x="10800" y="21600"/>
                    </a:cubicBezTo>
                    <a:cubicBezTo>
                      <a:pt x="10800" y="21257"/>
                      <a:pt x="10800" y="21257"/>
                      <a:pt x="10800" y="21257"/>
                    </a:cubicBezTo>
                    <a:cubicBezTo>
                      <a:pt x="11368" y="21257"/>
                      <a:pt x="11368" y="21257"/>
                      <a:pt x="11368" y="21257"/>
                    </a:cubicBezTo>
                    <a:cubicBezTo>
                      <a:pt x="11368" y="20914"/>
                      <a:pt x="11368" y="20914"/>
                      <a:pt x="11368" y="20914"/>
                    </a:cubicBezTo>
                    <a:cubicBezTo>
                      <a:pt x="10800" y="20571"/>
                      <a:pt x="10800" y="20571"/>
                      <a:pt x="10800" y="20571"/>
                    </a:cubicBezTo>
                    <a:cubicBezTo>
                      <a:pt x="10800" y="20571"/>
                      <a:pt x="10800" y="20571"/>
                      <a:pt x="10800" y="20571"/>
                    </a:cubicBezTo>
                    <a:cubicBezTo>
                      <a:pt x="10232" y="20571"/>
                      <a:pt x="10232" y="20571"/>
                      <a:pt x="10232" y="20571"/>
                    </a:cubicBezTo>
                    <a:cubicBezTo>
                      <a:pt x="9663" y="20229"/>
                      <a:pt x="9663" y="20229"/>
                      <a:pt x="9663" y="20229"/>
                    </a:cubicBezTo>
                    <a:cubicBezTo>
                      <a:pt x="9095" y="20229"/>
                      <a:pt x="9095" y="20229"/>
                      <a:pt x="9095" y="20229"/>
                    </a:cubicBezTo>
                    <a:cubicBezTo>
                      <a:pt x="9095" y="20229"/>
                      <a:pt x="9095" y="20229"/>
                      <a:pt x="9095" y="20229"/>
                    </a:cubicBezTo>
                    <a:cubicBezTo>
                      <a:pt x="8526" y="20571"/>
                      <a:pt x="8526" y="20571"/>
                      <a:pt x="8526" y="20571"/>
                    </a:cubicBezTo>
                    <a:cubicBezTo>
                      <a:pt x="8526" y="20571"/>
                      <a:pt x="8526" y="20571"/>
                      <a:pt x="8526" y="20571"/>
                    </a:cubicBezTo>
                    <a:cubicBezTo>
                      <a:pt x="7389" y="20229"/>
                      <a:pt x="7389" y="20229"/>
                      <a:pt x="7389" y="20229"/>
                    </a:cubicBezTo>
                    <a:cubicBezTo>
                      <a:pt x="7389" y="19886"/>
                      <a:pt x="7389" y="19886"/>
                      <a:pt x="7389" y="19886"/>
                    </a:cubicBezTo>
                    <a:cubicBezTo>
                      <a:pt x="7389" y="19886"/>
                      <a:pt x="7389" y="19886"/>
                      <a:pt x="7389" y="19886"/>
                    </a:cubicBezTo>
                    <a:cubicBezTo>
                      <a:pt x="7389" y="19543"/>
                      <a:pt x="7389" y="19543"/>
                      <a:pt x="7389" y="19543"/>
                    </a:cubicBezTo>
                    <a:cubicBezTo>
                      <a:pt x="7389" y="19543"/>
                      <a:pt x="7389" y="19543"/>
                      <a:pt x="7389" y="19543"/>
                    </a:cubicBezTo>
                    <a:cubicBezTo>
                      <a:pt x="7389" y="19543"/>
                      <a:pt x="7389" y="19543"/>
                      <a:pt x="7389" y="19543"/>
                    </a:cubicBezTo>
                    <a:cubicBezTo>
                      <a:pt x="6821" y="19543"/>
                      <a:pt x="6821" y="19543"/>
                      <a:pt x="6821" y="19543"/>
                    </a:cubicBezTo>
                    <a:cubicBezTo>
                      <a:pt x="6821" y="19200"/>
                      <a:pt x="6821" y="19200"/>
                      <a:pt x="6821" y="19200"/>
                    </a:cubicBezTo>
                    <a:cubicBezTo>
                      <a:pt x="6253" y="18857"/>
                      <a:pt x="6253" y="18857"/>
                      <a:pt x="6253" y="18857"/>
                    </a:cubicBezTo>
                    <a:cubicBezTo>
                      <a:pt x="5684" y="18857"/>
                      <a:pt x="5684" y="18857"/>
                      <a:pt x="5684" y="18857"/>
                    </a:cubicBezTo>
                    <a:cubicBezTo>
                      <a:pt x="5684" y="18171"/>
                      <a:pt x="5684" y="18171"/>
                      <a:pt x="5684" y="18171"/>
                    </a:cubicBezTo>
                    <a:cubicBezTo>
                      <a:pt x="5116" y="18171"/>
                      <a:pt x="5116" y="18171"/>
                      <a:pt x="5116" y="18171"/>
                    </a:cubicBezTo>
                    <a:cubicBezTo>
                      <a:pt x="5116" y="18171"/>
                      <a:pt x="5116" y="18171"/>
                      <a:pt x="5116" y="18171"/>
                    </a:cubicBezTo>
                    <a:cubicBezTo>
                      <a:pt x="4547" y="17829"/>
                      <a:pt x="4547" y="17829"/>
                      <a:pt x="4547" y="17829"/>
                    </a:cubicBezTo>
                    <a:cubicBezTo>
                      <a:pt x="4547" y="17829"/>
                      <a:pt x="4547" y="17829"/>
                      <a:pt x="4547" y="17829"/>
                    </a:cubicBezTo>
                    <a:cubicBezTo>
                      <a:pt x="4547" y="17829"/>
                      <a:pt x="4547" y="17829"/>
                      <a:pt x="4547" y="17829"/>
                    </a:cubicBezTo>
                    <a:cubicBezTo>
                      <a:pt x="4547" y="18171"/>
                      <a:pt x="4547" y="18171"/>
                      <a:pt x="4547" y="18171"/>
                    </a:cubicBezTo>
                    <a:cubicBezTo>
                      <a:pt x="3979" y="18171"/>
                      <a:pt x="3979" y="18171"/>
                      <a:pt x="3979" y="18171"/>
                    </a:cubicBezTo>
                    <a:cubicBezTo>
                      <a:pt x="3979" y="17829"/>
                      <a:pt x="3979" y="17829"/>
                      <a:pt x="3979" y="17829"/>
                    </a:cubicBezTo>
                    <a:cubicBezTo>
                      <a:pt x="3411" y="17486"/>
                      <a:pt x="3411" y="17486"/>
                      <a:pt x="3411" y="17486"/>
                    </a:cubicBezTo>
                    <a:cubicBezTo>
                      <a:pt x="3979" y="17486"/>
                      <a:pt x="3979" y="17486"/>
                      <a:pt x="3979" y="17486"/>
                    </a:cubicBezTo>
                    <a:cubicBezTo>
                      <a:pt x="3411" y="17143"/>
                      <a:pt x="3411" y="17143"/>
                      <a:pt x="3411" y="17143"/>
                    </a:cubicBezTo>
                    <a:cubicBezTo>
                      <a:pt x="3979" y="16800"/>
                      <a:pt x="3979" y="16800"/>
                      <a:pt x="3979" y="16800"/>
                    </a:cubicBezTo>
                    <a:cubicBezTo>
                      <a:pt x="3979" y="16457"/>
                      <a:pt x="3979" y="16457"/>
                      <a:pt x="3979" y="16457"/>
                    </a:cubicBezTo>
                    <a:cubicBezTo>
                      <a:pt x="3979" y="16457"/>
                      <a:pt x="3979" y="16457"/>
                      <a:pt x="3979" y="16457"/>
                    </a:cubicBezTo>
                    <a:cubicBezTo>
                      <a:pt x="4547" y="16114"/>
                      <a:pt x="4547" y="16114"/>
                      <a:pt x="4547" y="16114"/>
                    </a:cubicBezTo>
                    <a:cubicBezTo>
                      <a:pt x="3979" y="16114"/>
                      <a:pt x="3979" y="16114"/>
                      <a:pt x="3979" y="16114"/>
                    </a:cubicBezTo>
                    <a:cubicBezTo>
                      <a:pt x="4547" y="15771"/>
                      <a:pt x="4547" y="15771"/>
                      <a:pt x="4547" y="15771"/>
                    </a:cubicBezTo>
                    <a:cubicBezTo>
                      <a:pt x="4547" y="15771"/>
                      <a:pt x="4547" y="15771"/>
                      <a:pt x="4547" y="15771"/>
                    </a:cubicBezTo>
                    <a:cubicBezTo>
                      <a:pt x="4547" y="15429"/>
                      <a:pt x="4547" y="15429"/>
                      <a:pt x="4547" y="15429"/>
                    </a:cubicBezTo>
                    <a:cubicBezTo>
                      <a:pt x="4547" y="15429"/>
                      <a:pt x="4547" y="15429"/>
                      <a:pt x="4547" y="15429"/>
                    </a:cubicBezTo>
                    <a:cubicBezTo>
                      <a:pt x="4547" y="15086"/>
                      <a:pt x="4547" y="15086"/>
                      <a:pt x="4547" y="15086"/>
                    </a:cubicBezTo>
                    <a:cubicBezTo>
                      <a:pt x="4547" y="14743"/>
                      <a:pt x="4547" y="14743"/>
                      <a:pt x="4547" y="14743"/>
                    </a:cubicBezTo>
                    <a:cubicBezTo>
                      <a:pt x="5116" y="14743"/>
                      <a:pt x="5116" y="14743"/>
                      <a:pt x="5116" y="14743"/>
                    </a:cubicBezTo>
                    <a:cubicBezTo>
                      <a:pt x="5116" y="14400"/>
                      <a:pt x="5116" y="14400"/>
                      <a:pt x="5116" y="14400"/>
                    </a:cubicBezTo>
                    <a:cubicBezTo>
                      <a:pt x="5684" y="14057"/>
                      <a:pt x="5684" y="14057"/>
                      <a:pt x="5684" y="14057"/>
                    </a:cubicBezTo>
                    <a:cubicBezTo>
                      <a:pt x="6253" y="13029"/>
                      <a:pt x="6253" y="13029"/>
                      <a:pt x="6253" y="13029"/>
                    </a:cubicBezTo>
                    <a:cubicBezTo>
                      <a:pt x="6253" y="13029"/>
                      <a:pt x="6253" y="13029"/>
                      <a:pt x="6253" y="13029"/>
                    </a:cubicBezTo>
                    <a:cubicBezTo>
                      <a:pt x="6253" y="12686"/>
                      <a:pt x="6253" y="12686"/>
                      <a:pt x="6253" y="12686"/>
                    </a:cubicBezTo>
                    <a:cubicBezTo>
                      <a:pt x="6253" y="12343"/>
                      <a:pt x="6253" y="12343"/>
                      <a:pt x="6253" y="12343"/>
                    </a:cubicBezTo>
                    <a:cubicBezTo>
                      <a:pt x="6253" y="12000"/>
                      <a:pt x="6253" y="12000"/>
                      <a:pt x="6253" y="12000"/>
                    </a:cubicBezTo>
                    <a:cubicBezTo>
                      <a:pt x="5684" y="11657"/>
                      <a:pt x="5684" y="11657"/>
                      <a:pt x="5684" y="11657"/>
                    </a:cubicBezTo>
                    <a:cubicBezTo>
                      <a:pt x="5684" y="11314"/>
                      <a:pt x="5684" y="11314"/>
                      <a:pt x="5684" y="11314"/>
                    </a:cubicBezTo>
                    <a:cubicBezTo>
                      <a:pt x="5684" y="10971"/>
                      <a:pt x="5684" y="10971"/>
                      <a:pt x="5684" y="10971"/>
                    </a:cubicBezTo>
                    <a:cubicBezTo>
                      <a:pt x="5684" y="10629"/>
                      <a:pt x="5684" y="10629"/>
                      <a:pt x="5684" y="10629"/>
                    </a:cubicBezTo>
                    <a:cubicBezTo>
                      <a:pt x="5684" y="10629"/>
                      <a:pt x="5684" y="10629"/>
                      <a:pt x="5684" y="10629"/>
                    </a:cubicBezTo>
                    <a:cubicBezTo>
                      <a:pt x="5684" y="10286"/>
                      <a:pt x="5684" y="10286"/>
                      <a:pt x="5684" y="10286"/>
                    </a:cubicBezTo>
                    <a:cubicBezTo>
                      <a:pt x="5116" y="9600"/>
                      <a:pt x="5116" y="9600"/>
                      <a:pt x="5116" y="9600"/>
                    </a:cubicBezTo>
                    <a:cubicBezTo>
                      <a:pt x="4547" y="9257"/>
                      <a:pt x="4547" y="9257"/>
                      <a:pt x="4547" y="9257"/>
                    </a:cubicBezTo>
                    <a:cubicBezTo>
                      <a:pt x="3979" y="8914"/>
                      <a:pt x="3979" y="8914"/>
                      <a:pt x="3979" y="8914"/>
                    </a:cubicBezTo>
                    <a:cubicBezTo>
                      <a:pt x="3411" y="8571"/>
                      <a:pt x="3411" y="8571"/>
                      <a:pt x="3411" y="8571"/>
                    </a:cubicBezTo>
                    <a:cubicBezTo>
                      <a:pt x="3411" y="8229"/>
                      <a:pt x="3411" y="8229"/>
                      <a:pt x="3411" y="8229"/>
                    </a:cubicBezTo>
                    <a:cubicBezTo>
                      <a:pt x="2842" y="7886"/>
                      <a:pt x="2842" y="7886"/>
                      <a:pt x="2842" y="7886"/>
                    </a:cubicBezTo>
                    <a:cubicBezTo>
                      <a:pt x="3411" y="7543"/>
                      <a:pt x="3411" y="7543"/>
                      <a:pt x="3411" y="7543"/>
                    </a:cubicBezTo>
                    <a:cubicBezTo>
                      <a:pt x="3411" y="7543"/>
                      <a:pt x="3411" y="7543"/>
                      <a:pt x="3411" y="7543"/>
                    </a:cubicBezTo>
                    <a:cubicBezTo>
                      <a:pt x="3411" y="6857"/>
                      <a:pt x="3411" y="6857"/>
                      <a:pt x="3411" y="6857"/>
                    </a:cubicBezTo>
                    <a:cubicBezTo>
                      <a:pt x="3411" y="6514"/>
                      <a:pt x="3411" y="6514"/>
                      <a:pt x="3411" y="6514"/>
                    </a:cubicBezTo>
                    <a:cubicBezTo>
                      <a:pt x="3979" y="6514"/>
                      <a:pt x="3979" y="6514"/>
                      <a:pt x="3979" y="6514"/>
                    </a:cubicBezTo>
                    <a:cubicBezTo>
                      <a:pt x="3979" y="6171"/>
                      <a:pt x="3979" y="6171"/>
                      <a:pt x="3979" y="6171"/>
                    </a:cubicBezTo>
                    <a:cubicBezTo>
                      <a:pt x="3411" y="6171"/>
                      <a:pt x="3411" y="6171"/>
                      <a:pt x="3411" y="6171"/>
                    </a:cubicBezTo>
                    <a:cubicBezTo>
                      <a:pt x="3411" y="5829"/>
                      <a:pt x="3411" y="5829"/>
                      <a:pt x="3411" y="5829"/>
                    </a:cubicBezTo>
                    <a:cubicBezTo>
                      <a:pt x="2842" y="5486"/>
                      <a:pt x="2842" y="5486"/>
                      <a:pt x="2842" y="5486"/>
                    </a:cubicBezTo>
                    <a:cubicBezTo>
                      <a:pt x="2274" y="5143"/>
                      <a:pt x="2274" y="5143"/>
                      <a:pt x="2274" y="5143"/>
                    </a:cubicBezTo>
                    <a:cubicBezTo>
                      <a:pt x="1705" y="4457"/>
                      <a:pt x="1705" y="4457"/>
                      <a:pt x="1705" y="4457"/>
                    </a:cubicBezTo>
                    <a:cubicBezTo>
                      <a:pt x="1137" y="4457"/>
                      <a:pt x="1137" y="4457"/>
                      <a:pt x="1137" y="4457"/>
                    </a:cubicBezTo>
                    <a:cubicBezTo>
                      <a:pt x="1137" y="4114"/>
                      <a:pt x="1137" y="4114"/>
                      <a:pt x="1137" y="4114"/>
                    </a:cubicBezTo>
                    <a:cubicBezTo>
                      <a:pt x="568" y="3771"/>
                      <a:pt x="568" y="3771"/>
                      <a:pt x="568" y="3771"/>
                    </a:cubicBezTo>
                    <a:cubicBezTo>
                      <a:pt x="0" y="3429"/>
                      <a:pt x="0" y="3429"/>
                      <a:pt x="0" y="3429"/>
                    </a:cubicBezTo>
                    <a:cubicBezTo>
                      <a:pt x="0" y="3429"/>
                      <a:pt x="0" y="3429"/>
                      <a:pt x="0" y="3429"/>
                    </a:cubicBezTo>
                    <a:cubicBezTo>
                      <a:pt x="0" y="3429"/>
                      <a:pt x="0" y="3429"/>
                      <a:pt x="0" y="3429"/>
                    </a:cubicBezTo>
                    <a:cubicBezTo>
                      <a:pt x="568" y="3086"/>
                      <a:pt x="568" y="3086"/>
                      <a:pt x="568" y="3086"/>
                    </a:cubicBezTo>
                    <a:cubicBezTo>
                      <a:pt x="1137" y="3086"/>
                      <a:pt x="1137" y="3086"/>
                      <a:pt x="1137" y="3086"/>
                    </a:cubicBezTo>
                    <a:cubicBezTo>
                      <a:pt x="568" y="2743"/>
                      <a:pt x="568" y="2743"/>
                      <a:pt x="568" y="2743"/>
                    </a:cubicBezTo>
                    <a:cubicBezTo>
                      <a:pt x="568" y="2400"/>
                      <a:pt x="568" y="2400"/>
                      <a:pt x="568" y="2400"/>
                    </a:cubicBezTo>
                    <a:cubicBezTo>
                      <a:pt x="1137" y="2057"/>
                      <a:pt x="1137" y="2057"/>
                      <a:pt x="1137" y="2057"/>
                    </a:cubicBezTo>
                    <a:cubicBezTo>
                      <a:pt x="1137" y="1714"/>
                      <a:pt x="1137" y="1714"/>
                      <a:pt x="1137" y="1714"/>
                    </a:cubicBezTo>
                    <a:cubicBezTo>
                      <a:pt x="1137" y="1371"/>
                      <a:pt x="1137" y="1371"/>
                      <a:pt x="1137" y="1371"/>
                    </a:cubicBezTo>
                    <a:cubicBezTo>
                      <a:pt x="2274" y="1371"/>
                      <a:pt x="2274" y="1371"/>
                      <a:pt x="2274" y="1371"/>
                    </a:cubicBezTo>
                    <a:cubicBezTo>
                      <a:pt x="2842" y="1371"/>
                      <a:pt x="2842" y="1371"/>
                      <a:pt x="2842" y="1371"/>
                    </a:cubicBezTo>
                    <a:cubicBezTo>
                      <a:pt x="3411" y="1371"/>
                      <a:pt x="3411" y="1371"/>
                      <a:pt x="3411" y="1371"/>
                    </a:cubicBezTo>
                    <a:cubicBezTo>
                      <a:pt x="3411" y="1029"/>
                      <a:pt x="3411" y="1029"/>
                      <a:pt x="3411" y="1029"/>
                    </a:cubicBezTo>
                    <a:cubicBezTo>
                      <a:pt x="3411" y="686"/>
                      <a:pt x="3411" y="686"/>
                      <a:pt x="3411" y="686"/>
                    </a:cubicBezTo>
                    <a:cubicBezTo>
                      <a:pt x="3979" y="686"/>
                      <a:pt x="3979" y="686"/>
                      <a:pt x="3979" y="686"/>
                    </a:cubicBezTo>
                    <a:cubicBezTo>
                      <a:pt x="4547" y="686"/>
                      <a:pt x="4547" y="686"/>
                      <a:pt x="4547" y="686"/>
                    </a:cubicBezTo>
                    <a:cubicBezTo>
                      <a:pt x="5116" y="686"/>
                      <a:pt x="5116" y="686"/>
                      <a:pt x="5116" y="686"/>
                    </a:cubicBezTo>
                    <a:cubicBezTo>
                      <a:pt x="4547" y="343"/>
                      <a:pt x="4547" y="343"/>
                      <a:pt x="4547" y="343"/>
                    </a:cubicBezTo>
                    <a:cubicBezTo>
                      <a:pt x="4547" y="343"/>
                      <a:pt x="4547" y="343"/>
                      <a:pt x="4547" y="343"/>
                    </a:cubicBezTo>
                    <a:cubicBezTo>
                      <a:pt x="5116" y="0"/>
                      <a:pt x="5116" y="0"/>
                      <a:pt x="5116" y="0"/>
                    </a:cubicBezTo>
                    <a:cubicBezTo>
                      <a:pt x="5684" y="0"/>
                      <a:pt x="5684" y="0"/>
                      <a:pt x="5684" y="0"/>
                    </a:cubicBezTo>
                    <a:cubicBezTo>
                      <a:pt x="5684" y="0"/>
                      <a:pt x="5684" y="0"/>
                      <a:pt x="5684" y="0"/>
                    </a:cubicBezTo>
                    <a:close/>
                    <a:moveTo>
                      <a:pt x="7389" y="20229"/>
                    </a:moveTo>
                    <a:cubicBezTo>
                      <a:pt x="7389" y="20571"/>
                      <a:pt x="7389" y="20571"/>
                      <a:pt x="7389" y="20571"/>
                    </a:cubicBezTo>
                    <a:cubicBezTo>
                      <a:pt x="7389" y="20571"/>
                      <a:pt x="7389" y="20571"/>
                      <a:pt x="7389" y="20571"/>
                    </a:cubicBezTo>
                    <a:cubicBezTo>
                      <a:pt x="7389" y="20229"/>
                      <a:pt x="7389" y="20229"/>
                      <a:pt x="7389" y="20229"/>
                    </a:cubicBezTo>
                    <a:cubicBezTo>
                      <a:pt x="7389" y="20229"/>
                      <a:pt x="7389" y="20229"/>
                      <a:pt x="7389" y="20229"/>
                    </a:cubicBezTo>
                    <a:cubicBezTo>
                      <a:pt x="7389" y="20229"/>
                      <a:pt x="7389" y="20229"/>
                      <a:pt x="7389" y="20229"/>
                    </a:cubicBezTo>
                    <a:close/>
                    <a:moveTo>
                      <a:pt x="5684" y="18857"/>
                    </a:moveTo>
                    <a:cubicBezTo>
                      <a:pt x="5684" y="19200"/>
                      <a:pt x="5684" y="19200"/>
                      <a:pt x="5684" y="19200"/>
                    </a:cubicBezTo>
                    <a:cubicBezTo>
                      <a:pt x="5684" y="19200"/>
                      <a:pt x="5684" y="19200"/>
                      <a:pt x="5684" y="19200"/>
                    </a:cubicBezTo>
                    <a:cubicBezTo>
                      <a:pt x="5684" y="18857"/>
                      <a:pt x="5684" y="18857"/>
                      <a:pt x="5684" y="18857"/>
                    </a:cubicBezTo>
                    <a:cubicBezTo>
                      <a:pt x="5684" y="18857"/>
                      <a:pt x="5684" y="18857"/>
                      <a:pt x="5684" y="18857"/>
                    </a:cubicBezTo>
                    <a:close/>
                    <a:moveTo>
                      <a:pt x="3979" y="18171"/>
                    </a:moveTo>
                    <a:cubicBezTo>
                      <a:pt x="3979" y="18514"/>
                      <a:pt x="3979" y="18514"/>
                      <a:pt x="3979" y="18514"/>
                    </a:cubicBezTo>
                    <a:cubicBezTo>
                      <a:pt x="3979" y="18514"/>
                      <a:pt x="3979" y="18514"/>
                      <a:pt x="3979" y="18514"/>
                    </a:cubicBezTo>
                    <a:cubicBezTo>
                      <a:pt x="3979" y="18857"/>
                      <a:pt x="3979" y="18857"/>
                      <a:pt x="3979" y="18857"/>
                    </a:cubicBezTo>
                    <a:cubicBezTo>
                      <a:pt x="3979" y="18514"/>
                      <a:pt x="3979" y="18514"/>
                      <a:pt x="3979" y="18514"/>
                    </a:cubicBezTo>
                    <a:cubicBezTo>
                      <a:pt x="3979" y="18171"/>
                      <a:pt x="3979" y="18171"/>
                      <a:pt x="3979" y="18171"/>
                    </a:cubicBezTo>
                    <a:cubicBezTo>
                      <a:pt x="3979" y="18171"/>
                      <a:pt x="3979" y="18171"/>
                      <a:pt x="3979" y="18171"/>
                    </a:cubicBezTo>
                    <a:close/>
                    <a:moveTo>
                      <a:pt x="13074" y="12343"/>
                    </a:moveTo>
                    <a:cubicBezTo>
                      <a:pt x="13074" y="12686"/>
                      <a:pt x="13074" y="12686"/>
                      <a:pt x="13074" y="12686"/>
                    </a:cubicBezTo>
                    <a:cubicBezTo>
                      <a:pt x="13642" y="12686"/>
                      <a:pt x="13642" y="12686"/>
                      <a:pt x="13642" y="12686"/>
                    </a:cubicBezTo>
                    <a:cubicBezTo>
                      <a:pt x="13642" y="12686"/>
                      <a:pt x="13642" y="12686"/>
                      <a:pt x="13642" y="12686"/>
                    </a:cubicBezTo>
                    <a:cubicBezTo>
                      <a:pt x="13074" y="12343"/>
                      <a:pt x="13074" y="12343"/>
                      <a:pt x="13074" y="12343"/>
                    </a:cubicBezTo>
                    <a:close/>
                    <a:moveTo>
                      <a:pt x="7958" y="15771"/>
                    </a:moveTo>
                    <a:cubicBezTo>
                      <a:pt x="7389" y="15771"/>
                      <a:pt x="7389" y="15771"/>
                      <a:pt x="7389" y="15771"/>
                    </a:cubicBezTo>
                    <a:cubicBezTo>
                      <a:pt x="7958" y="15771"/>
                      <a:pt x="7958" y="15771"/>
                      <a:pt x="7958" y="15771"/>
                    </a:cubicBezTo>
                    <a:cubicBezTo>
                      <a:pt x="7958" y="15771"/>
                      <a:pt x="7958" y="15771"/>
                      <a:pt x="7958" y="15771"/>
                    </a:cubicBezTo>
                    <a:close/>
                    <a:moveTo>
                      <a:pt x="7958" y="16114"/>
                    </a:moveTo>
                    <a:cubicBezTo>
                      <a:pt x="7958" y="16114"/>
                      <a:pt x="7958" y="16114"/>
                      <a:pt x="7958" y="16114"/>
                    </a:cubicBezTo>
                    <a:cubicBezTo>
                      <a:pt x="7958" y="16457"/>
                      <a:pt x="7958" y="16457"/>
                      <a:pt x="7958" y="16457"/>
                    </a:cubicBezTo>
                    <a:cubicBezTo>
                      <a:pt x="8526" y="16457"/>
                      <a:pt x="8526" y="16457"/>
                      <a:pt x="8526" y="16457"/>
                    </a:cubicBezTo>
                    <a:cubicBezTo>
                      <a:pt x="8526" y="16114"/>
                      <a:pt x="8526" y="16114"/>
                      <a:pt x="8526" y="16114"/>
                    </a:cubicBezTo>
                    <a:lnTo>
                      <a:pt x="7958" y="161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5" name="Freeform 28"/>
              <p:cNvSpPr/>
              <p:nvPr/>
            </p:nvSpPr>
            <p:spPr>
              <a:xfrm>
                <a:off x="8185624" y="2795522"/>
                <a:ext cx="288035" cy="574186"/>
              </a:xfrm>
              <a:custGeom>
                <a:avLst/>
                <a:gdLst/>
                <a:ahLst/>
                <a:cxnLst>
                  <a:cxn ang="0">
                    <a:pos x="wd2" y="hd2"/>
                  </a:cxn>
                  <a:cxn ang="5400000">
                    <a:pos x="wd2" y="hd2"/>
                  </a:cxn>
                  <a:cxn ang="10800000">
                    <a:pos x="wd2" y="hd2"/>
                  </a:cxn>
                  <a:cxn ang="16200000">
                    <a:pos x="wd2" y="hd2"/>
                  </a:cxn>
                </a:cxnLst>
                <a:rect l="0" t="0" r="r" b="b"/>
                <a:pathLst>
                  <a:path w="21600" h="21600" extrusionOk="0">
                    <a:moveTo>
                      <a:pt x="9778" y="0"/>
                    </a:moveTo>
                    <a:lnTo>
                      <a:pt x="11968" y="0"/>
                    </a:lnTo>
                    <a:lnTo>
                      <a:pt x="11968" y="291"/>
                    </a:lnTo>
                    <a:lnTo>
                      <a:pt x="12405" y="291"/>
                    </a:lnTo>
                    <a:lnTo>
                      <a:pt x="12405" y="800"/>
                    </a:lnTo>
                    <a:lnTo>
                      <a:pt x="12989" y="582"/>
                    </a:lnTo>
                    <a:lnTo>
                      <a:pt x="13573" y="800"/>
                    </a:lnTo>
                    <a:lnTo>
                      <a:pt x="13573" y="1091"/>
                    </a:lnTo>
                    <a:lnTo>
                      <a:pt x="14157" y="1600"/>
                    </a:lnTo>
                    <a:lnTo>
                      <a:pt x="14157" y="2691"/>
                    </a:lnTo>
                    <a:lnTo>
                      <a:pt x="13573" y="2691"/>
                    </a:lnTo>
                    <a:lnTo>
                      <a:pt x="12989" y="2982"/>
                    </a:lnTo>
                    <a:lnTo>
                      <a:pt x="12989" y="3491"/>
                    </a:lnTo>
                    <a:lnTo>
                      <a:pt x="12405" y="3491"/>
                    </a:lnTo>
                    <a:lnTo>
                      <a:pt x="11968" y="3782"/>
                    </a:lnTo>
                    <a:lnTo>
                      <a:pt x="12405" y="4073"/>
                    </a:lnTo>
                    <a:lnTo>
                      <a:pt x="11968" y="4073"/>
                    </a:lnTo>
                    <a:lnTo>
                      <a:pt x="11968" y="4364"/>
                    </a:lnTo>
                    <a:lnTo>
                      <a:pt x="12405" y="4364"/>
                    </a:lnTo>
                    <a:lnTo>
                      <a:pt x="12405" y="4582"/>
                    </a:lnTo>
                    <a:lnTo>
                      <a:pt x="12989" y="4582"/>
                    </a:lnTo>
                    <a:lnTo>
                      <a:pt x="12989" y="5164"/>
                    </a:lnTo>
                    <a:lnTo>
                      <a:pt x="13573" y="4873"/>
                    </a:lnTo>
                    <a:lnTo>
                      <a:pt x="14595" y="4873"/>
                    </a:lnTo>
                    <a:lnTo>
                      <a:pt x="14595" y="5164"/>
                    </a:lnTo>
                    <a:lnTo>
                      <a:pt x="15178" y="5382"/>
                    </a:lnTo>
                    <a:lnTo>
                      <a:pt x="15762" y="5164"/>
                    </a:lnTo>
                    <a:lnTo>
                      <a:pt x="15762" y="5673"/>
                    </a:lnTo>
                    <a:lnTo>
                      <a:pt x="16200" y="5964"/>
                    </a:lnTo>
                    <a:lnTo>
                      <a:pt x="17368" y="5964"/>
                    </a:lnTo>
                    <a:lnTo>
                      <a:pt x="17805" y="6255"/>
                    </a:lnTo>
                    <a:lnTo>
                      <a:pt x="17805" y="6473"/>
                    </a:lnTo>
                    <a:lnTo>
                      <a:pt x="17368" y="7055"/>
                    </a:lnTo>
                    <a:lnTo>
                      <a:pt x="16784" y="7055"/>
                    </a:lnTo>
                    <a:lnTo>
                      <a:pt x="16784" y="7273"/>
                    </a:lnTo>
                    <a:lnTo>
                      <a:pt x="18389" y="7273"/>
                    </a:lnTo>
                    <a:lnTo>
                      <a:pt x="18389" y="7855"/>
                    </a:lnTo>
                    <a:lnTo>
                      <a:pt x="18973" y="8145"/>
                    </a:lnTo>
                    <a:lnTo>
                      <a:pt x="19557" y="7855"/>
                    </a:lnTo>
                    <a:lnTo>
                      <a:pt x="19995" y="7855"/>
                    </a:lnTo>
                    <a:lnTo>
                      <a:pt x="21162" y="7564"/>
                    </a:lnTo>
                    <a:lnTo>
                      <a:pt x="21600" y="7855"/>
                    </a:lnTo>
                    <a:lnTo>
                      <a:pt x="21162" y="8145"/>
                    </a:lnTo>
                    <a:lnTo>
                      <a:pt x="19995" y="8145"/>
                    </a:lnTo>
                    <a:lnTo>
                      <a:pt x="19995" y="8655"/>
                    </a:lnTo>
                    <a:lnTo>
                      <a:pt x="19557" y="8945"/>
                    </a:lnTo>
                    <a:lnTo>
                      <a:pt x="18973" y="9164"/>
                    </a:lnTo>
                    <a:lnTo>
                      <a:pt x="18389" y="9164"/>
                    </a:lnTo>
                    <a:lnTo>
                      <a:pt x="17805" y="9455"/>
                    </a:lnTo>
                    <a:lnTo>
                      <a:pt x="18389" y="9745"/>
                    </a:lnTo>
                    <a:lnTo>
                      <a:pt x="16784" y="9745"/>
                    </a:lnTo>
                    <a:lnTo>
                      <a:pt x="16784" y="10255"/>
                    </a:lnTo>
                    <a:lnTo>
                      <a:pt x="14595" y="10255"/>
                    </a:lnTo>
                    <a:lnTo>
                      <a:pt x="14595" y="10836"/>
                    </a:lnTo>
                    <a:lnTo>
                      <a:pt x="14157" y="11055"/>
                    </a:lnTo>
                    <a:lnTo>
                      <a:pt x="14157" y="11345"/>
                    </a:lnTo>
                    <a:lnTo>
                      <a:pt x="14595" y="11636"/>
                    </a:lnTo>
                    <a:lnTo>
                      <a:pt x="14157" y="11636"/>
                    </a:lnTo>
                    <a:lnTo>
                      <a:pt x="13573" y="11855"/>
                    </a:lnTo>
                    <a:lnTo>
                      <a:pt x="14157" y="12145"/>
                    </a:lnTo>
                    <a:lnTo>
                      <a:pt x="14595" y="12436"/>
                    </a:lnTo>
                    <a:lnTo>
                      <a:pt x="14595" y="12727"/>
                    </a:lnTo>
                    <a:lnTo>
                      <a:pt x="15178" y="12727"/>
                    </a:lnTo>
                    <a:lnTo>
                      <a:pt x="15762" y="13236"/>
                    </a:lnTo>
                    <a:lnTo>
                      <a:pt x="16200" y="13527"/>
                    </a:lnTo>
                    <a:lnTo>
                      <a:pt x="16784" y="13745"/>
                    </a:lnTo>
                    <a:lnTo>
                      <a:pt x="16784" y="14036"/>
                    </a:lnTo>
                    <a:lnTo>
                      <a:pt x="17368" y="14036"/>
                    </a:lnTo>
                    <a:lnTo>
                      <a:pt x="17368" y="14327"/>
                    </a:lnTo>
                    <a:lnTo>
                      <a:pt x="16784" y="14327"/>
                    </a:lnTo>
                    <a:lnTo>
                      <a:pt x="16784" y="15127"/>
                    </a:lnTo>
                    <a:lnTo>
                      <a:pt x="16200" y="15418"/>
                    </a:lnTo>
                    <a:lnTo>
                      <a:pt x="16784" y="15636"/>
                    </a:lnTo>
                    <a:lnTo>
                      <a:pt x="16784" y="15927"/>
                    </a:lnTo>
                    <a:lnTo>
                      <a:pt x="17368" y="16218"/>
                    </a:lnTo>
                    <a:lnTo>
                      <a:pt x="17805" y="16509"/>
                    </a:lnTo>
                    <a:lnTo>
                      <a:pt x="18389" y="16727"/>
                    </a:lnTo>
                    <a:lnTo>
                      <a:pt x="18973" y="17309"/>
                    </a:lnTo>
                    <a:lnTo>
                      <a:pt x="18973" y="18327"/>
                    </a:lnTo>
                    <a:lnTo>
                      <a:pt x="19557" y="18618"/>
                    </a:lnTo>
                    <a:lnTo>
                      <a:pt x="19557" y="19418"/>
                    </a:lnTo>
                    <a:lnTo>
                      <a:pt x="18973" y="20218"/>
                    </a:lnTo>
                    <a:lnTo>
                      <a:pt x="18389" y="20509"/>
                    </a:lnTo>
                    <a:lnTo>
                      <a:pt x="18389" y="20800"/>
                    </a:lnTo>
                    <a:lnTo>
                      <a:pt x="17805" y="20800"/>
                    </a:lnTo>
                    <a:lnTo>
                      <a:pt x="17805" y="21309"/>
                    </a:lnTo>
                    <a:lnTo>
                      <a:pt x="17368" y="21600"/>
                    </a:lnTo>
                    <a:lnTo>
                      <a:pt x="17368" y="20509"/>
                    </a:lnTo>
                    <a:lnTo>
                      <a:pt x="17805" y="20218"/>
                    </a:lnTo>
                    <a:lnTo>
                      <a:pt x="17805" y="19200"/>
                    </a:lnTo>
                    <a:lnTo>
                      <a:pt x="17368" y="18909"/>
                    </a:lnTo>
                    <a:lnTo>
                      <a:pt x="17368" y="18618"/>
                    </a:lnTo>
                    <a:lnTo>
                      <a:pt x="17805" y="18618"/>
                    </a:lnTo>
                    <a:lnTo>
                      <a:pt x="17368" y="18327"/>
                    </a:lnTo>
                    <a:lnTo>
                      <a:pt x="17368" y="17527"/>
                    </a:lnTo>
                    <a:lnTo>
                      <a:pt x="16784" y="17527"/>
                    </a:lnTo>
                    <a:lnTo>
                      <a:pt x="16784" y="17309"/>
                    </a:lnTo>
                    <a:lnTo>
                      <a:pt x="16200" y="17018"/>
                    </a:lnTo>
                    <a:lnTo>
                      <a:pt x="16200" y="17309"/>
                    </a:lnTo>
                    <a:lnTo>
                      <a:pt x="15762" y="17018"/>
                    </a:lnTo>
                    <a:lnTo>
                      <a:pt x="15762" y="15927"/>
                    </a:lnTo>
                    <a:lnTo>
                      <a:pt x="15178" y="15927"/>
                    </a:lnTo>
                    <a:lnTo>
                      <a:pt x="15178" y="15418"/>
                    </a:lnTo>
                    <a:lnTo>
                      <a:pt x="14595" y="14618"/>
                    </a:lnTo>
                    <a:lnTo>
                      <a:pt x="14595" y="14327"/>
                    </a:lnTo>
                    <a:lnTo>
                      <a:pt x="14157" y="14036"/>
                    </a:lnTo>
                    <a:lnTo>
                      <a:pt x="14595" y="13745"/>
                    </a:lnTo>
                    <a:lnTo>
                      <a:pt x="14157" y="14036"/>
                    </a:lnTo>
                    <a:lnTo>
                      <a:pt x="13573" y="14036"/>
                    </a:lnTo>
                    <a:lnTo>
                      <a:pt x="13573" y="13745"/>
                    </a:lnTo>
                    <a:lnTo>
                      <a:pt x="12989" y="13527"/>
                    </a:lnTo>
                    <a:lnTo>
                      <a:pt x="12405" y="13236"/>
                    </a:lnTo>
                    <a:lnTo>
                      <a:pt x="12405" y="12945"/>
                    </a:lnTo>
                    <a:lnTo>
                      <a:pt x="11968" y="12727"/>
                    </a:lnTo>
                    <a:lnTo>
                      <a:pt x="12405" y="12945"/>
                    </a:lnTo>
                    <a:lnTo>
                      <a:pt x="11968" y="12945"/>
                    </a:lnTo>
                    <a:lnTo>
                      <a:pt x="11968" y="13236"/>
                    </a:lnTo>
                    <a:lnTo>
                      <a:pt x="12405" y="13236"/>
                    </a:lnTo>
                    <a:lnTo>
                      <a:pt x="12405" y="13527"/>
                    </a:lnTo>
                    <a:lnTo>
                      <a:pt x="11968" y="13527"/>
                    </a:lnTo>
                    <a:lnTo>
                      <a:pt x="12405" y="13745"/>
                    </a:lnTo>
                    <a:lnTo>
                      <a:pt x="11384" y="14036"/>
                    </a:lnTo>
                    <a:lnTo>
                      <a:pt x="11384" y="13745"/>
                    </a:lnTo>
                    <a:lnTo>
                      <a:pt x="10800" y="13745"/>
                    </a:lnTo>
                    <a:lnTo>
                      <a:pt x="10800" y="14036"/>
                    </a:lnTo>
                    <a:lnTo>
                      <a:pt x="11384" y="14036"/>
                    </a:lnTo>
                    <a:lnTo>
                      <a:pt x="10362" y="14036"/>
                    </a:lnTo>
                    <a:lnTo>
                      <a:pt x="10362" y="14327"/>
                    </a:lnTo>
                    <a:lnTo>
                      <a:pt x="9195" y="14618"/>
                    </a:lnTo>
                    <a:lnTo>
                      <a:pt x="7005" y="14618"/>
                    </a:lnTo>
                    <a:lnTo>
                      <a:pt x="7005" y="14836"/>
                    </a:lnTo>
                    <a:lnTo>
                      <a:pt x="6568" y="14836"/>
                    </a:lnTo>
                    <a:lnTo>
                      <a:pt x="6568" y="14618"/>
                    </a:lnTo>
                    <a:lnTo>
                      <a:pt x="7589" y="14327"/>
                    </a:lnTo>
                    <a:lnTo>
                      <a:pt x="7589" y="14036"/>
                    </a:lnTo>
                    <a:lnTo>
                      <a:pt x="7005" y="14327"/>
                    </a:lnTo>
                    <a:lnTo>
                      <a:pt x="6568" y="14327"/>
                    </a:lnTo>
                    <a:lnTo>
                      <a:pt x="5984" y="14618"/>
                    </a:lnTo>
                    <a:lnTo>
                      <a:pt x="5984" y="14327"/>
                    </a:lnTo>
                    <a:lnTo>
                      <a:pt x="6568" y="13236"/>
                    </a:lnTo>
                    <a:lnTo>
                      <a:pt x="7005" y="12945"/>
                    </a:lnTo>
                    <a:lnTo>
                      <a:pt x="6568" y="12436"/>
                    </a:lnTo>
                    <a:lnTo>
                      <a:pt x="6568" y="12145"/>
                    </a:lnTo>
                    <a:lnTo>
                      <a:pt x="5984" y="11855"/>
                    </a:lnTo>
                    <a:lnTo>
                      <a:pt x="5984" y="11636"/>
                    </a:lnTo>
                    <a:lnTo>
                      <a:pt x="5400" y="11345"/>
                    </a:lnTo>
                    <a:lnTo>
                      <a:pt x="4962" y="11055"/>
                    </a:lnTo>
                    <a:lnTo>
                      <a:pt x="4962" y="10836"/>
                    </a:lnTo>
                    <a:lnTo>
                      <a:pt x="4378" y="10836"/>
                    </a:lnTo>
                    <a:lnTo>
                      <a:pt x="4962" y="10836"/>
                    </a:lnTo>
                    <a:lnTo>
                      <a:pt x="4962" y="11345"/>
                    </a:lnTo>
                    <a:lnTo>
                      <a:pt x="3795" y="11055"/>
                    </a:lnTo>
                    <a:lnTo>
                      <a:pt x="3357" y="11055"/>
                    </a:lnTo>
                    <a:lnTo>
                      <a:pt x="3357" y="10545"/>
                    </a:lnTo>
                    <a:lnTo>
                      <a:pt x="2773" y="10545"/>
                    </a:lnTo>
                    <a:lnTo>
                      <a:pt x="3357" y="10545"/>
                    </a:lnTo>
                    <a:lnTo>
                      <a:pt x="3795" y="10836"/>
                    </a:lnTo>
                    <a:lnTo>
                      <a:pt x="4378" y="10836"/>
                    </a:lnTo>
                    <a:lnTo>
                      <a:pt x="3795" y="10836"/>
                    </a:lnTo>
                    <a:lnTo>
                      <a:pt x="3795" y="10545"/>
                    </a:lnTo>
                    <a:lnTo>
                      <a:pt x="4378" y="10545"/>
                    </a:lnTo>
                    <a:lnTo>
                      <a:pt x="4378" y="10255"/>
                    </a:lnTo>
                    <a:lnTo>
                      <a:pt x="3795" y="9964"/>
                    </a:lnTo>
                    <a:lnTo>
                      <a:pt x="3357" y="9964"/>
                    </a:lnTo>
                    <a:lnTo>
                      <a:pt x="3357" y="9745"/>
                    </a:lnTo>
                    <a:lnTo>
                      <a:pt x="2189" y="9745"/>
                    </a:lnTo>
                    <a:lnTo>
                      <a:pt x="2189" y="9455"/>
                    </a:lnTo>
                    <a:lnTo>
                      <a:pt x="1605" y="9455"/>
                    </a:lnTo>
                    <a:lnTo>
                      <a:pt x="1605" y="9745"/>
                    </a:lnTo>
                    <a:lnTo>
                      <a:pt x="584" y="9164"/>
                    </a:lnTo>
                    <a:lnTo>
                      <a:pt x="584" y="8655"/>
                    </a:lnTo>
                    <a:lnTo>
                      <a:pt x="0" y="8655"/>
                    </a:lnTo>
                    <a:lnTo>
                      <a:pt x="584" y="8364"/>
                    </a:lnTo>
                    <a:lnTo>
                      <a:pt x="584" y="8145"/>
                    </a:lnTo>
                    <a:lnTo>
                      <a:pt x="1168" y="8364"/>
                    </a:lnTo>
                    <a:lnTo>
                      <a:pt x="1168" y="7564"/>
                    </a:lnTo>
                    <a:lnTo>
                      <a:pt x="1605" y="7564"/>
                    </a:lnTo>
                    <a:lnTo>
                      <a:pt x="1605" y="7273"/>
                    </a:lnTo>
                    <a:lnTo>
                      <a:pt x="2189" y="7055"/>
                    </a:lnTo>
                    <a:lnTo>
                      <a:pt x="2189" y="6255"/>
                    </a:lnTo>
                    <a:lnTo>
                      <a:pt x="2773" y="6255"/>
                    </a:lnTo>
                    <a:lnTo>
                      <a:pt x="2773" y="5673"/>
                    </a:lnTo>
                    <a:lnTo>
                      <a:pt x="2189" y="5164"/>
                    </a:lnTo>
                    <a:lnTo>
                      <a:pt x="3795" y="5164"/>
                    </a:lnTo>
                    <a:lnTo>
                      <a:pt x="4378" y="4873"/>
                    </a:lnTo>
                    <a:lnTo>
                      <a:pt x="4378" y="4364"/>
                    </a:lnTo>
                    <a:lnTo>
                      <a:pt x="4962" y="3782"/>
                    </a:lnTo>
                    <a:lnTo>
                      <a:pt x="4378" y="3491"/>
                    </a:lnTo>
                    <a:lnTo>
                      <a:pt x="4962" y="2982"/>
                    </a:lnTo>
                    <a:lnTo>
                      <a:pt x="5400" y="2473"/>
                    </a:lnTo>
                    <a:lnTo>
                      <a:pt x="4962" y="2473"/>
                    </a:lnTo>
                    <a:lnTo>
                      <a:pt x="5400" y="2182"/>
                    </a:lnTo>
                    <a:lnTo>
                      <a:pt x="5984" y="1600"/>
                    </a:lnTo>
                    <a:lnTo>
                      <a:pt x="6568" y="1600"/>
                    </a:lnTo>
                    <a:lnTo>
                      <a:pt x="7005" y="1091"/>
                    </a:lnTo>
                    <a:lnTo>
                      <a:pt x="7589" y="800"/>
                    </a:lnTo>
                    <a:lnTo>
                      <a:pt x="8173" y="800"/>
                    </a:lnTo>
                    <a:lnTo>
                      <a:pt x="8757" y="582"/>
                    </a:lnTo>
                    <a:lnTo>
                      <a:pt x="9195" y="800"/>
                    </a:lnTo>
                    <a:lnTo>
                      <a:pt x="9778" y="800"/>
                    </a:lnTo>
                    <a:lnTo>
                      <a:pt x="9778" y="291"/>
                    </a:lnTo>
                    <a:lnTo>
                      <a:pt x="10362" y="291"/>
                    </a:lnTo>
                    <a:lnTo>
                      <a:pt x="9778" y="0"/>
                    </a:lnTo>
                    <a:close/>
                    <a:moveTo>
                      <a:pt x="3357" y="11345"/>
                    </a:moveTo>
                    <a:lnTo>
                      <a:pt x="3795" y="11636"/>
                    </a:lnTo>
                    <a:lnTo>
                      <a:pt x="4378" y="11636"/>
                    </a:lnTo>
                    <a:lnTo>
                      <a:pt x="3795" y="11345"/>
                    </a:lnTo>
                    <a:lnTo>
                      <a:pt x="3357" y="113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6" name="Freeform 29"/>
              <p:cNvSpPr/>
              <p:nvPr/>
            </p:nvSpPr>
            <p:spPr>
              <a:xfrm>
                <a:off x="7817797" y="3369707"/>
                <a:ext cx="72010" cy="121798"/>
              </a:xfrm>
              <a:custGeom>
                <a:avLst/>
                <a:gdLst/>
                <a:ahLst/>
                <a:cxnLst>
                  <a:cxn ang="0">
                    <a:pos x="wd2" y="hd2"/>
                  </a:cxn>
                  <a:cxn ang="5400000">
                    <a:pos x="wd2" y="hd2"/>
                  </a:cxn>
                  <a:cxn ang="10800000">
                    <a:pos x="wd2" y="hd2"/>
                  </a:cxn>
                  <a:cxn ang="16200000">
                    <a:pos x="wd2" y="hd2"/>
                  </a:cxn>
                </a:cxnLst>
                <a:rect l="0" t="0" r="r" b="b"/>
                <a:pathLst>
                  <a:path w="21600" h="21600" extrusionOk="0">
                    <a:moveTo>
                      <a:pt x="0" y="10286"/>
                    </a:moveTo>
                    <a:lnTo>
                      <a:pt x="0" y="8914"/>
                    </a:lnTo>
                    <a:lnTo>
                      <a:pt x="2335" y="7543"/>
                    </a:lnTo>
                    <a:lnTo>
                      <a:pt x="0" y="8914"/>
                    </a:lnTo>
                    <a:lnTo>
                      <a:pt x="0" y="10286"/>
                    </a:lnTo>
                    <a:close/>
                    <a:moveTo>
                      <a:pt x="4670" y="1371"/>
                    </a:moveTo>
                    <a:lnTo>
                      <a:pt x="2335" y="1371"/>
                    </a:lnTo>
                    <a:lnTo>
                      <a:pt x="0" y="0"/>
                    </a:lnTo>
                    <a:lnTo>
                      <a:pt x="4670" y="0"/>
                    </a:lnTo>
                    <a:lnTo>
                      <a:pt x="4670" y="1371"/>
                    </a:lnTo>
                    <a:close/>
                    <a:moveTo>
                      <a:pt x="7005" y="1371"/>
                    </a:moveTo>
                    <a:lnTo>
                      <a:pt x="8757" y="2400"/>
                    </a:lnTo>
                    <a:lnTo>
                      <a:pt x="11092" y="2400"/>
                    </a:lnTo>
                    <a:lnTo>
                      <a:pt x="7005" y="2400"/>
                    </a:lnTo>
                    <a:lnTo>
                      <a:pt x="4670" y="1371"/>
                    </a:lnTo>
                    <a:lnTo>
                      <a:pt x="7005" y="1371"/>
                    </a:lnTo>
                    <a:lnTo>
                      <a:pt x="4670" y="1371"/>
                    </a:lnTo>
                    <a:lnTo>
                      <a:pt x="7005" y="1371"/>
                    </a:lnTo>
                    <a:close/>
                    <a:moveTo>
                      <a:pt x="4670" y="2400"/>
                    </a:moveTo>
                    <a:lnTo>
                      <a:pt x="4670" y="3771"/>
                    </a:lnTo>
                    <a:lnTo>
                      <a:pt x="2335" y="5143"/>
                    </a:lnTo>
                    <a:lnTo>
                      <a:pt x="2335" y="3771"/>
                    </a:lnTo>
                    <a:lnTo>
                      <a:pt x="0" y="3771"/>
                    </a:lnTo>
                    <a:lnTo>
                      <a:pt x="0" y="5143"/>
                    </a:lnTo>
                    <a:lnTo>
                      <a:pt x="2335" y="5143"/>
                    </a:lnTo>
                    <a:lnTo>
                      <a:pt x="2335" y="8914"/>
                    </a:lnTo>
                    <a:lnTo>
                      <a:pt x="0" y="10286"/>
                    </a:lnTo>
                    <a:lnTo>
                      <a:pt x="0" y="11314"/>
                    </a:lnTo>
                    <a:lnTo>
                      <a:pt x="2335" y="14057"/>
                    </a:lnTo>
                    <a:lnTo>
                      <a:pt x="0" y="14057"/>
                    </a:lnTo>
                    <a:lnTo>
                      <a:pt x="2335" y="16457"/>
                    </a:lnTo>
                    <a:lnTo>
                      <a:pt x="4670" y="19200"/>
                    </a:lnTo>
                    <a:lnTo>
                      <a:pt x="4670" y="20229"/>
                    </a:lnTo>
                    <a:lnTo>
                      <a:pt x="7005" y="21600"/>
                    </a:lnTo>
                    <a:lnTo>
                      <a:pt x="8757" y="20229"/>
                    </a:lnTo>
                    <a:lnTo>
                      <a:pt x="15178" y="20229"/>
                    </a:lnTo>
                    <a:lnTo>
                      <a:pt x="19849" y="19200"/>
                    </a:lnTo>
                    <a:lnTo>
                      <a:pt x="19849" y="16457"/>
                    </a:lnTo>
                    <a:lnTo>
                      <a:pt x="21600" y="16457"/>
                    </a:lnTo>
                    <a:lnTo>
                      <a:pt x="21600" y="14057"/>
                    </a:lnTo>
                    <a:lnTo>
                      <a:pt x="19849" y="12686"/>
                    </a:lnTo>
                    <a:lnTo>
                      <a:pt x="21600" y="12686"/>
                    </a:lnTo>
                    <a:lnTo>
                      <a:pt x="19849" y="11314"/>
                    </a:lnTo>
                    <a:lnTo>
                      <a:pt x="17514" y="8914"/>
                    </a:lnTo>
                    <a:lnTo>
                      <a:pt x="17514" y="7543"/>
                    </a:lnTo>
                    <a:lnTo>
                      <a:pt x="15178" y="7543"/>
                    </a:lnTo>
                    <a:lnTo>
                      <a:pt x="15178" y="6514"/>
                    </a:lnTo>
                    <a:lnTo>
                      <a:pt x="13427" y="6514"/>
                    </a:lnTo>
                    <a:lnTo>
                      <a:pt x="13427" y="5143"/>
                    </a:lnTo>
                    <a:lnTo>
                      <a:pt x="11092" y="5143"/>
                    </a:lnTo>
                    <a:lnTo>
                      <a:pt x="11092" y="3771"/>
                    </a:lnTo>
                    <a:lnTo>
                      <a:pt x="8757" y="2400"/>
                    </a:lnTo>
                    <a:lnTo>
                      <a:pt x="4670" y="2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7" name="Freeform 30"/>
              <p:cNvSpPr/>
              <p:nvPr/>
            </p:nvSpPr>
            <p:spPr>
              <a:xfrm>
                <a:off x="7422724" y="2631194"/>
                <a:ext cx="901083" cy="796513"/>
              </a:xfrm>
              <a:custGeom>
                <a:avLst/>
                <a:gdLst/>
                <a:ahLst/>
                <a:cxnLst>
                  <a:cxn ang="0">
                    <a:pos x="wd2" y="hd2"/>
                  </a:cxn>
                  <a:cxn ang="5400000">
                    <a:pos x="wd2" y="hd2"/>
                  </a:cxn>
                  <a:cxn ang="10800000">
                    <a:pos x="wd2" y="hd2"/>
                  </a:cxn>
                  <a:cxn ang="16200000">
                    <a:pos x="wd2" y="hd2"/>
                  </a:cxn>
                </a:cxnLst>
                <a:rect l="0" t="0" r="r" b="b"/>
                <a:pathLst>
                  <a:path w="21600" h="21600" extrusionOk="0">
                    <a:moveTo>
                      <a:pt x="6905" y="786"/>
                    </a:moveTo>
                    <a:lnTo>
                      <a:pt x="6905" y="944"/>
                    </a:lnTo>
                    <a:lnTo>
                      <a:pt x="7091" y="1153"/>
                    </a:lnTo>
                    <a:lnTo>
                      <a:pt x="7091" y="1363"/>
                    </a:lnTo>
                    <a:lnTo>
                      <a:pt x="7231" y="1573"/>
                    </a:lnTo>
                    <a:lnTo>
                      <a:pt x="7091" y="1573"/>
                    </a:lnTo>
                    <a:lnTo>
                      <a:pt x="7231" y="1730"/>
                    </a:lnTo>
                    <a:lnTo>
                      <a:pt x="7231" y="1940"/>
                    </a:lnTo>
                    <a:lnTo>
                      <a:pt x="7418" y="1940"/>
                    </a:lnTo>
                    <a:lnTo>
                      <a:pt x="7418" y="2150"/>
                    </a:lnTo>
                    <a:lnTo>
                      <a:pt x="8117" y="2150"/>
                    </a:lnTo>
                    <a:lnTo>
                      <a:pt x="8304" y="2307"/>
                    </a:lnTo>
                    <a:lnTo>
                      <a:pt x="8444" y="2307"/>
                    </a:lnTo>
                    <a:lnTo>
                      <a:pt x="8444" y="2517"/>
                    </a:lnTo>
                    <a:lnTo>
                      <a:pt x="8631" y="2517"/>
                    </a:lnTo>
                    <a:lnTo>
                      <a:pt x="8631" y="3670"/>
                    </a:lnTo>
                    <a:lnTo>
                      <a:pt x="8444" y="3880"/>
                    </a:lnTo>
                    <a:lnTo>
                      <a:pt x="8444" y="4089"/>
                    </a:lnTo>
                    <a:lnTo>
                      <a:pt x="8631" y="4089"/>
                    </a:lnTo>
                    <a:lnTo>
                      <a:pt x="8817" y="4299"/>
                    </a:lnTo>
                    <a:lnTo>
                      <a:pt x="8957" y="4299"/>
                    </a:lnTo>
                    <a:lnTo>
                      <a:pt x="9330" y="4456"/>
                    </a:lnTo>
                    <a:lnTo>
                      <a:pt x="9657" y="4666"/>
                    </a:lnTo>
                    <a:lnTo>
                      <a:pt x="9844" y="4876"/>
                    </a:lnTo>
                    <a:lnTo>
                      <a:pt x="10170" y="5033"/>
                    </a:lnTo>
                    <a:lnTo>
                      <a:pt x="10543" y="5033"/>
                    </a:lnTo>
                    <a:lnTo>
                      <a:pt x="10683" y="5243"/>
                    </a:lnTo>
                    <a:lnTo>
                      <a:pt x="11197" y="5243"/>
                    </a:lnTo>
                    <a:lnTo>
                      <a:pt x="11197" y="5452"/>
                    </a:lnTo>
                    <a:lnTo>
                      <a:pt x="11756" y="5243"/>
                    </a:lnTo>
                    <a:lnTo>
                      <a:pt x="12083" y="5452"/>
                    </a:lnTo>
                    <a:lnTo>
                      <a:pt x="12083" y="5610"/>
                    </a:lnTo>
                    <a:lnTo>
                      <a:pt x="12270" y="5610"/>
                    </a:lnTo>
                    <a:lnTo>
                      <a:pt x="12783" y="5819"/>
                    </a:lnTo>
                    <a:lnTo>
                      <a:pt x="13109" y="5819"/>
                    </a:lnTo>
                    <a:lnTo>
                      <a:pt x="13809" y="6029"/>
                    </a:lnTo>
                    <a:lnTo>
                      <a:pt x="13996" y="5819"/>
                    </a:lnTo>
                    <a:lnTo>
                      <a:pt x="14136" y="6029"/>
                    </a:lnTo>
                    <a:lnTo>
                      <a:pt x="14695" y="6029"/>
                    </a:lnTo>
                    <a:lnTo>
                      <a:pt x="14835" y="5610"/>
                    </a:lnTo>
                    <a:lnTo>
                      <a:pt x="14695" y="5243"/>
                    </a:lnTo>
                    <a:lnTo>
                      <a:pt x="14695" y="4876"/>
                    </a:lnTo>
                    <a:lnTo>
                      <a:pt x="14835" y="4666"/>
                    </a:lnTo>
                    <a:lnTo>
                      <a:pt x="15022" y="4666"/>
                    </a:lnTo>
                    <a:lnTo>
                      <a:pt x="15022" y="5033"/>
                    </a:lnTo>
                    <a:lnTo>
                      <a:pt x="15209" y="5033"/>
                    </a:lnTo>
                    <a:lnTo>
                      <a:pt x="15209" y="5452"/>
                    </a:lnTo>
                    <a:lnTo>
                      <a:pt x="15349" y="5610"/>
                    </a:lnTo>
                    <a:lnTo>
                      <a:pt x="15722" y="5610"/>
                    </a:lnTo>
                    <a:lnTo>
                      <a:pt x="16048" y="5819"/>
                    </a:lnTo>
                    <a:lnTo>
                      <a:pt x="16235" y="5819"/>
                    </a:lnTo>
                    <a:lnTo>
                      <a:pt x="16422" y="5610"/>
                    </a:lnTo>
                    <a:lnTo>
                      <a:pt x="17261" y="5610"/>
                    </a:lnTo>
                    <a:lnTo>
                      <a:pt x="17588" y="5452"/>
                    </a:lnTo>
                    <a:lnTo>
                      <a:pt x="17448" y="5452"/>
                    </a:lnTo>
                    <a:lnTo>
                      <a:pt x="17448" y="5243"/>
                    </a:lnTo>
                    <a:lnTo>
                      <a:pt x="17261" y="5033"/>
                    </a:lnTo>
                    <a:lnTo>
                      <a:pt x="17261" y="4666"/>
                    </a:lnTo>
                    <a:lnTo>
                      <a:pt x="17775" y="4666"/>
                    </a:lnTo>
                    <a:lnTo>
                      <a:pt x="17961" y="4456"/>
                    </a:lnTo>
                    <a:lnTo>
                      <a:pt x="18148" y="4456"/>
                    </a:lnTo>
                    <a:lnTo>
                      <a:pt x="18148" y="4299"/>
                    </a:lnTo>
                    <a:lnTo>
                      <a:pt x="18288" y="4299"/>
                    </a:lnTo>
                    <a:lnTo>
                      <a:pt x="18288" y="4089"/>
                    </a:lnTo>
                    <a:lnTo>
                      <a:pt x="18474" y="3880"/>
                    </a:lnTo>
                    <a:lnTo>
                      <a:pt x="18987" y="3880"/>
                    </a:lnTo>
                    <a:lnTo>
                      <a:pt x="19174" y="3670"/>
                    </a:lnTo>
                    <a:lnTo>
                      <a:pt x="19174" y="3513"/>
                    </a:lnTo>
                    <a:lnTo>
                      <a:pt x="19361" y="3303"/>
                    </a:lnTo>
                    <a:lnTo>
                      <a:pt x="19501" y="3513"/>
                    </a:lnTo>
                    <a:lnTo>
                      <a:pt x="20014" y="3513"/>
                    </a:lnTo>
                    <a:lnTo>
                      <a:pt x="20014" y="3303"/>
                    </a:lnTo>
                    <a:lnTo>
                      <a:pt x="20387" y="3093"/>
                    </a:lnTo>
                    <a:lnTo>
                      <a:pt x="20527" y="3093"/>
                    </a:lnTo>
                    <a:lnTo>
                      <a:pt x="20527" y="3303"/>
                    </a:lnTo>
                    <a:lnTo>
                      <a:pt x="20714" y="3303"/>
                    </a:lnTo>
                    <a:lnTo>
                      <a:pt x="20527" y="3513"/>
                    </a:lnTo>
                    <a:lnTo>
                      <a:pt x="20714" y="3670"/>
                    </a:lnTo>
                    <a:lnTo>
                      <a:pt x="20900" y="3670"/>
                    </a:lnTo>
                    <a:lnTo>
                      <a:pt x="21087" y="3880"/>
                    </a:lnTo>
                    <a:lnTo>
                      <a:pt x="21087" y="4089"/>
                    </a:lnTo>
                    <a:lnTo>
                      <a:pt x="20900" y="4089"/>
                    </a:lnTo>
                    <a:lnTo>
                      <a:pt x="20900" y="4299"/>
                    </a:lnTo>
                    <a:lnTo>
                      <a:pt x="21413" y="4299"/>
                    </a:lnTo>
                    <a:lnTo>
                      <a:pt x="21413" y="4456"/>
                    </a:lnTo>
                    <a:lnTo>
                      <a:pt x="21600" y="4666"/>
                    </a:lnTo>
                    <a:lnTo>
                      <a:pt x="21413" y="4666"/>
                    </a:lnTo>
                    <a:lnTo>
                      <a:pt x="21413" y="5033"/>
                    </a:lnTo>
                    <a:lnTo>
                      <a:pt x="21227" y="5033"/>
                    </a:lnTo>
                    <a:lnTo>
                      <a:pt x="21087" y="4876"/>
                    </a:lnTo>
                    <a:lnTo>
                      <a:pt x="20900" y="5033"/>
                    </a:lnTo>
                    <a:lnTo>
                      <a:pt x="20714" y="5033"/>
                    </a:lnTo>
                    <a:lnTo>
                      <a:pt x="20527" y="5243"/>
                    </a:lnTo>
                    <a:lnTo>
                      <a:pt x="20387" y="5610"/>
                    </a:lnTo>
                    <a:lnTo>
                      <a:pt x="20200" y="5610"/>
                    </a:lnTo>
                    <a:lnTo>
                      <a:pt x="20014" y="6029"/>
                    </a:lnTo>
                    <a:lnTo>
                      <a:pt x="19874" y="6239"/>
                    </a:lnTo>
                    <a:lnTo>
                      <a:pt x="20014" y="6239"/>
                    </a:lnTo>
                    <a:lnTo>
                      <a:pt x="19874" y="6606"/>
                    </a:lnTo>
                    <a:lnTo>
                      <a:pt x="19687" y="6973"/>
                    </a:lnTo>
                    <a:lnTo>
                      <a:pt x="19874" y="7183"/>
                    </a:lnTo>
                    <a:lnTo>
                      <a:pt x="19687" y="7602"/>
                    </a:lnTo>
                    <a:lnTo>
                      <a:pt x="19687" y="7969"/>
                    </a:lnTo>
                    <a:lnTo>
                      <a:pt x="19501" y="8179"/>
                    </a:lnTo>
                    <a:lnTo>
                      <a:pt x="18987" y="8179"/>
                    </a:lnTo>
                    <a:lnTo>
                      <a:pt x="19174" y="8546"/>
                    </a:lnTo>
                    <a:lnTo>
                      <a:pt x="19174" y="8965"/>
                    </a:lnTo>
                    <a:lnTo>
                      <a:pt x="18987" y="8965"/>
                    </a:lnTo>
                    <a:lnTo>
                      <a:pt x="18987" y="9542"/>
                    </a:lnTo>
                    <a:lnTo>
                      <a:pt x="18801" y="9699"/>
                    </a:lnTo>
                    <a:lnTo>
                      <a:pt x="18801" y="9909"/>
                    </a:lnTo>
                    <a:lnTo>
                      <a:pt x="18661" y="9909"/>
                    </a:lnTo>
                    <a:lnTo>
                      <a:pt x="18661" y="10118"/>
                    </a:lnTo>
                    <a:lnTo>
                      <a:pt x="18661" y="9909"/>
                    </a:lnTo>
                    <a:lnTo>
                      <a:pt x="18474" y="9699"/>
                    </a:lnTo>
                    <a:lnTo>
                      <a:pt x="18474" y="9122"/>
                    </a:lnTo>
                    <a:lnTo>
                      <a:pt x="18288" y="9122"/>
                    </a:lnTo>
                    <a:lnTo>
                      <a:pt x="18288" y="8546"/>
                    </a:lnTo>
                    <a:lnTo>
                      <a:pt x="18148" y="8546"/>
                    </a:lnTo>
                    <a:lnTo>
                      <a:pt x="17961" y="8336"/>
                    </a:lnTo>
                    <a:lnTo>
                      <a:pt x="17961" y="8755"/>
                    </a:lnTo>
                    <a:lnTo>
                      <a:pt x="17775" y="8965"/>
                    </a:lnTo>
                    <a:lnTo>
                      <a:pt x="17961" y="8965"/>
                    </a:lnTo>
                    <a:lnTo>
                      <a:pt x="17588" y="8965"/>
                    </a:lnTo>
                    <a:lnTo>
                      <a:pt x="17588" y="8755"/>
                    </a:lnTo>
                    <a:lnTo>
                      <a:pt x="17448" y="8546"/>
                    </a:lnTo>
                    <a:lnTo>
                      <a:pt x="17448" y="8179"/>
                    </a:lnTo>
                    <a:lnTo>
                      <a:pt x="17588" y="7969"/>
                    </a:lnTo>
                    <a:lnTo>
                      <a:pt x="17588" y="8179"/>
                    </a:lnTo>
                    <a:lnTo>
                      <a:pt x="17775" y="8179"/>
                    </a:lnTo>
                    <a:lnTo>
                      <a:pt x="17775" y="7969"/>
                    </a:lnTo>
                    <a:lnTo>
                      <a:pt x="17961" y="7759"/>
                    </a:lnTo>
                    <a:lnTo>
                      <a:pt x="17961" y="7392"/>
                    </a:lnTo>
                    <a:lnTo>
                      <a:pt x="18148" y="7183"/>
                    </a:lnTo>
                    <a:lnTo>
                      <a:pt x="17961" y="7183"/>
                    </a:lnTo>
                    <a:lnTo>
                      <a:pt x="17961" y="6973"/>
                    </a:lnTo>
                    <a:lnTo>
                      <a:pt x="17775" y="7183"/>
                    </a:lnTo>
                    <a:lnTo>
                      <a:pt x="17775" y="6973"/>
                    </a:lnTo>
                    <a:lnTo>
                      <a:pt x="16235" y="6973"/>
                    </a:lnTo>
                    <a:lnTo>
                      <a:pt x="16235" y="6816"/>
                    </a:lnTo>
                    <a:lnTo>
                      <a:pt x="16048" y="6606"/>
                    </a:lnTo>
                    <a:lnTo>
                      <a:pt x="16048" y="6239"/>
                    </a:lnTo>
                    <a:lnTo>
                      <a:pt x="15722" y="6239"/>
                    </a:lnTo>
                    <a:lnTo>
                      <a:pt x="15535" y="6029"/>
                    </a:lnTo>
                    <a:lnTo>
                      <a:pt x="15349" y="6239"/>
                    </a:lnTo>
                    <a:lnTo>
                      <a:pt x="15535" y="6239"/>
                    </a:lnTo>
                    <a:lnTo>
                      <a:pt x="15349" y="6239"/>
                    </a:lnTo>
                    <a:lnTo>
                      <a:pt x="15209" y="6029"/>
                    </a:lnTo>
                    <a:lnTo>
                      <a:pt x="15209" y="5819"/>
                    </a:lnTo>
                    <a:lnTo>
                      <a:pt x="15022" y="5819"/>
                    </a:lnTo>
                    <a:lnTo>
                      <a:pt x="15022" y="6239"/>
                    </a:lnTo>
                    <a:lnTo>
                      <a:pt x="14835" y="6396"/>
                    </a:lnTo>
                    <a:lnTo>
                      <a:pt x="14835" y="6606"/>
                    </a:lnTo>
                    <a:lnTo>
                      <a:pt x="15209" y="6816"/>
                    </a:lnTo>
                    <a:lnTo>
                      <a:pt x="15349" y="6816"/>
                    </a:lnTo>
                    <a:lnTo>
                      <a:pt x="15535" y="6973"/>
                    </a:lnTo>
                    <a:lnTo>
                      <a:pt x="15349" y="7183"/>
                    </a:lnTo>
                    <a:lnTo>
                      <a:pt x="15349" y="6973"/>
                    </a:lnTo>
                    <a:lnTo>
                      <a:pt x="15209" y="7183"/>
                    </a:lnTo>
                    <a:lnTo>
                      <a:pt x="15209" y="7392"/>
                    </a:lnTo>
                    <a:lnTo>
                      <a:pt x="15022" y="7392"/>
                    </a:lnTo>
                    <a:lnTo>
                      <a:pt x="15022" y="7759"/>
                    </a:lnTo>
                    <a:lnTo>
                      <a:pt x="15209" y="7969"/>
                    </a:lnTo>
                    <a:lnTo>
                      <a:pt x="15349" y="7969"/>
                    </a:lnTo>
                    <a:lnTo>
                      <a:pt x="15535" y="8179"/>
                    </a:lnTo>
                    <a:lnTo>
                      <a:pt x="15535" y="9122"/>
                    </a:lnTo>
                    <a:lnTo>
                      <a:pt x="15862" y="9332"/>
                    </a:lnTo>
                    <a:lnTo>
                      <a:pt x="15862" y="10328"/>
                    </a:lnTo>
                    <a:lnTo>
                      <a:pt x="15722" y="10118"/>
                    </a:lnTo>
                    <a:lnTo>
                      <a:pt x="15722" y="10328"/>
                    </a:lnTo>
                    <a:lnTo>
                      <a:pt x="15722" y="10118"/>
                    </a:lnTo>
                    <a:lnTo>
                      <a:pt x="15535" y="10118"/>
                    </a:lnTo>
                    <a:lnTo>
                      <a:pt x="15535" y="9909"/>
                    </a:lnTo>
                    <a:lnTo>
                      <a:pt x="15535" y="10118"/>
                    </a:lnTo>
                    <a:lnTo>
                      <a:pt x="15209" y="10118"/>
                    </a:lnTo>
                    <a:lnTo>
                      <a:pt x="15209" y="9699"/>
                    </a:lnTo>
                    <a:lnTo>
                      <a:pt x="15022" y="9699"/>
                    </a:lnTo>
                    <a:lnTo>
                      <a:pt x="15209" y="9699"/>
                    </a:lnTo>
                    <a:lnTo>
                      <a:pt x="15022" y="9909"/>
                    </a:lnTo>
                    <a:lnTo>
                      <a:pt x="15022" y="10118"/>
                    </a:lnTo>
                    <a:lnTo>
                      <a:pt x="14835" y="10118"/>
                    </a:lnTo>
                    <a:lnTo>
                      <a:pt x="14509" y="10328"/>
                    </a:lnTo>
                    <a:lnTo>
                      <a:pt x="14322" y="10485"/>
                    </a:lnTo>
                    <a:lnTo>
                      <a:pt x="14322" y="11062"/>
                    </a:lnTo>
                    <a:lnTo>
                      <a:pt x="14136" y="11272"/>
                    </a:lnTo>
                    <a:lnTo>
                      <a:pt x="14136" y="11482"/>
                    </a:lnTo>
                    <a:lnTo>
                      <a:pt x="13809" y="11639"/>
                    </a:lnTo>
                    <a:lnTo>
                      <a:pt x="13483" y="12058"/>
                    </a:lnTo>
                    <a:lnTo>
                      <a:pt x="13483" y="11849"/>
                    </a:lnTo>
                    <a:lnTo>
                      <a:pt x="13109" y="11849"/>
                    </a:lnTo>
                    <a:lnTo>
                      <a:pt x="13109" y="12058"/>
                    </a:lnTo>
                    <a:lnTo>
                      <a:pt x="13296" y="12058"/>
                    </a:lnTo>
                    <a:lnTo>
                      <a:pt x="12783" y="12425"/>
                    </a:lnTo>
                    <a:lnTo>
                      <a:pt x="12596" y="12845"/>
                    </a:lnTo>
                    <a:lnTo>
                      <a:pt x="11896" y="13421"/>
                    </a:lnTo>
                    <a:lnTo>
                      <a:pt x="11896" y="13631"/>
                    </a:lnTo>
                    <a:lnTo>
                      <a:pt x="11756" y="13788"/>
                    </a:lnTo>
                    <a:lnTo>
                      <a:pt x="11383" y="13998"/>
                    </a:lnTo>
                    <a:lnTo>
                      <a:pt x="11197" y="13998"/>
                    </a:lnTo>
                    <a:lnTo>
                      <a:pt x="11197" y="14365"/>
                    </a:lnTo>
                    <a:lnTo>
                      <a:pt x="11057" y="14575"/>
                    </a:lnTo>
                    <a:lnTo>
                      <a:pt x="10870" y="14784"/>
                    </a:lnTo>
                    <a:lnTo>
                      <a:pt x="10357" y="14784"/>
                    </a:lnTo>
                    <a:lnTo>
                      <a:pt x="10357" y="14994"/>
                    </a:lnTo>
                    <a:lnTo>
                      <a:pt x="10170" y="15151"/>
                    </a:lnTo>
                    <a:lnTo>
                      <a:pt x="9844" y="15151"/>
                    </a:lnTo>
                    <a:lnTo>
                      <a:pt x="9657" y="15361"/>
                    </a:lnTo>
                    <a:lnTo>
                      <a:pt x="9657" y="17091"/>
                    </a:lnTo>
                    <a:lnTo>
                      <a:pt x="9844" y="17301"/>
                    </a:lnTo>
                    <a:lnTo>
                      <a:pt x="9844" y="17511"/>
                    </a:lnTo>
                    <a:lnTo>
                      <a:pt x="9657" y="18087"/>
                    </a:lnTo>
                    <a:lnTo>
                      <a:pt x="9470" y="18454"/>
                    </a:lnTo>
                    <a:lnTo>
                      <a:pt x="9470" y="18874"/>
                    </a:lnTo>
                    <a:lnTo>
                      <a:pt x="9657" y="19450"/>
                    </a:lnTo>
                    <a:lnTo>
                      <a:pt x="9657" y="19660"/>
                    </a:lnTo>
                    <a:lnTo>
                      <a:pt x="9470" y="19817"/>
                    </a:lnTo>
                    <a:lnTo>
                      <a:pt x="9330" y="19660"/>
                    </a:lnTo>
                    <a:lnTo>
                      <a:pt x="9144" y="19817"/>
                    </a:lnTo>
                    <a:lnTo>
                      <a:pt x="9144" y="20027"/>
                    </a:lnTo>
                    <a:lnTo>
                      <a:pt x="8817" y="20394"/>
                    </a:lnTo>
                    <a:lnTo>
                      <a:pt x="8957" y="20394"/>
                    </a:lnTo>
                    <a:lnTo>
                      <a:pt x="9144" y="20604"/>
                    </a:lnTo>
                    <a:lnTo>
                      <a:pt x="8631" y="20604"/>
                    </a:lnTo>
                    <a:lnTo>
                      <a:pt x="8444" y="20814"/>
                    </a:lnTo>
                    <a:lnTo>
                      <a:pt x="8304" y="21023"/>
                    </a:lnTo>
                    <a:lnTo>
                      <a:pt x="8304" y="21390"/>
                    </a:lnTo>
                    <a:lnTo>
                      <a:pt x="7931" y="21600"/>
                    </a:lnTo>
                    <a:lnTo>
                      <a:pt x="7604" y="21390"/>
                    </a:lnTo>
                    <a:lnTo>
                      <a:pt x="7418" y="21390"/>
                    </a:lnTo>
                    <a:lnTo>
                      <a:pt x="7231" y="21023"/>
                    </a:lnTo>
                    <a:lnTo>
                      <a:pt x="6905" y="20394"/>
                    </a:lnTo>
                    <a:lnTo>
                      <a:pt x="6905" y="19817"/>
                    </a:lnTo>
                    <a:lnTo>
                      <a:pt x="6718" y="19450"/>
                    </a:lnTo>
                    <a:lnTo>
                      <a:pt x="6578" y="19450"/>
                    </a:lnTo>
                    <a:lnTo>
                      <a:pt x="6578" y="19031"/>
                    </a:lnTo>
                    <a:lnTo>
                      <a:pt x="6391" y="18874"/>
                    </a:lnTo>
                    <a:lnTo>
                      <a:pt x="6018" y="18454"/>
                    </a:lnTo>
                    <a:lnTo>
                      <a:pt x="5878" y="18087"/>
                    </a:lnTo>
                    <a:lnTo>
                      <a:pt x="5692" y="17878"/>
                    </a:lnTo>
                    <a:lnTo>
                      <a:pt x="5692" y="17511"/>
                    </a:lnTo>
                    <a:lnTo>
                      <a:pt x="5505" y="17511"/>
                    </a:lnTo>
                    <a:lnTo>
                      <a:pt x="5365" y="17091"/>
                    </a:lnTo>
                    <a:lnTo>
                      <a:pt x="5365" y="16724"/>
                    </a:lnTo>
                    <a:lnTo>
                      <a:pt x="5178" y="16515"/>
                    </a:lnTo>
                    <a:lnTo>
                      <a:pt x="5178" y="16357"/>
                    </a:lnTo>
                    <a:lnTo>
                      <a:pt x="4992" y="15938"/>
                    </a:lnTo>
                    <a:lnTo>
                      <a:pt x="4805" y="15938"/>
                    </a:lnTo>
                    <a:lnTo>
                      <a:pt x="4665" y="15571"/>
                    </a:lnTo>
                    <a:lnTo>
                      <a:pt x="4665" y="15361"/>
                    </a:lnTo>
                    <a:lnTo>
                      <a:pt x="4479" y="15151"/>
                    </a:lnTo>
                    <a:lnTo>
                      <a:pt x="4292" y="14784"/>
                    </a:lnTo>
                    <a:lnTo>
                      <a:pt x="4292" y="14365"/>
                    </a:lnTo>
                    <a:lnTo>
                      <a:pt x="3965" y="13631"/>
                    </a:lnTo>
                    <a:lnTo>
                      <a:pt x="3965" y="13421"/>
                    </a:lnTo>
                    <a:lnTo>
                      <a:pt x="3779" y="13212"/>
                    </a:lnTo>
                    <a:lnTo>
                      <a:pt x="3965" y="13212"/>
                    </a:lnTo>
                    <a:lnTo>
                      <a:pt x="3779" y="13002"/>
                    </a:lnTo>
                    <a:lnTo>
                      <a:pt x="3779" y="12845"/>
                    </a:lnTo>
                    <a:lnTo>
                      <a:pt x="3965" y="12845"/>
                    </a:lnTo>
                    <a:lnTo>
                      <a:pt x="3779" y="12635"/>
                    </a:lnTo>
                    <a:lnTo>
                      <a:pt x="3779" y="12425"/>
                    </a:lnTo>
                    <a:lnTo>
                      <a:pt x="3639" y="12058"/>
                    </a:lnTo>
                    <a:lnTo>
                      <a:pt x="3452" y="11849"/>
                    </a:lnTo>
                    <a:lnTo>
                      <a:pt x="3639" y="11639"/>
                    </a:lnTo>
                    <a:lnTo>
                      <a:pt x="3639" y="10905"/>
                    </a:lnTo>
                    <a:lnTo>
                      <a:pt x="3452" y="10905"/>
                    </a:lnTo>
                    <a:lnTo>
                      <a:pt x="3452" y="10485"/>
                    </a:lnTo>
                    <a:lnTo>
                      <a:pt x="3639" y="10328"/>
                    </a:lnTo>
                    <a:lnTo>
                      <a:pt x="3779" y="10328"/>
                    </a:lnTo>
                    <a:lnTo>
                      <a:pt x="3266" y="10328"/>
                    </a:lnTo>
                    <a:lnTo>
                      <a:pt x="3266" y="9909"/>
                    </a:lnTo>
                    <a:lnTo>
                      <a:pt x="3452" y="9909"/>
                    </a:lnTo>
                    <a:lnTo>
                      <a:pt x="3639" y="9699"/>
                    </a:lnTo>
                    <a:lnTo>
                      <a:pt x="3266" y="9699"/>
                    </a:lnTo>
                    <a:lnTo>
                      <a:pt x="3079" y="9542"/>
                    </a:lnTo>
                    <a:lnTo>
                      <a:pt x="3079" y="9909"/>
                    </a:lnTo>
                    <a:lnTo>
                      <a:pt x="2939" y="10118"/>
                    </a:lnTo>
                    <a:lnTo>
                      <a:pt x="3079" y="10328"/>
                    </a:lnTo>
                    <a:lnTo>
                      <a:pt x="3079" y="10485"/>
                    </a:lnTo>
                    <a:lnTo>
                      <a:pt x="2939" y="10695"/>
                    </a:lnTo>
                    <a:lnTo>
                      <a:pt x="2752" y="10905"/>
                    </a:lnTo>
                    <a:lnTo>
                      <a:pt x="2239" y="11062"/>
                    </a:lnTo>
                    <a:lnTo>
                      <a:pt x="2053" y="11272"/>
                    </a:lnTo>
                    <a:lnTo>
                      <a:pt x="1913" y="11062"/>
                    </a:lnTo>
                    <a:lnTo>
                      <a:pt x="1213" y="10695"/>
                    </a:lnTo>
                    <a:lnTo>
                      <a:pt x="1026" y="10328"/>
                    </a:lnTo>
                    <a:lnTo>
                      <a:pt x="840" y="10328"/>
                    </a:lnTo>
                    <a:lnTo>
                      <a:pt x="513" y="9909"/>
                    </a:lnTo>
                    <a:lnTo>
                      <a:pt x="513" y="9699"/>
                    </a:lnTo>
                    <a:lnTo>
                      <a:pt x="700" y="9699"/>
                    </a:lnTo>
                    <a:lnTo>
                      <a:pt x="700" y="9909"/>
                    </a:lnTo>
                    <a:lnTo>
                      <a:pt x="840" y="9909"/>
                    </a:lnTo>
                    <a:lnTo>
                      <a:pt x="1026" y="9699"/>
                    </a:lnTo>
                    <a:lnTo>
                      <a:pt x="1026" y="9909"/>
                    </a:lnTo>
                    <a:lnTo>
                      <a:pt x="1026" y="9699"/>
                    </a:lnTo>
                    <a:lnTo>
                      <a:pt x="1353" y="9542"/>
                    </a:lnTo>
                    <a:lnTo>
                      <a:pt x="1540" y="9542"/>
                    </a:lnTo>
                    <a:lnTo>
                      <a:pt x="1726" y="9332"/>
                    </a:lnTo>
                    <a:lnTo>
                      <a:pt x="1726" y="9122"/>
                    </a:lnTo>
                    <a:lnTo>
                      <a:pt x="1540" y="9122"/>
                    </a:lnTo>
                    <a:lnTo>
                      <a:pt x="1540" y="9332"/>
                    </a:lnTo>
                    <a:lnTo>
                      <a:pt x="1026" y="9332"/>
                    </a:lnTo>
                    <a:lnTo>
                      <a:pt x="840" y="9542"/>
                    </a:lnTo>
                    <a:lnTo>
                      <a:pt x="327" y="9332"/>
                    </a:lnTo>
                    <a:lnTo>
                      <a:pt x="187" y="8965"/>
                    </a:lnTo>
                    <a:lnTo>
                      <a:pt x="0" y="8965"/>
                    </a:lnTo>
                    <a:lnTo>
                      <a:pt x="187" y="8755"/>
                    </a:lnTo>
                    <a:lnTo>
                      <a:pt x="187" y="8546"/>
                    </a:lnTo>
                    <a:lnTo>
                      <a:pt x="327" y="8546"/>
                    </a:lnTo>
                    <a:lnTo>
                      <a:pt x="187" y="8546"/>
                    </a:lnTo>
                    <a:lnTo>
                      <a:pt x="0" y="8755"/>
                    </a:lnTo>
                    <a:lnTo>
                      <a:pt x="0" y="8546"/>
                    </a:lnTo>
                    <a:lnTo>
                      <a:pt x="327" y="8179"/>
                    </a:lnTo>
                    <a:lnTo>
                      <a:pt x="1026" y="8179"/>
                    </a:lnTo>
                    <a:lnTo>
                      <a:pt x="1353" y="7969"/>
                    </a:lnTo>
                    <a:lnTo>
                      <a:pt x="1540" y="7969"/>
                    </a:lnTo>
                    <a:lnTo>
                      <a:pt x="1726" y="8179"/>
                    </a:lnTo>
                    <a:lnTo>
                      <a:pt x="1913" y="7969"/>
                    </a:lnTo>
                    <a:lnTo>
                      <a:pt x="1913" y="7759"/>
                    </a:lnTo>
                    <a:lnTo>
                      <a:pt x="1726" y="7183"/>
                    </a:lnTo>
                    <a:lnTo>
                      <a:pt x="1540" y="6973"/>
                    </a:lnTo>
                    <a:lnTo>
                      <a:pt x="1540" y="6816"/>
                    </a:lnTo>
                    <a:lnTo>
                      <a:pt x="1213" y="6816"/>
                    </a:lnTo>
                    <a:lnTo>
                      <a:pt x="1026" y="6396"/>
                    </a:lnTo>
                    <a:lnTo>
                      <a:pt x="1026" y="6029"/>
                    </a:lnTo>
                    <a:lnTo>
                      <a:pt x="513" y="6029"/>
                    </a:lnTo>
                    <a:lnTo>
                      <a:pt x="513" y="5452"/>
                    </a:lnTo>
                    <a:lnTo>
                      <a:pt x="700" y="5452"/>
                    </a:lnTo>
                    <a:lnTo>
                      <a:pt x="840" y="5033"/>
                    </a:lnTo>
                    <a:lnTo>
                      <a:pt x="1026" y="4876"/>
                    </a:lnTo>
                    <a:lnTo>
                      <a:pt x="1353" y="4876"/>
                    </a:lnTo>
                    <a:lnTo>
                      <a:pt x="1353" y="5033"/>
                    </a:lnTo>
                    <a:lnTo>
                      <a:pt x="1726" y="5033"/>
                    </a:lnTo>
                    <a:lnTo>
                      <a:pt x="2239" y="4876"/>
                    </a:lnTo>
                    <a:lnTo>
                      <a:pt x="2426" y="4666"/>
                    </a:lnTo>
                    <a:lnTo>
                      <a:pt x="2566" y="4299"/>
                    </a:lnTo>
                    <a:lnTo>
                      <a:pt x="2939" y="3880"/>
                    </a:lnTo>
                    <a:lnTo>
                      <a:pt x="2939" y="3670"/>
                    </a:lnTo>
                    <a:lnTo>
                      <a:pt x="3452" y="3093"/>
                    </a:lnTo>
                    <a:lnTo>
                      <a:pt x="3639" y="2936"/>
                    </a:lnTo>
                    <a:lnTo>
                      <a:pt x="3452" y="2726"/>
                    </a:lnTo>
                    <a:lnTo>
                      <a:pt x="3639" y="2517"/>
                    </a:lnTo>
                    <a:lnTo>
                      <a:pt x="3779" y="2307"/>
                    </a:lnTo>
                    <a:lnTo>
                      <a:pt x="3779" y="1573"/>
                    </a:lnTo>
                    <a:lnTo>
                      <a:pt x="3965" y="1153"/>
                    </a:lnTo>
                    <a:lnTo>
                      <a:pt x="4292" y="1153"/>
                    </a:lnTo>
                    <a:lnTo>
                      <a:pt x="4992" y="367"/>
                    </a:lnTo>
                    <a:lnTo>
                      <a:pt x="5178" y="210"/>
                    </a:lnTo>
                    <a:lnTo>
                      <a:pt x="5365" y="0"/>
                    </a:lnTo>
                    <a:lnTo>
                      <a:pt x="5505" y="0"/>
                    </a:lnTo>
                    <a:lnTo>
                      <a:pt x="5878" y="367"/>
                    </a:lnTo>
                    <a:lnTo>
                      <a:pt x="6018" y="210"/>
                    </a:lnTo>
                    <a:lnTo>
                      <a:pt x="6391" y="367"/>
                    </a:lnTo>
                    <a:lnTo>
                      <a:pt x="6391" y="577"/>
                    </a:lnTo>
                    <a:lnTo>
                      <a:pt x="6578" y="577"/>
                    </a:lnTo>
                    <a:lnTo>
                      <a:pt x="6905" y="786"/>
                    </a:lnTo>
                    <a:close/>
                    <a:moveTo>
                      <a:pt x="15535" y="10328"/>
                    </a:moveTo>
                    <a:close/>
                    <a:moveTo>
                      <a:pt x="15535" y="10118"/>
                    </a:moveTo>
                    <a:lnTo>
                      <a:pt x="15349" y="10118"/>
                    </a:lnTo>
                    <a:lnTo>
                      <a:pt x="15349" y="10328"/>
                    </a:lnTo>
                    <a:lnTo>
                      <a:pt x="15535" y="10328"/>
                    </a:lnTo>
                    <a:lnTo>
                      <a:pt x="15535" y="10118"/>
                    </a:lnTo>
                    <a:close/>
                    <a:moveTo>
                      <a:pt x="15349" y="10118"/>
                    </a:moveTo>
                    <a:lnTo>
                      <a:pt x="15349" y="10328"/>
                    </a:lnTo>
                    <a:lnTo>
                      <a:pt x="15349" y="10118"/>
                    </a:lnTo>
                    <a:close/>
                    <a:moveTo>
                      <a:pt x="15022" y="10328"/>
                    </a:moveTo>
                    <a:lnTo>
                      <a:pt x="15209" y="10328"/>
                    </a:lnTo>
                    <a:lnTo>
                      <a:pt x="15209" y="10118"/>
                    </a:lnTo>
                    <a:lnTo>
                      <a:pt x="15022" y="1032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8" name="Freeform 31"/>
              <p:cNvSpPr/>
              <p:nvPr/>
            </p:nvSpPr>
            <p:spPr>
              <a:xfrm>
                <a:off x="8041609" y="2845787"/>
                <a:ext cx="159588" cy="193329"/>
              </a:xfrm>
              <a:custGeom>
                <a:avLst/>
                <a:gdLst/>
                <a:ahLst/>
                <a:cxnLst>
                  <a:cxn ang="0">
                    <a:pos x="wd2" y="hd2"/>
                  </a:cxn>
                  <a:cxn ang="5400000">
                    <a:pos x="wd2" y="hd2"/>
                  </a:cxn>
                  <a:cxn ang="10800000">
                    <a:pos x="wd2" y="hd2"/>
                  </a:cxn>
                  <a:cxn ang="16200000">
                    <a:pos x="wd2" y="hd2"/>
                  </a:cxn>
                </a:cxnLst>
                <a:rect l="0" t="0" r="r" b="b"/>
                <a:pathLst>
                  <a:path w="21600" h="21600" extrusionOk="0">
                    <a:moveTo>
                      <a:pt x="21600" y="17600"/>
                    </a:moveTo>
                    <a:cubicBezTo>
                      <a:pt x="21600" y="18400"/>
                      <a:pt x="21600" y="18400"/>
                      <a:pt x="21600" y="18400"/>
                    </a:cubicBezTo>
                    <a:cubicBezTo>
                      <a:pt x="21600" y="19200"/>
                      <a:pt x="21600" y="19200"/>
                      <a:pt x="21600" y="19200"/>
                    </a:cubicBezTo>
                    <a:cubicBezTo>
                      <a:pt x="20618" y="18400"/>
                      <a:pt x="20618" y="18400"/>
                      <a:pt x="20618" y="18400"/>
                    </a:cubicBezTo>
                    <a:cubicBezTo>
                      <a:pt x="20618" y="19200"/>
                      <a:pt x="20618" y="19200"/>
                      <a:pt x="20618" y="19200"/>
                    </a:cubicBezTo>
                    <a:cubicBezTo>
                      <a:pt x="19636" y="20000"/>
                      <a:pt x="19636" y="20000"/>
                      <a:pt x="19636" y="20000"/>
                    </a:cubicBezTo>
                    <a:cubicBezTo>
                      <a:pt x="20618" y="20000"/>
                      <a:pt x="20618" y="20000"/>
                      <a:pt x="20618" y="20000"/>
                    </a:cubicBezTo>
                    <a:cubicBezTo>
                      <a:pt x="19636" y="20800"/>
                      <a:pt x="19636" y="20800"/>
                      <a:pt x="19636" y="20800"/>
                    </a:cubicBezTo>
                    <a:cubicBezTo>
                      <a:pt x="20618" y="21600"/>
                      <a:pt x="20618" y="21600"/>
                      <a:pt x="20618" y="21600"/>
                    </a:cubicBezTo>
                    <a:cubicBezTo>
                      <a:pt x="20618" y="21600"/>
                      <a:pt x="20618" y="21600"/>
                      <a:pt x="20618" y="21600"/>
                    </a:cubicBezTo>
                    <a:cubicBezTo>
                      <a:pt x="19636" y="20000"/>
                      <a:pt x="19636" y="20000"/>
                      <a:pt x="19636" y="20000"/>
                    </a:cubicBezTo>
                    <a:cubicBezTo>
                      <a:pt x="18655" y="19200"/>
                      <a:pt x="18655" y="19200"/>
                      <a:pt x="18655" y="19200"/>
                    </a:cubicBezTo>
                    <a:cubicBezTo>
                      <a:pt x="18655" y="19200"/>
                      <a:pt x="18655" y="19200"/>
                      <a:pt x="18655" y="19200"/>
                    </a:cubicBezTo>
                    <a:cubicBezTo>
                      <a:pt x="18655" y="18400"/>
                      <a:pt x="18655" y="18400"/>
                      <a:pt x="18655" y="18400"/>
                    </a:cubicBezTo>
                    <a:cubicBezTo>
                      <a:pt x="18655" y="18400"/>
                      <a:pt x="18655" y="18400"/>
                      <a:pt x="18655" y="18400"/>
                    </a:cubicBezTo>
                    <a:cubicBezTo>
                      <a:pt x="18655" y="18400"/>
                      <a:pt x="18655" y="18400"/>
                      <a:pt x="18655" y="18400"/>
                    </a:cubicBezTo>
                    <a:cubicBezTo>
                      <a:pt x="17673" y="18400"/>
                      <a:pt x="17673" y="18400"/>
                      <a:pt x="17673" y="18400"/>
                    </a:cubicBezTo>
                    <a:cubicBezTo>
                      <a:pt x="17673" y="18400"/>
                      <a:pt x="17673" y="18400"/>
                      <a:pt x="17673" y="18400"/>
                    </a:cubicBezTo>
                    <a:cubicBezTo>
                      <a:pt x="17673" y="17600"/>
                      <a:pt x="17673" y="17600"/>
                      <a:pt x="17673" y="17600"/>
                    </a:cubicBezTo>
                    <a:cubicBezTo>
                      <a:pt x="17673" y="17600"/>
                      <a:pt x="17673" y="17600"/>
                      <a:pt x="17673" y="17600"/>
                    </a:cubicBezTo>
                    <a:cubicBezTo>
                      <a:pt x="17673" y="16800"/>
                      <a:pt x="17673" y="16800"/>
                      <a:pt x="17673" y="16800"/>
                    </a:cubicBezTo>
                    <a:cubicBezTo>
                      <a:pt x="17673" y="16000"/>
                      <a:pt x="17673" y="16000"/>
                      <a:pt x="17673" y="16000"/>
                    </a:cubicBezTo>
                    <a:cubicBezTo>
                      <a:pt x="17673" y="16000"/>
                      <a:pt x="17673" y="16000"/>
                      <a:pt x="17673" y="16000"/>
                    </a:cubicBezTo>
                    <a:cubicBezTo>
                      <a:pt x="15709" y="13600"/>
                      <a:pt x="15709" y="13600"/>
                      <a:pt x="15709" y="13600"/>
                    </a:cubicBezTo>
                    <a:cubicBezTo>
                      <a:pt x="15709" y="13600"/>
                      <a:pt x="15709" y="13600"/>
                      <a:pt x="15709" y="13600"/>
                    </a:cubicBezTo>
                    <a:cubicBezTo>
                      <a:pt x="15709" y="13600"/>
                      <a:pt x="15709" y="13600"/>
                      <a:pt x="15709" y="13600"/>
                    </a:cubicBezTo>
                    <a:cubicBezTo>
                      <a:pt x="15709" y="13600"/>
                      <a:pt x="15709" y="13600"/>
                      <a:pt x="15709" y="13600"/>
                    </a:cubicBezTo>
                    <a:cubicBezTo>
                      <a:pt x="14727" y="14400"/>
                      <a:pt x="14727" y="14400"/>
                      <a:pt x="14727" y="14400"/>
                    </a:cubicBezTo>
                    <a:cubicBezTo>
                      <a:pt x="12764" y="13600"/>
                      <a:pt x="12764" y="13600"/>
                      <a:pt x="12764" y="13600"/>
                    </a:cubicBezTo>
                    <a:cubicBezTo>
                      <a:pt x="12764" y="13600"/>
                      <a:pt x="12764" y="13600"/>
                      <a:pt x="12764" y="13600"/>
                    </a:cubicBezTo>
                    <a:cubicBezTo>
                      <a:pt x="12764" y="13600"/>
                      <a:pt x="12764" y="13600"/>
                      <a:pt x="12764" y="13600"/>
                    </a:cubicBezTo>
                    <a:cubicBezTo>
                      <a:pt x="11782" y="12800"/>
                      <a:pt x="11782" y="12800"/>
                      <a:pt x="11782" y="12800"/>
                    </a:cubicBezTo>
                    <a:cubicBezTo>
                      <a:pt x="10800" y="12000"/>
                      <a:pt x="10800" y="12000"/>
                      <a:pt x="10800" y="12000"/>
                    </a:cubicBezTo>
                    <a:cubicBezTo>
                      <a:pt x="11782" y="12800"/>
                      <a:pt x="11782" y="12800"/>
                      <a:pt x="11782" y="12800"/>
                    </a:cubicBezTo>
                    <a:cubicBezTo>
                      <a:pt x="11782" y="13600"/>
                      <a:pt x="11782" y="13600"/>
                      <a:pt x="11782" y="13600"/>
                    </a:cubicBezTo>
                    <a:cubicBezTo>
                      <a:pt x="11782" y="14400"/>
                      <a:pt x="11782" y="14400"/>
                      <a:pt x="11782" y="14400"/>
                    </a:cubicBezTo>
                    <a:cubicBezTo>
                      <a:pt x="10800" y="14400"/>
                      <a:pt x="10800" y="14400"/>
                      <a:pt x="10800" y="14400"/>
                    </a:cubicBezTo>
                    <a:cubicBezTo>
                      <a:pt x="11782" y="14400"/>
                      <a:pt x="11782" y="14400"/>
                      <a:pt x="11782" y="14400"/>
                    </a:cubicBezTo>
                    <a:cubicBezTo>
                      <a:pt x="11782" y="15200"/>
                      <a:pt x="11782" y="15200"/>
                      <a:pt x="11782" y="15200"/>
                    </a:cubicBezTo>
                    <a:cubicBezTo>
                      <a:pt x="11782" y="16000"/>
                      <a:pt x="11782" y="16000"/>
                      <a:pt x="11782" y="16000"/>
                    </a:cubicBezTo>
                    <a:cubicBezTo>
                      <a:pt x="10800" y="16000"/>
                      <a:pt x="10800" y="16000"/>
                      <a:pt x="10800" y="16000"/>
                    </a:cubicBezTo>
                    <a:cubicBezTo>
                      <a:pt x="10800" y="17600"/>
                      <a:pt x="10800" y="17600"/>
                      <a:pt x="10800" y="17600"/>
                    </a:cubicBezTo>
                    <a:cubicBezTo>
                      <a:pt x="9818" y="16800"/>
                      <a:pt x="9818" y="16800"/>
                      <a:pt x="9818" y="16800"/>
                    </a:cubicBezTo>
                    <a:cubicBezTo>
                      <a:pt x="9818" y="16000"/>
                      <a:pt x="9818" y="16000"/>
                      <a:pt x="9818" y="16000"/>
                    </a:cubicBezTo>
                    <a:cubicBezTo>
                      <a:pt x="10800" y="16000"/>
                      <a:pt x="10800" y="16000"/>
                      <a:pt x="10800" y="16000"/>
                    </a:cubicBezTo>
                    <a:cubicBezTo>
                      <a:pt x="10800" y="16000"/>
                      <a:pt x="10800" y="16000"/>
                      <a:pt x="10800" y="16000"/>
                    </a:cubicBezTo>
                    <a:cubicBezTo>
                      <a:pt x="9818" y="16000"/>
                      <a:pt x="9818" y="16000"/>
                      <a:pt x="9818" y="16000"/>
                    </a:cubicBezTo>
                    <a:cubicBezTo>
                      <a:pt x="9818" y="16800"/>
                      <a:pt x="9818" y="16800"/>
                      <a:pt x="9818" y="16800"/>
                    </a:cubicBezTo>
                    <a:cubicBezTo>
                      <a:pt x="8836" y="16000"/>
                      <a:pt x="8836" y="16000"/>
                      <a:pt x="8836" y="16000"/>
                    </a:cubicBezTo>
                    <a:cubicBezTo>
                      <a:pt x="9818" y="15200"/>
                      <a:pt x="9818" y="15200"/>
                      <a:pt x="9818" y="15200"/>
                    </a:cubicBezTo>
                    <a:cubicBezTo>
                      <a:pt x="9818" y="15200"/>
                      <a:pt x="9818" y="15200"/>
                      <a:pt x="9818" y="15200"/>
                    </a:cubicBezTo>
                    <a:cubicBezTo>
                      <a:pt x="8836" y="14400"/>
                      <a:pt x="8836" y="14400"/>
                      <a:pt x="8836" y="14400"/>
                    </a:cubicBezTo>
                    <a:cubicBezTo>
                      <a:pt x="9818" y="15200"/>
                      <a:pt x="9818" y="15200"/>
                      <a:pt x="9818" y="15200"/>
                    </a:cubicBezTo>
                    <a:cubicBezTo>
                      <a:pt x="8836" y="15200"/>
                      <a:pt x="8836" y="15200"/>
                      <a:pt x="8836" y="15200"/>
                    </a:cubicBezTo>
                    <a:cubicBezTo>
                      <a:pt x="8836" y="16000"/>
                      <a:pt x="8836" y="16000"/>
                      <a:pt x="8836" y="16000"/>
                    </a:cubicBezTo>
                    <a:cubicBezTo>
                      <a:pt x="8836" y="16000"/>
                      <a:pt x="8836" y="16000"/>
                      <a:pt x="8836" y="16000"/>
                    </a:cubicBezTo>
                    <a:cubicBezTo>
                      <a:pt x="8836" y="16800"/>
                      <a:pt x="8836" y="16800"/>
                      <a:pt x="8836" y="16800"/>
                    </a:cubicBezTo>
                    <a:cubicBezTo>
                      <a:pt x="8836" y="17600"/>
                      <a:pt x="8836" y="17600"/>
                      <a:pt x="8836" y="17600"/>
                    </a:cubicBezTo>
                    <a:cubicBezTo>
                      <a:pt x="8836" y="17600"/>
                      <a:pt x="8836" y="17600"/>
                      <a:pt x="8836" y="17600"/>
                    </a:cubicBezTo>
                    <a:cubicBezTo>
                      <a:pt x="8836" y="17600"/>
                      <a:pt x="8836" y="17600"/>
                      <a:pt x="8836" y="17600"/>
                    </a:cubicBezTo>
                    <a:cubicBezTo>
                      <a:pt x="7855" y="17600"/>
                      <a:pt x="7855" y="17600"/>
                      <a:pt x="7855" y="17600"/>
                    </a:cubicBezTo>
                    <a:cubicBezTo>
                      <a:pt x="7855" y="17600"/>
                      <a:pt x="7855" y="17600"/>
                      <a:pt x="7855" y="17600"/>
                    </a:cubicBezTo>
                    <a:cubicBezTo>
                      <a:pt x="7855" y="17600"/>
                      <a:pt x="7855" y="17600"/>
                      <a:pt x="7855" y="17600"/>
                    </a:cubicBezTo>
                    <a:cubicBezTo>
                      <a:pt x="6873" y="17600"/>
                      <a:pt x="6873" y="17600"/>
                      <a:pt x="6873" y="17600"/>
                    </a:cubicBezTo>
                    <a:cubicBezTo>
                      <a:pt x="6873" y="17600"/>
                      <a:pt x="6873" y="17600"/>
                      <a:pt x="6873" y="17600"/>
                    </a:cubicBezTo>
                    <a:cubicBezTo>
                      <a:pt x="6873" y="16800"/>
                      <a:pt x="6873" y="16800"/>
                      <a:pt x="6873" y="16800"/>
                    </a:cubicBezTo>
                    <a:cubicBezTo>
                      <a:pt x="5891" y="16800"/>
                      <a:pt x="5891" y="16800"/>
                      <a:pt x="5891" y="16800"/>
                    </a:cubicBezTo>
                    <a:cubicBezTo>
                      <a:pt x="5891" y="16000"/>
                      <a:pt x="5891" y="16000"/>
                      <a:pt x="5891" y="16000"/>
                    </a:cubicBezTo>
                    <a:cubicBezTo>
                      <a:pt x="5891" y="15200"/>
                      <a:pt x="5891" y="15200"/>
                      <a:pt x="5891" y="15200"/>
                    </a:cubicBezTo>
                    <a:cubicBezTo>
                      <a:pt x="5891" y="14400"/>
                      <a:pt x="5891" y="14400"/>
                      <a:pt x="5891" y="14400"/>
                    </a:cubicBezTo>
                    <a:cubicBezTo>
                      <a:pt x="3927" y="13600"/>
                      <a:pt x="3927" y="13600"/>
                      <a:pt x="3927" y="13600"/>
                    </a:cubicBezTo>
                    <a:cubicBezTo>
                      <a:pt x="3927" y="12000"/>
                      <a:pt x="3927" y="12000"/>
                      <a:pt x="3927" y="12000"/>
                    </a:cubicBezTo>
                    <a:cubicBezTo>
                      <a:pt x="3927" y="12000"/>
                      <a:pt x="3927" y="12000"/>
                      <a:pt x="3927" y="12000"/>
                    </a:cubicBezTo>
                    <a:cubicBezTo>
                      <a:pt x="3927" y="11200"/>
                      <a:pt x="3927" y="11200"/>
                      <a:pt x="3927" y="11200"/>
                    </a:cubicBezTo>
                    <a:cubicBezTo>
                      <a:pt x="3927" y="9600"/>
                      <a:pt x="3927" y="9600"/>
                      <a:pt x="3927" y="9600"/>
                    </a:cubicBezTo>
                    <a:cubicBezTo>
                      <a:pt x="2945" y="8800"/>
                      <a:pt x="2945" y="8800"/>
                      <a:pt x="2945" y="8800"/>
                    </a:cubicBezTo>
                    <a:cubicBezTo>
                      <a:pt x="1964" y="8800"/>
                      <a:pt x="1964" y="8800"/>
                      <a:pt x="1964" y="8800"/>
                    </a:cubicBezTo>
                    <a:cubicBezTo>
                      <a:pt x="982" y="8000"/>
                      <a:pt x="982" y="8000"/>
                      <a:pt x="982" y="8000"/>
                    </a:cubicBezTo>
                    <a:cubicBezTo>
                      <a:pt x="982" y="6400"/>
                      <a:pt x="982" y="6400"/>
                      <a:pt x="982" y="6400"/>
                    </a:cubicBezTo>
                    <a:cubicBezTo>
                      <a:pt x="1964" y="6400"/>
                      <a:pt x="1964" y="6400"/>
                      <a:pt x="1964" y="6400"/>
                    </a:cubicBezTo>
                    <a:cubicBezTo>
                      <a:pt x="1964" y="5600"/>
                      <a:pt x="1964" y="5600"/>
                      <a:pt x="1964" y="5600"/>
                    </a:cubicBezTo>
                    <a:cubicBezTo>
                      <a:pt x="2945" y="4800"/>
                      <a:pt x="2945" y="4800"/>
                      <a:pt x="2945" y="4800"/>
                    </a:cubicBezTo>
                    <a:cubicBezTo>
                      <a:pt x="2945" y="5600"/>
                      <a:pt x="2945" y="5600"/>
                      <a:pt x="2945" y="5600"/>
                    </a:cubicBezTo>
                    <a:cubicBezTo>
                      <a:pt x="3927" y="4800"/>
                      <a:pt x="3927" y="4800"/>
                      <a:pt x="3927" y="4800"/>
                    </a:cubicBezTo>
                    <a:cubicBezTo>
                      <a:pt x="2945" y="4000"/>
                      <a:pt x="2945" y="4000"/>
                      <a:pt x="2945" y="4000"/>
                    </a:cubicBezTo>
                    <a:cubicBezTo>
                      <a:pt x="3927" y="4000"/>
                      <a:pt x="3927" y="4000"/>
                      <a:pt x="3927" y="4000"/>
                    </a:cubicBezTo>
                    <a:cubicBezTo>
                      <a:pt x="2945" y="4000"/>
                      <a:pt x="2945" y="4000"/>
                      <a:pt x="2945" y="4000"/>
                    </a:cubicBezTo>
                    <a:cubicBezTo>
                      <a:pt x="1964" y="4000"/>
                      <a:pt x="1964" y="4000"/>
                      <a:pt x="1964" y="4000"/>
                    </a:cubicBezTo>
                    <a:cubicBezTo>
                      <a:pt x="0" y="3200"/>
                      <a:pt x="0" y="3200"/>
                      <a:pt x="0" y="3200"/>
                    </a:cubicBezTo>
                    <a:cubicBezTo>
                      <a:pt x="0" y="2400"/>
                      <a:pt x="0" y="2400"/>
                      <a:pt x="0" y="2400"/>
                    </a:cubicBezTo>
                    <a:cubicBezTo>
                      <a:pt x="982" y="1600"/>
                      <a:pt x="982" y="1600"/>
                      <a:pt x="982" y="1600"/>
                    </a:cubicBezTo>
                    <a:cubicBezTo>
                      <a:pt x="982" y="800"/>
                      <a:pt x="982" y="800"/>
                      <a:pt x="982" y="800"/>
                    </a:cubicBezTo>
                    <a:cubicBezTo>
                      <a:pt x="982" y="800"/>
                      <a:pt x="982" y="800"/>
                      <a:pt x="982" y="800"/>
                    </a:cubicBezTo>
                    <a:cubicBezTo>
                      <a:pt x="982" y="0"/>
                      <a:pt x="982" y="0"/>
                      <a:pt x="982" y="0"/>
                    </a:cubicBezTo>
                    <a:cubicBezTo>
                      <a:pt x="982" y="0"/>
                      <a:pt x="982" y="0"/>
                      <a:pt x="982" y="0"/>
                    </a:cubicBezTo>
                    <a:cubicBezTo>
                      <a:pt x="982" y="0"/>
                      <a:pt x="982" y="0"/>
                      <a:pt x="982" y="0"/>
                    </a:cubicBezTo>
                    <a:cubicBezTo>
                      <a:pt x="1964" y="0"/>
                      <a:pt x="1964" y="0"/>
                      <a:pt x="1964" y="0"/>
                    </a:cubicBezTo>
                    <a:cubicBezTo>
                      <a:pt x="1964" y="800"/>
                      <a:pt x="1964" y="800"/>
                      <a:pt x="1964" y="800"/>
                    </a:cubicBezTo>
                    <a:cubicBezTo>
                      <a:pt x="1964" y="800"/>
                      <a:pt x="1964" y="800"/>
                      <a:pt x="1964" y="800"/>
                    </a:cubicBezTo>
                    <a:cubicBezTo>
                      <a:pt x="2945" y="1600"/>
                      <a:pt x="2945" y="1600"/>
                      <a:pt x="2945" y="1600"/>
                    </a:cubicBezTo>
                    <a:cubicBezTo>
                      <a:pt x="3927" y="1600"/>
                      <a:pt x="3927" y="1600"/>
                      <a:pt x="3927" y="1600"/>
                    </a:cubicBezTo>
                    <a:cubicBezTo>
                      <a:pt x="3927" y="1600"/>
                      <a:pt x="3927" y="1600"/>
                      <a:pt x="3927" y="1600"/>
                    </a:cubicBezTo>
                    <a:cubicBezTo>
                      <a:pt x="2945" y="1600"/>
                      <a:pt x="2945" y="1600"/>
                      <a:pt x="2945" y="1600"/>
                    </a:cubicBezTo>
                    <a:cubicBezTo>
                      <a:pt x="3927" y="800"/>
                      <a:pt x="3927" y="800"/>
                      <a:pt x="3927" y="800"/>
                    </a:cubicBezTo>
                    <a:cubicBezTo>
                      <a:pt x="3927" y="800"/>
                      <a:pt x="3927" y="800"/>
                      <a:pt x="3927" y="800"/>
                    </a:cubicBezTo>
                    <a:cubicBezTo>
                      <a:pt x="4909" y="1600"/>
                      <a:pt x="4909" y="1600"/>
                      <a:pt x="4909" y="1600"/>
                    </a:cubicBezTo>
                    <a:cubicBezTo>
                      <a:pt x="4909" y="1600"/>
                      <a:pt x="4909" y="1600"/>
                      <a:pt x="4909" y="1600"/>
                    </a:cubicBezTo>
                    <a:cubicBezTo>
                      <a:pt x="5891" y="1600"/>
                      <a:pt x="5891" y="1600"/>
                      <a:pt x="5891" y="1600"/>
                    </a:cubicBezTo>
                    <a:cubicBezTo>
                      <a:pt x="5891" y="1600"/>
                      <a:pt x="5891" y="1600"/>
                      <a:pt x="5891" y="1600"/>
                    </a:cubicBezTo>
                    <a:cubicBezTo>
                      <a:pt x="6873" y="1600"/>
                      <a:pt x="6873" y="1600"/>
                      <a:pt x="6873" y="1600"/>
                    </a:cubicBezTo>
                    <a:cubicBezTo>
                      <a:pt x="6873" y="2400"/>
                      <a:pt x="6873" y="2400"/>
                      <a:pt x="6873" y="2400"/>
                    </a:cubicBezTo>
                    <a:cubicBezTo>
                      <a:pt x="6873" y="3200"/>
                      <a:pt x="6873" y="3200"/>
                      <a:pt x="6873" y="3200"/>
                    </a:cubicBezTo>
                    <a:cubicBezTo>
                      <a:pt x="6873" y="3200"/>
                      <a:pt x="6873" y="3200"/>
                      <a:pt x="6873" y="3200"/>
                    </a:cubicBezTo>
                    <a:cubicBezTo>
                      <a:pt x="7855" y="4000"/>
                      <a:pt x="7855" y="4000"/>
                      <a:pt x="7855" y="4000"/>
                    </a:cubicBezTo>
                    <a:cubicBezTo>
                      <a:pt x="7855" y="4800"/>
                      <a:pt x="7855" y="4800"/>
                      <a:pt x="7855" y="4800"/>
                    </a:cubicBezTo>
                    <a:cubicBezTo>
                      <a:pt x="8836" y="4800"/>
                      <a:pt x="8836" y="4800"/>
                      <a:pt x="8836" y="4800"/>
                    </a:cubicBezTo>
                    <a:cubicBezTo>
                      <a:pt x="8836" y="4800"/>
                      <a:pt x="8836" y="4800"/>
                      <a:pt x="8836" y="4800"/>
                    </a:cubicBezTo>
                    <a:cubicBezTo>
                      <a:pt x="9818" y="4800"/>
                      <a:pt x="9818" y="4800"/>
                      <a:pt x="9818" y="4800"/>
                    </a:cubicBezTo>
                    <a:cubicBezTo>
                      <a:pt x="11782" y="4800"/>
                      <a:pt x="11782" y="4800"/>
                      <a:pt x="11782" y="4800"/>
                    </a:cubicBezTo>
                    <a:cubicBezTo>
                      <a:pt x="12764" y="4800"/>
                      <a:pt x="12764" y="4800"/>
                      <a:pt x="12764" y="4800"/>
                    </a:cubicBezTo>
                    <a:cubicBezTo>
                      <a:pt x="14727" y="4800"/>
                      <a:pt x="14727" y="4800"/>
                      <a:pt x="14727" y="4800"/>
                    </a:cubicBezTo>
                    <a:cubicBezTo>
                      <a:pt x="15709" y="4800"/>
                      <a:pt x="15709" y="4800"/>
                      <a:pt x="15709" y="4800"/>
                    </a:cubicBezTo>
                    <a:cubicBezTo>
                      <a:pt x="16691" y="4800"/>
                      <a:pt x="16691" y="4800"/>
                      <a:pt x="16691" y="4800"/>
                    </a:cubicBezTo>
                    <a:cubicBezTo>
                      <a:pt x="16691" y="5600"/>
                      <a:pt x="16691" y="5600"/>
                      <a:pt x="16691" y="5600"/>
                    </a:cubicBezTo>
                    <a:cubicBezTo>
                      <a:pt x="17673" y="4800"/>
                      <a:pt x="17673" y="4800"/>
                      <a:pt x="17673" y="4800"/>
                    </a:cubicBezTo>
                    <a:cubicBezTo>
                      <a:pt x="17673" y="5600"/>
                      <a:pt x="17673" y="5600"/>
                      <a:pt x="17673" y="5600"/>
                    </a:cubicBezTo>
                    <a:cubicBezTo>
                      <a:pt x="18655" y="5600"/>
                      <a:pt x="18655" y="5600"/>
                      <a:pt x="18655" y="5600"/>
                    </a:cubicBezTo>
                    <a:cubicBezTo>
                      <a:pt x="17673" y="6400"/>
                      <a:pt x="17673" y="6400"/>
                      <a:pt x="17673" y="6400"/>
                    </a:cubicBezTo>
                    <a:cubicBezTo>
                      <a:pt x="17673" y="7200"/>
                      <a:pt x="17673" y="7200"/>
                      <a:pt x="17673" y="7200"/>
                    </a:cubicBezTo>
                    <a:cubicBezTo>
                      <a:pt x="17673" y="8000"/>
                      <a:pt x="17673" y="8000"/>
                      <a:pt x="17673" y="8000"/>
                    </a:cubicBezTo>
                    <a:cubicBezTo>
                      <a:pt x="16691" y="8800"/>
                      <a:pt x="16691" y="8800"/>
                      <a:pt x="16691" y="8800"/>
                    </a:cubicBezTo>
                    <a:cubicBezTo>
                      <a:pt x="16691" y="8800"/>
                      <a:pt x="16691" y="8800"/>
                      <a:pt x="16691" y="8800"/>
                    </a:cubicBezTo>
                    <a:cubicBezTo>
                      <a:pt x="16691" y="9600"/>
                      <a:pt x="16691" y="9600"/>
                      <a:pt x="16691" y="9600"/>
                    </a:cubicBezTo>
                    <a:cubicBezTo>
                      <a:pt x="15709" y="9600"/>
                      <a:pt x="15709" y="9600"/>
                      <a:pt x="15709" y="9600"/>
                    </a:cubicBezTo>
                    <a:cubicBezTo>
                      <a:pt x="15709" y="8800"/>
                      <a:pt x="15709" y="8800"/>
                      <a:pt x="15709" y="8800"/>
                    </a:cubicBezTo>
                    <a:cubicBezTo>
                      <a:pt x="14727" y="9600"/>
                      <a:pt x="14727" y="9600"/>
                      <a:pt x="14727" y="9600"/>
                    </a:cubicBezTo>
                    <a:cubicBezTo>
                      <a:pt x="14727" y="9600"/>
                      <a:pt x="14727" y="9600"/>
                      <a:pt x="14727" y="9600"/>
                    </a:cubicBezTo>
                    <a:cubicBezTo>
                      <a:pt x="14727" y="10400"/>
                      <a:pt x="14727" y="10400"/>
                      <a:pt x="14727" y="10400"/>
                    </a:cubicBezTo>
                    <a:cubicBezTo>
                      <a:pt x="14727" y="10400"/>
                      <a:pt x="14727" y="10400"/>
                      <a:pt x="14727" y="10400"/>
                    </a:cubicBezTo>
                    <a:cubicBezTo>
                      <a:pt x="14727" y="11200"/>
                      <a:pt x="14727" y="11200"/>
                      <a:pt x="14727" y="11200"/>
                    </a:cubicBezTo>
                    <a:cubicBezTo>
                      <a:pt x="15709" y="12000"/>
                      <a:pt x="15709" y="12000"/>
                      <a:pt x="15709" y="12000"/>
                    </a:cubicBezTo>
                    <a:cubicBezTo>
                      <a:pt x="15709" y="12000"/>
                      <a:pt x="15709" y="12000"/>
                      <a:pt x="15709" y="12000"/>
                    </a:cubicBezTo>
                    <a:cubicBezTo>
                      <a:pt x="15709" y="12800"/>
                      <a:pt x="15709" y="12800"/>
                      <a:pt x="15709" y="12800"/>
                    </a:cubicBezTo>
                    <a:cubicBezTo>
                      <a:pt x="16691" y="12800"/>
                      <a:pt x="16691" y="12800"/>
                      <a:pt x="16691" y="12800"/>
                    </a:cubicBezTo>
                    <a:cubicBezTo>
                      <a:pt x="17673" y="12800"/>
                      <a:pt x="17673" y="12800"/>
                      <a:pt x="17673" y="12800"/>
                    </a:cubicBezTo>
                    <a:cubicBezTo>
                      <a:pt x="17673" y="12800"/>
                      <a:pt x="17673" y="12800"/>
                      <a:pt x="17673" y="12800"/>
                    </a:cubicBezTo>
                    <a:cubicBezTo>
                      <a:pt x="16691" y="12800"/>
                      <a:pt x="16691" y="12800"/>
                      <a:pt x="16691" y="12800"/>
                    </a:cubicBezTo>
                    <a:cubicBezTo>
                      <a:pt x="17673" y="12000"/>
                      <a:pt x="17673" y="12000"/>
                      <a:pt x="17673" y="12000"/>
                    </a:cubicBezTo>
                    <a:cubicBezTo>
                      <a:pt x="17673" y="11200"/>
                      <a:pt x="17673" y="11200"/>
                      <a:pt x="17673" y="11200"/>
                    </a:cubicBezTo>
                    <a:cubicBezTo>
                      <a:pt x="17673" y="11200"/>
                      <a:pt x="17673" y="11200"/>
                      <a:pt x="17673" y="11200"/>
                    </a:cubicBezTo>
                    <a:cubicBezTo>
                      <a:pt x="17673" y="11200"/>
                      <a:pt x="17673" y="11200"/>
                      <a:pt x="17673" y="11200"/>
                    </a:cubicBezTo>
                    <a:cubicBezTo>
                      <a:pt x="17673" y="10400"/>
                      <a:pt x="17673" y="10400"/>
                      <a:pt x="17673" y="10400"/>
                    </a:cubicBezTo>
                    <a:cubicBezTo>
                      <a:pt x="18655" y="11200"/>
                      <a:pt x="18655" y="11200"/>
                      <a:pt x="18655" y="11200"/>
                    </a:cubicBezTo>
                    <a:cubicBezTo>
                      <a:pt x="19636" y="11200"/>
                      <a:pt x="19636" y="11200"/>
                      <a:pt x="19636" y="11200"/>
                    </a:cubicBezTo>
                    <a:cubicBezTo>
                      <a:pt x="19636" y="11200"/>
                      <a:pt x="19636" y="11200"/>
                      <a:pt x="19636" y="11200"/>
                    </a:cubicBezTo>
                    <a:cubicBezTo>
                      <a:pt x="19636" y="12000"/>
                      <a:pt x="19636" y="12000"/>
                      <a:pt x="19636" y="12000"/>
                    </a:cubicBezTo>
                    <a:cubicBezTo>
                      <a:pt x="19636" y="12800"/>
                      <a:pt x="19636" y="12800"/>
                      <a:pt x="19636" y="12800"/>
                    </a:cubicBezTo>
                    <a:cubicBezTo>
                      <a:pt x="19636" y="13600"/>
                      <a:pt x="19636" y="13600"/>
                      <a:pt x="19636" y="13600"/>
                    </a:cubicBezTo>
                    <a:cubicBezTo>
                      <a:pt x="20618" y="13600"/>
                      <a:pt x="20618" y="13600"/>
                      <a:pt x="20618" y="13600"/>
                    </a:cubicBezTo>
                    <a:cubicBezTo>
                      <a:pt x="20618" y="15200"/>
                      <a:pt x="20618" y="15200"/>
                      <a:pt x="20618" y="15200"/>
                    </a:cubicBezTo>
                    <a:cubicBezTo>
                      <a:pt x="20618" y="16000"/>
                      <a:pt x="20618" y="16000"/>
                      <a:pt x="20618" y="16000"/>
                    </a:cubicBezTo>
                    <a:cubicBezTo>
                      <a:pt x="21600" y="16800"/>
                      <a:pt x="21600" y="16800"/>
                      <a:pt x="21600" y="16800"/>
                    </a:cubicBezTo>
                    <a:cubicBezTo>
                      <a:pt x="21600" y="16800"/>
                      <a:pt x="21600" y="16800"/>
                      <a:pt x="21600" y="16800"/>
                    </a:cubicBezTo>
                    <a:cubicBezTo>
                      <a:pt x="21600" y="16800"/>
                      <a:pt x="21600" y="16800"/>
                      <a:pt x="21600" y="16800"/>
                    </a:cubicBezTo>
                    <a:cubicBezTo>
                      <a:pt x="21600" y="17600"/>
                      <a:pt x="21600" y="17600"/>
                      <a:pt x="21600" y="17600"/>
                    </a:cubicBezTo>
                    <a:cubicBezTo>
                      <a:pt x="21600" y="17600"/>
                      <a:pt x="21600" y="17600"/>
                      <a:pt x="21600" y="17600"/>
                    </a:cubicBezTo>
                    <a:close/>
                    <a:moveTo>
                      <a:pt x="15709" y="15200"/>
                    </a:moveTo>
                    <a:cubicBezTo>
                      <a:pt x="15709" y="14400"/>
                      <a:pt x="15709" y="14400"/>
                      <a:pt x="15709" y="14400"/>
                    </a:cubicBezTo>
                    <a:cubicBezTo>
                      <a:pt x="15709" y="14400"/>
                      <a:pt x="15709" y="14400"/>
                      <a:pt x="15709" y="14400"/>
                    </a:cubicBezTo>
                    <a:cubicBezTo>
                      <a:pt x="15709" y="15200"/>
                      <a:pt x="15709" y="15200"/>
                      <a:pt x="15709" y="15200"/>
                    </a:cubicBezTo>
                    <a:cubicBezTo>
                      <a:pt x="15709" y="15200"/>
                      <a:pt x="15709" y="15200"/>
                      <a:pt x="15709" y="15200"/>
                    </a:cubicBezTo>
                    <a:cubicBezTo>
                      <a:pt x="15709" y="15200"/>
                      <a:pt x="15709" y="15200"/>
                      <a:pt x="15709" y="15200"/>
                    </a:cubicBezTo>
                    <a:close/>
                    <a:moveTo>
                      <a:pt x="13745" y="14400"/>
                    </a:moveTo>
                    <a:cubicBezTo>
                      <a:pt x="13745" y="15200"/>
                      <a:pt x="13745" y="15200"/>
                      <a:pt x="13745" y="15200"/>
                    </a:cubicBezTo>
                    <a:cubicBezTo>
                      <a:pt x="13745" y="16000"/>
                      <a:pt x="13745" y="16000"/>
                      <a:pt x="13745" y="16000"/>
                    </a:cubicBezTo>
                    <a:cubicBezTo>
                      <a:pt x="14727" y="16000"/>
                      <a:pt x="14727" y="16000"/>
                      <a:pt x="14727" y="16000"/>
                    </a:cubicBezTo>
                    <a:cubicBezTo>
                      <a:pt x="14727" y="15200"/>
                      <a:pt x="14727" y="15200"/>
                      <a:pt x="14727" y="15200"/>
                    </a:cubicBezTo>
                    <a:cubicBezTo>
                      <a:pt x="14727" y="15200"/>
                      <a:pt x="14727" y="15200"/>
                      <a:pt x="14727" y="15200"/>
                    </a:cubicBezTo>
                    <a:cubicBezTo>
                      <a:pt x="13745" y="14400"/>
                      <a:pt x="13745" y="14400"/>
                      <a:pt x="13745" y="14400"/>
                    </a:cubicBezTo>
                    <a:cubicBezTo>
                      <a:pt x="13745" y="14400"/>
                      <a:pt x="13745" y="14400"/>
                      <a:pt x="13745" y="14400"/>
                    </a:cubicBezTo>
                    <a:close/>
                    <a:moveTo>
                      <a:pt x="12764" y="14400"/>
                    </a:moveTo>
                    <a:cubicBezTo>
                      <a:pt x="11782" y="14400"/>
                      <a:pt x="11782" y="14400"/>
                      <a:pt x="11782" y="14400"/>
                    </a:cubicBezTo>
                    <a:cubicBezTo>
                      <a:pt x="11782" y="14400"/>
                      <a:pt x="11782" y="14400"/>
                      <a:pt x="11782" y="14400"/>
                    </a:cubicBezTo>
                    <a:cubicBezTo>
                      <a:pt x="12764" y="16000"/>
                      <a:pt x="12764" y="16000"/>
                      <a:pt x="12764" y="16000"/>
                    </a:cubicBezTo>
                    <a:cubicBezTo>
                      <a:pt x="13745" y="16000"/>
                      <a:pt x="13745" y="16000"/>
                      <a:pt x="13745" y="16000"/>
                    </a:cubicBezTo>
                    <a:cubicBezTo>
                      <a:pt x="13745" y="14400"/>
                      <a:pt x="13745" y="14400"/>
                      <a:pt x="13745" y="14400"/>
                    </a:cubicBezTo>
                    <a:lnTo>
                      <a:pt x="12764" y="14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39" name="Freeform 32"/>
              <p:cNvSpPr/>
              <p:nvPr/>
            </p:nvSpPr>
            <p:spPr>
              <a:xfrm>
                <a:off x="8057179" y="2795522"/>
                <a:ext cx="99257" cy="50266"/>
              </a:xfrm>
              <a:custGeom>
                <a:avLst/>
                <a:gdLst/>
                <a:ahLst/>
                <a:cxnLst>
                  <a:cxn ang="0">
                    <a:pos x="wd2" y="hd2"/>
                  </a:cxn>
                  <a:cxn ang="5400000">
                    <a:pos x="wd2" y="hd2"/>
                  </a:cxn>
                  <a:cxn ang="10800000">
                    <a:pos x="wd2" y="hd2"/>
                  </a:cxn>
                  <a:cxn ang="16200000">
                    <a:pos x="wd2" y="hd2"/>
                  </a:cxn>
                </a:cxnLst>
                <a:rect l="0" t="0" r="r" b="b"/>
                <a:pathLst>
                  <a:path w="21600" h="21600" extrusionOk="0">
                    <a:moveTo>
                      <a:pt x="0" y="9138"/>
                    </a:moveTo>
                    <a:lnTo>
                      <a:pt x="1271" y="9138"/>
                    </a:lnTo>
                    <a:lnTo>
                      <a:pt x="2965" y="3323"/>
                    </a:lnTo>
                    <a:lnTo>
                      <a:pt x="5929" y="0"/>
                    </a:lnTo>
                    <a:lnTo>
                      <a:pt x="9318" y="0"/>
                    </a:lnTo>
                    <a:lnTo>
                      <a:pt x="12282" y="3323"/>
                    </a:lnTo>
                    <a:lnTo>
                      <a:pt x="18635" y="3323"/>
                    </a:lnTo>
                    <a:lnTo>
                      <a:pt x="18635" y="9138"/>
                    </a:lnTo>
                    <a:lnTo>
                      <a:pt x="20329" y="12462"/>
                    </a:lnTo>
                    <a:lnTo>
                      <a:pt x="20329" y="15785"/>
                    </a:lnTo>
                    <a:lnTo>
                      <a:pt x="21600" y="15785"/>
                    </a:lnTo>
                    <a:lnTo>
                      <a:pt x="18635" y="18277"/>
                    </a:lnTo>
                    <a:lnTo>
                      <a:pt x="11012" y="18277"/>
                    </a:lnTo>
                    <a:lnTo>
                      <a:pt x="9318" y="21600"/>
                    </a:lnTo>
                    <a:lnTo>
                      <a:pt x="7624" y="21600"/>
                    </a:lnTo>
                    <a:lnTo>
                      <a:pt x="4659" y="18277"/>
                    </a:lnTo>
                    <a:lnTo>
                      <a:pt x="1271" y="18277"/>
                    </a:lnTo>
                    <a:lnTo>
                      <a:pt x="0" y="15785"/>
                    </a:lnTo>
                    <a:lnTo>
                      <a:pt x="0" y="913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0" name="Freeform 33"/>
              <p:cNvSpPr/>
              <p:nvPr/>
            </p:nvSpPr>
            <p:spPr>
              <a:xfrm>
                <a:off x="7774981" y="2731725"/>
                <a:ext cx="266628" cy="121798"/>
              </a:xfrm>
              <a:custGeom>
                <a:avLst/>
                <a:gdLst/>
                <a:ahLst/>
                <a:cxnLst>
                  <a:cxn ang="0">
                    <a:pos x="wd2" y="hd2"/>
                  </a:cxn>
                  <a:cxn ang="5400000">
                    <a:pos x="wd2" y="hd2"/>
                  </a:cxn>
                  <a:cxn ang="10800000">
                    <a:pos x="wd2" y="hd2"/>
                  </a:cxn>
                  <a:cxn ang="16200000">
                    <a:pos x="wd2" y="hd2"/>
                  </a:cxn>
                </a:cxnLst>
                <a:rect l="0" t="0" r="r" b="b"/>
                <a:pathLst>
                  <a:path w="21600" h="21600" extrusionOk="0">
                    <a:moveTo>
                      <a:pt x="631" y="0"/>
                    </a:moveTo>
                    <a:lnTo>
                      <a:pt x="1734" y="0"/>
                    </a:lnTo>
                    <a:lnTo>
                      <a:pt x="1734" y="1371"/>
                    </a:lnTo>
                    <a:lnTo>
                      <a:pt x="2365" y="1371"/>
                    </a:lnTo>
                    <a:lnTo>
                      <a:pt x="2996" y="0"/>
                    </a:lnTo>
                    <a:lnTo>
                      <a:pt x="3469" y="0"/>
                    </a:lnTo>
                    <a:lnTo>
                      <a:pt x="4730" y="1371"/>
                    </a:lnTo>
                    <a:lnTo>
                      <a:pt x="5834" y="1371"/>
                    </a:lnTo>
                    <a:lnTo>
                      <a:pt x="6464" y="3771"/>
                    </a:lnTo>
                    <a:lnTo>
                      <a:pt x="7568" y="3771"/>
                    </a:lnTo>
                    <a:lnTo>
                      <a:pt x="8199" y="5143"/>
                    </a:lnTo>
                    <a:lnTo>
                      <a:pt x="8199" y="6171"/>
                    </a:lnTo>
                    <a:lnTo>
                      <a:pt x="8829" y="6171"/>
                    </a:lnTo>
                    <a:lnTo>
                      <a:pt x="8829" y="5143"/>
                    </a:lnTo>
                    <a:lnTo>
                      <a:pt x="10564" y="5143"/>
                    </a:lnTo>
                    <a:lnTo>
                      <a:pt x="10564" y="7543"/>
                    </a:lnTo>
                    <a:lnTo>
                      <a:pt x="12928" y="7543"/>
                    </a:lnTo>
                    <a:lnTo>
                      <a:pt x="12298" y="10286"/>
                    </a:lnTo>
                    <a:lnTo>
                      <a:pt x="12928" y="11314"/>
                    </a:lnTo>
                    <a:lnTo>
                      <a:pt x="14663" y="11314"/>
                    </a:lnTo>
                    <a:lnTo>
                      <a:pt x="15293" y="10286"/>
                    </a:lnTo>
                    <a:lnTo>
                      <a:pt x="17028" y="10286"/>
                    </a:lnTo>
                    <a:lnTo>
                      <a:pt x="17028" y="11314"/>
                    </a:lnTo>
                    <a:lnTo>
                      <a:pt x="18131" y="12686"/>
                    </a:lnTo>
                    <a:lnTo>
                      <a:pt x="18131" y="14057"/>
                    </a:lnTo>
                    <a:lnTo>
                      <a:pt x="19866" y="14057"/>
                    </a:lnTo>
                    <a:lnTo>
                      <a:pt x="20496" y="12686"/>
                    </a:lnTo>
                    <a:lnTo>
                      <a:pt x="21127" y="14057"/>
                    </a:lnTo>
                    <a:lnTo>
                      <a:pt x="21127" y="16457"/>
                    </a:lnTo>
                    <a:lnTo>
                      <a:pt x="21600" y="18857"/>
                    </a:lnTo>
                    <a:lnTo>
                      <a:pt x="21127" y="21600"/>
                    </a:lnTo>
                    <a:lnTo>
                      <a:pt x="19235" y="21600"/>
                    </a:lnTo>
                    <a:lnTo>
                      <a:pt x="18762" y="20229"/>
                    </a:lnTo>
                    <a:lnTo>
                      <a:pt x="18131" y="21600"/>
                    </a:lnTo>
                    <a:lnTo>
                      <a:pt x="15766" y="20229"/>
                    </a:lnTo>
                    <a:lnTo>
                      <a:pt x="14663" y="20229"/>
                    </a:lnTo>
                    <a:lnTo>
                      <a:pt x="12928" y="18857"/>
                    </a:lnTo>
                    <a:lnTo>
                      <a:pt x="12298" y="18857"/>
                    </a:lnTo>
                    <a:lnTo>
                      <a:pt x="12298" y="17829"/>
                    </a:lnTo>
                    <a:lnTo>
                      <a:pt x="11194" y="16457"/>
                    </a:lnTo>
                    <a:lnTo>
                      <a:pt x="9302" y="17829"/>
                    </a:lnTo>
                    <a:lnTo>
                      <a:pt x="9302" y="16457"/>
                    </a:lnTo>
                    <a:lnTo>
                      <a:pt x="7568" y="16457"/>
                    </a:lnTo>
                    <a:lnTo>
                      <a:pt x="7095" y="15086"/>
                    </a:lnTo>
                    <a:lnTo>
                      <a:pt x="5834" y="15086"/>
                    </a:lnTo>
                    <a:lnTo>
                      <a:pt x="4730" y="14057"/>
                    </a:lnTo>
                    <a:lnTo>
                      <a:pt x="4099" y="12686"/>
                    </a:lnTo>
                    <a:lnTo>
                      <a:pt x="2996" y="11314"/>
                    </a:lnTo>
                    <a:lnTo>
                      <a:pt x="1734" y="10286"/>
                    </a:lnTo>
                    <a:lnTo>
                      <a:pt x="1261" y="10286"/>
                    </a:lnTo>
                    <a:lnTo>
                      <a:pt x="631" y="8914"/>
                    </a:lnTo>
                    <a:lnTo>
                      <a:pt x="0" y="8914"/>
                    </a:lnTo>
                    <a:lnTo>
                      <a:pt x="0" y="7543"/>
                    </a:lnTo>
                    <a:lnTo>
                      <a:pt x="631" y="6171"/>
                    </a:lnTo>
                    <a:lnTo>
                      <a:pt x="631"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1" name="Freeform 34"/>
              <p:cNvSpPr/>
              <p:nvPr/>
            </p:nvSpPr>
            <p:spPr>
              <a:xfrm>
                <a:off x="7163881" y="2517130"/>
                <a:ext cx="445676" cy="436923"/>
              </a:xfrm>
              <a:custGeom>
                <a:avLst/>
                <a:gdLst/>
                <a:ahLst/>
                <a:cxnLst>
                  <a:cxn ang="0">
                    <a:pos x="wd2" y="hd2"/>
                  </a:cxn>
                  <a:cxn ang="5400000">
                    <a:pos x="wd2" y="hd2"/>
                  </a:cxn>
                  <a:cxn ang="10800000">
                    <a:pos x="wd2" y="hd2"/>
                  </a:cxn>
                  <a:cxn ang="16200000">
                    <a:pos x="wd2" y="hd2"/>
                  </a:cxn>
                </a:cxnLst>
                <a:rect l="0" t="0" r="r" b="b"/>
                <a:pathLst>
                  <a:path w="21600" h="21600" extrusionOk="0">
                    <a:moveTo>
                      <a:pt x="12545" y="21600"/>
                    </a:moveTo>
                    <a:lnTo>
                      <a:pt x="12545" y="21218"/>
                    </a:lnTo>
                    <a:lnTo>
                      <a:pt x="13205" y="20549"/>
                    </a:lnTo>
                    <a:lnTo>
                      <a:pt x="14620" y="20549"/>
                    </a:lnTo>
                    <a:lnTo>
                      <a:pt x="15280" y="20166"/>
                    </a:lnTo>
                    <a:lnTo>
                      <a:pt x="15658" y="20166"/>
                    </a:lnTo>
                    <a:lnTo>
                      <a:pt x="16035" y="20549"/>
                    </a:lnTo>
                    <a:lnTo>
                      <a:pt x="16412" y="20166"/>
                    </a:lnTo>
                    <a:lnTo>
                      <a:pt x="16412" y="19784"/>
                    </a:lnTo>
                    <a:lnTo>
                      <a:pt x="16035" y="18733"/>
                    </a:lnTo>
                    <a:lnTo>
                      <a:pt x="15658" y="18350"/>
                    </a:lnTo>
                    <a:lnTo>
                      <a:pt x="15658" y="18064"/>
                    </a:lnTo>
                    <a:lnTo>
                      <a:pt x="14997" y="18064"/>
                    </a:lnTo>
                    <a:lnTo>
                      <a:pt x="14620" y="17299"/>
                    </a:lnTo>
                    <a:lnTo>
                      <a:pt x="14620" y="16630"/>
                    </a:lnTo>
                    <a:lnTo>
                      <a:pt x="13583" y="16630"/>
                    </a:lnTo>
                    <a:lnTo>
                      <a:pt x="13583" y="15579"/>
                    </a:lnTo>
                    <a:lnTo>
                      <a:pt x="13960" y="15579"/>
                    </a:lnTo>
                    <a:lnTo>
                      <a:pt x="14243" y="14814"/>
                    </a:lnTo>
                    <a:lnTo>
                      <a:pt x="14620" y="14527"/>
                    </a:lnTo>
                    <a:lnTo>
                      <a:pt x="15280" y="14527"/>
                    </a:lnTo>
                    <a:lnTo>
                      <a:pt x="15280" y="14814"/>
                    </a:lnTo>
                    <a:lnTo>
                      <a:pt x="16035" y="14814"/>
                    </a:lnTo>
                    <a:lnTo>
                      <a:pt x="17072" y="14527"/>
                    </a:lnTo>
                    <a:lnTo>
                      <a:pt x="17450" y="14145"/>
                    </a:lnTo>
                    <a:lnTo>
                      <a:pt x="17733" y="13476"/>
                    </a:lnTo>
                    <a:lnTo>
                      <a:pt x="18487" y="12712"/>
                    </a:lnTo>
                    <a:lnTo>
                      <a:pt x="18487" y="12329"/>
                    </a:lnTo>
                    <a:lnTo>
                      <a:pt x="19525" y="11278"/>
                    </a:lnTo>
                    <a:lnTo>
                      <a:pt x="19902" y="10991"/>
                    </a:lnTo>
                    <a:lnTo>
                      <a:pt x="19525" y="10609"/>
                    </a:lnTo>
                    <a:lnTo>
                      <a:pt x="19902" y="10227"/>
                    </a:lnTo>
                    <a:lnTo>
                      <a:pt x="20185" y="9844"/>
                    </a:lnTo>
                    <a:lnTo>
                      <a:pt x="20185" y="8506"/>
                    </a:lnTo>
                    <a:lnTo>
                      <a:pt x="20562" y="7742"/>
                    </a:lnTo>
                    <a:lnTo>
                      <a:pt x="21223" y="7742"/>
                    </a:lnTo>
                    <a:lnTo>
                      <a:pt x="21600" y="7359"/>
                    </a:lnTo>
                    <a:lnTo>
                      <a:pt x="21600" y="7073"/>
                    </a:lnTo>
                    <a:lnTo>
                      <a:pt x="20185" y="7073"/>
                    </a:lnTo>
                    <a:lnTo>
                      <a:pt x="20185" y="6690"/>
                    </a:lnTo>
                    <a:lnTo>
                      <a:pt x="19525" y="6308"/>
                    </a:lnTo>
                    <a:lnTo>
                      <a:pt x="19148" y="6308"/>
                    </a:lnTo>
                    <a:lnTo>
                      <a:pt x="18487" y="6021"/>
                    </a:lnTo>
                    <a:lnTo>
                      <a:pt x="18487" y="5257"/>
                    </a:lnTo>
                    <a:lnTo>
                      <a:pt x="18110" y="4588"/>
                    </a:lnTo>
                    <a:lnTo>
                      <a:pt x="17733" y="3823"/>
                    </a:lnTo>
                    <a:lnTo>
                      <a:pt x="17733" y="3536"/>
                    </a:lnTo>
                    <a:lnTo>
                      <a:pt x="18110" y="3536"/>
                    </a:lnTo>
                    <a:lnTo>
                      <a:pt x="18110" y="3154"/>
                    </a:lnTo>
                    <a:lnTo>
                      <a:pt x="18487" y="2772"/>
                    </a:lnTo>
                    <a:lnTo>
                      <a:pt x="18487" y="2485"/>
                    </a:lnTo>
                    <a:lnTo>
                      <a:pt x="18110" y="2485"/>
                    </a:lnTo>
                    <a:lnTo>
                      <a:pt x="18110" y="2103"/>
                    </a:lnTo>
                    <a:lnTo>
                      <a:pt x="17733" y="2103"/>
                    </a:lnTo>
                    <a:lnTo>
                      <a:pt x="17072" y="1720"/>
                    </a:lnTo>
                    <a:lnTo>
                      <a:pt x="17072" y="1338"/>
                    </a:lnTo>
                    <a:lnTo>
                      <a:pt x="16035" y="1338"/>
                    </a:lnTo>
                    <a:lnTo>
                      <a:pt x="16035" y="669"/>
                    </a:lnTo>
                    <a:lnTo>
                      <a:pt x="16695" y="287"/>
                    </a:lnTo>
                    <a:lnTo>
                      <a:pt x="16695" y="0"/>
                    </a:lnTo>
                    <a:lnTo>
                      <a:pt x="15280" y="0"/>
                    </a:lnTo>
                    <a:lnTo>
                      <a:pt x="14997" y="287"/>
                    </a:lnTo>
                    <a:lnTo>
                      <a:pt x="14620" y="287"/>
                    </a:lnTo>
                    <a:lnTo>
                      <a:pt x="14243" y="669"/>
                    </a:lnTo>
                    <a:lnTo>
                      <a:pt x="13960" y="1051"/>
                    </a:lnTo>
                    <a:lnTo>
                      <a:pt x="14620" y="2103"/>
                    </a:lnTo>
                    <a:lnTo>
                      <a:pt x="14997" y="2485"/>
                    </a:lnTo>
                    <a:lnTo>
                      <a:pt x="13960" y="3536"/>
                    </a:lnTo>
                    <a:lnTo>
                      <a:pt x="14243" y="3823"/>
                    </a:lnTo>
                    <a:lnTo>
                      <a:pt x="14243" y="4205"/>
                    </a:lnTo>
                    <a:lnTo>
                      <a:pt x="13960" y="4588"/>
                    </a:lnTo>
                    <a:lnTo>
                      <a:pt x="12545" y="4588"/>
                    </a:lnTo>
                    <a:lnTo>
                      <a:pt x="12545" y="5257"/>
                    </a:lnTo>
                    <a:lnTo>
                      <a:pt x="12922" y="5257"/>
                    </a:lnTo>
                    <a:lnTo>
                      <a:pt x="13205" y="5639"/>
                    </a:lnTo>
                    <a:lnTo>
                      <a:pt x="13205" y="6021"/>
                    </a:lnTo>
                    <a:lnTo>
                      <a:pt x="12545" y="6021"/>
                    </a:lnTo>
                    <a:lnTo>
                      <a:pt x="12168" y="6308"/>
                    </a:lnTo>
                    <a:lnTo>
                      <a:pt x="12168" y="8124"/>
                    </a:lnTo>
                    <a:lnTo>
                      <a:pt x="11790" y="8506"/>
                    </a:lnTo>
                    <a:lnTo>
                      <a:pt x="11507" y="8124"/>
                    </a:lnTo>
                    <a:lnTo>
                      <a:pt x="11507" y="8506"/>
                    </a:lnTo>
                    <a:lnTo>
                      <a:pt x="10753" y="8506"/>
                    </a:lnTo>
                    <a:lnTo>
                      <a:pt x="10753" y="8124"/>
                    </a:lnTo>
                    <a:lnTo>
                      <a:pt x="10470" y="8506"/>
                    </a:lnTo>
                    <a:lnTo>
                      <a:pt x="9715" y="8793"/>
                    </a:lnTo>
                    <a:lnTo>
                      <a:pt x="10093" y="8793"/>
                    </a:lnTo>
                    <a:lnTo>
                      <a:pt x="9338" y="9558"/>
                    </a:lnTo>
                    <a:lnTo>
                      <a:pt x="9055" y="9175"/>
                    </a:lnTo>
                    <a:lnTo>
                      <a:pt x="8678" y="9558"/>
                    </a:lnTo>
                    <a:lnTo>
                      <a:pt x="8300" y="9844"/>
                    </a:lnTo>
                    <a:lnTo>
                      <a:pt x="8017" y="10227"/>
                    </a:lnTo>
                    <a:lnTo>
                      <a:pt x="8017" y="11278"/>
                    </a:lnTo>
                    <a:lnTo>
                      <a:pt x="8300" y="11660"/>
                    </a:lnTo>
                    <a:lnTo>
                      <a:pt x="8017" y="11660"/>
                    </a:lnTo>
                    <a:lnTo>
                      <a:pt x="7640" y="12042"/>
                    </a:lnTo>
                    <a:lnTo>
                      <a:pt x="5565" y="12042"/>
                    </a:lnTo>
                    <a:lnTo>
                      <a:pt x="5188" y="12329"/>
                    </a:lnTo>
                    <a:lnTo>
                      <a:pt x="3773" y="12329"/>
                    </a:lnTo>
                    <a:lnTo>
                      <a:pt x="2075" y="12712"/>
                    </a:lnTo>
                    <a:lnTo>
                      <a:pt x="0" y="12042"/>
                    </a:lnTo>
                    <a:lnTo>
                      <a:pt x="1038" y="13094"/>
                    </a:lnTo>
                    <a:lnTo>
                      <a:pt x="1038" y="13476"/>
                    </a:lnTo>
                    <a:lnTo>
                      <a:pt x="1321" y="13763"/>
                    </a:lnTo>
                    <a:lnTo>
                      <a:pt x="1698" y="13763"/>
                    </a:lnTo>
                    <a:lnTo>
                      <a:pt x="2075" y="14145"/>
                    </a:lnTo>
                    <a:lnTo>
                      <a:pt x="2735" y="14145"/>
                    </a:lnTo>
                    <a:lnTo>
                      <a:pt x="2735" y="14527"/>
                    </a:lnTo>
                    <a:lnTo>
                      <a:pt x="3113" y="14527"/>
                    </a:lnTo>
                    <a:lnTo>
                      <a:pt x="3113" y="14814"/>
                    </a:lnTo>
                    <a:lnTo>
                      <a:pt x="3490" y="15196"/>
                    </a:lnTo>
                    <a:lnTo>
                      <a:pt x="3490" y="15865"/>
                    </a:lnTo>
                    <a:lnTo>
                      <a:pt x="4150" y="15865"/>
                    </a:lnTo>
                    <a:lnTo>
                      <a:pt x="4150" y="17012"/>
                    </a:lnTo>
                    <a:lnTo>
                      <a:pt x="3773" y="16630"/>
                    </a:lnTo>
                    <a:lnTo>
                      <a:pt x="2735" y="17012"/>
                    </a:lnTo>
                    <a:lnTo>
                      <a:pt x="2358" y="17299"/>
                    </a:lnTo>
                    <a:lnTo>
                      <a:pt x="2075" y="17299"/>
                    </a:lnTo>
                    <a:lnTo>
                      <a:pt x="2075" y="19497"/>
                    </a:lnTo>
                    <a:lnTo>
                      <a:pt x="2358" y="19497"/>
                    </a:lnTo>
                    <a:lnTo>
                      <a:pt x="2735" y="19115"/>
                    </a:lnTo>
                    <a:lnTo>
                      <a:pt x="4528" y="19115"/>
                    </a:lnTo>
                    <a:lnTo>
                      <a:pt x="4528" y="18733"/>
                    </a:lnTo>
                    <a:lnTo>
                      <a:pt x="4810" y="18733"/>
                    </a:lnTo>
                    <a:lnTo>
                      <a:pt x="5188" y="19115"/>
                    </a:lnTo>
                    <a:lnTo>
                      <a:pt x="5188" y="18733"/>
                    </a:lnTo>
                    <a:lnTo>
                      <a:pt x="5565" y="18733"/>
                    </a:lnTo>
                    <a:lnTo>
                      <a:pt x="5565" y="19115"/>
                    </a:lnTo>
                    <a:lnTo>
                      <a:pt x="6225" y="19115"/>
                    </a:lnTo>
                    <a:lnTo>
                      <a:pt x="6603" y="18733"/>
                    </a:lnTo>
                    <a:lnTo>
                      <a:pt x="9338" y="18733"/>
                    </a:lnTo>
                    <a:lnTo>
                      <a:pt x="9715" y="19115"/>
                    </a:lnTo>
                    <a:lnTo>
                      <a:pt x="9715" y="19497"/>
                    </a:lnTo>
                    <a:lnTo>
                      <a:pt x="10470" y="19497"/>
                    </a:lnTo>
                    <a:lnTo>
                      <a:pt x="10470" y="19784"/>
                    </a:lnTo>
                    <a:lnTo>
                      <a:pt x="10753" y="20166"/>
                    </a:lnTo>
                    <a:lnTo>
                      <a:pt x="10753" y="20835"/>
                    </a:lnTo>
                    <a:lnTo>
                      <a:pt x="11130" y="21218"/>
                    </a:lnTo>
                    <a:lnTo>
                      <a:pt x="11790" y="21218"/>
                    </a:lnTo>
                    <a:lnTo>
                      <a:pt x="12168" y="21600"/>
                    </a:lnTo>
                    <a:lnTo>
                      <a:pt x="125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2" name="Freeform 35"/>
              <p:cNvSpPr/>
              <p:nvPr/>
            </p:nvSpPr>
            <p:spPr>
              <a:xfrm>
                <a:off x="7494734" y="2493929"/>
                <a:ext cx="237434" cy="172065"/>
              </a:xfrm>
              <a:custGeom>
                <a:avLst/>
                <a:gdLst/>
                <a:ahLst/>
                <a:cxnLst>
                  <a:cxn ang="0">
                    <a:pos x="wd2" y="hd2"/>
                  </a:cxn>
                  <a:cxn ang="5400000">
                    <a:pos x="wd2" y="hd2"/>
                  </a:cxn>
                  <a:cxn ang="10800000">
                    <a:pos x="wd2" y="hd2"/>
                  </a:cxn>
                  <a:cxn ang="16200000">
                    <a:pos x="wd2" y="hd2"/>
                  </a:cxn>
                </a:cxnLst>
                <a:rect l="0" t="0" r="r" b="b"/>
                <a:pathLst>
                  <a:path w="21600" h="21600" extrusionOk="0">
                    <a:moveTo>
                      <a:pt x="10446" y="21600"/>
                    </a:moveTo>
                    <a:lnTo>
                      <a:pt x="12393" y="18930"/>
                    </a:lnTo>
                    <a:lnTo>
                      <a:pt x="13102" y="18202"/>
                    </a:lnTo>
                    <a:lnTo>
                      <a:pt x="13810" y="17231"/>
                    </a:lnTo>
                    <a:lnTo>
                      <a:pt x="14341" y="17231"/>
                    </a:lnTo>
                    <a:lnTo>
                      <a:pt x="15757" y="18930"/>
                    </a:lnTo>
                    <a:lnTo>
                      <a:pt x="16289" y="18202"/>
                    </a:lnTo>
                    <a:lnTo>
                      <a:pt x="17705" y="18930"/>
                    </a:lnTo>
                    <a:lnTo>
                      <a:pt x="17705" y="19901"/>
                    </a:lnTo>
                    <a:lnTo>
                      <a:pt x="18413" y="19901"/>
                    </a:lnTo>
                    <a:lnTo>
                      <a:pt x="19652" y="20872"/>
                    </a:lnTo>
                    <a:lnTo>
                      <a:pt x="20361" y="19901"/>
                    </a:lnTo>
                    <a:lnTo>
                      <a:pt x="21600" y="19901"/>
                    </a:lnTo>
                    <a:lnTo>
                      <a:pt x="20892" y="18202"/>
                    </a:lnTo>
                    <a:lnTo>
                      <a:pt x="20892" y="16261"/>
                    </a:lnTo>
                    <a:lnTo>
                      <a:pt x="20361" y="16261"/>
                    </a:lnTo>
                    <a:lnTo>
                      <a:pt x="19652" y="14562"/>
                    </a:lnTo>
                    <a:lnTo>
                      <a:pt x="19652" y="12620"/>
                    </a:lnTo>
                    <a:lnTo>
                      <a:pt x="18944" y="11892"/>
                    </a:lnTo>
                    <a:lnTo>
                      <a:pt x="18413" y="11892"/>
                    </a:lnTo>
                    <a:lnTo>
                      <a:pt x="17705" y="9951"/>
                    </a:lnTo>
                    <a:lnTo>
                      <a:pt x="16997" y="9222"/>
                    </a:lnTo>
                    <a:lnTo>
                      <a:pt x="15757" y="8252"/>
                    </a:lnTo>
                    <a:lnTo>
                      <a:pt x="14341" y="6310"/>
                    </a:lnTo>
                    <a:lnTo>
                      <a:pt x="11685" y="6310"/>
                    </a:lnTo>
                    <a:lnTo>
                      <a:pt x="11685" y="5582"/>
                    </a:lnTo>
                    <a:lnTo>
                      <a:pt x="11154" y="5582"/>
                    </a:lnTo>
                    <a:lnTo>
                      <a:pt x="11154" y="4611"/>
                    </a:lnTo>
                    <a:lnTo>
                      <a:pt x="9207" y="1942"/>
                    </a:lnTo>
                    <a:lnTo>
                      <a:pt x="8498" y="0"/>
                    </a:lnTo>
                    <a:lnTo>
                      <a:pt x="6551" y="0"/>
                    </a:lnTo>
                    <a:lnTo>
                      <a:pt x="6551" y="971"/>
                    </a:lnTo>
                    <a:lnTo>
                      <a:pt x="5843" y="0"/>
                    </a:lnTo>
                    <a:lnTo>
                      <a:pt x="5134" y="0"/>
                    </a:lnTo>
                    <a:lnTo>
                      <a:pt x="4603" y="1942"/>
                    </a:lnTo>
                    <a:lnTo>
                      <a:pt x="3187" y="1942"/>
                    </a:lnTo>
                    <a:lnTo>
                      <a:pt x="1239" y="2912"/>
                    </a:lnTo>
                    <a:lnTo>
                      <a:pt x="1239" y="3640"/>
                    </a:lnTo>
                    <a:lnTo>
                      <a:pt x="0" y="4611"/>
                    </a:lnTo>
                    <a:lnTo>
                      <a:pt x="0" y="6310"/>
                    </a:lnTo>
                    <a:lnTo>
                      <a:pt x="1948" y="6310"/>
                    </a:lnTo>
                    <a:lnTo>
                      <a:pt x="1948" y="7281"/>
                    </a:lnTo>
                    <a:lnTo>
                      <a:pt x="3187" y="8252"/>
                    </a:lnTo>
                    <a:lnTo>
                      <a:pt x="3895" y="8252"/>
                    </a:lnTo>
                    <a:lnTo>
                      <a:pt x="3895" y="9222"/>
                    </a:lnTo>
                    <a:lnTo>
                      <a:pt x="4603" y="9222"/>
                    </a:lnTo>
                    <a:lnTo>
                      <a:pt x="4603" y="9951"/>
                    </a:lnTo>
                    <a:lnTo>
                      <a:pt x="3895" y="10921"/>
                    </a:lnTo>
                    <a:lnTo>
                      <a:pt x="3895" y="11892"/>
                    </a:lnTo>
                    <a:lnTo>
                      <a:pt x="3187" y="11892"/>
                    </a:lnTo>
                    <a:lnTo>
                      <a:pt x="3187" y="12620"/>
                    </a:lnTo>
                    <a:lnTo>
                      <a:pt x="3895" y="14562"/>
                    </a:lnTo>
                    <a:lnTo>
                      <a:pt x="4603" y="16261"/>
                    </a:lnTo>
                    <a:lnTo>
                      <a:pt x="4603" y="18202"/>
                    </a:lnTo>
                    <a:lnTo>
                      <a:pt x="5843" y="18930"/>
                    </a:lnTo>
                    <a:lnTo>
                      <a:pt x="6551" y="18930"/>
                    </a:lnTo>
                    <a:lnTo>
                      <a:pt x="7790" y="19901"/>
                    </a:lnTo>
                    <a:lnTo>
                      <a:pt x="7790" y="20872"/>
                    </a:lnTo>
                    <a:lnTo>
                      <a:pt x="10446" y="20872"/>
                    </a:lnTo>
                    <a:lnTo>
                      <a:pt x="10446"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3" name="Freeform 36"/>
              <p:cNvSpPr/>
              <p:nvPr/>
            </p:nvSpPr>
            <p:spPr>
              <a:xfrm>
                <a:off x="7134690" y="2451399"/>
                <a:ext cx="424269" cy="322859"/>
              </a:xfrm>
              <a:custGeom>
                <a:avLst/>
                <a:gdLst/>
                <a:ahLst/>
                <a:cxnLst>
                  <a:cxn ang="0">
                    <a:pos x="wd2" y="hd2"/>
                  </a:cxn>
                  <a:cxn ang="5400000">
                    <a:pos x="wd2" y="hd2"/>
                  </a:cxn>
                  <a:cxn ang="10800000">
                    <a:pos x="wd2" y="hd2"/>
                  </a:cxn>
                  <a:cxn ang="16200000">
                    <a:pos x="wd2" y="hd2"/>
                  </a:cxn>
                </a:cxnLst>
                <a:rect l="0" t="0" r="r" b="b"/>
                <a:pathLst>
                  <a:path w="21600" h="21600" extrusionOk="0">
                    <a:moveTo>
                      <a:pt x="18727" y="2846"/>
                    </a:moveTo>
                    <a:lnTo>
                      <a:pt x="19420" y="2457"/>
                    </a:lnTo>
                    <a:lnTo>
                      <a:pt x="19817" y="1940"/>
                    </a:lnTo>
                    <a:lnTo>
                      <a:pt x="19817" y="2457"/>
                    </a:lnTo>
                    <a:lnTo>
                      <a:pt x="20510" y="2457"/>
                    </a:lnTo>
                    <a:lnTo>
                      <a:pt x="20906" y="1940"/>
                    </a:lnTo>
                    <a:lnTo>
                      <a:pt x="21600" y="1940"/>
                    </a:lnTo>
                    <a:lnTo>
                      <a:pt x="21600" y="2457"/>
                    </a:lnTo>
                    <a:lnTo>
                      <a:pt x="20906" y="2846"/>
                    </a:lnTo>
                    <a:lnTo>
                      <a:pt x="21204" y="2846"/>
                    </a:lnTo>
                    <a:lnTo>
                      <a:pt x="20906" y="3880"/>
                    </a:lnTo>
                    <a:lnTo>
                      <a:pt x="20114" y="3880"/>
                    </a:lnTo>
                    <a:lnTo>
                      <a:pt x="18727" y="4398"/>
                    </a:lnTo>
                    <a:lnTo>
                      <a:pt x="17538" y="4398"/>
                    </a:lnTo>
                    <a:lnTo>
                      <a:pt x="17240" y="4786"/>
                    </a:lnTo>
                    <a:lnTo>
                      <a:pt x="16844" y="4786"/>
                    </a:lnTo>
                    <a:lnTo>
                      <a:pt x="16448" y="5303"/>
                    </a:lnTo>
                    <a:lnTo>
                      <a:pt x="16150" y="5820"/>
                    </a:lnTo>
                    <a:lnTo>
                      <a:pt x="16844" y="7243"/>
                    </a:lnTo>
                    <a:lnTo>
                      <a:pt x="17240" y="7760"/>
                    </a:lnTo>
                    <a:lnTo>
                      <a:pt x="16150" y="9183"/>
                    </a:lnTo>
                    <a:lnTo>
                      <a:pt x="16448" y="9571"/>
                    </a:lnTo>
                    <a:lnTo>
                      <a:pt x="16448" y="10089"/>
                    </a:lnTo>
                    <a:lnTo>
                      <a:pt x="16150" y="10606"/>
                    </a:lnTo>
                    <a:lnTo>
                      <a:pt x="14664" y="10606"/>
                    </a:lnTo>
                    <a:lnTo>
                      <a:pt x="14664" y="11511"/>
                    </a:lnTo>
                    <a:lnTo>
                      <a:pt x="15061" y="11511"/>
                    </a:lnTo>
                    <a:lnTo>
                      <a:pt x="15358" y="12029"/>
                    </a:lnTo>
                    <a:lnTo>
                      <a:pt x="15358" y="12546"/>
                    </a:lnTo>
                    <a:lnTo>
                      <a:pt x="14664" y="12546"/>
                    </a:lnTo>
                    <a:lnTo>
                      <a:pt x="14268" y="12934"/>
                    </a:lnTo>
                    <a:lnTo>
                      <a:pt x="14268" y="15392"/>
                    </a:lnTo>
                    <a:lnTo>
                      <a:pt x="13872" y="15909"/>
                    </a:lnTo>
                    <a:lnTo>
                      <a:pt x="13574" y="15392"/>
                    </a:lnTo>
                    <a:lnTo>
                      <a:pt x="13574" y="15909"/>
                    </a:lnTo>
                    <a:lnTo>
                      <a:pt x="12782" y="15909"/>
                    </a:lnTo>
                    <a:lnTo>
                      <a:pt x="12782" y="15392"/>
                    </a:lnTo>
                    <a:lnTo>
                      <a:pt x="12484" y="15909"/>
                    </a:lnTo>
                    <a:lnTo>
                      <a:pt x="11692" y="16297"/>
                    </a:lnTo>
                    <a:lnTo>
                      <a:pt x="12088" y="16297"/>
                    </a:lnTo>
                    <a:lnTo>
                      <a:pt x="11295" y="17332"/>
                    </a:lnTo>
                    <a:lnTo>
                      <a:pt x="10998" y="16814"/>
                    </a:lnTo>
                    <a:lnTo>
                      <a:pt x="10602" y="17332"/>
                    </a:lnTo>
                    <a:lnTo>
                      <a:pt x="10206" y="17720"/>
                    </a:lnTo>
                    <a:lnTo>
                      <a:pt x="9908" y="18237"/>
                    </a:lnTo>
                    <a:lnTo>
                      <a:pt x="9908" y="19660"/>
                    </a:lnTo>
                    <a:lnTo>
                      <a:pt x="10206" y="20177"/>
                    </a:lnTo>
                    <a:lnTo>
                      <a:pt x="9908" y="20177"/>
                    </a:lnTo>
                    <a:lnTo>
                      <a:pt x="9512" y="20695"/>
                    </a:lnTo>
                    <a:lnTo>
                      <a:pt x="7332" y="20695"/>
                    </a:lnTo>
                    <a:lnTo>
                      <a:pt x="6936" y="21083"/>
                    </a:lnTo>
                    <a:lnTo>
                      <a:pt x="5450" y="21083"/>
                    </a:lnTo>
                    <a:lnTo>
                      <a:pt x="3666" y="21600"/>
                    </a:lnTo>
                    <a:lnTo>
                      <a:pt x="1486" y="20695"/>
                    </a:lnTo>
                    <a:lnTo>
                      <a:pt x="2873" y="18754"/>
                    </a:lnTo>
                    <a:lnTo>
                      <a:pt x="2873" y="18237"/>
                    </a:lnTo>
                    <a:lnTo>
                      <a:pt x="2576" y="17720"/>
                    </a:lnTo>
                    <a:lnTo>
                      <a:pt x="2873" y="17332"/>
                    </a:lnTo>
                    <a:lnTo>
                      <a:pt x="2576" y="16297"/>
                    </a:lnTo>
                    <a:lnTo>
                      <a:pt x="1090" y="16297"/>
                    </a:lnTo>
                    <a:lnTo>
                      <a:pt x="1090" y="15909"/>
                    </a:lnTo>
                    <a:lnTo>
                      <a:pt x="694" y="15392"/>
                    </a:lnTo>
                    <a:lnTo>
                      <a:pt x="1090" y="15392"/>
                    </a:lnTo>
                    <a:lnTo>
                      <a:pt x="694" y="14357"/>
                    </a:lnTo>
                    <a:lnTo>
                      <a:pt x="297" y="13451"/>
                    </a:lnTo>
                    <a:lnTo>
                      <a:pt x="297" y="12934"/>
                    </a:lnTo>
                    <a:lnTo>
                      <a:pt x="694" y="12029"/>
                    </a:lnTo>
                    <a:lnTo>
                      <a:pt x="297" y="12029"/>
                    </a:lnTo>
                    <a:lnTo>
                      <a:pt x="297" y="11511"/>
                    </a:lnTo>
                    <a:lnTo>
                      <a:pt x="0" y="10994"/>
                    </a:lnTo>
                    <a:lnTo>
                      <a:pt x="0" y="10606"/>
                    </a:lnTo>
                    <a:lnTo>
                      <a:pt x="297" y="10089"/>
                    </a:lnTo>
                    <a:lnTo>
                      <a:pt x="0" y="10089"/>
                    </a:lnTo>
                    <a:lnTo>
                      <a:pt x="0" y="9571"/>
                    </a:lnTo>
                    <a:lnTo>
                      <a:pt x="297" y="9571"/>
                    </a:lnTo>
                    <a:lnTo>
                      <a:pt x="694" y="9183"/>
                    </a:lnTo>
                    <a:lnTo>
                      <a:pt x="297" y="8666"/>
                    </a:lnTo>
                    <a:lnTo>
                      <a:pt x="694" y="8149"/>
                    </a:lnTo>
                    <a:lnTo>
                      <a:pt x="694" y="7243"/>
                    </a:lnTo>
                    <a:lnTo>
                      <a:pt x="1090" y="7760"/>
                    </a:lnTo>
                    <a:lnTo>
                      <a:pt x="2576" y="7760"/>
                    </a:lnTo>
                    <a:lnTo>
                      <a:pt x="2576" y="8149"/>
                    </a:lnTo>
                    <a:lnTo>
                      <a:pt x="3270" y="8149"/>
                    </a:lnTo>
                    <a:lnTo>
                      <a:pt x="3666" y="7760"/>
                    </a:lnTo>
                    <a:lnTo>
                      <a:pt x="3666" y="7243"/>
                    </a:lnTo>
                    <a:lnTo>
                      <a:pt x="3963" y="7243"/>
                    </a:lnTo>
                    <a:lnTo>
                      <a:pt x="3666" y="6726"/>
                    </a:lnTo>
                    <a:lnTo>
                      <a:pt x="4360" y="6726"/>
                    </a:lnTo>
                    <a:lnTo>
                      <a:pt x="5152" y="6208"/>
                    </a:lnTo>
                    <a:lnTo>
                      <a:pt x="5152" y="5820"/>
                    </a:lnTo>
                    <a:lnTo>
                      <a:pt x="5450" y="5820"/>
                    </a:lnTo>
                    <a:lnTo>
                      <a:pt x="5450" y="4786"/>
                    </a:lnTo>
                    <a:lnTo>
                      <a:pt x="5846" y="4398"/>
                    </a:lnTo>
                    <a:lnTo>
                      <a:pt x="5846" y="3363"/>
                    </a:lnTo>
                    <a:lnTo>
                      <a:pt x="6539" y="3363"/>
                    </a:lnTo>
                    <a:lnTo>
                      <a:pt x="7332" y="2846"/>
                    </a:lnTo>
                    <a:lnTo>
                      <a:pt x="9116" y="2846"/>
                    </a:lnTo>
                    <a:lnTo>
                      <a:pt x="9512" y="3363"/>
                    </a:lnTo>
                    <a:lnTo>
                      <a:pt x="9908" y="3363"/>
                    </a:lnTo>
                    <a:lnTo>
                      <a:pt x="9908" y="2846"/>
                    </a:lnTo>
                    <a:lnTo>
                      <a:pt x="10206" y="3363"/>
                    </a:lnTo>
                    <a:lnTo>
                      <a:pt x="10602" y="3880"/>
                    </a:lnTo>
                    <a:lnTo>
                      <a:pt x="11295" y="3880"/>
                    </a:lnTo>
                    <a:lnTo>
                      <a:pt x="11692" y="3363"/>
                    </a:lnTo>
                    <a:lnTo>
                      <a:pt x="12088" y="3363"/>
                    </a:lnTo>
                    <a:lnTo>
                      <a:pt x="12088" y="2846"/>
                    </a:lnTo>
                    <a:lnTo>
                      <a:pt x="12484" y="2846"/>
                    </a:lnTo>
                    <a:lnTo>
                      <a:pt x="12782" y="3363"/>
                    </a:lnTo>
                    <a:lnTo>
                      <a:pt x="13178" y="3363"/>
                    </a:lnTo>
                    <a:lnTo>
                      <a:pt x="13178" y="2457"/>
                    </a:lnTo>
                    <a:lnTo>
                      <a:pt x="14268" y="2457"/>
                    </a:lnTo>
                    <a:lnTo>
                      <a:pt x="14268" y="1423"/>
                    </a:lnTo>
                    <a:lnTo>
                      <a:pt x="14664" y="1035"/>
                    </a:lnTo>
                    <a:lnTo>
                      <a:pt x="14664" y="0"/>
                    </a:lnTo>
                    <a:lnTo>
                      <a:pt x="15358" y="0"/>
                    </a:lnTo>
                    <a:lnTo>
                      <a:pt x="15358" y="517"/>
                    </a:lnTo>
                    <a:lnTo>
                      <a:pt x="15754" y="517"/>
                    </a:lnTo>
                    <a:lnTo>
                      <a:pt x="15754" y="1423"/>
                    </a:lnTo>
                    <a:lnTo>
                      <a:pt x="16150" y="1423"/>
                    </a:lnTo>
                    <a:lnTo>
                      <a:pt x="16150" y="3880"/>
                    </a:lnTo>
                    <a:lnTo>
                      <a:pt x="16448" y="3880"/>
                    </a:lnTo>
                    <a:lnTo>
                      <a:pt x="16448" y="4398"/>
                    </a:lnTo>
                    <a:lnTo>
                      <a:pt x="17538" y="4398"/>
                    </a:lnTo>
                    <a:lnTo>
                      <a:pt x="17538" y="3880"/>
                    </a:lnTo>
                    <a:lnTo>
                      <a:pt x="17934" y="3880"/>
                    </a:lnTo>
                    <a:lnTo>
                      <a:pt x="18330" y="3363"/>
                    </a:lnTo>
                    <a:lnTo>
                      <a:pt x="18330" y="2846"/>
                    </a:lnTo>
                    <a:lnTo>
                      <a:pt x="18727" y="284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4" name="Freeform 37"/>
              <p:cNvSpPr/>
              <p:nvPr/>
            </p:nvSpPr>
            <p:spPr>
              <a:xfrm>
                <a:off x="5476543" y="1770884"/>
                <a:ext cx="202404" cy="143064"/>
              </a:xfrm>
              <a:custGeom>
                <a:avLst/>
                <a:gdLst/>
                <a:ahLst/>
                <a:cxnLst>
                  <a:cxn ang="0">
                    <a:pos x="wd2" y="hd2"/>
                  </a:cxn>
                  <a:cxn ang="5400000">
                    <a:pos x="wd2" y="hd2"/>
                  </a:cxn>
                  <a:cxn ang="10800000">
                    <a:pos x="wd2" y="hd2"/>
                  </a:cxn>
                  <a:cxn ang="16200000">
                    <a:pos x="wd2" y="hd2"/>
                  </a:cxn>
                </a:cxnLst>
                <a:rect l="0" t="0" r="r" b="b"/>
                <a:pathLst>
                  <a:path w="21600" h="21600" extrusionOk="0">
                    <a:moveTo>
                      <a:pt x="15429" y="20520"/>
                    </a:moveTo>
                    <a:cubicBezTo>
                      <a:pt x="15429" y="21600"/>
                      <a:pt x="15429" y="21600"/>
                      <a:pt x="15429" y="21600"/>
                    </a:cubicBezTo>
                    <a:cubicBezTo>
                      <a:pt x="16200" y="21600"/>
                      <a:pt x="16200" y="21600"/>
                      <a:pt x="16200" y="21600"/>
                    </a:cubicBezTo>
                    <a:cubicBezTo>
                      <a:pt x="16971" y="20520"/>
                      <a:pt x="16971" y="20520"/>
                      <a:pt x="16971" y="20520"/>
                    </a:cubicBezTo>
                    <a:cubicBezTo>
                      <a:pt x="16971" y="20520"/>
                      <a:pt x="16971" y="20520"/>
                      <a:pt x="16971" y="20520"/>
                    </a:cubicBezTo>
                    <a:cubicBezTo>
                      <a:pt x="16971" y="20520"/>
                      <a:pt x="16971" y="20520"/>
                      <a:pt x="16971" y="20520"/>
                    </a:cubicBezTo>
                    <a:cubicBezTo>
                      <a:pt x="16971" y="19440"/>
                      <a:pt x="16971" y="19440"/>
                      <a:pt x="16971" y="19440"/>
                    </a:cubicBezTo>
                    <a:cubicBezTo>
                      <a:pt x="16971" y="19440"/>
                      <a:pt x="16971" y="19440"/>
                      <a:pt x="16971" y="19440"/>
                    </a:cubicBezTo>
                    <a:cubicBezTo>
                      <a:pt x="16200" y="19440"/>
                      <a:pt x="16200" y="19440"/>
                      <a:pt x="16200" y="19440"/>
                    </a:cubicBezTo>
                    <a:cubicBezTo>
                      <a:pt x="16200" y="19440"/>
                      <a:pt x="16200" y="19440"/>
                      <a:pt x="16200" y="19440"/>
                    </a:cubicBezTo>
                    <a:cubicBezTo>
                      <a:pt x="16200" y="19440"/>
                      <a:pt x="16200" y="19440"/>
                      <a:pt x="16200" y="19440"/>
                    </a:cubicBezTo>
                    <a:cubicBezTo>
                      <a:pt x="15429" y="19440"/>
                      <a:pt x="15429" y="19440"/>
                      <a:pt x="15429" y="19440"/>
                    </a:cubicBezTo>
                    <a:cubicBezTo>
                      <a:pt x="15429" y="19440"/>
                      <a:pt x="15429" y="19440"/>
                      <a:pt x="15429" y="19440"/>
                    </a:cubicBezTo>
                    <a:cubicBezTo>
                      <a:pt x="16200" y="19440"/>
                      <a:pt x="16200" y="19440"/>
                      <a:pt x="16200" y="19440"/>
                    </a:cubicBezTo>
                    <a:cubicBezTo>
                      <a:pt x="16200" y="19440"/>
                      <a:pt x="16200" y="19440"/>
                      <a:pt x="16200" y="19440"/>
                    </a:cubicBezTo>
                    <a:cubicBezTo>
                      <a:pt x="15429" y="20520"/>
                      <a:pt x="15429" y="20520"/>
                      <a:pt x="15429" y="20520"/>
                    </a:cubicBezTo>
                    <a:cubicBezTo>
                      <a:pt x="15429" y="20520"/>
                      <a:pt x="15429" y="20520"/>
                      <a:pt x="15429" y="20520"/>
                    </a:cubicBezTo>
                    <a:close/>
                    <a:moveTo>
                      <a:pt x="20057" y="15120"/>
                    </a:moveTo>
                    <a:cubicBezTo>
                      <a:pt x="20057" y="16200"/>
                      <a:pt x="20057" y="16200"/>
                      <a:pt x="20057" y="16200"/>
                    </a:cubicBezTo>
                    <a:cubicBezTo>
                      <a:pt x="20057" y="17280"/>
                      <a:pt x="20057" y="17280"/>
                      <a:pt x="20057" y="17280"/>
                    </a:cubicBezTo>
                    <a:cubicBezTo>
                      <a:pt x="21600" y="17280"/>
                      <a:pt x="21600" y="17280"/>
                      <a:pt x="21600" y="17280"/>
                    </a:cubicBezTo>
                    <a:cubicBezTo>
                      <a:pt x="21600" y="16200"/>
                      <a:pt x="21600" y="16200"/>
                      <a:pt x="21600" y="16200"/>
                    </a:cubicBezTo>
                    <a:cubicBezTo>
                      <a:pt x="20829" y="15120"/>
                      <a:pt x="20829" y="15120"/>
                      <a:pt x="20829" y="15120"/>
                    </a:cubicBezTo>
                    <a:cubicBezTo>
                      <a:pt x="20057" y="15120"/>
                      <a:pt x="20057" y="15120"/>
                      <a:pt x="20057" y="15120"/>
                    </a:cubicBezTo>
                    <a:close/>
                    <a:moveTo>
                      <a:pt x="13886" y="12960"/>
                    </a:moveTo>
                    <a:cubicBezTo>
                      <a:pt x="13114" y="14040"/>
                      <a:pt x="13114" y="14040"/>
                      <a:pt x="13114" y="14040"/>
                    </a:cubicBezTo>
                    <a:cubicBezTo>
                      <a:pt x="13886" y="14040"/>
                      <a:pt x="13886" y="14040"/>
                      <a:pt x="13886" y="14040"/>
                    </a:cubicBezTo>
                    <a:cubicBezTo>
                      <a:pt x="13886" y="12960"/>
                      <a:pt x="13886" y="12960"/>
                      <a:pt x="13886" y="12960"/>
                    </a:cubicBezTo>
                    <a:close/>
                    <a:moveTo>
                      <a:pt x="11571" y="17280"/>
                    </a:moveTo>
                    <a:cubicBezTo>
                      <a:pt x="11571" y="17280"/>
                      <a:pt x="11571" y="17280"/>
                      <a:pt x="11571" y="17280"/>
                    </a:cubicBezTo>
                    <a:cubicBezTo>
                      <a:pt x="10800" y="17280"/>
                      <a:pt x="10800" y="17280"/>
                      <a:pt x="10800" y="17280"/>
                    </a:cubicBezTo>
                    <a:cubicBezTo>
                      <a:pt x="11571" y="16200"/>
                      <a:pt x="11571" y="16200"/>
                      <a:pt x="11571" y="16200"/>
                    </a:cubicBezTo>
                    <a:cubicBezTo>
                      <a:pt x="11571" y="16200"/>
                      <a:pt x="11571" y="16200"/>
                      <a:pt x="11571" y="16200"/>
                    </a:cubicBezTo>
                    <a:cubicBezTo>
                      <a:pt x="10800" y="16200"/>
                      <a:pt x="10800" y="16200"/>
                      <a:pt x="10800" y="16200"/>
                    </a:cubicBezTo>
                    <a:cubicBezTo>
                      <a:pt x="10029" y="16200"/>
                      <a:pt x="10029" y="16200"/>
                      <a:pt x="10029" y="16200"/>
                    </a:cubicBezTo>
                    <a:cubicBezTo>
                      <a:pt x="10029" y="15120"/>
                      <a:pt x="10029" y="15120"/>
                      <a:pt x="10029" y="15120"/>
                    </a:cubicBezTo>
                    <a:cubicBezTo>
                      <a:pt x="10029" y="14040"/>
                      <a:pt x="10029" y="14040"/>
                      <a:pt x="10029" y="14040"/>
                    </a:cubicBezTo>
                    <a:cubicBezTo>
                      <a:pt x="9257" y="14040"/>
                      <a:pt x="9257" y="14040"/>
                      <a:pt x="9257" y="14040"/>
                    </a:cubicBezTo>
                    <a:cubicBezTo>
                      <a:pt x="9257" y="12960"/>
                      <a:pt x="9257" y="12960"/>
                      <a:pt x="9257" y="12960"/>
                    </a:cubicBezTo>
                    <a:cubicBezTo>
                      <a:pt x="10029" y="12960"/>
                      <a:pt x="10029" y="12960"/>
                      <a:pt x="10029" y="12960"/>
                    </a:cubicBezTo>
                    <a:cubicBezTo>
                      <a:pt x="10029" y="11880"/>
                      <a:pt x="10029" y="11880"/>
                      <a:pt x="10029" y="11880"/>
                    </a:cubicBezTo>
                    <a:cubicBezTo>
                      <a:pt x="10029" y="11880"/>
                      <a:pt x="10029" y="11880"/>
                      <a:pt x="10029" y="11880"/>
                    </a:cubicBezTo>
                    <a:cubicBezTo>
                      <a:pt x="10800" y="12960"/>
                      <a:pt x="10800" y="12960"/>
                      <a:pt x="10800" y="12960"/>
                    </a:cubicBezTo>
                    <a:cubicBezTo>
                      <a:pt x="10800" y="12960"/>
                      <a:pt x="10800" y="12960"/>
                      <a:pt x="10800" y="12960"/>
                    </a:cubicBezTo>
                    <a:cubicBezTo>
                      <a:pt x="11571" y="12960"/>
                      <a:pt x="11571" y="12960"/>
                      <a:pt x="11571" y="12960"/>
                    </a:cubicBezTo>
                    <a:cubicBezTo>
                      <a:pt x="11571" y="12960"/>
                      <a:pt x="11571" y="12960"/>
                      <a:pt x="11571" y="12960"/>
                    </a:cubicBezTo>
                    <a:cubicBezTo>
                      <a:pt x="11571" y="12960"/>
                      <a:pt x="11571" y="12960"/>
                      <a:pt x="11571" y="12960"/>
                    </a:cubicBezTo>
                    <a:cubicBezTo>
                      <a:pt x="11571" y="12960"/>
                      <a:pt x="11571" y="12960"/>
                      <a:pt x="11571" y="12960"/>
                    </a:cubicBezTo>
                    <a:cubicBezTo>
                      <a:pt x="11571" y="11880"/>
                      <a:pt x="11571" y="11880"/>
                      <a:pt x="11571" y="11880"/>
                    </a:cubicBezTo>
                    <a:cubicBezTo>
                      <a:pt x="10800" y="11880"/>
                      <a:pt x="10800" y="11880"/>
                      <a:pt x="10800" y="11880"/>
                    </a:cubicBezTo>
                    <a:cubicBezTo>
                      <a:pt x="11571" y="10800"/>
                      <a:pt x="11571" y="10800"/>
                      <a:pt x="11571" y="10800"/>
                    </a:cubicBezTo>
                    <a:cubicBezTo>
                      <a:pt x="12343" y="10800"/>
                      <a:pt x="12343" y="10800"/>
                      <a:pt x="12343" y="10800"/>
                    </a:cubicBezTo>
                    <a:cubicBezTo>
                      <a:pt x="13114" y="10800"/>
                      <a:pt x="13114" y="10800"/>
                      <a:pt x="13114" y="10800"/>
                    </a:cubicBezTo>
                    <a:cubicBezTo>
                      <a:pt x="13114" y="11880"/>
                      <a:pt x="13114" y="11880"/>
                      <a:pt x="13114" y="11880"/>
                    </a:cubicBezTo>
                    <a:cubicBezTo>
                      <a:pt x="13114" y="12960"/>
                      <a:pt x="13114" y="12960"/>
                      <a:pt x="13114" y="12960"/>
                    </a:cubicBezTo>
                    <a:cubicBezTo>
                      <a:pt x="13114" y="14040"/>
                      <a:pt x="13114" y="14040"/>
                      <a:pt x="13114" y="14040"/>
                    </a:cubicBezTo>
                    <a:cubicBezTo>
                      <a:pt x="12343" y="14040"/>
                      <a:pt x="12343" y="14040"/>
                      <a:pt x="12343" y="14040"/>
                    </a:cubicBezTo>
                    <a:cubicBezTo>
                      <a:pt x="12343" y="14040"/>
                      <a:pt x="12343" y="14040"/>
                      <a:pt x="12343" y="14040"/>
                    </a:cubicBezTo>
                    <a:cubicBezTo>
                      <a:pt x="13114" y="15120"/>
                      <a:pt x="13114" y="15120"/>
                      <a:pt x="13114" y="15120"/>
                    </a:cubicBezTo>
                    <a:cubicBezTo>
                      <a:pt x="13114" y="15120"/>
                      <a:pt x="13114" y="15120"/>
                      <a:pt x="13114" y="15120"/>
                    </a:cubicBezTo>
                    <a:cubicBezTo>
                      <a:pt x="13114" y="16200"/>
                      <a:pt x="13114" y="16200"/>
                      <a:pt x="13114" y="16200"/>
                    </a:cubicBezTo>
                    <a:cubicBezTo>
                      <a:pt x="12343" y="16200"/>
                      <a:pt x="12343" y="16200"/>
                      <a:pt x="12343" y="16200"/>
                    </a:cubicBezTo>
                    <a:cubicBezTo>
                      <a:pt x="12343" y="17280"/>
                      <a:pt x="12343" y="17280"/>
                      <a:pt x="12343" y="17280"/>
                    </a:cubicBezTo>
                    <a:cubicBezTo>
                      <a:pt x="11571" y="17280"/>
                      <a:pt x="11571" y="17280"/>
                      <a:pt x="11571" y="17280"/>
                    </a:cubicBezTo>
                    <a:close/>
                    <a:moveTo>
                      <a:pt x="12343" y="17280"/>
                    </a:moveTo>
                    <a:cubicBezTo>
                      <a:pt x="12343" y="17280"/>
                      <a:pt x="12343" y="17280"/>
                      <a:pt x="12343" y="17280"/>
                    </a:cubicBezTo>
                    <a:cubicBezTo>
                      <a:pt x="12343" y="17280"/>
                      <a:pt x="12343" y="17280"/>
                      <a:pt x="12343" y="17280"/>
                    </a:cubicBezTo>
                    <a:cubicBezTo>
                      <a:pt x="13114" y="17280"/>
                      <a:pt x="13114" y="17280"/>
                      <a:pt x="13114" y="17280"/>
                    </a:cubicBezTo>
                    <a:cubicBezTo>
                      <a:pt x="13114" y="16200"/>
                      <a:pt x="13114" y="16200"/>
                      <a:pt x="13114" y="16200"/>
                    </a:cubicBezTo>
                    <a:cubicBezTo>
                      <a:pt x="12343" y="17280"/>
                      <a:pt x="12343" y="17280"/>
                      <a:pt x="12343" y="17280"/>
                    </a:cubicBezTo>
                    <a:cubicBezTo>
                      <a:pt x="12343" y="17280"/>
                      <a:pt x="12343" y="17280"/>
                      <a:pt x="12343" y="17280"/>
                    </a:cubicBezTo>
                    <a:close/>
                    <a:moveTo>
                      <a:pt x="10029" y="17280"/>
                    </a:moveTo>
                    <a:cubicBezTo>
                      <a:pt x="10029" y="18360"/>
                      <a:pt x="10029" y="18360"/>
                      <a:pt x="10029" y="18360"/>
                    </a:cubicBezTo>
                    <a:cubicBezTo>
                      <a:pt x="10800" y="18360"/>
                      <a:pt x="10800" y="18360"/>
                      <a:pt x="10800" y="18360"/>
                    </a:cubicBezTo>
                    <a:cubicBezTo>
                      <a:pt x="10800" y="18360"/>
                      <a:pt x="10800" y="18360"/>
                      <a:pt x="10800" y="18360"/>
                    </a:cubicBezTo>
                    <a:cubicBezTo>
                      <a:pt x="11571" y="17280"/>
                      <a:pt x="11571" y="17280"/>
                      <a:pt x="11571" y="17280"/>
                    </a:cubicBezTo>
                    <a:cubicBezTo>
                      <a:pt x="11571" y="17280"/>
                      <a:pt x="11571" y="17280"/>
                      <a:pt x="11571" y="17280"/>
                    </a:cubicBezTo>
                    <a:cubicBezTo>
                      <a:pt x="12343" y="17280"/>
                      <a:pt x="12343" y="17280"/>
                      <a:pt x="12343" y="17280"/>
                    </a:cubicBezTo>
                    <a:cubicBezTo>
                      <a:pt x="12343" y="18360"/>
                      <a:pt x="12343" y="18360"/>
                      <a:pt x="12343" y="18360"/>
                    </a:cubicBezTo>
                    <a:cubicBezTo>
                      <a:pt x="11571" y="18360"/>
                      <a:pt x="11571" y="18360"/>
                      <a:pt x="11571" y="18360"/>
                    </a:cubicBezTo>
                    <a:cubicBezTo>
                      <a:pt x="11571" y="19440"/>
                      <a:pt x="11571" y="19440"/>
                      <a:pt x="11571" y="19440"/>
                    </a:cubicBezTo>
                    <a:cubicBezTo>
                      <a:pt x="11571" y="19440"/>
                      <a:pt x="11571" y="19440"/>
                      <a:pt x="11571" y="19440"/>
                    </a:cubicBezTo>
                    <a:cubicBezTo>
                      <a:pt x="11571" y="18360"/>
                      <a:pt x="11571" y="18360"/>
                      <a:pt x="11571" y="18360"/>
                    </a:cubicBezTo>
                    <a:cubicBezTo>
                      <a:pt x="10800" y="19440"/>
                      <a:pt x="10800" y="19440"/>
                      <a:pt x="10800" y="19440"/>
                    </a:cubicBezTo>
                    <a:cubicBezTo>
                      <a:pt x="10029" y="19440"/>
                      <a:pt x="10029" y="19440"/>
                      <a:pt x="10029" y="19440"/>
                    </a:cubicBezTo>
                    <a:cubicBezTo>
                      <a:pt x="9257" y="19440"/>
                      <a:pt x="9257" y="19440"/>
                      <a:pt x="9257" y="19440"/>
                    </a:cubicBezTo>
                    <a:cubicBezTo>
                      <a:pt x="9257" y="18360"/>
                      <a:pt x="9257" y="18360"/>
                      <a:pt x="9257" y="18360"/>
                    </a:cubicBezTo>
                    <a:cubicBezTo>
                      <a:pt x="9257" y="18360"/>
                      <a:pt x="9257" y="18360"/>
                      <a:pt x="9257" y="18360"/>
                    </a:cubicBezTo>
                    <a:cubicBezTo>
                      <a:pt x="9257" y="18360"/>
                      <a:pt x="9257" y="18360"/>
                      <a:pt x="9257" y="18360"/>
                    </a:cubicBezTo>
                    <a:cubicBezTo>
                      <a:pt x="9257" y="17280"/>
                      <a:pt x="9257" y="17280"/>
                      <a:pt x="9257" y="17280"/>
                    </a:cubicBezTo>
                    <a:cubicBezTo>
                      <a:pt x="10029" y="17280"/>
                      <a:pt x="10029" y="17280"/>
                      <a:pt x="10029" y="17280"/>
                    </a:cubicBezTo>
                    <a:close/>
                    <a:moveTo>
                      <a:pt x="6943" y="12960"/>
                    </a:moveTo>
                    <a:cubicBezTo>
                      <a:pt x="7714" y="11880"/>
                      <a:pt x="7714" y="11880"/>
                      <a:pt x="7714" y="11880"/>
                    </a:cubicBezTo>
                    <a:cubicBezTo>
                      <a:pt x="7714" y="10800"/>
                      <a:pt x="7714" y="10800"/>
                      <a:pt x="7714" y="10800"/>
                    </a:cubicBezTo>
                    <a:cubicBezTo>
                      <a:pt x="7714" y="11880"/>
                      <a:pt x="7714" y="11880"/>
                      <a:pt x="7714" y="11880"/>
                    </a:cubicBezTo>
                    <a:cubicBezTo>
                      <a:pt x="7714" y="12960"/>
                      <a:pt x="7714" y="12960"/>
                      <a:pt x="7714" y="12960"/>
                    </a:cubicBezTo>
                    <a:cubicBezTo>
                      <a:pt x="6943" y="12960"/>
                      <a:pt x="6943" y="12960"/>
                      <a:pt x="6943" y="12960"/>
                    </a:cubicBezTo>
                    <a:close/>
                    <a:moveTo>
                      <a:pt x="6943" y="17280"/>
                    </a:moveTo>
                    <a:cubicBezTo>
                      <a:pt x="7714" y="18360"/>
                      <a:pt x="7714" y="18360"/>
                      <a:pt x="7714" y="18360"/>
                    </a:cubicBezTo>
                    <a:cubicBezTo>
                      <a:pt x="7714" y="18360"/>
                      <a:pt x="7714" y="18360"/>
                      <a:pt x="7714" y="18360"/>
                    </a:cubicBezTo>
                    <a:cubicBezTo>
                      <a:pt x="6943" y="17280"/>
                      <a:pt x="6943" y="17280"/>
                      <a:pt x="6943" y="17280"/>
                    </a:cubicBezTo>
                    <a:close/>
                    <a:moveTo>
                      <a:pt x="8486" y="16200"/>
                    </a:moveTo>
                    <a:cubicBezTo>
                      <a:pt x="8486" y="17280"/>
                      <a:pt x="8486" y="17280"/>
                      <a:pt x="8486" y="17280"/>
                    </a:cubicBezTo>
                    <a:cubicBezTo>
                      <a:pt x="7714" y="18360"/>
                      <a:pt x="7714" y="18360"/>
                      <a:pt x="7714" y="18360"/>
                    </a:cubicBezTo>
                    <a:cubicBezTo>
                      <a:pt x="8486" y="18360"/>
                      <a:pt x="8486" y="18360"/>
                      <a:pt x="8486" y="18360"/>
                    </a:cubicBezTo>
                    <a:cubicBezTo>
                      <a:pt x="8486" y="18360"/>
                      <a:pt x="8486" y="18360"/>
                      <a:pt x="8486" y="18360"/>
                    </a:cubicBezTo>
                    <a:cubicBezTo>
                      <a:pt x="9257" y="17280"/>
                      <a:pt x="9257" y="17280"/>
                      <a:pt x="9257" y="17280"/>
                    </a:cubicBezTo>
                    <a:cubicBezTo>
                      <a:pt x="9257" y="17280"/>
                      <a:pt x="8486" y="16200"/>
                      <a:pt x="8486" y="16200"/>
                    </a:cubicBezTo>
                    <a:close/>
                    <a:moveTo>
                      <a:pt x="5400" y="14040"/>
                    </a:moveTo>
                    <a:cubicBezTo>
                      <a:pt x="6171" y="14040"/>
                      <a:pt x="6171" y="14040"/>
                      <a:pt x="6171" y="14040"/>
                    </a:cubicBezTo>
                    <a:cubicBezTo>
                      <a:pt x="6943" y="14040"/>
                      <a:pt x="6943" y="14040"/>
                      <a:pt x="6943" y="14040"/>
                    </a:cubicBezTo>
                    <a:cubicBezTo>
                      <a:pt x="7714" y="14040"/>
                      <a:pt x="7714" y="14040"/>
                      <a:pt x="7714" y="14040"/>
                    </a:cubicBezTo>
                    <a:cubicBezTo>
                      <a:pt x="7714" y="15120"/>
                      <a:pt x="7714" y="15120"/>
                      <a:pt x="7714" y="15120"/>
                    </a:cubicBezTo>
                    <a:cubicBezTo>
                      <a:pt x="8486" y="16200"/>
                      <a:pt x="8486" y="16200"/>
                      <a:pt x="8486" y="16200"/>
                    </a:cubicBezTo>
                    <a:cubicBezTo>
                      <a:pt x="7714" y="17280"/>
                      <a:pt x="7714" y="17280"/>
                      <a:pt x="7714" y="17280"/>
                    </a:cubicBezTo>
                    <a:cubicBezTo>
                      <a:pt x="6943" y="17280"/>
                      <a:pt x="6943" y="17280"/>
                      <a:pt x="6943" y="17280"/>
                    </a:cubicBezTo>
                    <a:cubicBezTo>
                      <a:pt x="6943" y="17280"/>
                      <a:pt x="6943" y="17280"/>
                      <a:pt x="6943" y="17280"/>
                    </a:cubicBezTo>
                    <a:cubicBezTo>
                      <a:pt x="6171" y="17280"/>
                      <a:pt x="6171" y="17280"/>
                      <a:pt x="6171" y="17280"/>
                    </a:cubicBezTo>
                    <a:cubicBezTo>
                      <a:pt x="5400" y="16200"/>
                      <a:pt x="5400" y="16200"/>
                      <a:pt x="5400" y="16200"/>
                    </a:cubicBezTo>
                    <a:cubicBezTo>
                      <a:pt x="5400" y="15120"/>
                      <a:pt x="5400" y="15120"/>
                      <a:pt x="5400" y="15120"/>
                    </a:cubicBezTo>
                    <a:cubicBezTo>
                      <a:pt x="5400" y="14040"/>
                      <a:pt x="5400" y="14040"/>
                      <a:pt x="5400" y="14040"/>
                    </a:cubicBezTo>
                    <a:close/>
                    <a:moveTo>
                      <a:pt x="8486" y="3240"/>
                    </a:moveTo>
                    <a:cubicBezTo>
                      <a:pt x="8486" y="2160"/>
                      <a:pt x="8486" y="2160"/>
                      <a:pt x="8486" y="2160"/>
                    </a:cubicBezTo>
                    <a:cubicBezTo>
                      <a:pt x="9257" y="2160"/>
                      <a:pt x="9257" y="2160"/>
                      <a:pt x="9257" y="2160"/>
                    </a:cubicBezTo>
                    <a:cubicBezTo>
                      <a:pt x="8486" y="3240"/>
                      <a:pt x="8486" y="3240"/>
                      <a:pt x="8486" y="3240"/>
                    </a:cubicBezTo>
                    <a:cubicBezTo>
                      <a:pt x="8486" y="3240"/>
                      <a:pt x="8486" y="3240"/>
                      <a:pt x="8486" y="3240"/>
                    </a:cubicBezTo>
                    <a:close/>
                    <a:moveTo>
                      <a:pt x="2314" y="7560"/>
                    </a:moveTo>
                    <a:cubicBezTo>
                      <a:pt x="2314" y="6480"/>
                      <a:pt x="2314" y="6480"/>
                      <a:pt x="2314" y="6480"/>
                    </a:cubicBezTo>
                    <a:cubicBezTo>
                      <a:pt x="2314" y="5400"/>
                      <a:pt x="2314" y="5400"/>
                      <a:pt x="2314" y="5400"/>
                    </a:cubicBezTo>
                    <a:cubicBezTo>
                      <a:pt x="3086" y="5400"/>
                      <a:pt x="3086" y="5400"/>
                      <a:pt x="3086" y="5400"/>
                    </a:cubicBezTo>
                    <a:cubicBezTo>
                      <a:pt x="3086" y="6480"/>
                      <a:pt x="3086" y="6480"/>
                      <a:pt x="3086" y="6480"/>
                    </a:cubicBezTo>
                    <a:cubicBezTo>
                      <a:pt x="2314" y="7560"/>
                      <a:pt x="2314" y="7560"/>
                      <a:pt x="2314" y="7560"/>
                    </a:cubicBezTo>
                    <a:cubicBezTo>
                      <a:pt x="2314" y="7560"/>
                      <a:pt x="2314" y="7560"/>
                      <a:pt x="2314" y="7560"/>
                    </a:cubicBezTo>
                    <a:close/>
                    <a:moveTo>
                      <a:pt x="1543" y="7560"/>
                    </a:moveTo>
                    <a:cubicBezTo>
                      <a:pt x="1543" y="6480"/>
                      <a:pt x="1543" y="6480"/>
                      <a:pt x="1543" y="6480"/>
                    </a:cubicBezTo>
                    <a:cubicBezTo>
                      <a:pt x="1543" y="6480"/>
                      <a:pt x="1543" y="6480"/>
                      <a:pt x="1543" y="6480"/>
                    </a:cubicBezTo>
                    <a:cubicBezTo>
                      <a:pt x="3086" y="5400"/>
                      <a:pt x="3086" y="5400"/>
                      <a:pt x="3086" y="5400"/>
                    </a:cubicBezTo>
                    <a:cubicBezTo>
                      <a:pt x="3086" y="5400"/>
                      <a:pt x="3086" y="5400"/>
                      <a:pt x="3086" y="5400"/>
                    </a:cubicBezTo>
                    <a:cubicBezTo>
                      <a:pt x="3857" y="5400"/>
                      <a:pt x="3857" y="5400"/>
                      <a:pt x="3857" y="5400"/>
                    </a:cubicBezTo>
                    <a:cubicBezTo>
                      <a:pt x="4629" y="5400"/>
                      <a:pt x="4629" y="5400"/>
                      <a:pt x="4629" y="5400"/>
                    </a:cubicBezTo>
                    <a:cubicBezTo>
                      <a:pt x="4629" y="5400"/>
                      <a:pt x="4629" y="5400"/>
                      <a:pt x="4629" y="5400"/>
                    </a:cubicBezTo>
                    <a:cubicBezTo>
                      <a:pt x="5400" y="5400"/>
                      <a:pt x="5400" y="5400"/>
                      <a:pt x="5400" y="5400"/>
                    </a:cubicBezTo>
                    <a:cubicBezTo>
                      <a:pt x="6171" y="5400"/>
                      <a:pt x="6171" y="5400"/>
                      <a:pt x="6171" y="5400"/>
                    </a:cubicBezTo>
                    <a:cubicBezTo>
                      <a:pt x="6171" y="5400"/>
                      <a:pt x="6171" y="5400"/>
                      <a:pt x="6171" y="5400"/>
                    </a:cubicBezTo>
                    <a:cubicBezTo>
                      <a:pt x="6943" y="3240"/>
                      <a:pt x="6943" y="3240"/>
                      <a:pt x="6943" y="3240"/>
                    </a:cubicBezTo>
                    <a:cubicBezTo>
                      <a:pt x="6943" y="3240"/>
                      <a:pt x="6943" y="3240"/>
                      <a:pt x="6943" y="3240"/>
                    </a:cubicBezTo>
                    <a:cubicBezTo>
                      <a:pt x="6943" y="2160"/>
                      <a:pt x="6943" y="2160"/>
                      <a:pt x="6943" y="2160"/>
                    </a:cubicBezTo>
                    <a:cubicBezTo>
                      <a:pt x="6943" y="1080"/>
                      <a:pt x="6943" y="1080"/>
                      <a:pt x="6943" y="1080"/>
                    </a:cubicBezTo>
                    <a:cubicBezTo>
                      <a:pt x="7714" y="0"/>
                      <a:pt x="7714" y="0"/>
                      <a:pt x="7714" y="0"/>
                    </a:cubicBezTo>
                    <a:cubicBezTo>
                      <a:pt x="7714" y="0"/>
                      <a:pt x="7714" y="0"/>
                      <a:pt x="7714" y="0"/>
                    </a:cubicBezTo>
                    <a:cubicBezTo>
                      <a:pt x="6171" y="1080"/>
                      <a:pt x="6171" y="1080"/>
                      <a:pt x="6171" y="1080"/>
                    </a:cubicBezTo>
                    <a:cubicBezTo>
                      <a:pt x="5400" y="2160"/>
                      <a:pt x="5400" y="2160"/>
                      <a:pt x="5400" y="2160"/>
                    </a:cubicBezTo>
                    <a:cubicBezTo>
                      <a:pt x="4629" y="2160"/>
                      <a:pt x="4629" y="2160"/>
                      <a:pt x="4629" y="2160"/>
                    </a:cubicBezTo>
                    <a:cubicBezTo>
                      <a:pt x="4629" y="2160"/>
                      <a:pt x="4629" y="2160"/>
                      <a:pt x="4629" y="2160"/>
                    </a:cubicBezTo>
                    <a:cubicBezTo>
                      <a:pt x="3857" y="3240"/>
                      <a:pt x="3857" y="3240"/>
                      <a:pt x="3857" y="3240"/>
                    </a:cubicBezTo>
                    <a:cubicBezTo>
                      <a:pt x="3857" y="4320"/>
                      <a:pt x="3857" y="4320"/>
                      <a:pt x="3857" y="4320"/>
                    </a:cubicBezTo>
                    <a:cubicBezTo>
                      <a:pt x="3086" y="4320"/>
                      <a:pt x="3086" y="4320"/>
                      <a:pt x="3086" y="4320"/>
                    </a:cubicBezTo>
                    <a:cubicBezTo>
                      <a:pt x="2314" y="5400"/>
                      <a:pt x="2314" y="5400"/>
                      <a:pt x="2314" y="5400"/>
                    </a:cubicBezTo>
                    <a:cubicBezTo>
                      <a:pt x="1543" y="5400"/>
                      <a:pt x="1543" y="5400"/>
                      <a:pt x="1543" y="5400"/>
                    </a:cubicBezTo>
                    <a:cubicBezTo>
                      <a:pt x="1543" y="5400"/>
                      <a:pt x="1543" y="5400"/>
                      <a:pt x="1543" y="5400"/>
                    </a:cubicBezTo>
                    <a:cubicBezTo>
                      <a:pt x="771" y="5400"/>
                      <a:pt x="771" y="5400"/>
                      <a:pt x="771" y="5400"/>
                    </a:cubicBezTo>
                    <a:cubicBezTo>
                      <a:pt x="771" y="6480"/>
                      <a:pt x="771" y="6480"/>
                      <a:pt x="771" y="6480"/>
                    </a:cubicBezTo>
                    <a:cubicBezTo>
                      <a:pt x="771" y="6480"/>
                      <a:pt x="771" y="6480"/>
                      <a:pt x="771" y="6480"/>
                    </a:cubicBezTo>
                    <a:cubicBezTo>
                      <a:pt x="771" y="6480"/>
                      <a:pt x="771" y="6480"/>
                      <a:pt x="771" y="6480"/>
                    </a:cubicBezTo>
                    <a:cubicBezTo>
                      <a:pt x="1543" y="7560"/>
                      <a:pt x="1543" y="7560"/>
                      <a:pt x="1543" y="7560"/>
                    </a:cubicBezTo>
                    <a:close/>
                    <a:moveTo>
                      <a:pt x="4629" y="18360"/>
                    </a:moveTo>
                    <a:cubicBezTo>
                      <a:pt x="4629" y="18360"/>
                      <a:pt x="4629" y="18360"/>
                      <a:pt x="4629" y="18360"/>
                    </a:cubicBezTo>
                    <a:cubicBezTo>
                      <a:pt x="4629" y="17280"/>
                      <a:pt x="4629" y="17280"/>
                      <a:pt x="4629" y="17280"/>
                    </a:cubicBezTo>
                    <a:cubicBezTo>
                      <a:pt x="4629" y="17280"/>
                      <a:pt x="4629" y="17280"/>
                      <a:pt x="4629" y="17280"/>
                    </a:cubicBezTo>
                    <a:cubicBezTo>
                      <a:pt x="3857" y="17280"/>
                      <a:pt x="3857" y="17280"/>
                      <a:pt x="3857" y="17280"/>
                    </a:cubicBezTo>
                    <a:cubicBezTo>
                      <a:pt x="3857" y="16200"/>
                      <a:pt x="3857" y="16200"/>
                      <a:pt x="3857" y="16200"/>
                    </a:cubicBezTo>
                    <a:cubicBezTo>
                      <a:pt x="4629" y="16200"/>
                      <a:pt x="4629" y="16200"/>
                      <a:pt x="4629" y="16200"/>
                    </a:cubicBezTo>
                    <a:cubicBezTo>
                      <a:pt x="4629" y="15120"/>
                      <a:pt x="4629" y="15120"/>
                      <a:pt x="4629" y="15120"/>
                    </a:cubicBezTo>
                    <a:cubicBezTo>
                      <a:pt x="4629" y="15120"/>
                      <a:pt x="4629" y="15120"/>
                      <a:pt x="4629" y="15120"/>
                    </a:cubicBezTo>
                    <a:cubicBezTo>
                      <a:pt x="4629" y="14040"/>
                      <a:pt x="4629" y="14040"/>
                      <a:pt x="4629" y="14040"/>
                    </a:cubicBezTo>
                    <a:cubicBezTo>
                      <a:pt x="5400" y="12960"/>
                      <a:pt x="5400" y="12960"/>
                      <a:pt x="5400" y="12960"/>
                    </a:cubicBezTo>
                    <a:cubicBezTo>
                      <a:pt x="5400" y="12960"/>
                      <a:pt x="5400" y="12960"/>
                      <a:pt x="5400" y="12960"/>
                    </a:cubicBezTo>
                    <a:cubicBezTo>
                      <a:pt x="6171" y="12960"/>
                      <a:pt x="6171" y="12960"/>
                      <a:pt x="6171" y="12960"/>
                    </a:cubicBezTo>
                    <a:cubicBezTo>
                      <a:pt x="6171" y="12960"/>
                      <a:pt x="6171" y="12960"/>
                      <a:pt x="6171" y="12960"/>
                    </a:cubicBezTo>
                    <a:cubicBezTo>
                      <a:pt x="6943" y="11880"/>
                      <a:pt x="6943" y="11880"/>
                      <a:pt x="6943" y="11880"/>
                    </a:cubicBezTo>
                    <a:cubicBezTo>
                      <a:pt x="6943" y="10800"/>
                      <a:pt x="6943" y="10800"/>
                      <a:pt x="6943" y="10800"/>
                    </a:cubicBezTo>
                    <a:cubicBezTo>
                      <a:pt x="6171" y="10800"/>
                      <a:pt x="6171" y="10800"/>
                      <a:pt x="6171" y="10800"/>
                    </a:cubicBezTo>
                    <a:cubicBezTo>
                      <a:pt x="6943" y="9720"/>
                      <a:pt x="6943" y="9720"/>
                      <a:pt x="6943" y="9720"/>
                    </a:cubicBezTo>
                    <a:cubicBezTo>
                      <a:pt x="7714" y="9720"/>
                      <a:pt x="7714" y="9720"/>
                      <a:pt x="7714" y="9720"/>
                    </a:cubicBezTo>
                    <a:cubicBezTo>
                      <a:pt x="7714" y="10800"/>
                      <a:pt x="7714" y="10800"/>
                      <a:pt x="7714" y="10800"/>
                    </a:cubicBezTo>
                    <a:cubicBezTo>
                      <a:pt x="8486" y="9720"/>
                      <a:pt x="8486" y="9720"/>
                      <a:pt x="8486" y="9720"/>
                    </a:cubicBezTo>
                    <a:cubicBezTo>
                      <a:pt x="8486" y="10800"/>
                      <a:pt x="8486" y="10800"/>
                      <a:pt x="8486" y="10800"/>
                    </a:cubicBezTo>
                    <a:cubicBezTo>
                      <a:pt x="8486" y="9720"/>
                      <a:pt x="8486" y="9720"/>
                      <a:pt x="8486" y="9720"/>
                    </a:cubicBezTo>
                    <a:cubicBezTo>
                      <a:pt x="8486" y="8640"/>
                      <a:pt x="8486" y="8640"/>
                      <a:pt x="8486" y="8640"/>
                    </a:cubicBezTo>
                    <a:cubicBezTo>
                      <a:pt x="8486" y="8640"/>
                      <a:pt x="8486" y="8640"/>
                      <a:pt x="8486" y="8640"/>
                    </a:cubicBezTo>
                    <a:cubicBezTo>
                      <a:pt x="7714" y="8640"/>
                      <a:pt x="7714" y="8640"/>
                      <a:pt x="7714" y="8640"/>
                    </a:cubicBezTo>
                    <a:cubicBezTo>
                      <a:pt x="6943" y="8640"/>
                      <a:pt x="6943" y="8640"/>
                      <a:pt x="6943" y="8640"/>
                    </a:cubicBezTo>
                    <a:cubicBezTo>
                      <a:pt x="6943" y="7560"/>
                      <a:pt x="6943" y="7560"/>
                      <a:pt x="6943" y="7560"/>
                    </a:cubicBezTo>
                    <a:cubicBezTo>
                      <a:pt x="6171" y="7560"/>
                      <a:pt x="6171" y="7560"/>
                      <a:pt x="6171" y="7560"/>
                    </a:cubicBezTo>
                    <a:cubicBezTo>
                      <a:pt x="6171" y="7560"/>
                      <a:pt x="6171" y="7560"/>
                      <a:pt x="6171" y="7560"/>
                    </a:cubicBezTo>
                    <a:cubicBezTo>
                      <a:pt x="6171" y="6480"/>
                      <a:pt x="6171" y="6480"/>
                      <a:pt x="6171" y="6480"/>
                    </a:cubicBezTo>
                    <a:cubicBezTo>
                      <a:pt x="6171" y="6480"/>
                      <a:pt x="6171" y="6480"/>
                      <a:pt x="6171" y="6480"/>
                    </a:cubicBezTo>
                    <a:cubicBezTo>
                      <a:pt x="5400" y="5400"/>
                      <a:pt x="5400" y="5400"/>
                      <a:pt x="5400" y="5400"/>
                    </a:cubicBezTo>
                    <a:cubicBezTo>
                      <a:pt x="4629" y="5400"/>
                      <a:pt x="4629" y="5400"/>
                      <a:pt x="4629" y="5400"/>
                    </a:cubicBezTo>
                    <a:cubicBezTo>
                      <a:pt x="3857" y="5400"/>
                      <a:pt x="3857" y="5400"/>
                      <a:pt x="3857" y="5400"/>
                    </a:cubicBezTo>
                    <a:cubicBezTo>
                      <a:pt x="3857" y="5400"/>
                      <a:pt x="3857" y="5400"/>
                      <a:pt x="3857" y="5400"/>
                    </a:cubicBezTo>
                    <a:cubicBezTo>
                      <a:pt x="3086" y="6480"/>
                      <a:pt x="3086" y="6480"/>
                      <a:pt x="3086" y="6480"/>
                    </a:cubicBezTo>
                    <a:cubicBezTo>
                      <a:pt x="3857" y="6480"/>
                      <a:pt x="3857" y="6480"/>
                      <a:pt x="3857" y="6480"/>
                    </a:cubicBezTo>
                    <a:cubicBezTo>
                      <a:pt x="3857" y="7560"/>
                      <a:pt x="3857" y="7560"/>
                      <a:pt x="3857" y="7560"/>
                    </a:cubicBezTo>
                    <a:cubicBezTo>
                      <a:pt x="4629" y="8640"/>
                      <a:pt x="4629" y="8640"/>
                      <a:pt x="4629" y="8640"/>
                    </a:cubicBezTo>
                    <a:cubicBezTo>
                      <a:pt x="4629" y="8640"/>
                      <a:pt x="4629" y="8640"/>
                      <a:pt x="4629" y="8640"/>
                    </a:cubicBezTo>
                    <a:cubicBezTo>
                      <a:pt x="3857" y="8640"/>
                      <a:pt x="3857" y="8640"/>
                      <a:pt x="3857" y="8640"/>
                    </a:cubicBezTo>
                    <a:cubicBezTo>
                      <a:pt x="3086" y="8640"/>
                      <a:pt x="3086" y="8640"/>
                      <a:pt x="3086" y="8640"/>
                    </a:cubicBezTo>
                    <a:cubicBezTo>
                      <a:pt x="3086" y="7560"/>
                      <a:pt x="3086" y="7560"/>
                      <a:pt x="3086" y="7560"/>
                    </a:cubicBezTo>
                    <a:cubicBezTo>
                      <a:pt x="3086" y="7560"/>
                      <a:pt x="3086" y="7560"/>
                      <a:pt x="3086" y="7560"/>
                    </a:cubicBezTo>
                    <a:cubicBezTo>
                      <a:pt x="3086" y="6480"/>
                      <a:pt x="3086" y="6480"/>
                      <a:pt x="3086" y="6480"/>
                    </a:cubicBezTo>
                    <a:cubicBezTo>
                      <a:pt x="3086" y="6480"/>
                      <a:pt x="3086" y="6480"/>
                      <a:pt x="3086" y="6480"/>
                    </a:cubicBezTo>
                    <a:cubicBezTo>
                      <a:pt x="2314" y="7560"/>
                      <a:pt x="2314" y="7560"/>
                      <a:pt x="2314" y="7560"/>
                    </a:cubicBezTo>
                    <a:cubicBezTo>
                      <a:pt x="2314" y="8640"/>
                      <a:pt x="2314" y="8640"/>
                      <a:pt x="2314" y="8640"/>
                    </a:cubicBezTo>
                    <a:cubicBezTo>
                      <a:pt x="2314" y="8640"/>
                      <a:pt x="2314" y="8640"/>
                      <a:pt x="2314" y="8640"/>
                    </a:cubicBezTo>
                    <a:cubicBezTo>
                      <a:pt x="1543" y="8640"/>
                      <a:pt x="1543" y="8640"/>
                      <a:pt x="1543" y="8640"/>
                    </a:cubicBezTo>
                    <a:cubicBezTo>
                      <a:pt x="771" y="8640"/>
                      <a:pt x="771" y="8640"/>
                      <a:pt x="771" y="8640"/>
                    </a:cubicBezTo>
                    <a:cubicBezTo>
                      <a:pt x="771" y="7560"/>
                      <a:pt x="771" y="7560"/>
                      <a:pt x="771" y="7560"/>
                    </a:cubicBezTo>
                    <a:cubicBezTo>
                      <a:pt x="0" y="8640"/>
                      <a:pt x="0" y="8640"/>
                      <a:pt x="0" y="8640"/>
                    </a:cubicBezTo>
                    <a:cubicBezTo>
                      <a:pt x="771" y="9720"/>
                      <a:pt x="771" y="9720"/>
                      <a:pt x="771" y="9720"/>
                    </a:cubicBezTo>
                    <a:cubicBezTo>
                      <a:pt x="771" y="9720"/>
                      <a:pt x="771" y="9720"/>
                      <a:pt x="771" y="9720"/>
                    </a:cubicBezTo>
                    <a:cubicBezTo>
                      <a:pt x="771" y="9720"/>
                      <a:pt x="771" y="9720"/>
                      <a:pt x="771" y="9720"/>
                    </a:cubicBezTo>
                    <a:cubicBezTo>
                      <a:pt x="0" y="9720"/>
                      <a:pt x="0" y="9720"/>
                      <a:pt x="0" y="9720"/>
                    </a:cubicBezTo>
                    <a:cubicBezTo>
                      <a:pt x="0" y="10800"/>
                      <a:pt x="0" y="10800"/>
                      <a:pt x="0" y="10800"/>
                    </a:cubicBezTo>
                    <a:cubicBezTo>
                      <a:pt x="771" y="10800"/>
                      <a:pt x="771" y="10800"/>
                      <a:pt x="771" y="10800"/>
                    </a:cubicBezTo>
                    <a:cubicBezTo>
                      <a:pt x="771" y="11880"/>
                      <a:pt x="771" y="11880"/>
                      <a:pt x="771" y="11880"/>
                    </a:cubicBezTo>
                    <a:cubicBezTo>
                      <a:pt x="1543" y="12960"/>
                      <a:pt x="1543" y="12960"/>
                      <a:pt x="1543" y="12960"/>
                    </a:cubicBezTo>
                    <a:cubicBezTo>
                      <a:pt x="0" y="12960"/>
                      <a:pt x="0" y="12960"/>
                      <a:pt x="0" y="12960"/>
                    </a:cubicBezTo>
                    <a:cubicBezTo>
                      <a:pt x="0" y="14040"/>
                      <a:pt x="0" y="14040"/>
                      <a:pt x="0" y="14040"/>
                    </a:cubicBezTo>
                    <a:cubicBezTo>
                      <a:pt x="0" y="15120"/>
                      <a:pt x="0" y="15120"/>
                      <a:pt x="0" y="15120"/>
                    </a:cubicBezTo>
                    <a:cubicBezTo>
                      <a:pt x="771" y="14040"/>
                      <a:pt x="771" y="14040"/>
                      <a:pt x="771" y="14040"/>
                    </a:cubicBezTo>
                    <a:cubicBezTo>
                      <a:pt x="1543" y="15120"/>
                      <a:pt x="1543" y="15120"/>
                      <a:pt x="1543" y="15120"/>
                    </a:cubicBezTo>
                    <a:cubicBezTo>
                      <a:pt x="1543" y="16200"/>
                      <a:pt x="1543" y="16200"/>
                      <a:pt x="1543" y="16200"/>
                    </a:cubicBezTo>
                    <a:cubicBezTo>
                      <a:pt x="1543" y="17280"/>
                      <a:pt x="1543" y="17280"/>
                      <a:pt x="1543" y="17280"/>
                    </a:cubicBezTo>
                    <a:cubicBezTo>
                      <a:pt x="1543" y="17280"/>
                      <a:pt x="1543" y="17280"/>
                      <a:pt x="1543" y="17280"/>
                    </a:cubicBezTo>
                    <a:cubicBezTo>
                      <a:pt x="2314" y="17280"/>
                      <a:pt x="2314" y="17280"/>
                      <a:pt x="2314" y="17280"/>
                    </a:cubicBezTo>
                    <a:cubicBezTo>
                      <a:pt x="3857" y="18360"/>
                      <a:pt x="3857" y="18360"/>
                      <a:pt x="3857" y="18360"/>
                    </a:cubicBezTo>
                    <a:cubicBezTo>
                      <a:pt x="3857" y="18360"/>
                      <a:pt x="3857" y="18360"/>
                      <a:pt x="3857" y="18360"/>
                    </a:cubicBezTo>
                    <a:lnTo>
                      <a:pt x="4629" y="183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5" name="Freeform 38"/>
              <p:cNvSpPr/>
              <p:nvPr/>
            </p:nvSpPr>
            <p:spPr>
              <a:xfrm>
                <a:off x="5375343" y="1088437"/>
                <a:ext cx="648078" cy="674717"/>
              </a:xfrm>
              <a:custGeom>
                <a:avLst/>
                <a:gdLst/>
                <a:ahLst/>
                <a:cxnLst>
                  <a:cxn ang="0">
                    <a:pos x="wd2" y="hd2"/>
                  </a:cxn>
                  <a:cxn ang="5400000">
                    <a:pos x="wd2" y="hd2"/>
                  </a:cxn>
                  <a:cxn ang="10800000">
                    <a:pos x="wd2" y="hd2"/>
                  </a:cxn>
                  <a:cxn ang="16200000">
                    <a:pos x="wd2" y="hd2"/>
                  </a:cxn>
                </a:cxnLst>
                <a:rect l="0" t="0" r="r" b="b"/>
                <a:pathLst>
                  <a:path w="21600" h="21600" extrusionOk="0">
                    <a:moveTo>
                      <a:pt x="19920" y="3906"/>
                    </a:moveTo>
                    <a:cubicBezTo>
                      <a:pt x="20160" y="3906"/>
                      <a:pt x="20160" y="3906"/>
                      <a:pt x="20160" y="3906"/>
                    </a:cubicBezTo>
                    <a:cubicBezTo>
                      <a:pt x="20160" y="3677"/>
                      <a:pt x="20160" y="3677"/>
                      <a:pt x="20160" y="3677"/>
                    </a:cubicBezTo>
                    <a:cubicBezTo>
                      <a:pt x="20400" y="3447"/>
                      <a:pt x="20400" y="3447"/>
                      <a:pt x="20400" y="3447"/>
                    </a:cubicBezTo>
                    <a:cubicBezTo>
                      <a:pt x="20640" y="3447"/>
                      <a:pt x="20640" y="3447"/>
                      <a:pt x="20640" y="3447"/>
                    </a:cubicBezTo>
                    <a:cubicBezTo>
                      <a:pt x="20880" y="3217"/>
                      <a:pt x="20880" y="3217"/>
                      <a:pt x="20880" y="3217"/>
                    </a:cubicBezTo>
                    <a:cubicBezTo>
                      <a:pt x="20880" y="2987"/>
                      <a:pt x="20880" y="2987"/>
                      <a:pt x="20880" y="2987"/>
                    </a:cubicBezTo>
                    <a:cubicBezTo>
                      <a:pt x="21120" y="2987"/>
                      <a:pt x="21120" y="2987"/>
                      <a:pt x="21120" y="2987"/>
                    </a:cubicBezTo>
                    <a:cubicBezTo>
                      <a:pt x="21360" y="2987"/>
                      <a:pt x="21360" y="2987"/>
                      <a:pt x="21360" y="2987"/>
                    </a:cubicBezTo>
                    <a:cubicBezTo>
                      <a:pt x="21360" y="2757"/>
                      <a:pt x="21360" y="2757"/>
                      <a:pt x="21360" y="2757"/>
                    </a:cubicBezTo>
                    <a:cubicBezTo>
                      <a:pt x="21360" y="2528"/>
                      <a:pt x="21360" y="2528"/>
                      <a:pt x="21360" y="2528"/>
                    </a:cubicBezTo>
                    <a:cubicBezTo>
                      <a:pt x="21360" y="2528"/>
                      <a:pt x="21360" y="2528"/>
                      <a:pt x="21360" y="2528"/>
                    </a:cubicBezTo>
                    <a:cubicBezTo>
                      <a:pt x="21120" y="2528"/>
                      <a:pt x="21120" y="2528"/>
                      <a:pt x="21120" y="2528"/>
                    </a:cubicBezTo>
                    <a:cubicBezTo>
                      <a:pt x="21120" y="2528"/>
                      <a:pt x="21120" y="2528"/>
                      <a:pt x="21120" y="2528"/>
                    </a:cubicBezTo>
                    <a:cubicBezTo>
                      <a:pt x="20880" y="2528"/>
                      <a:pt x="20880" y="2528"/>
                      <a:pt x="20880" y="2528"/>
                    </a:cubicBezTo>
                    <a:cubicBezTo>
                      <a:pt x="20880" y="2757"/>
                      <a:pt x="20880" y="2757"/>
                      <a:pt x="20880" y="2757"/>
                    </a:cubicBezTo>
                    <a:cubicBezTo>
                      <a:pt x="20880" y="2528"/>
                      <a:pt x="20880" y="2528"/>
                      <a:pt x="20880" y="2528"/>
                    </a:cubicBezTo>
                    <a:cubicBezTo>
                      <a:pt x="20880" y="2528"/>
                      <a:pt x="20880" y="2528"/>
                      <a:pt x="20880" y="2528"/>
                    </a:cubicBezTo>
                    <a:cubicBezTo>
                      <a:pt x="20640" y="2528"/>
                      <a:pt x="20640" y="2528"/>
                      <a:pt x="20640" y="2528"/>
                    </a:cubicBezTo>
                    <a:cubicBezTo>
                      <a:pt x="20640" y="2528"/>
                      <a:pt x="20640" y="2528"/>
                      <a:pt x="20640" y="2528"/>
                    </a:cubicBezTo>
                    <a:cubicBezTo>
                      <a:pt x="20640" y="2757"/>
                      <a:pt x="20640" y="2757"/>
                      <a:pt x="20640" y="2757"/>
                    </a:cubicBezTo>
                    <a:cubicBezTo>
                      <a:pt x="20640" y="2757"/>
                      <a:pt x="20640" y="2757"/>
                      <a:pt x="20640" y="2757"/>
                    </a:cubicBezTo>
                    <a:cubicBezTo>
                      <a:pt x="20640" y="2528"/>
                      <a:pt x="20640" y="2528"/>
                      <a:pt x="20640" y="2528"/>
                    </a:cubicBezTo>
                    <a:cubicBezTo>
                      <a:pt x="20400" y="2757"/>
                      <a:pt x="20400" y="2757"/>
                      <a:pt x="20400" y="2757"/>
                    </a:cubicBezTo>
                    <a:cubicBezTo>
                      <a:pt x="20400" y="2757"/>
                      <a:pt x="20400" y="2757"/>
                      <a:pt x="20400" y="2757"/>
                    </a:cubicBezTo>
                    <a:cubicBezTo>
                      <a:pt x="20400" y="2757"/>
                      <a:pt x="20400" y="2757"/>
                      <a:pt x="20400" y="2757"/>
                    </a:cubicBezTo>
                    <a:cubicBezTo>
                      <a:pt x="20160" y="2528"/>
                      <a:pt x="20160" y="2528"/>
                      <a:pt x="20160" y="2528"/>
                    </a:cubicBezTo>
                    <a:cubicBezTo>
                      <a:pt x="20160" y="2528"/>
                      <a:pt x="20160" y="2528"/>
                      <a:pt x="20160" y="2528"/>
                    </a:cubicBezTo>
                    <a:cubicBezTo>
                      <a:pt x="20160" y="2298"/>
                      <a:pt x="20160" y="2298"/>
                      <a:pt x="20160" y="2298"/>
                    </a:cubicBezTo>
                    <a:cubicBezTo>
                      <a:pt x="19920" y="2298"/>
                      <a:pt x="19920" y="2298"/>
                      <a:pt x="19920" y="2298"/>
                    </a:cubicBezTo>
                    <a:cubicBezTo>
                      <a:pt x="19920" y="2298"/>
                      <a:pt x="19920" y="2298"/>
                      <a:pt x="19920" y="2298"/>
                    </a:cubicBezTo>
                    <a:cubicBezTo>
                      <a:pt x="19680" y="2068"/>
                      <a:pt x="19680" y="2068"/>
                      <a:pt x="19680" y="2068"/>
                    </a:cubicBezTo>
                    <a:cubicBezTo>
                      <a:pt x="19440" y="2068"/>
                      <a:pt x="19440" y="2068"/>
                      <a:pt x="19440" y="2068"/>
                    </a:cubicBezTo>
                    <a:cubicBezTo>
                      <a:pt x="19200" y="2068"/>
                      <a:pt x="19200" y="2068"/>
                      <a:pt x="19200" y="2068"/>
                    </a:cubicBezTo>
                    <a:cubicBezTo>
                      <a:pt x="19440" y="2068"/>
                      <a:pt x="19440" y="2068"/>
                      <a:pt x="19440" y="2068"/>
                    </a:cubicBezTo>
                    <a:cubicBezTo>
                      <a:pt x="19680" y="2068"/>
                      <a:pt x="19680" y="2068"/>
                      <a:pt x="19680" y="2068"/>
                    </a:cubicBezTo>
                    <a:cubicBezTo>
                      <a:pt x="19920" y="2068"/>
                      <a:pt x="19920" y="2068"/>
                      <a:pt x="19920" y="2068"/>
                    </a:cubicBezTo>
                    <a:cubicBezTo>
                      <a:pt x="20160" y="2068"/>
                      <a:pt x="20160" y="2068"/>
                      <a:pt x="20160" y="2068"/>
                    </a:cubicBezTo>
                    <a:cubicBezTo>
                      <a:pt x="20640" y="2068"/>
                      <a:pt x="20640" y="2068"/>
                      <a:pt x="20640" y="2068"/>
                    </a:cubicBezTo>
                    <a:cubicBezTo>
                      <a:pt x="20880" y="2068"/>
                      <a:pt x="20880" y="2068"/>
                      <a:pt x="20880" y="2068"/>
                    </a:cubicBezTo>
                    <a:cubicBezTo>
                      <a:pt x="21120" y="1609"/>
                      <a:pt x="21120" y="1609"/>
                      <a:pt x="21120" y="1609"/>
                    </a:cubicBezTo>
                    <a:cubicBezTo>
                      <a:pt x="21360" y="1609"/>
                      <a:pt x="21360" y="1609"/>
                      <a:pt x="21360" y="1609"/>
                    </a:cubicBezTo>
                    <a:cubicBezTo>
                      <a:pt x="21600" y="1379"/>
                      <a:pt x="21600" y="1379"/>
                      <a:pt x="21600" y="1379"/>
                    </a:cubicBezTo>
                    <a:cubicBezTo>
                      <a:pt x="21600" y="1379"/>
                      <a:pt x="21600" y="1379"/>
                      <a:pt x="21600" y="1379"/>
                    </a:cubicBezTo>
                    <a:cubicBezTo>
                      <a:pt x="21360" y="1379"/>
                      <a:pt x="21360" y="1379"/>
                      <a:pt x="21360" y="1379"/>
                    </a:cubicBezTo>
                    <a:cubicBezTo>
                      <a:pt x="21360" y="1379"/>
                      <a:pt x="21360" y="1379"/>
                      <a:pt x="21360" y="1379"/>
                    </a:cubicBezTo>
                    <a:cubicBezTo>
                      <a:pt x="21360" y="1149"/>
                      <a:pt x="21360" y="1149"/>
                      <a:pt x="21360" y="1149"/>
                    </a:cubicBezTo>
                    <a:cubicBezTo>
                      <a:pt x="21120" y="1379"/>
                      <a:pt x="21120" y="1379"/>
                      <a:pt x="21120" y="1379"/>
                    </a:cubicBezTo>
                    <a:cubicBezTo>
                      <a:pt x="20880" y="1149"/>
                      <a:pt x="20880" y="1149"/>
                      <a:pt x="20880" y="1149"/>
                    </a:cubicBezTo>
                    <a:cubicBezTo>
                      <a:pt x="20640" y="1149"/>
                      <a:pt x="20640" y="1149"/>
                      <a:pt x="20640" y="1149"/>
                    </a:cubicBezTo>
                    <a:cubicBezTo>
                      <a:pt x="20640" y="1379"/>
                      <a:pt x="20640" y="1379"/>
                      <a:pt x="20640" y="1379"/>
                    </a:cubicBezTo>
                    <a:cubicBezTo>
                      <a:pt x="20400" y="1379"/>
                      <a:pt x="20400" y="1379"/>
                      <a:pt x="20400" y="1379"/>
                    </a:cubicBezTo>
                    <a:cubicBezTo>
                      <a:pt x="20400" y="1149"/>
                      <a:pt x="20400" y="1149"/>
                      <a:pt x="20400" y="1149"/>
                    </a:cubicBezTo>
                    <a:cubicBezTo>
                      <a:pt x="20640" y="1149"/>
                      <a:pt x="20640" y="1149"/>
                      <a:pt x="20640" y="1149"/>
                    </a:cubicBezTo>
                    <a:cubicBezTo>
                      <a:pt x="20640" y="919"/>
                      <a:pt x="20640" y="919"/>
                      <a:pt x="20640" y="919"/>
                    </a:cubicBezTo>
                    <a:cubicBezTo>
                      <a:pt x="20400" y="919"/>
                      <a:pt x="20400" y="919"/>
                      <a:pt x="20400" y="919"/>
                    </a:cubicBezTo>
                    <a:cubicBezTo>
                      <a:pt x="20400" y="919"/>
                      <a:pt x="20400" y="919"/>
                      <a:pt x="20400" y="919"/>
                    </a:cubicBezTo>
                    <a:cubicBezTo>
                      <a:pt x="20160" y="919"/>
                      <a:pt x="20160" y="919"/>
                      <a:pt x="20160" y="919"/>
                    </a:cubicBezTo>
                    <a:cubicBezTo>
                      <a:pt x="20160" y="1149"/>
                      <a:pt x="20160" y="1149"/>
                      <a:pt x="20160" y="1149"/>
                    </a:cubicBezTo>
                    <a:cubicBezTo>
                      <a:pt x="19920" y="1149"/>
                      <a:pt x="19920" y="1149"/>
                      <a:pt x="19920" y="1149"/>
                    </a:cubicBezTo>
                    <a:cubicBezTo>
                      <a:pt x="19920" y="919"/>
                      <a:pt x="19920" y="919"/>
                      <a:pt x="19920" y="919"/>
                    </a:cubicBezTo>
                    <a:cubicBezTo>
                      <a:pt x="19920" y="919"/>
                      <a:pt x="19920" y="919"/>
                      <a:pt x="19920" y="919"/>
                    </a:cubicBezTo>
                    <a:cubicBezTo>
                      <a:pt x="19920" y="1149"/>
                      <a:pt x="19920" y="1149"/>
                      <a:pt x="19920" y="1149"/>
                    </a:cubicBezTo>
                    <a:cubicBezTo>
                      <a:pt x="19680" y="1149"/>
                      <a:pt x="19680" y="1149"/>
                      <a:pt x="19680" y="1149"/>
                    </a:cubicBezTo>
                    <a:cubicBezTo>
                      <a:pt x="19680" y="919"/>
                      <a:pt x="19680" y="919"/>
                      <a:pt x="19680" y="919"/>
                    </a:cubicBezTo>
                    <a:cubicBezTo>
                      <a:pt x="19920" y="919"/>
                      <a:pt x="19920" y="919"/>
                      <a:pt x="19920" y="919"/>
                    </a:cubicBezTo>
                    <a:cubicBezTo>
                      <a:pt x="19920" y="689"/>
                      <a:pt x="19920" y="689"/>
                      <a:pt x="19920" y="689"/>
                    </a:cubicBezTo>
                    <a:cubicBezTo>
                      <a:pt x="19680" y="689"/>
                      <a:pt x="19680" y="689"/>
                      <a:pt x="19680" y="689"/>
                    </a:cubicBezTo>
                    <a:cubicBezTo>
                      <a:pt x="19440" y="689"/>
                      <a:pt x="19440" y="689"/>
                      <a:pt x="19440" y="689"/>
                    </a:cubicBezTo>
                    <a:cubicBezTo>
                      <a:pt x="19200" y="689"/>
                      <a:pt x="19200" y="689"/>
                      <a:pt x="19200" y="689"/>
                    </a:cubicBezTo>
                    <a:cubicBezTo>
                      <a:pt x="19200" y="919"/>
                      <a:pt x="19200" y="919"/>
                      <a:pt x="19200" y="919"/>
                    </a:cubicBezTo>
                    <a:cubicBezTo>
                      <a:pt x="19200" y="919"/>
                      <a:pt x="19200" y="919"/>
                      <a:pt x="19200" y="919"/>
                    </a:cubicBezTo>
                    <a:cubicBezTo>
                      <a:pt x="19200" y="1149"/>
                      <a:pt x="19200" y="1149"/>
                      <a:pt x="19200" y="1149"/>
                    </a:cubicBezTo>
                    <a:cubicBezTo>
                      <a:pt x="19200" y="1379"/>
                      <a:pt x="19200" y="1379"/>
                      <a:pt x="19200" y="1379"/>
                    </a:cubicBezTo>
                    <a:cubicBezTo>
                      <a:pt x="19200" y="1379"/>
                      <a:pt x="19200" y="1379"/>
                      <a:pt x="19200" y="1379"/>
                    </a:cubicBezTo>
                    <a:cubicBezTo>
                      <a:pt x="19200" y="1609"/>
                      <a:pt x="19200" y="1609"/>
                      <a:pt x="19200" y="1609"/>
                    </a:cubicBezTo>
                    <a:cubicBezTo>
                      <a:pt x="18960" y="1379"/>
                      <a:pt x="18960" y="1379"/>
                      <a:pt x="18960" y="1379"/>
                    </a:cubicBezTo>
                    <a:cubicBezTo>
                      <a:pt x="18960" y="1379"/>
                      <a:pt x="18960" y="1379"/>
                      <a:pt x="18960" y="1379"/>
                    </a:cubicBezTo>
                    <a:cubicBezTo>
                      <a:pt x="18960" y="1379"/>
                      <a:pt x="18960" y="1379"/>
                      <a:pt x="18960" y="1379"/>
                    </a:cubicBezTo>
                    <a:cubicBezTo>
                      <a:pt x="18720" y="1379"/>
                      <a:pt x="18720" y="1379"/>
                      <a:pt x="18720" y="1379"/>
                    </a:cubicBezTo>
                    <a:cubicBezTo>
                      <a:pt x="18480" y="1609"/>
                      <a:pt x="18480" y="1609"/>
                      <a:pt x="18480" y="1609"/>
                    </a:cubicBezTo>
                    <a:cubicBezTo>
                      <a:pt x="18720" y="1379"/>
                      <a:pt x="18720" y="1379"/>
                      <a:pt x="18720" y="1379"/>
                    </a:cubicBezTo>
                    <a:cubicBezTo>
                      <a:pt x="18720" y="1149"/>
                      <a:pt x="18720" y="1149"/>
                      <a:pt x="18720" y="1149"/>
                    </a:cubicBezTo>
                    <a:cubicBezTo>
                      <a:pt x="18960" y="1149"/>
                      <a:pt x="18960" y="1149"/>
                      <a:pt x="18960" y="1149"/>
                    </a:cubicBezTo>
                    <a:cubicBezTo>
                      <a:pt x="18960" y="919"/>
                      <a:pt x="18960" y="919"/>
                      <a:pt x="18960" y="919"/>
                    </a:cubicBezTo>
                    <a:cubicBezTo>
                      <a:pt x="18720" y="919"/>
                      <a:pt x="18720" y="919"/>
                      <a:pt x="18720" y="919"/>
                    </a:cubicBezTo>
                    <a:cubicBezTo>
                      <a:pt x="18480" y="1149"/>
                      <a:pt x="18480" y="1149"/>
                      <a:pt x="18480" y="1149"/>
                    </a:cubicBezTo>
                    <a:cubicBezTo>
                      <a:pt x="18480" y="1149"/>
                      <a:pt x="18480" y="1149"/>
                      <a:pt x="18480" y="1149"/>
                    </a:cubicBezTo>
                    <a:cubicBezTo>
                      <a:pt x="18480" y="919"/>
                      <a:pt x="18480" y="919"/>
                      <a:pt x="18480" y="919"/>
                    </a:cubicBezTo>
                    <a:cubicBezTo>
                      <a:pt x="18720" y="919"/>
                      <a:pt x="18720" y="919"/>
                      <a:pt x="18720" y="919"/>
                    </a:cubicBezTo>
                    <a:cubicBezTo>
                      <a:pt x="18720" y="919"/>
                      <a:pt x="18720" y="919"/>
                      <a:pt x="18720" y="919"/>
                    </a:cubicBezTo>
                    <a:cubicBezTo>
                      <a:pt x="18480" y="919"/>
                      <a:pt x="18480" y="919"/>
                      <a:pt x="18480" y="919"/>
                    </a:cubicBezTo>
                    <a:cubicBezTo>
                      <a:pt x="18480" y="689"/>
                      <a:pt x="18480" y="689"/>
                      <a:pt x="18480" y="689"/>
                    </a:cubicBezTo>
                    <a:cubicBezTo>
                      <a:pt x="18480" y="689"/>
                      <a:pt x="18480" y="689"/>
                      <a:pt x="18480" y="689"/>
                    </a:cubicBezTo>
                    <a:cubicBezTo>
                      <a:pt x="18720" y="689"/>
                      <a:pt x="18720" y="689"/>
                      <a:pt x="18720" y="689"/>
                    </a:cubicBezTo>
                    <a:cubicBezTo>
                      <a:pt x="18960" y="689"/>
                      <a:pt x="18960" y="689"/>
                      <a:pt x="18960" y="689"/>
                    </a:cubicBezTo>
                    <a:cubicBezTo>
                      <a:pt x="18960" y="460"/>
                      <a:pt x="18960" y="460"/>
                      <a:pt x="18960" y="460"/>
                    </a:cubicBezTo>
                    <a:cubicBezTo>
                      <a:pt x="18960" y="460"/>
                      <a:pt x="18960" y="460"/>
                      <a:pt x="18960" y="460"/>
                    </a:cubicBezTo>
                    <a:cubicBezTo>
                      <a:pt x="18720" y="460"/>
                      <a:pt x="18720" y="460"/>
                      <a:pt x="18720" y="460"/>
                    </a:cubicBezTo>
                    <a:cubicBezTo>
                      <a:pt x="18720" y="460"/>
                      <a:pt x="18720" y="460"/>
                      <a:pt x="18720" y="460"/>
                    </a:cubicBezTo>
                    <a:cubicBezTo>
                      <a:pt x="18720" y="230"/>
                      <a:pt x="18720" y="230"/>
                      <a:pt x="18720" y="230"/>
                    </a:cubicBezTo>
                    <a:cubicBezTo>
                      <a:pt x="18720" y="0"/>
                      <a:pt x="18720" y="0"/>
                      <a:pt x="18720" y="0"/>
                    </a:cubicBezTo>
                    <a:cubicBezTo>
                      <a:pt x="18480" y="230"/>
                      <a:pt x="18480" y="230"/>
                      <a:pt x="18480" y="230"/>
                    </a:cubicBezTo>
                    <a:cubicBezTo>
                      <a:pt x="18480" y="230"/>
                      <a:pt x="18480" y="230"/>
                      <a:pt x="18480" y="230"/>
                    </a:cubicBezTo>
                    <a:cubicBezTo>
                      <a:pt x="18240" y="0"/>
                      <a:pt x="18240" y="0"/>
                      <a:pt x="18240" y="0"/>
                    </a:cubicBezTo>
                    <a:cubicBezTo>
                      <a:pt x="18000" y="230"/>
                      <a:pt x="18000" y="230"/>
                      <a:pt x="18000" y="230"/>
                    </a:cubicBezTo>
                    <a:cubicBezTo>
                      <a:pt x="18000" y="230"/>
                      <a:pt x="18000" y="230"/>
                      <a:pt x="18000" y="230"/>
                    </a:cubicBezTo>
                    <a:cubicBezTo>
                      <a:pt x="18240" y="460"/>
                      <a:pt x="18240" y="460"/>
                      <a:pt x="18240" y="460"/>
                    </a:cubicBezTo>
                    <a:cubicBezTo>
                      <a:pt x="18240" y="460"/>
                      <a:pt x="18240" y="460"/>
                      <a:pt x="18240" y="460"/>
                    </a:cubicBezTo>
                    <a:cubicBezTo>
                      <a:pt x="18000" y="460"/>
                      <a:pt x="18000" y="460"/>
                      <a:pt x="18000" y="460"/>
                    </a:cubicBezTo>
                    <a:cubicBezTo>
                      <a:pt x="18000" y="460"/>
                      <a:pt x="18000" y="460"/>
                      <a:pt x="18000" y="460"/>
                    </a:cubicBezTo>
                    <a:cubicBezTo>
                      <a:pt x="17760" y="460"/>
                      <a:pt x="17760" y="460"/>
                      <a:pt x="17760" y="460"/>
                    </a:cubicBezTo>
                    <a:cubicBezTo>
                      <a:pt x="17760" y="689"/>
                      <a:pt x="17760" y="689"/>
                      <a:pt x="17760" y="689"/>
                    </a:cubicBezTo>
                    <a:cubicBezTo>
                      <a:pt x="17760" y="689"/>
                      <a:pt x="17760" y="689"/>
                      <a:pt x="17760" y="689"/>
                    </a:cubicBezTo>
                    <a:cubicBezTo>
                      <a:pt x="18000" y="689"/>
                      <a:pt x="18000" y="689"/>
                      <a:pt x="18000" y="689"/>
                    </a:cubicBezTo>
                    <a:cubicBezTo>
                      <a:pt x="18000" y="689"/>
                      <a:pt x="18000" y="689"/>
                      <a:pt x="18000" y="689"/>
                    </a:cubicBezTo>
                    <a:cubicBezTo>
                      <a:pt x="18000" y="919"/>
                      <a:pt x="18000" y="919"/>
                      <a:pt x="18000" y="919"/>
                    </a:cubicBezTo>
                    <a:cubicBezTo>
                      <a:pt x="18000" y="919"/>
                      <a:pt x="18000" y="919"/>
                      <a:pt x="18000" y="919"/>
                    </a:cubicBezTo>
                    <a:cubicBezTo>
                      <a:pt x="18000" y="919"/>
                      <a:pt x="18000" y="919"/>
                      <a:pt x="18000" y="919"/>
                    </a:cubicBezTo>
                    <a:cubicBezTo>
                      <a:pt x="17760" y="1149"/>
                      <a:pt x="17760" y="1149"/>
                      <a:pt x="17760" y="1149"/>
                    </a:cubicBezTo>
                    <a:cubicBezTo>
                      <a:pt x="17760" y="1149"/>
                      <a:pt x="17760" y="1149"/>
                      <a:pt x="17760" y="1149"/>
                    </a:cubicBezTo>
                    <a:cubicBezTo>
                      <a:pt x="17760" y="1149"/>
                      <a:pt x="17760" y="1149"/>
                      <a:pt x="17760" y="1149"/>
                    </a:cubicBezTo>
                    <a:cubicBezTo>
                      <a:pt x="17760" y="1379"/>
                      <a:pt x="17760" y="1379"/>
                      <a:pt x="17760" y="1379"/>
                    </a:cubicBezTo>
                    <a:cubicBezTo>
                      <a:pt x="17760" y="1379"/>
                      <a:pt x="17760" y="1379"/>
                      <a:pt x="17760" y="1379"/>
                    </a:cubicBezTo>
                    <a:cubicBezTo>
                      <a:pt x="17760" y="1609"/>
                      <a:pt x="17760" y="1609"/>
                      <a:pt x="17760" y="1609"/>
                    </a:cubicBezTo>
                    <a:cubicBezTo>
                      <a:pt x="17520" y="1379"/>
                      <a:pt x="17520" y="1379"/>
                      <a:pt x="17520" y="1379"/>
                    </a:cubicBezTo>
                    <a:cubicBezTo>
                      <a:pt x="17520" y="1609"/>
                      <a:pt x="17520" y="1609"/>
                      <a:pt x="17520" y="1609"/>
                    </a:cubicBezTo>
                    <a:cubicBezTo>
                      <a:pt x="17520" y="1609"/>
                      <a:pt x="17520" y="1609"/>
                      <a:pt x="17520" y="1609"/>
                    </a:cubicBezTo>
                    <a:cubicBezTo>
                      <a:pt x="17280" y="1609"/>
                      <a:pt x="17280" y="1609"/>
                      <a:pt x="17280" y="1609"/>
                    </a:cubicBezTo>
                    <a:cubicBezTo>
                      <a:pt x="17280" y="1609"/>
                      <a:pt x="17280" y="1609"/>
                      <a:pt x="17280" y="1609"/>
                    </a:cubicBezTo>
                    <a:cubicBezTo>
                      <a:pt x="17520" y="1149"/>
                      <a:pt x="17520" y="1149"/>
                      <a:pt x="17520" y="1149"/>
                    </a:cubicBezTo>
                    <a:cubicBezTo>
                      <a:pt x="17280" y="1149"/>
                      <a:pt x="17280" y="1149"/>
                      <a:pt x="17280" y="1149"/>
                    </a:cubicBezTo>
                    <a:cubicBezTo>
                      <a:pt x="17280" y="1149"/>
                      <a:pt x="17280" y="1149"/>
                      <a:pt x="17280" y="1149"/>
                    </a:cubicBezTo>
                    <a:cubicBezTo>
                      <a:pt x="17280" y="919"/>
                      <a:pt x="17280" y="919"/>
                      <a:pt x="17280" y="919"/>
                    </a:cubicBezTo>
                    <a:cubicBezTo>
                      <a:pt x="17280" y="689"/>
                      <a:pt x="17280" y="689"/>
                      <a:pt x="17280" y="689"/>
                    </a:cubicBezTo>
                    <a:cubicBezTo>
                      <a:pt x="17280" y="689"/>
                      <a:pt x="17280" y="689"/>
                      <a:pt x="17280" y="689"/>
                    </a:cubicBezTo>
                    <a:cubicBezTo>
                      <a:pt x="17280" y="689"/>
                      <a:pt x="17280" y="689"/>
                      <a:pt x="17280" y="689"/>
                    </a:cubicBezTo>
                    <a:cubicBezTo>
                      <a:pt x="17040" y="919"/>
                      <a:pt x="17040" y="919"/>
                      <a:pt x="17040" y="919"/>
                    </a:cubicBezTo>
                    <a:cubicBezTo>
                      <a:pt x="17040" y="1149"/>
                      <a:pt x="17040" y="1149"/>
                      <a:pt x="17040" y="1149"/>
                    </a:cubicBezTo>
                    <a:cubicBezTo>
                      <a:pt x="16800" y="1379"/>
                      <a:pt x="16800" y="1379"/>
                      <a:pt x="16800" y="1379"/>
                    </a:cubicBezTo>
                    <a:cubicBezTo>
                      <a:pt x="16560" y="1609"/>
                      <a:pt x="16560" y="1609"/>
                      <a:pt x="16560" y="1609"/>
                    </a:cubicBezTo>
                    <a:cubicBezTo>
                      <a:pt x="16800" y="1838"/>
                      <a:pt x="16800" y="1838"/>
                      <a:pt x="16800" y="1838"/>
                    </a:cubicBezTo>
                    <a:cubicBezTo>
                      <a:pt x="16560" y="2068"/>
                      <a:pt x="16560" y="2068"/>
                      <a:pt x="16560" y="2068"/>
                    </a:cubicBezTo>
                    <a:cubicBezTo>
                      <a:pt x="16320" y="2298"/>
                      <a:pt x="16320" y="2298"/>
                      <a:pt x="16320" y="2298"/>
                    </a:cubicBezTo>
                    <a:cubicBezTo>
                      <a:pt x="16320" y="2298"/>
                      <a:pt x="16320" y="2298"/>
                      <a:pt x="16320" y="2298"/>
                    </a:cubicBezTo>
                    <a:cubicBezTo>
                      <a:pt x="16320" y="2068"/>
                      <a:pt x="16320" y="2068"/>
                      <a:pt x="16320" y="2068"/>
                    </a:cubicBezTo>
                    <a:cubicBezTo>
                      <a:pt x="16080" y="2068"/>
                      <a:pt x="16080" y="2068"/>
                      <a:pt x="16080" y="2068"/>
                    </a:cubicBezTo>
                    <a:cubicBezTo>
                      <a:pt x="16320" y="1838"/>
                      <a:pt x="16320" y="1838"/>
                      <a:pt x="16320" y="1838"/>
                    </a:cubicBezTo>
                    <a:cubicBezTo>
                      <a:pt x="16320" y="1609"/>
                      <a:pt x="16320" y="1609"/>
                      <a:pt x="16320" y="1609"/>
                    </a:cubicBezTo>
                    <a:cubicBezTo>
                      <a:pt x="16320" y="1609"/>
                      <a:pt x="16320" y="1609"/>
                      <a:pt x="16320" y="1609"/>
                    </a:cubicBezTo>
                    <a:cubicBezTo>
                      <a:pt x="16320" y="1379"/>
                      <a:pt x="16320" y="1379"/>
                      <a:pt x="16320" y="1379"/>
                    </a:cubicBezTo>
                    <a:cubicBezTo>
                      <a:pt x="16560" y="1149"/>
                      <a:pt x="16560" y="1149"/>
                      <a:pt x="16560" y="1149"/>
                    </a:cubicBezTo>
                    <a:cubicBezTo>
                      <a:pt x="16560" y="919"/>
                      <a:pt x="16560" y="919"/>
                      <a:pt x="16560" y="919"/>
                    </a:cubicBezTo>
                    <a:cubicBezTo>
                      <a:pt x="16800" y="919"/>
                      <a:pt x="16800" y="919"/>
                      <a:pt x="16800" y="919"/>
                    </a:cubicBezTo>
                    <a:cubicBezTo>
                      <a:pt x="16800" y="689"/>
                      <a:pt x="16800" y="689"/>
                      <a:pt x="16800" y="689"/>
                    </a:cubicBezTo>
                    <a:cubicBezTo>
                      <a:pt x="16560" y="689"/>
                      <a:pt x="16560" y="689"/>
                      <a:pt x="16560" y="689"/>
                    </a:cubicBezTo>
                    <a:cubicBezTo>
                      <a:pt x="16320" y="689"/>
                      <a:pt x="16320" y="689"/>
                      <a:pt x="16320" y="689"/>
                    </a:cubicBezTo>
                    <a:cubicBezTo>
                      <a:pt x="16320" y="689"/>
                      <a:pt x="16320" y="689"/>
                      <a:pt x="16320" y="689"/>
                    </a:cubicBezTo>
                    <a:cubicBezTo>
                      <a:pt x="16320" y="689"/>
                      <a:pt x="16320" y="689"/>
                      <a:pt x="16320" y="689"/>
                    </a:cubicBezTo>
                    <a:cubicBezTo>
                      <a:pt x="16080" y="919"/>
                      <a:pt x="16080" y="919"/>
                      <a:pt x="16080" y="919"/>
                    </a:cubicBezTo>
                    <a:cubicBezTo>
                      <a:pt x="16080" y="689"/>
                      <a:pt x="16080" y="689"/>
                      <a:pt x="16080" y="689"/>
                    </a:cubicBezTo>
                    <a:cubicBezTo>
                      <a:pt x="16080" y="689"/>
                      <a:pt x="16080" y="689"/>
                      <a:pt x="16080" y="689"/>
                    </a:cubicBezTo>
                    <a:cubicBezTo>
                      <a:pt x="15840" y="689"/>
                      <a:pt x="15840" y="689"/>
                      <a:pt x="15840" y="689"/>
                    </a:cubicBezTo>
                    <a:cubicBezTo>
                      <a:pt x="15840" y="689"/>
                      <a:pt x="15840" y="689"/>
                      <a:pt x="15840" y="689"/>
                    </a:cubicBezTo>
                    <a:cubicBezTo>
                      <a:pt x="15840" y="919"/>
                      <a:pt x="15840" y="919"/>
                      <a:pt x="15840" y="919"/>
                    </a:cubicBezTo>
                    <a:cubicBezTo>
                      <a:pt x="15600" y="919"/>
                      <a:pt x="15600" y="919"/>
                      <a:pt x="15600" y="919"/>
                    </a:cubicBezTo>
                    <a:cubicBezTo>
                      <a:pt x="15600" y="919"/>
                      <a:pt x="15600" y="919"/>
                      <a:pt x="15600" y="919"/>
                    </a:cubicBezTo>
                    <a:cubicBezTo>
                      <a:pt x="15600" y="919"/>
                      <a:pt x="15600" y="919"/>
                      <a:pt x="15600" y="919"/>
                    </a:cubicBezTo>
                    <a:cubicBezTo>
                      <a:pt x="15360" y="919"/>
                      <a:pt x="15360" y="919"/>
                      <a:pt x="15360" y="919"/>
                    </a:cubicBezTo>
                    <a:cubicBezTo>
                      <a:pt x="15360" y="919"/>
                      <a:pt x="15360" y="919"/>
                      <a:pt x="15360" y="919"/>
                    </a:cubicBezTo>
                    <a:cubicBezTo>
                      <a:pt x="15600" y="1149"/>
                      <a:pt x="15600" y="1149"/>
                      <a:pt x="15600" y="1149"/>
                    </a:cubicBezTo>
                    <a:cubicBezTo>
                      <a:pt x="15840" y="1149"/>
                      <a:pt x="15840" y="1149"/>
                      <a:pt x="15840" y="1149"/>
                    </a:cubicBezTo>
                    <a:cubicBezTo>
                      <a:pt x="15600" y="1379"/>
                      <a:pt x="15600" y="1379"/>
                      <a:pt x="15600" y="1379"/>
                    </a:cubicBezTo>
                    <a:cubicBezTo>
                      <a:pt x="15600" y="1149"/>
                      <a:pt x="15600" y="1149"/>
                      <a:pt x="15600" y="1149"/>
                    </a:cubicBezTo>
                    <a:cubicBezTo>
                      <a:pt x="15360" y="1379"/>
                      <a:pt x="15360" y="1379"/>
                      <a:pt x="15360" y="1379"/>
                    </a:cubicBezTo>
                    <a:cubicBezTo>
                      <a:pt x="15360" y="1379"/>
                      <a:pt x="15360" y="1379"/>
                      <a:pt x="15360" y="1379"/>
                    </a:cubicBezTo>
                    <a:cubicBezTo>
                      <a:pt x="15600" y="1379"/>
                      <a:pt x="15600" y="1379"/>
                      <a:pt x="15600" y="1379"/>
                    </a:cubicBezTo>
                    <a:cubicBezTo>
                      <a:pt x="15360" y="1609"/>
                      <a:pt x="15360" y="1609"/>
                      <a:pt x="15360" y="1609"/>
                    </a:cubicBezTo>
                    <a:cubicBezTo>
                      <a:pt x="15120" y="1379"/>
                      <a:pt x="15120" y="1379"/>
                      <a:pt x="15120" y="1379"/>
                    </a:cubicBezTo>
                    <a:cubicBezTo>
                      <a:pt x="15120" y="1379"/>
                      <a:pt x="15120" y="1379"/>
                      <a:pt x="15120" y="1379"/>
                    </a:cubicBezTo>
                    <a:cubicBezTo>
                      <a:pt x="15120" y="1609"/>
                      <a:pt x="15120" y="1609"/>
                      <a:pt x="15120" y="1609"/>
                    </a:cubicBezTo>
                    <a:cubicBezTo>
                      <a:pt x="14880" y="1609"/>
                      <a:pt x="14880" y="1609"/>
                      <a:pt x="14880" y="1609"/>
                    </a:cubicBezTo>
                    <a:cubicBezTo>
                      <a:pt x="14880" y="1838"/>
                      <a:pt x="14880" y="1838"/>
                      <a:pt x="14880" y="1838"/>
                    </a:cubicBezTo>
                    <a:cubicBezTo>
                      <a:pt x="14880" y="1838"/>
                      <a:pt x="14880" y="1838"/>
                      <a:pt x="14880" y="1838"/>
                    </a:cubicBezTo>
                    <a:cubicBezTo>
                      <a:pt x="14880" y="1838"/>
                      <a:pt x="14880" y="1838"/>
                      <a:pt x="14880" y="1838"/>
                    </a:cubicBezTo>
                    <a:cubicBezTo>
                      <a:pt x="14640" y="2068"/>
                      <a:pt x="14640" y="2068"/>
                      <a:pt x="14640" y="2068"/>
                    </a:cubicBezTo>
                    <a:cubicBezTo>
                      <a:pt x="14880" y="2298"/>
                      <a:pt x="14880" y="2298"/>
                      <a:pt x="14880" y="2298"/>
                    </a:cubicBezTo>
                    <a:cubicBezTo>
                      <a:pt x="14880" y="2298"/>
                      <a:pt x="14880" y="2298"/>
                      <a:pt x="14880" y="2298"/>
                    </a:cubicBezTo>
                    <a:cubicBezTo>
                      <a:pt x="14880" y="2298"/>
                      <a:pt x="14880" y="2298"/>
                      <a:pt x="14880" y="2298"/>
                    </a:cubicBezTo>
                    <a:cubicBezTo>
                      <a:pt x="15120" y="2528"/>
                      <a:pt x="15120" y="2528"/>
                      <a:pt x="15120" y="2528"/>
                    </a:cubicBezTo>
                    <a:cubicBezTo>
                      <a:pt x="14880" y="2528"/>
                      <a:pt x="14880" y="2528"/>
                      <a:pt x="14880" y="2528"/>
                    </a:cubicBezTo>
                    <a:cubicBezTo>
                      <a:pt x="14640" y="2528"/>
                      <a:pt x="14640" y="2528"/>
                      <a:pt x="14640" y="2528"/>
                    </a:cubicBezTo>
                    <a:cubicBezTo>
                      <a:pt x="14640" y="2298"/>
                      <a:pt x="14640" y="2298"/>
                      <a:pt x="14640" y="2298"/>
                    </a:cubicBezTo>
                    <a:cubicBezTo>
                      <a:pt x="14400" y="2298"/>
                      <a:pt x="14400" y="2298"/>
                      <a:pt x="14400" y="2298"/>
                    </a:cubicBezTo>
                    <a:cubicBezTo>
                      <a:pt x="14640" y="2068"/>
                      <a:pt x="14640" y="2068"/>
                      <a:pt x="14640" y="2068"/>
                    </a:cubicBezTo>
                    <a:cubicBezTo>
                      <a:pt x="14400" y="2068"/>
                      <a:pt x="14400" y="2068"/>
                      <a:pt x="14400" y="2068"/>
                    </a:cubicBezTo>
                    <a:cubicBezTo>
                      <a:pt x="14160" y="2068"/>
                      <a:pt x="14160" y="2068"/>
                      <a:pt x="14160" y="2068"/>
                    </a:cubicBezTo>
                    <a:cubicBezTo>
                      <a:pt x="13920" y="2068"/>
                      <a:pt x="13920" y="2068"/>
                      <a:pt x="13920" y="2068"/>
                    </a:cubicBezTo>
                    <a:cubicBezTo>
                      <a:pt x="13680" y="1838"/>
                      <a:pt x="13680" y="1838"/>
                      <a:pt x="13680" y="1838"/>
                    </a:cubicBezTo>
                    <a:cubicBezTo>
                      <a:pt x="13680" y="1838"/>
                      <a:pt x="13680" y="1838"/>
                      <a:pt x="13680" y="1838"/>
                    </a:cubicBezTo>
                    <a:cubicBezTo>
                      <a:pt x="13440" y="1838"/>
                      <a:pt x="13440" y="1838"/>
                      <a:pt x="13440" y="1838"/>
                    </a:cubicBezTo>
                    <a:cubicBezTo>
                      <a:pt x="13440" y="1838"/>
                      <a:pt x="13440" y="1838"/>
                      <a:pt x="13440" y="1838"/>
                    </a:cubicBezTo>
                    <a:cubicBezTo>
                      <a:pt x="13200" y="1838"/>
                      <a:pt x="13200" y="1838"/>
                      <a:pt x="13200" y="1838"/>
                    </a:cubicBezTo>
                    <a:cubicBezTo>
                      <a:pt x="12960" y="2068"/>
                      <a:pt x="12960" y="2068"/>
                      <a:pt x="12960" y="2068"/>
                    </a:cubicBezTo>
                    <a:cubicBezTo>
                      <a:pt x="12960" y="2068"/>
                      <a:pt x="12960" y="2068"/>
                      <a:pt x="12960" y="2068"/>
                    </a:cubicBezTo>
                    <a:cubicBezTo>
                      <a:pt x="13200" y="2298"/>
                      <a:pt x="13200" y="2298"/>
                      <a:pt x="13200" y="2298"/>
                    </a:cubicBezTo>
                    <a:cubicBezTo>
                      <a:pt x="13440" y="2298"/>
                      <a:pt x="13440" y="2298"/>
                      <a:pt x="13440" y="2298"/>
                    </a:cubicBezTo>
                    <a:cubicBezTo>
                      <a:pt x="13440" y="2298"/>
                      <a:pt x="13440" y="2298"/>
                      <a:pt x="13440" y="2298"/>
                    </a:cubicBezTo>
                    <a:cubicBezTo>
                      <a:pt x="13680" y="2298"/>
                      <a:pt x="13680" y="2298"/>
                      <a:pt x="13680" y="2298"/>
                    </a:cubicBezTo>
                    <a:cubicBezTo>
                      <a:pt x="13680" y="2528"/>
                      <a:pt x="13680" y="2528"/>
                      <a:pt x="13680" y="2528"/>
                    </a:cubicBezTo>
                    <a:cubicBezTo>
                      <a:pt x="13680" y="2757"/>
                      <a:pt x="13680" y="2757"/>
                      <a:pt x="13680" y="2757"/>
                    </a:cubicBezTo>
                    <a:cubicBezTo>
                      <a:pt x="13920" y="2987"/>
                      <a:pt x="13920" y="2987"/>
                      <a:pt x="13920" y="2987"/>
                    </a:cubicBezTo>
                    <a:cubicBezTo>
                      <a:pt x="13920" y="2987"/>
                      <a:pt x="13920" y="2987"/>
                      <a:pt x="13920" y="2987"/>
                    </a:cubicBezTo>
                    <a:cubicBezTo>
                      <a:pt x="13680" y="2987"/>
                      <a:pt x="13680" y="2987"/>
                      <a:pt x="13680" y="2987"/>
                    </a:cubicBezTo>
                    <a:cubicBezTo>
                      <a:pt x="13440" y="2757"/>
                      <a:pt x="13440" y="2757"/>
                      <a:pt x="13440" y="2757"/>
                    </a:cubicBezTo>
                    <a:cubicBezTo>
                      <a:pt x="13440" y="2757"/>
                      <a:pt x="13440" y="2757"/>
                      <a:pt x="13440" y="2757"/>
                    </a:cubicBezTo>
                    <a:cubicBezTo>
                      <a:pt x="13200" y="2528"/>
                      <a:pt x="13200" y="2528"/>
                      <a:pt x="13200" y="2528"/>
                    </a:cubicBezTo>
                    <a:cubicBezTo>
                      <a:pt x="13200" y="2757"/>
                      <a:pt x="13200" y="2757"/>
                      <a:pt x="13200" y="2757"/>
                    </a:cubicBezTo>
                    <a:cubicBezTo>
                      <a:pt x="12960" y="2757"/>
                      <a:pt x="12960" y="2757"/>
                      <a:pt x="12960" y="2757"/>
                    </a:cubicBezTo>
                    <a:cubicBezTo>
                      <a:pt x="12960" y="2528"/>
                      <a:pt x="12960" y="2528"/>
                      <a:pt x="12960" y="2528"/>
                    </a:cubicBezTo>
                    <a:cubicBezTo>
                      <a:pt x="12720" y="2757"/>
                      <a:pt x="12720" y="2757"/>
                      <a:pt x="12720" y="2757"/>
                    </a:cubicBezTo>
                    <a:cubicBezTo>
                      <a:pt x="12720" y="2757"/>
                      <a:pt x="12720" y="2757"/>
                      <a:pt x="12720" y="2757"/>
                    </a:cubicBezTo>
                    <a:cubicBezTo>
                      <a:pt x="12720" y="2987"/>
                      <a:pt x="12720" y="2987"/>
                      <a:pt x="12720" y="2987"/>
                    </a:cubicBezTo>
                    <a:cubicBezTo>
                      <a:pt x="12720" y="3217"/>
                      <a:pt x="12720" y="3217"/>
                      <a:pt x="12720" y="3217"/>
                    </a:cubicBezTo>
                    <a:cubicBezTo>
                      <a:pt x="12960" y="3217"/>
                      <a:pt x="12960" y="3217"/>
                      <a:pt x="12960" y="3217"/>
                    </a:cubicBezTo>
                    <a:cubicBezTo>
                      <a:pt x="12960" y="3447"/>
                      <a:pt x="12960" y="3447"/>
                      <a:pt x="12960" y="3447"/>
                    </a:cubicBezTo>
                    <a:cubicBezTo>
                      <a:pt x="12720" y="3447"/>
                      <a:pt x="12720" y="3447"/>
                      <a:pt x="12720" y="3447"/>
                    </a:cubicBezTo>
                    <a:cubicBezTo>
                      <a:pt x="12720" y="3217"/>
                      <a:pt x="12720" y="3217"/>
                      <a:pt x="12720" y="3217"/>
                    </a:cubicBezTo>
                    <a:cubicBezTo>
                      <a:pt x="12480" y="3447"/>
                      <a:pt x="12480" y="3447"/>
                      <a:pt x="12480" y="3447"/>
                    </a:cubicBezTo>
                    <a:cubicBezTo>
                      <a:pt x="12480" y="3677"/>
                      <a:pt x="12480" y="3677"/>
                      <a:pt x="12480" y="3677"/>
                    </a:cubicBezTo>
                    <a:cubicBezTo>
                      <a:pt x="12240" y="3677"/>
                      <a:pt x="12240" y="3677"/>
                      <a:pt x="12240" y="3677"/>
                    </a:cubicBezTo>
                    <a:cubicBezTo>
                      <a:pt x="12240" y="3677"/>
                      <a:pt x="12240" y="3677"/>
                      <a:pt x="12240" y="3677"/>
                    </a:cubicBezTo>
                    <a:cubicBezTo>
                      <a:pt x="12480" y="3447"/>
                      <a:pt x="12480" y="3447"/>
                      <a:pt x="12480" y="3447"/>
                    </a:cubicBezTo>
                    <a:cubicBezTo>
                      <a:pt x="12480" y="3447"/>
                      <a:pt x="12480" y="3447"/>
                      <a:pt x="12480" y="3447"/>
                    </a:cubicBezTo>
                    <a:cubicBezTo>
                      <a:pt x="12480" y="3217"/>
                      <a:pt x="12480" y="3217"/>
                      <a:pt x="12480" y="3217"/>
                    </a:cubicBezTo>
                    <a:cubicBezTo>
                      <a:pt x="12480" y="2757"/>
                      <a:pt x="12480" y="2757"/>
                      <a:pt x="12480" y="2757"/>
                    </a:cubicBezTo>
                    <a:cubicBezTo>
                      <a:pt x="12240" y="2757"/>
                      <a:pt x="12240" y="2757"/>
                      <a:pt x="12240" y="2757"/>
                    </a:cubicBezTo>
                    <a:cubicBezTo>
                      <a:pt x="12000" y="2987"/>
                      <a:pt x="12000" y="2987"/>
                      <a:pt x="12000" y="2987"/>
                    </a:cubicBezTo>
                    <a:cubicBezTo>
                      <a:pt x="12000" y="3217"/>
                      <a:pt x="12000" y="3217"/>
                      <a:pt x="12000" y="3217"/>
                    </a:cubicBezTo>
                    <a:cubicBezTo>
                      <a:pt x="12000" y="3447"/>
                      <a:pt x="12000" y="3447"/>
                      <a:pt x="12000" y="3447"/>
                    </a:cubicBezTo>
                    <a:cubicBezTo>
                      <a:pt x="12000" y="3677"/>
                      <a:pt x="12000" y="3677"/>
                      <a:pt x="12000" y="3677"/>
                    </a:cubicBezTo>
                    <a:cubicBezTo>
                      <a:pt x="11760" y="3447"/>
                      <a:pt x="11760" y="3447"/>
                      <a:pt x="11760" y="3447"/>
                    </a:cubicBezTo>
                    <a:cubicBezTo>
                      <a:pt x="12000" y="3217"/>
                      <a:pt x="12000" y="3217"/>
                      <a:pt x="12000" y="3217"/>
                    </a:cubicBezTo>
                    <a:cubicBezTo>
                      <a:pt x="12000" y="2987"/>
                      <a:pt x="12000" y="2987"/>
                      <a:pt x="12000" y="2987"/>
                    </a:cubicBezTo>
                    <a:cubicBezTo>
                      <a:pt x="11760" y="2987"/>
                      <a:pt x="11760" y="2987"/>
                      <a:pt x="11760" y="2987"/>
                    </a:cubicBezTo>
                    <a:cubicBezTo>
                      <a:pt x="11520" y="2987"/>
                      <a:pt x="11520" y="2987"/>
                      <a:pt x="11520" y="2987"/>
                    </a:cubicBezTo>
                    <a:cubicBezTo>
                      <a:pt x="11520" y="3217"/>
                      <a:pt x="11520" y="3217"/>
                      <a:pt x="11520" y="3217"/>
                    </a:cubicBezTo>
                    <a:cubicBezTo>
                      <a:pt x="11520" y="3447"/>
                      <a:pt x="11520" y="3447"/>
                      <a:pt x="11520" y="3447"/>
                    </a:cubicBezTo>
                    <a:cubicBezTo>
                      <a:pt x="11520" y="3677"/>
                      <a:pt x="11520" y="3677"/>
                      <a:pt x="11520" y="3677"/>
                    </a:cubicBezTo>
                    <a:cubicBezTo>
                      <a:pt x="11760" y="3677"/>
                      <a:pt x="11760" y="3677"/>
                      <a:pt x="11760" y="3677"/>
                    </a:cubicBezTo>
                    <a:cubicBezTo>
                      <a:pt x="12000" y="3906"/>
                      <a:pt x="12000" y="3906"/>
                      <a:pt x="12000" y="3906"/>
                    </a:cubicBezTo>
                    <a:cubicBezTo>
                      <a:pt x="11760" y="4136"/>
                      <a:pt x="11760" y="4136"/>
                      <a:pt x="11760" y="4136"/>
                    </a:cubicBezTo>
                    <a:cubicBezTo>
                      <a:pt x="11760" y="3906"/>
                      <a:pt x="11760" y="3906"/>
                      <a:pt x="11760" y="3906"/>
                    </a:cubicBezTo>
                    <a:cubicBezTo>
                      <a:pt x="11520" y="3677"/>
                      <a:pt x="11520" y="3677"/>
                      <a:pt x="11520" y="3677"/>
                    </a:cubicBezTo>
                    <a:cubicBezTo>
                      <a:pt x="11280" y="3447"/>
                      <a:pt x="11280" y="3447"/>
                      <a:pt x="11280" y="3447"/>
                    </a:cubicBezTo>
                    <a:cubicBezTo>
                      <a:pt x="11280" y="3447"/>
                      <a:pt x="11280" y="3447"/>
                      <a:pt x="11280" y="3447"/>
                    </a:cubicBezTo>
                    <a:cubicBezTo>
                      <a:pt x="11040" y="3447"/>
                      <a:pt x="11040" y="3447"/>
                      <a:pt x="11040" y="3447"/>
                    </a:cubicBezTo>
                    <a:cubicBezTo>
                      <a:pt x="11040" y="3677"/>
                      <a:pt x="11040" y="3677"/>
                      <a:pt x="11040" y="3677"/>
                    </a:cubicBezTo>
                    <a:cubicBezTo>
                      <a:pt x="11280" y="3906"/>
                      <a:pt x="11280" y="3906"/>
                      <a:pt x="11280" y="3906"/>
                    </a:cubicBezTo>
                    <a:cubicBezTo>
                      <a:pt x="11280" y="3906"/>
                      <a:pt x="11280" y="3906"/>
                      <a:pt x="11280" y="3906"/>
                    </a:cubicBezTo>
                    <a:cubicBezTo>
                      <a:pt x="11520" y="3906"/>
                      <a:pt x="11520" y="3906"/>
                      <a:pt x="11520" y="3906"/>
                    </a:cubicBezTo>
                    <a:cubicBezTo>
                      <a:pt x="11280" y="3906"/>
                      <a:pt x="11280" y="3906"/>
                      <a:pt x="11280" y="3906"/>
                    </a:cubicBezTo>
                    <a:cubicBezTo>
                      <a:pt x="11040" y="3906"/>
                      <a:pt x="11040" y="3906"/>
                      <a:pt x="11040" y="3906"/>
                    </a:cubicBezTo>
                    <a:cubicBezTo>
                      <a:pt x="11280" y="4136"/>
                      <a:pt x="11280" y="4136"/>
                      <a:pt x="11280" y="4136"/>
                    </a:cubicBezTo>
                    <a:cubicBezTo>
                      <a:pt x="11040" y="3906"/>
                      <a:pt x="11040" y="3906"/>
                      <a:pt x="11040" y="3906"/>
                    </a:cubicBezTo>
                    <a:cubicBezTo>
                      <a:pt x="11040" y="3677"/>
                      <a:pt x="11040" y="3677"/>
                      <a:pt x="11040" y="3677"/>
                    </a:cubicBezTo>
                    <a:cubicBezTo>
                      <a:pt x="10800" y="3677"/>
                      <a:pt x="10800" y="3677"/>
                      <a:pt x="10800" y="3677"/>
                    </a:cubicBezTo>
                    <a:cubicBezTo>
                      <a:pt x="10800" y="3677"/>
                      <a:pt x="10800" y="3677"/>
                      <a:pt x="10800" y="3677"/>
                    </a:cubicBezTo>
                    <a:cubicBezTo>
                      <a:pt x="10800" y="3677"/>
                      <a:pt x="10800" y="3677"/>
                      <a:pt x="10800" y="3677"/>
                    </a:cubicBezTo>
                    <a:cubicBezTo>
                      <a:pt x="10560" y="3906"/>
                      <a:pt x="10560" y="3906"/>
                      <a:pt x="10560" y="3906"/>
                    </a:cubicBezTo>
                    <a:cubicBezTo>
                      <a:pt x="10800" y="3906"/>
                      <a:pt x="10800" y="3906"/>
                      <a:pt x="10800" y="3906"/>
                    </a:cubicBezTo>
                    <a:cubicBezTo>
                      <a:pt x="10800" y="4136"/>
                      <a:pt x="10800" y="4136"/>
                      <a:pt x="10800" y="4136"/>
                    </a:cubicBezTo>
                    <a:cubicBezTo>
                      <a:pt x="10560" y="4136"/>
                      <a:pt x="10560" y="4136"/>
                      <a:pt x="10560" y="4136"/>
                    </a:cubicBezTo>
                    <a:cubicBezTo>
                      <a:pt x="10320" y="4136"/>
                      <a:pt x="10320" y="4136"/>
                      <a:pt x="10320" y="4136"/>
                    </a:cubicBezTo>
                    <a:cubicBezTo>
                      <a:pt x="10080" y="4366"/>
                      <a:pt x="10080" y="4366"/>
                      <a:pt x="10080" y="4366"/>
                    </a:cubicBezTo>
                    <a:cubicBezTo>
                      <a:pt x="10320" y="4366"/>
                      <a:pt x="10320" y="4366"/>
                      <a:pt x="10320" y="4366"/>
                    </a:cubicBezTo>
                    <a:cubicBezTo>
                      <a:pt x="10320" y="4366"/>
                      <a:pt x="10320" y="4366"/>
                      <a:pt x="10320" y="4366"/>
                    </a:cubicBezTo>
                    <a:cubicBezTo>
                      <a:pt x="10560" y="4596"/>
                      <a:pt x="10560" y="4596"/>
                      <a:pt x="10560" y="4596"/>
                    </a:cubicBezTo>
                    <a:cubicBezTo>
                      <a:pt x="10320" y="4596"/>
                      <a:pt x="10320" y="4596"/>
                      <a:pt x="10320" y="4596"/>
                    </a:cubicBezTo>
                    <a:cubicBezTo>
                      <a:pt x="10320" y="4596"/>
                      <a:pt x="10320" y="4596"/>
                      <a:pt x="10320" y="4596"/>
                    </a:cubicBezTo>
                    <a:cubicBezTo>
                      <a:pt x="10320" y="4596"/>
                      <a:pt x="10320" y="4596"/>
                      <a:pt x="10320" y="4596"/>
                    </a:cubicBezTo>
                    <a:cubicBezTo>
                      <a:pt x="10320" y="4826"/>
                      <a:pt x="10320" y="4826"/>
                      <a:pt x="10320" y="4826"/>
                    </a:cubicBezTo>
                    <a:cubicBezTo>
                      <a:pt x="10080" y="4826"/>
                      <a:pt x="10080" y="4826"/>
                      <a:pt x="10080" y="4826"/>
                    </a:cubicBezTo>
                    <a:cubicBezTo>
                      <a:pt x="10080" y="4826"/>
                      <a:pt x="10080" y="4826"/>
                      <a:pt x="10080" y="4826"/>
                    </a:cubicBezTo>
                    <a:cubicBezTo>
                      <a:pt x="10080" y="4826"/>
                      <a:pt x="10080" y="4826"/>
                      <a:pt x="10080" y="4826"/>
                    </a:cubicBezTo>
                    <a:cubicBezTo>
                      <a:pt x="10080" y="4826"/>
                      <a:pt x="10080" y="4826"/>
                      <a:pt x="10080" y="4826"/>
                    </a:cubicBezTo>
                    <a:cubicBezTo>
                      <a:pt x="9840" y="4826"/>
                      <a:pt x="9840" y="4826"/>
                      <a:pt x="9840" y="4826"/>
                    </a:cubicBezTo>
                    <a:cubicBezTo>
                      <a:pt x="9840" y="4826"/>
                      <a:pt x="9840" y="4826"/>
                      <a:pt x="9840" y="4826"/>
                    </a:cubicBezTo>
                    <a:cubicBezTo>
                      <a:pt x="9600" y="5055"/>
                      <a:pt x="9600" y="5055"/>
                      <a:pt x="9600" y="5055"/>
                    </a:cubicBezTo>
                    <a:cubicBezTo>
                      <a:pt x="9600" y="5055"/>
                      <a:pt x="9600" y="5055"/>
                      <a:pt x="9600" y="5055"/>
                    </a:cubicBezTo>
                    <a:cubicBezTo>
                      <a:pt x="9600" y="5055"/>
                      <a:pt x="9600" y="5055"/>
                      <a:pt x="9600" y="5055"/>
                    </a:cubicBezTo>
                    <a:cubicBezTo>
                      <a:pt x="9360" y="5055"/>
                      <a:pt x="9360" y="5055"/>
                      <a:pt x="9360" y="5055"/>
                    </a:cubicBezTo>
                    <a:cubicBezTo>
                      <a:pt x="9360" y="5285"/>
                      <a:pt x="9360" y="5285"/>
                      <a:pt x="9360" y="5285"/>
                    </a:cubicBezTo>
                    <a:cubicBezTo>
                      <a:pt x="9600" y="5285"/>
                      <a:pt x="9600" y="5285"/>
                      <a:pt x="9600" y="5285"/>
                    </a:cubicBezTo>
                    <a:cubicBezTo>
                      <a:pt x="10080" y="5285"/>
                      <a:pt x="10080" y="5285"/>
                      <a:pt x="10080" y="5285"/>
                    </a:cubicBezTo>
                    <a:cubicBezTo>
                      <a:pt x="10080" y="5285"/>
                      <a:pt x="10080" y="5285"/>
                      <a:pt x="10080" y="5285"/>
                    </a:cubicBezTo>
                    <a:cubicBezTo>
                      <a:pt x="10320" y="5285"/>
                      <a:pt x="10320" y="5285"/>
                      <a:pt x="10320" y="5285"/>
                    </a:cubicBezTo>
                    <a:cubicBezTo>
                      <a:pt x="10320" y="5285"/>
                      <a:pt x="10320" y="5285"/>
                      <a:pt x="10320" y="5285"/>
                    </a:cubicBezTo>
                    <a:cubicBezTo>
                      <a:pt x="10320" y="5285"/>
                      <a:pt x="10320" y="5285"/>
                      <a:pt x="10320" y="5285"/>
                    </a:cubicBezTo>
                    <a:cubicBezTo>
                      <a:pt x="10320" y="5515"/>
                      <a:pt x="10320" y="5515"/>
                      <a:pt x="10320" y="5515"/>
                    </a:cubicBezTo>
                    <a:cubicBezTo>
                      <a:pt x="10320" y="5745"/>
                      <a:pt x="10320" y="5745"/>
                      <a:pt x="10320" y="5745"/>
                    </a:cubicBezTo>
                    <a:cubicBezTo>
                      <a:pt x="10080" y="5745"/>
                      <a:pt x="10080" y="5745"/>
                      <a:pt x="10080" y="5745"/>
                    </a:cubicBezTo>
                    <a:cubicBezTo>
                      <a:pt x="10080" y="5745"/>
                      <a:pt x="10080" y="5745"/>
                      <a:pt x="10080" y="5745"/>
                    </a:cubicBezTo>
                    <a:cubicBezTo>
                      <a:pt x="10080" y="5515"/>
                      <a:pt x="10080" y="5515"/>
                      <a:pt x="10080" y="5515"/>
                    </a:cubicBezTo>
                    <a:cubicBezTo>
                      <a:pt x="9840" y="5515"/>
                      <a:pt x="9840" y="5515"/>
                      <a:pt x="9840" y="5515"/>
                    </a:cubicBezTo>
                    <a:cubicBezTo>
                      <a:pt x="9840" y="5515"/>
                      <a:pt x="9840" y="5515"/>
                      <a:pt x="9840" y="5515"/>
                    </a:cubicBezTo>
                    <a:cubicBezTo>
                      <a:pt x="9600" y="5515"/>
                      <a:pt x="9600" y="5515"/>
                      <a:pt x="9600" y="5515"/>
                    </a:cubicBezTo>
                    <a:cubicBezTo>
                      <a:pt x="9600" y="5515"/>
                      <a:pt x="9600" y="5515"/>
                      <a:pt x="9600" y="5515"/>
                    </a:cubicBezTo>
                    <a:cubicBezTo>
                      <a:pt x="9600" y="5745"/>
                      <a:pt x="9600" y="5745"/>
                      <a:pt x="9600" y="5745"/>
                    </a:cubicBezTo>
                    <a:cubicBezTo>
                      <a:pt x="9360" y="5515"/>
                      <a:pt x="9360" y="5515"/>
                      <a:pt x="9360" y="5515"/>
                    </a:cubicBezTo>
                    <a:cubicBezTo>
                      <a:pt x="9360" y="5515"/>
                      <a:pt x="9360" y="5515"/>
                      <a:pt x="9360" y="5515"/>
                    </a:cubicBezTo>
                    <a:cubicBezTo>
                      <a:pt x="9600" y="5745"/>
                      <a:pt x="9600" y="5745"/>
                      <a:pt x="9600" y="5745"/>
                    </a:cubicBezTo>
                    <a:cubicBezTo>
                      <a:pt x="9600" y="5974"/>
                      <a:pt x="9600" y="5974"/>
                      <a:pt x="9600" y="5974"/>
                    </a:cubicBezTo>
                    <a:cubicBezTo>
                      <a:pt x="9360" y="5974"/>
                      <a:pt x="9360" y="5974"/>
                      <a:pt x="9360" y="5974"/>
                    </a:cubicBezTo>
                    <a:cubicBezTo>
                      <a:pt x="9360" y="5974"/>
                      <a:pt x="9360" y="5974"/>
                      <a:pt x="9360" y="5974"/>
                    </a:cubicBezTo>
                    <a:cubicBezTo>
                      <a:pt x="9360" y="6204"/>
                      <a:pt x="9360" y="6204"/>
                      <a:pt x="9360" y="6204"/>
                    </a:cubicBezTo>
                    <a:cubicBezTo>
                      <a:pt x="9360" y="6204"/>
                      <a:pt x="9360" y="6204"/>
                      <a:pt x="9360" y="6204"/>
                    </a:cubicBezTo>
                    <a:cubicBezTo>
                      <a:pt x="9360" y="5974"/>
                      <a:pt x="9360" y="5974"/>
                      <a:pt x="9360" y="5974"/>
                    </a:cubicBezTo>
                    <a:cubicBezTo>
                      <a:pt x="9360" y="5974"/>
                      <a:pt x="9360" y="5974"/>
                      <a:pt x="9360" y="5974"/>
                    </a:cubicBezTo>
                    <a:cubicBezTo>
                      <a:pt x="9120" y="5745"/>
                      <a:pt x="9120" y="5745"/>
                      <a:pt x="9120" y="5745"/>
                    </a:cubicBezTo>
                    <a:cubicBezTo>
                      <a:pt x="9120" y="5974"/>
                      <a:pt x="9120" y="5974"/>
                      <a:pt x="9120" y="5974"/>
                    </a:cubicBezTo>
                    <a:cubicBezTo>
                      <a:pt x="8880" y="5974"/>
                      <a:pt x="8880" y="5974"/>
                      <a:pt x="8880" y="5974"/>
                    </a:cubicBezTo>
                    <a:cubicBezTo>
                      <a:pt x="8880" y="5745"/>
                      <a:pt x="8880" y="5745"/>
                      <a:pt x="8880" y="5745"/>
                    </a:cubicBezTo>
                    <a:cubicBezTo>
                      <a:pt x="8880" y="5745"/>
                      <a:pt x="8880" y="5745"/>
                      <a:pt x="8880" y="5745"/>
                    </a:cubicBezTo>
                    <a:cubicBezTo>
                      <a:pt x="8640" y="5745"/>
                      <a:pt x="8640" y="5745"/>
                      <a:pt x="8640" y="5745"/>
                    </a:cubicBezTo>
                    <a:cubicBezTo>
                      <a:pt x="8640" y="5974"/>
                      <a:pt x="8640" y="5974"/>
                      <a:pt x="8640" y="5974"/>
                    </a:cubicBezTo>
                    <a:cubicBezTo>
                      <a:pt x="8640" y="5974"/>
                      <a:pt x="8640" y="5974"/>
                      <a:pt x="8640" y="5974"/>
                    </a:cubicBezTo>
                    <a:cubicBezTo>
                      <a:pt x="8880" y="5974"/>
                      <a:pt x="8880" y="5974"/>
                      <a:pt x="8880" y="5974"/>
                    </a:cubicBezTo>
                    <a:cubicBezTo>
                      <a:pt x="9120" y="6204"/>
                      <a:pt x="9120" y="6204"/>
                      <a:pt x="9120" y="6204"/>
                    </a:cubicBezTo>
                    <a:cubicBezTo>
                      <a:pt x="9120" y="6204"/>
                      <a:pt x="9120" y="6204"/>
                      <a:pt x="9120" y="6204"/>
                    </a:cubicBezTo>
                    <a:cubicBezTo>
                      <a:pt x="8640" y="6204"/>
                      <a:pt x="8640" y="6204"/>
                      <a:pt x="8640" y="6204"/>
                    </a:cubicBezTo>
                    <a:cubicBezTo>
                      <a:pt x="8640" y="6204"/>
                      <a:pt x="8640" y="6204"/>
                      <a:pt x="8640" y="6204"/>
                    </a:cubicBezTo>
                    <a:cubicBezTo>
                      <a:pt x="8400" y="6204"/>
                      <a:pt x="8400" y="6204"/>
                      <a:pt x="8400" y="6204"/>
                    </a:cubicBezTo>
                    <a:cubicBezTo>
                      <a:pt x="8400" y="6434"/>
                      <a:pt x="8400" y="6434"/>
                      <a:pt x="8400" y="6434"/>
                    </a:cubicBezTo>
                    <a:cubicBezTo>
                      <a:pt x="8400" y="6434"/>
                      <a:pt x="8400" y="6434"/>
                      <a:pt x="8400" y="6434"/>
                    </a:cubicBezTo>
                    <a:cubicBezTo>
                      <a:pt x="8400" y="6664"/>
                      <a:pt x="8400" y="6664"/>
                      <a:pt x="8400" y="6664"/>
                    </a:cubicBezTo>
                    <a:cubicBezTo>
                      <a:pt x="8400" y="6664"/>
                      <a:pt x="8400" y="6664"/>
                      <a:pt x="8400" y="6664"/>
                    </a:cubicBezTo>
                    <a:cubicBezTo>
                      <a:pt x="8640" y="6434"/>
                      <a:pt x="8640" y="6434"/>
                      <a:pt x="8640" y="6434"/>
                    </a:cubicBezTo>
                    <a:cubicBezTo>
                      <a:pt x="8880" y="6434"/>
                      <a:pt x="8880" y="6434"/>
                      <a:pt x="8880" y="6434"/>
                    </a:cubicBezTo>
                    <a:cubicBezTo>
                      <a:pt x="8880" y="6664"/>
                      <a:pt x="8880" y="6664"/>
                      <a:pt x="8880" y="6664"/>
                    </a:cubicBezTo>
                    <a:cubicBezTo>
                      <a:pt x="8640" y="6664"/>
                      <a:pt x="8640" y="6664"/>
                      <a:pt x="8640" y="6664"/>
                    </a:cubicBezTo>
                    <a:cubicBezTo>
                      <a:pt x="8640" y="6664"/>
                      <a:pt x="8640" y="6664"/>
                      <a:pt x="8640" y="6664"/>
                    </a:cubicBezTo>
                    <a:cubicBezTo>
                      <a:pt x="8640" y="6894"/>
                      <a:pt x="8640" y="6894"/>
                      <a:pt x="8640" y="6894"/>
                    </a:cubicBezTo>
                    <a:cubicBezTo>
                      <a:pt x="8880" y="7123"/>
                      <a:pt x="8880" y="7123"/>
                      <a:pt x="8880" y="7123"/>
                    </a:cubicBezTo>
                    <a:cubicBezTo>
                      <a:pt x="8880" y="7123"/>
                      <a:pt x="8880" y="7123"/>
                      <a:pt x="8880" y="7123"/>
                    </a:cubicBezTo>
                    <a:cubicBezTo>
                      <a:pt x="8880" y="7123"/>
                      <a:pt x="8880" y="7123"/>
                      <a:pt x="8880" y="7123"/>
                    </a:cubicBezTo>
                    <a:cubicBezTo>
                      <a:pt x="8640" y="7123"/>
                      <a:pt x="8640" y="7123"/>
                      <a:pt x="8640" y="7123"/>
                    </a:cubicBezTo>
                    <a:cubicBezTo>
                      <a:pt x="8400" y="6894"/>
                      <a:pt x="8400" y="6894"/>
                      <a:pt x="8400" y="6894"/>
                    </a:cubicBezTo>
                    <a:cubicBezTo>
                      <a:pt x="8400" y="6894"/>
                      <a:pt x="8400" y="6894"/>
                      <a:pt x="8400" y="6894"/>
                    </a:cubicBezTo>
                    <a:cubicBezTo>
                      <a:pt x="8160" y="7123"/>
                      <a:pt x="8160" y="7123"/>
                      <a:pt x="8160" y="7123"/>
                    </a:cubicBezTo>
                    <a:cubicBezTo>
                      <a:pt x="8400" y="7123"/>
                      <a:pt x="8400" y="7123"/>
                      <a:pt x="8400" y="7123"/>
                    </a:cubicBezTo>
                    <a:cubicBezTo>
                      <a:pt x="8160" y="7123"/>
                      <a:pt x="8160" y="7123"/>
                      <a:pt x="8160" y="7123"/>
                    </a:cubicBezTo>
                    <a:cubicBezTo>
                      <a:pt x="7920" y="7353"/>
                      <a:pt x="7920" y="7353"/>
                      <a:pt x="7920" y="7353"/>
                    </a:cubicBezTo>
                    <a:cubicBezTo>
                      <a:pt x="7920" y="7353"/>
                      <a:pt x="7920" y="7353"/>
                      <a:pt x="7920" y="7353"/>
                    </a:cubicBezTo>
                    <a:cubicBezTo>
                      <a:pt x="8160" y="7353"/>
                      <a:pt x="8160" y="7353"/>
                      <a:pt x="8160" y="7353"/>
                    </a:cubicBezTo>
                    <a:cubicBezTo>
                      <a:pt x="8400" y="7353"/>
                      <a:pt x="8400" y="7353"/>
                      <a:pt x="8400" y="7353"/>
                    </a:cubicBezTo>
                    <a:cubicBezTo>
                      <a:pt x="8400" y="7353"/>
                      <a:pt x="8400" y="7353"/>
                      <a:pt x="8400" y="7353"/>
                    </a:cubicBezTo>
                    <a:cubicBezTo>
                      <a:pt x="8640" y="7353"/>
                      <a:pt x="8640" y="7353"/>
                      <a:pt x="8640" y="7353"/>
                    </a:cubicBezTo>
                    <a:cubicBezTo>
                      <a:pt x="8640" y="7583"/>
                      <a:pt x="8640" y="7583"/>
                      <a:pt x="8640" y="7583"/>
                    </a:cubicBezTo>
                    <a:cubicBezTo>
                      <a:pt x="8880" y="7583"/>
                      <a:pt x="8880" y="7583"/>
                      <a:pt x="8880" y="7583"/>
                    </a:cubicBezTo>
                    <a:cubicBezTo>
                      <a:pt x="8880" y="7813"/>
                      <a:pt x="8880" y="7813"/>
                      <a:pt x="8880" y="7813"/>
                    </a:cubicBezTo>
                    <a:cubicBezTo>
                      <a:pt x="8640" y="7583"/>
                      <a:pt x="8640" y="7583"/>
                      <a:pt x="8640" y="7583"/>
                    </a:cubicBezTo>
                    <a:cubicBezTo>
                      <a:pt x="8400" y="7583"/>
                      <a:pt x="8400" y="7583"/>
                      <a:pt x="8400" y="7583"/>
                    </a:cubicBezTo>
                    <a:cubicBezTo>
                      <a:pt x="8160" y="7583"/>
                      <a:pt x="8160" y="7583"/>
                      <a:pt x="8160" y="7583"/>
                    </a:cubicBezTo>
                    <a:cubicBezTo>
                      <a:pt x="7920" y="7583"/>
                      <a:pt x="7920" y="7583"/>
                      <a:pt x="7920" y="7583"/>
                    </a:cubicBezTo>
                    <a:cubicBezTo>
                      <a:pt x="7920" y="7813"/>
                      <a:pt x="7920" y="7813"/>
                      <a:pt x="7920" y="7813"/>
                    </a:cubicBezTo>
                    <a:cubicBezTo>
                      <a:pt x="7680" y="7813"/>
                      <a:pt x="7680" y="7813"/>
                      <a:pt x="7680" y="7813"/>
                    </a:cubicBezTo>
                    <a:cubicBezTo>
                      <a:pt x="7680" y="7813"/>
                      <a:pt x="7680" y="7813"/>
                      <a:pt x="7680" y="7813"/>
                    </a:cubicBezTo>
                    <a:cubicBezTo>
                      <a:pt x="7440" y="8043"/>
                      <a:pt x="7440" y="8043"/>
                      <a:pt x="7440" y="8043"/>
                    </a:cubicBezTo>
                    <a:cubicBezTo>
                      <a:pt x="7200" y="8043"/>
                      <a:pt x="7200" y="8043"/>
                      <a:pt x="7200" y="8043"/>
                    </a:cubicBezTo>
                    <a:cubicBezTo>
                      <a:pt x="7200" y="8043"/>
                      <a:pt x="7200" y="8043"/>
                      <a:pt x="7200" y="8043"/>
                    </a:cubicBezTo>
                    <a:cubicBezTo>
                      <a:pt x="7440" y="8043"/>
                      <a:pt x="7440" y="8043"/>
                      <a:pt x="7440" y="8043"/>
                    </a:cubicBezTo>
                    <a:cubicBezTo>
                      <a:pt x="7680" y="8272"/>
                      <a:pt x="7680" y="8272"/>
                      <a:pt x="7680" y="8272"/>
                    </a:cubicBezTo>
                    <a:cubicBezTo>
                      <a:pt x="7440" y="8272"/>
                      <a:pt x="7440" y="8272"/>
                      <a:pt x="7440" y="8272"/>
                    </a:cubicBezTo>
                    <a:cubicBezTo>
                      <a:pt x="7440" y="8272"/>
                      <a:pt x="7440" y="8272"/>
                      <a:pt x="7440" y="8272"/>
                    </a:cubicBezTo>
                    <a:cubicBezTo>
                      <a:pt x="7200" y="8272"/>
                      <a:pt x="7200" y="8272"/>
                      <a:pt x="7200" y="8272"/>
                    </a:cubicBezTo>
                    <a:cubicBezTo>
                      <a:pt x="7440" y="8272"/>
                      <a:pt x="7440" y="8272"/>
                      <a:pt x="7440" y="8272"/>
                    </a:cubicBezTo>
                    <a:cubicBezTo>
                      <a:pt x="7440" y="8502"/>
                      <a:pt x="7440" y="8502"/>
                      <a:pt x="7440" y="8502"/>
                    </a:cubicBezTo>
                    <a:cubicBezTo>
                      <a:pt x="7200" y="8502"/>
                      <a:pt x="7200" y="8502"/>
                      <a:pt x="7200" y="8502"/>
                    </a:cubicBezTo>
                    <a:cubicBezTo>
                      <a:pt x="7200" y="8272"/>
                      <a:pt x="7200" y="8272"/>
                      <a:pt x="7200" y="8272"/>
                    </a:cubicBezTo>
                    <a:cubicBezTo>
                      <a:pt x="7200" y="8502"/>
                      <a:pt x="7200" y="8502"/>
                      <a:pt x="7200" y="8502"/>
                    </a:cubicBezTo>
                    <a:cubicBezTo>
                      <a:pt x="7200" y="8502"/>
                      <a:pt x="7200" y="8502"/>
                      <a:pt x="7200" y="8502"/>
                    </a:cubicBezTo>
                    <a:cubicBezTo>
                      <a:pt x="7200" y="8502"/>
                      <a:pt x="7200" y="8502"/>
                      <a:pt x="7200" y="8502"/>
                    </a:cubicBezTo>
                    <a:cubicBezTo>
                      <a:pt x="7200" y="8732"/>
                      <a:pt x="7200" y="8732"/>
                      <a:pt x="7200" y="8732"/>
                    </a:cubicBezTo>
                    <a:cubicBezTo>
                      <a:pt x="7200" y="8732"/>
                      <a:pt x="7200" y="8732"/>
                      <a:pt x="7200" y="8732"/>
                    </a:cubicBezTo>
                    <a:cubicBezTo>
                      <a:pt x="7200" y="8732"/>
                      <a:pt x="7200" y="8732"/>
                      <a:pt x="7200" y="8732"/>
                    </a:cubicBezTo>
                    <a:cubicBezTo>
                      <a:pt x="6960" y="8732"/>
                      <a:pt x="6960" y="8732"/>
                      <a:pt x="6960" y="8732"/>
                    </a:cubicBezTo>
                    <a:cubicBezTo>
                      <a:pt x="6960" y="8732"/>
                      <a:pt x="6960" y="8732"/>
                      <a:pt x="6960" y="8732"/>
                    </a:cubicBezTo>
                    <a:cubicBezTo>
                      <a:pt x="6960" y="8732"/>
                      <a:pt x="6960" y="8732"/>
                      <a:pt x="6960" y="8732"/>
                    </a:cubicBezTo>
                    <a:cubicBezTo>
                      <a:pt x="6960" y="8962"/>
                      <a:pt x="6960" y="8962"/>
                      <a:pt x="6960" y="8962"/>
                    </a:cubicBezTo>
                    <a:cubicBezTo>
                      <a:pt x="6960" y="8962"/>
                      <a:pt x="6960" y="8962"/>
                      <a:pt x="6960" y="8962"/>
                    </a:cubicBezTo>
                    <a:cubicBezTo>
                      <a:pt x="7200" y="8962"/>
                      <a:pt x="7200" y="8962"/>
                      <a:pt x="7200" y="8962"/>
                    </a:cubicBezTo>
                    <a:cubicBezTo>
                      <a:pt x="7440" y="9191"/>
                      <a:pt x="7440" y="9191"/>
                      <a:pt x="7440" y="9191"/>
                    </a:cubicBezTo>
                    <a:cubicBezTo>
                      <a:pt x="7440" y="9191"/>
                      <a:pt x="7440" y="9191"/>
                      <a:pt x="7440" y="9191"/>
                    </a:cubicBezTo>
                    <a:cubicBezTo>
                      <a:pt x="7680" y="9191"/>
                      <a:pt x="7680" y="9191"/>
                      <a:pt x="7680" y="9191"/>
                    </a:cubicBezTo>
                    <a:cubicBezTo>
                      <a:pt x="7440" y="9191"/>
                      <a:pt x="7440" y="9191"/>
                      <a:pt x="7440" y="9191"/>
                    </a:cubicBezTo>
                    <a:cubicBezTo>
                      <a:pt x="7440" y="9191"/>
                      <a:pt x="7440" y="9191"/>
                      <a:pt x="7440" y="9191"/>
                    </a:cubicBezTo>
                    <a:cubicBezTo>
                      <a:pt x="7200" y="9191"/>
                      <a:pt x="7200" y="9191"/>
                      <a:pt x="7200" y="9191"/>
                    </a:cubicBezTo>
                    <a:cubicBezTo>
                      <a:pt x="7200" y="9191"/>
                      <a:pt x="7200" y="9191"/>
                      <a:pt x="7200" y="9191"/>
                    </a:cubicBezTo>
                    <a:cubicBezTo>
                      <a:pt x="6960" y="9191"/>
                      <a:pt x="6960" y="9191"/>
                      <a:pt x="6960" y="9191"/>
                    </a:cubicBezTo>
                    <a:cubicBezTo>
                      <a:pt x="6720" y="9421"/>
                      <a:pt x="6720" y="9421"/>
                      <a:pt x="6720" y="9421"/>
                    </a:cubicBezTo>
                    <a:cubicBezTo>
                      <a:pt x="6720" y="9421"/>
                      <a:pt x="6720" y="9421"/>
                      <a:pt x="6720" y="9421"/>
                    </a:cubicBezTo>
                    <a:cubicBezTo>
                      <a:pt x="6960" y="9421"/>
                      <a:pt x="6960" y="9421"/>
                      <a:pt x="6960" y="9421"/>
                    </a:cubicBezTo>
                    <a:cubicBezTo>
                      <a:pt x="6960" y="9651"/>
                      <a:pt x="6960" y="9651"/>
                      <a:pt x="6960" y="9651"/>
                    </a:cubicBezTo>
                    <a:cubicBezTo>
                      <a:pt x="7200" y="9651"/>
                      <a:pt x="7200" y="9651"/>
                      <a:pt x="7200" y="9651"/>
                    </a:cubicBezTo>
                    <a:cubicBezTo>
                      <a:pt x="7200" y="9881"/>
                      <a:pt x="7200" y="9881"/>
                      <a:pt x="7200" y="9881"/>
                    </a:cubicBezTo>
                    <a:cubicBezTo>
                      <a:pt x="6960" y="9651"/>
                      <a:pt x="6960" y="9651"/>
                      <a:pt x="6960" y="9651"/>
                    </a:cubicBezTo>
                    <a:cubicBezTo>
                      <a:pt x="6960" y="9651"/>
                      <a:pt x="6960" y="9651"/>
                      <a:pt x="6960" y="9651"/>
                    </a:cubicBezTo>
                    <a:cubicBezTo>
                      <a:pt x="6720" y="9881"/>
                      <a:pt x="6720" y="9881"/>
                      <a:pt x="6720" y="9881"/>
                    </a:cubicBezTo>
                    <a:cubicBezTo>
                      <a:pt x="6720" y="9881"/>
                      <a:pt x="6720" y="9881"/>
                      <a:pt x="6720" y="9881"/>
                    </a:cubicBezTo>
                    <a:cubicBezTo>
                      <a:pt x="6720" y="9881"/>
                      <a:pt x="6720" y="9881"/>
                      <a:pt x="6720" y="9881"/>
                    </a:cubicBezTo>
                    <a:cubicBezTo>
                      <a:pt x="6960" y="10111"/>
                      <a:pt x="6960" y="10111"/>
                      <a:pt x="6960" y="10111"/>
                    </a:cubicBezTo>
                    <a:cubicBezTo>
                      <a:pt x="6960" y="10111"/>
                      <a:pt x="6960" y="10111"/>
                      <a:pt x="6960" y="10111"/>
                    </a:cubicBezTo>
                    <a:cubicBezTo>
                      <a:pt x="6720" y="10111"/>
                      <a:pt x="6720" y="10111"/>
                      <a:pt x="6720" y="10111"/>
                    </a:cubicBezTo>
                    <a:cubicBezTo>
                      <a:pt x="6720" y="10111"/>
                      <a:pt x="6720" y="10111"/>
                      <a:pt x="6720" y="10111"/>
                    </a:cubicBezTo>
                    <a:cubicBezTo>
                      <a:pt x="6720" y="10111"/>
                      <a:pt x="6720" y="10111"/>
                      <a:pt x="6720" y="10111"/>
                    </a:cubicBezTo>
                    <a:cubicBezTo>
                      <a:pt x="6720" y="10340"/>
                      <a:pt x="6720" y="10340"/>
                      <a:pt x="6720" y="10340"/>
                    </a:cubicBezTo>
                    <a:cubicBezTo>
                      <a:pt x="6720" y="10340"/>
                      <a:pt x="6720" y="10340"/>
                      <a:pt x="6720" y="10340"/>
                    </a:cubicBezTo>
                    <a:cubicBezTo>
                      <a:pt x="6720" y="10340"/>
                      <a:pt x="6720" y="10340"/>
                      <a:pt x="6720" y="10340"/>
                    </a:cubicBezTo>
                    <a:cubicBezTo>
                      <a:pt x="6720" y="10570"/>
                      <a:pt x="6720" y="10570"/>
                      <a:pt x="6720" y="10570"/>
                    </a:cubicBezTo>
                    <a:cubicBezTo>
                      <a:pt x="6480" y="10340"/>
                      <a:pt x="6480" y="10340"/>
                      <a:pt x="6480" y="10340"/>
                    </a:cubicBezTo>
                    <a:cubicBezTo>
                      <a:pt x="6480" y="10340"/>
                      <a:pt x="6480" y="10340"/>
                      <a:pt x="6480" y="10340"/>
                    </a:cubicBezTo>
                    <a:cubicBezTo>
                      <a:pt x="6480" y="10570"/>
                      <a:pt x="6480" y="10570"/>
                      <a:pt x="6480" y="10570"/>
                    </a:cubicBezTo>
                    <a:cubicBezTo>
                      <a:pt x="6480" y="10570"/>
                      <a:pt x="6480" y="10570"/>
                      <a:pt x="6480" y="10570"/>
                    </a:cubicBezTo>
                    <a:cubicBezTo>
                      <a:pt x="6480" y="10800"/>
                      <a:pt x="6480" y="10800"/>
                      <a:pt x="6480" y="10800"/>
                    </a:cubicBezTo>
                    <a:cubicBezTo>
                      <a:pt x="6720" y="10800"/>
                      <a:pt x="6720" y="10800"/>
                      <a:pt x="6720" y="10800"/>
                    </a:cubicBezTo>
                    <a:cubicBezTo>
                      <a:pt x="6720" y="10800"/>
                      <a:pt x="6720" y="10800"/>
                      <a:pt x="6720" y="10800"/>
                    </a:cubicBezTo>
                    <a:cubicBezTo>
                      <a:pt x="6720" y="10800"/>
                      <a:pt x="6720" y="10800"/>
                      <a:pt x="6720" y="10800"/>
                    </a:cubicBezTo>
                    <a:cubicBezTo>
                      <a:pt x="6960" y="10800"/>
                      <a:pt x="6960" y="10800"/>
                      <a:pt x="6960" y="10800"/>
                    </a:cubicBezTo>
                    <a:cubicBezTo>
                      <a:pt x="6720" y="11030"/>
                      <a:pt x="6720" y="11030"/>
                      <a:pt x="6720" y="11030"/>
                    </a:cubicBezTo>
                    <a:cubicBezTo>
                      <a:pt x="6720" y="11030"/>
                      <a:pt x="6720" y="11030"/>
                      <a:pt x="6720" y="11030"/>
                    </a:cubicBezTo>
                    <a:cubicBezTo>
                      <a:pt x="6480" y="11030"/>
                      <a:pt x="6480" y="11030"/>
                      <a:pt x="6480" y="11030"/>
                    </a:cubicBezTo>
                    <a:cubicBezTo>
                      <a:pt x="6480" y="11030"/>
                      <a:pt x="6480" y="11030"/>
                      <a:pt x="6480" y="11030"/>
                    </a:cubicBezTo>
                    <a:cubicBezTo>
                      <a:pt x="6240" y="11260"/>
                      <a:pt x="6240" y="11260"/>
                      <a:pt x="6240" y="11260"/>
                    </a:cubicBezTo>
                    <a:cubicBezTo>
                      <a:pt x="6240" y="11260"/>
                      <a:pt x="6240" y="11260"/>
                      <a:pt x="6240" y="11260"/>
                    </a:cubicBezTo>
                    <a:cubicBezTo>
                      <a:pt x="6000" y="11260"/>
                      <a:pt x="6000" y="11260"/>
                      <a:pt x="6000" y="11260"/>
                    </a:cubicBezTo>
                    <a:cubicBezTo>
                      <a:pt x="6000" y="11489"/>
                      <a:pt x="6000" y="11489"/>
                      <a:pt x="6000" y="11489"/>
                    </a:cubicBezTo>
                    <a:cubicBezTo>
                      <a:pt x="6000" y="11489"/>
                      <a:pt x="6000" y="11489"/>
                      <a:pt x="6000" y="11489"/>
                    </a:cubicBezTo>
                    <a:cubicBezTo>
                      <a:pt x="6000" y="11489"/>
                      <a:pt x="6000" y="11489"/>
                      <a:pt x="6000" y="11489"/>
                    </a:cubicBezTo>
                    <a:cubicBezTo>
                      <a:pt x="5760" y="11489"/>
                      <a:pt x="5760" y="11489"/>
                      <a:pt x="5760" y="11489"/>
                    </a:cubicBezTo>
                    <a:cubicBezTo>
                      <a:pt x="5520" y="11719"/>
                      <a:pt x="5520" y="11719"/>
                      <a:pt x="5520" y="11719"/>
                    </a:cubicBezTo>
                    <a:cubicBezTo>
                      <a:pt x="5760" y="11719"/>
                      <a:pt x="5760" y="11719"/>
                      <a:pt x="5760" y="11719"/>
                    </a:cubicBezTo>
                    <a:cubicBezTo>
                      <a:pt x="5760" y="11949"/>
                      <a:pt x="5760" y="11949"/>
                      <a:pt x="5760" y="11949"/>
                    </a:cubicBezTo>
                    <a:cubicBezTo>
                      <a:pt x="5760" y="11949"/>
                      <a:pt x="5760" y="11949"/>
                      <a:pt x="5760" y="11949"/>
                    </a:cubicBezTo>
                    <a:cubicBezTo>
                      <a:pt x="5520" y="12179"/>
                      <a:pt x="5520" y="12179"/>
                      <a:pt x="5520" y="12179"/>
                    </a:cubicBezTo>
                    <a:cubicBezTo>
                      <a:pt x="5520" y="12179"/>
                      <a:pt x="5520" y="12179"/>
                      <a:pt x="5520" y="12179"/>
                    </a:cubicBezTo>
                    <a:cubicBezTo>
                      <a:pt x="5520" y="11949"/>
                      <a:pt x="5520" y="11949"/>
                      <a:pt x="5520" y="11949"/>
                    </a:cubicBezTo>
                    <a:cubicBezTo>
                      <a:pt x="5280" y="11949"/>
                      <a:pt x="5280" y="11949"/>
                      <a:pt x="5280" y="11949"/>
                    </a:cubicBezTo>
                    <a:cubicBezTo>
                      <a:pt x="5280" y="11949"/>
                      <a:pt x="5280" y="11949"/>
                      <a:pt x="5280" y="11949"/>
                    </a:cubicBezTo>
                    <a:cubicBezTo>
                      <a:pt x="5040" y="11949"/>
                      <a:pt x="5040" y="11949"/>
                      <a:pt x="5040" y="11949"/>
                    </a:cubicBezTo>
                    <a:cubicBezTo>
                      <a:pt x="5280" y="12179"/>
                      <a:pt x="5280" y="12179"/>
                      <a:pt x="5280" y="12179"/>
                    </a:cubicBezTo>
                    <a:cubicBezTo>
                      <a:pt x="5040" y="12179"/>
                      <a:pt x="5040" y="12179"/>
                      <a:pt x="5040" y="12179"/>
                    </a:cubicBezTo>
                    <a:cubicBezTo>
                      <a:pt x="5040" y="12179"/>
                      <a:pt x="5040" y="12179"/>
                      <a:pt x="5040" y="12179"/>
                    </a:cubicBezTo>
                    <a:cubicBezTo>
                      <a:pt x="5040" y="12409"/>
                      <a:pt x="5040" y="12409"/>
                      <a:pt x="5040" y="12409"/>
                    </a:cubicBezTo>
                    <a:cubicBezTo>
                      <a:pt x="4800" y="12409"/>
                      <a:pt x="4800" y="12409"/>
                      <a:pt x="4800" y="12409"/>
                    </a:cubicBezTo>
                    <a:cubicBezTo>
                      <a:pt x="4800" y="12409"/>
                      <a:pt x="4800" y="12409"/>
                      <a:pt x="4800" y="12409"/>
                    </a:cubicBezTo>
                    <a:cubicBezTo>
                      <a:pt x="4800" y="12638"/>
                      <a:pt x="4800" y="12638"/>
                      <a:pt x="4800" y="12638"/>
                    </a:cubicBezTo>
                    <a:cubicBezTo>
                      <a:pt x="4560" y="12638"/>
                      <a:pt x="4560" y="12638"/>
                      <a:pt x="4560" y="12638"/>
                    </a:cubicBezTo>
                    <a:cubicBezTo>
                      <a:pt x="4560" y="12638"/>
                      <a:pt x="4560" y="12638"/>
                      <a:pt x="4560" y="12638"/>
                    </a:cubicBezTo>
                    <a:cubicBezTo>
                      <a:pt x="4560" y="12868"/>
                      <a:pt x="4560" y="12868"/>
                      <a:pt x="4560" y="12868"/>
                    </a:cubicBezTo>
                    <a:cubicBezTo>
                      <a:pt x="4560" y="13098"/>
                      <a:pt x="4560" y="13098"/>
                      <a:pt x="4560" y="13098"/>
                    </a:cubicBezTo>
                    <a:cubicBezTo>
                      <a:pt x="4320" y="13098"/>
                      <a:pt x="4320" y="13098"/>
                      <a:pt x="4320" y="13098"/>
                    </a:cubicBezTo>
                    <a:cubicBezTo>
                      <a:pt x="4320" y="13328"/>
                      <a:pt x="4320" y="13328"/>
                      <a:pt x="4320" y="13328"/>
                    </a:cubicBezTo>
                    <a:cubicBezTo>
                      <a:pt x="4560" y="13098"/>
                      <a:pt x="4560" y="13098"/>
                      <a:pt x="4560" y="13098"/>
                    </a:cubicBezTo>
                    <a:cubicBezTo>
                      <a:pt x="4560" y="13098"/>
                      <a:pt x="4560" y="13098"/>
                      <a:pt x="4560" y="13098"/>
                    </a:cubicBezTo>
                    <a:cubicBezTo>
                      <a:pt x="4560" y="13328"/>
                      <a:pt x="4560" y="13328"/>
                      <a:pt x="4560" y="13328"/>
                    </a:cubicBezTo>
                    <a:cubicBezTo>
                      <a:pt x="4560" y="13328"/>
                      <a:pt x="4560" y="13328"/>
                      <a:pt x="4560" y="13328"/>
                    </a:cubicBezTo>
                    <a:cubicBezTo>
                      <a:pt x="4560" y="13557"/>
                      <a:pt x="4560" y="13557"/>
                      <a:pt x="4560" y="13557"/>
                    </a:cubicBezTo>
                    <a:cubicBezTo>
                      <a:pt x="4560" y="13557"/>
                      <a:pt x="4560" y="13557"/>
                      <a:pt x="4560" y="13557"/>
                    </a:cubicBezTo>
                    <a:cubicBezTo>
                      <a:pt x="4800" y="13557"/>
                      <a:pt x="4800" y="13557"/>
                      <a:pt x="4800" y="13557"/>
                    </a:cubicBezTo>
                    <a:cubicBezTo>
                      <a:pt x="5040" y="13557"/>
                      <a:pt x="5040" y="13557"/>
                      <a:pt x="5040" y="13557"/>
                    </a:cubicBezTo>
                    <a:cubicBezTo>
                      <a:pt x="5280" y="13098"/>
                      <a:pt x="5280" y="13098"/>
                      <a:pt x="5280" y="13098"/>
                    </a:cubicBezTo>
                    <a:cubicBezTo>
                      <a:pt x="5280" y="13098"/>
                      <a:pt x="5280" y="13098"/>
                      <a:pt x="5280" y="13098"/>
                    </a:cubicBezTo>
                    <a:cubicBezTo>
                      <a:pt x="5280" y="13098"/>
                      <a:pt x="5280" y="13098"/>
                      <a:pt x="5280" y="13098"/>
                    </a:cubicBezTo>
                    <a:cubicBezTo>
                      <a:pt x="5280" y="12868"/>
                      <a:pt x="5280" y="12868"/>
                      <a:pt x="5280" y="12868"/>
                    </a:cubicBezTo>
                    <a:cubicBezTo>
                      <a:pt x="5280" y="12868"/>
                      <a:pt x="5280" y="12868"/>
                      <a:pt x="5280" y="12868"/>
                    </a:cubicBezTo>
                    <a:cubicBezTo>
                      <a:pt x="5520" y="12638"/>
                      <a:pt x="5520" y="12638"/>
                      <a:pt x="5520" y="12638"/>
                    </a:cubicBezTo>
                    <a:cubicBezTo>
                      <a:pt x="5520" y="12638"/>
                      <a:pt x="5520" y="12638"/>
                      <a:pt x="5520" y="12638"/>
                    </a:cubicBezTo>
                    <a:cubicBezTo>
                      <a:pt x="5760" y="12638"/>
                      <a:pt x="5760" y="12638"/>
                      <a:pt x="5760" y="12638"/>
                    </a:cubicBezTo>
                    <a:cubicBezTo>
                      <a:pt x="5760" y="12638"/>
                      <a:pt x="5760" y="12638"/>
                      <a:pt x="5760" y="12638"/>
                    </a:cubicBezTo>
                    <a:cubicBezTo>
                      <a:pt x="5520" y="12868"/>
                      <a:pt x="5520" y="12868"/>
                      <a:pt x="5520" y="12868"/>
                    </a:cubicBezTo>
                    <a:cubicBezTo>
                      <a:pt x="5520" y="12868"/>
                      <a:pt x="5520" y="12868"/>
                      <a:pt x="5520" y="12868"/>
                    </a:cubicBezTo>
                    <a:cubicBezTo>
                      <a:pt x="5760" y="13098"/>
                      <a:pt x="5760" y="13098"/>
                      <a:pt x="5760" y="13098"/>
                    </a:cubicBezTo>
                    <a:cubicBezTo>
                      <a:pt x="5760" y="13098"/>
                      <a:pt x="5760" y="13098"/>
                      <a:pt x="5760" y="13098"/>
                    </a:cubicBezTo>
                    <a:cubicBezTo>
                      <a:pt x="5520" y="13098"/>
                      <a:pt x="5520" y="13098"/>
                      <a:pt x="5520" y="13098"/>
                    </a:cubicBezTo>
                    <a:cubicBezTo>
                      <a:pt x="5280" y="13557"/>
                      <a:pt x="5280" y="13557"/>
                      <a:pt x="5280" y="13557"/>
                    </a:cubicBezTo>
                    <a:cubicBezTo>
                      <a:pt x="5520" y="13557"/>
                      <a:pt x="5520" y="13557"/>
                      <a:pt x="5520" y="13557"/>
                    </a:cubicBezTo>
                    <a:cubicBezTo>
                      <a:pt x="5280" y="13557"/>
                      <a:pt x="5280" y="13557"/>
                      <a:pt x="5280" y="13557"/>
                    </a:cubicBezTo>
                    <a:cubicBezTo>
                      <a:pt x="5280" y="13787"/>
                      <a:pt x="5280" y="13787"/>
                      <a:pt x="5280" y="13787"/>
                    </a:cubicBezTo>
                    <a:cubicBezTo>
                      <a:pt x="5280" y="13787"/>
                      <a:pt x="5280" y="13787"/>
                      <a:pt x="5280" y="13787"/>
                    </a:cubicBezTo>
                    <a:cubicBezTo>
                      <a:pt x="5040" y="13557"/>
                      <a:pt x="5040" y="13557"/>
                      <a:pt x="5040" y="13557"/>
                    </a:cubicBezTo>
                    <a:cubicBezTo>
                      <a:pt x="4800" y="13787"/>
                      <a:pt x="4800" y="13787"/>
                      <a:pt x="4800" y="13787"/>
                    </a:cubicBezTo>
                    <a:cubicBezTo>
                      <a:pt x="4800" y="13787"/>
                      <a:pt x="4800" y="13787"/>
                      <a:pt x="4800" y="13787"/>
                    </a:cubicBezTo>
                    <a:cubicBezTo>
                      <a:pt x="4800" y="14017"/>
                      <a:pt x="4800" y="14017"/>
                      <a:pt x="4800" y="14017"/>
                    </a:cubicBezTo>
                    <a:cubicBezTo>
                      <a:pt x="4560" y="14017"/>
                      <a:pt x="4560" y="14017"/>
                      <a:pt x="4560" y="14017"/>
                    </a:cubicBezTo>
                    <a:cubicBezTo>
                      <a:pt x="4320" y="14017"/>
                      <a:pt x="4320" y="14017"/>
                      <a:pt x="4320" y="14017"/>
                    </a:cubicBezTo>
                    <a:cubicBezTo>
                      <a:pt x="4560" y="14017"/>
                      <a:pt x="4560" y="14017"/>
                      <a:pt x="4560" y="14017"/>
                    </a:cubicBezTo>
                    <a:cubicBezTo>
                      <a:pt x="4560" y="14017"/>
                      <a:pt x="4560" y="14017"/>
                      <a:pt x="4560" y="14017"/>
                    </a:cubicBezTo>
                    <a:cubicBezTo>
                      <a:pt x="4560" y="13787"/>
                      <a:pt x="4560" y="13787"/>
                      <a:pt x="4560" y="13787"/>
                    </a:cubicBezTo>
                    <a:cubicBezTo>
                      <a:pt x="4560" y="13557"/>
                      <a:pt x="4560" y="13557"/>
                      <a:pt x="4560" y="13557"/>
                    </a:cubicBezTo>
                    <a:cubicBezTo>
                      <a:pt x="4320" y="13328"/>
                      <a:pt x="4320" y="13328"/>
                      <a:pt x="4320" y="13328"/>
                    </a:cubicBezTo>
                    <a:cubicBezTo>
                      <a:pt x="4080" y="13328"/>
                      <a:pt x="4080" y="13328"/>
                      <a:pt x="4080" y="13328"/>
                    </a:cubicBezTo>
                    <a:cubicBezTo>
                      <a:pt x="4080" y="13557"/>
                      <a:pt x="4080" y="13557"/>
                      <a:pt x="4080" y="13557"/>
                    </a:cubicBezTo>
                    <a:cubicBezTo>
                      <a:pt x="3840" y="13557"/>
                      <a:pt x="3840" y="13557"/>
                      <a:pt x="3840" y="13557"/>
                    </a:cubicBezTo>
                    <a:cubicBezTo>
                      <a:pt x="3840" y="13557"/>
                      <a:pt x="3840" y="13557"/>
                      <a:pt x="3840" y="13557"/>
                    </a:cubicBezTo>
                    <a:cubicBezTo>
                      <a:pt x="4080" y="13557"/>
                      <a:pt x="4080" y="13557"/>
                      <a:pt x="4080" y="13557"/>
                    </a:cubicBezTo>
                    <a:cubicBezTo>
                      <a:pt x="3840" y="13787"/>
                      <a:pt x="3840" y="13787"/>
                      <a:pt x="3840" y="13787"/>
                    </a:cubicBezTo>
                    <a:cubicBezTo>
                      <a:pt x="3600" y="13787"/>
                      <a:pt x="3600" y="13787"/>
                      <a:pt x="3600" y="13787"/>
                    </a:cubicBezTo>
                    <a:cubicBezTo>
                      <a:pt x="3600" y="13787"/>
                      <a:pt x="3600" y="13787"/>
                      <a:pt x="3600" y="13787"/>
                    </a:cubicBezTo>
                    <a:cubicBezTo>
                      <a:pt x="3360" y="14017"/>
                      <a:pt x="3360" y="14017"/>
                      <a:pt x="3360" y="14017"/>
                    </a:cubicBezTo>
                    <a:cubicBezTo>
                      <a:pt x="3360" y="14017"/>
                      <a:pt x="3360" y="14017"/>
                      <a:pt x="3360" y="14017"/>
                    </a:cubicBezTo>
                    <a:cubicBezTo>
                      <a:pt x="3600" y="14017"/>
                      <a:pt x="3600" y="14017"/>
                      <a:pt x="3600" y="14017"/>
                    </a:cubicBezTo>
                    <a:cubicBezTo>
                      <a:pt x="3600" y="14017"/>
                      <a:pt x="3600" y="14017"/>
                      <a:pt x="3600" y="14017"/>
                    </a:cubicBezTo>
                    <a:cubicBezTo>
                      <a:pt x="3360" y="14017"/>
                      <a:pt x="3360" y="14017"/>
                      <a:pt x="3360" y="14017"/>
                    </a:cubicBezTo>
                    <a:cubicBezTo>
                      <a:pt x="3360" y="14247"/>
                      <a:pt x="3360" y="14247"/>
                      <a:pt x="3360" y="14247"/>
                    </a:cubicBezTo>
                    <a:cubicBezTo>
                      <a:pt x="3120" y="14017"/>
                      <a:pt x="3120" y="14017"/>
                      <a:pt x="3120" y="14017"/>
                    </a:cubicBezTo>
                    <a:cubicBezTo>
                      <a:pt x="3120" y="14017"/>
                      <a:pt x="3120" y="14017"/>
                      <a:pt x="3120" y="14017"/>
                    </a:cubicBezTo>
                    <a:cubicBezTo>
                      <a:pt x="3120" y="14247"/>
                      <a:pt x="3120" y="14247"/>
                      <a:pt x="3120" y="14247"/>
                    </a:cubicBezTo>
                    <a:cubicBezTo>
                      <a:pt x="3360" y="14247"/>
                      <a:pt x="3360" y="14247"/>
                      <a:pt x="3360" y="14247"/>
                    </a:cubicBezTo>
                    <a:cubicBezTo>
                      <a:pt x="3600" y="14247"/>
                      <a:pt x="3600" y="14247"/>
                      <a:pt x="3600" y="14247"/>
                    </a:cubicBezTo>
                    <a:cubicBezTo>
                      <a:pt x="3360" y="14477"/>
                      <a:pt x="3360" y="14477"/>
                      <a:pt x="3360" y="14477"/>
                    </a:cubicBezTo>
                    <a:cubicBezTo>
                      <a:pt x="3600" y="14477"/>
                      <a:pt x="3600" y="14477"/>
                      <a:pt x="3600" y="14477"/>
                    </a:cubicBezTo>
                    <a:cubicBezTo>
                      <a:pt x="3600" y="14706"/>
                      <a:pt x="3600" y="14706"/>
                      <a:pt x="3600" y="14706"/>
                    </a:cubicBezTo>
                    <a:cubicBezTo>
                      <a:pt x="3360" y="14477"/>
                      <a:pt x="3360" y="14477"/>
                      <a:pt x="3360" y="14477"/>
                    </a:cubicBezTo>
                    <a:cubicBezTo>
                      <a:pt x="3360" y="14477"/>
                      <a:pt x="3360" y="14477"/>
                      <a:pt x="3360" y="14477"/>
                    </a:cubicBezTo>
                    <a:cubicBezTo>
                      <a:pt x="3120" y="14477"/>
                      <a:pt x="3120" y="14477"/>
                      <a:pt x="3120" y="14477"/>
                    </a:cubicBezTo>
                    <a:cubicBezTo>
                      <a:pt x="2880" y="14247"/>
                      <a:pt x="2880" y="14247"/>
                      <a:pt x="2880" y="14247"/>
                    </a:cubicBezTo>
                    <a:cubicBezTo>
                      <a:pt x="2880" y="14247"/>
                      <a:pt x="2880" y="14247"/>
                      <a:pt x="2880" y="14247"/>
                    </a:cubicBezTo>
                    <a:cubicBezTo>
                      <a:pt x="2880" y="14247"/>
                      <a:pt x="2880" y="14247"/>
                      <a:pt x="2880" y="14247"/>
                    </a:cubicBezTo>
                    <a:cubicBezTo>
                      <a:pt x="2880" y="14247"/>
                      <a:pt x="2880" y="14247"/>
                      <a:pt x="2880" y="14247"/>
                    </a:cubicBezTo>
                    <a:cubicBezTo>
                      <a:pt x="2880" y="14477"/>
                      <a:pt x="2880" y="14477"/>
                      <a:pt x="2880" y="14477"/>
                    </a:cubicBezTo>
                    <a:cubicBezTo>
                      <a:pt x="3120" y="14706"/>
                      <a:pt x="3120" y="14706"/>
                      <a:pt x="3120" y="14706"/>
                    </a:cubicBezTo>
                    <a:cubicBezTo>
                      <a:pt x="3360" y="14706"/>
                      <a:pt x="3360" y="14706"/>
                      <a:pt x="3360" y="14706"/>
                    </a:cubicBezTo>
                    <a:cubicBezTo>
                      <a:pt x="3360" y="14706"/>
                      <a:pt x="3360" y="14706"/>
                      <a:pt x="3360" y="14706"/>
                    </a:cubicBezTo>
                    <a:cubicBezTo>
                      <a:pt x="3360" y="14706"/>
                      <a:pt x="3360" y="14706"/>
                      <a:pt x="3360" y="14706"/>
                    </a:cubicBezTo>
                    <a:cubicBezTo>
                      <a:pt x="2880" y="14706"/>
                      <a:pt x="2880" y="14706"/>
                      <a:pt x="2880" y="14706"/>
                    </a:cubicBezTo>
                    <a:cubicBezTo>
                      <a:pt x="2640" y="14477"/>
                      <a:pt x="2640" y="14477"/>
                      <a:pt x="2640" y="14477"/>
                    </a:cubicBezTo>
                    <a:cubicBezTo>
                      <a:pt x="2640" y="14477"/>
                      <a:pt x="2640" y="14477"/>
                      <a:pt x="2640" y="14477"/>
                    </a:cubicBezTo>
                    <a:cubicBezTo>
                      <a:pt x="2400" y="14477"/>
                      <a:pt x="2400" y="14477"/>
                      <a:pt x="2400" y="14477"/>
                    </a:cubicBezTo>
                    <a:cubicBezTo>
                      <a:pt x="2160" y="14477"/>
                      <a:pt x="2160" y="14477"/>
                      <a:pt x="2160" y="14477"/>
                    </a:cubicBezTo>
                    <a:cubicBezTo>
                      <a:pt x="2160" y="14247"/>
                      <a:pt x="2160" y="14247"/>
                      <a:pt x="2160" y="14247"/>
                    </a:cubicBezTo>
                    <a:cubicBezTo>
                      <a:pt x="1920" y="14477"/>
                      <a:pt x="1920" y="14477"/>
                      <a:pt x="1920" y="14477"/>
                    </a:cubicBezTo>
                    <a:cubicBezTo>
                      <a:pt x="1920" y="14477"/>
                      <a:pt x="1920" y="14477"/>
                      <a:pt x="1920" y="14477"/>
                    </a:cubicBezTo>
                    <a:cubicBezTo>
                      <a:pt x="1920" y="14706"/>
                      <a:pt x="1920" y="14706"/>
                      <a:pt x="1920" y="14706"/>
                    </a:cubicBezTo>
                    <a:cubicBezTo>
                      <a:pt x="2160" y="14706"/>
                      <a:pt x="2160" y="14706"/>
                      <a:pt x="2160" y="14706"/>
                    </a:cubicBezTo>
                    <a:cubicBezTo>
                      <a:pt x="2400" y="14706"/>
                      <a:pt x="2400" y="14706"/>
                      <a:pt x="2400" y="14706"/>
                    </a:cubicBezTo>
                    <a:cubicBezTo>
                      <a:pt x="2400" y="14706"/>
                      <a:pt x="2400" y="14706"/>
                      <a:pt x="2400" y="14706"/>
                    </a:cubicBezTo>
                    <a:cubicBezTo>
                      <a:pt x="2400" y="14706"/>
                      <a:pt x="2400" y="14706"/>
                      <a:pt x="2400" y="14706"/>
                    </a:cubicBezTo>
                    <a:cubicBezTo>
                      <a:pt x="2400" y="14936"/>
                      <a:pt x="2400" y="14936"/>
                      <a:pt x="2400" y="14936"/>
                    </a:cubicBezTo>
                    <a:cubicBezTo>
                      <a:pt x="2640" y="14706"/>
                      <a:pt x="2640" y="14706"/>
                      <a:pt x="2640" y="14706"/>
                    </a:cubicBezTo>
                    <a:cubicBezTo>
                      <a:pt x="2880" y="14706"/>
                      <a:pt x="2880" y="14706"/>
                      <a:pt x="2880" y="14706"/>
                    </a:cubicBezTo>
                    <a:cubicBezTo>
                      <a:pt x="2640" y="14936"/>
                      <a:pt x="2640" y="14936"/>
                      <a:pt x="2640" y="14936"/>
                    </a:cubicBezTo>
                    <a:cubicBezTo>
                      <a:pt x="2400" y="14936"/>
                      <a:pt x="2400" y="14936"/>
                      <a:pt x="2400" y="14936"/>
                    </a:cubicBezTo>
                    <a:cubicBezTo>
                      <a:pt x="2400" y="15166"/>
                      <a:pt x="2400" y="15166"/>
                      <a:pt x="2400" y="15166"/>
                    </a:cubicBezTo>
                    <a:cubicBezTo>
                      <a:pt x="2160" y="15166"/>
                      <a:pt x="2160" y="15166"/>
                      <a:pt x="2160" y="15166"/>
                    </a:cubicBezTo>
                    <a:cubicBezTo>
                      <a:pt x="1920" y="14936"/>
                      <a:pt x="1920" y="14936"/>
                      <a:pt x="1920" y="14936"/>
                    </a:cubicBezTo>
                    <a:cubicBezTo>
                      <a:pt x="1920" y="14936"/>
                      <a:pt x="1920" y="14936"/>
                      <a:pt x="1920" y="14936"/>
                    </a:cubicBezTo>
                    <a:cubicBezTo>
                      <a:pt x="1680" y="14936"/>
                      <a:pt x="1680" y="14936"/>
                      <a:pt x="1680" y="14936"/>
                    </a:cubicBezTo>
                    <a:cubicBezTo>
                      <a:pt x="1680" y="14706"/>
                      <a:pt x="1680" y="14706"/>
                      <a:pt x="1680" y="14706"/>
                    </a:cubicBezTo>
                    <a:cubicBezTo>
                      <a:pt x="1440" y="14936"/>
                      <a:pt x="1440" y="14936"/>
                      <a:pt x="1440" y="14936"/>
                    </a:cubicBezTo>
                    <a:cubicBezTo>
                      <a:pt x="1440" y="14936"/>
                      <a:pt x="1440" y="14936"/>
                      <a:pt x="1440" y="14936"/>
                    </a:cubicBezTo>
                    <a:cubicBezTo>
                      <a:pt x="1200" y="14936"/>
                      <a:pt x="1200" y="14936"/>
                      <a:pt x="1200" y="14936"/>
                    </a:cubicBezTo>
                    <a:cubicBezTo>
                      <a:pt x="1200" y="14936"/>
                      <a:pt x="1200" y="14936"/>
                      <a:pt x="1200" y="14936"/>
                    </a:cubicBezTo>
                    <a:cubicBezTo>
                      <a:pt x="1680" y="14936"/>
                      <a:pt x="1680" y="14936"/>
                      <a:pt x="1680" y="14936"/>
                    </a:cubicBezTo>
                    <a:cubicBezTo>
                      <a:pt x="1680" y="15166"/>
                      <a:pt x="1680" y="15166"/>
                      <a:pt x="1680" y="15166"/>
                    </a:cubicBezTo>
                    <a:cubicBezTo>
                      <a:pt x="1920" y="15166"/>
                      <a:pt x="1920" y="15166"/>
                      <a:pt x="1920" y="15166"/>
                    </a:cubicBezTo>
                    <a:cubicBezTo>
                      <a:pt x="1920" y="15396"/>
                      <a:pt x="1920" y="15396"/>
                      <a:pt x="1920" y="15396"/>
                    </a:cubicBezTo>
                    <a:cubicBezTo>
                      <a:pt x="2160" y="15626"/>
                      <a:pt x="2160" y="15626"/>
                      <a:pt x="2160" y="15626"/>
                    </a:cubicBezTo>
                    <a:cubicBezTo>
                      <a:pt x="1920" y="15626"/>
                      <a:pt x="1920" y="15626"/>
                      <a:pt x="1920" y="15626"/>
                    </a:cubicBezTo>
                    <a:cubicBezTo>
                      <a:pt x="1920" y="15626"/>
                      <a:pt x="1920" y="15626"/>
                      <a:pt x="1920" y="15626"/>
                    </a:cubicBezTo>
                    <a:cubicBezTo>
                      <a:pt x="1920" y="15396"/>
                      <a:pt x="1920" y="15396"/>
                      <a:pt x="1920" y="15396"/>
                    </a:cubicBezTo>
                    <a:cubicBezTo>
                      <a:pt x="1680" y="15166"/>
                      <a:pt x="1680" y="15166"/>
                      <a:pt x="1680" y="15166"/>
                    </a:cubicBezTo>
                    <a:cubicBezTo>
                      <a:pt x="1440" y="15166"/>
                      <a:pt x="1440" y="15166"/>
                      <a:pt x="1440" y="15166"/>
                    </a:cubicBezTo>
                    <a:cubicBezTo>
                      <a:pt x="1440" y="15396"/>
                      <a:pt x="1440" y="15396"/>
                      <a:pt x="1440" y="15396"/>
                    </a:cubicBezTo>
                    <a:cubicBezTo>
                      <a:pt x="1440" y="15396"/>
                      <a:pt x="1440" y="15396"/>
                      <a:pt x="1440" y="15396"/>
                    </a:cubicBezTo>
                    <a:cubicBezTo>
                      <a:pt x="1200" y="15396"/>
                      <a:pt x="1200" y="15396"/>
                      <a:pt x="1200" y="15396"/>
                    </a:cubicBezTo>
                    <a:cubicBezTo>
                      <a:pt x="960" y="15626"/>
                      <a:pt x="960" y="15626"/>
                      <a:pt x="960" y="15626"/>
                    </a:cubicBezTo>
                    <a:cubicBezTo>
                      <a:pt x="1200" y="15626"/>
                      <a:pt x="1200" y="15626"/>
                      <a:pt x="1200" y="15626"/>
                    </a:cubicBezTo>
                    <a:cubicBezTo>
                      <a:pt x="1200" y="15626"/>
                      <a:pt x="1200" y="15626"/>
                      <a:pt x="1200" y="15626"/>
                    </a:cubicBezTo>
                    <a:cubicBezTo>
                      <a:pt x="960" y="15626"/>
                      <a:pt x="960" y="15626"/>
                      <a:pt x="960" y="15626"/>
                    </a:cubicBezTo>
                    <a:cubicBezTo>
                      <a:pt x="960" y="15626"/>
                      <a:pt x="960" y="15626"/>
                      <a:pt x="960" y="15626"/>
                    </a:cubicBezTo>
                    <a:cubicBezTo>
                      <a:pt x="720" y="15626"/>
                      <a:pt x="720" y="15626"/>
                      <a:pt x="720" y="15626"/>
                    </a:cubicBezTo>
                    <a:cubicBezTo>
                      <a:pt x="720" y="15626"/>
                      <a:pt x="720" y="15626"/>
                      <a:pt x="720" y="15626"/>
                    </a:cubicBezTo>
                    <a:cubicBezTo>
                      <a:pt x="480" y="15855"/>
                      <a:pt x="480" y="15855"/>
                      <a:pt x="480" y="15855"/>
                    </a:cubicBezTo>
                    <a:cubicBezTo>
                      <a:pt x="480" y="15626"/>
                      <a:pt x="480" y="15626"/>
                      <a:pt x="480" y="15626"/>
                    </a:cubicBezTo>
                    <a:cubicBezTo>
                      <a:pt x="240" y="15396"/>
                      <a:pt x="240" y="15396"/>
                      <a:pt x="240" y="15396"/>
                    </a:cubicBezTo>
                    <a:cubicBezTo>
                      <a:pt x="240" y="15396"/>
                      <a:pt x="240" y="15396"/>
                      <a:pt x="240" y="15396"/>
                    </a:cubicBezTo>
                    <a:cubicBezTo>
                      <a:pt x="240" y="15626"/>
                      <a:pt x="240" y="15626"/>
                      <a:pt x="240" y="15626"/>
                    </a:cubicBezTo>
                    <a:cubicBezTo>
                      <a:pt x="480" y="15855"/>
                      <a:pt x="480" y="15855"/>
                      <a:pt x="480" y="15855"/>
                    </a:cubicBezTo>
                    <a:cubicBezTo>
                      <a:pt x="480" y="15855"/>
                      <a:pt x="480" y="15855"/>
                      <a:pt x="480" y="15855"/>
                    </a:cubicBezTo>
                    <a:cubicBezTo>
                      <a:pt x="480" y="15855"/>
                      <a:pt x="480" y="15855"/>
                      <a:pt x="480" y="15855"/>
                    </a:cubicBezTo>
                    <a:cubicBezTo>
                      <a:pt x="720" y="15855"/>
                      <a:pt x="720" y="15855"/>
                      <a:pt x="720" y="15855"/>
                    </a:cubicBezTo>
                    <a:cubicBezTo>
                      <a:pt x="960" y="15855"/>
                      <a:pt x="960" y="15855"/>
                      <a:pt x="960" y="15855"/>
                    </a:cubicBezTo>
                    <a:cubicBezTo>
                      <a:pt x="1200" y="16085"/>
                      <a:pt x="1200" y="16085"/>
                      <a:pt x="1200" y="16085"/>
                    </a:cubicBezTo>
                    <a:cubicBezTo>
                      <a:pt x="1440" y="16085"/>
                      <a:pt x="1440" y="16085"/>
                      <a:pt x="1440" y="16085"/>
                    </a:cubicBezTo>
                    <a:cubicBezTo>
                      <a:pt x="1680" y="16085"/>
                      <a:pt x="1680" y="16085"/>
                      <a:pt x="1680" y="16085"/>
                    </a:cubicBezTo>
                    <a:cubicBezTo>
                      <a:pt x="1680" y="16085"/>
                      <a:pt x="1680" y="16085"/>
                      <a:pt x="1680" y="16085"/>
                    </a:cubicBezTo>
                    <a:cubicBezTo>
                      <a:pt x="1680" y="16085"/>
                      <a:pt x="1680" y="16085"/>
                      <a:pt x="1680" y="16085"/>
                    </a:cubicBezTo>
                    <a:cubicBezTo>
                      <a:pt x="1200" y="16085"/>
                      <a:pt x="1200" y="16085"/>
                      <a:pt x="1200" y="16085"/>
                    </a:cubicBezTo>
                    <a:cubicBezTo>
                      <a:pt x="1200" y="16085"/>
                      <a:pt x="1200" y="16085"/>
                      <a:pt x="1200" y="16085"/>
                    </a:cubicBezTo>
                    <a:cubicBezTo>
                      <a:pt x="960" y="16085"/>
                      <a:pt x="960" y="16085"/>
                      <a:pt x="960" y="16085"/>
                    </a:cubicBezTo>
                    <a:cubicBezTo>
                      <a:pt x="720" y="16085"/>
                      <a:pt x="720" y="16085"/>
                      <a:pt x="720" y="16085"/>
                    </a:cubicBezTo>
                    <a:cubicBezTo>
                      <a:pt x="480" y="16085"/>
                      <a:pt x="480" y="16085"/>
                      <a:pt x="480" y="16085"/>
                    </a:cubicBezTo>
                    <a:cubicBezTo>
                      <a:pt x="480" y="16085"/>
                      <a:pt x="480" y="16085"/>
                      <a:pt x="480" y="16085"/>
                    </a:cubicBezTo>
                    <a:cubicBezTo>
                      <a:pt x="240" y="16085"/>
                      <a:pt x="240" y="16085"/>
                      <a:pt x="240" y="16085"/>
                    </a:cubicBezTo>
                    <a:cubicBezTo>
                      <a:pt x="240" y="16315"/>
                      <a:pt x="240" y="16315"/>
                      <a:pt x="240" y="16315"/>
                    </a:cubicBezTo>
                    <a:cubicBezTo>
                      <a:pt x="480" y="16315"/>
                      <a:pt x="480" y="16315"/>
                      <a:pt x="480" y="16315"/>
                    </a:cubicBezTo>
                    <a:cubicBezTo>
                      <a:pt x="480" y="16545"/>
                      <a:pt x="480" y="16545"/>
                      <a:pt x="480" y="16545"/>
                    </a:cubicBezTo>
                    <a:cubicBezTo>
                      <a:pt x="480" y="16545"/>
                      <a:pt x="480" y="16545"/>
                      <a:pt x="480" y="16545"/>
                    </a:cubicBezTo>
                    <a:cubicBezTo>
                      <a:pt x="720" y="16545"/>
                      <a:pt x="720" y="16545"/>
                      <a:pt x="720" y="16545"/>
                    </a:cubicBezTo>
                    <a:cubicBezTo>
                      <a:pt x="960" y="16545"/>
                      <a:pt x="960" y="16545"/>
                      <a:pt x="960" y="16545"/>
                    </a:cubicBezTo>
                    <a:cubicBezTo>
                      <a:pt x="720" y="16545"/>
                      <a:pt x="720" y="16545"/>
                      <a:pt x="720" y="16545"/>
                    </a:cubicBezTo>
                    <a:cubicBezTo>
                      <a:pt x="480" y="16545"/>
                      <a:pt x="480" y="16545"/>
                      <a:pt x="480" y="16545"/>
                    </a:cubicBezTo>
                    <a:cubicBezTo>
                      <a:pt x="480" y="16545"/>
                      <a:pt x="480" y="16545"/>
                      <a:pt x="480" y="16545"/>
                    </a:cubicBezTo>
                    <a:cubicBezTo>
                      <a:pt x="240" y="16545"/>
                      <a:pt x="240" y="16545"/>
                      <a:pt x="240" y="16545"/>
                    </a:cubicBezTo>
                    <a:cubicBezTo>
                      <a:pt x="240" y="16774"/>
                      <a:pt x="240" y="16774"/>
                      <a:pt x="240" y="16774"/>
                    </a:cubicBezTo>
                    <a:cubicBezTo>
                      <a:pt x="480" y="16774"/>
                      <a:pt x="480" y="16774"/>
                      <a:pt x="480" y="16774"/>
                    </a:cubicBezTo>
                    <a:cubicBezTo>
                      <a:pt x="480" y="16774"/>
                      <a:pt x="480" y="16774"/>
                      <a:pt x="480" y="16774"/>
                    </a:cubicBezTo>
                    <a:cubicBezTo>
                      <a:pt x="240" y="16774"/>
                      <a:pt x="240" y="16774"/>
                      <a:pt x="240" y="16774"/>
                    </a:cubicBezTo>
                    <a:cubicBezTo>
                      <a:pt x="240" y="16774"/>
                      <a:pt x="240" y="16774"/>
                      <a:pt x="240" y="16774"/>
                    </a:cubicBezTo>
                    <a:cubicBezTo>
                      <a:pt x="240" y="17004"/>
                      <a:pt x="240" y="17004"/>
                      <a:pt x="240" y="17004"/>
                    </a:cubicBezTo>
                    <a:cubicBezTo>
                      <a:pt x="480" y="17004"/>
                      <a:pt x="480" y="17004"/>
                      <a:pt x="480" y="17004"/>
                    </a:cubicBezTo>
                    <a:cubicBezTo>
                      <a:pt x="480" y="17004"/>
                      <a:pt x="480" y="17004"/>
                      <a:pt x="480" y="17004"/>
                    </a:cubicBezTo>
                    <a:cubicBezTo>
                      <a:pt x="720" y="17004"/>
                      <a:pt x="720" y="17004"/>
                      <a:pt x="720" y="17004"/>
                    </a:cubicBezTo>
                    <a:cubicBezTo>
                      <a:pt x="720" y="17004"/>
                      <a:pt x="720" y="17004"/>
                      <a:pt x="720" y="17004"/>
                    </a:cubicBezTo>
                    <a:cubicBezTo>
                      <a:pt x="1200" y="17004"/>
                      <a:pt x="1200" y="17004"/>
                      <a:pt x="1200" y="17004"/>
                    </a:cubicBezTo>
                    <a:cubicBezTo>
                      <a:pt x="1440" y="17004"/>
                      <a:pt x="1440" y="17004"/>
                      <a:pt x="1440" y="17004"/>
                    </a:cubicBezTo>
                    <a:cubicBezTo>
                      <a:pt x="1440" y="17004"/>
                      <a:pt x="1440" y="17004"/>
                      <a:pt x="1440" y="17004"/>
                    </a:cubicBezTo>
                    <a:cubicBezTo>
                      <a:pt x="1680" y="17004"/>
                      <a:pt x="1680" y="17004"/>
                      <a:pt x="1680" y="17004"/>
                    </a:cubicBezTo>
                    <a:cubicBezTo>
                      <a:pt x="1680" y="16774"/>
                      <a:pt x="1680" y="16774"/>
                      <a:pt x="1680" y="16774"/>
                    </a:cubicBezTo>
                    <a:cubicBezTo>
                      <a:pt x="1680" y="16774"/>
                      <a:pt x="1680" y="16774"/>
                      <a:pt x="1680" y="16774"/>
                    </a:cubicBezTo>
                    <a:cubicBezTo>
                      <a:pt x="1680" y="17004"/>
                      <a:pt x="1680" y="17004"/>
                      <a:pt x="1680" y="17004"/>
                    </a:cubicBezTo>
                    <a:cubicBezTo>
                      <a:pt x="1920" y="17004"/>
                      <a:pt x="1920" y="17004"/>
                      <a:pt x="1920" y="17004"/>
                    </a:cubicBezTo>
                    <a:cubicBezTo>
                      <a:pt x="2160" y="16774"/>
                      <a:pt x="2160" y="16774"/>
                      <a:pt x="2160" y="16774"/>
                    </a:cubicBezTo>
                    <a:cubicBezTo>
                      <a:pt x="2400" y="16774"/>
                      <a:pt x="2400" y="16774"/>
                      <a:pt x="2400" y="16774"/>
                    </a:cubicBezTo>
                    <a:cubicBezTo>
                      <a:pt x="2160" y="16774"/>
                      <a:pt x="2160" y="16774"/>
                      <a:pt x="2160" y="16774"/>
                    </a:cubicBezTo>
                    <a:cubicBezTo>
                      <a:pt x="2160" y="17004"/>
                      <a:pt x="2160" y="17004"/>
                      <a:pt x="2160" y="17004"/>
                    </a:cubicBezTo>
                    <a:cubicBezTo>
                      <a:pt x="2400" y="17004"/>
                      <a:pt x="2400" y="17004"/>
                      <a:pt x="2400" y="17004"/>
                    </a:cubicBezTo>
                    <a:cubicBezTo>
                      <a:pt x="2400" y="17004"/>
                      <a:pt x="2400" y="17004"/>
                      <a:pt x="2400" y="17004"/>
                    </a:cubicBezTo>
                    <a:cubicBezTo>
                      <a:pt x="2400" y="16774"/>
                      <a:pt x="2400" y="16774"/>
                      <a:pt x="2400" y="16774"/>
                    </a:cubicBezTo>
                    <a:cubicBezTo>
                      <a:pt x="2640" y="16545"/>
                      <a:pt x="2640" y="16545"/>
                      <a:pt x="2640" y="16545"/>
                    </a:cubicBezTo>
                    <a:cubicBezTo>
                      <a:pt x="2400" y="16774"/>
                      <a:pt x="2400" y="16774"/>
                      <a:pt x="2400" y="16774"/>
                    </a:cubicBezTo>
                    <a:cubicBezTo>
                      <a:pt x="2640" y="17004"/>
                      <a:pt x="2640" y="17004"/>
                      <a:pt x="2640" y="17004"/>
                    </a:cubicBezTo>
                    <a:cubicBezTo>
                      <a:pt x="2640" y="17004"/>
                      <a:pt x="2640" y="17004"/>
                      <a:pt x="2640" y="17004"/>
                    </a:cubicBezTo>
                    <a:cubicBezTo>
                      <a:pt x="2160" y="17234"/>
                      <a:pt x="2160" y="17234"/>
                      <a:pt x="2160" y="17234"/>
                    </a:cubicBezTo>
                    <a:cubicBezTo>
                      <a:pt x="2160" y="17234"/>
                      <a:pt x="2160" y="17234"/>
                      <a:pt x="2160" y="17234"/>
                    </a:cubicBezTo>
                    <a:cubicBezTo>
                      <a:pt x="2160" y="17234"/>
                      <a:pt x="2160" y="17234"/>
                      <a:pt x="2160" y="17234"/>
                    </a:cubicBezTo>
                    <a:cubicBezTo>
                      <a:pt x="2160" y="17464"/>
                      <a:pt x="2160" y="17464"/>
                      <a:pt x="2160" y="17464"/>
                    </a:cubicBezTo>
                    <a:cubicBezTo>
                      <a:pt x="1920" y="17464"/>
                      <a:pt x="1920" y="17464"/>
                      <a:pt x="1920" y="17464"/>
                    </a:cubicBezTo>
                    <a:cubicBezTo>
                      <a:pt x="1920" y="17234"/>
                      <a:pt x="1920" y="17234"/>
                      <a:pt x="1920" y="17234"/>
                    </a:cubicBezTo>
                    <a:cubicBezTo>
                      <a:pt x="1920" y="17234"/>
                      <a:pt x="1920" y="17234"/>
                      <a:pt x="1920" y="17234"/>
                    </a:cubicBezTo>
                    <a:cubicBezTo>
                      <a:pt x="1920" y="17004"/>
                      <a:pt x="1920" y="17004"/>
                      <a:pt x="1920" y="17004"/>
                    </a:cubicBezTo>
                    <a:cubicBezTo>
                      <a:pt x="1680" y="17004"/>
                      <a:pt x="1680" y="17004"/>
                      <a:pt x="1680" y="17004"/>
                    </a:cubicBezTo>
                    <a:cubicBezTo>
                      <a:pt x="1440" y="17234"/>
                      <a:pt x="1440" y="17234"/>
                      <a:pt x="1440" y="17234"/>
                    </a:cubicBezTo>
                    <a:cubicBezTo>
                      <a:pt x="1440" y="17234"/>
                      <a:pt x="1440" y="17234"/>
                      <a:pt x="1440" y="17234"/>
                    </a:cubicBezTo>
                    <a:cubicBezTo>
                      <a:pt x="1440" y="17234"/>
                      <a:pt x="1440" y="17234"/>
                      <a:pt x="1440" y="17234"/>
                    </a:cubicBezTo>
                    <a:cubicBezTo>
                      <a:pt x="1200" y="17234"/>
                      <a:pt x="1200" y="17234"/>
                      <a:pt x="1200" y="17234"/>
                    </a:cubicBezTo>
                    <a:cubicBezTo>
                      <a:pt x="960" y="17234"/>
                      <a:pt x="960" y="17234"/>
                      <a:pt x="960" y="17234"/>
                    </a:cubicBezTo>
                    <a:cubicBezTo>
                      <a:pt x="720" y="17234"/>
                      <a:pt x="720" y="17234"/>
                      <a:pt x="720" y="17234"/>
                    </a:cubicBezTo>
                    <a:cubicBezTo>
                      <a:pt x="480" y="17234"/>
                      <a:pt x="480" y="17234"/>
                      <a:pt x="480" y="17234"/>
                    </a:cubicBezTo>
                    <a:cubicBezTo>
                      <a:pt x="480" y="17234"/>
                      <a:pt x="480" y="17234"/>
                      <a:pt x="480" y="17234"/>
                    </a:cubicBezTo>
                    <a:cubicBezTo>
                      <a:pt x="240" y="17234"/>
                      <a:pt x="240" y="17234"/>
                      <a:pt x="240" y="17234"/>
                    </a:cubicBezTo>
                    <a:cubicBezTo>
                      <a:pt x="240" y="17234"/>
                      <a:pt x="240" y="17234"/>
                      <a:pt x="240" y="17234"/>
                    </a:cubicBezTo>
                    <a:cubicBezTo>
                      <a:pt x="240" y="17464"/>
                      <a:pt x="240" y="17464"/>
                      <a:pt x="240" y="17464"/>
                    </a:cubicBezTo>
                    <a:cubicBezTo>
                      <a:pt x="240" y="17464"/>
                      <a:pt x="240" y="17464"/>
                      <a:pt x="240" y="17464"/>
                    </a:cubicBezTo>
                    <a:cubicBezTo>
                      <a:pt x="240" y="17464"/>
                      <a:pt x="240" y="17464"/>
                      <a:pt x="240" y="17464"/>
                    </a:cubicBezTo>
                    <a:cubicBezTo>
                      <a:pt x="480" y="17464"/>
                      <a:pt x="480" y="17464"/>
                      <a:pt x="480" y="17464"/>
                    </a:cubicBezTo>
                    <a:cubicBezTo>
                      <a:pt x="480" y="17464"/>
                      <a:pt x="480" y="17464"/>
                      <a:pt x="480" y="17464"/>
                    </a:cubicBezTo>
                    <a:cubicBezTo>
                      <a:pt x="720" y="17464"/>
                      <a:pt x="720" y="17464"/>
                      <a:pt x="720" y="17464"/>
                    </a:cubicBezTo>
                    <a:cubicBezTo>
                      <a:pt x="480" y="17464"/>
                      <a:pt x="480" y="17464"/>
                      <a:pt x="480" y="17464"/>
                    </a:cubicBezTo>
                    <a:cubicBezTo>
                      <a:pt x="480" y="17694"/>
                      <a:pt x="480" y="17694"/>
                      <a:pt x="480" y="17694"/>
                    </a:cubicBezTo>
                    <a:cubicBezTo>
                      <a:pt x="480" y="17694"/>
                      <a:pt x="480" y="17694"/>
                      <a:pt x="480" y="17694"/>
                    </a:cubicBezTo>
                    <a:cubicBezTo>
                      <a:pt x="240" y="17694"/>
                      <a:pt x="240" y="17694"/>
                      <a:pt x="240" y="17694"/>
                    </a:cubicBezTo>
                    <a:cubicBezTo>
                      <a:pt x="480" y="17923"/>
                      <a:pt x="480" y="17923"/>
                      <a:pt x="480" y="17923"/>
                    </a:cubicBezTo>
                    <a:cubicBezTo>
                      <a:pt x="480" y="17923"/>
                      <a:pt x="480" y="17923"/>
                      <a:pt x="480" y="17923"/>
                    </a:cubicBezTo>
                    <a:cubicBezTo>
                      <a:pt x="720" y="17694"/>
                      <a:pt x="720" y="17694"/>
                      <a:pt x="720" y="17694"/>
                    </a:cubicBezTo>
                    <a:cubicBezTo>
                      <a:pt x="960" y="17694"/>
                      <a:pt x="960" y="17694"/>
                      <a:pt x="960" y="17694"/>
                    </a:cubicBezTo>
                    <a:cubicBezTo>
                      <a:pt x="960" y="17923"/>
                      <a:pt x="960" y="17923"/>
                      <a:pt x="960" y="17923"/>
                    </a:cubicBezTo>
                    <a:cubicBezTo>
                      <a:pt x="960" y="17923"/>
                      <a:pt x="960" y="17923"/>
                      <a:pt x="960" y="17923"/>
                    </a:cubicBezTo>
                    <a:cubicBezTo>
                      <a:pt x="720" y="18153"/>
                      <a:pt x="720" y="18153"/>
                      <a:pt x="720" y="18153"/>
                    </a:cubicBezTo>
                    <a:cubicBezTo>
                      <a:pt x="720" y="18153"/>
                      <a:pt x="720" y="18153"/>
                      <a:pt x="720" y="18153"/>
                    </a:cubicBezTo>
                    <a:cubicBezTo>
                      <a:pt x="960" y="18153"/>
                      <a:pt x="960" y="18153"/>
                      <a:pt x="960" y="18153"/>
                    </a:cubicBezTo>
                    <a:cubicBezTo>
                      <a:pt x="960" y="18383"/>
                      <a:pt x="960" y="18383"/>
                      <a:pt x="960" y="18383"/>
                    </a:cubicBezTo>
                    <a:cubicBezTo>
                      <a:pt x="960" y="18383"/>
                      <a:pt x="960" y="18383"/>
                      <a:pt x="960" y="18383"/>
                    </a:cubicBezTo>
                    <a:cubicBezTo>
                      <a:pt x="960" y="18613"/>
                      <a:pt x="960" y="18613"/>
                      <a:pt x="960" y="18613"/>
                    </a:cubicBezTo>
                    <a:cubicBezTo>
                      <a:pt x="960" y="18613"/>
                      <a:pt x="960" y="18613"/>
                      <a:pt x="960" y="18613"/>
                    </a:cubicBezTo>
                    <a:cubicBezTo>
                      <a:pt x="1200" y="18383"/>
                      <a:pt x="1200" y="18383"/>
                      <a:pt x="1200" y="18383"/>
                    </a:cubicBezTo>
                    <a:cubicBezTo>
                      <a:pt x="1200" y="18383"/>
                      <a:pt x="1200" y="18383"/>
                      <a:pt x="1200" y="18383"/>
                    </a:cubicBezTo>
                    <a:cubicBezTo>
                      <a:pt x="1200" y="18153"/>
                      <a:pt x="1200" y="18153"/>
                      <a:pt x="1200" y="18153"/>
                    </a:cubicBezTo>
                    <a:cubicBezTo>
                      <a:pt x="1680" y="17923"/>
                      <a:pt x="1680" y="17923"/>
                      <a:pt x="1680" y="17923"/>
                    </a:cubicBezTo>
                    <a:cubicBezTo>
                      <a:pt x="1920" y="17923"/>
                      <a:pt x="1920" y="17923"/>
                      <a:pt x="1920" y="17923"/>
                    </a:cubicBezTo>
                    <a:cubicBezTo>
                      <a:pt x="1920" y="17923"/>
                      <a:pt x="1920" y="17923"/>
                      <a:pt x="1920" y="17923"/>
                    </a:cubicBezTo>
                    <a:cubicBezTo>
                      <a:pt x="1920" y="18153"/>
                      <a:pt x="1920" y="18153"/>
                      <a:pt x="1920" y="18153"/>
                    </a:cubicBezTo>
                    <a:cubicBezTo>
                      <a:pt x="1680" y="18153"/>
                      <a:pt x="1680" y="18153"/>
                      <a:pt x="1680" y="18153"/>
                    </a:cubicBezTo>
                    <a:cubicBezTo>
                      <a:pt x="1680" y="18383"/>
                      <a:pt x="1680" y="18383"/>
                      <a:pt x="1680" y="18383"/>
                    </a:cubicBezTo>
                    <a:cubicBezTo>
                      <a:pt x="1680" y="18613"/>
                      <a:pt x="1680" y="18613"/>
                      <a:pt x="1680" y="18613"/>
                    </a:cubicBezTo>
                    <a:cubicBezTo>
                      <a:pt x="1680" y="18383"/>
                      <a:pt x="1680" y="18383"/>
                      <a:pt x="1680" y="18383"/>
                    </a:cubicBezTo>
                    <a:cubicBezTo>
                      <a:pt x="1680" y="18153"/>
                      <a:pt x="1680" y="18153"/>
                      <a:pt x="1680" y="18153"/>
                    </a:cubicBezTo>
                    <a:cubicBezTo>
                      <a:pt x="1440" y="18153"/>
                      <a:pt x="1440" y="18153"/>
                      <a:pt x="1440" y="18153"/>
                    </a:cubicBezTo>
                    <a:cubicBezTo>
                      <a:pt x="1440" y="18383"/>
                      <a:pt x="1440" y="18383"/>
                      <a:pt x="1440" y="18383"/>
                    </a:cubicBezTo>
                    <a:cubicBezTo>
                      <a:pt x="1200" y="18383"/>
                      <a:pt x="1200" y="18383"/>
                      <a:pt x="1200" y="18383"/>
                    </a:cubicBezTo>
                    <a:cubicBezTo>
                      <a:pt x="1440" y="18613"/>
                      <a:pt x="1440" y="18613"/>
                      <a:pt x="1440" y="18613"/>
                    </a:cubicBezTo>
                    <a:cubicBezTo>
                      <a:pt x="1200" y="18613"/>
                      <a:pt x="1200" y="18613"/>
                      <a:pt x="1200" y="18613"/>
                    </a:cubicBezTo>
                    <a:cubicBezTo>
                      <a:pt x="1200" y="18613"/>
                      <a:pt x="1200" y="18613"/>
                      <a:pt x="1200" y="18613"/>
                    </a:cubicBezTo>
                    <a:cubicBezTo>
                      <a:pt x="960" y="18843"/>
                      <a:pt x="960" y="18843"/>
                      <a:pt x="960" y="18843"/>
                    </a:cubicBezTo>
                    <a:cubicBezTo>
                      <a:pt x="1200" y="18843"/>
                      <a:pt x="1200" y="18843"/>
                      <a:pt x="1200" y="18843"/>
                    </a:cubicBezTo>
                    <a:cubicBezTo>
                      <a:pt x="1440" y="18843"/>
                      <a:pt x="1440" y="18843"/>
                      <a:pt x="1440" y="18843"/>
                    </a:cubicBezTo>
                    <a:cubicBezTo>
                      <a:pt x="1440" y="19072"/>
                      <a:pt x="1440" y="19072"/>
                      <a:pt x="1440" y="19072"/>
                    </a:cubicBezTo>
                    <a:cubicBezTo>
                      <a:pt x="1200" y="19072"/>
                      <a:pt x="1200" y="19072"/>
                      <a:pt x="1200" y="19072"/>
                    </a:cubicBezTo>
                    <a:cubicBezTo>
                      <a:pt x="1200" y="19072"/>
                      <a:pt x="1200" y="19072"/>
                      <a:pt x="1200" y="19072"/>
                    </a:cubicBezTo>
                    <a:cubicBezTo>
                      <a:pt x="1200" y="19302"/>
                      <a:pt x="1200" y="19302"/>
                      <a:pt x="1200" y="19302"/>
                    </a:cubicBezTo>
                    <a:cubicBezTo>
                      <a:pt x="960" y="19072"/>
                      <a:pt x="960" y="19072"/>
                      <a:pt x="960" y="19072"/>
                    </a:cubicBezTo>
                    <a:cubicBezTo>
                      <a:pt x="960" y="19072"/>
                      <a:pt x="960" y="19072"/>
                      <a:pt x="960" y="19072"/>
                    </a:cubicBezTo>
                    <a:cubicBezTo>
                      <a:pt x="960" y="19302"/>
                      <a:pt x="960" y="19302"/>
                      <a:pt x="960" y="19302"/>
                    </a:cubicBezTo>
                    <a:cubicBezTo>
                      <a:pt x="720" y="19072"/>
                      <a:pt x="720" y="19072"/>
                      <a:pt x="720" y="19072"/>
                    </a:cubicBezTo>
                    <a:cubicBezTo>
                      <a:pt x="720" y="19302"/>
                      <a:pt x="720" y="19302"/>
                      <a:pt x="720" y="19302"/>
                    </a:cubicBezTo>
                    <a:cubicBezTo>
                      <a:pt x="480" y="19302"/>
                      <a:pt x="480" y="19302"/>
                      <a:pt x="480" y="19302"/>
                    </a:cubicBezTo>
                    <a:cubicBezTo>
                      <a:pt x="480" y="19532"/>
                      <a:pt x="480" y="19532"/>
                      <a:pt x="480" y="19532"/>
                    </a:cubicBezTo>
                    <a:cubicBezTo>
                      <a:pt x="720" y="19762"/>
                      <a:pt x="720" y="19762"/>
                      <a:pt x="720" y="19762"/>
                    </a:cubicBezTo>
                    <a:cubicBezTo>
                      <a:pt x="960" y="19762"/>
                      <a:pt x="960" y="19762"/>
                      <a:pt x="960" y="19762"/>
                    </a:cubicBezTo>
                    <a:cubicBezTo>
                      <a:pt x="960" y="19762"/>
                      <a:pt x="960" y="19762"/>
                      <a:pt x="960" y="19762"/>
                    </a:cubicBezTo>
                    <a:cubicBezTo>
                      <a:pt x="1200" y="19762"/>
                      <a:pt x="1200" y="19762"/>
                      <a:pt x="1200" y="19762"/>
                    </a:cubicBezTo>
                    <a:cubicBezTo>
                      <a:pt x="960" y="19532"/>
                      <a:pt x="960" y="19532"/>
                      <a:pt x="960" y="19532"/>
                    </a:cubicBezTo>
                    <a:cubicBezTo>
                      <a:pt x="1200" y="19532"/>
                      <a:pt x="1200" y="19532"/>
                      <a:pt x="1200" y="19532"/>
                    </a:cubicBezTo>
                    <a:cubicBezTo>
                      <a:pt x="1440" y="19532"/>
                      <a:pt x="1440" y="19532"/>
                      <a:pt x="1440" y="19532"/>
                    </a:cubicBezTo>
                    <a:cubicBezTo>
                      <a:pt x="1200" y="19532"/>
                      <a:pt x="1200" y="19532"/>
                      <a:pt x="1200" y="19532"/>
                    </a:cubicBezTo>
                    <a:cubicBezTo>
                      <a:pt x="1440" y="19762"/>
                      <a:pt x="1440" y="19762"/>
                      <a:pt x="1440" y="19762"/>
                    </a:cubicBezTo>
                    <a:cubicBezTo>
                      <a:pt x="1440" y="19991"/>
                      <a:pt x="1440" y="19991"/>
                      <a:pt x="1440" y="19991"/>
                    </a:cubicBezTo>
                    <a:cubicBezTo>
                      <a:pt x="1200" y="19991"/>
                      <a:pt x="1200" y="19991"/>
                      <a:pt x="1200" y="19991"/>
                    </a:cubicBezTo>
                    <a:cubicBezTo>
                      <a:pt x="1440" y="20221"/>
                      <a:pt x="1440" y="20221"/>
                      <a:pt x="1440" y="20221"/>
                    </a:cubicBezTo>
                    <a:cubicBezTo>
                      <a:pt x="1440" y="20221"/>
                      <a:pt x="1440" y="20221"/>
                      <a:pt x="1440" y="20221"/>
                    </a:cubicBezTo>
                    <a:cubicBezTo>
                      <a:pt x="1680" y="19991"/>
                      <a:pt x="1680" y="19991"/>
                      <a:pt x="1680" y="19991"/>
                    </a:cubicBezTo>
                    <a:cubicBezTo>
                      <a:pt x="1920" y="20221"/>
                      <a:pt x="1920" y="20221"/>
                      <a:pt x="1920" y="20221"/>
                    </a:cubicBezTo>
                    <a:cubicBezTo>
                      <a:pt x="1680" y="20221"/>
                      <a:pt x="1680" y="20221"/>
                      <a:pt x="1680" y="20221"/>
                    </a:cubicBezTo>
                    <a:cubicBezTo>
                      <a:pt x="1440" y="20221"/>
                      <a:pt x="1440" y="20221"/>
                      <a:pt x="1440" y="20221"/>
                    </a:cubicBezTo>
                    <a:cubicBezTo>
                      <a:pt x="1680" y="20451"/>
                      <a:pt x="1680" y="20451"/>
                      <a:pt x="1680" y="20451"/>
                    </a:cubicBezTo>
                    <a:cubicBezTo>
                      <a:pt x="1680" y="20451"/>
                      <a:pt x="1680" y="20451"/>
                      <a:pt x="1680" y="20451"/>
                    </a:cubicBezTo>
                    <a:cubicBezTo>
                      <a:pt x="1200" y="20221"/>
                      <a:pt x="1200" y="20221"/>
                      <a:pt x="1200" y="20221"/>
                    </a:cubicBezTo>
                    <a:cubicBezTo>
                      <a:pt x="960" y="20221"/>
                      <a:pt x="960" y="20221"/>
                      <a:pt x="960" y="20221"/>
                    </a:cubicBezTo>
                    <a:cubicBezTo>
                      <a:pt x="960" y="20221"/>
                      <a:pt x="960" y="20221"/>
                      <a:pt x="960" y="20221"/>
                    </a:cubicBezTo>
                    <a:cubicBezTo>
                      <a:pt x="720" y="20221"/>
                      <a:pt x="720" y="20221"/>
                      <a:pt x="720" y="20221"/>
                    </a:cubicBezTo>
                    <a:cubicBezTo>
                      <a:pt x="720" y="20451"/>
                      <a:pt x="720" y="20451"/>
                      <a:pt x="720" y="20451"/>
                    </a:cubicBezTo>
                    <a:cubicBezTo>
                      <a:pt x="720" y="20451"/>
                      <a:pt x="720" y="20451"/>
                      <a:pt x="720" y="20451"/>
                    </a:cubicBezTo>
                    <a:cubicBezTo>
                      <a:pt x="960" y="20911"/>
                      <a:pt x="960" y="20911"/>
                      <a:pt x="960" y="20911"/>
                    </a:cubicBezTo>
                    <a:cubicBezTo>
                      <a:pt x="1200" y="20911"/>
                      <a:pt x="1200" y="20911"/>
                      <a:pt x="1200" y="20911"/>
                    </a:cubicBezTo>
                    <a:cubicBezTo>
                      <a:pt x="1440" y="21140"/>
                      <a:pt x="1440" y="21140"/>
                      <a:pt x="1440" y="21140"/>
                    </a:cubicBezTo>
                    <a:cubicBezTo>
                      <a:pt x="1920" y="21140"/>
                      <a:pt x="1920" y="21140"/>
                      <a:pt x="1920" y="21140"/>
                    </a:cubicBezTo>
                    <a:cubicBezTo>
                      <a:pt x="1920" y="21370"/>
                      <a:pt x="1920" y="21370"/>
                      <a:pt x="1920" y="21370"/>
                    </a:cubicBezTo>
                    <a:cubicBezTo>
                      <a:pt x="1680" y="21370"/>
                      <a:pt x="1680" y="21370"/>
                      <a:pt x="1680" y="21370"/>
                    </a:cubicBezTo>
                    <a:cubicBezTo>
                      <a:pt x="1920" y="21600"/>
                      <a:pt x="1920" y="21600"/>
                      <a:pt x="1920" y="21600"/>
                    </a:cubicBezTo>
                    <a:cubicBezTo>
                      <a:pt x="2160" y="21370"/>
                      <a:pt x="2160" y="21370"/>
                      <a:pt x="2160" y="21370"/>
                    </a:cubicBezTo>
                    <a:cubicBezTo>
                      <a:pt x="1920" y="21370"/>
                      <a:pt x="1920" y="21370"/>
                      <a:pt x="1920" y="21370"/>
                    </a:cubicBezTo>
                    <a:cubicBezTo>
                      <a:pt x="2160" y="21370"/>
                      <a:pt x="2160" y="21370"/>
                      <a:pt x="2160" y="21370"/>
                    </a:cubicBezTo>
                    <a:cubicBezTo>
                      <a:pt x="2400" y="21370"/>
                      <a:pt x="2400" y="21370"/>
                      <a:pt x="2400" y="21370"/>
                    </a:cubicBezTo>
                    <a:cubicBezTo>
                      <a:pt x="2160" y="21370"/>
                      <a:pt x="2160" y="21370"/>
                      <a:pt x="2160" y="21370"/>
                    </a:cubicBezTo>
                    <a:cubicBezTo>
                      <a:pt x="2400" y="21600"/>
                      <a:pt x="2400" y="21600"/>
                      <a:pt x="2400" y="21600"/>
                    </a:cubicBezTo>
                    <a:cubicBezTo>
                      <a:pt x="2640" y="21600"/>
                      <a:pt x="2640" y="21600"/>
                      <a:pt x="2640" y="21600"/>
                    </a:cubicBezTo>
                    <a:cubicBezTo>
                      <a:pt x="2640" y="21600"/>
                      <a:pt x="2640" y="21600"/>
                      <a:pt x="2640" y="21600"/>
                    </a:cubicBezTo>
                    <a:cubicBezTo>
                      <a:pt x="2880" y="21600"/>
                      <a:pt x="2880" y="21600"/>
                      <a:pt x="2880" y="21600"/>
                    </a:cubicBezTo>
                    <a:cubicBezTo>
                      <a:pt x="3120" y="21370"/>
                      <a:pt x="3120" y="21370"/>
                      <a:pt x="3120" y="21370"/>
                    </a:cubicBezTo>
                    <a:cubicBezTo>
                      <a:pt x="3120" y="21370"/>
                      <a:pt x="3120" y="21370"/>
                      <a:pt x="3120" y="21370"/>
                    </a:cubicBezTo>
                    <a:cubicBezTo>
                      <a:pt x="3360" y="21140"/>
                      <a:pt x="3360" y="21140"/>
                      <a:pt x="3360" y="21140"/>
                    </a:cubicBezTo>
                    <a:cubicBezTo>
                      <a:pt x="3360" y="21140"/>
                      <a:pt x="3360" y="21140"/>
                      <a:pt x="3360" y="21140"/>
                    </a:cubicBezTo>
                    <a:cubicBezTo>
                      <a:pt x="3360" y="21370"/>
                      <a:pt x="3360" y="21370"/>
                      <a:pt x="3360" y="21370"/>
                    </a:cubicBezTo>
                    <a:cubicBezTo>
                      <a:pt x="3360" y="21370"/>
                      <a:pt x="3360" y="21370"/>
                      <a:pt x="3360" y="21370"/>
                    </a:cubicBezTo>
                    <a:cubicBezTo>
                      <a:pt x="3840" y="21140"/>
                      <a:pt x="3840" y="21140"/>
                      <a:pt x="3840" y="21140"/>
                    </a:cubicBezTo>
                    <a:cubicBezTo>
                      <a:pt x="3840" y="20911"/>
                      <a:pt x="3840" y="20911"/>
                      <a:pt x="3840" y="20911"/>
                    </a:cubicBezTo>
                    <a:cubicBezTo>
                      <a:pt x="3600" y="20681"/>
                      <a:pt x="3600" y="20681"/>
                      <a:pt x="3600" y="20681"/>
                    </a:cubicBezTo>
                    <a:cubicBezTo>
                      <a:pt x="3840" y="20911"/>
                      <a:pt x="3840" y="20911"/>
                      <a:pt x="3840" y="20911"/>
                    </a:cubicBezTo>
                    <a:cubicBezTo>
                      <a:pt x="4080" y="20681"/>
                      <a:pt x="4080" y="20681"/>
                      <a:pt x="4080" y="20681"/>
                    </a:cubicBezTo>
                    <a:cubicBezTo>
                      <a:pt x="4080" y="20681"/>
                      <a:pt x="4080" y="20681"/>
                      <a:pt x="4080" y="20681"/>
                    </a:cubicBezTo>
                    <a:cubicBezTo>
                      <a:pt x="4320" y="20681"/>
                      <a:pt x="4320" y="20681"/>
                      <a:pt x="4320" y="20681"/>
                    </a:cubicBezTo>
                    <a:cubicBezTo>
                      <a:pt x="4320" y="20451"/>
                      <a:pt x="4320" y="20451"/>
                      <a:pt x="4320" y="20451"/>
                    </a:cubicBezTo>
                    <a:cubicBezTo>
                      <a:pt x="4320" y="20451"/>
                      <a:pt x="4320" y="20451"/>
                      <a:pt x="4320" y="20451"/>
                    </a:cubicBezTo>
                    <a:cubicBezTo>
                      <a:pt x="4560" y="20451"/>
                      <a:pt x="4560" y="20451"/>
                      <a:pt x="4560" y="20451"/>
                    </a:cubicBezTo>
                    <a:cubicBezTo>
                      <a:pt x="4560" y="20221"/>
                      <a:pt x="4560" y="20221"/>
                      <a:pt x="4560" y="20221"/>
                    </a:cubicBezTo>
                    <a:cubicBezTo>
                      <a:pt x="4320" y="19991"/>
                      <a:pt x="4320" y="19991"/>
                      <a:pt x="4320" y="19991"/>
                    </a:cubicBezTo>
                    <a:cubicBezTo>
                      <a:pt x="4560" y="19991"/>
                      <a:pt x="4560" y="19991"/>
                      <a:pt x="4560" y="19991"/>
                    </a:cubicBezTo>
                    <a:cubicBezTo>
                      <a:pt x="4320" y="19762"/>
                      <a:pt x="4320" y="19762"/>
                      <a:pt x="4320" y="19762"/>
                    </a:cubicBezTo>
                    <a:cubicBezTo>
                      <a:pt x="4080" y="19762"/>
                      <a:pt x="4080" y="19762"/>
                      <a:pt x="4080" y="19762"/>
                    </a:cubicBezTo>
                    <a:cubicBezTo>
                      <a:pt x="4080" y="19532"/>
                      <a:pt x="4080" y="19532"/>
                      <a:pt x="4080" y="19532"/>
                    </a:cubicBezTo>
                    <a:cubicBezTo>
                      <a:pt x="4320" y="19532"/>
                      <a:pt x="4320" y="19532"/>
                      <a:pt x="4320" y="19532"/>
                    </a:cubicBezTo>
                    <a:cubicBezTo>
                      <a:pt x="4560" y="19762"/>
                      <a:pt x="4560" y="19762"/>
                      <a:pt x="4560" y="19762"/>
                    </a:cubicBezTo>
                    <a:cubicBezTo>
                      <a:pt x="4560" y="19991"/>
                      <a:pt x="4560" y="19991"/>
                      <a:pt x="4560" y="19991"/>
                    </a:cubicBezTo>
                    <a:cubicBezTo>
                      <a:pt x="4560" y="19991"/>
                      <a:pt x="4560" y="19991"/>
                      <a:pt x="4560" y="19991"/>
                    </a:cubicBezTo>
                    <a:cubicBezTo>
                      <a:pt x="4800" y="19991"/>
                      <a:pt x="4800" y="19991"/>
                      <a:pt x="4800" y="19991"/>
                    </a:cubicBezTo>
                    <a:cubicBezTo>
                      <a:pt x="4800" y="20221"/>
                      <a:pt x="4800" y="20221"/>
                      <a:pt x="4800" y="20221"/>
                    </a:cubicBezTo>
                    <a:cubicBezTo>
                      <a:pt x="4800" y="20221"/>
                      <a:pt x="4800" y="20221"/>
                      <a:pt x="4800" y="20221"/>
                    </a:cubicBezTo>
                    <a:cubicBezTo>
                      <a:pt x="5040" y="20221"/>
                      <a:pt x="5040" y="20221"/>
                      <a:pt x="5040" y="20221"/>
                    </a:cubicBezTo>
                    <a:cubicBezTo>
                      <a:pt x="5040" y="20221"/>
                      <a:pt x="5040" y="20221"/>
                      <a:pt x="5040" y="20221"/>
                    </a:cubicBezTo>
                    <a:cubicBezTo>
                      <a:pt x="4800" y="19991"/>
                      <a:pt x="4800" y="19991"/>
                      <a:pt x="4800" y="19991"/>
                    </a:cubicBezTo>
                    <a:cubicBezTo>
                      <a:pt x="5040" y="19991"/>
                      <a:pt x="5040" y="19991"/>
                      <a:pt x="5040" y="19991"/>
                    </a:cubicBezTo>
                    <a:cubicBezTo>
                      <a:pt x="5040" y="19991"/>
                      <a:pt x="5040" y="19991"/>
                      <a:pt x="5040" y="19991"/>
                    </a:cubicBezTo>
                    <a:cubicBezTo>
                      <a:pt x="5040" y="20221"/>
                      <a:pt x="5040" y="20221"/>
                      <a:pt x="5040" y="20221"/>
                    </a:cubicBezTo>
                    <a:cubicBezTo>
                      <a:pt x="5520" y="19991"/>
                      <a:pt x="5520" y="19991"/>
                      <a:pt x="5520" y="19991"/>
                    </a:cubicBezTo>
                    <a:cubicBezTo>
                      <a:pt x="5520" y="19762"/>
                      <a:pt x="5520" y="19762"/>
                      <a:pt x="5520" y="19762"/>
                    </a:cubicBezTo>
                    <a:cubicBezTo>
                      <a:pt x="5520" y="19532"/>
                      <a:pt x="5520" y="19532"/>
                      <a:pt x="5520" y="19532"/>
                    </a:cubicBezTo>
                    <a:cubicBezTo>
                      <a:pt x="5280" y="19532"/>
                      <a:pt x="5280" y="19532"/>
                      <a:pt x="5280" y="19532"/>
                    </a:cubicBezTo>
                    <a:cubicBezTo>
                      <a:pt x="5280" y="19302"/>
                      <a:pt x="5280" y="19302"/>
                      <a:pt x="5280" y="19302"/>
                    </a:cubicBezTo>
                    <a:cubicBezTo>
                      <a:pt x="5280" y="19302"/>
                      <a:pt x="5280" y="19302"/>
                      <a:pt x="5280" y="19302"/>
                    </a:cubicBezTo>
                    <a:cubicBezTo>
                      <a:pt x="5280" y="19302"/>
                      <a:pt x="5280" y="19302"/>
                      <a:pt x="5280" y="19302"/>
                    </a:cubicBezTo>
                    <a:cubicBezTo>
                      <a:pt x="5520" y="19302"/>
                      <a:pt x="5520" y="19302"/>
                      <a:pt x="5520" y="19302"/>
                    </a:cubicBezTo>
                    <a:cubicBezTo>
                      <a:pt x="5520" y="19072"/>
                      <a:pt x="5520" y="19072"/>
                      <a:pt x="5520" y="19072"/>
                    </a:cubicBezTo>
                    <a:cubicBezTo>
                      <a:pt x="5280" y="19072"/>
                      <a:pt x="5280" y="19072"/>
                      <a:pt x="5280" y="19072"/>
                    </a:cubicBezTo>
                    <a:cubicBezTo>
                      <a:pt x="5280" y="18843"/>
                      <a:pt x="5280" y="18843"/>
                      <a:pt x="5280" y="18843"/>
                    </a:cubicBezTo>
                    <a:cubicBezTo>
                      <a:pt x="5520" y="18843"/>
                      <a:pt x="5520" y="18843"/>
                      <a:pt x="5520" y="18843"/>
                    </a:cubicBezTo>
                    <a:cubicBezTo>
                      <a:pt x="5760" y="18843"/>
                      <a:pt x="5760" y="18843"/>
                      <a:pt x="5760" y="18843"/>
                    </a:cubicBezTo>
                    <a:cubicBezTo>
                      <a:pt x="5520" y="19072"/>
                      <a:pt x="5520" y="19072"/>
                      <a:pt x="5520" y="19072"/>
                    </a:cubicBezTo>
                    <a:cubicBezTo>
                      <a:pt x="5520" y="19302"/>
                      <a:pt x="5520" y="19302"/>
                      <a:pt x="5520" y="19302"/>
                    </a:cubicBezTo>
                    <a:cubicBezTo>
                      <a:pt x="5520" y="19532"/>
                      <a:pt x="5520" y="19532"/>
                      <a:pt x="5520" y="19532"/>
                    </a:cubicBezTo>
                    <a:cubicBezTo>
                      <a:pt x="5760" y="19532"/>
                      <a:pt x="5760" y="19532"/>
                      <a:pt x="5760" y="19532"/>
                    </a:cubicBezTo>
                    <a:cubicBezTo>
                      <a:pt x="5760" y="19762"/>
                      <a:pt x="5760" y="19762"/>
                      <a:pt x="5760" y="19762"/>
                    </a:cubicBezTo>
                    <a:cubicBezTo>
                      <a:pt x="6000" y="19991"/>
                      <a:pt x="6000" y="19991"/>
                      <a:pt x="6000" y="19991"/>
                    </a:cubicBezTo>
                    <a:cubicBezTo>
                      <a:pt x="6240" y="19991"/>
                      <a:pt x="6240" y="19991"/>
                      <a:pt x="6240" y="19991"/>
                    </a:cubicBezTo>
                    <a:cubicBezTo>
                      <a:pt x="6240" y="19991"/>
                      <a:pt x="6240" y="19991"/>
                      <a:pt x="6240" y="19991"/>
                    </a:cubicBezTo>
                    <a:cubicBezTo>
                      <a:pt x="6240" y="19991"/>
                      <a:pt x="6240" y="19991"/>
                      <a:pt x="6240" y="19991"/>
                    </a:cubicBezTo>
                    <a:cubicBezTo>
                      <a:pt x="6480" y="20221"/>
                      <a:pt x="6480" y="20221"/>
                      <a:pt x="6480" y="20221"/>
                    </a:cubicBezTo>
                    <a:cubicBezTo>
                      <a:pt x="6480" y="20221"/>
                      <a:pt x="6480" y="20221"/>
                      <a:pt x="6480" y="20221"/>
                    </a:cubicBezTo>
                    <a:cubicBezTo>
                      <a:pt x="6720" y="20221"/>
                      <a:pt x="6720" y="20221"/>
                      <a:pt x="6720" y="20221"/>
                    </a:cubicBezTo>
                    <a:cubicBezTo>
                      <a:pt x="6480" y="19532"/>
                      <a:pt x="6480" y="19532"/>
                      <a:pt x="6480" y="19532"/>
                    </a:cubicBezTo>
                    <a:cubicBezTo>
                      <a:pt x="6480" y="19302"/>
                      <a:pt x="6480" y="19302"/>
                      <a:pt x="6480" y="19302"/>
                    </a:cubicBezTo>
                    <a:cubicBezTo>
                      <a:pt x="6480" y="19072"/>
                      <a:pt x="6480" y="19072"/>
                      <a:pt x="6480" y="19072"/>
                    </a:cubicBezTo>
                    <a:cubicBezTo>
                      <a:pt x="6720" y="19072"/>
                      <a:pt x="6720" y="19072"/>
                      <a:pt x="6720" y="19072"/>
                    </a:cubicBezTo>
                    <a:cubicBezTo>
                      <a:pt x="6480" y="18843"/>
                      <a:pt x="6480" y="18843"/>
                      <a:pt x="6480" y="18843"/>
                    </a:cubicBezTo>
                    <a:cubicBezTo>
                      <a:pt x="6480" y="18843"/>
                      <a:pt x="6480" y="18843"/>
                      <a:pt x="6480" y="18843"/>
                    </a:cubicBezTo>
                    <a:cubicBezTo>
                      <a:pt x="6960" y="18843"/>
                      <a:pt x="6960" y="18843"/>
                      <a:pt x="6960" y="18843"/>
                    </a:cubicBezTo>
                    <a:cubicBezTo>
                      <a:pt x="6960" y="18613"/>
                      <a:pt x="6960" y="18613"/>
                      <a:pt x="6960" y="18613"/>
                    </a:cubicBezTo>
                    <a:cubicBezTo>
                      <a:pt x="6960" y="18383"/>
                      <a:pt x="6960" y="18383"/>
                      <a:pt x="6960" y="18383"/>
                    </a:cubicBezTo>
                    <a:cubicBezTo>
                      <a:pt x="7200" y="18153"/>
                      <a:pt x="7200" y="18153"/>
                      <a:pt x="7200" y="18153"/>
                    </a:cubicBezTo>
                    <a:cubicBezTo>
                      <a:pt x="6960" y="17923"/>
                      <a:pt x="6960" y="17923"/>
                      <a:pt x="6960" y="17923"/>
                    </a:cubicBezTo>
                    <a:cubicBezTo>
                      <a:pt x="6960" y="17464"/>
                      <a:pt x="6960" y="17464"/>
                      <a:pt x="6960" y="17464"/>
                    </a:cubicBezTo>
                    <a:cubicBezTo>
                      <a:pt x="6720" y="17234"/>
                      <a:pt x="6720" y="17234"/>
                      <a:pt x="6720" y="17234"/>
                    </a:cubicBezTo>
                    <a:cubicBezTo>
                      <a:pt x="6720" y="17004"/>
                      <a:pt x="6720" y="17004"/>
                      <a:pt x="6720" y="17004"/>
                    </a:cubicBezTo>
                    <a:cubicBezTo>
                      <a:pt x="7200" y="17004"/>
                      <a:pt x="7200" y="17004"/>
                      <a:pt x="7200" y="17004"/>
                    </a:cubicBezTo>
                    <a:cubicBezTo>
                      <a:pt x="7200" y="16545"/>
                      <a:pt x="7200" y="16545"/>
                      <a:pt x="7200" y="16545"/>
                    </a:cubicBezTo>
                    <a:cubicBezTo>
                      <a:pt x="7440" y="16315"/>
                      <a:pt x="7440" y="16315"/>
                      <a:pt x="7440" y="16315"/>
                    </a:cubicBezTo>
                    <a:cubicBezTo>
                      <a:pt x="6960" y="16085"/>
                      <a:pt x="6960" y="16085"/>
                      <a:pt x="6960" y="16085"/>
                    </a:cubicBezTo>
                    <a:cubicBezTo>
                      <a:pt x="6720" y="15855"/>
                      <a:pt x="6720" y="15855"/>
                      <a:pt x="6720" y="15855"/>
                    </a:cubicBezTo>
                    <a:cubicBezTo>
                      <a:pt x="6720" y="15626"/>
                      <a:pt x="6720" y="15626"/>
                      <a:pt x="6720" y="15626"/>
                    </a:cubicBezTo>
                    <a:cubicBezTo>
                      <a:pt x="6720" y="15166"/>
                      <a:pt x="6720" y="15166"/>
                      <a:pt x="6720" y="15166"/>
                    </a:cubicBezTo>
                    <a:cubicBezTo>
                      <a:pt x="6720" y="14936"/>
                      <a:pt x="6720" y="14936"/>
                      <a:pt x="6720" y="14936"/>
                    </a:cubicBezTo>
                    <a:cubicBezTo>
                      <a:pt x="6480" y="14706"/>
                      <a:pt x="6480" y="14706"/>
                      <a:pt x="6480" y="14706"/>
                    </a:cubicBezTo>
                    <a:cubicBezTo>
                      <a:pt x="6720" y="14247"/>
                      <a:pt x="6720" y="14247"/>
                      <a:pt x="6720" y="14247"/>
                    </a:cubicBezTo>
                    <a:cubicBezTo>
                      <a:pt x="6480" y="13787"/>
                      <a:pt x="6480" y="13787"/>
                      <a:pt x="6480" y="13787"/>
                    </a:cubicBezTo>
                    <a:cubicBezTo>
                      <a:pt x="6480" y="13328"/>
                      <a:pt x="6480" y="13328"/>
                      <a:pt x="6480" y="13328"/>
                    </a:cubicBezTo>
                    <a:cubicBezTo>
                      <a:pt x="6480" y="12868"/>
                      <a:pt x="6480" y="12868"/>
                      <a:pt x="6480" y="12868"/>
                    </a:cubicBezTo>
                    <a:cubicBezTo>
                      <a:pt x="6720" y="12638"/>
                      <a:pt x="6720" y="12638"/>
                      <a:pt x="6720" y="12638"/>
                    </a:cubicBezTo>
                    <a:cubicBezTo>
                      <a:pt x="6960" y="12409"/>
                      <a:pt x="6960" y="12409"/>
                      <a:pt x="6960" y="12409"/>
                    </a:cubicBezTo>
                    <a:cubicBezTo>
                      <a:pt x="7200" y="12638"/>
                      <a:pt x="7200" y="12638"/>
                      <a:pt x="7200" y="12638"/>
                    </a:cubicBezTo>
                    <a:cubicBezTo>
                      <a:pt x="7680" y="12638"/>
                      <a:pt x="7680" y="12638"/>
                      <a:pt x="7680" y="12638"/>
                    </a:cubicBezTo>
                    <a:cubicBezTo>
                      <a:pt x="7920" y="12409"/>
                      <a:pt x="7920" y="12409"/>
                      <a:pt x="7920" y="12409"/>
                    </a:cubicBezTo>
                    <a:cubicBezTo>
                      <a:pt x="7920" y="11949"/>
                      <a:pt x="7920" y="11949"/>
                      <a:pt x="7920" y="11949"/>
                    </a:cubicBezTo>
                    <a:cubicBezTo>
                      <a:pt x="7680" y="11949"/>
                      <a:pt x="7680" y="11949"/>
                      <a:pt x="7680" y="11949"/>
                    </a:cubicBezTo>
                    <a:cubicBezTo>
                      <a:pt x="7680" y="11719"/>
                      <a:pt x="7680" y="11719"/>
                      <a:pt x="7680" y="11719"/>
                    </a:cubicBezTo>
                    <a:cubicBezTo>
                      <a:pt x="8160" y="10800"/>
                      <a:pt x="8160" y="10800"/>
                      <a:pt x="8160" y="10800"/>
                    </a:cubicBezTo>
                    <a:cubicBezTo>
                      <a:pt x="8160" y="10340"/>
                      <a:pt x="8160" y="10340"/>
                      <a:pt x="8160" y="10340"/>
                    </a:cubicBezTo>
                    <a:cubicBezTo>
                      <a:pt x="8160" y="10111"/>
                      <a:pt x="8160" y="10111"/>
                      <a:pt x="8160" y="10111"/>
                    </a:cubicBezTo>
                    <a:cubicBezTo>
                      <a:pt x="8400" y="9881"/>
                      <a:pt x="8400" y="9881"/>
                      <a:pt x="8400" y="9881"/>
                    </a:cubicBezTo>
                    <a:cubicBezTo>
                      <a:pt x="8400" y="9421"/>
                      <a:pt x="8400" y="9421"/>
                      <a:pt x="8400" y="9421"/>
                    </a:cubicBezTo>
                    <a:cubicBezTo>
                      <a:pt x="8160" y="9421"/>
                      <a:pt x="8160" y="9421"/>
                      <a:pt x="8160" y="9421"/>
                    </a:cubicBezTo>
                    <a:cubicBezTo>
                      <a:pt x="8160" y="9191"/>
                      <a:pt x="8160" y="9191"/>
                      <a:pt x="8160" y="9191"/>
                    </a:cubicBezTo>
                    <a:cubicBezTo>
                      <a:pt x="8400" y="8962"/>
                      <a:pt x="8400" y="8962"/>
                      <a:pt x="8400" y="8962"/>
                    </a:cubicBezTo>
                    <a:cubicBezTo>
                      <a:pt x="8880" y="8962"/>
                      <a:pt x="8880" y="8962"/>
                      <a:pt x="8880" y="8962"/>
                    </a:cubicBezTo>
                    <a:cubicBezTo>
                      <a:pt x="9120" y="8732"/>
                      <a:pt x="9120" y="8732"/>
                      <a:pt x="9120" y="8732"/>
                    </a:cubicBezTo>
                    <a:cubicBezTo>
                      <a:pt x="9120" y="8732"/>
                      <a:pt x="9120" y="8732"/>
                      <a:pt x="9120" y="8732"/>
                    </a:cubicBezTo>
                    <a:cubicBezTo>
                      <a:pt x="9360" y="8272"/>
                      <a:pt x="9360" y="8272"/>
                      <a:pt x="9360" y="8272"/>
                    </a:cubicBezTo>
                    <a:cubicBezTo>
                      <a:pt x="9600" y="7813"/>
                      <a:pt x="9600" y="7813"/>
                      <a:pt x="9600" y="7813"/>
                    </a:cubicBezTo>
                    <a:cubicBezTo>
                      <a:pt x="9840" y="7583"/>
                      <a:pt x="9840" y="7583"/>
                      <a:pt x="9840" y="7583"/>
                    </a:cubicBezTo>
                    <a:cubicBezTo>
                      <a:pt x="9600" y="7353"/>
                      <a:pt x="9600" y="7353"/>
                      <a:pt x="9600" y="7353"/>
                    </a:cubicBezTo>
                    <a:cubicBezTo>
                      <a:pt x="9600" y="7353"/>
                      <a:pt x="9600" y="7353"/>
                      <a:pt x="9600" y="7353"/>
                    </a:cubicBezTo>
                    <a:cubicBezTo>
                      <a:pt x="9600" y="6894"/>
                      <a:pt x="9600" y="6894"/>
                      <a:pt x="9600" y="6894"/>
                    </a:cubicBezTo>
                    <a:cubicBezTo>
                      <a:pt x="9600" y="6664"/>
                      <a:pt x="9600" y="6664"/>
                      <a:pt x="9600" y="6664"/>
                    </a:cubicBezTo>
                    <a:cubicBezTo>
                      <a:pt x="9840" y="6664"/>
                      <a:pt x="9840" y="6664"/>
                      <a:pt x="9840" y="6664"/>
                    </a:cubicBezTo>
                    <a:cubicBezTo>
                      <a:pt x="9840" y="6434"/>
                      <a:pt x="9840" y="6434"/>
                      <a:pt x="9840" y="6434"/>
                    </a:cubicBezTo>
                    <a:cubicBezTo>
                      <a:pt x="10080" y="6204"/>
                      <a:pt x="10080" y="6204"/>
                      <a:pt x="10080" y="6204"/>
                    </a:cubicBezTo>
                    <a:cubicBezTo>
                      <a:pt x="10080" y="5974"/>
                      <a:pt x="10080" y="5974"/>
                      <a:pt x="10080" y="5974"/>
                    </a:cubicBezTo>
                    <a:cubicBezTo>
                      <a:pt x="10320" y="5974"/>
                      <a:pt x="10320" y="5974"/>
                      <a:pt x="10320" y="5974"/>
                    </a:cubicBezTo>
                    <a:cubicBezTo>
                      <a:pt x="10560" y="5974"/>
                      <a:pt x="10560" y="5974"/>
                      <a:pt x="10560" y="5974"/>
                    </a:cubicBezTo>
                    <a:cubicBezTo>
                      <a:pt x="10800" y="5974"/>
                      <a:pt x="10800" y="5974"/>
                      <a:pt x="10800" y="5974"/>
                    </a:cubicBezTo>
                    <a:cubicBezTo>
                      <a:pt x="10800" y="5974"/>
                      <a:pt x="10800" y="5974"/>
                      <a:pt x="10800" y="5974"/>
                    </a:cubicBezTo>
                    <a:cubicBezTo>
                      <a:pt x="11040" y="5974"/>
                      <a:pt x="11040" y="5974"/>
                      <a:pt x="11040" y="5974"/>
                    </a:cubicBezTo>
                    <a:cubicBezTo>
                      <a:pt x="10800" y="5745"/>
                      <a:pt x="10800" y="5745"/>
                      <a:pt x="10800" y="5745"/>
                    </a:cubicBezTo>
                    <a:cubicBezTo>
                      <a:pt x="11040" y="5515"/>
                      <a:pt x="11040" y="5515"/>
                      <a:pt x="11040" y="5515"/>
                    </a:cubicBezTo>
                    <a:cubicBezTo>
                      <a:pt x="11040" y="5515"/>
                      <a:pt x="11040" y="5515"/>
                      <a:pt x="11040" y="5515"/>
                    </a:cubicBezTo>
                    <a:cubicBezTo>
                      <a:pt x="11040" y="5515"/>
                      <a:pt x="11040" y="5515"/>
                      <a:pt x="11040" y="5515"/>
                    </a:cubicBezTo>
                    <a:cubicBezTo>
                      <a:pt x="10800" y="5285"/>
                      <a:pt x="10800" y="5285"/>
                      <a:pt x="10800" y="5285"/>
                    </a:cubicBezTo>
                    <a:cubicBezTo>
                      <a:pt x="11040" y="5055"/>
                      <a:pt x="11040" y="5055"/>
                      <a:pt x="11040" y="5055"/>
                    </a:cubicBezTo>
                    <a:cubicBezTo>
                      <a:pt x="11280" y="5055"/>
                      <a:pt x="11280" y="5055"/>
                      <a:pt x="11280" y="5055"/>
                    </a:cubicBezTo>
                    <a:cubicBezTo>
                      <a:pt x="11520" y="5055"/>
                      <a:pt x="11520" y="5055"/>
                      <a:pt x="11520" y="5055"/>
                    </a:cubicBezTo>
                    <a:cubicBezTo>
                      <a:pt x="11760" y="5055"/>
                      <a:pt x="11760" y="5055"/>
                      <a:pt x="11760" y="5055"/>
                    </a:cubicBezTo>
                    <a:cubicBezTo>
                      <a:pt x="12000" y="5285"/>
                      <a:pt x="12000" y="5285"/>
                      <a:pt x="12000" y="5285"/>
                    </a:cubicBezTo>
                    <a:cubicBezTo>
                      <a:pt x="12240" y="5285"/>
                      <a:pt x="12240" y="5285"/>
                      <a:pt x="12240" y="5285"/>
                    </a:cubicBezTo>
                    <a:cubicBezTo>
                      <a:pt x="12480" y="5285"/>
                      <a:pt x="12480" y="5285"/>
                      <a:pt x="12480" y="5285"/>
                    </a:cubicBezTo>
                    <a:cubicBezTo>
                      <a:pt x="12480" y="5285"/>
                      <a:pt x="12480" y="5285"/>
                      <a:pt x="12480" y="5285"/>
                    </a:cubicBezTo>
                    <a:cubicBezTo>
                      <a:pt x="12720" y="5285"/>
                      <a:pt x="12720" y="5285"/>
                      <a:pt x="12720" y="5285"/>
                    </a:cubicBezTo>
                    <a:cubicBezTo>
                      <a:pt x="12720" y="5055"/>
                      <a:pt x="12720" y="5055"/>
                      <a:pt x="12720" y="5055"/>
                    </a:cubicBezTo>
                    <a:cubicBezTo>
                      <a:pt x="12480" y="5055"/>
                      <a:pt x="12480" y="5055"/>
                      <a:pt x="12480" y="5055"/>
                    </a:cubicBezTo>
                    <a:cubicBezTo>
                      <a:pt x="12480" y="4826"/>
                      <a:pt x="12480" y="4826"/>
                      <a:pt x="12480" y="4826"/>
                    </a:cubicBezTo>
                    <a:cubicBezTo>
                      <a:pt x="12720" y="4596"/>
                      <a:pt x="12720" y="4596"/>
                      <a:pt x="12720" y="4596"/>
                    </a:cubicBezTo>
                    <a:cubicBezTo>
                      <a:pt x="12720" y="4366"/>
                      <a:pt x="12720" y="4366"/>
                      <a:pt x="12720" y="4366"/>
                    </a:cubicBezTo>
                    <a:cubicBezTo>
                      <a:pt x="12480" y="4366"/>
                      <a:pt x="12480" y="4366"/>
                      <a:pt x="12480" y="4366"/>
                    </a:cubicBezTo>
                    <a:cubicBezTo>
                      <a:pt x="12480" y="4136"/>
                      <a:pt x="12480" y="4136"/>
                      <a:pt x="12480" y="4136"/>
                    </a:cubicBezTo>
                    <a:cubicBezTo>
                      <a:pt x="12720" y="4136"/>
                      <a:pt x="12720" y="4136"/>
                      <a:pt x="12720" y="4136"/>
                    </a:cubicBezTo>
                    <a:cubicBezTo>
                      <a:pt x="12960" y="4136"/>
                      <a:pt x="12960" y="4136"/>
                      <a:pt x="12960" y="4136"/>
                    </a:cubicBezTo>
                    <a:cubicBezTo>
                      <a:pt x="12960" y="4136"/>
                      <a:pt x="12960" y="4136"/>
                      <a:pt x="12960" y="4136"/>
                    </a:cubicBezTo>
                    <a:cubicBezTo>
                      <a:pt x="12960" y="4136"/>
                      <a:pt x="12960" y="4136"/>
                      <a:pt x="12960" y="4136"/>
                    </a:cubicBezTo>
                    <a:cubicBezTo>
                      <a:pt x="13200" y="4136"/>
                      <a:pt x="13200" y="4136"/>
                      <a:pt x="13200" y="4136"/>
                    </a:cubicBezTo>
                    <a:cubicBezTo>
                      <a:pt x="13200" y="4136"/>
                      <a:pt x="13200" y="4136"/>
                      <a:pt x="13200" y="4136"/>
                    </a:cubicBezTo>
                    <a:cubicBezTo>
                      <a:pt x="13200" y="4136"/>
                      <a:pt x="13200" y="4136"/>
                      <a:pt x="13200" y="4136"/>
                    </a:cubicBezTo>
                    <a:cubicBezTo>
                      <a:pt x="13200" y="3906"/>
                      <a:pt x="13200" y="3906"/>
                      <a:pt x="13200" y="3906"/>
                    </a:cubicBezTo>
                    <a:cubicBezTo>
                      <a:pt x="13200" y="3906"/>
                      <a:pt x="13200" y="3906"/>
                      <a:pt x="13200" y="3906"/>
                    </a:cubicBezTo>
                    <a:cubicBezTo>
                      <a:pt x="13440" y="3677"/>
                      <a:pt x="13440" y="3677"/>
                      <a:pt x="13440" y="3677"/>
                    </a:cubicBezTo>
                    <a:cubicBezTo>
                      <a:pt x="13680" y="3677"/>
                      <a:pt x="13680" y="3677"/>
                      <a:pt x="13680" y="3677"/>
                    </a:cubicBezTo>
                    <a:cubicBezTo>
                      <a:pt x="13680" y="3906"/>
                      <a:pt x="13680" y="3906"/>
                      <a:pt x="13680" y="3906"/>
                    </a:cubicBezTo>
                    <a:cubicBezTo>
                      <a:pt x="14160" y="4366"/>
                      <a:pt x="14160" y="4366"/>
                      <a:pt x="14160" y="4366"/>
                    </a:cubicBezTo>
                    <a:cubicBezTo>
                      <a:pt x="14400" y="4366"/>
                      <a:pt x="14400" y="4366"/>
                      <a:pt x="14400" y="4366"/>
                    </a:cubicBezTo>
                    <a:cubicBezTo>
                      <a:pt x="14400" y="4596"/>
                      <a:pt x="14400" y="4596"/>
                      <a:pt x="14400" y="4596"/>
                    </a:cubicBezTo>
                    <a:cubicBezTo>
                      <a:pt x="14880" y="4826"/>
                      <a:pt x="14880" y="4826"/>
                      <a:pt x="14880" y="4826"/>
                    </a:cubicBezTo>
                    <a:cubicBezTo>
                      <a:pt x="15360" y="4826"/>
                      <a:pt x="15360" y="4826"/>
                      <a:pt x="15360" y="4826"/>
                    </a:cubicBezTo>
                    <a:cubicBezTo>
                      <a:pt x="15600" y="4596"/>
                      <a:pt x="15600" y="4596"/>
                      <a:pt x="15600" y="4596"/>
                    </a:cubicBezTo>
                    <a:cubicBezTo>
                      <a:pt x="15600" y="4366"/>
                      <a:pt x="15600" y="4366"/>
                      <a:pt x="15600" y="4366"/>
                    </a:cubicBezTo>
                    <a:cubicBezTo>
                      <a:pt x="15840" y="4366"/>
                      <a:pt x="15840" y="4366"/>
                      <a:pt x="15840" y="4366"/>
                    </a:cubicBezTo>
                    <a:cubicBezTo>
                      <a:pt x="16320" y="4596"/>
                      <a:pt x="16320" y="4596"/>
                      <a:pt x="16320" y="4596"/>
                    </a:cubicBezTo>
                    <a:cubicBezTo>
                      <a:pt x="16560" y="4596"/>
                      <a:pt x="16560" y="4596"/>
                      <a:pt x="16560" y="4596"/>
                    </a:cubicBezTo>
                    <a:cubicBezTo>
                      <a:pt x="16560" y="4366"/>
                      <a:pt x="16560" y="4366"/>
                      <a:pt x="16560" y="4366"/>
                    </a:cubicBezTo>
                    <a:cubicBezTo>
                      <a:pt x="16800" y="4366"/>
                      <a:pt x="16800" y="4366"/>
                      <a:pt x="16800" y="4366"/>
                    </a:cubicBezTo>
                    <a:cubicBezTo>
                      <a:pt x="16800" y="4366"/>
                      <a:pt x="16800" y="4366"/>
                      <a:pt x="16800" y="4366"/>
                    </a:cubicBezTo>
                    <a:cubicBezTo>
                      <a:pt x="17040" y="4366"/>
                      <a:pt x="17040" y="4366"/>
                      <a:pt x="17040" y="4366"/>
                    </a:cubicBezTo>
                    <a:cubicBezTo>
                      <a:pt x="17280" y="4136"/>
                      <a:pt x="17280" y="4136"/>
                      <a:pt x="17280" y="4136"/>
                    </a:cubicBezTo>
                    <a:cubicBezTo>
                      <a:pt x="17280" y="4136"/>
                      <a:pt x="17280" y="4136"/>
                      <a:pt x="17280" y="4136"/>
                    </a:cubicBezTo>
                    <a:cubicBezTo>
                      <a:pt x="17280" y="3906"/>
                      <a:pt x="17280" y="3906"/>
                      <a:pt x="17280" y="3906"/>
                    </a:cubicBezTo>
                    <a:cubicBezTo>
                      <a:pt x="17280" y="3677"/>
                      <a:pt x="17280" y="3677"/>
                      <a:pt x="17280" y="3677"/>
                    </a:cubicBezTo>
                    <a:cubicBezTo>
                      <a:pt x="17280" y="3217"/>
                      <a:pt x="17280" y="3217"/>
                      <a:pt x="17280" y="3217"/>
                    </a:cubicBezTo>
                    <a:cubicBezTo>
                      <a:pt x="17280" y="2987"/>
                      <a:pt x="17280" y="2987"/>
                      <a:pt x="17280" y="2987"/>
                    </a:cubicBezTo>
                    <a:cubicBezTo>
                      <a:pt x="17280" y="2757"/>
                      <a:pt x="17280" y="2757"/>
                      <a:pt x="17280" y="2757"/>
                    </a:cubicBezTo>
                    <a:cubicBezTo>
                      <a:pt x="17280" y="2757"/>
                      <a:pt x="17280" y="2757"/>
                      <a:pt x="17280" y="2757"/>
                    </a:cubicBezTo>
                    <a:cubicBezTo>
                      <a:pt x="17520" y="2528"/>
                      <a:pt x="17520" y="2528"/>
                      <a:pt x="17520" y="2528"/>
                    </a:cubicBezTo>
                    <a:cubicBezTo>
                      <a:pt x="17520" y="2528"/>
                      <a:pt x="17520" y="2528"/>
                      <a:pt x="17520" y="2528"/>
                    </a:cubicBezTo>
                    <a:cubicBezTo>
                      <a:pt x="17760" y="2298"/>
                      <a:pt x="17760" y="2298"/>
                      <a:pt x="17760" y="2298"/>
                    </a:cubicBezTo>
                    <a:cubicBezTo>
                      <a:pt x="18000" y="2528"/>
                      <a:pt x="18000" y="2528"/>
                      <a:pt x="18000" y="2528"/>
                    </a:cubicBezTo>
                    <a:cubicBezTo>
                      <a:pt x="18240" y="2528"/>
                      <a:pt x="18240" y="2528"/>
                      <a:pt x="18240" y="2528"/>
                    </a:cubicBezTo>
                    <a:cubicBezTo>
                      <a:pt x="18240" y="2298"/>
                      <a:pt x="18240" y="2298"/>
                      <a:pt x="18240" y="2298"/>
                    </a:cubicBezTo>
                    <a:cubicBezTo>
                      <a:pt x="18240" y="2068"/>
                      <a:pt x="18240" y="2068"/>
                      <a:pt x="18240" y="2068"/>
                    </a:cubicBezTo>
                    <a:cubicBezTo>
                      <a:pt x="18720" y="2068"/>
                      <a:pt x="18720" y="2068"/>
                      <a:pt x="18720" y="2068"/>
                    </a:cubicBezTo>
                    <a:cubicBezTo>
                      <a:pt x="18960" y="2298"/>
                      <a:pt x="18960" y="2298"/>
                      <a:pt x="18960" y="2298"/>
                    </a:cubicBezTo>
                    <a:cubicBezTo>
                      <a:pt x="19200" y="2528"/>
                      <a:pt x="19200" y="2528"/>
                      <a:pt x="19200" y="2528"/>
                    </a:cubicBezTo>
                    <a:cubicBezTo>
                      <a:pt x="19440" y="2757"/>
                      <a:pt x="19440" y="2757"/>
                      <a:pt x="19440" y="2757"/>
                    </a:cubicBezTo>
                    <a:cubicBezTo>
                      <a:pt x="19680" y="2757"/>
                      <a:pt x="19680" y="2757"/>
                      <a:pt x="19680" y="2757"/>
                    </a:cubicBezTo>
                    <a:cubicBezTo>
                      <a:pt x="19920" y="2757"/>
                      <a:pt x="19920" y="2757"/>
                      <a:pt x="19920" y="2757"/>
                    </a:cubicBezTo>
                    <a:cubicBezTo>
                      <a:pt x="19920" y="2987"/>
                      <a:pt x="19920" y="2987"/>
                      <a:pt x="19920" y="2987"/>
                    </a:cubicBezTo>
                    <a:cubicBezTo>
                      <a:pt x="20160" y="3217"/>
                      <a:pt x="20160" y="3217"/>
                      <a:pt x="20160" y="3217"/>
                    </a:cubicBezTo>
                    <a:cubicBezTo>
                      <a:pt x="20160" y="3447"/>
                      <a:pt x="20160" y="3447"/>
                      <a:pt x="20160" y="3447"/>
                    </a:cubicBezTo>
                    <a:cubicBezTo>
                      <a:pt x="19920" y="3677"/>
                      <a:pt x="19920" y="3677"/>
                      <a:pt x="19920" y="3677"/>
                    </a:cubicBezTo>
                    <a:cubicBezTo>
                      <a:pt x="19920" y="3906"/>
                      <a:pt x="19920" y="3906"/>
                      <a:pt x="19920" y="3906"/>
                    </a:cubicBezTo>
                    <a:close/>
                    <a:moveTo>
                      <a:pt x="960" y="19991"/>
                    </a:moveTo>
                    <a:cubicBezTo>
                      <a:pt x="960" y="19991"/>
                      <a:pt x="960" y="19991"/>
                      <a:pt x="960" y="19991"/>
                    </a:cubicBezTo>
                    <a:cubicBezTo>
                      <a:pt x="960" y="20221"/>
                      <a:pt x="960" y="20221"/>
                      <a:pt x="960" y="20221"/>
                    </a:cubicBezTo>
                    <a:cubicBezTo>
                      <a:pt x="960" y="19991"/>
                      <a:pt x="960" y="19991"/>
                      <a:pt x="960" y="19991"/>
                    </a:cubicBezTo>
                    <a:close/>
                    <a:moveTo>
                      <a:pt x="480" y="18843"/>
                    </a:moveTo>
                    <a:cubicBezTo>
                      <a:pt x="480" y="18843"/>
                      <a:pt x="480" y="18843"/>
                      <a:pt x="480" y="18843"/>
                    </a:cubicBezTo>
                    <a:cubicBezTo>
                      <a:pt x="720" y="19072"/>
                      <a:pt x="720" y="19072"/>
                      <a:pt x="720" y="19072"/>
                    </a:cubicBezTo>
                    <a:cubicBezTo>
                      <a:pt x="480" y="19072"/>
                      <a:pt x="480" y="19072"/>
                      <a:pt x="480" y="19072"/>
                    </a:cubicBezTo>
                    <a:cubicBezTo>
                      <a:pt x="480" y="18843"/>
                      <a:pt x="480" y="18843"/>
                      <a:pt x="480" y="18843"/>
                    </a:cubicBezTo>
                    <a:close/>
                    <a:moveTo>
                      <a:pt x="720" y="18613"/>
                    </a:moveTo>
                    <a:cubicBezTo>
                      <a:pt x="720" y="18613"/>
                      <a:pt x="720" y="18613"/>
                      <a:pt x="720" y="18613"/>
                    </a:cubicBezTo>
                    <a:cubicBezTo>
                      <a:pt x="720" y="18613"/>
                      <a:pt x="720" y="18613"/>
                      <a:pt x="720" y="18613"/>
                    </a:cubicBezTo>
                    <a:cubicBezTo>
                      <a:pt x="720" y="18613"/>
                      <a:pt x="720" y="18613"/>
                      <a:pt x="720" y="18613"/>
                    </a:cubicBezTo>
                    <a:close/>
                    <a:moveTo>
                      <a:pt x="480" y="18383"/>
                    </a:moveTo>
                    <a:cubicBezTo>
                      <a:pt x="480" y="18613"/>
                      <a:pt x="480" y="18613"/>
                      <a:pt x="480" y="18613"/>
                    </a:cubicBezTo>
                    <a:cubicBezTo>
                      <a:pt x="480" y="18613"/>
                      <a:pt x="480" y="18613"/>
                      <a:pt x="480" y="18613"/>
                    </a:cubicBezTo>
                    <a:cubicBezTo>
                      <a:pt x="480" y="18383"/>
                      <a:pt x="480" y="18383"/>
                      <a:pt x="480" y="18383"/>
                    </a:cubicBezTo>
                    <a:close/>
                    <a:moveTo>
                      <a:pt x="240" y="17694"/>
                    </a:moveTo>
                    <a:cubicBezTo>
                      <a:pt x="0" y="17694"/>
                      <a:pt x="0" y="17694"/>
                      <a:pt x="0" y="17694"/>
                    </a:cubicBezTo>
                    <a:cubicBezTo>
                      <a:pt x="240" y="17464"/>
                      <a:pt x="240" y="17464"/>
                      <a:pt x="240" y="17464"/>
                    </a:cubicBezTo>
                    <a:cubicBezTo>
                      <a:pt x="240" y="17464"/>
                      <a:pt x="240" y="17694"/>
                      <a:pt x="240" y="17694"/>
                    </a:cubicBezTo>
                    <a:close/>
                    <a:moveTo>
                      <a:pt x="240" y="17923"/>
                    </a:moveTo>
                    <a:cubicBezTo>
                      <a:pt x="240" y="17923"/>
                      <a:pt x="240" y="17923"/>
                      <a:pt x="240" y="17923"/>
                    </a:cubicBezTo>
                    <a:cubicBezTo>
                      <a:pt x="240" y="17923"/>
                      <a:pt x="240" y="17923"/>
                      <a:pt x="240" y="17923"/>
                    </a:cubicBezTo>
                    <a:cubicBezTo>
                      <a:pt x="240" y="17923"/>
                      <a:pt x="240" y="17923"/>
                      <a:pt x="240" y="17923"/>
                    </a:cubicBezTo>
                    <a:close/>
                    <a:moveTo>
                      <a:pt x="480" y="18153"/>
                    </a:moveTo>
                    <a:cubicBezTo>
                      <a:pt x="480" y="18153"/>
                      <a:pt x="720" y="18153"/>
                      <a:pt x="720" y="18153"/>
                    </a:cubicBezTo>
                    <a:cubicBezTo>
                      <a:pt x="720" y="18383"/>
                      <a:pt x="720" y="18383"/>
                      <a:pt x="720" y="18383"/>
                    </a:cubicBezTo>
                    <a:cubicBezTo>
                      <a:pt x="480" y="18153"/>
                      <a:pt x="480" y="18153"/>
                      <a:pt x="480" y="18153"/>
                    </a:cubicBezTo>
                    <a:close/>
                    <a:moveTo>
                      <a:pt x="240" y="18383"/>
                    </a:moveTo>
                    <a:cubicBezTo>
                      <a:pt x="0" y="18153"/>
                      <a:pt x="0" y="18153"/>
                      <a:pt x="0" y="18153"/>
                    </a:cubicBezTo>
                    <a:cubicBezTo>
                      <a:pt x="240" y="18153"/>
                      <a:pt x="240" y="18153"/>
                      <a:pt x="240" y="18153"/>
                    </a:cubicBezTo>
                    <a:cubicBezTo>
                      <a:pt x="240" y="18383"/>
                      <a:pt x="240" y="18383"/>
                      <a:pt x="240" y="18383"/>
                    </a:cubicBezTo>
                    <a:close/>
                    <a:moveTo>
                      <a:pt x="0" y="17234"/>
                    </a:moveTo>
                    <a:cubicBezTo>
                      <a:pt x="0" y="17464"/>
                      <a:pt x="0" y="17464"/>
                      <a:pt x="0" y="17464"/>
                    </a:cubicBezTo>
                    <a:cubicBezTo>
                      <a:pt x="0" y="17464"/>
                      <a:pt x="0" y="17464"/>
                      <a:pt x="0" y="17464"/>
                    </a:cubicBezTo>
                    <a:cubicBezTo>
                      <a:pt x="240" y="17234"/>
                      <a:pt x="240" y="17234"/>
                      <a:pt x="240" y="17234"/>
                    </a:cubicBezTo>
                    <a:cubicBezTo>
                      <a:pt x="0" y="17234"/>
                      <a:pt x="0" y="17234"/>
                      <a:pt x="0" y="17234"/>
                    </a:cubicBezTo>
                    <a:close/>
                    <a:moveTo>
                      <a:pt x="0" y="15855"/>
                    </a:moveTo>
                    <a:cubicBezTo>
                      <a:pt x="240" y="16085"/>
                      <a:pt x="240" y="16085"/>
                      <a:pt x="240" y="16085"/>
                    </a:cubicBezTo>
                    <a:cubicBezTo>
                      <a:pt x="0" y="16085"/>
                      <a:pt x="0" y="16085"/>
                      <a:pt x="0" y="16085"/>
                    </a:cubicBezTo>
                    <a:cubicBezTo>
                      <a:pt x="0" y="15855"/>
                      <a:pt x="0" y="15855"/>
                      <a:pt x="0" y="15855"/>
                    </a:cubicBezTo>
                    <a:close/>
                    <a:moveTo>
                      <a:pt x="0" y="15626"/>
                    </a:moveTo>
                    <a:cubicBezTo>
                      <a:pt x="240" y="15855"/>
                      <a:pt x="240" y="15855"/>
                      <a:pt x="240" y="15855"/>
                    </a:cubicBezTo>
                    <a:cubicBezTo>
                      <a:pt x="240" y="15855"/>
                      <a:pt x="240" y="15855"/>
                      <a:pt x="240" y="15855"/>
                    </a:cubicBezTo>
                    <a:cubicBezTo>
                      <a:pt x="0" y="15626"/>
                      <a:pt x="0" y="15626"/>
                      <a:pt x="0" y="15626"/>
                    </a:cubicBezTo>
                    <a:close/>
                    <a:moveTo>
                      <a:pt x="720" y="15166"/>
                    </a:moveTo>
                    <a:cubicBezTo>
                      <a:pt x="720" y="15396"/>
                      <a:pt x="720" y="15396"/>
                      <a:pt x="720" y="15396"/>
                    </a:cubicBezTo>
                    <a:cubicBezTo>
                      <a:pt x="480" y="15396"/>
                      <a:pt x="480" y="15396"/>
                      <a:pt x="480" y="15396"/>
                    </a:cubicBezTo>
                    <a:cubicBezTo>
                      <a:pt x="720" y="15166"/>
                      <a:pt x="720" y="15166"/>
                      <a:pt x="720" y="15166"/>
                    </a:cubicBezTo>
                    <a:close/>
                    <a:moveTo>
                      <a:pt x="960" y="15166"/>
                    </a:moveTo>
                    <a:cubicBezTo>
                      <a:pt x="960" y="15166"/>
                      <a:pt x="960" y="15166"/>
                      <a:pt x="960" y="15166"/>
                    </a:cubicBezTo>
                    <a:cubicBezTo>
                      <a:pt x="1200" y="15396"/>
                      <a:pt x="1200" y="15396"/>
                      <a:pt x="1200" y="15396"/>
                    </a:cubicBezTo>
                    <a:cubicBezTo>
                      <a:pt x="960" y="15396"/>
                      <a:pt x="960" y="15396"/>
                      <a:pt x="960" y="15396"/>
                    </a:cubicBezTo>
                    <a:cubicBezTo>
                      <a:pt x="960" y="15166"/>
                      <a:pt x="960" y="15166"/>
                      <a:pt x="960" y="15166"/>
                    </a:cubicBezTo>
                    <a:close/>
                    <a:moveTo>
                      <a:pt x="2880" y="14017"/>
                    </a:moveTo>
                    <a:cubicBezTo>
                      <a:pt x="2880" y="14017"/>
                      <a:pt x="2880" y="13787"/>
                      <a:pt x="2880" y="13787"/>
                    </a:cubicBezTo>
                    <a:cubicBezTo>
                      <a:pt x="3120" y="14017"/>
                      <a:pt x="3120" y="14017"/>
                      <a:pt x="3120" y="14017"/>
                    </a:cubicBezTo>
                    <a:cubicBezTo>
                      <a:pt x="2880" y="14017"/>
                      <a:pt x="2880" y="14017"/>
                      <a:pt x="2880" y="14017"/>
                    </a:cubicBezTo>
                    <a:cubicBezTo>
                      <a:pt x="2880" y="14017"/>
                      <a:pt x="2880" y="14017"/>
                      <a:pt x="2880" y="14017"/>
                    </a:cubicBezTo>
                    <a:close/>
                    <a:moveTo>
                      <a:pt x="2880" y="13787"/>
                    </a:moveTo>
                    <a:cubicBezTo>
                      <a:pt x="2880" y="13787"/>
                      <a:pt x="2880" y="13787"/>
                      <a:pt x="2880" y="13787"/>
                    </a:cubicBezTo>
                    <a:cubicBezTo>
                      <a:pt x="2640" y="13557"/>
                      <a:pt x="2640" y="13557"/>
                      <a:pt x="2640" y="13557"/>
                    </a:cubicBezTo>
                    <a:cubicBezTo>
                      <a:pt x="2880" y="13557"/>
                      <a:pt x="2880" y="13557"/>
                      <a:pt x="2880" y="13557"/>
                    </a:cubicBezTo>
                    <a:cubicBezTo>
                      <a:pt x="2880" y="13787"/>
                      <a:pt x="2880" y="13787"/>
                      <a:pt x="2880" y="13787"/>
                    </a:cubicBezTo>
                    <a:close/>
                    <a:moveTo>
                      <a:pt x="3120" y="13328"/>
                    </a:moveTo>
                    <a:cubicBezTo>
                      <a:pt x="3360" y="13098"/>
                      <a:pt x="3360" y="13098"/>
                      <a:pt x="3360" y="13098"/>
                    </a:cubicBezTo>
                    <a:cubicBezTo>
                      <a:pt x="3600" y="13098"/>
                      <a:pt x="3600" y="13098"/>
                      <a:pt x="3600" y="13098"/>
                    </a:cubicBezTo>
                    <a:cubicBezTo>
                      <a:pt x="3360" y="13328"/>
                      <a:pt x="3360" y="13328"/>
                      <a:pt x="3360" y="13328"/>
                    </a:cubicBezTo>
                    <a:cubicBezTo>
                      <a:pt x="3120" y="13328"/>
                      <a:pt x="3120" y="13328"/>
                      <a:pt x="3120" y="13328"/>
                    </a:cubicBezTo>
                    <a:close/>
                    <a:moveTo>
                      <a:pt x="3120" y="13787"/>
                    </a:moveTo>
                    <a:cubicBezTo>
                      <a:pt x="3120" y="13557"/>
                      <a:pt x="3120" y="13557"/>
                      <a:pt x="3120" y="13557"/>
                    </a:cubicBezTo>
                    <a:cubicBezTo>
                      <a:pt x="3360" y="13557"/>
                      <a:pt x="3360" y="13557"/>
                      <a:pt x="3360" y="13557"/>
                    </a:cubicBezTo>
                    <a:cubicBezTo>
                      <a:pt x="3600" y="13328"/>
                      <a:pt x="3600" y="13328"/>
                      <a:pt x="3600" y="13328"/>
                    </a:cubicBezTo>
                    <a:cubicBezTo>
                      <a:pt x="3600" y="13328"/>
                      <a:pt x="3600" y="13328"/>
                      <a:pt x="3600" y="13328"/>
                    </a:cubicBezTo>
                    <a:cubicBezTo>
                      <a:pt x="3840" y="13557"/>
                      <a:pt x="3840" y="13557"/>
                      <a:pt x="3840" y="13557"/>
                    </a:cubicBezTo>
                    <a:cubicBezTo>
                      <a:pt x="3600" y="13557"/>
                      <a:pt x="3600" y="13557"/>
                      <a:pt x="3600" y="13557"/>
                    </a:cubicBezTo>
                    <a:cubicBezTo>
                      <a:pt x="3360" y="13557"/>
                      <a:pt x="3360" y="13557"/>
                      <a:pt x="3360" y="13557"/>
                    </a:cubicBezTo>
                    <a:cubicBezTo>
                      <a:pt x="3360" y="13787"/>
                      <a:pt x="3360" y="13787"/>
                      <a:pt x="3360" y="13787"/>
                    </a:cubicBezTo>
                    <a:cubicBezTo>
                      <a:pt x="3120" y="13787"/>
                      <a:pt x="3120" y="13787"/>
                      <a:pt x="3120" y="13787"/>
                    </a:cubicBezTo>
                    <a:close/>
                    <a:moveTo>
                      <a:pt x="5760" y="11030"/>
                    </a:moveTo>
                    <a:cubicBezTo>
                      <a:pt x="6000" y="11030"/>
                      <a:pt x="6000" y="11030"/>
                      <a:pt x="6000" y="11030"/>
                    </a:cubicBezTo>
                    <a:cubicBezTo>
                      <a:pt x="6240" y="10800"/>
                      <a:pt x="6240" y="10800"/>
                      <a:pt x="6240" y="10800"/>
                    </a:cubicBezTo>
                    <a:cubicBezTo>
                      <a:pt x="6000" y="11030"/>
                      <a:pt x="6000" y="11030"/>
                      <a:pt x="6000" y="11030"/>
                    </a:cubicBezTo>
                    <a:cubicBezTo>
                      <a:pt x="5760" y="11030"/>
                      <a:pt x="5760" y="11030"/>
                      <a:pt x="5760" y="11030"/>
                    </a:cubicBezTo>
                    <a:close/>
                    <a:moveTo>
                      <a:pt x="5760" y="11489"/>
                    </a:moveTo>
                    <a:cubicBezTo>
                      <a:pt x="5520" y="11489"/>
                      <a:pt x="5520" y="11489"/>
                      <a:pt x="5520" y="11489"/>
                    </a:cubicBezTo>
                    <a:cubicBezTo>
                      <a:pt x="5280" y="11489"/>
                      <a:pt x="5280" y="11489"/>
                      <a:pt x="5280" y="11489"/>
                    </a:cubicBezTo>
                    <a:cubicBezTo>
                      <a:pt x="5520" y="11260"/>
                      <a:pt x="5520" y="11260"/>
                      <a:pt x="5520" y="11260"/>
                    </a:cubicBezTo>
                    <a:cubicBezTo>
                      <a:pt x="5760" y="11260"/>
                      <a:pt x="5760" y="11260"/>
                      <a:pt x="5760" y="11260"/>
                    </a:cubicBezTo>
                    <a:cubicBezTo>
                      <a:pt x="6000" y="11260"/>
                      <a:pt x="6000" y="11260"/>
                      <a:pt x="6000" y="11260"/>
                    </a:cubicBezTo>
                    <a:cubicBezTo>
                      <a:pt x="5760" y="11489"/>
                      <a:pt x="5760" y="11489"/>
                      <a:pt x="5760" y="11489"/>
                    </a:cubicBezTo>
                    <a:cubicBezTo>
                      <a:pt x="5760" y="11489"/>
                      <a:pt x="5760" y="11489"/>
                      <a:pt x="5760" y="11489"/>
                    </a:cubicBezTo>
                    <a:close/>
                    <a:moveTo>
                      <a:pt x="6240" y="9881"/>
                    </a:moveTo>
                    <a:cubicBezTo>
                      <a:pt x="6240" y="10111"/>
                      <a:pt x="6240" y="10111"/>
                      <a:pt x="6240" y="10111"/>
                    </a:cubicBezTo>
                    <a:cubicBezTo>
                      <a:pt x="6240" y="10111"/>
                      <a:pt x="6240" y="10111"/>
                      <a:pt x="6240" y="10111"/>
                    </a:cubicBezTo>
                    <a:cubicBezTo>
                      <a:pt x="6240" y="10111"/>
                      <a:pt x="6240" y="10111"/>
                      <a:pt x="6240" y="10111"/>
                    </a:cubicBezTo>
                    <a:cubicBezTo>
                      <a:pt x="6000" y="10111"/>
                      <a:pt x="6000" y="10111"/>
                      <a:pt x="6000" y="10111"/>
                    </a:cubicBezTo>
                    <a:cubicBezTo>
                      <a:pt x="6240" y="9881"/>
                      <a:pt x="6240" y="9881"/>
                      <a:pt x="6240" y="9881"/>
                    </a:cubicBezTo>
                    <a:close/>
                    <a:moveTo>
                      <a:pt x="6480" y="9651"/>
                    </a:moveTo>
                    <a:cubicBezTo>
                      <a:pt x="6720" y="9421"/>
                      <a:pt x="6720" y="9421"/>
                      <a:pt x="6720" y="9421"/>
                    </a:cubicBezTo>
                    <a:cubicBezTo>
                      <a:pt x="6960" y="9651"/>
                      <a:pt x="6960" y="9651"/>
                      <a:pt x="6960" y="9651"/>
                    </a:cubicBezTo>
                    <a:cubicBezTo>
                      <a:pt x="6480" y="9651"/>
                      <a:pt x="6480" y="9651"/>
                      <a:pt x="6480" y="9651"/>
                    </a:cubicBezTo>
                    <a:cubicBezTo>
                      <a:pt x="6480" y="9651"/>
                      <a:pt x="6480" y="9651"/>
                      <a:pt x="6480" y="9651"/>
                    </a:cubicBezTo>
                    <a:close/>
                    <a:moveTo>
                      <a:pt x="6480" y="9191"/>
                    </a:moveTo>
                    <a:cubicBezTo>
                      <a:pt x="6720" y="9191"/>
                      <a:pt x="6720" y="9191"/>
                      <a:pt x="6720" y="9191"/>
                    </a:cubicBezTo>
                    <a:cubicBezTo>
                      <a:pt x="6720" y="9191"/>
                      <a:pt x="6720" y="9191"/>
                      <a:pt x="6720" y="9191"/>
                    </a:cubicBezTo>
                    <a:cubicBezTo>
                      <a:pt x="6480" y="9421"/>
                      <a:pt x="6480" y="9421"/>
                      <a:pt x="6480" y="9421"/>
                    </a:cubicBezTo>
                    <a:cubicBezTo>
                      <a:pt x="6480" y="9191"/>
                      <a:pt x="6480" y="9191"/>
                      <a:pt x="6480" y="9191"/>
                    </a:cubicBezTo>
                    <a:close/>
                    <a:moveTo>
                      <a:pt x="7680" y="7583"/>
                    </a:moveTo>
                    <a:cubicBezTo>
                      <a:pt x="7920" y="7583"/>
                      <a:pt x="7920" y="7583"/>
                      <a:pt x="7920" y="7583"/>
                    </a:cubicBezTo>
                    <a:cubicBezTo>
                      <a:pt x="7920" y="7583"/>
                      <a:pt x="7920" y="7583"/>
                      <a:pt x="7920" y="7583"/>
                    </a:cubicBezTo>
                    <a:cubicBezTo>
                      <a:pt x="7920" y="7813"/>
                      <a:pt x="7920" y="7813"/>
                      <a:pt x="7920" y="7813"/>
                    </a:cubicBezTo>
                    <a:cubicBezTo>
                      <a:pt x="7680" y="7583"/>
                      <a:pt x="7680" y="7583"/>
                      <a:pt x="7680" y="7583"/>
                    </a:cubicBezTo>
                    <a:close/>
                    <a:moveTo>
                      <a:pt x="6480" y="6664"/>
                    </a:moveTo>
                    <a:cubicBezTo>
                      <a:pt x="6480" y="6664"/>
                      <a:pt x="6480" y="6664"/>
                      <a:pt x="6480" y="6664"/>
                    </a:cubicBezTo>
                    <a:cubicBezTo>
                      <a:pt x="6480" y="6894"/>
                      <a:pt x="6480" y="6894"/>
                      <a:pt x="6480" y="6894"/>
                    </a:cubicBezTo>
                    <a:cubicBezTo>
                      <a:pt x="6480" y="6894"/>
                      <a:pt x="6480" y="6894"/>
                      <a:pt x="6480" y="6894"/>
                    </a:cubicBezTo>
                    <a:cubicBezTo>
                      <a:pt x="6480" y="6664"/>
                      <a:pt x="6480" y="6664"/>
                      <a:pt x="6480" y="6664"/>
                    </a:cubicBezTo>
                    <a:close/>
                    <a:moveTo>
                      <a:pt x="6720" y="6204"/>
                    </a:moveTo>
                    <a:cubicBezTo>
                      <a:pt x="6480" y="6434"/>
                      <a:pt x="6480" y="6434"/>
                      <a:pt x="6480" y="6434"/>
                    </a:cubicBezTo>
                    <a:cubicBezTo>
                      <a:pt x="6480" y="6204"/>
                      <a:pt x="6480" y="6204"/>
                      <a:pt x="6480" y="6204"/>
                    </a:cubicBezTo>
                    <a:cubicBezTo>
                      <a:pt x="6720" y="5974"/>
                      <a:pt x="6720" y="5974"/>
                      <a:pt x="6720" y="5974"/>
                    </a:cubicBezTo>
                    <a:cubicBezTo>
                      <a:pt x="6720" y="6204"/>
                      <a:pt x="6720" y="6204"/>
                      <a:pt x="6720" y="6204"/>
                    </a:cubicBezTo>
                    <a:close/>
                    <a:moveTo>
                      <a:pt x="6960" y="5974"/>
                    </a:moveTo>
                    <a:cubicBezTo>
                      <a:pt x="6960" y="5974"/>
                      <a:pt x="6960" y="5974"/>
                      <a:pt x="6960" y="5974"/>
                    </a:cubicBezTo>
                    <a:cubicBezTo>
                      <a:pt x="6960" y="5974"/>
                      <a:pt x="6960" y="5974"/>
                      <a:pt x="6960" y="5974"/>
                    </a:cubicBezTo>
                    <a:cubicBezTo>
                      <a:pt x="6960" y="5974"/>
                      <a:pt x="6960" y="5974"/>
                      <a:pt x="6960" y="5974"/>
                    </a:cubicBezTo>
                    <a:cubicBezTo>
                      <a:pt x="6960" y="5974"/>
                      <a:pt x="6960" y="5974"/>
                      <a:pt x="6960" y="5974"/>
                    </a:cubicBezTo>
                    <a:close/>
                    <a:moveTo>
                      <a:pt x="7680" y="5745"/>
                    </a:moveTo>
                    <a:cubicBezTo>
                      <a:pt x="7680" y="5745"/>
                      <a:pt x="7680" y="5745"/>
                      <a:pt x="7680" y="5745"/>
                    </a:cubicBezTo>
                    <a:cubicBezTo>
                      <a:pt x="7200" y="5974"/>
                      <a:pt x="7200" y="5974"/>
                      <a:pt x="7200" y="5974"/>
                    </a:cubicBezTo>
                    <a:cubicBezTo>
                      <a:pt x="7200" y="5745"/>
                      <a:pt x="7200" y="5745"/>
                      <a:pt x="7200" y="5745"/>
                    </a:cubicBezTo>
                    <a:cubicBezTo>
                      <a:pt x="7680" y="5745"/>
                      <a:pt x="7680" y="5745"/>
                      <a:pt x="7680" y="5745"/>
                    </a:cubicBezTo>
                    <a:close/>
                    <a:moveTo>
                      <a:pt x="7920" y="5285"/>
                    </a:moveTo>
                    <a:cubicBezTo>
                      <a:pt x="8160" y="5055"/>
                      <a:pt x="8160" y="5055"/>
                      <a:pt x="8160" y="5055"/>
                    </a:cubicBezTo>
                    <a:cubicBezTo>
                      <a:pt x="8160" y="5285"/>
                      <a:pt x="8160" y="5285"/>
                      <a:pt x="8160" y="5285"/>
                    </a:cubicBezTo>
                    <a:cubicBezTo>
                      <a:pt x="7920" y="5285"/>
                      <a:pt x="7920" y="5285"/>
                      <a:pt x="7920" y="5285"/>
                    </a:cubicBezTo>
                    <a:close/>
                    <a:moveTo>
                      <a:pt x="8160" y="5285"/>
                    </a:moveTo>
                    <a:cubicBezTo>
                      <a:pt x="8160" y="5745"/>
                      <a:pt x="8160" y="5745"/>
                      <a:pt x="8160" y="5745"/>
                    </a:cubicBezTo>
                    <a:cubicBezTo>
                      <a:pt x="7920" y="5515"/>
                      <a:pt x="7920" y="5515"/>
                      <a:pt x="7920" y="5515"/>
                    </a:cubicBezTo>
                    <a:cubicBezTo>
                      <a:pt x="7680" y="5745"/>
                      <a:pt x="7680" y="5745"/>
                      <a:pt x="7680" y="5745"/>
                    </a:cubicBezTo>
                    <a:cubicBezTo>
                      <a:pt x="7680" y="5515"/>
                      <a:pt x="7680" y="5515"/>
                      <a:pt x="7680" y="5515"/>
                    </a:cubicBezTo>
                    <a:cubicBezTo>
                      <a:pt x="8160" y="5285"/>
                      <a:pt x="8160" y="5285"/>
                      <a:pt x="8160" y="5285"/>
                    </a:cubicBezTo>
                    <a:close/>
                    <a:moveTo>
                      <a:pt x="8400" y="4366"/>
                    </a:moveTo>
                    <a:cubicBezTo>
                      <a:pt x="8400" y="4596"/>
                      <a:pt x="8400" y="4596"/>
                      <a:pt x="8400" y="4596"/>
                    </a:cubicBezTo>
                    <a:cubicBezTo>
                      <a:pt x="8400" y="5055"/>
                      <a:pt x="8400" y="5055"/>
                      <a:pt x="8400" y="5055"/>
                    </a:cubicBezTo>
                    <a:cubicBezTo>
                      <a:pt x="8160" y="5055"/>
                      <a:pt x="8160" y="5055"/>
                      <a:pt x="8160" y="5055"/>
                    </a:cubicBezTo>
                    <a:cubicBezTo>
                      <a:pt x="7920" y="5055"/>
                      <a:pt x="7920" y="5055"/>
                      <a:pt x="7920" y="5055"/>
                    </a:cubicBezTo>
                    <a:cubicBezTo>
                      <a:pt x="8400" y="4826"/>
                      <a:pt x="8400" y="4826"/>
                      <a:pt x="8400" y="4826"/>
                    </a:cubicBezTo>
                    <a:cubicBezTo>
                      <a:pt x="8160" y="4826"/>
                      <a:pt x="8160" y="4826"/>
                      <a:pt x="8160" y="4826"/>
                    </a:cubicBezTo>
                    <a:cubicBezTo>
                      <a:pt x="7920" y="5055"/>
                      <a:pt x="7920" y="5055"/>
                      <a:pt x="7920" y="5055"/>
                    </a:cubicBezTo>
                    <a:cubicBezTo>
                      <a:pt x="7680" y="4826"/>
                      <a:pt x="7680" y="4826"/>
                      <a:pt x="7680" y="4826"/>
                    </a:cubicBezTo>
                    <a:cubicBezTo>
                      <a:pt x="7920" y="4596"/>
                      <a:pt x="7920" y="4596"/>
                      <a:pt x="7920" y="4596"/>
                    </a:cubicBezTo>
                    <a:cubicBezTo>
                      <a:pt x="8160" y="4826"/>
                      <a:pt x="8160" y="4826"/>
                      <a:pt x="8160" y="4826"/>
                    </a:cubicBezTo>
                    <a:cubicBezTo>
                      <a:pt x="8160" y="4596"/>
                      <a:pt x="8160" y="4596"/>
                      <a:pt x="8160" y="4596"/>
                    </a:cubicBezTo>
                    <a:cubicBezTo>
                      <a:pt x="8160" y="4366"/>
                      <a:pt x="8160" y="4366"/>
                      <a:pt x="8160" y="4366"/>
                    </a:cubicBezTo>
                    <a:cubicBezTo>
                      <a:pt x="8400" y="4366"/>
                      <a:pt x="8400" y="4366"/>
                      <a:pt x="8400" y="4366"/>
                    </a:cubicBezTo>
                    <a:close/>
                    <a:moveTo>
                      <a:pt x="8640" y="4596"/>
                    </a:moveTo>
                    <a:cubicBezTo>
                      <a:pt x="8400" y="4366"/>
                      <a:pt x="8400" y="4366"/>
                      <a:pt x="8400" y="4366"/>
                    </a:cubicBezTo>
                    <a:cubicBezTo>
                      <a:pt x="8400" y="4136"/>
                      <a:pt x="8400" y="4136"/>
                      <a:pt x="8400" y="4136"/>
                    </a:cubicBezTo>
                    <a:cubicBezTo>
                      <a:pt x="8880" y="3906"/>
                      <a:pt x="8880" y="3906"/>
                      <a:pt x="8880" y="3906"/>
                    </a:cubicBezTo>
                    <a:cubicBezTo>
                      <a:pt x="8880" y="3906"/>
                      <a:pt x="8880" y="3906"/>
                      <a:pt x="8880" y="3906"/>
                    </a:cubicBezTo>
                    <a:cubicBezTo>
                      <a:pt x="9120" y="3677"/>
                      <a:pt x="9120" y="3677"/>
                      <a:pt x="9120" y="3677"/>
                    </a:cubicBezTo>
                    <a:cubicBezTo>
                      <a:pt x="9120" y="3906"/>
                      <a:pt x="9120" y="3906"/>
                      <a:pt x="9120" y="3906"/>
                    </a:cubicBezTo>
                    <a:cubicBezTo>
                      <a:pt x="8880" y="4136"/>
                      <a:pt x="8880" y="4136"/>
                      <a:pt x="8880" y="4136"/>
                    </a:cubicBezTo>
                    <a:cubicBezTo>
                      <a:pt x="8880" y="4136"/>
                      <a:pt x="8880" y="4136"/>
                      <a:pt x="8880" y="4136"/>
                    </a:cubicBezTo>
                    <a:cubicBezTo>
                      <a:pt x="8640" y="4596"/>
                      <a:pt x="8640" y="4596"/>
                      <a:pt x="8640" y="4596"/>
                    </a:cubicBezTo>
                    <a:close/>
                    <a:moveTo>
                      <a:pt x="9360" y="4596"/>
                    </a:moveTo>
                    <a:cubicBezTo>
                      <a:pt x="9600" y="4826"/>
                      <a:pt x="9600" y="4826"/>
                      <a:pt x="9600" y="4826"/>
                    </a:cubicBezTo>
                    <a:cubicBezTo>
                      <a:pt x="9120" y="5285"/>
                      <a:pt x="9120" y="5285"/>
                      <a:pt x="9120" y="5285"/>
                    </a:cubicBezTo>
                    <a:cubicBezTo>
                      <a:pt x="8880" y="5285"/>
                      <a:pt x="8880" y="5285"/>
                      <a:pt x="8880" y="5285"/>
                    </a:cubicBezTo>
                    <a:cubicBezTo>
                      <a:pt x="8880" y="5515"/>
                      <a:pt x="8880" y="5515"/>
                      <a:pt x="8880" y="5515"/>
                    </a:cubicBezTo>
                    <a:cubicBezTo>
                      <a:pt x="8640" y="5515"/>
                      <a:pt x="8640" y="5515"/>
                      <a:pt x="8640" y="5515"/>
                    </a:cubicBezTo>
                    <a:cubicBezTo>
                      <a:pt x="8640" y="5285"/>
                      <a:pt x="8640" y="5285"/>
                      <a:pt x="8640" y="5285"/>
                    </a:cubicBezTo>
                    <a:cubicBezTo>
                      <a:pt x="8400" y="5515"/>
                      <a:pt x="8400" y="5515"/>
                      <a:pt x="8400" y="5515"/>
                    </a:cubicBezTo>
                    <a:cubicBezTo>
                      <a:pt x="8400" y="5515"/>
                      <a:pt x="8400" y="5515"/>
                      <a:pt x="8400" y="5515"/>
                    </a:cubicBezTo>
                    <a:cubicBezTo>
                      <a:pt x="8400" y="5285"/>
                      <a:pt x="8400" y="5285"/>
                      <a:pt x="8400" y="5285"/>
                    </a:cubicBezTo>
                    <a:cubicBezTo>
                      <a:pt x="8400" y="5285"/>
                      <a:pt x="8400" y="5285"/>
                      <a:pt x="8400" y="5285"/>
                    </a:cubicBezTo>
                    <a:cubicBezTo>
                      <a:pt x="8400" y="5055"/>
                      <a:pt x="8400" y="5055"/>
                      <a:pt x="8400" y="5055"/>
                    </a:cubicBezTo>
                    <a:cubicBezTo>
                      <a:pt x="8640" y="4826"/>
                      <a:pt x="8640" y="4826"/>
                      <a:pt x="8640" y="4826"/>
                    </a:cubicBezTo>
                    <a:cubicBezTo>
                      <a:pt x="8640" y="4826"/>
                      <a:pt x="8640" y="4826"/>
                      <a:pt x="8640" y="4826"/>
                    </a:cubicBezTo>
                    <a:cubicBezTo>
                      <a:pt x="8880" y="4366"/>
                      <a:pt x="8880" y="4366"/>
                      <a:pt x="8880" y="4366"/>
                    </a:cubicBezTo>
                    <a:cubicBezTo>
                      <a:pt x="8640" y="4826"/>
                      <a:pt x="8640" y="4826"/>
                      <a:pt x="8640" y="4826"/>
                    </a:cubicBezTo>
                    <a:cubicBezTo>
                      <a:pt x="8880" y="5055"/>
                      <a:pt x="8880" y="5055"/>
                      <a:pt x="8880" y="5055"/>
                    </a:cubicBezTo>
                    <a:cubicBezTo>
                      <a:pt x="8880" y="4826"/>
                      <a:pt x="8880" y="4826"/>
                      <a:pt x="8880" y="4826"/>
                    </a:cubicBezTo>
                    <a:cubicBezTo>
                      <a:pt x="9360" y="4826"/>
                      <a:pt x="9360" y="4826"/>
                      <a:pt x="9360" y="4826"/>
                    </a:cubicBezTo>
                    <a:cubicBezTo>
                      <a:pt x="9120" y="4596"/>
                      <a:pt x="9120" y="4596"/>
                      <a:pt x="9120" y="4596"/>
                    </a:cubicBezTo>
                    <a:cubicBezTo>
                      <a:pt x="9120" y="4596"/>
                      <a:pt x="9120" y="4596"/>
                      <a:pt x="9120" y="4596"/>
                    </a:cubicBezTo>
                    <a:cubicBezTo>
                      <a:pt x="9360" y="4596"/>
                      <a:pt x="9360" y="4596"/>
                      <a:pt x="9360" y="4596"/>
                    </a:cubicBezTo>
                    <a:close/>
                    <a:moveTo>
                      <a:pt x="9360" y="4366"/>
                    </a:moveTo>
                    <a:cubicBezTo>
                      <a:pt x="9120" y="4366"/>
                      <a:pt x="9120" y="4366"/>
                      <a:pt x="9120" y="4366"/>
                    </a:cubicBezTo>
                    <a:cubicBezTo>
                      <a:pt x="9360" y="4366"/>
                      <a:pt x="9360" y="4366"/>
                      <a:pt x="9360" y="4366"/>
                    </a:cubicBezTo>
                    <a:cubicBezTo>
                      <a:pt x="9600" y="4366"/>
                      <a:pt x="9600" y="4366"/>
                      <a:pt x="9600" y="4366"/>
                    </a:cubicBezTo>
                    <a:cubicBezTo>
                      <a:pt x="9600" y="4596"/>
                      <a:pt x="9600" y="4596"/>
                      <a:pt x="9600" y="4596"/>
                    </a:cubicBezTo>
                    <a:cubicBezTo>
                      <a:pt x="9360" y="4366"/>
                      <a:pt x="9360" y="4366"/>
                      <a:pt x="9360" y="4366"/>
                    </a:cubicBezTo>
                    <a:close/>
                    <a:moveTo>
                      <a:pt x="9840" y="4826"/>
                    </a:moveTo>
                    <a:cubicBezTo>
                      <a:pt x="9840" y="4596"/>
                      <a:pt x="9840" y="4596"/>
                      <a:pt x="9840" y="4596"/>
                    </a:cubicBezTo>
                    <a:cubicBezTo>
                      <a:pt x="10080" y="4596"/>
                      <a:pt x="10080" y="4596"/>
                      <a:pt x="10080" y="4596"/>
                    </a:cubicBezTo>
                    <a:cubicBezTo>
                      <a:pt x="9840" y="4826"/>
                      <a:pt x="9840" y="4826"/>
                      <a:pt x="9840" y="4826"/>
                    </a:cubicBezTo>
                    <a:close/>
                    <a:moveTo>
                      <a:pt x="10560" y="3677"/>
                    </a:moveTo>
                    <a:cubicBezTo>
                      <a:pt x="10560" y="3906"/>
                      <a:pt x="10560" y="3906"/>
                      <a:pt x="10560" y="3906"/>
                    </a:cubicBezTo>
                    <a:cubicBezTo>
                      <a:pt x="10560" y="3906"/>
                      <a:pt x="10560" y="3906"/>
                      <a:pt x="10560" y="3906"/>
                    </a:cubicBezTo>
                    <a:cubicBezTo>
                      <a:pt x="10320" y="3906"/>
                      <a:pt x="10320" y="3906"/>
                      <a:pt x="10320" y="3906"/>
                    </a:cubicBezTo>
                    <a:cubicBezTo>
                      <a:pt x="10320" y="4136"/>
                      <a:pt x="10320" y="4136"/>
                      <a:pt x="10320" y="4136"/>
                    </a:cubicBezTo>
                    <a:cubicBezTo>
                      <a:pt x="10080" y="4136"/>
                      <a:pt x="10080" y="4136"/>
                      <a:pt x="10080" y="4136"/>
                    </a:cubicBezTo>
                    <a:cubicBezTo>
                      <a:pt x="9840" y="4366"/>
                      <a:pt x="9840" y="4366"/>
                      <a:pt x="9840" y="4366"/>
                    </a:cubicBezTo>
                    <a:cubicBezTo>
                      <a:pt x="9840" y="4366"/>
                      <a:pt x="9840" y="4366"/>
                      <a:pt x="9840" y="4366"/>
                    </a:cubicBezTo>
                    <a:cubicBezTo>
                      <a:pt x="9840" y="4136"/>
                      <a:pt x="9840" y="4136"/>
                      <a:pt x="9840" y="4136"/>
                    </a:cubicBezTo>
                    <a:cubicBezTo>
                      <a:pt x="9600" y="4136"/>
                      <a:pt x="9600" y="4136"/>
                      <a:pt x="9600" y="4136"/>
                    </a:cubicBezTo>
                    <a:cubicBezTo>
                      <a:pt x="9840" y="3906"/>
                      <a:pt x="9840" y="3906"/>
                      <a:pt x="9840" y="3906"/>
                    </a:cubicBezTo>
                    <a:cubicBezTo>
                      <a:pt x="9600" y="3906"/>
                      <a:pt x="9600" y="3906"/>
                      <a:pt x="9600" y="3906"/>
                    </a:cubicBezTo>
                    <a:cubicBezTo>
                      <a:pt x="9840" y="3677"/>
                      <a:pt x="9840" y="3677"/>
                      <a:pt x="9840" y="3677"/>
                    </a:cubicBezTo>
                    <a:cubicBezTo>
                      <a:pt x="10080" y="3677"/>
                      <a:pt x="10080" y="3677"/>
                      <a:pt x="10080" y="3677"/>
                    </a:cubicBezTo>
                    <a:cubicBezTo>
                      <a:pt x="9840" y="3677"/>
                      <a:pt x="9840" y="3677"/>
                      <a:pt x="9840" y="3677"/>
                    </a:cubicBezTo>
                    <a:cubicBezTo>
                      <a:pt x="9840" y="3447"/>
                      <a:pt x="9840" y="3447"/>
                      <a:pt x="9840" y="3447"/>
                    </a:cubicBezTo>
                    <a:cubicBezTo>
                      <a:pt x="10080" y="3447"/>
                      <a:pt x="10080" y="3447"/>
                      <a:pt x="10080" y="3447"/>
                    </a:cubicBezTo>
                    <a:cubicBezTo>
                      <a:pt x="10080" y="3217"/>
                      <a:pt x="10080" y="3217"/>
                      <a:pt x="10080" y="3217"/>
                    </a:cubicBezTo>
                    <a:cubicBezTo>
                      <a:pt x="10320" y="3217"/>
                      <a:pt x="10320" y="3217"/>
                      <a:pt x="10320" y="3217"/>
                    </a:cubicBezTo>
                    <a:cubicBezTo>
                      <a:pt x="10320" y="3447"/>
                      <a:pt x="10320" y="3447"/>
                      <a:pt x="10320" y="3447"/>
                    </a:cubicBezTo>
                    <a:cubicBezTo>
                      <a:pt x="10560" y="3447"/>
                      <a:pt x="10560" y="3447"/>
                      <a:pt x="10560" y="3447"/>
                    </a:cubicBezTo>
                    <a:cubicBezTo>
                      <a:pt x="10560" y="3677"/>
                      <a:pt x="10560" y="3677"/>
                      <a:pt x="10560" y="3677"/>
                    </a:cubicBezTo>
                    <a:close/>
                    <a:moveTo>
                      <a:pt x="10560" y="3217"/>
                    </a:moveTo>
                    <a:cubicBezTo>
                      <a:pt x="10800" y="3217"/>
                      <a:pt x="10800" y="3217"/>
                      <a:pt x="10800" y="3217"/>
                    </a:cubicBezTo>
                    <a:cubicBezTo>
                      <a:pt x="10800" y="2987"/>
                      <a:pt x="10800" y="2987"/>
                      <a:pt x="10800" y="2987"/>
                    </a:cubicBezTo>
                    <a:cubicBezTo>
                      <a:pt x="11040" y="2987"/>
                      <a:pt x="11040" y="2987"/>
                      <a:pt x="11040" y="2987"/>
                    </a:cubicBezTo>
                    <a:cubicBezTo>
                      <a:pt x="11280" y="2987"/>
                      <a:pt x="11280" y="2987"/>
                      <a:pt x="11280" y="2987"/>
                    </a:cubicBezTo>
                    <a:cubicBezTo>
                      <a:pt x="11280" y="2987"/>
                      <a:pt x="11280" y="2987"/>
                      <a:pt x="11280" y="2987"/>
                    </a:cubicBezTo>
                    <a:cubicBezTo>
                      <a:pt x="11280" y="3217"/>
                      <a:pt x="11280" y="3217"/>
                      <a:pt x="11280" y="3217"/>
                    </a:cubicBezTo>
                    <a:cubicBezTo>
                      <a:pt x="11280" y="3447"/>
                      <a:pt x="11280" y="3447"/>
                      <a:pt x="11280" y="3447"/>
                    </a:cubicBezTo>
                    <a:cubicBezTo>
                      <a:pt x="11040" y="3447"/>
                      <a:pt x="11040" y="3447"/>
                      <a:pt x="11040" y="3447"/>
                    </a:cubicBezTo>
                    <a:cubicBezTo>
                      <a:pt x="10800" y="3447"/>
                      <a:pt x="10800" y="3447"/>
                      <a:pt x="10800" y="3447"/>
                    </a:cubicBezTo>
                    <a:cubicBezTo>
                      <a:pt x="10560" y="3217"/>
                      <a:pt x="10560" y="3217"/>
                      <a:pt x="10560" y="3217"/>
                    </a:cubicBezTo>
                    <a:close/>
                    <a:moveTo>
                      <a:pt x="11520" y="2068"/>
                    </a:moveTo>
                    <a:cubicBezTo>
                      <a:pt x="11280" y="2068"/>
                      <a:pt x="11280" y="2068"/>
                      <a:pt x="11280" y="2068"/>
                    </a:cubicBezTo>
                    <a:cubicBezTo>
                      <a:pt x="11520" y="2068"/>
                      <a:pt x="11520" y="2068"/>
                      <a:pt x="11520" y="2068"/>
                    </a:cubicBezTo>
                    <a:cubicBezTo>
                      <a:pt x="11520" y="2068"/>
                      <a:pt x="11520" y="2068"/>
                      <a:pt x="11520" y="2068"/>
                    </a:cubicBezTo>
                    <a:close/>
                    <a:moveTo>
                      <a:pt x="11040" y="2528"/>
                    </a:moveTo>
                    <a:cubicBezTo>
                      <a:pt x="11040" y="2298"/>
                      <a:pt x="11040" y="2298"/>
                      <a:pt x="11040" y="2298"/>
                    </a:cubicBezTo>
                    <a:cubicBezTo>
                      <a:pt x="11280" y="2298"/>
                      <a:pt x="11280" y="2298"/>
                      <a:pt x="11280" y="2298"/>
                    </a:cubicBezTo>
                    <a:cubicBezTo>
                      <a:pt x="11280" y="2298"/>
                      <a:pt x="11280" y="2298"/>
                      <a:pt x="11280" y="2298"/>
                    </a:cubicBezTo>
                    <a:cubicBezTo>
                      <a:pt x="11280" y="2298"/>
                      <a:pt x="11040" y="2528"/>
                      <a:pt x="11040" y="2528"/>
                    </a:cubicBezTo>
                    <a:close/>
                    <a:moveTo>
                      <a:pt x="11760" y="2757"/>
                    </a:moveTo>
                    <a:cubicBezTo>
                      <a:pt x="11760" y="2528"/>
                      <a:pt x="11760" y="2528"/>
                      <a:pt x="11760" y="2528"/>
                    </a:cubicBezTo>
                    <a:cubicBezTo>
                      <a:pt x="12000" y="2757"/>
                      <a:pt x="12000" y="2757"/>
                      <a:pt x="12000" y="2757"/>
                    </a:cubicBezTo>
                    <a:cubicBezTo>
                      <a:pt x="11760" y="2757"/>
                      <a:pt x="11760" y="2757"/>
                      <a:pt x="11760" y="2757"/>
                    </a:cubicBezTo>
                    <a:close/>
                    <a:moveTo>
                      <a:pt x="11520" y="2757"/>
                    </a:moveTo>
                    <a:cubicBezTo>
                      <a:pt x="11520" y="2987"/>
                      <a:pt x="11520" y="2987"/>
                      <a:pt x="11520" y="2987"/>
                    </a:cubicBezTo>
                    <a:cubicBezTo>
                      <a:pt x="11520" y="2987"/>
                      <a:pt x="11520" y="2987"/>
                      <a:pt x="11520" y="2987"/>
                    </a:cubicBezTo>
                    <a:cubicBezTo>
                      <a:pt x="11040" y="2528"/>
                      <a:pt x="11040" y="2528"/>
                      <a:pt x="11040" y="2528"/>
                    </a:cubicBezTo>
                    <a:cubicBezTo>
                      <a:pt x="11520" y="2298"/>
                      <a:pt x="11520" y="2298"/>
                      <a:pt x="11520" y="2298"/>
                    </a:cubicBezTo>
                    <a:cubicBezTo>
                      <a:pt x="11520" y="2528"/>
                      <a:pt x="11520" y="2528"/>
                      <a:pt x="11520" y="2528"/>
                    </a:cubicBezTo>
                    <a:cubicBezTo>
                      <a:pt x="11760" y="2528"/>
                      <a:pt x="11760" y="2528"/>
                      <a:pt x="11760" y="2528"/>
                    </a:cubicBezTo>
                    <a:cubicBezTo>
                      <a:pt x="11760" y="2528"/>
                      <a:pt x="11760" y="2528"/>
                      <a:pt x="11760" y="2528"/>
                    </a:cubicBezTo>
                    <a:cubicBezTo>
                      <a:pt x="11520" y="2528"/>
                      <a:pt x="11520" y="2528"/>
                      <a:pt x="11520" y="2528"/>
                    </a:cubicBezTo>
                    <a:cubicBezTo>
                      <a:pt x="11520" y="2757"/>
                      <a:pt x="11520" y="2757"/>
                      <a:pt x="11520" y="2757"/>
                    </a:cubicBezTo>
                    <a:close/>
                    <a:moveTo>
                      <a:pt x="12240" y="2298"/>
                    </a:moveTo>
                    <a:cubicBezTo>
                      <a:pt x="12000" y="2528"/>
                      <a:pt x="12000" y="2528"/>
                      <a:pt x="12000" y="2528"/>
                    </a:cubicBezTo>
                    <a:cubicBezTo>
                      <a:pt x="11760" y="2298"/>
                      <a:pt x="11760" y="2298"/>
                      <a:pt x="11760" y="2298"/>
                    </a:cubicBezTo>
                    <a:cubicBezTo>
                      <a:pt x="11760" y="2068"/>
                      <a:pt x="11760" y="2068"/>
                      <a:pt x="11760" y="2068"/>
                    </a:cubicBezTo>
                    <a:cubicBezTo>
                      <a:pt x="11760" y="1838"/>
                      <a:pt x="11760" y="1838"/>
                      <a:pt x="11760" y="1838"/>
                    </a:cubicBezTo>
                    <a:cubicBezTo>
                      <a:pt x="12000" y="1838"/>
                      <a:pt x="12000" y="1838"/>
                      <a:pt x="12000" y="1838"/>
                    </a:cubicBezTo>
                    <a:cubicBezTo>
                      <a:pt x="12000" y="2068"/>
                      <a:pt x="12000" y="2068"/>
                      <a:pt x="12000" y="2068"/>
                    </a:cubicBezTo>
                    <a:cubicBezTo>
                      <a:pt x="12240" y="2298"/>
                      <a:pt x="12240" y="2298"/>
                      <a:pt x="12240" y="2298"/>
                    </a:cubicBezTo>
                    <a:cubicBezTo>
                      <a:pt x="12240" y="2298"/>
                      <a:pt x="12240" y="2298"/>
                      <a:pt x="12240" y="2298"/>
                    </a:cubicBezTo>
                    <a:close/>
                    <a:moveTo>
                      <a:pt x="12720" y="2528"/>
                    </a:moveTo>
                    <a:cubicBezTo>
                      <a:pt x="12720" y="2528"/>
                      <a:pt x="12720" y="2528"/>
                      <a:pt x="12720" y="2528"/>
                    </a:cubicBezTo>
                    <a:cubicBezTo>
                      <a:pt x="12480" y="2528"/>
                      <a:pt x="12480" y="2528"/>
                      <a:pt x="12480" y="2528"/>
                    </a:cubicBezTo>
                    <a:cubicBezTo>
                      <a:pt x="12480" y="2068"/>
                      <a:pt x="12480" y="2068"/>
                      <a:pt x="12480" y="2068"/>
                    </a:cubicBezTo>
                    <a:cubicBezTo>
                      <a:pt x="12720" y="2068"/>
                      <a:pt x="12720" y="2068"/>
                      <a:pt x="12720" y="2068"/>
                    </a:cubicBezTo>
                    <a:cubicBezTo>
                      <a:pt x="12960" y="2068"/>
                      <a:pt x="12960" y="2068"/>
                      <a:pt x="12960" y="2068"/>
                    </a:cubicBezTo>
                    <a:cubicBezTo>
                      <a:pt x="12720" y="2298"/>
                      <a:pt x="12720" y="2298"/>
                      <a:pt x="12720" y="2298"/>
                    </a:cubicBezTo>
                    <a:cubicBezTo>
                      <a:pt x="12960" y="2528"/>
                      <a:pt x="12960" y="2528"/>
                      <a:pt x="12960" y="2528"/>
                    </a:cubicBezTo>
                    <a:cubicBezTo>
                      <a:pt x="12720" y="2528"/>
                      <a:pt x="12720" y="2528"/>
                      <a:pt x="12720" y="2528"/>
                    </a:cubicBezTo>
                    <a:close/>
                    <a:moveTo>
                      <a:pt x="14400" y="1838"/>
                    </a:moveTo>
                    <a:cubicBezTo>
                      <a:pt x="14160" y="1838"/>
                      <a:pt x="14160" y="1838"/>
                      <a:pt x="14160" y="1838"/>
                    </a:cubicBezTo>
                    <a:cubicBezTo>
                      <a:pt x="13920" y="1838"/>
                      <a:pt x="13920" y="1838"/>
                      <a:pt x="13920" y="1838"/>
                    </a:cubicBezTo>
                    <a:cubicBezTo>
                      <a:pt x="14160" y="1609"/>
                      <a:pt x="14160" y="1609"/>
                      <a:pt x="14160" y="1609"/>
                    </a:cubicBezTo>
                    <a:cubicBezTo>
                      <a:pt x="14400" y="1609"/>
                      <a:pt x="14400" y="1609"/>
                      <a:pt x="14400" y="1609"/>
                    </a:cubicBezTo>
                    <a:cubicBezTo>
                      <a:pt x="14400" y="1838"/>
                      <a:pt x="14400" y="1838"/>
                      <a:pt x="14400" y="1838"/>
                    </a:cubicBezTo>
                    <a:cubicBezTo>
                      <a:pt x="14400" y="1838"/>
                      <a:pt x="14400" y="1838"/>
                      <a:pt x="14400" y="1838"/>
                    </a:cubicBezTo>
                    <a:close/>
                    <a:moveTo>
                      <a:pt x="14640" y="1838"/>
                    </a:moveTo>
                    <a:cubicBezTo>
                      <a:pt x="14400" y="1609"/>
                      <a:pt x="14400" y="1609"/>
                      <a:pt x="14400" y="1609"/>
                    </a:cubicBezTo>
                    <a:cubicBezTo>
                      <a:pt x="14880" y="1149"/>
                      <a:pt x="14880" y="1149"/>
                      <a:pt x="14880" y="1149"/>
                    </a:cubicBezTo>
                    <a:cubicBezTo>
                      <a:pt x="14880" y="1379"/>
                      <a:pt x="14880" y="1379"/>
                      <a:pt x="14880" y="1379"/>
                    </a:cubicBezTo>
                    <a:cubicBezTo>
                      <a:pt x="14640" y="1609"/>
                      <a:pt x="14640" y="1609"/>
                      <a:pt x="14640" y="1609"/>
                    </a:cubicBezTo>
                    <a:cubicBezTo>
                      <a:pt x="14640" y="1838"/>
                      <a:pt x="14640" y="1838"/>
                      <a:pt x="14640" y="1838"/>
                    </a:cubicBezTo>
                    <a:close/>
                    <a:moveTo>
                      <a:pt x="14160" y="1379"/>
                    </a:moveTo>
                    <a:cubicBezTo>
                      <a:pt x="14160" y="1379"/>
                      <a:pt x="14160" y="1379"/>
                      <a:pt x="14160" y="1379"/>
                    </a:cubicBezTo>
                    <a:cubicBezTo>
                      <a:pt x="13680" y="1379"/>
                      <a:pt x="13680" y="1379"/>
                      <a:pt x="13680" y="1379"/>
                    </a:cubicBezTo>
                    <a:cubicBezTo>
                      <a:pt x="13680" y="1149"/>
                      <a:pt x="13680" y="1149"/>
                      <a:pt x="13680" y="1149"/>
                    </a:cubicBezTo>
                    <a:cubicBezTo>
                      <a:pt x="13920" y="1149"/>
                      <a:pt x="13920" y="1149"/>
                      <a:pt x="13920" y="1149"/>
                    </a:cubicBezTo>
                    <a:cubicBezTo>
                      <a:pt x="13920" y="1149"/>
                      <a:pt x="13920" y="1149"/>
                      <a:pt x="13920" y="1149"/>
                    </a:cubicBezTo>
                    <a:cubicBezTo>
                      <a:pt x="14160" y="1149"/>
                      <a:pt x="14160" y="1149"/>
                      <a:pt x="14160" y="1149"/>
                    </a:cubicBezTo>
                    <a:cubicBezTo>
                      <a:pt x="14160" y="1149"/>
                      <a:pt x="14160" y="1149"/>
                      <a:pt x="14160" y="1149"/>
                    </a:cubicBezTo>
                    <a:cubicBezTo>
                      <a:pt x="14400" y="1149"/>
                      <a:pt x="14400" y="1149"/>
                      <a:pt x="14400" y="1149"/>
                    </a:cubicBezTo>
                    <a:cubicBezTo>
                      <a:pt x="14640" y="919"/>
                      <a:pt x="14640" y="919"/>
                      <a:pt x="14640" y="919"/>
                    </a:cubicBezTo>
                    <a:cubicBezTo>
                      <a:pt x="14640" y="919"/>
                      <a:pt x="14640" y="919"/>
                      <a:pt x="14640" y="919"/>
                    </a:cubicBezTo>
                    <a:cubicBezTo>
                      <a:pt x="14160" y="1379"/>
                      <a:pt x="14160" y="1379"/>
                      <a:pt x="14160" y="1379"/>
                    </a:cubicBezTo>
                    <a:close/>
                    <a:moveTo>
                      <a:pt x="14880" y="1149"/>
                    </a:moveTo>
                    <a:cubicBezTo>
                      <a:pt x="14880" y="1149"/>
                      <a:pt x="15120" y="919"/>
                      <a:pt x="15120" y="919"/>
                    </a:cubicBezTo>
                    <a:cubicBezTo>
                      <a:pt x="15360" y="1149"/>
                      <a:pt x="15360" y="1149"/>
                      <a:pt x="15360" y="1149"/>
                    </a:cubicBezTo>
                    <a:cubicBezTo>
                      <a:pt x="15360" y="1379"/>
                      <a:pt x="15360" y="1379"/>
                      <a:pt x="15360" y="1379"/>
                    </a:cubicBezTo>
                    <a:cubicBezTo>
                      <a:pt x="15120" y="1379"/>
                      <a:pt x="15120" y="1379"/>
                      <a:pt x="15120" y="1379"/>
                    </a:cubicBezTo>
                    <a:cubicBezTo>
                      <a:pt x="15120" y="1149"/>
                      <a:pt x="15120" y="1149"/>
                      <a:pt x="15120" y="1149"/>
                    </a:cubicBezTo>
                    <a:cubicBezTo>
                      <a:pt x="14880" y="1149"/>
                      <a:pt x="14880" y="1149"/>
                      <a:pt x="14880" y="1149"/>
                    </a:cubicBezTo>
                    <a:close/>
                    <a:moveTo>
                      <a:pt x="15360" y="689"/>
                    </a:moveTo>
                    <a:cubicBezTo>
                      <a:pt x="15360" y="689"/>
                      <a:pt x="15360" y="689"/>
                      <a:pt x="15360" y="689"/>
                    </a:cubicBezTo>
                    <a:cubicBezTo>
                      <a:pt x="15360" y="689"/>
                      <a:pt x="15360" y="689"/>
                      <a:pt x="15360" y="689"/>
                    </a:cubicBezTo>
                    <a:cubicBezTo>
                      <a:pt x="15120" y="460"/>
                      <a:pt x="15120" y="460"/>
                      <a:pt x="15120" y="460"/>
                    </a:cubicBezTo>
                    <a:cubicBezTo>
                      <a:pt x="15360" y="460"/>
                      <a:pt x="15360" y="460"/>
                      <a:pt x="15360" y="460"/>
                    </a:cubicBezTo>
                    <a:cubicBezTo>
                      <a:pt x="15360" y="689"/>
                      <a:pt x="15360" y="689"/>
                      <a:pt x="15360" y="689"/>
                    </a:cubicBezTo>
                    <a:close/>
                    <a:moveTo>
                      <a:pt x="15840" y="230"/>
                    </a:moveTo>
                    <a:cubicBezTo>
                      <a:pt x="15840" y="230"/>
                      <a:pt x="15840" y="230"/>
                      <a:pt x="15840" y="230"/>
                    </a:cubicBezTo>
                    <a:cubicBezTo>
                      <a:pt x="15840" y="230"/>
                      <a:pt x="15840" y="230"/>
                      <a:pt x="15840" y="230"/>
                    </a:cubicBezTo>
                    <a:cubicBezTo>
                      <a:pt x="16080" y="230"/>
                      <a:pt x="16080" y="230"/>
                      <a:pt x="16080" y="230"/>
                    </a:cubicBezTo>
                    <a:cubicBezTo>
                      <a:pt x="15840" y="230"/>
                      <a:pt x="15840" y="230"/>
                      <a:pt x="15840" y="230"/>
                    </a:cubicBezTo>
                    <a:close/>
                    <a:moveTo>
                      <a:pt x="16080" y="460"/>
                    </a:moveTo>
                    <a:cubicBezTo>
                      <a:pt x="16080" y="460"/>
                      <a:pt x="16080" y="460"/>
                      <a:pt x="16080" y="460"/>
                    </a:cubicBezTo>
                    <a:cubicBezTo>
                      <a:pt x="16320" y="230"/>
                      <a:pt x="16320" y="230"/>
                      <a:pt x="16320" y="230"/>
                    </a:cubicBezTo>
                    <a:cubicBezTo>
                      <a:pt x="16320" y="230"/>
                      <a:pt x="16320" y="230"/>
                      <a:pt x="16320" y="230"/>
                    </a:cubicBezTo>
                    <a:cubicBezTo>
                      <a:pt x="16560" y="230"/>
                      <a:pt x="16560" y="230"/>
                      <a:pt x="16560" y="230"/>
                    </a:cubicBezTo>
                    <a:cubicBezTo>
                      <a:pt x="16560" y="0"/>
                      <a:pt x="16560" y="0"/>
                      <a:pt x="16560" y="0"/>
                    </a:cubicBezTo>
                    <a:cubicBezTo>
                      <a:pt x="16560" y="230"/>
                      <a:pt x="16560" y="230"/>
                      <a:pt x="16560" y="230"/>
                    </a:cubicBezTo>
                    <a:cubicBezTo>
                      <a:pt x="16800" y="230"/>
                      <a:pt x="16800" y="230"/>
                      <a:pt x="16800" y="230"/>
                    </a:cubicBezTo>
                    <a:cubicBezTo>
                      <a:pt x="16800" y="460"/>
                      <a:pt x="16800" y="460"/>
                      <a:pt x="16800" y="460"/>
                    </a:cubicBezTo>
                    <a:cubicBezTo>
                      <a:pt x="17040" y="460"/>
                      <a:pt x="17040" y="460"/>
                      <a:pt x="17040" y="460"/>
                    </a:cubicBezTo>
                    <a:cubicBezTo>
                      <a:pt x="16800" y="689"/>
                      <a:pt x="16800" y="689"/>
                      <a:pt x="16800" y="689"/>
                    </a:cubicBezTo>
                    <a:cubicBezTo>
                      <a:pt x="16560" y="689"/>
                      <a:pt x="16560" y="689"/>
                      <a:pt x="16560" y="689"/>
                    </a:cubicBezTo>
                    <a:cubicBezTo>
                      <a:pt x="16320" y="460"/>
                      <a:pt x="16320" y="460"/>
                      <a:pt x="16320" y="460"/>
                    </a:cubicBezTo>
                    <a:lnTo>
                      <a:pt x="16080" y="46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6" name="Freeform 39"/>
              <p:cNvSpPr/>
              <p:nvPr/>
            </p:nvSpPr>
            <p:spPr>
              <a:xfrm>
                <a:off x="5556340" y="1217965"/>
                <a:ext cx="323067" cy="653450"/>
              </a:xfrm>
              <a:custGeom>
                <a:avLst/>
                <a:gdLst/>
                <a:ahLst/>
                <a:cxnLst>
                  <a:cxn ang="0">
                    <a:pos x="wd2" y="hd2"/>
                  </a:cxn>
                  <a:cxn ang="5400000">
                    <a:pos x="wd2" y="hd2"/>
                  </a:cxn>
                  <a:cxn ang="10800000">
                    <a:pos x="wd2" y="hd2"/>
                  </a:cxn>
                  <a:cxn ang="16200000">
                    <a:pos x="wd2" y="hd2"/>
                  </a:cxn>
                </a:cxnLst>
                <a:rect l="0" t="0" r="r" b="b"/>
                <a:pathLst>
                  <a:path w="21600" h="21600" extrusionOk="0">
                    <a:moveTo>
                      <a:pt x="520" y="16360"/>
                    </a:moveTo>
                    <a:lnTo>
                      <a:pt x="911" y="16615"/>
                    </a:lnTo>
                    <a:lnTo>
                      <a:pt x="1431" y="16615"/>
                    </a:lnTo>
                    <a:lnTo>
                      <a:pt x="911" y="15912"/>
                    </a:lnTo>
                    <a:lnTo>
                      <a:pt x="911" y="15401"/>
                    </a:lnTo>
                    <a:lnTo>
                      <a:pt x="1431" y="15401"/>
                    </a:lnTo>
                    <a:lnTo>
                      <a:pt x="911" y="15209"/>
                    </a:lnTo>
                    <a:lnTo>
                      <a:pt x="1952" y="15209"/>
                    </a:lnTo>
                    <a:lnTo>
                      <a:pt x="1952" y="14698"/>
                    </a:lnTo>
                    <a:lnTo>
                      <a:pt x="2342" y="14443"/>
                    </a:lnTo>
                    <a:lnTo>
                      <a:pt x="1952" y="14251"/>
                    </a:lnTo>
                    <a:lnTo>
                      <a:pt x="1952" y="13740"/>
                    </a:lnTo>
                    <a:lnTo>
                      <a:pt x="1431" y="13548"/>
                    </a:lnTo>
                    <a:lnTo>
                      <a:pt x="1431" y="13292"/>
                    </a:lnTo>
                    <a:lnTo>
                      <a:pt x="2342" y="13292"/>
                    </a:lnTo>
                    <a:lnTo>
                      <a:pt x="2342" y="12781"/>
                    </a:lnTo>
                    <a:lnTo>
                      <a:pt x="2863" y="12589"/>
                    </a:lnTo>
                    <a:lnTo>
                      <a:pt x="1952" y="12334"/>
                    </a:lnTo>
                    <a:lnTo>
                      <a:pt x="1431" y="12078"/>
                    </a:lnTo>
                    <a:lnTo>
                      <a:pt x="1431" y="11120"/>
                    </a:lnTo>
                    <a:lnTo>
                      <a:pt x="911" y="10928"/>
                    </a:lnTo>
                    <a:lnTo>
                      <a:pt x="1431" y="10417"/>
                    </a:lnTo>
                    <a:lnTo>
                      <a:pt x="911" y="9969"/>
                    </a:lnTo>
                    <a:lnTo>
                      <a:pt x="911" y="9011"/>
                    </a:lnTo>
                    <a:lnTo>
                      <a:pt x="1431" y="8755"/>
                    </a:lnTo>
                    <a:lnTo>
                      <a:pt x="1952" y="8563"/>
                    </a:lnTo>
                    <a:lnTo>
                      <a:pt x="2342" y="8755"/>
                    </a:lnTo>
                    <a:lnTo>
                      <a:pt x="3383" y="8755"/>
                    </a:lnTo>
                    <a:lnTo>
                      <a:pt x="3773" y="8563"/>
                    </a:lnTo>
                    <a:lnTo>
                      <a:pt x="3773" y="8052"/>
                    </a:lnTo>
                    <a:lnTo>
                      <a:pt x="3383" y="8052"/>
                    </a:lnTo>
                    <a:lnTo>
                      <a:pt x="3383" y="7860"/>
                    </a:lnTo>
                    <a:lnTo>
                      <a:pt x="4294" y="6902"/>
                    </a:lnTo>
                    <a:lnTo>
                      <a:pt x="4294" y="6199"/>
                    </a:lnTo>
                    <a:lnTo>
                      <a:pt x="4814" y="5943"/>
                    </a:lnTo>
                    <a:lnTo>
                      <a:pt x="4814" y="5432"/>
                    </a:lnTo>
                    <a:lnTo>
                      <a:pt x="4294" y="5432"/>
                    </a:lnTo>
                    <a:lnTo>
                      <a:pt x="4294" y="5240"/>
                    </a:lnTo>
                    <a:lnTo>
                      <a:pt x="4814" y="4985"/>
                    </a:lnTo>
                    <a:lnTo>
                      <a:pt x="5725" y="4985"/>
                    </a:lnTo>
                    <a:lnTo>
                      <a:pt x="6246" y="4729"/>
                    </a:lnTo>
                    <a:lnTo>
                      <a:pt x="6766" y="4282"/>
                    </a:lnTo>
                    <a:lnTo>
                      <a:pt x="7157" y="3770"/>
                    </a:lnTo>
                    <a:lnTo>
                      <a:pt x="7677" y="3579"/>
                    </a:lnTo>
                    <a:lnTo>
                      <a:pt x="7157" y="3323"/>
                    </a:lnTo>
                    <a:lnTo>
                      <a:pt x="7157" y="2620"/>
                    </a:lnTo>
                    <a:lnTo>
                      <a:pt x="7677" y="2620"/>
                    </a:lnTo>
                    <a:lnTo>
                      <a:pt x="7677" y="2364"/>
                    </a:lnTo>
                    <a:lnTo>
                      <a:pt x="8198" y="2173"/>
                    </a:lnTo>
                    <a:lnTo>
                      <a:pt x="8198" y="1917"/>
                    </a:lnTo>
                    <a:lnTo>
                      <a:pt x="10149" y="1917"/>
                    </a:lnTo>
                    <a:lnTo>
                      <a:pt x="9629" y="1662"/>
                    </a:lnTo>
                    <a:lnTo>
                      <a:pt x="10149" y="1406"/>
                    </a:lnTo>
                    <a:lnTo>
                      <a:pt x="9629" y="1214"/>
                    </a:lnTo>
                    <a:lnTo>
                      <a:pt x="10149" y="959"/>
                    </a:lnTo>
                    <a:lnTo>
                      <a:pt x="11581" y="959"/>
                    </a:lnTo>
                    <a:lnTo>
                      <a:pt x="11971" y="1214"/>
                    </a:lnTo>
                    <a:lnTo>
                      <a:pt x="13402" y="1214"/>
                    </a:lnTo>
                    <a:lnTo>
                      <a:pt x="13402" y="959"/>
                    </a:lnTo>
                    <a:lnTo>
                      <a:pt x="13012" y="959"/>
                    </a:lnTo>
                    <a:lnTo>
                      <a:pt x="13012" y="703"/>
                    </a:lnTo>
                    <a:lnTo>
                      <a:pt x="13402" y="511"/>
                    </a:lnTo>
                    <a:lnTo>
                      <a:pt x="13402" y="256"/>
                    </a:lnTo>
                    <a:lnTo>
                      <a:pt x="13012" y="256"/>
                    </a:lnTo>
                    <a:lnTo>
                      <a:pt x="13012" y="0"/>
                    </a:lnTo>
                    <a:lnTo>
                      <a:pt x="13923" y="0"/>
                    </a:lnTo>
                    <a:lnTo>
                      <a:pt x="14443" y="256"/>
                    </a:lnTo>
                    <a:lnTo>
                      <a:pt x="14964" y="256"/>
                    </a:lnTo>
                    <a:lnTo>
                      <a:pt x="16395" y="959"/>
                    </a:lnTo>
                    <a:lnTo>
                      <a:pt x="17306" y="959"/>
                    </a:lnTo>
                    <a:lnTo>
                      <a:pt x="17827" y="1214"/>
                    </a:lnTo>
                    <a:lnTo>
                      <a:pt x="18347" y="1214"/>
                    </a:lnTo>
                    <a:lnTo>
                      <a:pt x="18347" y="1406"/>
                    </a:lnTo>
                    <a:lnTo>
                      <a:pt x="18737" y="1406"/>
                    </a:lnTo>
                    <a:lnTo>
                      <a:pt x="19778" y="1917"/>
                    </a:lnTo>
                    <a:lnTo>
                      <a:pt x="19258" y="1917"/>
                    </a:lnTo>
                    <a:lnTo>
                      <a:pt x="19778" y="2364"/>
                    </a:lnTo>
                    <a:lnTo>
                      <a:pt x="19258" y="2620"/>
                    </a:lnTo>
                    <a:lnTo>
                      <a:pt x="20169" y="2620"/>
                    </a:lnTo>
                    <a:lnTo>
                      <a:pt x="20169" y="2876"/>
                    </a:lnTo>
                    <a:lnTo>
                      <a:pt x="19778" y="3067"/>
                    </a:lnTo>
                    <a:lnTo>
                      <a:pt x="20169" y="3323"/>
                    </a:lnTo>
                    <a:lnTo>
                      <a:pt x="20169" y="4985"/>
                    </a:lnTo>
                    <a:lnTo>
                      <a:pt x="20689" y="4985"/>
                    </a:lnTo>
                    <a:lnTo>
                      <a:pt x="21600" y="5432"/>
                    </a:lnTo>
                    <a:lnTo>
                      <a:pt x="21210" y="5688"/>
                    </a:lnTo>
                    <a:lnTo>
                      <a:pt x="20689" y="5688"/>
                    </a:lnTo>
                    <a:lnTo>
                      <a:pt x="20689" y="5432"/>
                    </a:lnTo>
                    <a:lnTo>
                      <a:pt x="20169" y="5688"/>
                    </a:lnTo>
                    <a:lnTo>
                      <a:pt x="19258" y="5688"/>
                    </a:lnTo>
                    <a:lnTo>
                      <a:pt x="18737" y="5432"/>
                    </a:lnTo>
                    <a:lnTo>
                      <a:pt x="18737" y="5688"/>
                    </a:lnTo>
                    <a:lnTo>
                      <a:pt x="18347" y="5432"/>
                    </a:lnTo>
                    <a:lnTo>
                      <a:pt x="18347" y="5688"/>
                    </a:lnTo>
                    <a:lnTo>
                      <a:pt x="17827" y="5943"/>
                    </a:lnTo>
                    <a:lnTo>
                      <a:pt x="17306" y="5943"/>
                    </a:lnTo>
                    <a:lnTo>
                      <a:pt x="17306" y="6199"/>
                    </a:lnTo>
                    <a:lnTo>
                      <a:pt x="17827" y="6199"/>
                    </a:lnTo>
                    <a:lnTo>
                      <a:pt x="17306" y="6391"/>
                    </a:lnTo>
                    <a:lnTo>
                      <a:pt x="16786" y="6199"/>
                    </a:lnTo>
                    <a:lnTo>
                      <a:pt x="16786" y="6391"/>
                    </a:lnTo>
                    <a:lnTo>
                      <a:pt x="16395" y="6391"/>
                    </a:lnTo>
                    <a:lnTo>
                      <a:pt x="16395" y="6646"/>
                    </a:lnTo>
                    <a:lnTo>
                      <a:pt x="16786" y="6646"/>
                    </a:lnTo>
                    <a:lnTo>
                      <a:pt x="16786" y="7349"/>
                    </a:lnTo>
                    <a:lnTo>
                      <a:pt x="16395" y="7349"/>
                    </a:lnTo>
                    <a:lnTo>
                      <a:pt x="16786" y="7605"/>
                    </a:lnTo>
                    <a:lnTo>
                      <a:pt x="17306" y="7605"/>
                    </a:lnTo>
                    <a:lnTo>
                      <a:pt x="16786" y="7860"/>
                    </a:lnTo>
                    <a:lnTo>
                      <a:pt x="17306" y="7860"/>
                    </a:lnTo>
                    <a:lnTo>
                      <a:pt x="16786" y="8052"/>
                    </a:lnTo>
                    <a:lnTo>
                      <a:pt x="16395" y="8308"/>
                    </a:lnTo>
                    <a:lnTo>
                      <a:pt x="16395" y="8563"/>
                    </a:lnTo>
                    <a:lnTo>
                      <a:pt x="15875" y="9011"/>
                    </a:lnTo>
                    <a:lnTo>
                      <a:pt x="14964" y="9011"/>
                    </a:lnTo>
                    <a:lnTo>
                      <a:pt x="14964" y="9266"/>
                    </a:lnTo>
                    <a:lnTo>
                      <a:pt x="15354" y="9266"/>
                    </a:lnTo>
                    <a:lnTo>
                      <a:pt x="14964" y="9522"/>
                    </a:lnTo>
                    <a:lnTo>
                      <a:pt x="14443" y="9714"/>
                    </a:lnTo>
                    <a:lnTo>
                      <a:pt x="13923" y="9522"/>
                    </a:lnTo>
                    <a:lnTo>
                      <a:pt x="13402" y="9714"/>
                    </a:lnTo>
                    <a:lnTo>
                      <a:pt x="13402" y="9969"/>
                    </a:lnTo>
                    <a:lnTo>
                      <a:pt x="13012" y="9969"/>
                    </a:lnTo>
                    <a:lnTo>
                      <a:pt x="13012" y="10225"/>
                    </a:lnTo>
                    <a:lnTo>
                      <a:pt x="12492" y="10225"/>
                    </a:lnTo>
                    <a:lnTo>
                      <a:pt x="12492" y="9969"/>
                    </a:lnTo>
                    <a:lnTo>
                      <a:pt x="11971" y="10225"/>
                    </a:lnTo>
                    <a:lnTo>
                      <a:pt x="12492" y="10417"/>
                    </a:lnTo>
                    <a:lnTo>
                      <a:pt x="11581" y="10672"/>
                    </a:lnTo>
                    <a:lnTo>
                      <a:pt x="11060" y="10672"/>
                    </a:lnTo>
                    <a:lnTo>
                      <a:pt x="11581" y="10928"/>
                    </a:lnTo>
                    <a:lnTo>
                      <a:pt x="11060" y="11120"/>
                    </a:lnTo>
                    <a:lnTo>
                      <a:pt x="10149" y="11120"/>
                    </a:lnTo>
                    <a:lnTo>
                      <a:pt x="10540" y="11375"/>
                    </a:lnTo>
                    <a:lnTo>
                      <a:pt x="10540" y="12078"/>
                    </a:lnTo>
                    <a:lnTo>
                      <a:pt x="11060" y="12334"/>
                    </a:lnTo>
                    <a:lnTo>
                      <a:pt x="11060" y="12589"/>
                    </a:lnTo>
                    <a:lnTo>
                      <a:pt x="10540" y="12334"/>
                    </a:lnTo>
                    <a:lnTo>
                      <a:pt x="10540" y="12781"/>
                    </a:lnTo>
                    <a:lnTo>
                      <a:pt x="10149" y="13037"/>
                    </a:lnTo>
                    <a:lnTo>
                      <a:pt x="10540" y="13037"/>
                    </a:lnTo>
                    <a:lnTo>
                      <a:pt x="10540" y="13292"/>
                    </a:lnTo>
                    <a:lnTo>
                      <a:pt x="10149" y="13548"/>
                    </a:lnTo>
                    <a:lnTo>
                      <a:pt x="10540" y="13740"/>
                    </a:lnTo>
                    <a:lnTo>
                      <a:pt x="11060" y="13740"/>
                    </a:lnTo>
                    <a:lnTo>
                      <a:pt x="11060" y="13995"/>
                    </a:lnTo>
                    <a:lnTo>
                      <a:pt x="11971" y="13995"/>
                    </a:lnTo>
                    <a:lnTo>
                      <a:pt x="12492" y="14251"/>
                    </a:lnTo>
                    <a:lnTo>
                      <a:pt x="13012" y="14443"/>
                    </a:lnTo>
                    <a:lnTo>
                      <a:pt x="13402" y="14698"/>
                    </a:lnTo>
                    <a:lnTo>
                      <a:pt x="13402" y="14954"/>
                    </a:lnTo>
                    <a:lnTo>
                      <a:pt x="13923" y="14954"/>
                    </a:lnTo>
                    <a:lnTo>
                      <a:pt x="13402" y="15401"/>
                    </a:lnTo>
                    <a:lnTo>
                      <a:pt x="13012" y="15657"/>
                    </a:lnTo>
                    <a:lnTo>
                      <a:pt x="13012" y="15912"/>
                    </a:lnTo>
                    <a:lnTo>
                      <a:pt x="12492" y="15912"/>
                    </a:lnTo>
                    <a:lnTo>
                      <a:pt x="11971" y="15657"/>
                    </a:lnTo>
                    <a:lnTo>
                      <a:pt x="11581" y="15657"/>
                    </a:lnTo>
                    <a:lnTo>
                      <a:pt x="11581" y="15401"/>
                    </a:lnTo>
                    <a:lnTo>
                      <a:pt x="11581" y="15657"/>
                    </a:lnTo>
                    <a:lnTo>
                      <a:pt x="11060" y="15657"/>
                    </a:lnTo>
                    <a:lnTo>
                      <a:pt x="11060" y="15401"/>
                    </a:lnTo>
                    <a:lnTo>
                      <a:pt x="10540" y="15401"/>
                    </a:lnTo>
                    <a:lnTo>
                      <a:pt x="10540" y="15657"/>
                    </a:lnTo>
                    <a:lnTo>
                      <a:pt x="9108" y="15657"/>
                    </a:lnTo>
                    <a:lnTo>
                      <a:pt x="9108" y="15912"/>
                    </a:lnTo>
                    <a:lnTo>
                      <a:pt x="9629" y="15912"/>
                    </a:lnTo>
                    <a:lnTo>
                      <a:pt x="10149" y="15657"/>
                    </a:lnTo>
                    <a:lnTo>
                      <a:pt x="10540" y="15657"/>
                    </a:lnTo>
                    <a:lnTo>
                      <a:pt x="10540" y="15912"/>
                    </a:lnTo>
                    <a:lnTo>
                      <a:pt x="11060" y="15912"/>
                    </a:lnTo>
                    <a:lnTo>
                      <a:pt x="11581" y="16104"/>
                    </a:lnTo>
                    <a:lnTo>
                      <a:pt x="11581" y="15912"/>
                    </a:lnTo>
                    <a:lnTo>
                      <a:pt x="13012" y="15912"/>
                    </a:lnTo>
                    <a:lnTo>
                      <a:pt x="13012" y="16360"/>
                    </a:lnTo>
                    <a:lnTo>
                      <a:pt x="12492" y="16360"/>
                    </a:lnTo>
                    <a:lnTo>
                      <a:pt x="11971" y="16615"/>
                    </a:lnTo>
                    <a:lnTo>
                      <a:pt x="11971" y="16360"/>
                    </a:lnTo>
                    <a:lnTo>
                      <a:pt x="11581" y="16360"/>
                    </a:lnTo>
                    <a:lnTo>
                      <a:pt x="11971" y="16615"/>
                    </a:lnTo>
                    <a:lnTo>
                      <a:pt x="11581" y="16615"/>
                    </a:lnTo>
                    <a:lnTo>
                      <a:pt x="11060" y="16871"/>
                    </a:lnTo>
                    <a:lnTo>
                      <a:pt x="10540" y="17063"/>
                    </a:lnTo>
                    <a:lnTo>
                      <a:pt x="10149" y="17063"/>
                    </a:lnTo>
                    <a:lnTo>
                      <a:pt x="10540" y="17063"/>
                    </a:lnTo>
                    <a:lnTo>
                      <a:pt x="11060" y="17318"/>
                    </a:lnTo>
                    <a:lnTo>
                      <a:pt x="10149" y="17318"/>
                    </a:lnTo>
                    <a:lnTo>
                      <a:pt x="10540" y="17574"/>
                    </a:lnTo>
                    <a:lnTo>
                      <a:pt x="10540" y="17766"/>
                    </a:lnTo>
                    <a:lnTo>
                      <a:pt x="11060" y="18021"/>
                    </a:lnTo>
                    <a:lnTo>
                      <a:pt x="10149" y="18021"/>
                    </a:lnTo>
                    <a:lnTo>
                      <a:pt x="10149" y="18277"/>
                    </a:lnTo>
                    <a:lnTo>
                      <a:pt x="10540" y="18469"/>
                    </a:lnTo>
                    <a:lnTo>
                      <a:pt x="10149" y="18469"/>
                    </a:lnTo>
                    <a:lnTo>
                      <a:pt x="10540" y="18724"/>
                    </a:lnTo>
                    <a:lnTo>
                      <a:pt x="10149" y="18980"/>
                    </a:lnTo>
                    <a:lnTo>
                      <a:pt x="10149" y="19236"/>
                    </a:lnTo>
                    <a:lnTo>
                      <a:pt x="10540" y="19236"/>
                    </a:lnTo>
                    <a:lnTo>
                      <a:pt x="10149" y="19427"/>
                    </a:lnTo>
                    <a:lnTo>
                      <a:pt x="10149" y="19938"/>
                    </a:lnTo>
                    <a:lnTo>
                      <a:pt x="9629" y="19938"/>
                    </a:lnTo>
                    <a:lnTo>
                      <a:pt x="9629" y="20386"/>
                    </a:lnTo>
                    <a:lnTo>
                      <a:pt x="9108" y="20641"/>
                    </a:lnTo>
                    <a:lnTo>
                      <a:pt x="8588" y="20386"/>
                    </a:lnTo>
                    <a:lnTo>
                      <a:pt x="8198" y="20641"/>
                    </a:lnTo>
                    <a:lnTo>
                      <a:pt x="7157" y="20386"/>
                    </a:lnTo>
                    <a:lnTo>
                      <a:pt x="7157" y="20641"/>
                    </a:lnTo>
                    <a:lnTo>
                      <a:pt x="6246" y="20641"/>
                    </a:lnTo>
                    <a:lnTo>
                      <a:pt x="6246" y="21344"/>
                    </a:lnTo>
                    <a:lnTo>
                      <a:pt x="5335" y="21344"/>
                    </a:lnTo>
                    <a:lnTo>
                      <a:pt x="4294" y="21600"/>
                    </a:lnTo>
                    <a:lnTo>
                      <a:pt x="3773" y="21600"/>
                    </a:lnTo>
                    <a:lnTo>
                      <a:pt x="3773" y="20897"/>
                    </a:lnTo>
                    <a:lnTo>
                      <a:pt x="3383" y="20641"/>
                    </a:lnTo>
                    <a:lnTo>
                      <a:pt x="2863" y="20386"/>
                    </a:lnTo>
                    <a:lnTo>
                      <a:pt x="3773" y="20386"/>
                    </a:lnTo>
                    <a:lnTo>
                      <a:pt x="3773" y="19938"/>
                    </a:lnTo>
                    <a:lnTo>
                      <a:pt x="3383" y="19938"/>
                    </a:lnTo>
                    <a:lnTo>
                      <a:pt x="2342" y="19427"/>
                    </a:lnTo>
                    <a:lnTo>
                      <a:pt x="2342" y="19236"/>
                    </a:lnTo>
                    <a:lnTo>
                      <a:pt x="1952" y="18980"/>
                    </a:lnTo>
                    <a:lnTo>
                      <a:pt x="1952" y="18724"/>
                    </a:lnTo>
                    <a:lnTo>
                      <a:pt x="1431" y="18469"/>
                    </a:lnTo>
                    <a:lnTo>
                      <a:pt x="911" y="18469"/>
                    </a:lnTo>
                    <a:lnTo>
                      <a:pt x="911" y="17766"/>
                    </a:lnTo>
                    <a:lnTo>
                      <a:pt x="1431" y="17574"/>
                    </a:lnTo>
                    <a:lnTo>
                      <a:pt x="911" y="17574"/>
                    </a:lnTo>
                    <a:lnTo>
                      <a:pt x="911" y="17318"/>
                    </a:lnTo>
                    <a:lnTo>
                      <a:pt x="911" y="17574"/>
                    </a:lnTo>
                    <a:lnTo>
                      <a:pt x="1431" y="17574"/>
                    </a:lnTo>
                    <a:lnTo>
                      <a:pt x="911" y="17766"/>
                    </a:lnTo>
                    <a:lnTo>
                      <a:pt x="911" y="17574"/>
                    </a:lnTo>
                    <a:lnTo>
                      <a:pt x="520" y="17574"/>
                    </a:lnTo>
                    <a:lnTo>
                      <a:pt x="520" y="17063"/>
                    </a:lnTo>
                    <a:lnTo>
                      <a:pt x="0" y="16871"/>
                    </a:lnTo>
                    <a:lnTo>
                      <a:pt x="0" y="16615"/>
                    </a:lnTo>
                    <a:lnTo>
                      <a:pt x="520" y="16360"/>
                    </a:lnTo>
                    <a:close/>
                    <a:moveTo>
                      <a:pt x="13012" y="15912"/>
                    </a:moveTo>
                    <a:lnTo>
                      <a:pt x="13402" y="16104"/>
                    </a:lnTo>
                    <a:lnTo>
                      <a:pt x="13402" y="15912"/>
                    </a:lnTo>
                    <a:lnTo>
                      <a:pt x="13923" y="15657"/>
                    </a:lnTo>
                    <a:lnTo>
                      <a:pt x="13402" y="15657"/>
                    </a:lnTo>
                    <a:lnTo>
                      <a:pt x="13012" y="15912"/>
                    </a:lnTo>
                    <a:close/>
                    <a:moveTo>
                      <a:pt x="520" y="17766"/>
                    </a:moveTo>
                    <a:lnTo>
                      <a:pt x="520" y="18021"/>
                    </a:lnTo>
                    <a:lnTo>
                      <a:pt x="911" y="18021"/>
                    </a:lnTo>
                    <a:lnTo>
                      <a:pt x="911" y="17766"/>
                    </a:lnTo>
                    <a:lnTo>
                      <a:pt x="520" y="17766"/>
                    </a:lnTo>
                    <a:close/>
                    <a:moveTo>
                      <a:pt x="14964" y="17063"/>
                    </a:moveTo>
                    <a:lnTo>
                      <a:pt x="14964" y="17318"/>
                    </a:lnTo>
                    <a:lnTo>
                      <a:pt x="15354" y="17318"/>
                    </a:lnTo>
                    <a:lnTo>
                      <a:pt x="14964" y="17063"/>
                    </a:lnTo>
                    <a:close/>
                    <a:moveTo>
                      <a:pt x="14964" y="18021"/>
                    </a:moveTo>
                    <a:lnTo>
                      <a:pt x="15354" y="18277"/>
                    </a:lnTo>
                    <a:lnTo>
                      <a:pt x="15354" y="18021"/>
                    </a:lnTo>
                    <a:lnTo>
                      <a:pt x="15875" y="18021"/>
                    </a:lnTo>
                    <a:lnTo>
                      <a:pt x="14964" y="18021"/>
                    </a:lnTo>
                    <a:close/>
                    <a:moveTo>
                      <a:pt x="13402" y="19427"/>
                    </a:moveTo>
                    <a:lnTo>
                      <a:pt x="13923" y="19427"/>
                    </a:lnTo>
                    <a:lnTo>
                      <a:pt x="13923" y="19236"/>
                    </a:lnTo>
                    <a:lnTo>
                      <a:pt x="14964" y="18724"/>
                    </a:lnTo>
                    <a:lnTo>
                      <a:pt x="14443" y="18469"/>
                    </a:lnTo>
                    <a:lnTo>
                      <a:pt x="14964" y="18277"/>
                    </a:lnTo>
                    <a:lnTo>
                      <a:pt x="14964" y="18021"/>
                    </a:lnTo>
                    <a:lnTo>
                      <a:pt x="14443" y="18277"/>
                    </a:lnTo>
                    <a:lnTo>
                      <a:pt x="13923" y="18277"/>
                    </a:lnTo>
                    <a:lnTo>
                      <a:pt x="13402" y="18469"/>
                    </a:lnTo>
                    <a:lnTo>
                      <a:pt x="13402" y="19236"/>
                    </a:lnTo>
                    <a:lnTo>
                      <a:pt x="13923" y="19236"/>
                    </a:lnTo>
                    <a:lnTo>
                      <a:pt x="13402" y="19427"/>
                    </a:lnTo>
                    <a:close/>
                    <a:moveTo>
                      <a:pt x="10540" y="20130"/>
                    </a:moveTo>
                    <a:lnTo>
                      <a:pt x="10540" y="20386"/>
                    </a:lnTo>
                    <a:lnTo>
                      <a:pt x="11060" y="19938"/>
                    </a:lnTo>
                    <a:lnTo>
                      <a:pt x="11060" y="19427"/>
                    </a:lnTo>
                    <a:lnTo>
                      <a:pt x="11581" y="18980"/>
                    </a:lnTo>
                    <a:lnTo>
                      <a:pt x="11060" y="18980"/>
                    </a:lnTo>
                    <a:lnTo>
                      <a:pt x="11060" y="19236"/>
                    </a:lnTo>
                    <a:lnTo>
                      <a:pt x="10540" y="19427"/>
                    </a:lnTo>
                    <a:lnTo>
                      <a:pt x="10540" y="2013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7" name="Freeform 40"/>
              <p:cNvSpPr/>
              <p:nvPr/>
            </p:nvSpPr>
            <p:spPr>
              <a:xfrm>
                <a:off x="5764580" y="1154168"/>
                <a:ext cx="325014" cy="516188"/>
              </a:xfrm>
              <a:custGeom>
                <a:avLst/>
                <a:gdLst/>
                <a:ahLst/>
                <a:cxnLst>
                  <a:cxn ang="0">
                    <a:pos x="wd2" y="hd2"/>
                  </a:cxn>
                  <a:cxn ang="5400000">
                    <a:pos x="wd2" y="hd2"/>
                  </a:cxn>
                  <a:cxn ang="10800000">
                    <a:pos x="wd2" y="hd2"/>
                  </a:cxn>
                  <a:cxn ang="16200000">
                    <a:pos x="wd2" y="hd2"/>
                  </a:cxn>
                </a:cxnLst>
                <a:rect l="0" t="0" r="r" b="b"/>
                <a:pathLst>
                  <a:path w="21600" h="21600" extrusionOk="0">
                    <a:moveTo>
                      <a:pt x="17280" y="20100"/>
                    </a:moveTo>
                    <a:cubicBezTo>
                      <a:pt x="16800" y="19800"/>
                      <a:pt x="16800" y="19800"/>
                      <a:pt x="16800" y="19800"/>
                    </a:cubicBezTo>
                    <a:cubicBezTo>
                      <a:pt x="17760" y="19200"/>
                      <a:pt x="17760" y="19200"/>
                      <a:pt x="17760" y="19200"/>
                    </a:cubicBezTo>
                    <a:cubicBezTo>
                      <a:pt x="18720" y="19200"/>
                      <a:pt x="18720" y="19200"/>
                      <a:pt x="18720" y="19200"/>
                    </a:cubicBezTo>
                    <a:cubicBezTo>
                      <a:pt x="19200" y="18600"/>
                      <a:pt x="19200" y="18600"/>
                      <a:pt x="19200" y="18600"/>
                    </a:cubicBezTo>
                    <a:cubicBezTo>
                      <a:pt x="19680" y="18000"/>
                      <a:pt x="19680" y="18000"/>
                      <a:pt x="19680" y="18000"/>
                    </a:cubicBezTo>
                    <a:cubicBezTo>
                      <a:pt x="20160" y="17400"/>
                      <a:pt x="20160" y="17400"/>
                      <a:pt x="20160" y="17400"/>
                    </a:cubicBezTo>
                    <a:cubicBezTo>
                      <a:pt x="21120" y="16500"/>
                      <a:pt x="21120" y="16500"/>
                      <a:pt x="21120" y="16500"/>
                    </a:cubicBezTo>
                    <a:cubicBezTo>
                      <a:pt x="21600" y="15900"/>
                      <a:pt x="21600" y="15900"/>
                      <a:pt x="21600" y="15900"/>
                    </a:cubicBezTo>
                    <a:cubicBezTo>
                      <a:pt x="21600" y="15300"/>
                      <a:pt x="21600" y="15300"/>
                      <a:pt x="21600" y="15300"/>
                    </a:cubicBezTo>
                    <a:cubicBezTo>
                      <a:pt x="20640" y="14700"/>
                      <a:pt x="20640" y="14700"/>
                      <a:pt x="20640" y="14700"/>
                    </a:cubicBezTo>
                    <a:cubicBezTo>
                      <a:pt x="20160" y="14700"/>
                      <a:pt x="20160" y="14700"/>
                      <a:pt x="20160" y="14700"/>
                    </a:cubicBezTo>
                    <a:cubicBezTo>
                      <a:pt x="19200" y="13800"/>
                      <a:pt x="19200" y="13800"/>
                      <a:pt x="19200" y="13800"/>
                    </a:cubicBezTo>
                    <a:cubicBezTo>
                      <a:pt x="19200" y="13500"/>
                      <a:pt x="19200" y="13500"/>
                      <a:pt x="19200" y="13500"/>
                    </a:cubicBezTo>
                    <a:cubicBezTo>
                      <a:pt x="19680" y="13200"/>
                      <a:pt x="19680" y="13200"/>
                      <a:pt x="19680" y="13200"/>
                    </a:cubicBezTo>
                    <a:cubicBezTo>
                      <a:pt x="19680" y="12900"/>
                      <a:pt x="19680" y="12900"/>
                      <a:pt x="19680" y="12900"/>
                    </a:cubicBezTo>
                    <a:cubicBezTo>
                      <a:pt x="18720" y="12600"/>
                      <a:pt x="18720" y="12600"/>
                      <a:pt x="18720" y="12600"/>
                    </a:cubicBezTo>
                    <a:cubicBezTo>
                      <a:pt x="18720" y="12300"/>
                      <a:pt x="18720" y="12300"/>
                      <a:pt x="18720" y="12300"/>
                    </a:cubicBezTo>
                    <a:cubicBezTo>
                      <a:pt x="18720" y="12000"/>
                      <a:pt x="18720" y="12000"/>
                      <a:pt x="18720" y="12000"/>
                    </a:cubicBezTo>
                    <a:cubicBezTo>
                      <a:pt x="18720" y="11700"/>
                      <a:pt x="18720" y="11700"/>
                      <a:pt x="18720" y="11700"/>
                    </a:cubicBezTo>
                    <a:cubicBezTo>
                      <a:pt x="18720" y="11700"/>
                      <a:pt x="18720" y="11700"/>
                      <a:pt x="18720" y="11700"/>
                    </a:cubicBezTo>
                    <a:cubicBezTo>
                      <a:pt x="18240" y="11400"/>
                      <a:pt x="18240" y="11400"/>
                      <a:pt x="18240" y="11400"/>
                    </a:cubicBezTo>
                    <a:cubicBezTo>
                      <a:pt x="17760" y="11400"/>
                      <a:pt x="17760" y="11400"/>
                      <a:pt x="17760" y="11400"/>
                    </a:cubicBezTo>
                    <a:cubicBezTo>
                      <a:pt x="17760" y="10800"/>
                      <a:pt x="17760" y="10800"/>
                      <a:pt x="17760" y="10800"/>
                    </a:cubicBezTo>
                    <a:cubicBezTo>
                      <a:pt x="18240" y="10800"/>
                      <a:pt x="18240" y="10800"/>
                      <a:pt x="18240" y="10800"/>
                    </a:cubicBezTo>
                    <a:cubicBezTo>
                      <a:pt x="17760" y="10800"/>
                      <a:pt x="17760" y="10800"/>
                      <a:pt x="17760" y="10800"/>
                    </a:cubicBezTo>
                    <a:cubicBezTo>
                      <a:pt x="17760" y="10500"/>
                      <a:pt x="17760" y="10500"/>
                      <a:pt x="17760" y="10500"/>
                    </a:cubicBezTo>
                    <a:cubicBezTo>
                      <a:pt x="17760" y="9600"/>
                      <a:pt x="17760" y="9600"/>
                      <a:pt x="17760" y="9600"/>
                    </a:cubicBezTo>
                    <a:cubicBezTo>
                      <a:pt x="18240" y="9600"/>
                      <a:pt x="18240" y="9600"/>
                      <a:pt x="18240" y="9600"/>
                    </a:cubicBezTo>
                    <a:cubicBezTo>
                      <a:pt x="17280" y="8400"/>
                      <a:pt x="17280" y="8400"/>
                      <a:pt x="17280" y="8400"/>
                    </a:cubicBezTo>
                    <a:cubicBezTo>
                      <a:pt x="16320" y="7500"/>
                      <a:pt x="16320" y="7500"/>
                      <a:pt x="16320" y="7500"/>
                    </a:cubicBezTo>
                    <a:cubicBezTo>
                      <a:pt x="16320" y="7200"/>
                      <a:pt x="16320" y="7200"/>
                      <a:pt x="16320" y="7200"/>
                    </a:cubicBezTo>
                    <a:cubicBezTo>
                      <a:pt x="15840" y="6900"/>
                      <a:pt x="15840" y="6900"/>
                      <a:pt x="15840" y="6900"/>
                    </a:cubicBezTo>
                    <a:cubicBezTo>
                      <a:pt x="15840" y="6300"/>
                      <a:pt x="15840" y="6300"/>
                      <a:pt x="15840" y="6300"/>
                    </a:cubicBezTo>
                    <a:cubicBezTo>
                      <a:pt x="16320" y="5700"/>
                      <a:pt x="16320" y="5700"/>
                      <a:pt x="16320" y="5700"/>
                    </a:cubicBezTo>
                    <a:cubicBezTo>
                      <a:pt x="16800" y="5400"/>
                      <a:pt x="16800" y="5400"/>
                      <a:pt x="16800" y="5400"/>
                    </a:cubicBezTo>
                    <a:cubicBezTo>
                      <a:pt x="16320" y="5400"/>
                      <a:pt x="16320" y="5400"/>
                      <a:pt x="16320" y="5400"/>
                    </a:cubicBezTo>
                    <a:cubicBezTo>
                      <a:pt x="15360" y="5100"/>
                      <a:pt x="15360" y="5100"/>
                      <a:pt x="15360" y="5100"/>
                    </a:cubicBezTo>
                    <a:cubicBezTo>
                      <a:pt x="15360" y="4800"/>
                      <a:pt x="15360" y="4800"/>
                      <a:pt x="15360" y="4800"/>
                    </a:cubicBezTo>
                    <a:cubicBezTo>
                      <a:pt x="14880" y="4500"/>
                      <a:pt x="14880" y="4500"/>
                      <a:pt x="14880" y="4500"/>
                    </a:cubicBezTo>
                    <a:cubicBezTo>
                      <a:pt x="14400" y="4200"/>
                      <a:pt x="14400" y="4200"/>
                      <a:pt x="14400" y="4200"/>
                    </a:cubicBezTo>
                    <a:cubicBezTo>
                      <a:pt x="13920" y="4200"/>
                      <a:pt x="13920" y="4200"/>
                      <a:pt x="13920" y="4200"/>
                    </a:cubicBezTo>
                    <a:cubicBezTo>
                      <a:pt x="13440" y="3600"/>
                      <a:pt x="13440" y="3600"/>
                      <a:pt x="13440" y="3600"/>
                    </a:cubicBezTo>
                    <a:cubicBezTo>
                      <a:pt x="13440" y="3600"/>
                      <a:pt x="13440" y="3600"/>
                      <a:pt x="13440" y="3600"/>
                    </a:cubicBezTo>
                    <a:cubicBezTo>
                      <a:pt x="13440" y="3000"/>
                      <a:pt x="13440" y="3000"/>
                      <a:pt x="13440" y="3000"/>
                    </a:cubicBezTo>
                    <a:cubicBezTo>
                      <a:pt x="13440" y="2700"/>
                      <a:pt x="13440" y="2700"/>
                      <a:pt x="13440" y="2700"/>
                    </a:cubicBezTo>
                    <a:cubicBezTo>
                      <a:pt x="13440" y="2700"/>
                      <a:pt x="13440" y="2700"/>
                      <a:pt x="13440" y="2700"/>
                    </a:cubicBezTo>
                    <a:cubicBezTo>
                      <a:pt x="13440" y="2700"/>
                      <a:pt x="13440" y="2700"/>
                      <a:pt x="13440" y="2700"/>
                    </a:cubicBezTo>
                    <a:cubicBezTo>
                      <a:pt x="13920" y="2400"/>
                      <a:pt x="13920" y="2400"/>
                      <a:pt x="13920" y="2400"/>
                    </a:cubicBezTo>
                    <a:cubicBezTo>
                      <a:pt x="13920" y="2100"/>
                      <a:pt x="13920" y="2100"/>
                      <a:pt x="13920" y="2100"/>
                    </a:cubicBezTo>
                    <a:cubicBezTo>
                      <a:pt x="14400" y="1800"/>
                      <a:pt x="14400" y="1800"/>
                      <a:pt x="14400" y="1800"/>
                    </a:cubicBezTo>
                    <a:cubicBezTo>
                      <a:pt x="14400" y="1500"/>
                      <a:pt x="14400" y="1500"/>
                      <a:pt x="14400" y="1500"/>
                    </a:cubicBezTo>
                    <a:cubicBezTo>
                      <a:pt x="13920" y="1200"/>
                      <a:pt x="13920" y="1200"/>
                      <a:pt x="13920" y="1200"/>
                    </a:cubicBezTo>
                    <a:cubicBezTo>
                      <a:pt x="13920" y="900"/>
                      <a:pt x="13920" y="900"/>
                      <a:pt x="13920" y="900"/>
                    </a:cubicBezTo>
                    <a:cubicBezTo>
                      <a:pt x="13440" y="900"/>
                      <a:pt x="13440" y="900"/>
                      <a:pt x="13440" y="900"/>
                    </a:cubicBezTo>
                    <a:cubicBezTo>
                      <a:pt x="12960" y="900"/>
                      <a:pt x="12960" y="900"/>
                      <a:pt x="12960" y="900"/>
                    </a:cubicBezTo>
                    <a:cubicBezTo>
                      <a:pt x="12480" y="600"/>
                      <a:pt x="12480" y="600"/>
                      <a:pt x="12480" y="600"/>
                    </a:cubicBezTo>
                    <a:cubicBezTo>
                      <a:pt x="12000" y="300"/>
                      <a:pt x="12000" y="300"/>
                      <a:pt x="12000" y="300"/>
                    </a:cubicBezTo>
                    <a:cubicBezTo>
                      <a:pt x="11520" y="0"/>
                      <a:pt x="11520" y="0"/>
                      <a:pt x="11520" y="0"/>
                    </a:cubicBezTo>
                    <a:cubicBezTo>
                      <a:pt x="10560" y="0"/>
                      <a:pt x="10560" y="0"/>
                      <a:pt x="10560" y="0"/>
                    </a:cubicBezTo>
                    <a:cubicBezTo>
                      <a:pt x="10560" y="300"/>
                      <a:pt x="10560" y="300"/>
                      <a:pt x="10560" y="300"/>
                    </a:cubicBezTo>
                    <a:cubicBezTo>
                      <a:pt x="10560" y="600"/>
                      <a:pt x="10560" y="600"/>
                      <a:pt x="10560" y="600"/>
                    </a:cubicBezTo>
                    <a:cubicBezTo>
                      <a:pt x="10080" y="600"/>
                      <a:pt x="10080" y="600"/>
                      <a:pt x="10080" y="600"/>
                    </a:cubicBezTo>
                    <a:cubicBezTo>
                      <a:pt x="9600" y="300"/>
                      <a:pt x="9600" y="300"/>
                      <a:pt x="9600" y="300"/>
                    </a:cubicBezTo>
                    <a:cubicBezTo>
                      <a:pt x="9120" y="600"/>
                      <a:pt x="9120" y="600"/>
                      <a:pt x="9120" y="600"/>
                    </a:cubicBezTo>
                    <a:cubicBezTo>
                      <a:pt x="9120" y="600"/>
                      <a:pt x="9120" y="600"/>
                      <a:pt x="9120" y="600"/>
                    </a:cubicBezTo>
                    <a:cubicBezTo>
                      <a:pt x="8640" y="900"/>
                      <a:pt x="8640" y="900"/>
                      <a:pt x="8640" y="900"/>
                    </a:cubicBezTo>
                    <a:cubicBezTo>
                      <a:pt x="8640" y="900"/>
                      <a:pt x="8640" y="900"/>
                      <a:pt x="8640" y="900"/>
                    </a:cubicBezTo>
                    <a:cubicBezTo>
                      <a:pt x="8640" y="1200"/>
                      <a:pt x="8640" y="1200"/>
                      <a:pt x="8640" y="1200"/>
                    </a:cubicBezTo>
                    <a:cubicBezTo>
                      <a:pt x="8640" y="1500"/>
                      <a:pt x="8640" y="1500"/>
                      <a:pt x="8640" y="1500"/>
                    </a:cubicBezTo>
                    <a:cubicBezTo>
                      <a:pt x="8640" y="2100"/>
                      <a:pt x="8640" y="2100"/>
                      <a:pt x="8640" y="2100"/>
                    </a:cubicBezTo>
                    <a:cubicBezTo>
                      <a:pt x="8640" y="2400"/>
                      <a:pt x="8640" y="2400"/>
                      <a:pt x="8640" y="2400"/>
                    </a:cubicBezTo>
                    <a:cubicBezTo>
                      <a:pt x="8640" y="2700"/>
                      <a:pt x="8640" y="2700"/>
                      <a:pt x="8640" y="2700"/>
                    </a:cubicBezTo>
                    <a:cubicBezTo>
                      <a:pt x="8640" y="2700"/>
                      <a:pt x="8640" y="2700"/>
                      <a:pt x="8640" y="2700"/>
                    </a:cubicBezTo>
                    <a:cubicBezTo>
                      <a:pt x="8160" y="3000"/>
                      <a:pt x="8160" y="3000"/>
                      <a:pt x="8160" y="3000"/>
                    </a:cubicBezTo>
                    <a:cubicBezTo>
                      <a:pt x="7680" y="3000"/>
                      <a:pt x="7680" y="3000"/>
                      <a:pt x="7680" y="3000"/>
                    </a:cubicBezTo>
                    <a:cubicBezTo>
                      <a:pt x="7680" y="3000"/>
                      <a:pt x="7680" y="3000"/>
                      <a:pt x="7680" y="3000"/>
                    </a:cubicBezTo>
                    <a:cubicBezTo>
                      <a:pt x="7200" y="3000"/>
                      <a:pt x="7200" y="3000"/>
                      <a:pt x="7200" y="3000"/>
                    </a:cubicBezTo>
                    <a:cubicBezTo>
                      <a:pt x="7200" y="3300"/>
                      <a:pt x="7200" y="3300"/>
                      <a:pt x="7200" y="3300"/>
                    </a:cubicBezTo>
                    <a:cubicBezTo>
                      <a:pt x="6720" y="3300"/>
                      <a:pt x="6720" y="3300"/>
                      <a:pt x="6720" y="3300"/>
                    </a:cubicBezTo>
                    <a:cubicBezTo>
                      <a:pt x="5760" y="3000"/>
                      <a:pt x="5760" y="3000"/>
                      <a:pt x="5760" y="3000"/>
                    </a:cubicBezTo>
                    <a:cubicBezTo>
                      <a:pt x="5280" y="3000"/>
                      <a:pt x="5280" y="3000"/>
                      <a:pt x="5280" y="3000"/>
                    </a:cubicBezTo>
                    <a:cubicBezTo>
                      <a:pt x="5280" y="3300"/>
                      <a:pt x="5280" y="3300"/>
                      <a:pt x="5280" y="3300"/>
                    </a:cubicBezTo>
                    <a:cubicBezTo>
                      <a:pt x="4800" y="3600"/>
                      <a:pt x="4800" y="3600"/>
                      <a:pt x="4800" y="3600"/>
                    </a:cubicBezTo>
                    <a:cubicBezTo>
                      <a:pt x="3840" y="3600"/>
                      <a:pt x="3840" y="3600"/>
                      <a:pt x="3840" y="3600"/>
                    </a:cubicBezTo>
                    <a:cubicBezTo>
                      <a:pt x="2880" y="3300"/>
                      <a:pt x="2880" y="3300"/>
                      <a:pt x="2880" y="3300"/>
                    </a:cubicBezTo>
                    <a:cubicBezTo>
                      <a:pt x="2880" y="3000"/>
                      <a:pt x="2880" y="3000"/>
                      <a:pt x="2880" y="3000"/>
                    </a:cubicBezTo>
                    <a:cubicBezTo>
                      <a:pt x="2400" y="3000"/>
                      <a:pt x="2400" y="3000"/>
                      <a:pt x="2400" y="3000"/>
                    </a:cubicBezTo>
                    <a:cubicBezTo>
                      <a:pt x="1440" y="2400"/>
                      <a:pt x="1440" y="2400"/>
                      <a:pt x="1440" y="2400"/>
                    </a:cubicBezTo>
                    <a:cubicBezTo>
                      <a:pt x="1440" y="2100"/>
                      <a:pt x="1440" y="2100"/>
                      <a:pt x="1440" y="2100"/>
                    </a:cubicBezTo>
                    <a:cubicBezTo>
                      <a:pt x="960" y="2100"/>
                      <a:pt x="960" y="2100"/>
                      <a:pt x="960" y="2100"/>
                    </a:cubicBezTo>
                    <a:cubicBezTo>
                      <a:pt x="480" y="2400"/>
                      <a:pt x="480" y="2400"/>
                      <a:pt x="480" y="2400"/>
                    </a:cubicBezTo>
                    <a:cubicBezTo>
                      <a:pt x="480" y="2400"/>
                      <a:pt x="480" y="2400"/>
                      <a:pt x="480" y="2400"/>
                    </a:cubicBezTo>
                    <a:cubicBezTo>
                      <a:pt x="480" y="2700"/>
                      <a:pt x="480" y="2700"/>
                      <a:pt x="480" y="2700"/>
                    </a:cubicBezTo>
                    <a:cubicBezTo>
                      <a:pt x="480" y="2700"/>
                      <a:pt x="480" y="2700"/>
                      <a:pt x="480" y="2700"/>
                    </a:cubicBezTo>
                    <a:cubicBezTo>
                      <a:pt x="480" y="2700"/>
                      <a:pt x="480" y="2700"/>
                      <a:pt x="480" y="2700"/>
                    </a:cubicBezTo>
                    <a:cubicBezTo>
                      <a:pt x="0" y="2700"/>
                      <a:pt x="0" y="2700"/>
                      <a:pt x="0" y="2700"/>
                    </a:cubicBezTo>
                    <a:cubicBezTo>
                      <a:pt x="480" y="3000"/>
                      <a:pt x="480" y="3000"/>
                      <a:pt x="480" y="3000"/>
                    </a:cubicBezTo>
                    <a:cubicBezTo>
                      <a:pt x="960" y="3000"/>
                      <a:pt x="960" y="3000"/>
                      <a:pt x="960" y="3000"/>
                    </a:cubicBezTo>
                    <a:cubicBezTo>
                      <a:pt x="1920" y="3600"/>
                      <a:pt x="1920" y="3600"/>
                      <a:pt x="1920" y="3600"/>
                    </a:cubicBezTo>
                    <a:cubicBezTo>
                      <a:pt x="2400" y="3900"/>
                      <a:pt x="2400" y="3900"/>
                      <a:pt x="2400" y="3900"/>
                    </a:cubicBezTo>
                    <a:cubicBezTo>
                      <a:pt x="3360" y="3900"/>
                      <a:pt x="3360" y="3900"/>
                      <a:pt x="3360" y="3900"/>
                    </a:cubicBezTo>
                    <a:cubicBezTo>
                      <a:pt x="3360" y="3900"/>
                      <a:pt x="3360" y="3900"/>
                      <a:pt x="3360" y="3900"/>
                    </a:cubicBezTo>
                    <a:cubicBezTo>
                      <a:pt x="3840" y="4200"/>
                      <a:pt x="3840" y="4200"/>
                      <a:pt x="3840" y="4200"/>
                    </a:cubicBezTo>
                    <a:cubicBezTo>
                      <a:pt x="4320" y="4200"/>
                      <a:pt x="4320" y="4200"/>
                      <a:pt x="4320" y="4200"/>
                    </a:cubicBezTo>
                    <a:cubicBezTo>
                      <a:pt x="4320" y="4500"/>
                      <a:pt x="4320" y="4500"/>
                      <a:pt x="4320" y="4500"/>
                    </a:cubicBezTo>
                    <a:cubicBezTo>
                      <a:pt x="4800" y="4500"/>
                      <a:pt x="4800" y="4500"/>
                      <a:pt x="4800" y="4500"/>
                    </a:cubicBezTo>
                    <a:cubicBezTo>
                      <a:pt x="4800" y="4500"/>
                      <a:pt x="4800" y="4500"/>
                      <a:pt x="4800" y="4500"/>
                    </a:cubicBezTo>
                    <a:cubicBezTo>
                      <a:pt x="5280" y="4800"/>
                      <a:pt x="5280" y="4800"/>
                      <a:pt x="5280" y="4800"/>
                    </a:cubicBezTo>
                    <a:cubicBezTo>
                      <a:pt x="5280" y="4800"/>
                      <a:pt x="5280" y="4800"/>
                      <a:pt x="5280" y="4800"/>
                    </a:cubicBezTo>
                    <a:cubicBezTo>
                      <a:pt x="5760" y="5100"/>
                      <a:pt x="5760" y="5100"/>
                      <a:pt x="5760" y="5100"/>
                    </a:cubicBezTo>
                    <a:cubicBezTo>
                      <a:pt x="5280" y="5100"/>
                      <a:pt x="5280" y="5100"/>
                      <a:pt x="5280" y="5100"/>
                    </a:cubicBezTo>
                    <a:cubicBezTo>
                      <a:pt x="5760" y="5700"/>
                      <a:pt x="5760" y="5700"/>
                      <a:pt x="5760" y="5700"/>
                    </a:cubicBezTo>
                    <a:cubicBezTo>
                      <a:pt x="5280" y="6000"/>
                      <a:pt x="5280" y="6000"/>
                      <a:pt x="5280" y="6000"/>
                    </a:cubicBezTo>
                    <a:cubicBezTo>
                      <a:pt x="5280" y="6000"/>
                      <a:pt x="5280" y="6000"/>
                      <a:pt x="5280" y="6000"/>
                    </a:cubicBezTo>
                    <a:cubicBezTo>
                      <a:pt x="6240" y="6000"/>
                      <a:pt x="6240" y="6000"/>
                      <a:pt x="6240" y="6000"/>
                    </a:cubicBezTo>
                    <a:cubicBezTo>
                      <a:pt x="6240" y="6300"/>
                      <a:pt x="6240" y="6300"/>
                      <a:pt x="6240" y="6300"/>
                    </a:cubicBezTo>
                    <a:cubicBezTo>
                      <a:pt x="5760" y="6600"/>
                      <a:pt x="5760" y="6600"/>
                      <a:pt x="5760" y="6600"/>
                    </a:cubicBezTo>
                    <a:cubicBezTo>
                      <a:pt x="6240" y="6900"/>
                      <a:pt x="6240" y="6900"/>
                      <a:pt x="6240" y="6900"/>
                    </a:cubicBezTo>
                    <a:cubicBezTo>
                      <a:pt x="6240" y="7200"/>
                      <a:pt x="6240" y="7200"/>
                      <a:pt x="6240" y="7200"/>
                    </a:cubicBezTo>
                    <a:cubicBezTo>
                      <a:pt x="6240" y="7500"/>
                      <a:pt x="6240" y="7500"/>
                      <a:pt x="6240" y="7500"/>
                    </a:cubicBezTo>
                    <a:cubicBezTo>
                      <a:pt x="6240" y="7800"/>
                      <a:pt x="6240" y="7800"/>
                      <a:pt x="6240" y="7800"/>
                    </a:cubicBezTo>
                    <a:cubicBezTo>
                      <a:pt x="6240" y="7800"/>
                      <a:pt x="6240" y="7800"/>
                      <a:pt x="6240" y="7800"/>
                    </a:cubicBezTo>
                    <a:cubicBezTo>
                      <a:pt x="6240" y="8400"/>
                      <a:pt x="6240" y="8400"/>
                      <a:pt x="6240" y="8400"/>
                    </a:cubicBezTo>
                    <a:cubicBezTo>
                      <a:pt x="6240" y="8700"/>
                      <a:pt x="6240" y="8700"/>
                      <a:pt x="6240" y="8700"/>
                    </a:cubicBezTo>
                    <a:cubicBezTo>
                      <a:pt x="6240" y="9000"/>
                      <a:pt x="6240" y="9000"/>
                      <a:pt x="6240" y="9000"/>
                    </a:cubicBezTo>
                    <a:cubicBezTo>
                      <a:pt x="6720" y="9000"/>
                      <a:pt x="6720" y="9000"/>
                      <a:pt x="6720" y="9000"/>
                    </a:cubicBezTo>
                    <a:cubicBezTo>
                      <a:pt x="7200" y="9300"/>
                      <a:pt x="7200" y="9300"/>
                      <a:pt x="7200" y="9300"/>
                    </a:cubicBezTo>
                    <a:cubicBezTo>
                      <a:pt x="7680" y="9600"/>
                      <a:pt x="7680" y="9600"/>
                      <a:pt x="7680" y="9600"/>
                    </a:cubicBezTo>
                    <a:cubicBezTo>
                      <a:pt x="7200" y="9900"/>
                      <a:pt x="7200" y="9900"/>
                      <a:pt x="7200" y="9900"/>
                    </a:cubicBezTo>
                    <a:cubicBezTo>
                      <a:pt x="7680" y="9900"/>
                      <a:pt x="7680" y="9900"/>
                      <a:pt x="7680" y="9900"/>
                    </a:cubicBezTo>
                    <a:cubicBezTo>
                      <a:pt x="8160" y="9900"/>
                      <a:pt x="8160" y="9900"/>
                      <a:pt x="8160" y="9900"/>
                    </a:cubicBezTo>
                    <a:cubicBezTo>
                      <a:pt x="8160" y="10200"/>
                      <a:pt x="8160" y="10200"/>
                      <a:pt x="8160" y="10200"/>
                    </a:cubicBezTo>
                    <a:cubicBezTo>
                      <a:pt x="9120" y="10200"/>
                      <a:pt x="9120" y="10200"/>
                      <a:pt x="9120" y="10200"/>
                    </a:cubicBezTo>
                    <a:cubicBezTo>
                      <a:pt x="9600" y="10500"/>
                      <a:pt x="9600" y="10500"/>
                      <a:pt x="9600" y="10500"/>
                    </a:cubicBezTo>
                    <a:cubicBezTo>
                      <a:pt x="9600" y="10500"/>
                      <a:pt x="9600" y="10500"/>
                      <a:pt x="9600" y="10500"/>
                    </a:cubicBezTo>
                    <a:cubicBezTo>
                      <a:pt x="9600" y="10800"/>
                      <a:pt x="9600" y="10800"/>
                      <a:pt x="9600" y="10800"/>
                    </a:cubicBezTo>
                    <a:cubicBezTo>
                      <a:pt x="9600" y="11100"/>
                      <a:pt x="9600" y="11100"/>
                      <a:pt x="9600" y="11100"/>
                    </a:cubicBezTo>
                    <a:cubicBezTo>
                      <a:pt x="9600" y="11100"/>
                      <a:pt x="9600" y="11100"/>
                      <a:pt x="9600" y="11100"/>
                    </a:cubicBezTo>
                    <a:cubicBezTo>
                      <a:pt x="10080" y="11400"/>
                      <a:pt x="10080" y="11400"/>
                      <a:pt x="10080" y="11400"/>
                    </a:cubicBezTo>
                    <a:cubicBezTo>
                      <a:pt x="9600" y="11400"/>
                      <a:pt x="9600" y="11400"/>
                      <a:pt x="9600" y="11400"/>
                    </a:cubicBezTo>
                    <a:cubicBezTo>
                      <a:pt x="9600" y="11400"/>
                      <a:pt x="9600" y="11400"/>
                      <a:pt x="9600" y="11400"/>
                    </a:cubicBezTo>
                    <a:cubicBezTo>
                      <a:pt x="10080" y="11700"/>
                      <a:pt x="10080" y="11700"/>
                      <a:pt x="10080" y="11700"/>
                    </a:cubicBezTo>
                    <a:cubicBezTo>
                      <a:pt x="10080" y="12000"/>
                      <a:pt x="10080" y="12000"/>
                      <a:pt x="10080" y="12000"/>
                    </a:cubicBezTo>
                    <a:cubicBezTo>
                      <a:pt x="9600" y="11700"/>
                      <a:pt x="9600" y="11700"/>
                      <a:pt x="9600" y="11700"/>
                    </a:cubicBezTo>
                    <a:cubicBezTo>
                      <a:pt x="9120" y="11700"/>
                      <a:pt x="9120" y="11700"/>
                      <a:pt x="9120" y="11700"/>
                    </a:cubicBezTo>
                    <a:cubicBezTo>
                      <a:pt x="8160" y="12000"/>
                      <a:pt x="8160" y="12000"/>
                      <a:pt x="8160" y="12000"/>
                    </a:cubicBezTo>
                    <a:cubicBezTo>
                      <a:pt x="8160" y="12000"/>
                      <a:pt x="8160" y="12000"/>
                      <a:pt x="8160" y="12000"/>
                    </a:cubicBezTo>
                    <a:cubicBezTo>
                      <a:pt x="8160" y="12300"/>
                      <a:pt x="8160" y="12300"/>
                      <a:pt x="8160" y="12300"/>
                    </a:cubicBezTo>
                    <a:cubicBezTo>
                      <a:pt x="8160" y="12600"/>
                      <a:pt x="8160" y="12600"/>
                      <a:pt x="8160" y="12600"/>
                    </a:cubicBezTo>
                    <a:cubicBezTo>
                      <a:pt x="7680" y="12600"/>
                      <a:pt x="7680" y="12600"/>
                      <a:pt x="7680" y="12600"/>
                    </a:cubicBezTo>
                    <a:cubicBezTo>
                      <a:pt x="7200" y="12900"/>
                      <a:pt x="7200" y="12900"/>
                      <a:pt x="7200" y="12900"/>
                    </a:cubicBezTo>
                    <a:cubicBezTo>
                      <a:pt x="7200" y="13200"/>
                      <a:pt x="7200" y="13200"/>
                      <a:pt x="7200" y="13200"/>
                    </a:cubicBezTo>
                    <a:cubicBezTo>
                      <a:pt x="6720" y="13200"/>
                      <a:pt x="6720" y="13200"/>
                      <a:pt x="6720" y="13200"/>
                    </a:cubicBezTo>
                    <a:cubicBezTo>
                      <a:pt x="6720" y="13200"/>
                      <a:pt x="6720" y="13200"/>
                      <a:pt x="6720" y="13200"/>
                    </a:cubicBezTo>
                    <a:cubicBezTo>
                      <a:pt x="6720" y="13200"/>
                      <a:pt x="6720" y="13200"/>
                      <a:pt x="6720" y="13200"/>
                    </a:cubicBezTo>
                    <a:cubicBezTo>
                      <a:pt x="6720" y="13500"/>
                      <a:pt x="6720" y="13500"/>
                      <a:pt x="6720" y="13500"/>
                    </a:cubicBezTo>
                    <a:cubicBezTo>
                      <a:pt x="6720" y="13800"/>
                      <a:pt x="6720" y="13800"/>
                      <a:pt x="6720" y="13800"/>
                    </a:cubicBezTo>
                    <a:cubicBezTo>
                      <a:pt x="6240" y="13800"/>
                      <a:pt x="6240" y="13800"/>
                      <a:pt x="6240" y="13800"/>
                    </a:cubicBezTo>
                    <a:cubicBezTo>
                      <a:pt x="5760" y="13800"/>
                      <a:pt x="5760" y="13800"/>
                      <a:pt x="5760" y="13800"/>
                    </a:cubicBezTo>
                    <a:cubicBezTo>
                      <a:pt x="6240" y="14100"/>
                      <a:pt x="6240" y="14100"/>
                      <a:pt x="6240" y="14100"/>
                    </a:cubicBezTo>
                    <a:cubicBezTo>
                      <a:pt x="6240" y="14400"/>
                      <a:pt x="6240" y="14400"/>
                      <a:pt x="6240" y="14400"/>
                    </a:cubicBezTo>
                    <a:cubicBezTo>
                      <a:pt x="5760" y="14100"/>
                      <a:pt x="5760" y="14100"/>
                      <a:pt x="5760" y="14100"/>
                    </a:cubicBezTo>
                    <a:cubicBezTo>
                      <a:pt x="5760" y="14100"/>
                      <a:pt x="5760" y="14100"/>
                      <a:pt x="5760" y="14100"/>
                    </a:cubicBezTo>
                    <a:cubicBezTo>
                      <a:pt x="5280" y="14100"/>
                      <a:pt x="5280" y="14100"/>
                      <a:pt x="5280" y="14100"/>
                    </a:cubicBezTo>
                    <a:cubicBezTo>
                      <a:pt x="5280" y="14400"/>
                      <a:pt x="5280" y="14400"/>
                      <a:pt x="5280" y="14400"/>
                    </a:cubicBezTo>
                    <a:cubicBezTo>
                      <a:pt x="5280" y="14400"/>
                      <a:pt x="5280" y="14400"/>
                      <a:pt x="5280" y="14400"/>
                    </a:cubicBezTo>
                    <a:cubicBezTo>
                      <a:pt x="4800" y="14400"/>
                      <a:pt x="4800" y="14400"/>
                      <a:pt x="4800" y="14400"/>
                    </a:cubicBezTo>
                    <a:cubicBezTo>
                      <a:pt x="4800" y="14700"/>
                      <a:pt x="4800" y="14700"/>
                      <a:pt x="4800" y="14700"/>
                    </a:cubicBezTo>
                    <a:cubicBezTo>
                      <a:pt x="5280" y="14700"/>
                      <a:pt x="5280" y="14700"/>
                      <a:pt x="5280" y="14700"/>
                    </a:cubicBezTo>
                    <a:cubicBezTo>
                      <a:pt x="5280" y="14700"/>
                      <a:pt x="5280" y="14700"/>
                      <a:pt x="5280" y="14700"/>
                    </a:cubicBezTo>
                    <a:cubicBezTo>
                      <a:pt x="4800" y="15000"/>
                      <a:pt x="4800" y="15000"/>
                      <a:pt x="4800" y="15000"/>
                    </a:cubicBezTo>
                    <a:cubicBezTo>
                      <a:pt x="4800" y="15000"/>
                      <a:pt x="4800" y="15000"/>
                      <a:pt x="4800" y="15000"/>
                    </a:cubicBezTo>
                    <a:cubicBezTo>
                      <a:pt x="4320" y="15300"/>
                      <a:pt x="4320" y="15300"/>
                      <a:pt x="4320" y="15300"/>
                    </a:cubicBezTo>
                    <a:cubicBezTo>
                      <a:pt x="4320" y="15300"/>
                      <a:pt x="4320" y="15300"/>
                      <a:pt x="4320" y="15300"/>
                    </a:cubicBezTo>
                    <a:cubicBezTo>
                      <a:pt x="4320" y="15000"/>
                      <a:pt x="4320" y="15000"/>
                      <a:pt x="4320" y="15000"/>
                    </a:cubicBezTo>
                    <a:cubicBezTo>
                      <a:pt x="3840" y="15000"/>
                      <a:pt x="3840" y="15000"/>
                      <a:pt x="3840" y="15000"/>
                    </a:cubicBezTo>
                    <a:cubicBezTo>
                      <a:pt x="3360" y="15000"/>
                      <a:pt x="3360" y="15000"/>
                      <a:pt x="3360" y="15000"/>
                    </a:cubicBezTo>
                    <a:cubicBezTo>
                      <a:pt x="3840" y="15300"/>
                      <a:pt x="3840" y="15300"/>
                      <a:pt x="3840" y="15300"/>
                    </a:cubicBezTo>
                    <a:cubicBezTo>
                      <a:pt x="3360" y="15300"/>
                      <a:pt x="3360" y="15300"/>
                      <a:pt x="3360" y="15300"/>
                    </a:cubicBezTo>
                    <a:cubicBezTo>
                      <a:pt x="3840" y="15600"/>
                      <a:pt x="3840" y="15600"/>
                      <a:pt x="3840" y="15600"/>
                    </a:cubicBezTo>
                    <a:cubicBezTo>
                      <a:pt x="3360" y="15900"/>
                      <a:pt x="3360" y="15900"/>
                      <a:pt x="3360" y="15900"/>
                    </a:cubicBezTo>
                    <a:cubicBezTo>
                      <a:pt x="3360" y="15900"/>
                      <a:pt x="3360" y="15900"/>
                      <a:pt x="3360" y="15900"/>
                    </a:cubicBezTo>
                    <a:cubicBezTo>
                      <a:pt x="2880" y="16200"/>
                      <a:pt x="2880" y="16200"/>
                      <a:pt x="2880" y="16200"/>
                    </a:cubicBezTo>
                    <a:cubicBezTo>
                      <a:pt x="3360" y="16500"/>
                      <a:pt x="3360" y="16500"/>
                      <a:pt x="3360" y="16500"/>
                    </a:cubicBezTo>
                    <a:cubicBezTo>
                      <a:pt x="3360" y="16500"/>
                      <a:pt x="3360" y="16500"/>
                      <a:pt x="3360" y="16500"/>
                    </a:cubicBezTo>
                    <a:cubicBezTo>
                      <a:pt x="3360" y="16500"/>
                      <a:pt x="3360" y="16500"/>
                      <a:pt x="3360" y="16500"/>
                    </a:cubicBezTo>
                    <a:cubicBezTo>
                      <a:pt x="3360" y="16800"/>
                      <a:pt x="3360" y="16800"/>
                      <a:pt x="3360" y="16800"/>
                    </a:cubicBezTo>
                    <a:cubicBezTo>
                      <a:pt x="3360" y="16800"/>
                      <a:pt x="3360" y="16800"/>
                      <a:pt x="3360" y="16800"/>
                    </a:cubicBezTo>
                    <a:cubicBezTo>
                      <a:pt x="3840" y="16800"/>
                      <a:pt x="3840" y="16800"/>
                      <a:pt x="3840" y="16800"/>
                    </a:cubicBezTo>
                    <a:cubicBezTo>
                      <a:pt x="3840" y="17100"/>
                      <a:pt x="3840" y="17100"/>
                      <a:pt x="3840" y="17100"/>
                    </a:cubicBezTo>
                    <a:cubicBezTo>
                      <a:pt x="3360" y="17100"/>
                      <a:pt x="3360" y="17100"/>
                      <a:pt x="3360" y="17100"/>
                    </a:cubicBezTo>
                    <a:cubicBezTo>
                      <a:pt x="3840" y="17400"/>
                      <a:pt x="3840" y="17400"/>
                      <a:pt x="3840" y="17400"/>
                    </a:cubicBezTo>
                    <a:cubicBezTo>
                      <a:pt x="3840" y="17700"/>
                      <a:pt x="3840" y="17700"/>
                      <a:pt x="3840" y="17700"/>
                    </a:cubicBezTo>
                    <a:cubicBezTo>
                      <a:pt x="3840" y="18000"/>
                      <a:pt x="3840" y="18000"/>
                      <a:pt x="3840" y="18000"/>
                    </a:cubicBezTo>
                    <a:cubicBezTo>
                      <a:pt x="4320" y="18000"/>
                      <a:pt x="4320" y="18000"/>
                      <a:pt x="4320" y="18000"/>
                    </a:cubicBezTo>
                    <a:cubicBezTo>
                      <a:pt x="4320" y="18300"/>
                      <a:pt x="4320" y="18300"/>
                      <a:pt x="4320" y="18300"/>
                    </a:cubicBezTo>
                    <a:cubicBezTo>
                      <a:pt x="4320" y="18600"/>
                      <a:pt x="4320" y="18600"/>
                      <a:pt x="4320" y="18600"/>
                    </a:cubicBezTo>
                    <a:cubicBezTo>
                      <a:pt x="4320" y="18600"/>
                      <a:pt x="4320" y="18600"/>
                      <a:pt x="4320" y="18600"/>
                    </a:cubicBezTo>
                    <a:cubicBezTo>
                      <a:pt x="4320" y="18900"/>
                      <a:pt x="4320" y="18900"/>
                      <a:pt x="4320" y="18900"/>
                    </a:cubicBezTo>
                    <a:cubicBezTo>
                      <a:pt x="3840" y="19200"/>
                      <a:pt x="3840" y="19200"/>
                      <a:pt x="3840" y="19200"/>
                    </a:cubicBezTo>
                    <a:cubicBezTo>
                      <a:pt x="3840" y="19500"/>
                      <a:pt x="3840" y="19500"/>
                      <a:pt x="3840" y="19500"/>
                    </a:cubicBezTo>
                    <a:cubicBezTo>
                      <a:pt x="4320" y="19800"/>
                      <a:pt x="4320" y="19800"/>
                      <a:pt x="4320" y="19800"/>
                    </a:cubicBezTo>
                    <a:cubicBezTo>
                      <a:pt x="3840" y="20100"/>
                      <a:pt x="3840" y="20100"/>
                      <a:pt x="3840" y="20100"/>
                    </a:cubicBezTo>
                    <a:cubicBezTo>
                      <a:pt x="3840" y="20100"/>
                      <a:pt x="3840" y="20100"/>
                      <a:pt x="3840" y="20100"/>
                    </a:cubicBezTo>
                    <a:cubicBezTo>
                      <a:pt x="4320" y="20400"/>
                      <a:pt x="4320" y="20400"/>
                      <a:pt x="4320" y="20400"/>
                    </a:cubicBezTo>
                    <a:cubicBezTo>
                      <a:pt x="4800" y="20100"/>
                      <a:pt x="4800" y="20100"/>
                      <a:pt x="4800" y="20100"/>
                    </a:cubicBezTo>
                    <a:cubicBezTo>
                      <a:pt x="4800" y="20400"/>
                      <a:pt x="4800" y="20400"/>
                      <a:pt x="4800" y="20400"/>
                    </a:cubicBezTo>
                    <a:cubicBezTo>
                      <a:pt x="5280" y="20100"/>
                      <a:pt x="5280" y="20100"/>
                      <a:pt x="5280" y="20100"/>
                    </a:cubicBezTo>
                    <a:cubicBezTo>
                      <a:pt x="5760" y="20400"/>
                      <a:pt x="5760" y="20400"/>
                      <a:pt x="5760" y="20400"/>
                    </a:cubicBezTo>
                    <a:cubicBezTo>
                      <a:pt x="5760" y="20400"/>
                      <a:pt x="5760" y="20400"/>
                      <a:pt x="5760" y="20400"/>
                    </a:cubicBezTo>
                    <a:cubicBezTo>
                      <a:pt x="6240" y="20400"/>
                      <a:pt x="6240" y="20400"/>
                      <a:pt x="6240" y="20400"/>
                    </a:cubicBezTo>
                    <a:cubicBezTo>
                      <a:pt x="6720" y="20400"/>
                      <a:pt x="6720" y="20400"/>
                      <a:pt x="6720" y="20400"/>
                    </a:cubicBezTo>
                    <a:cubicBezTo>
                      <a:pt x="6720" y="20400"/>
                      <a:pt x="6720" y="20400"/>
                      <a:pt x="6720" y="20400"/>
                    </a:cubicBezTo>
                    <a:cubicBezTo>
                      <a:pt x="6720" y="20700"/>
                      <a:pt x="6720" y="20700"/>
                      <a:pt x="6720" y="20700"/>
                    </a:cubicBezTo>
                    <a:cubicBezTo>
                      <a:pt x="7200" y="20700"/>
                      <a:pt x="7200" y="20700"/>
                      <a:pt x="7200" y="20700"/>
                    </a:cubicBezTo>
                    <a:cubicBezTo>
                      <a:pt x="7680" y="20400"/>
                      <a:pt x="7680" y="20400"/>
                      <a:pt x="7680" y="20400"/>
                    </a:cubicBezTo>
                    <a:cubicBezTo>
                      <a:pt x="7680" y="20700"/>
                      <a:pt x="7680" y="20700"/>
                      <a:pt x="7680" y="20700"/>
                    </a:cubicBezTo>
                    <a:cubicBezTo>
                      <a:pt x="7200" y="21000"/>
                      <a:pt x="7200" y="21000"/>
                      <a:pt x="7200" y="21000"/>
                    </a:cubicBezTo>
                    <a:cubicBezTo>
                      <a:pt x="7680" y="21300"/>
                      <a:pt x="7680" y="21300"/>
                      <a:pt x="7680" y="21300"/>
                    </a:cubicBezTo>
                    <a:cubicBezTo>
                      <a:pt x="8160" y="21300"/>
                      <a:pt x="8160" y="21300"/>
                      <a:pt x="8160" y="21300"/>
                    </a:cubicBezTo>
                    <a:cubicBezTo>
                      <a:pt x="7680" y="21600"/>
                      <a:pt x="7680" y="21600"/>
                      <a:pt x="7680" y="21600"/>
                    </a:cubicBezTo>
                    <a:cubicBezTo>
                      <a:pt x="8160" y="21600"/>
                      <a:pt x="8160" y="21600"/>
                      <a:pt x="8160" y="21600"/>
                    </a:cubicBezTo>
                    <a:cubicBezTo>
                      <a:pt x="8160" y="21300"/>
                      <a:pt x="8160" y="21300"/>
                      <a:pt x="8160" y="21300"/>
                    </a:cubicBezTo>
                    <a:cubicBezTo>
                      <a:pt x="8160" y="21300"/>
                      <a:pt x="8160" y="21300"/>
                      <a:pt x="8160" y="21300"/>
                    </a:cubicBezTo>
                    <a:cubicBezTo>
                      <a:pt x="8640" y="21600"/>
                      <a:pt x="8640" y="21600"/>
                      <a:pt x="8640" y="21600"/>
                    </a:cubicBezTo>
                    <a:cubicBezTo>
                      <a:pt x="8640" y="21300"/>
                      <a:pt x="8640" y="21300"/>
                      <a:pt x="8640" y="21300"/>
                    </a:cubicBezTo>
                    <a:cubicBezTo>
                      <a:pt x="9120" y="21300"/>
                      <a:pt x="9120" y="21300"/>
                      <a:pt x="9120" y="21300"/>
                    </a:cubicBezTo>
                    <a:cubicBezTo>
                      <a:pt x="9600" y="21000"/>
                      <a:pt x="9600" y="21000"/>
                      <a:pt x="9600" y="21000"/>
                    </a:cubicBezTo>
                    <a:cubicBezTo>
                      <a:pt x="10080" y="21000"/>
                      <a:pt x="10080" y="21000"/>
                      <a:pt x="10080" y="21000"/>
                    </a:cubicBezTo>
                    <a:cubicBezTo>
                      <a:pt x="11040" y="20700"/>
                      <a:pt x="11040" y="20700"/>
                      <a:pt x="11040" y="20700"/>
                    </a:cubicBezTo>
                    <a:cubicBezTo>
                      <a:pt x="11040" y="20700"/>
                      <a:pt x="11040" y="20700"/>
                      <a:pt x="11040" y="20700"/>
                    </a:cubicBezTo>
                    <a:cubicBezTo>
                      <a:pt x="11520" y="20700"/>
                      <a:pt x="11520" y="20700"/>
                      <a:pt x="11520" y="20700"/>
                    </a:cubicBezTo>
                    <a:cubicBezTo>
                      <a:pt x="12000" y="20700"/>
                      <a:pt x="12000" y="20700"/>
                      <a:pt x="12000" y="20700"/>
                    </a:cubicBezTo>
                    <a:cubicBezTo>
                      <a:pt x="12480" y="20400"/>
                      <a:pt x="12480" y="20400"/>
                      <a:pt x="12480" y="20400"/>
                    </a:cubicBezTo>
                    <a:cubicBezTo>
                      <a:pt x="12480" y="20400"/>
                      <a:pt x="12480" y="20400"/>
                      <a:pt x="12480" y="20400"/>
                    </a:cubicBezTo>
                    <a:cubicBezTo>
                      <a:pt x="12480" y="20700"/>
                      <a:pt x="12480" y="20700"/>
                      <a:pt x="12480" y="20700"/>
                    </a:cubicBezTo>
                    <a:cubicBezTo>
                      <a:pt x="12480" y="20700"/>
                      <a:pt x="12480" y="20700"/>
                      <a:pt x="12480" y="20700"/>
                    </a:cubicBezTo>
                    <a:cubicBezTo>
                      <a:pt x="12480" y="20400"/>
                      <a:pt x="12480" y="20400"/>
                      <a:pt x="12480" y="20400"/>
                    </a:cubicBezTo>
                    <a:cubicBezTo>
                      <a:pt x="12960" y="20400"/>
                      <a:pt x="12960" y="20400"/>
                      <a:pt x="12960" y="20400"/>
                    </a:cubicBezTo>
                    <a:cubicBezTo>
                      <a:pt x="12480" y="20400"/>
                      <a:pt x="12480" y="20400"/>
                      <a:pt x="12480" y="20400"/>
                    </a:cubicBezTo>
                    <a:cubicBezTo>
                      <a:pt x="12960" y="20100"/>
                      <a:pt x="12960" y="20100"/>
                      <a:pt x="12960" y="20100"/>
                    </a:cubicBezTo>
                    <a:cubicBezTo>
                      <a:pt x="12960" y="20400"/>
                      <a:pt x="12960" y="20400"/>
                      <a:pt x="12960" y="20400"/>
                    </a:cubicBezTo>
                    <a:cubicBezTo>
                      <a:pt x="13440" y="20400"/>
                      <a:pt x="13440" y="20400"/>
                      <a:pt x="13440" y="20400"/>
                    </a:cubicBezTo>
                    <a:cubicBezTo>
                      <a:pt x="13440" y="20100"/>
                      <a:pt x="13440" y="20100"/>
                      <a:pt x="13440" y="20100"/>
                    </a:cubicBezTo>
                    <a:cubicBezTo>
                      <a:pt x="13440" y="20400"/>
                      <a:pt x="13440" y="20400"/>
                      <a:pt x="13440" y="20400"/>
                    </a:cubicBezTo>
                    <a:cubicBezTo>
                      <a:pt x="13920" y="20400"/>
                      <a:pt x="13920" y="20400"/>
                      <a:pt x="13920" y="20400"/>
                    </a:cubicBezTo>
                    <a:cubicBezTo>
                      <a:pt x="13920" y="20400"/>
                      <a:pt x="13920" y="20400"/>
                      <a:pt x="13920" y="20400"/>
                    </a:cubicBezTo>
                    <a:cubicBezTo>
                      <a:pt x="14400" y="20400"/>
                      <a:pt x="14400" y="20400"/>
                      <a:pt x="14400" y="20400"/>
                    </a:cubicBezTo>
                    <a:cubicBezTo>
                      <a:pt x="14400" y="20400"/>
                      <a:pt x="14400" y="20400"/>
                      <a:pt x="14400" y="20400"/>
                    </a:cubicBezTo>
                    <a:cubicBezTo>
                      <a:pt x="14400" y="20400"/>
                      <a:pt x="14400" y="20400"/>
                      <a:pt x="14400" y="20400"/>
                    </a:cubicBezTo>
                    <a:cubicBezTo>
                      <a:pt x="14880" y="20100"/>
                      <a:pt x="14880" y="20100"/>
                      <a:pt x="14880" y="20100"/>
                    </a:cubicBezTo>
                    <a:cubicBezTo>
                      <a:pt x="15360" y="20400"/>
                      <a:pt x="15360" y="20400"/>
                      <a:pt x="15360" y="20400"/>
                    </a:cubicBezTo>
                    <a:cubicBezTo>
                      <a:pt x="15840" y="20400"/>
                      <a:pt x="15840" y="20400"/>
                      <a:pt x="15840" y="20400"/>
                    </a:cubicBezTo>
                    <a:cubicBezTo>
                      <a:pt x="16320" y="20100"/>
                      <a:pt x="16320" y="20100"/>
                      <a:pt x="16320" y="20100"/>
                    </a:cubicBezTo>
                    <a:cubicBezTo>
                      <a:pt x="15840" y="20100"/>
                      <a:pt x="15840" y="20100"/>
                      <a:pt x="15840" y="20100"/>
                    </a:cubicBezTo>
                    <a:cubicBezTo>
                      <a:pt x="16320" y="20100"/>
                      <a:pt x="16320" y="20100"/>
                      <a:pt x="16320" y="20100"/>
                    </a:cubicBezTo>
                    <a:cubicBezTo>
                      <a:pt x="16320" y="20100"/>
                      <a:pt x="16320" y="20100"/>
                      <a:pt x="16320" y="20100"/>
                    </a:cubicBezTo>
                    <a:cubicBezTo>
                      <a:pt x="16320" y="20400"/>
                      <a:pt x="16320" y="20400"/>
                      <a:pt x="16320" y="20400"/>
                    </a:cubicBezTo>
                    <a:cubicBezTo>
                      <a:pt x="16800" y="20400"/>
                      <a:pt x="16800" y="20400"/>
                      <a:pt x="16800" y="20400"/>
                    </a:cubicBezTo>
                    <a:cubicBezTo>
                      <a:pt x="16800" y="20400"/>
                      <a:pt x="16800" y="20100"/>
                      <a:pt x="17280" y="20100"/>
                    </a:cubicBezTo>
                    <a:close/>
                    <a:moveTo>
                      <a:pt x="9120" y="11400"/>
                    </a:moveTo>
                    <a:cubicBezTo>
                      <a:pt x="9120" y="11400"/>
                      <a:pt x="9120" y="11400"/>
                      <a:pt x="9120" y="11400"/>
                    </a:cubicBezTo>
                    <a:cubicBezTo>
                      <a:pt x="8640" y="11400"/>
                      <a:pt x="8640" y="11400"/>
                      <a:pt x="8640" y="11400"/>
                    </a:cubicBezTo>
                    <a:cubicBezTo>
                      <a:pt x="8160" y="11100"/>
                      <a:pt x="8160" y="11100"/>
                      <a:pt x="8160" y="11100"/>
                    </a:cubicBezTo>
                    <a:cubicBezTo>
                      <a:pt x="8640" y="11100"/>
                      <a:pt x="8640" y="11100"/>
                      <a:pt x="8640" y="11100"/>
                    </a:cubicBezTo>
                    <a:cubicBezTo>
                      <a:pt x="9120" y="11100"/>
                      <a:pt x="9120" y="11100"/>
                      <a:pt x="9120" y="11100"/>
                    </a:cubicBezTo>
                    <a:cubicBezTo>
                      <a:pt x="9120" y="11100"/>
                      <a:pt x="9120" y="11100"/>
                      <a:pt x="9120" y="11100"/>
                    </a:cubicBezTo>
                    <a:cubicBezTo>
                      <a:pt x="9120" y="11100"/>
                      <a:pt x="9120" y="11100"/>
                      <a:pt x="9120" y="11100"/>
                    </a:cubicBezTo>
                    <a:cubicBezTo>
                      <a:pt x="9120" y="11400"/>
                      <a:pt x="9120" y="11400"/>
                      <a:pt x="9120" y="11400"/>
                    </a:cubicBezTo>
                    <a:close/>
                    <a:moveTo>
                      <a:pt x="3360" y="14700"/>
                    </a:moveTo>
                    <a:cubicBezTo>
                      <a:pt x="3360" y="14700"/>
                      <a:pt x="3360" y="14700"/>
                      <a:pt x="3360" y="14700"/>
                    </a:cubicBezTo>
                    <a:cubicBezTo>
                      <a:pt x="3360" y="14700"/>
                      <a:pt x="3360" y="14700"/>
                      <a:pt x="3360" y="14700"/>
                    </a:cubicBezTo>
                    <a:cubicBezTo>
                      <a:pt x="3360" y="15000"/>
                      <a:pt x="3360" y="15000"/>
                      <a:pt x="3360" y="15000"/>
                    </a:cubicBezTo>
                    <a:cubicBezTo>
                      <a:pt x="3360" y="14700"/>
                      <a:pt x="3360" y="14700"/>
                      <a:pt x="3360" y="14700"/>
                    </a:cubicBezTo>
                    <a:close/>
                    <a:moveTo>
                      <a:pt x="2880" y="15000"/>
                    </a:moveTo>
                    <a:cubicBezTo>
                      <a:pt x="3360" y="15000"/>
                      <a:pt x="3360" y="15000"/>
                      <a:pt x="3360" y="15000"/>
                    </a:cubicBezTo>
                    <a:cubicBezTo>
                      <a:pt x="3360" y="15000"/>
                      <a:pt x="3360" y="15000"/>
                      <a:pt x="3360" y="15000"/>
                    </a:cubicBezTo>
                    <a:cubicBezTo>
                      <a:pt x="3360" y="15300"/>
                      <a:pt x="3360" y="15300"/>
                      <a:pt x="3360" y="15300"/>
                    </a:cubicBezTo>
                    <a:cubicBezTo>
                      <a:pt x="2880" y="15300"/>
                      <a:pt x="2880" y="15300"/>
                      <a:pt x="2880" y="15300"/>
                    </a:cubicBezTo>
                    <a:cubicBezTo>
                      <a:pt x="2880" y="15000"/>
                      <a:pt x="2880" y="15000"/>
                      <a:pt x="2880" y="15000"/>
                    </a:cubicBezTo>
                    <a:cubicBezTo>
                      <a:pt x="2880" y="15000"/>
                      <a:pt x="2880" y="15000"/>
                      <a:pt x="2880" y="15000"/>
                    </a:cubicBezTo>
                    <a:close/>
                    <a:moveTo>
                      <a:pt x="7200" y="21300"/>
                    </a:moveTo>
                    <a:cubicBezTo>
                      <a:pt x="7680" y="21300"/>
                      <a:pt x="7680" y="21300"/>
                      <a:pt x="7680" y="21300"/>
                    </a:cubicBezTo>
                    <a:cubicBezTo>
                      <a:pt x="7200" y="21600"/>
                      <a:pt x="7200" y="21600"/>
                      <a:pt x="7200" y="21600"/>
                    </a:cubicBezTo>
                    <a:cubicBezTo>
                      <a:pt x="7200" y="21300"/>
                      <a:pt x="7200" y="21300"/>
                      <a:pt x="7200" y="21300"/>
                    </a:cubicBezTo>
                    <a:cubicBezTo>
                      <a:pt x="7200" y="21300"/>
                      <a:pt x="7200" y="21300"/>
                      <a:pt x="7200" y="21300"/>
                    </a:cubicBezTo>
                    <a:cubicBezTo>
                      <a:pt x="7200" y="21300"/>
                      <a:pt x="7200" y="21300"/>
                      <a:pt x="7200" y="21300"/>
                    </a:cubicBezTo>
                    <a:close/>
                    <a:moveTo>
                      <a:pt x="6720" y="21000"/>
                    </a:moveTo>
                    <a:cubicBezTo>
                      <a:pt x="6720" y="21000"/>
                      <a:pt x="6720" y="21300"/>
                      <a:pt x="6720" y="21300"/>
                    </a:cubicBezTo>
                    <a:cubicBezTo>
                      <a:pt x="6720" y="21300"/>
                      <a:pt x="6720" y="21300"/>
                      <a:pt x="6720" y="21300"/>
                    </a:cubicBezTo>
                    <a:cubicBezTo>
                      <a:pt x="6720" y="21000"/>
                      <a:pt x="6720" y="21000"/>
                      <a:pt x="6720" y="21000"/>
                    </a:cubicBezTo>
                    <a:close/>
                    <a:moveTo>
                      <a:pt x="5760" y="20700"/>
                    </a:moveTo>
                    <a:cubicBezTo>
                      <a:pt x="6720" y="20700"/>
                      <a:pt x="6720" y="20700"/>
                      <a:pt x="6720" y="20700"/>
                    </a:cubicBezTo>
                    <a:cubicBezTo>
                      <a:pt x="6720" y="20700"/>
                      <a:pt x="6720" y="20700"/>
                      <a:pt x="6720" y="20700"/>
                    </a:cubicBezTo>
                    <a:cubicBezTo>
                      <a:pt x="6240" y="21000"/>
                      <a:pt x="6240" y="21000"/>
                      <a:pt x="6240" y="21000"/>
                    </a:cubicBezTo>
                    <a:cubicBezTo>
                      <a:pt x="5760" y="21000"/>
                      <a:pt x="5760" y="21000"/>
                      <a:pt x="5760" y="21000"/>
                    </a:cubicBezTo>
                    <a:cubicBezTo>
                      <a:pt x="5760" y="20700"/>
                      <a:pt x="5760" y="20700"/>
                      <a:pt x="5760" y="20700"/>
                    </a:cubicBezTo>
                    <a:close/>
                    <a:moveTo>
                      <a:pt x="5280" y="20400"/>
                    </a:moveTo>
                    <a:cubicBezTo>
                      <a:pt x="5280" y="20700"/>
                      <a:pt x="5280" y="20700"/>
                      <a:pt x="5280" y="20700"/>
                    </a:cubicBezTo>
                    <a:cubicBezTo>
                      <a:pt x="5280" y="20700"/>
                      <a:pt x="5280" y="20700"/>
                      <a:pt x="5280" y="20700"/>
                    </a:cubicBezTo>
                    <a:cubicBezTo>
                      <a:pt x="5280" y="20400"/>
                      <a:pt x="5280" y="20400"/>
                      <a:pt x="5280" y="20400"/>
                    </a:cubicBezTo>
                    <a:cubicBezTo>
                      <a:pt x="5280" y="20400"/>
                      <a:pt x="5280" y="20400"/>
                      <a:pt x="5280" y="20400"/>
                    </a:cubicBezTo>
                    <a:close/>
                    <a:moveTo>
                      <a:pt x="4320" y="20400"/>
                    </a:moveTo>
                    <a:cubicBezTo>
                      <a:pt x="4320" y="20400"/>
                      <a:pt x="4320" y="20400"/>
                      <a:pt x="4320" y="20400"/>
                    </a:cubicBezTo>
                    <a:cubicBezTo>
                      <a:pt x="4320" y="20400"/>
                      <a:pt x="4320" y="20400"/>
                      <a:pt x="4320" y="20400"/>
                    </a:cubicBezTo>
                    <a:cubicBezTo>
                      <a:pt x="4320" y="20400"/>
                      <a:pt x="4320" y="20400"/>
                      <a:pt x="4320" y="20400"/>
                    </a:cubicBezTo>
                    <a:close/>
                    <a:moveTo>
                      <a:pt x="1440" y="20700"/>
                    </a:moveTo>
                    <a:cubicBezTo>
                      <a:pt x="1920" y="21000"/>
                      <a:pt x="1920" y="21000"/>
                      <a:pt x="1920" y="21000"/>
                    </a:cubicBezTo>
                    <a:cubicBezTo>
                      <a:pt x="1920" y="20700"/>
                      <a:pt x="1920" y="20700"/>
                      <a:pt x="1920" y="20700"/>
                    </a:cubicBezTo>
                    <a:cubicBezTo>
                      <a:pt x="1440" y="20700"/>
                      <a:pt x="1440" y="20700"/>
                      <a:pt x="1440" y="20700"/>
                    </a:cubicBezTo>
                    <a:cubicBezTo>
                      <a:pt x="1440" y="20400"/>
                      <a:pt x="1440" y="20400"/>
                      <a:pt x="1440" y="20400"/>
                    </a:cubicBezTo>
                    <a:cubicBezTo>
                      <a:pt x="1920" y="20400"/>
                      <a:pt x="1920" y="20400"/>
                      <a:pt x="1920" y="20400"/>
                    </a:cubicBezTo>
                    <a:cubicBezTo>
                      <a:pt x="2400" y="20700"/>
                      <a:pt x="2400" y="20700"/>
                      <a:pt x="2400" y="20700"/>
                    </a:cubicBezTo>
                    <a:cubicBezTo>
                      <a:pt x="2400" y="21000"/>
                      <a:pt x="2400" y="21000"/>
                      <a:pt x="2400" y="21000"/>
                    </a:cubicBezTo>
                    <a:cubicBezTo>
                      <a:pt x="2400" y="21000"/>
                      <a:pt x="2400" y="21000"/>
                      <a:pt x="2400" y="21000"/>
                    </a:cubicBezTo>
                    <a:cubicBezTo>
                      <a:pt x="1920" y="21000"/>
                      <a:pt x="1920" y="21000"/>
                      <a:pt x="1920" y="21000"/>
                    </a:cubicBezTo>
                    <a:cubicBezTo>
                      <a:pt x="2400" y="21300"/>
                      <a:pt x="2400" y="21300"/>
                      <a:pt x="2400" y="21300"/>
                    </a:cubicBezTo>
                    <a:cubicBezTo>
                      <a:pt x="2400" y="21000"/>
                      <a:pt x="2400" y="21000"/>
                      <a:pt x="2400" y="21000"/>
                    </a:cubicBezTo>
                    <a:cubicBezTo>
                      <a:pt x="2880" y="21300"/>
                      <a:pt x="2880" y="21300"/>
                      <a:pt x="2880" y="21300"/>
                    </a:cubicBezTo>
                    <a:cubicBezTo>
                      <a:pt x="2400" y="21300"/>
                      <a:pt x="2400" y="21300"/>
                      <a:pt x="2400" y="21300"/>
                    </a:cubicBezTo>
                    <a:cubicBezTo>
                      <a:pt x="1920" y="21300"/>
                      <a:pt x="1920" y="21300"/>
                      <a:pt x="1920" y="21300"/>
                    </a:cubicBezTo>
                    <a:cubicBezTo>
                      <a:pt x="1440" y="21300"/>
                      <a:pt x="1440" y="21300"/>
                      <a:pt x="1440" y="21300"/>
                    </a:cubicBezTo>
                    <a:cubicBezTo>
                      <a:pt x="1440" y="21000"/>
                      <a:pt x="1440" y="21000"/>
                      <a:pt x="1440" y="21000"/>
                    </a:cubicBezTo>
                    <a:cubicBezTo>
                      <a:pt x="960" y="21000"/>
                      <a:pt x="960" y="21000"/>
                      <a:pt x="960" y="21000"/>
                    </a:cubicBezTo>
                    <a:lnTo>
                      <a:pt x="1440" y="207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8" name="Freeform 41"/>
              <p:cNvSpPr/>
              <p:nvPr/>
            </p:nvSpPr>
            <p:spPr>
              <a:xfrm>
                <a:off x="5857995" y="1678087"/>
                <a:ext cx="165426" cy="98600"/>
              </a:xfrm>
              <a:custGeom>
                <a:avLst/>
                <a:gdLst/>
                <a:ahLst/>
                <a:cxnLst>
                  <a:cxn ang="0">
                    <a:pos x="wd2" y="hd2"/>
                  </a:cxn>
                  <a:cxn ang="5400000">
                    <a:pos x="wd2" y="hd2"/>
                  </a:cxn>
                  <a:cxn ang="10800000">
                    <a:pos x="wd2" y="hd2"/>
                  </a:cxn>
                  <a:cxn ang="16200000">
                    <a:pos x="wd2" y="hd2"/>
                  </a:cxn>
                </a:cxnLst>
                <a:rect l="0" t="0" r="r" b="b"/>
                <a:pathLst>
                  <a:path w="21600" h="21600" extrusionOk="0">
                    <a:moveTo>
                      <a:pt x="20838" y="21600"/>
                    </a:moveTo>
                    <a:lnTo>
                      <a:pt x="21600" y="20329"/>
                    </a:lnTo>
                    <a:lnTo>
                      <a:pt x="20838" y="18635"/>
                    </a:lnTo>
                    <a:lnTo>
                      <a:pt x="21600" y="18635"/>
                    </a:lnTo>
                    <a:lnTo>
                      <a:pt x="21600" y="16941"/>
                    </a:lnTo>
                    <a:lnTo>
                      <a:pt x="19821" y="12282"/>
                    </a:lnTo>
                    <a:lnTo>
                      <a:pt x="19821" y="7624"/>
                    </a:lnTo>
                    <a:lnTo>
                      <a:pt x="20838" y="5929"/>
                    </a:lnTo>
                    <a:lnTo>
                      <a:pt x="20838" y="4659"/>
                    </a:lnTo>
                    <a:lnTo>
                      <a:pt x="21600" y="2965"/>
                    </a:lnTo>
                    <a:lnTo>
                      <a:pt x="21600" y="1271"/>
                    </a:lnTo>
                    <a:lnTo>
                      <a:pt x="21600" y="2965"/>
                    </a:lnTo>
                    <a:lnTo>
                      <a:pt x="18042" y="2965"/>
                    </a:lnTo>
                    <a:lnTo>
                      <a:pt x="16009" y="1271"/>
                    </a:lnTo>
                    <a:lnTo>
                      <a:pt x="15247" y="1271"/>
                    </a:lnTo>
                    <a:lnTo>
                      <a:pt x="14231" y="0"/>
                    </a:lnTo>
                    <a:lnTo>
                      <a:pt x="13214" y="1271"/>
                    </a:lnTo>
                    <a:lnTo>
                      <a:pt x="12198" y="0"/>
                    </a:lnTo>
                    <a:lnTo>
                      <a:pt x="12198" y="1271"/>
                    </a:lnTo>
                    <a:lnTo>
                      <a:pt x="11435" y="2965"/>
                    </a:lnTo>
                    <a:lnTo>
                      <a:pt x="11435" y="1271"/>
                    </a:lnTo>
                    <a:lnTo>
                      <a:pt x="9402" y="1271"/>
                    </a:lnTo>
                    <a:lnTo>
                      <a:pt x="9402" y="2965"/>
                    </a:lnTo>
                    <a:lnTo>
                      <a:pt x="6607" y="2965"/>
                    </a:lnTo>
                    <a:lnTo>
                      <a:pt x="5845" y="4659"/>
                    </a:lnTo>
                    <a:lnTo>
                      <a:pt x="4828" y="5929"/>
                    </a:lnTo>
                    <a:lnTo>
                      <a:pt x="5845" y="9318"/>
                    </a:lnTo>
                    <a:lnTo>
                      <a:pt x="6607" y="9318"/>
                    </a:lnTo>
                    <a:lnTo>
                      <a:pt x="6607" y="11012"/>
                    </a:lnTo>
                    <a:lnTo>
                      <a:pt x="5845" y="11012"/>
                    </a:lnTo>
                    <a:lnTo>
                      <a:pt x="5845" y="12282"/>
                    </a:lnTo>
                    <a:lnTo>
                      <a:pt x="6607" y="13976"/>
                    </a:lnTo>
                    <a:lnTo>
                      <a:pt x="7624" y="15671"/>
                    </a:lnTo>
                    <a:lnTo>
                      <a:pt x="8640" y="15671"/>
                    </a:lnTo>
                    <a:lnTo>
                      <a:pt x="8640" y="13976"/>
                    </a:lnTo>
                    <a:lnTo>
                      <a:pt x="9402" y="12282"/>
                    </a:lnTo>
                    <a:lnTo>
                      <a:pt x="9402" y="13976"/>
                    </a:lnTo>
                    <a:lnTo>
                      <a:pt x="8640" y="16941"/>
                    </a:lnTo>
                    <a:lnTo>
                      <a:pt x="8640" y="18635"/>
                    </a:lnTo>
                    <a:lnTo>
                      <a:pt x="9402" y="16941"/>
                    </a:lnTo>
                    <a:lnTo>
                      <a:pt x="10419" y="16941"/>
                    </a:lnTo>
                    <a:lnTo>
                      <a:pt x="11435" y="15671"/>
                    </a:lnTo>
                    <a:lnTo>
                      <a:pt x="12198" y="16941"/>
                    </a:lnTo>
                    <a:lnTo>
                      <a:pt x="13214" y="16941"/>
                    </a:lnTo>
                    <a:lnTo>
                      <a:pt x="13214" y="15671"/>
                    </a:lnTo>
                    <a:lnTo>
                      <a:pt x="14231" y="16941"/>
                    </a:lnTo>
                    <a:lnTo>
                      <a:pt x="15247" y="18635"/>
                    </a:lnTo>
                    <a:lnTo>
                      <a:pt x="16009" y="18635"/>
                    </a:lnTo>
                    <a:lnTo>
                      <a:pt x="17026" y="20329"/>
                    </a:lnTo>
                    <a:lnTo>
                      <a:pt x="17026" y="21600"/>
                    </a:lnTo>
                    <a:lnTo>
                      <a:pt x="20838" y="21600"/>
                    </a:lnTo>
                    <a:close/>
                    <a:moveTo>
                      <a:pt x="3812" y="7624"/>
                    </a:moveTo>
                    <a:lnTo>
                      <a:pt x="4828" y="7624"/>
                    </a:lnTo>
                    <a:lnTo>
                      <a:pt x="3812" y="7624"/>
                    </a:lnTo>
                    <a:close/>
                    <a:moveTo>
                      <a:pt x="2033" y="11012"/>
                    </a:moveTo>
                    <a:lnTo>
                      <a:pt x="2033" y="9318"/>
                    </a:lnTo>
                    <a:lnTo>
                      <a:pt x="0" y="9318"/>
                    </a:lnTo>
                    <a:lnTo>
                      <a:pt x="1016" y="7624"/>
                    </a:lnTo>
                    <a:lnTo>
                      <a:pt x="3812" y="7624"/>
                    </a:lnTo>
                    <a:lnTo>
                      <a:pt x="3812" y="9318"/>
                    </a:lnTo>
                    <a:lnTo>
                      <a:pt x="2795" y="9318"/>
                    </a:lnTo>
                    <a:lnTo>
                      <a:pt x="2033" y="11012"/>
                    </a:lnTo>
                    <a:close/>
                    <a:moveTo>
                      <a:pt x="3812" y="11012"/>
                    </a:moveTo>
                    <a:lnTo>
                      <a:pt x="4828" y="11012"/>
                    </a:lnTo>
                    <a:lnTo>
                      <a:pt x="5845" y="12282"/>
                    </a:lnTo>
                    <a:lnTo>
                      <a:pt x="4828" y="12282"/>
                    </a:lnTo>
                    <a:lnTo>
                      <a:pt x="3812" y="11012"/>
                    </a:lnTo>
                    <a:close/>
                    <a:moveTo>
                      <a:pt x="0" y="18635"/>
                    </a:moveTo>
                    <a:lnTo>
                      <a:pt x="1016" y="16941"/>
                    </a:lnTo>
                    <a:lnTo>
                      <a:pt x="2033" y="15671"/>
                    </a:lnTo>
                    <a:lnTo>
                      <a:pt x="2795" y="15671"/>
                    </a:lnTo>
                    <a:lnTo>
                      <a:pt x="3812" y="13976"/>
                    </a:lnTo>
                    <a:lnTo>
                      <a:pt x="3812" y="12282"/>
                    </a:lnTo>
                    <a:lnTo>
                      <a:pt x="4828" y="12282"/>
                    </a:lnTo>
                    <a:lnTo>
                      <a:pt x="3812" y="12282"/>
                    </a:lnTo>
                    <a:lnTo>
                      <a:pt x="3812" y="11012"/>
                    </a:lnTo>
                    <a:lnTo>
                      <a:pt x="2033" y="11012"/>
                    </a:lnTo>
                    <a:lnTo>
                      <a:pt x="1016" y="12282"/>
                    </a:lnTo>
                    <a:lnTo>
                      <a:pt x="0" y="12282"/>
                    </a:lnTo>
                    <a:lnTo>
                      <a:pt x="0" y="15671"/>
                    </a:lnTo>
                    <a:lnTo>
                      <a:pt x="1016" y="15671"/>
                    </a:lnTo>
                    <a:lnTo>
                      <a:pt x="1016" y="16941"/>
                    </a:lnTo>
                    <a:lnTo>
                      <a:pt x="0" y="16941"/>
                    </a:lnTo>
                    <a:lnTo>
                      <a:pt x="0" y="186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49" name="Freeform 42"/>
              <p:cNvSpPr/>
              <p:nvPr/>
            </p:nvSpPr>
            <p:spPr>
              <a:xfrm>
                <a:off x="5836587" y="1749618"/>
                <a:ext cx="202404" cy="100532"/>
              </a:xfrm>
              <a:custGeom>
                <a:avLst/>
                <a:gdLst/>
                <a:ahLst/>
                <a:cxnLst>
                  <a:cxn ang="0">
                    <a:pos x="wd2" y="hd2"/>
                  </a:cxn>
                  <a:cxn ang="5400000">
                    <a:pos x="wd2" y="hd2"/>
                  </a:cxn>
                  <a:cxn ang="10800000">
                    <a:pos x="wd2" y="hd2"/>
                  </a:cxn>
                  <a:cxn ang="16200000">
                    <a:pos x="wd2" y="hd2"/>
                  </a:cxn>
                </a:cxnLst>
                <a:rect l="0" t="0" r="r" b="b"/>
                <a:pathLst>
                  <a:path w="21600" h="21600" extrusionOk="0">
                    <a:moveTo>
                      <a:pt x="21600" y="16615"/>
                    </a:moveTo>
                    <a:lnTo>
                      <a:pt x="21600" y="13708"/>
                    </a:lnTo>
                    <a:lnTo>
                      <a:pt x="20769" y="12046"/>
                    </a:lnTo>
                    <a:lnTo>
                      <a:pt x="19938" y="10800"/>
                    </a:lnTo>
                    <a:lnTo>
                      <a:pt x="19938" y="5815"/>
                    </a:lnTo>
                    <a:lnTo>
                      <a:pt x="16200" y="5815"/>
                    </a:lnTo>
                    <a:lnTo>
                      <a:pt x="16200" y="4569"/>
                    </a:lnTo>
                    <a:lnTo>
                      <a:pt x="15369" y="2908"/>
                    </a:lnTo>
                    <a:lnTo>
                      <a:pt x="14746" y="2908"/>
                    </a:lnTo>
                    <a:lnTo>
                      <a:pt x="13915" y="1246"/>
                    </a:lnTo>
                    <a:lnTo>
                      <a:pt x="13085" y="0"/>
                    </a:lnTo>
                    <a:lnTo>
                      <a:pt x="13085" y="1246"/>
                    </a:lnTo>
                    <a:lnTo>
                      <a:pt x="12254" y="1246"/>
                    </a:lnTo>
                    <a:lnTo>
                      <a:pt x="11631" y="0"/>
                    </a:lnTo>
                    <a:lnTo>
                      <a:pt x="10800" y="1246"/>
                    </a:lnTo>
                    <a:lnTo>
                      <a:pt x="9969" y="1246"/>
                    </a:lnTo>
                    <a:lnTo>
                      <a:pt x="9346" y="2908"/>
                    </a:lnTo>
                    <a:lnTo>
                      <a:pt x="9346" y="4569"/>
                    </a:lnTo>
                    <a:lnTo>
                      <a:pt x="9969" y="5815"/>
                    </a:lnTo>
                    <a:lnTo>
                      <a:pt x="9346" y="9138"/>
                    </a:lnTo>
                    <a:lnTo>
                      <a:pt x="8515" y="10800"/>
                    </a:lnTo>
                    <a:lnTo>
                      <a:pt x="7685" y="10800"/>
                    </a:lnTo>
                    <a:lnTo>
                      <a:pt x="7062" y="9138"/>
                    </a:lnTo>
                    <a:lnTo>
                      <a:pt x="7062" y="7477"/>
                    </a:lnTo>
                    <a:lnTo>
                      <a:pt x="5400" y="4569"/>
                    </a:lnTo>
                    <a:lnTo>
                      <a:pt x="5400" y="2908"/>
                    </a:lnTo>
                    <a:lnTo>
                      <a:pt x="4569" y="2908"/>
                    </a:lnTo>
                    <a:lnTo>
                      <a:pt x="3946" y="4569"/>
                    </a:lnTo>
                    <a:lnTo>
                      <a:pt x="3115" y="4569"/>
                    </a:lnTo>
                    <a:lnTo>
                      <a:pt x="3115" y="5815"/>
                    </a:lnTo>
                    <a:lnTo>
                      <a:pt x="2285" y="5815"/>
                    </a:lnTo>
                    <a:lnTo>
                      <a:pt x="1662" y="7477"/>
                    </a:lnTo>
                    <a:lnTo>
                      <a:pt x="1662" y="10800"/>
                    </a:lnTo>
                    <a:lnTo>
                      <a:pt x="831" y="12046"/>
                    </a:lnTo>
                    <a:lnTo>
                      <a:pt x="831" y="15369"/>
                    </a:lnTo>
                    <a:lnTo>
                      <a:pt x="0" y="15369"/>
                    </a:lnTo>
                    <a:lnTo>
                      <a:pt x="831" y="18277"/>
                    </a:lnTo>
                    <a:lnTo>
                      <a:pt x="831" y="19938"/>
                    </a:lnTo>
                    <a:lnTo>
                      <a:pt x="1662" y="18277"/>
                    </a:lnTo>
                    <a:lnTo>
                      <a:pt x="2285" y="16615"/>
                    </a:lnTo>
                    <a:lnTo>
                      <a:pt x="3946" y="15369"/>
                    </a:lnTo>
                    <a:lnTo>
                      <a:pt x="6231" y="15369"/>
                    </a:lnTo>
                    <a:lnTo>
                      <a:pt x="7062" y="16615"/>
                    </a:lnTo>
                    <a:lnTo>
                      <a:pt x="7685" y="15369"/>
                    </a:lnTo>
                    <a:lnTo>
                      <a:pt x="8515" y="15369"/>
                    </a:lnTo>
                    <a:lnTo>
                      <a:pt x="9346" y="16615"/>
                    </a:lnTo>
                    <a:lnTo>
                      <a:pt x="10800" y="16615"/>
                    </a:lnTo>
                    <a:lnTo>
                      <a:pt x="11631" y="15369"/>
                    </a:lnTo>
                    <a:lnTo>
                      <a:pt x="13085" y="16615"/>
                    </a:lnTo>
                    <a:lnTo>
                      <a:pt x="13915" y="16615"/>
                    </a:lnTo>
                    <a:lnTo>
                      <a:pt x="14746" y="19938"/>
                    </a:lnTo>
                    <a:lnTo>
                      <a:pt x="15369" y="19938"/>
                    </a:lnTo>
                    <a:lnTo>
                      <a:pt x="16200" y="21600"/>
                    </a:lnTo>
                    <a:lnTo>
                      <a:pt x="19315" y="21600"/>
                    </a:lnTo>
                    <a:lnTo>
                      <a:pt x="19938" y="19938"/>
                    </a:lnTo>
                    <a:lnTo>
                      <a:pt x="21600" y="1661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0" name="Freeform 43"/>
              <p:cNvSpPr/>
              <p:nvPr/>
            </p:nvSpPr>
            <p:spPr>
              <a:xfrm>
                <a:off x="5844372" y="1821149"/>
                <a:ext cx="157643" cy="100532"/>
              </a:xfrm>
              <a:custGeom>
                <a:avLst/>
                <a:gdLst/>
                <a:ahLst/>
                <a:cxnLst>
                  <a:cxn ang="0">
                    <a:pos x="wd2" y="hd2"/>
                  </a:cxn>
                  <a:cxn ang="5400000">
                    <a:pos x="wd2" y="hd2"/>
                  </a:cxn>
                  <a:cxn ang="10800000">
                    <a:pos x="wd2" y="hd2"/>
                  </a:cxn>
                  <a:cxn ang="16200000">
                    <a:pos x="wd2" y="hd2"/>
                  </a:cxn>
                </a:cxnLst>
                <a:rect l="0" t="0" r="r" b="b"/>
                <a:pathLst>
                  <a:path w="21600" h="21600" extrusionOk="0">
                    <a:moveTo>
                      <a:pt x="6933" y="17031"/>
                    </a:moveTo>
                    <a:lnTo>
                      <a:pt x="6933" y="13708"/>
                    </a:lnTo>
                    <a:lnTo>
                      <a:pt x="8000" y="12046"/>
                    </a:lnTo>
                    <a:lnTo>
                      <a:pt x="6933" y="12046"/>
                    </a:lnTo>
                    <a:lnTo>
                      <a:pt x="5867" y="10800"/>
                    </a:lnTo>
                    <a:lnTo>
                      <a:pt x="2933" y="10800"/>
                    </a:lnTo>
                    <a:lnTo>
                      <a:pt x="1867" y="7477"/>
                    </a:lnTo>
                    <a:lnTo>
                      <a:pt x="0" y="7477"/>
                    </a:lnTo>
                    <a:lnTo>
                      <a:pt x="0" y="4569"/>
                    </a:lnTo>
                    <a:lnTo>
                      <a:pt x="1067" y="2908"/>
                    </a:lnTo>
                    <a:lnTo>
                      <a:pt x="1867" y="1246"/>
                    </a:lnTo>
                    <a:lnTo>
                      <a:pt x="4000" y="0"/>
                    </a:lnTo>
                    <a:lnTo>
                      <a:pt x="6933" y="0"/>
                    </a:lnTo>
                    <a:lnTo>
                      <a:pt x="8000" y="1246"/>
                    </a:lnTo>
                    <a:lnTo>
                      <a:pt x="8800" y="0"/>
                    </a:lnTo>
                    <a:lnTo>
                      <a:pt x="9867" y="0"/>
                    </a:lnTo>
                    <a:lnTo>
                      <a:pt x="10933" y="1246"/>
                    </a:lnTo>
                    <a:lnTo>
                      <a:pt x="12800" y="1246"/>
                    </a:lnTo>
                    <a:lnTo>
                      <a:pt x="13867" y="0"/>
                    </a:lnTo>
                    <a:lnTo>
                      <a:pt x="15733" y="1246"/>
                    </a:lnTo>
                    <a:lnTo>
                      <a:pt x="16800" y="1246"/>
                    </a:lnTo>
                    <a:lnTo>
                      <a:pt x="17867" y="4569"/>
                    </a:lnTo>
                    <a:lnTo>
                      <a:pt x="18667" y="4569"/>
                    </a:lnTo>
                    <a:lnTo>
                      <a:pt x="19733" y="6231"/>
                    </a:lnTo>
                    <a:lnTo>
                      <a:pt x="21600" y="6231"/>
                    </a:lnTo>
                    <a:lnTo>
                      <a:pt x="20800" y="9138"/>
                    </a:lnTo>
                    <a:lnTo>
                      <a:pt x="21600" y="9138"/>
                    </a:lnTo>
                    <a:lnTo>
                      <a:pt x="21600" y="10800"/>
                    </a:lnTo>
                    <a:lnTo>
                      <a:pt x="19733" y="10800"/>
                    </a:lnTo>
                    <a:lnTo>
                      <a:pt x="18667" y="13708"/>
                    </a:lnTo>
                    <a:lnTo>
                      <a:pt x="18667" y="15369"/>
                    </a:lnTo>
                    <a:lnTo>
                      <a:pt x="19733" y="15369"/>
                    </a:lnTo>
                    <a:lnTo>
                      <a:pt x="19733" y="17031"/>
                    </a:lnTo>
                    <a:lnTo>
                      <a:pt x="17867" y="17031"/>
                    </a:lnTo>
                    <a:lnTo>
                      <a:pt x="16800" y="18277"/>
                    </a:lnTo>
                    <a:lnTo>
                      <a:pt x="15733" y="18277"/>
                    </a:lnTo>
                    <a:lnTo>
                      <a:pt x="15733" y="19938"/>
                    </a:lnTo>
                    <a:lnTo>
                      <a:pt x="13867" y="21600"/>
                    </a:lnTo>
                    <a:lnTo>
                      <a:pt x="12800" y="19938"/>
                    </a:lnTo>
                    <a:lnTo>
                      <a:pt x="11733" y="21600"/>
                    </a:lnTo>
                    <a:lnTo>
                      <a:pt x="9867" y="21600"/>
                    </a:lnTo>
                    <a:lnTo>
                      <a:pt x="9867" y="17031"/>
                    </a:lnTo>
                    <a:lnTo>
                      <a:pt x="8800" y="17031"/>
                    </a:lnTo>
                    <a:lnTo>
                      <a:pt x="8000" y="15369"/>
                    </a:lnTo>
                    <a:lnTo>
                      <a:pt x="6933" y="1703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1" name="Freeform 44"/>
              <p:cNvSpPr/>
              <p:nvPr/>
            </p:nvSpPr>
            <p:spPr>
              <a:xfrm>
                <a:off x="5924164" y="1826950"/>
                <a:ext cx="266628" cy="187531"/>
              </a:xfrm>
              <a:custGeom>
                <a:avLst/>
                <a:gdLst/>
                <a:ahLst/>
                <a:cxnLst>
                  <a:cxn ang="0">
                    <a:pos x="wd2" y="hd2"/>
                  </a:cxn>
                  <a:cxn ang="5400000">
                    <a:pos x="wd2" y="hd2"/>
                  </a:cxn>
                  <a:cxn ang="10800000">
                    <a:pos x="wd2" y="hd2"/>
                  </a:cxn>
                  <a:cxn ang="16200000">
                    <a:pos x="wd2" y="hd2"/>
                  </a:cxn>
                </a:cxnLst>
                <a:rect l="0" t="0" r="r" b="b"/>
                <a:pathLst>
                  <a:path w="21600" h="21600" extrusionOk="0">
                    <a:moveTo>
                      <a:pt x="0" y="10911"/>
                    </a:moveTo>
                    <a:lnTo>
                      <a:pt x="473" y="10911"/>
                    </a:lnTo>
                    <a:lnTo>
                      <a:pt x="1104" y="10021"/>
                    </a:lnTo>
                    <a:lnTo>
                      <a:pt x="1734" y="10911"/>
                    </a:lnTo>
                    <a:lnTo>
                      <a:pt x="2838" y="10021"/>
                    </a:lnTo>
                    <a:lnTo>
                      <a:pt x="2838" y="9130"/>
                    </a:lnTo>
                    <a:lnTo>
                      <a:pt x="3469" y="9130"/>
                    </a:lnTo>
                    <a:lnTo>
                      <a:pt x="4099" y="8462"/>
                    </a:lnTo>
                    <a:lnTo>
                      <a:pt x="5203" y="8462"/>
                    </a:lnTo>
                    <a:lnTo>
                      <a:pt x="5203" y="7571"/>
                    </a:lnTo>
                    <a:lnTo>
                      <a:pt x="4572" y="7571"/>
                    </a:lnTo>
                    <a:lnTo>
                      <a:pt x="4572" y="6680"/>
                    </a:lnTo>
                    <a:lnTo>
                      <a:pt x="5203" y="5122"/>
                    </a:lnTo>
                    <a:lnTo>
                      <a:pt x="6307" y="5122"/>
                    </a:lnTo>
                    <a:lnTo>
                      <a:pt x="6307" y="4231"/>
                    </a:lnTo>
                    <a:lnTo>
                      <a:pt x="5834" y="4231"/>
                    </a:lnTo>
                    <a:lnTo>
                      <a:pt x="6307" y="2672"/>
                    </a:lnTo>
                    <a:lnTo>
                      <a:pt x="7568" y="2672"/>
                    </a:lnTo>
                    <a:lnTo>
                      <a:pt x="8041" y="1781"/>
                    </a:lnTo>
                    <a:lnTo>
                      <a:pt x="9302" y="0"/>
                    </a:lnTo>
                    <a:lnTo>
                      <a:pt x="9933" y="0"/>
                    </a:lnTo>
                    <a:lnTo>
                      <a:pt x="10406" y="891"/>
                    </a:lnTo>
                    <a:lnTo>
                      <a:pt x="10406" y="0"/>
                    </a:lnTo>
                    <a:lnTo>
                      <a:pt x="11036" y="891"/>
                    </a:lnTo>
                    <a:lnTo>
                      <a:pt x="12140" y="891"/>
                    </a:lnTo>
                    <a:lnTo>
                      <a:pt x="12771" y="1781"/>
                    </a:lnTo>
                    <a:lnTo>
                      <a:pt x="13401" y="891"/>
                    </a:lnTo>
                    <a:lnTo>
                      <a:pt x="14505" y="891"/>
                    </a:lnTo>
                    <a:lnTo>
                      <a:pt x="14505" y="1781"/>
                    </a:lnTo>
                    <a:lnTo>
                      <a:pt x="16239" y="1781"/>
                    </a:lnTo>
                    <a:lnTo>
                      <a:pt x="16239" y="5122"/>
                    </a:lnTo>
                    <a:lnTo>
                      <a:pt x="16870" y="5790"/>
                    </a:lnTo>
                    <a:lnTo>
                      <a:pt x="17501" y="6680"/>
                    </a:lnTo>
                    <a:lnTo>
                      <a:pt x="17974" y="8462"/>
                    </a:lnTo>
                    <a:lnTo>
                      <a:pt x="18604" y="8462"/>
                    </a:lnTo>
                    <a:lnTo>
                      <a:pt x="18604" y="10021"/>
                    </a:lnTo>
                    <a:lnTo>
                      <a:pt x="19866" y="10021"/>
                    </a:lnTo>
                    <a:lnTo>
                      <a:pt x="20969" y="10911"/>
                    </a:lnTo>
                    <a:lnTo>
                      <a:pt x="20969" y="11579"/>
                    </a:lnTo>
                    <a:lnTo>
                      <a:pt x="21600" y="12470"/>
                    </a:lnTo>
                    <a:lnTo>
                      <a:pt x="20969" y="12470"/>
                    </a:lnTo>
                    <a:lnTo>
                      <a:pt x="20339" y="14252"/>
                    </a:lnTo>
                    <a:lnTo>
                      <a:pt x="19235" y="14252"/>
                    </a:lnTo>
                    <a:lnTo>
                      <a:pt x="18604" y="13361"/>
                    </a:lnTo>
                    <a:lnTo>
                      <a:pt x="18604" y="14920"/>
                    </a:lnTo>
                    <a:lnTo>
                      <a:pt x="19235" y="15810"/>
                    </a:lnTo>
                    <a:lnTo>
                      <a:pt x="19235" y="16701"/>
                    </a:lnTo>
                    <a:lnTo>
                      <a:pt x="19866" y="17369"/>
                    </a:lnTo>
                    <a:lnTo>
                      <a:pt x="19866" y="18260"/>
                    </a:lnTo>
                    <a:lnTo>
                      <a:pt x="18604" y="19151"/>
                    </a:lnTo>
                    <a:lnTo>
                      <a:pt x="17501" y="19151"/>
                    </a:lnTo>
                    <a:lnTo>
                      <a:pt x="17501" y="21600"/>
                    </a:lnTo>
                    <a:lnTo>
                      <a:pt x="16870" y="21600"/>
                    </a:lnTo>
                    <a:lnTo>
                      <a:pt x="16239" y="20709"/>
                    </a:lnTo>
                    <a:lnTo>
                      <a:pt x="14505" y="20709"/>
                    </a:lnTo>
                    <a:lnTo>
                      <a:pt x="14032" y="21600"/>
                    </a:lnTo>
                    <a:lnTo>
                      <a:pt x="13401" y="21600"/>
                    </a:lnTo>
                    <a:lnTo>
                      <a:pt x="13401" y="20709"/>
                    </a:lnTo>
                    <a:lnTo>
                      <a:pt x="12771" y="20709"/>
                    </a:lnTo>
                    <a:lnTo>
                      <a:pt x="12140" y="21600"/>
                    </a:lnTo>
                    <a:lnTo>
                      <a:pt x="11667" y="20709"/>
                    </a:lnTo>
                    <a:lnTo>
                      <a:pt x="8672" y="20709"/>
                    </a:lnTo>
                    <a:lnTo>
                      <a:pt x="8041" y="19819"/>
                    </a:lnTo>
                    <a:lnTo>
                      <a:pt x="4572" y="19819"/>
                    </a:lnTo>
                    <a:lnTo>
                      <a:pt x="2207" y="20709"/>
                    </a:lnTo>
                    <a:lnTo>
                      <a:pt x="1104" y="19819"/>
                    </a:lnTo>
                    <a:lnTo>
                      <a:pt x="473" y="19151"/>
                    </a:lnTo>
                    <a:lnTo>
                      <a:pt x="0" y="18260"/>
                    </a:lnTo>
                    <a:lnTo>
                      <a:pt x="473" y="17369"/>
                    </a:lnTo>
                    <a:lnTo>
                      <a:pt x="1104" y="16701"/>
                    </a:lnTo>
                    <a:lnTo>
                      <a:pt x="1104" y="14920"/>
                    </a:lnTo>
                    <a:lnTo>
                      <a:pt x="473" y="14252"/>
                    </a:lnTo>
                    <a:lnTo>
                      <a:pt x="473" y="13361"/>
                    </a:lnTo>
                    <a:lnTo>
                      <a:pt x="0" y="11579"/>
                    </a:lnTo>
                    <a:lnTo>
                      <a:pt x="0" y="109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2" name="Freeform 45"/>
              <p:cNvSpPr/>
              <p:nvPr/>
            </p:nvSpPr>
            <p:spPr>
              <a:xfrm>
                <a:off x="5902761" y="1977746"/>
                <a:ext cx="525468" cy="293860"/>
              </a:xfrm>
              <a:custGeom>
                <a:avLst/>
                <a:gdLst/>
                <a:ahLst/>
                <a:cxnLst>
                  <a:cxn ang="0">
                    <a:pos x="wd2" y="hd2"/>
                  </a:cxn>
                  <a:cxn ang="5400000">
                    <a:pos x="wd2" y="hd2"/>
                  </a:cxn>
                  <a:cxn ang="10800000">
                    <a:pos x="wd2" y="hd2"/>
                  </a:cxn>
                  <a:cxn ang="16200000">
                    <a:pos x="wd2" y="hd2"/>
                  </a:cxn>
                </a:cxnLst>
                <a:rect l="0" t="0" r="r" b="b"/>
                <a:pathLst>
                  <a:path w="21600" h="21600" extrusionOk="0">
                    <a:moveTo>
                      <a:pt x="1440" y="1563"/>
                    </a:moveTo>
                    <a:lnTo>
                      <a:pt x="2000" y="2132"/>
                    </a:lnTo>
                    <a:lnTo>
                      <a:pt x="3200" y="1563"/>
                    </a:lnTo>
                    <a:lnTo>
                      <a:pt x="4960" y="1563"/>
                    </a:lnTo>
                    <a:lnTo>
                      <a:pt x="5280" y="2132"/>
                    </a:lnTo>
                    <a:lnTo>
                      <a:pt x="6800" y="2132"/>
                    </a:lnTo>
                    <a:lnTo>
                      <a:pt x="7040" y="2700"/>
                    </a:lnTo>
                    <a:lnTo>
                      <a:pt x="7360" y="2132"/>
                    </a:lnTo>
                    <a:lnTo>
                      <a:pt x="7680" y="2132"/>
                    </a:lnTo>
                    <a:lnTo>
                      <a:pt x="7680" y="2700"/>
                    </a:lnTo>
                    <a:lnTo>
                      <a:pt x="8000" y="2700"/>
                    </a:lnTo>
                    <a:lnTo>
                      <a:pt x="8240" y="2132"/>
                    </a:lnTo>
                    <a:lnTo>
                      <a:pt x="9120" y="2132"/>
                    </a:lnTo>
                    <a:lnTo>
                      <a:pt x="9440" y="2700"/>
                    </a:lnTo>
                    <a:lnTo>
                      <a:pt x="9760" y="2700"/>
                    </a:lnTo>
                    <a:lnTo>
                      <a:pt x="9760" y="1137"/>
                    </a:lnTo>
                    <a:lnTo>
                      <a:pt x="10320" y="1137"/>
                    </a:lnTo>
                    <a:lnTo>
                      <a:pt x="10960" y="568"/>
                    </a:lnTo>
                    <a:lnTo>
                      <a:pt x="11200" y="568"/>
                    </a:lnTo>
                    <a:lnTo>
                      <a:pt x="11200" y="0"/>
                    </a:lnTo>
                    <a:lnTo>
                      <a:pt x="13600" y="0"/>
                    </a:lnTo>
                    <a:lnTo>
                      <a:pt x="13600" y="1137"/>
                    </a:lnTo>
                    <a:lnTo>
                      <a:pt x="13920" y="1137"/>
                    </a:lnTo>
                    <a:lnTo>
                      <a:pt x="13920" y="1563"/>
                    </a:lnTo>
                    <a:lnTo>
                      <a:pt x="14160" y="2700"/>
                    </a:lnTo>
                    <a:lnTo>
                      <a:pt x="14800" y="2132"/>
                    </a:lnTo>
                    <a:lnTo>
                      <a:pt x="15040" y="2700"/>
                    </a:lnTo>
                    <a:lnTo>
                      <a:pt x="15040" y="3268"/>
                    </a:lnTo>
                    <a:lnTo>
                      <a:pt x="15360" y="3268"/>
                    </a:lnTo>
                    <a:lnTo>
                      <a:pt x="15360" y="3695"/>
                    </a:lnTo>
                    <a:lnTo>
                      <a:pt x="16240" y="5258"/>
                    </a:lnTo>
                    <a:lnTo>
                      <a:pt x="16240" y="4832"/>
                    </a:lnTo>
                    <a:lnTo>
                      <a:pt x="16880" y="5258"/>
                    </a:lnTo>
                    <a:lnTo>
                      <a:pt x="17440" y="5258"/>
                    </a:lnTo>
                    <a:lnTo>
                      <a:pt x="17760" y="4832"/>
                    </a:lnTo>
                    <a:lnTo>
                      <a:pt x="18000" y="4832"/>
                    </a:lnTo>
                    <a:lnTo>
                      <a:pt x="18320" y="5826"/>
                    </a:lnTo>
                    <a:lnTo>
                      <a:pt x="18640" y="6395"/>
                    </a:lnTo>
                    <a:lnTo>
                      <a:pt x="19840" y="6395"/>
                    </a:lnTo>
                    <a:lnTo>
                      <a:pt x="20080" y="6963"/>
                    </a:lnTo>
                    <a:lnTo>
                      <a:pt x="20400" y="6395"/>
                    </a:lnTo>
                    <a:lnTo>
                      <a:pt x="20720" y="6963"/>
                    </a:lnTo>
                    <a:lnTo>
                      <a:pt x="21280" y="6963"/>
                    </a:lnTo>
                    <a:lnTo>
                      <a:pt x="21280" y="7389"/>
                    </a:lnTo>
                    <a:lnTo>
                      <a:pt x="21600" y="7389"/>
                    </a:lnTo>
                    <a:lnTo>
                      <a:pt x="21600" y="7958"/>
                    </a:lnTo>
                    <a:lnTo>
                      <a:pt x="21280" y="8526"/>
                    </a:lnTo>
                    <a:lnTo>
                      <a:pt x="20960" y="8526"/>
                    </a:lnTo>
                    <a:lnTo>
                      <a:pt x="20960" y="9521"/>
                    </a:lnTo>
                    <a:lnTo>
                      <a:pt x="21600" y="10658"/>
                    </a:lnTo>
                    <a:lnTo>
                      <a:pt x="21280" y="11084"/>
                    </a:lnTo>
                    <a:lnTo>
                      <a:pt x="21280" y="11653"/>
                    </a:lnTo>
                    <a:lnTo>
                      <a:pt x="20960" y="12221"/>
                    </a:lnTo>
                    <a:lnTo>
                      <a:pt x="20400" y="12221"/>
                    </a:lnTo>
                    <a:lnTo>
                      <a:pt x="20080" y="12647"/>
                    </a:lnTo>
                    <a:lnTo>
                      <a:pt x="20080" y="13216"/>
                    </a:lnTo>
                    <a:lnTo>
                      <a:pt x="19840" y="13784"/>
                    </a:lnTo>
                    <a:lnTo>
                      <a:pt x="19840" y="14353"/>
                    </a:lnTo>
                    <a:lnTo>
                      <a:pt x="19840" y="13784"/>
                    </a:lnTo>
                    <a:lnTo>
                      <a:pt x="19520" y="13784"/>
                    </a:lnTo>
                    <a:lnTo>
                      <a:pt x="19200" y="14353"/>
                    </a:lnTo>
                    <a:lnTo>
                      <a:pt x="18640" y="14353"/>
                    </a:lnTo>
                    <a:lnTo>
                      <a:pt x="18640" y="14779"/>
                    </a:lnTo>
                    <a:lnTo>
                      <a:pt x="18000" y="14779"/>
                    </a:lnTo>
                    <a:lnTo>
                      <a:pt x="17760" y="15347"/>
                    </a:lnTo>
                    <a:lnTo>
                      <a:pt x="17440" y="15347"/>
                    </a:lnTo>
                    <a:lnTo>
                      <a:pt x="17440" y="15916"/>
                    </a:lnTo>
                    <a:lnTo>
                      <a:pt x="16880" y="15347"/>
                    </a:lnTo>
                    <a:lnTo>
                      <a:pt x="16560" y="15916"/>
                    </a:lnTo>
                    <a:lnTo>
                      <a:pt x="16240" y="15347"/>
                    </a:lnTo>
                    <a:lnTo>
                      <a:pt x="16240" y="15916"/>
                    </a:lnTo>
                    <a:lnTo>
                      <a:pt x="16560" y="15916"/>
                    </a:lnTo>
                    <a:lnTo>
                      <a:pt x="16240" y="16342"/>
                    </a:lnTo>
                    <a:lnTo>
                      <a:pt x="16240" y="16911"/>
                    </a:lnTo>
                    <a:lnTo>
                      <a:pt x="15920" y="16911"/>
                    </a:lnTo>
                    <a:lnTo>
                      <a:pt x="16240" y="16342"/>
                    </a:lnTo>
                    <a:lnTo>
                      <a:pt x="16240" y="15916"/>
                    </a:lnTo>
                    <a:lnTo>
                      <a:pt x="15920" y="15916"/>
                    </a:lnTo>
                    <a:lnTo>
                      <a:pt x="15680" y="16911"/>
                    </a:lnTo>
                    <a:lnTo>
                      <a:pt x="14480" y="16911"/>
                    </a:lnTo>
                    <a:lnTo>
                      <a:pt x="14480" y="17479"/>
                    </a:lnTo>
                    <a:lnTo>
                      <a:pt x="15040" y="17479"/>
                    </a:lnTo>
                    <a:lnTo>
                      <a:pt x="15360" y="17905"/>
                    </a:lnTo>
                    <a:lnTo>
                      <a:pt x="15680" y="17905"/>
                    </a:lnTo>
                    <a:lnTo>
                      <a:pt x="15360" y="17905"/>
                    </a:lnTo>
                    <a:lnTo>
                      <a:pt x="15360" y="18474"/>
                    </a:lnTo>
                    <a:lnTo>
                      <a:pt x="15920" y="18474"/>
                    </a:lnTo>
                    <a:lnTo>
                      <a:pt x="15920" y="19042"/>
                    </a:lnTo>
                    <a:lnTo>
                      <a:pt x="16240" y="19042"/>
                    </a:lnTo>
                    <a:lnTo>
                      <a:pt x="16560" y="19611"/>
                    </a:lnTo>
                    <a:lnTo>
                      <a:pt x="16560" y="19042"/>
                    </a:lnTo>
                    <a:lnTo>
                      <a:pt x="15680" y="17479"/>
                    </a:lnTo>
                    <a:lnTo>
                      <a:pt x="15680" y="16911"/>
                    </a:lnTo>
                    <a:lnTo>
                      <a:pt x="15920" y="17479"/>
                    </a:lnTo>
                    <a:lnTo>
                      <a:pt x="15920" y="17905"/>
                    </a:lnTo>
                    <a:lnTo>
                      <a:pt x="16560" y="19042"/>
                    </a:lnTo>
                    <a:lnTo>
                      <a:pt x="17440" y="19042"/>
                    </a:lnTo>
                    <a:lnTo>
                      <a:pt x="17440" y="18474"/>
                    </a:lnTo>
                    <a:lnTo>
                      <a:pt x="18320" y="18474"/>
                    </a:lnTo>
                    <a:lnTo>
                      <a:pt x="18000" y="19042"/>
                    </a:lnTo>
                    <a:lnTo>
                      <a:pt x="18000" y="19611"/>
                    </a:lnTo>
                    <a:lnTo>
                      <a:pt x="17440" y="20037"/>
                    </a:lnTo>
                    <a:lnTo>
                      <a:pt x="16880" y="19611"/>
                    </a:lnTo>
                    <a:lnTo>
                      <a:pt x="16560" y="20037"/>
                    </a:lnTo>
                    <a:lnTo>
                      <a:pt x="16560" y="20605"/>
                    </a:lnTo>
                    <a:lnTo>
                      <a:pt x="15920" y="20605"/>
                    </a:lnTo>
                    <a:lnTo>
                      <a:pt x="15360" y="21174"/>
                    </a:lnTo>
                    <a:lnTo>
                      <a:pt x="15040" y="21600"/>
                    </a:lnTo>
                    <a:lnTo>
                      <a:pt x="14480" y="21600"/>
                    </a:lnTo>
                    <a:lnTo>
                      <a:pt x="14160" y="21174"/>
                    </a:lnTo>
                    <a:lnTo>
                      <a:pt x="14480" y="20037"/>
                    </a:lnTo>
                    <a:lnTo>
                      <a:pt x="14160" y="19611"/>
                    </a:lnTo>
                    <a:lnTo>
                      <a:pt x="13920" y="19611"/>
                    </a:lnTo>
                    <a:lnTo>
                      <a:pt x="13600" y="19042"/>
                    </a:lnTo>
                    <a:lnTo>
                      <a:pt x="13280" y="19611"/>
                    </a:lnTo>
                    <a:lnTo>
                      <a:pt x="13600" y="18474"/>
                    </a:lnTo>
                    <a:lnTo>
                      <a:pt x="13920" y="18474"/>
                    </a:lnTo>
                    <a:lnTo>
                      <a:pt x="14160" y="17905"/>
                    </a:lnTo>
                    <a:lnTo>
                      <a:pt x="14480" y="17905"/>
                    </a:lnTo>
                    <a:lnTo>
                      <a:pt x="14160" y="17905"/>
                    </a:lnTo>
                    <a:lnTo>
                      <a:pt x="14160" y="16911"/>
                    </a:lnTo>
                    <a:lnTo>
                      <a:pt x="13920" y="17479"/>
                    </a:lnTo>
                    <a:lnTo>
                      <a:pt x="13600" y="16911"/>
                    </a:lnTo>
                    <a:lnTo>
                      <a:pt x="13280" y="16911"/>
                    </a:lnTo>
                    <a:lnTo>
                      <a:pt x="12960" y="17479"/>
                    </a:lnTo>
                    <a:lnTo>
                      <a:pt x="12720" y="16911"/>
                    </a:lnTo>
                    <a:lnTo>
                      <a:pt x="12400" y="16911"/>
                    </a:lnTo>
                    <a:lnTo>
                      <a:pt x="12400" y="16342"/>
                    </a:lnTo>
                    <a:lnTo>
                      <a:pt x="11520" y="16342"/>
                    </a:lnTo>
                    <a:lnTo>
                      <a:pt x="11520" y="15916"/>
                    </a:lnTo>
                    <a:lnTo>
                      <a:pt x="12400" y="15916"/>
                    </a:lnTo>
                    <a:lnTo>
                      <a:pt x="12080" y="15347"/>
                    </a:lnTo>
                    <a:lnTo>
                      <a:pt x="11840" y="15916"/>
                    </a:lnTo>
                    <a:lnTo>
                      <a:pt x="11520" y="15916"/>
                    </a:lnTo>
                    <a:lnTo>
                      <a:pt x="11520" y="15347"/>
                    </a:lnTo>
                    <a:lnTo>
                      <a:pt x="11200" y="15916"/>
                    </a:lnTo>
                    <a:lnTo>
                      <a:pt x="10960" y="15916"/>
                    </a:lnTo>
                    <a:lnTo>
                      <a:pt x="10640" y="16342"/>
                    </a:lnTo>
                    <a:lnTo>
                      <a:pt x="10640" y="16911"/>
                    </a:lnTo>
                    <a:lnTo>
                      <a:pt x="10320" y="17479"/>
                    </a:lnTo>
                    <a:lnTo>
                      <a:pt x="10000" y="18474"/>
                    </a:lnTo>
                    <a:lnTo>
                      <a:pt x="9760" y="18474"/>
                    </a:lnTo>
                    <a:lnTo>
                      <a:pt x="9760" y="19611"/>
                    </a:lnTo>
                    <a:lnTo>
                      <a:pt x="9440" y="19042"/>
                    </a:lnTo>
                    <a:lnTo>
                      <a:pt x="9120" y="19042"/>
                    </a:lnTo>
                    <a:lnTo>
                      <a:pt x="8880" y="19611"/>
                    </a:lnTo>
                    <a:lnTo>
                      <a:pt x="8000" y="19611"/>
                    </a:lnTo>
                    <a:lnTo>
                      <a:pt x="7680" y="19042"/>
                    </a:lnTo>
                    <a:lnTo>
                      <a:pt x="8000" y="18474"/>
                    </a:lnTo>
                    <a:lnTo>
                      <a:pt x="8240" y="18474"/>
                    </a:lnTo>
                    <a:lnTo>
                      <a:pt x="8560" y="17479"/>
                    </a:lnTo>
                    <a:lnTo>
                      <a:pt x="8560" y="16342"/>
                    </a:lnTo>
                    <a:lnTo>
                      <a:pt x="8880" y="16342"/>
                    </a:lnTo>
                    <a:lnTo>
                      <a:pt x="9120" y="15916"/>
                    </a:lnTo>
                    <a:lnTo>
                      <a:pt x="9440" y="16342"/>
                    </a:lnTo>
                    <a:lnTo>
                      <a:pt x="9760" y="16342"/>
                    </a:lnTo>
                    <a:lnTo>
                      <a:pt x="9760" y="14779"/>
                    </a:lnTo>
                    <a:lnTo>
                      <a:pt x="9440" y="14779"/>
                    </a:lnTo>
                    <a:lnTo>
                      <a:pt x="8880" y="14353"/>
                    </a:lnTo>
                    <a:lnTo>
                      <a:pt x="8880" y="13784"/>
                    </a:lnTo>
                    <a:lnTo>
                      <a:pt x="8560" y="13784"/>
                    </a:lnTo>
                    <a:lnTo>
                      <a:pt x="8560" y="12647"/>
                    </a:lnTo>
                    <a:lnTo>
                      <a:pt x="8240" y="12221"/>
                    </a:lnTo>
                    <a:lnTo>
                      <a:pt x="8000" y="11653"/>
                    </a:lnTo>
                    <a:lnTo>
                      <a:pt x="7360" y="11653"/>
                    </a:lnTo>
                    <a:lnTo>
                      <a:pt x="6800" y="11084"/>
                    </a:lnTo>
                    <a:lnTo>
                      <a:pt x="6480" y="11084"/>
                    </a:lnTo>
                    <a:lnTo>
                      <a:pt x="6160" y="10658"/>
                    </a:lnTo>
                    <a:lnTo>
                      <a:pt x="5920" y="10658"/>
                    </a:lnTo>
                    <a:lnTo>
                      <a:pt x="5920" y="11084"/>
                    </a:lnTo>
                    <a:lnTo>
                      <a:pt x="5600" y="10658"/>
                    </a:lnTo>
                    <a:lnTo>
                      <a:pt x="5600" y="11084"/>
                    </a:lnTo>
                    <a:lnTo>
                      <a:pt x="5280" y="10658"/>
                    </a:lnTo>
                    <a:lnTo>
                      <a:pt x="5280" y="12221"/>
                    </a:lnTo>
                    <a:lnTo>
                      <a:pt x="4960" y="12221"/>
                    </a:lnTo>
                    <a:lnTo>
                      <a:pt x="4720" y="12647"/>
                    </a:lnTo>
                    <a:lnTo>
                      <a:pt x="3840" y="12647"/>
                    </a:lnTo>
                    <a:lnTo>
                      <a:pt x="3520" y="13216"/>
                    </a:lnTo>
                    <a:lnTo>
                      <a:pt x="2640" y="13216"/>
                    </a:lnTo>
                    <a:lnTo>
                      <a:pt x="2640" y="12647"/>
                    </a:lnTo>
                    <a:lnTo>
                      <a:pt x="1760" y="12647"/>
                    </a:lnTo>
                    <a:lnTo>
                      <a:pt x="1440" y="12221"/>
                    </a:lnTo>
                    <a:lnTo>
                      <a:pt x="560" y="12221"/>
                    </a:lnTo>
                    <a:lnTo>
                      <a:pt x="240" y="11653"/>
                    </a:lnTo>
                    <a:lnTo>
                      <a:pt x="0" y="11084"/>
                    </a:lnTo>
                    <a:lnTo>
                      <a:pt x="0" y="10658"/>
                    </a:lnTo>
                    <a:lnTo>
                      <a:pt x="240" y="9521"/>
                    </a:lnTo>
                    <a:lnTo>
                      <a:pt x="560" y="9521"/>
                    </a:lnTo>
                    <a:lnTo>
                      <a:pt x="560" y="8526"/>
                    </a:lnTo>
                    <a:lnTo>
                      <a:pt x="1440" y="6963"/>
                    </a:lnTo>
                    <a:lnTo>
                      <a:pt x="1440" y="6395"/>
                    </a:lnTo>
                    <a:lnTo>
                      <a:pt x="1760" y="5826"/>
                    </a:lnTo>
                    <a:lnTo>
                      <a:pt x="2000" y="5826"/>
                    </a:lnTo>
                    <a:lnTo>
                      <a:pt x="2000" y="5258"/>
                    </a:lnTo>
                    <a:lnTo>
                      <a:pt x="1760" y="4832"/>
                    </a:lnTo>
                    <a:lnTo>
                      <a:pt x="2000" y="4263"/>
                    </a:lnTo>
                    <a:lnTo>
                      <a:pt x="1760" y="4263"/>
                    </a:lnTo>
                    <a:lnTo>
                      <a:pt x="1440" y="3695"/>
                    </a:lnTo>
                    <a:lnTo>
                      <a:pt x="1440" y="156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3" name="Freeform 46"/>
              <p:cNvSpPr/>
              <p:nvPr/>
            </p:nvSpPr>
            <p:spPr>
              <a:xfrm>
                <a:off x="6031206" y="2122740"/>
                <a:ext cx="108986" cy="114066"/>
              </a:xfrm>
              <a:custGeom>
                <a:avLst/>
                <a:gdLst/>
                <a:ahLst/>
                <a:cxnLst>
                  <a:cxn ang="0">
                    <a:pos x="wd2" y="hd2"/>
                  </a:cxn>
                  <a:cxn ang="5400000">
                    <a:pos x="wd2" y="hd2"/>
                  </a:cxn>
                  <a:cxn ang="10800000">
                    <a:pos x="wd2" y="hd2"/>
                  </a:cxn>
                  <a:cxn ang="16200000">
                    <a:pos x="wd2" y="hd2"/>
                  </a:cxn>
                </a:cxnLst>
                <a:rect l="0" t="0" r="r" b="b"/>
                <a:pathLst>
                  <a:path w="21600" h="21600" extrusionOk="0">
                    <a:moveTo>
                      <a:pt x="0" y="4027"/>
                    </a:moveTo>
                    <a:lnTo>
                      <a:pt x="0" y="0"/>
                    </a:lnTo>
                    <a:lnTo>
                      <a:pt x="1543" y="1098"/>
                    </a:lnTo>
                    <a:lnTo>
                      <a:pt x="1543" y="0"/>
                    </a:lnTo>
                    <a:lnTo>
                      <a:pt x="3086" y="1098"/>
                    </a:lnTo>
                    <a:lnTo>
                      <a:pt x="3086" y="0"/>
                    </a:lnTo>
                    <a:lnTo>
                      <a:pt x="4243" y="0"/>
                    </a:lnTo>
                    <a:lnTo>
                      <a:pt x="5786" y="1098"/>
                    </a:lnTo>
                    <a:lnTo>
                      <a:pt x="7329" y="1098"/>
                    </a:lnTo>
                    <a:lnTo>
                      <a:pt x="10029" y="2563"/>
                    </a:lnTo>
                    <a:lnTo>
                      <a:pt x="13114" y="2563"/>
                    </a:lnTo>
                    <a:lnTo>
                      <a:pt x="14271" y="4027"/>
                    </a:lnTo>
                    <a:lnTo>
                      <a:pt x="15814" y="5125"/>
                    </a:lnTo>
                    <a:lnTo>
                      <a:pt x="15814" y="8054"/>
                    </a:lnTo>
                    <a:lnTo>
                      <a:pt x="17357" y="8054"/>
                    </a:lnTo>
                    <a:lnTo>
                      <a:pt x="17357" y="9519"/>
                    </a:lnTo>
                    <a:lnTo>
                      <a:pt x="20057" y="10617"/>
                    </a:lnTo>
                    <a:lnTo>
                      <a:pt x="21600" y="10617"/>
                    </a:lnTo>
                    <a:lnTo>
                      <a:pt x="21600" y="14644"/>
                    </a:lnTo>
                    <a:lnTo>
                      <a:pt x="20057" y="14644"/>
                    </a:lnTo>
                    <a:lnTo>
                      <a:pt x="18514" y="13546"/>
                    </a:lnTo>
                    <a:lnTo>
                      <a:pt x="17357" y="14644"/>
                    </a:lnTo>
                    <a:lnTo>
                      <a:pt x="15814" y="14644"/>
                    </a:lnTo>
                    <a:lnTo>
                      <a:pt x="15814" y="17573"/>
                    </a:lnTo>
                    <a:lnTo>
                      <a:pt x="14271" y="20136"/>
                    </a:lnTo>
                    <a:lnTo>
                      <a:pt x="13114" y="20136"/>
                    </a:lnTo>
                    <a:lnTo>
                      <a:pt x="11571" y="21600"/>
                    </a:lnTo>
                    <a:lnTo>
                      <a:pt x="11571" y="14644"/>
                    </a:lnTo>
                    <a:lnTo>
                      <a:pt x="10029" y="12081"/>
                    </a:lnTo>
                    <a:lnTo>
                      <a:pt x="10029" y="10617"/>
                    </a:lnTo>
                    <a:lnTo>
                      <a:pt x="5786" y="9519"/>
                    </a:lnTo>
                    <a:lnTo>
                      <a:pt x="5786" y="8054"/>
                    </a:lnTo>
                    <a:lnTo>
                      <a:pt x="4243" y="5125"/>
                    </a:lnTo>
                    <a:lnTo>
                      <a:pt x="3086" y="4027"/>
                    </a:lnTo>
                    <a:lnTo>
                      <a:pt x="0" y="402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4" name="Freeform 47"/>
              <p:cNvSpPr/>
              <p:nvPr/>
            </p:nvSpPr>
            <p:spPr>
              <a:xfrm>
                <a:off x="5857995" y="2144008"/>
                <a:ext cx="282197" cy="156598"/>
              </a:xfrm>
              <a:custGeom>
                <a:avLst/>
                <a:gdLst/>
                <a:ahLst/>
                <a:cxnLst>
                  <a:cxn ang="0">
                    <a:pos x="wd2" y="hd2"/>
                  </a:cxn>
                  <a:cxn ang="5400000">
                    <a:pos x="wd2" y="hd2"/>
                  </a:cxn>
                  <a:cxn ang="10800000">
                    <a:pos x="wd2" y="hd2"/>
                  </a:cxn>
                  <a:cxn ang="16200000">
                    <a:pos x="wd2" y="hd2"/>
                  </a:cxn>
                </a:cxnLst>
                <a:rect l="0" t="0" r="r" b="b"/>
                <a:pathLst>
                  <a:path w="21600" h="21600" extrusionOk="0">
                    <a:moveTo>
                      <a:pt x="4469" y="0"/>
                    </a:moveTo>
                    <a:lnTo>
                      <a:pt x="6108" y="0"/>
                    </a:lnTo>
                    <a:lnTo>
                      <a:pt x="6703" y="800"/>
                    </a:lnTo>
                    <a:lnTo>
                      <a:pt x="8342" y="800"/>
                    </a:lnTo>
                    <a:lnTo>
                      <a:pt x="8342" y="1867"/>
                    </a:lnTo>
                    <a:lnTo>
                      <a:pt x="9981" y="1867"/>
                    </a:lnTo>
                    <a:lnTo>
                      <a:pt x="10577" y="800"/>
                    </a:lnTo>
                    <a:lnTo>
                      <a:pt x="12215" y="800"/>
                    </a:lnTo>
                    <a:lnTo>
                      <a:pt x="12662" y="0"/>
                    </a:lnTo>
                    <a:lnTo>
                      <a:pt x="14450" y="0"/>
                    </a:lnTo>
                    <a:lnTo>
                      <a:pt x="14897" y="800"/>
                    </a:lnTo>
                    <a:lnTo>
                      <a:pt x="15492" y="2933"/>
                    </a:lnTo>
                    <a:lnTo>
                      <a:pt x="15492" y="4000"/>
                    </a:lnTo>
                    <a:lnTo>
                      <a:pt x="17131" y="4800"/>
                    </a:lnTo>
                    <a:lnTo>
                      <a:pt x="17131" y="5867"/>
                    </a:lnTo>
                    <a:lnTo>
                      <a:pt x="17727" y="7733"/>
                    </a:lnTo>
                    <a:lnTo>
                      <a:pt x="17727" y="11733"/>
                    </a:lnTo>
                    <a:lnTo>
                      <a:pt x="18323" y="13867"/>
                    </a:lnTo>
                    <a:lnTo>
                      <a:pt x="19961" y="13867"/>
                    </a:lnTo>
                    <a:lnTo>
                      <a:pt x="20408" y="12800"/>
                    </a:lnTo>
                    <a:lnTo>
                      <a:pt x="21004" y="12800"/>
                    </a:lnTo>
                    <a:lnTo>
                      <a:pt x="21600" y="13867"/>
                    </a:lnTo>
                    <a:lnTo>
                      <a:pt x="21004" y="13867"/>
                    </a:lnTo>
                    <a:lnTo>
                      <a:pt x="21600" y="14667"/>
                    </a:lnTo>
                    <a:lnTo>
                      <a:pt x="21004" y="15733"/>
                    </a:lnTo>
                    <a:lnTo>
                      <a:pt x="20408" y="15733"/>
                    </a:lnTo>
                    <a:lnTo>
                      <a:pt x="19961" y="16800"/>
                    </a:lnTo>
                    <a:lnTo>
                      <a:pt x="19366" y="16800"/>
                    </a:lnTo>
                    <a:lnTo>
                      <a:pt x="19366" y="20800"/>
                    </a:lnTo>
                    <a:lnTo>
                      <a:pt x="18770" y="20800"/>
                    </a:lnTo>
                    <a:lnTo>
                      <a:pt x="18323" y="19733"/>
                    </a:lnTo>
                    <a:lnTo>
                      <a:pt x="17727" y="20800"/>
                    </a:lnTo>
                    <a:lnTo>
                      <a:pt x="17131" y="19733"/>
                    </a:lnTo>
                    <a:lnTo>
                      <a:pt x="14897" y="19733"/>
                    </a:lnTo>
                    <a:lnTo>
                      <a:pt x="13854" y="20800"/>
                    </a:lnTo>
                    <a:lnTo>
                      <a:pt x="13258" y="20800"/>
                    </a:lnTo>
                    <a:lnTo>
                      <a:pt x="12662" y="21600"/>
                    </a:lnTo>
                    <a:lnTo>
                      <a:pt x="7746" y="21600"/>
                    </a:lnTo>
                    <a:lnTo>
                      <a:pt x="7746" y="20800"/>
                    </a:lnTo>
                    <a:lnTo>
                      <a:pt x="7150" y="20800"/>
                    </a:lnTo>
                    <a:lnTo>
                      <a:pt x="6703" y="21600"/>
                    </a:lnTo>
                    <a:lnTo>
                      <a:pt x="6108" y="20800"/>
                    </a:lnTo>
                    <a:lnTo>
                      <a:pt x="6703" y="20800"/>
                    </a:lnTo>
                    <a:lnTo>
                      <a:pt x="6703" y="19733"/>
                    </a:lnTo>
                    <a:lnTo>
                      <a:pt x="5512" y="19733"/>
                    </a:lnTo>
                    <a:lnTo>
                      <a:pt x="5512" y="18667"/>
                    </a:lnTo>
                    <a:lnTo>
                      <a:pt x="5065" y="17600"/>
                    </a:lnTo>
                    <a:lnTo>
                      <a:pt x="5512" y="16800"/>
                    </a:lnTo>
                    <a:lnTo>
                      <a:pt x="5065" y="16800"/>
                    </a:lnTo>
                    <a:lnTo>
                      <a:pt x="4469" y="17600"/>
                    </a:lnTo>
                    <a:lnTo>
                      <a:pt x="3426" y="17600"/>
                    </a:lnTo>
                    <a:lnTo>
                      <a:pt x="3426" y="16800"/>
                    </a:lnTo>
                    <a:lnTo>
                      <a:pt x="2234" y="16800"/>
                    </a:lnTo>
                    <a:lnTo>
                      <a:pt x="2234" y="15733"/>
                    </a:lnTo>
                    <a:lnTo>
                      <a:pt x="2830" y="14667"/>
                    </a:lnTo>
                    <a:lnTo>
                      <a:pt x="2234" y="14667"/>
                    </a:lnTo>
                    <a:lnTo>
                      <a:pt x="1192" y="13867"/>
                    </a:lnTo>
                    <a:lnTo>
                      <a:pt x="1192" y="12800"/>
                    </a:lnTo>
                    <a:lnTo>
                      <a:pt x="0" y="10667"/>
                    </a:lnTo>
                    <a:lnTo>
                      <a:pt x="596" y="9867"/>
                    </a:lnTo>
                    <a:lnTo>
                      <a:pt x="1192" y="8800"/>
                    </a:lnTo>
                    <a:lnTo>
                      <a:pt x="2234" y="8800"/>
                    </a:lnTo>
                    <a:lnTo>
                      <a:pt x="2234" y="7733"/>
                    </a:lnTo>
                    <a:lnTo>
                      <a:pt x="2830" y="5867"/>
                    </a:lnTo>
                    <a:lnTo>
                      <a:pt x="3426" y="2933"/>
                    </a:lnTo>
                    <a:lnTo>
                      <a:pt x="3873" y="1867"/>
                    </a:lnTo>
                    <a:lnTo>
                      <a:pt x="4469" y="1867"/>
                    </a:lnTo>
                    <a:lnTo>
                      <a:pt x="5065" y="800"/>
                    </a:lnTo>
                    <a:lnTo>
                      <a:pt x="4469"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5" name="Freeform 48"/>
              <p:cNvSpPr/>
              <p:nvPr/>
            </p:nvSpPr>
            <p:spPr>
              <a:xfrm>
                <a:off x="5735387" y="2128541"/>
                <a:ext cx="188781" cy="108265"/>
              </a:xfrm>
              <a:custGeom>
                <a:avLst/>
                <a:gdLst/>
                <a:ahLst/>
                <a:cxnLst>
                  <a:cxn ang="0">
                    <a:pos x="wd2" y="hd2"/>
                  </a:cxn>
                  <a:cxn ang="5400000">
                    <a:pos x="wd2" y="hd2"/>
                  </a:cxn>
                  <a:cxn ang="10800000">
                    <a:pos x="wd2" y="hd2"/>
                  </a:cxn>
                  <a:cxn ang="16200000">
                    <a:pos x="wd2" y="hd2"/>
                  </a:cxn>
                </a:cxnLst>
                <a:rect l="0" t="0" r="r" b="b"/>
                <a:pathLst>
                  <a:path w="21600" h="21600" extrusionOk="0">
                    <a:moveTo>
                      <a:pt x="14029" y="18514"/>
                    </a:moveTo>
                    <a:lnTo>
                      <a:pt x="14920" y="17357"/>
                    </a:lnTo>
                    <a:lnTo>
                      <a:pt x="15810" y="15814"/>
                    </a:lnTo>
                    <a:lnTo>
                      <a:pt x="17369" y="15814"/>
                    </a:lnTo>
                    <a:lnTo>
                      <a:pt x="17369" y="14271"/>
                    </a:lnTo>
                    <a:lnTo>
                      <a:pt x="18260" y="11571"/>
                    </a:lnTo>
                    <a:lnTo>
                      <a:pt x="19151" y="7329"/>
                    </a:lnTo>
                    <a:lnTo>
                      <a:pt x="19819" y="5786"/>
                    </a:lnTo>
                    <a:lnTo>
                      <a:pt x="20709" y="5786"/>
                    </a:lnTo>
                    <a:lnTo>
                      <a:pt x="21600" y="4243"/>
                    </a:lnTo>
                    <a:lnTo>
                      <a:pt x="20709" y="3086"/>
                    </a:lnTo>
                    <a:lnTo>
                      <a:pt x="19819" y="1543"/>
                    </a:lnTo>
                    <a:lnTo>
                      <a:pt x="19151" y="0"/>
                    </a:lnTo>
                    <a:lnTo>
                      <a:pt x="18260" y="1543"/>
                    </a:lnTo>
                    <a:lnTo>
                      <a:pt x="17369" y="0"/>
                    </a:lnTo>
                    <a:lnTo>
                      <a:pt x="15810" y="1543"/>
                    </a:lnTo>
                    <a:lnTo>
                      <a:pt x="14920" y="0"/>
                    </a:lnTo>
                    <a:lnTo>
                      <a:pt x="13361" y="0"/>
                    </a:lnTo>
                    <a:lnTo>
                      <a:pt x="13361" y="1543"/>
                    </a:lnTo>
                    <a:lnTo>
                      <a:pt x="12470" y="3086"/>
                    </a:lnTo>
                    <a:lnTo>
                      <a:pt x="12470" y="4243"/>
                    </a:lnTo>
                    <a:lnTo>
                      <a:pt x="10911" y="3086"/>
                    </a:lnTo>
                    <a:lnTo>
                      <a:pt x="10021" y="4243"/>
                    </a:lnTo>
                    <a:lnTo>
                      <a:pt x="9130" y="4243"/>
                    </a:lnTo>
                    <a:lnTo>
                      <a:pt x="9130" y="5786"/>
                    </a:lnTo>
                    <a:lnTo>
                      <a:pt x="6680" y="5786"/>
                    </a:lnTo>
                    <a:lnTo>
                      <a:pt x="5790" y="7329"/>
                    </a:lnTo>
                    <a:lnTo>
                      <a:pt x="4231" y="5786"/>
                    </a:lnTo>
                    <a:lnTo>
                      <a:pt x="1781" y="4243"/>
                    </a:lnTo>
                    <a:lnTo>
                      <a:pt x="1781" y="7329"/>
                    </a:lnTo>
                    <a:lnTo>
                      <a:pt x="0" y="7329"/>
                    </a:lnTo>
                    <a:lnTo>
                      <a:pt x="891" y="8871"/>
                    </a:lnTo>
                    <a:lnTo>
                      <a:pt x="891" y="11571"/>
                    </a:lnTo>
                    <a:lnTo>
                      <a:pt x="0" y="13114"/>
                    </a:lnTo>
                    <a:lnTo>
                      <a:pt x="891" y="14271"/>
                    </a:lnTo>
                    <a:lnTo>
                      <a:pt x="891" y="17357"/>
                    </a:lnTo>
                    <a:lnTo>
                      <a:pt x="1781" y="17357"/>
                    </a:lnTo>
                    <a:lnTo>
                      <a:pt x="3340" y="18514"/>
                    </a:lnTo>
                    <a:lnTo>
                      <a:pt x="4231" y="20057"/>
                    </a:lnTo>
                    <a:lnTo>
                      <a:pt x="5122" y="20057"/>
                    </a:lnTo>
                    <a:lnTo>
                      <a:pt x="6680" y="21600"/>
                    </a:lnTo>
                    <a:lnTo>
                      <a:pt x="8239" y="21600"/>
                    </a:lnTo>
                    <a:lnTo>
                      <a:pt x="8239" y="20057"/>
                    </a:lnTo>
                    <a:lnTo>
                      <a:pt x="9130" y="21600"/>
                    </a:lnTo>
                    <a:lnTo>
                      <a:pt x="9130" y="20057"/>
                    </a:lnTo>
                    <a:lnTo>
                      <a:pt x="10911" y="20057"/>
                    </a:lnTo>
                    <a:lnTo>
                      <a:pt x="10911" y="18514"/>
                    </a:lnTo>
                    <a:lnTo>
                      <a:pt x="11579" y="17357"/>
                    </a:lnTo>
                    <a:lnTo>
                      <a:pt x="12470" y="18514"/>
                    </a:lnTo>
                    <a:lnTo>
                      <a:pt x="14029" y="185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6" name="Freeform 49"/>
              <p:cNvSpPr/>
              <p:nvPr/>
            </p:nvSpPr>
            <p:spPr>
              <a:xfrm>
                <a:off x="5750956" y="2099542"/>
                <a:ext cx="157643" cy="65731"/>
              </a:xfrm>
              <a:custGeom>
                <a:avLst/>
                <a:gdLst/>
                <a:ahLst/>
                <a:cxnLst>
                  <a:cxn ang="0">
                    <a:pos x="wd2" y="hd2"/>
                  </a:cxn>
                  <a:cxn ang="5400000">
                    <a:pos x="wd2" y="hd2"/>
                  </a:cxn>
                  <a:cxn ang="10800000">
                    <a:pos x="wd2" y="hd2"/>
                  </a:cxn>
                  <a:cxn ang="16200000">
                    <a:pos x="wd2" y="hd2"/>
                  </a:cxn>
                </a:cxnLst>
                <a:rect l="0" t="0" r="r" b="b"/>
                <a:pathLst>
                  <a:path w="21600" h="21600" extrusionOk="0">
                    <a:moveTo>
                      <a:pt x="0" y="16518"/>
                    </a:moveTo>
                    <a:lnTo>
                      <a:pt x="2933" y="19059"/>
                    </a:lnTo>
                    <a:lnTo>
                      <a:pt x="4800" y="21600"/>
                    </a:lnTo>
                    <a:lnTo>
                      <a:pt x="5867" y="19059"/>
                    </a:lnTo>
                    <a:lnTo>
                      <a:pt x="8800" y="19059"/>
                    </a:lnTo>
                    <a:lnTo>
                      <a:pt x="8800" y="16518"/>
                    </a:lnTo>
                    <a:lnTo>
                      <a:pt x="9867" y="16518"/>
                    </a:lnTo>
                    <a:lnTo>
                      <a:pt x="10933" y="14612"/>
                    </a:lnTo>
                    <a:lnTo>
                      <a:pt x="12800" y="16518"/>
                    </a:lnTo>
                    <a:lnTo>
                      <a:pt x="12800" y="14612"/>
                    </a:lnTo>
                    <a:lnTo>
                      <a:pt x="13867" y="12071"/>
                    </a:lnTo>
                    <a:lnTo>
                      <a:pt x="13867" y="9529"/>
                    </a:lnTo>
                    <a:lnTo>
                      <a:pt x="15733" y="9529"/>
                    </a:lnTo>
                    <a:lnTo>
                      <a:pt x="16800" y="12071"/>
                    </a:lnTo>
                    <a:lnTo>
                      <a:pt x="18667" y="9529"/>
                    </a:lnTo>
                    <a:lnTo>
                      <a:pt x="19733" y="12071"/>
                    </a:lnTo>
                    <a:lnTo>
                      <a:pt x="20800" y="9529"/>
                    </a:lnTo>
                    <a:lnTo>
                      <a:pt x="20800" y="7624"/>
                    </a:lnTo>
                    <a:lnTo>
                      <a:pt x="21600" y="2541"/>
                    </a:lnTo>
                    <a:lnTo>
                      <a:pt x="19733" y="0"/>
                    </a:lnTo>
                    <a:lnTo>
                      <a:pt x="12800" y="0"/>
                    </a:lnTo>
                    <a:lnTo>
                      <a:pt x="12800" y="2541"/>
                    </a:lnTo>
                    <a:lnTo>
                      <a:pt x="7733" y="2541"/>
                    </a:lnTo>
                    <a:lnTo>
                      <a:pt x="6933" y="5082"/>
                    </a:lnTo>
                    <a:lnTo>
                      <a:pt x="5867" y="7624"/>
                    </a:lnTo>
                    <a:lnTo>
                      <a:pt x="800" y="7624"/>
                    </a:lnTo>
                    <a:lnTo>
                      <a:pt x="0" y="9529"/>
                    </a:lnTo>
                    <a:lnTo>
                      <a:pt x="0"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7" name="Freeform 50"/>
              <p:cNvSpPr/>
              <p:nvPr/>
            </p:nvSpPr>
            <p:spPr>
              <a:xfrm>
                <a:off x="5924164" y="2287071"/>
                <a:ext cx="186835" cy="100532"/>
              </a:xfrm>
              <a:custGeom>
                <a:avLst/>
                <a:gdLst/>
                <a:ahLst/>
                <a:cxnLst>
                  <a:cxn ang="0">
                    <a:pos x="wd2" y="hd2"/>
                  </a:cxn>
                  <a:cxn ang="5400000">
                    <a:pos x="wd2" y="hd2"/>
                  </a:cxn>
                  <a:cxn ang="10800000">
                    <a:pos x="wd2" y="hd2"/>
                  </a:cxn>
                  <a:cxn ang="16200000">
                    <a:pos x="wd2" y="hd2"/>
                  </a:cxn>
                </a:cxnLst>
                <a:rect l="0" t="0" r="r" b="b"/>
                <a:pathLst>
                  <a:path w="21600" h="21600" extrusionOk="0">
                    <a:moveTo>
                      <a:pt x="675" y="0"/>
                    </a:moveTo>
                    <a:lnTo>
                      <a:pt x="2475" y="0"/>
                    </a:lnTo>
                    <a:lnTo>
                      <a:pt x="2475" y="1662"/>
                    </a:lnTo>
                    <a:lnTo>
                      <a:pt x="1575" y="1662"/>
                    </a:lnTo>
                    <a:lnTo>
                      <a:pt x="2475" y="2908"/>
                    </a:lnTo>
                    <a:lnTo>
                      <a:pt x="3150" y="1662"/>
                    </a:lnTo>
                    <a:lnTo>
                      <a:pt x="4050" y="1662"/>
                    </a:lnTo>
                    <a:lnTo>
                      <a:pt x="4050" y="2908"/>
                    </a:lnTo>
                    <a:lnTo>
                      <a:pt x="11475" y="2908"/>
                    </a:lnTo>
                    <a:lnTo>
                      <a:pt x="12375" y="1662"/>
                    </a:lnTo>
                    <a:lnTo>
                      <a:pt x="13275" y="1662"/>
                    </a:lnTo>
                    <a:lnTo>
                      <a:pt x="14850" y="0"/>
                    </a:lnTo>
                    <a:lnTo>
                      <a:pt x="18225" y="0"/>
                    </a:lnTo>
                    <a:lnTo>
                      <a:pt x="19125" y="1662"/>
                    </a:lnTo>
                    <a:lnTo>
                      <a:pt x="20025" y="0"/>
                    </a:lnTo>
                    <a:lnTo>
                      <a:pt x="20700" y="1662"/>
                    </a:lnTo>
                    <a:lnTo>
                      <a:pt x="21600" y="1662"/>
                    </a:lnTo>
                    <a:lnTo>
                      <a:pt x="21600" y="4569"/>
                    </a:lnTo>
                    <a:lnTo>
                      <a:pt x="20700" y="6231"/>
                    </a:lnTo>
                    <a:lnTo>
                      <a:pt x="20700" y="4569"/>
                    </a:lnTo>
                    <a:lnTo>
                      <a:pt x="19125" y="6231"/>
                    </a:lnTo>
                    <a:lnTo>
                      <a:pt x="20025" y="9138"/>
                    </a:lnTo>
                    <a:lnTo>
                      <a:pt x="18225" y="12462"/>
                    </a:lnTo>
                    <a:lnTo>
                      <a:pt x="19125" y="12462"/>
                    </a:lnTo>
                    <a:lnTo>
                      <a:pt x="20025" y="15369"/>
                    </a:lnTo>
                    <a:lnTo>
                      <a:pt x="20025" y="17031"/>
                    </a:lnTo>
                    <a:lnTo>
                      <a:pt x="19125" y="15369"/>
                    </a:lnTo>
                    <a:lnTo>
                      <a:pt x="19125" y="17031"/>
                    </a:lnTo>
                    <a:lnTo>
                      <a:pt x="18225" y="15369"/>
                    </a:lnTo>
                    <a:lnTo>
                      <a:pt x="16650" y="15369"/>
                    </a:lnTo>
                    <a:lnTo>
                      <a:pt x="15750" y="17031"/>
                    </a:lnTo>
                    <a:lnTo>
                      <a:pt x="14850" y="17031"/>
                    </a:lnTo>
                    <a:lnTo>
                      <a:pt x="14175" y="18277"/>
                    </a:lnTo>
                    <a:lnTo>
                      <a:pt x="14175" y="21600"/>
                    </a:lnTo>
                    <a:lnTo>
                      <a:pt x="7425" y="21600"/>
                    </a:lnTo>
                    <a:lnTo>
                      <a:pt x="6525" y="19938"/>
                    </a:lnTo>
                    <a:lnTo>
                      <a:pt x="6525" y="21600"/>
                    </a:lnTo>
                    <a:lnTo>
                      <a:pt x="4050" y="21600"/>
                    </a:lnTo>
                    <a:lnTo>
                      <a:pt x="3150" y="19938"/>
                    </a:lnTo>
                    <a:lnTo>
                      <a:pt x="3150" y="18277"/>
                    </a:lnTo>
                    <a:lnTo>
                      <a:pt x="675" y="13708"/>
                    </a:lnTo>
                    <a:lnTo>
                      <a:pt x="1575" y="13708"/>
                    </a:lnTo>
                    <a:lnTo>
                      <a:pt x="675" y="12462"/>
                    </a:lnTo>
                    <a:lnTo>
                      <a:pt x="675" y="10800"/>
                    </a:lnTo>
                    <a:lnTo>
                      <a:pt x="2475" y="7477"/>
                    </a:lnTo>
                    <a:lnTo>
                      <a:pt x="1575" y="6231"/>
                    </a:lnTo>
                    <a:lnTo>
                      <a:pt x="675" y="4569"/>
                    </a:lnTo>
                    <a:lnTo>
                      <a:pt x="0" y="1662"/>
                    </a:lnTo>
                    <a:lnTo>
                      <a:pt x="675"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8" name="Freeform 51"/>
              <p:cNvSpPr/>
              <p:nvPr/>
            </p:nvSpPr>
            <p:spPr>
              <a:xfrm>
                <a:off x="5873564" y="2350868"/>
                <a:ext cx="85633" cy="57999"/>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19636" y="7920"/>
                    </a:lnTo>
                    <a:lnTo>
                      <a:pt x="19636" y="10800"/>
                    </a:lnTo>
                    <a:lnTo>
                      <a:pt x="21600" y="13680"/>
                    </a:lnTo>
                    <a:lnTo>
                      <a:pt x="19636" y="16560"/>
                    </a:lnTo>
                    <a:lnTo>
                      <a:pt x="12764" y="16560"/>
                    </a:lnTo>
                    <a:lnTo>
                      <a:pt x="10800" y="18720"/>
                    </a:lnTo>
                    <a:lnTo>
                      <a:pt x="8836" y="18720"/>
                    </a:lnTo>
                    <a:lnTo>
                      <a:pt x="5400" y="21600"/>
                    </a:lnTo>
                    <a:lnTo>
                      <a:pt x="3436" y="21600"/>
                    </a:lnTo>
                    <a:lnTo>
                      <a:pt x="3436" y="18720"/>
                    </a:lnTo>
                    <a:lnTo>
                      <a:pt x="1473" y="16560"/>
                    </a:lnTo>
                    <a:lnTo>
                      <a:pt x="0" y="10800"/>
                    </a:lnTo>
                    <a:lnTo>
                      <a:pt x="1473" y="7920"/>
                    </a:lnTo>
                    <a:lnTo>
                      <a:pt x="1473" y="5760"/>
                    </a:lnTo>
                    <a:lnTo>
                      <a:pt x="3436" y="2880"/>
                    </a:lnTo>
                    <a:lnTo>
                      <a:pt x="7364" y="2880"/>
                    </a:lnTo>
                    <a:lnTo>
                      <a:pt x="10800" y="0"/>
                    </a:lnTo>
                    <a:lnTo>
                      <a:pt x="10800" y="2880"/>
                    </a:lnTo>
                    <a:lnTo>
                      <a:pt x="14236"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59" name="Freeform 52"/>
              <p:cNvSpPr/>
              <p:nvPr/>
            </p:nvSpPr>
            <p:spPr>
              <a:xfrm>
                <a:off x="5836590" y="2345069"/>
                <a:ext cx="58386" cy="98600"/>
              </a:xfrm>
              <a:custGeom>
                <a:avLst/>
                <a:gdLst/>
                <a:ahLst/>
                <a:cxnLst>
                  <a:cxn ang="0">
                    <a:pos x="wd2" y="hd2"/>
                  </a:cxn>
                  <a:cxn ang="5400000">
                    <a:pos x="wd2" y="hd2"/>
                  </a:cxn>
                  <a:cxn ang="10800000">
                    <a:pos x="wd2" y="hd2"/>
                  </a:cxn>
                  <a:cxn ang="16200000">
                    <a:pos x="wd2" y="hd2"/>
                  </a:cxn>
                </a:cxnLst>
                <a:rect l="0" t="0" r="r" b="b"/>
                <a:pathLst>
                  <a:path w="21600" h="21600" extrusionOk="0">
                    <a:moveTo>
                      <a:pt x="15840" y="5929"/>
                    </a:moveTo>
                    <a:lnTo>
                      <a:pt x="13680" y="7624"/>
                    </a:lnTo>
                    <a:lnTo>
                      <a:pt x="15840" y="11012"/>
                    </a:lnTo>
                    <a:lnTo>
                      <a:pt x="18720" y="12282"/>
                    </a:lnTo>
                    <a:lnTo>
                      <a:pt x="18720" y="13976"/>
                    </a:lnTo>
                    <a:lnTo>
                      <a:pt x="21600" y="13976"/>
                    </a:lnTo>
                    <a:lnTo>
                      <a:pt x="21600" y="15671"/>
                    </a:lnTo>
                    <a:lnTo>
                      <a:pt x="18720" y="18635"/>
                    </a:lnTo>
                    <a:lnTo>
                      <a:pt x="13680" y="18635"/>
                    </a:lnTo>
                    <a:lnTo>
                      <a:pt x="13680" y="21600"/>
                    </a:lnTo>
                    <a:lnTo>
                      <a:pt x="7920" y="21600"/>
                    </a:lnTo>
                    <a:lnTo>
                      <a:pt x="5760" y="18635"/>
                    </a:lnTo>
                    <a:lnTo>
                      <a:pt x="0" y="18635"/>
                    </a:lnTo>
                    <a:lnTo>
                      <a:pt x="2880" y="16941"/>
                    </a:lnTo>
                    <a:lnTo>
                      <a:pt x="0" y="15671"/>
                    </a:lnTo>
                    <a:lnTo>
                      <a:pt x="0" y="13976"/>
                    </a:lnTo>
                    <a:lnTo>
                      <a:pt x="2880" y="12282"/>
                    </a:lnTo>
                    <a:lnTo>
                      <a:pt x="0" y="11012"/>
                    </a:lnTo>
                    <a:lnTo>
                      <a:pt x="2880" y="7624"/>
                    </a:lnTo>
                    <a:lnTo>
                      <a:pt x="2880" y="5929"/>
                    </a:lnTo>
                    <a:lnTo>
                      <a:pt x="0" y="5929"/>
                    </a:lnTo>
                    <a:lnTo>
                      <a:pt x="0" y="1271"/>
                    </a:lnTo>
                    <a:lnTo>
                      <a:pt x="2880" y="0"/>
                    </a:lnTo>
                    <a:lnTo>
                      <a:pt x="5760" y="0"/>
                    </a:lnTo>
                    <a:lnTo>
                      <a:pt x="5760" y="1271"/>
                    </a:lnTo>
                    <a:lnTo>
                      <a:pt x="7920" y="0"/>
                    </a:lnTo>
                    <a:lnTo>
                      <a:pt x="10800" y="1271"/>
                    </a:lnTo>
                    <a:lnTo>
                      <a:pt x="13680" y="2965"/>
                    </a:lnTo>
                    <a:lnTo>
                      <a:pt x="15840" y="2965"/>
                    </a:lnTo>
                    <a:lnTo>
                      <a:pt x="15840" y="59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0" name="Freeform 53"/>
              <p:cNvSpPr/>
              <p:nvPr/>
            </p:nvSpPr>
            <p:spPr>
              <a:xfrm>
                <a:off x="5815182" y="2215538"/>
                <a:ext cx="130396" cy="156599"/>
              </a:xfrm>
              <a:custGeom>
                <a:avLst/>
                <a:gdLst/>
                <a:ahLst/>
                <a:cxnLst>
                  <a:cxn ang="0">
                    <a:pos x="wd2" y="hd2"/>
                  </a:cxn>
                  <a:cxn ang="5400000">
                    <a:pos x="wd2" y="hd2"/>
                  </a:cxn>
                  <a:cxn ang="10800000">
                    <a:pos x="wd2" y="hd2"/>
                  </a:cxn>
                  <a:cxn ang="16200000">
                    <a:pos x="wd2" y="hd2"/>
                  </a:cxn>
                </a:cxnLst>
                <a:rect l="0" t="0" r="r" b="b"/>
                <a:pathLst>
                  <a:path w="21600" h="21600" extrusionOk="0">
                    <a:moveTo>
                      <a:pt x="0" y="2933"/>
                    </a:moveTo>
                    <a:lnTo>
                      <a:pt x="0" y="1867"/>
                    </a:lnTo>
                    <a:lnTo>
                      <a:pt x="2579" y="1867"/>
                    </a:lnTo>
                    <a:lnTo>
                      <a:pt x="2579" y="800"/>
                    </a:lnTo>
                    <a:lnTo>
                      <a:pt x="3546" y="0"/>
                    </a:lnTo>
                    <a:lnTo>
                      <a:pt x="4836" y="800"/>
                    </a:lnTo>
                    <a:lnTo>
                      <a:pt x="7093" y="800"/>
                    </a:lnTo>
                    <a:lnTo>
                      <a:pt x="9672" y="2933"/>
                    </a:lnTo>
                    <a:lnTo>
                      <a:pt x="9672" y="4000"/>
                    </a:lnTo>
                    <a:lnTo>
                      <a:pt x="11928" y="4800"/>
                    </a:lnTo>
                    <a:lnTo>
                      <a:pt x="13218" y="4800"/>
                    </a:lnTo>
                    <a:lnTo>
                      <a:pt x="11928" y="5867"/>
                    </a:lnTo>
                    <a:lnTo>
                      <a:pt x="11928" y="6933"/>
                    </a:lnTo>
                    <a:lnTo>
                      <a:pt x="14507" y="6933"/>
                    </a:lnTo>
                    <a:lnTo>
                      <a:pt x="14507" y="7733"/>
                    </a:lnTo>
                    <a:lnTo>
                      <a:pt x="16764" y="7733"/>
                    </a:lnTo>
                    <a:lnTo>
                      <a:pt x="18054" y="6933"/>
                    </a:lnTo>
                    <a:lnTo>
                      <a:pt x="19021" y="6933"/>
                    </a:lnTo>
                    <a:lnTo>
                      <a:pt x="18054" y="7733"/>
                    </a:lnTo>
                    <a:lnTo>
                      <a:pt x="19021" y="8800"/>
                    </a:lnTo>
                    <a:lnTo>
                      <a:pt x="19021" y="9867"/>
                    </a:lnTo>
                    <a:lnTo>
                      <a:pt x="18054" y="10933"/>
                    </a:lnTo>
                    <a:lnTo>
                      <a:pt x="19021" y="12800"/>
                    </a:lnTo>
                    <a:lnTo>
                      <a:pt x="20310" y="13867"/>
                    </a:lnTo>
                    <a:lnTo>
                      <a:pt x="21600" y="14667"/>
                    </a:lnTo>
                    <a:lnTo>
                      <a:pt x="19021" y="16800"/>
                    </a:lnTo>
                    <a:lnTo>
                      <a:pt x="19021" y="17867"/>
                    </a:lnTo>
                    <a:lnTo>
                      <a:pt x="20310" y="18667"/>
                    </a:lnTo>
                    <a:lnTo>
                      <a:pt x="19021" y="18667"/>
                    </a:lnTo>
                    <a:lnTo>
                      <a:pt x="16764" y="19733"/>
                    </a:lnTo>
                    <a:lnTo>
                      <a:pt x="16764" y="18667"/>
                    </a:lnTo>
                    <a:lnTo>
                      <a:pt x="14507" y="19733"/>
                    </a:lnTo>
                    <a:lnTo>
                      <a:pt x="11928" y="19733"/>
                    </a:lnTo>
                    <a:lnTo>
                      <a:pt x="10639" y="20800"/>
                    </a:lnTo>
                    <a:lnTo>
                      <a:pt x="10639" y="21600"/>
                    </a:lnTo>
                    <a:lnTo>
                      <a:pt x="10639" y="19733"/>
                    </a:lnTo>
                    <a:lnTo>
                      <a:pt x="9672" y="19733"/>
                    </a:lnTo>
                    <a:lnTo>
                      <a:pt x="8382" y="18667"/>
                    </a:lnTo>
                    <a:lnTo>
                      <a:pt x="7093" y="17867"/>
                    </a:lnTo>
                    <a:lnTo>
                      <a:pt x="8382" y="16800"/>
                    </a:lnTo>
                    <a:lnTo>
                      <a:pt x="8382" y="15733"/>
                    </a:lnTo>
                    <a:lnTo>
                      <a:pt x="7093" y="15733"/>
                    </a:lnTo>
                    <a:lnTo>
                      <a:pt x="6125" y="14667"/>
                    </a:lnTo>
                    <a:lnTo>
                      <a:pt x="3546" y="14667"/>
                    </a:lnTo>
                    <a:lnTo>
                      <a:pt x="3546" y="12800"/>
                    </a:lnTo>
                    <a:lnTo>
                      <a:pt x="2579" y="11733"/>
                    </a:lnTo>
                    <a:lnTo>
                      <a:pt x="2579" y="10933"/>
                    </a:lnTo>
                    <a:lnTo>
                      <a:pt x="3546" y="10933"/>
                    </a:lnTo>
                    <a:lnTo>
                      <a:pt x="3546" y="9867"/>
                    </a:lnTo>
                    <a:lnTo>
                      <a:pt x="2579" y="9867"/>
                    </a:lnTo>
                    <a:lnTo>
                      <a:pt x="1290" y="8800"/>
                    </a:lnTo>
                    <a:lnTo>
                      <a:pt x="2579" y="7733"/>
                    </a:lnTo>
                    <a:lnTo>
                      <a:pt x="2579" y="6933"/>
                    </a:lnTo>
                    <a:lnTo>
                      <a:pt x="1290" y="6933"/>
                    </a:lnTo>
                    <a:lnTo>
                      <a:pt x="1290" y="5867"/>
                    </a:lnTo>
                    <a:lnTo>
                      <a:pt x="2579" y="5867"/>
                    </a:lnTo>
                    <a:lnTo>
                      <a:pt x="2579" y="4800"/>
                    </a:lnTo>
                    <a:lnTo>
                      <a:pt x="1290" y="4800"/>
                    </a:lnTo>
                    <a:lnTo>
                      <a:pt x="0" y="4000"/>
                    </a:lnTo>
                    <a:lnTo>
                      <a:pt x="0" y="293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1" name="Freeform 54"/>
              <p:cNvSpPr/>
              <p:nvPr/>
            </p:nvSpPr>
            <p:spPr>
              <a:xfrm>
                <a:off x="5807396" y="2308336"/>
                <a:ext cx="58387" cy="6379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14400"/>
                    </a:lnTo>
                    <a:lnTo>
                      <a:pt x="13680" y="12436"/>
                    </a:lnTo>
                    <a:lnTo>
                      <a:pt x="16560" y="12436"/>
                    </a:lnTo>
                    <a:lnTo>
                      <a:pt x="16560" y="14400"/>
                    </a:lnTo>
                    <a:lnTo>
                      <a:pt x="21600" y="9818"/>
                    </a:lnTo>
                    <a:lnTo>
                      <a:pt x="21600" y="7200"/>
                    </a:lnTo>
                    <a:lnTo>
                      <a:pt x="18720" y="7200"/>
                    </a:lnTo>
                    <a:lnTo>
                      <a:pt x="16560" y="4582"/>
                    </a:lnTo>
                    <a:lnTo>
                      <a:pt x="10800" y="4582"/>
                    </a:lnTo>
                    <a:lnTo>
                      <a:pt x="10800" y="0"/>
                    </a:lnTo>
                    <a:lnTo>
                      <a:pt x="8640" y="2618"/>
                    </a:lnTo>
                    <a:lnTo>
                      <a:pt x="8640" y="0"/>
                    </a:lnTo>
                    <a:lnTo>
                      <a:pt x="2880" y="0"/>
                    </a:lnTo>
                    <a:lnTo>
                      <a:pt x="2880" y="2618"/>
                    </a:lnTo>
                    <a:lnTo>
                      <a:pt x="5760" y="2618"/>
                    </a:lnTo>
                    <a:lnTo>
                      <a:pt x="5760" y="4582"/>
                    </a:lnTo>
                    <a:lnTo>
                      <a:pt x="2880" y="4582"/>
                    </a:lnTo>
                    <a:lnTo>
                      <a:pt x="2880" y="9818"/>
                    </a:lnTo>
                    <a:lnTo>
                      <a:pt x="0" y="12436"/>
                    </a:lnTo>
                    <a:lnTo>
                      <a:pt x="2880" y="14400"/>
                    </a:lnTo>
                    <a:lnTo>
                      <a:pt x="10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2" name="Freeform 55"/>
              <p:cNvSpPr/>
              <p:nvPr/>
            </p:nvSpPr>
            <p:spPr>
              <a:xfrm>
                <a:off x="5657538" y="2215538"/>
                <a:ext cx="173212" cy="121799"/>
              </a:xfrm>
              <a:custGeom>
                <a:avLst/>
                <a:gdLst/>
                <a:ahLst/>
                <a:cxnLst>
                  <a:cxn ang="0">
                    <a:pos x="wd2" y="hd2"/>
                  </a:cxn>
                  <a:cxn ang="5400000">
                    <a:pos x="wd2" y="hd2"/>
                  </a:cxn>
                  <a:cxn ang="10800000">
                    <a:pos x="wd2" y="hd2"/>
                  </a:cxn>
                  <a:cxn ang="16200000">
                    <a:pos x="wd2" y="hd2"/>
                  </a:cxn>
                </a:cxnLst>
                <a:rect l="0" t="0" r="r" b="b"/>
                <a:pathLst>
                  <a:path w="21600" h="21600" extrusionOk="0">
                    <a:moveTo>
                      <a:pt x="20700" y="8894"/>
                    </a:moveTo>
                    <a:cubicBezTo>
                      <a:pt x="20700" y="7624"/>
                      <a:pt x="20700" y="7624"/>
                      <a:pt x="20700" y="7624"/>
                    </a:cubicBezTo>
                    <a:cubicBezTo>
                      <a:pt x="20700" y="7624"/>
                      <a:pt x="20700" y="7624"/>
                      <a:pt x="20700" y="7624"/>
                    </a:cubicBezTo>
                    <a:cubicBezTo>
                      <a:pt x="21600" y="7624"/>
                      <a:pt x="21600" y="7624"/>
                      <a:pt x="21600" y="7624"/>
                    </a:cubicBezTo>
                    <a:cubicBezTo>
                      <a:pt x="21600" y="6353"/>
                      <a:pt x="21600" y="6353"/>
                      <a:pt x="21600" y="6353"/>
                    </a:cubicBezTo>
                    <a:cubicBezTo>
                      <a:pt x="20700" y="6353"/>
                      <a:pt x="20700" y="6353"/>
                      <a:pt x="20700" y="6353"/>
                    </a:cubicBezTo>
                    <a:cubicBezTo>
                      <a:pt x="20700" y="6353"/>
                      <a:pt x="20700" y="6353"/>
                      <a:pt x="20700" y="6353"/>
                    </a:cubicBezTo>
                    <a:cubicBezTo>
                      <a:pt x="19800" y="5082"/>
                      <a:pt x="19800" y="5082"/>
                      <a:pt x="19800" y="5082"/>
                    </a:cubicBezTo>
                    <a:cubicBezTo>
                      <a:pt x="19800" y="3812"/>
                      <a:pt x="19800" y="3812"/>
                      <a:pt x="19800" y="3812"/>
                    </a:cubicBezTo>
                    <a:cubicBezTo>
                      <a:pt x="18900" y="2541"/>
                      <a:pt x="18900" y="2541"/>
                      <a:pt x="18900" y="2541"/>
                    </a:cubicBezTo>
                    <a:cubicBezTo>
                      <a:pt x="18900" y="3812"/>
                      <a:pt x="18900" y="3812"/>
                      <a:pt x="18900" y="3812"/>
                    </a:cubicBezTo>
                    <a:cubicBezTo>
                      <a:pt x="17100" y="3812"/>
                      <a:pt x="17100" y="3812"/>
                      <a:pt x="17100" y="3812"/>
                    </a:cubicBezTo>
                    <a:cubicBezTo>
                      <a:pt x="15300" y="2541"/>
                      <a:pt x="15300" y="2541"/>
                      <a:pt x="15300" y="2541"/>
                    </a:cubicBezTo>
                    <a:cubicBezTo>
                      <a:pt x="14400" y="2541"/>
                      <a:pt x="14400" y="2541"/>
                      <a:pt x="14400" y="2541"/>
                    </a:cubicBezTo>
                    <a:cubicBezTo>
                      <a:pt x="13500" y="1271"/>
                      <a:pt x="13500" y="1271"/>
                      <a:pt x="13500" y="1271"/>
                    </a:cubicBezTo>
                    <a:cubicBezTo>
                      <a:pt x="11700" y="0"/>
                      <a:pt x="11700" y="0"/>
                      <a:pt x="11700" y="0"/>
                    </a:cubicBezTo>
                    <a:cubicBezTo>
                      <a:pt x="10800" y="0"/>
                      <a:pt x="10800" y="0"/>
                      <a:pt x="10800" y="0"/>
                    </a:cubicBezTo>
                    <a:cubicBezTo>
                      <a:pt x="10800" y="0"/>
                      <a:pt x="10800" y="0"/>
                      <a:pt x="10800" y="0"/>
                    </a:cubicBezTo>
                    <a:cubicBezTo>
                      <a:pt x="9000" y="0"/>
                      <a:pt x="9000" y="0"/>
                      <a:pt x="9000" y="0"/>
                    </a:cubicBezTo>
                    <a:cubicBezTo>
                      <a:pt x="7200" y="1271"/>
                      <a:pt x="7200" y="1271"/>
                      <a:pt x="7200" y="1271"/>
                    </a:cubicBezTo>
                    <a:cubicBezTo>
                      <a:pt x="7200" y="2541"/>
                      <a:pt x="7200" y="2541"/>
                      <a:pt x="7200" y="2541"/>
                    </a:cubicBezTo>
                    <a:cubicBezTo>
                      <a:pt x="5400" y="3812"/>
                      <a:pt x="5400" y="3812"/>
                      <a:pt x="5400" y="3812"/>
                    </a:cubicBezTo>
                    <a:cubicBezTo>
                      <a:pt x="5400" y="5082"/>
                      <a:pt x="5400" y="5082"/>
                      <a:pt x="5400" y="5082"/>
                    </a:cubicBezTo>
                    <a:cubicBezTo>
                      <a:pt x="4500" y="5082"/>
                      <a:pt x="4500" y="5082"/>
                      <a:pt x="4500" y="5082"/>
                    </a:cubicBezTo>
                    <a:cubicBezTo>
                      <a:pt x="2700" y="5082"/>
                      <a:pt x="2700" y="5082"/>
                      <a:pt x="2700" y="5082"/>
                    </a:cubicBezTo>
                    <a:cubicBezTo>
                      <a:pt x="1800" y="5082"/>
                      <a:pt x="1800" y="5082"/>
                      <a:pt x="1800" y="5082"/>
                    </a:cubicBezTo>
                    <a:cubicBezTo>
                      <a:pt x="900" y="6353"/>
                      <a:pt x="900" y="6353"/>
                      <a:pt x="900" y="6353"/>
                    </a:cubicBezTo>
                    <a:cubicBezTo>
                      <a:pt x="0" y="6353"/>
                      <a:pt x="0" y="6353"/>
                      <a:pt x="0" y="6353"/>
                    </a:cubicBezTo>
                    <a:cubicBezTo>
                      <a:pt x="0" y="6353"/>
                      <a:pt x="0" y="6353"/>
                      <a:pt x="0" y="6353"/>
                    </a:cubicBezTo>
                    <a:cubicBezTo>
                      <a:pt x="0" y="7624"/>
                      <a:pt x="0" y="7624"/>
                      <a:pt x="0" y="7624"/>
                    </a:cubicBezTo>
                    <a:cubicBezTo>
                      <a:pt x="900" y="8894"/>
                      <a:pt x="900" y="8894"/>
                      <a:pt x="900" y="8894"/>
                    </a:cubicBezTo>
                    <a:cubicBezTo>
                      <a:pt x="900" y="10165"/>
                      <a:pt x="900" y="10165"/>
                      <a:pt x="900" y="10165"/>
                    </a:cubicBezTo>
                    <a:cubicBezTo>
                      <a:pt x="900" y="10165"/>
                      <a:pt x="900" y="10165"/>
                      <a:pt x="900" y="10165"/>
                    </a:cubicBezTo>
                    <a:cubicBezTo>
                      <a:pt x="1800" y="7624"/>
                      <a:pt x="1800" y="7624"/>
                      <a:pt x="1800" y="7624"/>
                    </a:cubicBezTo>
                    <a:cubicBezTo>
                      <a:pt x="2700" y="6353"/>
                      <a:pt x="2700" y="6353"/>
                      <a:pt x="2700" y="6353"/>
                    </a:cubicBezTo>
                    <a:cubicBezTo>
                      <a:pt x="2700" y="6353"/>
                      <a:pt x="2700" y="6353"/>
                      <a:pt x="2700" y="6353"/>
                    </a:cubicBezTo>
                    <a:cubicBezTo>
                      <a:pt x="3600" y="6353"/>
                      <a:pt x="3600" y="6353"/>
                      <a:pt x="3600" y="6353"/>
                    </a:cubicBezTo>
                    <a:cubicBezTo>
                      <a:pt x="4500" y="6353"/>
                      <a:pt x="4500" y="6353"/>
                      <a:pt x="4500" y="6353"/>
                    </a:cubicBezTo>
                    <a:cubicBezTo>
                      <a:pt x="4500" y="7624"/>
                      <a:pt x="4500" y="7624"/>
                      <a:pt x="4500" y="7624"/>
                    </a:cubicBezTo>
                    <a:cubicBezTo>
                      <a:pt x="5400" y="8894"/>
                      <a:pt x="5400" y="8894"/>
                      <a:pt x="5400" y="8894"/>
                    </a:cubicBezTo>
                    <a:cubicBezTo>
                      <a:pt x="5400" y="10165"/>
                      <a:pt x="5400" y="10165"/>
                      <a:pt x="5400" y="10165"/>
                    </a:cubicBezTo>
                    <a:cubicBezTo>
                      <a:pt x="7200" y="12706"/>
                      <a:pt x="7200" y="12706"/>
                      <a:pt x="7200" y="12706"/>
                    </a:cubicBezTo>
                    <a:cubicBezTo>
                      <a:pt x="7200" y="12706"/>
                      <a:pt x="7200" y="12706"/>
                      <a:pt x="7200" y="12706"/>
                    </a:cubicBezTo>
                    <a:cubicBezTo>
                      <a:pt x="8100" y="12706"/>
                      <a:pt x="8100" y="12706"/>
                      <a:pt x="8100" y="12706"/>
                    </a:cubicBezTo>
                    <a:cubicBezTo>
                      <a:pt x="7200" y="12706"/>
                      <a:pt x="7200" y="12706"/>
                      <a:pt x="7200" y="12706"/>
                    </a:cubicBezTo>
                    <a:cubicBezTo>
                      <a:pt x="6300" y="12706"/>
                      <a:pt x="6300" y="12706"/>
                      <a:pt x="6300" y="12706"/>
                    </a:cubicBezTo>
                    <a:cubicBezTo>
                      <a:pt x="6300" y="13976"/>
                      <a:pt x="6300" y="13976"/>
                      <a:pt x="6300" y="13976"/>
                    </a:cubicBezTo>
                    <a:cubicBezTo>
                      <a:pt x="6300" y="15247"/>
                      <a:pt x="6300" y="15247"/>
                      <a:pt x="6300" y="15247"/>
                    </a:cubicBezTo>
                    <a:cubicBezTo>
                      <a:pt x="7200" y="15247"/>
                      <a:pt x="7200" y="15247"/>
                      <a:pt x="7200" y="15247"/>
                    </a:cubicBezTo>
                    <a:cubicBezTo>
                      <a:pt x="8100" y="15247"/>
                      <a:pt x="8100" y="15247"/>
                      <a:pt x="8100" y="15247"/>
                    </a:cubicBezTo>
                    <a:cubicBezTo>
                      <a:pt x="9000" y="16518"/>
                      <a:pt x="9000" y="16518"/>
                      <a:pt x="9000" y="16518"/>
                    </a:cubicBezTo>
                    <a:cubicBezTo>
                      <a:pt x="9900" y="16518"/>
                      <a:pt x="9900" y="16518"/>
                      <a:pt x="9900" y="16518"/>
                    </a:cubicBezTo>
                    <a:cubicBezTo>
                      <a:pt x="9900" y="17788"/>
                      <a:pt x="9900" y="17788"/>
                      <a:pt x="9900" y="17788"/>
                    </a:cubicBezTo>
                    <a:cubicBezTo>
                      <a:pt x="10800" y="17788"/>
                      <a:pt x="10800" y="17788"/>
                      <a:pt x="10800" y="17788"/>
                    </a:cubicBezTo>
                    <a:cubicBezTo>
                      <a:pt x="12600" y="17788"/>
                      <a:pt x="12600" y="17788"/>
                      <a:pt x="12600" y="17788"/>
                    </a:cubicBezTo>
                    <a:cubicBezTo>
                      <a:pt x="13500" y="17788"/>
                      <a:pt x="13500" y="17788"/>
                      <a:pt x="13500" y="17788"/>
                    </a:cubicBezTo>
                    <a:cubicBezTo>
                      <a:pt x="15300" y="20329"/>
                      <a:pt x="15300" y="20329"/>
                      <a:pt x="15300" y="20329"/>
                    </a:cubicBezTo>
                    <a:cubicBezTo>
                      <a:pt x="15300" y="20329"/>
                      <a:pt x="15300" y="20329"/>
                      <a:pt x="15300" y="20329"/>
                    </a:cubicBezTo>
                    <a:cubicBezTo>
                      <a:pt x="14400" y="20329"/>
                      <a:pt x="14400" y="20329"/>
                      <a:pt x="14400" y="20329"/>
                    </a:cubicBezTo>
                    <a:cubicBezTo>
                      <a:pt x="14400" y="21600"/>
                      <a:pt x="14400" y="21600"/>
                      <a:pt x="14400" y="21600"/>
                    </a:cubicBezTo>
                    <a:cubicBezTo>
                      <a:pt x="15300" y="21600"/>
                      <a:pt x="15300" y="21600"/>
                      <a:pt x="15300" y="21600"/>
                    </a:cubicBezTo>
                    <a:cubicBezTo>
                      <a:pt x="15300" y="21600"/>
                      <a:pt x="15300" y="21600"/>
                      <a:pt x="15300" y="21600"/>
                    </a:cubicBezTo>
                    <a:cubicBezTo>
                      <a:pt x="15300" y="20329"/>
                      <a:pt x="15300" y="20329"/>
                      <a:pt x="15300" y="20329"/>
                    </a:cubicBezTo>
                    <a:cubicBezTo>
                      <a:pt x="12600" y="16518"/>
                      <a:pt x="12600" y="16518"/>
                      <a:pt x="12600" y="16518"/>
                    </a:cubicBezTo>
                    <a:cubicBezTo>
                      <a:pt x="9900" y="12706"/>
                      <a:pt x="9900" y="12706"/>
                      <a:pt x="9900" y="12706"/>
                    </a:cubicBezTo>
                    <a:cubicBezTo>
                      <a:pt x="9900" y="12706"/>
                      <a:pt x="9900" y="12706"/>
                      <a:pt x="9900" y="12706"/>
                    </a:cubicBezTo>
                    <a:cubicBezTo>
                      <a:pt x="9900" y="11435"/>
                      <a:pt x="9900" y="11435"/>
                      <a:pt x="9900" y="11435"/>
                    </a:cubicBezTo>
                    <a:cubicBezTo>
                      <a:pt x="9000" y="11435"/>
                      <a:pt x="9000" y="11435"/>
                      <a:pt x="9000" y="11435"/>
                    </a:cubicBezTo>
                    <a:cubicBezTo>
                      <a:pt x="9000" y="10165"/>
                      <a:pt x="9000" y="10165"/>
                      <a:pt x="9000" y="10165"/>
                    </a:cubicBezTo>
                    <a:cubicBezTo>
                      <a:pt x="8100" y="8894"/>
                      <a:pt x="8100" y="8894"/>
                      <a:pt x="8100" y="8894"/>
                    </a:cubicBezTo>
                    <a:cubicBezTo>
                      <a:pt x="8100" y="8894"/>
                      <a:pt x="8100" y="8894"/>
                      <a:pt x="8100" y="8894"/>
                    </a:cubicBezTo>
                    <a:cubicBezTo>
                      <a:pt x="8100" y="8894"/>
                      <a:pt x="8100" y="8894"/>
                      <a:pt x="8100" y="8894"/>
                    </a:cubicBezTo>
                    <a:cubicBezTo>
                      <a:pt x="8100" y="7624"/>
                      <a:pt x="8100" y="7624"/>
                      <a:pt x="8100" y="7624"/>
                    </a:cubicBezTo>
                    <a:cubicBezTo>
                      <a:pt x="8100" y="6353"/>
                      <a:pt x="8100" y="6353"/>
                      <a:pt x="8100" y="6353"/>
                    </a:cubicBezTo>
                    <a:cubicBezTo>
                      <a:pt x="8100" y="6353"/>
                      <a:pt x="8100" y="6353"/>
                      <a:pt x="8100" y="6353"/>
                    </a:cubicBezTo>
                    <a:cubicBezTo>
                      <a:pt x="9000" y="7624"/>
                      <a:pt x="9000" y="7624"/>
                      <a:pt x="9000" y="7624"/>
                    </a:cubicBezTo>
                    <a:cubicBezTo>
                      <a:pt x="9900" y="7624"/>
                      <a:pt x="9900" y="7624"/>
                      <a:pt x="9900" y="7624"/>
                    </a:cubicBezTo>
                    <a:cubicBezTo>
                      <a:pt x="9900" y="7624"/>
                      <a:pt x="9900" y="7624"/>
                      <a:pt x="9900" y="7624"/>
                    </a:cubicBezTo>
                    <a:cubicBezTo>
                      <a:pt x="9900" y="6353"/>
                      <a:pt x="9900" y="6353"/>
                      <a:pt x="9900" y="6353"/>
                    </a:cubicBezTo>
                    <a:cubicBezTo>
                      <a:pt x="10800" y="6353"/>
                      <a:pt x="10800" y="6353"/>
                      <a:pt x="10800" y="6353"/>
                    </a:cubicBezTo>
                    <a:cubicBezTo>
                      <a:pt x="11700" y="6353"/>
                      <a:pt x="11700" y="6353"/>
                      <a:pt x="11700" y="6353"/>
                    </a:cubicBezTo>
                    <a:cubicBezTo>
                      <a:pt x="11700" y="6353"/>
                      <a:pt x="11700" y="6353"/>
                      <a:pt x="11700" y="6353"/>
                    </a:cubicBezTo>
                    <a:cubicBezTo>
                      <a:pt x="12600" y="6353"/>
                      <a:pt x="12600" y="6353"/>
                      <a:pt x="12600" y="6353"/>
                    </a:cubicBezTo>
                    <a:cubicBezTo>
                      <a:pt x="12600" y="6353"/>
                      <a:pt x="12600" y="6353"/>
                      <a:pt x="12600" y="6353"/>
                    </a:cubicBezTo>
                    <a:cubicBezTo>
                      <a:pt x="13500" y="6353"/>
                      <a:pt x="13500" y="6353"/>
                      <a:pt x="13500" y="6353"/>
                    </a:cubicBezTo>
                    <a:cubicBezTo>
                      <a:pt x="13500" y="7624"/>
                      <a:pt x="13500" y="7624"/>
                      <a:pt x="13500" y="7624"/>
                    </a:cubicBezTo>
                    <a:cubicBezTo>
                      <a:pt x="14400" y="6353"/>
                      <a:pt x="14400" y="6353"/>
                      <a:pt x="14400" y="6353"/>
                    </a:cubicBezTo>
                    <a:cubicBezTo>
                      <a:pt x="15300" y="7624"/>
                      <a:pt x="15300" y="7624"/>
                      <a:pt x="15300" y="7624"/>
                    </a:cubicBezTo>
                    <a:cubicBezTo>
                      <a:pt x="16200" y="6353"/>
                      <a:pt x="16200" y="6353"/>
                      <a:pt x="16200" y="6353"/>
                    </a:cubicBezTo>
                    <a:cubicBezTo>
                      <a:pt x="16200" y="7624"/>
                      <a:pt x="16200" y="7624"/>
                      <a:pt x="16200" y="7624"/>
                    </a:cubicBezTo>
                    <a:cubicBezTo>
                      <a:pt x="17100" y="7624"/>
                      <a:pt x="17100" y="7624"/>
                      <a:pt x="17100" y="7624"/>
                    </a:cubicBezTo>
                    <a:cubicBezTo>
                      <a:pt x="18000" y="7624"/>
                      <a:pt x="18000" y="7624"/>
                      <a:pt x="18000" y="7624"/>
                    </a:cubicBezTo>
                    <a:cubicBezTo>
                      <a:pt x="18000" y="7624"/>
                      <a:pt x="18000" y="7624"/>
                      <a:pt x="18000" y="7624"/>
                    </a:cubicBezTo>
                    <a:cubicBezTo>
                      <a:pt x="18900" y="7624"/>
                      <a:pt x="18900" y="7624"/>
                      <a:pt x="18900" y="7624"/>
                    </a:cubicBezTo>
                    <a:cubicBezTo>
                      <a:pt x="20700" y="8894"/>
                      <a:pt x="20700" y="8894"/>
                      <a:pt x="20700" y="8894"/>
                    </a:cubicBezTo>
                    <a:cubicBezTo>
                      <a:pt x="20700" y="8894"/>
                      <a:pt x="20700" y="8894"/>
                      <a:pt x="20700" y="8894"/>
                    </a:cubicBezTo>
                    <a:close/>
                    <a:moveTo>
                      <a:pt x="12600" y="20329"/>
                    </a:moveTo>
                    <a:cubicBezTo>
                      <a:pt x="12600" y="20329"/>
                      <a:pt x="13500" y="20329"/>
                      <a:pt x="13500" y="20329"/>
                    </a:cubicBezTo>
                    <a:cubicBezTo>
                      <a:pt x="14400" y="21600"/>
                      <a:pt x="14400" y="21600"/>
                      <a:pt x="14400" y="21600"/>
                    </a:cubicBezTo>
                    <a:cubicBezTo>
                      <a:pt x="12600" y="21600"/>
                      <a:pt x="12600" y="21600"/>
                      <a:pt x="12600" y="21600"/>
                    </a:cubicBezTo>
                    <a:cubicBezTo>
                      <a:pt x="12600" y="20329"/>
                      <a:pt x="12600" y="20329"/>
                      <a:pt x="12600" y="20329"/>
                    </a:cubicBezTo>
                    <a:close/>
                    <a:moveTo>
                      <a:pt x="10800" y="19059"/>
                    </a:moveTo>
                    <a:cubicBezTo>
                      <a:pt x="13500" y="19059"/>
                      <a:pt x="13500" y="19059"/>
                      <a:pt x="13500" y="19059"/>
                    </a:cubicBezTo>
                    <a:cubicBezTo>
                      <a:pt x="12600" y="20329"/>
                      <a:pt x="12600" y="20329"/>
                      <a:pt x="12600" y="20329"/>
                    </a:cubicBezTo>
                    <a:cubicBezTo>
                      <a:pt x="10800" y="19059"/>
                      <a:pt x="10800" y="19059"/>
                      <a:pt x="10800" y="19059"/>
                    </a:cubicBezTo>
                    <a:close/>
                    <a:moveTo>
                      <a:pt x="11700" y="17788"/>
                    </a:moveTo>
                    <a:cubicBezTo>
                      <a:pt x="12600" y="17788"/>
                      <a:pt x="12600" y="17788"/>
                      <a:pt x="12600" y="17788"/>
                    </a:cubicBezTo>
                    <a:cubicBezTo>
                      <a:pt x="13500" y="19059"/>
                      <a:pt x="13500" y="19059"/>
                      <a:pt x="13500" y="19059"/>
                    </a:cubicBezTo>
                    <a:cubicBezTo>
                      <a:pt x="12600" y="19059"/>
                      <a:pt x="12600" y="19059"/>
                      <a:pt x="12600" y="19059"/>
                    </a:cubicBezTo>
                    <a:cubicBezTo>
                      <a:pt x="11700" y="19059"/>
                      <a:pt x="11700" y="19059"/>
                      <a:pt x="11700" y="19059"/>
                    </a:cubicBezTo>
                    <a:cubicBezTo>
                      <a:pt x="11700" y="17788"/>
                      <a:pt x="11700" y="17788"/>
                      <a:pt x="11700" y="17788"/>
                    </a:cubicBezTo>
                    <a:close/>
                    <a:moveTo>
                      <a:pt x="5400" y="11435"/>
                    </a:moveTo>
                    <a:cubicBezTo>
                      <a:pt x="6300" y="11435"/>
                      <a:pt x="6300" y="11435"/>
                      <a:pt x="6300" y="11435"/>
                    </a:cubicBezTo>
                    <a:cubicBezTo>
                      <a:pt x="6300" y="12706"/>
                      <a:pt x="6300" y="12706"/>
                      <a:pt x="6300" y="12706"/>
                    </a:cubicBezTo>
                    <a:cubicBezTo>
                      <a:pt x="6300" y="12706"/>
                      <a:pt x="6300" y="12706"/>
                      <a:pt x="6300" y="12706"/>
                    </a:cubicBezTo>
                    <a:cubicBezTo>
                      <a:pt x="5400" y="11435"/>
                      <a:pt x="5400" y="11435"/>
                      <a:pt x="5400" y="11435"/>
                    </a:cubicBezTo>
                    <a:close/>
                    <a:moveTo>
                      <a:pt x="4500" y="10165"/>
                    </a:moveTo>
                    <a:cubicBezTo>
                      <a:pt x="5400" y="11435"/>
                      <a:pt x="5400" y="11435"/>
                      <a:pt x="5400" y="11435"/>
                    </a:cubicBezTo>
                    <a:cubicBezTo>
                      <a:pt x="4500" y="11435"/>
                      <a:pt x="4500" y="11435"/>
                      <a:pt x="4500" y="11435"/>
                    </a:cubicBezTo>
                    <a:cubicBezTo>
                      <a:pt x="4500" y="10165"/>
                      <a:pt x="4500" y="10165"/>
                      <a:pt x="4500" y="10165"/>
                    </a:cubicBezTo>
                    <a:close/>
                    <a:moveTo>
                      <a:pt x="5400" y="13976"/>
                    </a:moveTo>
                    <a:cubicBezTo>
                      <a:pt x="6300" y="13976"/>
                      <a:pt x="6300" y="13976"/>
                      <a:pt x="6300" y="13976"/>
                    </a:cubicBezTo>
                    <a:cubicBezTo>
                      <a:pt x="6300" y="15247"/>
                      <a:pt x="6300" y="15247"/>
                      <a:pt x="6300" y="15247"/>
                    </a:cubicBezTo>
                    <a:cubicBezTo>
                      <a:pt x="5400" y="13976"/>
                      <a:pt x="5400" y="13976"/>
                      <a:pt x="5400" y="13976"/>
                    </a:cubicBezTo>
                    <a:close/>
                    <a:moveTo>
                      <a:pt x="4500" y="11435"/>
                    </a:moveTo>
                    <a:cubicBezTo>
                      <a:pt x="4500" y="12706"/>
                      <a:pt x="4500" y="12706"/>
                      <a:pt x="4500" y="12706"/>
                    </a:cubicBezTo>
                    <a:cubicBezTo>
                      <a:pt x="4500" y="12706"/>
                      <a:pt x="4500" y="12706"/>
                      <a:pt x="4500" y="12706"/>
                    </a:cubicBezTo>
                    <a:cubicBezTo>
                      <a:pt x="4500" y="11435"/>
                      <a:pt x="4500" y="11435"/>
                      <a:pt x="4500" y="11435"/>
                    </a:cubicBezTo>
                    <a:close/>
                    <a:moveTo>
                      <a:pt x="2700" y="8894"/>
                    </a:moveTo>
                    <a:cubicBezTo>
                      <a:pt x="3600" y="10165"/>
                      <a:pt x="3600" y="10165"/>
                      <a:pt x="3600" y="10165"/>
                    </a:cubicBezTo>
                    <a:cubicBezTo>
                      <a:pt x="4500" y="11435"/>
                      <a:pt x="4500" y="11435"/>
                      <a:pt x="4500" y="11435"/>
                    </a:cubicBezTo>
                    <a:cubicBezTo>
                      <a:pt x="3600" y="11435"/>
                      <a:pt x="3600" y="11435"/>
                      <a:pt x="3600" y="11435"/>
                    </a:cubicBezTo>
                    <a:cubicBezTo>
                      <a:pt x="2700" y="10165"/>
                      <a:pt x="2700" y="10165"/>
                      <a:pt x="2700" y="10165"/>
                    </a:cubicBezTo>
                    <a:cubicBezTo>
                      <a:pt x="3600" y="10165"/>
                      <a:pt x="3600" y="10165"/>
                      <a:pt x="3600" y="10165"/>
                    </a:cubicBezTo>
                    <a:cubicBezTo>
                      <a:pt x="2700" y="8894"/>
                      <a:pt x="2700" y="8894"/>
                      <a:pt x="2700" y="8894"/>
                    </a:cubicBezTo>
                    <a:close/>
                    <a:moveTo>
                      <a:pt x="3600" y="6353"/>
                    </a:moveTo>
                    <a:cubicBezTo>
                      <a:pt x="4500" y="8894"/>
                      <a:pt x="4500" y="8894"/>
                      <a:pt x="4500" y="8894"/>
                    </a:cubicBezTo>
                    <a:cubicBezTo>
                      <a:pt x="3600" y="8894"/>
                      <a:pt x="3600" y="8894"/>
                      <a:pt x="3600" y="8894"/>
                    </a:cubicBezTo>
                    <a:cubicBezTo>
                      <a:pt x="3600" y="8894"/>
                      <a:pt x="3600" y="8894"/>
                      <a:pt x="3600" y="8894"/>
                    </a:cubicBezTo>
                    <a:cubicBezTo>
                      <a:pt x="2700" y="8894"/>
                      <a:pt x="2700" y="8894"/>
                      <a:pt x="2700" y="8894"/>
                    </a:cubicBezTo>
                    <a:cubicBezTo>
                      <a:pt x="2700" y="7624"/>
                      <a:pt x="2700" y="7624"/>
                      <a:pt x="2700" y="7624"/>
                    </a:cubicBezTo>
                    <a:cubicBezTo>
                      <a:pt x="2700" y="7624"/>
                      <a:pt x="3600" y="6353"/>
                      <a:pt x="3600" y="6353"/>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3" name="Freeform 56"/>
              <p:cNvSpPr/>
              <p:nvPr/>
            </p:nvSpPr>
            <p:spPr>
              <a:xfrm>
                <a:off x="5721764" y="2250337"/>
                <a:ext cx="114826" cy="94732"/>
              </a:xfrm>
              <a:custGeom>
                <a:avLst/>
                <a:gdLst/>
                <a:ahLst/>
                <a:cxnLst>
                  <a:cxn ang="0">
                    <a:pos x="wd2" y="hd2"/>
                  </a:cxn>
                  <a:cxn ang="5400000">
                    <a:pos x="wd2" y="hd2"/>
                  </a:cxn>
                  <a:cxn ang="10800000">
                    <a:pos x="wd2" y="hd2"/>
                  </a:cxn>
                  <a:cxn ang="16200000">
                    <a:pos x="wd2" y="hd2"/>
                  </a:cxn>
                </a:cxnLst>
                <a:rect l="0" t="0" r="r" b="b"/>
                <a:pathLst>
                  <a:path w="21600" h="21600" extrusionOk="0">
                    <a:moveTo>
                      <a:pt x="10983" y="19837"/>
                    </a:moveTo>
                    <a:lnTo>
                      <a:pt x="10983" y="18073"/>
                    </a:lnTo>
                    <a:lnTo>
                      <a:pt x="6590" y="13224"/>
                    </a:lnTo>
                    <a:lnTo>
                      <a:pt x="2563" y="8376"/>
                    </a:lnTo>
                    <a:lnTo>
                      <a:pt x="2563" y="6612"/>
                    </a:lnTo>
                    <a:lnTo>
                      <a:pt x="1464" y="6612"/>
                    </a:lnTo>
                    <a:lnTo>
                      <a:pt x="1464" y="4849"/>
                    </a:lnTo>
                    <a:lnTo>
                      <a:pt x="0" y="3527"/>
                    </a:lnTo>
                    <a:lnTo>
                      <a:pt x="0" y="0"/>
                    </a:lnTo>
                    <a:lnTo>
                      <a:pt x="1464" y="1763"/>
                    </a:lnTo>
                    <a:lnTo>
                      <a:pt x="2563" y="1763"/>
                    </a:lnTo>
                    <a:lnTo>
                      <a:pt x="2563" y="0"/>
                    </a:lnTo>
                    <a:lnTo>
                      <a:pt x="8054" y="0"/>
                    </a:lnTo>
                    <a:lnTo>
                      <a:pt x="8054" y="1763"/>
                    </a:lnTo>
                    <a:lnTo>
                      <a:pt x="9519" y="0"/>
                    </a:lnTo>
                    <a:lnTo>
                      <a:pt x="10983" y="1763"/>
                    </a:lnTo>
                    <a:lnTo>
                      <a:pt x="12081" y="0"/>
                    </a:lnTo>
                    <a:lnTo>
                      <a:pt x="12081" y="1763"/>
                    </a:lnTo>
                    <a:lnTo>
                      <a:pt x="16108" y="1763"/>
                    </a:lnTo>
                    <a:lnTo>
                      <a:pt x="19037" y="3527"/>
                    </a:lnTo>
                    <a:lnTo>
                      <a:pt x="20502" y="3527"/>
                    </a:lnTo>
                    <a:lnTo>
                      <a:pt x="20502" y="4849"/>
                    </a:lnTo>
                    <a:lnTo>
                      <a:pt x="19037" y="6612"/>
                    </a:lnTo>
                    <a:lnTo>
                      <a:pt x="20502" y="8376"/>
                    </a:lnTo>
                    <a:lnTo>
                      <a:pt x="21600" y="8376"/>
                    </a:lnTo>
                    <a:lnTo>
                      <a:pt x="21600" y="10139"/>
                    </a:lnTo>
                    <a:lnTo>
                      <a:pt x="20502" y="10139"/>
                    </a:lnTo>
                    <a:lnTo>
                      <a:pt x="20502" y="11461"/>
                    </a:lnTo>
                    <a:lnTo>
                      <a:pt x="21600" y="13224"/>
                    </a:lnTo>
                    <a:lnTo>
                      <a:pt x="20502" y="14988"/>
                    </a:lnTo>
                    <a:lnTo>
                      <a:pt x="20502" y="13224"/>
                    </a:lnTo>
                    <a:lnTo>
                      <a:pt x="17573" y="13224"/>
                    </a:lnTo>
                    <a:lnTo>
                      <a:pt x="17573" y="14988"/>
                    </a:lnTo>
                    <a:lnTo>
                      <a:pt x="19037" y="14988"/>
                    </a:lnTo>
                    <a:lnTo>
                      <a:pt x="19037" y="16310"/>
                    </a:lnTo>
                    <a:lnTo>
                      <a:pt x="17573" y="16310"/>
                    </a:lnTo>
                    <a:lnTo>
                      <a:pt x="17573" y="19837"/>
                    </a:lnTo>
                    <a:lnTo>
                      <a:pt x="16108" y="21600"/>
                    </a:lnTo>
                    <a:lnTo>
                      <a:pt x="15010" y="19837"/>
                    </a:lnTo>
                    <a:lnTo>
                      <a:pt x="10983" y="1983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4" name="Freeform 57"/>
              <p:cNvSpPr/>
              <p:nvPr/>
            </p:nvSpPr>
            <p:spPr>
              <a:xfrm>
                <a:off x="5649754" y="2194272"/>
                <a:ext cx="93417" cy="56068"/>
              </a:xfrm>
              <a:custGeom>
                <a:avLst/>
                <a:gdLst/>
                <a:ahLst/>
                <a:cxnLst>
                  <a:cxn ang="0">
                    <a:pos x="wd2" y="hd2"/>
                  </a:cxn>
                  <a:cxn ang="5400000">
                    <a:pos x="wd2" y="hd2"/>
                  </a:cxn>
                  <a:cxn ang="10800000">
                    <a:pos x="wd2" y="hd2"/>
                  </a:cxn>
                  <a:cxn ang="16200000">
                    <a:pos x="wd2" y="hd2"/>
                  </a:cxn>
                </a:cxnLst>
                <a:rect l="0" t="0" r="r" b="b"/>
                <a:pathLst>
                  <a:path w="21600" h="21600" extrusionOk="0">
                    <a:moveTo>
                      <a:pt x="1800" y="21600"/>
                    </a:moveTo>
                    <a:lnTo>
                      <a:pt x="3150" y="21600"/>
                    </a:lnTo>
                    <a:lnTo>
                      <a:pt x="4950" y="19366"/>
                    </a:lnTo>
                    <a:lnTo>
                      <a:pt x="11700" y="19366"/>
                    </a:lnTo>
                    <a:lnTo>
                      <a:pt x="11700" y="16386"/>
                    </a:lnTo>
                    <a:lnTo>
                      <a:pt x="14850" y="13407"/>
                    </a:lnTo>
                    <a:lnTo>
                      <a:pt x="14850" y="10428"/>
                    </a:lnTo>
                    <a:lnTo>
                      <a:pt x="18450" y="8193"/>
                    </a:lnTo>
                    <a:lnTo>
                      <a:pt x="21600" y="8193"/>
                    </a:lnTo>
                    <a:lnTo>
                      <a:pt x="21600" y="2234"/>
                    </a:lnTo>
                    <a:lnTo>
                      <a:pt x="19800" y="0"/>
                    </a:lnTo>
                    <a:lnTo>
                      <a:pt x="18450" y="2234"/>
                    </a:lnTo>
                    <a:lnTo>
                      <a:pt x="14850" y="5214"/>
                    </a:lnTo>
                    <a:lnTo>
                      <a:pt x="3150" y="5214"/>
                    </a:lnTo>
                    <a:lnTo>
                      <a:pt x="1800" y="8193"/>
                    </a:lnTo>
                    <a:lnTo>
                      <a:pt x="1800" y="10428"/>
                    </a:lnTo>
                    <a:lnTo>
                      <a:pt x="0" y="13407"/>
                    </a:lnTo>
                    <a:lnTo>
                      <a:pt x="1800" y="16386"/>
                    </a:lnTo>
                    <a:lnTo>
                      <a:pt x="3150" y="16386"/>
                    </a:lnTo>
                    <a:lnTo>
                      <a:pt x="3150" y="19366"/>
                    </a:lnTo>
                    <a:lnTo>
                      <a:pt x="1800" y="19366"/>
                    </a:lnTo>
                    <a:lnTo>
                      <a:pt x="1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5" name="Freeform 58"/>
              <p:cNvSpPr/>
              <p:nvPr/>
            </p:nvSpPr>
            <p:spPr>
              <a:xfrm>
                <a:off x="5534932" y="2115006"/>
                <a:ext cx="216027" cy="92798"/>
              </a:xfrm>
              <a:custGeom>
                <a:avLst/>
                <a:gdLst/>
                <a:ahLst/>
                <a:cxnLst>
                  <a:cxn ang="0">
                    <a:pos x="wd2" y="hd2"/>
                  </a:cxn>
                  <a:cxn ang="5400000">
                    <a:pos x="wd2" y="hd2"/>
                  </a:cxn>
                  <a:cxn ang="10800000">
                    <a:pos x="wd2" y="hd2"/>
                  </a:cxn>
                  <a:cxn ang="16200000">
                    <a:pos x="wd2" y="hd2"/>
                  </a:cxn>
                </a:cxnLst>
                <a:rect l="0" t="0" r="r" b="b"/>
                <a:pathLst>
                  <a:path w="21600" h="21600" extrusionOk="0">
                    <a:moveTo>
                      <a:pt x="12843" y="21600"/>
                    </a:moveTo>
                    <a:lnTo>
                      <a:pt x="17903" y="21600"/>
                    </a:lnTo>
                    <a:lnTo>
                      <a:pt x="19459" y="19800"/>
                    </a:lnTo>
                    <a:lnTo>
                      <a:pt x="20822" y="16650"/>
                    </a:lnTo>
                    <a:lnTo>
                      <a:pt x="20822" y="13500"/>
                    </a:lnTo>
                    <a:lnTo>
                      <a:pt x="20043" y="11700"/>
                    </a:lnTo>
                    <a:lnTo>
                      <a:pt x="21600" y="11700"/>
                    </a:lnTo>
                    <a:lnTo>
                      <a:pt x="21600" y="3150"/>
                    </a:lnTo>
                    <a:lnTo>
                      <a:pt x="20043" y="1800"/>
                    </a:lnTo>
                    <a:lnTo>
                      <a:pt x="17903" y="1800"/>
                    </a:lnTo>
                    <a:lnTo>
                      <a:pt x="17319" y="0"/>
                    </a:lnTo>
                    <a:lnTo>
                      <a:pt x="15762" y="0"/>
                    </a:lnTo>
                    <a:lnTo>
                      <a:pt x="14984" y="1800"/>
                    </a:lnTo>
                    <a:lnTo>
                      <a:pt x="14984" y="3150"/>
                    </a:lnTo>
                    <a:lnTo>
                      <a:pt x="13622" y="3150"/>
                    </a:lnTo>
                    <a:lnTo>
                      <a:pt x="12259" y="1800"/>
                    </a:lnTo>
                    <a:lnTo>
                      <a:pt x="11481" y="1800"/>
                    </a:lnTo>
                    <a:lnTo>
                      <a:pt x="11481" y="4950"/>
                    </a:lnTo>
                    <a:lnTo>
                      <a:pt x="10703" y="4950"/>
                    </a:lnTo>
                    <a:lnTo>
                      <a:pt x="10119" y="6750"/>
                    </a:lnTo>
                    <a:lnTo>
                      <a:pt x="9341" y="8100"/>
                    </a:lnTo>
                    <a:lnTo>
                      <a:pt x="9341" y="9900"/>
                    </a:lnTo>
                    <a:lnTo>
                      <a:pt x="10119" y="9900"/>
                    </a:lnTo>
                    <a:lnTo>
                      <a:pt x="10119" y="11700"/>
                    </a:lnTo>
                    <a:lnTo>
                      <a:pt x="7200" y="11700"/>
                    </a:lnTo>
                    <a:lnTo>
                      <a:pt x="5643" y="13500"/>
                    </a:lnTo>
                    <a:lnTo>
                      <a:pt x="4281" y="13500"/>
                    </a:lnTo>
                    <a:lnTo>
                      <a:pt x="3503" y="11700"/>
                    </a:lnTo>
                    <a:lnTo>
                      <a:pt x="2141" y="11700"/>
                    </a:lnTo>
                    <a:lnTo>
                      <a:pt x="2141" y="13500"/>
                    </a:lnTo>
                    <a:lnTo>
                      <a:pt x="1362" y="13500"/>
                    </a:lnTo>
                    <a:lnTo>
                      <a:pt x="584" y="11700"/>
                    </a:lnTo>
                    <a:lnTo>
                      <a:pt x="0" y="13500"/>
                    </a:lnTo>
                    <a:lnTo>
                      <a:pt x="0" y="14850"/>
                    </a:lnTo>
                    <a:lnTo>
                      <a:pt x="584" y="14850"/>
                    </a:lnTo>
                    <a:lnTo>
                      <a:pt x="584" y="16650"/>
                    </a:lnTo>
                    <a:lnTo>
                      <a:pt x="3503" y="16650"/>
                    </a:lnTo>
                    <a:lnTo>
                      <a:pt x="4281" y="18450"/>
                    </a:lnTo>
                    <a:lnTo>
                      <a:pt x="5643" y="16650"/>
                    </a:lnTo>
                    <a:lnTo>
                      <a:pt x="7784" y="16650"/>
                    </a:lnTo>
                    <a:lnTo>
                      <a:pt x="7784" y="18450"/>
                    </a:lnTo>
                    <a:lnTo>
                      <a:pt x="9341" y="19800"/>
                    </a:lnTo>
                    <a:lnTo>
                      <a:pt x="12259" y="19800"/>
                    </a:lnTo>
                    <a:lnTo>
                      <a:pt x="1284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6" name="Freeform 59"/>
              <p:cNvSpPr/>
              <p:nvPr/>
            </p:nvSpPr>
            <p:spPr>
              <a:xfrm>
                <a:off x="5657541" y="1884947"/>
                <a:ext cx="293875" cy="222329"/>
              </a:xfrm>
              <a:custGeom>
                <a:avLst/>
                <a:gdLst/>
                <a:ahLst/>
                <a:cxnLst>
                  <a:cxn ang="0">
                    <a:pos x="wd2" y="hd2"/>
                  </a:cxn>
                  <a:cxn ang="5400000">
                    <a:pos x="wd2" y="hd2"/>
                  </a:cxn>
                  <a:cxn ang="10800000">
                    <a:pos x="wd2" y="hd2"/>
                  </a:cxn>
                  <a:cxn ang="16200000">
                    <a:pos x="wd2" y="hd2"/>
                  </a:cxn>
                </a:cxnLst>
                <a:rect l="0" t="0" r="r" b="b"/>
                <a:pathLst>
                  <a:path w="21600" h="21600" extrusionOk="0">
                    <a:moveTo>
                      <a:pt x="12731" y="21600"/>
                    </a:moveTo>
                    <a:lnTo>
                      <a:pt x="13732" y="21600"/>
                    </a:lnTo>
                    <a:lnTo>
                      <a:pt x="13732" y="20849"/>
                    </a:lnTo>
                    <a:lnTo>
                      <a:pt x="17452" y="20849"/>
                    </a:lnTo>
                    <a:lnTo>
                      <a:pt x="18453" y="21600"/>
                    </a:lnTo>
                    <a:lnTo>
                      <a:pt x="19025" y="21600"/>
                    </a:lnTo>
                    <a:lnTo>
                      <a:pt x="19025" y="20285"/>
                    </a:lnTo>
                    <a:lnTo>
                      <a:pt x="20599" y="18219"/>
                    </a:lnTo>
                    <a:lnTo>
                      <a:pt x="20599" y="17468"/>
                    </a:lnTo>
                    <a:lnTo>
                      <a:pt x="21171" y="16717"/>
                    </a:lnTo>
                    <a:lnTo>
                      <a:pt x="21600" y="16717"/>
                    </a:lnTo>
                    <a:lnTo>
                      <a:pt x="21600" y="15965"/>
                    </a:lnTo>
                    <a:lnTo>
                      <a:pt x="21171" y="15402"/>
                    </a:lnTo>
                    <a:lnTo>
                      <a:pt x="21600" y="14650"/>
                    </a:lnTo>
                    <a:lnTo>
                      <a:pt x="21171" y="14650"/>
                    </a:lnTo>
                    <a:lnTo>
                      <a:pt x="20599" y="13899"/>
                    </a:lnTo>
                    <a:lnTo>
                      <a:pt x="20599" y="11082"/>
                    </a:lnTo>
                    <a:lnTo>
                      <a:pt x="20026" y="10518"/>
                    </a:lnTo>
                    <a:lnTo>
                      <a:pt x="19597" y="9767"/>
                    </a:lnTo>
                    <a:lnTo>
                      <a:pt x="20026" y="9016"/>
                    </a:lnTo>
                    <a:lnTo>
                      <a:pt x="20599" y="8452"/>
                    </a:lnTo>
                    <a:lnTo>
                      <a:pt x="20599" y="6950"/>
                    </a:lnTo>
                    <a:lnTo>
                      <a:pt x="20026" y="6386"/>
                    </a:lnTo>
                    <a:lnTo>
                      <a:pt x="20026" y="5635"/>
                    </a:lnTo>
                    <a:lnTo>
                      <a:pt x="19597" y="4132"/>
                    </a:lnTo>
                    <a:lnTo>
                      <a:pt x="19025" y="3569"/>
                    </a:lnTo>
                    <a:lnTo>
                      <a:pt x="19025" y="1503"/>
                    </a:lnTo>
                    <a:lnTo>
                      <a:pt x="18453" y="1503"/>
                    </a:lnTo>
                    <a:lnTo>
                      <a:pt x="18024" y="751"/>
                    </a:lnTo>
                    <a:lnTo>
                      <a:pt x="14734" y="1503"/>
                    </a:lnTo>
                    <a:lnTo>
                      <a:pt x="11587" y="1503"/>
                    </a:lnTo>
                    <a:lnTo>
                      <a:pt x="11015" y="2066"/>
                    </a:lnTo>
                    <a:lnTo>
                      <a:pt x="10013" y="2066"/>
                    </a:lnTo>
                    <a:lnTo>
                      <a:pt x="10585" y="1503"/>
                    </a:lnTo>
                    <a:lnTo>
                      <a:pt x="11015" y="751"/>
                    </a:lnTo>
                    <a:lnTo>
                      <a:pt x="10585" y="1503"/>
                    </a:lnTo>
                    <a:lnTo>
                      <a:pt x="9441" y="2066"/>
                    </a:lnTo>
                    <a:lnTo>
                      <a:pt x="8440" y="751"/>
                    </a:lnTo>
                    <a:lnTo>
                      <a:pt x="9441" y="751"/>
                    </a:lnTo>
                    <a:lnTo>
                      <a:pt x="9012" y="0"/>
                    </a:lnTo>
                    <a:lnTo>
                      <a:pt x="7295" y="0"/>
                    </a:lnTo>
                    <a:lnTo>
                      <a:pt x="6866" y="751"/>
                    </a:lnTo>
                    <a:lnTo>
                      <a:pt x="5293" y="751"/>
                    </a:lnTo>
                    <a:lnTo>
                      <a:pt x="4721" y="1503"/>
                    </a:lnTo>
                    <a:lnTo>
                      <a:pt x="4148" y="1503"/>
                    </a:lnTo>
                    <a:lnTo>
                      <a:pt x="3719" y="2066"/>
                    </a:lnTo>
                    <a:lnTo>
                      <a:pt x="3719" y="2817"/>
                    </a:lnTo>
                    <a:lnTo>
                      <a:pt x="3147" y="2817"/>
                    </a:lnTo>
                    <a:lnTo>
                      <a:pt x="2003" y="3569"/>
                    </a:lnTo>
                    <a:lnTo>
                      <a:pt x="1001" y="3569"/>
                    </a:lnTo>
                    <a:lnTo>
                      <a:pt x="1001" y="4883"/>
                    </a:lnTo>
                    <a:lnTo>
                      <a:pt x="429" y="4883"/>
                    </a:lnTo>
                    <a:lnTo>
                      <a:pt x="429" y="6950"/>
                    </a:lnTo>
                    <a:lnTo>
                      <a:pt x="0" y="7701"/>
                    </a:lnTo>
                    <a:lnTo>
                      <a:pt x="429" y="9016"/>
                    </a:lnTo>
                    <a:lnTo>
                      <a:pt x="429" y="9767"/>
                    </a:lnTo>
                    <a:lnTo>
                      <a:pt x="1001" y="9767"/>
                    </a:lnTo>
                    <a:lnTo>
                      <a:pt x="1001" y="11082"/>
                    </a:lnTo>
                    <a:lnTo>
                      <a:pt x="1574" y="12584"/>
                    </a:lnTo>
                    <a:lnTo>
                      <a:pt x="2003" y="13336"/>
                    </a:lnTo>
                    <a:lnTo>
                      <a:pt x="2003" y="15402"/>
                    </a:lnTo>
                    <a:lnTo>
                      <a:pt x="3719" y="15402"/>
                    </a:lnTo>
                    <a:lnTo>
                      <a:pt x="4148" y="15965"/>
                    </a:lnTo>
                    <a:lnTo>
                      <a:pt x="4721" y="15965"/>
                    </a:lnTo>
                    <a:lnTo>
                      <a:pt x="4721" y="17468"/>
                    </a:lnTo>
                    <a:lnTo>
                      <a:pt x="5293" y="17468"/>
                    </a:lnTo>
                    <a:lnTo>
                      <a:pt x="5293" y="18219"/>
                    </a:lnTo>
                    <a:lnTo>
                      <a:pt x="5722" y="18219"/>
                    </a:lnTo>
                    <a:lnTo>
                      <a:pt x="5293" y="16717"/>
                    </a:lnTo>
                    <a:lnTo>
                      <a:pt x="5722" y="16717"/>
                    </a:lnTo>
                    <a:lnTo>
                      <a:pt x="6866" y="17468"/>
                    </a:lnTo>
                    <a:lnTo>
                      <a:pt x="7295" y="17468"/>
                    </a:lnTo>
                    <a:lnTo>
                      <a:pt x="7295" y="18219"/>
                    </a:lnTo>
                    <a:lnTo>
                      <a:pt x="9441" y="18219"/>
                    </a:lnTo>
                    <a:lnTo>
                      <a:pt x="10585" y="19534"/>
                    </a:lnTo>
                    <a:lnTo>
                      <a:pt x="11015" y="20849"/>
                    </a:lnTo>
                    <a:lnTo>
                      <a:pt x="11587" y="20849"/>
                    </a:lnTo>
                    <a:lnTo>
                      <a:pt x="11587" y="20285"/>
                    </a:lnTo>
                    <a:lnTo>
                      <a:pt x="12731" y="20285"/>
                    </a:lnTo>
                    <a:lnTo>
                      <a:pt x="12731"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7" name="Freeform 60"/>
              <p:cNvSpPr/>
              <p:nvPr/>
            </p:nvSpPr>
            <p:spPr>
              <a:xfrm>
                <a:off x="5599156" y="2035743"/>
                <a:ext cx="231596" cy="92798"/>
              </a:xfrm>
              <a:custGeom>
                <a:avLst/>
                <a:gdLst/>
                <a:ahLst/>
                <a:cxnLst>
                  <a:cxn ang="0">
                    <a:pos x="wd2" y="hd2"/>
                  </a:cxn>
                  <a:cxn ang="5400000">
                    <a:pos x="wd2" y="hd2"/>
                  </a:cxn>
                  <a:cxn ang="10800000">
                    <a:pos x="wd2" y="hd2"/>
                  </a:cxn>
                  <a:cxn ang="16200000">
                    <a:pos x="wd2" y="hd2"/>
                  </a:cxn>
                </a:cxnLst>
                <a:rect l="0" t="0" r="r" b="b"/>
                <a:pathLst>
                  <a:path w="21600" h="21600" extrusionOk="0">
                    <a:moveTo>
                      <a:pt x="7987" y="1800"/>
                    </a:moveTo>
                    <a:lnTo>
                      <a:pt x="10165" y="1800"/>
                    </a:lnTo>
                    <a:lnTo>
                      <a:pt x="10709" y="3150"/>
                    </a:lnTo>
                    <a:lnTo>
                      <a:pt x="11435" y="3150"/>
                    </a:lnTo>
                    <a:lnTo>
                      <a:pt x="11435" y="6750"/>
                    </a:lnTo>
                    <a:lnTo>
                      <a:pt x="12161" y="6750"/>
                    </a:lnTo>
                    <a:lnTo>
                      <a:pt x="12161" y="8550"/>
                    </a:lnTo>
                    <a:lnTo>
                      <a:pt x="12706" y="8550"/>
                    </a:lnTo>
                    <a:lnTo>
                      <a:pt x="12161" y="4950"/>
                    </a:lnTo>
                    <a:lnTo>
                      <a:pt x="12706" y="4950"/>
                    </a:lnTo>
                    <a:lnTo>
                      <a:pt x="14158" y="6750"/>
                    </a:lnTo>
                    <a:lnTo>
                      <a:pt x="14703" y="6750"/>
                    </a:lnTo>
                    <a:lnTo>
                      <a:pt x="14703" y="8550"/>
                    </a:lnTo>
                    <a:lnTo>
                      <a:pt x="17425" y="8550"/>
                    </a:lnTo>
                    <a:lnTo>
                      <a:pt x="18877" y="11700"/>
                    </a:lnTo>
                    <a:lnTo>
                      <a:pt x="19422" y="14850"/>
                    </a:lnTo>
                    <a:lnTo>
                      <a:pt x="20148" y="14850"/>
                    </a:lnTo>
                    <a:lnTo>
                      <a:pt x="20148" y="13500"/>
                    </a:lnTo>
                    <a:lnTo>
                      <a:pt x="21600" y="13500"/>
                    </a:lnTo>
                    <a:lnTo>
                      <a:pt x="21600" y="16650"/>
                    </a:lnTo>
                    <a:lnTo>
                      <a:pt x="19422" y="16650"/>
                    </a:lnTo>
                    <a:lnTo>
                      <a:pt x="18877" y="18450"/>
                    </a:lnTo>
                    <a:lnTo>
                      <a:pt x="18151" y="20250"/>
                    </a:lnTo>
                    <a:lnTo>
                      <a:pt x="14703" y="20250"/>
                    </a:lnTo>
                    <a:lnTo>
                      <a:pt x="14158" y="21600"/>
                    </a:lnTo>
                    <a:lnTo>
                      <a:pt x="12706" y="20250"/>
                    </a:lnTo>
                    <a:lnTo>
                      <a:pt x="10709" y="20250"/>
                    </a:lnTo>
                    <a:lnTo>
                      <a:pt x="10165" y="18450"/>
                    </a:lnTo>
                    <a:lnTo>
                      <a:pt x="8713" y="18450"/>
                    </a:lnTo>
                    <a:lnTo>
                      <a:pt x="7987" y="20250"/>
                    </a:lnTo>
                    <a:lnTo>
                      <a:pt x="7987" y="21600"/>
                    </a:lnTo>
                    <a:lnTo>
                      <a:pt x="6716" y="21600"/>
                    </a:lnTo>
                    <a:lnTo>
                      <a:pt x="5445" y="20250"/>
                    </a:lnTo>
                    <a:lnTo>
                      <a:pt x="4719" y="20250"/>
                    </a:lnTo>
                    <a:lnTo>
                      <a:pt x="3449" y="16650"/>
                    </a:lnTo>
                    <a:lnTo>
                      <a:pt x="1997" y="14850"/>
                    </a:lnTo>
                    <a:lnTo>
                      <a:pt x="1271" y="13500"/>
                    </a:lnTo>
                    <a:lnTo>
                      <a:pt x="1271" y="11700"/>
                    </a:lnTo>
                    <a:lnTo>
                      <a:pt x="726" y="8550"/>
                    </a:lnTo>
                    <a:lnTo>
                      <a:pt x="0" y="8550"/>
                    </a:lnTo>
                    <a:lnTo>
                      <a:pt x="0" y="6750"/>
                    </a:lnTo>
                    <a:lnTo>
                      <a:pt x="726" y="6750"/>
                    </a:lnTo>
                    <a:lnTo>
                      <a:pt x="1997" y="4950"/>
                    </a:lnTo>
                    <a:lnTo>
                      <a:pt x="2723" y="4950"/>
                    </a:lnTo>
                    <a:lnTo>
                      <a:pt x="3449" y="3150"/>
                    </a:lnTo>
                    <a:lnTo>
                      <a:pt x="5445" y="3150"/>
                    </a:lnTo>
                    <a:lnTo>
                      <a:pt x="5990" y="1800"/>
                    </a:lnTo>
                    <a:lnTo>
                      <a:pt x="6716" y="1800"/>
                    </a:lnTo>
                    <a:lnTo>
                      <a:pt x="7442" y="0"/>
                    </a:lnTo>
                    <a:lnTo>
                      <a:pt x="7442" y="1800"/>
                    </a:lnTo>
                    <a:lnTo>
                      <a:pt x="7987" y="1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8" name="Freeform 61"/>
              <p:cNvSpPr/>
              <p:nvPr/>
            </p:nvSpPr>
            <p:spPr>
              <a:xfrm>
                <a:off x="5418158" y="1884947"/>
                <a:ext cx="266628" cy="288060"/>
              </a:xfrm>
              <a:custGeom>
                <a:avLst/>
                <a:gdLst/>
                <a:ahLst/>
                <a:cxnLst>
                  <a:cxn ang="0">
                    <a:pos x="wd2" y="hd2"/>
                  </a:cxn>
                  <a:cxn ang="5400000">
                    <a:pos x="wd2" y="hd2"/>
                  </a:cxn>
                  <a:cxn ang="10800000">
                    <a:pos x="wd2" y="hd2"/>
                  </a:cxn>
                  <a:cxn ang="16200000">
                    <a:pos x="wd2" y="hd2"/>
                  </a:cxn>
                </a:cxnLst>
                <a:rect l="0" t="0" r="r" b="b"/>
                <a:pathLst>
                  <a:path w="21600" h="21600" extrusionOk="0">
                    <a:moveTo>
                      <a:pt x="5834" y="0"/>
                    </a:moveTo>
                    <a:lnTo>
                      <a:pt x="6464" y="0"/>
                    </a:lnTo>
                    <a:lnTo>
                      <a:pt x="7726" y="580"/>
                    </a:lnTo>
                    <a:lnTo>
                      <a:pt x="8829" y="580"/>
                    </a:lnTo>
                    <a:lnTo>
                      <a:pt x="9460" y="1160"/>
                    </a:lnTo>
                    <a:lnTo>
                      <a:pt x="8829" y="1160"/>
                    </a:lnTo>
                    <a:lnTo>
                      <a:pt x="8829" y="1595"/>
                    </a:lnTo>
                    <a:lnTo>
                      <a:pt x="9460" y="1595"/>
                    </a:lnTo>
                    <a:lnTo>
                      <a:pt x="9460" y="2174"/>
                    </a:lnTo>
                    <a:lnTo>
                      <a:pt x="9933" y="2174"/>
                    </a:lnTo>
                    <a:lnTo>
                      <a:pt x="9933" y="1595"/>
                    </a:lnTo>
                    <a:lnTo>
                      <a:pt x="10564" y="1595"/>
                    </a:lnTo>
                    <a:lnTo>
                      <a:pt x="11194" y="2174"/>
                    </a:lnTo>
                    <a:lnTo>
                      <a:pt x="11825" y="1595"/>
                    </a:lnTo>
                    <a:lnTo>
                      <a:pt x="11825" y="2754"/>
                    </a:lnTo>
                    <a:lnTo>
                      <a:pt x="10564" y="2754"/>
                    </a:lnTo>
                    <a:lnTo>
                      <a:pt x="11194" y="3189"/>
                    </a:lnTo>
                    <a:lnTo>
                      <a:pt x="11825" y="2754"/>
                    </a:lnTo>
                    <a:lnTo>
                      <a:pt x="12298" y="3189"/>
                    </a:lnTo>
                    <a:lnTo>
                      <a:pt x="12928" y="3189"/>
                    </a:lnTo>
                    <a:lnTo>
                      <a:pt x="12928" y="2754"/>
                    </a:lnTo>
                    <a:lnTo>
                      <a:pt x="13559" y="2754"/>
                    </a:lnTo>
                    <a:lnTo>
                      <a:pt x="14032" y="2174"/>
                    </a:lnTo>
                    <a:lnTo>
                      <a:pt x="14663" y="2174"/>
                    </a:lnTo>
                    <a:lnTo>
                      <a:pt x="14663" y="1595"/>
                    </a:lnTo>
                    <a:lnTo>
                      <a:pt x="15293" y="1595"/>
                    </a:lnTo>
                    <a:lnTo>
                      <a:pt x="15293" y="2174"/>
                    </a:lnTo>
                    <a:lnTo>
                      <a:pt x="14663" y="2174"/>
                    </a:lnTo>
                    <a:lnTo>
                      <a:pt x="15766" y="2174"/>
                    </a:lnTo>
                    <a:lnTo>
                      <a:pt x="16397" y="1595"/>
                    </a:lnTo>
                    <a:lnTo>
                      <a:pt x="16397" y="2174"/>
                    </a:lnTo>
                    <a:lnTo>
                      <a:pt x="17028" y="2174"/>
                    </a:lnTo>
                    <a:lnTo>
                      <a:pt x="17658" y="2754"/>
                    </a:lnTo>
                    <a:lnTo>
                      <a:pt x="18131" y="2754"/>
                    </a:lnTo>
                    <a:lnTo>
                      <a:pt x="18131" y="3189"/>
                    </a:lnTo>
                    <a:lnTo>
                      <a:pt x="18762" y="3769"/>
                    </a:lnTo>
                    <a:lnTo>
                      <a:pt x="19866" y="3769"/>
                    </a:lnTo>
                    <a:lnTo>
                      <a:pt x="19866" y="5364"/>
                    </a:lnTo>
                    <a:lnTo>
                      <a:pt x="19393" y="5944"/>
                    </a:lnTo>
                    <a:lnTo>
                      <a:pt x="19866" y="6958"/>
                    </a:lnTo>
                    <a:lnTo>
                      <a:pt x="19866" y="7538"/>
                    </a:lnTo>
                    <a:lnTo>
                      <a:pt x="20496" y="7538"/>
                    </a:lnTo>
                    <a:lnTo>
                      <a:pt x="20496" y="8553"/>
                    </a:lnTo>
                    <a:lnTo>
                      <a:pt x="21127" y="9713"/>
                    </a:lnTo>
                    <a:lnTo>
                      <a:pt x="21600" y="10293"/>
                    </a:lnTo>
                    <a:lnTo>
                      <a:pt x="21600" y="11307"/>
                    </a:lnTo>
                    <a:lnTo>
                      <a:pt x="21127" y="11887"/>
                    </a:lnTo>
                    <a:lnTo>
                      <a:pt x="21127" y="11307"/>
                    </a:lnTo>
                    <a:lnTo>
                      <a:pt x="20496" y="11887"/>
                    </a:lnTo>
                    <a:lnTo>
                      <a:pt x="19866" y="11887"/>
                    </a:lnTo>
                    <a:lnTo>
                      <a:pt x="19393" y="12322"/>
                    </a:lnTo>
                    <a:lnTo>
                      <a:pt x="17658" y="12322"/>
                    </a:lnTo>
                    <a:lnTo>
                      <a:pt x="17028" y="12902"/>
                    </a:lnTo>
                    <a:lnTo>
                      <a:pt x="16397" y="12902"/>
                    </a:lnTo>
                    <a:lnTo>
                      <a:pt x="15293" y="13482"/>
                    </a:lnTo>
                    <a:lnTo>
                      <a:pt x="14663" y="13482"/>
                    </a:lnTo>
                    <a:lnTo>
                      <a:pt x="14663" y="14062"/>
                    </a:lnTo>
                    <a:lnTo>
                      <a:pt x="15293" y="14062"/>
                    </a:lnTo>
                    <a:lnTo>
                      <a:pt x="15766" y="15077"/>
                    </a:lnTo>
                    <a:lnTo>
                      <a:pt x="15766" y="15656"/>
                    </a:lnTo>
                    <a:lnTo>
                      <a:pt x="16397" y="16091"/>
                    </a:lnTo>
                    <a:lnTo>
                      <a:pt x="17658" y="16671"/>
                    </a:lnTo>
                    <a:lnTo>
                      <a:pt x="18762" y="17831"/>
                    </a:lnTo>
                    <a:lnTo>
                      <a:pt x="18762" y="18846"/>
                    </a:lnTo>
                    <a:lnTo>
                      <a:pt x="18131" y="18846"/>
                    </a:lnTo>
                    <a:lnTo>
                      <a:pt x="17658" y="19426"/>
                    </a:lnTo>
                    <a:lnTo>
                      <a:pt x="17028" y="19860"/>
                    </a:lnTo>
                    <a:lnTo>
                      <a:pt x="17028" y="20440"/>
                    </a:lnTo>
                    <a:lnTo>
                      <a:pt x="17658" y="20440"/>
                    </a:lnTo>
                    <a:lnTo>
                      <a:pt x="17658" y="21020"/>
                    </a:lnTo>
                    <a:lnTo>
                      <a:pt x="15293" y="21020"/>
                    </a:lnTo>
                    <a:lnTo>
                      <a:pt x="14032" y="21600"/>
                    </a:lnTo>
                    <a:lnTo>
                      <a:pt x="12928" y="21600"/>
                    </a:lnTo>
                    <a:lnTo>
                      <a:pt x="12298" y="21020"/>
                    </a:lnTo>
                    <a:lnTo>
                      <a:pt x="11194" y="21020"/>
                    </a:lnTo>
                    <a:lnTo>
                      <a:pt x="11194" y="21600"/>
                    </a:lnTo>
                    <a:lnTo>
                      <a:pt x="10564" y="21600"/>
                    </a:lnTo>
                    <a:lnTo>
                      <a:pt x="9933" y="21020"/>
                    </a:lnTo>
                    <a:lnTo>
                      <a:pt x="9460" y="21600"/>
                    </a:lnTo>
                    <a:lnTo>
                      <a:pt x="8829" y="21600"/>
                    </a:lnTo>
                    <a:lnTo>
                      <a:pt x="8199" y="21020"/>
                    </a:lnTo>
                    <a:lnTo>
                      <a:pt x="7095" y="21020"/>
                    </a:lnTo>
                    <a:lnTo>
                      <a:pt x="7095" y="20440"/>
                    </a:lnTo>
                    <a:lnTo>
                      <a:pt x="6464" y="20440"/>
                    </a:lnTo>
                    <a:lnTo>
                      <a:pt x="6464" y="21020"/>
                    </a:lnTo>
                    <a:lnTo>
                      <a:pt x="4730" y="21020"/>
                    </a:lnTo>
                    <a:lnTo>
                      <a:pt x="4730" y="20440"/>
                    </a:lnTo>
                    <a:lnTo>
                      <a:pt x="4099" y="20440"/>
                    </a:lnTo>
                    <a:lnTo>
                      <a:pt x="4099" y="19860"/>
                    </a:lnTo>
                    <a:lnTo>
                      <a:pt x="4730" y="18846"/>
                    </a:lnTo>
                    <a:lnTo>
                      <a:pt x="4730" y="18266"/>
                    </a:lnTo>
                    <a:lnTo>
                      <a:pt x="5361" y="17831"/>
                    </a:lnTo>
                    <a:lnTo>
                      <a:pt x="5834" y="17251"/>
                    </a:lnTo>
                    <a:lnTo>
                      <a:pt x="4730" y="17251"/>
                    </a:lnTo>
                    <a:lnTo>
                      <a:pt x="4099" y="16671"/>
                    </a:lnTo>
                    <a:lnTo>
                      <a:pt x="3626" y="17251"/>
                    </a:lnTo>
                    <a:lnTo>
                      <a:pt x="2996" y="16671"/>
                    </a:lnTo>
                    <a:lnTo>
                      <a:pt x="2365" y="17251"/>
                    </a:lnTo>
                    <a:lnTo>
                      <a:pt x="1892" y="16671"/>
                    </a:lnTo>
                    <a:lnTo>
                      <a:pt x="1892" y="16091"/>
                    </a:lnTo>
                    <a:lnTo>
                      <a:pt x="1261" y="16091"/>
                    </a:lnTo>
                    <a:lnTo>
                      <a:pt x="1261" y="14497"/>
                    </a:lnTo>
                    <a:lnTo>
                      <a:pt x="631" y="14062"/>
                    </a:lnTo>
                    <a:lnTo>
                      <a:pt x="0" y="14062"/>
                    </a:lnTo>
                    <a:lnTo>
                      <a:pt x="631" y="13482"/>
                    </a:lnTo>
                    <a:lnTo>
                      <a:pt x="0" y="12902"/>
                    </a:lnTo>
                    <a:lnTo>
                      <a:pt x="0" y="11307"/>
                    </a:lnTo>
                    <a:lnTo>
                      <a:pt x="631" y="10728"/>
                    </a:lnTo>
                    <a:lnTo>
                      <a:pt x="0" y="10293"/>
                    </a:lnTo>
                    <a:lnTo>
                      <a:pt x="631" y="9713"/>
                    </a:lnTo>
                    <a:lnTo>
                      <a:pt x="631" y="9133"/>
                    </a:lnTo>
                    <a:lnTo>
                      <a:pt x="2365" y="9133"/>
                    </a:lnTo>
                    <a:lnTo>
                      <a:pt x="2365" y="8553"/>
                    </a:lnTo>
                    <a:lnTo>
                      <a:pt x="2996" y="8118"/>
                    </a:lnTo>
                    <a:lnTo>
                      <a:pt x="2996" y="7538"/>
                    </a:lnTo>
                    <a:lnTo>
                      <a:pt x="1892" y="7538"/>
                    </a:lnTo>
                    <a:lnTo>
                      <a:pt x="1892" y="6958"/>
                    </a:lnTo>
                    <a:lnTo>
                      <a:pt x="2996" y="6958"/>
                    </a:lnTo>
                    <a:lnTo>
                      <a:pt x="2996" y="5944"/>
                    </a:lnTo>
                    <a:lnTo>
                      <a:pt x="3626" y="5944"/>
                    </a:lnTo>
                    <a:lnTo>
                      <a:pt x="3626" y="5364"/>
                    </a:lnTo>
                    <a:lnTo>
                      <a:pt x="2996" y="4929"/>
                    </a:lnTo>
                    <a:lnTo>
                      <a:pt x="2365" y="4929"/>
                    </a:lnTo>
                    <a:lnTo>
                      <a:pt x="2365" y="4349"/>
                    </a:lnTo>
                    <a:lnTo>
                      <a:pt x="3626" y="3769"/>
                    </a:lnTo>
                    <a:lnTo>
                      <a:pt x="4099" y="3769"/>
                    </a:lnTo>
                    <a:lnTo>
                      <a:pt x="4730" y="4349"/>
                    </a:lnTo>
                    <a:lnTo>
                      <a:pt x="4730" y="4929"/>
                    </a:lnTo>
                    <a:lnTo>
                      <a:pt x="5361" y="5364"/>
                    </a:lnTo>
                    <a:lnTo>
                      <a:pt x="5361" y="4349"/>
                    </a:lnTo>
                    <a:lnTo>
                      <a:pt x="5834" y="4349"/>
                    </a:lnTo>
                    <a:lnTo>
                      <a:pt x="5834" y="4929"/>
                    </a:lnTo>
                    <a:lnTo>
                      <a:pt x="6464" y="5364"/>
                    </a:lnTo>
                    <a:lnTo>
                      <a:pt x="5834" y="4929"/>
                    </a:lnTo>
                    <a:lnTo>
                      <a:pt x="5834" y="4349"/>
                    </a:lnTo>
                    <a:lnTo>
                      <a:pt x="6464" y="3769"/>
                    </a:lnTo>
                    <a:lnTo>
                      <a:pt x="7726" y="3769"/>
                    </a:lnTo>
                    <a:lnTo>
                      <a:pt x="8199" y="4349"/>
                    </a:lnTo>
                    <a:lnTo>
                      <a:pt x="9460" y="4349"/>
                    </a:lnTo>
                    <a:lnTo>
                      <a:pt x="8199" y="4349"/>
                    </a:lnTo>
                    <a:lnTo>
                      <a:pt x="7726" y="3189"/>
                    </a:lnTo>
                    <a:lnTo>
                      <a:pt x="6464" y="3189"/>
                    </a:lnTo>
                    <a:lnTo>
                      <a:pt x="6464" y="2754"/>
                    </a:lnTo>
                    <a:lnTo>
                      <a:pt x="7095" y="2754"/>
                    </a:lnTo>
                    <a:lnTo>
                      <a:pt x="6464" y="2174"/>
                    </a:lnTo>
                    <a:lnTo>
                      <a:pt x="6464" y="1595"/>
                    </a:lnTo>
                    <a:lnTo>
                      <a:pt x="6464" y="2174"/>
                    </a:lnTo>
                    <a:lnTo>
                      <a:pt x="6464" y="1595"/>
                    </a:lnTo>
                    <a:lnTo>
                      <a:pt x="7095" y="1595"/>
                    </a:lnTo>
                    <a:lnTo>
                      <a:pt x="6464" y="1160"/>
                    </a:lnTo>
                    <a:lnTo>
                      <a:pt x="6464" y="580"/>
                    </a:lnTo>
                    <a:lnTo>
                      <a:pt x="5834" y="580"/>
                    </a:lnTo>
                    <a:lnTo>
                      <a:pt x="583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69" name="Freeform 62"/>
              <p:cNvSpPr/>
              <p:nvPr/>
            </p:nvSpPr>
            <p:spPr>
              <a:xfrm>
                <a:off x="5531499" y="2176323"/>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0" name="Freeform 63"/>
              <p:cNvSpPr/>
              <p:nvPr/>
            </p:nvSpPr>
            <p:spPr>
              <a:xfrm>
                <a:off x="5425946" y="2157540"/>
                <a:ext cx="144019" cy="71533"/>
              </a:xfrm>
              <a:custGeom>
                <a:avLst/>
                <a:gdLst/>
                <a:ahLst/>
                <a:cxnLst>
                  <a:cxn ang="0">
                    <a:pos x="wd2" y="hd2"/>
                  </a:cxn>
                  <a:cxn ang="5400000">
                    <a:pos x="wd2" y="hd2"/>
                  </a:cxn>
                  <a:cxn ang="10800000">
                    <a:pos x="wd2" y="hd2"/>
                  </a:cxn>
                  <a:cxn ang="16200000">
                    <a:pos x="wd2" y="hd2"/>
                  </a:cxn>
                </a:cxnLst>
                <a:rect l="0" t="0" r="r" b="b"/>
                <a:pathLst>
                  <a:path w="21600" h="21600" extrusionOk="0">
                    <a:moveTo>
                      <a:pt x="7589" y="2335"/>
                    </a:moveTo>
                    <a:lnTo>
                      <a:pt x="10800" y="2335"/>
                    </a:lnTo>
                    <a:lnTo>
                      <a:pt x="10800" y="0"/>
                    </a:lnTo>
                    <a:lnTo>
                      <a:pt x="11968" y="0"/>
                    </a:lnTo>
                    <a:lnTo>
                      <a:pt x="11968" y="2335"/>
                    </a:lnTo>
                    <a:lnTo>
                      <a:pt x="14011" y="2335"/>
                    </a:lnTo>
                    <a:lnTo>
                      <a:pt x="15178" y="4670"/>
                    </a:lnTo>
                    <a:lnTo>
                      <a:pt x="16346" y="4670"/>
                    </a:lnTo>
                    <a:lnTo>
                      <a:pt x="16346" y="8757"/>
                    </a:lnTo>
                    <a:lnTo>
                      <a:pt x="21600" y="8757"/>
                    </a:lnTo>
                    <a:lnTo>
                      <a:pt x="20724" y="11092"/>
                    </a:lnTo>
                    <a:lnTo>
                      <a:pt x="20724" y="15178"/>
                    </a:lnTo>
                    <a:lnTo>
                      <a:pt x="18389" y="15178"/>
                    </a:lnTo>
                    <a:lnTo>
                      <a:pt x="18389" y="19265"/>
                    </a:lnTo>
                    <a:lnTo>
                      <a:pt x="17222" y="17514"/>
                    </a:lnTo>
                    <a:lnTo>
                      <a:pt x="15178" y="17514"/>
                    </a:lnTo>
                    <a:lnTo>
                      <a:pt x="15178" y="19265"/>
                    </a:lnTo>
                    <a:lnTo>
                      <a:pt x="14011" y="21600"/>
                    </a:lnTo>
                    <a:lnTo>
                      <a:pt x="13135" y="19265"/>
                    </a:lnTo>
                    <a:lnTo>
                      <a:pt x="11968" y="19265"/>
                    </a:lnTo>
                    <a:lnTo>
                      <a:pt x="11968" y="17514"/>
                    </a:lnTo>
                    <a:lnTo>
                      <a:pt x="10800" y="15178"/>
                    </a:lnTo>
                    <a:lnTo>
                      <a:pt x="9632" y="21600"/>
                    </a:lnTo>
                    <a:lnTo>
                      <a:pt x="7589" y="19265"/>
                    </a:lnTo>
                    <a:lnTo>
                      <a:pt x="6422" y="21600"/>
                    </a:lnTo>
                    <a:lnTo>
                      <a:pt x="5546" y="21600"/>
                    </a:lnTo>
                    <a:lnTo>
                      <a:pt x="5546" y="19265"/>
                    </a:lnTo>
                    <a:lnTo>
                      <a:pt x="4378" y="19265"/>
                    </a:lnTo>
                    <a:lnTo>
                      <a:pt x="4378" y="17514"/>
                    </a:lnTo>
                    <a:lnTo>
                      <a:pt x="3211" y="15178"/>
                    </a:lnTo>
                    <a:lnTo>
                      <a:pt x="2335" y="15178"/>
                    </a:lnTo>
                    <a:lnTo>
                      <a:pt x="1168" y="17514"/>
                    </a:lnTo>
                    <a:lnTo>
                      <a:pt x="2335" y="19265"/>
                    </a:lnTo>
                    <a:lnTo>
                      <a:pt x="0" y="19265"/>
                    </a:lnTo>
                    <a:lnTo>
                      <a:pt x="0" y="17514"/>
                    </a:lnTo>
                    <a:lnTo>
                      <a:pt x="1168" y="17514"/>
                    </a:lnTo>
                    <a:lnTo>
                      <a:pt x="1168" y="12843"/>
                    </a:lnTo>
                    <a:lnTo>
                      <a:pt x="2335" y="8757"/>
                    </a:lnTo>
                    <a:lnTo>
                      <a:pt x="3211" y="8757"/>
                    </a:lnTo>
                    <a:lnTo>
                      <a:pt x="4378" y="6422"/>
                    </a:lnTo>
                    <a:lnTo>
                      <a:pt x="4378" y="4670"/>
                    </a:lnTo>
                    <a:lnTo>
                      <a:pt x="3211" y="4670"/>
                    </a:lnTo>
                    <a:lnTo>
                      <a:pt x="4378" y="2335"/>
                    </a:lnTo>
                    <a:lnTo>
                      <a:pt x="5546" y="2335"/>
                    </a:lnTo>
                    <a:lnTo>
                      <a:pt x="5546" y="4670"/>
                    </a:lnTo>
                    <a:lnTo>
                      <a:pt x="6422" y="4670"/>
                    </a:lnTo>
                    <a:lnTo>
                      <a:pt x="7589" y="23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1" name="Freeform 64"/>
              <p:cNvSpPr/>
              <p:nvPr/>
            </p:nvSpPr>
            <p:spPr>
              <a:xfrm>
                <a:off x="5353936" y="1950678"/>
                <a:ext cx="108987" cy="92798"/>
              </a:xfrm>
              <a:custGeom>
                <a:avLst/>
                <a:gdLst/>
                <a:ahLst/>
                <a:cxnLst>
                  <a:cxn ang="0">
                    <a:pos x="wd2" y="hd2"/>
                  </a:cxn>
                  <a:cxn ang="5400000">
                    <a:pos x="wd2" y="hd2"/>
                  </a:cxn>
                  <a:cxn ang="10800000">
                    <a:pos x="wd2" y="hd2"/>
                  </a:cxn>
                  <a:cxn ang="16200000">
                    <a:pos x="wd2" y="hd2"/>
                  </a:cxn>
                </a:cxnLst>
                <a:rect l="0" t="0" r="r" b="b"/>
                <a:pathLst>
                  <a:path w="21600" h="21600" extrusionOk="0">
                    <a:moveTo>
                      <a:pt x="12729" y="21600"/>
                    </a:moveTo>
                    <a:lnTo>
                      <a:pt x="12729" y="19800"/>
                    </a:lnTo>
                    <a:lnTo>
                      <a:pt x="14271" y="18000"/>
                    </a:lnTo>
                    <a:lnTo>
                      <a:pt x="12729" y="16650"/>
                    </a:lnTo>
                    <a:lnTo>
                      <a:pt x="14271" y="14850"/>
                    </a:lnTo>
                    <a:lnTo>
                      <a:pt x="14271" y="13050"/>
                    </a:lnTo>
                    <a:lnTo>
                      <a:pt x="18514" y="13050"/>
                    </a:lnTo>
                    <a:lnTo>
                      <a:pt x="18514" y="11250"/>
                    </a:lnTo>
                    <a:lnTo>
                      <a:pt x="20057" y="9900"/>
                    </a:lnTo>
                    <a:lnTo>
                      <a:pt x="20057" y="8100"/>
                    </a:lnTo>
                    <a:lnTo>
                      <a:pt x="17357" y="8100"/>
                    </a:lnTo>
                    <a:lnTo>
                      <a:pt x="17357" y="6300"/>
                    </a:lnTo>
                    <a:lnTo>
                      <a:pt x="20057" y="6300"/>
                    </a:lnTo>
                    <a:lnTo>
                      <a:pt x="20057" y="3150"/>
                    </a:lnTo>
                    <a:lnTo>
                      <a:pt x="21600" y="3150"/>
                    </a:lnTo>
                    <a:lnTo>
                      <a:pt x="21600" y="1350"/>
                    </a:lnTo>
                    <a:lnTo>
                      <a:pt x="20057" y="1350"/>
                    </a:lnTo>
                    <a:lnTo>
                      <a:pt x="18514" y="0"/>
                    </a:lnTo>
                    <a:lnTo>
                      <a:pt x="15814" y="0"/>
                    </a:lnTo>
                    <a:lnTo>
                      <a:pt x="14271" y="1350"/>
                    </a:lnTo>
                    <a:lnTo>
                      <a:pt x="12729" y="0"/>
                    </a:lnTo>
                    <a:lnTo>
                      <a:pt x="12729" y="1350"/>
                    </a:lnTo>
                    <a:lnTo>
                      <a:pt x="11571" y="1350"/>
                    </a:lnTo>
                    <a:lnTo>
                      <a:pt x="10029" y="3150"/>
                    </a:lnTo>
                    <a:lnTo>
                      <a:pt x="7329" y="4950"/>
                    </a:lnTo>
                    <a:lnTo>
                      <a:pt x="7329" y="3150"/>
                    </a:lnTo>
                    <a:lnTo>
                      <a:pt x="5786" y="4950"/>
                    </a:lnTo>
                    <a:lnTo>
                      <a:pt x="5786" y="6300"/>
                    </a:lnTo>
                    <a:lnTo>
                      <a:pt x="4243" y="6300"/>
                    </a:lnTo>
                    <a:lnTo>
                      <a:pt x="4243" y="11250"/>
                    </a:lnTo>
                    <a:lnTo>
                      <a:pt x="3086" y="11250"/>
                    </a:lnTo>
                    <a:lnTo>
                      <a:pt x="3086" y="13050"/>
                    </a:lnTo>
                    <a:lnTo>
                      <a:pt x="4243" y="14850"/>
                    </a:lnTo>
                    <a:lnTo>
                      <a:pt x="5786" y="14850"/>
                    </a:lnTo>
                    <a:lnTo>
                      <a:pt x="4243" y="14850"/>
                    </a:lnTo>
                    <a:lnTo>
                      <a:pt x="3086" y="16650"/>
                    </a:lnTo>
                    <a:lnTo>
                      <a:pt x="4243" y="16650"/>
                    </a:lnTo>
                    <a:lnTo>
                      <a:pt x="4243" y="18000"/>
                    </a:lnTo>
                    <a:lnTo>
                      <a:pt x="3086" y="18000"/>
                    </a:lnTo>
                    <a:lnTo>
                      <a:pt x="1543" y="16650"/>
                    </a:lnTo>
                    <a:lnTo>
                      <a:pt x="0" y="16650"/>
                    </a:lnTo>
                    <a:lnTo>
                      <a:pt x="1543" y="18000"/>
                    </a:lnTo>
                    <a:lnTo>
                      <a:pt x="3086" y="18000"/>
                    </a:lnTo>
                    <a:lnTo>
                      <a:pt x="0" y="18000"/>
                    </a:lnTo>
                    <a:lnTo>
                      <a:pt x="0" y="19800"/>
                    </a:lnTo>
                    <a:lnTo>
                      <a:pt x="3086" y="19800"/>
                    </a:lnTo>
                    <a:lnTo>
                      <a:pt x="4243" y="18000"/>
                    </a:lnTo>
                    <a:lnTo>
                      <a:pt x="8486" y="18000"/>
                    </a:lnTo>
                    <a:lnTo>
                      <a:pt x="10029" y="19800"/>
                    </a:lnTo>
                    <a:lnTo>
                      <a:pt x="11571" y="19800"/>
                    </a:lnTo>
                    <a:lnTo>
                      <a:pt x="11571" y="21600"/>
                    </a:lnTo>
                    <a:lnTo>
                      <a:pt x="12729" y="21600"/>
                    </a:lnTo>
                    <a:close/>
                    <a:moveTo>
                      <a:pt x="0" y="16650"/>
                    </a:moveTo>
                    <a:lnTo>
                      <a:pt x="1543" y="14850"/>
                    </a:lnTo>
                    <a:lnTo>
                      <a:pt x="3086" y="16650"/>
                    </a:lnTo>
                    <a:lnTo>
                      <a:pt x="0" y="16650"/>
                    </a:lnTo>
                    <a:close/>
                    <a:moveTo>
                      <a:pt x="1543" y="14850"/>
                    </a:moveTo>
                    <a:lnTo>
                      <a:pt x="3086" y="14850"/>
                    </a:lnTo>
                    <a:lnTo>
                      <a:pt x="1543" y="148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2" name="Freeform 65"/>
              <p:cNvSpPr/>
              <p:nvPr/>
            </p:nvSpPr>
            <p:spPr>
              <a:xfrm>
                <a:off x="5340311" y="2028011"/>
                <a:ext cx="85633" cy="65731"/>
              </a:xfrm>
              <a:custGeom>
                <a:avLst/>
                <a:gdLst/>
                <a:ahLst/>
                <a:cxnLst>
                  <a:cxn ang="0">
                    <a:pos x="wd2" y="hd2"/>
                  </a:cxn>
                  <a:cxn ang="5400000">
                    <a:pos x="wd2" y="hd2"/>
                  </a:cxn>
                  <a:cxn ang="10800000">
                    <a:pos x="wd2" y="hd2"/>
                  </a:cxn>
                  <a:cxn ang="16200000">
                    <a:pos x="wd2" y="hd2"/>
                  </a:cxn>
                </a:cxnLst>
                <a:rect l="0" t="0" r="r" b="b"/>
                <a:pathLst>
                  <a:path w="21600" h="21600" extrusionOk="0">
                    <a:moveTo>
                      <a:pt x="19636" y="14612"/>
                    </a:moveTo>
                    <a:lnTo>
                      <a:pt x="21600" y="12071"/>
                    </a:lnTo>
                    <a:lnTo>
                      <a:pt x="19636" y="9529"/>
                    </a:lnTo>
                    <a:lnTo>
                      <a:pt x="19636" y="5082"/>
                    </a:lnTo>
                    <a:lnTo>
                      <a:pt x="18164" y="5082"/>
                    </a:lnTo>
                    <a:lnTo>
                      <a:pt x="18164" y="2541"/>
                    </a:lnTo>
                    <a:lnTo>
                      <a:pt x="16200" y="2541"/>
                    </a:lnTo>
                    <a:lnTo>
                      <a:pt x="14236" y="0"/>
                    </a:lnTo>
                    <a:lnTo>
                      <a:pt x="8836" y="0"/>
                    </a:lnTo>
                    <a:lnTo>
                      <a:pt x="7364" y="2541"/>
                    </a:lnTo>
                    <a:lnTo>
                      <a:pt x="3436" y="2541"/>
                    </a:lnTo>
                    <a:lnTo>
                      <a:pt x="3436" y="0"/>
                    </a:lnTo>
                    <a:lnTo>
                      <a:pt x="1473" y="0"/>
                    </a:lnTo>
                    <a:lnTo>
                      <a:pt x="0" y="2541"/>
                    </a:lnTo>
                    <a:lnTo>
                      <a:pt x="0" y="6988"/>
                    </a:lnTo>
                    <a:lnTo>
                      <a:pt x="1473" y="9529"/>
                    </a:lnTo>
                    <a:lnTo>
                      <a:pt x="5400" y="12071"/>
                    </a:lnTo>
                    <a:lnTo>
                      <a:pt x="7364" y="14612"/>
                    </a:lnTo>
                    <a:lnTo>
                      <a:pt x="7364" y="16518"/>
                    </a:lnTo>
                    <a:lnTo>
                      <a:pt x="12764" y="16518"/>
                    </a:lnTo>
                    <a:lnTo>
                      <a:pt x="12764" y="19059"/>
                    </a:lnTo>
                    <a:lnTo>
                      <a:pt x="14236" y="21600"/>
                    </a:lnTo>
                    <a:lnTo>
                      <a:pt x="19636" y="21600"/>
                    </a:lnTo>
                    <a:lnTo>
                      <a:pt x="19636" y="19059"/>
                    </a:lnTo>
                    <a:lnTo>
                      <a:pt x="18164" y="16518"/>
                    </a:lnTo>
                    <a:lnTo>
                      <a:pt x="19636" y="16518"/>
                    </a:lnTo>
                    <a:lnTo>
                      <a:pt x="19636" y="1461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3" name="Freeform 66"/>
              <p:cNvSpPr/>
              <p:nvPr/>
            </p:nvSpPr>
            <p:spPr>
              <a:xfrm>
                <a:off x="5412324" y="2072475"/>
                <a:ext cx="21409" cy="27067"/>
              </a:xfrm>
              <a:custGeom>
                <a:avLst/>
                <a:gdLst/>
                <a:ahLst/>
                <a:cxnLst>
                  <a:cxn ang="0">
                    <a:pos x="wd2" y="hd2"/>
                  </a:cxn>
                  <a:cxn ang="5400000">
                    <a:pos x="wd2" y="hd2"/>
                  </a:cxn>
                  <a:cxn ang="10800000">
                    <a:pos x="wd2" y="hd2"/>
                  </a:cxn>
                  <a:cxn ang="16200000">
                    <a:pos x="wd2" y="hd2"/>
                  </a:cxn>
                </a:cxnLst>
                <a:rect l="0" t="0" r="r" b="b"/>
                <a:pathLst>
                  <a:path w="21600" h="21600" extrusionOk="0">
                    <a:moveTo>
                      <a:pt x="5891" y="16971"/>
                    </a:moveTo>
                    <a:lnTo>
                      <a:pt x="5891" y="10800"/>
                    </a:lnTo>
                    <a:lnTo>
                      <a:pt x="0" y="4629"/>
                    </a:lnTo>
                    <a:lnTo>
                      <a:pt x="5891" y="4629"/>
                    </a:lnTo>
                    <a:lnTo>
                      <a:pt x="5891" y="0"/>
                    </a:lnTo>
                    <a:lnTo>
                      <a:pt x="13745" y="0"/>
                    </a:lnTo>
                    <a:lnTo>
                      <a:pt x="21600" y="4629"/>
                    </a:lnTo>
                    <a:lnTo>
                      <a:pt x="21600" y="21600"/>
                    </a:lnTo>
                    <a:lnTo>
                      <a:pt x="13745" y="21600"/>
                    </a:lnTo>
                    <a:lnTo>
                      <a:pt x="5891" y="169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4" name="Freeform 67"/>
              <p:cNvSpPr/>
              <p:nvPr/>
            </p:nvSpPr>
            <p:spPr>
              <a:xfrm>
                <a:off x="5058119" y="1562090"/>
                <a:ext cx="21409" cy="50266"/>
              </a:xfrm>
              <a:custGeom>
                <a:avLst/>
                <a:gdLst/>
                <a:ahLst/>
                <a:cxnLst>
                  <a:cxn ang="0">
                    <a:pos x="wd2" y="hd2"/>
                  </a:cxn>
                  <a:cxn ang="5400000">
                    <a:pos x="wd2" y="hd2"/>
                  </a:cxn>
                  <a:cxn ang="10800000">
                    <a:pos x="wd2" y="hd2"/>
                  </a:cxn>
                  <a:cxn ang="16200000">
                    <a:pos x="wd2" y="hd2"/>
                  </a:cxn>
                </a:cxnLst>
                <a:rect l="0" t="0" r="r" b="b"/>
                <a:pathLst>
                  <a:path w="21600" h="21600" extrusionOk="0">
                    <a:moveTo>
                      <a:pt x="14400" y="15429"/>
                    </a:moveTo>
                    <a:cubicBezTo>
                      <a:pt x="14400" y="21600"/>
                      <a:pt x="14400" y="21600"/>
                      <a:pt x="14400" y="21600"/>
                    </a:cubicBezTo>
                    <a:cubicBezTo>
                      <a:pt x="14400" y="18514"/>
                      <a:pt x="14400" y="18514"/>
                      <a:pt x="14400" y="18514"/>
                    </a:cubicBezTo>
                    <a:cubicBezTo>
                      <a:pt x="14400" y="15429"/>
                      <a:pt x="14400" y="15429"/>
                      <a:pt x="14400" y="15429"/>
                    </a:cubicBezTo>
                    <a:cubicBezTo>
                      <a:pt x="14400" y="15429"/>
                      <a:pt x="14400" y="15429"/>
                      <a:pt x="14400" y="15429"/>
                    </a:cubicBezTo>
                    <a:close/>
                    <a:moveTo>
                      <a:pt x="14400" y="9257"/>
                    </a:moveTo>
                    <a:cubicBezTo>
                      <a:pt x="14400" y="12343"/>
                      <a:pt x="14400" y="12343"/>
                      <a:pt x="14400" y="12343"/>
                    </a:cubicBezTo>
                    <a:cubicBezTo>
                      <a:pt x="14400" y="12343"/>
                      <a:pt x="14400" y="12343"/>
                      <a:pt x="14400" y="12343"/>
                    </a:cubicBezTo>
                    <a:cubicBezTo>
                      <a:pt x="14400" y="12343"/>
                      <a:pt x="14400" y="12343"/>
                      <a:pt x="14400" y="12343"/>
                    </a:cubicBezTo>
                    <a:cubicBezTo>
                      <a:pt x="14400" y="9257"/>
                      <a:pt x="14400" y="9257"/>
                      <a:pt x="14400" y="9257"/>
                    </a:cubicBezTo>
                    <a:close/>
                    <a:moveTo>
                      <a:pt x="0" y="3086"/>
                    </a:moveTo>
                    <a:cubicBezTo>
                      <a:pt x="0" y="6171"/>
                      <a:pt x="0" y="6171"/>
                      <a:pt x="0" y="6171"/>
                    </a:cubicBezTo>
                    <a:cubicBezTo>
                      <a:pt x="7200" y="6171"/>
                      <a:pt x="7200" y="6171"/>
                      <a:pt x="7200" y="6171"/>
                    </a:cubicBezTo>
                    <a:cubicBezTo>
                      <a:pt x="0" y="3086"/>
                      <a:pt x="0" y="3086"/>
                      <a:pt x="0" y="3086"/>
                    </a:cubicBezTo>
                    <a:close/>
                    <a:moveTo>
                      <a:pt x="21600" y="0"/>
                    </a:moveTo>
                    <a:cubicBezTo>
                      <a:pt x="21600" y="3086"/>
                      <a:pt x="21600" y="3086"/>
                      <a:pt x="21600" y="3086"/>
                    </a:cubicBezTo>
                    <a:cubicBezTo>
                      <a:pt x="21600" y="0"/>
                      <a:pt x="21600" y="0"/>
                      <a:pt x="21600" y="0"/>
                    </a:cubicBezTo>
                    <a:cubicBezTo>
                      <a:pt x="21600" y="0"/>
                      <a:pt x="21600" y="0"/>
                      <a:pt x="21600" y="0"/>
                    </a:cubicBezTo>
                    <a:close/>
                    <a:moveTo>
                      <a:pt x="7200" y="0"/>
                    </a:moveTo>
                    <a:cubicBezTo>
                      <a:pt x="7200" y="0"/>
                      <a:pt x="14400" y="0"/>
                      <a:pt x="14400" y="0"/>
                    </a:cubicBezTo>
                    <a:cubicBezTo>
                      <a:pt x="21600" y="3086"/>
                      <a:pt x="21600" y="3086"/>
                      <a:pt x="21600" y="3086"/>
                    </a:cubicBezTo>
                    <a:cubicBezTo>
                      <a:pt x="21600" y="3086"/>
                      <a:pt x="21600" y="3086"/>
                      <a:pt x="21600" y="3086"/>
                    </a:cubicBezTo>
                    <a:cubicBezTo>
                      <a:pt x="14400" y="3086"/>
                      <a:pt x="14400" y="3086"/>
                      <a:pt x="14400" y="3086"/>
                    </a:cubicBezTo>
                    <a:cubicBezTo>
                      <a:pt x="7200" y="0"/>
                      <a:pt x="7200" y="0"/>
                      <a:pt x="7200" y="0"/>
                    </a:cubicBezTo>
                    <a:close/>
                    <a:moveTo>
                      <a:pt x="7200" y="0"/>
                    </a:moveTo>
                    <a:cubicBezTo>
                      <a:pt x="14400" y="6171"/>
                      <a:pt x="14400" y="6171"/>
                      <a:pt x="14400" y="6171"/>
                    </a:cubicBezTo>
                    <a:cubicBezTo>
                      <a:pt x="21600" y="9257"/>
                      <a:pt x="21600" y="9257"/>
                      <a:pt x="21600" y="9257"/>
                    </a:cubicBezTo>
                    <a:cubicBezTo>
                      <a:pt x="14400" y="9257"/>
                      <a:pt x="14400" y="9257"/>
                      <a:pt x="14400" y="9257"/>
                    </a:cubicBezTo>
                    <a:cubicBezTo>
                      <a:pt x="7200" y="6171"/>
                      <a:pt x="7200" y="6171"/>
                      <a:pt x="7200" y="6171"/>
                    </a:cubicBezTo>
                    <a:cubicBezTo>
                      <a:pt x="7200" y="3086"/>
                      <a:pt x="7200" y="3086"/>
                      <a:pt x="7200" y="3086"/>
                    </a:cubicBezTo>
                    <a:lnTo>
                      <a:pt x="72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5" name="Freeform 68"/>
              <p:cNvSpPr/>
              <p:nvPr/>
            </p:nvSpPr>
            <p:spPr>
              <a:xfrm>
                <a:off x="4956917" y="1871415"/>
                <a:ext cx="130396" cy="150797"/>
              </a:xfrm>
              <a:custGeom>
                <a:avLst/>
                <a:gdLst/>
                <a:ahLst/>
                <a:cxnLst>
                  <a:cxn ang="0">
                    <a:pos x="wd2" y="hd2"/>
                  </a:cxn>
                  <a:cxn ang="5400000">
                    <a:pos x="wd2" y="hd2"/>
                  </a:cxn>
                  <a:cxn ang="10800000">
                    <a:pos x="wd2" y="hd2"/>
                  </a:cxn>
                  <a:cxn ang="16200000">
                    <a:pos x="wd2" y="hd2"/>
                  </a:cxn>
                </a:cxnLst>
                <a:rect l="0" t="0" r="r" b="b"/>
                <a:pathLst>
                  <a:path w="21600" h="21600" extrusionOk="0">
                    <a:moveTo>
                      <a:pt x="6125" y="21600"/>
                    </a:moveTo>
                    <a:lnTo>
                      <a:pt x="7415" y="21600"/>
                    </a:lnTo>
                    <a:lnTo>
                      <a:pt x="9672" y="20492"/>
                    </a:lnTo>
                    <a:lnTo>
                      <a:pt x="10961" y="20492"/>
                    </a:lnTo>
                    <a:lnTo>
                      <a:pt x="9672" y="19385"/>
                    </a:lnTo>
                    <a:lnTo>
                      <a:pt x="13218" y="19385"/>
                    </a:lnTo>
                    <a:lnTo>
                      <a:pt x="13218" y="18277"/>
                    </a:lnTo>
                    <a:lnTo>
                      <a:pt x="16764" y="18277"/>
                    </a:lnTo>
                    <a:lnTo>
                      <a:pt x="16764" y="17446"/>
                    </a:lnTo>
                    <a:lnTo>
                      <a:pt x="16764" y="18277"/>
                    </a:lnTo>
                    <a:lnTo>
                      <a:pt x="18054" y="17446"/>
                    </a:lnTo>
                    <a:lnTo>
                      <a:pt x="20310" y="17446"/>
                    </a:lnTo>
                    <a:lnTo>
                      <a:pt x="19343" y="16338"/>
                    </a:lnTo>
                    <a:lnTo>
                      <a:pt x="20310" y="15231"/>
                    </a:lnTo>
                    <a:lnTo>
                      <a:pt x="21600" y="14400"/>
                    </a:lnTo>
                    <a:lnTo>
                      <a:pt x="21600" y="11354"/>
                    </a:lnTo>
                    <a:lnTo>
                      <a:pt x="20310" y="11354"/>
                    </a:lnTo>
                    <a:lnTo>
                      <a:pt x="21600" y="11354"/>
                    </a:lnTo>
                    <a:lnTo>
                      <a:pt x="21600" y="10246"/>
                    </a:lnTo>
                    <a:lnTo>
                      <a:pt x="20310" y="9138"/>
                    </a:lnTo>
                    <a:lnTo>
                      <a:pt x="20310" y="7200"/>
                    </a:lnTo>
                    <a:lnTo>
                      <a:pt x="21600" y="8031"/>
                    </a:lnTo>
                    <a:lnTo>
                      <a:pt x="20310" y="7200"/>
                    </a:lnTo>
                    <a:lnTo>
                      <a:pt x="19343" y="7200"/>
                    </a:lnTo>
                    <a:lnTo>
                      <a:pt x="18054" y="4985"/>
                    </a:lnTo>
                    <a:lnTo>
                      <a:pt x="15797" y="4985"/>
                    </a:lnTo>
                    <a:lnTo>
                      <a:pt x="15797" y="6092"/>
                    </a:lnTo>
                    <a:lnTo>
                      <a:pt x="14507" y="6092"/>
                    </a:lnTo>
                    <a:lnTo>
                      <a:pt x="13218" y="4985"/>
                    </a:lnTo>
                    <a:lnTo>
                      <a:pt x="14507" y="3046"/>
                    </a:lnTo>
                    <a:lnTo>
                      <a:pt x="15797" y="1938"/>
                    </a:lnTo>
                    <a:lnTo>
                      <a:pt x="16764" y="831"/>
                    </a:lnTo>
                    <a:lnTo>
                      <a:pt x="15797" y="1938"/>
                    </a:lnTo>
                    <a:lnTo>
                      <a:pt x="16764" y="831"/>
                    </a:lnTo>
                    <a:lnTo>
                      <a:pt x="18054" y="0"/>
                    </a:lnTo>
                    <a:lnTo>
                      <a:pt x="15797" y="0"/>
                    </a:lnTo>
                    <a:lnTo>
                      <a:pt x="15797" y="831"/>
                    </a:lnTo>
                    <a:lnTo>
                      <a:pt x="14507" y="1938"/>
                    </a:lnTo>
                    <a:lnTo>
                      <a:pt x="14507" y="831"/>
                    </a:lnTo>
                    <a:lnTo>
                      <a:pt x="15797" y="831"/>
                    </a:lnTo>
                    <a:lnTo>
                      <a:pt x="14507" y="0"/>
                    </a:lnTo>
                    <a:lnTo>
                      <a:pt x="14507" y="831"/>
                    </a:lnTo>
                    <a:lnTo>
                      <a:pt x="13218" y="831"/>
                    </a:lnTo>
                    <a:lnTo>
                      <a:pt x="13218" y="0"/>
                    </a:lnTo>
                    <a:lnTo>
                      <a:pt x="12251" y="831"/>
                    </a:lnTo>
                    <a:lnTo>
                      <a:pt x="10961" y="831"/>
                    </a:lnTo>
                    <a:lnTo>
                      <a:pt x="10961" y="1938"/>
                    </a:lnTo>
                    <a:lnTo>
                      <a:pt x="12251" y="1938"/>
                    </a:lnTo>
                    <a:lnTo>
                      <a:pt x="10961" y="1938"/>
                    </a:lnTo>
                    <a:lnTo>
                      <a:pt x="10961" y="3046"/>
                    </a:lnTo>
                    <a:lnTo>
                      <a:pt x="9672" y="3046"/>
                    </a:lnTo>
                    <a:lnTo>
                      <a:pt x="9672" y="4154"/>
                    </a:lnTo>
                    <a:lnTo>
                      <a:pt x="12251" y="4154"/>
                    </a:lnTo>
                    <a:lnTo>
                      <a:pt x="10961" y="4985"/>
                    </a:lnTo>
                    <a:lnTo>
                      <a:pt x="9672" y="4985"/>
                    </a:lnTo>
                    <a:lnTo>
                      <a:pt x="10961" y="4985"/>
                    </a:lnTo>
                    <a:lnTo>
                      <a:pt x="8382" y="6092"/>
                    </a:lnTo>
                    <a:lnTo>
                      <a:pt x="8382" y="4985"/>
                    </a:lnTo>
                    <a:lnTo>
                      <a:pt x="7415" y="6092"/>
                    </a:lnTo>
                    <a:lnTo>
                      <a:pt x="7415" y="4985"/>
                    </a:lnTo>
                    <a:lnTo>
                      <a:pt x="3869" y="4985"/>
                    </a:lnTo>
                    <a:lnTo>
                      <a:pt x="3869" y="6092"/>
                    </a:lnTo>
                    <a:lnTo>
                      <a:pt x="4836" y="7200"/>
                    </a:lnTo>
                    <a:lnTo>
                      <a:pt x="3869" y="7200"/>
                    </a:lnTo>
                    <a:lnTo>
                      <a:pt x="4836" y="7200"/>
                    </a:lnTo>
                    <a:lnTo>
                      <a:pt x="4836" y="8031"/>
                    </a:lnTo>
                    <a:lnTo>
                      <a:pt x="3869" y="8031"/>
                    </a:lnTo>
                    <a:lnTo>
                      <a:pt x="3869" y="9138"/>
                    </a:lnTo>
                    <a:lnTo>
                      <a:pt x="4836" y="9138"/>
                    </a:lnTo>
                    <a:lnTo>
                      <a:pt x="2579" y="9138"/>
                    </a:lnTo>
                    <a:lnTo>
                      <a:pt x="3869" y="10246"/>
                    </a:lnTo>
                    <a:lnTo>
                      <a:pt x="2579" y="10246"/>
                    </a:lnTo>
                    <a:lnTo>
                      <a:pt x="4836" y="10246"/>
                    </a:lnTo>
                    <a:lnTo>
                      <a:pt x="4836" y="11354"/>
                    </a:lnTo>
                    <a:lnTo>
                      <a:pt x="8382" y="11354"/>
                    </a:lnTo>
                    <a:lnTo>
                      <a:pt x="7415" y="12185"/>
                    </a:lnTo>
                    <a:lnTo>
                      <a:pt x="6125" y="12185"/>
                    </a:lnTo>
                    <a:lnTo>
                      <a:pt x="4836" y="13292"/>
                    </a:lnTo>
                    <a:lnTo>
                      <a:pt x="6125" y="13292"/>
                    </a:lnTo>
                    <a:lnTo>
                      <a:pt x="4836" y="14400"/>
                    </a:lnTo>
                    <a:lnTo>
                      <a:pt x="6125" y="15231"/>
                    </a:lnTo>
                    <a:lnTo>
                      <a:pt x="7415" y="15231"/>
                    </a:lnTo>
                    <a:lnTo>
                      <a:pt x="7415" y="14400"/>
                    </a:lnTo>
                    <a:lnTo>
                      <a:pt x="8382" y="14400"/>
                    </a:lnTo>
                    <a:lnTo>
                      <a:pt x="6125" y="15231"/>
                    </a:lnTo>
                    <a:lnTo>
                      <a:pt x="3869" y="15231"/>
                    </a:lnTo>
                    <a:lnTo>
                      <a:pt x="3869" y="17446"/>
                    </a:lnTo>
                    <a:lnTo>
                      <a:pt x="2579" y="17446"/>
                    </a:lnTo>
                    <a:lnTo>
                      <a:pt x="2579" y="16338"/>
                    </a:lnTo>
                    <a:lnTo>
                      <a:pt x="1290" y="16338"/>
                    </a:lnTo>
                    <a:lnTo>
                      <a:pt x="0" y="17446"/>
                    </a:lnTo>
                    <a:lnTo>
                      <a:pt x="3869" y="17446"/>
                    </a:lnTo>
                    <a:lnTo>
                      <a:pt x="2579" y="18277"/>
                    </a:lnTo>
                    <a:lnTo>
                      <a:pt x="1290" y="18277"/>
                    </a:lnTo>
                    <a:lnTo>
                      <a:pt x="1290" y="19385"/>
                    </a:lnTo>
                    <a:lnTo>
                      <a:pt x="3869" y="19385"/>
                    </a:lnTo>
                    <a:lnTo>
                      <a:pt x="2579" y="20492"/>
                    </a:lnTo>
                    <a:lnTo>
                      <a:pt x="1290" y="20492"/>
                    </a:lnTo>
                    <a:lnTo>
                      <a:pt x="2579" y="20492"/>
                    </a:lnTo>
                    <a:lnTo>
                      <a:pt x="4836" y="19385"/>
                    </a:lnTo>
                    <a:lnTo>
                      <a:pt x="4836" y="20492"/>
                    </a:lnTo>
                    <a:lnTo>
                      <a:pt x="3869" y="20492"/>
                    </a:lnTo>
                    <a:lnTo>
                      <a:pt x="3869" y="21600"/>
                    </a:lnTo>
                    <a:lnTo>
                      <a:pt x="4836" y="20492"/>
                    </a:lnTo>
                    <a:lnTo>
                      <a:pt x="612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6" name="Freeform 69"/>
              <p:cNvSpPr/>
              <p:nvPr/>
            </p:nvSpPr>
            <p:spPr>
              <a:xfrm>
                <a:off x="5036708" y="1633621"/>
                <a:ext cx="274412" cy="452389"/>
              </a:xfrm>
              <a:custGeom>
                <a:avLst/>
                <a:gdLst/>
                <a:ahLst/>
                <a:cxnLst>
                  <a:cxn ang="0">
                    <a:pos x="wd2" y="hd2"/>
                  </a:cxn>
                  <a:cxn ang="5400000">
                    <a:pos x="wd2" y="hd2"/>
                  </a:cxn>
                  <a:cxn ang="10800000">
                    <a:pos x="wd2" y="hd2"/>
                  </a:cxn>
                  <a:cxn ang="16200000">
                    <a:pos x="wd2" y="hd2"/>
                  </a:cxn>
                </a:cxnLst>
                <a:rect l="0" t="0" r="r" b="b"/>
                <a:pathLst>
                  <a:path w="21600" h="21600" extrusionOk="0">
                    <a:moveTo>
                      <a:pt x="3979" y="14057"/>
                    </a:moveTo>
                    <a:cubicBezTo>
                      <a:pt x="3411" y="13714"/>
                      <a:pt x="3411" y="13714"/>
                      <a:pt x="3411" y="13714"/>
                    </a:cubicBezTo>
                    <a:cubicBezTo>
                      <a:pt x="2842" y="13714"/>
                      <a:pt x="2842" y="13714"/>
                      <a:pt x="2842" y="13714"/>
                    </a:cubicBezTo>
                    <a:cubicBezTo>
                      <a:pt x="2274" y="13029"/>
                      <a:pt x="2274" y="13029"/>
                      <a:pt x="2274" y="13029"/>
                    </a:cubicBezTo>
                    <a:cubicBezTo>
                      <a:pt x="1705" y="13029"/>
                      <a:pt x="1705" y="13029"/>
                      <a:pt x="1705" y="13029"/>
                    </a:cubicBezTo>
                    <a:cubicBezTo>
                      <a:pt x="1137" y="13029"/>
                      <a:pt x="1137" y="13029"/>
                      <a:pt x="1137" y="13029"/>
                    </a:cubicBezTo>
                    <a:cubicBezTo>
                      <a:pt x="1137" y="13371"/>
                      <a:pt x="1137" y="13371"/>
                      <a:pt x="1137" y="13371"/>
                    </a:cubicBezTo>
                    <a:cubicBezTo>
                      <a:pt x="568" y="13371"/>
                      <a:pt x="568" y="13371"/>
                      <a:pt x="568" y="13371"/>
                    </a:cubicBezTo>
                    <a:cubicBezTo>
                      <a:pt x="0" y="13029"/>
                      <a:pt x="0" y="13029"/>
                      <a:pt x="0" y="13029"/>
                    </a:cubicBezTo>
                    <a:cubicBezTo>
                      <a:pt x="568" y="12343"/>
                      <a:pt x="568" y="12343"/>
                      <a:pt x="568" y="12343"/>
                    </a:cubicBezTo>
                    <a:cubicBezTo>
                      <a:pt x="568" y="12343"/>
                      <a:pt x="568" y="12343"/>
                      <a:pt x="568" y="12343"/>
                    </a:cubicBezTo>
                    <a:cubicBezTo>
                      <a:pt x="1137" y="12000"/>
                      <a:pt x="1137" y="12000"/>
                      <a:pt x="1137" y="12000"/>
                    </a:cubicBezTo>
                    <a:cubicBezTo>
                      <a:pt x="1137" y="12000"/>
                      <a:pt x="1137" y="12000"/>
                      <a:pt x="1137" y="12000"/>
                    </a:cubicBezTo>
                    <a:cubicBezTo>
                      <a:pt x="1705" y="11657"/>
                      <a:pt x="1705" y="11657"/>
                      <a:pt x="1705" y="11657"/>
                    </a:cubicBezTo>
                    <a:cubicBezTo>
                      <a:pt x="2274" y="11657"/>
                      <a:pt x="2274" y="11657"/>
                      <a:pt x="2274" y="11657"/>
                    </a:cubicBezTo>
                    <a:cubicBezTo>
                      <a:pt x="2274" y="11657"/>
                      <a:pt x="2274" y="11657"/>
                      <a:pt x="2274" y="11657"/>
                    </a:cubicBezTo>
                    <a:cubicBezTo>
                      <a:pt x="2274" y="11657"/>
                      <a:pt x="2274" y="11657"/>
                      <a:pt x="2274" y="11657"/>
                    </a:cubicBezTo>
                    <a:cubicBezTo>
                      <a:pt x="2842" y="11314"/>
                      <a:pt x="2842" y="11314"/>
                      <a:pt x="2842" y="11314"/>
                    </a:cubicBezTo>
                    <a:cubicBezTo>
                      <a:pt x="3411" y="11657"/>
                      <a:pt x="3411" y="11657"/>
                      <a:pt x="3411" y="11657"/>
                    </a:cubicBezTo>
                    <a:cubicBezTo>
                      <a:pt x="3979" y="11657"/>
                      <a:pt x="3979" y="11657"/>
                      <a:pt x="3979" y="11657"/>
                    </a:cubicBezTo>
                    <a:cubicBezTo>
                      <a:pt x="3979" y="12000"/>
                      <a:pt x="3979" y="12000"/>
                      <a:pt x="3979" y="12000"/>
                    </a:cubicBezTo>
                    <a:cubicBezTo>
                      <a:pt x="5116" y="12343"/>
                      <a:pt x="5116" y="12343"/>
                      <a:pt x="5116" y="12343"/>
                    </a:cubicBezTo>
                    <a:cubicBezTo>
                      <a:pt x="4547" y="12686"/>
                      <a:pt x="4547" y="12686"/>
                      <a:pt x="4547" y="12686"/>
                    </a:cubicBezTo>
                    <a:cubicBezTo>
                      <a:pt x="5116" y="12686"/>
                      <a:pt x="5116" y="12686"/>
                      <a:pt x="5116" y="12686"/>
                    </a:cubicBezTo>
                    <a:cubicBezTo>
                      <a:pt x="5116" y="13371"/>
                      <a:pt x="5116" y="13371"/>
                      <a:pt x="5116" y="13371"/>
                    </a:cubicBezTo>
                    <a:cubicBezTo>
                      <a:pt x="5116" y="12686"/>
                      <a:pt x="5116" y="12686"/>
                      <a:pt x="5116" y="12686"/>
                    </a:cubicBezTo>
                    <a:cubicBezTo>
                      <a:pt x="4547" y="12686"/>
                      <a:pt x="4547" y="12686"/>
                      <a:pt x="4547" y="12686"/>
                    </a:cubicBezTo>
                    <a:cubicBezTo>
                      <a:pt x="5116" y="13029"/>
                      <a:pt x="5116" y="13029"/>
                      <a:pt x="5116" y="13029"/>
                    </a:cubicBezTo>
                    <a:cubicBezTo>
                      <a:pt x="4547" y="13029"/>
                      <a:pt x="4547" y="13029"/>
                      <a:pt x="4547" y="13029"/>
                    </a:cubicBezTo>
                    <a:cubicBezTo>
                      <a:pt x="5116" y="13029"/>
                      <a:pt x="5116" y="13029"/>
                      <a:pt x="5116" y="13029"/>
                    </a:cubicBezTo>
                    <a:cubicBezTo>
                      <a:pt x="5116" y="13371"/>
                      <a:pt x="5116" y="13371"/>
                      <a:pt x="5116" y="13371"/>
                    </a:cubicBezTo>
                    <a:cubicBezTo>
                      <a:pt x="4547" y="13371"/>
                      <a:pt x="4547" y="13371"/>
                      <a:pt x="4547" y="13371"/>
                    </a:cubicBezTo>
                    <a:cubicBezTo>
                      <a:pt x="4547" y="13714"/>
                      <a:pt x="4547" y="13714"/>
                      <a:pt x="4547" y="13714"/>
                    </a:cubicBezTo>
                    <a:cubicBezTo>
                      <a:pt x="3979" y="13714"/>
                      <a:pt x="3979" y="13714"/>
                      <a:pt x="3979" y="13714"/>
                    </a:cubicBezTo>
                    <a:cubicBezTo>
                      <a:pt x="3979" y="13714"/>
                      <a:pt x="3979" y="13714"/>
                      <a:pt x="3979" y="13714"/>
                    </a:cubicBezTo>
                    <a:cubicBezTo>
                      <a:pt x="3979" y="14057"/>
                      <a:pt x="3979" y="14057"/>
                      <a:pt x="3979" y="14057"/>
                    </a:cubicBezTo>
                    <a:cubicBezTo>
                      <a:pt x="3979" y="14057"/>
                      <a:pt x="3979" y="14057"/>
                      <a:pt x="3979" y="14057"/>
                    </a:cubicBezTo>
                    <a:close/>
                    <a:moveTo>
                      <a:pt x="14211" y="1714"/>
                    </a:moveTo>
                    <a:cubicBezTo>
                      <a:pt x="14211" y="1714"/>
                      <a:pt x="14211" y="1714"/>
                      <a:pt x="14211" y="1714"/>
                    </a:cubicBezTo>
                    <a:cubicBezTo>
                      <a:pt x="14779" y="1714"/>
                      <a:pt x="14779" y="1714"/>
                      <a:pt x="14779" y="1714"/>
                    </a:cubicBezTo>
                    <a:cubicBezTo>
                      <a:pt x="14211" y="1714"/>
                      <a:pt x="14211" y="1714"/>
                      <a:pt x="14211" y="1714"/>
                    </a:cubicBezTo>
                    <a:close/>
                    <a:moveTo>
                      <a:pt x="15347" y="343"/>
                    </a:moveTo>
                    <a:cubicBezTo>
                      <a:pt x="15347" y="0"/>
                      <a:pt x="15347" y="0"/>
                      <a:pt x="15347" y="0"/>
                    </a:cubicBezTo>
                    <a:cubicBezTo>
                      <a:pt x="15347" y="0"/>
                      <a:pt x="15347" y="0"/>
                      <a:pt x="15347" y="0"/>
                    </a:cubicBezTo>
                    <a:cubicBezTo>
                      <a:pt x="15347" y="343"/>
                      <a:pt x="15347" y="343"/>
                      <a:pt x="15347" y="343"/>
                    </a:cubicBezTo>
                    <a:close/>
                    <a:moveTo>
                      <a:pt x="14211" y="686"/>
                    </a:moveTo>
                    <a:cubicBezTo>
                      <a:pt x="14211" y="343"/>
                      <a:pt x="14211" y="343"/>
                      <a:pt x="14211" y="343"/>
                    </a:cubicBezTo>
                    <a:cubicBezTo>
                      <a:pt x="13642" y="686"/>
                      <a:pt x="13642" y="686"/>
                      <a:pt x="13642" y="686"/>
                    </a:cubicBezTo>
                    <a:cubicBezTo>
                      <a:pt x="13642" y="686"/>
                      <a:pt x="13642" y="686"/>
                      <a:pt x="13642" y="686"/>
                    </a:cubicBezTo>
                    <a:cubicBezTo>
                      <a:pt x="13642" y="686"/>
                      <a:pt x="14211" y="686"/>
                      <a:pt x="14211" y="686"/>
                    </a:cubicBezTo>
                    <a:close/>
                    <a:moveTo>
                      <a:pt x="14779" y="686"/>
                    </a:moveTo>
                    <a:cubicBezTo>
                      <a:pt x="14211" y="343"/>
                      <a:pt x="14211" y="343"/>
                      <a:pt x="14211" y="343"/>
                    </a:cubicBezTo>
                    <a:cubicBezTo>
                      <a:pt x="14779" y="343"/>
                      <a:pt x="14779" y="343"/>
                      <a:pt x="14779" y="343"/>
                    </a:cubicBezTo>
                    <a:cubicBezTo>
                      <a:pt x="14779" y="0"/>
                      <a:pt x="14779" y="0"/>
                      <a:pt x="14779" y="0"/>
                    </a:cubicBezTo>
                    <a:cubicBezTo>
                      <a:pt x="14779" y="343"/>
                      <a:pt x="14779" y="343"/>
                      <a:pt x="14779" y="343"/>
                    </a:cubicBezTo>
                    <a:cubicBezTo>
                      <a:pt x="14779" y="686"/>
                      <a:pt x="14779" y="686"/>
                      <a:pt x="14779" y="686"/>
                    </a:cubicBezTo>
                    <a:cubicBezTo>
                      <a:pt x="14779" y="686"/>
                      <a:pt x="14779" y="686"/>
                      <a:pt x="14779" y="686"/>
                    </a:cubicBezTo>
                    <a:close/>
                    <a:moveTo>
                      <a:pt x="14211" y="1371"/>
                    </a:moveTo>
                    <a:cubicBezTo>
                      <a:pt x="14211" y="1371"/>
                      <a:pt x="14211" y="1371"/>
                      <a:pt x="14211" y="1371"/>
                    </a:cubicBezTo>
                    <a:cubicBezTo>
                      <a:pt x="13642" y="1371"/>
                      <a:pt x="13642" y="1371"/>
                      <a:pt x="13642" y="1371"/>
                    </a:cubicBezTo>
                    <a:cubicBezTo>
                      <a:pt x="13642" y="1029"/>
                      <a:pt x="13642" y="1029"/>
                      <a:pt x="13642" y="1029"/>
                    </a:cubicBezTo>
                    <a:cubicBezTo>
                      <a:pt x="13642" y="1029"/>
                      <a:pt x="13642" y="1029"/>
                      <a:pt x="13642" y="1029"/>
                    </a:cubicBezTo>
                    <a:cubicBezTo>
                      <a:pt x="14211" y="1029"/>
                      <a:pt x="14211" y="1029"/>
                      <a:pt x="14211" y="1029"/>
                    </a:cubicBezTo>
                    <a:cubicBezTo>
                      <a:pt x="14211" y="1029"/>
                      <a:pt x="14211" y="1029"/>
                      <a:pt x="14211" y="1029"/>
                    </a:cubicBezTo>
                    <a:cubicBezTo>
                      <a:pt x="14211" y="686"/>
                      <a:pt x="14211" y="686"/>
                      <a:pt x="14211" y="686"/>
                    </a:cubicBezTo>
                    <a:cubicBezTo>
                      <a:pt x="14211" y="686"/>
                      <a:pt x="14211" y="686"/>
                      <a:pt x="14211" y="686"/>
                    </a:cubicBezTo>
                    <a:cubicBezTo>
                      <a:pt x="14779" y="686"/>
                      <a:pt x="14779" y="686"/>
                      <a:pt x="14779" y="686"/>
                    </a:cubicBezTo>
                    <a:cubicBezTo>
                      <a:pt x="14779" y="1029"/>
                      <a:pt x="14779" y="1029"/>
                      <a:pt x="14779" y="1029"/>
                    </a:cubicBezTo>
                    <a:cubicBezTo>
                      <a:pt x="14779" y="1029"/>
                      <a:pt x="14779" y="1029"/>
                      <a:pt x="14779" y="1029"/>
                    </a:cubicBezTo>
                    <a:cubicBezTo>
                      <a:pt x="14779" y="1029"/>
                      <a:pt x="14779" y="1029"/>
                      <a:pt x="14779" y="1029"/>
                    </a:cubicBezTo>
                    <a:cubicBezTo>
                      <a:pt x="14779" y="1371"/>
                      <a:pt x="14779" y="1371"/>
                      <a:pt x="14779" y="1371"/>
                    </a:cubicBezTo>
                    <a:cubicBezTo>
                      <a:pt x="14779" y="1371"/>
                      <a:pt x="14779" y="1371"/>
                      <a:pt x="14779" y="1371"/>
                    </a:cubicBezTo>
                    <a:cubicBezTo>
                      <a:pt x="14211" y="1371"/>
                      <a:pt x="14211" y="1371"/>
                      <a:pt x="14211" y="1371"/>
                    </a:cubicBezTo>
                    <a:close/>
                    <a:moveTo>
                      <a:pt x="19326" y="18857"/>
                    </a:moveTo>
                    <a:cubicBezTo>
                      <a:pt x="19895" y="18857"/>
                      <a:pt x="19895" y="18857"/>
                      <a:pt x="19895" y="18857"/>
                    </a:cubicBezTo>
                    <a:cubicBezTo>
                      <a:pt x="19895" y="18857"/>
                      <a:pt x="19895" y="18857"/>
                      <a:pt x="19895" y="18857"/>
                    </a:cubicBezTo>
                    <a:cubicBezTo>
                      <a:pt x="19895" y="18514"/>
                      <a:pt x="19895" y="18514"/>
                      <a:pt x="19895" y="18514"/>
                    </a:cubicBezTo>
                    <a:cubicBezTo>
                      <a:pt x="19326" y="18514"/>
                      <a:pt x="19326" y="18514"/>
                      <a:pt x="19326" y="18514"/>
                    </a:cubicBezTo>
                    <a:cubicBezTo>
                      <a:pt x="19326" y="18857"/>
                      <a:pt x="19326" y="18857"/>
                      <a:pt x="19326" y="18857"/>
                    </a:cubicBezTo>
                    <a:close/>
                    <a:moveTo>
                      <a:pt x="14211" y="20229"/>
                    </a:moveTo>
                    <a:cubicBezTo>
                      <a:pt x="14779" y="20229"/>
                      <a:pt x="14779" y="20229"/>
                      <a:pt x="14779" y="20229"/>
                    </a:cubicBezTo>
                    <a:cubicBezTo>
                      <a:pt x="15347" y="20229"/>
                      <a:pt x="15347" y="20229"/>
                      <a:pt x="15347" y="20229"/>
                    </a:cubicBezTo>
                    <a:cubicBezTo>
                      <a:pt x="15347" y="20229"/>
                      <a:pt x="15347" y="20229"/>
                      <a:pt x="15347" y="20229"/>
                    </a:cubicBezTo>
                    <a:cubicBezTo>
                      <a:pt x="15347" y="20229"/>
                      <a:pt x="15347" y="20229"/>
                      <a:pt x="15347" y="20229"/>
                    </a:cubicBezTo>
                    <a:cubicBezTo>
                      <a:pt x="15347" y="20571"/>
                      <a:pt x="15347" y="20571"/>
                      <a:pt x="15347" y="20571"/>
                    </a:cubicBezTo>
                    <a:cubicBezTo>
                      <a:pt x="14779" y="20571"/>
                      <a:pt x="14779" y="20571"/>
                      <a:pt x="14779" y="20571"/>
                    </a:cubicBezTo>
                    <a:cubicBezTo>
                      <a:pt x="14779" y="20229"/>
                      <a:pt x="14779" y="20229"/>
                      <a:pt x="14779" y="20229"/>
                    </a:cubicBezTo>
                    <a:cubicBezTo>
                      <a:pt x="14211" y="20229"/>
                      <a:pt x="14211" y="20229"/>
                      <a:pt x="14211" y="20229"/>
                    </a:cubicBezTo>
                    <a:close/>
                    <a:moveTo>
                      <a:pt x="6253" y="10286"/>
                    </a:moveTo>
                    <a:cubicBezTo>
                      <a:pt x="6253" y="10286"/>
                      <a:pt x="6253" y="10286"/>
                      <a:pt x="6253" y="10286"/>
                    </a:cubicBezTo>
                    <a:cubicBezTo>
                      <a:pt x="6253" y="10629"/>
                      <a:pt x="6253" y="10629"/>
                      <a:pt x="6253" y="10629"/>
                    </a:cubicBezTo>
                    <a:cubicBezTo>
                      <a:pt x="6253" y="10286"/>
                      <a:pt x="6253" y="10286"/>
                      <a:pt x="6253" y="10286"/>
                    </a:cubicBezTo>
                    <a:cubicBezTo>
                      <a:pt x="6253" y="10286"/>
                      <a:pt x="6253" y="10286"/>
                      <a:pt x="6253" y="10286"/>
                    </a:cubicBezTo>
                    <a:close/>
                    <a:moveTo>
                      <a:pt x="3979" y="9943"/>
                    </a:moveTo>
                    <a:cubicBezTo>
                      <a:pt x="3979" y="9943"/>
                      <a:pt x="3979" y="9943"/>
                      <a:pt x="3979" y="9943"/>
                    </a:cubicBezTo>
                    <a:cubicBezTo>
                      <a:pt x="3979" y="9943"/>
                      <a:pt x="3979" y="9943"/>
                      <a:pt x="3979" y="9943"/>
                    </a:cubicBezTo>
                    <a:cubicBezTo>
                      <a:pt x="3979" y="9943"/>
                      <a:pt x="3979" y="9943"/>
                      <a:pt x="3979" y="9943"/>
                    </a:cubicBezTo>
                    <a:close/>
                    <a:moveTo>
                      <a:pt x="2274" y="9257"/>
                    </a:moveTo>
                    <a:cubicBezTo>
                      <a:pt x="2274" y="8914"/>
                      <a:pt x="2274" y="8914"/>
                      <a:pt x="2274" y="8914"/>
                    </a:cubicBezTo>
                    <a:cubicBezTo>
                      <a:pt x="2842" y="8914"/>
                      <a:pt x="2842" y="8914"/>
                      <a:pt x="2842" y="8914"/>
                    </a:cubicBezTo>
                    <a:cubicBezTo>
                      <a:pt x="2274" y="9257"/>
                      <a:pt x="2274" y="9257"/>
                      <a:pt x="2274" y="9257"/>
                    </a:cubicBezTo>
                    <a:close/>
                    <a:moveTo>
                      <a:pt x="2842" y="8914"/>
                    </a:moveTo>
                    <a:cubicBezTo>
                      <a:pt x="3411" y="8571"/>
                      <a:pt x="3411" y="8571"/>
                      <a:pt x="3411" y="8571"/>
                    </a:cubicBezTo>
                    <a:cubicBezTo>
                      <a:pt x="3411" y="8914"/>
                      <a:pt x="3411" y="8914"/>
                      <a:pt x="3411" y="8914"/>
                    </a:cubicBezTo>
                    <a:cubicBezTo>
                      <a:pt x="2842" y="8914"/>
                      <a:pt x="2842" y="8914"/>
                      <a:pt x="2842" y="8914"/>
                    </a:cubicBezTo>
                    <a:close/>
                    <a:moveTo>
                      <a:pt x="3979" y="8229"/>
                    </a:moveTo>
                    <a:cubicBezTo>
                      <a:pt x="3979" y="8229"/>
                      <a:pt x="3979" y="8229"/>
                      <a:pt x="3979" y="8229"/>
                    </a:cubicBezTo>
                    <a:cubicBezTo>
                      <a:pt x="3979" y="8229"/>
                      <a:pt x="3979" y="8229"/>
                      <a:pt x="3979" y="8229"/>
                    </a:cubicBezTo>
                    <a:cubicBezTo>
                      <a:pt x="3979" y="8229"/>
                      <a:pt x="3979" y="8229"/>
                      <a:pt x="3979" y="8229"/>
                    </a:cubicBezTo>
                    <a:close/>
                    <a:moveTo>
                      <a:pt x="3411" y="7886"/>
                    </a:moveTo>
                    <a:cubicBezTo>
                      <a:pt x="3411" y="8229"/>
                      <a:pt x="3411" y="8229"/>
                      <a:pt x="3411" y="8229"/>
                    </a:cubicBezTo>
                    <a:cubicBezTo>
                      <a:pt x="3979" y="8229"/>
                      <a:pt x="3979" y="8229"/>
                      <a:pt x="3979" y="8229"/>
                    </a:cubicBezTo>
                    <a:cubicBezTo>
                      <a:pt x="3979" y="7886"/>
                      <a:pt x="3979" y="7886"/>
                      <a:pt x="3979" y="7886"/>
                    </a:cubicBezTo>
                    <a:cubicBezTo>
                      <a:pt x="3411" y="7886"/>
                      <a:pt x="3411" y="7886"/>
                      <a:pt x="3411" y="7886"/>
                    </a:cubicBezTo>
                    <a:close/>
                    <a:moveTo>
                      <a:pt x="10232" y="4114"/>
                    </a:moveTo>
                    <a:cubicBezTo>
                      <a:pt x="10232" y="4114"/>
                      <a:pt x="10232" y="4114"/>
                      <a:pt x="10232" y="4114"/>
                    </a:cubicBezTo>
                    <a:cubicBezTo>
                      <a:pt x="10232" y="3771"/>
                      <a:pt x="10232" y="3771"/>
                      <a:pt x="10232" y="3771"/>
                    </a:cubicBezTo>
                    <a:cubicBezTo>
                      <a:pt x="10232" y="4114"/>
                      <a:pt x="10232" y="4114"/>
                      <a:pt x="10232" y="4114"/>
                    </a:cubicBezTo>
                    <a:close/>
                    <a:moveTo>
                      <a:pt x="9663" y="4114"/>
                    </a:moveTo>
                    <a:cubicBezTo>
                      <a:pt x="9663" y="4114"/>
                      <a:pt x="9663" y="4114"/>
                      <a:pt x="9663" y="4114"/>
                    </a:cubicBezTo>
                    <a:cubicBezTo>
                      <a:pt x="10232" y="4114"/>
                      <a:pt x="10232" y="4114"/>
                      <a:pt x="10232" y="4114"/>
                    </a:cubicBezTo>
                    <a:cubicBezTo>
                      <a:pt x="10232" y="4457"/>
                      <a:pt x="10232" y="4457"/>
                      <a:pt x="10232" y="4457"/>
                    </a:cubicBezTo>
                    <a:cubicBezTo>
                      <a:pt x="10800" y="4114"/>
                      <a:pt x="10800" y="4114"/>
                      <a:pt x="10800" y="4114"/>
                    </a:cubicBezTo>
                    <a:cubicBezTo>
                      <a:pt x="10232" y="4457"/>
                      <a:pt x="10232" y="4457"/>
                      <a:pt x="10232" y="4457"/>
                    </a:cubicBezTo>
                    <a:cubicBezTo>
                      <a:pt x="10232" y="4457"/>
                      <a:pt x="10232" y="4457"/>
                      <a:pt x="10232" y="4457"/>
                    </a:cubicBezTo>
                    <a:cubicBezTo>
                      <a:pt x="9663" y="4457"/>
                      <a:pt x="9663" y="4457"/>
                      <a:pt x="9663" y="4457"/>
                    </a:cubicBezTo>
                    <a:cubicBezTo>
                      <a:pt x="9663" y="4114"/>
                      <a:pt x="9663" y="4114"/>
                      <a:pt x="9663" y="4114"/>
                    </a:cubicBezTo>
                    <a:cubicBezTo>
                      <a:pt x="9663" y="4457"/>
                      <a:pt x="9663" y="4457"/>
                      <a:pt x="9663" y="4457"/>
                    </a:cubicBezTo>
                    <a:cubicBezTo>
                      <a:pt x="9663" y="4457"/>
                      <a:pt x="9663" y="4457"/>
                      <a:pt x="9663" y="4457"/>
                    </a:cubicBezTo>
                    <a:cubicBezTo>
                      <a:pt x="9663" y="4114"/>
                      <a:pt x="9663" y="4114"/>
                      <a:pt x="9663" y="4114"/>
                    </a:cubicBezTo>
                    <a:close/>
                    <a:moveTo>
                      <a:pt x="9663" y="4457"/>
                    </a:moveTo>
                    <a:cubicBezTo>
                      <a:pt x="9663" y="4800"/>
                      <a:pt x="9663" y="4800"/>
                      <a:pt x="9663" y="4800"/>
                    </a:cubicBezTo>
                    <a:cubicBezTo>
                      <a:pt x="9663" y="4457"/>
                      <a:pt x="9663" y="4457"/>
                      <a:pt x="9663" y="4457"/>
                    </a:cubicBezTo>
                    <a:cubicBezTo>
                      <a:pt x="9663" y="4457"/>
                      <a:pt x="9663" y="4457"/>
                      <a:pt x="9663" y="4457"/>
                    </a:cubicBezTo>
                    <a:cubicBezTo>
                      <a:pt x="9663" y="4457"/>
                      <a:pt x="9663" y="4457"/>
                      <a:pt x="9663" y="4457"/>
                    </a:cubicBezTo>
                    <a:close/>
                    <a:moveTo>
                      <a:pt x="2274" y="6171"/>
                    </a:moveTo>
                    <a:cubicBezTo>
                      <a:pt x="2274" y="6171"/>
                      <a:pt x="2274" y="6171"/>
                      <a:pt x="2274" y="6171"/>
                    </a:cubicBezTo>
                    <a:cubicBezTo>
                      <a:pt x="2274" y="5829"/>
                      <a:pt x="2274" y="5829"/>
                      <a:pt x="2274" y="5829"/>
                    </a:cubicBezTo>
                    <a:cubicBezTo>
                      <a:pt x="2274" y="5829"/>
                      <a:pt x="2274" y="5829"/>
                      <a:pt x="2274" y="5829"/>
                    </a:cubicBezTo>
                    <a:cubicBezTo>
                      <a:pt x="2842" y="5829"/>
                      <a:pt x="2842" y="5829"/>
                      <a:pt x="2842" y="5829"/>
                    </a:cubicBezTo>
                    <a:cubicBezTo>
                      <a:pt x="2842" y="5486"/>
                      <a:pt x="2842" y="5486"/>
                      <a:pt x="2842" y="5486"/>
                    </a:cubicBezTo>
                    <a:cubicBezTo>
                      <a:pt x="3979" y="5143"/>
                      <a:pt x="3979" y="5143"/>
                      <a:pt x="3979" y="5143"/>
                    </a:cubicBezTo>
                    <a:cubicBezTo>
                      <a:pt x="3979" y="5486"/>
                      <a:pt x="3979" y="5486"/>
                      <a:pt x="3979" y="5486"/>
                    </a:cubicBezTo>
                    <a:cubicBezTo>
                      <a:pt x="3411" y="5829"/>
                      <a:pt x="3411" y="5829"/>
                      <a:pt x="3411" y="5829"/>
                    </a:cubicBezTo>
                    <a:cubicBezTo>
                      <a:pt x="3411" y="5829"/>
                      <a:pt x="3411" y="5829"/>
                      <a:pt x="3411" y="5829"/>
                    </a:cubicBezTo>
                    <a:cubicBezTo>
                      <a:pt x="3411" y="6171"/>
                      <a:pt x="3411" y="6171"/>
                      <a:pt x="3411" y="6171"/>
                    </a:cubicBezTo>
                    <a:cubicBezTo>
                      <a:pt x="3411" y="6171"/>
                      <a:pt x="3411" y="6171"/>
                      <a:pt x="3411" y="6171"/>
                    </a:cubicBezTo>
                    <a:cubicBezTo>
                      <a:pt x="2842" y="6171"/>
                      <a:pt x="2842" y="6171"/>
                      <a:pt x="2842" y="6171"/>
                    </a:cubicBezTo>
                    <a:cubicBezTo>
                      <a:pt x="2274" y="6171"/>
                      <a:pt x="2274" y="6171"/>
                      <a:pt x="2274" y="6171"/>
                    </a:cubicBezTo>
                    <a:cubicBezTo>
                      <a:pt x="2274" y="6171"/>
                      <a:pt x="2274" y="6171"/>
                      <a:pt x="2274" y="6171"/>
                    </a:cubicBezTo>
                    <a:close/>
                    <a:moveTo>
                      <a:pt x="2274" y="6514"/>
                    </a:moveTo>
                    <a:cubicBezTo>
                      <a:pt x="2274" y="6514"/>
                      <a:pt x="2274" y="6514"/>
                      <a:pt x="2274" y="6514"/>
                    </a:cubicBezTo>
                    <a:cubicBezTo>
                      <a:pt x="2842" y="6514"/>
                      <a:pt x="2842" y="6514"/>
                      <a:pt x="2842" y="6514"/>
                    </a:cubicBezTo>
                    <a:cubicBezTo>
                      <a:pt x="2842" y="6171"/>
                      <a:pt x="2842" y="6171"/>
                      <a:pt x="2842" y="6171"/>
                    </a:cubicBezTo>
                    <a:cubicBezTo>
                      <a:pt x="2274" y="6514"/>
                      <a:pt x="2274" y="6514"/>
                      <a:pt x="2274" y="6514"/>
                    </a:cubicBezTo>
                    <a:cubicBezTo>
                      <a:pt x="2274" y="6514"/>
                      <a:pt x="2274" y="6514"/>
                      <a:pt x="2274" y="6514"/>
                    </a:cubicBezTo>
                    <a:cubicBezTo>
                      <a:pt x="2274" y="6514"/>
                      <a:pt x="2274" y="6514"/>
                      <a:pt x="2274" y="6514"/>
                    </a:cubicBezTo>
                    <a:close/>
                    <a:moveTo>
                      <a:pt x="2274" y="6857"/>
                    </a:moveTo>
                    <a:cubicBezTo>
                      <a:pt x="1705" y="7200"/>
                      <a:pt x="1705" y="7200"/>
                      <a:pt x="1705" y="7200"/>
                    </a:cubicBezTo>
                    <a:cubicBezTo>
                      <a:pt x="1137" y="6857"/>
                      <a:pt x="1137" y="6857"/>
                      <a:pt x="1137" y="6857"/>
                    </a:cubicBezTo>
                    <a:cubicBezTo>
                      <a:pt x="1705" y="6857"/>
                      <a:pt x="1705" y="6857"/>
                      <a:pt x="1705" y="6857"/>
                    </a:cubicBezTo>
                    <a:cubicBezTo>
                      <a:pt x="2274" y="6857"/>
                      <a:pt x="2274" y="6857"/>
                      <a:pt x="2274" y="6857"/>
                    </a:cubicBezTo>
                    <a:cubicBezTo>
                      <a:pt x="2274" y="6857"/>
                      <a:pt x="2274" y="6857"/>
                      <a:pt x="2274" y="6857"/>
                    </a:cubicBezTo>
                    <a:close/>
                    <a:moveTo>
                      <a:pt x="1705" y="7200"/>
                    </a:moveTo>
                    <a:cubicBezTo>
                      <a:pt x="1705" y="7200"/>
                      <a:pt x="1705" y="7200"/>
                      <a:pt x="1705" y="7200"/>
                    </a:cubicBezTo>
                    <a:cubicBezTo>
                      <a:pt x="1705" y="7200"/>
                      <a:pt x="1705" y="7200"/>
                      <a:pt x="1705" y="7200"/>
                    </a:cubicBezTo>
                    <a:cubicBezTo>
                      <a:pt x="2274" y="7200"/>
                      <a:pt x="2274" y="7200"/>
                      <a:pt x="2274" y="7200"/>
                    </a:cubicBezTo>
                    <a:cubicBezTo>
                      <a:pt x="1705" y="7200"/>
                      <a:pt x="1705" y="7200"/>
                      <a:pt x="1705" y="7200"/>
                    </a:cubicBezTo>
                    <a:close/>
                    <a:moveTo>
                      <a:pt x="1137" y="7886"/>
                    </a:moveTo>
                    <a:cubicBezTo>
                      <a:pt x="1705" y="8229"/>
                      <a:pt x="1705" y="8229"/>
                      <a:pt x="1705" y="8229"/>
                    </a:cubicBezTo>
                    <a:cubicBezTo>
                      <a:pt x="1137" y="8229"/>
                      <a:pt x="1137" y="8229"/>
                      <a:pt x="1137" y="8229"/>
                    </a:cubicBezTo>
                    <a:cubicBezTo>
                      <a:pt x="1137" y="8229"/>
                      <a:pt x="1137" y="8229"/>
                      <a:pt x="1137" y="8229"/>
                    </a:cubicBezTo>
                    <a:cubicBezTo>
                      <a:pt x="1137" y="7886"/>
                      <a:pt x="1137" y="7886"/>
                      <a:pt x="1137" y="7886"/>
                    </a:cubicBezTo>
                    <a:close/>
                    <a:moveTo>
                      <a:pt x="1705" y="7886"/>
                    </a:moveTo>
                    <a:cubicBezTo>
                      <a:pt x="1705" y="7543"/>
                      <a:pt x="1705" y="7543"/>
                      <a:pt x="1705" y="7543"/>
                    </a:cubicBezTo>
                    <a:cubicBezTo>
                      <a:pt x="1705" y="7543"/>
                      <a:pt x="1705" y="7543"/>
                      <a:pt x="1705" y="7543"/>
                    </a:cubicBezTo>
                    <a:cubicBezTo>
                      <a:pt x="1705" y="7200"/>
                      <a:pt x="1705" y="7200"/>
                      <a:pt x="1705" y="7200"/>
                    </a:cubicBezTo>
                    <a:cubicBezTo>
                      <a:pt x="1705" y="7200"/>
                      <a:pt x="1705" y="7200"/>
                      <a:pt x="1705" y="7200"/>
                    </a:cubicBezTo>
                    <a:cubicBezTo>
                      <a:pt x="1705" y="7543"/>
                      <a:pt x="1705" y="7543"/>
                      <a:pt x="1705" y="7543"/>
                    </a:cubicBezTo>
                    <a:cubicBezTo>
                      <a:pt x="1705" y="7543"/>
                      <a:pt x="1705" y="7543"/>
                      <a:pt x="1705" y="7543"/>
                    </a:cubicBezTo>
                    <a:cubicBezTo>
                      <a:pt x="1705" y="7886"/>
                      <a:pt x="1705" y="7886"/>
                      <a:pt x="1705" y="7886"/>
                    </a:cubicBezTo>
                    <a:cubicBezTo>
                      <a:pt x="1705" y="7886"/>
                      <a:pt x="1705" y="7886"/>
                      <a:pt x="1705" y="7886"/>
                    </a:cubicBezTo>
                    <a:close/>
                    <a:moveTo>
                      <a:pt x="4547" y="7886"/>
                    </a:moveTo>
                    <a:cubicBezTo>
                      <a:pt x="4547" y="7886"/>
                      <a:pt x="4547" y="7886"/>
                      <a:pt x="4547" y="7886"/>
                    </a:cubicBezTo>
                    <a:cubicBezTo>
                      <a:pt x="3979" y="7886"/>
                      <a:pt x="3979" y="7886"/>
                      <a:pt x="3979" y="7886"/>
                    </a:cubicBezTo>
                    <a:cubicBezTo>
                      <a:pt x="3411" y="7543"/>
                      <a:pt x="3411" y="7543"/>
                      <a:pt x="3411" y="7543"/>
                    </a:cubicBezTo>
                    <a:cubicBezTo>
                      <a:pt x="3411" y="7543"/>
                      <a:pt x="3411" y="7543"/>
                      <a:pt x="3411" y="7543"/>
                    </a:cubicBezTo>
                    <a:cubicBezTo>
                      <a:pt x="3411" y="7200"/>
                      <a:pt x="3411" y="7200"/>
                      <a:pt x="3411" y="7200"/>
                    </a:cubicBezTo>
                    <a:cubicBezTo>
                      <a:pt x="3411" y="7543"/>
                      <a:pt x="3411" y="7543"/>
                      <a:pt x="3411" y="7543"/>
                    </a:cubicBezTo>
                    <a:cubicBezTo>
                      <a:pt x="2842" y="7200"/>
                      <a:pt x="2842" y="7200"/>
                      <a:pt x="2842" y="7200"/>
                    </a:cubicBezTo>
                    <a:cubicBezTo>
                      <a:pt x="2842" y="7200"/>
                      <a:pt x="2842" y="7200"/>
                      <a:pt x="2842" y="7200"/>
                    </a:cubicBezTo>
                    <a:cubicBezTo>
                      <a:pt x="3411" y="7200"/>
                      <a:pt x="3411" y="7200"/>
                      <a:pt x="3411" y="7200"/>
                    </a:cubicBezTo>
                    <a:cubicBezTo>
                      <a:pt x="2842" y="6857"/>
                      <a:pt x="2842" y="6857"/>
                      <a:pt x="2842" y="6857"/>
                    </a:cubicBezTo>
                    <a:cubicBezTo>
                      <a:pt x="3411" y="7200"/>
                      <a:pt x="3411" y="7200"/>
                      <a:pt x="3411" y="7200"/>
                    </a:cubicBezTo>
                    <a:cubicBezTo>
                      <a:pt x="3411" y="6857"/>
                      <a:pt x="3411" y="6857"/>
                      <a:pt x="3411" y="6857"/>
                    </a:cubicBezTo>
                    <a:cubicBezTo>
                      <a:pt x="3979" y="6857"/>
                      <a:pt x="3979" y="6857"/>
                      <a:pt x="3979" y="6857"/>
                    </a:cubicBezTo>
                    <a:cubicBezTo>
                      <a:pt x="3979" y="6857"/>
                      <a:pt x="3979" y="6857"/>
                      <a:pt x="3979" y="6857"/>
                    </a:cubicBezTo>
                    <a:cubicBezTo>
                      <a:pt x="3979" y="7543"/>
                      <a:pt x="3979" y="7543"/>
                      <a:pt x="3979" y="7543"/>
                    </a:cubicBezTo>
                    <a:cubicBezTo>
                      <a:pt x="4547" y="7543"/>
                      <a:pt x="4547" y="7543"/>
                      <a:pt x="4547" y="7543"/>
                    </a:cubicBezTo>
                    <a:cubicBezTo>
                      <a:pt x="5116" y="7543"/>
                      <a:pt x="5116" y="7543"/>
                      <a:pt x="5116" y="7543"/>
                    </a:cubicBezTo>
                    <a:cubicBezTo>
                      <a:pt x="5116" y="7543"/>
                      <a:pt x="5116" y="7543"/>
                      <a:pt x="5116" y="7543"/>
                    </a:cubicBezTo>
                    <a:cubicBezTo>
                      <a:pt x="4547" y="7886"/>
                      <a:pt x="4547" y="7886"/>
                      <a:pt x="4547" y="7886"/>
                    </a:cubicBezTo>
                    <a:cubicBezTo>
                      <a:pt x="4547" y="7886"/>
                      <a:pt x="4547" y="7886"/>
                      <a:pt x="4547" y="7886"/>
                    </a:cubicBezTo>
                    <a:cubicBezTo>
                      <a:pt x="4547" y="7886"/>
                      <a:pt x="4547" y="7886"/>
                      <a:pt x="4547" y="7886"/>
                    </a:cubicBezTo>
                    <a:close/>
                    <a:moveTo>
                      <a:pt x="3411" y="9600"/>
                    </a:moveTo>
                    <a:cubicBezTo>
                      <a:pt x="4547" y="9257"/>
                      <a:pt x="4547" y="9257"/>
                      <a:pt x="4547" y="9257"/>
                    </a:cubicBezTo>
                    <a:cubicBezTo>
                      <a:pt x="4547" y="9600"/>
                      <a:pt x="4547" y="9600"/>
                      <a:pt x="4547" y="9600"/>
                    </a:cubicBezTo>
                    <a:cubicBezTo>
                      <a:pt x="5116" y="9257"/>
                      <a:pt x="5116" y="9257"/>
                      <a:pt x="5116" y="9257"/>
                    </a:cubicBezTo>
                    <a:cubicBezTo>
                      <a:pt x="4547" y="8914"/>
                      <a:pt x="4547" y="8914"/>
                      <a:pt x="4547" y="8914"/>
                    </a:cubicBezTo>
                    <a:cubicBezTo>
                      <a:pt x="4547" y="8914"/>
                      <a:pt x="4547" y="8914"/>
                      <a:pt x="4547" y="8914"/>
                    </a:cubicBezTo>
                    <a:cubicBezTo>
                      <a:pt x="3979" y="8914"/>
                      <a:pt x="3979" y="8914"/>
                      <a:pt x="3979" y="8914"/>
                    </a:cubicBezTo>
                    <a:cubicBezTo>
                      <a:pt x="3411" y="8914"/>
                      <a:pt x="3411" y="8914"/>
                      <a:pt x="3411" y="8914"/>
                    </a:cubicBezTo>
                    <a:cubicBezTo>
                      <a:pt x="3979" y="9257"/>
                      <a:pt x="3979" y="9257"/>
                      <a:pt x="3979" y="9257"/>
                    </a:cubicBezTo>
                    <a:cubicBezTo>
                      <a:pt x="3979" y="9257"/>
                      <a:pt x="3979" y="9257"/>
                      <a:pt x="3979" y="9257"/>
                    </a:cubicBezTo>
                    <a:cubicBezTo>
                      <a:pt x="3979" y="9257"/>
                      <a:pt x="3979" y="9257"/>
                      <a:pt x="3979" y="9257"/>
                    </a:cubicBezTo>
                    <a:cubicBezTo>
                      <a:pt x="3411" y="9600"/>
                      <a:pt x="3411" y="9600"/>
                      <a:pt x="3411" y="9600"/>
                    </a:cubicBezTo>
                    <a:close/>
                    <a:moveTo>
                      <a:pt x="3979" y="10286"/>
                    </a:moveTo>
                    <a:cubicBezTo>
                      <a:pt x="3979" y="10286"/>
                      <a:pt x="3979" y="10286"/>
                      <a:pt x="3979" y="10286"/>
                    </a:cubicBezTo>
                    <a:cubicBezTo>
                      <a:pt x="5116" y="9600"/>
                      <a:pt x="5116" y="9600"/>
                      <a:pt x="5116" y="9600"/>
                    </a:cubicBezTo>
                    <a:cubicBezTo>
                      <a:pt x="4547" y="10286"/>
                      <a:pt x="4547" y="10286"/>
                      <a:pt x="4547" y="10286"/>
                    </a:cubicBezTo>
                    <a:cubicBezTo>
                      <a:pt x="3979" y="10286"/>
                      <a:pt x="3979" y="10286"/>
                      <a:pt x="3979" y="10286"/>
                    </a:cubicBezTo>
                    <a:close/>
                    <a:moveTo>
                      <a:pt x="3411" y="10629"/>
                    </a:moveTo>
                    <a:cubicBezTo>
                      <a:pt x="3979" y="10629"/>
                      <a:pt x="3979" y="10629"/>
                      <a:pt x="3979" y="10629"/>
                    </a:cubicBezTo>
                    <a:cubicBezTo>
                      <a:pt x="3979" y="10286"/>
                      <a:pt x="3979" y="10286"/>
                      <a:pt x="3979" y="10286"/>
                    </a:cubicBezTo>
                    <a:cubicBezTo>
                      <a:pt x="3411" y="10286"/>
                      <a:pt x="3411" y="10286"/>
                      <a:pt x="3411" y="10286"/>
                    </a:cubicBezTo>
                    <a:cubicBezTo>
                      <a:pt x="3411" y="10629"/>
                      <a:pt x="3411" y="10629"/>
                      <a:pt x="3411" y="10629"/>
                    </a:cubicBezTo>
                    <a:cubicBezTo>
                      <a:pt x="3411" y="10629"/>
                      <a:pt x="3411" y="10629"/>
                      <a:pt x="3411" y="10629"/>
                    </a:cubicBezTo>
                    <a:cubicBezTo>
                      <a:pt x="3411" y="10629"/>
                      <a:pt x="3411" y="10629"/>
                      <a:pt x="3411" y="10629"/>
                    </a:cubicBezTo>
                    <a:close/>
                    <a:moveTo>
                      <a:pt x="5684" y="10629"/>
                    </a:moveTo>
                    <a:cubicBezTo>
                      <a:pt x="5684" y="11314"/>
                      <a:pt x="5684" y="11314"/>
                      <a:pt x="5684" y="11314"/>
                    </a:cubicBezTo>
                    <a:cubicBezTo>
                      <a:pt x="6253" y="11314"/>
                      <a:pt x="6253" y="11314"/>
                      <a:pt x="6253" y="11314"/>
                    </a:cubicBezTo>
                    <a:cubicBezTo>
                      <a:pt x="6253" y="10971"/>
                      <a:pt x="6253" y="10971"/>
                      <a:pt x="6253" y="10971"/>
                    </a:cubicBezTo>
                    <a:cubicBezTo>
                      <a:pt x="5684" y="10629"/>
                      <a:pt x="5684" y="10629"/>
                      <a:pt x="5684" y="10629"/>
                    </a:cubicBezTo>
                    <a:cubicBezTo>
                      <a:pt x="5684" y="10629"/>
                      <a:pt x="5684" y="10629"/>
                      <a:pt x="5684" y="10629"/>
                    </a:cubicBezTo>
                    <a:close/>
                    <a:moveTo>
                      <a:pt x="7389" y="15429"/>
                    </a:moveTo>
                    <a:cubicBezTo>
                      <a:pt x="7958" y="15429"/>
                      <a:pt x="7958" y="15429"/>
                      <a:pt x="7958" y="15429"/>
                    </a:cubicBezTo>
                    <a:cubicBezTo>
                      <a:pt x="8526" y="15086"/>
                      <a:pt x="8526" y="15086"/>
                      <a:pt x="8526" y="15086"/>
                    </a:cubicBezTo>
                    <a:cubicBezTo>
                      <a:pt x="7958" y="15086"/>
                      <a:pt x="7958" y="15086"/>
                      <a:pt x="7958" y="15086"/>
                    </a:cubicBezTo>
                    <a:cubicBezTo>
                      <a:pt x="7958" y="15086"/>
                      <a:pt x="7958" y="15086"/>
                      <a:pt x="7958" y="15086"/>
                    </a:cubicBezTo>
                    <a:cubicBezTo>
                      <a:pt x="7389" y="15086"/>
                      <a:pt x="7389" y="15086"/>
                      <a:pt x="7389" y="15086"/>
                    </a:cubicBezTo>
                    <a:cubicBezTo>
                      <a:pt x="7389" y="15086"/>
                      <a:pt x="7389" y="15429"/>
                      <a:pt x="7389" y="15429"/>
                    </a:cubicBezTo>
                    <a:close/>
                    <a:moveTo>
                      <a:pt x="6821" y="13714"/>
                    </a:moveTo>
                    <a:cubicBezTo>
                      <a:pt x="6821" y="13371"/>
                      <a:pt x="6821" y="13371"/>
                      <a:pt x="6821" y="13371"/>
                    </a:cubicBezTo>
                    <a:cubicBezTo>
                      <a:pt x="7389" y="13029"/>
                      <a:pt x="7389" y="13029"/>
                      <a:pt x="7389" y="13029"/>
                    </a:cubicBezTo>
                    <a:cubicBezTo>
                      <a:pt x="7389" y="13371"/>
                      <a:pt x="7389" y="13371"/>
                      <a:pt x="7389" y="13371"/>
                    </a:cubicBezTo>
                    <a:cubicBezTo>
                      <a:pt x="7389" y="13371"/>
                      <a:pt x="7389" y="13371"/>
                      <a:pt x="7389" y="13371"/>
                    </a:cubicBezTo>
                    <a:cubicBezTo>
                      <a:pt x="6821" y="13714"/>
                      <a:pt x="6821" y="13714"/>
                      <a:pt x="6821" y="13714"/>
                    </a:cubicBezTo>
                    <a:cubicBezTo>
                      <a:pt x="6821" y="13714"/>
                      <a:pt x="6821" y="13714"/>
                      <a:pt x="6821" y="13714"/>
                    </a:cubicBezTo>
                    <a:close/>
                    <a:moveTo>
                      <a:pt x="5684" y="21600"/>
                    </a:moveTo>
                    <a:cubicBezTo>
                      <a:pt x="6253" y="21600"/>
                      <a:pt x="6253" y="21600"/>
                      <a:pt x="6253" y="21600"/>
                    </a:cubicBezTo>
                    <a:cubicBezTo>
                      <a:pt x="5684" y="21257"/>
                      <a:pt x="5684" y="21257"/>
                      <a:pt x="5684" y="21257"/>
                    </a:cubicBezTo>
                    <a:cubicBezTo>
                      <a:pt x="6253" y="21257"/>
                      <a:pt x="6253" y="21257"/>
                      <a:pt x="6253" y="21257"/>
                    </a:cubicBezTo>
                    <a:cubicBezTo>
                      <a:pt x="6253" y="21257"/>
                      <a:pt x="6253" y="21257"/>
                      <a:pt x="6253" y="21257"/>
                    </a:cubicBezTo>
                    <a:cubicBezTo>
                      <a:pt x="6253" y="21257"/>
                      <a:pt x="6253" y="21257"/>
                      <a:pt x="6253" y="21257"/>
                    </a:cubicBezTo>
                    <a:cubicBezTo>
                      <a:pt x="6821" y="21257"/>
                      <a:pt x="6821" y="21257"/>
                      <a:pt x="6821" y="21257"/>
                    </a:cubicBezTo>
                    <a:cubicBezTo>
                      <a:pt x="6821" y="20914"/>
                      <a:pt x="6821" y="20914"/>
                      <a:pt x="6821" y="20914"/>
                    </a:cubicBezTo>
                    <a:cubicBezTo>
                      <a:pt x="7389" y="20914"/>
                      <a:pt x="7389" y="20914"/>
                      <a:pt x="7389" y="20914"/>
                    </a:cubicBezTo>
                    <a:cubicBezTo>
                      <a:pt x="7958" y="20914"/>
                      <a:pt x="7958" y="20914"/>
                      <a:pt x="7958" y="20914"/>
                    </a:cubicBezTo>
                    <a:cubicBezTo>
                      <a:pt x="7958" y="20914"/>
                      <a:pt x="7958" y="20914"/>
                      <a:pt x="7958" y="20914"/>
                    </a:cubicBezTo>
                    <a:cubicBezTo>
                      <a:pt x="7958" y="20914"/>
                      <a:pt x="7958" y="20914"/>
                      <a:pt x="7958" y="20914"/>
                    </a:cubicBezTo>
                    <a:cubicBezTo>
                      <a:pt x="8526" y="20914"/>
                      <a:pt x="8526" y="20914"/>
                      <a:pt x="8526" y="20914"/>
                    </a:cubicBezTo>
                    <a:cubicBezTo>
                      <a:pt x="8526" y="20914"/>
                      <a:pt x="8526" y="20914"/>
                      <a:pt x="8526" y="20914"/>
                    </a:cubicBezTo>
                    <a:cubicBezTo>
                      <a:pt x="9095" y="21257"/>
                      <a:pt x="9095" y="21257"/>
                      <a:pt x="9095" y="21257"/>
                    </a:cubicBezTo>
                    <a:cubicBezTo>
                      <a:pt x="9663" y="21257"/>
                      <a:pt x="9663" y="21257"/>
                      <a:pt x="9663" y="21257"/>
                    </a:cubicBezTo>
                    <a:cubicBezTo>
                      <a:pt x="9095" y="20914"/>
                      <a:pt x="9095" y="20914"/>
                      <a:pt x="9095" y="20914"/>
                    </a:cubicBezTo>
                    <a:cubicBezTo>
                      <a:pt x="9663" y="20914"/>
                      <a:pt x="9663" y="20914"/>
                      <a:pt x="9663" y="20914"/>
                    </a:cubicBezTo>
                    <a:cubicBezTo>
                      <a:pt x="9663" y="20914"/>
                      <a:pt x="9663" y="20914"/>
                      <a:pt x="9663" y="20914"/>
                    </a:cubicBezTo>
                    <a:cubicBezTo>
                      <a:pt x="9663" y="20571"/>
                      <a:pt x="9663" y="20571"/>
                      <a:pt x="9663" y="20571"/>
                    </a:cubicBezTo>
                    <a:cubicBezTo>
                      <a:pt x="9663" y="20571"/>
                      <a:pt x="9663" y="20571"/>
                      <a:pt x="9663" y="20571"/>
                    </a:cubicBezTo>
                    <a:cubicBezTo>
                      <a:pt x="10232" y="20229"/>
                      <a:pt x="10232" y="20229"/>
                      <a:pt x="10232" y="20229"/>
                    </a:cubicBezTo>
                    <a:cubicBezTo>
                      <a:pt x="10232" y="20229"/>
                      <a:pt x="10232" y="20229"/>
                      <a:pt x="10232" y="20229"/>
                    </a:cubicBezTo>
                    <a:cubicBezTo>
                      <a:pt x="11368" y="20229"/>
                      <a:pt x="11368" y="20229"/>
                      <a:pt x="11368" y="20229"/>
                    </a:cubicBezTo>
                    <a:cubicBezTo>
                      <a:pt x="11368" y="20229"/>
                      <a:pt x="11368" y="20229"/>
                      <a:pt x="11368" y="20229"/>
                    </a:cubicBezTo>
                    <a:cubicBezTo>
                      <a:pt x="11937" y="20571"/>
                      <a:pt x="11937" y="20571"/>
                      <a:pt x="11937" y="20571"/>
                    </a:cubicBezTo>
                    <a:cubicBezTo>
                      <a:pt x="12505" y="20229"/>
                      <a:pt x="12505" y="20229"/>
                      <a:pt x="12505" y="20229"/>
                    </a:cubicBezTo>
                    <a:cubicBezTo>
                      <a:pt x="13074" y="20229"/>
                      <a:pt x="13074" y="20229"/>
                      <a:pt x="13074" y="20229"/>
                    </a:cubicBezTo>
                    <a:cubicBezTo>
                      <a:pt x="13074" y="20571"/>
                      <a:pt x="13074" y="20571"/>
                      <a:pt x="13074" y="20571"/>
                    </a:cubicBezTo>
                    <a:cubicBezTo>
                      <a:pt x="13642" y="20229"/>
                      <a:pt x="13642" y="20229"/>
                      <a:pt x="13642" y="20229"/>
                    </a:cubicBezTo>
                    <a:cubicBezTo>
                      <a:pt x="14211" y="20229"/>
                      <a:pt x="14211" y="20229"/>
                      <a:pt x="14211" y="20229"/>
                    </a:cubicBezTo>
                    <a:cubicBezTo>
                      <a:pt x="14211" y="20229"/>
                      <a:pt x="14211" y="20229"/>
                      <a:pt x="14211" y="20229"/>
                    </a:cubicBezTo>
                    <a:cubicBezTo>
                      <a:pt x="14779" y="19886"/>
                      <a:pt x="14779" y="19886"/>
                      <a:pt x="14779" y="19886"/>
                    </a:cubicBezTo>
                    <a:cubicBezTo>
                      <a:pt x="15347" y="19886"/>
                      <a:pt x="15347" y="19886"/>
                      <a:pt x="15347" y="19886"/>
                    </a:cubicBezTo>
                    <a:cubicBezTo>
                      <a:pt x="15347" y="19886"/>
                      <a:pt x="15347" y="19886"/>
                      <a:pt x="15347" y="19886"/>
                    </a:cubicBezTo>
                    <a:cubicBezTo>
                      <a:pt x="15916" y="19886"/>
                      <a:pt x="15916" y="19886"/>
                      <a:pt x="15916" y="19886"/>
                    </a:cubicBezTo>
                    <a:cubicBezTo>
                      <a:pt x="15916" y="19886"/>
                      <a:pt x="15916" y="19886"/>
                      <a:pt x="15916" y="19886"/>
                    </a:cubicBezTo>
                    <a:cubicBezTo>
                      <a:pt x="15916" y="20229"/>
                      <a:pt x="15916" y="20229"/>
                      <a:pt x="15916" y="20229"/>
                    </a:cubicBezTo>
                    <a:cubicBezTo>
                      <a:pt x="16484" y="19886"/>
                      <a:pt x="16484" y="19886"/>
                      <a:pt x="16484" y="19886"/>
                    </a:cubicBezTo>
                    <a:cubicBezTo>
                      <a:pt x="17053" y="19886"/>
                      <a:pt x="17053" y="19886"/>
                      <a:pt x="17053" y="19886"/>
                    </a:cubicBezTo>
                    <a:cubicBezTo>
                      <a:pt x="17621" y="19886"/>
                      <a:pt x="17621" y="19886"/>
                      <a:pt x="17621" y="19886"/>
                    </a:cubicBezTo>
                    <a:cubicBezTo>
                      <a:pt x="18189" y="19886"/>
                      <a:pt x="18189" y="19886"/>
                      <a:pt x="18189" y="19886"/>
                    </a:cubicBezTo>
                    <a:cubicBezTo>
                      <a:pt x="18758" y="19886"/>
                      <a:pt x="18758" y="19886"/>
                      <a:pt x="18758" y="19886"/>
                    </a:cubicBezTo>
                    <a:cubicBezTo>
                      <a:pt x="18758" y="19886"/>
                      <a:pt x="18758" y="19886"/>
                      <a:pt x="18758" y="19886"/>
                    </a:cubicBezTo>
                    <a:cubicBezTo>
                      <a:pt x="19326" y="19886"/>
                      <a:pt x="19326" y="19886"/>
                      <a:pt x="19326" y="19886"/>
                    </a:cubicBezTo>
                    <a:cubicBezTo>
                      <a:pt x="19895" y="19543"/>
                      <a:pt x="19895" y="19543"/>
                      <a:pt x="19895" y="19543"/>
                    </a:cubicBezTo>
                    <a:cubicBezTo>
                      <a:pt x="19895" y="19543"/>
                      <a:pt x="19895" y="19543"/>
                      <a:pt x="19895" y="19543"/>
                    </a:cubicBezTo>
                    <a:cubicBezTo>
                      <a:pt x="19895" y="19543"/>
                      <a:pt x="19895" y="19543"/>
                      <a:pt x="19895" y="19543"/>
                    </a:cubicBezTo>
                    <a:cubicBezTo>
                      <a:pt x="19895" y="19543"/>
                      <a:pt x="19895" y="19543"/>
                      <a:pt x="19895" y="19543"/>
                    </a:cubicBezTo>
                    <a:cubicBezTo>
                      <a:pt x="20463" y="19200"/>
                      <a:pt x="20463" y="19200"/>
                      <a:pt x="20463" y="19200"/>
                    </a:cubicBezTo>
                    <a:cubicBezTo>
                      <a:pt x="21032" y="19200"/>
                      <a:pt x="21032" y="19200"/>
                      <a:pt x="21032" y="19200"/>
                    </a:cubicBezTo>
                    <a:cubicBezTo>
                      <a:pt x="21032" y="18857"/>
                      <a:pt x="21032" y="18857"/>
                      <a:pt x="21032" y="18857"/>
                    </a:cubicBezTo>
                    <a:cubicBezTo>
                      <a:pt x="21032" y="18857"/>
                      <a:pt x="21032" y="18857"/>
                      <a:pt x="21032" y="18857"/>
                    </a:cubicBezTo>
                    <a:cubicBezTo>
                      <a:pt x="21032" y="18857"/>
                      <a:pt x="21032" y="18857"/>
                      <a:pt x="21032" y="18857"/>
                    </a:cubicBezTo>
                    <a:cubicBezTo>
                      <a:pt x="20463" y="18857"/>
                      <a:pt x="20463" y="18857"/>
                      <a:pt x="20463" y="18857"/>
                    </a:cubicBezTo>
                    <a:cubicBezTo>
                      <a:pt x="19895" y="18857"/>
                      <a:pt x="19895" y="18857"/>
                      <a:pt x="19895" y="18857"/>
                    </a:cubicBezTo>
                    <a:cubicBezTo>
                      <a:pt x="19895" y="18857"/>
                      <a:pt x="19895" y="18857"/>
                      <a:pt x="19895" y="18857"/>
                    </a:cubicBezTo>
                    <a:cubicBezTo>
                      <a:pt x="19326" y="18857"/>
                      <a:pt x="19326" y="18857"/>
                      <a:pt x="19326" y="18857"/>
                    </a:cubicBezTo>
                    <a:cubicBezTo>
                      <a:pt x="19326" y="18857"/>
                      <a:pt x="19326" y="18857"/>
                      <a:pt x="19326" y="18857"/>
                    </a:cubicBezTo>
                    <a:cubicBezTo>
                      <a:pt x="19326" y="18514"/>
                      <a:pt x="19326" y="18514"/>
                      <a:pt x="19326" y="18514"/>
                    </a:cubicBezTo>
                    <a:cubicBezTo>
                      <a:pt x="19326" y="18514"/>
                      <a:pt x="19326" y="18514"/>
                      <a:pt x="19326" y="18514"/>
                    </a:cubicBezTo>
                    <a:cubicBezTo>
                      <a:pt x="19326" y="18514"/>
                      <a:pt x="19326" y="18514"/>
                      <a:pt x="19326" y="18514"/>
                    </a:cubicBezTo>
                    <a:cubicBezTo>
                      <a:pt x="18758" y="18514"/>
                      <a:pt x="18758" y="18514"/>
                      <a:pt x="18758" y="18514"/>
                    </a:cubicBezTo>
                    <a:cubicBezTo>
                      <a:pt x="18758" y="18514"/>
                      <a:pt x="18758" y="18514"/>
                      <a:pt x="18758" y="18514"/>
                    </a:cubicBezTo>
                    <a:cubicBezTo>
                      <a:pt x="19326" y="18514"/>
                      <a:pt x="19326" y="18514"/>
                      <a:pt x="19326" y="18514"/>
                    </a:cubicBezTo>
                    <a:cubicBezTo>
                      <a:pt x="19326" y="18514"/>
                      <a:pt x="19326" y="18514"/>
                      <a:pt x="19326" y="18514"/>
                    </a:cubicBezTo>
                    <a:cubicBezTo>
                      <a:pt x="19895" y="18514"/>
                      <a:pt x="19895" y="18514"/>
                      <a:pt x="19895" y="18514"/>
                    </a:cubicBezTo>
                    <a:cubicBezTo>
                      <a:pt x="19895" y="18171"/>
                      <a:pt x="19895" y="18171"/>
                      <a:pt x="19895" y="18171"/>
                    </a:cubicBezTo>
                    <a:cubicBezTo>
                      <a:pt x="19326" y="18171"/>
                      <a:pt x="19326" y="18171"/>
                      <a:pt x="19326" y="18171"/>
                    </a:cubicBezTo>
                    <a:cubicBezTo>
                      <a:pt x="19895" y="18171"/>
                      <a:pt x="19895" y="18171"/>
                      <a:pt x="19895" y="18171"/>
                    </a:cubicBezTo>
                    <a:cubicBezTo>
                      <a:pt x="19895" y="17829"/>
                      <a:pt x="19895" y="17829"/>
                      <a:pt x="19895" y="17829"/>
                    </a:cubicBezTo>
                    <a:cubicBezTo>
                      <a:pt x="19895" y="18171"/>
                      <a:pt x="19895" y="18171"/>
                      <a:pt x="19895" y="18171"/>
                    </a:cubicBezTo>
                    <a:cubicBezTo>
                      <a:pt x="20463" y="17829"/>
                      <a:pt x="20463" y="17829"/>
                      <a:pt x="20463" y="17829"/>
                    </a:cubicBezTo>
                    <a:cubicBezTo>
                      <a:pt x="20463" y="17829"/>
                      <a:pt x="20463" y="17829"/>
                      <a:pt x="20463" y="17829"/>
                    </a:cubicBezTo>
                    <a:cubicBezTo>
                      <a:pt x="20463" y="17829"/>
                      <a:pt x="20463" y="17829"/>
                      <a:pt x="20463" y="17829"/>
                    </a:cubicBezTo>
                    <a:cubicBezTo>
                      <a:pt x="20463" y="17486"/>
                      <a:pt x="20463" y="17486"/>
                      <a:pt x="20463" y="17486"/>
                    </a:cubicBezTo>
                    <a:cubicBezTo>
                      <a:pt x="19895" y="17486"/>
                      <a:pt x="19895" y="17486"/>
                      <a:pt x="19895" y="17486"/>
                    </a:cubicBezTo>
                    <a:cubicBezTo>
                      <a:pt x="20463" y="17486"/>
                      <a:pt x="20463" y="17486"/>
                      <a:pt x="20463" y="17486"/>
                    </a:cubicBezTo>
                    <a:cubicBezTo>
                      <a:pt x="20463" y="17486"/>
                      <a:pt x="20463" y="17486"/>
                      <a:pt x="20463" y="17486"/>
                    </a:cubicBezTo>
                    <a:cubicBezTo>
                      <a:pt x="20463" y="17486"/>
                      <a:pt x="20463" y="17486"/>
                      <a:pt x="20463" y="17486"/>
                    </a:cubicBezTo>
                    <a:cubicBezTo>
                      <a:pt x="21032" y="17486"/>
                      <a:pt x="21032" y="17486"/>
                      <a:pt x="21032" y="17486"/>
                    </a:cubicBezTo>
                    <a:cubicBezTo>
                      <a:pt x="21032" y="17486"/>
                      <a:pt x="21032" y="17486"/>
                      <a:pt x="21032" y="17486"/>
                    </a:cubicBezTo>
                    <a:cubicBezTo>
                      <a:pt x="21032" y="16800"/>
                      <a:pt x="21032" y="16800"/>
                      <a:pt x="21032" y="16800"/>
                    </a:cubicBezTo>
                    <a:cubicBezTo>
                      <a:pt x="21600" y="16457"/>
                      <a:pt x="21600" y="16457"/>
                      <a:pt x="21600" y="16457"/>
                    </a:cubicBezTo>
                    <a:cubicBezTo>
                      <a:pt x="21032" y="16457"/>
                      <a:pt x="21032" y="16457"/>
                      <a:pt x="21032" y="16457"/>
                    </a:cubicBezTo>
                    <a:cubicBezTo>
                      <a:pt x="21032" y="16114"/>
                      <a:pt x="21032" y="16114"/>
                      <a:pt x="21032" y="16114"/>
                    </a:cubicBezTo>
                    <a:cubicBezTo>
                      <a:pt x="20463" y="15771"/>
                      <a:pt x="20463" y="15771"/>
                      <a:pt x="20463" y="15771"/>
                    </a:cubicBezTo>
                    <a:cubicBezTo>
                      <a:pt x="19326" y="15771"/>
                      <a:pt x="19326" y="15771"/>
                      <a:pt x="19326" y="15771"/>
                    </a:cubicBezTo>
                    <a:cubicBezTo>
                      <a:pt x="18189" y="15771"/>
                      <a:pt x="18189" y="15771"/>
                      <a:pt x="18189" y="15771"/>
                    </a:cubicBezTo>
                    <a:cubicBezTo>
                      <a:pt x="18189" y="16114"/>
                      <a:pt x="18189" y="16114"/>
                      <a:pt x="18189" y="16114"/>
                    </a:cubicBezTo>
                    <a:cubicBezTo>
                      <a:pt x="18189" y="16114"/>
                      <a:pt x="18189" y="16114"/>
                      <a:pt x="18189" y="16114"/>
                    </a:cubicBezTo>
                    <a:cubicBezTo>
                      <a:pt x="17621" y="16114"/>
                      <a:pt x="17621" y="16114"/>
                      <a:pt x="17621" y="16114"/>
                    </a:cubicBezTo>
                    <a:cubicBezTo>
                      <a:pt x="17621" y="15771"/>
                      <a:pt x="17621" y="15771"/>
                      <a:pt x="17621" y="15771"/>
                    </a:cubicBezTo>
                    <a:cubicBezTo>
                      <a:pt x="18189" y="15429"/>
                      <a:pt x="18189" y="15429"/>
                      <a:pt x="18189" y="15429"/>
                    </a:cubicBezTo>
                    <a:cubicBezTo>
                      <a:pt x="18189" y="15086"/>
                      <a:pt x="18189" y="15086"/>
                      <a:pt x="18189" y="15086"/>
                    </a:cubicBezTo>
                    <a:cubicBezTo>
                      <a:pt x="17621" y="14743"/>
                      <a:pt x="17621" y="14743"/>
                      <a:pt x="17621" y="14743"/>
                    </a:cubicBezTo>
                    <a:cubicBezTo>
                      <a:pt x="17053" y="14743"/>
                      <a:pt x="17053" y="14743"/>
                      <a:pt x="17053" y="14743"/>
                    </a:cubicBezTo>
                    <a:cubicBezTo>
                      <a:pt x="17053" y="14400"/>
                      <a:pt x="17053" y="14400"/>
                      <a:pt x="17053" y="14400"/>
                    </a:cubicBezTo>
                    <a:cubicBezTo>
                      <a:pt x="16484" y="14400"/>
                      <a:pt x="16484" y="14400"/>
                      <a:pt x="16484" y="14400"/>
                    </a:cubicBezTo>
                    <a:cubicBezTo>
                      <a:pt x="16484" y="14400"/>
                      <a:pt x="16484" y="14400"/>
                      <a:pt x="16484" y="14400"/>
                    </a:cubicBezTo>
                    <a:cubicBezTo>
                      <a:pt x="15916" y="14400"/>
                      <a:pt x="15916" y="14400"/>
                      <a:pt x="15916" y="14400"/>
                    </a:cubicBezTo>
                    <a:cubicBezTo>
                      <a:pt x="15916" y="14400"/>
                      <a:pt x="15916" y="14400"/>
                      <a:pt x="15916" y="14400"/>
                    </a:cubicBezTo>
                    <a:cubicBezTo>
                      <a:pt x="15916" y="14400"/>
                      <a:pt x="15916" y="14400"/>
                      <a:pt x="15916" y="14400"/>
                    </a:cubicBezTo>
                    <a:cubicBezTo>
                      <a:pt x="15916" y="14400"/>
                      <a:pt x="15916" y="14400"/>
                      <a:pt x="15916" y="14400"/>
                    </a:cubicBezTo>
                    <a:cubicBezTo>
                      <a:pt x="16484" y="14400"/>
                      <a:pt x="16484" y="14400"/>
                      <a:pt x="16484" y="14400"/>
                    </a:cubicBezTo>
                    <a:cubicBezTo>
                      <a:pt x="16484" y="14400"/>
                      <a:pt x="16484" y="14400"/>
                      <a:pt x="16484" y="14400"/>
                    </a:cubicBezTo>
                    <a:cubicBezTo>
                      <a:pt x="17053" y="14400"/>
                      <a:pt x="17053" y="14400"/>
                      <a:pt x="17053" y="14400"/>
                    </a:cubicBezTo>
                    <a:cubicBezTo>
                      <a:pt x="17053" y="14400"/>
                      <a:pt x="17053" y="14400"/>
                      <a:pt x="17053" y="14400"/>
                    </a:cubicBezTo>
                    <a:cubicBezTo>
                      <a:pt x="17053" y="14400"/>
                      <a:pt x="17053" y="14400"/>
                      <a:pt x="17053" y="14400"/>
                    </a:cubicBezTo>
                    <a:cubicBezTo>
                      <a:pt x="17621" y="14400"/>
                      <a:pt x="17621" y="14400"/>
                      <a:pt x="17621" y="14400"/>
                    </a:cubicBezTo>
                    <a:cubicBezTo>
                      <a:pt x="17053" y="14057"/>
                      <a:pt x="17053" y="14057"/>
                      <a:pt x="17053" y="14057"/>
                    </a:cubicBezTo>
                    <a:cubicBezTo>
                      <a:pt x="16484" y="13714"/>
                      <a:pt x="16484" y="13714"/>
                      <a:pt x="16484" y="13714"/>
                    </a:cubicBezTo>
                    <a:cubicBezTo>
                      <a:pt x="16484" y="13714"/>
                      <a:pt x="16484" y="13714"/>
                      <a:pt x="16484" y="13714"/>
                    </a:cubicBezTo>
                    <a:cubicBezTo>
                      <a:pt x="17053" y="13714"/>
                      <a:pt x="17053" y="13714"/>
                      <a:pt x="17053" y="13714"/>
                    </a:cubicBezTo>
                    <a:cubicBezTo>
                      <a:pt x="16484" y="13371"/>
                      <a:pt x="16484" y="13371"/>
                      <a:pt x="16484" y="13371"/>
                    </a:cubicBezTo>
                    <a:cubicBezTo>
                      <a:pt x="16484" y="13371"/>
                      <a:pt x="16484" y="13371"/>
                      <a:pt x="16484" y="13371"/>
                    </a:cubicBezTo>
                    <a:cubicBezTo>
                      <a:pt x="16484" y="13371"/>
                      <a:pt x="16484" y="13371"/>
                      <a:pt x="16484" y="13371"/>
                    </a:cubicBezTo>
                    <a:cubicBezTo>
                      <a:pt x="15916" y="13029"/>
                      <a:pt x="15916" y="13029"/>
                      <a:pt x="15916" y="13029"/>
                    </a:cubicBezTo>
                    <a:cubicBezTo>
                      <a:pt x="15347" y="12686"/>
                      <a:pt x="15347" y="12686"/>
                      <a:pt x="15347" y="12686"/>
                    </a:cubicBezTo>
                    <a:cubicBezTo>
                      <a:pt x="14211" y="12686"/>
                      <a:pt x="14211" y="12686"/>
                      <a:pt x="14211" y="12686"/>
                    </a:cubicBezTo>
                    <a:cubicBezTo>
                      <a:pt x="14211" y="12343"/>
                      <a:pt x="14211" y="12343"/>
                      <a:pt x="14211" y="12343"/>
                    </a:cubicBezTo>
                    <a:cubicBezTo>
                      <a:pt x="14211" y="12343"/>
                      <a:pt x="14211" y="12343"/>
                      <a:pt x="14211" y="12343"/>
                    </a:cubicBezTo>
                    <a:cubicBezTo>
                      <a:pt x="14211" y="12000"/>
                      <a:pt x="14211" y="12000"/>
                      <a:pt x="14211" y="12000"/>
                    </a:cubicBezTo>
                    <a:cubicBezTo>
                      <a:pt x="13642" y="11657"/>
                      <a:pt x="13642" y="11657"/>
                      <a:pt x="13642" y="11657"/>
                    </a:cubicBezTo>
                    <a:cubicBezTo>
                      <a:pt x="13642" y="10971"/>
                      <a:pt x="13642" y="10971"/>
                      <a:pt x="13642" y="10971"/>
                    </a:cubicBezTo>
                    <a:cubicBezTo>
                      <a:pt x="13074" y="10971"/>
                      <a:pt x="13074" y="10971"/>
                      <a:pt x="13074" y="10971"/>
                    </a:cubicBezTo>
                    <a:cubicBezTo>
                      <a:pt x="13074" y="10971"/>
                      <a:pt x="13074" y="10971"/>
                      <a:pt x="13074" y="10971"/>
                    </a:cubicBezTo>
                    <a:cubicBezTo>
                      <a:pt x="12505" y="10286"/>
                      <a:pt x="12505" y="10286"/>
                      <a:pt x="12505" y="10286"/>
                    </a:cubicBezTo>
                    <a:cubicBezTo>
                      <a:pt x="11937" y="10286"/>
                      <a:pt x="11937" y="10286"/>
                      <a:pt x="11937" y="10286"/>
                    </a:cubicBezTo>
                    <a:cubicBezTo>
                      <a:pt x="11368" y="9943"/>
                      <a:pt x="11368" y="9943"/>
                      <a:pt x="11368" y="9943"/>
                    </a:cubicBezTo>
                    <a:cubicBezTo>
                      <a:pt x="10800" y="9943"/>
                      <a:pt x="10800" y="9943"/>
                      <a:pt x="10800" y="9943"/>
                    </a:cubicBezTo>
                    <a:cubicBezTo>
                      <a:pt x="10800" y="9943"/>
                      <a:pt x="10800" y="9943"/>
                      <a:pt x="10800" y="9943"/>
                    </a:cubicBezTo>
                    <a:cubicBezTo>
                      <a:pt x="10232" y="10286"/>
                      <a:pt x="10232" y="10286"/>
                      <a:pt x="10232" y="10286"/>
                    </a:cubicBezTo>
                    <a:cubicBezTo>
                      <a:pt x="9663" y="9943"/>
                      <a:pt x="9663" y="9943"/>
                      <a:pt x="9663" y="9943"/>
                    </a:cubicBezTo>
                    <a:cubicBezTo>
                      <a:pt x="9663" y="9943"/>
                      <a:pt x="9663" y="9943"/>
                      <a:pt x="9663" y="9943"/>
                    </a:cubicBezTo>
                    <a:cubicBezTo>
                      <a:pt x="9095" y="9943"/>
                      <a:pt x="9095" y="9943"/>
                      <a:pt x="9095" y="9943"/>
                    </a:cubicBezTo>
                    <a:cubicBezTo>
                      <a:pt x="9095" y="9943"/>
                      <a:pt x="9095" y="9943"/>
                      <a:pt x="9095" y="9943"/>
                    </a:cubicBezTo>
                    <a:cubicBezTo>
                      <a:pt x="9095" y="9943"/>
                      <a:pt x="9095" y="9943"/>
                      <a:pt x="9095" y="9943"/>
                    </a:cubicBezTo>
                    <a:cubicBezTo>
                      <a:pt x="9663" y="9943"/>
                      <a:pt x="9663" y="9943"/>
                      <a:pt x="9663" y="9943"/>
                    </a:cubicBezTo>
                    <a:cubicBezTo>
                      <a:pt x="10232" y="9943"/>
                      <a:pt x="10232" y="9943"/>
                      <a:pt x="10232" y="9943"/>
                    </a:cubicBezTo>
                    <a:cubicBezTo>
                      <a:pt x="10232" y="9600"/>
                      <a:pt x="10232" y="9600"/>
                      <a:pt x="10232" y="9600"/>
                    </a:cubicBezTo>
                    <a:cubicBezTo>
                      <a:pt x="10800" y="9600"/>
                      <a:pt x="10800" y="9600"/>
                      <a:pt x="10800" y="9600"/>
                    </a:cubicBezTo>
                    <a:cubicBezTo>
                      <a:pt x="11368" y="9600"/>
                      <a:pt x="11368" y="9600"/>
                      <a:pt x="11368" y="9600"/>
                    </a:cubicBezTo>
                    <a:cubicBezTo>
                      <a:pt x="10800" y="9257"/>
                      <a:pt x="10800" y="9257"/>
                      <a:pt x="10800" y="9257"/>
                    </a:cubicBezTo>
                    <a:cubicBezTo>
                      <a:pt x="10800" y="9257"/>
                      <a:pt x="10800" y="9257"/>
                      <a:pt x="10800" y="9257"/>
                    </a:cubicBezTo>
                    <a:cubicBezTo>
                      <a:pt x="10800" y="9257"/>
                      <a:pt x="10800" y="9257"/>
                      <a:pt x="10800" y="9257"/>
                    </a:cubicBezTo>
                    <a:cubicBezTo>
                      <a:pt x="10232" y="9257"/>
                      <a:pt x="10232" y="9257"/>
                      <a:pt x="10232" y="9257"/>
                    </a:cubicBezTo>
                    <a:cubicBezTo>
                      <a:pt x="9663" y="9257"/>
                      <a:pt x="9663" y="9257"/>
                      <a:pt x="9663" y="9257"/>
                    </a:cubicBezTo>
                    <a:cubicBezTo>
                      <a:pt x="10232" y="9257"/>
                      <a:pt x="10232" y="9257"/>
                      <a:pt x="10232" y="9257"/>
                    </a:cubicBezTo>
                    <a:cubicBezTo>
                      <a:pt x="10800" y="9257"/>
                      <a:pt x="10800" y="9257"/>
                      <a:pt x="10800" y="9257"/>
                    </a:cubicBezTo>
                    <a:cubicBezTo>
                      <a:pt x="11368" y="8914"/>
                      <a:pt x="11368" y="8914"/>
                      <a:pt x="11368" y="8914"/>
                    </a:cubicBezTo>
                    <a:cubicBezTo>
                      <a:pt x="11368" y="8914"/>
                      <a:pt x="11368" y="8914"/>
                      <a:pt x="11368" y="8914"/>
                    </a:cubicBezTo>
                    <a:cubicBezTo>
                      <a:pt x="11368" y="8571"/>
                      <a:pt x="11368" y="8571"/>
                      <a:pt x="11368" y="8571"/>
                    </a:cubicBezTo>
                    <a:cubicBezTo>
                      <a:pt x="11937" y="8229"/>
                      <a:pt x="11937" y="8229"/>
                      <a:pt x="11937" y="8229"/>
                    </a:cubicBezTo>
                    <a:cubicBezTo>
                      <a:pt x="11937" y="8229"/>
                      <a:pt x="11937" y="8229"/>
                      <a:pt x="11937" y="8229"/>
                    </a:cubicBezTo>
                    <a:cubicBezTo>
                      <a:pt x="11937" y="8229"/>
                      <a:pt x="11937" y="8229"/>
                      <a:pt x="11937" y="8229"/>
                    </a:cubicBezTo>
                    <a:cubicBezTo>
                      <a:pt x="12505" y="7886"/>
                      <a:pt x="12505" y="7886"/>
                      <a:pt x="12505" y="7886"/>
                    </a:cubicBezTo>
                    <a:cubicBezTo>
                      <a:pt x="11937" y="7886"/>
                      <a:pt x="11937" y="7886"/>
                      <a:pt x="11937" y="7886"/>
                    </a:cubicBezTo>
                    <a:cubicBezTo>
                      <a:pt x="12505" y="7543"/>
                      <a:pt x="12505" y="7543"/>
                      <a:pt x="12505" y="7543"/>
                    </a:cubicBezTo>
                    <a:cubicBezTo>
                      <a:pt x="13074" y="7200"/>
                      <a:pt x="13074" y="7200"/>
                      <a:pt x="13074" y="7200"/>
                    </a:cubicBezTo>
                    <a:cubicBezTo>
                      <a:pt x="13074" y="7200"/>
                      <a:pt x="13074" y="7200"/>
                      <a:pt x="13074" y="7200"/>
                    </a:cubicBezTo>
                    <a:cubicBezTo>
                      <a:pt x="12505" y="6857"/>
                      <a:pt x="12505" y="6857"/>
                      <a:pt x="12505" y="6857"/>
                    </a:cubicBezTo>
                    <a:cubicBezTo>
                      <a:pt x="11937" y="6857"/>
                      <a:pt x="11937" y="6857"/>
                      <a:pt x="11937" y="6857"/>
                    </a:cubicBezTo>
                    <a:cubicBezTo>
                      <a:pt x="11368" y="6857"/>
                      <a:pt x="11368" y="6857"/>
                      <a:pt x="11368" y="6857"/>
                    </a:cubicBezTo>
                    <a:cubicBezTo>
                      <a:pt x="10232" y="6857"/>
                      <a:pt x="10232" y="6857"/>
                      <a:pt x="10232" y="6857"/>
                    </a:cubicBezTo>
                    <a:cubicBezTo>
                      <a:pt x="10232" y="6857"/>
                      <a:pt x="10232" y="6857"/>
                      <a:pt x="10232" y="6857"/>
                    </a:cubicBezTo>
                    <a:cubicBezTo>
                      <a:pt x="10232" y="6857"/>
                      <a:pt x="10232" y="6857"/>
                      <a:pt x="10232" y="6857"/>
                    </a:cubicBezTo>
                    <a:cubicBezTo>
                      <a:pt x="9663" y="6857"/>
                      <a:pt x="9663" y="6857"/>
                      <a:pt x="9663" y="6857"/>
                    </a:cubicBezTo>
                    <a:cubicBezTo>
                      <a:pt x="9095" y="6857"/>
                      <a:pt x="9095" y="6857"/>
                      <a:pt x="9095" y="6857"/>
                    </a:cubicBezTo>
                    <a:cubicBezTo>
                      <a:pt x="9095" y="6857"/>
                      <a:pt x="9095" y="6857"/>
                      <a:pt x="9095" y="6857"/>
                    </a:cubicBezTo>
                    <a:cubicBezTo>
                      <a:pt x="9095" y="6857"/>
                      <a:pt x="9095" y="6857"/>
                      <a:pt x="9095" y="6857"/>
                    </a:cubicBezTo>
                    <a:cubicBezTo>
                      <a:pt x="8526" y="7200"/>
                      <a:pt x="8526" y="7200"/>
                      <a:pt x="8526" y="7200"/>
                    </a:cubicBezTo>
                    <a:cubicBezTo>
                      <a:pt x="8526" y="7200"/>
                      <a:pt x="8526" y="7200"/>
                      <a:pt x="8526" y="7200"/>
                    </a:cubicBezTo>
                    <a:cubicBezTo>
                      <a:pt x="7958" y="7200"/>
                      <a:pt x="7958" y="7200"/>
                      <a:pt x="7958" y="7200"/>
                    </a:cubicBezTo>
                    <a:cubicBezTo>
                      <a:pt x="7958" y="7200"/>
                      <a:pt x="7958" y="7200"/>
                      <a:pt x="7958" y="7200"/>
                    </a:cubicBezTo>
                    <a:cubicBezTo>
                      <a:pt x="8526" y="6857"/>
                      <a:pt x="8526" y="6857"/>
                      <a:pt x="8526" y="6857"/>
                    </a:cubicBezTo>
                    <a:cubicBezTo>
                      <a:pt x="8526" y="6514"/>
                      <a:pt x="8526" y="6514"/>
                      <a:pt x="8526" y="6514"/>
                    </a:cubicBezTo>
                    <a:cubicBezTo>
                      <a:pt x="8526" y="6514"/>
                      <a:pt x="8526" y="6514"/>
                      <a:pt x="8526" y="6514"/>
                    </a:cubicBezTo>
                    <a:cubicBezTo>
                      <a:pt x="7958" y="6514"/>
                      <a:pt x="7958" y="6514"/>
                      <a:pt x="7958" y="6514"/>
                    </a:cubicBezTo>
                    <a:cubicBezTo>
                      <a:pt x="8526" y="6514"/>
                      <a:pt x="8526" y="6514"/>
                      <a:pt x="8526" y="6514"/>
                    </a:cubicBezTo>
                    <a:cubicBezTo>
                      <a:pt x="8526" y="6171"/>
                      <a:pt x="8526" y="6171"/>
                      <a:pt x="8526" y="6171"/>
                    </a:cubicBezTo>
                    <a:cubicBezTo>
                      <a:pt x="9663" y="5829"/>
                      <a:pt x="9663" y="5829"/>
                      <a:pt x="9663" y="5829"/>
                    </a:cubicBezTo>
                    <a:cubicBezTo>
                      <a:pt x="9663" y="5486"/>
                      <a:pt x="9663" y="5486"/>
                      <a:pt x="9663" y="5486"/>
                    </a:cubicBezTo>
                    <a:cubicBezTo>
                      <a:pt x="10232" y="5486"/>
                      <a:pt x="10232" y="5486"/>
                      <a:pt x="10232" y="5486"/>
                    </a:cubicBezTo>
                    <a:cubicBezTo>
                      <a:pt x="10232" y="5486"/>
                      <a:pt x="10232" y="5486"/>
                      <a:pt x="10232" y="5486"/>
                    </a:cubicBezTo>
                    <a:cubicBezTo>
                      <a:pt x="10232" y="5143"/>
                      <a:pt x="10232" y="5143"/>
                      <a:pt x="10232" y="5143"/>
                    </a:cubicBezTo>
                    <a:cubicBezTo>
                      <a:pt x="10232" y="5143"/>
                      <a:pt x="10232" y="5143"/>
                      <a:pt x="10232" y="5143"/>
                    </a:cubicBezTo>
                    <a:cubicBezTo>
                      <a:pt x="10232" y="4800"/>
                      <a:pt x="10232" y="4800"/>
                      <a:pt x="10232" y="4800"/>
                    </a:cubicBezTo>
                    <a:cubicBezTo>
                      <a:pt x="9663" y="4800"/>
                      <a:pt x="9663" y="4800"/>
                      <a:pt x="9663" y="4800"/>
                    </a:cubicBezTo>
                    <a:cubicBezTo>
                      <a:pt x="9663" y="5143"/>
                      <a:pt x="9663" y="5143"/>
                      <a:pt x="9663" y="5143"/>
                    </a:cubicBezTo>
                    <a:cubicBezTo>
                      <a:pt x="9095" y="5143"/>
                      <a:pt x="9095" y="5143"/>
                      <a:pt x="9095" y="5143"/>
                    </a:cubicBezTo>
                    <a:cubicBezTo>
                      <a:pt x="8526" y="5143"/>
                      <a:pt x="8526" y="5143"/>
                      <a:pt x="8526" y="5143"/>
                    </a:cubicBezTo>
                    <a:cubicBezTo>
                      <a:pt x="7958" y="5143"/>
                      <a:pt x="7958" y="5143"/>
                      <a:pt x="7958" y="5143"/>
                    </a:cubicBezTo>
                    <a:cubicBezTo>
                      <a:pt x="7958" y="5143"/>
                      <a:pt x="7958" y="5143"/>
                      <a:pt x="7958" y="5143"/>
                    </a:cubicBezTo>
                    <a:cubicBezTo>
                      <a:pt x="7389" y="5143"/>
                      <a:pt x="7389" y="5143"/>
                      <a:pt x="7389" y="5143"/>
                    </a:cubicBezTo>
                    <a:cubicBezTo>
                      <a:pt x="7389" y="5143"/>
                      <a:pt x="7389" y="5143"/>
                      <a:pt x="7389" y="5143"/>
                    </a:cubicBezTo>
                    <a:cubicBezTo>
                      <a:pt x="7389" y="5143"/>
                      <a:pt x="7389" y="5143"/>
                      <a:pt x="7389" y="5143"/>
                    </a:cubicBezTo>
                    <a:cubicBezTo>
                      <a:pt x="7389" y="5143"/>
                      <a:pt x="7389" y="5143"/>
                      <a:pt x="7389" y="5143"/>
                    </a:cubicBezTo>
                    <a:cubicBezTo>
                      <a:pt x="6821" y="5486"/>
                      <a:pt x="6821" y="5486"/>
                      <a:pt x="6821" y="5486"/>
                    </a:cubicBezTo>
                    <a:cubicBezTo>
                      <a:pt x="6821" y="5143"/>
                      <a:pt x="6821" y="5143"/>
                      <a:pt x="6821" y="5143"/>
                    </a:cubicBezTo>
                    <a:cubicBezTo>
                      <a:pt x="6253" y="5143"/>
                      <a:pt x="6253" y="5143"/>
                      <a:pt x="6253" y="5143"/>
                    </a:cubicBezTo>
                    <a:cubicBezTo>
                      <a:pt x="6253" y="5143"/>
                      <a:pt x="6253" y="5143"/>
                      <a:pt x="6253" y="5143"/>
                    </a:cubicBezTo>
                    <a:cubicBezTo>
                      <a:pt x="6253" y="5143"/>
                      <a:pt x="6253" y="5143"/>
                      <a:pt x="6253" y="5143"/>
                    </a:cubicBezTo>
                    <a:cubicBezTo>
                      <a:pt x="6253" y="5486"/>
                      <a:pt x="6253" y="5486"/>
                      <a:pt x="6253" y="5486"/>
                    </a:cubicBezTo>
                    <a:cubicBezTo>
                      <a:pt x="6253" y="5486"/>
                      <a:pt x="6253" y="5486"/>
                      <a:pt x="6253" y="5486"/>
                    </a:cubicBezTo>
                    <a:cubicBezTo>
                      <a:pt x="6253" y="5829"/>
                      <a:pt x="6253" y="5829"/>
                      <a:pt x="6253" y="5829"/>
                    </a:cubicBezTo>
                    <a:cubicBezTo>
                      <a:pt x="5684" y="5829"/>
                      <a:pt x="5684" y="5829"/>
                      <a:pt x="5684" y="5829"/>
                    </a:cubicBezTo>
                    <a:cubicBezTo>
                      <a:pt x="5684" y="5829"/>
                      <a:pt x="5684" y="5829"/>
                      <a:pt x="5684" y="5829"/>
                    </a:cubicBezTo>
                    <a:cubicBezTo>
                      <a:pt x="5684" y="6171"/>
                      <a:pt x="5684" y="6171"/>
                      <a:pt x="5684" y="6171"/>
                    </a:cubicBezTo>
                    <a:cubicBezTo>
                      <a:pt x="5684" y="6171"/>
                      <a:pt x="5684" y="6171"/>
                      <a:pt x="5684" y="6171"/>
                    </a:cubicBezTo>
                    <a:cubicBezTo>
                      <a:pt x="6253" y="6514"/>
                      <a:pt x="6253" y="6514"/>
                      <a:pt x="6253" y="6514"/>
                    </a:cubicBezTo>
                    <a:cubicBezTo>
                      <a:pt x="6253" y="6514"/>
                      <a:pt x="6253" y="6514"/>
                      <a:pt x="6253" y="6514"/>
                    </a:cubicBezTo>
                    <a:cubicBezTo>
                      <a:pt x="5684" y="6514"/>
                      <a:pt x="5684" y="6514"/>
                      <a:pt x="5684" y="6514"/>
                    </a:cubicBezTo>
                    <a:cubicBezTo>
                      <a:pt x="5684" y="6514"/>
                      <a:pt x="5684" y="6514"/>
                      <a:pt x="5684" y="6514"/>
                    </a:cubicBezTo>
                    <a:cubicBezTo>
                      <a:pt x="5116" y="6171"/>
                      <a:pt x="5116" y="6171"/>
                      <a:pt x="5116" y="6171"/>
                    </a:cubicBezTo>
                    <a:cubicBezTo>
                      <a:pt x="5116" y="6514"/>
                      <a:pt x="5116" y="6514"/>
                      <a:pt x="5116" y="6514"/>
                    </a:cubicBezTo>
                    <a:cubicBezTo>
                      <a:pt x="5116" y="6514"/>
                      <a:pt x="5116" y="6514"/>
                      <a:pt x="5116" y="6514"/>
                    </a:cubicBezTo>
                    <a:cubicBezTo>
                      <a:pt x="5116" y="6514"/>
                      <a:pt x="5116" y="6514"/>
                      <a:pt x="5116" y="6514"/>
                    </a:cubicBezTo>
                    <a:cubicBezTo>
                      <a:pt x="5116" y="6514"/>
                      <a:pt x="5116" y="6514"/>
                      <a:pt x="5116" y="6514"/>
                    </a:cubicBezTo>
                    <a:cubicBezTo>
                      <a:pt x="4547" y="6514"/>
                      <a:pt x="4547" y="6514"/>
                      <a:pt x="4547" y="6514"/>
                    </a:cubicBezTo>
                    <a:cubicBezTo>
                      <a:pt x="5116" y="6857"/>
                      <a:pt x="5116" y="6857"/>
                      <a:pt x="5116" y="6857"/>
                    </a:cubicBezTo>
                    <a:cubicBezTo>
                      <a:pt x="4547" y="6857"/>
                      <a:pt x="4547" y="6857"/>
                      <a:pt x="4547" y="6857"/>
                    </a:cubicBezTo>
                    <a:cubicBezTo>
                      <a:pt x="5116" y="7200"/>
                      <a:pt x="5116" y="7200"/>
                      <a:pt x="5116" y="7200"/>
                    </a:cubicBezTo>
                    <a:cubicBezTo>
                      <a:pt x="5116" y="7200"/>
                      <a:pt x="5116" y="7200"/>
                      <a:pt x="5116" y="7200"/>
                    </a:cubicBezTo>
                    <a:cubicBezTo>
                      <a:pt x="5116" y="7200"/>
                      <a:pt x="5116" y="7200"/>
                      <a:pt x="5116" y="7200"/>
                    </a:cubicBezTo>
                    <a:cubicBezTo>
                      <a:pt x="4547" y="7200"/>
                      <a:pt x="4547" y="7200"/>
                      <a:pt x="4547" y="7200"/>
                    </a:cubicBezTo>
                    <a:cubicBezTo>
                      <a:pt x="4547" y="7200"/>
                      <a:pt x="4547" y="7200"/>
                      <a:pt x="4547" y="7200"/>
                    </a:cubicBezTo>
                    <a:cubicBezTo>
                      <a:pt x="4547" y="7543"/>
                      <a:pt x="4547" y="7543"/>
                      <a:pt x="4547" y="7543"/>
                    </a:cubicBezTo>
                    <a:cubicBezTo>
                      <a:pt x="5116" y="7543"/>
                      <a:pt x="5116" y="7543"/>
                      <a:pt x="5116" y="7543"/>
                    </a:cubicBezTo>
                    <a:cubicBezTo>
                      <a:pt x="5116" y="7543"/>
                      <a:pt x="5116" y="7543"/>
                      <a:pt x="5116" y="7543"/>
                    </a:cubicBezTo>
                    <a:cubicBezTo>
                      <a:pt x="5116" y="7543"/>
                      <a:pt x="5116" y="7543"/>
                      <a:pt x="5116" y="7543"/>
                    </a:cubicBezTo>
                    <a:cubicBezTo>
                      <a:pt x="5116" y="7543"/>
                      <a:pt x="5116" y="7543"/>
                      <a:pt x="5116" y="7543"/>
                    </a:cubicBezTo>
                    <a:cubicBezTo>
                      <a:pt x="5684" y="7543"/>
                      <a:pt x="5684" y="7543"/>
                      <a:pt x="5684" y="7543"/>
                    </a:cubicBezTo>
                    <a:cubicBezTo>
                      <a:pt x="5116" y="7543"/>
                      <a:pt x="5116" y="7543"/>
                      <a:pt x="5116" y="7543"/>
                    </a:cubicBezTo>
                    <a:cubicBezTo>
                      <a:pt x="5684" y="7543"/>
                      <a:pt x="5684" y="7543"/>
                      <a:pt x="5684" y="7543"/>
                    </a:cubicBezTo>
                    <a:cubicBezTo>
                      <a:pt x="5116" y="7543"/>
                      <a:pt x="5116" y="7543"/>
                      <a:pt x="5116" y="7543"/>
                    </a:cubicBezTo>
                    <a:cubicBezTo>
                      <a:pt x="5116" y="7543"/>
                      <a:pt x="5116" y="7543"/>
                      <a:pt x="5116" y="7543"/>
                    </a:cubicBezTo>
                    <a:cubicBezTo>
                      <a:pt x="5116" y="7886"/>
                      <a:pt x="5116" y="7886"/>
                      <a:pt x="5116" y="7886"/>
                    </a:cubicBezTo>
                    <a:cubicBezTo>
                      <a:pt x="5116" y="7886"/>
                      <a:pt x="5116" y="7886"/>
                      <a:pt x="5116" y="7886"/>
                    </a:cubicBezTo>
                    <a:cubicBezTo>
                      <a:pt x="5116" y="7886"/>
                      <a:pt x="5116" y="7886"/>
                      <a:pt x="5116" y="7886"/>
                    </a:cubicBezTo>
                    <a:cubicBezTo>
                      <a:pt x="4547" y="7886"/>
                      <a:pt x="4547" y="7886"/>
                      <a:pt x="4547" y="7886"/>
                    </a:cubicBezTo>
                    <a:cubicBezTo>
                      <a:pt x="5116" y="8229"/>
                      <a:pt x="5116" y="8229"/>
                      <a:pt x="5116" y="8229"/>
                    </a:cubicBezTo>
                    <a:cubicBezTo>
                      <a:pt x="5116" y="8229"/>
                      <a:pt x="5116" y="8229"/>
                      <a:pt x="5116" y="8229"/>
                    </a:cubicBezTo>
                    <a:cubicBezTo>
                      <a:pt x="4547" y="8229"/>
                      <a:pt x="4547" y="8229"/>
                      <a:pt x="4547" y="8229"/>
                    </a:cubicBezTo>
                    <a:cubicBezTo>
                      <a:pt x="4547" y="8229"/>
                      <a:pt x="4547" y="8229"/>
                      <a:pt x="4547" y="8229"/>
                    </a:cubicBezTo>
                    <a:cubicBezTo>
                      <a:pt x="4547" y="8229"/>
                      <a:pt x="4547" y="8229"/>
                      <a:pt x="4547" y="8229"/>
                    </a:cubicBezTo>
                    <a:cubicBezTo>
                      <a:pt x="4547" y="8571"/>
                      <a:pt x="4547" y="8571"/>
                      <a:pt x="4547" y="8571"/>
                    </a:cubicBezTo>
                    <a:cubicBezTo>
                      <a:pt x="4547" y="8571"/>
                      <a:pt x="4547" y="8571"/>
                      <a:pt x="4547" y="8571"/>
                    </a:cubicBezTo>
                    <a:cubicBezTo>
                      <a:pt x="3979" y="8571"/>
                      <a:pt x="3979" y="8571"/>
                      <a:pt x="3979" y="8571"/>
                    </a:cubicBezTo>
                    <a:cubicBezTo>
                      <a:pt x="3979" y="8571"/>
                      <a:pt x="3979" y="8571"/>
                      <a:pt x="3979" y="8571"/>
                    </a:cubicBezTo>
                    <a:cubicBezTo>
                      <a:pt x="3979" y="8571"/>
                      <a:pt x="3979" y="8571"/>
                      <a:pt x="3979" y="8571"/>
                    </a:cubicBezTo>
                    <a:cubicBezTo>
                      <a:pt x="4547" y="8571"/>
                      <a:pt x="4547" y="8571"/>
                      <a:pt x="4547" y="8571"/>
                    </a:cubicBezTo>
                    <a:cubicBezTo>
                      <a:pt x="4547" y="8571"/>
                      <a:pt x="4547" y="8571"/>
                      <a:pt x="4547" y="8571"/>
                    </a:cubicBezTo>
                    <a:cubicBezTo>
                      <a:pt x="4547" y="8914"/>
                      <a:pt x="4547" y="8914"/>
                      <a:pt x="4547" y="8914"/>
                    </a:cubicBezTo>
                    <a:cubicBezTo>
                      <a:pt x="4547" y="8914"/>
                      <a:pt x="4547" y="8914"/>
                      <a:pt x="4547" y="8914"/>
                    </a:cubicBezTo>
                    <a:cubicBezTo>
                      <a:pt x="4547" y="8914"/>
                      <a:pt x="4547" y="8914"/>
                      <a:pt x="4547" y="8914"/>
                    </a:cubicBezTo>
                    <a:cubicBezTo>
                      <a:pt x="4547" y="8914"/>
                      <a:pt x="4547" y="8914"/>
                      <a:pt x="4547" y="8914"/>
                    </a:cubicBezTo>
                    <a:cubicBezTo>
                      <a:pt x="5116" y="8914"/>
                      <a:pt x="5116" y="8914"/>
                      <a:pt x="5116" y="8914"/>
                    </a:cubicBezTo>
                    <a:cubicBezTo>
                      <a:pt x="6253" y="8571"/>
                      <a:pt x="6253" y="8571"/>
                      <a:pt x="6253" y="8571"/>
                    </a:cubicBezTo>
                    <a:cubicBezTo>
                      <a:pt x="5684" y="8571"/>
                      <a:pt x="5684" y="8571"/>
                      <a:pt x="5684" y="8571"/>
                    </a:cubicBezTo>
                    <a:cubicBezTo>
                      <a:pt x="6253" y="8571"/>
                      <a:pt x="6253" y="8571"/>
                      <a:pt x="6253" y="8571"/>
                    </a:cubicBezTo>
                    <a:cubicBezTo>
                      <a:pt x="5684" y="8914"/>
                      <a:pt x="5684" y="8914"/>
                      <a:pt x="5684" y="8914"/>
                    </a:cubicBezTo>
                    <a:cubicBezTo>
                      <a:pt x="5684" y="9257"/>
                      <a:pt x="5684" y="9257"/>
                      <a:pt x="5684" y="9257"/>
                    </a:cubicBezTo>
                    <a:cubicBezTo>
                      <a:pt x="5684" y="9257"/>
                      <a:pt x="5684" y="9257"/>
                      <a:pt x="5684" y="9257"/>
                    </a:cubicBezTo>
                    <a:cubicBezTo>
                      <a:pt x="5116" y="9600"/>
                      <a:pt x="5116" y="9600"/>
                      <a:pt x="5116" y="9600"/>
                    </a:cubicBezTo>
                    <a:cubicBezTo>
                      <a:pt x="5116" y="9600"/>
                      <a:pt x="5116" y="9600"/>
                      <a:pt x="5116" y="9600"/>
                    </a:cubicBezTo>
                    <a:cubicBezTo>
                      <a:pt x="5116" y="9943"/>
                      <a:pt x="5116" y="9943"/>
                      <a:pt x="5116" y="9943"/>
                    </a:cubicBezTo>
                    <a:cubicBezTo>
                      <a:pt x="5116" y="10286"/>
                      <a:pt x="5116" y="10286"/>
                      <a:pt x="5116" y="10286"/>
                    </a:cubicBezTo>
                    <a:cubicBezTo>
                      <a:pt x="5116" y="10286"/>
                      <a:pt x="5116" y="10286"/>
                      <a:pt x="5116" y="10286"/>
                    </a:cubicBezTo>
                    <a:cubicBezTo>
                      <a:pt x="5116" y="10629"/>
                      <a:pt x="5116" y="10629"/>
                      <a:pt x="5116" y="10629"/>
                    </a:cubicBezTo>
                    <a:cubicBezTo>
                      <a:pt x="5116" y="10286"/>
                      <a:pt x="5116" y="10286"/>
                      <a:pt x="5116" y="10286"/>
                    </a:cubicBezTo>
                    <a:cubicBezTo>
                      <a:pt x="5116" y="10629"/>
                      <a:pt x="5116" y="10629"/>
                      <a:pt x="5116" y="10629"/>
                    </a:cubicBezTo>
                    <a:cubicBezTo>
                      <a:pt x="5116" y="10971"/>
                      <a:pt x="5116" y="10971"/>
                      <a:pt x="5116" y="10971"/>
                    </a:cubicBezTo>
                    <a:cubicBezTo>
                      <a:pt x="4547" y="11314"/>
                      <a:pt x="4547" y="11314"/>
                      <a:pt x="4547" y="11314"/>
                    </a:cubicBezTo>
                    <a:cubicBezTo>
                      <a:pt x="4547" y="11314"/>
                      <a:pt x="4547" y="11314"/>
                      <a:pt x="4547" y="11314"/>
                    </a:cubicBezTo>
                    <a:cubicBezTo>
                      <a:pt x="5116" y="11314"/>
                      <a:pt x="5116" y="11314"/>
                      <a:pt x="5116" y="11314"/>
                    </a:cubicBezTo>
                    <a:cubicBezTo>
                      <a:pt x="5116" y="10971"/>
                      <a:pt x="5116" y="10971"/>
                      <a:pt x="5116" y="10971"/>
                    </a:cubicBezTo>
                    <a:cubicBezTo>
                      <a:pt x="5116" y="10971"/>
                      <a:pt x="5116" y="10971"/>
                      <a:pt x="5116" y="10971"/>
                    </a:cubicBezTo>
                    <a:cubicBezTo>
                      <a:pt x="5116" y="10629"/>
                      <a:pt x="5116" y="10629"/>
                      <a:pt x="5116" y="10629"/>
                    </a:cubicBezTo>
                    <a:cubicBezTo>
                      <a:pt x="5684" y="10629"/>
                      <a:pt x="5684" y="10629"/>
                      <a:pt x="5684" y="10629"/>
                    </a:cubicBezTo>
                    <a:cubicBezTo>
                      <a:pt x="5116" y="9943"/>
                      <a:pt x="5116" y="9943"/>
                      <a:pt x="5116" y="9943"/>
                    </a:cubicBezTo>
                    <a:cubicBezTo>
                      <a:pt x="5684" y="9943"/>
                      <a:pt x="5684" y="9943"/>
                      <a:pt x="5684" y="9943"/>
                    </a:cubicBezTo>
                    <a:cubicBezTo>
                      <a:pt x="6253" y="9600"/>
                      <a:pt x="6253" y="9600"/>
                      <a:pt x="6253" y="9600"/>
                    </a:cubicBezTo>
                    <a:cubicBezTo>
                      <a:pt x="5684" y="9943"/>
                      <a:pt x="5684" y="9943"/>
                      <a:pt x="5684" y="9943"/>
                    </a:cubicBezTo>
                    <a:cubicBezTo>
                      <a:pt x="5684" y="10286"/>
                      <a:pt x="5684" y="10286"/>
                      <a:pt x="5684" y="10286"/>
                    </a:cubicBezTo>
                    <a:cubicBezTo>
                      <a:pt x="5684" y="10286"/>
                      <a:pt x="5684" y="10286"/>
                      <a:pt x="5684" y="10286"/>
                    </a:cubicBezTo>
                    <a:cubicBezTo>
                      <a:pt x="5684" y="10286"/>
                      <a:pt x="5684" y="10286"/>
                      <a:pt x="5684" y="10286"/>
                    </a:cubicBezTo>
                    <a:cubicBezTo>
                      <a:pt x="6253" y="9943"/>
                      <a:pt x="6253" y="9943"/>
                      <a:pt x="6253" y="9943"/>
                    </a:cubicBezTo>
                    <a:cubicBezTo>
                      <a:pt x="6253" y="10286"/>
                      <a:pt x="6253" y="10286"/>
                      <a:pt x="6253" y="10286"/>
                    </a:cubicBezTo>
                    <a:cubicBezTo>
                      <a:pt x="6821" y="9943"/>
                      <a:pt x="6821" y="9943"/>
                      <a:pt x="6821" y="9943"/>
                    </a:cubicBezTo>
                    <a:cubicBezTo>
                      <a:pt x="6821" y="9600"/>
                      <a:pt x="6821" y="9600"/>
                      <a:pt x="6821" y="9600"/>
                    </a:cubicBezTo>
                    <a:cubicBezTo>
                      <a:pt x="6821" y="9600"/>
                      <a:pt x="6821" y="9600"/>
                      <a:pt x="6821" y="9600"/>
                    </a:cubicBezTo>
                    <a:cubicBezTo>
                      <a:pt x="6821" y="9943"/>
                      <a:pt x="6821" y="9943"/>
                      <a:pt x="6821" y="9943"/>
                    </a:cubicBezTo>
                    <a:cubicBezTo>
                      <a:pt x="7389" y="10286"/>
                      <a:pt x="7389" y="10286"/>
                      <a:pt x="7389" y="10286"/>
                    </a:cubicBezTo>
                    <a:cubicBezTo>
                      <a:pt x="6821" y="10286"/>
                      <a:pt x="6821" y="10286"/>
                      <a:pt x="6821" y="10286"/>
                    </a:cubicBezTo>
                    <a:cubicBezTo>
                      <a:pt x="6821" y="10629"/>
                      <a:pt x="6821" y="10629"/>
                      <a:pt x="6821" y="10629"/>
                    </a:cubicBezTo>
                    <a:cubicBezTo>
                      <a:pt x="6821" y="10629"/>
                      <a:pt x="6821" y="10629"/>
                      <a:pt x="6821" y="10629"/>
                    </a:cubicBezTo>
                    <a:cubicBezTo>
                      <a:pt x="6821" y="10629"/>
                      <a:pt x="6821" y="10629"/>
                      <a:pt x="6821" y="10629"/>
                    </a:cubicBezTo>
                    <a:cubicBezTo>
                      <a:pt x="7389" y="10971"/>
                      <a:pt x="7389" y="10971"/>
                      <a:pt x="7389" y="10971"/>
                    </a:cubicBezTo>
                    <a:cubicBezTo>
                      <a:pt x="6821" y="11314"/>
                      <a:pt x="6821" y="11314"/>
                      <a:pt x="6821" y="11314"/>
                    </a:cubicBezTo>
                    <a:cubicBezTo>
                      <a:pt x="6253" y="12000"/>
                      <a:pt x="6253" y="12000"/>
                      <a:pt x="6253" y="12000"/>
                    </a:cubicBezTo>
                    <a:cubicBezTo>
                      <a:pt x="6253" y="12000"/>
                      <a:pt x="6253" y="12000"/>
                      <a:pt x="6253" y="12000"/>
                    </a:cubicBezTo>
                    <a:cubicBezTo>
                      <a:pt x="6253" y="12000"/>
                      <a:pt x="6253" y="12000"/>
                      <a:pt x="6253" y="12000"/>
                    </a:cubicBezTo>
                    <a:cubicBezTo>
                      <a:pt x="6253" y="12343"/>
                      <a:pt x="6253" y="12343"/>
                      <a:pt x="6253" y="12343"/>
                    </a:cubicBezTo>
                    <a:cubicBezTo>
                      <a:pt x="6821" y="12686"/>
                      <a:pt x="6821" y="12686"/>
                      <a:pt x="6821" y="12686"/>
                    </a:cubicBezTo>
                    <a:cubicBezTo>
                      <a:pt x="6253" y="12343"/>
                      <a:pt x="6253" y="12343"/>
                      <a:pt x="6253" y="12343"/>
                    </a:cubicBezTo>
                    <a:cubicBezTo>
                      <a:pt x="6821" y="12343"/>
                      <a:pt x="6821" y="12343"/>
                      <a:pt x="6821" y="12343"/>
                    </a:cubicBezTo>
                    <a:cubicBezTo>
                      <a:pt x="7389" y="12686"/>
                      <a:pt x="7389" y="12686"/>
                      <a:pt x="7389" y="12686"/>
                    </a:cubicBezTo>
                    <a:cubicBezTo>
                      <a:pt x="7389" y="12343"/>
                      <a:pt x="7389" y="12343"/>
                      <a:pt x="7389" y="12343"/>
                    </a:cubicBezTo>
                    <a:cubicBezTo>
                      <a:pt x="7389" y="12000"/>
                      <a:pt x="7389" y="12000"/>
                      <a:pt x="7389" y="12000"/>
                    </a:cubicBezTo>
                    <a:cubicBezTo>
                      <a:pt x="7389" y="12000"/>
                      <a:pt x="7389" y="12000"/>
                      <a:pt x="7389" y="12000"/>
                    </a:cubicBezTo>
                    <a:cubicBezTo>
                      <a:pt x="7958" y="12343"/>
                      <a:pt x="7958" y="12343"/>
                      <a:pt x="7958" y="12343"/>
                    </a:cubicBezTo>
                    <a:cubicBezTo>
                      <a:pt x="8526" y="12343"/>
                      <a:pt x="8526" y="12343"/>
                      <a:pt x="8526" y="12343"/>
                    </a:cubicBezTo>
                    <a:cubicBezTo>
                      <a:pt x="8526" y="12343"/>
                      <a:pt x="8526" y="12343"/>
                      <a:pt x="8526" y="12343"/>
                    </a:cubicBezTo>
                    <a:cubicBezTo>
                      <a:pt x="9095" y="12343"/>
                      <a:pt x="9095" y="12343"/>
                      <a:pt x="9095" y="12343"/>
                    </a:cubicBezTo>
                    <a:cubicBezTo>
                      <a:pt x="9095" y="12000"/>
                      <a:pt x="9095" y="12000"/>
                      <a:pt x="9095" y="12000"/>
                    </a:cubicBezTo>
                    <a:cubicBezTo>
                      <a:pt x="10800" y="12000"/>
                      <a:pt x="10800" y="12000"/>
                      <a:pt x="10800" y="12000"/>
                    </a:cubicBezTo>
                    <a:cubicBezTo>
                      <a:pt x="9663" y="12000"/>
                      <a:pt x="9663" y="12000"/>
                      <a:pt x="9663" y="12000"/>
                    </a:cubicBezTo>
                    <a:cubicBezTo>
                      <a:pt x="9095" y="13029"/>
                      <a:pt x="9095" y="13029"/>
                      <a:pt x="9095" y="13029"/>
                    </a:cubicBezTo>
                    <a:cubicBezTo>
                      <a:pt x="9663" y="13371"/>
                      <a:pt x="9663" y="13371"/>
                      <a:pt x="9663" y="13371"/>
                    </a:cubicBezTo>
                    <a:cubicBezTo>
                      <a:pt x="10232" y="13371"/>
                      <a:pt x="10232" y="13371"/>
                      <a:pt x="10232" y="13371"/>
                    </a:cubicBezTo>
                    <a:cubicBezTo>
                      <a:pt x="10232" y="13714"/>
                      <a:pt x="10232" y="13714"/>
                      <a:pt x="10232" y="13714"/>
                    </a:cubicBezTo>
                    <a:cubicBezTo>
                      <a:pt x="10800" y="13371"/>
                      <a:pt x="10800" y="13371"/>
                      <a:pt x="10800" y="13371"/>
                    </a:cubicBezTo>
                    <a:cubicBezTo>
                      <a:pt x="10800" y="13371"/>
                      <a:pt x="10800" y="13371"/>
                      <a:pt x="10800" y="13371"/>
                    </a:cubicBezTo>
                    <a:cubicBezTo>
                      <a:pt x="10800" y="13714"/>
                      <a:pt x="10800" y="13714"/>
                      <a:pt x="10800" y="13714"/>
                    </a:cubicBezTo>
                    <a:cubicBezTo>
                      <a:pt x="10800" y="14057"/>
                      <a:pt x="10800" y="14057"/>
                      <a:pt x="10800" y="14057"/>
                    </a:cubicBezTo>
                    <a:cubicBezTo>
                      <a:pt x="10800" y="14057"/>
                      <a:pt x="10800" y="14057"/>
                      <a:pt x="10800" y="14057"/>
                    </a:cubicBezTo>
                    <a:cubicBezTo>
                      <a:pt x="10800" y="14400"/>
                      <a:pt x="10800" y="14400"/>
                      <a:pt x="10800" y="14400"/>
                    </a:cubicBezTo>
                    <a:cubicBezTo>
                      <a:pt x="10232" y="14743"/>
                      <a:pt x="10232" y="14743"/>
                      <a:pt x="10232" y="14743"/>
                    </a:cubicBezTo>
                    <a:cubicBezTo>
                      <a:pt x="10800" y="15086"/>
                      <a:pt x="10800" y="15086"/>
                      <a:pt x="10800" y="15086"/>
                    </a:cubicBezTo>
                    <a:cubicBezTo>
                      <a:pt x="10800" y="15086"/>
                      <a:pt x="10800" y="15086"/>
                      <a:pt x="10800" y="15086"/>
                    </a:cubicBezTo>
                    <a:cubicBezTo>
                      <a:pt x="11368" y="15086"/>
                      <a:pt x="11368" y="15086"/>
                      <a:pt x="11368" y="15086"/>
                    </a:cubicBezTo>
                    <a:cubicBezTo>
                      <a:pt x="11368" y="15086"/>
                      <a:pt x="11368" y="15086"/>
                      <a:pt x="11368" y="15086"/>
                    </a:cubicBezTo>
                    <a:cubicBezTo>
                      <a:pt x="10800" y="15086"/>
                      <a:pt x="10800" y="15086"/>
                      <a:pt x="10800" y="15086"/>
                    </a:cubicBezTo>
                    <a:cubicBezTo>
                      <a:pt x="10800" y="15086"/>
                      <a:pt x="10800" y="15086"/>
                      <a:pt x="10800" y="15086"/>
                    </a:cubicBezTo>
                    <a:cubicBezTo>
                      <a:pt x="10232" y="15086"/>
                      <a:pt x="10232" y="15086"/>
                      <a:pt x="10232" y="15086"/>
                    </a:cubicBezTo>
                    <a:cubicBezTo>
                      <a:pt x="10232" y="15429"/>
                      <a:pt x="10232" y="15429"/>
                      <a:pt x="10232" y="15429"/>
                    </a:cubicBezTo>
                    <a:cubicBezTo>
                      <a:pt x="10800" y="15429"/>
                      <a:pt x="10800" y="15429"/>
                      <a:pt x="10800" y="15429"/>
                    </a:cubicBezTo>
                    <a:cubicBezTo>
                      <a:pt x="10232" y="15429"/>
                      <a:pt x="10232" y="15429"/>
                      <a:pt x="10232" y="15429"/>
                    </a:cubicBezTo>
                    <a:cubicBezTo>
                      <a:pt x="10232" y="15086"/>
                      <a:pt x="10232" y="15086"/>
                      <a:pt x="10232" y="15086"/>
                    </a:cubicBezTo>
                    <a:cubicBezTo>
                      <a:pt x="9095" y="15429"/>
                      <a:pt x="9095" y="15429"/>
                      <a:pt x="9095" y="15429"/>
                    </a:cubicBezTo>
                    <a:cubicBezTo>
                      <a:pt x="9095" y="15429"/>
                      <a:pt x="9095" y="15429"/>
                      <a:pt x="9095" y="15429"/>
                    </a:cubicBezTo>
                    <a:cubicBezTo>
                      <a:pt x="7958" y="15429"/>
                      <a:pt x="7958" y="15429"/>
                      <a:pt x="7958" y="15429"/>
                    </a:cubicBezTo>
                    <a:cubicBezTo>
                      <a:pt x="7389" y="15771"/>
                      <a:pt x="7389" y="15771"/>
                      <a:pt x="7389" y="15771"/>
                    </a:cubicBezTo>
                    <a:cubicBezTo>
                      <a:pt x="6821" y="16114"/>
                      <a:pt x="6821" y="16114"/>
                      <a:pt x="6821" y="16114"/>
                    </a:cubicBezTo>
                    <a:cubicBezTo>
                      <a:pt x="6821" y="16114"/>
                      <a:pt x="6821" y="16114"/>
                      <a:pt x="6821" y="16114"/>
                    </a:cubicBezTo>
                    <a:cubicBezTo>
                      <a:pt x="7389" y="16114"/>
                      <a:pt x="7389" y="16114"/>
                      <a:pt x="7389" y="16114"/>
                    </a:cubicBezTo>
                    <a:cubicBezTo>
                      <a:pt x="7389" y="16114"/>
                      <a:pt x="7389" y="16114"/>
                      <a:pt x="7389" y="16114"/>
                    </a:cubicBezTo>
                    <a:cubicBezTo>
                      <a:pt x="7389" y="16114"/>
                      <a:pt x="7389" y="16114"/>
                      <a:pt x="7389" y="16114"/>
                    </a:cubicBezTo>
                    <a:cubicBezTo>
                      <a:pt x="8526" y="16114"/>
                      <a:pt x="8526" y="16114"/>
                      <a:pt x="8526" y="16114"/>
                    </a:cubicBezTo>
                    <a:cubicBezTo>
                      <a:pt x="7958" y="16114"/>
                      <a:pt x="7958" y="16114"/>
                      <a:pt x="7958" y="16114"/>
                    </a:cubicBezTo>
                    <a:cubicBezTo>
                      <a:pt x="8526" y="16457"/>
                      <a:pt x="8526" y="16457"/>
                      <a:pt x="8526" y="16457"/>
                    </a:cubicBezTo>
                    <a:cubicBezTo>
                      <a:pt x="7958" y="16457"/>
                      <a:pt x="7958" y="16457"/>
                      <a:pt x="7958" y="16457"/>
                    </a:cubicBezTo>
                    <a:cubicBezTo>
                      <a:pt x="8526" y="16800"/>
                      <a:pt x="8526" y="16800"/>
                      <a:pt x="8526" y="16800"/>
                    </a:cubicBezTo>
                    <a:cubicBezTo>
                      <a:pt x="8526" y="16800"/>
                      <a:pt x="8526" y="16800"/>
                      <a:pt x="8526" y="16800"/>
                    </a:cubicBezTo>
                    <a:cubicBezTo>
                      <a:pt x="7958" y="17143"/>
                      <a:pt x="7958" y="17143"/>
                      <a:pt x="7958" y="17143"/>
                    </a:cubicBezTo>
                    <a:cubicBezTo>
                      <a:pt x="7389" y="17486"/>
                      <a:pt x="7389" y="17486"/>
                      <a:pt x="7389" y="17486"/>
                    </a:cubicBezTo>
                    <a:cubicBezTo>
                      <a:pt x="7389" y="17486"/>
                      <a:pt x="7389" y="17486"/>
                      <a:pt x="7389" y="17486"/>
                    </a:cubicBezTo>
                    <a:cubicBezTo>
                      <a:pt x="6821" y="17486"/>
                      <a:pt x="6821" y="17486"/>
                      <a:pt x="6821" y="17486"/>
                    </a:cubicBezTo>
                    <a:cubicBezTo>
                      <a:pt x="6253" y="17829"/>
                      <a:pt x="6253" y="17829"/>
                      <a:pt x="6253" y="17829"/>
                    </a:cubicBezTo>
                    <a:cubicBezTo>
                      <a:pt x="6253" y="17829"/>
                      <a:pt x="6253" y="17829"/>
                      <a:pt x="6253" y="17829"/>
                    </a:cubicBezTo>
                    <a:cubicBezTo>
                      <a:pt x="5684" y="17829"/>
                      <a:pt x="5684" y="17829"/>
                      <a:pt x="5684" y="17829"/>
                    </a:cubicBezTo>
                    <a:cubicBezTo>
                      <a:pt x="5684" y="17829"/>
                      <a:pt x="5684" y="17829"/>
                      <a:pt x="5684" y="17829"/>
                    </a:cubicBezTo>
                    <a:cubicBezTo>
                      <a:pt x="6253" y="18171"/>
                      <a:pt x="6253" y="18171"/>
                      <a:pt x="6253" y="18171"/>
                    </a:cubicBezTo>
                    <a:cubicBezTo>
                      <a:pt x="5684" y="18171"/>
                      <a:pt x="5684" y="18171"/>
                      <a:pt x="5684" y="18171"/>
                    </a:cubicBezTo>
                    <a:cubicBezTo>
                      <a:pt x="6253" y="18171"/>
                      <a:pt x="6253" y="18171"/>
                      <a:pt x="6253" y="18171"/>
                    </a:cubicBezTo>
                    <a:cubicBezTo>
                      <a:pt x="6253" y="18514"/>
                      <a:pt x="6253" y="18514"/>
                      <a:pt x="6253" y="18514"/>
                    </a:cubicBezTo>
                    <a:cubicBezTo>
                      <a:pt x="6253" y="18514"/>
                      <a:pt x="6253" y="18514"/>
                      <a:pt x="6253" y="18514"/>
                    </a:cubicBezTo>
                    <a:cubicBezTo>
                      <a:pt x="6821" y="18514"/>
                      <a:pt x="6821" y="18514"/>
                      <a:pt x="6821" y="18514"/>
                    </a:cubicBezTo>
                    <a:cubicBezTo>
                      <a:pt x="6821" y="18171"/>
                      <a:pt x="6821" y="18171"/>
                      <a:pt x="6821" y="18171"/>
                    </a:cubicBezTo>
                    <a:cubicBezTo>
                      <a:pt x="7958" y="18171"/>
                      <a:pt x="7958" y="18171"/>
                      <a:pt x="7958" y="18171"/>
                    </a:cubicBezTo>
                    <a:cubicBezTo>
                      <a:pt x="7958" y="18171"/>
                      <a:pt x="7958" y="18171"/>
                      <a:pt x="7958" y="18171"/>
                    </a:cubicBezTo>
                    <a:cubicBezTo>
                      <a:pt x="8526" y="18514"/>
                      <a:pt x="8526" y="18514"/>
                      <a:pt x="8526" y="18514"/>
                    </a:cubicBezTo>
                    <a:cubicBezTo>
                      <a:pt x="7958" y="18514"/>
                      <a:pt x="7958" y="18514"/>
                      <a:pt x="7958" y="18514"/>
                    </a:cubicBezTo>
                    <a:cubicBezTo>
                      <a:pt x="7958" y="18514"/>
                      <a:pt x="7958" y="18514"/>
                      <a:pt x="7958" y="18514"/>
                    </a:cubicBezTo>
                    <a:cubicBezTo>
                      <a:pt x="8526" y="18514"/>
                      <a:pt x="8526" y="18514"/>
                      <a:pt x="8526" y="18514"/>
                    </a:cubicBezTo>
                    <a:cubicBezTo>
                      <a:pt x="8526" y="18514"/>
                      <a:pt x="8526" y="18514"/>
                      <a:pt x="8526" y="18514"/>
                    </a:cubicBezTo>
                    <a:cubicBezTo>
                      <a:pt x="9095" y="18514"/>
                      <a:pt x="9095" y="18514"/>
                      <a:pt x="9095" y="18514"/>
                    </a:cubicBezTo>
                    <a:cubicBezTo>
                      <a:pt x="9095" y="18857"/>
                      <a:pt x="9095" y="18857"/>
                      <a:pt x="9095" y="18857"/>
                    </a:cubicBezTo>
                    <a:cubicBezTo>
                      <a:pt x="9663" y="18857"/>
                      <a:pt x="9663" y="18857"/>
                      <a:pt x="9663" y="18857"/>
                    </a:cubicBezTo>
                    <a:cubicBezTo>
                      <a:pt x="10232" y="18857"/>
                      <a:pt x="10232" y="18857"/>
                      <a:pt x="10232" y="18857"/>
                    </a:cubicBezTo>
                    <a:cubicBezTo>
                      <a:pt x="10800" y="18857"/>
                      <a:pt x="10800" y="18857"/>
                      <a:pt x="10800" y="18857"/>
                    </a:cubicBezTo>
                    <a:cubicBezTo>
                      <a:pt x="10800" y="18514"/>
                      <a:pt x="10800" y="18514"/>
                      <a:pt x="10800" y="18514"/>
                    </a:cubicBezTo>
                    <a:cubicBezTo>
                      <a:pt x="11368" y="18514"/>
                      <a:pt x="11368" y="18514"/>
                      <a:pt x="11368" y="18514"/>
                    </a:cubicBezTo>
                    <a:cubicBezTo>
                      <a:pt x="11937" y="18514"/>
                      <a:pt x="11937" y="18514"/>
                      <a:pt x="11937" y="18514"/>
                    </a:cubicBezTo>
                    <a:cubicBezTo>
                      <a:pt x="11937" y="18171"/>
                      <a:pt x="11937" y="18171"/>
                      <a:pt x="11937" y="18171"/>
                    </a:cubicBezTo>
                    <a:cubicBezTo>
                      <a:pt x="11368" y="18514"/>
                      <a:pt x="11368" y="18514"/>
                      <a:pt x="11368" y="18514"/>
                    </a:cubicBezTo>
                    <a:cubicBezTo>
                      <a:pt x="10800" y="18857"/>
                      <a:pt x="10800" y="18857"/>
                      <a:pt x="10800" y="18857"/>
                    </a:cubicBezTo>
                    <a:cubicBezTo>
                      <a:pt x="10800" y="19200"/>
                      <a:pt x="10800" y="19200"/>
                      <a:pt x="10800" y="19200"/>
                    </a:cubicBezTo>
                    <a:cubicBezTo>
                      <a:pt x="10232" y="19200"/>
                      <a:pt x="10232" y="19200"/>
                      <a:pt x="10232" y="19200"/>
                    </a:cubicBezTo>
                    <a:cubicBezTo>
                      <a:pt x="10232" y="19543"/>
                      <a:pt x="10232" y="19543"/>
                      <a:pt x="10232" y="19543"/>
                    </a:cubicBezTo>
                    <a:cubicBezTo>
                      <a:pt x="9663" y="19200"/>
                      <a:pt x="9663" y="19200"/>
                      <a:pt x="9663" y="19200"/>
                    </a:cubicBezTo>
                    <a:cubicBezTo>
                      <a:pt x="8526" y="19200"/>
                      <a:pt x="8526" y="19200"/>
                      <a:pt x="8526" y="19200"/>
                    </a:cubicBezTo>
                    <a:cubicBezTo>
                      <a:pt x="7958" y="19200"/>
                      <a:pt x="7958" y="19200"/>
                      <a:pt x="7958" y="19200"/>
                    </a:cubicBezTo>
                    <a:cubicBezTo>
                      <a:pt x="7958" y="19543"/>
                      <a:pt x="7958" y="19543"/>
                      <a:pt x="7958" y="19543"/>
                    </a:cubicBezTo>
                    <a:cubicBezTo>
                      <a:pt x="7958" y="19543"/>
                      <a:pt x="7958" y="19543"/>
                      <a:pt x="7958" y="19543"/>
                    </a:cubicBezTo>
                    <a:cubicBezTo>
                      <a:pt x="7389" y="19543"/>
                      <a:pt x="7389" y="19543"/>
                      <a:pt x="7389" y="19543"/>
                    </a:cubicBezTo>
                    <a:cubicBezTo>
                      <a:pt x="7389" y="20229"/>
                      <a:pt x="7389" y="20229"/>
                      <a:pt x="7389" y="20229"/>
                    </a:cubicBezTo>
                    <a:cubicBezTo>
                      <a:pt x="6821" y="20229"/>
                      <a:pt x="6821" y="20229"/>
                      <a:pt x="6821" y="20229"/>
                    </a:cubicBezTo>
                    <a:cubicBezTo>
                      <a:pt x="6821" y="20571"/>
                      <a:pt x="6821" y="20571"/>
                      <a:pt x="6821" y="20571"/>
                    </a:cubicBezTo>
                    <a:cubicBezTo>
                      <a:pt x="6253" y="20571"/>
                      <a:pt x="6253" y="20571"/>
                      <a:pt x="6253" y="20571"/>
                    </a:cubicBezTo>
                    <a:cubicBezTo>
                      <a:pt x="6253" y="20914"/>
                      <a:pt x="6253" y="20914"/>
                      <a:pt x="6253" y="20914"/>
                    </a:cubicBezTo>
                    <a:cubicBezTo>
                      <a:pt x="5684" y="20914"/>
                      <a:pt x="5684" y="20914"/>
                      <a:pt x="5684" y="20914"/>
                    </a:cubicBezTo>
                    <a:cubicBezTo>
                      <a:pt x="5684" y="20914"/>
                      <a:pt x="5684" y="20914"/>
                      <a:pt x="5684" y="20914"/>
                    </a:cubicBezTo>
                    <a:cubicBezTo>
                      <a:pt x="5116" y="21257"/>
                      <a:pt x="5116" y="21257"/>
                      <a:pt x="5116" y="21257"/>
                    </a:cubicBezTo>
                    <a:cubicBezTo>
                      <a:pt x="5116" y="21257"/>
                      <a:pt x="5116" y="21257"/>
                      <a:pt x="5116" y="21257"/>
                    </a:cubicBezTo>
                    <a:cubicBezTo>
                      <a:pt x="4547" y="21257"/>
                      <a:pt x="4547" y="21257"/>
                      <a:pt x="4547" y="21257"/>
                    </a:cubicBezTo>
                    <a:cubicBezTo>
                      <a:pt x="4547" y="21600"/>
                      <a:pt x="4547" y="21600"/>
                      <a:pt x="4547" y="21600"/>
                    </a:cubicBezTo>
                    <a:cubicBezTo>
                      <a:pt x="5116" y="21600"/>
                      <a:pt x="5116" y="21600"/>
                      <a:pt x="5116" y="21600"/>
                    </a:cubicBezTo>
                    <a:cubicBezTo>
                      <a:pt x="5116" y="21257"/>
                      <a:pt x="5116" y="21257"/>
                      <a:pt x="5116" y="21257"/>
                    </a:cubicBezTo>
                    <a:cubicBezTo>
                      <a:pt x="5684" y="21257"/>
                      <a:pt x="5684" y="21257"/>
                      <a:pt x="5684" y="21257"/>
                    </a:cubicBezTo>
                    <a:lnTo>
                      <a:pt x="568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7" name="Freeform 70"/>
              <p:cNvSpPr/>
              <p:nvPr/>
            </p:nvSpPr>
            <p:spPr>
              <a:xfrm>
                <a:off x="5124288" y="2043477"/>
                <a:ext cx="416483" cy="344124"/>
              </a:xfrm>
              <a:custGeom>
                <a:avLst/>
                <a:gdLst/>
                <a:ahLst/>
                <a:cxnLst>
                  <a:cxn ang="0">
                    <a:pos x="wd2" y="hd2"/>
                  </a:cxn>
                  <a:cxn ang="5400000">
                    <a:pos x="wd2" y="hd2"/>
                  </a:cxn>
                  <a:cxn ang="10800000">
                    <a:pos x="wd2" y="hd2"/>
                  </a:cxn>
                  <a:cxn ang="16200000">
                    <a:pos x="wd2" y="hd2"/>
                  </a:cxn>
                </a:cxnLst>
                <a:rect l="0" t="0" r="r" b="b"/>
                <a:pathLst>
                  <a:path w="21600" h="21600" extrusionOk="0">
                    <a:moveTo>
                      <a:pt x="17563" y="11649"/>
                    </a:moveTo>
                    <a:lnTo>
                      <a:pt x="17563" y="11164"/>
                    </a:lnTo>
                    <a:lnTo>
                      <a:pt x="17159" y="11164"/>
                    </a:lnTo>
                    <a:lnTo>
                      <a:pt x="17159" y="10800"/>
                    </a:lnTo>
                    <a:lnTo>
                      <a:pt x="16755" y="10315"/>
                    </a:lnTo>
                    <a:lnTo>
                      <a:pt x="16452" y="10315"/>
                    </a:lnTo>
                    <a:lnTo>
                      <a:pt x="16049" y="10800"/>
                    </a:lnTo>
                    <a:lnTo>
                      <a:pt x="16452" y="11164"/>
                    </a:lnTo>
                    <a:lnTo>
                      <a:pt x="15645" y="11164"/>
                    </a:lnTo>
                    <a:lnTo>
                      <a:pt x="15645" y="10800"/>
                    </a:lnTo>
                    <a:lnTo>
                      <a:pt x="16049" y="10800"/>
                    </a:lnTo>
                    <a:lnTo>
                      <a:pt x="16049" y="9829"/>
                    </a:lnTo>
                    <a:lnTo>
                      <a:pt x="16452" y="8980"/>
                    </a:lnTo>
                    <a:lnTo>
                      <a:pt x="16755" y="8980"/>
                    </a:lnTo>
                    <a:lnTo>
                      <a:pt x="17159" y="8494"/>
                    </a:lnTo>
                    <a:lnTo>
                      <a:pt x="17159" y="8130"/>
                    </a:lnTo>
                    <a:lnTo>
                      <a:pt x="16755" y="8130"/>
                    </a:lnTo>
                    <a:lnTo>
                      <a:pt x="17159" y="7645"/>
                    </a:lnTo>
                    <a:lnTo>
                      <a:pt x="17563" y="7645"/>
                    </a:lnTo>
                    <a:lnTo>
                      <a:pt x="17563" y="8130"/>
                    </a:lnTo>
                    <a:lnTo>
                      <a:pt x="17865" y="8130"/>
                    </a:lnTo>
                    <a:lnTo>
                      <a:pt x="18269" y="7645"/>
                    </a:lnTo>
                    <a:lnTo>
                      <a:pt x="18269" y="7160"/>
                    </a:lnTo>
                    <a:lnTo>
                      <a:pt x="17865" y="7160"/>
                    </a:lnTo>
                    <a:lnTo>
                      <a:pt x="17865" y="6674"/>
                    </a:lnTo>
                    <a:lnTo>
                      <a:pt x="18269" y="5825"/>
                    </a:lnTo>
                    <a:lnTo>
                      <a:pt x="18269" y="5339"/>
                    </a:lnTo>
                    <a:lnTo>
                      <a:pt x="18673" y="4975"/>
                    </a:lnTo>
                    <a:lnTo>
                      <a:pt x="18976" y="4490"/>
                    </a:lnTo>
                    <a:lnTo>
                      <a:pt x="18269" y="4490"/>
                    </a:lnTo>
                    <a:lnTo>
                      <a:pt x="17865" y="4004"/>
                    </a:lnTo>
                    <a:lnTo>
                      <a:pt x="17563" y="4490"/>
                    </a:lnTo>
                    <a:lnTo>
                      <a:pt x="17159" y="4004"/>
                    </a:lnTo>
                    <a:lnTo>
                      <a:pt x="16755" y="4490"/>
                    </a:lnTo>
                    <a:lnTo>
                      <a:pt x="16452" y="4004"/>
                    </a:lnTo>
                    <a:lnTo>
                      <a:pt x="16452" y="3519"/>
                    </a:lnTo>
                    <a:lnTo>
                      <a:pt x="15645" y="3519"/>
                    </a:lnTo>
                    <a:lnTo>
                      <a:pt x="15241" y="3155"/>
                    </a:lnTo>
                    <a:lnTo>
                      <a:pt x="14131" y="3155"/>
                    </a:lnTo>
                    <a:lnTo>
                      <a:pt x="13828" y="2670"/>
                    </a:lnTo>
                    <a:lnTo>
                      <a:pt x="13828" y="2184"/>
                    </a:lnTo>
                    <a:lnTo>
                      <a:pt x="12718" y="2184"/>
                    </a:lnTo>
                    <a:lnTo>
                      <a:pt x="12718" y="1820"/>
                    </a:lnTo>
                    <a:lnTo>
                      <a:pt x="12314" y="1335"/>
                    </a:lnTo>
                    <a:lnTo>
                      <a:pt x="11507" y="849"/>
                    </a:lnTo>
                    <a:lnTo>
                      <a:pt x="11204" y="364"/>
                    </a:lnTo>
                    <a:lnTo>
                      <a:pt x="11204" y="0"/>
                    </a:lnTo>
                    <a:lnTo>
                      <a:pt x="10093" y="0"/>
                    </a:lnTo>
                    <a:lnTo>
                      <a:pt x="9690" y="364"/>
                    </a:lnTo>
                    <a:lnTo>
                      <a:pt x="9690" y="1820"/>
                    </a:lnTo>
                    <a:lnTo>
                      <a:pt x="9286" y="2184"/>
                    </a:lnTo>
                    <a:lnTo>
                      <a:pt x="8579" y="2670"/>
                    </a:lnTo>
                    <a:lnTo>
                      <a:pt x="7469" y="2670"/>
                    </a:lnTo>
                    <a:lnTo>
                      <a:pt x="7065" y="3155"/>
                    </a:lnTo>
                    <a:lnTo>
                      <a:pt x="7469" y="3519"/>
                    </a:lnTo>
                    <a:lnTo>
                      <a:pt x="7772" y="3519"/>
                    </a:lnTo>
                    <a:lnTo>
                      <a:pt x="7469" y="4004"/>
                    </a:lnTo>
                    <a:lnTo>
                      <a:pt x="6359" y="4004"/>
                    </a:lnTo>
                    <a:lnTo>
                      <a:pt x="5955" y="3519"/>
                    </a:lnTo>
                    <a:lnTo>
                      <a:pt x="5551" y="4004"/>
                    </a:lnTo>
                    <a:lnTo>
                      <a:pt x="5551" y="3519"/>
                    </a:lnTo>
                    <a:lnTo>
                      <a:pt x="5148" y="3519"/>
                    </a:lnTo>
                    <a:lnTo>
                      <a:pt x="5551" y="3155"/>
                    </a:lnTo>
                    <a:lnTo>
                      <a:pt x="4441" y="3155"/>
                    </a:lnTo>
                    <a:lnTo>
                      <a:pt x="4441" y="3519"/>
                    </a:lnTo>
                    <a:lnTo>
                      <a:pt x="4845" y="4004"/>
                    </a:lnTo>
                    <a:lnTo>
                      <a:pt x="4845" y="4975"/>
                    </a:lnTo>
                    <a:lnTo>
                      <a:pt x="5148" y="5339"/>
                    </a:lnTo>
                    <a:lnTo>
                      <a:pt x="3735" y="5339"/>
                    </a:lnTo>
                    <a:lnTo>
                      <a:pt x="3331" y="5825"/>
                    </a:lnTo>
                    <a:lnTo>
                      <a:pt x="2624" y="4975"/>
                    </a:lnTo>
                    <a:lnTo>
                      <a:pt x="2221" y="4975"/>
                    </a:lnTo>
                    <a:lnTo>
                      <a:pt x="1817" y="5339"/>
                    </a:lnTo>
                    <a:lnTo>
                      <a:pt x="303" y="5339"/>
                    </a:lnTo>
                    <a:lnTo>
                      <a:pt x="0" y="5825"/>
                    </a:lnTo>
                    <a:lnTo>
                      <a:pt x="0" y="6310"/>
                    </a:lnTo>
                    <a:lnTo>
                      <a:pt x="303" y="5825"/>
                    </a:lnTo>
                    <a:lnTo>
                      <a:pt x="707" y="6310"/>
                    </a:lnTo>
                    <a:lnTo>
                      <a:pt x="303" y="6310"/>
                    </a:lnTo>
                    <a:lnTo>
                      <a:pt x="707" y="6310"/>
                    </a:lnTo>
                    <a:lnTo>
                      <a:pt x="707" y="6674"/>
                    </a:lnTo>
                    <a:lnTo>
                      <a:pt x="303" y="6674"/>
                    </a:lnTo>
                    <a:lnTo>
                      <a:pt x="707" y="7160"/>
                    </a:lnTo>
                    <a:lnTo>
                      <a:pt x="707" y="7645"/>
                    </a:lnTo>
                    <a:lnTo>
                      <a:pt x="1110" y="7160"/>
                    </a:lnTo>
                    <a:lnTo>
                      <a:pt x="1413" y="7160"/>
                    </a:lnTo>
                    <a:lnTo>
                      <a:pt x="1817" y="7645"/>
                    </a:lnTo>
                    <a:lnTo>
                      <a:pt x="2221" y="7645"/>
                    </a:lnTo>
                    <a:lnTo>
                      <a:pt x="2624" y="8130"/>
                    </a:lnTo>
                    <a:lnTo>
                      <a:pt x="2927" y="7645"/>
                    </a:lnTo>
                    <a:lnTo>
                      <a:pt x="2927" y="8130"/>
                    </a:lnTo>
                    <a:lnTo>
                      <a:pt x="3331" y="8130"/>
                    </a:lnTo>
                    <a:lnTo>
                      <a:pt x="3331" y="8494"/>
                    </a:lnTo>
                    <a:lnTo>
                      <a:pt x="4441" y="8494"/>
                    </a:lnTo>
                    <a:lnTo>
                      <a:pt x="4441" y="8980"/>
                    </a:lnTo>
                    <a:lnTo>
                      <a:pt x="4441" y="8494"/>
                    </a:lnTo>
                    <a:lnTo>
                      <a:pt x="4037" y="8494"/>
                    </a:lnTo>
                    <a:lnTo>
                      <a:pt x="3735" y="8980"/>
                    </a:lnTo>
                    <a:lnTo>
                      <a:pt x="4037" y="8980"/>
                    </a:lnTo>
                    <a:lnTo>
                      <a:pt x="4037" y="9829"/>
                    </a:lnTo>
                    <a:lnTo>
                      <a:pt x="4845" y="10315"/>
                    </a:lnTo>
                    <a:lnTo>
                      <a:pt x="5148" y="10800"/>
                    </a:lnTo>
                    <a:lnTo>
                      <a:pt x="5551" y="10800"/>
                    </a:lnTo>
                    <a:lnTo>
                      <a:pt x="5551" y="11649"/>
                    </a:lnTo>
                    <a:lnTo>
                      <a:pt x="5148" y="12135"/>
                    </a:lnTo>
                    <a:lnTo>
                      <a:pt x="5551" y="12135"/>
                    </a:lnTo>
                    <a:lnTo>
                      <a:pt x="5955" y="12620"/>
                    </a:lnTo>
                    <a:lnTo>
                      <a:pt x="6359" y="13470"/>
                    </a:lnTo>
                    <a:lnTo>
                      <a:pt x="5955" y="12984"/>
                    </a:lnTo>
                    <a:lnTo>
                      <a:pt x="5955" y="12620"/>
                    </a:lnTo>
                    <a:lnTo>
                      <a:pt x="5551" y="12620"/>
                    </a:lnTo>
                    <a:lnTo>
                      <a:pt x="5148" y="13470"/>
                    </a:lnTo>
                    <a:lnTo>
                      <a:pt x="5148" y="14319"/>
                    </a:lnTo>
                    <a:lnTo>
                      <a:pt x="5551" y="14319"/>
                    </a:lnTo>
                    <a:lnTo>
                      <a:pt x="5148" y="14319"/>
                    </a:lnTo>
                    <a:lnTo>
                      <a:pt x="5148" y="15775"/>
                    </a:lnTo>
                    <a:lnTo>
                      <a:pt x="4845" y="17110"/>
                    </a:lnTo>
                    <a:lnTo>
                      <a:pt x="4441" y="17110"/>
                    </a:lnTo>
                    <a:lnTo>
                      <a:pt x="4845" y="17110"/>
                    </a:lnTo>
                    <a:lnTo>
                      <a:pt x="4845" y="17474"/>
                    </a:lnTo>
                    <a:lnTo>
                      <a:pt x="5148" y="17474"/>
                    </a:lnTo>
                    <a:lnTo>
                      <a:pt x="5148" y="17960"/>
                    </a:lnTo>
                    <a:lnTo>
                      <a:pt x="5551" y="17960"/>
                    </a:lnTo>
                    <a:lnTo>
                      <a:pt x="6359" y="18445"/>
                    </a:lnTo>
                    <a:lnTo>
                      <a:pt x="6662" y="18930"/>
                    </a:lnTo>
                    <a:lnTo>
                      <a:pt x="7065" y="18445"/>
                    </a:lnTo>
                    <a:lnTo>
                      <a:pt x="7469" y="18930"/>
                    </a:lnTo>
                    <a:lnTo>
                      <a:pt x="10800" y="18930"/>
                    </a:lnTo>
                    <a:lnTo>
                      <a:pt x="11507" y="19294"/>
                    </a:lnTo>
                    <a:lnTo>
                      <a:pt x="11910" y="19294"/>
                    </a:lnTo>
                    <a:lnTo>
                      <a:pt x="11507" y="19294"/>
                    </a:lnTo>
                    <a:lnTo>
                      <a:pt x="11507" y="17960"/>
                    </a:lnTo>
                    <a:lnTo>
                      <a:pt x="11910" y="17960"/>
                    </a:lnTo>
                    <a:lnTo>
                      <a:pt x="12314" y="17474"/>
                    </a:lnTo>
                    <a:lnTo>
                      <a:pt x="12718" y="16625"/>
                    </a:lnTo>
                    <a:lnTo>
                      <a:pt x="13021" y="16625"/>
                    </a:lnTo>
                    <a:lnTo>
                      <a:pt x="13021" y="17110"/>
                    </a:lnTo>
                    <a:lnTo>
                      <a:pt x="14535" y="17110"/>
                    </a:lnTo>
                    <a:lnTo>
                      <a:pt x="15645" y="17474"/>
                    </a:lnTo>
                    <a:lnTo>
                      <a:pt x="16049" y="17960"/>
                    </a:lnTo>
                    <a:lnTo>
                      <a:pt x="16755" y="17960"/>
                    </a:lnTo>
                    <a:lnTo>
                      <a:pt x="16755" y="17474"/>
                    </a:lnTo>
                    <a:lnTo>
                      <a:pt x="17159" y="17110"/>
                    </a:lnTo>
                    <a:lnTo>
                      <a:pt x="18269" y="16139"/>
                    </a:lnTo>
                    <a:lnTo>
                      <a:pt x="18269" y="15290"/>
                    </a:lnTo>
                    <a:lnTo>
                      <a:pt x="17865" y="15290"/>
                    </a:lnTo>
                    <a:lnTo>
                      <a:pt x="17563" y="14804"/>
                    </a:lnTo>
                    <a:lnTo>
                      <a:pt x="17159" y="13955"/>
                    </a:lnTo>
                    <a:lnTo>
                      <a:pt x="16755" y="13470"/>
                    </a:lnTo>
                    <a:lnTo>
                      <a:pt x="17159" y="13470"/>
                    </a:lnTo>
                    <a:lnTo>
                      <a:pt x="17563" y="12984"/>
                    </a:lnTo>
                    <a:lnTo>
                      <a:pt x="17563" y="12620"/>
                    </a:lnTo>
                    <a:lnTo>
                      <a:pt x="17159" y="12135"/>
                    </a:lnTo>
                    <a:lnTo>
                      <a:pt x="17159" y="11649"/>
                    </a:lnTo>
                    <a:lnTo>
                      <a:pt x="17563" y="11649"/>
                    </a:lnTo>
                    <a:close/>
                    <a:moveTo>
                      <a:pt x="20893" y="21600"/>
                    </a:moveTo>
                    <a:lnTo>
                      <a:pt x="20490" y="21600"/>
                    </a:lnTo>
                    <a:lnTo>
                      <a:pt x="20187" y="21115"/>
                    </a:lnTo>
                    <a:lnTo>
                      <a:pt x="20490" y="21115"/>
                    </a:lnTo>
                    <a:lnTo>
                      <a:pt x="20490" y="20629"/>
                    </a:lnTo>
                    <a:lnTo>
                      <a:pt x="20187" y="20629"/>
                    </a:lnTo>
                    <a:lnTo>
                      <a:pt x="20490" y="20629"/>
                    </a:lnTo>
                    <a:lnTo>
                      <a:pt x="20187" y="20629"/>
                    </a:lnTo>
                    <a:lnTo>
                      <a:pt x="20187" y="20265"/>
                    </a:lnTo>
                    <a:lnTo>
                      <a:pt x="19783" y="19780"/>
                    </a:lnTo>
                    <a:lnTo>
                      <a:pt x="20187" y="19780"/>
                    </a:lnTo>
                    <a:lnTo>
                      <a:pt x="20187" y="19294"/>
                    </a:lnTo>
                    <a:lnTo>
                      <a:pt x="19783" y="19294"/>
                    </a:lnTo>
                    <a:lnTo>
                      <a:pt x="20187" y="18930"/>
                    </a:lnTo>
                    <a:lnTo>
                      <a:pt x="20490" y="18930"/>
                    </a:lnTo>
                    <a:lnTo>
                      <a:pt x="20893" y="18445"/>
                    </a:lnTo>
                    <a:lnTo>
                      <a:pt x="20893" y="18930"/>
                    </a:lnTo>
                    <a:lnTo>
                      <a:pt x="21297" y="18930"/>
                    </a:lnTo>
                    <a:lnTo>
                      <a:pt x="21297" y="18445"/>
                    </a:lnTo>
                    <a:lnTo>
                      <a:pt x="21297" y="18930"/>
                    </a:lnTo>
                    <a:lnTo>
                      <a:pt x="21600" y="19780"/>
                    </a:lnTo>
                    <a:lnTo>
                      <a:pt x="21297" y="20265"/>
                    </a:lnTo>
                    <a:lnTo>
                      <a:pt x="21297" y="21600"/>
                    </a:lnTo>
                    <a:lnTo>
                      <a:pt x="2089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8" name="Freeform 71"/>
              <p:cNvSpPr/>
              <p:nvPr/>
            </p:nvSpPr>
            <p:spPr>
              <a:xfrm>
                <a:off x="5692571" y="2573196"/>
                <a:ext cx="15570" cy="154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10800" y="21600"/>
                    </a:lnTo>
                    <a:lnTo>
                      <a:pt x="21600" y="1080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79" name="Freeform 72"/>
              <p:cNvSpPr/>
              <p:nvPr/>
            </p:nvSpPr>
            <p:spPr>
              <a:xfrm>
                <a:off x="5447351" y="2186539"/>
                <a:ext cx="367830" cy="365392"/>
              </a:xfrm>
              <a:custGeom>
                <a:avLst/>
                <a:gdLst/>
                <a:ahLst/>
                <a:cxnLst>
                  <a:cxn ang="0">
                    <a:pos x="wd2" y="hd2"/>
                  </a:cxn>
                  <a:cxn ang="5400000">
                    <a:pos x="wd2" y="hd2"/>
                  </a:cxn>
                  <a:cxn ang="10800000">
                    <a:pos x="wd2" y="hd2"/>
                  </a:cxn>
                  <a:cxn ang="16200000">
                    <a:pos x="wd2" y="hd2"/>
                  </a:cxn>
                </a:cxnLst>
                <a:rect l="0" t="0" r="r" b="b"/>
                <a:pathLst>
                  <a:path w="21600" h="21600" extrusionOk="0">
                    <a:moveTo>
                      <a:pt x="1714" y="6743"/>
                    </a:moveTo>
                    <a:lnTo>
                      <a:pt x="1714" y="5943"/>
                    </a:lnTo>
                    <a:lnTo>
                      <a:pt x="1257" y="5943"/>
                    </a:lnTo>
                    <a:lnTo>
                      <a:pt x="914" y="5486"/>
                    </a:lnTo>
                    <a:lnTo>
                      <a:pt x="457" y="4686"/>
                    </a:lnTo>
                    <a:lnTo>
                      <a:pt x="0" y="4229"/>
                    </a:lnTo>
                    <a:lnTo>
                      <a:pt x="457" y="4229"/>
                    </a:lnTo>
                    <a:lnTo>
                      <a:pt x="914" y="3771"/>
                    </a:lnTo>
                    <a:lnTo>
                      <a:pt x="914" y="3429"/>
                    </a:lnTo>
                    <a:lnTo>
                      <a:pt x="457" y="2971"/>
                    </a:lnTo>
                    <a:lnTo>
                      <a:pt x="457" y="2514"/>
                    </a:lnTo>
                    <a:lnTo>
                      <a:pt x="1257" y="2514"/>
                    </a:lnTo>
                    <a:lnTo>
                      <a:pt x="1714" y="2057"/>
                    </a:lnTo>
                    <a:lnTo>
                      <a:pt x="2514" y="2514"/>
                    </a:lnTo>
                    <a:lnTo>
                      <a:pt x="2971" y="1257"/>
                    </a:lnTo>
                    <a:lnTo>
                      <a:pt x="3429" y="1714"/>
                    </a:lnTo>
                    <a:lnTo>
                      <a:pt x="3429" y="2057"/>
                    </a:lnTo>
                    <a:lnTo>
                      <a:pt x="3886" y="2057"/>
                    </a:lnTo>
                    <a:lnTo>
                      <a:pt x="4229" y="2514"/>
                    </a:lnTo>
                    <a:lnTo>
                      <a:pt x="4686" y="2057"/>
                    </a:lnTo>
                    <a:lnTo>
                      <a:pt x="4686" y="1714"/>
                    </a:lnTo>
                    <a:lnTo>
                      <a:pt x="5486" y="1714"/>
                    </a:lnTo>
                    <a:lnTo>
                      <a:pt x="5943" y="2057"/>
                    </a:lnTo>
                    <a:lnTo>
                      <a:pt x="5943" y="1257"/>
                    </a:lnTo>
                    <a:lnTo>
                      <a:pt x="6857" y="1257"/>
                    </a:lnTo>
                    <a:lnTo>
                      <a:pt x="6857" y="457"/>
                    </a:lnTo>
                    <a:lnTo>
                      <a:pt x="7200" y="0"/>
                    </a:lnTo>
                    <a:lnTo>
                      <a:pt x="7657" y="457"/>
                    </a:lnTo>
                    <a:lnTo>
                      <a:pt x="8457" y="0"/>
                    </a:lnTo>
                    <a:lnTo>
                      <a:pt x="9714" y="0"/>
                    </a:lnTo>
                    <a:lnTo>
                      <a:pt x="9714" y="457"/>
                    </a:lnTo>
                    <a:lnTo>
                      <a:pt x="10629" y="800"/>
                    </a:lnTo>
                    <a:lnTo>
                      <a:pt x="12343" y="800"/>
                    </a:lnTo>
                    <a:lnTo>
                      <a:pt x="12686" y="1257"/>
                    </a:lnTo>
                    <a:lnTo>
                      <a:pt x="12343" y="1714"/>
                    </a:lnTo>
                    <a:lnTo>
                      <a:pt x="12343" y="2057"/>
                    </a:lnTo>
                    <a:lnTo>
                      <a:pt x="11886" y="2514"/>
                    </a:lnTo>
                    <a:lnTo>
                      <a:pt x="12343" y="2971"/>
                    </a:lnTo>
                    <a:lnTo>
                      <a:pt x="11429" y="2971"/>
                    </a:lnTo>
                    <a:lnTo>
                      <a:pt x="11086" y="3429"/>
                    </a:lnTo>
                    <a:lnTo>
                      <a:pt x="10171" y="3429"/>
                    </a:lnTo>
                    <a:lnTo>
                      <a:pt x="9714" y="3771"/>
                    </a:lnTo>
                    <a:lnTo>
                      <a:pt x="10171" y="4229"/>
                    </a:lnTo>
                    <a:lnTo>
                      <a:pt x="10171" y="4686"/>
                    </a:lnTo>
                    <a:lnTo>
                      <a:pt x="9714" y="5029"/>
                    </a:lnTo>
                    <a:lnTo>
                      <a:pt x="10171" y="5486"/>
                    </a:lnTo>
                    <a:lnTo>
                      <a:pt x="10171" y="5943"/>
                    </a:lnTo>
                    <a:lnTo>
                      <a:pt x="11086" y="6400"/>
                    </a:lnTo>
                    <a:lnTo>
                      <a:pt x="11886" y="7200"/>
                    </a:lnTo>
                    <a:lnTo>
                      <a:pt x="13143" y="8000"/>
                    </a:lnTo>
                    <a:lnTo>
                      <a:pt x="13143" y="8914"/>
                    </a:lnTo>
                    <a:lnTo>
                      <a:pt x="13600" y="9371"/>
                    </a:lnTo>
                    <a:lnTo>
                      <a:pt x="13943" y="9371"/>
                    </a:lnTo>
                    <a:lnTo>
                      <a:pt x="13943" y="9714"/>
                    </a:lnTo>
                    <a:lnTo>
                      <a:pt x="14857" y="10171"/>
                    </a:lnTo>
                    <a:lnTo>
                      <a:pt x="14857" y="10629"/>
                    </a:lnTo>
                    <a:lnTo>
                      <a:pt x="16914" y="10629"/>
                    </a:lnTo>
                    <a:lnTo>
                      <a:pt x="17371" y="10971"/>
                    </a:lnTo>
                    <a:lnTo>
                      <a:pt x="16914" y="11429"/>
                    </a:lnTo>
                    <a:lnTo>
                      <a:pt x="16914" y="11886"/>
                    </a:lnTo>
                    <a:lnTo>
                      <a:pt x="18171" y="11886"/>
                    </a:lnTo>
                    <a:lnTo>
                      <a:pt x="19543" y="12686"/>
                    </a:lnTo>
                    <a:lnTo>
                      <a:pt x="19886" y="13143"/>
                    </a:lnTo>
                    <a:lnTo>
                      <a:pt x="20343" y="13600"/>
                    </a:lnTo>
                    <a:lnTo>
                      <a:pt x="21143" y="13600"/>
                    </a:lnTo>
                    <a:lnTo>
                      <a:pt x="21143" y="13943"/>
                    </a:lnTo>
                    <a:lnTo>
                      <a:pt x="21600" y="13943"/>
                    </a:lnTo>
                    <a:lnTo>
                      <a:pt x="21600" y="14400"/>
                    </a:lnTo>
                    <a:lnTo>
                      <a:pt x="21143" y="14857"/>
                    </a:lnTo>
                    <a:lnTo>
                      <a:pt x="21143" y="15200"/>
                    </a:lnTo>
                    <a:lnTo>
                      <a:pt x="20343" y="14400"/>
                    </a:lnTo>
                    <a:lnTo>
                      <a:pt x="20343" y="13943"/>
                    </a:lnTo>
                    <a:lnTo>
                      <a:pt x="19543" y="13943"/>
                    </a:lnTo>
                    <a:lnTo>
                      <a:pt x="19086" y="13600"/>
                    </a:lnTo>
                    <a:lnTo>
                      <a:pt x="18629" y="13943"/>
                    </a:lnTo>
                    <a:lnTo>
                      <a:pt x="18629" y="14857"/>
                    </a:lnTo>
                    <a:lnTo>
                      <a:pt x="18171" y="14857"/>
                    </a:lnTo>
                    <a:lnTo>
                      <a:pt x="18171" y="15657"/>
                    </a:lnTo>
                    <a:lnTo>
                      <a:pt x="18629" y="15657"/>
                    </a:lnTo>
                    <a:lnTo>
                      <a:pt x="19086" y="16114"/>
                    </a:lnTo>
                    <a:lnTo>
                      <a:pt x="19086" y="16914"/>
                    </a:lnTo>
                    <a:lnTo>
                      <a:pt x="18629" y="16914"/>
                    </a:lnTo>
                    <a:lnTo>
                      <a:pt x="18629" y="18171"/>
                    </a:lnTo>
                    <a:lnTo>
                      <a:pt x="17829" y="18629"/>
                    </a:lnTo>
                    <a:lnTo>
                      <a:pt x="17829" y="19086"/>
                    </a:lnTo>
                    <a:lnTo>
                      <a:pt x="16571" y="19086"/>
                    </a:lnTo>
                    <a:lnTo>
                      <a:pt x="16571" y="18629"/>
                    </a:lnTo>
                    <a:lnTo>
                      <a:pt x="16914" y="18171"/>
                    </a:lnTo>
                    <a:lnTo>
                      <a:pt x="17371" y="18171"/>
                    </a:lnTo>
                    <a:lnTo>
                      <a:pt x="17371" y="17371"/>
                    </a:lnTo>
                    <a:lnTo>
                      <a:pt x="17829" y="17371"/>
                    </a:lnTo>
                    <a:lnTo>
                      <a:pt x="17829" y="16914"/>
                    </a:lnTo>
                    <a:lnTo>
                      <a:pt x="17371" y="16571"/>
                    </a:lnTo>
                    <a:lnTo>
                      <a:pt x="17371" y="16114"/>
                    </a:lnTo>
                    <a:lnTo>
                      <a:pt x="16914" y="15657"/>
                    </a:lnTo>
                    <a:lnTo>
                      <a:pt x="16914" y="14857"/>
                    </a:lnTo>
                    <a:lnTo>
                      <a:pt x="16571" y="14400"/>
                    </a:lnTo>
                    <a:lnTo>
                      <a:pt x="16571" y="14857"/>
                    </a:lnTo>
                    <a:lnTo>
                      <a:pt x="15657" y="14400"/>
                    </a:lnTo>
                    <a:lnTo>
                      <a:pt x="15314" y="14400"/>
                    </a:lnTo>
                    <a:lnTo>
                      <a:pt x="15314" y="13600"/>
                    </a:lnTo>
                    <a:lnTo>
                      <a:pt x="14400" y="13600"/>
                    </a:lnTo>
                    <a:lnTo>
                      <a:pt x="14400" y="13143"/>
                    </a:lnTo>
                    <a:lnTo>
                      <a:pt x="13600" y="13143"/>
                    </a:lnTo>
                    <a:lnTo>
                      <a:pt x="13143" y="12343"/>
                    </a:lnTo>
                    <a:lnTo>
                      <a:pt x="11886" y="12343"/>
                    </a:lnTo>
                    <a:lnTo>
                      <a:pt x="11886" y="11886"/>
                    </a:lnTo>
                    <a:lnTo>
                      <a:pt x="11086" y="11886"/>
                    </a:lnTo>
                    <a:lnTo>
                      <a:pt x="10629" y="11429"/>
                    </a:lnTo>
                    <a:lnTo>
                      <a:pt x="9714" y="10629"/>
                    </a:lnTo>
                    <a:lnTo>
                      <a:pt x="9371" y="10171"/>
                    </a:lnTo>
                    <a:lnTo>
                      <a:pt x="8914" y="9714"/>
                    </a:lnTo>
                    <a:lnTo>
                      <a:pt x="8457" y="9714"/>
                    </a:lnTo>
                    <a:lnTo>
                      <a:pt x="8457" y="9371"/>
                    </a:lnTo>
                    <a:lnTo>
                      <a:pt x="8114" y="8914"/>
                    </a:lnTo>
                    <a:lnTo>
                      <a:pt x="7657" y="8457"/>
                    </a:lnTo>
                    <a:lnTo>
                      <a:pt x="7200" y="8457"/>
                    </a:lnTo>
                    <a:lnTo>
                      <a:pt x="7200" y="8000"/>
                    </a:lnTo>
                    <a:lnTo>
                      <a:pt x="6857" y="7657"/>
                    </a:lnTo>
                    <a:lnTo>
                      <a:pt x="6400" y="6743"/>
                    </a:lnTo>
                    <a:lnTo>
                      <a:pt x="6400" y="6400"/>
                    </a:lnTo>
                    <a:lnTo>
                      <a:pt x="5943" y="6400"/>
                    </a:lnTo>
                    <a:lnTo>
                      <a:pt x="5486" y="5943"/>
                    </a:lnTo>
                    <a:lnTo>
                      <a:pt x="5143" y="5943"/>
                    </a:lnTo>
                    <a:lnTo>
                      <a:pt x="3886" y="5486"/>
                    </a:lnTo>
                    <a:lnTo>
                      <a:pt x="2971" y="5943"/>
                    </a:lnTo>
                    <a:lnTo>
                      <a:pt x="2971" y="6400"/>
                    </a:lnTo>
                    <a:lnTo>
                      <a:pt x="2514" y="6743"/>
                    </a:lnTo>
                    <a:lnTo>
                      <a:pt x="1714" y="6743"/>
                    </a:lnTo>
                    <a:close/>
                    <a:moveTo>
                      <a:pt x="2971" y="12686"/>
                    </a:moveTo>
                    <a:lnTo>
                      <a:pt x="3429" y="12686"/>
                    </a:lnTo>
                    <a:lnTo>
                      <a:pt x="3429" y="12343"/>
                    </a:lnTo>
                    <a:lnTo>
                      <a:pt x="2971" y="12343"/>
                    </a:lnTo>
                    <a:lnTo>
                      <a:pt x="2971" y="12686"/>
                    </a:lnTo>
                    <a:close/>
                    <a:moveTo>
                      <a:pt x="8114" y="9714"/>
                    </a:moveTo>
                    <a:close/>
                    <a:moveTo>
                      <a:pt x="6400" y="8914"/>
                    </a:moveTo>
                    <a:lnTo>
                      <a:pt x="7200" y="8914"/>
                    </a:lnTo>
                    <a:lnTo>
                      <a:pt x="6857" y="8457"/>
                    </a:lnTo>
                    <a:lnTo>
                      <a:pt x="6857" y="8914"/>
                    </a:lnTo>
                    <a:lnTo>
                      <a:pt x="6400" y="8914"/>
                    </a:lnTo>
                    <a:close/>
                    <a:moveTo>
                      <a:pt x="4229" y="17371"/>
                    </a:moveTo>
                    <a:lnTo>
                      <a:pt x="4229" y="16914"/>
                    </a:lnTo>
                    <a:lnTo>
                      <a:pt x="4229" y="17371"/>
                    </a:lnTo>
                    <a:lnTo>
                      <a:pt x="4686" y="16914"/>
                    </a:lnTo>
                    <a:lnTo>
                      <a:pt x="4686" y="16571"/>
                    </a:lnTo>
                    <a:lnTo>
                      <a:pt x="5943" y="16571"/>
                    </a:lnTo>
                    <a:lnTo>
                      <a:pt x="5943" y="15657"/>
                    </a:lnTo>
                    <a:lnTo>
                      <a:pt x="5486" y="14857"/>
                    </a:lnTo>
                    <a:lnTo>
                      <a:pt x="5943" y="14400"/>
                    </a:lnTo>
                    <a:lnTo>
                      <a:pt x="5486" y="13943"/>
                    </a:lnTo>
                    <a:lnTo>
                      <a:pt x="5943" y="13600"/>
                    </a:lnTo>
                    <a:lnTo>
                      <a:pt x="5943" y="13143"/>
                    </a:lnTo>
                    <a:lnTo>
                      <a:pt x="5143" y="12343"/>
                    </a:lnTo>
                    <a:lnTo>
                      <a:pt x="4686" y="12343"/>
                    </a:lnTo>
                    <a:lnTo>
                      <a:pt x="3886" y="13143"/>
                    </a:lnTo>
                    <a:lnTo>
                      <a:pt x="3429" y="13143"/>
                    </a:lnTo>
                    <a:lnTo>
                      <a:pt x="2971" y="12686"/>
                    </a:lnTo>
                    <a:lnTo>
                      <a:pt x="2971" y="13600"/>
                    </a:lnTo>
                    <a:lnTo>
                      <a:pt x="3429" y="13600"/>
                    </a:lnTo>
                    <a:lnTo>
                      <a:pt x="3429" y="13943"/>
                    </a:lnTo>
                    <a:lnTo>
                      <a:pt x="3886" y="13943"/>
                    </a:lnTo>
                    <a:lnTo>
                      <a:pt x="3886" y="14400"/>
                    </a:lnTo>
                    <a:lnTo>
                      <a:pt x="3429" y="14857"/>
                    </a:lnTo>
                    <a:lnTo>
                      <a:pt x="3886" y="14857"/>
                    </a:lnTo>
                    <a:lnTo>
                      <a:pt x="3886" y="15200"/>
                    </a:lnTo>
                    <a:lnTo>
                      <a:pt x="3429" y="16114"/>
                    </a:lnTo>
                    <a:lnTo>
                      <a:pt x="3886" y="16914"/>
                    </a:lnTo>
                    <a:lnTo>
                      <a:pt x="4229" y="17371"/>
                    </a:lnTo>
                    <a:close/>
                    <a:moveTo>
                      <a:pt x="16114" y="21600"/>
                    </a:moveTo>
                    <a:lnTo>
                      <a:pt x="16114" y="20800"/>
                    </a:lnTo>
                    <a:lnTo>
                      <a:pt x="15657" y="20343"/>
                    </a:lnTo>
                    <a:lnTo>
                      <a:pt x="16114" y="19543"/>
                    </a:lnTo>
                    <a:lnTo>
                      <a:pt x="16571" y="19086"/>
                    </a:lnTo>
                    <a:lnTo>
                      <a:pt x="16571" y="18629"/>
                    </a:lnTo>
                    <a:lnTo>
                      <a:pt x="16114" y="18171"/>
                    </a:lnTo>
                    <a:lnTo>
                      <a:pt x="15657" y="18629"/>
                    </a:lnTo>
                    <a:lnTo>
                      <a:pt x="15314" y="18629"/>
                    </a:lnTo>
                    <a:lnTo>
                      <a:pt x="14857" y="19086"/>
                    </a:lnTo>
                    <a:lnTo>
                      <a:pt x="12686" y="19086"/>
                    </a:lnTo>
                    <a:lnTo>
                      <a:pt x="12343" y="18629"/>
                    </a:lnTo>
                    <a:lnTo>
                      <a:pt x="11886" y="18629"/>
                    </a:lnTo>
                    <a:lnTo>
                      <a:pt x="11886" y="19086"/>
                    </a:lnTo>
                    <a:lnTo>
                      <a:pt x="11429" y="18629"/>
                    </a:lnTo>
                    <a:lnTo>
                      <a:pt x="11086" y="19086"/>
                    </a:lnTo>
                    <a:lnTo>
                      <a:pt x="11086" y="19543"/>
                    </a:lnTo>
                    <a:lnTo>
                      <a:pt x="11429" y="19886"/>
                    </a:lnTo>
                    <a:lnTo>
                      <a:pt x="11886" y="19886"/>
                    </a:lnTo>
                    <a:lnTo>
                      <a:pt x="12686" y="20343"/>
                    </a:lnTo>
                    <a:lnTo>
                      <a:pt x="13143" y="20800"/>
                    </a:lnTo>
                    <a:lnTo>
                      <a:pt x="13943" y="21143"/>
                    </a:lnTo>
                    <a:lnTo>
                      <a:pt x="14400" y="20800"/>
                    </a:lnTo>
                    <a:lnTo>
                      <a:pt x="14857" y="21143"/>
                    </a:lnTo>
                    <a:lnTo>
                      <a:pt x="15657" y="21600"/>
                    </a:lnTo>
                    <a:lnTo>
                      <a:pt x="1611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0" name="Freeform 73"/>
              <p:cNvSpPr/>
              <p:nvPr/>
            </p:nvSpPr>
            <p:spPr>
              <a:xfrm>
                <a:off x="4986106" y="2300603"/>
                <a:ext cx="397022" cy="272594"/>
              </a:xfrm>
              <a:custGeom>
                <a:avLst/>
                <a:gdLst/>
                <a:ahLst/>
                <a:cxnLst>
                  <a:cxn ang="0">
                    <a:pos x="wd2" y="hd2"/>
                  </a:cxn>
                  <a:cxn ang="5400000">
                    <a:pos x="wd2" y="hd2"/>
                  </a:cxn>
                  <a:cxn ang="10800000">
                    <a:pos x="wd2" y="hd2"/>
                  </a:cxn>
                  <a:cxn ang="16200000">
                    <a:pos x="wd2" y="hd2"/>
                  </a:cxn>
                </a:cxnLst>
                <a:rect l="0" t="0" r="r" b="b"/>
                <a:pathLst>
                  <a:path w="21600" h="21600" extrusionOk="0">
                    <a:moveTo>
                      <a:pt x="12175" y="1137"/>
                    </a:moveTo>
                    <a:cubicBezTo>
                      <a:pt x="12567" y="1137"/>
                      <a:pt x="12567" y="1137"/>
                      <a:pt x="12567" y="1137"/>
                    </a:cubicBezTo>
                    <a:cubicBezTo>
                      <a:pt x="12567" y="1705"/>
                      <a:pt x="12567" y="1705"/>
                      <a:pt x="12567" y="1705"/>
                    </a:cubicBezTo>
                    <a:cubicBezTo>
                      <a:pt x="12960" y="1705"/>
                      <a:pt x="12960" y="1705"/>
                      <a:pt x="12960" y="1705"/>
                    </a:cubicBezTo>
                    <a:cubicBezTo>
                      <a:pt x="12960" y="2274"/>
                      <a:pt x="12960" y="2274"/>
                      <a:pt x="12960" y="2274"/>
                    </a:cubicBezTo>
                    <a:cubicBezTo>
                      <a:pt x="12960" y="2274"/>
                      <a:pt x="12960" y="2274"/>
                      <a:pt x="12960" y="2274"/>
                    </a:cubicBezTo>
                    <a:cubicBezTo>
                      <a:pt x="13353" y="2274"/>
                      <a:pt x="13353" y="2274"/>
                      <a:pt x="13353" y="2274"/>
                    </a:cubicBezTo>
                    <a:cubicBezTo>
                      <a:pt x="14138" y="2842"/>
                      <a:pt x="14138" y="2842"/>
                      <a:pt x="14138" y="2842"/>
                    </a:cubicBezTo>
                    <a:cubicBezTo>
                      <a:pt x="14531" y="3411"/>
                      <a:pt x="14531" y="3411"/>
                      <a:pt x="14531" y="3411"/>
                    </a:cubicBezTo>
                    <a:cubicBezTo>
                      <a:pt x="14924" y="2842"/>
                      <a:pt x="14924" y="2842"/>
                      <a:pt x="14924" y="2842"/>
                    </a:cubicBezTo>
                    <a:cubicBezTo>
                      <a:pt x="15316" y="3411"/>
                      <a:pt x="15316" y="3411"/>
                      <a:pt x="15316" y="3411"/>
                    </a:cubicBezTo>
                    <a:cubicBezTo>
                      <a:pt x="15709" y="3411"/>
                      <a:pt x="15709" y="3411"/>
                      <a:pt x="15709" y="3411"/>
                    </a:cubicBezTo>
                    <a:cubicBezTo>
                      <a:pt x="15709" y="3411"/>
                      <a:pt x="15709" y="3411"/>
                      <a:pt x="15709" y="3411"/>
                    </a:cubicBezTo>
                    <a:cubicBezTo>
                      <a:pt x="16102" y="3411"/>
                      <a:pt x="16102" y="3411"/>
                      <a:pt x="16102" y="3411"/>
                    </a:cubicBezTo>
                    <a:cubicBezTo>
                      <a:pt x="16887" y="3411"/>
                      <a:pt x="16887" y="3411"/>
                      <a:pt x="16887" y="3411"/>
                    </a:cubicBezTo>
                    <a:cubicBezTo>
                      <a:pt x="17280" y="3411"/>
                      <a:pt x="17280" y="3411"/>
                      <a:pt x="17280" y="3411"/>
                    </a:cubicBezTo>
                    <a:cubicBezTo>
                      <a:pt x="17673" y="3411"/>
                      <a:pt x="17673" y="3411"/>
                      <a:pt x="17673" y="3411"/>
                    </a:cubicBezTo>
                    <a:cubicBezTo>
                      <a:pt x="18065" y="3411"/>
                      <a:pt x="18065" y="3411"/>
                      <a:pt x="18065" y="3411"/>
                    </a:cubicBezTo>
                    <a:cubicBezTo>
                      <a:pt x="18851" y="3411"/>
                      <a:pt x="18851" y="3411"/>
                      <a:pt x="18851" y="3411"/>
                    </a:cubicBezTo>
                    <a:cubicBezTo>
                      <a:pt x="19636" y="3979"/>
                      <a:pt x="19636" y="3979"/>
                      <a:pt x="19636" y="3979"/>
                    </a:cubicBezTo>
                    <a:cubicBezTo>
                      <a:pt x="20029" y="3979"/>
                      <a:pt x="20029" y="3979"/>
                      <a:pt x="20029" y="3979"/>
                    </a:cubicBezTo>
                    <a:cubicBezTo>
                      <a:pt x="20029" y="4547"/>
                      <a:pt x="20029" y="4547"/>
                      <a:pt x="20029" y="4547"/>
                    </a:cubicBezTo>
                    <a:cubicBezTo>
                      <a:pt x="19636" y="4547"/>
                      <a:pt x="19636" y="4547"/>
                      <a:pt x="19636" y="4547"/>
                    </a:cubicBezTo>
                    <a:cubicBezTo>
                      <a:pt x="19636" y="5116"/>
                      <a:pt x="19636" y="5116"/>
                      <a:pt x="19636" y="5116"/>
                    </a:cubicBezTo>
                    <a:cubicBezTo>
                      <a:pt x="19636" y="5684"/>
                      <a:pt x="19636" y="5684"/>
                      <a:pt x="19636" y="5684"/>
                    </a:cubicBezTo>
                    <a:cubicBezTo>
                      <a:pt x="19636" y="6253"/>
                      <a:pt x="19636" y="6253"/>
                      <a:pt x="19636" y="6253"/>
                    </a:cubicBezTo>
                    <a:cubicBezTo>
                      <a:pt x="18851" y="6821"/>
                      <a:pt x="18851" y="6821"/>
                      <a:pt x="18851" y="6821"/>
                    </a:cubicBezTo>
                    <a:cubicBezTo>
                      <a:pt x="18851" y="6821"/>
                      <a:pt x="18458" y="7389"/>
                      <a:pt x="18458" y="7389"/>
                    </a:cubicBezTo>
                    <a:cubicBezTo>
                      <a:pt x="18458" y="7389"/>
                      <a:pt x="18065" y="7389"/>
                      <a:pt x="18065" y="7389"/>
                    </a:cubicBezTo>
                    <a:cubicBezTo>
                      <a:pt x="17280" y="7389"/>
                      <a:pt x="17280" y="7389"/>
                      <a:pt x="17280" y="7389"/>
                    </a:cubicBezTo>
                    <a:cubicBezTo>
                      <a:pt x="16887" y="7958"/>
                      <a:pt x="16887" y="7958"/>
                      <a:pt x="16887" y="7958"/>
                    </a:cubicBezTo>
                    <a:cubicBezTo>
                      <a:pt x="16495" y="8526"/>
                      <a:pt x="16495" y="8526"/>
                      <a:pt x="16495" y="8526"/>
                    </a:cubicBezTo>
                    <a:cubicBezTo>
                      <a:pt x="16495" y="8526"/>
                      <a:pt x="16495" y="8526"/>
                      <a:pt x="16495" y="8526"/>
                    </a:cubicBezTo>
                    <a:cubicBezTo>
                      <a:pt x="16495" y="9095"/>
                      <a:pt x="16495" y="9095"/>
                      <a:pt x="16495" y="9095"/>
                    </a:cubicBezTo>
                    <a:cubicBezTo>
                      <a:pt x="16495" y="9095"/>
                      <a:pt x="16495" y="9095"/>
                      <a:pt x="16495" y="9095"/>
                    </a:cubicBezTo>
                    <a:cubicBezTo>
                      <a:pt x="16102" y="9095"/>
                      <a:pt x="16102" y="9095"/>
                      <a:pt x="16102" y="9095"/>
                    </a:cubicBezTo>
                    <a:cubicBezTo>
                      <a:pt x="16495" y="9095"/>
                      <a:pt x="16495" y="9095"/>
                      <a:pt x="16495" y="9095"/>
                    </a:cubicBezTo>
                    <a:cubicBezTo>
                      <a:pt x="16102" y="9095"/>
                      <a:pt x="16102" y="9095"/>
                      <a:pt x="16102" y="9095"/>
                    </a:cubicBezTo>
                    <a:cubicBezTo>
                      <a:pt x="15709" y="10232"/>
                      <a:pt x="15709" y="10232"/>
                      <a:pt x="15709" y="10232"/>
                    </a:cubicBezTo>
                    <a:cubicBezTo>
                      <a:pt x="15316" y="10232"/>
                      <a:pt x="15316" y="10232"/>
                      <a:pt x="15316" y="10232"/>
                    </a:cubicBezTo>
                    <a:cubicBezTo>
                      <a:pt x="14531" y="11937"/>
                      <a:pt x="14531" y="11937"/>
                      <a:pt x="14531" y="11937"/>
                    </a:cubicBezTo>
                    <a:cubicBezTo>
                      <a:pt x="14531" y="11937"/>
                      <a:pt x="14531" y="11937"/>
                      <a:pt x="14531" y="11937"/>
                    </a:cubicBezTo>
                    <a:cubicBezTo>
                      <a:pt x="14531" y="13074"/>
                      <a:pt x="14531" y="13074"/>
                      <a:pt x="14531" y="13074"/>
                    </a:cubicBezTo>
                    <a:cubicBezTo>
                      <a:pt x="14924" y="13074"/>
                      <a:pt x="14924" y="13074"/>
                      <a:pt x="14924" y="13074"/>
                    </a:cubicBezTo>
                    <a:cubicBezTo>
                      <a:pt x="14924" y="13642"/>
                      <a:pt x="14924" y="13642"/>
                      <a:pt x="14924" y="13642"/>
                    </a:cubicBezTo>
                    <a:cubicBezTo>
                      <a:pt x="15316" y="14211"/>
                      <a:pt x="15316" y="14211"/>
                      <a:pt x="15316" y="14211"/>
                    </a:cubicBezTo>
                    <a:cubicBezTo>
                      <a:pt x="14924" y="14779"/>
                      <a:pt x="14924" y="14779"/>
                      <a:pt x="14924" y="14779"/>
                    </a:cubicBezTo>
                    <a:cubicBezTo>
                      <a:pt x="14531" y="14779"/>
                      <a:pt x="14531" y="14779"/>
                      <a:pt x="14531" y="14779"/>
                    </a:cubicBezTo>
                    <a:cubicBezTo>
                      <a:pt x="14531" y="15347"/>
                      <a:pt x="14531" y="15347"/>
                      <a:pt x="14531" y="15347"/>
                    </a:cubicBezTo>
                    <a:cubicBezTo>
                      <a:pt x="14138" y="16484"/>
                      <a:pt x="14138" y="16484"/>
                      <a:pt x="14138" y="16484"/>
                    </a:cubicBezTo>
                    <a:cubicBezTo>
                      <a:pt x="13745" y="17053"/>
                      <a:pt x="13745" y="17053"/>
                      <a:pt x="13745" y="17053"/>
                    </a:cubicBezTo>
                    <a:cubicBezTo>
                      <a:pt x="14138" y="17053"/>
                      <a:pt x="14138" y="17053"/>
                      <a:pt x="14138" y="17053"/>
                    </a:cubicBezTo>
                    <a:cubicBezTo>
                      <a:pt x="13745" y="17621"/>
                      <a:pt x="13745" y="17621"/>
                      <a:pt x="13745" y="17621"/>
                    </a:cubicBezTo>
                    <a:cubicBezTo>
                      <a:pt x="13353" y="17621"/>
                      <a:pt x="13353" y="17621"/>
                      <a:pt x="13353" y="17621"/>
                    </a:cubicBezTo>
                    <a:cubicBezTo>
                      <a:pt x="12175" y="18189"/>
                      <a:pt x="12175" y="18189"/>
                      <a:pt x="12175" y="18189"/>
                    </a:cubicBezTo>
                    <a:cubicBezTo>
                      <a:pt x="12175" y="18758"/>
                      <a:pt x="12175" y="18758"/>
                      <a:pt x="12175" y="18758"/>
                    </a:cubicBezTo>
                    <a:cubicBezTo>
                      <a:pt x="11782" y="19326"/>
                      <a:pt x="11782" y="19326"/>
                      <a:pt x="11782" y="19326"/>
                    </a:cubicBezTo>
                    <a:cubicBezTo>
                      <a:pt x="11389" y="19326"/>
                      <a:pt x="11389" y="19326"/>
                      <a:pt x="11389" y="19326"/>
                    </a:cubicBezTo>
                    <a:cubicBezTo>
                      <a:pt x="10996" y="18758"/>
                      <a:pt x="10996" y="18758"/>
                      <a:pt x="10996" y="18758"/>
                    </a:cubicBezTo>
                    <a:cubicBezTo>
                      <a:pt x="10996" y="19326"/>
                      <a:pt x="10996" y="19326"/>
                      <a:pt x="10996" y="19326"/>
                    </a:cubicBezTo>
                    <a:cubicBezTo>
                      <a:pt x="10604" y="19895"/>
                      <a:pt x="10604" y="19895"/>
                      <a:pt x="10604" y="19895"/>
                    </a:cubicBezTo>
                    <a:cubicBezTo>
                      <a:pt x="10604" y="19326"/>
                      <a:pt x="10604" y="19326"/>
                      <a:pt x="10604" y="19326"/>
                    </a:cubicBezTo>
                    <a:cubicBezTo>
                      <a:pt x="10211" y="19326"/>
                      <a:pt x="10211" y="19326"/>
                      <a:pt x="10211" y="19326"/>
                    </a:cubicBezTo>
                    <a:cubicBezTo>
                      <a:pt x="9818" y="19326"/>
                      <a:pt x="9818" y="19326"/>
                      <a:pt x="9818" y="19326"/>
                    </a:cubicBezTo>
                    <a:cubicBezTo>
                      <a:pt x="9425" y="19326"/>
                      <a:pt x="9425" y="19326"/>
                      <a:pt x="9425" y="19326"/>
                    </a:cubicBezTo>
                    <a:cubicBezTo>
                      <a:pt x="8640" y="19326"/>
                      <a:pt x="8640" y="19326"/>
                      <a:pt x="8640" y="19326"/>
                    </a:cubicBezTo>
                    <a:cubicBezTo>
                      <a:pt x="8640" y="19326"/>
                      <a:pt x="8640" y="19326"/>
                      <a:pt x="8640" y="19326"/>
                    </a:cubicBezTo>
                    <a:cubicBezTo>
                      <a:pt x="7855" y="19326"/>
                      <a:pt x="7855" y="19326"/>
                      <a:pt x="7855" y="19326"/>
                    </a:cubicBezTo>
                    <a:cubicBezTo>
                      <a:pt x="7462" y="20463"/>
                      <a:pt x="7462" y="20463"/>
                      <a:pt x="7462" y="20463"/>
                    </a:cubicBezTo>
                    <a:cubicBezTo>
                      <a:pt x="6676" y="20463"/>
                      <a:pt x="6676" y="20463"/>
                      <a:pt x="6676" y="20463"/>
                    </a:cubicBezTo>
                    <a:cubicBezTo>
                      <a:pt x="6284" y="20463"/>
                      <a:pt x="6284" y="20463"/>
                      <a:pt x="6284" y="20463"/>
                    </a:cubicBezTo>
                    <a:cubicBezTo>
                      <a:pt x="6284" y="21032"/>
                      <a:pt x="6284" y="21032"/>
                      <a:pt x="6284" y="21032"/>
                    </a:cubicBezTo>
                    <a:cubicBezTo>
                      <a:pt x="5891" y="21600"/>
                      <a:pt x="5891" y="21600"/>
                      <a:pt x="5891" y="21600"/>
                    </a:cubicBezTo>
                    <a:cubicBezTo>
                      <a:pt x="5498" y="21032"/>
                      <a:pt x="5498" y="21032"/>
                      <a:pt x="5498" y="21032"/>
                    </a:cubicBezTo>
                    <a:cubicBezTo>
                      <a:pt x="4713" y="20463"/>
                      <a:pt x="4713" y="20463"/>
                      <a:pt x="4713" y="20463"/>
                    </a:cubicBezTo>
                    <a:cubicBezTo>
                      <a:pt x="4320" y="19326"/>
                      <a:pt x="4320" y="19326"/>
                      <a:pt x="4320" y="19326"/>
                    </a:cubicBezTo>
                    <a:cubicBezTo>
                      <a:pt x="4713" y="19326"/>
                      <a:pt x="4713" y="19326"/>
                      <a:pt x="4713" y="19326"/>
                    </a:cubicBezTo>
                    <a:cubicBezTo>
                      <a:pt x="3927" y="18189"/>
                      <a:pt x="3927" y="18189"/>
                      <a:pt x="3927" y="18189"/>
                    </a:cubicBezTo>
                    <a:cubicBezTo>
                      <a:pt x="3142" y="18189"/>
                      <a:pt x="3142" y="18189"/>
                      <a:pt x="3142" y="18189"/>
                    </a:cubicBezTo>
                    <a:cubicBezTo>
                      <a:pt x="3142" y="18189"/>
                      <a:pt x="3142" y="18189"/>
                      <a:pt x="3142" y="18189"/>
                    </a:cubicBezTo>
                    <a:cubicBezTo>
                      <a:pt x="3142" y="17621"/>
                      <a:pt x="3142" y="17621"/>
                      <a:pt x="3142" y="17621"/>
                    </a:cubicBezTo>
                    <a:cubicBezTo>
                      <a:pt x="2749" y="17053"/>
                      <a:pt x="2749" y="17053"/>
                      <a:pt x="2749" y="17053"/>
                    </a:cubicBezTo>
                    <a:cubicBezTo>
                      <a:pt x="3142" y="16484"/>
                      <a:pt x="3142" y="16484"/>
                      <a:pt x="3142" y="16484"/>
                    </a:cubicBezTo>
                    <a:cubicBezTo>
                      <a:pt x="3535" y="15916"/>
                      <a:pt x="3535" y="15916"/>
                      <a:pt x="3535" y="15916"/>
                    </a:cubicBezTo>
                    <a:cubicBezTo>
                      <a:pt x="3535" y="15347"/>
                      <a:pt x="3535" y="15347"/>
                      <a:pt x="3535" y="15347"/>
                    </a:cubicBezTo>
                    <a:cubicBezTo>
                      <a:pt x="3142" y="15347"/>
                      <a:pt x="3142" y="15347"/>
                      <a:pt x="3142" y="15347"/>
                    </a:cubicBezTo>
                    <a:cubicBezTo>
                      <a:pt x="3142" y="14779"/>
                      <a:pt x="3142" y="14779"/>
                      <a:pt x="3142" y="14779"/>
                    </a:cubicBezTo>
                    <a:cubicBezTo>
                      <a:pt x="3535" y="13642"/>
                      <a:pt x="3535" y="13642"/>
                      <a:pt x="3535" y="13642"/>
                    </a:cubicBezTo>
                    <a:cubicBezTo>
                      <a:pt x="3535" y="13074"/>
                      <a:pt x="3535" y="13074"/>
                      <a:pt x="3535" y="13074"/>
                    </a:cubicBezTo>
                    <a:cubicBezTo>
                      <a:pt x="3142" y="12505"/>
                      <a:pt x="3142" y="12505"/>
                      <a:pt x="3142" y="12505"/>
                    </a:cubicBezTo>
                    <a:cubicBezTo>
                      <a:pt x="2749" y="11368"/>
                      <a:pt x="2749" y="11368"/>
                      <a:pt x="2749" y="11368"/>
                    </a:cubicBezTo>
                    <a:cubicBezTo>
                      <a:pt x="3142" y="11368"/>
                      <a:pt x="3142" y="11368"/>
                      <a:pt x="3142" y="11368"/>
                    </a:cubicBezTo>
                    <a:cubicBezTo>
                      <a:pt x="3535" y="11368"/>
                      <a:pt x="3535" y="11368"/>
                      <a:pt x="3535" y="11368"/>
                    </a:cubicBezTo>
                    <a:cubicBezTo>
                      <a:pt x="3927" y="10800"/>
                      <a:pt x="3927" y="10800"/>
                      <a:pt x="3927" y="10800"/>
                    </a:cubicBezTo>
                    <a:cubicBezTo>
                      <a:pt x="3535" y="10232"/>
                      <a:pt x="3535" y="10232"/>
                      <a:pt x="3535" y="10232"/>
                    </a:cubicBezTo>
                    <a:cubicBezTo>
                      <a:pt x="3927" y="9663"/>
                      <a:pt x="3927" y="9663"/>
                      <a:pt x="3927" y="9663"/>
                    </a:cubicBezTo>
                    <a:cubicBezTo>
                      <a:pt x="3927" y="8526"/>
                      <a:pt x="3927" y="8526"/>
                      <a:pt x="3927" y="8526"/>
                    </a:cubicBezTo>
                    <a:cubicBezTo>
                      <a:pt x="3927" y="7958"/>
                      <a:pt x="3927" y="7958"/>
                      <a:pt x="3927" y="7958"/>
                    </a:cubicBezTo>
                    <a:cubicBezTo>
                      <a:pt x="4713" y="6821"/>
                      <a:pt x="4713" y="6821"/>
                      <a:pt x="4713" y="6821"/>
                    </a:cubicBezTo>
                    <a:cubicBezTo>
                      <a:pt x="4713" y="6821"/>
                      <a:pt x="4713" y="6821"/>
                      <a:pt x="4713" y="6821"/>
                    </a:cubicBezTo>
                    <a:cubicBezTo>
                      <a:pt x="5105" y="6253"/>
                      <a:pt x="5105" y="6253"/>
                      <a:pt x="5105" y="6253"/>
                    </a:cubicBezTo>
                    <a:cubicBezTo>
                      <a:pt x="4713" y="5684"/>
                      <a:pt x="4713" y="5684"/>
                      <a:pt x="4713" y="5684"/>
                    </a:cubicBezTo>
                    <a:cubicBezTo>
                      <a:pt x="4713" y="5116"/>
                      <a:pt x="4713" y="5116"/>
                      <a:pt x="4713" y="5116"/>
                    </a:cubicBezTo>
                    <a:cubicBezTo>
                      <a:pt x="3535" y="5116"/>
                      <a:pt x="3535" y="5116"/>
                      <a:pt x="3535" y="5116"/>
                    </a:cubicBezTo>
                    <a:cubicBezTo>
                      <a:pt x="3535" y="5684"/>
                      <a:pt x="3535" y="5684"/>
                      <a:pt x="3535" y="5684"/>
                    </a:cubicBezTo>
                    <a:cubicBezTo>
                      <a:pt x="2356" y="5116"/>
                      <a:pt x="2356" y="5116"/>
                      <a:pt x="2356" y="5116"/>
                    </a:cubicBezTo>
                    <a:cubicBezTo>
                      <a:pt x="1964" y="5684"/>
                      <a:pt x="1964" y="5684"/>
                      <a:pt x="1964" y="5684"/>
                    </a:cubicBezTo>
                    <a:cubicBezTo>
                      <a:pt x="1571" y="5116"/>
                      <a:pt x="1571" y="5116"/>
                      <a:pt x="1571" y="5116"/>
                    </a:cubicBezTo>
                    <a:cubicBezTo>
                      <a:pt x="1571" y="5116"/>
                      <a:pt x="1571" y="5116"/>
                      <a:pt x="1571" y="5116"/>
                    </a:cubicBezTo>
                    <a:cubicBezTo>
                      <a:pt x="1571" y="4547"/>
                      <a:pt x="1571" y="4547"/>
                      <a:pt x="1571" y="4547"/>
                    </a:cubicBezTo>
                    <a:cubicBezTo>
                      <a:pt x="785" y="5116"/>
                      <a:pt x="785" y="5116"/>
                      <a:pt x="785" y="5116"/>
                    </a:cubicBezTo>
                    <a:cubicBezTo>
                      <a:pt x="785" y="4547"/>
                      <a:pt x="785" y="4547"/>
                      <a:pt x="785" y="4547"/>
                    </a:cubicBezTo>
                    <a:cubicBezTo>
                      <a:pt x="1178" y="4547"/>
                      <a:pt x="1178" y="4547"/>
                      <a:pt x="1178" y="4547"/>
                    </a:cubicBezTo>
                    <a:cubicBezTo>
                      <a:pt x="785" y="3979"/>
                      <a:pt x="785" y="3979"/>
                      <a:pt x="785" y="3979"/>
                    </a:cubicBezTo>
                    <a:cubicBezTo>
                      <a:pt x="1178" y="3979"/>
                      <a:pt x="1178" y="3979"/>
                      <a:pt x="1178" y="3979"/>
                    </a:cubicBezTo>
                    <a:cubicBezTo>
                      <a:pt x="785" y="3979"/>
                      <a:pt x="785" y="3979"/>
                      <a:pt x="785" y="3979"/>
                    </a:cubicBezTo>
                    <a:cubicBezTo>
                      <a:pt x="785" y="3411"/>
                      <a:pt x="785" y="3411"/>
                      <a:pt x="785" y="3411"/>
                    </a:cubicBezTo>
                    <a:cubicBezTo>
                      <a:pt x="785" y="3411"/>
                      <a:pt x="785" y="3411"/>
                      <a:pt x="785" y="3411"/>
                    </a:cubicBezTo>
                    <a:cubicBezTo>
                      <a:pt x="393" y="3411"/>
                      <a:pt x="393" y="3411"/>
                      <a:pt x="393" y="3411"/>
                    </a:cubicBezTo>
                    <a:cubicBezTo>
                      <a:pt x="785" y="2842"/>
                      <a:pt x="785" y="2842"/>
                      <a:pt x="785" y="2842"/>
                    </a:cubicBezTo>
                    <a:cubicBezTo>
                      <a:pt x="393" y="2842"/>
                      <a:pt x="393" y="2842"/>
                      <a:pt x="393" y="2842"/>
                    </a:cubicBezTo>
                    <a:cubicBezTo>
                      <a:pt x="393" y="2842"/>
                      <a:pt x="393" y="2842"/>
                      <a:pt x="393" y="2842"/>
                    </a:cubicBezTo>
                    <a:cubicBezTo>
                      <a:pt x="393" y="2842"/>
                      <a:pt x="393" y="2842"/>
                      <a:pt x="393" y="2842"/>
                    </a:cubicBezTo>
                    <a:cubicBezTo>
                      <a:pt x="0" y="2274"/>
                      <a:pt x="0" y="2274"/>
                      <a:pt x="0" y="2274"/>
                    </a:cubicBezTo>
                    <a:cubicBezTo>
                      <a:pt x="393" y="1705"/>
                      <a:pt x="393" y="1705"/>
                      <a:pt x="393" y="1705"/>
                    </a:cubicBezTo>
                    <a:cubicBezTo>
                      <a:pt x="785" y="1137"/>
                      <a:pt x="785" y="1137"/>
                      <a:pt x="785" y="1137"/>
                    </a:cubicBezTo>
                    <a:cubicBezTo>
                      <a:pt x="1178" y="1705"/>
                      <a:pt x="1178" y="1705"/>
                      <a:pt x="1178" y="1705"/>
                    </a:cubicBezTo>
                    <a:cubicBezTo>
                      <a:pt x="1571" y="1705"/>
                      <a:pt x="1571" y="1705"/>
                      <a:pt x="1571" y="1705"/>
                    </a:cubicBezTo>
                    <a:cubicBezTo>
                      <a:pt x="1964" y="1137"/>
                      <a:pt x="1964" y="1137"/>
                      <a:pt x="1964" y="1137"/>
                    </a:cubicBezTo>
                    <a:cubicBezTo>
                      <a:pt x="1964" y="1137"/>
                      <a:pt x="1964" y="1137"/>
                      <a:pt x="1964" y="1137"/>
                    </a:cubicBezTo>
                    <a:cubicBezTo>
                      <a:pt x="1571" y="568"/>
                      <a:pt x="1571" y="568"/>
                      <a:pt x="1571" y="568"/>
                    </a:cubicBezTo>
                    <a:cubicBezTo>
                      <a:pt x="2356" y="0"/>
                      <a:pt x="2356" y="0"/>
                      <a:pt x="2356" y="0"/>
                    </a:cubicBezTo>
                    <a:cubicBezTo>
                      <a:pt x="2356" y="568"/>
                      <a:pt x="2356" y="568"/>
                      <a:pt x="2356" y="568"/>
                    </a:cubicBezTo>
                    <a:cubicBezTo>
                      <a:pt x="2749" y="0"/>
                      <a:pt x="2749" y="0"/>
                      <a:pt x="2749" y="0"/>
                    </a:cubicBezTo>
                    <a:cubicBezTo>
                      <a:pt x="3142" y="0"/>
                      <a:pt x="3142" y="0"/>
                      <a:pt x="3142" y="0"/>
                    </a:cubicBezTo>
                    <a:cubicBezTo>
                      <a:pt x="3535" y="1137"/>
                      <a:pt x="3535" y="1137"/>
                      <a:pt x="3535" y="1137"/>
                    </a:cubicBezTo>
                    <a:cubicBezTo>
                      <a:pt x="3927" y="568"/>
                      <a:pt x="3927" y="568"/>
                      <a:pt x="3927" y="568"/>
                    </a:cubicBezTo>
                    <a:cubicBezTo>
                      <a:pt x="4320" y="568"/>
                      <a:pt x="4320" y="568"/>
                      <a:pt x="4320" y="568"/>
                    </a:cubicBezTo>
                    <a:cubicBezTo>
                      <a:pt x="4713" y="568"/>
                      <a:pt x="4713" y="568"/>
                      <a:pt x="4713" y="568"/>
                    </a:cubicBezTo>
                    <a:cubicBezTo>
                      <a:pt x="5105" y="568"/>
                      <a:pt x="5105" y="568"/>
                      <a:pt x="5105" y="568"/>
                    </a:cubicBezTo>
                    <a:cubicBezTo>
                      <a:pt x="5498" y="568"/>
                      <a:pt x="5498" y="568"/>
                      <a:pt x="5498" y="568"/>
                    </a:cubicBezTo>
                    <a:cubicBezTo>
                      <a:pt x="5891" y="568"/>
                      <a:pt x="5891" y="568"/>
                      <a:pt x="5891" y="568"/>
                    </a:cubicBezTo>
                    <a:cubicBezTo>
                      <a:pt x="6284" y="568"/>
                      <a:pt x="6284" y="568"/>
                      <a:pt x="6284" y="568"/>
                    </a:cubicBezTo>
                    <a:cubicBezTo>
                      <a:pt x="7462" y="1137"/>
                      <a:pt x="7462" y="1137"/>
                      <a:pt x="7462" y="1137"/>
                    </a:cubicBezTo>
                    <a:cubicBezTo>
                      <a:pt x="7855" y="1137"/>
                      <a:pt x="7855" y="1137"/>
                      <a:pt x="7855" y="1137"/>
                    </a:cubicBezTo>
                    <a:cubicBezTo>
                      <a:pt x="8640" y="568"/>
                      <a:pt x="8640" y="568"/>
                      <a:pt x="8640" y="568"/>
                    </a:cubicBezTo>
                    <a:cubicBezTo>
                      <a:pt x="9425" y="1137"/>
                      <a:pt x="9425" y="1137"/>
                      <a:pt x="9425" y="1137"/>
                    </a:cubicBezTo>
                    <a:cubicBezTo>
                      <a:pt x="9425" y="1137"/>
                      <a:pt x="9425" y="1137"/>
                      <a:pt x="9425" y="1137"/>
                    </a:cubicBezTo>
                    <a:cubicBezTo>
                      <a:pt x="10211" y="1137"/>
                      <a:pt x="10211" y="1137"/>
                      <a:pt x="10211" y="1137"/>
                    </a:cubicBezTo>
                    <a:cubicBezTo>
                      <a:pt x="10604" y="1137"/>
                      <a:pt x="10604" y="1137"/>
                      <a:pt x="10604" y="1137"/>
                    </a:cubicBezTo>
                    <a:cubicBezTo>
                      <a:pt x="10996" y="1137"/>
                      <a:pt x="10996" y="1137"/>
                      <a:pt x="10996" y="1137"/>
                    </a:cubicBezTo>
                    <a:cubicBezTo>
                      <a:pt x="11782" y="1705"/>
                      <a:pt x="11782" y="1705"/>
                      <a:pt x="11782" y="1705"/>
                    </a:cubicBezTo>
                    <a:cubicBezTo>
                      <a:pt x="11782" y="1137"/>
                      <a:pt x="11782" y="1137"/>
                      <a:pt x="11782" y="1137"/>
                    </a:cubicBezTo>
                    <a:cubicBezTo>
                      <a:pt x="12175" y="1137"/>
                      <a:pt x="12175" y="1137"/>
                      <a:pt x="12175" y="1137"/>
                    </a:cubicBezTo>
                    <a:cubicBezTo>
                      <a:pt x="12175" y="1137"/>
                      <a:pt x="12175" y="1137"/>
                      <a:pt x="12175" y="1137"/>
                    </a:cubicBezTo>
                    <a:close/>
                    <a:moveTo>
                      <a:pt x="20815" y="11368"/>
                    </a:moveTo>
                    <a:cubicBezTo>
                      <a:pt x="21207" y="11368"/>
                      <a:pt x="21207" y="11368"/>
                      <a:pt x="21207" y="11368"/>
                    </a:cubicBezTo>
                    <a:cubicBezTo>
                      <a:pt x="21600" y="11368"/>
                      <a:pt x="21600" y="11368"/>
                      <a:pt x="21600" y="11368"/>
                    </a:cubicBezTo>
                    <a:cubicBezTo>
                      <a:pt x="21600" y="11368"/>
                      <a:pt x="21600" y="11368"/>
                      <a:pt x="21600" y="11368"/>
                    </a:cubicBezTo>
                    <a:cubicBezTo>
                      <a:pt x="21207" y="10800"/>
                      <a:pt x="21207" y="10800"/>
                      <a:pt x="21207" y="10800"/>
                    </a:cubicBezTo>
                    <a:cubicBezTo>
                      <a:pt x="20815" y="10800"/>
                      <a:pt x="20815" y="10800"/>
                      <a:pt x="20815" y="10800"/>
                    </a:cubicBezTo>
                    <a:cubicBezTo>
                      <a:pt x="20815" y="11368"/>
                      <a:pt x="20815" y="11368"/>
                      <a:pt x="20815" y="11368"/>
                    </a:cubicBezTo>
                    <a:close/>
                    <a:moveTo>
                      <a:pt x="19636" y="12505"/>
                    </a:moveTo>
                    <a:cubicBezTo>
                      <a:pt x="20029" y="11937"/>
                      <a:pt x="20029" y="11937"/>
                      <a:pt x="20029" y="11937"/>
                    </a:cubicBezTo>
                    <a:cubicBezTo>
                      <a:pt x="20422" y="11368"/>
                      <a:pt x="20422" y="11368"/>
                      <a:pt x="20422" y="11368"/>
                    </a:cubicBezTo>
                    <a:cubicBezTo>
                      <a:pt x="20029" y="11368"/>
                      <a:pt x="20029" y="11368"/>
                      <a:pt x="20029" y="11368"/>
                    </a:cubicBezTo>
                    <a:cubicBezTo>
                      <a:pt x="19636" y="11368"/>
                      <a:pt x="19636" y="11368"/>
                      <a:pt x="19636" y="11368"/>
                    </a:cubicBezTo>
                    <a:cubicBezTo>
                      <a:pt x="19244" y="11937"/>
                      <a:pt x="19244" y="11937"/>
                      <a:pt x="19244" y="11937"/>
                    </a:cubicBezTo>
                    <a:cubicBezTo>
                      <a:pt x="19244" y="12505"/>
                      <a:pt x="19244" y="12505"/>
                      <a:pt x="19244" y="12505"/>
                    </a:cubicBezTo>
                    <a:cubicBezTo>
                      <a:pt x="19244" y="12505"/>
                      <a:pt x="19244" y="12505"/>
                      <a:pt x="19244" y="12505"/>
                    </a:cubicBezTo>
                    <a:cubicBezTo>
                      <a:pt x="19636" y="12505"/>
                      <a:pt x="19636" y="12505"/>
                      <a:pt x="19636" y="12505"/>
                    </a:cubicBezTo>
                    <a:close/>
                    <a:moveTo>
                      <a:pt x="17673" y="14211"/>
                    </a:moveTo>
                    <a:cubicBezTo>
                      <a:pt x="17673" y="13642"/>
                      <a:pt x="17673" y="13642"/>
                      <a:pt x="17673" y="13642"/>
                    </a:cubicBezTo>
                    <a:cubicBezTo>
                      <a:pt x="18065" y="13642"/>
                      <a:pt x="18065" y="13642"/>
                      <a:pt x="18065" y="13642"/>
                    </a:cubicBezTo>
                    <a:cubicBezTo>
                      <a:pt x="17673" y="13074"/>
                      <a:pt x="17673" y="13074"/>
                      <a:pt x="17673" y="13074"/>
                    </a:cubicBezTo>
                    <a:cubicBezTo>
                      <a:pt x="17280" y="13642"/>
                      <a:pt x="17280" y="13642"/>
                      <a:pt x="17280" y="13642"/>
                    </a:cubicBezTo>
                    <a:cubicBezTo>
                      <a:pt x="17280" y="13642"/>
                      <a:pt x="17280" y="13642"/>
                      <a:pt x="17280" y="13642"/>
                    </a:cubicBezTo>
                    <a:lnTo>
                      <a:pt x="17673" y="142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1" name="Freeform 74"/>
              <p:cNvSpPr/>
              <p:nvPr/>
            </p:nvSpPr>
            <p:spPr>
              <a:xfrm>
                <a:off x="4980272" y="2358602"/>
                <a:ext cx="99258" cy="179796"/>
              </a:xfrm>
              <a:custGeom>
                <a:avLst/>
                <a:gdLst/>
                <a:ahLst/>
                <a:cxnLst>
                  <a:cxn ang="0">
                    <a:pos x="wd2" y="hd2"/>
                  </a:cxn>
                  <a:cxn ang="5400000">
                    <a:pos x="wd2" y="hd2"/>
                  </a:cxn>
                  <a:cxn ang="10800000">
                    <a:pos x="wd2" y="hd2"/>
                  </a:cxn>
                  <a:cxn ang="16200000">
                    <a:pos x="wd2" y="hd2"/>
                  </a:cxn>
                </a:cxnLst>
                <a:rect l="0" t="0" r="r" b="b"/>
                <a:pathLst>
                  <a:path w="21600" h="21600" extrusionOk="0">
                    <a:moveTo>
                      <a:pt x="13976" y="20671"/>
                    </a:moveTo>
                    <a:lnTo>
                      <a:pt x="13976" y="19742"/>
                    </a:lnTo>
                    <a:lnTo>
                      <a:pt x="12282" y="19045"/>
                    </a:lnTo>
                    <a:lnTo>
                      <a:pt x="15671" y="17187"/>
                    </a:lnTo>
                    <a:lnTo>
                      <a:pt x="15671" y="16258"/>
                    </a:lnTo>
                    <a:lnTo>
                      <a:pt x="13976" y="16258"/>
                    </a:lnTo>
                    <a:lnTo>
                      <a:pt x="13976" y="15561"/>
                    </a:lnTo>
                    <a:lnTo>
                      <a:pt x="15671" y="13703"/>
                    </a:lnTo>
                    <a:lnTo>
                      <a:pt x="15671" y="13006"/>
                    </a:lnTo>
                    <a:lnTo>
                      <a:pt x="13976" y="12077"/>
                    </a:lnTo>
                    <a:lnTo>
                      <a:pt x="12282" y="10219"/>
                    </a:lnTo>
                    <a:lnTo>
                      <a:pt x="15671" y="10219"/>
                    </a:lnTo>
                    <a:lnTo>
                      <a:pt x="16941" y="9523"/>
                    </a:lnTo>
                    <a:lnTo>
                      <a:pt x="15671" y="8594"/>
                    </a:lnTo>
                    <a:lnTo>
                      <a:pt x="16941" y="7665"/>
                    </a:lnTo>
                    <a:lnTo>
                      <a:pt x="16941" y="5110"/>
                    </a:lnTo>
                    <a:lnTo>
                      <a:pt x="20329" y="3484"/>
                    </a:lnTo>
                    <a:lnTo>
                      <a:pt x="21600" y="2555"/>
                    </a:lnTo>
                    <a:lnTo>
                      <a:pt x="20329" y="1626"/>
                    </a:lnTo>
                    <a:lnTo>
                      <a:pt x="20329" y="929"/>
                    </a:lnTo>
                    <a:lnTo>
                      <a:pt x="15671" y="929"/>
                    </a:lnTo>
                    <a:lnTo>
                      <a:pt x="15671" y="1626"/>
                    </a:lnTo>
                    <a:lnTo>
                      <a:pt x="11012" y="929"/>
                    </a:lnTo>
                    <a:lnTo>
                      <a:pt x="9318" y="1626"/>
                    </a:lnTo>
                    <a:lnTo>
                      <a:pt x="7624" y="929"/>
                    </a:lnTo>
                    <a:lnTo>
                      <a:pt x="7624" y="0"/>
                    </a:lnTo>
                    <a:lnTo>
                      <a:pt x="4659" y="929"/>
                    </a:lnTo>
                    <a:lnTo>
                      <a:pt x="4659" y="6039"/>
                    </a:lnTo>
                    <a:lnTo>
                      <a:pt x="5929" y="6039"/>
                    </a:lnTo>
                    <a:lnTo>
                      <a:pt x="4659" y="6968"/>
                    </a:lnTo>
                    <a:lnTo>
                      <a:pt x="4659" y="8594"/>
                    </a:lnTo>
                    <a:lnTo>
                      <a:pt x="2965" y="10219"/>
                    </a:lnTo>
                    <a:lnTo>
                      <a:pt x="0" y="12077"/>
                    </a:lnTo>
                    <a:lnTo>
                      <a:pt x="0" y="14632"/>
                    </a:lnTo>
                    <a:lnTo>
                      <a:pt x="1271" y="14632"/>
                    </a:lnTo>
                    <a:lnTo>
                      <a:pt x="1271" y="13703"/>
                    </a:lnTo>
                    <a:lnTo>
                      <a:pt x="2965" y="13703"/>
                    </a:lnTo>
                    <a:lnTo>
                      <a:pt x="2965" y="14632"/>
                    </a:lnTo>
                    <a:lnTo>
                      <a:pt x="1271" y="14632"/>
                    </a:lnTo>
                    <a:lnTo>
                      <a:pt x="1271" y="16258"/>
                    </a:lnTo>
                    <a:lnTo>
                      <a:pt x="2965" y="15561"/>
                    </a:lnTo>
                    <a:lnTo>
                      <a:pt x="4659" y="15561"/>
                    </a:lnTo>
                    <a:lnTo>
                      <a:pt x="4659" y="17187"/>
                    </a:lnTo>
                    <a:lnTo>
                      <a:pt x="2965" y="18116"/>
                    </a:lnTo>
                    <a:lnTo>
                      <a:pt x="2965" y="21600"/>
                    </a:lnTo>
                    <a:lnTo>
                      <a:pt x="4659" y="20671"/>
                    </a:lnTo>
                    <a:lnTo>
                      <a:pt x="7624" y="21600"/>
                    </a:lnTo>
                    <a:lnTo>
                      <a:pt x="11012" y="21600"/>
                    </a:lnTo>
                    <a:lnTo>
                      <a:pt x="13976" y="206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2" name="Freeform 75"/>
              <p:cNvSpPr/>
              <p:nvPr/>
            </p:nvSpPr>
            <p:spPr>
              <a:xfrm>
                <a:off x="5852157" y="2366333"/>
                <a:ext cx="272466" cy="243593"/>
              </a:xfrm>
              <a:custGeom>
                <a:avLst/>
                <a:gdLst/>
                <a:ahLst/>
                <a:cxnLst>
                  <a:cxn ang="0">
                    <a:pos x="wd2" y="hd2"/>
                  </a:cxn>
                  <a:cxn ang="5400000">
                    <a:pos x="wd2" y="hd2"/>
                  </a:cxn>
                  <a:cxn ang="10800000">
                    <a:pos x="wd2" y="hd2"/>
                  </a:cxn>
                  <a:cxn ang="16200000">
                    <a:pos x="wd2" y="hd2"/>
                  </a:cxn>
                </a:cxnLst>
                <a:rect l="0" t="0" r="r" b="b"/>
                <a:pathLst>
                  <a:path w="21600" h="21600" extrusionOk="0">
                    <a:moveTo>
                      <a:pt x="15916" y="0"/>
                    </a:moveTo>
                    <a:cubicBezTo>
                      <a:pt x="15916" y="0"/>
                      <a:pt x="15916" y="0"/>
                      <a:pt x="15916" y="0"/>
                    </a:cubicBezTo>
                    <a:cubicBezTo>
                      <a:pt x="15347" y="635"/>
                      <a:pt x="15347" y="635"/>
                      <a:pt x="15347" y="635"/>
                    </a:cubicBezTo>
                    <a:cubicBezTo>
                      <a:pt x="15347" y="1271"/>
                      <a:pt x="15347" y="1271"/>
                      <a:pt x="15347" y="1271"/>
                    </a:cubicBezTo>
                    <a:cubicBezTo>
                      <a:pt x="15347" y="1906"/>
                      <a:pt x="15347" y="1906"/>
                      <a:pt x="15347" y="1906"/>
                    </a:cubicBezTo>
                    <a:cubicBezTo>
                      <a:pt x="15347" y="1906"/>
                      <a:pt x="15347" y="1906"/>
                      <a:pt x="15347" y="1906"/>
                    </a:cubicBezTo>
                    <a:cubicBezTo>
                      <a:pt x="14211" y="1906"/>
                      <a:pt x="14211" y="1906"/>
                      <a:pt x="14211" y="1906"/>
                    </a:cubicBezTo>
                    <a:cubicBezTo>
                      <a:pt x="13642" y="1906"/>
                      <a:pt x="13642" y="1906"/>
                      <a:pt x="13642" y="1906"/>
                    </a:cubicBezTo>
                    <a:cubicBezTo>
                      <a:pt x="13074" y="1906"/>
                      <a:pt x="13074" y="1906"/>
                      <a:pt x="13074" y="1906"/>
                    </a:cubicBezTo>
                    <a:cubicBezTo>
                      <a:pt x="12505" y="1906"/>
                      <a:pt x="12505" y="1906"/>
                      <a:pt x="12505" y="1906"/>
                    </a:cubicBezTo>
                    <a:cubicBezTo>
                      <a:pt x="12505" y="1906"/>
                      <a:pt x="12505" y="1906"/>
                      <a:pt x="12505" y="1906"/>
                    </a:cubicBezTo>
                    <a:cubicBezTo>
                      <a:pt x="11937" y="1906"/>
                      <a:pt x="11937" y="1906"/>
                      <a:pt x="11937" y="1906"/>
                    </a:cubicBezTo>
                    <a:cubicBezTo>
                      <a:pt x="11937" y="1906"/>
                      <a:pt x="11937" y="1906"/>
                      <a:pt x="11937" y="1906"/>
                    </a:cubicBezTo>
                    <a:cubicBezTo>
                      <a:pt x="10800" y="1906"/>
                      <a:pt x="10800" y="1906"/>
                      <a:pt x="10800" y="1906"/>
                    </a:cubicBezTo>
                    <a:cubicBezTo>
                      <a:pt x="10232" y="1271"/>
                      <a:pt x="10232" y="1271"/>
                      <a:pt x="10232" y="1271"/>
                    </a:cubicBezTo>
                    <a:cubicBezTo>
                      <a:pt x="10232" y="1906"/>
                      <a:pt x="10232" y="1906"/>
                      <a:pt x="10232" y="1906"/>
                    </a:cubicBezTo>
                    <a:cubicBezTo>
                      <a:pt x="9095" y="1906"/>
                      <a:pt x="9095" y="1906"/>
                      <a:pt x="9095" y="1906"/>
                    </a:cubicBezTo>
                    <a:cubicBezTo>
                      <a:pt x="8526" y="1906"/>
                      <a:pt x="8526" y="1906"/>
                      <a:pt x="8526" y="1906"/>
                    </a:cubicBezTo>
                    <a:cubicBezTo>
                      <a:pt x="8526" y="1906"/>
                      <a:pt x="8526" y="1906"/>
                      <a:pt x="8526" y="1906"/>
                    </a:cubicBezTo>
                    <a:cubicBezTo>
                      <a:pt x="7958" y="2541"/>
                      <a:pt x="7958" y="2541"/>
                      <a:pt x="7958" y="2541"/>
                    </a:cubicBezTo>
                    <a:cubicBezTo>
                      <a:pt x="7389" y="2541"/>
                      <a:pt x="7389" y="2541"/>
                      <a:pt x="7389" y="2541"/>
                    </a:cubicBezTo>
                    <a:cubicBezTo>
                      <a:pt x="6821" y="2541"/>
                      <a:pt x="6821" y="2541"/>
                      <a:pt x="6821" y="2541"/>
                    </a:cubicBezTo>
                    <a:cubicBezTo>
                      <a:pt x="5684" y="2541"/>
                      <a:pt x="5684" y="2541"/>
                      <a:pt x="5684" y="2541"/>
                    </a:cubicBezTo>
                    <a:cubicBezTo>
                      <a:pt x="5116" y="3176"/>
                      <a:pt x="5116" y="3176"/>
                      <a:pt x="5116" y="3176"/>
                    </a:cubicBezTo>
                    <a:cubicBezTo>
                      <a:pt x="5116" y="3176"/>
                      <a:pt x="5116" y="3176"/>
                      <a:pt x="5116" y="3176"/>
                    </a:cubicBezTo>
                    <a:cubicBezTo>
                      <a:pt x="4547" y="3176"/>
                      <a:pt x="4547" y="3176"/>
                      <a:pt x="4547" y="3176"/>
                    </a:cubicBezTo>
                    <a:cubicBezTo>
                      <a:pt x="3411" y="3812"/>
                      <a:pt x="3411" y="3812"/>
                      <a:pt x="3411" y="3812"/>
                    </a:cubicBezTo>
                    <a:cubicBezTo>
                      <a:pt x="3411" y="4447"/>
                      <a:pt x="3411" y="4447"/>
                      <a:pt x="3411" y="4447"/>
                    </a:cubicBezTo>
                    <a:cubicBezTo>
                      <a:pt x="2842" y="5718"/>
                      <a:pt x="2842" y="5718"/>
                      <a:pt x="2842" y="5718"/>
                    </a:cubicBezTo>
                    <a:cubicBezTo>
                      <a:pt x="1705" y="5718"/>
                      <a:pt x="1705" y="5718"/>
                      <a:pt x="1705" y="5718"/>
                    </a:cubicBezTo>
                    <a:cubicBezTo>
                      <a:pt x="1705" y="6353"/>
                      <a:pt x="1705" y="6353"/>
                      <a:pt x="1705" y="6353"/>
                    </a:cubicBezTo>
                    <a:cubicBezTo>
                      <a:pt x="1705" y="6988"/>
                      <a:pt x="1705" y="6988"/>
                      <a:pt x="1705" y="6988"/>
                    </a:cubicBezTo>
                    <a:cubicBezTo>
                      <a:pt x="1137" y="6988"/>
                      <a:pt x="1137" y="6988"/>
                      <a:pt x="1137" y="6988"/>
                    </a:cubicBezTo>
                    <a:cubicBezTo>
                      <a:pt x="1137" y="7624"/>
                      <a:pt x="1137" y="7624"/>
                      <a:pt x="1137" y="7624"/>
                    </a:cubicBezTo>
                    <a:cubicBezTo>
                      <a:pt x="1137" y="8259"/>
                      <a:pt x="1137" y="8259"/>
                      <a:pt x="1137" y="8259"/>
                    </a:cubicBezTo>
                    <a:cubicBezTo>
                      <a:pt x="2274" y="8894"/>
                      <a:pt x="2274" y="8894"/>
                      <a:pt x="2274" y="8894"/>
                    </a:cubicBezTo>
                    <a:cubicBezTo>
                      <a:pt x="2842" y="9529"/>
                      <a:pt x="2842" y="9529"/>
                      <a:pt x="2842" y="9529"/>
                    </a:cubicBezTo>
                    <a:cubicBezTo>
                      <a:pt x="2842" y="9529"/>
                      <a:pt x="2842" y="9529"/>
                      <a:pt x="2842" y="9529"/>
                    </a:cubicBezTo>
                    <a:cubicBezTo>
                      <a:pt x="2842" y="9529"/>
                      <a:pt x="2842" y="9529"/>
                      <a:pt x="2842" y="9529"/>
                    </a:cubicBezTo>
                    <a:cubicBezTo>
                      <a:pt x="3411" y="10800"/>
                      <a:pt x="3411" y="10800"/>
                      <a:pt x="3411" y="10800"/>
                    </a:cubicBezTo>
                    <a:cubicBezTo>
                      <a:pt x="3979" y="11435"/>
                      <a:pt x="3979" y="11435"/>
                      <a:pt x="3979" y="11435"/>
                    </a:cubicBezTo>
                    <a:cubicBezTo>
                      <a:pt x="3979" y="11435"/>
                      <a:pt x="3979" y="11435"/>
                      <a:pt x="3979" y="11435"/>
                    </a:cubicBezTo>
                    <a:cubicBezTo>
                      <a:pt x="4547" y="11435"/>
                      <a:pt x="4547" y="11435"/>
                      <a:pt x="4547" y="11435"/>
                    </a:cubicBezTo>
                    <a:cubicBezTo>
                      <a:pt x="5116" y="11435"/>
                      <a:pt x="5116" y="11435"/>
                      <a:pt x="5116" y="11435"/>
                    </a:cubicBezTo>
                    <a:cubicBezTo>
                      <a:pt x="5684" y="11435"/>
                      <a:pt x="5684" y="11435"/>
                      <a:pt x="5684" y="11435"/>
                    </a:cubicBezTo>
                    <a:cubicBezTo>
                      <a:pt x="5684" y="11435"/>
                      <a:pt x="5684" y="11435"/>
                      <a:pt x="5684" y="11435"/>
                    </a:cubicBezTo>
                    <a:cubicBezTo>
                      <a:pt x="6253" y="11435"/>
                      <a:pt x="6253" y="11435"/>
                      <a:pt x="6253" y="11435"/>
                    </a:cubicBezTo>
                    <a:cubicBezTo>
                      <a:pt x="6821" y="11435"/>
                      <a:pt x="6821" y="11435"/>
                      <a:pt x="6821" y="11435"/>
                    </a:cubicBezTo>
                    <a:cubicBezTo>
                      <a:pt x="7389" y="11435"/>
                      <a:pt x="7389" y="11435"/>
                      <a:pt x="7389" y="11435"/>
                    </a:cubicBezTo>
                    <a:cubicBezTo>
                      <a:pt x="7389" y="12071"/>
                      <a:pt x="7389" y="12071"/>
                      <a:pt x="7389" y="12071"/>
                    </a:cubicBezTo>
                    <a:cubicBezTo>
                      <a:pt x="7389" y="12071"/>
                      <a:pt x="7389" y="12071"/>
                      <a:pt x="7389" y="12071"/>
                    </a:cubicBezTo>
                    <a:cubicBezTo>
                      <a:pt x="7958" y="12071"/>
                      <a:pt x="7958" y="12071"/>
                      <a:pt x="7958" y="12071"/>
                    </a:cubicBezTo>
                    <a:cubicBezTo>
                      <a:pt x="8526" y="12071"/>
                      <a:pt x="8526" y="12071"/>
                      <a:pt x="8526" y="12071"/>
                    </a:cubicBezTo>
                    <a:cubicBezTo>
                      <a:pt x="7958" y="12706"/>
                      <a:pt x="7958" y="12706"/>
                      <a:pt x="7958" y="12706"/>
                    </a:cubicBezTo>
                    <a:cubicBezTo>
                      <a:pt x="7958" y="12706"/>
                      <a:pt x="7958" y="12706"/>
                      <a:pt x="7958" y="12706"/>
                    </a:cubicBezTo>
                    <a:cubicBezTo>
                      <a:pt x="7389" y="12706"/>
                      <a:pt x="7389" y="12706"/>
                      <a:pt x="7389" y="12706"/>
                    </a:cubicBezTo>
                    <a:cubicBezTo>
                      <a:pt x="6821" y="12071"/>
                      <a:pt x="6821" y="12071"/>
                      <a:pt x="6821" y="12071"/>
                    </a:cubicBezTo>
                    <a:cubicBezTo>
                      <a:pt x="5684" y="11435"/>
                      <a:pt x="5684" y="11435"/>
                      <a:pt x="5684" y="11435"/>
                    </a:cubicBezTo>
                    <a:cubicBezTo>
                      <a:pt x="5684" y="12071"/>
                      <a:pt x="5684" y="12071"/>
                      <a:pt x="5684" y="12071"/>
                    </a:cubicBezTo>
                    <a:cubicBezTo>
                      <a:pt x="5116" y="12071"/>
                      <a:pt x="5116" y="12071"/>
                      <a:pt x="5116" y="12071"/>
                    </a:cubicBezTo>
                    <a:cubicBezTo>
                      <a:pt x="4547" y="12071"/>
                      <a:pt x="4547" y="12071"/>
                      <a:pt x="4547" y="12071"/>
                    </a:cubicBezTo>
                    <a:cubicBezTo>
                      <a:pt x="3979" y="12071"/>
                      <a:pt x="3979" y="12071"/>
                      <a:pt x="3979" y="12071"/>
                    </a:cubicBezTo>
                    <a:cubicBezTo>
                      <a:pt x="3979" y="12706"/>
                      <a:pt x="3979" y="12706"/>
                      <a:pt x="3979" y="12706"/>
                    </a:cubicBezTo>
                    <a:cubicBezTo>
                      <a:pt x="3979" y="12706"/>
                      <a:pt x="3979" y="12706"/>
                      <a:pt x="3979" y="12706"/>
                    </a:cubicBezTo>
                    <a:cubicBezTo>
                      <a:pt x="4547" y="13341"/>
                      <a:pt x="4547" y="13341"/>
                      <a:pt x="4547" y="13341"/>
                    </a:cubicBezTo>
                    <a:cubicBezTo>
                      <a:pt x="5116" y="13976"/>
                      <a:pt x="5116" y="13976"/>
                      <a:pt x="5116" y="13976"/>
                    </a:cubicBezTo>
                    <a:cubicBezTo>
                      <a:pt x="5684" y="13976"/>
                      <a:pt x="5684" y="13976"/>
                      <a:pt x="5684" y="13976"/>
                    </a:cubicBezTo>
                    <a:cubicBezTo>
                      <a:pt x="5684" y="14612"/>
                      <a:pt x="5684" y="14612"/>
                      <a:pt x="5684" y="14612"/>
                    </a:cubicBezTo>
                    <a:cubicBezTo>
                      <a:pt x="5116" y="14612"/>
                      <a:pt x="5116" y="14612"/>
                      <a:pt x="5116" y="14612"/>
                    </a:cubicBezTo>
                    <a:cubicBezTo>
                      <a:pt x="5116" y="15247"/>
                      <a:pt x="5116" y="15247"/>
                      <a:pt x="5116" y="15247"/>
                    </a:cubicBezTo>
                    <a:cubicBezTo>
                      <a:pt x="5684" y="15882"/>
                      <a:pt x="5684" y="15882"/>
                      <a:pt x="5684" y="15882"/>
                    </a:cubicBezTo>
                    <a:cubicBezTo>
                      <a:pt x="6253" y="16518"/>
                      <a:pt x="6253" y="16518"/>
                      <a:pt x="6253" y="16518"/>
                    </a:cubicBezTo>
                    <a:cubicBezTo>
                      <a:pt x="6253" y="15882"/>
                      <a:pt x="6253" y="15882"/>
                      <a:pt x="6253" y="15882"/>
                    </a:cubicBezTo>
                    <a:cubicBezTo>
                      <a:pt x="6253" y="15882"/>
                      <a:pt x="6253" y="15882"/>
                      <a:pt x="6253" y="15882"/>
                    </a:cubicBezTo>
                    <a:cubicBezTo>
                      <a:pt x="6253" y="15247"/>
                      <a:pt x="6253" y="15247"/>
                      <a:pt x="6253" y="15247"/>
                    </a:cubicBezTo>
                    <a:cubicBezTo>
                      <a:pt x="6253" y="15882"/>
                      <a:pt x="6253" y="15882"/>
                      <a:pt x="6253" y="15882"/>
                    </a:cubicBezTo>
                    <a:cubicBezTo>
                      <a:pt x="7389" y="15882"/>
                      <a:pt x="7389" y="15882"/>
                      <a:pt x="7389" y="15882"/>
                    </a:cubicBezTo>
                    <a:cubicBezTo>
                      <a:pt x="7389" y="16518"/>
                      <a:pt x="7389" y="16518"/>
                      <a:pt x="7389" y="16518"/>
                    </a:cubicBezTo>
                    <a:cubicBezTo>
                      <a:pt x="7389" y="17153"/>
                      <a:pt x="7389" y="17153"/>
                      <a:pt x="7389" y="17153"/>
                    </a:cubicBezTo>
                    <a:cubicBezTo>
                      <a:pt x="7389" y="17153"/>
                      <a:pt x="7389" y="17153"/>
                      <a:pt x="7389" y="17153"/>
                    </a:cubicBezTo>
                    <a:cubicBezTo>
                      <a:pt x="7389" y="16518"/>
                      <a:pt x="7389" y="16518"/>
                      <a:pt x="7389" y="16518"/>
                    </a:cubicBezTo>
                    <a:cubicBezTo>
                      <a:pt x="7958" y="15882"/>
                      <a:pt x="7958" y="15882"/>
                      <a:pt x="7958" y="15882"/>
                    </a:cubicBezTo>
                    <a:cubicBezTo>
                      <a:pt x="7958" y="15882"/>
                      <a:pt x="7958" y="15882"/>
                      <a:pt x="7958" y="15882"/>
                    </a:cubicBezTo>
                    <a:cubicBezTo>
                      <a:pt x="8526" y="16518"/>
                      <a:pt x="8526" y="16518"/>
                      <a:pt x="8526" y="16518"/>
                    </a:cubicBezTo>
                    <a:cubicBezTo>
                      <a:pt x="9095" y="17153"/>
                      <a:pt x="9095" y="17153"/>
                      <a:pt x="9095" y="17153"/>
                    </a:cubicBezTo>
                    <a:cubicBezTo>
                      <a:pt x="8526" y="16518"/>
                      <a:pt x="8526" y="16518"/>
                      <a:pt x="8526" y="16518"/>
                    </a:cubicBezTo>
                    <a:cubicBezTo>
                      <a:pt x="9095" y="15882"/>
                      <a:pt x="9095" y="15882"/>
                      <a:pt x="9095" y="15882"/>
                    </a:cubicBezTo>
                    <a:cubicBezTo>
                      <a:pt x="8526" y="15882"/>
                      <a:pt x="8526" y="15882"/>
                      <a:pt x="8526" y="15882"/>
                    </a:cubicBezTo>
                    <a:cubicBezTo>
                      <a:pt x="7958" y="14612"/>
                      <a:pt x="7958" y="14612"/>
                      <a:pt x="7958" y="14612"/>
                    </a:cubicBezTo>
                    <a:cubicBezTo>
                      <a:pt x="7958" y="13976"/>
                      <a:pt x="7958" y="13976"/>
                      <a:pt x="7958" y="13976"/>
                    </a:cubicBezTo>
                    <a:cubicBezTo>
                      <a:pt x="7958" y="13976"/>
                      <a:pt x="7958" y="13976"/>
                      <a:pt x="7958" y="13976"/>
                    </a:cubicBezTo>
                    <a:cubicBezTo>
                      <a:pt x="7958" y="13976"/>
                      <a:pt x="7958" y="13976"/>
                      <a:pt x="7958" y="13976"/>
                    </a:cubicBezTo>
                    <a:cubicBezTo>
                      <a:pt x="8526" y="14612"/>
                      <a:pt x="8526" y="14612"/>
                      <a:pt x="8526" y="14612"/>
                    </a:cubicBezTo>
                    <a:cubicBezTo>
                      <a:pt x="8526" y="14612"/>
                      <a:pt x="8526" y="14612"/>
                      <a:pt x="8526" y="14612"/>
                    </a:cubicBezTo>
                    <a:cubicBezTo>
                      <a:pt x="8526" y="14612"/>
                      <a:pt x="8526" y="14612"/>
                      <a:pt x="8526" y="14612"/>
                    </a:cubicBezTo>
                    <a:cubicBezTo>
                      <a:pt x="9095" y="14612"/>
                      <a:pt x="9095" y="14612"/>
                      <a:pt x="9095" y="14612"/>
                    </a:cubicBezTo>
                    <a:cubicBezTo>
                      <a:pt x="9663" y="14612"/>
                      <a:pt x="9663" y="14612"/>
                      <a:pt x="9663" y="14612"/>
                    </a:cubicBezTo>
                    <a:cubicBezTo>
                      <a:pt x="9663" y="14612"/>
                      <a:pt x="9663" y="14612"/>
                      <a:pt x="9663" y="14612"/>
                    </a:cubicBezTo>
                    <a:cubicBezTo>
                      <a:pt x="9663" y="13976"/>
                      <a:pt x="9663" y="13976"/>
                      <a:pt x="9663" y="13976"/>
                    </a:cubicBezTo>
                    <a:cubicBezTo>
                      <a:pt x="9663" y="13976"/>
                      <a:pt x="9663" y="13976"/>
                      <a:pt x="9663" y="13976"/>
                    </a:cubicBezTo>
                    <a:cubicBezTo>
                      <a:pt x="9095" y="13976"/>
                      <a:pt x="9095" y="13976"/>
                      <a:pt x="9095" y="13976"/>
                    </a:cubicBezTo>
                    <a:cubicBezTo>
                      <a:pt x="8526" y="13976"/>
                      <a:pt x="8526" y="13976"/>
                      <a:pt x="8526" y="13976"/>
                    </a:cubicBezTo>
                    <a:cubicBezTo>
                      <a:pt x="8526" y="13341"/>
                      <a:pt x="8526" y="13341"/>
                      <a:pt x="8526" y="13341"/>
                    </a:cubicBezTo>
                    <a:cubicBezTo>
                      <a:pt x="8526" y="13341"/>
                      <a:pt x="8526" y="13341"/>
                      <a:pt x="8526" y="13341"/>
                    </a:cubicBezTo>
                    <a:cubicBezTo>
                      <a:pt x="8526" y="12706"/>
                      <a:pt x="8526" y="12706"/>
                      <a:pt x="8526" y="12706"/>
                    </a:cubicBezTo>
                    <a:cubicBezTo>
                      <a:pt x="9095" y="12706"/>
                      <a:pt x="9095" y="12706"/>
                      <a:pt x="9095" y="12706"/>
                    </a:cubicBezTo>
                    <a:cubicBezTo>
                      <a:pt x="9663" y="12706"/>
                      <a:pt x="9663" y="12706"/>
                      <a:pt x="9663" y="12706"/>
                    </a:cubicBezTo>
                    <a:cubicBezTo>
                      <a:pt x="10232" y="13341"/>
                      <a:pt x="10232" y="13341"/>
                      <a:pt x="10232" y="13341"/>
                    </a:cubicBezTo>
                    <a:cubicBezTo>
                      <a:pt x="10232" y="13341"/>
                      <a:pt x="10232" y="13341"/>
                      <a:pt x="10232" y="13341"/>
                    </a:cubicBezTo>
                    <a:cubicBezTo>
                      <a:pt x="10800" y="13341"/>
                      <a:pt x="10800" y="13341"/>
                      <a:pt x="10800" y="13341"/>
                    </a:cubicBezTo>
                    <a:cubicBezTo>
                      <a:pt x="10800" y="13341"/>
                      <a:pt x="10800" y="13341"/>
                      <a:pt x="10800" y="13341"/>
                    </a:cubicBezTo>
                    <a:cubicBezTo>
                      <a:pt x="10232" y="12706"/>
                      <a:pt x="10232" y="12706"/>
                      <a:pt x="10232" y="12706"/>
                    </a:cubicBezTo>
                    <a:cubicBezTo>
                      <a:pt x="10800" y="12071"/>
                      <a:pt x="10800" y="12071"/>
                      <a:pt x="10800" y="12071"/>
                    </a:cubicBezTo>
                    <a:cubicBezTo>
                      <a:pt x="10232" y="11435"/>
                      <a:pt x="10232" y="11435"/>
                      <a:pt x="10232" y="11435"/>
                    </a:cubicBezTo>
                    <a:cubicBezTo>
                      <a:pt x="9095" y="10800"/>
                      <a:pt x="9095" y="10800"/>
                      <a:pt x="9095" y="10800"/>
                    </a:cubicBezTo>
                    <a:cubicBezTo>
                      <a:pt x="9095" y="10800"/>
                      <a:pt x="9095" y="10800"/>
                      <a:pt x="9095" y="10800"/>
                    </a:cubicBezTo>
                    <a:cubicBezTo>
                      <a:pt x="8526" y="10165"/>
                      <a:pt x="8526" y="10165"/>
                      <a:pt x="8526" y="10165"/>
                    </a:cubicBezTo>
                    <a:cubicBezTo>
                      <a:pt x="8526" y="10800"/>
                      <a:pt x="8526" y="10800"/>
                      <a:pt x="8526" y="10800"/>
                    </a:cubicBezTo>
                    <a:cubicBezTo>
                      <a:pt x="7958" y="10165"/>
                      <a:pt x="7958" y="10165"/>
                      <a:pt x="7958" y="10165"/>
                    </a:cubicBezTo>
                    <a:cubicBezTo>
                      <a:pt x="7389" y="10165"/>
                      <a:pt x="7389" y="10165"/>
                      <a:pt x="7389" y="10165"/>
                    </a:cubicBezTo>
                    <a:cubicBezTo>
                      <a:pt x="7389" y="9529"/>
                      <a:pt x="7389" y="9529"/>
                      <a:pt x="7389" y="9529"/>
                    </a:cubicBezTo>
                    <a:cubicBezTo>
                      <a:pt x="7958" y="9529"/>
                      <a:pt x="7958" y="9529"/>
                      <a:pt x="7958" y="9529"/>
                    </a:cubicBezTo>
                    <a:cubicBezTo>
                      <a:pt x="7958" y="9529"/>
                      <a:pt x="7958" y="9529"/>
                      <a:pt x="7958" y="9529"/>
                    </a:cubicBezTo>
                    <a:cubicBezTo>
                      <a:pt x="7958" y="8894"/>
                      <a:pt x="7958" y="8894"/>
                      <a:pt x="7958" y="8894"/>
                    </a:cubicBezTo>
                    <a:cubicBezTo>
                      <a:pt x="7389" y="8894"/>
                      <a:pt x="7389" y="8894"/>
                      <a:pt x="7389" y="8894"/>
                    </a:cubicBezTo>
                    <a:cubicBezTo>
                      <a:pt x="7958" y="8259"/>
                      <a:pt x="7958" y="8259"/>
                      <a:pt x="7958" y="8259"/>
                    </a:cubicBezTo>
                    <a:cubicBezTo>
                      <a:pt x="7958" y="8259"/>
                      <a:pt x="7958" y="8259"/>
                      <a:pt x="7958" y="8259"/>
                    </a:cubicBezTo>
                    <a:cubicBezTo>
                      <a:pt x="7958" y="8259"/>
                      <a:pt x="7958" y="8259"/>
                      <a:pt x="7958" y="8259"/>
                    </a:cubicBezTo>
                    <a:cubicBezTo>
                      <a:pt x="8526" y="8894"/>
                      <a:pt x="8526" y="8894"/>
                      <a:pt x="8526" y="8894"/>
                    </a:cubicBezTo>
                    <a:cubicBezTo>
                      <a:pt x="8526" y="8894"/>
                      <a:pt x="8526" y="8894"/>
                      <a:pt x="8526" y="8894"/>
                    </a:cubicBezTo>
                    <a:cubicBezTo>
                      <a:pt x="8526" y="8894"/>
                      <a:pt x="8526" y="8894"/>
                      <a:pt x="8526" y="8894"/>
                    </a:cubicBezTo>
                    <a:cubicBezTo>
                      <a:pt x="8526" y="8894"/>
                      <a:pt x="8526" y="8894"/>
                      <a:pt x="8526" y="8894"/>
                    </a:cubicBezTo>
                    <a:cubicBezTo>
                      <a:pt x="8526" y="8259"/>
                      <a:pt x="8526" y="8259"/>
                      <a:pt x="8526" y="8259"/>
                    </a:cubicBezTo>
                    <a:cubicBezTo>
                      <a:pt x="8526" y="8259"/>
                      <a:pt x="8526" y="8259"/>
                      <a:pt x="8526" y="8259"/>
                    </a:cubicBezTo>
                    <a:cubicBezTo>
                      <a:pt x="7958" y="6988"/>
                      <a:pt x="7958" y="6988"/>
                      <a:pt x="7958" y="6988"/>
                    </a:cubicBezTo>
                    <a:cubicBezTo>
                      <a:pt x="7389" y="6988"/>
                      <a:pt x="7389" y="6988"/>
                      <a:pt x="7389" y="6988"/>
                    </a:cubicBezTo>
                    <a:cubicBezTo>
                      <a:pt x="7389" y="6353"/>
                      <a:pt x="7389" y="6353"/>
                      <a:pt x="7389" y="6353"/>
                    </a:cubicBezTo>
                    <a:cubicBezTo>
                      <a:pt x="6821" y="6353"/>
                      <a:pt x="6821" y="6353"/>
                      <a:pt x="6821" y="6353"/>
                    </a:cubicBezTo>
                    <a:cubicBezTo>
                      <a:pt x="6821" y="5718"/>
                      <a:pt x="6821" y="5718"/>
                      <a:pt x="6821" y="5718"/>
                    </a:cubicBezTo>
                    <a:cubicBezTo>
                      <a:pt x="6821" y="5082"/>
                      <a:pt x="6821" y="5082"/>
                      <a:pt x="6821" y="5082"/>
                    </a:cubicBezTo>
                    <a:cubicBezTo>
                      <a:pt x="7389" y="4447"/>
                      <a:pt x="7389" y="4447"/>
                      <a:pt x="7389" y="4447"/>
                    </a:cubicBezTo>
                    <a:cubicBezTo>
                      <a:pt x="7958" y="4447"/>
                      <a:pt x="7958" y="4447"/>
                      <a:pt x="7958" y="4447"/>
                    </a:cubicBezTo>
                    <a:cubicBezTo>
                      <a:pt x="7958" y="4447"/>
                      <a:pt x="7958" y="4447"/>
                      <a:pt x="7958" y="4447"/>
                    </a:cubicBezTo>
                    <a:cubicBezTo>
                      <a:pt x="7389" y="4447"/>
                      <a:pt x="7389" y="4447"/>
                      <a:pt x="7389" y="4447"/>
                    </a:cubicBezTo>
                    <a:cubicBezTo>
                      <a:pt x="7389" y="5082"/>
                      <a:pt x="7389" y="5082"/>
                      <a:pt x="7389" y="5082"/>
                    </a:cubicBezTo>
                    <a:cubicBezTo>
                      <a:pt x="8526" y="5082"/>
                      <a:pt x="8526" y="5082"/>
                      <a:pt x="8526" y="5082"/>
                    </a:cubicBezTo>
                    <a:cubicBezTo>
                      <a:pt x="8526" y="5718"/>
                      <a:pt x="8526" y="5718"/>
                      <a:pt x="8526" y="5718"/>
                    </a:cubicBezTo>
                    <a:cubicBezTo>
                      <a:pt x="9095" y="6353"/>
                      <a:pt x="9095" y="6353"/>
                      <a:pt x="9095" y="6353"/>
                    </a:cubicBezTo>
                    <a:cubicBezTo>
                      <a:pt x="9663" y="6353"/>
                      <a:pt x="9663" y="6353"/>
                      <a:pt x="9663" y="6353"/>
                    </a:cubicBezTo>
                    <a:cubicBezTo>
                      <a:pt x="9095" y="5718"/>
                      <a:pt x="9095" y="5718"/>
                      <a:pt x="9095" y="5718"/>
                    </a:cubicBezTo>
                    <a:cubicBezTo>
                      <a:pt x="9095" y="5718"/>
                      <a:pt x="9095" y="5718"/>
                      <a:pt x="9095" y="5718"/>
                    </a:cubicBezTo>
                    <a:cubicBezTo>
                      <a:pt x="9095" y="5082"/>
                      <a:pt x="9095" y="5082"/>
                      <a:pt x="9095" y="5082"/>
                    </a:cubicBezTo>
                    <a:cubicBezTo>
                      <a:pt x="9663" y="5718"/>
                      <a:pt x="9663" y="5718"/>
                      <a:pt x="9663" y="5718"/>
                    </a:cubicBezTo>
                    <a:cubicBezTo>
                      <a:pt x="9663" y="5718"/>
                      <a:pt x="9663" y="5718"/>
                      <a:pt x="9663" y="5718"/>
                    </a:cubicBezTo>
                    <a:cubicBezTo>
                      <a:pt x="10232" y="6353"/>
                      <a:pt x="10232" y="6353"/>
                      <a:pt x="10232" y="6353"/>
                    </a:cubicBezTo>
                    <a:cubicBezTo>
                      <a:pt x="10232" y="5718"/>
                      <a:pt x="10232" y="5718"/>
                      <a:pt x="10232" y="5718"/>
                    </a:cubicBezTo>
                    <a:cubicBezTo>
                      <a:pt x="10232" y="5718"/>
                      <a:pt x="10232" y="5718"/>
                      <a:pt x="10232" y="5718"/>
                    </a:cubicBezTo>
                    <a:cubicBezTo>
                      <a:pt x="9663" y="5082"/>
                      <a:pt x="9663" y="5082"/>
                      <a:pt x="9663" y="5082"/>
                    </a:cubicBezTo>
                    <a:cubicBezTo>
                      <a:pt x="9663" y="5082"/>
                      <a:pt x="9663" y="5082"/>
                      <a:pt x="9663" y="5082"/>
                    </a:cubicBezTo>
                    <a:cubicBezTo>
                      <a:pt x="10800" y="5082"/>
                      <a:pt x="10800" y="5082"/>
                      <a:pt x="10800" y="5082"/>
                    </a:cubicBezTo>
                    <a:cubicBezTo>
                      <a:pt x="10800" y="5718"/>
                      <a:pt x="10800" y="5718"/>
                      <a:pt x="10800" y="5718"/>
                    </a:cubicBezTo>
                    <a:cubicBezTo>
                      <a:pt x="11368" y="5082"/>
                      <a:pt x="11368" y="5082"/>
                      <a:pt x="11368" y="5082"/>
                    </a:cubicBezTo>
                    <a:cubicBezTo>
                      <a:pt x="10800" y="5082"/>
                      <a:pt x="10800" y="5082"/>
                      <a:pt x="10800" y="5082"/>
                    </a:cubicBezTo>
                    <a:cubicBezTo>
                      <a:pt x="10232" y="4447"/>
                      <a:pt x="10232" y="4447"/>
                      <a:pt x="10232" y="4447"/>
                    </a:cubicBezTo>
                    <a:cubicBezTo>
                      <a:pt x="9663" y="4447"/>
                      <a:pt x="9663" y="4447"/>
                      <a:pt x="9663" y="4447"/>
                    </a:cubicBezTo>
                    <a:cubicBezTo>
                      <a:pt x="9663" y="3812"/>
                      <a:pt x="9663" y="3812"/>
                      <a:pt x="9663" y="3812"/>
                    </a:cubicBezTo>
                    <a:cubicBezTo>
                      <a:pt x="10232" y="3812"/>
                      <a:pt x="10232" y="3812"/>
                      <a:pt x="10232" y="3812"/>
                    </a:cubicBezTo>
                    <a:cubicBezTo>
                      <a:pt x="10800" y="3812"/>
                      <a:pt x="10800" y="3812"/>
                      <a:pt x="10800" y="3812"/>
                    </a:cubicBezTo>
                    <a:cubicBezTo>
                      <a:pt x="10800" y="3176"/>
                      <a:pt x="10800" y="3176"/>
                      <a:pt x="10800" y="3176"/>
                    </a:cubicBezTo>
                    <a:cubicBezTo>
                      <a:pt x="11368" y="3176"/>
                      <a:pt x="11368" y="3176"/>
                      <a:pt x="11368" y="3176"/>
                    </a:cubicBezTo>
                    <a:cubicBezTo>
                      <a:pt x="11937" y="3176"/>
                      <a:pt x="11937" y="3176"/>
                      <a:pt x="11937" y="3176"/>
                    </a:cubicBezTo>
                    <a:cubicBezTo>
                      <a:pt x="12505" y="3176"/>
                      <a:pt x="12505" y="3176"/>
                      <a:pt x="12505" y="3176"/>
                    </a:cubicBezTo>
                    <a:cubicBezTo>
                      <a:pt x="12505" y="3176"/>
                      <a:pt x="12505" y="3176"/>
                      <a:pt x="12505" y="3176"/>
                    </a:cubicBezTo>
                    <a:cubicBezTo>
                      <a:pt x="12505" y="2541"/>
                      <a:pt x="12505" y="2541"/>
                      <a:pt x="12505" y="2541"/>
                    </a:cubicBezTo>
                    <a:cubicBezTo>
                      <a:pt x="13074" y="2541"/>
                      <a:pt x="13074" y="2541"/>
                      <a:pt x="13074" y="2541"/>
                    </a:cubicBezTo>
                    <a:cubicBezTo>
                      <a:pt x="13074" y="3176"/>
                      <a:pt x="13074" y="3176"/>
                      <a:pt x="13074" y="3176"/>
                    </a:cubicBezTo>
                    <a:cubicBezTo>
                      <a:pt x="14211" y="3176"/>
                      <a:pt x="14211" y="3176"/>
                      <a:pt x="14211" y="3176"/>
                    </a:cubicBezTo>
                    <a:cubicBezTo>
                      <a:pt x="15347" y="3176"/>
                      <a:pt x="15347" y="3176"/>
                      <a:pt x="15347" y="3176"/>
                    </a:cubicBezTo>
                    <a:cubicBezTo>
                      <a:pt x="15916" y="3176"/>
                      <a:pt x="15916" y="3176"/>
                      <a:pt x="15916" y="3176"/>
                    </a:cubicBezTo>
                    <a:cubicBezTo>
                      <a:pt x="15916" y="2541"/>
                      <a:pt x="15916" y="2541"/>
                      <a:pt x="15916" y="2541"/>
                    </a:cubicBezTo>
                    <a:cubicBezTo>
                      <a:pt x="15916" y="1906"/>
                      <a:pt x="15916" y="1906"/>
                      <a:pt x="15916" y="1906"/>
                    </a:cubicBezTo>
                    <a:cubicBezTo>
                      <a:pt x="16484" y="1906"/>
                      <a:pt x="16484" y="1906"/>
                      <a:pt x="16484" y="1906"/>
                    </a:cubicBezTo>
                    <a:cubicBezTo>
                      <a:pt x="16484" y="1271"/>
                      <a:pt x="16484" y="1271"/>
                      <a:pt x="16484" y="1271"/>
                    </a:cubicBezTo>
                    <a:cubicBezTo>
                      <a:pt x="15916" y="635"/>
                      <a:pt x="15916" y="635"/>
                      <a:pt x="15916" y="635"/>
                    </a:cubicBezTo>
                    <a:cubicBezTo>
                      <a:pt x="15916" y="0"/>
                      <a:pt x="15916" y="0"/>
                      <a:pt x="15916" y="0"/>
                    </a:cubicBezTo>
                    <a:close/>
                    <a:moveTo>
                      <a:pt x="10232" y="19694"/>
                    </a:moveTo>
                    <a:cubicBezTo>
                      <a:pt x="10232" y="19694"/>
                      <a:pt x="10232" y="19694"/>
                      <a:pt x="10232" y="19694"/>
                    </a:cubicBezTo>
                    <a:cubicBezTo>
                      <a:pt x="10232" y="19694"/>
                      <a:pt x="10232" y="19694"/>
                      <a:pt x="10232" y="19694"/>
                    </a:cubicBezTo>
                    <a:cubicBezTo>
                      <a:pt x="10232" y="20329"/>
                      <a:pt x="10232" y="20329"/>
                      <a:pt x="10232" y="20329"/>
                    </a:cubicBezTo>
                    <a:cubicBezTo>
                      <a:pt x="10232" y="20965"/>
                      <a:pt x="10232" y="20965"/>
                      <a:pt x="10232" y="20965"/>
                    </a:cubicBezTo>
                    <a:cubicBezTo>
                      <a:pt x="10800" y="20965"/>
                      <a:pt x="10800" y="20965"/>
                      <a:pt x="10800" y="20965"/>
                    </a:cubicBezTo>
                    <a:cubicBezTo>
                      <a:pt x="11368" y="20965"/>
                      <a:pt x="11368" y="20965"/>
                      <a:pt x="11368" y="20965"/>
                    </a:cubicBezTo>
                    <a:cubicBezTo>
                      <a:pt x="11937" y="20965"/>
                      <a:pt x="11937" y="20965"/>
                      <a:pt x="11937" y="20965"/>
                    </a:cubicBezTo>
                    <a:cubicBezTo>
                      <a:pt x="11937" y="20965"/>
                      <a:pt x="11937" y="20965"/>
                      <a:pt x="11937" y="20965"/>
                    </a:cubicBezTo>
                    <a:cubicBezTo>
                      <a:pt x="12505" y="20965"/>
                      <a:pt x="12505" y="20965"/>
                      <a:pt x="12505" y="20965"/>
                    </a:cubicBezTo>
                    <a:cubicBezTo>
                      <a:pt x="13074" y="20965"/>
                      <a:pt x="13074" y="20965"/>
                      <a:pt x="13074" y="20965"/>
                    </a:cubicBezTo>
                    <a:cubicBezTo>
                      <a:pt x="13074" y="21600"/>
                      <a:pt x="13074" y="21600"/>
                      <a:pt x="13074" y="21600"/>
                    </a:cubicBezTo>
                    <a:cubicBezTo>
                      <a:pt x="13642" y="21600"/>
                      <a:pt x="13642" y="21600"/>
                      <a:pt x="13642" y="21600"/>
                    </a:cubicBezTo>
                    <a:cubicBezTo>
                      <a:pt x="14211" y="20965"/>
                      <a:pt x="14211" y="20965"/>
                      <a:pt x="14211" y="20965"/>
                    </a:cubicBezTo>
                    <a:cubicBezTo>
                      <a:pt x="14779" y="20965"/>
                      <a:pt x="14779" y="20965"/>
                      <a:pt x="14779" y="20965"/>
                    </a:cubicBezTo>
                    <a:cubicBezTo>
                      <a:pt x="15916" y="20965"/>
                      <a:pt x="15916" y="20965"/>
                      <a:pt x="15916" y="20965"/>
                    </a:cubicBezTo>
                    <a:cubicBezTo>
                      <a:pt x="16484" y="20965"/>
                      <a:pt x="16484" y="20965"/>
                      <a:pt x="16484" y="20965"/>
                    </a:cubicBezTo>
                    <a:cubicBezTo>
                      <a:pt x="17053" y="20965"/>
                      <a:pt x="17053" y="20965"/>
                      <a:pt x="17053" y="20965"/>
                    </a:cubicBezTo>
                    <a:cubicBezTo>
                      <a:pt x="17053" y="20329"/>
                      <a:pt x="17053" y="20329"/>
                      <a:pt x="17053" y="20329"/>
                    </a:cubicBezTo>
                    <a:cubicBezTo>
                      <a:pt x="17053" y="20329"/>
                      <a:pt x="17053" y="20329"/>
                      <a:pt x="17053" y="20329"/>
                    </a:cubicBezTo>
                    <a:cubicBezTo>
                      <a:pt x="17053" y="19694"/>
                      <a:pt x="17053" y="19694"/>
                      <a:pt x="17053" y="19694"/>
                    </a:cubicBezTo>
                    <a:cubicBezTo>
                      <a:pt x="17053" y="20329"/>
                      <a:pt x="17053" y="20329"/>
                      <a:pt x="17053" y="20329"/>
                    </a:cubicBezTo>
                    <a:cubicBezTo>
                      <a:pt x="17053" y="20329"/>
                      <a:pt x="17053" y="20329"/>
                      <a:pt x="17053" y="20329"/>
                    </a:cubicBezTo>
                    <a:cubicBezTo>
                      <a:pt x="16484" y="20965"/>
                      <a:pt x="16484" y="20965"/>
                      <a:pt x="16484" y="20965"/>
                    </a:cubicBezTo>
                    <a:cubicBezTo>
                      <a:pt x="16484" y="20329"/>
                      <a:pt x="16484" y="20329"/>
                      <a:pt x="16484" y="20329"/>
                    </a:cubicBezTo>
                    <a:cubicBezTo>
                      <a:pt x="15916" y="20329"/>
                      <a:pt x="15916" y="20329"/>
                      <a:pt x="15916" y="20329"/>
                    </a:cubicBezTo>
                    <a:cubicBezTo>
                      <a:pt x="15916" y="20329"/>
                      <a:pt x="15916" y="20329"/>
                      <a:pt x="15916" y="20329"/>
                    </a:cubicBezTo>
                    <a:cubicBezTo>
                      <a:pt x="15916" y="20329"/>
                      <a:pt x="15916" y="20329"/>
                      <a:pt x="15916" y="20329"/>
                    </a:cubicBezTo>
                    <a:cubicBezTo>
                      <a:pt x="15916" y="20329"/>
                      <a:pt x="15916" y="20329"/>
                      <a:pt x="15916" y="20329"/>
                    </a:cubicBezTo>
                    <a:cubicBezTo>
                      <a:pt x="15347" y="20329"/>
                      <a:pt x="15347" y="20329"/>
                      <a:pt x="15347" y="20329"/>
                    </a:cubicBezTo>
                    <a:cubicBezTo>
                      <a:pt x="14779" y="19694"/>
                      <a:pt x="14779" y="19694"/>
                      <a:pt x="14779" y="19694"/>
                    </a:cubicBezTo>
                    <a:cubicBezTo>
                      <a:pt x="14211" y="19694"/>
                      <a:pt x="14211" y="19694"/>
                      <a:pt x="14211" y="19694"/>
                    </a:cubicBezTo>
                    <a:cubicBezTo>
                      <a:pt x="13642" y="19694"/>
                      <a:pt x="13642" y="19694"/>
                      <a:pt x="13642" y="19694"/>
                    </a:cubicBezTo>
                    <a:cubicBezTo>
                      <a:pt x="13074" y="20329"/>
                      <a:pt x="13074" y="20329"/>
                      <a:pt x="13074" y="20329"/>
                    </a:cubicBezTo>
                    <a:cubicBezTo>
                      <a:pt x="12505" y="20329"/>
                      <a:pt x="12505" y="20329"/>
                      <a:pt x="12505" y="20329"/>
                    </a:cubicBezTo>
                    <a:cubicBezTo>
                      <a:pt x="11937" y="20329"/>
                      <a:pt x="11937" y="20329"/>
                      <a:pt x="11937" y="20329"/>
                    </a:cubicBezTo>
                    <a:cubicBezTo>
                      <a:pt x="11937" y="19694"/>
                      <a:pt x="11937" y="19694"/>
                      <a:pt x="11937" y="19694"/>
                    </a:cubicBezTo>
                    <a:cubicBezTo>
                      <a:pt x="11368" y="19694"/>
                      <a:pt x="11368" y="19694"/>
                      <a:pt x="11368" y="19694"/>
                    </a:cubicBezTo>
                    <a:cubicBezTo>
                      <a:pt x="11937" y="19694"/>
                      <a:pt x="11937" y="19694"/>
                      <a:pt x="11937" y="19694"/>
                    </a:cubicBezTo>
                    <a:cubicBezTo>
                      <a:pt x="11368" y="19059"/>
                      <a:pt x="11368" y="19059"/>
                      <a:pt x="11368" y="19059"/>
                    </a:cubicBezTo>
                    <a:cubicBezTo>
                      <a:pt x="11368" y="19694"/>
                      <a:pt x="11368" y="19694"/>
                      <a:pt x="11368" y="19694"/>
                    </a:cubicBezTo>
                    <a:cubicBezTo>
                      <a:pt x="11368" y="19694"/>
                      <a:pt x="11368" y="19694"/>
                      <a:pt x="11368" y="19694"/>
                    </a:cubicBezTo>
                    <a:cubicBezTo>
                      <a:pt x="11368" y="19694"/>
                      <a:pt x="11368" y="19694"/>
                      <a:pt x="11368" y="19694"/>
                    </a:cubicBezTo>
                    <a:cubicBezTo>
                      <a:pt x="11368" y="19694"/>
                      <a:pt x="11368" y="19694"/>
                      <a:pt x="11368" y="19694"/>
                    </a:cubicBezTo>
                    <a:cubicBezTo>
                      <a:pt x="10800" y="19694"/>
                      <a:pt x="10800" y="19694"/>
                      <a:pt x="10800" y="19694"/>
                    </a:cubicBezTo>
                    <a:cubicBezTo>
                      <a:pt x="10800" y="19694"/>
                      <a:pt x="10800" y="19694"/>
                      <a:pt x="10800" y="19694"/>
                    </a:cubicBezTo>
                    <a:cubicBezTo>
                      <a:pt x="10800" y="19059"/>
                      <a:pt x="10800" y="19059"/>
                      <a:pt x="10800" y="19059"/>
                    </a:cubicBezTo>
                    <a:cubicBezTo>
                      <a:pt x="10800" y="19694"/>
                      <a:pt x="10800" y="19694"/>
                      <a:pt x="10800" y="19694"/>
                    </a:cubicBezTo>
                    <a:cubicBezTo>
                      <a:pt x="10800" y="19694"/>
                      <a:pt x="10800" y="19694"/>
                      <a:pt x="10800" y="19694"/>
                    </a:cubicBezTo>
                    <a:cubicBezTo>
                      <a:pt x="10232" y="19694"/>
                      <a:pt x="10232" y="19694"/>
                      <a:pt x="10232" y="19694"/>
                    </a:cubicBezTo>
                    <a:close/>
                    <a:moveTo>
                      <a:pt x="568" y="6988"/>
                    </a:moveTo>
                    <a:cubicBezTo>
                      <a:pt x="568" y="7624"/>
                      <a:pt x="568" y="7624"/>
                      <a:pt x="568" y="7624"/>
                    </a:cubicBezTo>
                    <a:cubicBezTo>
                      <a:pt x="568" y="7624"/>
                      <a:pt x="568" y="7624"/>
                      <a:pt x="568" y="7624"/>
                    </a:cubicBezTo>
                    <a:cubicBezTo>
                      <a:pt x="1137" y="8259"/>
                      <a:pt x="1137" y="8259"/>
                      <a:pt x="1137" y="8259"/>
                    </a:cubicBezTo>
                    <a:cubicBezTo>
                      <a:pt x="1137" y="8259"/>
                      <a:pt x="1137" y="8259"/>
                      <a:pt x="1137" y="8259"/>
                    </a:cubicBezTo>
                    <a:cubicBezTo>
                      <a:pt x="1137" y="8259"/>
                      <a:pt x="1137" y="8259"/>
                      <a:pt x="1137" y="8259"/>
                    </a:cubicBezTo>
                    <a:cubicBezTo>
                      <a:pt x="568" y="8259"/>
                      <a:pt x="568" y="8259"/>
                      <a:pt x="568" y="8259"/>
                    </a:cubicBezTo>
                    <a:cubicBezTo>
                      <a:pt x="0" y="7624"/>
                      <a:pt x="0" y="7624"/>
                      <a:pt x="0" y="7624"/>
                    </a:cubicBezTo>
                    <a:cubicBezTo>
                      <a:pt x="0" y="7624"/>
                      <a:pt x="0" y="7624"/>
                      <a:pt x="0" y="7624"/>
                    </a:cubicBezTo>
                    <a:cubicBezTo>
                      <a:pt x="0" y="7624"/>
                      <a:pt x="0" y="7624"/>
                      <a:pt x="0" y="7624"/>
                    </a:cubicBezTo>
                    <a:cubicBezTo>
                      <a:pt x="0" y="6988"/>
                      <a:pt x="0" y="6988"/>
                      <a:pt x="0" y="6988"/>
                    </a:cubicBezTo>
                    <a:cubicBezTo>
                      <a:pt x="0" y="6988"/>
                      <a:pt x="0" y="6988"/>
                      <a:pt x="0" y="6988"/>
                    </a:cubicBezTo>
                    <a:cubicBezTo>
                      <a:pt x="568" y="6988"/>
                      <a:pt x="568" y="6988"/>
                      <a:pt x="568" y="6988"/>
                    </a:cubicBezTo>
                    <a:close/>
                    <a:moveTo>
                      <a:pt x="2274" y="10800"/>
                    </a:moveTo>
                    <a:cubicBezTo>
                      <a:pt x="2274" y="10800"/>
                      <a:pt x="2274" y="10800"/>
                      <a:pt x="2274" y="10800"/>
                    </a:cubicBezTo>
                    <a:cubicBezTo>
                      <a:pt x="2842" y="10165"/>
                      <a:pt x="2842" y="10165"/>
                      <a:pt x="2842" y="10165"/>
                    </a:cubicBezTo>
                    <a:cubicBezTo>
                      <a:pt x="2842" y="10165"/>
                      <a:pt x="2842" y="10165"/>
                      <a:pt x="2842" y="10165"/>
                    </a:cubicBezTo>
                    <a:cubicBezTo>
                      <a:pt x="2842" y="10800"/>
                      <a:pt x="2842" y="10800"/>
                      <a:pt x="2842" y="10800"/>
                    </a:cubicBezTo>
                    <a:cubicBezTo>
                      <a:pt x="2842" y="10800"/>
                      <a:pt x="2842" y="10800"/>
                      <a:pt x="2842" y="10800"/>
                    </a:cubicBezTo>
                    <a:cubicBezTo>
                      <a:pt x="2274" y="10800"/>
                      <a:pt x="2274" y="10800"/>
                      <a:pt x="2274" y="10800"/>
                    </a:cubicBezTo>
                    <a:cubicBezTo>
                      <a:pt x="2274" y="10800"/>
                      <a:pt x="2274" y="10800"/>
                      <a:pt x="2274" y="10800"/>
                    </a:cubicBezTo>
                    <a:close/>
                    <a:moveTo>
                      <a:pt x="2274" y="11435"/>
                    </a:moveTo>
                    <a:cubicBezTo>
                      <a:pt x="2274" y="10800"/>
                      <a:pt x="2274" y="10800"/>
                      <a:pt x="2274" y="10800"/>
                    </a:cubicBezTo>
                    <a:cubicBezTo>
                      <a:pt x="2842" y="11435"/>
                      <a:pt x="2842" y="11435"/>
                      <a:pt x="2842" y="11435"/>
                    </a:cubicBezTo>
                    <a:cubicBezTo>
                      <a:pt x="2842" y="11435"/>
                      <a:pt x="2842" y="11435"/>
                      <a:pt x="2842" y="11435"/>
                    </a:cubicBezTo>
                    <a:cubicBezTo>
                      <a:pt x="2842" y="11435"/>
                      <a:pt x="2842" y="11435"/>
                      <a:pt x="2842" y="11435"/>
                    </a:cubicBezTo>
                    <a:cubicBezTo>
                      <a:pt x="2842" y="12071"/>
                      <a:pt x="2842" y="12071"/>
                      <a:pt x="2842" y="12071"/>
                    </a:cubicBezTo>
                    <a:cubicBezTo>
                      <a:pt x="2842" y="12071"/>
                      <a:pt x="2842" y="12071"/>
                      <a:pt x="2842" y="12071"/>
                    </a:cubicBezTo>
                    <a:cubicBezTo>
                      <a:pt x="3411" y="12071"/>
                      <a:pt x="3411" y="12071"/>
                      <a:pt x="3411" y="12071"/>
                    </a:cubicBezTo>
                    <a:cubicBezTo>
                      <a:pt x="2842" y="12706"/>
                      <a:pt x="2842" y="12706"/>
                      <a:pt x="2842" y="12706"/>
                    </a:cubicBezTo>
                    <a:cubicBezTo>
                      <a:pt x="2842" y="12071"/>
                      <a:pt x="2842" y="12071"/>
                      <a:pt x="2842" y="12071"/>
                    </a:cubicBezTo>
                    <a:cubicBezTo>
                      <a:pt x="2274" y="12071"/>
                      <a:pt x="2274" y="12071"/>
                      <a:pt x="2274" y="12071"/>
                    </a:cubicBezTo>
                    <a:cubicBezTo>
                      <a:pt x="2274" y="12071"/>
                      <a:pt x="2274" y="12071"/>
                      <a:pt x="2274" y="12071"/>
                    </a:cubicBezTo>
                    <a:cubicBezTo>
                      <a:pt x="2274" y="12071"/>
                      <a:pt x="2274" y="12071"/>
                      <a:pt x="2274" y="12071"/>
                    </a:cubicBezTo>
                    <a:cubicBezTo>
                      <a:pt x="2274" y="12071"/>
                      <a:pt x="2274" y="12071"/>
                      <a:pt x="2274" y="12071"/>
                    </a:cubicBezTo>
                    <a:cubicBezTo>
                      <a:pt x="2274" y="12071"/>
                      <a:pt x="2274" y="12071"/>
                      <a:pt x="2274" y="12071"/>
                    </a:cubicBezTo>
                    <a:cubicBezTo>
                      <a:pt x="1705" y="12071"/>
                      <a:pt x="1705" y="12071"/>
                      <a:pt x="1705" y="12071"/>
                    </a:cubicBezTo>
                    <a:cubicBezTo>
                      <a:pt x="1705" y="11435"/>
                      <a:pt x="1705" y="11435"/>
                      <a:pt x="1705" y="11435"/>
                    </a:cubicBezTo>
                    <a:cubicBezTo>
                      <a:pt x="2274" y="11435"/>
                      <a:pt x="2274" y="11435"/>
                      <a:pt x="2274" y="11435"/>
                    </a:cubicBezTo>
                    <a:cubicBezTo>
                      <a:pt x="2274" y="11435"/>
                      <a:pt x="2274" y="11435"/>
                      <a:pt x="2274" y="11435"/>
                    </a:cubicBezTo>
                    <a:close/>
                    <a:moveTo>
                      <a:pt x="3411" y="13341"/>
                    </a:moveTo>
                    <a:cubicBezTo>
                      <a:pt x="3411" y="13341"/>
                      <a:pt x="3411" y="13341"/>
                      <a:pt x="3411" y="13341"/>
                    </a:cubicBezTo>
                    <a:cubicBezTo>
                      <a:pt x="3411" y="13341"/>
                      <a:pt x="3411" y="13341"/>
                      <a:pt x="3411" y="13341"/>
                    </a:cubicBezTo>
                    <a:cubicBezTo>
                      <a:pt x="3411" y="13341"/>
                      <a:pt x="3411" y="13341"/>
                      <a:pt x="3411" y="13341"/>
                    </a:cubicBezTo>
                    <a:cubicBezTo>
                      <a:pt x="2842" y="13341"/>
                      <a:pt x="2842" y="13341"/>
                      <a:pt x="2842" y="13341"/>
                    </a:cubicBezTo>
                    <a:cubicBezTo>
                      <a:pt x="2274" y="13341"/>
                      <a:pt x="2274" y="13341"/>
                      <a:pt x="2274" y="13341"/>
                    </a:cubicBezTo>
                    <a:cubicBezTo>
                      <a:pt x="2842" y="12706"/>
                      <a:pt x="2842" y="12706"/>
                      <a:pt x="2842" y="12706"/>
                    </a:cubicBezTo>
                    <a:cubicBezTo>
                      <a:pt x="2842" y="12706"/>
                      <a:pt x="2842" y="12706"/>
                      <a:pt x="2842" y="12706"/>
                    </a:cubicBezTo>
                    <a:cubicBezTo>
                      <a:pt x="2842" y="12706"/>
                      <a:pt x="2842" y="12706"/>
                      <a:pt x="2842" y="12706"/>
                    </a:cubicBezTo>
                    <a:cubicBezTo>
                      <a:pt x="3411" y="13341"/>
                      <a:pt x="3411" y="13341"/>
                      <a:pt x="3411" y="13341"/>
                    </a:cubicBezTo>
                    <a:close/>
                    <a:moveTo>
                      <a:pt x="18758" y="19059"/>
                    </a:moveTo>
                    <a:cubicBezTo>
                      <a:pt x="18758" y="19059"/>
                      <a:pt x="18758" y="19059"/>
                      <a:pt x="18758" y="19059"/>
                    </a:cubicBezTo>
                    <a:cubicBezTo>
                      <a:pt x="19326" y="18424"/>
                      <a:pt x="19326" y="18424"/>
                      <a:pt x="19326" y="18424"/>
                    </a:cubicBezTo>
                    <a:cubicBezTo>
                      <a:pt x="19326" y="19059"/>
                      <a:pt x="19326" y="19059"/>
                      <a:pt x="19326" y="19059"/>
                    </a:cubicBezTo>
                    <a:cubicBezTo>
                      <a:pt x="18758" y="19059"/>
                      <a:pt x="18758" y="19059"/>
                      <a:pt x="18758" y="19059"/>
                    </a:cubicBezTo>
                    <a:close/>
                    <a:moveTo>
                      <a:pt x="18758" y="20329"/>
                    </a:moveTo>
                    <a:cubicBezTo>
                      <a:pt x="18758" y="19694"/>
                      <a:pt x="18758" y="19694"/>
                      <a:pt x="18758" y="19694"/>
                    </a:cubicBezTo>
                    <a:cubicBezTo>
                      <a:pt x="18758" y="19059"/>
                      <a:pt x="18758" y="19059"/>
                      <a:pt x="18758" y="19059"/>
                    </a:cubicBezTo>
                    <a:cubicBezTo>
                      <a:pt x="18758" y="19059"/>
                      <a:pt x="18758" y="19059"/>
                      <a:pt x="18758" y="19059"/>
                    </a:cubicBezTo>
                    <a:cubicBezTo>
                      <a:pt x="18758" y="19059"/>
                      <a:pt x="18758" y="19059"/>
                      <a:pt x="18758" y="19059"/>
                    </a:cubicBezTo>
                    <a:cubicBezTo>
                      <a:pt x="19326" y="19694"/>
                      <a:pt x="19326" y="19694"/>
                      <a:pt x="19326" y="19694"/>
                    </a:cubicBezTo>
                    <a:cubicBezTo>
                      <a:pt x="19326" y="20329"/>
                      <a:pt x="19326" y="20329"/>
                      <a:pt x="19326" y="20329"/>
                    </a:cubicBezTo>
                    <a:cubicBezTo>
                      <a:pt x="18758" y="20329"/>
                      <a:pt x="18758" y="20329"/>
                      <a:pt x="18758" y="20329"/>
                    </a:cubicBezTo>
                    <a:close/>
                    <a:moveTo>
                      <a:pt x="20463" y="18424"/>
                    </a:moveTo>
                    <a:cubicBezTo>
                      <a:pt x="19895" y="18424"/>
                      <a:pt x="19895" y="18424"/>
                      <a:pt x="19895" y="18424"/>
                    </a:cubicBezTo>
                    <a:cubicBezTo>
                      <a:pt x="20463" y="18424"/>
                      <a:pt x="20463" y="18424"/>
                      <a:pt x="20463" y="18424"/>
                    </a:cubicBezTo>
                    <a:cubicBezTo>
                      <a:pt x="19895" y="18424"/>
                      <a:pt x="19895" y="18424"/>
                      <a:pt x="19895" y="18424"/>
                    </a:cubicBezTo>
                    <a:cubicBezTo>
                      <a:pt x="19895" y="17788"/>
                      <a:pt x="19895" y="17788"/>
                      <a:pt x="19895" y="17788"/>
                    </a:cubicBezTo>
                    <a:cubicBezTo>
                      <a:pt x="20463" y="17153"/>
                      <a:pt x="20463" y="17153"/>
                      <a:pt x="20463" y="17153"/>
                    </a:cubicBezTo>
                    <a:cubicBezTo>
                      <a:pt x="21032" y="17153"/>
                      <a:pt x="21032" y="17153"/>
                      <a:pt x="21032" y="17153"/>
                    </a:cubicBezTo>
                    <a:cubicBezTo>
                      <a:pt x="21600" y="17153"/>
                      <a:pt x="21600" y="17153"/>
                      <a:pt x="21600" y="17153"/>
                    </a:cubicBezTo>
                    <a:cubicBezTo>
                      <a:pt x="21600" y="17153"/>
                      <a:pt x="21600" y="17153"/>
                      <a:pt x="21600" y="17153"/>
                    </a:cubicBezTo>
                    <a:cubicBezTo>
                      <a:pt x="21600" y="17153"/>
                      <a:pt x="21600" y="17153"/>
                      <a:pt x="21600" y="17153"/>
                    </a:cubicBezTo>
                    <a:cubicBezTo>
                      <a:pt x="21032" y="17788"/>
                      <a:pt x="21032" y="17788"/>
                      <a:pt x="21032" y="17788"/>
                    </a:cubicBezTo>
                    <a:cubicBezTo>
                      <a:pt x="21032" y="17788"/>
                      <a:pt x="21032" y="17788"/>
                      <a:pt x="21032" y="17788"/>
                    </a:cubicBezTo>
                    <a:cubicBezTo>
                      <a:pt x="21032" y="17788"/>
                      <a:pt x="21032" y="17788"/>
                      <a:pt x="21032" y="17788"/>
                    </a:cubicBezTo>
                    <a:cubicBezTo>
                      <a:pt x="21032" y="17788"/>
                      <a:pt x="21032" y="17788"/>
                      <a:pt x="21032" y="17788"/>
                    </a:cubicBezTo>
                    <a:cubicBezTo>
                      <a:pt x="20463" y="18424"/>
                      <a:pt x="20463" y="18424"/>
                      <a:pt x="20463" y="18424"/>
                    </a:cubicBezTo>
                    <a:cubicBezTo>
                      <a:pt x="20463" y="18424"/>
                      <a:pt x="20463" y="18424"/>
                      <a:pt x="20463" y="18424"/>
                    </a:cubicBezTo>
                    <a:cubicBezTo>
                      <a:pt x="20463" y="18424"/>
                      <a:pt x="20463" y="18424"/>
                      <a:pt x="20463" y="18424"/>
                    </a:cubicBezTo>
                    <a:close/>
                    <a:moveTo>
                      <a:pt x="17053" y="17153"/>
                    </a:moveTo>
                    <a:cubicBezTo>
                      <a:pt x="16484" y="16518"/>
                      <a:pt x="16484" y="16518"/>
                      <a:pt x="16484" y="16518"/>
                    </a:cubicBezTo>
                    <a:cubicBezTo>
                      <a:pt x="16484" y="16518"/>
                      <a:pt x="16484" y="16518"/>
                      <a:pt x="16484" y="16518"/>
                    </a:cubicBezTo>
                    <a:cubicBezTo>
                      <a:pt x="17053" y="16518"/>
                      <a:pt x="17053" y="16518"/>
                      <a:pt x="17053" y="16518"/>
                    </a:cubicBezTo>
                    <a:cubicBezTo>
                      <a:pt x="17053" y="16518"/>
                      <a:pt x="17053" y="16518"/>
                      <a:pt x="17053" y="16518"/>
                    </a:cubicBezTo>
                    <a:cubicBezTo>
                      <a:pt x="17053" y="17153"/>
                      <a:pt x="17053" y="17153"/>
                      <a:pt x="17053" y="17153"/>
                    </a:cubicBezTo>
                    <a:cubicBezTo>
                      <a:pt x="17053" y="17153"/>
                      <a:pt x="17053" y="17153"/>
                      <a:pt x="17053" y="17153"/>
                    </a:cubicBezTo>
                    <a:close/>
                    <a:moveTo>
                      <a:pt x="17053" y="13341"/>
                    </a:moveTo>
                    <a:cubicBezTo>
                      <a:pt x="17053" y="13341"/>
                      <a:pt x="17053" y="13341"/>
                      <a:pt x="17053" y="13341"/>
                    </a:cubicBezTo>
                    <a:cubicBezTo>
                      <a:pt x="17621" y="13341"/>
                      <a:pt x="17621" y="13341"/>
                      <a:pt x="17621" y="13341"/>
                    </a:cubicBezTo>
                    <a:cubicBezTo>
                      <a:pt x="17621" y="13341"/>
                      <a:pt x="17621" y="13341"/>
                      <a:pt x="17621" y="13341"/>
                    </a:cubicBezTo>
                    <a:cubicBezTo>
                      <a:pt x="17621" y="13341"/>
                      <a:pt x="17621" y="13341"/>
                      <a:pt x="17621" y="13341"/>
                    </a:cubicBezTo>
                    <a:cubicBezTo>
                      <a:pt x="18189" y="13341"/>
                      <a:pt x="18189" y="13341"/>
                      <a:pt x="18189" y="13341"/>
                    </a:cubicBezTo>
                    <a:cubicBezTo>
                      <a:pt x="18189" y="13341"/>
                      <a:pt x="18189" y="13341"/>
                      <a:pt x="18189" y="13341"/>
                    </a:cubicBezTo>
                    <a:cubicBezTo>
                      <a:pt x="17621" y="13341"/>
                      <a:pt x="17621" y="13341"/>
                      <a:pt x="17621" y="13341"/>
                    </a:cubicBezTo>
                    <a:cubicBezTo>
                      <a:pt x="17621" y="13976"/>
                      <a:pt x="17621" y="13976"/>
                      <a:pt x="17621" y="13976"/>
                    </a:cubicBezTo>
                    <a:cubicBezTo>
                      <a:pt x="17621" y="13976"/>
                      <a:pt x="17621" y="13976"/>
                      <a:pt x="17621" y="13976"/>
                    </a:cubicBezTo>
                    <a:cubicBezTo>
                      <a:pt x="17053" y="13341"/>
                      <a:pt x="17053" y="13341"/>
                      <a:pt x="17053" y="13341"/>
                    </a:cubicBezTo>
                    <a:cubicBezTo>
                      <a:pt x="17053" y="13341"/>
                      <a:pt x="17053" y="13341"/>
                      <a:pt x="17053" y="13341"/>
                    </a:cubicBezTo>
                    <a:cubicBezTo>
                      <a:pt x="16484" y="13341"/>
                      <a:pt x="16484" y="13341"/>
                      <a:pt x="16484" y="13341"/>
                    </a:cubicBezTo>
                    <a:cubicBezTo>
                      <a:pt x="17053" y="13341"/>
                      <a:pt x="17053" y="13341"/>
                      <a:pt x="17053" y="13341"/>
                    </a:cubicBezTo>
                    <a:close/>
                    <a:moveTo>
                      <a:pt x="15916" y="10800"/>
                    </a:moveTo>
                    <a:cubicBezTo>
                      <a:pt x="15916" y="11435"/>
                      <a:pt x="15916" y="11435"/>
                      <a:pt x="15916" y="11435"/>
                    </a:cubicBezTo>
                    <a:cubicBezTo>
                      <a:pt x="15916" y="11435"/>
                      <a:pt x="15916" y="11435"/>
                      <a:pt x="15916" y="11435"/>
                    </a:cubicBezTo>
                    <a:cubicBezTo>
                      <a:pt x="15347" y="12071"/>
                      <a:pt x="15347" y="12071"/>
                      <a:pt x="15347" y="12071"/>
                    </a:cubicBezTo>
                    <a:cubicBezTo>
                      <a:pt x="15347" y="11435"/>
                      <a:pt x="15347" y="11435"/>
                      <a:pt x="15347" y="11435"/>
                    </a:cubicBezTo>
                    <a:cubicBezTo>
                      <a:pt x="15347" y="11435"/>
                      <a:pt x="15347" y="11435"/>
                      <a:pt x="15347" y="11435"/>
                    </a:cubicBezTo>
                    <a:cubicBezTo>
                      <a:pt x="15347" y="11435"/>
                      <a:pt x="15347" y="11435"/>
                      <a:pt x="15347" y="11435"/>
                    </a:cubicBezTo>
                    <a:cubicBezTo>
                      <a:pt x="15347" y="10800"/>
                      <a:pt x="15347" y="10800"/>
                      <a:pt x="15347" y="10800"/>
                    </a:cubicBezTo>
                    <a:cubicBezTo>
                      <a:pt x="15347" y="10800"/>
                      <a:pt x="15347" y="10800"/>
                      <a:pt x="15347" y="10800"/>
                    </a:cubicBezTo>
                    <a:cubicBezTo>
                      <a:pt x="15347" y="10800"/>
                      <a:pt x="15347" y="10800"/>
                      <a:pt x="15347" y="10800"/>
                    </a:cubicBezTo>
                    <a:cubicBezTo>
                      <a:pt x="15347" y="10165"/>
                      <a:pt x="15347" y="10165"/>
                      <a:pt x="15347" y="10165"/>
                    </a:cubicBezTo>
                    <a:cubicBezTo>
                      <a:pt x="15916" y="10800"/>
                      <a:pt x="15916" y="10800"/>
                      <a:pt x="15916" y="10800"/>
                    </a:cubicBezTo>
                    <a:cubicBezTo>
                      <a:pt x="15916" y="10800"/>
                      <a:pt x="15916" y="10800"/>
                      <a:pt x="15916" y="10800"/>
                    </a:cubicBezTo>
                    <a:close/>
                    <a:moveTo>
                      <a:pt x="15347" y="9529"/>
                    </a:moveTo>
                    <a:cubicBezTo>
                      <a:pt x="14779" y="8894"/>
                      <a:pt x="14779" y="8894"/>
                      <a:pt x="14779" y="8894"/>
                    </a:cubicBezTo>
                    <a:cubicBezTo>
                      <a:pt x="15347" y="8259"/>
                      <a:pt x="15347" y="8259"/>
                      <a:pt x="15347" y="8259"/>
                    </a:cubicBezTo>
                    <a:cubicBezTo>
                      <a:pt x="15916" y="8259"/>
                      <a:pt x="15916" y="8259"/>
                      <a:pt x="15916" y="8259"/>
                    </a:cubicBezTo>
                    <a:cubicBezTo>
                      <a:pt x="15916" y="8259"/>
                      <a:pt x="15916" y="8259"/>
                      <a:pt x="15916" y="8259"/>
                    </a:cubicBezTo>
                    <a:cubicBezTo>
                      <a:pt x="16484" y="8259"/>
                      <a:pt x="16484" y="8259"/>
                      <a:pt x="16484" y="8259"/>
                    </a:cubicBezTo>
                    <a:cubicBezTo>
                      <a:pt x="16484" y="8259"/>
                      <a:pt x="16484" y="8259"/>
                      <a:pt x="16484" y="8259"/>
                    </a:cubicBezTo>
                    <a:cubicBezTo>
                      <a:pt x="16484" y="8259"/>
                      <a:pt x="16484" y="8259"/>
                      <a:pt x="16484" y="8259"/>
                    </a:cubicBezTo>
                    <a:cubicBezTo>
                      <a:pt x="16484" y="8259"/>
                      <a:pt x="16484" y="8259"/>
                      <a:pt x="16484" y="8259"/>
                    </a:cubicBezTo>
                    <a:cubicBezTo>
                      <a:pt x="16484" y="8894"/>
                      <a:pt x="16484" y="8894"/>
                      <a:pt x="16484" y="8894"/>
                    </a:cubicBezTo>
                    <a:cubicBezTo>
                      <a:pt x="16484" y="9529"/>
                      <a:pt x="16484" y="9529"/>
                      <a:pt x="16484" y="9529"/>
                    </a:cubicBezTo>
                    <a:cubicBezTo>
                      <a:pt x="15916" y="9529"/>
                      <a:pt x="15916" y="9529"/>
                      <a:pt x="15916" y="9529"/>
                    </a:cubicBezTo>
                    <a:cubicBezTo>
                      <a:pt x="15916" y="9529"/>
                      <a:pt x="15916" y="9529"/>
                      <a:pt x="15916" y="9529"/>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916" y="8894"/>
                      <a:pt x="15916" y="8894"/>
                      <a:pt x="15916" y="8894"/>
                    </a:cubicBezTo>
                    <a:cubicBezTo>
                      <a:pt x="15347" y="9529"/>
                      <a:pt x="15347" y="9529"/>
                      <a:pt x="15347" y="9529"/>
                    </a:cubicBezTo>
                    <a:cubicBezTo>
                      <a:pt x="15347" y="9529"/>
                      <a:pt x="15347" y="9529"/>
                      <a:pt x="15347" y="9529"/>
                    </a:cubicBezTo>
                    <a:close/>
                    <a:moveTo>
                      <a:pt x="14211" y="4447"/>
                    </a:moveTo>
                    <a:cubicBezTo>
                      <a:pt x="14211" y="4447"/>
                      <a:pt x="14211" y="4447"/>
                      <a:pt x="14211" y="4447"/>
                    </a:cubicBezTo>
                    <a:cubicBezTo>
                      <a:pt x="14211" y="4447"/>
                      <a:pt x="14211" y="4447"/>
                      <a:pt x="14211" y="4447"/>
                    </a:cubicBezTo>
                    <a:cubicBezTo>
                      <a:pt x="14779" y="4447"/>
                      <a:pt x="14779" y="4447"/>
                      <a:pt x="14779" y="4447"/>
                    </a:cubicBezTo>
                    <a:cubicBezTo>
                      <a:pt x="14779" y="4447"/>
                      <a:pt x="14779" y="4447"/>
                      <a:pt x="14779" y="4447"/>
                    </a:cubicBezTo>
                    <a:cubicBezTo>
                      <a:pt x="14211" y="5082"/>
                      <a:pt x="14211" y="5082"/>
                      <a:pt x="14211" y="5082"/>
                    </a:cubicBezTo>
                    <a:cubicBezTo>
                      <a:pt x="14211" y="4447"/>
                      <a:pt x="14211" y="4447"/>
                      <a:pt x="14211" y="4447"/>
                    </a:cubicBezTo>
                    <a:close/>
                    <a:moveTo>
                      <a:pt x="13074" y="5718"/>
                    </a:moveTo>
                    <a:cubicBezTo>
                      <a:pt x="13074" y="5718"/>
                      <a:pt x="13074" y="5718"/>
                      <a:pt x="13074" y="5718"/>
                    </a:cubicBezTo>
                    <a:cubicBezTo>
                      <a:pt x="13642" y="6353"/>
                      <a:pt x="13642" y="6353"/>
                      <a:pt x="13642" y="6353"/>
                    </a:cubicBezTo>
                    <a:cubicBezTo>
                      <a:pt x="13642" y="5718"/>
                      <a:pt x="13642" y="5718"/>
                      <a:pt x="13642" y="5718"/>
                    </a:cubicBezTo>
                    <a:cubicBezTo>
                      <a:pt x="14211" y="5718"/>
                      <a:pt x="14211" y="5718"/>
                      <a:pt x="14211" y="5718"/>
                    </a:cubicBezTo>
                    <a:cubicBezTo>
                      <a:pt x="13642" y="6353"/>
                      <a:pt x="13642" y="6353"/>
                      <a:pt x="13642" y="6353"/>
                    </a:cubicBezTo>
                    <a:cubicBezTo>
                      <a:pt x="13642" y="6988"/>
                      <a:pt x="13642" y="6988"/>
                      <a:pt x="13642" y="6988"/>
                    </a:cubicBezTo>
                    <a:cubicBezTo>
                      <a:pt x="13074" y="6353"/>
                      <a:pt x="13074" y="6353"/>
                      <a:pt x="13074" y="6353"/>
                    </a:cubicBezTo>
                    <a:cubicBezTo>
                      <a:pt x="13074" y="6988"/>
                      <a:pt x="13074" y="6988"/>
                      <a:pt x="13074" y="6988"/>
                    </a:cubicBezTo>
                    <a:cubicBezTo>
                      <a:pt x="13074" y="6353"/>
                      <a:pt x="13074" y="6353"/>
                      <a:pt x="13074" y="6353"/>
                    </a:cubicBezTo>
                    <a:cubicBezTo>
                      <a:pt x="12505" y="6353"/>
                      <a:pt x="12505" y="6353"/>
                      <a:pt x="12505" y="6353"/>
                    </a:cubicBezTo>
                    <a:cubicBezTo>
                      <a:pt x="13074" y="5718"/>
                      <a:pt x="13074" y="5718"/>
                      <a:pt x="13074" y="5718"/>
                    </a:cubicBezTo>
                    <a:close/>
                    <a:moveTo>
                      <a:pt x="11937" y="3812"/>
                    </a:moveTo>
                    <a:cubicBezTo>
                      <a:pt x="11937" y="3812"/>
                      <a:pt x="11937" y="3812"/>
                      <a:pt x="11937" y="3812"/>
                    </a:cubicBezTo>
                    <a:cubicBezTo>
                      <a:pt x="12505" y="3812"/>
                      <a:pt x="12505" y="3812"/>
                      <a:pt x="12505" y="3812"/>
                    </a:cubicBezTo>
                    <a:cubicBezTo>
                      <a:pt x="12505" y="3812"/>
                      <a:pt x="12505" y="3812"/>
                      <a:pt x="12505" y="3812"/>
                    </a:cubicBezTo>
                    <a:cubicBezTo>
                      <a:pt x="11937" y="4447"/>
                      <a:pt x="11937" y="4447"/>
                      <a:pt x="11937" y="4447"/>
                    </a:cubicBezTo>
                    <a:cubicBezTo>
                      <a:pt x="11937" y="4447"/>
                      <a:pt x="11937" y="4447"/>
                      <a:pt x="11937" y="4447"/>
                    </a:cubicBezTo>
                    <a:cubicBezTo>
                      <a:pt x="11368" y="4447"/>
                      <a:pt x="11368" y="4447"/>
                      <a:pt x="11368" y="4447"/>
                    </a:cubicBezTo>
                    <a:cubicBezTo>
                      <a:pt x="11937" y="3812"/>
                      <a:pt x="11937" y="3812"/>
                      <a:pt x="11937" y="3812"/>
                    </a:cubicBezTo>
                    <a:close/>
                    <a:moveTo>
                      <a:pt x="9663" y="8894"/>
                    </a:moveTo>
                    <a:cubicBezTo>
                      <a:pt x="9663" y="8894"/>
                      <a:pt x="9663" y="8894"/>
                      <a:pt x="9663" y="8894"/>
                    </a:cubicBezTo>
                    <a:cubicBezTo>
                      <a:pt x="9663" y="8894"/>
                      <a:pt x="9663" y="8894"/>
                      <a:pt x="9663" y="8894"/>
                    </a:cubicBezTo>
                    <a:cubicBezTo>
                      <a:pt x="9663" y="9529"/>
                      <a:pt x="9663" y="9529"/>
                      <a:pt x="9663" y="9529"/>
                    </a:cubicBezTo>
                    <a:cubicBezTo>
                      <a:pt x="9663" y="9529"/>
                      <a:pt x="9663" y="9529"/>
                      <a:pt x="9663" y="9529"/>
                    </a:cubicBezTo>
                    <a:cubicBezTo>
                      <a:pt x="9663" y="8894"/>
                      <a:pt x="9663" y="8894"/>
                      <a:pt x="9663" y="8894"/>
                    </a:cubicBezTo>
                    <a:close/>
                    <a:moveTo>
                      <a:pt x="9095" y="8894"/>
                    </a:moveTo>
                    <a:cubicBezTo>
                      <a:pt x="9095" y="8894"/>
                      <a:pt x="9095" y="8894"/>
                      <a:pt x="9095" y="8894"/>
                    </a:cubicBezTo>
                    <a:cubicBezTo>
                      <a:pt x="9095" y="8894"/>
                      <a:pt x="9095" y="8894"/>
                      <a:pt x="9095" y="8894"/>
                    </a:cubicBezTo>
                    <a:cubicBezTo>
                      <a:pt x="9095" y="8894"/>
                      <a:pt x="9095" y="8894"/>
                      <a:pt x="9095" y="8894"/>
                    </a:cubicBezTo>
                    <a:cubicBezTo>
                      <a:pt x="9095" y="8894"/>
                      <a:pt x="9095" y="8894"/>
                      <a:pt x="9095" y="8894"/>
                    </a:cubicBezTo>
                    <a:close/>
                    <a:moveTo>
                      <a:pt x="11937" y="9529"/>
                    </a:moveTo>
                    <a:cubicBezTo>
                      <a:pt x="11937" y="9529"/>
                      <a:pt x="11937" y="9529"/>
                      <a:pt x="11937" y="9529"/>
                    </a:cubicBezTo>
                    <a:cubicBezTo>
                      <a:pt x="11937" y="9529"/>
                      <a:pt x="11937" y="9529"/>
                      <a:pt x="11937" y="9529"/>
                    </a:cubicBezTo>
                    <a:cubicBezTo>
                      <a:pt x="12505" y="9529"/>
                      <a:pt x="12505" y="9529"/>
                      <a:pt x="12505" y="9529"/>
                    </a:cubicBezTo>
                    <a:cubicBezTo>
                      <a:pt x="12505" y="10165"/>
                      <a:pt x="12505" y="10165"/>
                      <a:pt x="12505" y="10165"/>
                    </a:cubicBezTo>
                    <a:cubicBezTo>
                      <a:pt x="12505" y="10165"/>
                      <a:pt x="12505" y="10165"/>
                      <a:pt x="12505" y="10165"/>
                    </a:cubicBezTo>
                    <a:cubicBezTo>
                      <a:pt x="11937" y="10165"/>
                      <a:pt x="11937" y="10165"/>
                      <a:pt x="11937" y="10165"/>
                    </a:cubicBezTo>
                    <a:cubicBezTo>
                      <a:pt x="11937" y="10165"/>
                      <a:pt x="11937" y="10165"/>
                      <a:pt x="11937" y="10165"/>
                    </a:cubicBezTo>
                    <a:cubicBezTo>
                      <a:pt x="11937" y="9529"/>
                      <a:pt x="11937" y="9529"/>
                      <a:pt x="11937" y="9529"/>
                    </a:cubicBezTo>
                    <a:close/>
                    <a:moveTo>
                      <a:pt x="15916" y="13976"/>
                    </a:moveTo>
                    <a:cubicBezTo>
                      <a:pt x="15916" y="13976"/>
                      <a:pt x="15916" y="13976"/>
                      <a:pt x="15916" y="13976"/>
                    </a:cubicBezTo>
                    <a:cubicBezTo>
                      <a:pt x="15916" y="13976"/>
                      <a:pt x="15916" y="13976"/>
                      <a:pt x="15916" y="13976"/>
                    </a:cubicBezTo>
                    <a:cubicBezTo>
                      <a:pt x="16484" y="13976"/>
                      <a:pt x="16484" y="13976"/>
                      <a:pt x="16484" y="13976"/>
                    </a:cubicBezTo>
                    <a:cubicBezTo>
                      <a:pt x="16484" y="13976"/>
                      <a:pt x="16484" y="13976"/>
                      <a:pt x="16484" y="13976"/>
                    </a:cubicBezTo>
                    <a:cubicBezTo>
                      <a:pt x="15916" y="13976"/>
                      <a:pt x="15916" y="13976"/>
                      <a:pt x="15916" y="13976"/>
                    </a:cubicBezTo>
                    <a:close/>
                    <a:moveTo>
                      <a:pt x="11937" y="17153"/>
                    </a:moveTo>
                    <a:cubicBezTo>
                      <a:pt x="11937" y="16518"/>
                      <a:pt x="11937" y="16518"/>
                      <a:pt x="11937" y="16518"/>
                    </a:cubicBezTo>
                    <a:cubicBezTo>
                      <a:pt x="12505" y="16518"/>
                      <a:pt x="12505" y="16518"/>
                      <a:pt x="12505" y="16518"/>
                    </a:cubicBezTo>
                    <a:cubicBezTo>
                      <a:pt x="12505" y="16518"/>
                      <a:pt x="12505" y="16518"/>
                      <a:pt x="12505" y="16518"/>
                    </a:cubicBezTo>
                    <a:cubicBezTo>
                      <a:pt x="11937" y="17153"/>
                      <a:pt x="11937" y="17153"/>
                      <a:pt x="11937" y="17153"/>
                    </a:cubicBezTo>
                    <a:cubicBezTo>
                      <a:pt x="11937" y="17153"/>
                      <a:pt x="11937" y="17153"/>
                      <a:pt x="11937" y="17153"/>
                    </a:cubicBezTo>
                    <a:close/>
                    <a:moveTo>
                      <a:pt x="11937" y="15247"/>
                    </a:moveTo>
                    <a:cubicBezTo>
                      <a:pt x="11937" y="15247"/>
                      <a:pt x="11937" y="15247"/>
                      <a:pt x="11937" y="15247"/>
                    </a:cubicBezTo>
                    <a:cubicBezTo>
                      <a:pt x="11937" y="15247"/>
                      <a:pt x="11937" y="15247"/>
                      <a:pt x="11937" y="15247"/>
                    </a:cubicBezTo>
                    <a:cubicBezTo>
                      <a:pt x="11937" y="15247"/>
                      <a:pt x="11937" y="15247"/>
                      <a:pt x="11937" y="15247"/>
                    </a:cubicBezTo>
                    <a:close/>
                    <a:moveTo>
                      <a:pt x="11937" y="14612"/>
                    </a:moveTo>
                    <a:cubicBezTo>
                      <a:pt x="11937" y="14612"/>
                      <a:pt x="11937" y="14612"/>
                      <a:pt x="11937" y="14612"/>
                    </a:cubicBezTo>
                    <a:cubicBezTo>
                      <a:pt x="11937" y="14612"/>
                      <a:pt x="11937" y="14612"/>
                      <a:pt x="11937" y="14612"/>
                    </a:cubicBezTo>
                    <a:cubicBezTo>
                      <a:pt x="11937" y="14612"/>
                      <a:pt x="11937" y="14612"/>
                      <a:pt x="11937" y="14612"/>
                    </a:cubicBezTo>
                    <a:cubicBezTo>
                      <a:pt x="11937" y="14612"/>
                      <a:pt x="11937" y="14612"/>
                      <a:pt x="11937" y="14612"/>
                    </a:cubicBezTo>
                    <a:close/>
                    <a:moveTo>
                      <a:pt x="11368" y="13976"/>
                    </a:moveTo>
                    <a:cubicBezTo>
                      <a:pt x="11368" y="13976"/>
                      <a:pt x="11368" y="13976"/>
                      <a:pt x="11368" y="13976"/>
                    </a:cubicBezTo>
                    <a:cubicBezTo>
                      <a:pt x="11937" y="13976"/>
                      <a:pt x="11937" y="13976"/>
                      <a:pt x="11937" y="13976"/>
                    </a:cubicBezTo>
                    <a:cubicBezTo>
                      <a:pt x="11937" y="13976"/>
                      <a:pt x="11937" y="13976"/>
                      <a:pt x="11937" y="13976"/>
                    </a:cubicBezTo>
                    <a:cubicBezTo>
                      <a:pt x="11368" y="13976"/>
                      <a:pt x="11368" y="13976"/>
                      <a:pt x="11368" y="13976"/>
                    </a:cubicBezTo>
                    <a:close/>
                    <a:moveTo>
                      <a:pt x="13642" y="15882"/>
                    </a:moveTo>
                    <a:cubicBezTo>
                      <a:pt x="13642" y="15247"/>
                      <a:pt x="13642" y="15247"/>
                      <a:pt x="13642" y="15247"/>
                    </a:cubicBezTo>
                    <a:cubicBezTo>
                      <a:pt x="13642" y="15247"/>
                      <a:pt x="13642" y="15247"/>
                      <a:pt x="13642" y="15247"/>
                    </a:cubicBezTo>
                    <a:cubicBezTo>
                      <a:pt x="14211" y="15247"/>
                      <a:pt x="14211" y="15247"/>
                      <a:pt x="14211" y="15247"/>
                    </a:cubicBezTo>
                    <a:cubicBezTo>
                      <a:pt x="14211" y="15247"/>
                      <a:pt x="14211" y="15247"/>
                      <a:pt x="14211" y="15247"/>
                    </a:cubicBezTo>
                    <a:cubicBezTo>
                      <a:pt x="13642" y="15882"/>
                      <a:pt x="13642" y="15882"/>
                      <a:pt x="13642" y="15882"/>
                    </a:cubicBezTo>
                    <a:close/>
                    <a:moveTo>
                      <a:pt x="14779" y="15882"/>
                    </a:moveTo>
                    <a:cubicBezTo>
                      <a:pt x="14211" y="15247"/>
                      <a:pt x="14211" y="15247"/>
                      <a:pt x="14211" y="15247"/>
                    </a:cubicBezTo>
                    <a:cubicBezTo>
                      <a:pt x="14779" y="15247"/>
                      <a:pt x="14779" y="15247"/>
                      <a:pt x="14779" y="15247"/>
                    </a:cubicBezTo>
                    <a:cubicBezTo>
                      <a:pt x="14779" y="15247"/>
                      <a:pt x="14779" y="15247"/>
                      <a:pt x="14779" y="15247"/>
                    </a:cubicBezTo>
                    <a:cubicBezTo>
                      <a:pt x="14779" y="15247"/>
                      <a:pt x="14779" y="15247"/>
                      <a:pt x="14779" y="15247"/>
                    </a:cubicBezTo>
                    <a:cubicBezTo>
                      <a:pt x="14779" y="15882"/>
                      <a:pt x="14779" y="15882"/>
                      <a:pt x="14779" y="15882"/>
                    </a:cubicBezTo>
                    <a:cubicBezTo>
                      <a:pt x="14779" y="15882"/>
                      <a:pt x="14779" y="15882"/>
                      <a:pt x="14779" y="15882"/>
                    </a:cubicBezTo>
                    <a:close/>
                    <a:moveTo>
                      <a:pt x="14211" y="14612"/>
                    </a:moveTo>
                    <a:cubicBezTo>
                      <a:pt x="14211" y="13976"/>
                      <a:pt x="14211" y="13976"/>
                      <a:pt x="14211" y="13976"/>
                    </a:cubicBezTo>
                    <a:cubicBezTo>
                      <a:pt x="14779" y="14612"/>
                      <a:pt x="14779" y="14612"/>
                      <a:pt x="14779" y="14612"/>
                    </a:cubicBezTo>
                    <a:cubicBezTo>
                      <a:pt x="14211" y="14612"/>
                      <a:pt x="14211" y="14612"/>
                      <a:pt x="14211" y="14612"/>
                    </a:cubicBezTo>
                    <a:close/>
                    <a:moveTo>
                      <a:pt x="13642" y="13976"/>
                    </a:moveTo>
                    <a:cubicBezTo>
                      <a:pt x="13642" y="13976"/>
                      <a:pt x="13642" y="13976"/>
                      <a:pt x="13642" y="13976"/>
                    </a:cubicBezTo>
                    <a:cubicBezTo>
                      <a:pt x="14211" y="13976"/>
                      <a:pt x="14211" y="13976"/>
                      <a:pt x="14211" y="13976"/>
                    </a:cubicBezTo>
                    <a:cubicBezTo>
                      <a:pt x="14211" y="13976"/>
                      <a:pt x="14211" y="13976"/>
                      <a:pt x="14211" y="13976"/>
                    </a:cubicBezTo>
                    <a:cubicBezTo>
                      <a:pt x="13642" y="13976"/>
                      <a:pt x="13642" y="13976"/>
                      <a:pt x="13642" y="13976"/>
                    </a:cubicBezTo>
                    <a:cubicBezTo>
                      <a:pt x="13642" y="13976"/>
                      <a:pt x="13642" y="13976"/>
                      <a:pt x="13642" y="13976"/>
                    </a:cubicBezTo>
                    <a:close/>
                    <a:moveTo>
                      <a:pt x="12505" y="12706"/>
                    </a:moveTo>
                    <a:cubicBezTo>
                      <a:pt x="12505" y="12706"/>
                      <a:pt x="12505" y="12706"/>
                      <a:pt x="12505" y="12706"/>
                    </a:cubicBezTo>
                    <a:cubicBezTo>
                      <a:pt x="13074" y="13341"/>
                      <a:pt x="13074" y="13341"/>
                      <a:pt x="13074" y="13341"/>
                    </a:cubicBezTo>
                    <a:cubicBezTo>
                      <a:pt x="13642" y="13341"/>
                      <a:pt x="13642" y="13341"/>
                      <a:pt x="13642" y="13341"/>
                    </a:cubicBezTo>
                    <a:cubicBezTo>
                      <a:pt x="13642" y="13976"/>
                      <a:pt x="13642" y="13976"/>
                      <a:pt x="13642" y="13976"/>
                    </a:cubicBezTo>
                    <a:cubicBezTo>
                      <a:pt x="13074" y="13976"/>
                      <a:pt x="13074" y="13976"/>
                      <a:pt x="13074" y="13976"/>
                    </a:cubicBezTo>
                    <a:cubicBezTo>
                      <a:pt x="12505" y="13341"/>
                      <a:pt x="12505" y="13341"/>
                      <a:pt x="12505" y="13341"/>
                    </a:cubicBezTo>
                    <a:cubicBezTo>
                      <a:pt x="12505" y="13341"/>
                      <a:pt x="12505" y="13341"/>
                      <a:pt x="12505" y="13341"/>
                    </a:cubicBezTo>
                    <a:cubicBezTo>
                      <a:pt x="12505" y="12706"/>
                      <a:pt x="12505" y="12706"/>
                      <a:pt x="12505" y="12706"/>
                    </a:cubicBezTo>
                    <a:close/>
                    <a:moveTo>
                      <a:pt x="7958" y="9529"/>
                    </a:moveTo>
                    <a:cubicBezTo>
                      <a:pt x="7958" y="9529"/>
                      <a:pt x="7958" y="9529"/>
                      <a:pt x="7958" y="9529"/>
                    </a:cubicBezTo>
                    <a:cubicBezTo>
                      <a:pt x="9095" y="9529"/>
                      <a:pt x="9095" y="9529"/>
                      <a:pt x="9095" y="9529"/>
                    </a:cubicBezTo>
                    <a:cubicBezTo>
                      <a:pt x="9095" y="9529"/>
                      <a:pt x="9095" y="9529"/>
                      <a:pt x="9095" y="9529"/>
                    </a:cubicBezTo>
                    <a:cubicBezTo>
                      <a:pt x="9663" y="10165"/>
                      <a:pt x="9663" y="10165"/>
                      <a:pt x="9663" y="10165"/>
                    </a:cubicBezTo>
                    <a:cubicBezTo>
                      <a:pt x="10232" y="10165"/>
                      <a:pt x="10232" y="10165"/>
                      <a:pt x="10232" y="10165"/>
                    </a:cubicBezTo>
                    <a:cubicBezTo>
                      <a:pt x="10232" y="10165"/>
                      <a:pt x="10232" y="10165"/>
                      <a:pt x="10232" y="10165"/>
                    </a:cubicBezTo>
                    <a:cubicBezTo>
                      <a:pt x="10232" y="10165"/>
                      <a:pt x="10232" y="10165"/>
                      <a:pt x="10232" y="10165"/>
                    </a:cubicBezTo>
                    <a:cubicBezTo>
                      <a:pt x="10232" y="10165"/>
                      <a:pt x="10232" y="10165"/>
                      <a:pt x="10232" y="10165"/>
                    </a:cubicBezTo>
                    <a:cubicBezTo>
                      <a:pt x="11368" y="10800"/>
                      <a:pt x="11368" y="10800"/>
                      <a:pt x="11368" y="10800"/>
                    </a:cubicBezTo>
                    <a:cubicBezTo>
                      <a:pt x="11368" y="11435"/>
                      <a:pt x="11368" y="11435"/>
                      <a:pt x="11368" y="11435"/>
                    </a:cubicBezTo>
                    <a:cubicBezTo>
                      <a:pt x="11368" y="11435"/>
                      <a:pt x="11368" y="11435"/>
                      <a:pt x="11368" y="11435"/>
                    </a:cubicBezTo>
                    <a:cubicBezTo>
                      <a:pt x="11368" y="11435"/>
                      <a:pt x="11368" y="11435"/>
                      <a:pt x="11368" y="11435"/>
                    </a:cubicBezTo>
                    <a:cubicBezTo>
                      <a:pt x="11368" y="12071"/>
                      <a:pt x="11368" y="12071"/>
                      <a:pt x="11368" y="12071"/>
                    </a:cubicBezTo>
                    <a:cubicBezTo>
                      <a:pt x="11937" y="12071"/>
                      <a:pt x="11937" y="12071"/>
                      <a:pt x="11937" y="12071"/>
                    </a:cubicBezTo>
                    <a:cubicBezTo>
                      <a:pt x="11937" y="12071"/>
                      <a:pt x="11937" y="12071"/>
                      <a:pt x="11937" y="12071"/>
                    </a:cubicBezTo>
                    <a:cubicBezTo>
                      <a:pt x="12505" y="12071"/>
                      <a:pt x="12505" y="12071"/>
                      <a:pt x="12505" y="12071"/>
                    </a:cubicBezTo>
                    <a:cubicBezTo>
                      <a:pt x="11937" y="12706"/>
                      <a:pt x="11937" y="12706"/>
                      <a:pt x="11937" y="12706"/>
                    </a:cubicBezTo>
                    <a:cubicBezTo>
                      <a:pt x="11937" y="12706"/>
                      <a:pt x="11937" y="12706"/>
                      <a:pt x="11937" y="12706"/>
                    </a:cubicBezTo>
                    <a:cubicBezTo>
                      <a:pt x="11368" y="12706"/>
                      <a:pt x="11368" y="12706"/>
                      <a:pt x="11368" y="12706"/>
                    </a:cubicBezTo>
                    <a:cubicBezTo>
                      <a:pt x="11368" y="12706"/>
                      <a:pt x="11368" y="12706"/>
                      <a:pt x="11368" y="12706"/>
                    </a:cubicBezTo>
                    <a:cubicBezTo>
                      <a:pt x="11368" y="12071"/>
                      <a:pt x="11368" y="12071"/>
                      <a:pt x="11368" y="12071"/>
                    </a:cubicBezTo>
                    <a:cubicBezTo>
                      <a:pt x="11368" y="12071"/>
                      <a:pt x="11368" y="12071"/>
                      <a:pt x="11368" y="12071"/>
                    </a:cubicBezTo>
                    <a:cubicBezTo>
                      <a:pt x="10800" y="12071"/>
                      <a:pt x="10800" y="12071"/>
                      <a:pt x="10800" y="12071"/>
                    </a:cubicBezTo>
                    <a:cubicBezTo>
                      <a:pt x="10800" y="11435"/>
                      <a:pt x="10800" y="11435"/>
                      <a:pt x="10800" y="11435"/>
                    </a:cubicBezTo>
                    <a:cubicBezTo>
                      <a:pt x="10800" y="11435"/>
                      <a:pt x="10800" y="11435"/>
                      <a:pt x="10800" y="11435"/>
                    </a:cubicBezTo>
                    <a:cubicBezTo>
                      <a:pt x="10232" y="11435"/>
                      <a:pt x="10232" y="11435"/>
                      <a:pt x="10232" y="11435"/>
                    </a:cubicBezTo>
                    <a:cubicBezTo>
                      <a:pt x="9663" y="10800"/>
                      <a:pt x="9663" y="10800"/>
                      <a:pt x="9663" y="10800"/>
                    </a:cubicBezTo>
                    <a:cubicBezTo>
                      <a:pt x="9663" y="10800"/>
                      <a:pt x="9663" y="10800"/>
                      <a:pt x="9663" y="10800"/>
                    </a:cubicBezTo>
                    <a:cubicBezTo>
                      <a:pt x="9095" y="10800"/>
                      <a:pt x="9095" y="10800"/>
                      <a:pt x="9095" y="10800"/>
                    </a:cubicBezTo>
                    <a:cubicBezTo>
                      <a:pt x="9095" y="10165"/>
                      <a:pt x="9095" y="10165"/>
                      <a:pt x="9095" y="10165"/>
                    </a:cubicBezTo>
                    <a:cubicBezTo>
                      <a:pt x="9095" y="10165"/>
                      <a:pt x="9095" y="10165"/>
                      <a:pt x="9095" y="10165"/>
                    </a:cubicBezTo>
                    <a:cubicBezTo>
                      <a:pt x="8526" y="10165"/>
                      <a:pt x="8526" y="10165"/>
                      <a:pt x="8526" y="10165"/>
                    </a:cubicBezTo>
                    <a:cubicBezTo>
                      <a:pt x="8526" y="9529"/>
                      <a:pt x="8526" y="9529"/>
                      <a:pt x="8526" y="9529"/>
                    </a:cubicBezTo>
                    <a:cubicBezTo>
                      <a:pt x="7958" y="9529"/>
                      <a:pt x="7958" y="9529"/>
                      <a:pt x="7958" y="9529"/>
                    </a:cubicBezTo>
                    <a:cubicBezTo>
                      <a:pt x="7958" y="9529"/>
                      <a:pt x="7958" y="9529"/>
                      <a:pt x="7958" y="9529"/>
                    </a:cubicBezTo>
                    <a:close/>
                    <a:moveTo>
                      <a:pt x="8526" y="17153"/>
                    </a:moveTo>
                    <a:cubicBezTo>
                      <a:pt x="8526" y="17153"/>
                      <a:pt x="8526" y="17153"/>
                      <a:pt x="8526" y="17153"/>
                    </a:cubicBezTo>
                    <a:cubicBezTo>
                      <a:pt x="8526" y="17788"/>
                      <a:pt x="8526" y="17788"/>
                      <a:pt x="8526" y="17788"/>
                    </a:cubicBezTo>
                    <a:cubicBezTo>
                      <a:pt x="9095" y="17788"/>
                      <a:pt x="9095" y="17788"/>
                      <a:pt x="9095" y="17788"/>
                    </a:cubicBezTo>
                    <a:cubicBezTo>
                      <a:pt x="8526" y="18424"/>
                      <a:pt x="8526" y="18424"/>
                      <a:pt x="8526" y="18424"/>
                    </a:cubicBezTo>
                    <a:cubicBezTo>
                      <a:pt x="8526" y="18424"/>
                      <a:pt x="8526" y="18424"/>
                      <a:pt x="8526" y="18424"/>
                    </a:cubicBezTo>
                    <a:cubicBezTo>
                      <a:pt x="8526" y="17788"/>
                      <a:pt x="8526" y="17788"/>
                      <a:pt x="8526" y="17788"/>
                    </a:cubicBezTo>
                    <a:cubicBezTo>
                      <a:pt x="8526" y="17788"/>
                      <a:pt x="8526" y="17788"/>
                      <a:pt x="8526" y="17788"/>
                    </a:cubicBezTo>
                    <a:cubicBezTo>
                      <a:pt x="8526" y="17153"/>
                      <a:pt x="8526" y="17153"/>
                      <a:pt x="8526" y="17153"/>
                    </a:cubicBezTo>
                    <a:close/>
                    <a:moveTo>
                      <a:pt x="8526" y="16518"/>
                    </a:moveTo>
                    <a:cubicBezTo>
                      <a:pt x="8526" y="17153"/>
                      <a:pt x="8526" y="17153"/>
                      <a:pt x="8526" y="17153"/>
                    </a:cubicBezTo>
                    <a:cubicBezTo>
                      <a:pt x="8526" y="17153"/>
                      <a:pt x="8526" y="17153"/>
                      <a:pt x="8526" y="17153"/>
                    </a:cubicBezTo>
                    <a:lnTo>
                      <a:pt x="8526"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3" name="Freeform 76"/>
              <p:cNvSpPr/>
              <p:nvPr/>
            </p:nvSpPr>
            <p:spPr>
              <a:xfrm>
                <a:off x="6607273" y="2350868"/>
                <a:ext cx="180996" cy="129532"/>
              </a:xfrm>
              <a:custGeom>
                <a:avLst/>
                <a:gdLst/>
                <a:ahLst/>
                <a:cxnLst>
                  <a:cxn ang="0">
                    <a:pos x="wd2" y="hd2"/>
                  </a:cxn>
                  <a:cxn ang="5400000">
                    <a:pos x="wd2" y="hd2"/>
                  </a:cxn>
                  <a:cxn ang="10800000">
                    <a:pos x="wd2" y="hd2"/>
                  </a:cxn>
                  <a:cxn ang="16200000">
                    <a:pos x="wd2" y="hd2"/>
                  </a:cxn>
                </a:cxnLst>
                <a:rect l="0" t="0" r="r" b="b"/>
                <a:pathLst>
                  <a:path w="21600" h="21600" extrusionOk="0">
                    <a:moveTo>
                      <a:pt x="929" y="4836"/>
                    </a:moveTo>
                    <a:lnTo>
                      <a:pt x="929" y="3546"/>
                    </a:lnTo>
                    <a:lnTo>
                      <a:pt x="1858" y="3546"/>
                    </a:lnTo>
                    <a:lnTo>
                      <a:pt x="4413" y="4836"/>
                    </a:lnTo>
                    <a:lnTo>
                      <a:pt x="6039" y="4836"/>
                    </a:lnTo>
                    <a:lnTo>
                      <a:pt x="6968" y="6125"/>
                    </a:lnTo>
                    <a:lnTo>
                      <a:pt x="6968" y="2579"/>
                    </a:lnTo>
                    <a:lnTo>
                      <a:pt x="6039" y="2579"/>
                    </a:lnTo>
                    <a:lnTo>
                      <a:pt x="6039" y="0"/>
                    </a:lnTo>
                    <a:lnTo>
                      <a:pt x="6968" y="1290"/>
                    </a:lnTo>
                    <a:lnTo>
                      <a:pt x="8594" y="2579"/>
                    </a:lnTo>
                    <a:lnTo>
                      <a:pt x="9523" y="3546"/>
                    </a:lnTo>
                    <a:lnTo>
                      <a:pt x="11381" y="3546"/>
                    </a:lnTo>
                    <a:lnTo>
                      <a:pt x="11381" y="2579"/>
                    </a:lnTo>
                    <a:lnTo>
                      <a:pt x="13006" y="2579"/>
                    </a:lnTo>
                    <a:lnTo>
                      <a:pt x="13935" y="0"/>
                    </a:lnTo>
                    <a:lnTo>
                      <a:pt x="14632" y="1290"/>
                    </a:lnTo>
                    <a:lnTo>
                      <a:pt x="16490" y="2579"/>
                    </a:lnTo>
                    <a:lnTo>
                      <a:pt x="16490" y="4836"/>
                    </a:lnTo>
                    <a:lnTo>
                      <a:pt x="18116" y="6125"/>
                    </a:lnTo>
                    <a:lnTo>
                      <a:pt x="18116" y="7415"/>
                    </a:lnTo>
                    <a:lnTo>
                      <a:pt x="19045" y="8382"/>
                    </a:lnTo>
                    <a:lnTo>
                      <a:pt x="20671" y="8382"/>
                    </a:lnTo>
                    <a:lnTo>
                      <a:pt x="21600" y="9672"/>
                    </a:lnTo>
                    <a:lnTo>
                      <a:pt x="19045" y="9672"/>
                    </a:lnTo>
                    <a:lnTo>
                      <a:pt x="18116" y="10961"/>
                    </a:lnTo>
                    <a:lnTo>
                      <a:pt x="18116" y="18054"/>
                    </a:lnTo>
                    <a:lnTo>
                      <a:pt x="17187" y="19343"/>
                    </a:lnTo>
                    <a:lnTo>
                      <a:pt x="17187" y="16764"/>
                    </a:lnTo>
                    <a:lnTo>
                      <a:pt x="16490" y="16764"/>
                    </a:lnTo>
                    <a:lnTo>
                      <a:pt x="16490" y="18054"/>
                    </a:lnTo>
                    <a:lnTo>
                      <a:pt x="17187" y="19343"/>
                    </a:lnTo>
                    <a:lnTo>
                      <a:pt x="16490" y="19343"/>
                    </a:lnTo>
                    <a:lnTo>
                      <a:pt x="17187" y="20310"/>
                    </a:lnTo>
                    <a:lnTo>
                      <a:pt x="17187" y="21600"/>
                    </a:lnTo>
                    <a:lnTo>
                      <a:pt x="15561" y="21600"/>
                    </a:lnTo>
                    <a:lnTo>
                      <a:pt x="13935" y="19343"/>
                    </a:lnTo>
                    <a:lnTo>
                      <a:pt x="14632" y="18054"/>
                    </a:lnTo>
                    <a:lnTo>
                      <a:pt x="13935" y="16764"/>
                    </a:lnTo>
                    <a:lnTo>
                      <a:pt x="14632" y="16764"/>
                    </a:lnTo>
                    <a:lnTo>
                      <a:pt x="13935" y="15475"/>
                    </a:lnTo>
                    <a:lnTo>
                      <a:pt x="13006" y="14507"/>
                    </a:lnTo>
                    <a:lnTo>
                      <a:pt x="12077" y="15475"/>
                    </a:lnTo>
                    <a:lnTo>
                      <a:pt x="11381" y="15475"/>
                    </a:lnTo>
                    <a:lnTo>
                      <a:pt x="11381" y="16764"/>
                    </a:lnTo>
                    <a:lnTo>
                      <a:pt x="10452" y="16764"/>
                    </a:lnTo>
                    <a:lnTo>
                      <a:pt x="9523" y="18054"/>
                    </a:lnTo>
                    <a:lnTo>
                      <a:pt x="9523" y="19343"/>
                    </a:lnTo>
                    <a:lnTo>
                      <a:pt x="7897" y="19343"/>
                    </a:lnTo>
                    <a:lnTo>
                      <a:pt x="7897" y="18054"/>
                    </a:lnTo>
                    <a:lnTo>
                      <a:pt x="8594" y="16764"/>
                    </a:lnTo>
                    <a:lnTo>
                      <a:pt x="7897" y="15475"/>
                    </a:lnTo>
                    <a:lnTo>
                      <a:pt x="8594" y="15475"/>
                    </a:lnTo>
                    <a:lnTo>
                      <a:pt x="7897" y="14507"/>
                    </a:lnTo>
                    <a:lnTo>
                      <a:pt x="6968" y="14507"/>
                    </a:lnTo>
                    <a:lnTo>
                      <a:pt x="5342" y="13218"/>
                    </a:lnTo>
                    <a:lnTo>
                      <a:pt x="4413" y="11928"/>
                    </a:lnTo>
                    <a:lnTo>
                      <a:pt x="5342" y="10961"/>
                    </a:lnTo>
                    <a:lnTo>
                      <a:pt x="3484" y="8382"/>
                    </a:lnTo>
                    <a:lnTo>
                      <a:pt x="3484" y="7415"/>
                    </a:lnTo>
                    <a:lnTo>
                      <a:pt x="2787" y="6125"/>
                    </a:lnTo>
                    <a:lnTo>
                      <a:pt x="1858" y="6125"/>
                    </a:lnTo>
                    <a:lnTo>
                      <a:pt x="929" y="4836"/>
                    </a:lnTo>
                    <a:close/>
                    <a:moveTo>
                      <a:pt x="6968" y="19343"/>
                    </a:moveTo>
                    <a:lnTo>
                      <a:pt x="5342" y="15475"/>
                    </a:lnTo>
                    <a:lnTo>
                      <a:pt x="4413" y="15475"/>
                    </a:lnTo>
                    <a:lnTo>
                      <a:pt x="3484" y="14507"/>
                    </a:lnTo>
                    <a:lnTo>
                      <a:pt x="2787" y="14507"/>
                    </a:lnTo>
                    <a:lnTo>
                      <a:pt x="1858" y="13218"/>
                    </a:lnTo>
                    <a:lnTo>
                      <a:pt x="0" y="13218"/>
                    </a:lnTo>
                    <a:lnTo>
                      <a:pt x="929" y="14507"/>
                    </a:lnTo>
                    <a:lnTo>
                      <a:pt x="1858" y="14507"/>
                    </a:lnTo>
                    <a:lnTo>
                      <a:pt x="1858" y="16764"/>
                    </a:lnTo>
                    <a:lnTo>
                      <a:pt x="3484" y="18054"/>
                    </a:lnTo>
                    <a:lnTo>
                      <a:pt x="5342" y="19343"/>
                    </a:lnTo>
                    <a:lnTo>
                      <a:pt x="6968" y="1934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4" name="Freeform 77"/>
              <p:cNvSpPr/>
              <p:nvPr/>
            </p:nvSpPr>
            <p:spPr>
              <a:xfrm>
                <a:off x="6601435" y="2437865"/>
                <a:ext cx="648078" cy="473655"/>
              </a:xfrm>
              <a:custGeom>
                <a:avLst/>
                <a:gdLst/>
                <a:ahLst/>
                <a:cxnLst>
                  <a:cxn ang="0">
                    <a:pos x="wd2" y="hd2"/>
                  </a:cxn>
                  <a:cxn ang="5400000">
                    <a:pos x="wd2" y="hd2"/>
                  </a:cxn>
                  <a:cxn ang="10800000">
                    <a:pos x="wd2" y="hd2"/>
                  </a:cxn>
                  <a:cxn ang="16200000">
                    <a:pos x="wd2" y="hd2"/>
                  </a:cxn>
                </a:cxnLst>
                <a:rect l="0" t="0" r="r" b="b"/>
                <a:pathLst>
                  <a:path w="21600" h="21600" extrusionOk="0">
                    <a:moveTo>
                      <a:pt x="454" y="0"/>
                    </a:moveTo>
                    <a:lnTo>
                      <a:pt x="714" y="0"/>
                    </a:lnTo>
                    <a:lnTo>
                      <a:pt x="714" y="617"/>
                    </a:lnTo>
                    <a:lnTo>
                      <a:pt x="1168" y="970"/>
                    </a:lnTo>
                    <a:lnTo>
                      <a:pt x="1686" y="1322"/>
                    </a:lnTo>
                    <a:lnTo>
                      <a:pt x="2854" y="1322"/>
                    </a:lnTo>
                    <a:lnTo>
                      <a:pt x="2854" y="970"/>
                    </a:lnTo>
                    <a:lnTo>
                      <a:pt x="3114" y="617"/>
                    </a:lnTo>
                    <a:lnTo>
                      <a:pt x="3373" y="617"/>
                    </a:lnTo>
                    <a:lnTo>
                      <a:pt x="3373" y="264"/>
                    </a:lnTo>
                    <a:lnTo>
                      <a:pt x="3568" y="264"/>
                    </a:lnTo>
                    <a:lnTo>
                      <a:pt x="3827" y="0"/>
                    </a:lnTo>
                    <a:lnTo>
                      <a:pt x="4086" y="264"/>
                    </a:lnTo>
                    <a:lnTo>
                      <a:pt x="4281" y="617"/>
                    </a:lnTo>
                    <a:lnTo>
                      <a:pt x="4086" y="617"/>
                    </a:lnTo>
                    <a:lnTo>
                      <a:pt x="4281" y="970"/>
                    </a:lnTo>
                    <a:lnTo>
                      <a:pt x="4086" y="1322"/>
                    </a:lnTo>
                    <a:lnTo>
                      <a:pt x="4541" y="1940"/>
                    </a:lnTo>
                    <a:lnTo>
                      <a:pt x="4995" y="1940"/>
                    </a:lnTo>
                    <a:lnTo>
                      <a:pt x="4995" y="2909"/>
                    </a:lnTo>
                    <a:lnTo>
                      <a:pt x="5254" y="2909"/>
                    </a:lnTo>
                    <a:lnTo>
                      <a:pt x="5514" y="3262"/>
                    </a:lnTo>
                    <a:lnTo>
                      <a:pt x="5773" y="3262"/>
                    </a:lnTo>
                    <a:lnTo>
                      <a:pt x="5968" y="3615"/>
                    </a:lnTo>
                    <a:lnTo>
                      <a:pt x="6227" y="3262"/>
                    </a:lnTo>
                    <a:lnTo>
                      <a:pt x="6486" y="3615"/>
                    </a:lnTo>
                    <a:lnTo>
                      <a:pt x="6681" y="3615"/>
                    </a:lnTo>
                    <a:lnTo>
                      <a:pt x="6681" y="3879"/>
                    </a:lnTo>
                    <a:lnTo>
                      <a:pt x="7395" y="4232"/>
                    </a:lnTo>
                    <a:lnTo>
                      <a:pt x="7654" y="4232"/>
                    </a:lnTo>
                    <a:lnTo>
                      <a:pt x="8173" y="4584"/>
                    </a:lnTo>
                    <a:lnTo>
                      <a:pt x="8627" y="4584"/>
                    </a:lnTo>
                    <a:lnTo>
                      <a:pt x="9341" y="4232"/>
                    </a:lnTo>
                    <a:lnTo>
                      <a:pt x="10573" y="4232"/>
                    </a:lnTo>
                    <a:lnTo>
                      <a:pt x="10768" y="3879"/>
                    </a:lnTo>
                    <a:lnTo>
                      <a:pt x="10573" y="3615"/>
                    </a:lnTo>
                    <a:lnTo>
                      <a:pt x="10573" y="3262"/>
                    </a:lnTo>
                    <a:lnTo>
                      <a:pt x="11286" y="3262"/>
                    </a:lnTo>
                    <a:lnTo>
                      <a:pt x="11286" y="2909"/>
                    </a:lnTo>
                    <a:lnTo>
                      <a:pt x="11481" y="2557"/>
                    </a:lnTo>
                    <a:lnTo>
                      <a:pt x="12000" y="2292"/>
                    </a:lnTo>
                    <a:lnTo>
                      <a:pt x="12454" y="1940"/>
                    </a:lnTo>
                    <a:lnTo>
                      <a:pt x="12973" y="2292"/>
                    </a:lnTo>
                    <a:lnTo>
                      <a:pt x="12973" y="1940"/>
                    </a:lnTo>
                    <a:lnTo>
                      <a:pt x="13168" y="1587"/>
                    </a:lnTo>
                    <a:lnTo>
                      <a:pt x="13427" y="1940"/>
                    </a:lnTo>
                    <a:lnTo>
                      <a:pt x="13686" y="1940"/>
                    </a:lnTo>
                    <a:lnTo>
                      <a:pt x="13881" y="2292"/>
                    </a:lnTo>
                    <a:lnTo>
                      <a:pt x="14400" y="2292"/>
                    </a:lnTo>
                    <a:lnTo>
                      <a:pt x="14854" y="2909"/>
                    </a:lnTo>
                    <a:lnTo>
                      <a:pt x="15114" y="2909"/>
                    </a:lnTo>
                    <a:lnTo>
                      <a:pt x="15373" y="2557"/>
                    </a:lnTo>
                    <a:lnTo>
                      <a:pt x="15827" y="2909"/>
                    </a:lnTo>
                    <a:lnTo>
                      <a:pt x="16086" y="2909"/>
                    </a:lnTo>
                    <a:lnTo>
                      <a:pt x="16086" y="3615"/>
                    </a:lnTo>
                    <a:lnTo>
                      <a:pt x="16281" y="3262"/>
                    </a:lnTo>
                    <a:lnTo>
                      <a:pt x="16800" y="3615"/>
                    </a:lnTo>
                    <a:lnTo>
                      <a:pt x="17254" y="4232"/>
                    </a:lnTo>
                    <a:lnTo>
                      <a:pt x="17773" y="4232"/>
                    </a:lnTo>
                    <a:lnTo>
                      <a:pt x="17968" y="4584"/>
                    </a:lnTo>
                    <a:lnTo>
                      <a:pt x="17968" y="5554"/>
                    </a:lnTo>
                    <a:lnTo>
                      <a:pt x="18227" y="5907"/>
                    </a:lnTo>
                    <a:lnTo>
                      <a:pt x="18227" y="6171"/>
                    </a:lnTo>
                    <a:lnTo>
                      <a:pt x="17968" y="6524"/>
                    </a:lnTo>
                    <a:lnTo>
                      <a:pt x="18227" y="6877"/>
                    </a:lnTo>
                    <a:lnTo>
                      <a:pt x="17968" y="7141"/>
                    </a:lnTo>
                    <a:lnTo>
                      <a:pt x="17773" y="7141"/>
                    </a:lnTo>
                    <a:lnTo>
                      <a:pt x="17773" y="7494"/>
                    </a:lnTo>
                    <a:lnTo>
                      <a:pt x="17968" y="7494"/>
                    </a:lnTo>
                    <a:lnTo>
                      <a:pt x="17773" y="7847"/>
                    </a:lnTo>
                    <a:lnTo>
                      <a:pt x="17773" y="8111"/>
                    </a:lnTo>
                    <a:lnTo>
                      <a:pt x="17968" y="8464"/>
                    </a:lnTo>
                    <a:lnTo>
                      <a:pt x="17968" y="8816"/>
                    </a:lnTo>
                    <a:lnTo>
                      <a:pt x="18227" y="8816"/>
                    </a:lnTo>
                    <a:lnTo>
                      <a:pt x="17968" y="9433"/>
                    </a:lnTo>
                    <a:lnTo>
                      <a:pt x="17968" y="9786"/>
                    </a:lnTo>
                    <a:lnTo>
                      <a:pt x="18227" y="10403"/>
                    </a:lnTo>
                    <a:lnTo>
                      <a:pt x="18486" y="11109"/>
                    </a:lnTo>
                    <a:lnTo>
                      <a:pt x="18227" y="11109"/>
                    </a:lnTo>
                    <a:lnTo>
                      <a:pt x="18486" y="11461"/>
                    </a:lnTo>
                    <a:lnTo>
                      <a:pt x="18486" y="11726"/>
                    </a:lnTo>
                    <a:lnTo>
                      <a:pt x="19459" y="11726"/>
                    </a:lnTo>
                    <a:lnTo>
                      <a:pt x="19654" y="12431"/>
                    </a:lnTo>
                    <a:lnTo>
                      <a:pt x="19459" y="12696"/>
                    </a:lnTo>
                    <a:lnTo>
                      <a:pt x="19654" y="13048"/>
                    </a:lnTo>
                    <a:lnTo>
                      <a:pt x="19654" y="13401"/>
                    </a:lnTo>
                    <a:lnTo>
                      <a:pt x="18746" y="14723"/>
                    </a:lnTo>
                    <a:lnTo>
                      <a:pt x="19459" y="15693"/>
                    </a:lnTo>
                    <a:lnTo>
                      <a:pt x="19459" y="16046"/>
                    </a:lnTo>
                    <a:lnTo>
                      <a:pt x="19654" y="16310"/>
                    </a:lnTo>
                    <a:lnTo>
                      <a:pt x="19914" y="16310"/>
                    </a:lnTo>
                    <a:lnTo>
                      <a:pt x="20173" y="16663"/>
                    </a:lnTo>
                    <a:lnTo>
                      <a:pt x="20627" y="16663"/>
                    </a:lnTo>
                    <a:lnTo>
                      <a:pt x="20627" y="17016"/>
                    </a:lnTo>
                    <a:lnTo>
                      <a:pt x="20886" y="17016"/>
                    </a:lnTo>
                    <a:lnTo>
                      <a:pt x="20886" y="17280"/>
                    </a:lnTo>
                    <a:lnTo>
                      <a:pt x="21146" y="17633"/>
                    </a:lnTo>
                    <a:lnTo>
                      <a:pt x="21146" y="18250"/>
                    </a:lnTo>
                    <a:lnTo>
                      <a:pt x="21600" y="18250"/>
                    </a:lnTo>
                    <a:lnTo>
                      <a:pt x="21600" y="19308"/>
                    </a:lnTo>
                    <a:lnTo>
                      <a:pt x="21341" y="18955"/>
                    </a:lnTo>
                    <a:lnTo>
                      <a:pt x="20627" y="19308"/>
                    </a:lnTo>
                    <a:lnTo>
                      <a:pt x="20368" y="19572"/>
                    </a:lnTo>
                    <a:lnTo>
                      <a:pt x="20173" y="19572"/>
                    </a:lnTo>
                    <a:lnTo>
                      <a:pt x="20173" y="21247"/>
                    </a:lnTo>
                    <a:lnTo>
                      <a:pt x="19914" y="21247"/>
                    </a:lnTo>
                    <a:lnTo>
                      <a:pt x="19914" y="21600"/>
                    </a:lnTo>
                    <a:lnTo>
                      <a:pt x="19459" y="21247"/>
                    </a:lnTo>
                    <a:lnTo>
                      <a:pt x="19200" y="21247"/>
                    </a:lnTo>
                    <a:lnTo>
                      <a:pt x="19200" y="20895"/>
                    </a:lnTo>
                    <a:lnTo>
                      <a:pt x="18941" y="20895"/>
                    </a:lnTo>
                    <a:lnTo>
                      <a:pt x="18941" y="21247"/>
                    </a:lnTo>
                    <a:lnTo>
                      <a:pt x="18746" y="21247"/>
                    </a:lnTo>
                    <a:lnTo>
                      <a:pt x="18486" y="20895"/>
                    </a:lnTo>
                    <a:lnTo>
                      <a:pt x="17059" y="20895"/>
                    </a:lnTo>
                    <a:lnTo>
                      <a:pt x="16800" y="20542"/>
                    </a:lnTo>
                    <a:lnTo>
                      <a:pt x="16541" y="20895"/>
                    </a:lnTo>
                    <a:lnTo>
                      <a:pt x="16281" y="20542"/>
                    </a:lnTo>
                    <a:lnTo>
                      <a:pt x="15373" y="20542"/>
                    </a:lnTo>
                    <a:lnTo>
                      <a:pt x="15373" y="19925"/>
                    </a:lnTo>
                    <a:lnTo>
                      <a:pt x="15114" y="19572"/>
                    </a:lnTo>
                    <a:lnTo>
                      <a:pt x="14854" y="18955"/>
                    </a:lnTo>
                    <a:lnTo>
                      <a:pt x="14854" y="18602"/>
                    </a:lnTo>
                    <a:lnTo>
                      <a:pt x="14141" y="18602"/>
                    </a:lnTo>
                    <a:lnTo>
                      <a:pt x="13686" y="18955"/>
                    </a:lnTo>
                    <a:lnTo>
                      <a:pt x="13427" y="18602"/>
                    </a:lnTo>
                    <a:lnTo>
                      <a:pt x="13427" y="18955"/>
                    </a:lnTo>
                    <a:lnTo>
                      <a:pt x="13168" y="19308"/>
                    </a:lnTo>
                    <a:lnTo>
                      <a:pt x="12714" y="19572"/>
                    </a:lnTo>
                    <a:lnTo>
                      <a:pt x="12259" y="19308"/>
                    </a:lnTo>
                    <a:lnTo>
                      <a:pt x="12000" y="18955"/>
                    </a:lnTo>
                    <a:lnTo>
                      <a:pt x="11741" y="19308"/>
                    </a:lnTo>
                    <a:lnTo>
                      <a:pt x="11481" y="19308"/>
                    </a:lnTo>
                    <a:lnTo>
                      <a:pt x="11286" y="18955"/>
                    </a:lnTo>
                    <a:lnTo>
                      <a:pt x="11027" y="18955"/>
                    </a:lnTo>
                    <a:lnTo>
                      <a:pt x="10768" y="18602"/>
                    </a:lnTo>
                    <a:lnTo>
                      <a:pt x="10573" y="18602"/>
                    </a:lnTo>
                    <a:lnTo>
                      <a:pt x="10314" y="18250"/>
                    </a:lnTo>
                    <a:lnTo>
                      <a:pt x="10573" y="17985"/>
                    </a:lnTo>
                    <a:lnTo>
                      <a:pt x="10054" y="17985"/>
                    </a:lnTo>
                    <a:lnTo>
                      <a:pt x="9859" y="17633"/>
                    </a:lnTo>
                    <a:lnTo>
                      <a:pt x="9081" y="17633"/>
                    </a:lnTo>
                    <a:lnTo>
                      <a:pt x="8886" y="17280"/>
                    </a:lnTo>
                    <a:lnTo>
                      <a:pt x="8368" y="16663"/>
                    </a:lnTo>
                    <a:lnTo>
                      <a:pt x="8368" y="16310"/>
                    </a:lnTo>
                    <a:lnTo>
                      <a:pt x="8173" y="16310"/>
                    </a:lnTo>
                    <a:lnTo>
                      <a:pt x="8173" y="16046"/>
                    </a:lnTo>
                    <a:lnTo>
                      <a:pt x="8368" y="16046"/>
                    </a:lnTo>
                    <a:lnTo>
                      <a:pt x="7914" y="16046"/>
                    </a:lnTo>
                    <a:lnTo>
                      <a:pt x="7914" y="15340"/>
                    </a:lnTo>
                    <a:lnTo>
                      <a:pt x="7654" y="14988"/>
                    </a:lnTo>
                    <a:lnTo>
                      <a:pt x="7395" y="14723"/>
                    </a:lnTo>
                    <a:lnTo>
                      <a:pt x="7395" y="14371"/>
                    </a:lnTo>
                    <a:lnTo>
                      <a:pt x="7200" y="14018"/>
                    </a:lnTo>
                    <a:lnTo>
                      <a:pt x="6941" y="14723"/>
                    </a:lnTo>
                    <a:lnTo>
                      <a:pt x="6681" y="14371"/>
                    </a:lnTo>
                    <a:lnTo>
                      <a:pt x="6486" y="14371"/>
                    </a:lnTo>
                    <a:lnTo>
                      <a:pt x="6227" y="14018"/>
                    </a:lnTo>
                    <a:lnTo>
                      <a:pt x="6486" y="14018"/>
                    </a:lnTo>
                    <a:lnTo>
                      <a:pt x="6227" y="14018"/>
                    </a:lnTo>
                    <a:lnTo>
                      <a:pt x="6227" y="14371"/>
                    </a:lnTo>
                    <a:lnTo>
                      <a:pt x="5773" y="14371"/>
                    </a:lnTo>
                    <a:lnTo>
                      <a:pt x="5773" y="14018"/>
                    </a:lnTo>
                    <a:lnTo>
                      <a:pt x="5773" y="14371"/>
                    </a:lnTo>
                    <a:lnTo>
                      <a:pt x="5773" y="14018"/>
                    </a:lnTo>
                    <a:lnTo>
                      <a:pt x="5514" y="14018"/>
                    </a:lnTo>
                    <a:lnTo>
                      <a:pt x="5254" y="13753"/>
                    </a:lnTo>
                    <a:lnTo>
                      <a:pt x="5254" y="13048"/>
                    </a:lnTo>
                    <a:lnTo>
                      <a:pt x="4800" y="13048"/>
                    </a:lnTo>
                    <a:lnTo>
                      <a:pt x="4800" y="12431"/>
                    </a:lnTo>
                    <a:lnTo>
                      <a:pt x="4995" y="12078"/>
                    </a:lnTo>
                    <a:lnTo>
                      <a:pt x="4800" y="11461"/>
                    </a:lnTo>
                    <a:lnTo>
                      <a:pt x="4541" y="11461"/>
                    </a:lnTo>
                    <a:lnTo>
                      <a:pt x="4281" y="10756"/>
                    </a:lnTo>
                    <a:lnTo>
                      <a:pt x="4086" y="10756"/>
                    </a:lnTo>
                    <a:lnTo>
                      <a:pt x="3373" y="10139"/>
                    </a:lnTo>
                    <a:lnTo>
                      <a:pt x="3114" y="10139"/>
                    </a:lnTo>
                    <a:lnTo>
                      <a:pt x="3114" y="10403"/>
                    </a:lnTo>
                    <a:lnTo>
                      <a:pt x="2854" y="10139"/>
                    </a:lnTo>
                    <a:lnTo>
                      <a:pt x="2854" y="9433"/>
                    </a:lnTo>
                    <a:lnTo>
                      <a:pt x="2595" y="9433"/>
                    </a:lnTo>
                    <a:lnTo>
                      <a:pt x="2595" y="9169"/>
                    </a:lnTo>
                    <a:lnTo>
                      <a:pt x="2400" y="9169"/>
                    </a:lnTo>
                    <a:lnTo>
                      <a:pt x="2141" y="8816"/>
                    </a:lnTo>
                    <a:lnTo>
                      <a:pt x="2141" y="7847"/>
                    </a:lnTo>
                    <a:lnTo>
                      <a:pt x="2400" y="7494"/>
                    </a:lnTo>
                    <a:lnTo>
                      <a:pt x="2400" y="7141"/>
                    </a:lnTo>
                    <a:lnTo>
                      <a:pt x="2595" y="7141"/>
                    </a:lnTo>
                    <a:lnTo>
                      <a:pt x="2595" y="6171"/>
                    </a:lnTo>
                    <a:lnTo>
                      <a:pt x="2854" y="6171"/>
                    </a:lnTo>
                    <a:lnTo>
                      <a:pt x="2595" y="5907"/>
                    </a:lnTo>
                    <a:lnTo>
                      <a:pt x="2400" y="5907"/>
                    </a:lnTo>
                    <a:lnTo>
                      <a:pt x="1881" y="5554"/>
                    </a:lnTo>
                    <a:lnTo>
                      <a:pt x="1686" y="5554"/>
                    </a:lnTo>
                    <a:lnTo>
                      <a:pt x="1427" y="5202"/>
                    </a:lnTo>
                    <a:lnTo>
                      <a:pt x="1427" y="4849"/>
                    </a:lnTo>
                    <a:lnTo>
                      <a:pt x="1168" y="4849"/>
                    </a:lnTo>
                    <a:lnTo>
                      <a:pt x="1168" y="4584"/>
                    </a:lnTo>
                    <a:lnTo>
                      <a:pt x="973" y="4232"/>
                    </a:lnTo>
                    <a:lnTo>
                      <a:pt x="714" y="4232"/>
                    </a:lnTo>
                    <a:lnTo>
                      <a:pt x="973" y="3879"/>
                    </a:lnTo>
                    <a:lnTo>
                      <a:pt x="714" y="3615"/>
                    </a:lnTo>
                    <a:lnTo>
                      <a:pt x="195" y="2909"/>
                    </a:lnTo>
                    <a:lnTo>
                      <a:pt x="195" y="2557"/>
                    </a:lnTo>
                    <a:lnTo>
                      <a:pt x="454" y="1940"/>
                    </a:lnTo>
                    <a:lnTo>
                      <a:pt x="0" y="1940"/>
                    </a:lnTo>
                    <a:lnTo>
                      <a:pt x="0" y="264"/>
                    </a:lnTo>
                    <a:lnTo>
                      <a:pt x="195" y="264"/>
                    </a:lnTo>
                    <a:lnTo>
                      <a:pt x="195" y="0"/>
                    </a:lnTo>
                    <a:lnTo>
                      <a:pt x="45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5" name="Freeform 78"/>
              <p:cNvSpPr/>
              <p:nvPr/>
            </p:nvSpPr>
            <p:spPr>
              <a:xfrm>
                <a:off x="6564460" y="2379868"/>
                <a:ext cx="114827" cy="869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519" y="0"/>
                    </a:lnTo>
                    <a:lnTo>
                      <a:pt x="10983" y="1920"/>
                    </a:lnTo>
                    <a:lnTo>
                      <a:pt x="12447" y="1920"/>
                    </a:lnTo>
                    <a:lnTo>
                      <a:pt x="13546" y="3840"/>
                    </a:lnTo>
                    <a:lnTo>
                      <a:pt x="13546" y="5280"/>
                    </a:lnTo>
                    <a:lnTo>
                      <a:pt x="16475" y="9120"/>
                    </a:lnTo>
                    <a:lnTo>
                      <a:pt x="15010" y="10560"/>
                    </a:lnTo>
                    <a:lnTo>
                      <a:pt x="16475" y="12480"/>
                    </a:lnTo>
                    <a:lnTo>
                      <a:pt x="19037" y="14400"/>
                    </a:lnTo>
                    <a:lnTo>
                      <a:pt x="20502" y="14400"/>
                    </a:lnTo>
                    <a:lnTo>
                      <a:pt x="21600" y="15840"/>
                    </a:lnTo>
                    <a:lnTo>
                      <a:pt x="20502" y="15840"/>
                    </a:lnTo>
                    <a:lnTo>
                      <a:pt x="21600" y="17760"/>
                    </a:lnTo>
                    <a:lnTo>
                      <a:pt x="20502" y="19680"/>
                    </a:lnTo>
                    <a:lnTo>
                      <a:pt x="20502" y="21600"/>
                    </a:lnTo>
                    <a:lnTo>
                      <a:pt x="19037" y="21600"/>
                    </a:lnTo>
                    <a:lnTo>
                      <a:pt x="16475" y="15840"/>
                    </a:lnTo>
                    <a:lnTo>
                      <a:pt x="15010" y="15840"/>
                    </a:lnTo>
                    <a:lnTo>
                      <a:pt x="13546" y="14400"/>
                    </a:lnTo>
                    <a:lnTo>
                      <a:pt x="12447" y="14400"/>
                    </a:lnTo>
                    <a:lnTo>
                      <a:pt x="10983" y="12480"/>
                    </a:lnTo>
                    <a:lnTo>
                      <a:pt x="8054" y="12480"/>
                    </a:lnTo>
                    <a:lnTo>
                      <a:pt x="6956" y="10560"/>
                    </a:lnTo>
                    <a:lnTo>
                      <a:pt x="4027" y="10560"/>
                    </a:lnTo>
                    <a:lnTo>
                      <a:pt x="2929" y="9120"/>
                    </a:lnTo>
                    <a:lnTo>
                      <a:pt x="2929" y="3840"/>
                    </a:lnTo>
                    <a:lnTo>
                      <a:pt x="1464" y="3840"/>
                    </a:lnTo>
                    <a:lnTo>
                      <a:pt x="1464" y="192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6" name="Freeform 79"/>
              <p:cNvSpPr/>
              <p:nvPr/>
            </p:nvSpPr>
            <p:spPr>
              <a:xfrm>
                <a:off x="6031206" y="2358602"/>
                <a:ext cx="599423" cy="214595"/>
              </a:xfrm>
              <a:custGeom>
                <a:avLst/>
                <a:gdLst/>
                <a:ahLst/>
                <a:cxnLst>
                  <a:cxn ang="0">
                    <a:pos x="wd2" y="hd2"/>
                  </a:cxn>
                  <a:cxn ang="5400000">
                    <a:pos x="wd2" y="hd2"/>
                  </a:cxn>
                  <a:cxn ang="10800000">
                    <a:pos x="wd2" y="hd2"/>
                  </a:cxn>
                  <a:cxn ang="16200000">
                    <a:pos x="wd2" y="hd2"/>
                  </a:cxn>
                </a:cxnLst>
                <a:rect l="0" t="0" r="r" b="b"/>
                <a:pathLst>
                  <a:path w="21600" h="21600" extrusionOk="0">
                    <a:moveTo>
                      <a:pt x="561" y="4281"/>
                    </a:moveTo>
                    <a:lnTo>
                      <a:pt x="771" y="4281"/>
                    </a:lnTo>
                    <a:lnTo>
                      <a:pt x="771" y="2919"/>
                    </a:lnTo>
                    <a:lnTo>
                      <a:pt x="1052" y="2919"/>
                    </a:lnTo>
                    <a:lnTo>
                      <a:pt x="1052" y="2141"/>
                    </a:lnTo>
                    <a:lnTo>
                      <a:pt x="771" y="1362"/>
                    </a:lnTo>
                    <a:lnTo>
                      <a:pt x="771" y="778"/>
                    </a:lnTo>
                    <a:lnTo>
                      <a:pt x="1052" y="778"/>
                    </a:lnTo>
                    <a:lnTo>
                      <a:pt x="1332" y="0"/>
                    </a:lnTo>
                    <a:lnTo>
                      <a:pt x="1823" y="0"/>
                    </a:lnTo>
                    <a:lnTo>
                      <a:pt x="2104" y="778"/>
                    </a:lnTo>
                    <a:lnTo>
                      <a:pt x="2104" y="0"/>
                    </a:lnTo>
                    <a:lnTo>
                      <a:pt x="2875" y="2141"/>
                    </a:lnTo>
                    <a:lnTo>
                      <a:pt x="3156" y="2141"/>
                    </a:lnTo>
                    <a:lnTo>
                      <a:pt x="3366" y="2919"/>
                    </a:lnTo>
                    <a:lnTo>
                      <a:pt x="3647" y="3697"/>
                    </a:lnTo>
                    <a:lnTo>
                      <a:pt x="3366" y="4281"/>
                    </a:lnTo>
                    <a:lnTo>
                      <a:pt x="3156" y="4281"/>
                    </a:lnTo>
                    <a:lnTo>
                      <a:pt x="2875" y="3697"/>
                    </a:lnTo>
                    <a:lnTo>
                      <a:pt x="2595" y="3697"/>
                    </a:lnTo>
                    <a:lnTo>
                      <a:pt x="2595" y="4281"/>
                    </a:lnTo>
                    <a:lnTo>
                      <a:pt x="1823" y="4281"/>
                    </a:lnTo>
                    <a:lnTo>
                      <a:pt x="1823" y="5059"/>
                    </a:lnTo>
                    <a:lnTo>
                      <a:pt x="1332" y="5838"/>
                    </a:lnTo>
                    <a:lnTo>
                      <a:pt x="771" y="7200"/>
                    </a:lnTo>
                    <a:lnTo>
                      <a:pt x="771" y="5838"/>
                    </a:lnTo>
                    <a:lnTo>
                      <a:pt x="1052" y="5838"/>
                    </a:lnTo>
                    <a:lnTo>
                      <a:pt x="1332" y="5059"/>
                    </a:lnTo>
                    <a:lnTo>
                      <a:pt x="561" y="5059"/>
                    </a:lnTo>
                    <a:lnTo>
                      <a:pt x="561" y="4281"/>
                    </a:lnTo>
                    <a:close/>
                    <a:moveTo>
                      <a:pt x="17392" y="778"/>
                    </a:moveTo>
                    <a:lnTo>
                      <a:pt x="17182" y="1362"/>
                    </a:lnTo>
                    <a:lnTo>
                      <a:pt x="17182" y="2141"/>
                    </a:lnTo>
                    <a:lnTo>
                      <a:pt x="16901" y="2141"/>
                    </a:lnTo>
                    <a:lnTo>
                      <a:pt x="16340" y="2919"/>
                    </a:lnTo>
                    <a:lnTo>
                      <a:pt x="16340" y="3697"/>
                    </a:lnTo>
                    <a:lnTo>
                      <a:pt x="15358" y="3697"/>
                    </a:lnTo>
                    <a:lnTo>
                      <a:pt x="15358" y="2919"/>
                    </a:lnTo>
                    <a:lnTo>
                      <a:pt x="14797" y="2919"/>
                    </a:lnTo>
                    <a:lnTo>
                      <a:pt x="14306" y="3697"/>
                    </a:lnTo>
                    <a:lnTo>
                      <a:pt x="13535" y="3697"/>
                    </a:lnTo>
                    <a:lnTo>
                      <a:pt x="13255" y="2919"/>
                    </a:lnTo>
                    <a:lnTo>
                      <a:pt x="12974" y="3697"/>
                    </a:lnTo>
                    <a:lnTo>
                      <a:pt x="12764" y="2919"/>
                    </a:lnTo>
                    <a:lnTo>
                      <a:pt x="12483" y="2919"/>
                    </a:lnTo>
                    <a:lnTo>
                      <a:pt x="11992" y="2141"/>
                    </a:lnTo>
                    <a:lnTo>
                      <a:pt x="11712" y="2141"/>
                    </a:lnTo>
                    <a:lnTo>
                      <a:pt x="11431" y="1362"/>
                    </a:lnTo>
                    <a:lnTo>
                      <a:pt x="11431" y="778"/>
                    </a:lnTo>
                    <a:lnTo>
                      <a:pt x="11151" y="778"/>
                    </a:lnTo>
                    <a:lnTo>
                      <a:pt x="10660" y="1362"/>
                    </a:lnTo>
                    <a:lnTo>
                      <a:pt x="10169" y="778"/>
                    </a:lnTo>
                    <a:lnTo>
                      <a:pt x="10169" y="0"/>
                    </a:lnTo>
                    <a:lnTo>
                      <a:pt x="8065" y="0"/>
                    </a:lnTo>
                    <a:lnTo>
                      <a:pt x="7574" y="778"/>
                    </a:lnTo>
                    <a:lnTo>
                      <a:pt x="7013" y="778"/>
                    </a:lnTo>
                    <a:lnTo>
                      <a:pt x="6732" y="1362"/>
                    </a:lnTo>
                    <a:lnTo>
                      <a:pt x="6522" y="2141"/>
                    </a:lnTo>
                    <a:lnTo>
                      <a:pt x="6242" y="2141"/>
                    </a:lnTo>
                    <a:lnTo>
                      <a:pt x="6242" y="3697"/>
                    </a:lnTo>
                    <a:lnTo>
                      <a:pt x="5751" y="3697"/>
                    </a:lnTo>
                    <a:lnTo>
                      <a:pt x="5190" y="2919"/>
                    </a:lnTo>
                    <a:lnTo>
                      <a:pt x="4418" y="2919"/>
                    </a:lnTo>
                    <a:lnTo>
                      <a:pt x="4138" y="3697"/>
                    </a:lnTo>
                    <a:lnTo>
                      <a:pt x="3927" y="2919"/>
                    </a:lnTo>
                    <a:lnTo>
                      <a:pt x="3647" y="3697"/>
                    </a:lnTo>
                    <a:lnTo>
                      <a:pt x="3927" y="4281"/>
                    </a:lnTo>
                    <a:lnTo>
                      <a:pt x="4138" y="4281"/>
                    </a:lnTo>
                    <a:lnTo>
                      <a:pt x="4418" y="5059"/>
                    </a:lnTo>
                    <a:lnTo>
                      <a:pt x="3647" y="5059"/>
                    </a:lnTo>
                    <a:lnTo>
                      <a:pt x="3366" y="5838"/>
                    </a:lnTo>
                    <a:lnTo>
                      <a:pt x="3366" y="6422"/>
                    </a:lnTo>
                    <a:lnTo>
                      <a:pt x="3647" y="5838"/>
                    </a:lnTo>
                    <a:lnTo>
                      <a:pt x="3927" y="6422"/>
                    </a:lnTo>
                    <a:lnTo>
                      <a:pt x="2595" y="6422"/>
                    </a:lnTo>
                    <a:lnTo>
                      <a:pt x="2384" y="5838"/>
                    </a:lnTo>
                    <a:lnTo>
                      <a:pt x="2104" y="6422"/>
                    </a:lnTo>
                    <a:lnTo>
                      <a:pt x="1823" y="6422"/>
                    </a:lnTo>
                    <a:lnTo>
                      <a:pt x="1543" y="5838"/>
                    </a:lnTo>
                    <a:lnTo>
                      <a:pt x="1332" y="5838"/>
                    </a:lnTo>
                    <a:lnTo>
                      <a:pt x="771" y="7200"/>
                    </a:lnTo>
                    <a:lnTo>
                      <a:pt x="771" y="9341"/>
                    </a:lnTo>
                    <a:lnTo>
                      <a:pt x="1543" y="9341"/>
                    </a:lnTo>
                    <a:lnTo>
                      <a:pt x="1332" y="10119"/>
                    </a:lnTo>
                    <a:lnTo>
                      <a:pt x="1543" y="10897"/>
                    </a:lnTo>
                    <a:lnTo>
                      <a:pt x="1543" y="11481"/>
                    </a:lnTo>
                    <a:lnTo>
                      <a:pt x="1823" y="11481"/>
                    </a:lnTo>
                    <a:lnTo>
                      <a:pt x="1543" y="11481"/>
                    </a:lnTo>
                    <a:lnTo>
                      <a:pt x="1332" y="12259"/>
                    </a:lnTo>
                    <a:lnTo>
                      <a:pt x="1543" y="12259"/>
                    </a:lnTo>
                    <a:lnTo>
                      <a:pt x="1543" y="13038"/>
                    </a:lnTo>
                    <a:lnTo>
                      <a:pt x="1332" y="13038"/>
                    </a:lnTo>
                    <a:lnTo>
                      <a:pt x="1052" y="12259"/>
                    </a:lnTo>
                    <a:lnTo>
                      <a:pt x="1052" y="14400"/>
                    </a:lnTo>
                    <a:lnTo>
                      <a:pt x="1543" y="14400"/>
                    </a:lnTo>
                    <a:lnTo>
                      <a:pt x="2104" y="15957"/>
                    </a:lnTo>
                    <a:lnTo>
                      <a:pt x="1823" y="15957"/>
                    </a:lnTo>
                    <a:lnTo>
                      <a:pt x="1823" y="16541"/>
                    </a:lnTo>
                    <a:lnTo>
                      <a:pt x="2104" y="16541"/>
                    </a:lnTo>
                    <a:lnTo>
                      <a:pt x="2384" y="17319"/>
                    </a:lnTo>
                    <a:lnTo>
                      <a:pt x="2384" y="18097"/>
                    </a:lnTo>
                    <a:lnTo>
                      <a:pt x="2104" y="18097"/>
                    </a:lnTo>
                    <a:lnTo>
                      <a:pt x="2104" y="18681"/>
                    </a:lnTo>
                    <a:lnTo>
                      <a:pt x="2595" y="18097"/>
                    </a:lnTo>
                    <a:lnTo>
                      <a:pt x="3156" y="18097"/>
                    </a:lnTo>
                    <a:lnTo>
                      <a:pt x="3156" y="18681"/>
                    </a:lnTo>
                    <a:lnTo>
                      <a:pt x="2384" y="18681"/>
                    </a:lnTo>
                    <a:lnTo>
                      <a:pt x="2104" y="19459"/>
                    </a:lnTo>
                    <a:lnTo>
                      <a:pt x="2875" y="19459"/>
                    </a:lnTo>
                    <a:lnTo>
                      <a:pt x="2875" y="18681"/>
                    </a:lnTo>
                    <a:lnTo>
                      <a:pt x="2875" y="19459"/>
                    </a:lnTo>
                    <a:lnTo>
                      <a:pt x="3156" y="19459"/>
                    </a:lnTo>
                    <a:lnTo>
                      <a:pt x="3366" y="18681"/>
                    </a:lnTo>
                    <a:lnTo>
                      <a:pt x="3647" y="18681"/>
                    </a:lnTo>
                    <a:lnTo>
                      <a:pt x="3927" y="19459"/>
                    </a:lnTo>
                    <a:lnTo>
                      <a:pt x="3927" y="18681"/>
                    </a:lnTo>
                    <a:lnTo>
                      <a:pt x="4138" y="18681"/>
                    </a:lnTo>
                    <a:lnTo>
                      <a:pt x="4138" y="20238"/>
                    </a:lnTo>
                    <a:lnTo>
                      <a:pt x="4418" y="21016"/>
                    </a:lnTo>
                    <a:lnTo>
                      <a:pt x="5470" y="21016"/>
                    </a:lnTo>
                    <a:lnTo>
                      <a:pt x="5470" y="20238"/>
                    </a:lnTo>
                    <a:lnTo>
                      <a:pt x="5961" y="20238"/>
                    </a:lnTo>
                    <a:lnTo>
                      <a:pt x="5961" y="18681"/>
                    </a:lnTo>
                    <a:lnTo>
                      <a:pt x="6732" y="18681"/>
                    </a:lnTo>
                    <a:lnTo>
                      <a:pt x="7294" y="19459"/>
                    </a:lnTo>
                    <a:lnTo>
                      <a:pt x="7574" y="19459"/>
                    </a:lnTo>
                    <a:lnTo>
                      <a:pt x="7784" y="21016"/>
                    </a:lnTo>
                    <a:lnTo>
                      <a:pt x="9327" y="21016"/>
                    </a:lnTo>
                    <a:lnTo>
                      <a:pt x="9608" y="20238"/>
                    </a:lnTo>
                    <a:lnTo>
                      <a:pt x="9608" y="21016"/>
                    </a:lnTo>
                    <a:lnTo>
                      <a:pt x="9888" y="20238"/>
                    </a:lnTo>
                    <a:lnTo>
                      <a:pt x="10379" y="18681"/>
                    </a:lnTo>
                    <a:lnTo>
                      <a:pt x="10660" y="18097"/>
                    </a:lnTo>
                    <a:lnTo>
                      <a:pt x="10940" y="18681"/>
                    </a:lnTo>
                    <a:lnTo>
                      <a:pt x="11712" y="18681"/>
                    </a:lnTo>
                    <a:lnTo>
                      <a:pt x="11992" y="18097"/>
                    </a:lnTo>
                    <a:lnTo>
                      <a:pt x="12203" y="18097"/>
                    </a:lnTo>
                    <a:lnTo>
                      <a:pt x="12203" y="18681"/>
                    </a:lnTo>
                    <a:lnTo>
                      <a:pt x="11992" y="19459"/>
                    </a:lnTo>
                    <a:lnTo>
                      <a:pt x="11712" y="20238"/>
                    </a:lnTo>
                    <a:lnTo>
                      <a:pt x="12203" y="21600"/>
                    </a:lnTo>
                    <a:lnTo>
                      <a:pt x="12483" y="21016"/>
                    </a:lnTo>
                    <a:lnTo>
                      <a:pt x="12764" y="21016"/>
                    </a:lnTo>
                    <a:lnTo>
                      <a:pt x="12483" y="20238"/>
                    </a:lnTo>
                    <a:lnTo>
                      <a:pt x="12764" y="20238"/>
                    </a:lnTo>
                    <a:lnTo>
                      <a:pt x="12764" y="18681"/>
                    </a:lnTo>
                    <a:lnTo>
                      <a:pt x="14026" y="18681"/>
                    </a:lnTo>
                    <a:lnTo>
                      <a:pt x="14026" y="18097"/>
                    </a:lnTo>
                    <a:lnTo>
                      <a:pt x="15078" y="18097"/>
                    </a:lnTo>
                    <a:lnTo>
                      <a:pt x="15569" y="18681"/>
                    </a:lnTo>
                    <a:lnTo>
                      <a:pt x="16130" y="18681"/>
                    </a:lnTo>
                    <a:lnTo>
                      <a:pt x="16130" y="18097"/>
                    </a:lnTo>
                    <a:lnTo>
                      <a:pt x="16340" y="18097"/>
                    </a:lnTo>
                    <a:lnTo>
                      <a:pt x="16621" y="17319"/>
                    </a:lnTo>
                    <a:lnTo>
                      <a:pt x="17953" y="17319"/>
                    </a:lnTo>
                    <a:lnTo>
                      <a:pt x="18444" y="16541"/>
                    </a:lnTo>
                    <a:lnTo>
                      <a:pt x="18725" y="16541"/>
                    </a:lnTo>
                    <a:lnTo>
                      <a:pt x="18935" y="17319"/>
                    </a:lnTo>
                    <a:lnTo>
                      <a:pt x="19216" y="16541"/>
                    </a:lnTo>
                    <a:lnTo>
                      <a:pt x="19496" y="16541"/>
                    </a:lnTo>
                    <a:lnTo>
                      <a:pt x="19777" y="15957"/>
                    </a:lnTo>
                    <a:lnTo>
                      <a:pt x="19987" y="15957"/>
                    </a:lnTo>
                    <a:lnTo>
                      <a:pt x="20548" y="16541"/>
                    </a:lnTo>
                    <a:lnTo>
                      <a:pt x="21039" y="16541"/>
                    </a:lnTo>
                    <a:lnTo>
                      <a:pt x="21039" y="17319"/>
                    </a:lnTo>
                    <a:lnTo>
                      <a:pt x="21319" y="17319"/>
                    </a:lnTo>
                    <a:lnTo>
                      <a:pt x="21600" y="16541"/>
                    </a:lnTo>
                    <a:lnTo>
                      <a:pt x="21319" y="15957"/>
                    </a:lnTo>
                    <a:lnTo>
                      <a:pt x="20758" y="14400"/>
                    </a:lnTo>
                    <a:lnTo>
                      <a:pt x="20758" y="13622"/>
                    </a:lnTo>
                    <a:lnTo>
                      <a:pt x="21039" y="12259"/>
                    </a:lnTo>
                    <a:lnTo>
                      <a:pt x="20548" y="12259"/>
                    </a:lnTo>
                    <a:lnTo>
                      <a:pt x="20548" y="8562"/>
                    </a:lnTo>
                    <a:lnTo>
                      <a:pt x="20758" y="8562"/>
                    </a:lnTo>
                    <a:lnTo>
                      <a:pt x="20758" y="7978"/>
                    </a:lnTo>
                    <a:lnTo>
                      <a:pt x="21039" y="7978"/>
                    </a:lnTo>
                    <a:lnTo>
                      <a:pt x="20758" y="7200"/>
                    </a:lnTo>
                    <a:lnTo>
                      <a:pt x="20548" y="6422"/>
                    </a:lnTo>
                    <a:lnTo>
                      <a:pt x="19987" y="6422"/>
                    </a:lnTo>
                    <a:lnTo>
                      <a:pt x="19777" y="5838"/>
                    </a:lnTo>
                    <a:lnTo>
                      <a:pt x="19777" y="3697"/>
                    </a:lnTo>
                    <a:lnTo>
                      <a:pt x="19496" y="3697"/>
                    </a:lnTo>
                    <a:lnTo>
                      <a:pt x="19496" y="2919"/>
                    </a:lnTo>
                    <a:lnTo>
                      <a:pt x="19216" y="2141"/>
                    </a:lnTo>
                    <a:lnTo>
                      <a:pt x="18935" y="2141"/>
                    </a:lnTo>
                    <a:lnTo>
                      <a:pt x="18444" y="1362"/>
                    </a:lnTo>
                    <a:lnTo>
                      <a:pt x="17392" y="1362"/>
                    </a:lnTo>
                    <a:lnTo>
                      <a:pt x="17392" y="778"/>
                    </a:lnTo>
                    <a:close/>
                    <a:moveTo>
                      <a:pt x="2595" y="19459"/>
                    </a:moveTo>
                    <a:lnTo>
                      <a:pt x="2875" y="19459"/>
                    </a:lnTo>
                    <a:lnTo>
                      <a:pt x="2595" y="19459"/>
                    </a:lnTo>
                    <a:close/>
                    <a:moveTo>
                      <a:pt x="0" y="6422"/>
                    </a:moveTo>
                    <a:lnTo>
                      <a:pt x="281" y="7200"/>
                    </a:lnTo>
                    <a:lnTo>
                      <a:pt x="561" y="6422"/>
                    </a:lnTo>
                    <a:lnTo>
                      <a:pt x="0" y="642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7" name="Freeform 80"/>
              <p:cNvSpPr/>
              <p:nvPr/>
            </p:nvSpPr>
            <p:spPr>
              <a:xfrm>
                <a:off x="6463257" y="2517130"/>
                <a:ext cx="311390" cy="272593"/>
              </a:xfrm>
              <a:custGeom>
                <a:avLst/>
                <a:gdLst/>
                <a:ahLst/>
                <a:cxnLst>
                  <a:cxn ang="0">
                    <a:pos x="wd2" y="hd2"/>
                  </a:cxn>
                  <a:cxn ang="5400000">
                    <a:pos x="wd2" y="hd2"/>
                  </a:cxn>
                  <a:cxn ang="10800000">
                    <a:pos x="wd2" y="hd2"/>
                  </a:cxn>
                  <a:cxn ang="16200000">
                    <a:pos x="wd2" y="hd2"/>
                  </a:cxn>
                </a:cxnLst>
                <a:rect l="0" t="0" r="r" b="b"/>
                <a:pathLst>
                  <a:path w="21600" h="21600" extrusionOk="0">
                    <a:moveTo>
                      <a:pt x="21600" y="18689"/>
                    </a:moveTo>
                    <a:lnTo>
                      <a:pt x="21600" y="18077"/>
                    </a:lnTo>
                    <a:lnTo>
                      <a:pt x="21060" y="18077"/>
                    </a:lnTo>
                    <a:lnTo>
                      <a:pt x="20520" y="17617"/>
                    </a:lnTo>
                    <a:lnTo>
                      <a:pt x="20520" y="16391"/>
                    </a:lnTo>
                    <a:lnTo>
                      <a:pt x="19575" y="16391"/>
                    </a:lnTo>
                    <a:lnTo>
                      <a:pt x="19575" y="15319"/>
                    </a:lnTo>
                    <a:lnTo>
                      <a:pt x="19980" y="14706"/>
                    </a:lnTo>
                    <a:lnTo>
                      <a:pt x="19575" y="13634"/>
                    </a:lnTo>
                    <a:lnTo>
                      <a:pt x="19035" y="13634"/>
                    </a:lnTo>
                    <a:lnTo>
                      <a:pt x="18495" y="12409"/>
                    </a:lnTo>
                    <a:lnTo>
                      <a:pt x="18090" y="12409"/>
                    </a:lnTo>
                    <a:lnTo>
                      <a:pt x="16605" y="11336"/>
                    </a:lnTo>
                    <a:lnTo>
                      <a:pt x="16065" y="11336"/>
                    </a:lnTo>
                    <a:lnTo>
                      <a:pt x="16065" y="11796"/>
                    </a:lnTo>
                    <a:lnTo>
                      <a:pt x="15525" y="11336"/>
                    </a:lnTo>
                    <a:lnTo>
                      <a:pt x="15525" y="10111"/>
                    </a:lnTo>
                    <a:lnTo>
                      <a:pt x="14985" y="10111"/>
                    </a:lnTo>
                    <a:lnTo>
                      <a:pt x="14985" y="9651"/>
                    </a:lnTo>
                    <a:lnTo>
                      <a:pt x="14580" y="9651"/>
                    </a:lnTo>
                    <a:lnTo>
                      <a:pt x="14040" y="9038"/>
                    </a:lnTo>
                    <a:lnTo>
                      <a:pt x="14040" y="7353"/>
                    </a:lnTo>
                    <a:lnTo>
                      <a:pt x="14580" y="6740"/>
                    </a:lnTo>
                    <a:lnTo>
                      <a:pt x="14580" y="6128"/>
                    </a:lnTo>
                    <a:lnTo>
                      <a:pt x="14985" y="6128"/>
                    </a:lnTo>
                    <a:lnTo>
                      <a:pt x="14985" y="4443"/>
                    </a:lnTo>
                    <a:lnTo>
                      <a:pt x="15525" y="4443"/>
                    </a:lnTo>
                    <a:lnTo>
                      <a:pt x="14985" y="3983"/>
                    </a:lnTo>
                    <a:lnTo>
                      <a:pt x="14580" y="3983"/>
                    </a:lnTo>
                    <a:lnTo>
                      <a:pt x="13500" y="3370"/>
                    </a:lnTo>
                    <a:lnTo>
                      <a:pt x="13095" y="3370"/>
                    </a:lnTo>
                    <a:lnTo>
                      <a:pt x="12555" y="2757"/>
                    </a:lnTo>
                    <a:lnTo>
                      <a:pt x="12555" y="2145"/>
                    </a:lnTo>
                    <a:lnTo>
                      <a:pt x="12015" y="2145"/>
                    </a:lnTo>
                    <a:lnTo>
                      <a:pt x="12015" y="1685"/>
                    </a:lnTo>
                    <a:lnTo>
                      <a:pt x="11610" y="1072"/>
                    </a:lnTo>
                    <a:lnTo>
                      <a:pt x="10530" y="1072"/>
                    </a:lnTo>
                    <a:lnTo>
                      <a:pt x="10530" y="460"/>
                    </a:lnTo>
                    <a:lnTo>
                      <a:pt x="9585" y="460"/>
                    </a:lnTo>
                    <a:lnTo>
                      <a:pt x="8505" y="0"/>
                    </a:lnTo>
                    <a:lnTo>
                      <a:pt x="8100" y="0"/>
                    </a:lnTo>
                    <a:lnTo>
                      <a:pt x="7560" y="460"/>
                    </a:lnTo>
                    <a:lnTo>
                      <a:pt x="7020" y="460"/>
                    </a:lnTo>
                    <a:lnTo>
                      <a:pt x="6480" y="1072"/>
                    </a:lnTo>
                    <a:lnTo>
                      <a:pt x="6075" y="1685"/>
                    </a:lnTo>
                    <a:lnTo>
                      <a:pt x="5535" y="1685"/>
                    </a:lnTo>
                    <a:lnTo>
                      <a:pt x="4590" y="2145"/>
                    </a:lnTo>
                    <a:lnTo>
                      <a:pt x="4590" y="6740"/>
                    </a:lnTo>
                    <a:lnTo>
                      <a:pt x="4050" y="7353"/>
                    </a:lnTo>
                    <a:lnTo>
                      <a:pt x="4050" y="7813"/>
                    </a:lnTo>
                    <a:lnTo>
                      <a:pt x="0" y="10723"/>
                    </a:lnTo>
                    <a:lnTo>
                      <a:pt x="1080" y="13634"/>
                    </a:lnTo>
                    <a:lnTo>
                      <a:pt x="3105" y="14094"/>
                    </a:lnTo>
                    <a:lnTo>
                      <a:pt x="13500" y="21600"/>
                    </a:lnTo>
                    <a:lnTo>
                      <a:pt x="17550" y="21600"/>
                    </a:lnTo>
                    <a:lnTo>
                      <a:pt x="18090" y="20374"/>
                    </a:lnTo>
                    <a:lnTo>
                      <a:pt x="18495" y="19302"/>
                    </a:lnTo>
                    <a:lnTo>
                      <a:pt x="19575" y="18689"/>
                    </a:lnTo>
                    <a:lnTo>
                      <a:pt x="20520" y="19302"/>
                    </a:lnTo>
                    <a:lnTo>
                      <a:pt x="21060" y="19302"/>
                    </a:lnTo>
                    <a:lnTo>
                      <a:pt x="21060" y="18689"/>
                    </a:lnTo>
                    <a:lnTo>
                      <a:pt x="21600" y="1868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8" name="Freeform 81"/>
              <p:cNvSpPr/>
              <p:nvPr/>
            </p:nvSpPr>
            <p:spPr>
              <a:xfrm>
                <a:off x="6716262" y="2752990"/>
                <a:ext cx="58386" cy="50265"/>
              </a:xfrm>
              <a:custGeom>
                <a:avLst/>
                <a:gdLst/>
                <a:ahLst/>
                <a:cxnLst>
                  <a:cxn ang="0">
                    <a:pos x="wd2" y="hd2"/>
                  </a:cxn>
                  <a:cxn ang="5400000">
                    <a:pos x="wd2" y="hd2"/>
                  </a:cxn>
                  <a:cxn ang="10800000">
                    <a:pos x="wd2" y="hd2"/>
                  </a:cxn>
                  <a:cxn ang="16200000">
                    <a:pos x="wd2" y="hd2"/>
                  </a:cxn>
                </a:cxnLst>
                <a:rect l="0" t="0" r="r" b="b"/>
                <a:pathLst>
                  <a:path w="21600" h="21600" extrusionOk="0">
                    <a:moveTo>
                      <a:pt x="0" y="15785"/>
                    </a:moveTo>
                    <a:lnTo>
                      <a:pt x="2880" y="9138"/>
                    </a:lnTo>
                    <a:lnTo>
                      <a:pt x="5040" y="3323"/>
                    </a:lnTo>
                    <a:lnTo>
                      <a:pt x="10800" y="0"/>
                    </a:lnTo>
                    <a:lnTo>
                      <a:pt x="15840" y="3323"/>
                    </a:lnTo>
                    <a:lnTo>
                      <a:pt x="18720" y="3323"/>
                    </a:lnTo>
                    <a:lnTo>
                      <a:pt x="18720" y="9138"/>
                    </a:lnTo>
                    <a:lnTo>
                      <a:pt x="12960" y="9138"/>
                    </a:lnTo>
                    <a:lnTo>
                      <a:pt x="18720" y="12462"/>
                    </a:lnTo>
                    <a:lnTo>
                      <a:pt x="18720" y="15785"/>
                    </a:lnTo>
                    <a:lnTo>
                      <a:pt x="21600" y="18277"/>
                    </a:lnTo>
                    <a:lnTo>
                      <a:pt x="18720" y="18277"/>
                    </a:lnTo>
                    <a:lnTo>
                      <a:pt x="21600" y="18277"/>
                    </a:lnTo>
                    <a:lnTo>
                      <a:pt x="12960" y="21600"/>
                    </a:lnTo>
                    <a:lnTo>
                      <a:pt x="12960" y="18277"/>
                    </a:lnTo>
                    <a:lnTo>
                      <a:pt x="2880" y="15785"/>
                    </a:lnTo>
                    <a:lnTo>
                      <a:pt x="0" y="157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89" name="Freeform 82"/>
              <p:cNvSpPr/>
              <p:nvPr/>
            </p:nvSpPr>
            <p:spPr>
              <a:xfrm>
                <a:off x="6255015" y="2580930"/>
                <a:ext cx="72011" cy="34799"/>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lnTo>
                      <a:pt x="0" y="18000"/>
                    </a:lnTo>
                    <a:lnTo>
                      <a:pt x="0" y="13200"/>
                    </a:lnTo>
                    <a:lnTo>
                      <a:pt x="2335" y="8400"/>
                    </a:lnTo>
                    <a:lnTo>
                      <a:pt x="4086" y="8400"/>
                    </a:lnTo>
                    <a:lnTo>
                      <a:pt x="6422" y="4800"/>
                    </a:lnTo>
                    <a:lnTo>
                      <a:pt x="8757" y="8400"/>
                    </a:lnTo>
                    <a:lnTo>
                      <a:pt x="10508" y="8400"/>
                    </a:lnTo>
                    <a:lnTo>
                      <a:pt x="15178" y="4800"/>
                    </a:lnTo>
                    <a:lnTo>
                      <a:pt x="19265" y="0"/>
                    </a:lnTo>
                    <a:lnTo>
                      <a:pt x="21600" y="0"/>
                    </a:lnTo>
                    <a:lnTo>
                      <a:pt x="19265" y="4800"/>
                    </a:lnTo>
                    <a:lnTo>
                      <a:pt x="17514" y="4800"/>
                    </a:lnTo>
                    <a:lnTo>
                      <a:pt x="15178" y="8400"/>
                    </a:lnTo>
                    <a:lnTo>
                      <a:pt x="15178" y="18000"/>
                    </a:lnTo>
                    <a:lnTo>
                      <a:pt x="10508" y="18000"/>
                    </a:lnTo>
                    <a:lnTo>
                      <a:pt x="10508" y="21600"/>
                    </a:lnTo>
                    <a:lnTo>
                      <a:pt x="233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0" name="Freeform 83"/>
              <p:cNvSpPr/>
              <p:nvPr/>
            </p:nvSpPr>
            <p:spPr>
              <a:xfrm>
                <a:off x="6356219" y="2522931"/>
                <a:ext cx="200457" cy="166263"/>
              </a:xfrm>
              <a:custGeom>
                <a:avLst/>
                <a:gdLst/>
                <a:ahLst/>
                <a:cxnLst>
                  <a:cxn ang="0">
                    <a:pos x="wd2" y="hd2"/>
                  </a:cxn>
                  <a:cxn ang="5400000">
                    <a:pos x="wd2" y="hd2"/>
                  </a:cxn>
                  <a:cxn ang="10800000">
                    <a:pos x="wd2" y="hd2"/>
                  </a:cxn>
                  <a:cxn ang="16200000">
                    <a:pos x="wd2" y="hd2"/>
                  </a:cxn>
                </a:cxnLst>
                <a:rect l="0" t="0" r="r" b="b"/>
                <a:pathLst>
                  <a:path w="21600" h="21600" extrusionOk="0">
                    <a:moveTo>
                      <a:pt x="11534" y="16828"/>
                    </a:moveTo>
                    <a:lnTo>
                      <a:pt x="17825" y="12056"/>
                    </a:lnTo>
                    <a:lnTo>
                      <a:pt x="17825" y="11302"/>
                    </a:lnTo>
                    <a:lnTo>
                      <a:pt x="18664" y="10298"/>
                    </a:lnTo>
                    <a:lnTo>
                      <a:pt x="18664" y="2763"/>
                    </a:lnTo>
                    <a:lnTo>
                      <a:pt x="20132" y="2009"/>
                    </a:lnTo>
                    <a:lnTo>
                      <a:pt x="20971" y="2009"/>
                    </a:lnTo>
                    <a:lnTo>
                      <a:pt x="21600" y="1005"/>
                    </a:lnTo>
                    <a:lnTo>
                      <a:pt x="20971" y="0"/>
                    </a:lnTo>
                    <a:lnTo>
                      <a:pt x="20132" y="0"/>
                    </a:lnTo>
                    <a:lnTo>
                      <a:pt x="18664" y="1005"/>
                    </a:lnTo>
                    <a:lnTo>
                      <a:pt x="14680" y="1005"/>
                    </a:lnTo>
                    <a:lnTo>
                      <a:pt x="13841" y="2009"/>
                    </a:lnTo>
                    <a:lnTo>
                      <a:pt x="13212" y="2009"/>
                    </a:lnTo>
                    <a:lnTo>
                      <a:pt x="13212" y="2763"/>
                    </a:lnTo>
                    <a:lnTo>
                      <a:pt x="11534" y="2763"/>
                    </a:lnTo>
                    <a:lnTo>
                      <a:pt x="10066" y="2009"/>
                    </a:lnTo>
                    <a:lnTo>
                      <a:pt x="6920" y="2009"/>
                    </a:lnTo>
                    <a:lnTo>
                      <a:pt x="6920" y="2763"/>
                    </a:lnTo>
                    <a:lnTo>
                      <a:pt x="3146" y="2763"/>
                    </a:lnTo>
                    <a:lnTo>
                      <a:pt x="3146" y="4772"/>
                    </a:lnTo>
                    <a:lnTo>
                      <a:pt x="2307" y="4772"/>
                    </a:lnTo>
                    <a:lnTo>
                      <a:pt x="3146" y="5777"/>
                    </a:lnTo>
                    <a:lnTo>
                      <a:pt x="2307" y="5777"/>
                    </a:lnTo>
                    <a:lnTo>
                      <a:pt x="1468" y="6530"/>
                    </a:lnTo>
                    <a:lnTo>
                      <a:pt x="839" y="5777"/>
                    </a:lnTo>
                    <a:lnTo>
                      <a:pt x="839" y="6530"/>
                    </a:lnTo>
                    <a:lnTo>
                      <a:pt x="0" y="6530"/>
                    </a:lnTo>
                    <a:lnTo>
                      <a:pt x="0" y="7535"/>
                    </a:lnTo>
                    <a:lnTo>
                      <a:pt x="1468" y="9293"/>
                    </a:lnTo>
                    <a:lnTo>
                      <a:pt x="839" y="10298"/>
                    </a:lnTo>
                    <a:lnTo>
                      <a:pt x="839" y="12056"/>
                    </a:lnTo>
                    <a:lnTo>
                      <a:pt x="2307" y="12056"/>
                    </a:lnTo>
                    <a:lnTo>
                      <a:pt x="2307" y="13060"/>
                    </a:lnTo>
                    <a:lnTo>
                      <a:pt x="3146" y="13060"/>
                    </a:lnTo>
                    <a:lnTo>
                      <a:pt x="3146" y="15070"/>
                    </a:lnTo>
                    <a:lnTo>
                      <a:pt x="2307" y="15070"/>
                    </a:lnTo>
                    <a:lnTo>
                      <a:pt x="1468" y="15823"/>
                    </a:lnTo>
                    <a:lnTo>
                      <a:pt x="1468" y="17833"/>
                    </a:lnTo>
                    <a:lnTo>
                      <a:pt x="2307" y="19591"/>
                    </a:lnTo>
                    <a:lnTo>
                      <a:pt x="1468" y="19591"/>
                    </a:lnTo>
                    <a:lnTo>
                      <a:pt x="2307" y="19591"/>
                    </a:lnTo>
                    <a:lnTo>
                      <a:pt x="3146" y="20595"/>
                    </a:lnTo>
                    <a:lnTo>
                      <a:pt x="3775" y="21600"/>
                    </a:lnTo>
                    <a:lnTo>
                      <a:pt x="4614" y="21600"/>
                    </a:lnTo>
                    <a:lnTo>
                      <a:pt x="11534" y="1682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1" name="Freeform 84"/>
              <p:cNvSpPr/>
              <p:nvPr/>
            </p:nvSpPr>
            <p:spPr>
              <a:xfrm>
                <a:off x="6319242" y="2652460"/>
                <a:ext cx="50601" cy="129532"/>
              </a:xfrm>
              <a:custGeom>
                <a:avLst/>
                <a:gdLst/>
                <a:ahLst/>
                <a:cxnLst>
                  <a:cxn ang="0">
                    <a:pos x="wd2" y="hd2"/>
                  </a:cxn>
                  <a:cxn ang="5400000">
                    <a:pos x="wd2" y="hd2"/>
                  </a:cxn>
                  <a:cxn ang="10800000">
                    <a:pos x="wd2" y="hd2"/>
                  </a:cxn>
                  <a:cxn ang="16200000">
                    <a:pos x="wd2" y="hd2"/>
                  </a:cxn>
                </a:cxnLst>
                <a:rect l="0" t="0" r="r" b="b"/>
                <a:pathLst>
                  <a:path w="21600" h="21600" extrusionOk="0">
                    <a:moveTo>
                      <a:pt x="12462" y="21600"/>
                    </a:moveTo>
                    <a:lnTo>
                      <a:pt x="15785" y="20310"/>
                    </a:lnTo>
                    <a:lnTo>
                      <a:pt x="15785" y="15475"/>
                    </a:lnTo>
                    <a:lnTo>
                      <a:pt x="19108" y="15475"/>
                    </a:lnTo>
                    <a:lnTo>
                      <a:pt x="19108" y="10639"/>
                    </a:lnTo>
                    <a:lnTo>
                      <a:pt x="12462" y="10639"/>
                    </a:lnTo>
                    <a:lnTo>
                      <a:pt x="12462" y="4836"/>
                    </a:lnTo>
                    <a:lnTo>
                      <a:pt x="15785" y="4836"/>
                    </a:lnTo>
                    <a:lnTo>
                      <a:pt x="15785" y="6125"/>
                    </a:lnTo>
                    <a:lnTo>
                      <a:pt x="19108" y="6125"/>
                    </a:lnTo>
                    <a:lnTo>
                      <a:pt x="19108" y="1290"/>
                    </a:lnTo>
                    <a:lnTo>
                      <a:pt x="21600" y="0"/>
                    </a:lnTo>
                    <a:lnTo>
                      <a:pt x="19108" y="0"/>
                    </a:lnTo>
                    <a:lnTo>
                      <a:pt x="19108" y="1290"/>
                    </a:lnTo>
                    <a:lnTo>
                      <a:pt x="12462" y="1290"/>
                    </a:lnTo>
                    <a:lnTo>
                      <a:pt x="9138" y="2257"/>
                    </a:lnTo>
                    <a:lnTo>
                      <a:pt x="6646" y="6125"/>
                    </a:lnTo>
                    <a:lnTo>
                      <a:pt x="0" y="10639"/>
                    </a:lnTo>
                    <a:lnTo>
                      <a:pt x="3323" y="11928"/>
                    </a:lnTo>
                    <a:lnTo>
                      <a:pt x="6646" y="14507"/>
                    </a:lnTo>
                    <a:lnTo>
                      <a:pt x="9138" y="16764"/>
                    </a:lnTo>
                    <a:lnTo>
                      <a:pt x="12462" y="19021"/>
                    </a:lnTo>
                    <a:lnTo>
                      <a:pt x="9138" y="20310"/>
                    </a:lnTo>
                    <a:lnTo>
                      <a:pt x="1246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2" name="Freeform 85"/>
              <p:cNvSpPr/>
              <p:nvPr/>
            </p:nvSpPr>
            <p:spPr>
              <a:xfrm>
                <a:off x="6364004" y="2652460"/>
                <a:ext cx="13625" cy="2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760"/>
                    </a:lnTo>
                    <a:lnTo>
                      <a:pt x="9257" y="0"/>
                    </a:lnTo>
                    <a:lnTo>
                      <a:pt x="9257" y="5760"/>
                    </a:lnTo>
                    <a:lnTo>
                      <a:pt x="21600" y="15840"/>
                    </a:lnTo>
                    <a:lnTo>
                      <a:pt x="9257" y="15840"/>
                    </a:lnTo>
                    <a:lnTo>
                      <a:pt x="9257" y="21600"/>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3" name="Freeform 86"/>
              <p:cNvSpPr/>
              <p:nvPr/>
            </p:nvSpPr>
            <p:spPr>
              <a:xfrm>
                <a:off x="6348431" y="2681459"/>
                <a:ext cx="15571" cy="347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0800" y="0"/>
                    </a:lnTo>
                    <a:lnTo>
                      <a:pt x="10800" y="4800"/>
                    </a:lnTo>
                    <a:lnTo>
                      <a:pt x="21600" y="4800"/>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4" name="Freeform 87"/>
              <p:cNvSpPr/>
              <p:nvPr/>
            </p:nvSpPr>
            <p:spPr>
              <a:xfrm>
                <a:off x="6348434" y="2615728"/>
                <a:ext cx="36979" cy="44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095" y="21600"/>
                    </a:lnTo>
                    <a:lnTo>
                      <a:pt x="9095" y="17843"/>
                    </a:lnTo>
                    <a:lnTo>
                      <a:pt x="12505" y="17843"/>
                    </a:lnTo>
                    <a:lnTo>
                      <a:pt x="12505" y="14087"/>
                    </a:lnTo>
                    <a:lnTo>
                      <a:pt x="17053" y="11270"/>
                    </a:lnTo>
                    <a:lnTo>
                      <a:pt x="21600" y="11270"/>
                    </a:lnTo>
                    <a:lnTo>
                      <a:pt x="21600" y="3757"/>
                    </a:lnTo>
                    <a:lnTo>
                      <a:pt x="17053" y="3757"/>
                    </a:lnTo>
                    <a:lnTo>
                      <a:pt x="17053" y="0"/>
                    </a:lnTo>
                    <a:lnTo>
                      <a:pt x="9095" y="0"/>
                    </a:lnTo>
                    <a:lnTo>
                      <a:pt x="4547" y="11270"/>
                    </a:lnTo>
                    <a:lnTo>
                      <a:pt x="4547" y="14087"/>
                    </a:lnTo>
                    <a:lnTo>
                      <a:pt x="0" y="17843"/>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5" name="Freeform 88"/>
              <p:cNvSpPr/>
              <p:nvPr/>
            </p:nvSpPr>
            <p:spPr>
              <a:xfrm>
                <a:off x="6348433" y="2652460"/>
                <a:ext cx="130396" cy="143065"/>
              </a:xfrm>
              <a:custGeom>
                <a:avLst/>
                <a:gdLst/>
                <a:ahLst/>
                <a:cxnLst>
                  <a:cxn ang="0">
                    <a:pos x="wd2" y="hd2"/>
                  </a:cxn>
                  <a:cxn ang="5400000">
                    <a:pos x="wd2" y="hd2"/>
                  </a:cxn>
                  <a:cxn ang="10800000">
                    <a:pos x="wd2" y="hd2"/>
                  </a:cxn>
                  <a:cxn ang="16200000">
                    <a:pos x="wd2" y="hd2"/>
                  </a:cxn>
                </a:cxnLst>
                <a:rect l="0" t="0" r="r" b="b"/>
                <a:pathLst>
                  <a:path w="21600" h="21600" extrusionOk="0">
                    <a:moveTo>
                      <a:pt x="1290" y="18389"/>
                    </a:moveTo>
                    <a:lnTo>
                      <a:pt x="1290" y="14011"/>
                    </a:lnTo>
                    <a:lnTo>
                      <a:pt x="2579" y="14011"/>
                    </a:lnTo>
                    <a:lnTo>
                      <a:pt x="2579" y="4378"/>
                    </a:lnTo>
                    <a:lnTo>
                      <a:pt x="3546" y="4378"/>
                    </a:lnTo>
                    <a:lnTo>
                      <a:pt x="3546" y="3211"/>
                    </a:lnTo>
                    <a:lnTo>
                      <a:pt x="4836" y="3211"/>
                    </a:lnTo>
                    <a:lnTo>
                      <a:pt x="6125" y="4378"/>
                    </a:lnTo>
                    <a:lnTo>
                      <a:pt x="7093" y="5546"/>
                    </a:lnTo>
                    <a:lnTo>
                      <a:pt x="8382" y="5546"/>
                    </a:lnTo>
                    <a:lnTo>
                      <a:pt x="19021" y="0"/>
                    </a:lnTo>
                    <a:lnTo>
                      <a:pt x="21600" y="5546"/>
                    </a:lnTo>
                    <a:lnTo>
                      <a:pt x="19021" y="7589"/>
                    </a:lnTo>
                    <a:lnTo>
                      <a:pt x="11928" y="8757"/>
                    </a:lnTo>
                    <a:lnTo>
                      <a:pt x="18054" y="14011"/>
                    </a:lnTo>
                    <a:lnTo>
                      <a:pt x="15475" y="16346"/>
                    </a:lnTo>
                    <a:lnTo>
                      <a:pt x="15475" y="18389"/>
                    </a:lnTo>
                    <a:lnTo>
                      <a:pt x="10639" y="18389"/>
                    </a:lnTo>
                    <a:lnTo>
                      <a:pt x="7093" y="21600"/>
                    </a:lnTo>
                    <a:lnTo>
                      <a:pt x="2579" y="20724"/>
                    </a:lnTo>
                    <a:lnTo>
                      <a:pt x="0" y="20724"/>
                    </a:lnTo>
                    <a:lnTo>
                      <a:pt x="1290" y="19557"/>
                    </a:lnTo>
                    <a:lnTo>
                      <a:pt x="1290" y="1838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6" name="Freeform 89"/>
              <p:cNvSpPr/>
              <p:nvPr/>
            </p:nvSpPr>
            <p:spPr>
              <a:xfrm>
                <a:off x="6348431" y="2689193"/>
                <a:ext cx="663649" cy="500721"/>
              </a:xfrm>
              <a:custGeom>
                <a:avLst/>
                <a:gdLst/>
                <a:ahLst/>
                <a:cxnLst>
                  <a:cxn ang="0">
                    <a:pos x="wd2" y="hd2"/>
                  </a:cxn>
                  <a:cxn ang="5400000">
                    <a:pos x="wd2" y="hd2"/>
                  </a:cxn>
                  <a:cxn ang="10800000">
                    <a:pos x="wd2" y="hd2"/>
                  </a:cxn>
                  <a:cxn ang="16200000">
                    <a:pos x="wd2" y="hd2"/>
                  </a:cxn>
                </a:cxnLst>
                <a:rect l="0" t="0" r="r" b="b"/>
                <a:pathLst>
                  <a:path w="21600" h="21600" extrusionOk="0">
                    <a:moveTo>
                      <a:pt x="13872" y="4587"/>
                    </a:moveTo>
                    <a:lnTo>
                      <a:pt x="13112" y="4920"/>
                    </a:lnTo>
                    <a:lnTo>
                      <a:pt x="13112" y="4587"/>
                    </a:lnTo>
                    <a:lnTo>
                      <a:pt x="12225" y="4337"/>
                    </a:lnTo>
                    <a:lnTo>
                      <a:pt x="10072" y="4337"/>
                    </a:lnTo>
                    <a:lnTo>
                      <a:pt x="5194" y="250"/>
                    </a:lnTo>
                    <a:lnTo>
                      <a:pt x="4244" y="0"/>
                    </a:lnTo>
                    <a:lnTo>
                      <a:pt x="3737" y="584"/>
                    </a:lnTo>
                    <a:lnTo>
                      <a:pt x="2344" y="917"/>
                    </a:lnTo>
                    <a:lnTo>
                      <a:pt x="3547" y="2419"/>
                    </a:lnTo>
                    <a:lnTo>
                      <a:pt x="3040" y="3086"/>
                    </a:lnTo>
                    <a:lnTo>
                      <a:pt x="3040" y="3669"/>
                    </a:lnTo>
                    <a:lnTo>
                      <a:pt x="2090" y="3669"/>
                    </a:lnTo>
                    <a:lnTo>
                      <a:pt x="1394" y="4587"/>
                    </a:lnTo>
                    <a:lnTo>
                      <a:pt x="507" y="4337"/>
                    </a:lnTo>
                    <a:lnTo>
                      <a:pt x="0" y="4337"/>
                    </a:lnTo>
                    <a:lnTo>
                      <a:pt x="0" y="5504"/>
                    </a:lnTo>
                    <a:lnTo>
                      <a:pt x="253" y="5838"/>
                    </a:lnTo>
                    <a:lnTo>
                      <a:pt x="253" y="5504"/>
                    </a:lnTo>
                    <a:lnTo>
                      <a:pt x="950" y="6422"/>
                    </a:lnTo>
                    <a:lnTo>
                      <a:pt x="950" y="6755"/>
                    </a:lnTo>
                    <a:lnTo>
                      <a:pt x="1204" y="7089"/>
                    </a:lnTo>
                    <a:lnTo>
                      <a:pt x="1394" y="7422"/>
                    </a:lnTo>
                    <a:lnTo>
                      <a:pt x="1647" y="8006"/>
                    </a:lnTo>
                    <a:lnTo>
                      <a:pt x="2090" y="8590"/>
                    </a:lnTo>
                    <a:lnTo>
                      <a:pt x="2090" y="8924"/>
                    </a:lnTo>
                    <a:lnTo>
                      <a:pt x="2344" y="8924"/>
                    </a:lnTo>
                    <a:lnTo>
                      <a:pt x="2597" y="9591"/>
                    </a:lnTo>
                    <a:lnTo>
                      <a:pt x="2850" y="9591"/>
                    </a:lnTo>
                    <a:lnTo>
                      <a:pt x="2850" y="10508"/>
                    </a:lnTo>
                    <a:lnTo>
                      <a:pt x="3040" y="10758"/>
                    </a:lnTo>
                    <a:lnTo>
                      <a:pt x="3547" y="10758"/>
                    </a:lnTo>
                    <a:lnTo>
                      <a:pt x="3737" y="11092"/>
                    </a:lnTo>
                    <a:lnTo>
                      <a:pt x="4244" y="11759"/>
                    </a:lnTo>
                    <a:lnTo>
                      <a:pt x="4244" y="12009"/>
                    </a:lnTo>
                    <a:lnTo>
                      <a:pt x="4434" y="12343"/>
                    </a:lnTo>
                    <a:lnTo>
                      <a:pt x="4687" y="12676"/>
                    </a:lnTo>
                    <a:lnTo>
                      <a:pt x="4687" y="14511"/>
                    </a:lnTo>
                    <a:lnTo>
                      <a:pt x="4941" y="14845"/>
                    </a:lnTo>
                    <a:lnTo>
                      <a:pt x="4941" y="15095"/>
                    </a:lnTo>
                    <a:lnTo>
                      <a:pt x="5638" y="16012"/>
                    </a:lnTo>
                    <a:lnTo>
                      <a:pt x="5891" y="16012"/>
                    </a:lnTo>
                    <a:lnTo>
                      <a:pt x="6081" y="16346"/>
                    </a:lnTo>
                    <a:lnTo>
                      <a:pt x="6588" y="16680"/>
                    </a:lnTo>
                    <a:lnTo>
                      <a:pt x="6778" y="17013"/>
                    </a:lnTo>
                    <a:lnTo>
                      <a:pt x="7031" y="18181"/>
                    </a:lnTo>
                    <a:lnTo>
                      <a:pt x="7284" y="18181"/>
                    </a:lnTo>
                    <a:lnTo>
                      <a:pt x="7284" y="18514"/>
                    </a:lnTo>
                    <a:lnTo>
                      <a:pt x="8235" y="19432"/>
                    </a:lnTo>
                    <a:lnTo>
                      <a:pt x="8425" y="20099"/>
                    </a:lnTo>
                    <a:lnTo>
                      <a:pt x="8678" y="20099"/>
                    </a:lnTo>
                    <a:lnTo>
                      <a:pt x="8931" y="21016"/>
                    </a:lnTo>
                    <a:lnTo>
                      <a:pt x="9185" y="21016"/>
                    </a:lnTo>
                    <a:lnTo>
                      <a:pt x="9375" y="20683"/>
                    </a:lnTo>
                    <a:lnTo>
                      <a:pt x="9628" y="20349"/>
                    </a:lnTo>
                    <a:lnTo>
                      <a:pt x="9375" y="20099"/>
                    </a:lnTo>
                    <a:lnTo>
                      <a:pt x="9628" y="19432"/>
                    </a:lnTo>
                    <a:lnTo>
                      <a:pt x="9882" y="19432"/>
                    </a:lnTo>
                    <a:lnTo>
                      <a:pt x="10072" y="19765"/>
                    </a:lnTo>
                    <a:lnTo>
                      <a:pt x="10768" y="19765"/>
                    </a:lnTo>
                    <a:lnTo>
                      <a:pt x="11718" y="20099"/>
                    </a:lnTo>
                    <a:lnTo>
                      <a:pt x="12669" y="20683"/>
                    </a:lnTo>
                    <a:lnTo>
                      <a:pt x="12669" y="21600"/>
                    </a:lnTo>
                    <a:lnTo>
                      <a:pt x="14569" y="18848"/>
                    </a:lnTo>
                    <a:lnTo>
                      <a:pt x="21347" y="16346"/>
                    </a:lnTo>
                    <a:lnTo>
                      <a:pt x="21600" y="13594"/>
                    </a:lnTo>
                    <a:lnTo>
                      <a:pt x="21347" y="12676"/>
                    </a:lnTo>
                    <a:lnTo>
                      <a:pt x="20903" y="12927"/>
                    </a:lnTo>
                    <a:lnTo>
                      <a:pt x="17863" y="12343"/>
                    </a:lnTo>
                    <a:lnTo>
                      <a:pt x="17609" y="11425"/>
                    </a:lnTo>
                    <a:lnTo>
                      <a:pt x="17356" y="11092"/>
                    </a:lnTo>
                    <a:lnTo>
                      <a:pt x="17356" y="10175"/>
                    </a:lnTo>
                    <a:lnTo>
                      <a:pt x="17103" y="10175"/>
                    </a:lnTo>
                    <a:lnTo>
                      <a:pt x="16659" y="9841"/>
                    </a:lnTo>
                    <a:lnTo>
                      <a:pt x="16406" y="9591"/>
                    </a:lnTo>
                    <a:lnTo>
                      <a:pt x="16406" y="9257"/>
                    </a:lnTo>
                    <a:lnTo>
                      <a:pt x="15962" y="8340"/>
                    </a:lnTo>
                    <a:lnTo>
                      <a:pt x="15709" y="8340"/>
                    </a:lnTo>
                    <a:lnTo>
                      <a:pt x="15709" y="7422"/>
                    </a:lnTo>
                    <a:lnTo>
                      <a:pt x="15456" y="7089"/>
                    </a:lnTo>
                    <a:lnTo>
                      <a:pt x="15012" y="6422"/>
                    </a:lnTo>
                    <a:lnTo>
                      <a:pt x="14759" y="6171"/>
                    </a:lnTo>
                    <a:lnTo>
                      <a:pt x="15012" y="6171"/>
                    </a:lnTo>
                    <a:lnTo>
                      <a:pt x="14759" y="6171"/>
                    </a:lnTo>
                    <a:lnTo>
                      <a:pt x="14316" y="5838"/>
                    </a:lnTo>
                    <a:lnTo>
                      <a:pt x="14062" y="5254"/>
                    </a:lnTo>
                    <a:lnTo>
                      <a:pt x="14062" y="4920"/>
                    </a:lnTo>
                    <a:lnTo>
                      <a:pt x="13872" y="4920"/>
                    </a:lnTo>
                    <a:lnTo>
                      <a:pt x="13872" y="4587"/>
                    </a:lnTo>
                    <a:lnTo>
                      <a:pt x="13872" y="4920"/>
                    </a:lnTo>
                    <a:lnTo>
                      <a:pt x="13872" y="458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7" name="Freeform 90"/>
              <p:cNvSpPr/>
              <p:nvPr/>
            </p:nvSpPr>
            <p:spPr>
              <a:xfrm>
                <a:off x="6860279" y="2874787"/>
                <a:ext cx="21409" cy="50265"/>
              </a:xfrm>
              <a:custGeom>
                <a:avLst/>
                <a:gdLst/>
                <a:ahLst/>
                <a:cxnLst>
                  <a:cxn ang="0">
                    <a:pos x="wd2" y="hd2"/>
                  </a:cxn>
                  <a:cxn ang="5400000">
                    <a:pos x="wd2" y="hd2"/>
                  </a:cxn>
                  <a:cxn ang="10800000">
                    <a:pos x="wd2" y="hd2"/>
                  </a:cxn>
                  <a:cxn ang="16200000">
                    <a:pos x="wd2" y="hd2"/>
                  </a:cxn>
                </a:cxnLst>
                <a:rect l="0" t="0" r="r" b="b"/>
                <a:pathLst>
                  <a:path w="21600" h="21600" extrusionOk="0">
                    <a:moveTo>
                      <a:pt x="13745" y="21600"/>
                    </a:moveTo>
                    <a:lnTo>
                      <a:pt x="0" y="18277"/>
                    </a:lnTo>
                    <a:lnTo>
                      <a:pt x="0" y="3323"/>
                    </a:lnTo>
                    <a:lnTo>
                      <a:pt x="7855" y="3323"/>
                    </a:lnTo>
                    <a:lnTo>
                      <a:pt x="7855" y="0"/>
                    </a:lnTo>
                    <a:lnTo>
                      <a:pt x="13745" y="3323"/>
                    </a:lnTo>
                    <a:lnTo>
                      <a:pt x="21600" y="3323"/>
                    </a:lnTo>
                    <a:lnTo>
                      <a:pt x="13745" y="9138"/>
                    </a:lnTo>
                    <a:lnTo>
                      <a:pt x="13745" y="12462"/>
                    </a:lnTo>
                    <a:lnTo>
                      <a:pt x="21600" y="12462"/>
                    </a:lnTo>
                    <a:lnTo>
                      <a:pt x="21600" y="21600"/>
                    </a:lnTo>
                    <a:lnTo>
                      <a:pt x="137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8" name="Freeform 91"/>
              <p:cNvSpPr/>
              <p:nvPr/>
            </p:nvSpPr>
            <p:spPr>
              <a:xfrm>
                <a:off x="6881687" y="2882521"/>
                <a:ext cx="159588" cy="106332"/>
              </a:xfrm>
              <a:custGeom>
                <a:avLst/>
                <a:gdLst/>
                <a:ahLst/>
                <a:cxnLst>
                  <a:cxn ang="0">
                    <a:pos x="wd2" y="hd2"/>
                  </a:cxn>
                  <a:cxn ang="5400000">
                    <a:pos x="wd2" y="hd2"/>
                  </a:cxn>
                  <a:cxn ang="10800000">
                    <a:pos x="wd2" y="hd2"/>
                  </a:cxn>
                  <a:cxn ang="16200000">
                    <a:pos x="wd2" y="hd2"/>
                  </a:cxn>
                </a:cxnLst>
                <a:rect l="0" t="0" r="r" b="b"/>
                <a:pathLst>
                  <a:path w="21600" h="21600" extrusionOk="0">
                    <a:moveTo>
                      <a:pt x="0" y="10211"/>
                    </a:moveTo>
                    <a:lnTo>
                      <a:pt x="0" y="12960"/>
                    </a:lnTo>
                    <a:lnTo>
                      <a:pt x="1054" y="14531"/>
                    </a:lnTo>
                    <a:lnTo>
                      <a:pt x="2107" y="18851"/>
                    </a:lnTo>
                    <a:lnTo>
                      <a:pt x="14751" y="21600"/>
                    </a:lnTo>
                    <a:lnTo>
                      <a:pt x="16595" y="20422"/>
                    </a:lnTo>
                    <a:lnTo>
                      <a:pt x="20546" y="4320"/>
                    </a:lnTo>
                    <a:lnTo>
                      <a:pt x="21600" y="4320"/>
                    </a:lnTo>
                    <a:lnTo>
                      <a:pt x="20546" y="2749"/>
                    </a:lnTo>
                    <a:lnTo>
                      <a:pt x="20546" y="1178"/>
                    </a:lnTo>
                    <a:lnTo>
                      <a:pt x="20546" y="2749"/>
                    </a:lnTo>
                    <a:lnTo>
                      <a:pt x="20546" y="1178"/>
                    </a:lnTo>
                    <a:lnTo>
                      <a:pt x="19493" y="1178"/>
                    </a:lnTo>
                    <a:lnTo>
                      <a:pt x="19493" y="0"/>
                    </a:lnTo>
                    <a:lnTo>
                      <a:pt x="18439" y="1178"/>
                    </a:lnTo>
                    <a:lnTo>
                      <a:pt x="16595" y="2749"/>
                    </a:lnTo>
                    <a:lnTo>
                      <a:pt x="16595" y="4320"/>
                    </a:lnTo>
                    <a:lnTo>
                      <a:pt x="13698" y="7069"/>
                    </a:lnTo>
                    <a:lnTo>
                      <a:pt x="13698" y="8640"/>
                    </a:lnTo>
                    <a:lnTo>
                      <a:pt x="12644" y="10211"/>
                    </a:lnTo>
                    <a:lnTo>
                      <a:pt x="11854" y="10211"/>
                    </a:lnTo>
                    <a:lnTo>
                      <a:pt x="11854" y="11389"/>
                    </a:lnTo>
                    <a:lnTo>
                      <a:pt x="9746" y="11389"/>
                    </a:lnTo>
                    <a:lnTo>
                      <a:pt x="8693" y="12960"/>
                    </a:lnTo>
                    <a:lnTo>
                      <a:pt x="8693" y="11389"/>
                    </a:lnTo>
                    <a:lnTo>
                      <a:pt x="5005" y="11389"/>
                    </a:lnTo>
                    <a:lnTo>
                      <a:pt x="2898" y="12960"/>
                    </a:lnTo>
                    <a:lnTo>
                      <a:pt x="1054" y="12960"/>
                    </a:lnTo>
                    <a:lnTo>
                      <a:pt x="1054" y="11389"/>
                    </a:lnTo>
                    <a:lnTo>
                      <a:pt x="0" y="1021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599" name="Freeform 92"/>
              <p:cNvSpPr/>
              <p:nvPr/>
            </p:nvSpPr>
            <p:spPr>
              <a:xfrm>
                <a:off x="4396416" y="2472665"/>
                <a:ext cx="85633" cy="36733"/>
              </a:xfrm>
              <a:custGeom>
                <a:avLst/>
                <a:gdLst/>
                <a:ahLst/>
                <a:cxnLst>
                  <a:cxn ang="0">
                    <a:pos x="wd2" y="hd2"/>
                  </a:cxn>
                  <a:cxn ang="5400000">
                    <a:pos x="wd2" y="hd2"/>
                  </a:cxn>
                  <a:cxn ang="10800000">
                    <a:pos x="wd2" y="hd2"/>
                  </a:cxn>
                  <a:cxn ang="16200000">
                    <a:pos x="wd2" y="hd2"/>
                  </a:cxn>
                </a:cxnLst>
                <a:rect l="0" t="0" r="r" b="b"/>
                <a:pathLst>
                  <a:path w="21600" h="21600" extrusionOk="0">
                    <a:moveTo>
                      <a:pt x="8836" y="0"/>
                    </a:moveTo>
                    <a:lnTo>
                      <a:pt x="10800" y="4547"/>
                    </a:lnTo>
                    <a:lnTo>
                      <a:pt x="10800" y="0"/>
                    </a:lnTo>
                    <a:lnTo>
                      <a:pt x="8836" y="0"/>
                    </a:lnTo>
                    <a:close/>
                    <a:moveTo>
                      <a:pt x="1473" y="0"/>
                    </a:moveTo>
                    <a:lnTo>
                      <a:pt x="3436" y="4547"/>
                    </a:lnTo>
                    <a:lnTo>
                      <a:pt x="3436" y="0"/>
                    </a:lnTo>
                    <a:lnTo>
                      <a:pt x="1473" y="0"/>
                    </a:lnTo>
                    <a:close/>
                    <a:moveTo>
                      <a:pt x="0" y="4547"/>
                    </a:moveTo>
                    <a:lnTo>
                      <a:pt x="0" y="9095"/>
                    </a:lnTo>
                    <a:lnTo>
                      <a:pt x="1473" y="9095"/>
                    </a:lnTo>
                    <a:lnTo>
                      <a:pt x="1473" y="4547"/>
                    </a:lnTo>
                    <a:lnTo>
                      <a:pt x="0" y="4547"/>
                    </a:lnTo>
                    <a:close/>
                    <a:moveTo>
                      <a:pt x="21600" y="21600"/>
                    </a:moveTo>
                    <a:lnTo>
                      <a:pt x="19636" y="21600"/>
                    </a:lnTo>
                    <a:lnTo>
                      <a:pt x="216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0" name="Freeform 93"/>
              <p:cNvSpPr/>
              <p:nvPr/>
            </p:nvSpPr>
            <p:spPr>
              <a:xfrm>
                <a:off x="4735052" y="2671242"/>
                <a:ext cx="13625"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0" y="0"/>
                      <a:pt x="0" y="0"/>
                      <a:pt x="0" y="0"/>
                    </a:cubicBezTo>
                    <a:cubicBezTo>
                      <a:pt x="21600" y="0"/>
                      <a:pt x="21600" y="0"/>
                      <a:pt x="21600" y="0"/>
                    </a:cubicBezTo>
                    <a:cubicBezTo>
                      <a:pt x="21600" y="21600"/>
                      <a:pt x="21600" y="21600"/>
                      <a:pt x="21600" y="21600"/>
                    </a:cubicBezTo>
                    <a:cubicBezTo>
                      <a:pt x="21600" y="21600"/>
                      <a:pt x="10800" y="21600"/>
                      <a:pt x="10800" y="2160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1" name="Freeform 94"/>
              <p:cNvSpPr/>
              <p:nvPr/>
            </p:nvSpPr>
            <p:spPr>
              <a:xfrm>
                <a:off x="4705860" y="2795522"/>
                <a:ext cx="144018" cy="42533"/>
              </a:xfrm>
              <a:custGeom>
                <a:avLst/>
                <a:gdLst/>
                <a:ahLst/>
                <a:cxnLst>
                  <a:cxn ang="0">
                    <a:pos x="wd2" y="hd2"/>
                  </a:cxn>
                  <a:cxn ang="5400000">
                    <a:pos x="wd2" y="hd2"/>
                  </a:cxn>
                  <a:cxn ang="10800000">
                    <a:pos x="wd2" y="hd2"/>
                  </a:cxn>
                  <a:cxn ang="16200000">
                    <a:pos x="wd2" y="hd2"/>
                  </a:cxn>
                </a:cxnLst>
                <a:rect l="0" t="0" r="r" b="b"/>
                <a:pathLst>
                  <a:path w="21600" h="21600" extrusionOk="0">
                    <a:moveTo>
                      <a:pt x="3240" y="14400"/>
                    </a:moveTo>
                    <a:cubicBezTo>
                      <a:pt x="3240" y="14400"/>
                      <a:pt x="3240" y="14400"/>
                      <a:pt x="3240" y="14400"/>
                    </a:cubicBezTo>
                    <a:cubicBezTo>
                      <a:pt x="3240" y="14400"/>
                      <a:pt x="3240" y="14400"/>
                      <a:pt x="3240" y="14400"/>
                    </a:cubicBezTo>
                    <a:cubicBezTo>
                      <a:pt x="4320" y="14400"/>
                      <a:pt x="4320" y="14400"/>
                      <a:pt x="4320" y="14400"/>
                    </a:cubicBezTo>
                    <a:cubicBezTo>
                      <a:pt x="4320" y="14400"/>
                      <a:pt x="4320" y="14400"/>
                      <a:pt x="4320" y="14400"/>
                    </a:cubicBezTo>
                    <a:cubicBezTo>
                      <a:pt x="4320" y="14400"/>
                      <a:pt x="3240" y="14400"/>
                      <a:pt x="3240" y="14400"/>
                    </a:cubicBezTo>
                    <a:close/>
                    <a:moveTo>
                      <a:pt x="0" y="21600"/>
                    </a:moveTo>
                    <a:cubicBezTo>
                      <a:pt x="0" y="21600"/>
                      <a:pt x="0" y="21600"/>
                      <a:pt x="0" y="21600"/>
                    </a:cubicBezTo>
                    <a:cubicBezTo>
                      <a:pt x="0" y="18000"/>
                      <a:pt x="0" y="18000"/>
                      <a:pt x="0" y="18000"/>
                    </a:cubicBezTo>
                    <a:cubicBezTo>
                      <a:pt x="1080" y="18000"/>
                      <a:pt x="1080" y="18000"/>
                      <a:pt x="1080" y="18000"/>
                    </a:cubicBezTo>
                    <a:cubicBezTo>
                      <a:pt x="1080" y="21600"/>
                      <a:pt x="1080" y="21600"/>
                      <a:pt x="1080" y="21600"/>
                    </a:cubicBezTo>
                    <a:cubicBezTo>
                      <a:pt x="0" y="21600"/>
                      <a:pt x="0" y="21600"/>
                      <a:pt x="0" y="21600"/>
                    </a:cubicBezTo>
                    <a:cubicBezTo>
                      <a:pt x="0" y="21600"/>
                      <a:pt x="0" y="21600"/>
                      <a:pt x="0" y="21600"/>
                    </a:cubicBezTo>
                    <a:close/>
                    <a:moveTo>
                      <a:pt x="1080" y="10800"/>
                    </a:moveTo>
                    <a:cubicBezTo>
                      <a:pt x="1080" y="7200"/>
                      <a:pt x="1080" y="7200"/>
                      <a:pt x="1080" y="7200"/>
                    </a:cubicBezTo>
                    <a:cubicBezTo>
                      <a:pt x="1080" y="3600"/>
                      <a:pt x="1080" y="3600"/>
                      <a:pt x="1080" y="3600"/>
                    </a:cubicBezTo>
                    <a:cubicBezTo>
                      <a:pt x="1080" y="3600"/>
                      <a:pt x="1080" y="3600"/>
                      <a:pt x="1080" y="3600"/>
                    </a:cubicBezTo>
                    <a:cubicBezTo>
                      <a:pt x="1080" y="3600"/>
                      <a:pt x="2160" y="3600"/>
                      <a:pt x="2160" y="3600"/>
                    </a:cubicBezTo>
                    <a:cubicBezTo>
                      <a:pt x="2160" y="7200"/>
                      <a:pt x="2160" y="7200"/>
                      <a:pt x="2160" y="7200"/>
                    </a:cubicBezTo>
                    <a:cubicBezTo>
                      <a:pt x="2160" y="7200"/>
                      <a:pt x="1080" y="10800"/>
                      <a:pt x="1080" y="10800"/>
                    </a:cubicBezTo>
                    <a:close/>
                    <a:moveTo>
                      <a:pt x="8640" y="14400"/>
                    </a:moveTo>
                    <a:cubicBezTo>
                      <a:pt x="7560" y="14400"/>
                      <a:pt x="7560" y="14400"/>
                      <a:pt x="7560" y="14400"/>
                    </a:cubicBezTo>
                    <a:cubicBezTo>
                      <a:pt x="6480" y="18000"/>
                      <a:pt x="6480" y="18000"/>
                      <a:pt x="6480" y="18000"/>
                    </a:cubicBezTo>
                    <a:cubicBezTo>
                      <a:pt x="5400" y="14400"/>
                      <a:pt x="5400" y="14400"/>
                      <a:pt x="5400" y="14400"/>
                    </a:cubicBezTo>
                    <a:cubicBezTo>
                      <a:pt x="4320" y="14400"/>
                      <a:pt x="4320" y="14400"/>
                      <a:pt x="4320" y="14400"/>
                    </a:cubicBezTo>
                    <a:cubicBezTo>
                      <a:pt x="5400" y="10800"/>
                      <a:pt x="5400" y="10800"/>
                      <a:pt x="5400" y="10800"/>
                    </a:cubicBezTo>
                    <a:cubicBezTo>
                      <a:pt x="6480" y="10800"/>
                      <a:pt x="6480" y="10800"/>
                      <a:pt x="6480" y="10800"/>
                    </a:cubicBezTo>
                    <a:cubicBezTo>
                      <a:pt x="7560" y="10800"/>
                      <a:pt x="7560" y="10800"/>
                      <a:pt x="7560" y="10800"/>
                    </a:cubicBezTo>
                    <a:cubicBezTo>
                      <a:pt x="7560" y="10800"/>
                      <a:pt x="7560" y="10800"/>
                      <a:pt x="7560" y="10800"/>
                    </a:cubicBezTo>
                    <a:cubicBezTo>
                      <a:pt x="8640" y="10800"/>
                      <a:pt x="8640" y="10800"/>
                      <a:pt x="8640" y="10800"/>
                    </a:cubicBezTo>
                    <a:cubicBezTo>
                      <a:pt x="8640" y="14400"/>
                      <a:pt x="8640" y="14400"/>
                      <a:pt x="8640" y="14400"/>
                    </a:cubicBezTo>
                    <a:close/>
                    <a:moveTo>
                      <a:pt x="10800" y="14400"/>
                    </a:moveTo>
                    <a:cubicBezTo>
                      <a:pt x="9720" y="18000"/>
                      <a:pt x="9720" y="18000"/>
                      <a:pt x="9720" y="18000"/>
                    </a:cubicBezTo>
                    <a:cubicBezTo>
                      <a:pt x="10800" y="21600"/>
                      <a:pt x="10800" y="21600"/>
                      <a:pt x="10800" y="21600"/>
                    </a:cubicBezTo>
                    <a:cubicBezTo>
                      <a:pt x="11880" y="18000"/>
                      <a:pt x="11880" y="18000"/>
                      <a:pt x="11880" y="18000"/>
                    </a:cubicBezTo>
                    <a:cubicBezTo>
                      <a:pt x="12960" y="18000"/>
                      <a:pt x="12960" y="18000"/>
                      <a:pt x="12960" y="18000"/>
                    </a:cubicBezTo>
                    <a:cubicBezTo>
                      <a:pt x="11880" y="14400"/>
                      <a:pt x="11880" y="14400"/>
                      <a:pt x="11880" y="14400"/>
                    </a:cubicBezTo>
                    <a:cubicBezTo>
                      <a:pt x="11880" y="14400"/>
                      <a:pt x="11880" y="14400"/>
                      <a:pt x="11880" y="14400"/>
                    </a:cubicBezTo>
                    <a:cubicBezTo>
                      <a:pt x="10800" y="14400"/>
                      <a:pt x="10800" y="14400"/>
                      <a:pt x="10800" y="14400"/>
                    </a:cubicBezTo>
                    <a:close/>
                    <a:moveTo>
                      <a:pt x="19440" y="3600"/>
                    </a:moveTo>
                    <a:cubicBezTo>
                      <a:pt x="20520" y="0"/>
                      <a:pt x="20520" y="0"/>
                      <a:pt x="20520" y="0"/>
                    </a:cubicBezTo>
                    <a:cubicBezTo>
                      <a:pt x="20520" y="0"/>
                      <a:pt x="20520" y="0"/>
                      <a:pt x="20520" y="0"/>
                    </a:cubicBezTo>
                    <a:cubicBezTo>
                      <a:pt x="21600" y="0"/>
                      <a:pt x="21600" y="0"/>
                      <a:pt x="21600" y="0"/>
                    </a:cubicBezTo>
                    <a:cubicBezTo>
                      <a:pt x="20520" y="0"/>
                      <a:pt x="20520" y="0"/>
                      <a:pt x="20520" y="0"/>
                    </a:cubicBezTo>
                    <a:cubicBezTo>
                      <a:pt x="19440" y="3600"/>
                      <a:pt x="19440" y="3600"/>
                      <a:pt x="19440" y="3600"/>
                    </a:cubicBezTo>
                    <a:close/>
                    <a:moveTo>
                      <a:pt x="16200" y="14400"/>
                    </a:moveTo>
                    <a:cubicBezTo>
                      <a:pt x="17280" y="10800"/>
                      <a:pt x="17280" y="10800"/>
                      <a:pt x="17280" y="10800"/>
                    </a:cubicBezTo>
                    <a:cubicBezTo>
                      <a:pt x="17280" y="10800"/>
                      <a:pt x="17280" y="10800"/>
                      <a:pt x="17280" y="10800"/>
                    </a:cubicBezTo>
                    <a:cubicBezTo>
                      <a:pt x="19440" y="7200"/>
                      <a:pt x="19440" y="7200"/>
                      <a:pt x="19440" y="7200"/>
                    </a:cubicBezTo>
                    <a:cubicBezTo>
                      <a:pt x="19440" y="10800"/>
                      <a:pt x="19440" y="10800"/>
                      <a:pt x="19440" y="10800"/>
                    </a:cubicBezTo>
                    <a:cubicBezTo>
                      <a:pt x="18360" y="14400"/>
                      <a:pt x="18360" y="14400"/>
                      <a:pt x="18360" y="14400"/>
                    </a:cubicBezTo>
                    <a:cubicBezTo>
                      <a:pt x="17280" y="14400"/>
                      <a:pt x="17280" y="14400"/>
                      <a:pt x="17280" y="14400"/>
                    </a:cubicBezTo>
                    <a:lnTo>
                      <a:pt x="16200" y="14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2" name="Freeform 95"/>
              <p:cNvSpPr/>
              <p:nvPr/>
            </p:nvSpPr>
            <p:spPr>
              <a:xfrm>
                <a:off x="4468424" y="3155113"/>
                <a:ext cx="77848" cy="63800"/>
              </a:xfrm>
              <a:custGeom>
                <a:avLst/>
                <a:gdLst/>
                <a:ahLst/>
                <a:cxnLst>
                  <a:cxn ang="0">
                    <a:pos x="wd2" y="hd2"/>
                  </a:cxn>
                  <a:cxn ang="5400000">
                    <a:pos x="wd2" y="hd2"/>
                  </a:cxn>
                  <a:cxn ang="10800000">
                    <a:pos x="wd2" y="hd2"/>
                  </a:cxn>
                  <a:cxn ang="16200000">
                    <a:pos x="wd2" y="hd2"/>
                  </a:cxn>
                </a:cxnLst>
                <a:rect l="0" t="0" r="r" b="b"/>
                <a:pathLst>
                  <a:path w="21600" h="21600" extrusionOk="0">
                    <a:moveTo>
                      <a:pt x="1964" y="2400"/>
                    </a:moveTo>
                    <a:cubicBezTo>
                      <a:pt x="3927" y="0"/>
                      <a:pt x="3927" y="0"/>
                      <a:pt x="3927" y="0"/>
                    </a:cubicBezTo>
                    <a:cubicBezTo>
                      <a:pt x="1964" y="0"/>
                      <a:pt x="1964" y="0"/>
                      <a:pt x="1964" y="0"/>
                    </a:cubicBezTo>
                    <a:cubicBezTo>
                      <a:pt x="1964" y="0"/>
                      <a:pt x="1964" y="0"/>
                      <a:pt x="1964" y="0"/>
                    </a:cubicBezTo>
                    <a:cubicBezTo>
                      <a:pt x="0" y="0"/>
                      <a:pt x="0" y="0"/>
                      <a:pt x="0" y="0"/>
                    </a:cubicBezTo>
                    <a:cubicBezTo>
                      <a:pt x="0" y="0"/>
                      <a:pt x="0" y="0"/>
                      <a:pt x="0" y="0"/>
                    </a:cubicBezTo>
                    <a:cubicBezTo>
                      <a:pt x="0" y="0"/>
                      <a:pt x="0" y="0"/>
                      <a:pt x="0" y="0"/>
                    </a:cubicBezTo>
                    <a:cubicBezTo>
                      <a:pt x="0" y="0"/>
                      <a:pt x="1964" y="2400"/>
                      <a:pt x="1964" y="2400"/>
                    </a:cubicBezTo>
                    <a:close/>
                    <a:moveTo>
                      <a:pt x="3927" y="2400"/>
                    </a:moveTo>
                    <a:cubicBezTo>
                      <a:pt x="3927" y="2400"/>
                      <a:pt x="3927" y="2400"/>
                      <a:pt x="3927" y="2400"/>
                    </a:cubicBezTo>
                    <a:cubicBezTo>
                      <a:pt x="3927" y="0"/>
                      <a:pt x="3927" y="0"/>
                      <a:pt x="3927" y="0"/>
                    </a:cubicBezTo>
                    <a:cubicBezTo>
                      <a:pt x="3927" y="0"/>
                      <a:pt x="3927" y="0"/>
                      <a:pt x="3927" y="0"/>
                    </a:cubicBezTo>
                    <a:cubicBezTo>
                      <a:pt x="3927" y="2400"/>
                      <a:pt x="3927" y="2400"/>
                      <a:pt x="3927" y="2400"/>
                    </a:cubicBezTo>
                    <a:cubicBezTo>
                      <a:pt x="3927" y="2400"/>
                      <a:pt x="3927" y="2400"/>
                      <a:pt x="3927" y="2400"/>
                    </a:cubicBezTo>
                    <a:close/>
                    <a:moveTo>
                      <a:pt x="9818" y="4800"/>
                    </a:moveTo>
                    <a:cubicBezTo>
                      <a:pt x="9818" y="4800"/>
                      <a:pt x="9818" y="4800"/>
                      <a:pt x="9818" y="4800"/>
                    </a:cubicBezTo>
                    <a:cubicBezTo>
                      <a:pt x="9818" y="4800"/>
                      <a:pt x="9818" y="4800"/>
                      <a:pt x="9818" y="4800"/>
                    </a:cubicBezTo>
                    <a:cubicBezTo>
                      <a:pt x="7855" y="4800"/>
                      <a:pt x="7855" y="4800"/>
                      <a:pt x="7855" y="4800"/>
                    </a:cubicBezTo>
                    <a:cubicBezTo>
                      <a:pt x="7855" y="4800"/>
                      <a:pt x="7855" y="4800"/>
                      <a:pt x="7855" y="4800"/>
                    </a:cubicBezTo>
                    <a:cubicBezTo>
                      <a:pt x="9818" y="4800"/>
                      <a:pt x="9818" y="4800"/>
                      <a:pt x="9818" y="4800"/>
                    </a:cubicBezTo>
                    <a:cubicBezTo>
                      <a:pt x="9818" y="4800"/>
                      <a:pt x="9818" y="4800"/>
                      <a:pt x="9818" y="4800"/>
                    </a:cubicBezTo>
                    <a:cubicBezTo>
                      <a:pt x="9818" y="4800"/>
                      <a:pt x="9818" y="4800"/>
                      <a:pt x="9818" y="4800"/>
                    </a:cubicBezTo>
                    <a:cubicBezTo>
                      <a:pt x="9818" y="4800"/>
                      <a:pt x="9818" y="4800"/>
                      <a:pt x="9818" y="4800"/>
                    </a:cubicBezTo>
                    <a:close/>
                    <a:moveTo>
                      <a:pt x="13745" y="4800"/>
                    </a:moveTo>
                    <a:cubicBezTo>
                      <a:pt x="11782" y="4800"/>
                      <a:pt x="11782" y="4800"/>
                      <a:pt x="11782" y="4800"/>
                    </a:cubicBezTo>
                    <a:cubicBezTo>
                      <a:pt x="11782" y="4800"/>
                      <a:pt x="11782" y="4800"/>
                      <a:pt x="11782" y="4800"/>
                    </a:cubicBezTo>
                    <a:cubicBezTo>
                      <a:pt x="11782" y="4800"/>
                      <a:pt x="11782" y="4800"/>
                      <a:pt x="11782" y="4800"/>
                    </a:cubicBezTo>
                    <a:cubicBezTo>
                      <a:pt x="13745" y="4800"/>
                      <a:pt x="13745" y="4800"/>
                      <a:pt x="13745" y="4800"/>
                    </a:cubicBezTo>
                    <a:close/>
                    <a:moveTo>
                      <a:pt x="21600" y="4800"/>
                    </a:moveTo>
                    <a:cubicBezTo>
                      <a:pt x="19636" y="2400"/>
                      <a:pt x="19636" y="2400"/>
                      <a:pt x="19636" y="2400"/>
                    </a:cubicBezTo>
                    <a:cubicBezTo>
                      <a:pt x="21600" y="2400"/>
                      <a:pt x="21600" y="2400"/>
                      <a:pt x="21600" y="2400"/>
                    </a:cubicBezTo>
                    <a:cubicBezTo>
                      <a:pt x="21600" y="2400"/>
                      <a:pt x="21600" y="2400"/>
                      <a:pt x="21600" y="2400"/>
                    </a:cubicBezTo>
                    <a:cubicBezTo>
                      <a:pt x="21600" y="4800"/>
                      <a:pt x="21600" y="4800"/>
                      <a:pt x="21600" y="4800"/>
                    </a:cubicBezTo>
                    <a:close/>
                    <a:moveTo>
                      <a:pt x="19636" y="9600"/>
                    </a:moveTo>
                    <a:cubicBezTo>
                      <a:pt x="19636" y="9600"/>
                      <a:pt x="19636" y="9600"/>
                      <a:pt x="19636" y="9600"/>
                    </a:cubicBezTo>
                    <a:cubicBezTo>
                      <a:pt x="19636" y="7200"/>
                      <a:pt x="19636" y="7200"/>
                      <a:pt x="19636" y="7200"/>
                    </a:cubicBezTo>
                    <a:cubicBezTo>
                      <a:pt x="21600" y="9600"/>
                      <a:pt x="21600" y="9600"/>
                      <a:pt x="21600" y="9600"/>
                    </a:cubicBezTo>
                    <a:cubicBezTo>
                      <a:pt x="21600" y="9600"/>
                      <a:pt x="21600" y="9600"/>
                      <a:pt x="21600" y="9600"/>
                    </a:cubicBezTo>
                    <a:cubicBezTo>
                      <a:pt x="21600" y="9600"/>
                      <a:pt x="21600" y="9600"/>
                      <a:pt x="21600" y="9600"/>
                    </a:cubicBezTo>
                    <a:cubicBezTo>
                      <a:pt x="19636" y="9600"/>
                      <a:pt x="19636" y="9600"/>
                      <a:pt x="19636" y="9600"/>
                    </a:cubicBezTo>
                    <a:close/>
                    <a:moveTo>
                      <a:pt x="17673" y="19200"/>
                    </a:moveTo>
                    <a:cubicBezTo>
                      <a:pt x="17673" y="19200"/>
                      <a:pt x="17673" y="19200"/>
                      <a:pt x="17673" y="19200"/>
                    </a:cubicBezTo>
                    <a:cubicBezTo>
                      <a:pt x="17673" y="16800"/>
                      <a:pt x="17673" y="16800"/>
                      <a:pt x="17673" y="16800"/>
                    </a:cubicBezTo>
                    <a:cubicBezTo>
                      <a:pt x="19636" y="19200"/>
                      <a:pt x="19636" y="19200"/>
                      <a:pt x="19636" y="19200"/>
                    </a:cubicBezTo>
                    <a:cubicBezTo>
                      <a:pt x="17673" y="19200"/>
                      <a:pt x="17673" y="19200"/>
                      <a:pt x="17673" y="19200"/>
                    </a:cubicBezTo>
                    <a:close/>
                    <a:moveTo>
                      <a:pt x="13745" y="21600"/>
                    </a:moveTo>
                    <a:cubicBezTo>
                      <a:pt x="13745" y="19200"/>
                      <a:pt x="13745" y="19200"/>
                      <a:pt x="13745" y="19200"/>
                    </a:cubicBezTo>
                    <a:cubicBezTo>
                      <a:pt x="13745" y="16800"/>
                      <a:pt x="13745" y="16800"/>
                      <a:pt x="13745" y="16800"/>
                    </a:cubicBezTo>
                    <a:cubicBezTo>
                      <a:pt x="13745" y="19200"/>
                      <a:pt x="13745" y="19200"/>
                      <a:pt x="13745" y="19200"/>
                    </a:cubicBezTo>
                    <a:cubicBezTo>
                      <a:pt x="15709" y="21600"/>
                      <a:pt x="15709" y="21600"/>
                      <a:pt x="15709" y="21600"/>
                    </a:cubicBezTo>
                    <a:cubicBezTo>
                      <a:pt x="15709" y="21600"/>
                      <a:pt x="15709" y="21600"/>
                      <a:pt x="15709" y="21600"/>
                    </a:cubicBezTo>
                    <a:lnTo>
                      <a:pt x="137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3" name="Freeform 96"/>
              <p:cNvSpPr/>
              <p:nvPr/>
            </p:nvSpPr>
            <p:spPr>
              <a:xfrm>
                <a:off x="6910879" y="2867053"/>
                <a:ext cx="245219" cy="301592"/>
              </a:xfrm>
              <a:custGeom>
                <a:avLst/>
                <a:gdLst/>
                <a:ahLst/>
                <a:cxnLst>
                  <a:cxn ang="0">
                    <a:pos x="wd2" y="hd2"/>
                  </a:cxn>
                  <a:cxn ang="5400000">
                    <a:pos x="wd2" y="hd2"/>
                  </a:cxn>
                  <a:cxn ang="10800000">
                    <a:pos x="wd2" y="hd2"/>
                  </a:cxn>
                  <a:cxn ang="16200000">
                    <a:pos x="wd2" y="hd2"/>
                  </a:cxn>
                </a:cxnLst>
                <a:rect l="0" t="0" r="r" b="b"/>
                <a:pathLst>
                  <a:path w="21600" h="21600" extrusionOk="0">
                    <a:moveTo>
                      <a:pt x="686" y="15923"/>
                    </a:moveTo>
                    <a:lnTo>
                      <a:pt x="8229" y="14400"/>
                    </a:lnTo>
                    <a:lnTo>
                      <a:pt x="8914" y="9831"/>
                    </a:lnTo>
                    <a:lnTo>
                      <a:pt x="8229" y="8308"/>
                    </a:lnTo>
                    <a:lnTo>
                      <a:pt x="10800" y="2631"/>
                    </a:lnTo>
                    <a:lnTo>
                      <a:pt x="11486" y="2631"/>
                    </a:lnTo>
                    <a:lnTo>
                      <a:pt x="11486" y="3600"/>
                    </a:lnTo>
                    <a:lnTo>
                      <a:pt x="12000" y="4708"/>
                    </a:lnTo>
                    <a:lnTo>
                      <a:pt x="12000" y="5123"/>
                    </a:lnTo>
                    <a:lnTo>
                      <a:pt x="13886" y="5677"/>
                    </a:lnTo>
                    <a:lnTo>
                      <a:pt x="14571" y="6231"/>
                    </a:lnTo>
                    <a:lnTo>
                      <a:pt x="15257" y="5677"/>
                    </a:lnTo>
                    <a:lnTo>
                      <a:pt x="16457" y="6231"/>
                    </a:lnTo>
                    <a:lnTo>
                      <a:pt x="17829" y="6231"/>
                    </a:lnTo>
                    <a:lnTo>
                      <a:pt x="18343" y="6785"/>
                    </a:lnTo>
                    <a:lnTo>
                      <a:pt x="19029" y="7200"/>
                    </a:lnTo>
                    <a:lnTo>
                      <a:pt x="19029" y="7754"/>
                    </a:lnTo>
                    <a:lnTo>
                      <a:pt x="19714" y="7754"/>
                    </a:lnTo>
                    <a:lnTo>
                      <a:pt x="20229" y="8723"/>
                    </a:lnTo>
                    <a:lnTo>
                      <a:pt x="21600" y="8723"/>
                    </a:lnTo>
                    <a:lnTo>
                      <a:pt x="20914" y="9277"/>
                    </a:lnTo>
                    <a:lnTo>
                      <a:pt x="20914" y="10385"/>
                    </a:lnTo>
                    <a:lnTo>
                      <a:pt x="19029" y="11908"/>
                    </a:lnTo>
                    <a:lnTo>
                      <a:pt x="19029" y="12323"/>
                    </a:lnTo>
                    <a:lnTo>
                      <a:pt x="18343" y="12323"/>
                    </a:lnTo>
                    <a:lnTo>
                      <a:pt x="18343" y="13431"/>
                    </a:lnTo>
                    <a:lnTo>
                      <a:pt x="17829" y="13431"/>
                    </a:lnTo>
                    <a:lnTo>
                      <a:pt x="17829" y="12877"/>
                    </a:lnTo>
                    <a:lnTo>
                      <a:pt x="17143" y="12877"/>
                    </a:lnTo>
                    <a:lnTo>
                      <a:pt x="17143" y="13431"/>
                    </a:lnTo>
                    <a:lnTo>
                      <a:pt x="16457" y="13431"/>
                    </a:lnTo>
                    <a:lnTo>
                      <a:pt x="17143" y="13431"/>
                    </a:lnTo>
                    <a:lnTo>
                      <a:pt x="16457" y="13846"/>
                    </a:lnTo>
                    <a:lnTo>
                      <a:pt x="15771" y="14400"/>
                    </a:lnTo>
                    <a:lnTo>
                      <a:pt x="15771" y="14954"/>
                    </a:lnTo>
                    <a:lnTo>
                      <a:pt x="16457" y="15508"/>
                    </a:lnTo>
                    <a:lnTo>
                      <a:pt x="16457" y="16477"/>
                    </a:lnTo>
                    <a:lnTo>
                      <a:pt x="15257" y="16477"/>
                    </a:lnTo>
                    <a:lnTo>
                      <a:pt x="15257" y="17031"/>
                    </a:lnTo>
                    <a:lnTo>
                      <a:pt x="14571" y="16477"/>
                    </a:lnTo>
                    <a:lnTo>
                      <a:pt x="13886" y="17031"/>
                    </a:lnTo>
                    <a:lnTo>
                      <a:pt x="12686" y="17446"/>
                    </a:lnTo>
                    <a:lnTo>
                      <a:pt x="12686" y="18554"/>
                    </a:lnTo>
                    <a:lnTo>
                      <a:pt x="12000" y="19108"/>
                    </a:lnTo>
                    <a:lnTo>
                      <a:pt x="10114" y="19108"/>
                    </a:lnTo>
                    <a:lnTo>
                      <a:pt x="9429" y="19523"/>
                    </a:lnTo>
                    <a:lnTo>
                      <a:pt x="9429" y="20077"/>
                    </a:lnTo>
                    <a:lnTo>
                      <a:pt x="8914" y="21046"/>
                    </a:lnTo>
                    <a:lnTo>
                      <a:pt x="8229" y="20631"/>
                    </a:lnTo>
                    <a:lnTo>
                      <a:pt x="7543" y="21046"/>
                    </a:lnTo>
                    <a:lnTo>
                      <a:pt x="5657" y="21046"/>
                    </a:lnTo>
                    <a:lnTo>
                      <a:pt x="5143" y="21600"/>
                    </a:lnTo>
                    <a:lnTo>
                      <a:pt x="3771" y="21600"/>
                    </a:lnTo>
                    <a:lnTo>
                      <a:pt x="2571" y="20077"/>
                    </a:lnTo>
                    <a:lnTo>
                      <a:pt x="2571" y="19523"/>
                    </a:lnTo>
                    <a:lnTo>
                      <a:pt x="0" y="17031"/>
                    </a:lnTo>
                    <a:lnTo>
                      <a:pt x="686" y="15923"/>
                    </a:lnTo>
                    <a:close/>
                    <a:moveTo>
                      <a:pt x="10800" y="1523"/>
                    </a:moveTo>
                    <a:lnTo>
                      <a:pt x="10800" y="0"/>
                    </a:lnTo>
                    <a:lnTo>
                      <a:pt x="10114" y="0"/>
                    </a:lnTo>
                    <a:lnTo>
                      <a:pt x="10114" y="1523"/>
                    </a:lnTo>
                    <a:lnTo>
                      <a:pt x="10800" y="15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4" name="Freeform 97"/>
              <p:cNvSpPr/>
              <p:nvPr/>
            </p:nvSpPr>
            <p:spPr>
              <a:xfrm>
                <a:off x="6615059" y="3089379"/>
                <a:ext cx="389236" cy="216529"/>
              </a:xfrm>
              <a:custGeom>
                <a:avLst/>
                <a:gdLst/>
                <a:ahLst/>
                <a:cxnLst>
                  <a:cxn ang="0">
                    <a:pos x="wd2" y="hd2"/>
                  </a:cxn>
                  <a:cxn ang="5400000">
                    <a:pos x="wd2" y="hd2"/>
                  </a:cxn>
                  <a:cxn ang="10800000">
                    <a:pos x="wd2" y="hd2"/>
                  </a:cxn>
                  <a:cxn ang="16200000">
                    <a:pos x="wd2" y="hd2"/>
                  </a:cxn>
                </a:cxnLst>
                <a:rect l="0" t="0" r="r" b="b"/>
                <a:pathLst>
                  <a:path w="21600" h="21600" extrusionOk="0">
                    <a:moveTo>
                      <a:pt x="432" y="8679"/>
                    </a:moveTo>
                    <a:lnTo>
                      <a:pt x="864" y="8679"/>
                    </a:lnTo>
                    <a:lnTo>
                      <a:pt x="1188" y="7907"/>
                    </a:lnTo>
                    <a:lnTo>
                      <a:pt x="1620" y="7136"/>
                    </a:lnTo>
                    <a:lnTo>
                      <a:pt x="1188" y="6557"/>
                    </a:lnTo>
                    <a:lnTo>
                      <a:pt x="1620" y="5014"/>
                    </a:lnTo>
                    <a:lnTo>
                      <a:pt x="2052" y="5014"/>
                    </a:lnTo>
                    <a:lnTo>
                      <a:pt x="2376" y="5786"/>
                    </a:lnTo>
                    <a:lnTo>
                      <a:pt x="3564" y="5786"/>
                    </a:lnTo>
                    <a:lnTo>
                      <a:pt x="5184" y="6557"/>
                    </a:lnTo>
                    <a:lnTo>
                      <a:pt x="6804" y="7907"/>
                    </a:lnTo>
                    <a:lnTo>
                      <a:pt x="6804" y="10029"/>
                    </a:lnTo>
                    <a:lnTo>
                      <a:pt x="10044" y="3664"/>
                    </a:lnTo>
                    <a:lnTo>
                      <a:pt x="16848" y="0"/>
                    </a:lnTo>
                    <a:lnTo>
                      <a:pt x="16416" y="1543"/>
                    </a:lnTo>
                    <a:lnTo>
                      <a:pt x="18036" y="5014"/>
                    </a:lnTo>
                    <a:lnTo>
                      <a:pt x="18036" y="5786"/>
                    </a:lnTo>
                    <a:lnTo>
                      <a:pt x="18792" y="7907"/>
                    </a:lnTo>
                    <a:lnTo>
                      <a:pt x="18360" y="7907"/>
                    </a:lnTo>
                    <a:lnTo>
                      <a:pt x="18036" y="8679"/>
                    </a:lnTo>
                    <a:lnTo>
                      <a:pt x="17172" y="9450"/>
                    </a:lnTo>
                    <a:lnTo>
                      <a:pt x="17172" y="10800"/>
                    </a:lnTo>
                    <a:lnTo>
                      <a:pt x="16848" y="11571"/>
                    </a:lnTo>
                    <a:lnTo>
                      <a:pt x="16416" y="11571"/>
                    </a:lnTo>
                    <a:lnTo>
                      <a:pt x="15660" y="12150"/>
                    </a:lnTo>
                    <a:lnTo>
                      <a:pt x="14364" y="12921"/>
                    </a:lnTo>
                    <a:lnTo>
                      <a:pt x="12420" y="13693"/>
                    </a:lnTo>
                    <a:lnTo>
                      <a:pt x="11988" y="13693"/>
                    </a:lnTo>
                    <a:lnTo>
                      <a:pt x="11988" y="14464"/>
                    </a:lnTo>
                    <a:lnTo>
                      <a:pt x="11556" y="15043"/>
                    </a:lnTo>
                    <a:lnTo>
                      <a:pt x="10800" y="15814"/>
                    </a:lnTo>
                    <a:lnTo>
                      <a:pt x="9612" y="15814"/>
                    </a:lnTo>
                    <a:lnTo>
                      <a:pt x="9180" y="16586"/>
                    </a:lnTo>
                    <a:lnTo>
                      <a:pt x="9180" y="17164"/>
                    </a:lnTo>
                    <a:lnTo>
                      <a:pt x="7992" y="17164"/>
                    </a:lnTo>
                    <a:lnTo>
                      <a:pt x="7236" y="17936"/>
                    </a:lnTo>
                    <a:lnTo>
                      <a:pt x="6804" y="17936"/>
                    </a:lnTo>
                    <a:lnTo>
                      <a:pt x="6804" y="17164"/>
                    </a:lnTo>
                    <a:lnTo>
                      <a:pt x="5616" y="17164"/>
                    </a:lnTo>
                    <a:lnTo>
                      <a:pt x="5184" y="17936"/>
                    </a:lnTo>
                    <a:lnTo>
                      <a:pt x="5184" y="18707"/>
                    </a:lnTo>
                    <a:lnTo>
                      <a:pt x="4860" y="18707"/>
                    </a:lnTo>
                    <a:lnTo>
                      <a:pt x="4428" y="19286"/>
                    </a:lnTo>
                    <a:lnTo>
                      <a:pt x="3564" y="19286"/>
                    </a:lnTo>
                    <a:lnTo>
                      <a:pt x="3240" y="20057"/>
                    </a:lnTo>
                    <a:lnTo>
                      <a:pt x="2376" y="19286"/>
                    </a:lnTo>
                    <a:lnTo>
                      <a:pt x="2376" y="20057"/>
                    </a:lnTo>
                    <a:lnTo>
                      <a:pt x="2052" y="20057"/>
                    </a:lnTo>
                    <a:lnTo>
                      <a:pt x="2052" y="18707"/>
                    </a:lnTo>
                    <a:lnTo>
                      <a:pt x="1188" y="17164"/>
                    </a:lnTo>
                    <a:lnTo>
                      <a:pt x="1620" y="17164"/>
                    </a:lnTo>
                    <a:lnTo>
                      <a:pt x="1620" y="16586"/>
                    </a:lnTo>
                    <a:lnTo>
                      <a:pt x="1188" y="15814"/>
                    </a:lnTo>
                    <a:lnTo>
                      <a:pt x="864" y="12921"/>
                    </a:lnTo>
                    <a:lnTo>
                      <a:pt x="432" y="12150"/>
                    </a:lnTo>
                    <a:lnTo>
                      <a:pt x="432" y="11571"/>
                    </a:lnTo>
                    <a:lnTo>
                      <a:pt x="0" y="11571"/>
                    </a:lnTo>
                    <a:lnTo>
                      <a:pt x="432" y="11571"/>
                    </a:lnTo>
                    <a:lnTo>
                      <a:pt x="432" y="8679"/>
                    </a:lnTo>
                    <a:close/>
                    <a:moveTo>
                      <a:pt x="17172" y="21600"/>
                    </a:moveTo>
                    <a:lnTo>
                      <a:pt x="17604" y="21600"/>
                    </a:lnTo>
                    <a:lnTo>
                      <a:pt x="17172" y="21600"/>
                    </a:lnTo>
                    <a:close/>
                    <a:moveTo>
                      <a:pt x="19656" y="20829"/>
                    </a:moveTo>
                    <a:lnTo>
                      <a:pt x="19656" y="20057"/>
                    </a:lnTo>
                    <a:lnTo>
                      <a:pt x="19980" y="19286"/>
                    </a:lnTo>
                    <a:lnTo>
                      <a:pt x="20412" y="20057"/>
                    </a:lnTo>
                    <a:lnTo>
                      <a:pt x="21600" y="20057"/>
                    </a:lnTo>
                    <a:lnTo>
                      <a:pt x="21600" y="20829"/>
                    </a:lnTo>
                    <a:lnTo>
                      <a:pt x="19656" y="208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5" name="Freeform 98"/>
              <p:cNvSpPr/>
              <p:nvPr/>
            </p:nvSpPr>
            <p:spPr>
              <a:xfrm>
                <a:off x="6031206" y="2710458"/>
                <a:ext cx="397021" cy="301592"/>
              </a:xfrm>
              <a:custGeom>
                <a:avLst/>
                <a:gdLst/>
                <a:ahLst/>
                <a:cxnLst>
                  <a:cxn ang="0">
                    <a:pos x="wd2" y="hd2"/>
                  </a:cxn>
                  <a:cxn ang="5400000">
                    <a:pos x="wd2" y="hd2"/>
                  </a:cxn>
                  <a:cxn ang="10800000">
                    <a:pos x="wd2" y="hd2"/>
                  </a:cxn>
                  <a:cxn ang="16200000">
                    <a:pos x="wd2" y="hd2"/>
                  </a:cxn>
                </a:cxnLst>
                <a:rect l="0" t="0" r="r" b="b"/>
                <a:pathLst>
                  <a:path w="21600" h="21600" extrusionOk="0">
                    <a:moveTo>
                      <a:pt x="17259" y="5123"/>
                    </a:moveTo>
                    <a:lnTo>
                      <a:pt x="16835" y="4569"/>
                    </a:lnTo>
                    <a:lnTo>
                      <a:pt x="17259" y="4015"/>
                    </a:lnTo>
                    <a:lnTo>
                      <a:pt x="16835" y="3046"/>
                    </a:lnTo>
                    <a:lnTo>
                      <a:pt x="16518" y="2077"/>
                    </a:lnTo>
                    <a:lnTo>
                      <a:pt x="16094" y="969"/>
                    </a:lnTo>
                    <a:lnTo>
                      <a:pt x="15671" y="415"/>
                    </a:lnTo>
                    <a:lnTo>
                      <a:pt x="15353" y="969"/>
                    </a:lnTo>
                    <a:lnTo>
                      <a:pt x="12918" y="969"/>
                    </a:lnTo>
                    <a:lnTo>
                      <a:pt x="12176" y="415"/>
                    </a:lnTo>
                    <a:lnTo>
                      <a:pt x="12176" y="969"/>
                    </a:lnTo>
                    <a:lnTo>
                      <a:pt x="12600" y="1523"/>
                    </a:lnTo>
                    <a:lnTo>
                      <a:pt x="12176" y="969"/>
                    </a:lnTo>
                    <a:lnTo>
                      <a:pt x="11753" y="969"/>
                    </a:lnTo>
                    <a:lnTo>
                      <a:pt x="11753" y="415"/>
                    </a:lnTo>
                    <a:lnTo>
                      <a:pt x="11012" y="415"/>
                    </a:lnTo>
                    <a:lnTo>
                      <a:pt x="10588" y="0"/>
                    </a:lnTo>
                    <a:lnTo>
                      <a:pt x="10588" y="415"/>
                    </a:lnTo>
                    <a:lnTo>
                      <a:pt x="9847" y="415"/>
                    </a:lnTo>
                    <a:lnTo>
                      <a:pt x="10165" y="0"/>
                    </a:lnTo>
                    <a:lnTo>
                      <a:pt x="9847" y="415"/>
                    </a:lnTo>
                    <a:lnTo>
                      <a:pt x="8682" y="415"/>
                    </a:lnTo>
                    <a:lnTo>
                      <a:pt x="8682" y="969"/>
                    </a:lnTo>
                    <a:lnTo>
                      <a:pt x="8259" y="969"/>
                    </a:lnTo>
                    <a:lnTo>
                      <a:pt x="7835" y="1523"/>
                    </a:lnTo>
                    <a:lnTo>
                      <a:pt x="7094" y="1523"/>
                    </a:lnTo>
                    <a:lnTo>
                      <a:pt x="6247" y="969"/>
                    </a:lnTo>
                    <a:lnTo>
                      <a:pt x="4341" y="969"/>
                    </a:lnTo>
                    <a:lnTo>
                      <a:pt x="3918" y="415"/>
                    </a:lnTo>
                    <a:lnTo>
                      <a:pt x="2012" y="415"/>
                    </a:lnTo>
                    <a:lnTo>
                      <a:pt x="1588" y="0"/>
                    </a:lnTo>
                    <a:lnTo>
                      <a:pt x="424" y="0"/>
                    </a:lnTo>
                    <a:lnTo>
                      <a:pt x="424" y="415"/>
                    </a:lnTo>
                    <a:lnTo>
                      <a:pt x="0" y="1523"/>
                    </a:lnTo>
                    <a:lnTo>
                      <a:pt x="424" y="2077"/>
                    </a:lnTo>
                    <a:lnTo>
                      <a:pt x="424" y="2492"/>
                    </a:lnTo>
                    <a:lnTo>
                      <a:pt x="0" y="3046"/>
                    </a:lnTo>
                    <a:lnTo>
                      <a:pt x="0" y="4015"/>
                    </a:lnTo>
                    <a:lnTo>
                      <a:pt x="424" y="5123"/>
                    </a:lnTo>
                    <a:lnTo>
                      <a:pt x="847" y="21600"/>
                    </a:lnTo>
                    <a:lnTo>
                      <a:pt x="21600" y="21600"/>
                    </a:lnTo>
                    <a:lnTo>
                      <a:pt x="21176" y="21046"/>
                    </a:lnTo>
                    <a:lnTo>
                      <a:pt x="20753" y="21046"/>
                    </a:lnTo>
                    <a:lnTo>
                      <a:pt x="20753" y="20492"/>
                    </a:lnTo>
                    <a:lnTo>
                      <a:pt x="20435" y="20492"/>
                    </a:lnTo>
                    <a:lnTo>
                      <a:pt x="20435" y="19938"/>
                    </a:lnTo>
                    <a:lnTo>
                      <a:pt x="19588" y="19938"/>
                    </a:lnTo>
                    <a:lnTo>
                      <a:pt x="19271" y="19523"/>
                    </a:lnTo>
                    <a:lnTo>
                      <a:pt x="18847" y="18415"/>
                    </a:lnTo>
                    <a:lnTo>
                      <a:pt x="18847" y="17446"/>
                    </a:lnTo>
                    <a:lnTo>
                      <a:pt x="19588" y="17446"/>
                    </a:lnTo>
                    <a:lnTo>
                      <a:pt x="19271" y="16892"/>
                    </a:lnTo>
                    <a:lnTo>
                      <a:pt x="18847" y="16338"/>
                    </a:lnTo>
                    <a:lnTo>
                      <a:pt x="18424" y="16338"/>
                    </a:lnTo>
                    <a:lnTo>
                      <a:pt x="18424" y="15923"/>
                    </a:lnTo>
                    <a:lnTo>
                      <a:pt x="17682" y="14400"/>
                    </a:lnTo>
                    <a:lnTo>
                      <a:pt x="17259" y="14400"/>
                    </a:lnTo>
                    <a:lnTo>
                      <a:pt x="17259" y="13846"/>
                    </a:lnTo>
                    <a:lnTo>
                      <a:pt x="16094" y="11769"/>
                    </a:lnTo>
                    <a:lnTo>
                      <a:pt x="16094" y="10246"/>
                    </a:lnTo>
                    <a:lnTo>
                      <a:pt x="15671" y="10246"/>
                    </a:lnTo>
                    <a:lnTo>
                      <a:pt x="15671" y="9692"/>
                    </a:lnTo>
                    <a:lnTo>
                      <a:pt x="15353" y="9138"/>
                    </a:lnTo>
                    <a:lnTo>
                      <a:pt x="15353" y="8169"/>
                    </a:lnTo>
                    <a:lnTo>
                      <a:pt x="14082" y="7200"/>
                    </a:lnTo>
                    <a:lnTo>
                      <a:pt x="14082" y="6646"/>
                    </a:lnTo>
                    <a:lnTo>
                      <a:pt x="13341" y="6092"/>
                    </a:lnTo>
                    <a:lnTo>
                      <a:pt x="13341" y="5677"/>
                    </a:lnTo>
                    <a:lnTo>
                      <a:pt x="12918" y="5123"/>
                    </a:lnTo>
                    <a:lnTo>
                      <a:pt x="12918" y="4015"/>
                    </a:lnTo>
                    <a:lnTo>
                      <a:pt x="13341" y="4015"/>
                    </a:lnTo>
                    <a:lnTo>
                      <a:pt x="13341" y="4569"/>
                    </a:lnTo>
                    <a:lnTo>
                      <a:pt x="14506" y="6092"/>
                    </a:lnTo>
                    <a:lnTo>
                      <a:pt x="14506" y="6646"/>
                    </a:lnTo>
                    <a:lnTo>
                      <a:pt x="16094" y="8723"/>
                    </a:lnTo>
                    <a:lnTo>
                      <a:pt x="16518" y="8723"/>
                    </a:lnTo>
                    <a:lnTo>
                      <a:pt x="16835" y="8169"/>
                    </a:lnTo>
                    <a:lnTo>
                      <a:pt x="16835" y="6092"/>
                    </a:lnTo>
                    <a:lnTo>
                      <a:pt x="17259" y="51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6" name="Freeform 99"/>
              <p:cNvSpPr/>
              <p:nvPr/>
            </p:nvSpPr>
            <p:spPr>
              <a:xfrm>
                <a:off x="5959198" y="3012049"/>
                <a:ext cx="525468" cy="54325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9280" y="0"/>
                    </a:lnTo>
                    <a:lnTo>
                      <a:pt x="19280" y="538"/>
                    </a:lnTo>
                    <a:lnTo>
                      <a:pt x="19840" y="1076"/>
                    </a:lnTo>
                    <a:lnTo>
                      <a:pt x="19600" y="1076"/>
                    </a:lnTo>
                    <a:lnTo>
                      <a:pt x="19600" y="846"/>
                    </a:lnTo>
                    <a:lnTo>
                      <a:pt x="19600" y="1076"/>
                    </a:lnTo>
                    <a:lnTo>
                      <a:pt x="19840" y="1922"/>
                    </a:lnTo>
                    <a:lnTo>
                      <a:pt x="19840" y="2844"/>
                    </a:lnTo>
                    <a:lnTo>
                      <a:pt x="20160" y="3382"/>
                    </a:lnTo>
                    <a:lnTo>
                      <a:pt x="20160" y="3690"/>
                    </a:lnTo>
                    <a:lnTo>
                      <a:pt x="20480" y="3690"/>
                    </a:lnTo>
                    <a:lnTo>
                      <a:pt x="21040" y="4228"/>
                    </a:lnTo>
                    <a:lnTo>
                      <a:pt x="21360" y="4228"/>
                    </a:lnTo>
                    <a:lnTo>
                      <a:pt x="21600" y="4535"/>
                    </a:lnTo>
                    <a:lnTo>
                      <a:pt x="21600" y="4843"/>
                    </a:lnTo>
                    <a:lnTo>
                      <a:pt x="21360" y="5073"/>
                    </a:lnTo>
                    <a:lnTo>
                      <a:pt x="20720" y="5073"/>
                    </a:lnTo>
                    <a:lnTo>
                      <a:pt x="20480" y="5381"/>
                    </a:lnTo>
                    <a:lnTo>
                      <a:pt x="20160" y="5381"/>
                    </a:lnTo>
                    <a:lnTo>
                      <a:pt x="20480" y="5688"/>
                    </a:lnTo>
                    <a:lnTo>
                      <a:pt x="19840" y="5688"/>
                    </a:lnTo>
                    <a:lnTo>
                      <a:pt x="19840" y="5919"/>
                    </a:lnTo>
                    <a:lnTo>
                      <a:pt x="19600" y="6226"/>
                    </a:lnTo>
                    <a:lnTo>
                      <a:pt x="19840" y="6226"/>
                    </a:lnTo>
                    <a:lnTo>
                      <a:pt x="19840" y="6534"/>
                    </a:lnTo>
                    <a:lnTo>
                      <a:pt x="19600" y="6841"/>
                    </a:lnTo>
                    <a:lnTo>
                      <a:pt x="19600" y="7379"/>
                    </a:lnTo>
                    <a:lnTo>
                      <a:pt x="19280" y="7687"/>
                    </a:lnTo>
                    <a:lnTo>
                      <a:pt x="19280" y="7917"/>
                    </a:lnTo>
                    <a:lnTo>
                      <a:pt x="18960" y="8225"/>
                    </a:lnTo>
                    <a:lnTo>
                      <a:pt x="19280" y="8840"/>
                    </a:lnTo>
                    <a:lnTo>
                      <a:pt x="19280" y="9916"/>
                    </a:lnTo>
                    <a:lnTo>
                      <a:pt x="18640" y="10531"/>
                    </a:lnTo>
                    <a:lnTo>
                      <a:pt x="18640" y="10762"/>
                    </a:lnTo>
                    <a:lnTo>
                      <a:pt x="18400" y="10762"/>
                    </a:lnTo>
                    <a:lnTo>
                      <a:pt x="18400" y="11069"/>
                    </a:lnTo>
                    <a:lnTo>
                      <a:pt x="18080" y="11377"/>
                    </a:lnTo>
                    <a:lnTo>
                      <a:pt x="18080" y="11684"/>
                    </a:lnTo>
                    <a:lnTo>
                      <a:pt x="17520" y="11915"/>
                    </a:lnTo>
                    <a:lnTo>
                      <a:pt x="17520" y="12222"/>
                    </a:lnTo>
                    <a:lnTo>
                      <a:pt x="17200" y="13068"/>
                    </a:lnTo>
                    <a:lnTo>
                      <a:pt x="16880" y="13068"/>
                    </a:lnTo>
                    <a:lnTo>
                      <a:pt x="16640" y="13683"/>
                    </a:lnTo>
                    <a:lnTo>
                      <a:pt x="16640" y="14221"/>
                    </a:lnTo>
                    <a:lnTo>
                      <a:pt x="16320" y="14528"/>
                    </a:lnTo>
                    <a:lnTo>
                      <a:pt x="16320" y="15681"/>
                    </a:lnTo>
                    <a:lnTo>
                      <a:pt x="16000" y="15912"/>
                    </a:lnTo>
                    <a:lnTo>
                      <a:pt x="15120" y="15912"/>
                    </a:lnTo>
                    <a:lnTo>
                      <a:pt x="15120" y="16219"/>
                    </a:lnTo>
                    <a:lnTo>
                      <a:pt x="14800" y="16527"/>
                    </a:lnTo>
                    <a:lnTo>
                      <a:pt x="15120" y="16757"/>
                    </a:lnTo>
                    <a:lnTo>
                      <a:pt x="15680" y="16527"/>
                    </a:lnTo>
                    <a:lnTo>
                      <a:pt x="15680" y="16757"/>
                    </a:lnTo>
                    <a:lnTo>
                      <a:pt x="16000" y="17065"/>
                    </a:lnTo>
                    <a:lnTo>
                      <a:pt x="16320" y="17065"/>
                    </a:lnTo>
                    <a:lnTo>
                      <a:pt x="16320" y="17680"/>
                    </a:lnTo>
                    <a:lnTo>
                      <a:pt x="16640" y="17680"/>
                    </a:lnTo>
                    <a:lnTo>
                      <a:pt x="16880" y="17910"/>
                    </a:lnTo>
                    <a:lnTo>
                      <a:pt x="17200" y="17910"/>
                    </a:lnTo>
                    <a:lnTo>
                      <a:pt x="17200" y="18218"/>
                    </a:lnTo>
                    <a:lnTo>
                      <a:pt x="17520" y="18525"/>
                    </a:lnTo>
                    <a:lnTo>
                      <a:pt x="17520" y="18756"/>
                    </a:lnTo>
                    <a:lnTo>
                      <a:pt x="17760" y="19063"/>
                    </a:lnTo>
                    <a:lnTo>
                      <a:pt x="17760" y="19371"/>
                    </a:lnTo>
                    <a:lnTo>
                      <a:pt x="16880" y="20216"/>
                    </a:lnTo>
                    <a:lnTo>
                      <a:pt x="16640" y="20524"/>
                    </a:lnTo>
                    <a:lnTo>
                      <a:pt x="16320" y="20524"/>
                    </a:lnTo>
                    <a:lnTo>
                      <a:pt x="16320" y="20754"/>
                    </a:lnTo>
                    <a:lnTo>
                      <a:pt x="16000" y="21062"/>
                    </a:lnTo>
                    <a:lnTo>
                      <a:pt x="15680" y="21062"/>
                    </a:lnTo>
                    <a:lnTo>
                      <a:pt x="15440" y="21369"/>
                    </a:lnTo>
                    <a:lnTo>
                      <a:pt x="15120" y="21062"/>
                    </a:lnTo>
                    <a:lnTo>
                      <a:pt x="14800" y="21062"/>
                    </a:lnTo>
                    <a:lnTo>
                      <a:pt x="14560" y="21369"/>
                    </a:lnTo>
                    <a:lnTo>
                      <a:pt x="13920" y="21369"/>
                    </a:lnTo>
                    <a:lnTo>
                      <a:pt x="13920" y="21600"/>
                    </a:lnTo>
                    <a:lnTo>
                      <a:pt x="13360" y="21600"/>
                    </a:lnTo>
                    <a:lnTo>
                      <a:pt x="13360" y="21369"/>
                    </a:lnTo>
                    <a:lnTo>
                      <a:pt x="12480" y="21369"/>
                    </a:lnTo>
                    <a:lnTo>
                      <a:pt x="12160" y="21062"/>
                    </a:lnTo>
                    <a:lnTo>
                      <a:pt x="12160" y="21600"/>
                    </a:lnTo>
                    <a:lnTo>
                      <a:pt x="11600" y="21600"/>
                    </a:lnTo>
                    <a:lnTo>
                      <a:pt x="11600" y="21062"/>
                    </a:lnTo>
                    <a:lnTo>
                      <a:pt x="11280" y="21062"/>
                    </a:lnTo>
                    <a:lnTo>
                      <a:pt x="11280" y="20754"/>
                    </a:lnTo>
                    <a:lnTo>
                      <a:pt x="10960" y="20754"/>
                    </a:lnTo>
                    <a:lnTo>
                      <a:pt x="10640" y="20524"/>
                    </a:lnTo>
                    <a:lnTo>
                      <a:pt x="10400" y="20216"/>
                    </a:lnTo>
                    <a:lnTo>
                      <a:pt x="10080" y="20216"/>
                    </a:lnTo>
                    <a:lnTo>
                      <a:pt x="9760" y="20524"/>
                    </a:lnTo>
                    <a:lnTo>
                      <a:pt x="8880" y="20524"/>
                    </a:lnTo>
                    <a:lnTo>
                      <a:pt x="8640" y="20754"/>
                    </a:lnTo>
                    <a:lnTo>
                      <a:pt x="8320" y="20524"/>
                    </a:lnTo>
                    <a:lnTo>
                      <a:pt x="8000" y="20524"/>
                    </a:lnTo>
                    <a:lnTo>
                      <a:pt x="8000" y="20216"/>
                    </a:lnTo>
                    <a:lnTo>
                      <a:pt x="7680" y="20216"/>
                    </a:lnTo>
                    <a:lnTo>
                      <a:pt x="7440" y="19909"/>
                    </a:lnTo>
                    <a:lnTo>
                      <a:pt x="7440" y="19601"/>
                    </a:lnTo>
                    <a:lnTo>
                      <a:pt x="7120" y="19601"/>
                    </a:lnTo>
                    <a:lnTo>
                      <a:pt x="7120" y="19371"/>
                    </a:lnTo>
                    <a:lnTo>
                      <a:pt x="6800" y="19063"/>
                    </a:lnTo>
                    <a:lnTo>
                      <a:pt x="7120" y="19063"/>
                    </a:lnTo>
                    <a:lnTo>
                      <a:pt x="6800" y="18756"/>
                    </a:lnTo>
                    <a:lnTo>
                      <a:pt x="6240" y="18756"/>
                    </a:lnTo>
                    <a:lnTo>
                      <a:pt x="6240" y="18525"/>
                    </a:lnTo>
                    <a:lnTo>
                      <a:pt x="5920" y="18218"/>
                    </a:lnTo>
                    <a:lnTo>
                      <a:pt x="5680" y="17910"/>
                    </a:lnTo>
                    <a:lnTo>
                      <a:pt x="5680" y="17680"/>
                    </a:lnTo>
                    <a:lnTo>
                      <a:pt x="5360" y="17372"/>
                    </a:lnTo>
                    <a:lnTo>
                      <a:pt x="5040" y="17680"/>
                    </a:lnTo>
                    <a:lnTo>
                      <a:pt x="5040" y="17372"/>
                    </a:lnTo>
                    <a:lnTo>
                      <a:pt x="4720" y="17372"/>
                    </a:lnTo>
                    <a:lnTo>
                      <a:pt x="4480" y="17065"/>
                    </a:lnTo>
                    <a:lnTo>
                      <a:pt x="4720" y="16757"/>
                    </a:lnTo>
                    <a:lnTo>
                      <a:pt x="4480" y="16527"/>
                    </a:lnTo>
                    <a:lnTo>
                      <a:pt x="4160" y="16527"/>
                    </a:lnTo>
                    <a:lnTo>
                      <a:pt x="4160" y="16219"/>
                    </a:lnTo>
                    <a:lnTo>
                      <a:pt x="3280" y="16219"/>
                    </a:lnTo>
                    <a:lnTo>
                      <a:pt x="2960" y="15912"/>
                    </a:lnTo>
                    <a:lnTo>
                      <a:pt x="2960" y="15681"/>
                    </a:lnTo>
                    <a:lnTo>
                      <a:pt x="3280" y="15681"/>
                    </a:lnTo>
                    <a:lnTo>
                      <a:pt x="2960" y="15374"/>
                    </a:lnTo>
                    <a:lnTo>
                      <a:pt x="2640" y="15374"/>
                    </a:lnTo>
                    <a:lnTo>
                      <a:pt x="2640" y="15681"/>
                    </a:lnTo>
                    <a:lnTo>
                      <a:pt x="2080" y="15681"/>
                    </a:lnTo>
                    <a:lnTo>
                      <a:pt x="2080" y="14759"/>
                    </a:lnTo>
                    <a:lnTo>
                      <a:pt x="2400" y="14528"/>
                    </a:lnTo>
                    <a:lnTo>
                      <a:pt x="1760" y="13913"/>
                    </a:lnTo>
                    <a:lnTo>
                      <a:pt x="1520" y="13375"/>
                    </a:lnTo>
                    <a:lnTo>
                      <a:pt x="1200" y="13068"/>
                    </a:lnTo>
                    <a:lnTo>
                      <a:pt x="1200" y="12222"/>
                    </a:lnTo>
                    <a:lnTo>
                      <a:pt x="640" y="12222"/>
                    </a:lnTo>
                    <a:lnTo>
                      <a:pt x="640" y="11377"/>
                    </a:lnTo>
                    <a:lnTo>
                      <a:pt x="320" y="11069"/>
                    </a:lnTo>
                    <a:lnTo>
                      <a:pt x="640" y="11069"/>
                    </a:lnTo>
                    <a:lnTo>
                      <a:pt x="640" y="10762"/>
                    </a:lnTo>
                    <a:lnTo>
                      <a:pt x="320" y="10762"/>
                    </a:lnTo>
                    <a:lnTo>
                      <a:pt x="0" y="11069"/>
                    </a:lnTo>
                    <a:lnTo>
                      <a:pt x="0" y="10762"/>
                    </a:lnTo>
                    <a:lnTo>
                      <a:pt x="320" y="10223"/>
                    </a:lnTo>
                    <a:lnTo>
                      <a:pt x="640" y="10223"/>
                    </a:lnTo>
                    <a:lnTo>
                      <a:pt x="640" y="9916"/>
                    </a:lnTo>
                    <a:lnTo>
                      <a:pt x="320" y="9685"/>
                    </a:lnTo>
                    <a:lnTo>
                      <a:pt x="640" y="9378"/>
                    </a:lnTo>
                    <a:lnTo>
                      <a:pt x="640" y="8840"/>
                    </a:lnTo>
                    <a:lnTo>
                      <a:pt x="880" y="8840"/>
                    </a:lnTo>
                    <a:lnTo>
                      <a:pt x="1200" y="8225"/>
                    </a:lnTo>
                    <a:lnTo>
                      <a:pt x="1520" y="7917"/>
                    </a:lnTo>
                    <a:lnTo>
                      <a:pt x="1200" y="7917"/>
                    </a:lnTo>
                    <a:lnTo>
                      <a:pt x="1200" y="7687"/>
                    </a:lnTo>
                    <a:lnTo>
                      <a:pt x="1520" y="7379"/>
                    </a:lnTo>
                    <a:lnTo>
                      <a:pt x="2640" y="7379"/>
                    </a:lnTo>
                    <a:lnTo>
                      <a:pt x="2400" y="2844"/>
                    </a:lnTo>
                    <a:lnTo>
                      <a:pt x="2400" y="2229"/>
                    </a:lnTo>
                    <a:lnTo>
                      <a:pt x="3840" y="2229"/>
                    </a:lnTo>
                    <a:lnTo>
                      <a:pt x="36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7" name="Freeform 100"/>
              <p:cNvSpPr/>
              <p:nvPr/>
            </p:nvSpPr>
            <p:spPr>
              <a:xfrm>
                <a:off x="6319239" y="3218912"/>
                <a:ext cx="490438" cy="336392"/>
              </a:xfrm>
              <a:custGeom>
                <a:avLst/>
                <a:gdLst/>
                <a:ahLst/>
                <a:cxnLst>
                  <a:cxn ang="0">
                    <a:pos x="wd2" y="hd2"/>
                  </a:cxn>
                  <a:cxn ang="5400000">
                    <a:pos x="wd2" y="hd2"/>
                  </a:cxn>
                  <a:cxn ang="10800000">
                    <a:pos x="wd2" y="hd2"/>
                  </a:cxn>
                  <a:cxn ang="16200000">
                    <a:pos x="wd2" y="hd2"/>
                  </a:cxn>
                </a:cxnLst>
                <a:rect l="0" t="0" r="r" b="b"/>
                <a:pathLst>
                  <a:path w="21600" h="21600" extrusionOk="0">
                    <a:moveTo>
                      <a:pt x="3171" y="18000"/>
                    </a:moveTo>
                    <a:lnTo>
                      <a:pt x="3171" y="17503"/>
                    </a:lnTo>
                    <a:lnTo>
                      <a:pt x="2914" y="17007"/>
                    </a:lnTo>
                    <a:lnTo>
                      <a:pt x="2914" y="16634"/>
                    </a:lnTo>
                    <a:lnTo>
                      <a:pt x="2571" y="16138"/>
                    </a:lnTo>
                    <a:lnTo>
                      <a:pt x="2571" y="15641"/>
                    </a:lnTo>
                    <a:lnTo>
                      <a:pt x="2229" y="15641"/>
                    </a:lnTo>
                    <a:lnTo>
                      <a:pt x="1971" y="15269"/>
                    </a:lnTo>
                    <a:lnTo>
                      <a:pt x="1629" y="15269"/>
                    </a:lnTo>
                    <a:lnTo>
                      <a:pt x="1629" y="14276"/>
                    </a:lnTo>
                    <a:lnTo>
                      <a:pt x="1286" y="14276"/>
                    </a:lnTo>
                    <a:lnTo>
                      <a:pt x="943" y="13779"/>
                    </a:lnTo>
                    <a:lnTo>
                      <a:pt x="943" y="13407"/>
                    </a:lnTo>
                    <a:lnTo>
                      <a:pt x="343" y="13779"/>
                    </a:lnTo>
                    <a:lnTo>
                      <a:pt x="0" y="13407"/>
                    </a:lnTo>
                    <a:lnTo>
                      <a:pt x="343" y="12910"/>
                    </a:lnTo>
                    <a:lnTo>
                      <a:pt x="343" y="12414"/>
                    </a:lnTo>
                    <a:lnTo>
                      <a:pt x="1286" y="12414"/>
                    </a:lnTo>
                    <a:lnTo>
                      <a:pt x="1629" y="12041"/>
                    </a:lnTo>
                    <a:lnTo>
                      <a:pt x="1629" y="10179"/>
                    </a:lnTo>
                    <a:lnTo>
                      <a:pt x="1971" y="9683"/>
                    </a:lnTo>
                    <a:lnTo>
                      <a:pt x="1971" y="8814"/>
                    </a:lnTo>
                    <a:lnTo>
                      <a:pt x="2229" y="7821"/>
                    </a:lnTo>
                    <a:lnTo>
                      <a:pt x="2571" y="7821"/>
                    </a:lnTo>
                    <a:lnTo>
                      <a:pt x="2914" y="6455"/>
                    </a:lnTo>
                    <a:lnTo>
                      <a:pt x="2914" y="5959"/>
                    </a:lnTo>
                    <a:lnTo>
                      <a:pt x="3514" y="5586"/>
                    </a:lnTo>
                    <a:lnTo>
                      <a:pt x="3514" y="5090"/>
                    </a:lnTo>
                    <a:lnTo>
                      <a:pt x="3857" y="4593"/>
                    </a:lnTo>
                    <a:lnTo>
                      <a:pt x="3857" y="4097"/>
                    </a:lnTo>
                    <a:lnTo>
                      <a:pt x="4114" y="4097"/>
                    </a:lnTo>
                    <a:lnTo>
                      <a:pt x="4114" y="3724"/>
                    </a:lnTo>
                    <a:lnTo>
                      <a:pt x="4800" y="2731"/>
                    </a:lnTo>
                    <a:lnTo>
                      <a:pt x="4800" y="1366"/>
                    </a:lnTo>
                    <a:lnTo>
                      <a:pt x="5743" y="1366"/>
                    </a:lnTo>
                    <a:lnTo>
                      <a:pt x="6086" y="0"/>
                    </a:lnTo>
                    <a:lnTo>
                      <a:pt x="6343" y="497"/>
                    </a:lnTo>
                    <a:lnTo>
                      <a:pt x="7029" y="993"/>
                    </a:lnTo>
                    <a:lnTo>
                      <a:pt x="7286" y="497"/>
                    </a:lnTo>
                    <a:lnTo>
                      <a:pt x="8314" y="497"/>
                    </a:lnTo>
                    <a:lnTo>
                      <a:pt x="8571" y="993"/>
                    </a:lnTo>
                    <a:lnTo>
                      <a:pt x="9257" y="993"/>
                    </a:lnTo>
                    <a:lnTo>
                      <a:pt x="9514" y="1366"/>
                    </a:lnTo>
                    <a:lnTo>
                      <a:pt x="9857" y="1366"/>
                    </a:lnTo>
                    <a:lnTo>
                      <a:pt x="10200" y="1862"/>
                    </a:lnTo>
                    <a:lnTo>
                      <a:pt x="10200" y="2359"/>
                    </a:lnTo>
                    <a:lnTo>
                      <a:pt x="11143" y="2359"/>
                    </a:lnTo>
                    <a:lnTo>
                      <a:pt x="11143" y="2731"/>
                    </a:lnTo>
                    <a:lnTo>
                      <a:pt x="11486" y="2731"/>
                    </a:lnTo>
                    <a:lnTo>
                      <a:pt x="11743" y="3228"/>
                    </a:lnTo>
                    <a:lnTo>
                      <a:pt x="12086" y="3228"/>
                    </a:lnTo>
                    <a:lnTo>
                      <a:pt x="12429" y="4097"/>
                    </a:lnTo>
                    <a:lnTo>
                      <a:pt x="12429" y="4593"/>
                    </a:lnTo>
                    <a:lnTo>
                      <a:pt x="12686" y="4593"/>
                    </a:lnTo>
                    <a:lnTo>
                      <a:pt x="13029" y="5090"/>
                    </a:lnTo>
                    <a:lnTo>
                      <a:pt x="12686" y="5090"/>
                    </a:lnTo>
                    <a:lnTo>
                      <a:pt x="12686" y="6455"/>
                    </a:lnTo>
                    <a:lnTo>
                      <a:pt x="12429" y="6952"/>
                    </a:lnTo>
                    <a:lnTo>
                      <a:pt x="12429" y="7821"/>
                    </a:lnTo>
                    <a:lnTo>
                      <a:pt x="13029" y="7821"/>
                    </a:lnTo>
                    <a:lnTo>
                      <a:pt x="13371" y="7324"/>
                    </a:lnTo>
                    <a:lnTo>
                      <a:pt x="13714" y="7324"/>
                    </a:lnTo>
                    <a:lnTo>
                      <a:pt x="13971" y="7821"/>
                    </a:lnTo>
                    <a:lnTo>
                      <a:pt x="13714" y="7821"/>
                    </a:lnTo>
                    <a:lnTo>
                      <a:pt x="13971" y="8814"/>
                    </a:lnTo>
                    <a:lnTo>
                      <a:pt x="14314" y="9683"/>
                    </a:lnTo>
                    <a:lnTo>
                      <a:pt x="14657" y="9683"/>
                    </a:lnTo>
                    <a:lnTo>
                      <a:pt x="14657" y="11048"/>
                    </a:lnTo>
                    <a:lnTo>
                      <a:pt x="15257" y="11048"/>
                    </a:lnTo>
                    <a:lnTo>
                      <a:pt x="15600" y="11545"/>
                    </a:lnTo>
                    <a:lnTo>
                      <a:pt x="19714" y="12910"/>
                    </a:lnTo>
                    <a:lnTo>
                      <a:pt x="21600" y="12910"/>
                    </a:lnTo>
                    <a:lnTo>
                      <a:pt x="17143" y="18869"/>
                    </a:lnTo>
                    <a:lnTo>
                      <a:pt x="14914" y="18869"/>
                    </a:lnTo>
                    <a:lnTo>
                      <a:pt x="14657" y="19366"/>
                    </a:lnTo>
                    <a:lnTo>
                      <a:pt x="14314" y="19862"/>
                    </a:lnTo>
                    <a:lnTo>
                      <a:pt x="13971" y="19862"/>
                    </a:lnTo>
                    <a:lnTo>
                      <a:pt x="13714" y="20234"/>
                    </a:lnTo>
                    <a:lnTo>
                      <a:pt x="12686" y="20234"/>
                    </a:lnTo>
                    <a:lnTo>
                      <a:pt x="12686" y="20731"/>
                    </a:lnTo>
                    <a:lnTo>
                      <a:pt x="11486" y="20731"/>
                    </a:lnTo>
                    <a:lnTo>
                      <a:pt x="11486" y="20234"/>
                    </a:lnTo>
                    <a:lnTo>
                      <a:pt x="10200" y="20234"/>
                    </a:lnTo>
                    <a:lnTo>
                      <a:pt x="9257" y="21600"/>
                    </a:lnTo>
                    <a:lnTo>
                      <a:pt x="8314" y="21600"/>
                    </a:lnTo>
                    <a:lnTo>
                      <a:pt x="7971" y="21228"/>
                    </a:lnTo>
                    <a:lnTo>
                      <a:pt x="7286" y="21228"/>
                    </a:lnTo>
                    <a:lnTo>
                      <a:pt x="7029" y="20731"/>
                    </a:lnTo>
                    <a:lnTo>
                      <a:pt x="6686" y="20731"/>
                    </a:lnTo>
                    <a:lnTo>
                      <a:pt x="6086" y="19862"/>
                    </a:lnTo>
                    <a:lnTo>
                      <a:pt x="5143" y="19862"/>
                    </a:lnTo>
                    <a:lnTo>
                      <a:pt x="4800" y="19366"/>
                    </a:lnTo>
                    <a:lnTo>
                      <a:pt x="4457" y="19862"/>
                    </a:lnTo>
                    <a:lnTo>
                      <a:pt x="4114" y="19862"/>
                    </a:lnTo>
                    <a:lnTo>
                      <a:pt x="3857" y="19366"/>
                    </a:lnTo>
                    <a:lnTo>
                      <a:pt x="3857" y="18000"/>
                    </a:lnTo>
                    <a:lnTo>
                      <a:pt x="3514" y="18372"/>
                    </a:lnTo>
                    <a:lnTo>
                      <a:pt x="3171" y="180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8" name="Freeform 101"/>
              <p:cNvSpPr/>
              <p:nvPr/>
            </p:nvSpPr>
            <p:spPr>
              <a:xfrm>
                <a:off x="6420442" y="3126113"/>
                <a:ext cx="216027" cy="172064"/>
              </a:xfrm>
              <a:custGeom>
                <a:avLst/>
                <a:gdLst/>
                <a:ahLst/>
                <a:cxnLst>
                  <a:cxn ang="0">
                    <a:pos x="wd2" y="hd2"/>
                  </a:cxn>
                  <a:cxn ang="5400000">
                    <a:pos x="wd2" y="hd2"/>
                  </a:cxn>
                  <a:cxn ang="10800000">
                    <a:pos x="wd2" y="hd2"/>
                  </a:cxn>
                  <a:cxn ang="16200000">
                    <a:pos x="wd2" y="hd2"/>
                  </a:cxn>
                </a:cxnLst>
                <a:rect l="0" t="0" r="r" b="b"/>
                <a:pathLst>
                  <a:path w="21600" h="21600" extrusionOk="0">
                    <a:moveTo>
                      <a:pt x="19459" y="21600"/>
                    </a:moveTo>
                    <a:lnTo>
                      <a:pt x="18681" y="20629"/>
                    </a:lnTo>
                    <a:lnTo>
                      <a:pt x="18097" y="20629"/>
                    </a:lnTo>
                    <a:lnTo>
                      <a:pt x="18097" y="19658"/>
                    </a:lnTo>
                    <a:lnTo>
                      <a:pt x="17319" y="17960"/>
                    </a:lnTo>
                    <a:lnTo>
                      <a:pt x="16541" y="17960"/>
                    </a:lnTo>
                    <a:lnTo>
                      <a:pt x="15957" y="16989"/>
                    </a:lnTo>
                    <a:lnTo>
                      <a:pt x="15178" y="16989"/>
                    </a:lnTo>
                    <a:lnTo>
                      <a:pt x="15178" y="16261"/>
                    </a:lnTo>
                    <a:lnTo>
                      <a:pt x="13038" y="16261"/>
                    </a:lnTo>
                    <a:lnTo>
                      <a:pt x="13038" y="15290"/>
                    </a:lnTo>
                    <a:lnTo>
                      <a:pt x="12259" y="14319"/>
                    </a:lnTo>
                    <a:lnTo>
                      <a:pt x="11481" y="14319"/>
                    </a:lnTo>
                    <a:lnTo>
                      <a:pt x="10897" y="13591"/>
                    </a:lnTo>
                    <a:lnTo>
                      <a:pt x="9341" y="13591"/>
                    </a:lnTo>
                    <a:lnTo>
                      <a:pt x="8757" y="12620"/>
                    </a:lnTo>
                    <a:lnTo>
                      <a:pt x="6422" y="12620"/>
                    </a:lnTo>
                    <a:lnTo>
                      <a:pt x="5838" y="13591"/>
                    </a:lnTo>
                    <a:lnTo>
                      <a:pt x="4281" y="12620"/>
                    </a:lnTo>
                    <a:lnTo>
                      <a:pt x="3697" y="11649"/>
                    </a:lnTo>
                    <a:lnTo>
                      <a:pt x="2919" y="14319"/>
                    </a:lnTo>
                    <a:lnTo>
                      <a:pt x="778" y="14319"/>
                    </a:lnTo>
                    <a:lnTo>
                      <a:pt x="778" y="13591"/>
                    </a:lnTo>
                    <a:lnTo>
                      <a:pt x="0" y="11649"/>
                    </a:lnTo>
                    <a:lnTo>
                      <a:pt x="778" y="10679"/>
                    </a:lnTo>
                    <a:lnTo>
                      <a:pt x="778" y="9951"/>
                    </a:lnTo>
                    <a:lnTo>
                      <a:pt x="1557" y="8980"/>
                    </a:lnTo>
                    <a:lnTo>
                      <a:pt x="1557" y="7281"/>
                    </a:lnTo>
                    <a:lnTo>
                      <a:pt x="2141" y="6310"/>
                    </a:lnTo>
                    <a:lnTo>
                      <a:pt x="2141" y="5339"/>
                    </a:lnTo>
                    <a:lnTo>
                      <a:pt x="1557" y="5339"/>
                    </a:lnTo>
                    <a:lnTo>
                      <a:pt x="2141" y="4369"/>
                    </a:lnTo>
                    <a:lnTo>
                      <a:pt x="2141" y="3640"/>
                    </a:lnTo>
                    <a:lnTo>
                      <a:pt x="3697" y="3640"/>
                    </a:lnTo>
                    <a:lnTo>
                      <a:pt x="2919" y="2670"/>
                    </a:lnTo>
                    <a:lnTo>
                      <a:pt x="3697" y="2670"/>
                    </a:lnTo>
                    <a:lnTo>
                      <a:pt x="4281" y="1699"/>
                    </a:lnTo>
                    <a:lnTo>
                      <a:pt x="5838" y="1699"/>
                    </a:lnTo>
                    <a:lnTo>
                      <a:pt x="6422" y="971"/>
                    </a:lnTo>
                    <a:lnTo>
                      <a:pt x="6422" y="0"/>
                    </a:lnTo>
                    <a:lnTo>
                      <a:pt x="7200" y="971"/>
                    </a:lnTo>
                    <a:lnTo>
                      <a:pt x="8757" y="5339"/>
                    </a:lnTo>
                    <a:lnTo>
                      <a:pt x="9341" y="8009"/>
                    </a:lnTo>
                    <a:lnTo>
                      <a:pt x="9341" y="8980"/>
                    </a:lnTo>
                    <a:lnTo>
                      <a:pt x="10119" y="8980"/>
                    </a:lnTo>
                    <a:lnTo>
                      <a:pt x="10119" y="9951"/>
                    </a:lnTo>
                    <a:lnTo>
                      <a:pt x="10897" y="10679"/>
                    </a:lnTo>
                    <a:lnTo>
                      <a:pt x="10897" y="11649"/>
                    </a:lnTo>
                    <a:lnTo>
                      <a:pt x="10897" y="9951"/>
                    </a:lnTo>
                    <a:lnTo>
                      <a:pt x="12259" y="11649"/>
                    </a:lnTo>
                    <a:lnTo>
                      <a:pt x="13622" y="11649"/>
                    </a:lnTo>
                    <a:lnTo>
                      <a:pt x="14400" y="12620"/>
                    </a:lnTo>
                    <a:lnTo>
                      <a:pt x="15957" y="13591"/>
                    </a:lnTo>
                    <a:lnTo>
                      <a:pt x="16541" y="15290"/>
                    </a:lnTo>
                    <a:lnTo>
                      <a:pt x="17319" y="16261"/>
                    </a:lnTo>
                    <a:lnTo>
                      <a:pt x="18097" y="16261"/>
                    </a:lnTo>
                    <a:lnTo>
                      <a:pt x="18681" y="16989"/>
                    </a:lnTo>
                    <a:lnTo>
                      <a:pt x="18681" y="16261"/>
                    </a:lnTo>
                    <a:lnTo>
                      <a:pt x="18681" y="16989"/>
                    </a:lnTo>
                    <a:lnTo>
                      <a:pt x="20238" y="18930"/>
                    </a:lnTo>
                    <a:lnTo>
                      <a:pt x="20238" y="19658"/>
                    </a:lnTo>
                    <a:lnTo>
                      <a:pt x="21016" y="19658"/>
                    </a:lnTo>
                    <a:lnTo>
                      <a:pt x="21016" y="20629"/>
                    </a:lnTo>
                    <a:lnTo>
                      <a:pt x="21600" y="19658"/>
                    </a:lnTo>
                    <a:lnTo>
                      <a:pt x="21600" y="20629"/>
                    </a:lnTo>
                    <a:lnTo>
                      <a:pt x="21016" y="20629"/>
                    </a:lnTo>
                    <a:lnTo>
                      <a:pt x="21016" y="21600"/>
                    </a:lnTo>
                    <a:lnTo>
                      <a:pt x="19459"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09" name="Freeform 102"/>
              <p:cNvSpPr/>
              <p:nvPr/>
            </p:nvSpPr>
            <p:spPr>
              <a:xfrm>
                <a:off x="6601438" y="3290442"/>
                <a:ext cx="42817" cy="50266"/>
              </a:xfrm>
              <a:custGeom>
                <a:avLst/>
                <a:gdLst/>
                <a:ahLst/>
                <a:cxnLst>
                  <a:cxn ang="0">
                    <a:pos x="wd2" y="hd2"/>
                  </a:cxn>
                  <a:cxn ang="5400000">
                    <a:pos x="wd2" y="hd2"/>
                  </a:cxn>
                  <a:cxn ang="10800000">
                    <a:pos x="wd2" y="hd2"/>
                  </a:cxn>
                  <a:cxn ang="16200000">
                    <a:pos x="wd2" y="hd2"/>
                  </a:cxn>
                </a:cxnLst>
                <a:rect l="0" t="0" r="r" b="b"/>
                <a:pathLst>
                  <a:path w="21600" h="21600" extrusionOk="0">
                    <a:moveTo>
                      <a:pt x="17673" y="21600"/>
                    </a:moveTo>
                    <a:lnTo>
                      <a:pt x="14727" y="18277"/>
                    </a:lnTo>
                    <a:lnTo>
                      <a:pt x="10800" y="18277"/>
                    </a:lnTo>
                    <a:lnTo>
                      <a:pt x="6873" y="21600"/>
                    </a:lnTo>
                    <a:lnTo>
                      <a:pt x="0" y="21600"/>
                    </a:lnTo>
                    <a:lnTo>
                      <a:pt x="0" y="15785"/>
                    </a:lnTo>
                    <a:lnTo>
                      <a:pt x="2945" y="12462"/>
                    </a:lnTo>
                    <a:lnTo>
                      <a:pt x="2945" y="3323"/>
                    </a:lnTo>
                    <a:lnTo>
                      <a:pt x="14727" y="3323"/>
                    </a:lnTo>
                    <a:lnTo>
                      <a:pt x="14727" y="0"/>
                    </a:lnTo>
                    <a:lnTo>
                      <a:pt x="17673" y="0"/>
                    </a:lnTo>
                    <a:lnTo>
                      <a:pt x="21600" y="3323"/>
                    </a:lnTo>
                    <a:lnTo>
                      <a:pt x="21600" y="9138"/>
                    </a:lnTo>
                    <a:lnTo>
                      <a:pt x="17673" y="9138"/>
                    </a:lnTo>
                    <a:lnTo>
                      <a:pt x="14727" y="12462"/>
                    </a:lnTo>
                    <a:lnTo>
                      <a:pt x="10800" y="12462"/>
                    </a:lnTo>
                    <a:lnTo>
                      <a:pt x="14727" y="15785"/>
                    </a:lnTo>
                    <a:lnTo>
                      <a:pt x="17673" y="12462"/>
                    </a:lnTo>
                    <a:lnTo>
                      <a:pt x="21600" y="12462"/>
                    </a:lnTo>
                    <a:lnTo>
                      <a:pt x="21600" y="15785"/>
                    </a:lnTo>
                    <a:lnTo>
                      <a:pt x="17673" y="18277"/>
                    </a:lnTo>
                    <a:lnTo>
                      <a:pt x="17673"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0" name="Freeform 103"/>
              <p:cNvSpPr/>
              <p:nvPr/>
            </p:nvSpPr>
            <p:spPr>
              <a:xfrm>
                <a:off x="6580030" y="3311707"/>
                <a:ext cx="323067" cy="388591"/>
              </a:xfrm>
              <a:custGeom>
                <a:avLst/>
                <a:gdLst/>
                <a:ahLst/>
                <a:cxnLst>
                  <a:cxn ang="0">
                    <a:pos x="wd2" y="hd2"/>
                  </a:cxn>
                  <a:cxn ang="5400000">
                    <a:pos x="wd2" y="hd2"/>
                  </a:cxn>
                  <a:cxn ang="10800000">
                    <a:pos x="wd2" y="hd2"/>
                  </a:cxn>
                  <a:cxn ang="16200000">
                    <a:pos x="wd2" y="hd2"/>
                  </a:cxn>
                </a:cxnLst>
                <a:rect l="0" t="0" r="r" b="b"/>
                <a:pathLst>
                  <a:path w="21600" h="21600" extrusionOk="0">
                    <a:moveTo>
                      <a:pt x="1822" y="12788"/>
                    </a:moveTo>
                    <a:lnTo>
                      <a:pt x="1822" y="12358"/>
                    </a:lnTo>
                    <a:lnTo>
                      <a:pt x="3383" y="12358"/>
                    </a:lnTo>
                    <a:lnTo>
                      <a:pt x="3773" y="12036"/>
                    </a:lnTo>
                    <a:lnTo>
                      <a:pt x="4294" y="12036"/>
                    </a:lnTo>
                    <a:lnTo>
                      <a:pt x="4814" y="11606"/>
                    </a:lnTo>
                    <a:lnTo>
                      <a:pt x="5205" y="11176"/>
                    </a:lnTo>
                    <a:lnTo>
                      <a:pt x="8588" y="11176"/>
                    </a:lnTo>
                    <a:lnTo>
                      <a:pt x="15354" y="6018"/>
                    </a:lnTo>
                    <a:lnTo>
                      <a:pt x="12492" y="6018"/>
                    </a:lnTo>
                    <a:lnTo>
                      <a:pt x="6246" y="4836"/>
                    </a:lnTo>
                    <a:lnTo>
                      <a:pt x="5725" y="4406"/>
                    </a:lnTo>
                    <a:lnTo>
                      <a:pt x="4814" y="4406"/>
                    </a:lnTo>
                    <a:lnTo>
                      <a:pt x="4814" y="3224"/>
                    </a:lnTo>
                    <a:lnTo>
                      <a:pt x="4294" y="3224"/>
                    </a:lnTo>
                    <a:lnTo>
                      <a:pt x="3773" y="2472"/>
                    </a:lnTo>
                    <a:lnTo>
                      <a:pt x="3383" y="1612"/>
                    </a:lnTo>
                    <a:lnTo>
                      <a:pt x="3773" y="1182"/>
                    </a:lnTo>
                    <a:lnTo>
                      <a:pt x="4294" y="860"/>
                    </a:lnTo>
                    <a:lnTo>
                      <a:pt x="5725" y="2042"/>
                    </a:lnTo>
                    <a:lnTo>
                      <a:pt x="5725" y="2472"/>
                    </a:lnTo>
                    <a:lnTo>
                      <a:pt x="6246" y="2472"/>
                    </a:lnTo>
                    <a:lnTo>
                      <a:pt x="6636" y="2794"/>
                    </a:lnTo>
                    <a:lnTo>
                      <a:pt x="7677" y="2794"/>
                    </a:lnTo>
                    <a:lnTo>
                      <a:pt x="8198" y="2472"/>
                    </a:lnTo>
                    <a:lnTo>
                      <a:pt x="9108" y="2472"/>
                    </a:lnTo>
                    <a:lnTo>
                      <a:pt x="9629" y="1612"/>
                    </a:lnTo>
                    <a:lnTo>
                      <a:pt x="10019" y="1612"/>
                    </a:lnTo>
                    <a:lnTo>
                      <a:pt x="10019" y="2042"/>
                    </a:lnTo>
                    <a:lnTo>
                      <a:pt x="10540" y="2042"/>
                    </a:lnTo>
                    <a:lnTo>
                      <a:pt x="10540" y="1612"/>
                    </a:lnTo>
                    <a:lnTo>
                      <a:pt x="11060" y="2042"/>
                    </a:lnTo>
                    <a:lnTo>
                      <a:pt x="11971" y="2042"/>
                    </a:lnTo>
                    <a:lnTo>
                      <a:pt x="13012" y="1182"/>
                    </a:lnTo>
                    <a:lnTo>
                      <a:pt x="16265" y="1182"/>
                    </a:lnTo>
                    <a:lnTo>
                      <a:pt x="17827" y="860"/>
                    </a:lnTo>
                    <a:lnTo>
                      <a:pt x="19648" y="860"/>
                    </a:lnTo>
                    <a:lnTo>
                      <a:pt x="19648" y="430"/>
                    </a:lnTo>
                    <a:lnTo>
                      <a:pt x="20169" y="430"/>
                    </a:lnTo>
                    <a:lnTo>
                      <a:pt x="20169" y="0"/>
                    </a:lnTo>
                    <a:lnTo>
                      <a:pt x="21600" y="0"/>
                    </a:lnTo>
                    <a:lnTo>
                      <a:pt x="21600" y="430"/>
                    </a:lnTo>
                    <a:lnTo>
                      <a:pt x="21210" y="860"/>
                    </a:lnTo>
                    <a:lnTo>
                      <a:pt x="21210" y="1182"/>
                    </a:lnTo>
                    <a:lnTo>
                      <a:pt x="21600" y="1182"/>
                    </a:lnTo>
                    <a:lnTo>
                      <a:pt x="21210" y="1612"/>
                    </a:lnTo>
                    <a:lnTo>
                      <a:pt x="21210" y="2472"/>
                    </a:lnTo>
                    <a:lnTo>
                      <a:pt x="21600" y="2472"/>
                    </a:lnTo>
                    <a:lnTo>
                      <a:pt x="21600" y="2794"/>
                    </a:lnTo>
                    <a:lnTo>
                      <a:pt x="21210" y="2794"/>
                    </a:lnTo>
                    <a:lnTo>
                      <a:pt x="20689" y="3224"/>
                    </a:lnTo>
                    <a:lnTo>
                      <a:pt x="21210" y="3224"/>
                    </a:lnTo>
                    <a:lnTo>
                      <a:pt x="20689" y="3654"/>
                    </a:lnTo>
                    <a:lnTo>
                      <a:pt x="20689" y="4406"/>
                    </a:lnTo>
                    <a:lnTo>
                      <a:pt x="20169" y="5266"/>
                    </a:lnTo>
                    <a:lnTo>
                      <a:pt x="19648" y="6018"/>
                    </a:lnTo>
                    <a:lnTo>
                      <a:pt x="19258" y="6018"/>
                    </a:lnTo>
                    <a:lnTo>
                      <a:pt x="18737" y="6448"/>
                    </a:lnTo>
                    <a:lnTo>
                      <a:pt x="18737" y="6770"/>
                    </a:lnTo>
                    <a:lnTo>
                      <a:pt x="18217" y="7200"/>
                    </a:lnTo>
                    <a:lnTo>
                      <a:pt x="17306" y="8812"/>
                    </a:lnTo>
                    <a:lnTo>
                      <a:pt x="17306" y="9242"/>
                    </a:lnTo>
                    <a:lnTo>
                      <a:pt x="16265" y="9994"/>
                    </a:lnTo>
                    <a:lnTo>
                      <a:pt x="16265" y="10424"/>
                    </a:lnTo>
                    <a:lnTo>
                      <a:pt x="14834" y="12036"/>
                    </a:lnTo>
                    <a:lnTo>
                      <a:pt x="13012" y="13540"/>
                    </a:lnTo>
                    <a:lnTo>
                      <a:pt x="10540" y="15152"/>
                    </a:lnTo>
                    <a:lnTo>
                      <a:pt x="9629" y="16012"/>
                    </a:lnTo>
                    <a:lnTo>
                      <a:pt x="9108" y="16012"/>
                    </a:lnTo>
                    <a:lnTo>
                      <a:pt x="8198" y="16334"/>
                    </a:lnTo>
                    <a:lnTo>
                      <a:pt x="6246" y="17946"/>
                    </a:lnTo>
                    <a:lnTo>
                      <a:pt x="5725" y="17946"/>
                    </a:lnTo>
                    <a:lnTo>
                      <a:pt x="4814" y="19128"/>
                    </a:lnTo>
                    <a:lnTo>
                      <a:pt x="4294" y="19128"/>
                    </a:lnTo>
                    <a:lnTo>
                      <a:pt x="3773" y="19558"/>
                    </a:lnTo>
                    <a:lnTo>
                      <a:pt x="3383" y="19558"/>
                    </a:lnTo>
                    <a:lnTo>
                      <a:pt x="3383" y="19988"/>
                    </a:lnTo>
                    <a:lnTo>
                      <a:pt x="1431" y="21600"/>
                    </a:lnTo>
                    <a:lnTo>
                      <a:pt x="0" y="20418"/>
                    </a:lnTo>
                    <a:lnTo>
                      <a:pt x="0" y="14400"/>
                    </a:lnTo>
                    <a:lnTo>
                      <a:pt x="1822" y="1278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1" name="Freeform 104"/>
              <p:cNvSpPr/>
              <p:nvPr/>
            </p:nvSpPr>
            <p:spPr>
              <a:xfrm>
                <a:off x="8718875" y="3046847"/>
                <a:ext cx="72011" cy="63800"/>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17280" y="0"/>
                      <a:pt x="17280" y="0"/>
                      <a:pt x="17280" y="0"/>
                    </a:cubicBezTo>
                    <a:cubicBezTo>
                      <a:pt x="17280" y="2400"/>
                      <a:pt x="17280" y="2400"/>
                      <a:pt x="17280" y="2400"/>
                    </a:cubicBezTo>
                    <a:cubicBezTo>
                      <a:pt x="17280" y="2400"/>
                      <a:pt x="15120" y="0"/>
                      <a:pt x="15120" y="0"/>
                    </a:cubicBezTo>
                    <a:cubicBezTo>
                      <a:pt x="12960" y="0"/>
                      <a:pt x="12960" y="0"/>
                      <a:pt x="12960" y="0"/>
                    </a:cubicBezTo>
                    <a:cubicBezTo>
                      <a:pt x="12960" y="0"/>
                      <a:pt x="12960" y="0"/>
                      <a:pt x="12960" y="0"/>
                    </a:cubicBezTo>
                    <a:cubicBezTo>
                      <a:pt x="10800" y="2400"/>
                      <a:pt x="10800" y="2400"/>
                      <a:pt x="10800" y="2400"/>
                    </a:cubicBezTo>
                    <a:cubicBezTo>
                      <a:pt x="8640" y="2400"/>
                      <a:pt x="8640" y="2400"/>
                      <a:pt x="8640" y="2400"/>
                    </a:cubicBezTo>
                    <a:cubicBezTo>
                      <a:pt x="6480" y="2400"/>
                      <a:pt x="6480" y="2400"/>
                      <a:pt x="6480" y="2400"/>
                    </a:cubicBezTo>
                    <a:cubicBezTo>
                      <a:pt x="6480" y="2400"/>
                      <a:pt x="6480" y="2400"/>
                      <a:pt x="6480" y="2400"/>
                    </a:cubicBezTo>
                    <a:cubicBezTo>
                      <a:pt x="4320" y="4800"/>
                      <a:pt x="4320" y="4800"/>
                      <a:pt x="4320" y="4800"/>
                    </a:cubicBezTo>
                    <a:cubicBezTo>
                      <a:pt x="2160" y="7200"/>
                      <a:pt x="2160" y="7200"/>
                      <a:pt x="2160" y="7200"/>
                    </a:cubicBezTo>
                    <a:cubicBezTo>
                      <a:pt x="0" y="9600"/>
                      <a:pt x="0" y="9600"/>
                      <a:pt x="0" y="9600"/>
                    </a:cubicBezTo>
                    <a:cubicBezTo>
                      <a:pt x="0" y="9600"/>
                      <a:pt x="0" y="9600"/>
                      <a:pt x="0" y="9600"/>
                    </a:cubicBezTo>
                    <a:cubicBezTo>
                      <a:pt x="0" y="14400"/>
                      <a:pt x="0" y="14400"/>
                      <a:pt x="0" y="14400"/>
                    </a:cubicBezTo>
                    <a:cubicBezTo>
                      <a:pt x="2160" y="16800"/>
                      <a:pt x="2160" y="16800"/>
                      <a:pt x="2160" y="16800"/>
                    </a:cubicBezTo>
                    <a:cubicBezTo>
                      <a:pt x="2160" y="16800"/>
                      <a:pt x="2160" y="16800"/>
                      <a:pt x="2160" y="16800"/>
                    </a:cubicBezTo>
                    <a:cubicBezTo>
                      <a:pt x="4320" y="19200"/>
                      <a:pt x="4320" y="19200"/>
                      <a:pt x="4320" y="19200"/>
                    </a:cubicBezTo>
                    <a:cubicBezTo>
                      <a:pt x="6480" y="19200"/>
                      <a:pt x="6480" y="19200"/>
                      <a:pt x="6480" y="19200"/>
                    </a:cubicBezTo>
                    <a:cubicBezTo>
                      <a:pt x="6480" y="19200"/>
                      <a:pt x="6480" y="19200"/>
                      <a:pt x="6480" y="19200"/>
                    </a:cubicBezTo>
                    <a:cubicBezTo>
                      <a:pt x="8640" y="19200"/>
                      <a:pt x="8640" y="19200"/>
                      <a:pt x="8640" y="19200"/>
                    </a:cubicBezTo>
                    <a:cubicBezTo>
                      <a:pt x="10800" y="21600"/>
                      <a:pt x="10800" y="21600"/>
                      <a:pt x="10800" y="21600"/>
                    </a:cubicBezTo>
                    <a:cubicBezTo>
                      <a:pt x="10800" y="19200"/>
                      <a:pt x="10800" y="19200"/>
                      <a:pt x="10800" y="19200"/>
                    </a:cubicBezTo>
                    <a:cubicBezTo>
                      <a:pt x="10800" y="19200"/>
                      <a:pt x="10800" y="19200"/>
                      <a:pt x="10800" y="19200"/>
                    </a:cubicBezTo>
                    <a:cubicBezTo>
                      <a:pt x="12960" y="16800"/>
                      <a:pt x="12960" y="16800"/>
                      <a:pt x="12960" y="16800"/>
                    </a:cubicBezTo>
                    <a:cubicBezTo>
                      <a:pt x="15120" y="19200"/>
                      <a:pt x="15120" y="19200"/>
                      <a:pt x="15120" y="19200"/>
                    </a:cubicBezTo>
                    <a:cubicBezTo>
                      <a:pt x="15120" y="16800"/>
                      <a:pt x="15120" y="16800"/>
                      <a:pt x="15120" y="16800"/>
                    </a:cubicBezTo>
                    <a:cubicBezTo>
                      <a:pt x="15120" y="16800"/>
                      <a:pt x="15120" y="16800"/>
                      <a:pt x="15120" y="16800"/>
                    </a:cubicBezTo>
                    <a:cubicBezTo>
                      <a:pt x="17280" y="14400"/>
                      <a:pt x="17280" y="14400"/>
                      <a:pt x="17280" y="14400"/>
                    </a:cubicBezTo>
                    <a:cubicBezTo>
                      <a:pt x="19440" y="14400"/>
                      <a:pt x="19440" y="14400"/>
                      <a:pt x="19440" y="14400"/>
                    </a:cubicBezTo>
                    <a:cubicBezTo>
                      <a:pt x="19440" y="12000"/>
                      <a:pt x="19440" y="12000"/>
                      <a:pt x="19440" y="12000"/>
                    </a:cubicBezTo>
                    <a:cubicBezTo>
                      <a:pt x="19440" y="9600"/>
                      <a:pt x="19440" y="9600"/>
                      <a:pt x="19440" y="9600"/>
                    </a:cubicBezTo>
                    <a:cubicBezTo>
                      <a:pt x="21600" y="9600"/>
                      <a:pt x="21600" y="9600"/>
                      <a:pt x="21600" y="9600"/>
                    </a:cubicBezTo>
                    <a:cubicBezTo>
                      <a:pt x="21600" y="7200"/>
                      <a:pt x="21600" y="7200"/>
                      <a:pt x="21600" y="7200"/>
                    </a:cubicBezTo>
                    <a:cubicBezTo>
                      <a:pt x="21600" y="4800"/>
                      <a:pt x="21600" y="4800"/>
                      <a:pt x="21600" y="4800"/>
                    </a:cubicBezTo>
                    <a:cubicBezTo>
                      <a:pt x="21600" y="2400"/>
                      <a:pt x="21600" y="2400"/>
                      <a:pt x="21600" y="2400"/>
                    </a:cubicBezTo>
                    <a:lnTo>
                      <a:pt x="1944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2" name="Freeform 105"/>
              <p:cNvSpPr/>
              <p:nvPr/>
            </p:nvSpPr>
            <p:spPr>
              <a:xfrm>
                <a:off x="7321522" y="1728350"/>
                <a:ext cx="1959803" cy="1310766"/>
              </a:xfrm>
              <a:custGeom>
                <a:avLst/>
                <a:gdLst/>
                <a:ahLst/>
                <a:cxnLst>
                  <a:cxn ang="0">
                    <a:pos x="wd2" y="hd2"/>
                  </a:cxn>
                  <a:cxn ang="5400000">
                    <a:pos x="wd2" y="hd2"/>
                  </a:cxn>
                  <a:cxn ang="10800000">
                    <a:pos x="wd2" y="hd2"/>
                  </a:cxn>
                  <a:cxn ang="16200000">
                    <a:pos x="wd2" y="hd2"/>
                  </a:cxn>
                </a:cxnLst>
                <a:rect l="0" t="0" r="r" b="b"/>
                <a:pathLst>
                  <a:path w="21600" h="21600" extrusionOk="0">
                    <a:moveTo>
                      <a:pt x="21514" y="3759"/>
                    </a:moveTo>
                    <a:lnTo>
                      <a:pt x="21514" y="3664"/>
                    </a:lnTo>
                    <a:lnTo>
                      <a:pt x="21450" y="3536"/>
                    </a:lnTo>
                    <a:lnTo>
                      <a:pt x="21450" y="3281"/>
                    </a:lnTo>
                    <a:lnTo>
                      <a:pt x="21128" y="3281"/>
                    </a:lnTo>
                    <a:lnTo>
                      <a:pt x="21128" y="3409"/>
                    </a:lnTo>
                    <a:lnTo>
                      <a:pt x="21042" y="3409"/>
                    </a:lnTo>
                    <a:lnTo>
                      <a:pt x="21042" y="3536"/>
                    </a:lnTo>
                    <a:lnTo>
                      <a:pt x="20892" y="3536"/>
                    </a:lnTo>
                    <a:lnTo>
                      <a:pt x="20892" y="3664"/>
                    </a:lnTo>
                    <a:lnTo>
                      <a:pt x="20806" y="3759"/>
                    </a:lnTo>
                    <a:lnTo>
                      <a:pt x="20806" y="3887"/>
                    </a:lnTo>
                    <a:lnTo>
                      <a:pt x="20721" y="3887"/>
                    </a:lnTo>
                    <a:lnTo>
                      <a:pt x="20656" y="4014"/>
                    </a:lnTo>
                    <a:lnTo>
                      <a:pt x="20485" y="4014"/>
                    </a:lnTo>
                    <a:lnTo>
                      <a:pt x="20420" y="3887"/>
                    </a:lnTo>
                    <a:lnTo>
                      <a:pt x="20334" y="4014"/>
                    </a:lnTo>
                    <a:lnTo>
                      <a:pt x="20249" y="4014"/>
                    </a:lnTo>
                    <a:lnTo>
                      <a:pt x="20249" y="3759"/>
                    </a:lnTo>
                    <a:lnTo>
                      <a:pt x="20163" y="3759"/>
                    </a:lnTo>
                    <a:lnTo>
                      <a:pt x="20099" y="3664"/>
                    </a:lnTo>
                    <a:lnTo>
                      <a:pt x="20163" y="3536"/>
                    </a:lnTo>
                    <a:lnTo>
                      <a:pt x="20099" y="3409"/>
                    </a:lnTo>
                    <a:lnTo>
                      <a:pt x="20099" y="3281"/>
                    </a:lnTo>
                    <a:lnTo>
                      <a:pt x="20013" y="3281"/>
                    </a:lnTo>
                    <a:lnTo>
                      <a:pt x="20013" y="3186"/>
                    </a:lnTo>
                    <a:lnTo>
                      <a:pt x="20099" y="3186"/>
                    </a:lnTo>
                    <a:lnTo>
                      <a:pt x="20099" y="3058"/>
                    </a:lnTo>
                    <a:lnTo>
                      <a:pt x="20013" y="3058"/>
                    </a:lnTo>
                    <a:lnTo>
                      <a:pt x="20013" y="3186"/>
                    </a:lnTo>
                    <a:lnTo>
                      <a:pt x="19863" y="3186"/>
                    </a:lnTo>
                    <a:lnTo>
                      <a:pt x="19863" y="3058"/>
                    </a:lnTo>
                    <a:lnTo>
                      <a:pt x="19691" y="3058"/>
                    </a:lnTo>
                    <a:lnTo>
                      <a:pt x="19691" y="2931"/>
                    </a:lnTo>
                    <a:lnTo>
                      <a:pt x="19627" y="2931"/>
                    </a:lnTo>
                    <a:lnTo>
                      <a:pt x="19627" y="2835"/>
                    </a:lnTo>
                    <a:lnTo>
                      <a:pt x="19541" y="2835"/>
                    </a:lnTo>
                    <a:lnTo>
                      <a:pt x="19541" y="2708"/>
                    </a:lnTo>
                    <a:lnTo>
                      <a:pt x="19455" y="2708"/>
                    </a:lnTo>
                    <a:lnTo>
                      <a:pt x="19455" y="2835"/>
                    </a:lnTo>
                    <a:lnTo>
                      <a:pt x="19369" y="2708"/>
                    </a:lnTo>
                    <a:lnTo>
                      <a:pt x="19369" y="2835"/>
                    </a:lnTo>
                    <a:lnTo>
                      <a:pt x="19305" y="2835"/>
                    </a:lnTo>
                    <a:lnTo>
                      <a:pt x="19305" y="2708"/>
                    </a:lnTo>
                    <a:lnTo>
                      <a:pt x="19133" y="2708"/>
                    </a:lnTo>
                    <a:lnTo>
                      <a:pt x="19133" y="2581"/>
                    </a:lnTo>
                    <a:lnTo>
                      <a:pt x="19069" y="2708"/>
                    </a:lnTo>
                    <a:lnTo>
                      <a:pt x="18983" y="2581"/>
                    </a:lnTo>
                    <a:lnTo>
                      <a:pt x="18983" y="2708"/>
                    </a:lnTo>
                    <a:lnTo>
                      <a:pt x="18983" y="2581"/>
                    </a:lnTo>
                    <a:lnTo>
                      <a:pt x="18897" y="2708"/>
                    </a:lnTo>
                    <a:lnTo>
                      <a:pt x="18897" y="2581"/>
                    </a:lnTo>
                    <a:lnTo>
                      <a:pt x="18833" y="2581"/>
                    </a:lnTo>
                    <a:lnTo>
                      <a:pt x="18747" y="2453"/>
                    </a:lnTo>
                    <a:lnTo>
                      <a:pt x="18661" y="2358"/>
                    </a:lnTo>
                    <a:lnTo>
                      <a:pt x="18661" y="2230"/>
                    </a:lnTo>
                    <a:lnTo>
                      <a:pt x="18576" y="2230"/>
                    </a:lnTo>
                    <a:lnTo>
                      <a:pt x="18576" y="2007"/>
                    </a:lnTo>
                    <a:lnTo>
                      <a:pt x="18511" y="2007"/>
                    </a:lnTo>
                    <a:lnTo>
                      <a:pt x="18511" y="1880"/>
                    </a:lnTo>
                    <a:lnTo>
                      <a:pt x="18340" y="1625"/>
                    </a:lnTo>
                    <a:lnTo>
                      <a:pt x="18340" y="1529"/>
                    </a:lnTo>
                    <a:lnTo>
                      <a:pt x="18189" y="1529"/>
                    </a:lnTo>
                    <a:lnTo>
                      <a:pt x="18275" y="1402"/>
                    </a:lnTo>
                    <a:lnTo>
                      <a:pt x="18189" y="1402"/>
                    </a:lnTo>
                    <a:lnTo>
                      <a:pt x="18189" y="1274"/>
                    </a:lnTo>
                    <a:lnTo>
                      <a:pt x="18104" y="1274"/>
                    </a:lnTo>
                    <a:lnTo>
                      <a:pt x="18104" y="1051"/>
                    </a:lnTo>
                    <a:lnTo>
                      <a:pt x="18018" y="1051"/>
                    </a:lnTo>
                    <a:lnTo>
                      <a:pt x="17954" y="924"/>
                    </a:lnTo>
                    <a:lnTo>
                      <a:pt x="17954" y="796"/>
                    </a:lnTo>
                    <a:lnTo>
                      <a:pt x="17868" y="796"/>
                    </a:lnTo>
                    <a:lnTo>
                      <a:pt x="17868" y="573"/>
                    </a:lnTo>
                    <a:lnTo>
                      <a:pt x="17782" y="573"/>
                    </a:lnTo>
                    <a:lnTo>
                      <a:pt x="17782" y="446"/>
                    </a:lnTo>
                    <a:lnTo>
                      <a:pt x="17632" y="446"/>
                    </a:lnTo>
                    <a:lnTo>
                      <a:pt x="17632" y="223"/>
                    </a:lnTo>
                    <a:lnTo>
                      <a:pt x="17546" y="350"/>
                    </a:lnTo>
                    <a:lnTo>
                      <a:pt x="17546" y="223"/>
                    </a:lnTo>
                    <a:lnTo>
                      <a:pt x="17482" y="223"/>
                    </a:lnTo>
                    <a:lnTo>
                      <a:pt x="17546" y="223"/>
                    </a:lnTo>
                    <a:lnTo>
                      <a:pt x="17482" y="96"/>
                    </a:lnTo>
                    <a:lnTo>
                      <a:pt x="17224" y="96"/>
                    </a:lnTo>
                    <a:lnTo>
                      <a:pt x="17224" y="223"/>
                    </a:lnTo>
                    <a:lnTo>
                      <a:pt x="17160" y="96"/>
                    </a:lnTo>
                    <a:lnTo>
                      <a:pt x="16988" y="96"/>
                    </a:lnTo>
                    <a:lnTo>
                      <a:pt x="16924" y="0"/>
                    </a:lnTo>
                    <a:lnTo>
                      <a:pt x="16516" y="0"/>
                    </a:lnTo>
                    <a:lnTo>
                      <a:pt x="16516" y="96"/>
                    </a:lnTo>
                    <a:lnTo>
                      <a:pt x="16195" y="96"/>
                    </a:lnTo>
                    <a:lnTo>
                      <a:pt x="16195" y="223"/>
                    </a:lnTo>
                    <a:lnTo>
                      <a:pt x="15894" y="223"/>
                    </a:lnTo>
                    <a:lnTo>
                      <a:pt x="15809" y="350"/>
                    </a:lnTo>
                    <a:lnTo>
                      <a:pt x="15809" y="446"/>
                    </a:lnTo>
                    <a:lnTo>
                      <a:pt x="15723" y="573"/>
                    </a:lnTo>
                    <a:lnTo>
                      <a:pt x="15723" y="796"/>
                    </a:lnTo>
                    <a:lnTo>
                      <a:pt x="15959" y="796"/>
                    </a:lnTo>
                    <a:lnTo>
                      <a:pt x="15959" y="924"/>
                    </a:lnTo>
                    <a:lnTo>
                      <a:pt x="16044" y="924"/>
                    </a:lnTo>
                    <a:lnTo>
                      <a:pt x="16044" y="1051"/>
                    </a:lnTo>
                    <a:lnTo>
                      <a:pt x="16130" y="1179"/>
                    </a:lnTo>
                    <a:lnTo>
                      <a:pt x="16044" y="1274"/>
                    </a:lnTo>
                    <a:lnTo>
                      <a:pt x="15959" y="1402"/>
                    </a:lnTo>
                    <a:lnTo>
                      <a:pt x="15959" y="1529"/>
                    </a:lnTo>
                    <a:lnTo>
                      <a:pt x="15894" y="1625"/>
                    </a:lnTo>
                    <a:lnTo>
                      <a:pt x="15894" y="2007"/>
                    </a:lnTo>
                    <a:lnTo>
                      <a:pt x="15959" y="2007"/>
                    </a:lnTo>
                    <a:lnTo>
                      <a:pt x="15959" y="2103"/>
                    </a:lnTo>
                    <a:lnTo>
                      <a:pt x="15894" y="2103"/>
                    </a:lnTo>
                    <a:lnTo>
                      <a:pt x="15894" y="2230"/>
                    </a:lnTo>
                    <a:lnTo>
                      <a:pt x="15959" y="2230"/>
                    </a:lnTo>
                    <a:lnTo>
                      <a:pt x="15959" y="2453"/>
                    </a:lnTo>
                    <a:lnTo>
                      <a:pt x="15894" y="2453"/>
                    </a:lnTo>
                    <a:lnTo>
                      <a:pt x="15894" y="2581"/>
                    </a:lnTo>
                    <a:lnTo>
                      <a:pt x="16044" y="2581"/>
                    </a:lnTo>
                    <a:lnTo>
                      <a:pt x="16044" y="2835"/>
                    </a:lnTo>
                    <a:lnTo>
                      <a:pt x="15959" y="2931"/>
                    </a:lnTo>
                    <a:lnTo>
                      <a:pt x="15723" y="2931"/>
                    </a:lnTo>
                    <a:lnTo>
                      <a:pt x="15573" y="3186"/>
                    </a:lnTo>
                    <a:lnTo>
                      <a:pt x="15337" y="3186"/>
                    </a:lnTo>
                    <a:lnTo>
                      <a:pt x="15337" y="3058"/>
                    </a:lnTo>
                    <a:lnTo>
                      <a:pt x="15251" y="3058"/>
                    </a:lnTo>
                    <a:lnTo>
                      <a:pt x="15251" y="3186"/>
                    </a:lnTo>
                    <a:lnTo>
                      <a:pt x="15165" y="3887"/>
                    </a:lnTo>
                    <a:lnTo>
                      <a:pt x="15165" y="4237"/>
                    </a:lnTo>
                    <a:lnTo>
                      <a:pt x="15079" y="4460"/>
                    </a:lnTo>
                    <a:lnTo>
                      <a:pt x="15165" y="4588"/>
                    </a:lnTo>
                    <a:lnTo>
                      <a:pt x="15337" y="4715"/>
                    </a:lnTo>
                    <a:lnTo>
                      <a:pt x="15487" y="4588"/>
                    </a:lnTo>
                    <a:lnTo>
                      <a:pt x="15723" y="4588"/>
                    </a:lnTo>
                    <a:lnTo>
                      <a:pt x="15809" y="4715"/>
                    </a:lnTo>
                    <a:lnTo>
                      <a:pt x="15894" y="4588"/>
                    </a:lnTo>
                    <a:lnTo>
                      <a:pt x="15894" y="4365"/>
                    </a:lnTo>
                    <a:lnTo>
                      <a:pt x="15959" y="4365"/>
                    </a:lnTo>
                    <a:lnTo>
                      <a:pt x="16044" y="4237"/>
                    </a:lnTo>
                    <a:lnTo>
                      <a:pt x="16195" y="4365"/>
                    </a:lnTo>
                    <a:lnTo>
                      <a:pt x="16280" y="4460"/>
                    </a:lnTo>
                    <a:lnTo>
                      <a:pt x="16431" y="4588"/>
                    </a:lnTo>
                    <a:lnTo>
                      <a:pt x="16516" y="4842"/>
                    </a:lnTo>
                    <a:lnTo>
                      <a:pt x="16602" y="4938"/>
                    </a:lnTo>
                    <a:lnTo>
                      <a:pt x="16688" y="5065"/>
                    </a:lnTo>
                    <a:lnTo>
                      <a:pt x="16688" y="5193"/>
                    </a:lnTo>
                    <a:lnTo>
                      <a:pt x="16602" y="5193"/>
                    </a:lnTo>
                    <a:lnTo>
                      <a:pt x="16602" y="5288"/>
                    </a:lnTo>
                    <a:lnTo>
                      <a:pt x="16280" y="5288"/>
                    </a:lnTo>
                    <a:lnTo>
                      <a:pt x="16195" y="5416"/>
                    </a:lnTo>
                    <a:lnTo>
                      <a:pt x="16130" y="5543"/>
                    </a:lnTo>
                    <a:lnTo>
                      <a:pt x="15959" y="5543"/>
                    </a:lnTo>
                    <a:lnTo>
                      <a:pt x="15959" y="5671"/>
                    </a:lnTo>
                    <a:lnTo>
                      <a:pt x="15809" y="5671"/>
                    </a:lnTo>
                    <a:lnTo>
                      <a:pt x="15723" y="5894"/>
                    </a:lnTo>
                    <a:lnTo>
                      <a:pt x="15723" y="6117"/>
                    </a:lnTo>
                    <a:lnTo>
                      <a:pt x="15637" y="6117"/>
                    </a:lnTo>
                    <a:lnTo>
                      <a:pt x="15487" y="6372"/>
                    </a:lnTo>
                    <a:lnTo>
                      <a:pt x="15401" y="6372"/>
                    </a:lnTo>
                    <a:lnTo>
                      <a:pt x="15251" y="6244"/>
                    </a:lnTo>
                    <a:lnTo>
                      <a:pt x="15251" y="6372"/>
                    </a:lnTo>
                    <a:lnTo>
                      <a:pt x="15165" y="6499"/>
                    </a:lnTo>
                    <a:lnTo>
                      <a:pt x="15079" y="6595"/>
                    </a:lnTo>
                    <a:lnTo>
                      <a:pt x="15015" y="6595"/>
                    </a:lnTo>
                    <a:lnTo>
                      <a:pt x="15015" y="6722"/>
                    </a:lnTo>
                    <a:lnTo>
                      <a:pt x="14929" y="6850"/>
                    </a:lnTo>
                    <a:lnTo>
                      <a:pt x="14843" y="6722"/>
                    </a:lnTo>
                    <a:lnTo>
                      <a:pt x="14693" y="6722"/>
                    </a:lnTo>
                    <a:lnTo>
                      <a:pt x="14607" y="6595"/>
                    </a:lnTo>
                    <a:lnTo>
                      <a:pt x="14371" y="6595"/>
                    </a:lnTo>
                    <a:lnTo>
                      <a:pt x="14286" y="6722"/>
                    </a:lnTo>
                    <a:lnTo>
                      <a:pt x="14221" y="6850"/>
                    </a:lnTo>
                    <a:lnTo>
                      <a:pt x="14221" y="7200"/>
                    </a:lnTo>
                    <a:lnTo>
                      <a:pt x="14371" y="7327"/>
                    </a:lnTo>
                    <a:lnTo>
                      <a:pt x="14543" y="7423"/>
                    </a:lnTo>
                    <a:lnTo>
                      <a:pt x="14543" y="7550"/>
                    </a:lnTo>
                    <a:lnTo>
                      <a:pt x="14457" y="7550"/>
                    </a:lnTo>
                    <a:lnTo>
                      <a:pt x="14457" y="7678"/>
                    </a:lnTo>
                    <a:lnTo>
                      <a:pt x="14286" y="7901"/>
                    </a:lnTo>
                    <a:lnTo>
                      <a:pt x="14221" y="8124"/>
                    </a:lnTo>
                    <a:lnTo>
                      <a:pt x="14135" y="8251"/>
                    </a:lnTo>
                    <a:lnTo>
                      <a:pt x="14050" y="8251"/>
                    </a:lnTo>
                    <a:lnTo>
                      <a:pt x="13985" y="8379"/>
                    </a:lnTo>
                    <a:lnTo>
                      <a:pt x="13814" y="8379"/>
                    </a:lnTo>
                    <a:lnTo>
                      <a:pt x="13749" y="8506"/>
                    </a:lnTo>
                    <a:lnTo>
                      <a:pt x="13428" y="8506"/>
                    </a:lnTo>
                    <a:lnTo>
                      <a:pt x="13342" y="8602"/>
                    </a:lnTo>
                    <a:lnTo>
                      <a:pt x="13256" y="8602"/>
                    </a:lnTo>
                    <a:lnTo>
                      <a:pt x="12784" y="8857"/>
                    </a:lnTo>
                    <a:lnTo>
                      <a:pt x="12698" y="8952"/>
                    </a:lnTo>
                    <a:lnTo>
                      <a:pt x="12548" y="9207"/>
                    </a:lnTo>
                    <a:lnTo>
                      <a:pt x="12312" y="9207"/>
                    </a:lnTo>
                    <a:lnTo>
                      <a:pt x="12312" y="9080"/>
                    </a:lnTo>
                    <a:lnTo>
                      <a:pt x="12141" y="9080"/>
                    </a:lnTo>
                    <a:lnTo>
                      <a:pt x="11990" y="9207"/>
                    </a:lnTo>
                    <a:lnTo>
                      <a:pt x="11905" y="9080"/>
                    </a:lnTo>
                    <a:lnTo>
                      <a:pt x="11755" y="9080"/>
                    </a:lnTo>
                    <a:lnTo>
                      <a:pt x="11604" y="8952"/>
                    </a:lnTo>
                    <a:lnTo>
                      <a:pt x="11347" y="8857"/>
                    </a:lnTo>
                    <a:lnTo>
                      <a:pt x="11197" y="8602"/>
                    </a:lnTo>
                    <a:lnTo>
                      <a:pt x="10553" y="8602"/>
                    </a:lnTo>
                    <a:lnTo>
                      <a:pt x="10553" y="8729"/>
                    </a:lnTo>
                    <a:lnTo>
                      <a:pt x="9288" y="8729"/>
                    </a:lnTo>
                    <a:lnTo>
                      <a:pt x="9202" y="8506"/>
                    </a:lnTo>
                    <a:lnTo>
                      <a:pt x="9202" y="8379"/>
                    </a:lnTo>
                    <a:lnTo>
                      <a:pt x="9138" y="8251"/>
                    </a:lnTo>
                    <a:lnTo>
                      <a:pt x="9052" y="8124"/>
                    </a:lnTo>
                    <a:lnTo>
                      <a:pt x="9052" y="8028"/>
                    </a:lnTo>
                    <a:lnTo>
                      <a:pt x="8966" y="7901"/>
                    </a:lnTo>
                    <a:lnTo>
                      <a:pt x="8902" y="7901"/>
                    </a:lnTo>
                    <a:lnTo>
                      <a:pt x="8902" y="7773"/>
                    </a:lnTo>
                    <a:lnTo>
                      <a:pt x="8730" y="7773"/>
                    </a:lnTo>
                    <a:lnTo>
                      <a:pt x="8666" y="7678"/>
                    </a:lnTo>
                    <a:lnTo>
                      <a:pt x="8494" y="7550"/>
                    </a:lnTo>
                    <a:lnTo>
                      <a:pt x="8344" y="7550"/>
                    </a:lnTo>
                    <a:lnTo>
                      <a:pt x="8344" y="7423"/>
                    </a:lnTo>
                    <a:lnTo>
                      <a:pt x="8258" y="7423"/>
                    </a:lnTo>
                    <a:lnTo>
                      <a:pt x="8022" y="7327"/>
                    </a:lnTo>
                    <a:lnTo>
                      <a:pt x="7314" y="7327"/>
                    </a:lnTo>
                    <a:lnTo>
                      <a:pt x="7143" y="7073"/>
                    </a:lnTo>
                    <a:lnTo>
                      <a:pt x="7143" y="6850"/>
                    </a:lnTo>
                    <a:lnTo>
                      <a:pt x="7229" y="6850"/>
                    </a:lnTo>
                    <a:lnTo>
                      <a:pt x="7229" y="6372"/>
                    </a:lnTo>
                    <a:lnTo>
                      <a:pt x="7143" y="6244"/>
                    </a:lnTo>
                    <a:lnTo>
                      <a:pt x="7078" y="6117"/>
                    </a:lnTo>
                    <a:lnTo>
                      <a:pt x="6993" y="6021"/>
                    </a:lnTo>
                    <a:lnTo>
                      <a:pt x="6993" y="5894"/>
                    </a:lnTo>
                    <a:lnTo>
                      <a:pt x="6907" y="5766"/>
                    </a:lnTo>
                    <a:lnTo>
                      <a:pt x="6821" y="5671"/>
                    </a:lnTo>
                    <a:lnTo>
                      <a:pt x="6757" y="5543"/>
                    </a:lnTo>
                    <a:lnTo>
                      <a:pt x="6671" y="5543"/>
                    </a:lnTo>
                    <a:lnTo>
                      <a:pt x="6585" y="5671"/>
                    </a:lnTo>
                    <a:lnTo>
                      <a:pt x="6521" y="5543"/>
                    </a:lnTo>
                    <a:lnTo>
                      <a:pt x="6349" y="5543"/>
                    </a:lnTo>
                    <a:lnTo>
                      <a:pt x="6263" y="5671"/>
                    </a:lnTo>
                    <a:lnTo>
                      <a:pt x="6199" y="5543"/>
                    </a:lnTo>
                    <a:lnTo>
                      <a:pt x="6199" y="5416"/>
                    </a:lnTo>
                    <a:lnTo>
                      <a:pt x="6113" y="5416"/>
                    </a:lnTo>
                    <a:lnTo>
                      <a:pt x="6027" y="5288"/>
                    </a:lnTo>
                    <a:lnTo>
                      <a:pt x="6027" y="5193"/>
                    </a:lnTo>
                    <a:lnTo>
                      <a:pt x="5963" y="5193"/>
                    </a:lnTo>
                    <a:lnTo>
                      <a:pt x="5877" y="5065"/>
                    </a:lnTo>
                    <a:lnTo>
                      <a:pt x="5877" y="4938"/>
                    </a:lnTo>
                    <a:lnTo>
                      <a:pt x="5877" y="5065"/>
                    </a:lnTo>
                    <a:lnTo>
                      <a:pt x="5791" y="4938"/>
                    </a:lnTo>
                    <a:lnTo>
                      <a:pt x="5791" y="4842"/>
                    </a:lnTo>
                    <a:lnTo>
                      <a:pt x="5727" y="4842"/>
                    </a:lnTo>
                    <a:lnTo>
                      <a:pt x="5641" y="4715"/>
                    </a:lnTo>
                    <a:lnTo>
                      <a:pt x="5641" y="4842"/>
                    </a:lnTo>
                    <a:lnTo>
                      <a:pt x="5556" y="4938"/>
                    </a:lnTo>
                    <a:lnTo>
                      <a:pt x="5470" y="5065"/>
                    </a:lnTo>
                    <a:lnTo>
                      <a:pt x="5470" y="5193"/>
                    </a:lnTo>
                    <a:lnTo>
                      <a:pt x="5405" y="5288"/>
                    </a:lnTo>
                    <a:lnTo>
                      <a:pt x="5320" y="5288"/>
                    </a:lnTo>
                    <a:lnTo>
                      <a:pt x="5234" y="5416"/>
                    </a:lnTo>
                    <a:lnTo>
                      <a:pt x="5234" y="5671"/>
                    </a:lnTo>
                    <a:lnTo>
                      <a:pt x="5320" y="5894"/>
                    </a:lnTo>
                    <a:lnTo>
                      <a:pt x="5405" y="6021"/>
                    </a:lnTo>
                    <a:lnTo>
                      <a:pt x="5405" y="6117"/>
                    </a:lnTo>
                    <a:lnTo>
                      <a:pt x="5320" y="6244"/>
                    </a:lnTo>
                    <a:lnTo>
                      <a:pt x="5234" y="6244"/>
                    </a:lnTo>
                    <a:lnTo>
                      <a:pt x="5169" y="6372"/>
                    </a:lnTo>
                    <a:lnTo>
                      <a:pt x="5084" y="6372"/>
                    </a:lnTo>
                    <a:lnTo>
                      <a:pt x="5084" y="6244"/>
                    </a:lnTo>
                    <a:lnTo>
                      <a:pt x="4998" y="6244"/>
                    </a:lnTo>
                    <a:lnTo>
                      <a:pt x="4848" y="6372"/>
                    </a:lnTo>
                    <a:lnTo>
                      <a:pt x="4762" y="6372"/>
                    </a:lnTo>
                    <a:lnTo>
                      <a:pt x="4612" y="6244"/>
                    </a:lnTo>
                    <a:lnTo>
                      <a:pt x="4526" y="6244"/>
                    </a:lnTo>
                    <a:lnTo>
                      <a:pt x="4440" y="6499"/>
                    </a:lnTo>
                    <a:lnTo>
                      <a:pt x="4440" y="6722"/>
                    </a:lnTo>
                    <a:lnTo>
                      <a:pt x="4376" y="6945"/>
                    </a:lnTo>
                    <a:lnTo>
                      <a:pt x="4376" y="7327"/>
                    </a:lnTo>
                    <a:lnTo>
                      <a:pt x="4526" y="7327"/>
                    </a:lnTo>
                    <a:lnTo>
                      <a:pt x="4440" y="7423"/>
                    </a:lnTo>
                    <a:lnTo>
                      <a:pt x="4440" y="7550"/>
                    </a:lnTo>
                    <a:lnTo>
                      <a:pt x="4140" y="7550"/>
                    </a:lnTo>
                    <a:lnTo>
                      <a:pt x="3968" y="7678"/>
                    </a:lnTo>
                    <a:lnTo>
                      <a:pt x="3732" y="7678"/>
                    </a:lnTo>
                    <a:lnTo>
                      <a:pt x="3646" y="7773"/>
                    </a:lnTo>
                    <a:lnTo>
                      <a:pt x="3732" y="7901"/>
                    </a:lnTo>
                    <a:lnTo>
                      <a:pt x="3882" y="7901"/>
                    </a:lnTo>
                    <a:lnTo>
                      <a:pt x="3882" y="8251"/>
                    </a:lnTo>
                    <a:lnTo>
                      <a:pt x="3968" y="8251"/>
                    </a:lnTo>
                    <a:lnTo>
                      <a:pt x="3968" y="8379"/>
                    </a:lnTo>
                    <a:lnTo>
                      <a:pt x="4054" y="8506"/>
                    </a:lnTo>
                    <a:lnTo>
                      <a:pt x="4054" y="8602"/>
                    </a:lnTo>
                    <a:lnTo>
                      <a:pt x="4140" y="8602"/>
                    </a:lnTo>
                    <a:lnTo>
                      <a:pt x="4140" y="8857"/>
                    </a:lnTo>
                    <a:lnTo>
                      <a:pt x="4054" y="8857"/>
                    </a:lnTo>
                    <a:lnTo>
                      <a:pt x="4054" y="8952"/>
                    </a:lnTo>
                    <a:lnTo>
                      <a:pt x="4140" y="9080"/>
                    </a:lnTo>
                    <a:lnTo>
                      <a:pt x="4054" y="9080"/>
                    </a:lnTo>
                    <a:lnTo>
                      <a:pt x="4054" y="9335"/>
                    </a:lnTo>
                    <a:lnTo>
                      <a:pt x="3968" y="9430"/>
                    </a:lnTo>
                    <a:lnTo>
                      <a:pt x="3818" y="9335"/>
                    </a:lnTo>
                    <a:lnTo>
                      <a:pt x="3646" y="9080"/>
                    </a:lnTo>
                    <a:lnTo>
                      <a:pt x="3089" y="9080"/>
                    </a:lnTo>
                    <a:lnTo>
                      <a:pt x="2939" y="8952"/>
                    </a:lnTo>
                    <a:lnTo>
                      <a:pt x="2788" y="9080"/>
                    </a:lnTo>
                    <a:lnTo>
                      <a:pt x="2531" y="9080"/>
                    </a:lnTo>
                    <a:lnTo>
                      <a:pt x="2467" y="9207"/>
                    </a:lnTo>
                    <a:lnTo>
                      <a:pt x="2295" y="9080"/>
                    </a:lnTo>
                    <a:lnTo>
                      <a:pt x="1737" y="9080"/>
                    </a:lnTo>
                    <a:lnTo>
                      <a:pt x="1737" y="9430"/>
                    </a:lnTo>
                    <a:lnTo>
                      <a:pt x="1201" y="9430"/>
                    </a:lnTo>
                    <a:lnTo>
                      <a:pt x="1115" y="9335"/>
                    </a:lnTo>
                    <a:lnTo>
                      <a:pt x="944" y="9335"/>
                    </a:lnTo>
                    <a:lnTo>
                      <a:pt x="944" y="9430"/>
                    </a:lnTo>
                    <a:lnTo>
                      <a:pt x="879" y="9558"/>
                    </a:lnTo>
                    <a:lnTo>
                      <a:pt x="879" y="9685"/>
                    </a:lnTo>
                    <a:lnTo>
                      <a:pt x="794" y="9908"/>
                    </a:lnTo>
                    <a:lnTo>
                      <a:pt x="708" y="10035"/>
                    </a:lnTo>
                    <a:lnTo>
                      <a:pt x="794" y="10163"/>
                    </a:lnTo>
                    <a:lnTo>
                      <a:pt x="944" y="10163"/>
                    </a:lnTo>
                    <a:lnTo>
                      <a:pt x="1030" y="10258"/>
                    </a:lnTo>
                    <a:lnTo>
                      <a:pt x="1115" y="10258"/>
                    </a:lnTo>
                    <a:lnTo>
                      <a:pt x="1115" y="10035"/>
                    </a:lnTo>
                    <a:lnTo>
                      <a:pt x="1201" y="10035"/>
                    </a:lnTo>
                    <a:lnTo>
                      <a:pt x="1351" y="10258"/>
                    </a:lnTo>
                    <a:lnTo>
                      <a:pt x="1351" y="10386"/>
                    </a:lnTo>
                    <a:lnTo>
                      <a:pt x="1266" y="10513"/>
                    </a:lnTo>
                    <a:lnTo>
                      <a:pt x="944" y="10513"/>
                    </a:lnTo>
                    <a:lnTo>
                      <a:pt x="879" y="10386"/>
                    </a:lnTo>
                    <a:lnTo>
                      <a:pt x="794" y="10513"/>
                    </a:lnTo>
                    <a:lnTo>
                      <a:pt x="708" y="10513"/>
                    </a:lnTo>
                    <a:lnTo>
                      <a:pt x="643" y="10609"/>
                    </a:lnTo>
                    <a:lnTo>
                      <a:pt x="558" y="10609"/>
                    </a:lnTo>
                    <a:lnTo>
                      <a:pt x="558" y="10736"/>
                    </a:lnTo>
                    <a:lnTo>
                      <a:pt x="643" y="10864"/>
                    </a:lnTo>
                    <a:lnTo>
                      <a:pt x="472" y="10991"/>
                    </a:lnTo>
                    <a:lnTo>
                      <a:pt x="322" y="10991"/>
                    </a:lnTo>
                    <a:lnTo>
                      <a:pt x="386" y="11087"/>
                    </a:lnTo>
                    <a:lnTo>
                      <a:pt x="236" y="11214"/>
                    </a:lnTo>
                    <a:lnTo>
                      <a:pt x="236" y="11342"/>
                    </a:lnTo>
                    <a:lnTo>
                      <a:pt x="0" y="11342"/>
                    </a:lnTo>
                    <a:lnTo>
                      <a:pt x="0" y="11565"/>
                    </a:lnTo>
                    <a:lnTo>
                      <a:pt x="86" y="11692"/>
                    </a:lnTo>
                    <a:lnTo>
                      <a:pt x="236" y="11692"/>
                    </a:lnTo>
                    <a:lnTo>
                      <a:pt x="236" y="12042"/>
                    </a:lnTo>
                    <a:lnTo>
                      <a:pt x="322" y="12042"/>
                    </a:lnTo>
                    <a:lnTo>
                      <a:pt x="322" y="12170"/>
                    </a:lnTo>
                    <a:lnTo>
                      <a:pt x="236" y="12393"/>
                    </a:lnTo>
                    <a:lnTo>
                      <a:pt x="150" y="12743"/>
                    </a:lnTo>
                    <a:lnTo>
                      <a:pt x="236" y="12871"/>
                    </a:lnTo>
                    <a:lnTo>
                      <a:pt x="386" y="12871"/>
                    </a:lnTo>
                    <a:lnTo>
                      <a:pt x="472" y="12743"/>
                    </a:lnTo>
                    <a:lnTo>
                      <a:pt x="558" y="12743"/>
                    </a:lnTo>
                    <a:lnTo>
                      <a:pt x="558" y="12616"/>
                    </a:lnTo>
                    <a:lnTo>
                      <a:pt x="643" y="12616"/>
                    </a:lnTo>
                    <a:lnTo>
                      <a:pt x="708" y="12743"/>
                    </a:lnTo>
                    <a:lnTo>
                      <a:pt x="794" y="12743"/>
                    </a:lnTo>
                    <a:lnTo>
                      <a:pt x="794" y="12520"/>
                    </a:lnTo>
                    <a:lnTo>
                      <a:pt x="1030" y="12520"/>
                    </a:lnTo>
                    <a:lnTo>
                      <a:pt x="1030" y="12265"/>
                    </a:lnTo>
                    <a:lnTo>
                      <a:pt x="1115" y="12170"/>
                    </a:lnTo>
                    <a:lnTo>
                      <a:pt x="1115" y="11915"/>
                    </a:lnTo>
                    <a:lnTo>
                      <a:pt x="1266" y="11915"/>
                    </a:lnTo>
                    <a:lnTo>
                      <a:pt x="1266" y="12042"/>
                    </a:lnTo>
                    <a:lnTo>
                      <a:pt x="1351" y="12042"/>
                    </a:lnTo>
                    <a:lnTo>
                      <a:pt x="1351" y="12265"/>
                    </a:lnTo>
                    <a:lnTo>
                      <a:pt x="1437" y="12265"/>
                    </a:lnTo>
                    <a:lnTo>
                      <a:pt x="1437" y="12871"/>
                    </a:lnTo>
                    <a:lnTo>
                      <a:pt x="1501" y="12871"/>
                    </a:lnTo>
                    <a:lnTo>
                      <a:pt x="1501" y="12998"/>
                    </a:lnTo>
                    <a:lnTo>
                      <a:pt x="1737" y="12998"/>
                    </a:lnTo>
                    <a:lnTo>
                      <a:pt x="1737" y="12871"/>
                    </a:lnTo>
                    <a:lnTo>
                      <a:pt x="1823" y="12871"/>
                    </a:lnTo>
                    <a:lnTo>
                      <a:pt x="1909" y="12743"/>
                    </a:lnTo>
                    <a:lnTo>
                      <a:pt x="1909" y="12616"/>
                    </a:lnTo>
                    <a:lnTo>
                      <a:pt x="1995" y="12616"/>
                    </a:lnTo>
                    <a:lnTo>
                      <a:pt x="2145" y="12520"/>
                    </a:lnTo>
                    <a:lnTo>
                      <a:pt x="2231" y="12393"/>
                    </a:lnTo>
                    <a:lnTo>
                      <a:pt x="2231" y="12520"/>
                    </a:lnTo>
                    <a:lnTo>
                      <a:pt x="2381" y="12520"/>
                    </a:lnTo>
                    <a:lnTo>
                      <a:pt x="2467" y="12393"/>
                    </a:lnTo>
                    <a:lnTo>
                      <a:pt x="2617" y="12393"/>
                    </a:lnTo>
                    <a:lnTo>
                      <a:pt x="2617" y="12520"/>
                    </a:lnTo>
                    <a:lnTo>
                      <a:pt x="2467" y="12616"/>
                    </a:lnTo>
                    <a:lnTo>
                      <a:pt x="2617" y="12616"/>
                    </a:lnTo>
                    <a:lnTo>
                      <a:pt x="2703" y="12743"/>
                    </a:lnTo>
                    <a:lnTo>
                      <a:pt x="2703" y="12616"/>
                    </a:lnTo>
                    <a:lnTo>
                      <a:pt x="2939" y="12616"/>
                    </a:lnTo>
                    <a:lnTo>
                      <a:pt x="3024" y="12871"/>
                    </a:lnTo>
                    <a:lnTo>
                      <a:pt x="3260" y="13221"/>
                    </a:lnTo>
                    <a:lnTo>
                      <a:pt x="3260" y="13349"/>
                    </a:lnTo>
                    <a:lnTo>
                      <a:pt x="3325" y="13349"/>
                    </a:lnTo>
                    <a:lnTo>
                      <a:pt x="3325" y="13444"/>
                    </a:lnTo>
                    <a:lnTo>
                      <a:pt x="3646" y="13444"/>
                    </a:lnTo>
                    <a:lnTo>
                      <a:pt x="3818" y="13699"/>
                    </a:lnTo>
                    <a:lnTo>
                      <a:pt x="3968" y="13699"/>
                    </a:lnTo>
                    <a:lnTo>
                      <a:pt x="4054" y="13922"/>
                    </a:lnTo>
                    <a:lnTo>
                      <a:pt x="4140" y="14177"/>
                    </a:lnTo>
                    <a:lnTo>
                      <a:pt x="4204" y="14177"/>
                    </a:lnTo>
                    <a:lnTo>
                      <a:pt x="4290" y="14273"/>
                    </a:lnTo>
                    <a:lnTo>
                      <a:pt x="4290" y="14527"/>
                    </a:lnTo>
                    <a:lnTo>
                      <a:pt x="4376" y="14750"/>
                    </a:lnTo>
                    <a:lnTo>
                      <a:pt x="4440" y="14750"/>
                    </a:lnTo>
                    <a:lnTo>
                      <a:pt x="4440" y="15005"/>
                    </a:lnTo>
                    <a:lnTo>
                      <a:pt x="4526" y="15101"/>
                    </a:lnTo>
                    <a:lnTo>
                      <a:pt x="4440" y="15228"/>
                    </a:lnTo>
                    <a:lnTo>
                      <a:pt x="4376" y="15228"/>
                    </a:lnTo>
                    <a:lnTo>
                      <a:pt x="4290" y="15356"/>
                    </a:lnTo>
                    <a:lnTo>
                      <a:pt x="4290" y="15451"/>
                    </a:lnTo>
                    <a:lnTo>
                      <a:pt x="4376" y="15579"/>
                    </a:lnTo>
                    <a:lnTo>
                      <a:pt x="4376" y="15706"/>
                    </a:lnTo>
                    <a:lnTo>
                      <a:pt x="4440" y="15834"/>
                    </a:lnTo>
                    <a:lnTo>
                      <a:pt x="4376" y="15834"/>
                    </a:lnTo>
                    <a:lnTo>
                      <a:pt x="4440" y="15929"/>
                    </a:lnTo>
                    <a:lnTo>
                      <a:pt x="4440" y="16057"/>
                    </a:lnTo>
                    <a:lnTo>
                      <a:pt x="4526" y="16057"/>
                    </a:lnTo>
                    <a:lnTo>
                      <a:pt x="4526" y="16184"/>
                    </a:lnTo>
                    <a:lnTo>
                      <a:pt x="4848" y="16184"/>
                    </a:lnTo>
                    <a:lnTo>
                      <a:pt x="4933" y="16280"/>
                    </a:lnTo>
                    <a:lnTo>
                      <a:pt x="4998" y="16280"/>
                    </a:lnTo>
                    <a:lnTo>
                      <a:pt x="4998" y="16407"/>
                    </a:lnTo>
                    <a:lnTo>
                      <a:pt x="5084" y="16407"/>
                    </a:lnTo>
                    <a:lnTo>
                      <a:pt x="5084" y="16535"/>
                    </a:lnTo>
                    <a:lnTo>
                      <a:pt x="5234" y="16535"/>
                    </a:lnTo>
                    <a:lnTo>
                      <a:pt x="5234" y="16662"/>
                    </a:lnTo>
                    <a:lnTo>
                      <a:pt x="5320" y="16662"/>
                    </a:lnTo>
                    <a:lnTo>
                      <a:pt x="5405" y="16535"/>
                    </a:lnTo>
                    <a:lnTo>
                      <a:pt x="5470" y="16535"/>
                    </a:lnTo>
                    <a:lnTo>
                      <a:pt x="5641" y="16662"/>
                    </a:lnTo>
                    <a:lnTo>
                      <a:pt x="5791" y="16662"/>
                    </a:lnTo>
                    <a:lnTo>
                      <a:pt x="5877" y="16885"/>
                    </a:lnTo>
                    <a:lnTo>
                      <a:pt x="6027" y="16885"/>
                    </a:lnTo>
                    <a:lnTo>
                      <a:pt x="6113" y="17012"/>
                    </a:lnTo>
                    <a:lnTo>
                      <a:pt x="6113" y="17108"/>
                    </a:lnTo>
                    <a:lnTo>
                      <a:pt x="6199" y="17108"/>
                    </a:lnTo>
                    <a:lnTo>
                      <a:pt x="6199" y="17012"/>
                    </a:lnTo>
                    <a:lnTo>
                      <a:pt x="6435" y="17012"/>
                    </a:lnTo>
                    <a:lnTo>
                      <a:pt x="6435" y="17235"/>
                    </a:lnTo>
                    <a:lnTo>
                      <a:pt x="6757" y="17235"/>
                    </a:lnTo>
                    <a:lnTo>
                      <a:pt x="6671" y="17490"/>
                    </a:lnTo>
                    <a:lnTo>
                      <a:pt x="6757" y="17586"/>
                    </a:lnTo>
                    <a:lnTo>
                      <a:pt x="6993" y="17586"/>
                    </a:lnTo>
                    <a:lnTo>
                      <a:pt x="7078" y="17490"/>
                    </a:lnTo>
                    <a:lnTo>
                      <a:pt x="7314" y="17490"/>
                    </a:lnTo>
                    <a:lnTo>
                      <a:pt x="7314" y="17586"/>
                    </a:lnTo>
                    <a:lnTo>
                      <a:pt x="7465" y="17713"/>
                    </a:lnTo>
                    <a:lnTo>
                      <a:pt x="7465" y="17841"/>
                    </a:lnTo>
                    <a:lnTo>
                      <a:pt x="7700" y="17841"/>
                    </a:lnTo>
                    <a:lnTo>
                      <a:pt x="7786" y="17713"/>
                    </a:lnTo>
                    <a:lnTo>
                      <a:pt x="7872" y="17713"/>
                    </a:lnTo>
                    <a:lnTo>
                      <a:pt x="7872" y="17841"/>
                    </a:lnTo>
                    <a:lnTo>
                      <a:pt x="7936" y="17713"/>
                    </a:lnTo>
                    <a:lnTo>
                      <a:pt x="8022" y="17713"/>
                    </a:lnTo>
                    <a:lnTo>
                      <a:pt x="8022" y="17936"/>
                    </a:lnTo>
                    <a:lnTo>
                      <a:pt x="8172" y="17936"/>
                    </a:lnTo>
                    <a:lnTo>
                      <a:pt x="8258" y="17713"/>
                    </a:lnTo>
                    <a:lnTo>
                      <a:pt x="8408" y="17586"/>
                    </a:lnTo>
                    <a:lnTo>
                      <a:pt x="8580" y="17586"/>
                    </a:lnTo>
                    <a:lnTo>
                      <a:pt x="8730" y="17713"/>
                    </a:lnTo>
                    <a:lnTo>
                      <a:pt x="8816" y="17713"/>
                    </a:lnTo>
                    <a:lnTo>
                      <a:pt x="8902" y="17586"/>
                    </a:lnTo>
                    <a:lnTo>
                      <a:pt x="8966" y="17713"/>
                    </a:lnTo>
                    <a:lnTo>
                      <a:pt x="9288" y="17713"/>
                    </a:lnTo>
                    <a:lnTo>
                      <a:pt x="9374" y="17586"/>
                    </a:lnTo>
                    <a:lnTo>
                      <a:pt x="9459" y="17586"/>
                    </a:lnTo>
                    <a:lnTo>
                      <a:pt x="9459" y="17490"/>
                    </a:lnTo>
                    <a:lnTo>
                      <a:pt x="9524" y="17490"/>
                    </a:lnTo>
                    <a:lnTo>
                      <a:pt x="9524" y="17363"/>
                    </a:lnTo>
                    <a:lnTo>
                      <a:pt x="9610" y="17235"/>
                    </a:lnTo>
                    <a:lnTo>
                      <a:pt x="9845" y="17235"/>
                    </a:lnTo>
                    <a:lnTo>
                      <a:pt x="9931" y="17108"/>
                    </a:lnTo>
                    <a:lnTo>
                      <a:pt x="9931" y="17012"/>
                    </a:lnTo>
                    <a:lnTo>
                      <a:pt x="10017" y="16885"/>
                    </a:lnTo>
                    <a:lnTo>
                      <a:pt x="10081" y="17012"/>
                    </a:lnTo>
                    <a:lnTo>
                      <a:pt x="10317" y="17012"/>
                    </a:lnTo>
                    <a:lnTo>
                      <a:pt x="10317" y="16885"/>
                    </a:lnTo>
                    <a:lnTo>
                      <a:pt x="10489" y="16758"/>
                    </a:lnTo>
                    <a:lnTo>
                      <a:pt x="10553" y="16758"/>
                    </a:lnTo>
                    <a:lnTo>
                      <a:pt x="10553" y="16885"/>
                    </a:lnTo>
                    <a:lnTo>
                      <a:pt x="10639" y="16885"/>
                    </a:lnTo>
                    <a:lnTo>
                      <a:pt x="10553" y="17012"/>
                    </a:lnTo>
                    <a:lnTo>
                      <a:pt x="10639" y="17108"/>
                    </a:lnTo>
                    <a:lnTo>
                      <a:pt x="10725" y="17108"/>
                    </a:lnTo>
                    <a:lnTo>
                      <a:pt x="10811" y="17235"/>
                    </a:lnTo>
                    <a:lnTo>
                      <a:pt x="10811" y="17363"/>
                    </a:lnTo>
                    <a:lnTo>
                      <a:pt x="10725" y="17363"/>
                    </a:lnTo>
                    <a:lnTo>
                      <a:pt x="10725" y="17490"/>
                    </a:lnTo>
                    <a:lnTo>
                      <a:pt x="10961" y="17490"/>
                    </a:lnTo>
                    <a:lnTo>
                      <a:pt x="10961" y="17586"/>
                    </a:lnTo>
                    <a:lnTo>
                      <a:pt x="11283" y="17586"/>
                    </a:lnTo>
                    <a:lnTo>
                      <a:pt x="11283" y="17713"/>
                    </a:lnTo>
                    <a:lnTo>
                      <a:pt x="11347" y="17713"/>
                    </a:lnTo>
                    <a:lnTo>
                      <a:pt x="11347" y="17841"/>
                    </a:lnTo>
                    <a:lnTo>
                      <a:pt x="11433" y="17841"/>
                    </a:lnTo>
                    <a:lnTo>
                      <a:pt x="11519" y="17936"/>
                    </a:lnTo>
                    <a:lnTo>
                      <a:pt x="11519" y="18064"/>
                    </a:lnTo>
                    <a:lnTo>
                      <a:pt x="11604" y="18287"/>
                    </a:lnTo>
                    <a:lnTo>
                      <a:pt x="11604" y="18765"/>
                    </a:lnTo>
                    <a:lnTo>
                      <a:pt x="11519" y="18765"/>
                    </a:lnTo>
                    <a:lnTo>
                      <a:pt x="11433" y="18892"/>
                    </a:lnTo>
                    <a:lnTo>
                      <a:pt x="11433" y="19115"/>
                    </a:lnTo>
                    <a:lnTo>
                      <a:pt x="11347" y="19115"/>
                    </a:lnTo>
                    <a:lnTo>
                      <a:pt x="11283" y="19242"/>
                    </a:lnTo>
                    <a:lnTo>
                      <a:pt x="11347" y="19370"/>
                    </a:lnTo>
                    <a:lnTo>
                      <a:pt x="11283" y="19370"/>
                    </a:lnTo>
                    <a:lnTo>
                      <a:pt x="11283" y="19497"/>
                    </a:lnTo>
                    <a:lnTo>
                      <a:pt x="11347" y="19497"/>
                    </a:lnTo>
                    <a:lnTo>
                      <a:pt x="11347" y="19593"/>
                    </a:lnTo>
                    <a:lnTo>
                      <a:pt x="11433" y="19593"/>
                    </a:lnTo>
                    <a:lnTo>
                      <a:pt x="11433" y="19848"/>
                    </a:lnTo>
                    <a:lnTo>
                      <a:pt x="11519" y="19720"/>
                    </a:lnTo>
                    <a:lnTo>
                      <a:pt x="11669" y="19720"/>
                    </a:lnTo>
                    <a:lnTo>
                      <a:pt x="11669" y="19848"/>
                    </a:lnTo>
                    <a:lnTo>
                      <a:pt x="11755" y="19943"/>
                    </a:lnTo>
                    <a:lnTo>
                      <a:pt x="11840" y="19848"/>
                    </a:lnTo>
                    <a:lnTo>
                      <a:pt x="11840" y="20071"/>
                    </a:lnTo>
                    <a:lnTo>
                      <a:pt x="11905" y="20198"/>
                    </a:lnTo>
                    <a:lnTo>
                      <a:pt x="12076" y="20198"/>
                    </a:lnTo>
                    <a:lnTo>
                      <a:pt x="12141" y="20326"/>
                    </a:lnTo>
                    <a:lnTo>
                      <a:pt x="12141" y="20421"/>
                    </a:lnTo>
                    <a:lnTo>
                      <a:pt x="12076" y="20676"/>
                    </a:lnTo>
                    <a:lnTo>
                      <a:pt x="11990" y="20676"/>
                    </a:lnTo>
                    <a:lnTo>
                      <a:pt x="11990" y="20772"/>
                    </a:lnTo>
                    <a:lnTo>
                      <a:pt x="12226" y="20772"/>
                    </a:lnTo>
                    <a:lnTo>
                      <a:pt x="12226" y="21027"/>
                    </a:lnTo>
                    <a:lnTo>
                      <a:pt x="12312" y="21154"/>
                    </a:lnTo>
                    <a:lnTo>
                      <a:pt x="12398" y="21027"/>
                    </a:lnTo>
                    <a:lnTo>
                      <a:pt x="12462" y="21027"/>
                    </a:lnTo>
                    <a:lnTo>
                      <a:pt x="12634" y="20899"/>
                    </a:lnTo>
                    <a:lnTo>
                      <a:pt x="12698" y="21027"/>
                    </a:lnTo>
                    <a:lnTo>
                      <a:pt x="12634" y="21154"/>
                    </a:lnTo>
                    <a:lnTo>
                      <a:pt x="12698" y="21154"/>
                    </a:lnTo>
                    <a:lnTo>
                      <a:pt x="12698" y="21250"/>
                    </a:lnTo>
                    <a:lnTo>
                      <a:pt x="12870" y="21154"/>
                    </a:lnTo>
                    <a:lnTo>
                      <a:pt x="12870" y="20549"/>
                    </a:lnTo>
                    <a:lnTo>
                      <a:pt x="13020" y="20549"/>
                    </a:lnTo>
                    <a:lnTo>
                      <a:pt x="13020" y="20676"/>
                    </a:lnTo>
                    <a:lnTo>
                      <a:pt x="13020" y="20549"/>
                    </a:lnTo>
                    <a:lnTo>
                      <a:pt x="13106" y="20549"/>
                    </a:lnTo>
                    <a:lnTo>
                      <a:pt x="13106" y="20421"/>
                    </a:lnTo>
                    <a:lnTo>
                      <a:pt x="13256" y="20421"/>
                    </a:lnTo>
                    <a:lnTo>
                      <a:pt x="13256" y="20549"/>
                    </a:lnTo>
                    <a:lnTo>
                      <a:pt x="13342" y="20549"/>
                    </a:lnTo>
                    <a:lnTo>
                      <a:pt x="13342" y="20421"/>
                    </a:lnTo>
                    <a:lnTo>
                      <a:pt x="13492" y="20421"/>
                    </a:lnTo>
                    <a:lnTo>
                      <a:pt x="13578" y="20549"/>
                    </a:lnTo>
                    <a:lnTo>
                      <a:pt x="13664" y="20421"/>
                    </a:lnTo>
                    <a:lnTo>
                      <a:pt x="13664" y="20326"/>
                    </a:lnTo>
                    <a:lnTo>
                      <a:pt x="13749" y="20326"/>
                    </a:lnTo>
                    <a:lnTo>
                      <a:pt x="13814" y="20421"/>
                    </a:lnTo>
                    <a:lnTo>
                      <a:pt x="13900" y="20326"/>
                    </a:lnTo>
                    <a:lnTo>
                      <a:pt x="13900" y="20198"/>
                    </a:lnTo>
                    <a:lnTo>
                      <a:pt x="13985" y="20071"/>
                    </a:lnTo>
                    <a:lnTo>
                      <a:pt x="14135" y="20071"/>
                    </a:lnTo>
                    <a:lnTo>
                      <a:pt x="14221" y="20198"/>
                    </a:lnTo>
                    <a:lnTo>
                      <a:pt x="14286" y="20198"/>
                    </a:lnTo>
                    <a:lnTo>
                      <a:pt x="14286" y="20326"/>
                    </a:lnTo>
                    <a:lnTo>
                      <a:pt x="14693" y="20326"/>
                    </a:lnTo>
                    <a:lnTo>
                      <a:pt x="14607" y="20421"/>
                    </a:lnTo>
                    <a:lnTo>
                      <a:pt x="14543" y="20676"/>
                    </a:lnTo>
                    <a:lnTo>
                      <a:pt x="14607" y="20676"/>
                    </a:lnTo>
                    <a:lnTo>
                      <a:pt x="14607" y="20772"/>
                    </a:lnTo>
                    <a:lnTo>
                      <a:pt x="14779" y="20772"/>
                    </a:lnTo>
                    <a:lnTo>
                      <a:pt x="14779" y="20899"/>
                    </a:lnTo>
                    <a:lnTo>
                      <a:pt x="14843" y="20899"/>
                    </a:lnTo>
                    <a:lnTo>
                      <a:pt x="14929" y="21027"/>
                    </a:lnTo>
                    <a:lnTo>
                      <a:pt x="15015" y="20899"/>
                    </a:lnTo>
                    <a:lnTo>
                      <a:pt x="15015" y="21027"/>
                    </a:lnTo>
                    <a:lnTo>
                      <a:pt x="15079" y="20899"/>
                    </a:lnTo>
                    <a:lnTo>
                      <a:pt x="15079" y="21027"/>
                    </a:lnTo>
                    <a:lnTo>
                      <a:pt x="15251" y="21027"/>
                    </a:lnTo>
                    <a:lnTo>
                      <a:pt x="15251" y="20772"/>
                    </a:lnTo>
                    <a:lnTo>
                      <a:pt x="15337" y="20899"/>
                    </a:lnTo>
                    <a:lnTo>
                      <a:pt x="15401" y="21027"/>
                    </a:lnTo>
                    <a:lnTo>
                      <a:pt x="15487" y="21154"/>
                    </a:lnTo>
                    <a:lnTo>
                      <a:pt x="15573" y="21027"/>
                    </a:lnTo>
                    <a:lnTo>
                      <a:pt x="15573" y="21154"/>
                    </a:lnTo>
                    <a:lnTo>
                      <a:pt x="15637" y="21027"/>
                    </a:lnTo>
                    <a:lnTo>
                      <a:pt x="15723" y="21027"/>
                    </a:lnTo>
                    <a:lnTo>
                      <a:pt x="15809" y="21154"/>
                    </a:lnTo>
                    <a:lnTo>
                      <a:pt x="15723" y="21154"/>
                    </a:lnTo>
                    <a:lnTo>
                      <a:pt x="15637" y="21250"/>
                    </a:lnTo>
                    <a:lnTo>
                      <a:pt x="15637" y="21377"/>
                    </a:lnTo>
                    <a:lnTo>
                      <a:pt x="15723" y="21504"/>
                    </a:lnTo>
                    <a:lnTo>
                      <a:pt x="15809" y="21504"/>
                    </a:lnTo>
                    <a:lnTo>
                      <a:pt x="15809" y="21600"/>
                    </a:lnTo>
                    <a:lnTo>
                      <a:pt x="15959" y="21600"/>
                    </a:lnTo>
                    <a:lnTo>
                      <a:pt x="16044" y="21504"/>
                    </a:lnTo>
                    <a:lnTo>
                      <a:pt x="15959" y="21504"/>
                    </a:lnTo>
                    <a:lnTo>
                      <a:pt x="15959" y="21377"/>
                    </a:lnTo>
                    <a:lnTo>
                      <a:pt x="15894" y="21377"/>
                    </a:lnTo>
                    <a:lnTo>
                      <a:pt x="15894" y="21250"/>
                    </a:lnTo>
                    <a:lnTo>
                      <a:pt x="15959" y="21154"/>
                    </a:lnTo>
                    <a:lnTo>
                      <a:pt x="15959" y="21027"/>
                    </a:lnTo>
                    <a:lnTo>
                      <a:pt x="15959" y="21154"/>
                    </a:lnTo>
                    <a:lnTo>
                      <a:pt x="16130" y="21154"/>
                    </a:lnTo>
                    <a:lnTo>
                      <a:pt x="16195" y="21027"/>
                    </a:lnTo>
                    <a:lnTo>
                      <a:pt x="16366" y="21027"/>
                    </a:lnTo>
                    <a:lnTo>
                      <a:pt x="16366" y="20899"/>
                    </a:lnTo>
                    <a:lnTo>
                      <a:pt x="16602" y="20899"/>
                    </a:lnTo>
                    <a:lnTo>
                      <a:pt x="16688" y="20772"/>
                    </a:lnTo>
                    <a:lnTo>
                      <a:pt x="16752" y="20772"/>
                    </a:lnTo>
                    <a:lnTo>
                      <a:pt x="16752" y="20676"/>
                    </a:lnTo>
                    <a:lnTo>
                      <a:pt x="16838" y="20676"/>
                    </a:lnTo>
                    <a:lnTo>
                      <a:pt x="16924" y="20549"/>
                    </a:lnTo>
                    <a:lnTo>
                      <a:pt x="16924" y="20326"/>
                    </a:lnTo>
                    <a:lnTo>
                      <a:pt x="16988" y="20326"/>
                    </a:lnTo>
                    <a:lnTo>
                      <a:pt x="17074" y="20421"/>
                    </a:lnTo>
                    <a:lnTo>
                      <a:pt x="17160" y="20421"/>
                    </a:lnTo>
                    <a:lnTo>
                      <a:pt x="17160" y="20549"/>
                    </a:lnTo>
                    <a:lnTo>
                      <a:pt x="17074" y="20549"/>
                    </a:lnTo>
                    <a:lnTo>
                      <a:pt x="17224" y="20549"/>
                    </a:lnTo>
                    <a:lnTo>
                      <a:pt x="17224" y="20421"/>
                    </a:lnTo>
                    <a:lnTo>
                      <a:pt x="17310" y="20421"/>
                    </a:lnTo>
                    <a:lnTo>
                      <a:pt x="17310" y="20326"/>
                    </a:lnTo>
                    <a:lnTo>
                      <a:pt x="17396" y="20421"/>
                    </a:lnTo>
                    <a:lnTo>
                      <a:pt x="17482" y="20326"/>
                    </a:lnTo>
                    <a:lnTo>
                      <a:pt x="17546" y="20326"/>
                    </a:lnTo>
                    <a:lnTo>
                      <a:pt x="17546" y="20421"/>
                    </a:lnTo>
                    <a:lnTo>
                      <a:pt x="17632" y="20326"/>
                    </a:lnTo>
                    <a:lnTo>
                      <a:pt x="17718" y="20326"/>
                    </a:lnTo>
                    <a:lnTo>
                      <a:pt x="17718" y="20198"/>
                    </a:lnTo>
                    <a:lnTo>
                      <a:pt x="17954" y="20198"/>
                    </a:lnTo>
                    <a:lnTo>
                      <a:pt x="18018" y="20071"/>
                    </a:lnTo>
                    <a:lnTo>
                      <a:pt x="18018" y="19848"/>
                    </a:lnTo>
                    <a:lnTo>
                      <a:pt x="18104" y="19720"/>
                    </a:lnTo>
                    <a:lnTo>
                      <a:pt x="18189" y="19720"/>
                    </a:lnTo>
                    <a:lnTo>
                      <a:pt x="18189" y="19848"/>
                    </a:lnTo>
                    <a:lnTo>
                      <a:pt x="18275" y="19848"/>
                    </a:lnTo>
                    <a:lnTo>
                      <a:pt x="18275" y="19593"/>
                    </a:lnTo>
                    <a:lnTo>
                      <a:pt x="18425" y="19593"/>
                    </a:lnTo>
                    <a:lnTo>
                      <a:pt x="18425" y="19497"/>
                    </a:lnTo>
                    <a:lnTo>
                      <a:pt x="18511" y="19497"/>
                    </a:lnTo>
                    <a:lnTo>
                      <a:pt x="18425" y="19370"/>
                    </a:lnTo>
                    <a:lnTo>
                      <a:pt x="18425" y="19497"/>
                    </a:lnTo>
                    <a:lnTo>
                      <a:pt x="18340" y="19370"/>
                    </a:lnTo>
                    <a:lnTo>
                      <a:pt x="18425" y="19370"/>
                    </a:lnTo>
                    <a:lnTo>
                      <a:pt x="18511" y="19242"/>
                    </a:lnTo>
                    <a:lnTo>
                      <a:pt x="18576" y="19242"/>
                    </a:lnTo>
                    <a:lnTo>
                      <a:pt x="18661" y="19370"/>
                    </a:lnTo>
                    <a:lnTo>
                      <a:pt x="18661" y="19242"/>
                    </a:lnTo>
                    <a:lnTo>
                      <a:pt x="18576" y="19115"/>
                    </a:lnTo>
                    <a:lnTo>
                      <a:pt x="18747" y="19115"/>
                    </a:lnTo>
                    <a:lnTo>
                      <a:pt x="18747" y="19019"/>
                    </a:lnTo>
                    <a:lnTo>
                      <a:pt x="18661" y="19019"/>
                    </a:lnTo>
                    <a:lnTo>
                      <a:pt x="18576" y="18892"/>
                    </a:lnTo>
                    <a:lnTo>
                      <a:pt x="18661" y="18892"/>
                    </a:lnTo>
                    <a:lnTo>
                      <a:pt x="18661" y="19019"/>
                    </a:lnTo>
                    <a:lnTo>
                      <a:pt x="18747" y="19019"/>
                    </a:lnTo>
                    <a:lnTo>
                      <a:pt x="18747" y="18892"/>
                    </a:lnTo>
                    <a:lnTo>
                      <a:pt x="18661" y="18892"/>
                    </a:lnTo>
                    <a:lnTo>
                      <a:pt x="18661" y="18765"/>
                    </a:lnTo>
                    <a:lnTo>
                      <a:pt x="18833" y="18765"/>
                    </a:lnTo>
                    <a:lnTo>
                      <a:pt x="18833" y="18892"/>
                    </a:lnTo>
                    <a:lnTo>
                      <a:pt x="18897" y="18892"/>
                    </a:lnTo>
                    <a:lnTo>
                      <a:pt x="18897" y="18765"/>
                    </a:lnTo>
                    <a:lnTo>
                      <a:pt x="18833" y="18765"/>
                    </a:lnTo>
                    <a:lnTo>
                      <a:pt x="18833" y="18669"/>
                    </a:lnTo>
                    <a:lnTo>
                      <a:pt x="18897" y="18669"/>
                    </a:lnTo>
                    <a:lnTo>
                      <a:pt x="18833" y="18669"/>
                    </a:lnTo>
                    <a:lnTo>
                      <a:pt x="18897" y="18542"/>
                    </a:lnTo>
                    <a:lnTo>
                      <a:pt x="18833" y="18414"/>
                    </a:lnTo>
                    <a:lnTo>
                      <a:pt x="18747" y="18542"/>
                    </a:lnTo>
                    <a:lnTo>
                      <a:pt x="18833" y="18414"/>
                    </a:lnTo>
                    <a:lnTo>
                      <a:pt x="18833" y="18287"/>
                    </a:lnTo>
                    <a:lnTo>
                      <a:pt x="18983" y="18287"/>
                    </a:lnTo>
                    <a:lnTo>
                      <a:pt x="18897" y="18191"/>
                    </a:lnTo>
                    <a:lnTo>
                      <a:pt x="18897" y="18287"/>
                    </a:lnTo>
                    <a:lnTo>
                      <a:pt x="18833" y="18191"/>
                    </a:lnTo>
                    <a:lnTo>
                      <a:pt x="18897" y="18191"/>
                    </a:lnTo>
                    <a:lnTo>
                      <a:pt x="18833" y="18064"/>
                    </a:lnTo>
                    <a:lnTo>
                      <a:pt x="18747" y="18064"/>
                    </a:lnTo>
                    <a:lnTo>
                      <a:pt x="18833" y="18064"/>
                    </a:lnTo>
                    <a:lnTo>
                      <a:pt x="18833" y="17936"/>
                    </a:lnTo>
                    <a:lnTo>
                      <a:pt x="18833" y="18064"/>
                    </a:lnTo>
                    <a:lnTo>
                      <a:pt x="18833" y="17936"/>
                    </a:lnTo>
                    <a:lnTo>
                      <a:pt x="18897" y="17936"/>
                    </a:lnTo>
                    <a:lnTo>
                      <a:pt x="18897" y="18064"/>
                    </a:lnTo>
                    <a:lnTo>
                      <a:pt x="18983" y="18064"/>
                    </a:lnTo>
                    <a:lnTo>
                      <a:pt x="19069" y="17936"/>
                    </a:lnTo>
                    <a:lnTo>
                      <a:pt x="19069" y="17841"/>
                    </a:lnTo>
                    <a:lnTo>
                      <a:pt x="19133" y="17841"/>
                    </a:lnTo>
                    <a:lnTo>
                      <a:pt x="19069" y="17841"/>
                    </a:lnTo>
                    <a:lnTo>
                      <a:pt x="18983" y="17713"/>
                    </a:lnTo>
                    <a:lnTo>
                      <a:pt x="19133" y="17713"/>
                    </a:lnTo>
                    <a:lnTo>
                      <a:pt x="19133" y="17363"/>
                    </a:lnTo>
                    <a:lnTo>
                      <a:pt x="19069" y="17235"/>
                    </a:lnTo>
                    <a:lnTo>
                      <a:pt x="19219" y="17363"/>
                    </a:lnTo>
                    <a:lnTo>
                      <a:pt x="19219" y="17235"/>
                    </a:lnTo>
                    <a:lnTo>
                      <a:pt x="19305" y="17108"/>
                    </a:lnTo>
                    <a:lnTo>
                      <a:pt x="19369" y="17108"/>
                    </a:lnTo>
                    <a:lnTo>
                      <a:pt x="19369" y="17235"/>
                    </a:lnTo>
                    <a:lnTo>
                      <a:pt x="19369" y="17108"/>
                    </a:lnTo>
                    <a:lnTo>
                      <a:pt x="19455" y="17108"/>
                    </a:lnTo>
                    <a:lnTo>
                      <a:pt x="19369" y="17012"/>
                    </a:lnTo>
                    <a:lnTo>
                      <a:pt x="19305" y="17012"/>
                    </a:lnTo>
                    <a:lnTo>
                      <a:pt x="19305" y="16885"/>
                    </a:lnTo>
                    <a:lnTo>
                      <a:pt x="19369" y="16885"/>
                    </a:lnTo>
                    <a:lnTo>
                      <a:pt x="19369" y="16758"/>
                    </a:lnTo>
                    <a:lnTo>
                      <a:pt x="19305" y="16758"/>
                    </a:lnTo>
                    <a:lnTo>
                      <a:pt x="19369" y="16758"/>
                    </a:lnTo>
                    <a:lnTo>
                      <a:pt x="19369" y="16662"/>
                    </a:lnTo>
                    <a:lnTo>
                      <a:pt x="19305" y="16662"/>
                    </a:lnTo>
                    <a:lnTo>
                      <a:pt x="19305" y="16535"/>
                    </a:lnTo>
                    <a:lnTo>
                      <a:pt x="19541" y="16535"/>
                    </a:lnTo>
                    <a:lnTo>
                      <a:pt x="19541" y="16407"/>
                    </a:lnTo>
                    <a:lnTo>
                      <a:pt x="19455" y="16280"/>
                    </a:lnTo>
                    <a:lnTo>
                      <a:pt x="19369" y="16280"/>
                    </a:lnTo>
                    <a:lnTo>
                      <a:pt x="19455" y="16407"/>
                    </a:lnTo>
                    <a:lnTo>
                      <a:pt x="19369" y="16407"/>
                    </a:lnTo>
                    <a:lnTo>
                      <a:pt x="19305" y="16535"/>
                    </a:lnTo>
                    <a:lnTo>
                      <a:pt x="19219" y="16407"/>
                    </a:lnTo>
                    <a:lnTo>
                      <a:pt x="19305" y="16407"/>
                    </a:lnTo>
                    <a:lnTo>
                      <a:pt x="19455" y="16184"/>
                    </a:lnTo>
                    <a:lnTo>
                      <a:pt x="19369" y="16184"/>
                    </a:lnTo>
                    <a:lnTo>
                      <a:pt x="19369" y="16057"/>
                    </a:lnTo>
                    <a:lnTo>
                      <a:pt x="19369" y="16184"/>
                    </a:lnTo>
                    <a:lnTo>
                      <a:pt x="19219" y="15929"/>
                    </a:lnTo>
                    <a:lnTo>
                      <a:pt x="19133" y="15929"/>
                    </a:lnTo>
                    <a:lnTo>
                      <a:pt x="19069" y="16057"/>
                    </a:lnTo>
                    <a:lnTo>
                      <a:pt x="18983" y="16057"/>
                    </a:lnTo>
                    <a:lnTo>
                      <a:pt x="18897" y="15834"/>
                    </a:lnTo>
                    <a:lnTo>
                      <a:pt x="18833" y="15929"/>
                    </a:lnTo>
                    <a:lnTo>
                      <a:pt x="18747" y="15929"/>
                    </a:lnTo>
                    <a:lnTo>
                      <a:pt x="18747" y="16057"/>
                    </a:lnTo>
                    <a:lnTo>
                      <a:pt x="18747" y="15929"/>
                    </a:lnTo>
                    <a:lnTo>
                      <a:pt x="18833" y="15834"/>
                    </a:lnTo>
                    <a:lnTo>
                      <a:pt x="19069" y="15834"/>
                    </a:lnTo>
                    <a:lnTo>
                      <a:pt x="19069" y="15706"/>
                    </a:lnTo>
                    <a:lnTo>
                      <a:pt x="19133" y="15706"/>
                    </a:lnTo>
                    <a:lnTo>
                      <a:pt x="19219" y="15579"/>
                    </a:lnTo>
                    <a:lnTo>
                      <a:pt x="19305" y="15579"/>
                    </a:lnTo>
                    <a:lnTo>
                      <a:pt x="19305" y="15451"/>
                    </a:lnTo>
                    <a:lnTo>
                      <a:pt x="19219" y="15356"/>
                    </a:lnTo>
                    <a:lnTo>
                      <a:pt x="19069" y="15101"/>
                    </a:lnTo>
                    <a:lnTo>
                      <a:pt x="18983" y="15101"/>
                    </a:lnTo>
                    <a:lnTo>
                      <a:pt x="18833" y="14878"/>
                    </a:lnTo>
                    <a:lnTo>
                      <a:pt x="18747" y="14878"/>
                    </a:lnTo>
                    <a:lnTo>
                      <a:pt x="18661" y="15005"/>
                    </a:lnTo>
                    <a:lnTo>
                      <a:pt x="18576" y="15005"/>
                    </a:lnTo>
                    <a:lnTo>
                      <a:pt x="18511" y="14878"/>
                    </a:lnTo>
                    <a:lnTo>
                      <a:pt x="18511" y="14750"/>
                    </a:lnTo>
                    <a:lnTo>
                      <a:pt x="18425" y="14750"/>
                    </a:lnTo>
                    <a:lnTo>
                      <a:pt x="18340" y="14878"/>
                    </a:lnTo>
                    <a:lnTo>
                      <a:pt x="18189" y="14878"/>
                    </a:lnTo>
                    <a:lnTo>
                      <a:pt x="18104" y="15005"/>
                    </a:lnTo>
                    <a:lnTo>
                      <a:pt x="18189" y="14750"/>
                    </a:lnTo>
                    <a:lnTo>
                      <a:pt x="18511" y="14750"/>
                    </a:lnTo>
                    <a:lnTo>
                      <a:pt x="18511" y="14878"/>
                    </a:lnTo>
                    <a:lnTo>
                      <a:pt x="18897" y="14878"/>
                    </a:lnTo>
                    <a:lnTo>
                      <a:pt x="18983" y="15005"/>
                    </a:lnTo>
                    <a:lnTo>
                      <a:pt x="19305" y="15005"/>
                    </a:lnTo>
                    <a:lnTo>
                      <a:pt x="19219" y="14878"/>
                    </a:lnTo>
                    <a:lnTo>
                      <a:pt x="19133" y="14623"/>
                    </a:lnTo>
                    <a:lnTo>
                      <a:pt x="18897" y="14623"/>
                    </a:lnTo>
                    <a:lnTo>
                      <a:pt x="18833" y="14400"/>
                    </a:lnTo>
                    <a:lnTo>
                      <a:pt x="18833" y="14273"/>
                    </a:lnTo>
                    <a:lnTo>
                      <a:pt x="18747" y="14177"/>
                    </a:lnTo>
                    <a:lnTo>
                      <a:pt x="18661" y="14050"/>
                    </a:lnTo>
                    <a:lnTo>
                      <a:pt x="18661" y="13827"/>
                    </a:lnTo>
                    <a:lnTo>
                      <a:pt x="18511" y="13572"/>
                    </a:lnTo>
                    <a:lnTo>
                      <a:pt x="18340" y="13444"/>
                    </a:lnTo>
                    <a:lnTo>
                      <a:pt x="18275" y="13444"/>
                    </a:lnTo>
                    <a:lnTo>
                      <a:pt x="18275" y="13349"/>
                    </a:lnTo>
                    <a:lnTo>
                      <a:pt x="18104" y="13221"/>
                    </a:lnTo>
                    <a:lnTo>
                      <a:pt x="18104" y="12616"/>
                    </a:lnTo>
                    <a:lnTo>
                      <a:pt x="18189" y="12616"/>
                    </a:lnTo>
                    <a:lnTo>
                      <a:pt x="18275" y="12520"/>
                    </a:lnTo>
                    <a:lnTo>
                      <a:pt x="18340" y="12393"/>
                    </a:lnTo>
                    <a:lnTo>
                      <a:pt x="18275" y="12393"/>
                    </a:lnTo>
                    <a:lnTo>
                      <a:pt x="18275" y="12265"/>
                    </a:lnTo>
                    <a:lnTo>
                      <a:pt x="18425" y="12265"/>
                    </a:lnTo>
                    <a:lnTo>
                      <a:pt x="18425" y="12170"/>
                    </a:lnTo>
                    <a:lnTo>
                      <a:pt x="18511" y="12170"/>
                    </a:lnTo>
                    <a:lnTo>
                      <a:pt x="18511" y="12042"/>
                    </a:lnTo>
                    <a:lnTo>
                      <a:pt x="18425" y="11915"/>
                    </a:lnTo>
                    <a:lnTo>
                      <a:pt x="18511" y="11915"/>
                    </a:lnTo>
                    <a:lnTo>
                      <a:pt x="18511" y="12042"/>
                    </a:lnTo>
                    <a:lnTo>
                      <a:pt x="18576" y="11915"/>
                    </a:lnTo>
                    <a:lnTo>
                      <a:pt x="18747" y="11915"/>
                    </a:lnTo>
                    <a:lnTo>
                      <a:pt x="18833" y="11788"/>
                    </a:lnTo>
                    <a:lnTo>
                      <a:pt x="18897" y="11788"/>
                    </a:lnTo>
                    <a:lnTo>
                      <a:pt x="18983" y="11915"/>
                    </a:lnTo>
                    <a:lnTo>
                      <a:pt x="19069" y="11788"/>
                    </a:lnTo>
                    <a:lnTo>
                      <a:pt x="18983" y="11692"/>
                    </a:lnTo>
                    <a:lnTo>
                      <a:pt x="19069" y="11565"/>
                    </a:lnTo>
                    <a:lnTo>
                      <a:pt x="18983" y="11437"/>
                    </a:lnTo>
                    <a:lnTo>
                      <a:pt x="19069" y="11437"/>
                    </a:lnTo>
                    <a:lnTo>
                      <a:pt x="19069" y="11342"/>
                    </a:lnTo>
                    <a:lnTo>
                      <a:pt x="18983" y="11437"/>
                    </a:lnTo>
                    <a:lnTo>
                      <a:pt x="18833" y="11437"/>
                    </a:lnTo>
                    <a:lnTo>
                      <a:pt x="18897" y="11342"/>
                    </a:lnTo>
                    <a:lnTo>
                      <a:pt x="18833" y="11342"/>
                    </a:lnTo>
                    <a:lnTo>
                      <a:pt x="18747" y="11437"/>
                    </a:lnTo>
                    <a:lnTo>
                      <a:pt x="18511" y="11437"/>
                    </a:lnTo>
                    <a:lnTo>
                      <a:pt x="18511" y="11342"/>
                    </a:lnTo>
                    <a:lnTo>
                      <a:pt x="18425" y="11342"/>
                    </a:lnTo>
                    <a:lnTo>
                      <a:pt x="18425" y="11214"/>
                    </a:lnTo>
                    <a:lnTo>
                      <a:pt x="18340" y="11214"/>
                    </a:lnTo>
                    <a:lnTo>
                      <a:pt x="18189" y="11342"/>
                    </a:lnTo>
                    <a:lnTo>
                      <a:pt x="18104" y="11342"/>
                    </a:lnTo>
                    <a:lnTo>
                      <a:pt x="18104" y="11437"/>
                    </a:lnTo>
                    <a:lnTo>
                      <a:pt x="17954" y="11565"/>
                    </a:lnTo>
                    <a:lnTo>
                      <a:pt x="18018" y="11565"/>
                    </a:lnTo>
                    <a:lnTo>
                      <a:pt x="18018" y="11692"/>
                    </a:lnTo>
                    <a:lnTo>
                      <a:pt x="17868" y="11692"/>
                    </a:lnTo>
                    <a:lnTo>
                      <a:pt x="17782" y="11788"/>
                    </a:lnTo>
                    <a:lnTo>
                      <a:pt x="17718" y="11692"/>
                    </a:lnTo>
                    <a:lnTo>
                      <a:pt x="17632" y="11437"/>
                    </a:lnTo>
                    <a:lnTo>
                      <a:pt x="17632" y="11342"/>
                    </a:lnTo>
                    <a:lnTo>
                      <a:pt x="17482" y="11342"/>
                    </a:lnTo>
                    <a:lnTo>
                      <a:pt x="17482" y="11214"/>
                    </a:lnTo>
                    <a:lnTo>
                      <a:pt x="17396" y="11342"/>
                    </a:lnTo>
                    <a:lnTo>
                      <a:pt x="17396" y="11214"/>
                    </a:lnTo>
                    <a:lnTo>
                      <a:pt x="17396" y="11342"/>
                    </a:lnTo>
                    <a:lnTo>
                      <a:pt x="17310" y="11214"/>
                    </a:lnTo>
                    <a:lnTo>
                      <a:pt x="17310" y="11087"/>
                    </a:lnTo>
                    <a:lnTo>
                      <a:pt x="17224" y="10991"/>
                    </a:lnTo>
                    <a:lnTo>
                      <a:pt x="17160" y="10991"/>
                    </a:lnTo>
                    <a:lnTo>
                      <a:pt x="17160" y="10864"/>
                    </a:lnTo>
                    <a:lnTo>
                      <a:pt x="17074" y="10736"/>
                    </a:lnTo>
                    <a:lnTo>
                      <a:pt x="17160" y="10736"/>
                    </a:lnTo>
                    <a:lnTo>
                      <a:pt x="17160" y="10386"/>
                    </a:lnTo>
                    <a:lnTo>
                      <a:pt x="17310" y="10513"/>
                    </a:lnTo>
                    <a:lnTo>
                      <a:pt x="17546" y="10513"/>
                    </a:lnTo>
                    <a:lnTo>
                      <a:pt x="17546" y="10163"/>
                    </a:lnTo>
                    <a:lnTo>
                      <a:pt x="17632" y="9908"/>
                    </a:lnTo>
                    <a:lnTo>
                      <a:pt x="17718" y="9781"/>
                    </a:lnTo>
                    <a:lnTo>
                      <a:pt x="17782" y="9781"/>
                    </a:lnTo>
                    <a:lnTo>
                      <a:pt x="17868" y="9685"/>
                    </a:lnTo>
                    <a:lnTo>
                      <a:pt x="17954" y="9685"/>
                    </a:lnTo>
                    <a:lnTo>
                      <a:pt x="17954" y="9430"/>
                    </a:lnTo>
                    <a:lnTo>
                      <a:pt x="18018" y="9335"/>
                    </a:lnTo>
                    <a:lnTo>
                      <a:pt x="18018" y="9207"/>
                    </a:lnTo>
                    <a:lnTo>
                      <a:pt x="18104" y="9080"/>
                    </a:lnTo>
                    <a:lnTo>
                      <a:pt x="18189" y="9080"/>
                    </a:lnTo>
                    <a:lnTo>
                      <a:pt x="18189" y="9207"/>
                    </a:lnTo>
                    <a:lnTo>
                      <a:pt x="18275" y="9207"/>
                    </a:lnTo>
                    <a:lnTo>
                      <a:pt x="18275" y="9080"/>
                    </a:lnTo>
                    <a:lnTo>
                      <a:pt x="18340" y="9207"/>
                    </a:lnTo>
                    <a:lnTo>
                      <a:pt x="18511" y="9335"/>
                    </a:lnTo>
                    <a:lnTo>
                      <a:pt x="18576" y="9430"/>
                    </a:lnTo>
                    <a:lnTo>
                      <a:pt x="18511" y="9430"/>
                    </a:lnTo>
                    <a:lnTo>
                      <a:pt x="18511" y="9558"/>
                    </a:lnTo>
                    <a:lnTo>
                      <a:pt x="18425" y="9685"/>
                    </a:lnTo>
                    <a:lnTo>
                      <a:pt x="18425" y="9781"/>
                    </a:lnTo>
                    <a:lnTo>
                      <a:pt x="18340" y="9781"/>
                    </a:lnTo>
                    <a:lnTo>
                      <a:pt x="18340" y="9908"/>
                    </a:lnTo>
                    <a:lnTo>
                      <a:pt x="18425" y="10035"/>
                    </a:lnTo>
                    <a:lnTo>
                      <a:pt x="18425" y="10163"/>
                    </a:lnTo>
                    <a:lnTo>
                      <a:pt x="18340" y="10163"/>
                    </a:lnTo>
                    <a:lnTo>
                      <a:pt x="18425" y="10258"/>
                    </a:lnTo>
                    <a:lnTo>
                      <a:pt x="18511" y="10258"/>
                    </a:lnTo>
                    <a:lnTo>
                      <a:pt x="18576" y="10163"/>
                    </a:lnTo>
                    <a:lnTo>
                      <a:pt x="18511" y="10258"/>
                    </a:lnTo>
                    <a:lnTo>
                      <a:pt x="18511" y="10386"/>
                    </a:lnTo>
                    <a:lnTo>
                      <a:pt x="18425" y="10386"/>
                    </a:lnTo>
                    <a:lnTo>
                      <a:pt x="18340" y="10513"/>
                    </a:lnTo>
                    <a:lnTo>
                      <a:pt x="18275" y="10513"/>
                    </a:lnTo>
                    <a:lnTo>
                      <a:pt x="18340" y="10609"/>
                    </a:lnTo>
                    <a:lnTo>
                      <a:pt x="18511" y="10609"/>
                    </a:lnTo>
                    <a:lnTo>
                      <a:pt x="18511" y="10513"/>
                    </a:lnTo>
                    <a:lnTo>
                      <a:pt x="18661" y="10386"/>
                    </a:lnTo>
                    <a:lnTo>
                      <a:pt x="18576" y="10258"/>
                    </a:lnTo>
                    <a:lnTo>
                      <a:pt x="18661" y="10163"/>
                    </a:lnTo>
                    <a:lnTo>
                      <a:pt x="18833" y="10035"/>
                    </a:lnTo>
                    <a:lnTo>
                      <a:pt x="18897" y="10035"/>
                    </a:lnTo>
                    <a:lnTo>
                      <a:pt x="18897" y="9908"/>
                    </a:lnTo>
                    <a:lnTo>
                      <a:pt x="18983" y="9908"/>
                    </a:lnTo>
                    <a:lnTo>
                      <a:pt x="19069" y="9781"/>
                    </a:lnTo>
                    <a:lnTo>
                      <a:pt x="19133" y="9908"/>
                    </a:lnTo>
                    <a:lnTo>
                      <a:pt x="19219" y="9908"/>
                    </a:lnTo>
                    <a:lnTo>
                      <a:pt x="19369" y="9685"/>
                    </a:lnTo>
                    <a:lnTo>
                      <a:pt x="19369" y="9781"/>
                    </a:lnTo>
                    <a:lnTo>
                      <a:pt x="19541" y="9685"/>
                    </a:lnTo>
                    <a:lnTo>
                      <a:pt x="20570" y="8729"/>
                    </a:lnTo>
                    <a:lnTo>
                      <a:pt x="20656" y="8028"/>
                    </a:lnTo>
                    <a:lnTo>
                      <a:pt x="20957" y="7678"/>
                    </a:lnTo>
                    <a:lnTo>
                      <a:pt x="20957" y="7423"/>
                    </a:lnTo>
                    <a:lnTo>
                      <a:pt x="21128" y="7423"/>
                    </a:lnTo>
                    <a:lnTo>
                      <a:pt x="21128" y="6945"/>
                    </a:lnTo>
                    <a:lnTo>
                      <a:pt x="21042" y="6945"/>
                    </a:lnTo>
                    <a:lnTo>
                      <a:pt x="21042" y="6499"/>
                    </a:lnTo>
                    <a:lnTo>
                      <a:pt x="20957" y="6372"/>
                    </a:lnTo>
                    <a:lnTo>
                      <a:pt x="20957" y="6244"/>
                    </a:lnTo>
                    <a:lnTo>
                      <a:pt x="20892" y="6117"/>
                    </a:lnTo>
                    <a:lnTo>
                      <a:pt x="20892" y="6021"/>
                    </a:lnTo>
                    <a:lnTo>
                      <a:pt x="20957" y="6021"/>
                    </a:lnTo>
                    <a:lnTo>
                      <a:pt x="20957" y="5766"/>
                    </a:lnTo>
                    <a:lnTo>
                      <a:pt x="21042" y="5671"/>
                    </a:lnTo>
                    <a:lnTo>
                      <a:pt x="21128" y="5671"/>
                    </a:lnTo>
                    <a:lnTo>
                      <a:pt x="21214" y="5766"/>
                    </a:lnTo>
                    <a:lnTo>
                      <a:pt x="21514" y="5766"/>
                    </a:lnTo>
                    <a:lnTo>
                      <a:pt x="21514" y="5543"/>
                    </a:lnTo>
                    <a:lnTo>
                      <a:pt x="21450" y="5416"/>
                    </a:lnTo>
                    <a:lnTo>
                      <a:pt x="21514" y="5288"/>
                    </a:lnTo>
                    <a:lnTo>
                      <a:pt x="21514" y="4365"/>
                    </a:lnTo>
                    <a:lnTo>
                      <a:pt x="21450" y="4365"/>
                    </a:lnTo>
                    <a:lnTo>
                      <a:pt x="21514" y="4365"/>
                    </a:lnTo>
                    <a:lnTo>
                      <a:pt x="21514" y="4237"/>
                    </a:lnTo>
                    <a:lnTo>
                      <a:pt x="21450" y="4110"/>
                    </a:lnTo>
                    <a:lnTo>
                      <a:pt x="21514" y="4014"/>
                    </a:lnTo>
                    <a:lnTo>
                      <a:pt x="21600" y="4014"/>
                    </a:lnTo>
                    <a:lnTo>
                      <a:pt x="21600" y="3759"/>
                    </a:lnTo>
                    <a:lnTo>
                      <a:pt x="21514" y="375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3" name="Freeform 106"/>
              <p:cNvSpPr/>
              <p:nvPr/>
            </p:nvSpPr>
            <p:spPr>
              <a:xfrm>
                <a:off x="9065297" y="2867055"/>
                <a:ext cx="58387" cy="121798"/>
              </a:xfrm>
              <a:custGeom>
                <a:avLst/>
                <a:gdLst/>
                <a:ahLst/>
                <a:cxnLst>
                  <a:cxn ang="0">
                    <a:pos x="wd2" y="hd2"/>
                  </a:cxn>
                  <a:cxn ang="5400000">
                    <a:pos x="wd2" y="hd2"/>
                  </a:cxn>
                  <a:cxn ang="10800000">
                    <a:pos x="wd2" y="hd2"/>
                  </a:cxn>
                  <a:cxn ang="16200000">
                    <a:pos x="wd2" y="hd2"/>
                  </a:cxn>
                </a:cxnLst>
                <a:rect l="0" t="0" r="r" b="b"/>
                <a:pathLst>
                  <a:path w="21600" h="21600" extrusionOk="0">
                    <a:moveTo>
                      <a:pt x="18720" y="1371"/>
                    </a:moveTo>
                    <a:lnTo>
                      <a:pt x="15840" y="0"/>
                    </a:lnTo>
                    <a:lnTo>
                      <a:pt x="13680" y="0"/>
                    </a:lnTo>
                    <a:lnTo>
                      <a:pt x="13680" y="1371"/>
                    </a:lnTo>
                    <a:lnTo>
                      <a:pt x="10800" y="1371"/>
                    </a:lnTo>
                    <a:lnTo>
                      <a:pt x="7920" y="2743"/>
                    </a:lnTo>
                    <a:lnTo>
                      <a:pt x="5040" y="3771"/>
                    </a:lnTo>
                    <a:lnTo>
                      <a:pt x="5040" y="5143"/>
                    </a:lnTo>
                    <a:lnTo>
                      <a:pt x="2880" y="7886"/>
                    </a:lnTo>
                    <a:lnTo>
                      <a:pt x="0" y="10286"/>
                    </a:lnTo>
                    <a:lnTo>
                      <a:pt x="0" y="14057"/>
                    </a:lnTo>
                    <a:lnTo>
                      <a:pt x="2880" y="15429"/>
                    </a:lnTo>
                    <a:lnTo>
                      <a:pt x="2880" y="16800"/>
                    </a:lnTo>
                    <a:lnTo>
                      <a:pt x="5040" y="16800"/>
                    </a:lnTo>
                    <a:lnTo>
                      <a:pt x="5040" y="17829"/>
                    </a:lnTo>
                    <a:lnTo>
                      <a:pt x="7920" y="17829"/>
                    </a:lnTo>
                    <a:lnTo>
                      <a:pt x="10800" y="19200"/>
                    </a:lnTo>
                    <a:lnTo>
                      <a:pt x="10800" y="21600"/>
                    </a:lnTo>
                    <a:lnTo>
                      <a:pt x="13680" y="21600"/>
                    </a:lnTo>
                    <a:lnTo>
                      <a:pt x="13680" y="16800"/>
                    </a:lnTo>
                    <a:lnTo>
                      <a:pt x="15840" y="14057"/>
                    </a:lnTo>
                    <a:lnTo>
                      <a:pt x="15840" y="12686"/>
                    </a:lnTo>
                    <a:lnTo>
                      <a:pt x="18720" y="12686"/>
                    </a:lnTo>
                    <a:lnTo>
                      <a:pt x="15840" y="12686"/>
                    </a:lnTo>
                    <a:lnTo>
                      <a:pt x="18720" y="10286"/>
                    </a:lnTo>
                    <a:lnTo>
                      <a:pt x="18720" y="8914"/>
                    </a:lnTo>
                    <a:lnTo>
                      <a:pt x="15840" y="7886"/>
                    </a:lnTo>
                    <a:lnTo>
                      <a:pt x="18720" y="6514"/>
                    </a:lnTo>
                    <a:lnTo>
                      <a:pt x="18720" y="2743"/>
                    </a:lnTo>
                    <a:lnTo>
                      <a:pt x="21600" y="2743"/>
                    </a:lnTo>
                    <a:lnTo>
                      <a:pt x="21600" y="1371"/>
                    </a:lnTo>
                    <a:lnTo>
                      <a:pt x="18720" y="13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4" name="Freeform 107"/>
              <p:cNvSpPr/>
              <p:nvPr/>
            </p:nvSpPr>
            <p:spPr>
              <a:xfrm>
                <a:off x="6268639" y="3499237"/>
                <a:ext cx="338637" cy="293859"/>
              </a:xfrm>
              <a:custGeom>
                <a:avLst/>
                <a:gdLst/>
                <a:ahLst/>
                <a:cxnLst>
                  <a:cxn ang="0">
                    <a:pos x="wd2" y="hd2"/>
                  </a:cxn>
                  <a:cxn ang="5400000">
                    <a:pos x="wd2" y="hd2"/>
                  </a:cxn>
                  <a:cxn ang="10800000">
                    <a:pos x="wd2" y="hd2"/>
                  </a:cxn>
                  <a:cxn ang="16200000">
                    <a:pos x="wd2" y="hd2"/>
                  </a:cxn>
                </a:cxnLst>
                <a:rect l="0" t="0" r="r" b="b"/>
                <a:pathLst>
                  <a:path w="21600" h="21600" extrusionOk="0">
                    <a:moveTo>
                      <a:pt x="5586" y="2558"/>
                    </a:moveTo>
                    <a:lnTo>
                      <a:pt x="5586" y="2132"/>
                    </a:lnTo>
                    <a:lnTo>
                      <a:pt x="6083" y="2132"/>
                    </a:lnTo>
                    <a:lnTo>
                      <a:pt x="6455" y="1563"/>
                    </a:lnTo>
                    <a:lnTo>
                      <a:pt x="7821" y="0"/>
                    </a:lnTo>
                    <a:lnTo>
                      <a:pt x="8317" y="426"/>
                    </a:lnTo>
                    <a:lnTo>
                      <a:pt x="8814" y="0"/>
                    </a:lnTo>
                    <a:lnTo>
                      <a:pt x="8814" y="1563"/>
                    </a:lnTo>
                    <a:lnTo>
                      <a:pt x="9186" y="2132"/>
                    </a:lnTo>
                    <a:lnTo>
                      <a:pt x="9683" y="2132"/>
                    </a:lnTo>
                    <a:lnTo>
                      <a:pt x="10179" y="1563"/>
                    </a:lnTo>
                    <a:lnTo>
                      <a:pt x="10676" y="2132"/>
                    </a:lnTo>
                    <a:lnTo>
                      <a:pt x="12041" y="2132"/>
                    </a:lnTo>
                    <a:lnTo>
                      <a:pt x="12910" y="3126"/>
                    </a:lnTo>
                    <a:lnTo>
                      <a:pt x="13407" y="3126"/>
                    </a:lnTo>
                    <a:lnTo>
                      <a:pt x="13779" y="3695"/>
                    </a:lnTo>
                    <a:lnTo>
                      <a:pt x="14772" y="3695"/>
                    </a:lnTo>
                    <a:lnTo>
                      <a:pt x="15269" y="4121"/>
                    </a:lnTo>
                    <a:lnTo>
                      <a:pt x="16634" y="4121"/>
                    </a:lnTo>
                    <a:lnTo>
                      <a:pt x="18000" y="2558"/>
                    </a:lnTo>
                    <a:lnTo>
                      <a:pt x="19862" y="2558"/>
                    </a:lnTo>
                    <a:lnTo>
                      <a:pt x="19862" y="3126"/>
                    </a:lnTo>
                    <a:lnTo>
                      <a:pt x="21600" y="3126"/>
                    </a:lnTo>
                    <a:lnTo>
                      <a:pt x="19862" y="5258"/>
                    </a:lnTo>
                    <a:lnTo>
                      <a:pt x="19862" y="13216"/>
                    </a:lnTo>
                    <a:lnTo>
                      <a:pt x="21228" y="14779"/>
                    </a:lnTo>
                    <a:lnTo>
                      <a:pt x="20234" y="15774"/>
                    </a:lnTo>
                    <a:lnTo>
                      <a:pt x="19862" y="16342"/>
                    </a:lnTo>
                    <a:lnTo>
                      <a:pt x="20234" y="16342"/>
                    </a:lnTo>
                    <a:lnTo>
                      <a:pt x="19366" y="16342"/>
                    </a:lnTo>
                    <a:lnTo>
                      <a:pt x="18869" y="16768"/>
                    </a:lnTo>
                    <a:lnTo>
                      <a:pt x="18372" y="16768"/>
                    </a:lnTo>
                    <a:lnTo>
                      <a:pt x="18372" y="17337"/>
                    </a:lnTo>
                    <a:lnTo>
                      <a:pt x="18000" y="17905"/>
                    </a:lnTo>
                    <a:lnTo>
                      <a:pt x="17503" y="18474"/>
                    </a:lnTo>
                    <a:lnTo>
                      <a:pt x="17503" y="19468"/>
                    </a:lnTo>
                    <a:lnTo>
                      <a:pt x="15641" y="21600"/>
                    </a:lnTo>
                    <a:lnTo>
                      <a:pt x="13407" y="19468"/>
                    </a:lnTo>
                    <a:lnTo>
                      <a:pt x="12910" y="19468"/>
                    </a:lnTo>
                    <a:lnTo>
                      <a:pt x="12910" y="18900"/>
                    </a:lnTo>
                    <a:lnTo>
                      <a:pt x="12414" y="18474"/>
                    </a:lnTo>
                    <a:lnTo>
                      <a:pt x="5090" y="13642"/>
                    </a:lnTo>
                    <a:lnTo>
                      <a:pt x="4593" y="13642"/>
                    </a:lnTo>
                    <a:lnTo>
                      <a:pt x="5090" y="11511"/>
                    </a:lnTo>
                    <a:lnTo>
                      <a:pt x="5090" y="11084"/>
                    </a:lnTo>
                    <a:lnTo>
                      <a:pt x="6455" y="9521"/>
                    </a:lnTo>
                    <a:lnTo>
                      <a:pt x="6455" y="8953"/>
                    </a:lnTo>
                    <a:lnTo>
                      <a:pt x="7448" y="8953"/>
                    </a:lnTo>
                    <a:lnTo>
                      <a:pt x="7448" y="8384"/>
                    </a:lnTo>
                    <a:lnTo>
                      <a:pt x="7821" y="7816"/>
                    </a:lnTo>
                    <a:lnTo>
                      <a:pt x="7821" y="6821"/>
                    </a:lnTo>
                    <a:lnTo>
                      <a:pt x="7448" y="6253"/>
                    </a:lnTo>
                    <a:lnTo>
                      <a:pt x="7821" y="6253"/>
                    </a:lnTo>
                    <a:lnTo>
                      <a:pt x="7448" y="6253"/>
                    </a:lnTo>
                    <a:lnTo>
                      <a:pt x="6952" y="5826"/>
                    </a:lnTo>
                    <a:lnTo>
                      <a:pt x="6952" y="5258"/>
                    </a:lnTo>
                    <a:lnTo>
                      <a:pt x="6455" y="4689"/>
                    </a:lnTo>
                    <a:lnTo>
                      <a:pt x="6455" y="3695"/>
                    </a:lnTo>
                    <a:lnTo>
                      <a:pt x="6083" y="3695"/>
                    </a:lnTo>
                    <a:lnTo>
                      <a:pt x="6083" y="3126"/>
                    </a:lnTo>
                    <a:lnTo>
                      <a:pt x="5586" y="2558"/>
                    </a:lnTo>
                    <a:close/>
                    <a:moveTo>
                      <a:pt x="0" y="13642"/>
                    </a:moveTo>
                    <a:lnTo>
                      <a:pt x="1862" y="13642"/>
                    </a:lnTo>
                    <a:lnTo>
                      <a:pt x="0" y="1364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5" name="Freeform 108"/>
              <p:cNvSpPr/>
              <p:nvPr/>
            </p:nvSpPr>
            <p:spPr>
              <a:xfrm>
                <a:off x="6204414" y="3534035"/>
                <a:ext cx="186835" cy="166263"/>
              </a:xfrm>
              <a:custGeom>
                <a:avLst/>
                <a:gdLst/>
                <a:ahLst/>
                <a:cxnLst>
                  <a:cxn ang="0">
                    <a:pos x="wd2" y="hd2"/>
                  </a:cxn>
                  <a:cxn ang="5400000">
                    <a:pos x="wd2" y="hd2"/>
                  </a:cxn>
                  <a:cxn ang="10800000">
                    <a:pos x="wd2" y="hd2"/>
                  </a:cxn>
                  <a:cxn ang="16200000">
                    <a:pos x="wd2" y="hd2"/>
                  </a:cxn>
                </a:cxnLst>
                <a:rect l="0" t="0" r="r" b="b"/>
                <a:pathLst>
                  <a:path w="21600" h="21600" extrusionOk="0">
                    <a:moveTo>
                      <a:pt x="16650" y="15823"/>
                    </a:moveTo>
                    <a:lnTo>
                      <a:pt x="16650" y="15070"/>
                    </a:lnTo>
                    <a:lnTo>
                      <a:pt x="19125" y="12307"/>
                    </a:lnTo>
                    <a:lnTo>
                      <a:pt x="19125" y="11302"/>
                    </a:lnTo>
                    <a:lnTo>
                      <a:pt x="20925" y="11302"/>
                    </a:lnTo>
                    <a:lnTo>
                      <a:pt x="20925" y="10298"/>
                    </a:lnTo>
                    <a:lnTo>
                      <a:pt x="21600" y="9293"/>
                    </a:lnTo>
                    <a:lnTo>
                      <a:pt x="21600" y="7535"/>
                    </a:lnTo>
                    <a:lnTo>
                      <a:pt x="20925" y="6530"/>
                    </a:lnTo>
                    <a:lnTo>
                      <a:pt x="21600" y="6530"/>
                    </a:lnTo>
                    <a:lnTo>
                      <a:pt x="20925" y="6530"/>
                    </a:lnTo>
                    <a:lnTo>
                      <a:pt x="20025" y="5777"/>
                    </a:lnTo>
                    <a:lnTo>
                      <a:pt x="20025" y="4772"/>
                    </a:lnTo>
                    <a:lnTo>
                      <a:pt x="19125" y="3767"/>
                    </a:lnTo>
                    <a:lnTo>
                      <a:pt x="19125" y="2009"/>
                    </a:lnTo>
                    <a:lnTo>
                      <a:pt x="18450" y="2009"/>
                    </a:lnTo>
                    <a:lnTo>
                      <a:pt x="18450" y="1005"/>
                    </a:lnTo>
                    <a:lnTo>
                      <a:pt x="17550" y="0"/>
                    </a:lnTo>
                    <a:lnTo>
                      <a:pt x="16650" y="1005"/>
                    </a:lnTo>
                    <a:lnTo>
                      <a:pt x="15750" y="1005"/>
                    </a:lnTo>
                    <a:lnTo>
                      <a:pt x="15075" y="2009"/>
                    </a:lnTo>
                    <a:lnTo>
                      <a:pt x="14175" y="1005"/>
                    </a:lnTo>
                    <a:lnTo>
                      <a:pt x="13275" y="1005"/>
                    </a:lnTo>
                    <a:lnTo>
                      <a:pt x="12600" y="2009"/>
                    </a:lnTo>
                    <a:lnTo>
                      <a:pt x="10800" y="2009"/>
                    </a:lnTo>
                    <a:lnTo>
                      <a:pt x="10800" y="2763"/>
                    </a:lnTo>
                    <a:lnTo>
                      <a:pt x="9225" y="2763"/>
                    </a:lnTo>
                    <a:lnTo>
                      <a:pt x="9225" y="2009"/>
                    </a:lnTo>
                    <a:lnTo>
                      <a:pt x="6750" y="2009"/>
                    </a:lnTo>
                    <a:lnTo>
                      <a:pt x="5850" y="1005"/>
                    </a:lnTo>
                    <a:lnTo>
                      <a:pt x="5850" y="3767"/>
                    </a:lnTo>
                    <a:lnTo>
                      <a:pt x="4950" y="3767"/>
                    </a:lnTo>
                    <a:lnTo>
                      <a:pt x="4950" y="7535"/>
                    </a:lnTo>
                    <a:lnTo>
                      <a:pt x="5850" y="8540"/>
                    </a:lnTo>
                    <a:lnTo>
                      <a:pt x="5850" y="9293"/>
                    </a:lnTo>
                    <a:lnTo>
                      <a:pt x="4275" y="11302"/>
                    </a:lnTo>
                    <a:lnTo>
                      <a:pt x="2475" y="13060"/>
                    </a:lnTo>
                    <a:lnTo>
                      <a:pt x="900" y="15823"/>
                    </a:lnTo>
                    <a:lnTo>
                      <a:pt x="900" y="18837"/>
                    </a:lnTo>
                    <a:lnTo>
                      <a:pt x="0" y="20595"/>
                    </a:lnTo>
                    <a:lnTo>
                      <a:pt x="0" y="21600"/>
                    </a:lnTo>
                    <a:lnTo>
                      <a:pt x="900" y="21600"/>
                    </a:lnTo>
                    <a:lnTo>
                      <a:pt x="1575" y="20595"/>
                    </a:lnTo>
                    <a:lnTo>
                      <a:pt x="2475" y="21600"/>
                    </a:lnTo>
                    <a:lnTo>
                      <a:pt x="3375" y="20595"/>
                    </a:lnTo>
                    <a:lnTo>
                      <a:pt x="4275" y="20595"/>
                    </a:lnTo>
                    <a:lnTo>
                      <a:pt x="4950" y="19591"/>
                    </a:lnTo>
                    <a:lnTo>
                      <a:pt x="15750" y="19591"/>
                    </a:lnTo>
                    <a:lnTo>
                      <a:pt x="16650" y="158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6" name="Freeform 109"/>
              <p:cNvSpPr/>
              <p:nvPr/>
            </p:nvSpPr>
            <p:spPr>
              <a:xfrm>
                <a:off x="5721764" y="3332975"/>
                <a:ext cx="418430" cy="251327"/>
              </a:xfrm>
              <a:custGeom>
                <a:avLst/>
                <a:gdLst/>
                <a:ahLst/>
                <a:cxnLst>
                  <a:cxn ang="0">
                    <a:pos x="wd2" y="hd2"/>
                  </a:cxn>
                  <a:cxn ang="5400000">
                    <a:pos x="wd2" y="hd2"/>
                  </a:cxn>
                  <a:cxn ang="10800000">
                    <a:pos x="wd2" y="hd2"/>
                  </a:cxn>
                  <a:cxn ang="16200000">
                    <a:pos x="wd2" y="hd2"/>
                  </a:cxn>
                </a:cxnLst>
                <a:rect l="0" t="0" r="r" b="b"/>
                <a:pathLst>
                  <a:path w="21600" h="21600" extrusionOk="0">
                    <a:moveTo>
                      <a:pt x="13764" y="0"/>
                    </a:moveTo>
                    <a:lnTo>
                      <a:pt x="13764" y="665"/>
                    </a:lnTo>
                    <a:lnTo>
                      <a:pt x="14166" y="1329"/>
                    </a:lnTo>
                    <a:lnTo>
                      <a:pt x="14467" y="2492"/>
                    </a:lnTo>
                    <a:lnTo>
                      <a:pt x="15271" y="3822"/>
                    </a:lnTo>
                    <a:lnTo>
                      <a:pt x="14869" y="4320"/>
                    </a:lnTo>
                    <a:lnTo>
                      <a:pt x="14869" y="6314"/>
                    </a:lnTo>
                    <a:lnTo>
                      <a:pt x="15572" y="6314"/>
                    </a:lnTo>
                    <a:lnTo>
                      <a:pt x="15572" y="5649"/>
                    </a:lnTo>
                    <a:lnTo>
                      <a:pt x="15974" y="5649"/>
                    </a:lnTo>
                    <a:lnTo>
                      <a:pt x="16376" y="6314"/>
                    </a:lnTo>
                    <a:lnTo>
                      <a:pt x="15974" y="6314"/>
                    </a:lnTo>
                    <a:lnTo>
                      <a:pt x="15974" y="6812"/>
                    </a:lnTo>
                    <a:lnTo>
                      <a:pt x="16376" y="7477"/>
                    </a:lnTo>
                    <a:lnTo>
                      <a:pt x="17481" y="7477"/>
                    </a:lnTo>
                    <a:lnTo>
                      <a:pt x="17481" y="8142"/>
                    </a:lnTo>
                    <a:lnTo>
                      <a:pt x="17883" y="8142"/>
                    </a:lnTo>
                    <a:lnTo>
                      <a:pt x="18184" y="8640"/>
                    </a:lnTo>
                    <a:lnTo>
                      <a:pt x="17883" y="9305"/>
                    </a:lnTo>
                    <a:lnTo>
                      <a:pt x="18184" y="9969"/>
                    </a:lnTo>
                    <a:lnTo>
                      <a:pt x="18586" y="9969"/>
                    </a:lnTo>
                    <a:lnTo>
                      <a:pt x="18586" y="10634"/>
                    </a:lnTo>
                    <a:lnTo>
                      <a:pt x="18988" y="9969"/>
                    </a:lnTo>
                    <a:lnTo>
                      <a:pt x="19390" y="10634"/>
                    </a:lnTo>
                    <a:lnTo>
                      <a:pt x="19390" y="11132"/>
                    </a:lnTo>
                    <a:lnTo>
                      <a:pt x="19691" y="11797"/>
                    </a:lnTo>
                    <a:lnTo>
                      <a:pt x="20093" y="12462"/>
                    </a:lnTo>
                    <a:lnTo>
                      <a:pt x="20093" y="12960"/>
                    </a:lnTo>
                    <a:lnTo>
                      <a:pt x="20796" y="12960"/>
                    </a:lnTo>
                    <a:lnTo>
                      <a:pt x="21198" y="13625"/>
                    </a:lnTo>
                    <a:lnTo>
                      <a:pt x="20796" y="13625"/>
                    </a:lnTo>
                    <a:lnTo>
                      <a:pt x="21198" y="14289"/>
                    </a:lnTo>
                    <a:lnTo>
                      <a:pt x="21198" y="14788"/>
                    </a:lnTo>
                    <a:lnTo>
                      <a:pt x="21600" y="14788"/>
                    </a:lnTo>
                    <a:lnTo>
                      <a:pt x="21600" y="15452"/>
                    </a:lnTo>
                    <a:lnTo>
                      <a:pt x="21198" y="14788"/>
                    </a:lnTo>
                    <a:lnTo>
                      <a:pt x="20796" y="14788"/>
                    </a:lnTo>
                    <a:lnTo>
                      <a:pt x="20495" y="15452"/>
                    </a:lnTo>
                    <a:lnTo>
                      <a:pt x="19691" y="15452"/>
                    </a:lnTo>
                    <a:lnTo>
                      <a:pt x="19390" y="14788"/>
                    </a:lnTo>
                    <a:lnTo>
                      <a:pt x="18184" y="14788"/>
                    </a:lnTo>
                    <a:lnTo>
                      <a:pt x="17883" y="15452"/>
                    </a:lnTo>
                    <a:lnTo>
                      <a:pt x="15572" y="15452"/>
                    </a:lnTo>
                    <a:lnTo>
                      <a:pt x="15271" y="16117"/>
                    </a:lnTo>
                    <a:lnTo>
                      <a:pt x="13362" y="16117"/>
                    </a:lnTo>
                    <a:lnTo>
                      <a:pt x="13060" y="16782"/>
                    </a:lnTo>
                    <a:lnTo>
                      <a:pt x="13060" y="17280"/>
                    </a:lnTo>
                    <a:lnTo>
                      <a:pt x="13362" y="17280"/>
                    </a:lnTo>
                    <a:lnTo>
                      <a:pt x="10750" y="17280"/>
                    </a:lnTo>
                    <a:lnTo>
                      <a:pt x="10448" y="16782"/>
                    </a:lnTo>
                    <a:lnTo>
                      <a:pt x="10047" y="16782"/>
                    </a:lnTo>
                    <a:lnTo>
                      <a:pt x="9645" y="16117"/>
                    </a:lnTo>
                    <a:lnTo>
                      <a:pt x="9343" y="16117"/>
                    </a:lnTo>
                    <a:lnTo>
                      <a:pt x="8941" y="15452"/>
                    </a:lnTo>
                    <a:lnTo>
                      <a:pt x="7434" y="15452"/>
                    </a:lnTo>
                    <a:lnTo>
                      <a:pt x="7434" y="16782"/>
                    </a:lnTo>
                    <a:lnTo>
                      <a:pt x="7033" y="16782"/>
                    </a:lnTo>
                    <a:lnTo>
                      <a:pt x="7033" y="18609"/>
                    </a:lnTo>
                    <a:lnTo>
                      <a:pt x="6731" y="18609"/>
                    </a:lnTo>
                    <a:lnTo>
                      <a:pt x="6731" y="19108"/>
                    </a:lnTo>
                    <a:lnTo>
                      <a:pt x="6329" y="18609"/>
                    </a:lnTo>
                    <a:lnTo>
                      <a:pt x="5224" y="18609"/>
                    </a:lnTo>
                    <a:lnTo>
                      <a:pt x="4420" y="19108"/>
                    </a:lnTo>
                    <a:lnTo>
                      <a:pt x="4119" y="19108"/>
                    </a:lnTo>
                    <a:lnTo>
                      <a:pt x="3717" y="19772"/>
                    </a:lnTo>
                    <a:lnTo>
                      <a:pt x="3014" y="21600"/>
                    </a:lnTo>
                    <a:lnTo>
                      <a:pt x="3014" y="20437"/>
                    </a:lnTo>
                    <a:lnTo>
                      <a:pt x="2210" y="20437"/>
                    </a:lnTo>
                    <a:lnTo>
                      <a:pt x="2210" y="19772"/>
                    </a:lnTo>
                    <a:lnTo>
                      <a:pt x="1808" y="19108"/>
                    </a:lnTo>
                    <a:lnTo>
                      <a:pt x="1507" y="17945"/>
                    </a:lnTo>
                    <a:lnTo>
                      <a:pt x="1105" y="17280"/>
                    </a:lnTo>
                    <a:lnTo>
                      <a:pt x="703" y="16782"/>
                    </a:lnTo>
                    <a:lnTo>
                      <a:pt x="402" y="16782"/>
                    </a:lnTo>
                    <a:lnTo>
                      <a:pt x="402" y="12960"/>
                    </a:lnTo>
                    <a:lnTo>
                      <a:pt x="0" y="12462"/>
                    </a:lnTo>
                    <a:lnTo>
                      <a:pt x="402" y="12462"/>
                    </a:lnTo>
                    <a:lnTo>
                      <a:pt x="703" y="11797"/>
                    </a:lnTo>
                    <a:lnTo>
                      <a:pt x="1105" y="11132"/>
                    </a:lnTo>
                    <a:lnTo>
                      <a:pt x="1507" y="9969"/>
                    </a:lnTo>
                    <a:lnTo>
                      <a:pt x="1507" y="9305"/>
                    </a:lnTo>
                    <a:lnTo>
                      <a:pt x="1808" y="9305"/>
                    </a:lnTo>
                    <a:lnTo>
                      <a:pt x="1808" y="8640"/>
                    </a:lnTo>
                    <a:lnTo>
                      <a:pt x="2210" y="8640"/>
                    </a:lnTo>
                    <a:lnTo>
                      <a:pt x="2210" y="9305"/>
                    </a:lnTo>
                    <a:lnTo>
                      <a:pt x="3315" y="9305"/>
                    </a:lnTo>
                    <a:lnTo>
                      <a:pt x="3315" y="8142"/>
                    </a:lnTo>
                    <a:lnTo>
                      <a:pt x="3717" y="8142"/>
                    </a:lnTo>
                    <a:lnTo>
                      <a:pt x="4119" y="8640"/>
                    </a:lnTo>
                    <a:lnTo>
                      <a:pt x="4119" y="9305"/>
                    </a:lnTo>
                    <a:lnTo>
                      <a:pt x="4420" y="8640"/>
                    </a:lnTo>
                    <a:lnTo>
                      <a:pt x="4822" y="8640"/>
                    </a:lnTo>
                    <a:lnTo>
                      <a:pt x="5224" y="8142"/>
                    </a:lnTo>
                    <a:lnTo>
                      <a:pt x="5626" y="8142"/>
                    </a:lnTo>
                    <a:lnTo>
                      <a:pt x="6731" y="7477"/>
                    </a:lnTo>
                    <a:lnTo>
                      <a:pt x="7033" y="7477"/>
                    </a:lnTo>
                    <a:lnTo>
                      <a:pt x="7434" y="6812"/>
                    </a:lnTo>
                    <a:lnTo>
                      <a:pt x="7836" y="6812"/>
                    </a:lnTo>
                    <a:lnTo>
                      <a:pt x="7836" y="6314"/>
                    </a:lnTo>
                    <a:lnTo>
                      <a:pt x="7434" y="6314"/>
                    </a:lnTo>
                    <a:lnTo>
                      <a:pt x="7434" y="4985"/>
                    </a:lnTo>
                    <a:lnTo>
                      <a:pt x="8138" y="4985"/>
                    </a:lnTo>
                    <a:lnTo>
                      <a:pt x="8540" y="5649"/>
                    </a:lnTo>
                    <a:lnTo>
                      <a:pt x="9343" y="5649"/>
                    </a:lnTo>
                    <a:lnTo>
                      <a:pt x="10047" y="4985"/>
                    </a:lnTo>
                    <a:lnTo>
                      <a:pt x="10448" y="4985"/>
                    </a:lnTo>
                    <a:lnTo>
                      <a:pt x="10448" y="4320"/>
                    </a:lnTo>
                    <a:lnTo>
                      <a:pt x="10750" y="4320"/>
                    </a:lnTo>
                    <a:lnTo>
                      <a:pt x="10448" y="3822"/>
                    </a:lnTo>
                    <a:lnTo>
                      <a:pt x="10750" y="3822"/>
                    </a:lnTo>
                    <a:lnTo>
                      <a:pt x="10750" y="3157"/>
                    </a:lnTo>
                    <a:lnTo>
                      <a:pt x="11152" y="2492"/>
                    </a:lnTo>
                    <a:lnTo>
                      <a:pt x="11553" y="2492"/>
                    </a:lnTo>
                    <a:lnTo>
                      <a:pt x="11553" y="1994"/>
                    </a:lnTo>
                    <a:lnTo>
                      <a:pt x="11855" y="1994"/>
                    </a:lnTo>
                    <a:lnTo>
                      <a:pt x="11855" y="1329"/>
                    </a:lnTo>
                    <a:lnTo>
                      <a:pt x="12257" y="665"/>
                    </a:lnTo>
                    <a:lnTo>
                      <a:pt x="13362" y="665"/>
                    </a:lnTo>
                    <a:lnTo>
                      <a:pt x="13764"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7" name="Freeform 110"/>
              <p:cNvSpPr/>
              <p:nvPr/>
            </p:nvSpPr>
            <p:spPr>
              <a:xfrm>
                <a:off x="5556340" y="2665993"/>
                <a:ext cx="496276" cy="417589"/>
              </a:xfrm>
              <a:custGeom>
                <a:avLst/>
                <a:gdLst/>
                <a:ahLst/>
                <a:cxnLst>
                  <a:cxn ang="0">
                    <a:pos x="wd2" y="hd2"/>
                  </a:cxn>
                  <a:cxn ang="5400000">
                    <a:pos x="wd2" y="hd2"/>
                  </a:cxn>
                  <a:cxn ang="10800000">
                    <a:pos x="wd2" y="hd2"/>
                  </a:cxn>
                  <a:cxn ang="16200000">
                    <a:pos x="wd2" y="hd2"/>
                  </a:cxn>
                </a:cxnLst>
                <a:rect l="0" t="0" r="r" b="b"/>
                <a:pathLst>
                  <a:path w="21600" h="21600" extrusionOk="0">
                    <a:moveTo>
                      <a:pt x="20075" y="21600"/>
                    </a:moveTo>
                    <a:lnTo>
                      <a:pt x="20075" y="20800"/>
                    </a:lnTo>
                    <a:lnTo>
                      <a:pt x="21600" y="20800"/>
                    </a:lnTo>
                    <a:lnTo>
                      <a:pt x="21007" y="6000"/>
                    </a:lnTo>
                    <a:lnTo>
                      <a:pt x="20668" y="5200"/>
                    </a:lnTo>
                    <a:lnTo>
                      <a:pt x="20668" y="4500"/>
                    </a:lnTo>
                    <a:lnTo>
                      <a:pt x="21007" y="4100"/>
                    </a:lnTo>
                    <a:lnTo>
                      <a:pt x="21007" y="3800"/>
                    </a:lnTo>
                    <a:lnTo>
                      <a:pt x="20668" y="3400"/>
                    </a:lnTo>
                    <a:lnTo>
                      <a:pt x="21007" y="2600"/>
                    </a:lnTo>
                    <a:lnTo>
                      <a:pt x="21007" y="1900"/>
                    </a:lnTo>
                    <a:lnTo>
                      <a:pt x="20668" y="1900"/>
                    </a:lnTo>
                    <a:lnTo>
                      <a:pt x="20329" y="1500"/>
                    </a:lnTo>
                    <a:lnTo>
                      <a:pt x="20075" y="1900"/>
                    </a:lnTo>
                    <a:lnTo>
                      <a:pt x="19144" y="1500"/>
                    </a:lnTo>
                    <a:lnTo>
                      <a:pt x="18805" y="1500"/>
                    </a:lnTo>
                    <a:lnTo>
                      <a:pt x="18212" y="1200"/>
                    </a:lnTo>
                    <a:lnTo>
                      <a:pt x="18212" y="800"/>
                    </a:lnTo>
                    <a:lnTo>
                      <a:pt x="17534" y="400"/>
                    </a:lnTo>
                    <a:lnTo>
                      <a:pt x="15078" y="400"/>
                    </a:lnTo>
                    <a:lnTo>
                      <a:pt x="14400" y="800"/>
                    </a:lnTo>
                    <a:lnTo>
                      <a:pt x="14061" y="1200"/>
                    </a:lnTo>
                    <a:lnTo>
                      <a:pt x="14061" y="1500"/>
                    </a:lnTo>
                    <a:lnTo>
                      <a:pt x="13807" y="1900"/>
                    </a:lnTo>
                    <a:lnTo>
                      <a:pt x="13807" y="2600"/>
                    </a:lnTo>
                    <a:lnTo>
                      <a:pt x="14061" y="3000"/>
                    </a:lnTo>
                    <a:lnTo>
                      <a:pt x="14061" y="3800"/>
                    </a:lnTo>
                    <a:lnTo>
                      <a:pt x="13807" y="4100"/>
                    </a:lnTo>
                    <a:lnTo>
                      <a:pt x="13807" y="4500"/>
                    </a:lnTo>
                    <a:lnTo>
                      <a:pt x="13129" y="4900"/>
                    </a:lnTo>
                    <a:lnTo>
                      <a:pt x="12198" y="4900"/>
                    </a:lnTo>
                    <a:lnTo>
                      <a:pt x="11944" y="4100"/>
                    </a:lnTo>
                    <a:lnTo>
                      <a:pt x="11266" y="3800"/>
                    </a:lnTo>
                    <a:lnTo>
                      <a:pt x="10673" y="3400"/>
                    </a:lnTo>
                    <a:lnTo>
                      <a:pt x="9741" y="3000"/>
                    </a:lnTo>
                    <a:lnTo>
                      <a:pt x="8132" y="3000"/>
                    </a:lnTo>
                    <a:lnTo>
                      <a:pt x="7539" y="1900"/>
                    </a:lnTo>
                    <a:lnTo>
                      <a:pt x="7539" y="1500"/>
                    </a:lnTo>
                    <a:lnTo>
                      <a:pt x="7200" y="1200"/>
                    </a:lnTo>
                    <a:lnTo>
                      <a:pt x="6268" y="800"/>
                    </a:lnTo>
                    <a:lnTo>
                      <a:pt x="5929" y="400"/>
                    </a:lnTo>
                    <a:lnTo>
                      <a:pt x="3134" y="400"/>
                    </a:lnTo>
                    <a:lnTo>
                      <a:pt x="2795" y="0"/>
                    </a:lnTo>
                    <a:lnTo>
                      <a:pt x="2456" y="0"/>
                    </a:lnTo>
                    <a:lnTo>
                      <a:pt x="2456" y="1500"/>
                    </a:lnTo>
                    <a:lnTo>
                      <a:pt x="1525" y="1900"/>
                    </a:lnTo>
                    <a:lnTo>
                      <a:pt x="1525" y="2300"/>
                    </a:lnTo>
                    <a:lnTo>
                      <a:pt x="932" y="2300"/>
                    </a:lnTo>
                    <a:lnTo>
                      <a:pt x="593" y="2600"/>
                    </a:lnTo>
                    <a:lnTo>
                      <a:pt x="593" y="3000"/>
                    </a:lnTo>
                    <a:lnTo>
                      <a:pt x="932" y="3400"/>
                    </a:lnTo>
                    <a:lnTo>
                      <a:pt x="932" y="4100"/>
                    </a:lnTo>
                    <a:lnTo>
                      <a:pt x="593" y="4100"/>
                    </a:lnTo>
                    <a:lnTo>
                      <a:pt x="593" y="4500"/>
                    </a:lnTo>
                    <a:lnTo>
                      <a:pt x="0" y="4500"/>
                    </a:lnTo>
                    <a:lnTo>
                      <a:pt x="0" y="5200"/>
                    </a:lnTo>
                    <a:lnTo>
                      <a:pt x="339" y="5600"/>
                    </a:lnTo>
                    <a:lnTo>
                      <a:pt x="339" y="8200"/>
                    </a:lnTo>
                    <a:lnTo>
                      <a:pt x="593" y="8600"/>
                    </a:lnTo>
                    <a:lnTo>
                      <a:pt x="339" y="9300"/>
                    </a:lnTo>
                    <a:lnTo>
                      <a:pt x="339" y="9700"/>
                    </a:lnTo>
                    <a:lnTo>
                      <a:pt x="593" y="10100"/>
                    </a:lnTo>
                    <a:lnTo>
                      <a:pt x="593" y="10400"/>
                    </a:lnTo>
                    <a:lnTo>
                      <a:pt x="339" y="10400"/>
                    </a:lnTo>
                    <a:lnTo>
                      <a:pt x="0" y="10800"/>
                    </a:lnTo>
                    <a:lnTo>
                      <a:pt x="0" y="11200"/>
                    </a:lnTo>
                    <a:lnTo>
                      <a:pt x="339" y="11900"/>
                    </a:lnTo>
                    <a:lnTo>
                      <a:pt x="593" y="12300"/>
                    </a:lnTo>
                    <a:lnTo>
                      <a:pt x="593" y="12700"/>
                    </a:lnTo>
                    <a:lnTo>
                      <a:pt x="932" y="13000"/>
                    </a:lnTo>
                    <a:lnTo>
                      <a:pt x="932" y="13800"/>
                    </a:lnTo>
                    <a:lnTo>
                      <a:pt x="1271" y="14100"/>
                    </a:lnTo>
                    <a:lnTo>
                      <a:pt x="2456" y="14100"/>
                    </a:lnTo>
                    <a:lnTo>
                      <a:pt x="2795" y="14500"/>
                    </a:lnTo>
                    <a:lnTo>
                      <a:pt x="3134" y="15300"/>
                    </a:lnTo>
                    <a:lnTo>
                      <a:pt x="3473" y="15600"/>
                    </a:lnTo>
                    <a:lnTo>
                      <a:pt x="5929" y="16400"/>
                    </a:lnTo>
                    <a:lnTo>
                      <a:pt x="6268" y="16700"/>
                    </a:lnTo>
                    <a:lnTo>
                      <a:pt x="9064" y="15300"/>
                    </a:lnTo>
                    <a:lnTo>
                      <a:pt x="2007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8" name="Freeform 111"/>
              <p:cNvSpPr/>
              <p:nvPr/>
            </p:nvSpPr>
            <p:spPr>
              <a:xfrm>
                <a:off x="5490167" y="2530663"/>
                <a:ext cx="122611" cy="222329"/>
              </a:xfrm>
              <a:custGeom>
                <a:avLst/>
                <a:gdLst/>
                <a:ahLst/>
                <a:cxnLst>
                  <a:cxn ang="0">
                    <a:pos x="wd2" y="hd2"/>
                  </a:cxn>
                  <a:cxn ang="5400000">
                    <a:pos x="wd2" y="hd2"/>
                  </a:cxn>
                  <a:cxn ang="10800000">
                    <a:pos x="wd2" y="hd2"/>
                  </a:cxn>
                  <a:cxn ang="16200000">
                    <a:pos x="wd2" y="hd2"/>
                  </a:cxn>
                </a:cxnLst>
                <a:rect l="0" t="0" r="r" b="b"/>
                <a:pathLst>
                  <a:path w="21600" h="21600" extrusionOk="0">
                    <a:moveTo>
                      <a:pt x="11657" y="21600"/>
                    </a:moveTo>
                    <a:lnTo>
                      <a:pt x="14057" y="21600"/>
                    </a:lnTo>
                    <a:lnTo>
                      <a:pt x="14057" y="20849"/>
                    </a:lnTo>
                    <a:lnTo>
                      <a:pt x="15429" y="20849"/>
                    </a:lnTo>
                    <a:lnTo>
                      <a:pt x="15429" y="19534"/>
                    </a:lnTo>
                    <a:lnTo>
                      <a:pt x="14057" y="18783"/>
                    </a:lnTo>
                    <a:lnTo>
                      <a:pt x="14057" y="18031"/>
                    </a:lnTo>
                    <a:lnTo>
                      <a:pt x="15429" y="17468"/>
                    </a:lnTo>
                    <a:lnTo>
                      <a:pt x="17829" y="17468"/>
                    </a:lnTo>
                    <a:lnTo>
                      <a:pt x="17829" y="16717"/>
                    </a:lnTo>
                    <a:lnTo>
                      <a:pt x="21600" y="15965"/>
                    </a:lnTo>
                    <a:lnTo>
                      <a:pt x="21600" y="13148"/>
                    </a:lnTo>
                    <a:lnTo>
                      <a:pt x="20571" y="13148"/>
                    </a:lnTo>
                    <a:lnTo>
                      <a:pt x="19200" y="12584"/>
                    </a:lnTo>
                    <a:lnTo>
                      <a:pt x="19200" y="11833"/>
                    </a:lnTo>
                    <a:lnTo>
                      <a:pt x="17829" y="11833"/>
                    </a:lnTo>
                    <a:lnTo>
                      <a:pt x="17829" y="12584"/>
                    </a:lnTo>
                    <a:lnTo>
                      <a:pt x="16800" y="11833"/>
                    </a:lnTo>
                    <a:lnTo>
                      <a:pt x="15429" y="11833"/>
                    </a:lnTo>
                    <a:lnTo>
                      <a:pt x="13029" y="10518"/>
                    </a:lnTo>
                    <a:lnTo>
                      <a:pt x="14057" y="9767"/>
                    </a:lnTo>
                    <a:lnTo>
                      <a:pt x="17829" y="7701"/>
                    </a:lnTo>
                    <a:lnTo>
                      <a:pt x="17829" y="6950"/>
                    </a:lnTo>
                    <a:lnTo>
                      <a:pt x="19200" y="6950"/>
                    </a:lnTo>
                    <a:lnTo>
                      <a:pt x="17829" y="6198"/>
                    </a:lnTo>
                    <a:lnTo>
                      <a:pt x="17829" y="5635"/>
                    </a:lnTo>
                    <a:lnTo>
                      <a:pt x="16800" y="4883"/>
                    </a:lnTo>
                    <a:lnTo>
                      <a:pt x="15429" y="4132"/>
                    </a:lnTo>
                    <a:lnTo>
                      <a:pt x="15429" y="3569"/>
                    </a:lnTo>
                    <a:lnTo>
                      <a:pt x="16800" y="2817"/>
                    </a:lnTo>
                    <a:lnTo>
                      <a:pt x="17829" y="1315"/>
                    </a:lnTo>
                    <a:lnTo>
                      <a:pt x="17829" y="751"/>
                    </a:lnTo>
                    <a:lnTo>
                      <a:pt x="15429" y="2066"/>
                    </a:lnTo>
                    <a:lnTo>
                      <a:pt x="14057" y="2066"/>
                    </a:lnTo>
                    <a:lnTo>
                      <a:pt x="13029" y="1315"/>
                    </a:lnTo>
                    <a:lnTo>
                      <a:pt x="13029" y="751"/>
                    </a:lnTo>
                    <a:lnTo>
                      <a:pt x="11657" y="0"/>
                    </a:lnTo>
                    <a:lnTo>
                      <a:pt x="10286" y="0"/>
                    </a:lnTo>
                    <a:lnTo>
                      <a:pt x="10286" y="751"/>
                    </a:lnTo>
                    <a:lnTo>
                      <a:pt x="10286" y="0"/>
                    </a:lnTo>
                    <a:lnTo>
                      <a:pt x="8914" y="751"/>
                    </a:lnTo>
                    <a:lnTo>
                      <a:pt x="6514" y="751"/>
                    </a:lnTo>
                    <a:lnTo>
                      <a:pt x="5143" y="1315"/>
                    </a:lnTo>
                    <a:lnTo>
                      <a:pt x="5143" y="4132"/>
                    </a:lnTo>
                    <a:lnTo>
                      <a:pt x="4114" y="5635"/>
                    </a:lnTo>
                    <a:lnTo>
                      <a:pt x="4114" y="6198"/>
                    </a:lnTo>
                    <a:lnTo>
                      <a:pt x="5143" y="6198"/>
                    </a:lnTo>
                    <a:lnTo>
                      <a:pt x="5143" y="6950"/>
                    </a:lnTo>
                    <a:lnTo>
                      <a:pt x="4114" y="6950"/>
                    </a:lnTo>
                    <a:lnTo>
                      <a:pt x="5143" y="7701"/>
                    </a:lnTo>
                    <a:lnTo>
                      <a:pt x="4114" y="7701"/>
                    </a:lnTo>
                    <a:lnTo>
                      <a:pt x="4114" y="9016"/>
                    </a:lnTo>
                    <a:lnTo>
                      <a:pt x="1371" y="10518"/>
                    </a:lnTo>
                    <a:lnTo>
                      <a:pt x="0" y="11833"/>
                    </a:lnTo>
                    <a:lnTo>
                      <a:pt x="1371" y="12584"/>
                    </a:lnTo>
                    <a:lnTo>
                      <a:pt x="1371" y="13148"/>
                    </a:lnTo>
                    <a:lnTo>
                      <a:pt x="2743" y="13148"/>
                    </a:lnTo>
                    <a:lnTo>
                      <a:pt x="4114" y="13899"/>
                    </a:lnTo>
                    <a:lnTo>
                      <a:pt x="4114" y="14650"/>
                    </a:lnTo>
                    <a:lnTo>
                      <a:pt x="5143" y="15402"/>
                    </a:lnTo>
                    <a:lnTo>
                      <a:pt x="6514" y="15402"/>
                    </a:lnTo>
                    <a:lnTo>
                      <a:pt x="8914" y="15965"/>
                    </a:lnTo>
                    <a:lnTo>
                      <a:pt x="11657" y="21600"/>
                    </a:lnTo>
                    <a:close/>
                    <a:moveTo>
                      <a:pt x="16800" y="11082"/>
                    </a:moveTo>
                    <a:lnTo>
                      <a:pt x="19200" y="11082"/>
                    </a:lnTo>
                    <a:lnTo>
                      <a:pt x="17829" y="11833"/>
                    </a:lnTo>
                    <a:lnTo>
                      <a:pt x="16800" y="1108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19" name="Freeform 112"/>
              <p:cNvSpPr/>
              <p:nvPr/>
            </p:nvSpPr>
            <p:spPr>
              <a:xfrm>
                <a:off x="4993895" y="2538397"/>
                <a:ext cx="642239" cy="558720"/>
              </a:xfrm>
              <a:custGeom>
                <a:avLst/>
                <a:gdLst/>
                <a:ahLst/>
                <a:cxnLst>
                  <a:cxn ang="0">
                    <a:pos x="wd2" y="hd2"/>
                  </a:cxn>
                  <a:cxn ang="5400000">
                    <a:pos x="wd2" y="hd2"/>
                  </a:cxn>
                  <a:cxn ang="10800000">
                    <a:pos x="wd2" y="hd2"/>
                  </a:cxn>
                  <a:cxn ang="16200000">
                    <a:pos x="wd2" y="hd2"/>
                  </a:cxn>
                </a:cxnLst>
                <a:rect l="0" t="0" r="r" b="b"/>
                <a:pathLst>
                  <a:path w="21600" h="21600" extrusionOk="0">
                    <a:moveTo>
                      <a:pt x="21600" y="16592"/>
                    </a:moveTo>
                    <a:lnTo>
                      <a:pt x="21338" y="16368"/>
                    </a:lnTo>
                    <a:lnTo>
                      <a:pt x="21076" y="15770"/>
                    </a:lnTo>
                    <a:lnTo>
                      <a:pt x="20815" y="15471"/>
                    </a:lnTo>
                    <a:lnTo>
                      <a:pt x="19898" y="15471"/>
                    </a:lnTo>
                    <a:lnTo>
                      <a:pt x="19636" y="15247"/>
                    </a:lnTo>
                    <a:lnTo>
                      <a:pt x="19636" y="14649"/>
                    </a:lnTo>
                    <a:lnTo>
                      <a:pt x="19375" y="14425"/>
                    </a:lnTo>
                    <a:lnTo>
                      <a:pt x="19375" y="14126"/>
                    </a:lnTo>
                    <a:lnTo>
                      <a:pt x="19178" y="13827"/>
                    </a:lnTo>
                    <a:lnTo>
                      <a:pt x="18916" y="13304"/>
                    </a:lnTo>
                    <a:lnTo>
                      <a:pt x="18916" y="13005"/>
                    </a:lnTo>
                    <a:lnTo>
                      <a:pt x="19178" y="12706"/>
                    </a:lnTo>
                    <a:lnTo>
                      <a:pt x="19375" y="12706"/>
                    </a:lnTo>
                    <a:lnTo>
                      <a:pt x="19375" y="12482"/>
                    </a:lnTo>
                    <a:lnTo>
                      <a:pt x="19178" y="12183"/>
                    </a:lnTo>
                    <a:lnTo>
                      <a:pt x="19178" y="11884"/>
                    </a:lnTo>
                    <a:lnTo>
                      <a:pt x="19375" y="11361"/>
                    </a:lnTo>
                    <a:lnTo>
                      <a:pt x="19178" y="11062"/>
                    </a:lnTo>
                    <a:lnTo>
                      <a:pt x="19178" y="9118"/>
                    </a:lnTo>
                    <a:lnTo>
                      <a:pt x="18916" y="8819"/>
                    </a:lnTo>
                    <a:lnTo>
                      <a:pt x="18916" y="8296"/>
                    </a:lnTo>
                    <a:lnTo>
                      <a:pt x="18393" y="6054"/>
                    </a:lnTo>
                    <a:lnTo>
                      <a:pt x="17935" y="5830"/>
                    </a:lnTo>
                    <a:lnTo>
                      <a:pt x="17673" y="5830"/>
                    </a:lnTo>
                    <a:lnTo>
                      <a:pt x="17476" y="5531"/>
                    </a:lnTo>
                    <a:lnTo>
                      <a:pt x="17476" y="5232"/>
                    </a:lnTo>
                    <a:lnTo>
                      <a:pt x="17215" y="4933"/>
                    </a:lnTo>
                    <a:lnTo>
                      <a:pt x="16953" y="4933"/>
                    </a:lnTo>
                    <a:lnTo>
                      <a:pt x="16953" y="4709"/>
                    </a:lnTo>
                    <a:lnTo>
                      <a:pt x="16691" y="4410"/>
                    </a:lnTo>
                    <a:lnTo>
                      <a:pt x="16953" y="3887"/>
                    </a:lnTo>
                    <a:lnTo>
                      <a:pt x="17476" y="3289"/>
                    </a:lnTo>
                    <a:lnTo>
                      <a:pt x="17476" y="2765"/>
                    </a:lnTo>
                    <a:lnTo>
                      <a:pt x="17673" y="2765"/>
                    </a:lnTo>
                    <a:lnTo>
                      <a:pt x="17476" y="2466"/>
                    </a:lnTo>
                    <a:lnTo>
                      <a:pt x="17673" y="2466"/>
                    </a:lnTo>
                    <a:lnTo>
                      <a:pt x="17673" y="2167"/>
                    </a:lnTo>
                    <a:lnTo>
                      <a:pt x="17476" y="2167"/>
                    </a:lnTo>
                    <a:lnTo>
                      <a:pt x="17476" y="1943"/>
                    </a:lnTo>
                    <a:lnTo>
                      <a:pt x="17673" y="1345"/>
                    </a:lnTo>
                    <a:lnTo>
                      <a:pt x="17673" y="224"/>
                    </a:lnTo>
                    <a:lnTo>
                      <a:pt x="17215" y="224"/>
                    </a:lnTo>
                    <a:lnTo>
                      <a:pt x="16691" y="523"/>
                    </a:lnTo>
                    <a:lnTo>
                      <a:pt x="16495" y="224"/>
                    </a:lnTo>
                    <a:lnTo>
                      <a:pt x="16233" y="0"/>
                    </a:lnTo>
                    <a:lnTo>
                      <a:pt x="16233" y="224"/>
                    </a:lnTo>
                    <a:lnTo>
                      <a:pt x="15513" y="224"/>
                    </a:lnTo>
                    <a:lnTo>
                      <a:pt x="15513" y="0"/>
                    </a:lnTo>
                    <a:lnTo>
                      <a:pt x="15251" y="0"/>
                    </a:lnTo>
                    <a:lnTo>
                      <a:pt x="15251" y="224"/>
                    </a:lnTo>
                    <a:lnTo>
                      <a:pt x="15055" y="224"/>
                    </a:lnTo>
                    <a:lnTo>
                      <a:pt x="14793" y="523"/>
                    </a:lnTo>
                    <a:lnTo>
                      <a:pt x="14073" y="523"/>
                    </a:lnTo>
                    <a:lnTo>
                      <a:pt x="14073" y="224"/>
                    </a:lnTo>
                    <a:lnTo>
                      <a:pt x="12633" y="224"/>
                    </a:lnTo>
                    <a:lnTo>
                      <a:pt x="12633" y="523"/>
                    </a:lnTo>
                    <a:lnTo>
                      <a:pt x="12109" y="523"/>
                    </a:lnTo>
                    <a:lnTo>
                      <a:pt x="11847" y="822"/>
                    </a:lnTo>
                    <a:lnTo>
                      <a:pt x="11651" y="822"/>
                    </a:lnTo>
                    <a:lnTo>
                      <a:pt x="11389" y="523"/>
                    </a:lnTo>
                    <a:lnTo>
                      <a:pt x="11127" y="523"/>
                    </a:lnTo>
                    <a:lnTo>
                      <a:pt x="10669" y="822"/>
                    </a:lnTo>
                    <a:lnTo>
                      <a:pt x="10407" y="523"/>
                    </a:lnTo>
                    <a:lnTo>
                      <a:pt x="9949" y="1121"/>
                    </a:lnTo>
                    <a:lnTo>
                      <a:pt x="9425" y="1121"/>
                    </a:lnTo>
                    <a:lnTo>
                      <a:pt x="9229" y="1345"/>
                    </a:lnTo>
                    <a:lnTo>
                      <a:pt x="9229" y="1644"/>
                    </a:lnTo>
                    <a:lnTo>
                      <a:pt x="8247" y="1644"/>
                    </a:lnTo>
                    <a:lnTo>
                      <a:pt x="7985" y="1943"/>
                    </a:lnTo>
                    <a:lnTo>
                      <a:pt x="7724" y="2167"/>
                    </a:lnTo>
                    <a:lnTo>
                      <a:pt x="7724" y="2466"/>
                    </a:lnTo>
                    <a:lnTo>
                      <a:pt x="7004" y="2466"/>
                    </a:lnTo>
                    <a:lnTo>
                      <a:pt x="7265" y="2765"/>
                    </a:lnTo>
                    <a:lnTo>
                      <a:pt x="7265" y="3887"/>
                    </a:lnTo>
                    <a:lnTo>
                      <a:pt x="7527" y="4111"/>
                    </a:lnTo>
                    <a:lnTo>
                      <a:pt x="7527" y="4933"/>
                    </a:lnTo>
                    <a:lnTo>
                      <a:pt x="7724" y="5232"/>
                    </a:lnTo>
                    <a:lnTo>
                      <a:pt x="7724" y="5531"/>
                    </a:lnTo>
                    <a:lnTo>
                      <a:pt x="7985" y="5830"/>
                    </a:lnTo>
                    <a:lnTo>
                      <a:pt x="8247" y="5830"/>
                    </a:lnTo>
                    <a:lnTo>
                      <a:pt x="7985" y="6054"/>
                    </a:lnTo>
                    <a:lnTo>
                      <a:pt x="7985" y="6353"/>
                    </a:lnTo>
                    <a:lnTo>
                      <a:pt x="6545" y="6353"/>
                    </a:lnTo>
                    <a:lnTo>
                      <a:pt x="5825" y="7175"/>
                    </a:lnTo>
                    <a:lnTo>
                      <a:pt x="5825" y="7773"/>
                    </a:lnTo>
                    <a:lnTo>
                      <a:pt x="5105" y="8296"/>
                    </a:lnTo>
                    <a:lnTo>
                      <a:pt x="3862" y="9118"/>
                    </a:lnTo>
                    <a:lnTo>
                      <a:pt x="2880" y="9716"/>
                    </a:lnTo>
                    <a:lnTo>
                      <a:pt x="1702" y="9716"/>
                    </a:lnTo>
                    <a:lnTo>
                      <a:pt x="982" y="9940"/>
                    </a:lnTo>
                    <a:lnTo>
                      <a:pt x="458" y="10538"/>
                    </a:lnTo>
                    <a:lnTo>
                      <a:pt x="0" y="10763"/>
                    </a:lnTo>
                    <a:lnTo>
                      <a:pt x="0" y="11884"/>
                    </a:lnTo>
                    <a:lnTo>
                      <a:pt x="3862" y="14649"/>
                    </a:lnTo>
                    <a:lnTo>
                      <a:pt x="10931" y="19657"/>
                    </a:lnTo>
                    <a:lnTo>
                      <a:pt x="11127" y="20180"/>
                    </a:lnTo>
                    <a:lnTo>
                      <a:pt x="11651" y="20180"/>
                    </a:lnTo>
                    <a:lnTo>
                      <a:pt x="12109" y="20479"/>
                    </a:lnTo>
                    <a:lnTo>
                      <a:pt x="12371" y="20778"/>
                    </a:lnTo>
                    <a:lnTo>
                      <a:pt x="12633" y="20778"/>
                    </a:lnTo>
                    <a:lnTo>
                      <a:pt x="12633" y="21600"/>
                    </a:lnTo>
                    <a:lnTo>
                      <a:pt x="13811" y="21600"/>
                    </a:lnTo>
                    <a:lnTo>
                      <a:pt x="15513" y="21077"/>
                    </a:lnTo>
                    <a:lnTo>
                      <a:pt x="16691" y="19956"/>
                    </a:lnTo>
                    <a:lnTo>
                      <a:pt x="21600" y="1659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0" name="Freeform 113"/>
              <p:cNvSpPr/>
              <p:nvPr/>
            </p:nvSpPr>
            <p:spPr>
              <a:xfrm>
                <a:off x="4863498" y="2573194"/>
                <a:ext cx="375614" cy="264861"/>
              </a:xfrm>
              <a:custGeom>
                <a:avLst/>
                <a:gdLst/>
                <a:ahLst/>
                <a:cxnLst>
                  <a:cxn ang="0">
                    <a:pos x="wd2" y="hd2"/>
                  </a:cxn>
                  <a:cxn ang="5400000">
                    <a:pos x="wd2" y="hd2"/>
                  </a:cxn>
                  <a:cxn ang="10800000">
                    <a:pos x="wd2" y="hd2"/>
                  </a:cxn>
                  <a:cxn ang="16200000">
                    <a:pos x="wd2" y="hd2"/>
                  </a:cxn>
                </a:cxnLst>
                <a:rect l="0" t="0" r="r" b="b"/>
                <a:pathLst>
                  <a:path w="21600" h="21600" extrusionOk="0">
                    <a:moveTo>
                      <a:pt x="7498" y="21600"/>
                    </a:moveTo>
                    <a:lnTo>
                      <a:pt x="7498" y="19866"/>
                    </a:lnTo>
                    <a:lnTo>
                      <a:pt x="8282" y="19393"/>
                    </a:lnTo>
                    <a:lnTo>
                      <a:pt x="9177" y="18131"/>
                    </a:lnTo>
                    <a:lnTo>
                      <a:pt x="10408" y="17658"/>
                    </a:lnTo>
                    <a:lnTo>
                      <a:pt x="12423" y="17658"/>
                    </a:lnTo>
                    <a:lnTo>
                      <a:pt x="14102" y="16397"/>
                    </a:lnTo>
                    <a:lnTo>
                      <a:pt x="16228" y="14663"/>
                    </a:lnTo>
                    <a:lnTo>
                      <a:pt x="17459" y="13559"/>
                    </a:lnTo>
                    <a:lnTo>
                      <a:pt x="17459" y="12298"/>
                    </a:lnTo>
                    <a:lnTo>
                      <a:pt x="18690" y="10564"/>
                    </a:lnTo>
                    <a:lnTo>
                      <a:pt x="21152" y="10564"/>
                    </a:lnTo>
                    <a:lnTo>
                      <a:pt x="21152" y="9933"/>
                    </a:lnTo>
                    <a:lnTo>
                      <a:pt x="21600" y="9460"/>
                    </a:lnTo>
                    <a:lnTo>
                      <a:pt x="21152" y="9460"/>
                    </a:lnTo>
                    <a:lnTo>
                      <a:pt x="20705" y="8829"/>
                    </a:lnTo>
                    <a:lnTo>
                      <a:pt x="20705" y="8199"/>
                    </a:lnTo>
                    <a:lnTo>
                      <a:pt x="20369" y="7568"/>
                    </a:lnTo>
                    <a:lnTo>
                      <a:pt x="20369" y="5834"/>
                    </a:lnTo>
                    <a:lnTo>
                      <a:pt x="19921" y="5361"/>
                    </a:lnTo>
                    <a:lnTo>
                      <a:pt x="19921" y="2996"/>
                    </a:lnTo>
                    <a:lnTo>
                      <a:pt x="19474" y="2365"/>
                    </a:lnTo>
                    <a:lnTo>
                      <a:pt x="18242" y="2365"/>
                    </a:lnTo>
                    <a:lnTo>
                      <a:pt x="17907" y="1734"/>
                    </a:lnTo>
                    <a:lnTo>
                      <a:pt x="17459" y="1734"/>
                    </a:lnTo>
                    <a:lnTo>
                      <a:pt x="17011" y="2365"/>
                    </a:lnTo>
                    <a:lnTo>
                      <a:pt x="16228" y="1734"/>
                    </a:lnTo>
                    <a:lnTo>
                      <a:pt x="15780" y="1734"/>
                    </a:lnTo>
                    <a:lnTo>
                      <a:pt x="15333" y="2365"/>
                    </a:lnTo>
                    <a:lnTo>
                      <a:pt x="14549" y="2365"/>
                    </a:lnTo>
                    <a:lnTo>
                      <a:pt x="14102" y="1261"/>
                    </a:lnTo>
                    <a:lnTo>
                      <a:pt x="13766" y="1261"/>
                    </a:lnTo>
                    <a:lnTo>
                      <a:pt x="13766" y="0"/>
                    </a:lnTo>
                    <a:lnTo>
                      <a:pt x="13318" y="631"/>
                    </a:lnTo>
                    <a:lnTo>
                      <a:pt x="12870" y="631"/>
                    </a:lnTo>
                    <a:lnTo>
                      <a:pt x="12423" y="1261"/>
                    </a:lnTo>
                    <a:lnTo>
                      <a:pt x="12423" y="2365"/>
                    </a:lnTo>
                    <a:lnTo>
                      <a:pt x="12087" y="2996"/>
                    </a:lnTo>
                    <a:lnTo>
                      <a:pt x="12087" y="4099"/>
                    </a:lnTo>
                    <a:lnTo>
                      <a:pt x="10856" y="5834"/>
                    </a:lnTo>
                    <a:lnTo>
                      <a:pt x="10408" y="5834"/>
                    </a:lnTo>
                    <a:lnTo>
                      <a:pt x="9625" y="6464"/>
                    </a:lnTo>
                    <a:lnTo>
                      <a:pt x="9177" y="7095"/>
                    </a:lnTo>
                    <a:lnTo>
                      <a:pt x="8282" y="7568"/>
                    </a:lnTo>
                    <a:lnTo>
                      <a:pt x="7946" y="7568"/>
                    </a:lnTo>
                    <a:lnTo>
                      <a:pt x="7498" y="8199"/>
                    </a:lnTo>
                    <a:lnTo>
                      <a:pt x="6715" y="8829"/>
                    </a:lnTo>
                    <a:lnTo>
                      <a:pt x="7051" y="9933"/>
                    </a:lnTo>
                    <a:lnTo>
                      <a:pt x="7051" y="10564"/>
                    </a:lnTo>
                    <a:lnTo>
                      <a:pt x="6267" y="11194"/>
                    </a:lnTo>
                    <a:lnTo>
                      <a:pt x="5820" y="12298"/>
                    </a:lnTo>
                    <a:lnTo>
                      <a:pt x="5820" y="12928"/>
                    </a:lnTo>
                    <a:lnTo>
                      <a:pt x="6267" y="14032"/>
                    </a:lnTo>
                    <a:lnTo>
                      <a:pt x="5820" y="14663"/>
                    </a:lnTo>
                    <a:lnTo>
                      <a:pt x="6267" y="15293"/>
                    </a:lnTo>
                    <a:lnTo>
                      <a:pt x="6267" y="15766"/>
                    </a:lnTo>
                    <a:lnTo>
                      <a:pt x="5036" y="17658"/>
                    </a:lnTo>
                    <a:lnTo>
                      <a:pt x="4589" y="18131"/>
                    </a:lnTo>
                    <a:lnTo>
                      <a:pt x="4141" y="18762"/>
                    </a:lnTo>
                    <a:lnTo>
                      <a:pt x="3805" y="18762"/>
                    </a:lnTo>
                    <a:lnTo>
                      <a:pt x="2574" y="20496"/>
                    </a:lnTo>
                    <a:lnTo>
                      <a:pt x="448" y="21127"/>
                    </a:lnTo>
                    <a:lnTo>
                      <a:pt x="0" y="21600"/>
                    </a:lnTo>
                    <a:lnTo>
                      <a:pt x="7498"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1" name="Freeform 114"/>
              <p:cNvSpPr/>
              <p:nvPr/>
            </p:nvSpPr>
            <p:spPr>
              <a:xfrm>
                <a:off x="4735050" y="2838053"/>
                <a:ext cx="258843" cy="195263"/>
              </a:xfrm>
              <a:custGeom>
                <a:avLst/>
                <a:gdLst/>
                <a:ahLst/>
                <a:cxnLst>
                  <a:cxn ang="0">
                    <a:pos x="wd2" y="hd2"/>
                  </a:cxn>
                  <a:cxn ang="5400000">
                    <a:pos x="wd2" y="hd2"/>
                  </a:cxn>
                  <a:cxn ang="10800000">
                    <a:pos x="wd2" y="hd2"/>
                  </a:cxn>
                  <a:cxn ang="16200000">
                    <a:pos x="wd2" y="hd2"/>
                  </a:cxn>
                </a:cxnLst>
                <a:rect l="0" t="0" r="r" b="b"/>
                <a:pathLst>
                  <a:path w="21600" h="21600" extrusionOk="0">
                    <a:moveTo>
                      <a:pt x="21600" y="855"/>
                    </a:moveTo>
                    <a:lnTo>
                      <a:pt x="21600" y="0"/>
                    </a:lnTo>
                    <a:lnTo>
                      <a:pt x="10719" y="0"/>
                    </a:lnTo>
                    <a:lnTo>
                      <a:pt x="10232" y="1711"/>
                    </a:lnTo>
                    <a:lnTo>
                      <a:pt x="10232" y="3208"/>
                    </a:lnTo>
                    <a:lnTo>
                      <a:pt x="9582" y="3208"/>
                    </a:lnTo>
                    <a:lnTo>
                      <a:pt x="7795" y="4063"/>
                    </a:lnTo>
                    <a:lnTo>
                      <a:pt x="7146" y="4919"/>
                    </a:lnTo>
                    <a:lnTo>
                      <a:pt x="6496" y="5560"/>
                    </a:lnTo>
                    <a:lnTo>
                      <a:pt x="7146" y="6416"/>
                    </a:lnTo>
                    <a:lnTo>
                      <a:pt x="5359" y="8768"/>
                    </a:lnTo>
                    <a:lnTo>
                      <a:pt x="5359" y="9624"/>
                    </a:lnTo>
                    <a:lnTo>
                      <a:pt x="3573" y="11976"/>
                    </a:lnTo>
                    <a:lnTo>
                      <a:pt x="2923" y="13687"/>
                    </a:lnTo>
                    <a:lnTo>
                      <a:pt x="1786" y="15184"/>
                    </a:lnTo>
                    <a:lnTo>
                      <a:pt x="1786" y="16040"/>
                    </a:lnTo>
                    <a:lnTo>
                      <a:pt x="2436" y="16040"/>
                    </a:lnTo>
                    <a:lnTo>
                      <a:pt x="1786" y="16040"/>
                    </a:lnTo>
                    <a:lnTo>
                      <a:pt x="487" y="18392"/>
                    </a:lnTo>
                    <a:lnTo>
                      <a:pt x="0" y="19248"/>
                    </a:lnTo>
                    <a:lnTo>
                      <a:pt x="0" y="21600"/>
                    </a:lnTo>
                    <a:lnTo>
                      <a:pt x="10719" y="21600"/>
                    </a:lnTo>
                    <a:lnTo>
                      <a:pt x="10719" y="14329"/>
                    </a:lnTo>
                    <a:lnTo>
                      <a:pt x="11368" y="14329"/>
                    </a:lnTo>
                    <a:lnTo>
                      <a:pt x="12018" y="13687"/>
                    </a:lnTo>
                    <a:lnTo>
                      <a:pt x="13155" y="13687"/>
                    </a:lnTo>
                    <a:lnTo>
                      <a:pt x="13155" y="5560"/>
                    </a:lnTo>
                    <a:lnTo>
                      <a:pt x="21600" y="5560"/>
                    </a:lnTo>
                    <a:lnTo>
                      <a:pt x="21600" y="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2" name="Freeform 115"/>
              <p:cNvSpPr/>
              <p:nvPr/>
            </p:nvSpPr>
            <p:spPr>
              <a:xfrm>
                <a:off x="4735050" y="2845787"/>
                <a:ext cx="373667" cy="380858"/>
              </a:xfrm>
              <a:custGeom>
                <a:avLst/>
                <a:gdLst/>
                <a:ahLst/>
                <a:cxnLst>
                  <a:cxn ang="0">
                    <a:pos x="wd2" y="hd2"/>
                  </a:cxn>
                  <a:cxn ang="5400000">
                    <a:pos x="wd2" y="hd2"/>
                  </a:cxn>
                  <a:cxn ang="10800000">
                    <a:pos x="wd2" y="hd2"/>
                  </a:cxn>
                  <a:cxn ang="16200000">
                    <a:pos x="wd2" y="hd2"/>
                  </a:cxn>
                </a:cxnLst>
                <a:rect l="0" t="0" r="r" b="b"/>
                <a:pathLst>
                  <a:path w="21600" h="21600" extrusionOk="0">
                    <a:moveTo>
                      <a:pt x="0" y="10636"/>
                    </a:moveTo>
                    <a:lnTo>
                      <a:pt x="7425" y="10636"/>
                    </a:lnTo>
                    <a:lnTo>
                      <a:pt x="7425" y="6908"/>
                    </a:lnTo>
                    <a:lnTo>
                      <a:pt x="7875" y="6908"/>
                    </a:lnTo>
                    <a:lnTo>
                      <a:pt x="8325" y="6579"/>
                    </a:lnTo>
                    <a:lnTo>
                      <a:pt x="9112" y="6579"/>
                    </a:lnTo>
                    <a:lnTo>
                      <a:pt x="9112" y="2412"/>
                    </a:lnTo>
                    <a:lnTo>
                      <a:pt x="14962" y="2412"/>
                    </a:lnTo>
                    <a:lnTo>
                      <a:pt x="14962" y="0"/>
                    </a:lnTo>
                    <a:lnTo>
                      <a:pt x="21600" y="4057"/>
                    </a:lnTo>
                    <a:lnTo>
                      <a:pt x="19575" y="4057"/>
                    </a:lnTo>
                    <a:lnTo>
                      <a:pt x="20812" y="18749"/>
                    </a:lnTo>
                    <a:lnTo>
                      <a:pt x="21600" y="18749"/>
                    </a:lnTo>
                    <a:lnTo>
                      <a:pt x="20812" y="20394"/>
                    </a:lnTo>
                    <a:lnTo>
                      <a:pt x="14175" y="20394"/>
                    </a:lnTo>
                    <a:lnTo>
                      <a:pt x="13725" y="19955"/>
                    </a:lnTo>
                    <a:lnTo>
                      <a:pt x="13275" y="20394"/>
                    </a:lnTo>
                    <a:lnTo>
                      <a:pt x="13275" y="19517"/>
                    </a:lnTo>
                    <a:lnTo>
                      <a:pt x="12487" y="19517"/>
                    </a:lnTo>
                    <a:lnTo>
                      <a:pt x="11587" y="19955"/>
                    </a:lnTo>
                    <a:lnTo>
                      <a:pt x="11250" y="20723"/>
                    </a:lnTo>
                    <a:lnTo>
                      <a:pt x="10800" y="19955"/>
                    </a:lnTo>
                    <a:lnTo>
                      <a:pt x="10800" y="19517"/>
                    </a:lnTo>
                    <a:lnTo>
                      <a:pt x="10350" y="19517"/>
                    </a:lnTo>
                    <a:lnTo>
                      <a:pt x="9562" y="19955"/>
                    </a:lnTo>
                    <a:lnTo>
                      <a:pt x="9562" y="21161"/>
                    </a:lnTo>
                    <a:lnTo>
                      <a:pt x="9112" y="21161"/>
                    </a:lnTo>
                    <a:lnTo>
                      <a:pt x="8663" y="21600"/>
                    </a:lnTo>
                    <a:lnTo>
                      <a:pt x="8325" y="21161"/>
                    </a:lnTo>
                    <a:lnTo>
                      <a:pt x="7875" y="20723"/>
                    </a:lnTo>
                    <a:lnTo>
                      <a:pt x="7425" y="20723"/>
                    </a:lnTo>
                    <a:lnTo>
                      <a:pt x="7425" y="20394"/>
                    </a:lnTo>
                    <a:lnTo>
                      <a:pt x="7087" y="20394"/>
                    </a:lnTo>
                    <a:lnTo>
                      <a:pt x="7087" y="19955"/>
                    </a:lnTo>
                    <a:lnTo>
                      <a:pt x="6638" y="19517"/>
                    </a:lnTo>
                    <a:lnTo>
                      <a:pt x="6638" y="19188"/>
                    </a:lnTo>
                    <a:lnTo>
                      <a:pt x="5400" y="19188"/>
                    </a:lnTo>
                    <a:lnTo>
                      <a:pt x="4500" y="18311"/>
                    </a:lnTo>
                    <a:lnTo>
                      <a:pt x="2475" y="18311"/>
                    </a:lnTo>
                    <a:lnTo>
                      <a:pt x="1687" y="18749"/>
                    </a:lnTo>
                    <a:lnTo>
                      <a:pt x="1237" y="19188"/>
                    </a:lnTo>
                    <a:lnTo>
                      <a:pt x="337" y="19188"/>
                    </a:lnTo>
                    <a:lnTo>
                      <a:pt x="787" y="18311"/>
                    </a:lnTo>
                    <a:lnTo>
                      <a:pt x="787" y="17543"/>
                    </a:lnTo>
                    <a:lnTo>
                      <a:pt x="1237" y="17105"/>
                    </a:lnTo>
                    <a:lnTo>
                      <a:pt x="1687" y="15898"/>
                    </a:lnTo>
                    <a:lnTo>
                      <a:pt x="1237" y="14254"/>
                    </a:lnTo>
                    <a:lnTo>
                      <a:pt x="787" y="13486"/>
                    </a:lnTo>
                    <a:lnTo>
                      <a:pt x="1237" y="13486"/>
                    </a:lnTo>
                    <a:lnTo>
                      <a:pt x="1237" y="12171"/>
                    </a:lnTo>
                    <a:lnTo>
                      <a:pt x="787" y="11403"/>
                    </a:lnTo>
                    <a:lnTo>
                      <a:pt x="337" y="11403"/>
                    </a:lnTo>
                    <a:lnTo>
                      <a:pt x="337" y="10964"/>
                    </a:lnTo>
                    <a:lnTo>
                      <a:pt x="0" y="11403"/>
                    </a:lnTo>
                    <a:lnTo>
                      <a:pt x="0" y="106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3" name="Freeform 116"/>
              <p:cNvSpPr/>
              <p:nvPr/>
            </p:nvSpPr>
            <p:spPr>
              <a:xfrm>
                <a:off x="4884908" y="2917319"/>
                <a:ext cx="519631" cy="438857"/>
              </a:xfrm>
              <a:custGeom>
                <a:avLst/>
                <a:gdLst/>
                <a:ahLst/>
                <a:cxnLst>
                  <a:cxn ang="0">
                    <a:pos x="wd2" y="hd2"/>
                  </a:cxn>
                  <a:cxn ang="5400000">
                    <a:pos x="wd2" y="hd2"/>
                  </a:cxn>
                  <a:cxn ang="10800000">
                    <a:pos x="wd2" y="hd2"/>
                  </a:cxn>
                  <a:cxn ang="16200000">
                    <a:pos x="wd2" y="hd2"/>
                  </a:cxn>
                </a:cxnLst>
                <a:rect l="0" t="0" r="r" b="b"/>
                <a:pathLst>
                  <a:path w="21600" h="21600" extrusionOk="0">
                    <a:moveTo>
                      <a:pt x="0" y="15225"/>
                    </a:moveTo>
                    <a:lnTo>
                      <a:pt x="324" y="14844"/>
                    </a:lnTo>
                    <a:lnTo>
                      <a:pt x="647" y="14844"/>
                    </a:lnTo>
                    <a:lnTo>
                      <a:pt x="647" y="13797"/>
                    </a:lnTo>
                    <a:lnTo>
                      <a:pt x="1213" y="13417"/>
                    </a:lnTo>
                    <a:lnTo>
                      <a:pt x="1537" y="13417"/>
                    </a:lnTo>
                    <a:lnTo>
                      <a:pt x="1537" y="13797"/>
                    </a:lnTo>
                    <a:lnTo>
                      <a:pt x="1861" y="14463"/>
                    </a:lnTo>
                    <a:lnTo>
                      <a:pt x="2103" y="13797"/>
                    </a:lnTo>
                    <a:lnTo>
                      <a:pt x="2751" y="13417"/>
                    </a:lnTo>
                    <a:lnTo>
                      <a:pt x="3317" y="13417"/>
                    </a:lnTo>
                    <a:lnTo>
                      <a:pt x="3317" y="14178"/>
                    </a:lnTo>
                    <a:lnTo>
                      <a:pt x="3640" y="13797"/>
                    </a:lnTo>
                    <a:lnTo>
                      <a:pt x="3964" y="14178"/>
                    </a:lnTo>
                    <a:lnTo>
                      <a:pt x="8737" y="14178"/>
                    </a:lnTo>
                    <a:lnTo>
                      <a:pt x="9303" y="12751"/>
                    </a:lnTo>
                    <a:lnTo>
                      <a:pt x="8737" y="12751"/>
                    </a:lnTo>
                    <a:lnTo>
                      <a:pt x="7847" y="0"/>
                    </a:lnTo>
                    <a:lnTo>
                      <a:pt x="9303" y="0"/>
                    </a:lnTo>
                    <a:lnTo>
                      <a:pt x="18040" y="6375"/>
                    </a:lnTo>
                    <a:lnTo>
                      <a:pt x="18283" y="7041"/>
                    </a:lnTo>
                    <a:lnTo>
                      <a:pt x="18930" y="7041"/>
                    </a:lnTo>
                    <a:lnTo>
                      <a:pt x="19497" y="7422"/>
                    </a:lnTo>
                    <a:lnTo>
                      <a:pt x="19820" y="7803"/>
                    </a:lnTo>
                    <a:lnTo>
                      <a:pt x="20144" y="7803"/>
                    </a:lnTo>
                    <a:lnTo>
                      <a:pt x="20144" y="8849"/>
                    </a:lnTo>
                    <a:lnTo>
                      <a:pt x="21600" y="8849"/>
                    </a:lnTo>
                    <a:lnTo>
                      <a:pt x="21600" y="11323"/>
                    </a:lnTo>
                    <a:lnTo>
                      <a:pt x="21276" y="12751"/>
                    </a:lnTo>
                    <a:lnTo>
                      <a:pt x="21276" y="13417"/>
                    </a:lnTo>
                    <a:lnTo>
                      <a:pt x="21034" y="13797"/>
                    </a:lnTo>
                    <a:lnTo>
                      <a:pt x="20387" y="14178"/>
                    </a:lnTo>
                    <a:lnTo>
                      <a:pt x="19497" y="14178"/>
                    </a:lnTo>
                    <a:lnTo>
                      <a:pt x="19173" y="14463"/>
                    </a:lnTo>
                    <a:lnTo>
                      <a:pt x="18283" y="14463"/>
                    </a:lnTo>
                    <a:lnTo>
                      <a:pt x="18040" y="14844"/>
                    </a:lnTo>
                    <a:lnTo>
                      <a:pt x="16503" y="14844"/>
                    </a:lnTo>
                    <a:lnTo>
                      <a:pt x="16180" y="14463"/>
                    </a:lnTo>
                    <a:lnTo>
                      <a:pt x="15290" y="14463"/>
                    </a:lnTo>
                    <a:lnTo>
                      <a:pt x="14724" y="14844"/>
                    </a:lnTo>
                    <a:lnTo>
                      <a:pt x="14400" y="14844"/>
                    </a:lnTo>
                    <a:lnTo>
                      <a:pt x="14076" y="15225"/>
                    </a:lnTo>
                    <a:lnTo>
                      <a:pt x="12297" y="16271"/>
                    </a:lnTo>
                    <a:lnTo>
                      <a:pt x="12297" y="16652"/>
                    </a:lnTo>
                    <a:lnTo>
                      <a:pt x="11407" y="16937"/>
                    </a:lnTo>
                    <a:lnTo>
                      <a:pt x="10840" y="16937"/>
                    </a:lnTo>
                    <a:lnTo>
                      <a:pt x="10517" y="17699"/>
                    </a:lnTo>
                    <a:lnTo>
                      <a:pt x="10193" y="18365"/>
                    </a:lnTo>
                    <a:lnTo>
                      <a:pt x="9627" y="19126"/>
                    </a:lnTo>
                    <a:lnTo>
                      <a:pt x="9303" y="19411"/>
                    </a:lnTo>
                    <a:lnTo>
                      <a:pt x="9303" y="20173"/>
                    </a:lnTo>
                    <a:lnTo>
                      <a:pt x="9061" y="20173"/>
                    </a:lnTo>
                    <a:lnTo>
                      <a:pt x="9061" y="21219"/>
                    </a:lnTo>
                    <a:lnTo>
                      <a:pt x="8737" y="21600"/>
                    </a:lnTo>
                    <a:lnTo>
                      <a:pt x="8090" y="21600"/>
                    </a:lnTo>
                    <a:lnTo>
                      <a:pt x="8090" y="21219"/>
                    </a:lnTo>
                    <a:lnTo>
                      <a:pt x="7524" y="21219"/>
                    </a:lnTo>
                    <a:lnTo>
                      <a:pt x="7200" y="21600"/>
                    </a:lnTo>
                    <a:lnTo>
                      <a:pt x="6634" y="21600"/>
                    </a:lnTo>
                    <a:lnTo>
                      <a:pt x="6310" y="21219"/>
                    </a:lnTo>
                    <a:lnTo>
                      <a:pt x="6067" y="21600"/>
                    </a:lnTo>
                    <a:lnTo>
                      <a:pt x="6067" y="21219"/>
                    </a:lnTo>
                    <a:lnTo>
                      <a:pt x="5420" y="21219"/>
                    </a:lnTo>
                    <a:lnTo>
                      <a:pt x="5420" y="20458"/>
                    </a:lnTo>
                    <a:lnTo>
                      <a:pt x="5097" y="20458"/>
                    </a:lnTo>
                    <a:lnTo>
                      <a:pt x="5097" y="20839"/>
                    </a:lnTo>
                    <a:lnTo>
                      <a:pt x="4854" y="20839"/>
                    </a:lnTo>
                    <a:lnTo>
                      <a:pt x="4854" y="20458"/>
                    </a:lnTo>
                    <a:lnTo>
                      <a:pt x="5097" y="20173"/>
                    </a:lnTo>
                    <a:lnTo>
                      <a:pt x="5097" y="19792"/>
                    </a:lnTo>
                    <a:lnTo>
                      <a:pt x="4854" y="19792"/>
                    </a:lnTo>
                    <a:lnTo>
                      <a:pt x="4854" y="19411"/>
                    </a:lnTo>
                    <a:lnTo>
                      <a:pt x="4530" y="19126"/>
                    </a:lnTo>
                    <a:lnTo>
                      <a:pt x="4207" y="18745"/>
                    </a:lnTo>
                    <a:lnTo>
                      <a:pt x="3317" y="18745"/>
                    </a:lnTo>
                    <a:lnTo>
                      <a:pt x="2993" y="19126"/>
                    </a:lnTo>
                    <a:lnTo>
                      <a:pt x="1537" y="19126"/>
                    </a:lnTo>
                    <a:lnTo>
                      <a:pt x="1537" y="18365"/>
                    </a:lnTo>
                    <a:lnTo>
                      <a:pt x="1213" y="18365"/>
                    </a:lnTo>
                    <a:lnTo>
                      <a:pt x="1213" y="17699"/>
                    </a:lnTo>
                    <a:lnTo>
                      <a:pt x="971" y="17699"/>
                    </a:lnTo>
                    <a:lnTo>
                      <a:pt x="971" y="17318"/>
                    </a:lnTo>
                    <a:lnTo>
                      <a:pt x="647" y="17318"/>
                    </a:lnTo>
                    <a:lnTo>
                      <a:pt x="647" y="16937"/>
                    </a:lnTo>
                    <a:lnTo>
                      <a:pt x="324" y="16652"/>
                    </a:lnTo>
                    <a:lnTo>
                      <a:pt x="0" y="16652"/>
                    </a:lnTo>
                    <a:lnTo>
                      <a:pt x="0" y="1522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4" name="Freeform 117"/>
              <p:cNvSpPr/>
              <p:nvPr/>
            </p:nvSpPr>
            <p:spPr>
              <a:xfrm>
                <a:off x="5102877" y="3211178"/>
                <a:ext cx="243274" cy="158530"/>
              </a:xfrm>
              <a:custGeom>
                <a:avLst/>
                <a:gdLst/>
                <a:ahLst/>
                <a:cxnLst>
                  <a:cxn ang="0">
                    <a:pos x="wd2" y="hd2"/>
                  </a:cxn>
                  <a:cxn ang="5400000">
                    <a:pos x="wd2" y="hd2"/>
                  </a:cxn>
                  <a:cxn ang="10800000">
                    <a:pos x="wd2" y="hd2"/>
                  </a:cxn>
                  <a:cxn ang="16200000">
                    <a:pos x="wd2" y="hd2"/>
                  </a:cxn>
                </a:cxnLst>
                <a:rect l="0" t="0" r="r" b="b"/>
                <a:pathLst>
                  <a:path w="21600" h="21600" extrusionOk="0">
                    <a:moveTo>
                      <a:pt x="0" y="18702"/>
                    </a:moveTo>
                    <a:lnTo>
                      <a:pt x="0" y="15805"/>
                    </a:lnTo>
                    <a:lnTo>
                      <a:pt x="518" y="15805"/>
                    </a:lnTo>
                    <a:lnTo>
                      <a:pt x="518" y="13698"/>
                    </a:lnTo>
                    <a:lnTo>
                      <a:pt x="1210" y="12907"/>
                    </a:lnTo>
                    <a:lnTo>
                      <a:pt x="2419" y="10800"/>
                    </a:lnTo>
                    <a:lnTo>
                      <a:pt x="3110" y="8956"/>
                    </a:lnTo>
                    <a:lnTo>
                      <a:pt x="3802" y="6849"/>
                    </a:lnTo>
                    <a:lnTo>
                      <a:pt x="5011" y="6849"/>
                    </a:lnTo>
                    <a:lnTo>
                      <a:pt x="6912" y="6059"/>
                    </a:lnTo>
                    <a:lnTo>
                      <a:pt x="6912" y="5005"/>
                    </a:lnTo>
                    <a:lnTo>
                      <a:pt x="10714" y="2107"/>
                    </a:lnTo>
                    <a:lnTo>
                      <a:pt x="11405" y="1054"/>
                    </a:lnTo>
                    <a:lnTo>
                      <a:pt x="12096" y="1054"/>
                    </a:lnTo>
                    <a:lnTo>
                      <a:pt x="13306" y="0"/>
                    </a:lnTo>
                    <a:lnTo>
                      <a:pt x="15206" y="0"/>
                    </a:lnTo>
                    <a:lnTo>
                      <a:pt x="15898" y="1054"/>
                    </a:lnTo>
                    <a:lnTo>
                      <a:pt x="15898" y="2107"/>
                    </a:lnTo>
                    <a:lnTo>
                      <a:pt x="15206" y="3161"/>
                    </a:lnTo>
                    <a:lnTo>
                      <a:pt x="15206" y="3951"/>
                    </a:lnTo>
                    <a:lnTo>
                      <a:pt x="17798" y="6849"/>
                    </a:lnTo>
                    <a:lnTo>
                      <a:pt x="17798" y="7902"/>
                    </a:lnTo>
                    <a:lnTo>
                      <a:pt x="19181" y="8956"/>
                    </a:lnTo>
                    <a:lnTo>
                      <a:pt x="20390" y="8956"/>
                    </a:lnTo>
                    <a:lnTo>
                      <a:pt x="21082" y="9746"/>
                    </a:lnTo>
                    <a:lnTo>
                      <a:pt x="20390" y="10800"/>
                    </a:lnTo>
                    <a:lnTo>
                      <a:pt x="21082" y="11854"/>
                    </a:lnTo>
                    <a:lnTo>
                      <a:pt x="21600" y="11854"/>
                    </a:lnTo>
                    <a:lnTo>
                      <a:pt x="21600" y="12907"/>
                    </a:lnTo>
                    <a:lnTo>
                      <a:pt x="21082" y="13698"/>
                    </a:lnTo>
                    <a:lnTo>
                      <a:pt x="19181" y="13698"/>
                    </a:lnTo>
                    <a:lnTo>
                      <a:pt x="17798" y="15805"/>
                    </a:lnTo>
                    <a:lnTo>
                      <a:pt x="18490" y="16595"/>
                    </a:lnTo>
                    <a:lnTo>
                      <a:pt x="17280" y="16595"/>
                    </a:lnTo>
                    <a:lnTo>
                      <a:pt x="14688" y="15805"/>
                    </a:lnTo>
                    <a:lnTo>
                      <a:pt x="13997" y="15805"/>
                    </a:lnTo>
                    <a:lnTo>
                      <a:pt x="13306" y="16595"/>
                    </a:lnTo>
                    <a:lnTo>
                      <a:pt x="6912" y="16595"/>
                    </a:lnTo>
                    <a:lnTo>
                      <a:pt x="6912" y="19756"/>
                    </a:lnTo>
                    <a:lnTo>
                      <a:pt x="7603" y="20546"/>
                    </a:lnTo>
                    <a:lnTo>
                      <a:pt x="7603" y="21600"/>
                    </a:lnTo>
                    <a:lnTo>
                      <a:pt x="6912" y="21600"/>
                    </a:lnTo>
                    <a:lnTo>
                      <a:pt x="6394" y="20546"/>
                    </a:lnTo>
                    <a:lnTo>
                      <a:pt x="5702" y="21600"/>
                    </a:lnTo>
                    <a:lnTo>
                      <a:pt x="5011" y="21600"/>
                    </a:lnTo>
                    <a:lnTo>
                      <a:pt x="3802" y="20546"/>
                    </a:lnTo>
                    <a:lnTo>
                      <a:pt x="3110" y="19756"/>
                    </a:lnTo>
                    <a:lnTo>
                      <a:pt x="1901" y="19756"/>
                    </a:lnTo>
                    <a:lnTo>
                      <a:pt x="1210" y="18702"/>
                    </a:lnTo>
                    <a:lnTo>
                      <a:pt x="0" y="17649"/>
                    </a:lnTo>
                    <a:lnTo>
                      <a:pt x="0" y="1870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5" name="Freeform 118"/>
              <p:cNvSpPr/>
              <p:nvPr/>
            </p:nvSpPr>
            <p:spPr>
              <a:xfrm>
                <a:off x="4713645" y="3168646"/>
                <a:ext cx="208243" cy="129531"/>
              </a:xfrm>
              <a:custGeom>
                <a:avLst/>
                <a:gdLst/>
                <a:ahLst/>
                <a:cxnLst>
                  <a:cxn ang="0">
                    <a:pos x="wd2" y="hd2"/>
                  </a:cxn>
                  <a:cxn ang="5400000">
                    <a:pos x="wd2" y="hd2"/>
                  </a:cxn>
                  <a:cxn ang="10800000">
                    <a:pos x="wd2" y="hd2"/>
                  </a:cxn>
                  <a:cxn ang="16200000">
                    <a:pos x="wd2" y="hd2"/>
                  </a:cxn>
                </a:cxnLst>
                <a:rect l="0" t="0" r="r" b="b"/>
                <a:pathLst>
                  <a:path w="21600" h="21600" extrusionOk="0">
                    <a:moveTo>
                      <a:pt x="2826" y="2579"/>
                    </a:moveTo>
                    <a:lnTo>
                      <a:pt x="4441" y="2579"/>
                    </a:lnTo>
                    <a:lnTo>
                      <a:pt x="5249" y="1290"/>
                    </a:lnTo>
                    <a:lnTo>
                      <a:pt x="6662" y="0"/>
                    </a:lnTo>
                    <a:lnTo>
                      <a:pt x="10295" y="0"/>
                    </a:lnTo>
                    <a:lnTo>
                      <a:pt x="11910" y="2579"/>
                    </a:lnTo>
                    <a:lnTo>
                      <a:pt x="14131" y="2579"/>
                    </a:lnTo>
                    <a:lnTo>
                      <a:pt x="14131" y="3546"/>
                    </a:lnTo>
                    <a:lnTo>
                      <a:pt x="14938" y="4836"/>
                    </a:lnTo>
                    <a:lnTo>
                      <a:pt x="14938" y="6125"/>
                    </a:lnTo>
                    <a:lnTo>
                      <a:pt x="15544" y="6125"/>
                    </a:lnTo>
                    <a:lnTo>
                      <a:pt x="15544" y="7093"/>
                    </a:lnTo>
                    <a:lnTo>
                      <a:pt x="16351" y="7093"/>
                    </a:lnTo>
                    <a:lnTo>
                      <a:pt x="17159" y="8382"/>
                    </a:lnTo>
                    <a:lnTo>
                      <a:pt x="17764" y="9672"/>
                    </a:lnTo>
                    <a:lnTo>
                      <a:pt x="17764" y="14507"/>
                    </a:lnTo>
                    <a:lnTo>
                      <a:pt x="18572" y="14507"/>
                    </a:lnTo>
                    <a:lnTo>
                      <a:pt x="19379" y="15475"/>
                    </a:lnTo>
                    <a:lnTo>
                      <a:pt x="19379" y="16764"/>
                    </a:lnTo>
                    <a:lnTo>
                      <a:pt x="20187" y="16764"/>
                    </a:lnTo>
                    <a:lnTo>
                      <a:pt x="20187" y="18054"/>
                    </a:lnTo>
                    <a:lnTo>
                      <a:pt x="20793" y="18054"/>
                    </a:lnTo>
                    <a:lnTo>
                      <a:pt x="20793" y="20310"/>
                    </a:lnTo>
                    <a:lnTo>
                      <a:pt x="21600" y="20310"/>
                    </a:lnTo>
                    <a:lnTo>
                      <a:pt x="21600" y="21600"/>
                    </a:lnTo>
                    <a:lnTo>
                      <a:pt x="20187" y="21600"/>
                    </a:lnTo>
                    <a:lnTo>
                      <a:pt x="19379" y="20310"/>
                    </a:lnTo>
                    <a:lnTo>
                      <a:pt x="19379" y="21600"/>
                    </a:lnTo>
                    <a:lnTo>
                      <a:pt x="17764" y="20310"/>
                    </a:lnTo>
                    <a:lnTo>
                      <a:pt x="16351" y="20310"/>
                    </a:lnTo>
                    <a:lnTo>
                      <a:pt x="14938" y="19021"/>
                    </a:lnTo>
                    <a:lnTo>
                      <a:pt x="7469" y="19021"/>
                    </a:lnTo>
                    <a:lnTo>
                      <a:pt x="6662" y="20310"/>
                    </a:lnTo>
                    <a:lnTo>
                      <a:pt x="4441" y="20310"/>
                    </a:lnTo>
                    <a:lnTo>
                      <a:pt x="3634" y="21600"/>
                    </a:lnTo>
                    <a:lnTo>
                      <a:pt x="2826" y="21600"/>
                    </a:lnTo>
                    <a:lnTo>
                      <a:pt x="2826" y="20310"/>
                    </a:lnTo>
                    <a:lnTo>
                      <a:pt x="2221" y="19021"/>
                    </a:lnTo>
                    <a:lnTo>
                      <a:pt x="2826" y="20310"/>
                    </a:lnTo>
                    <a:lnTo>
                      <a:pt x="3634" y="19021"/>
                    </a:lnTo>
                    <a:lnTo>
                      <a:pt x="2221" y="19021"/>
                    </a:lnTo>
                    <a:lnTo>
                      <a:pt x="2221" y="18054"/>
                    </a:lnTo>
                    <a:lnTo>
                      <a:pt x="2826" y="16764"/>
                    </a:lnTo>
                    <a:lnTo>
                      <a:pt x="4441" y="16764"/>
                    </a:lnTo>
                    <a:lnTo>
                      <a:pt x="5249" y="15475"/>
                    </a:lnTo>
                    <a:lnTo>
                      <a:pt x="7469" y="15475"/>
                    </a:lnTo>
                    <a:lnTo>
                      <a:pt x="8075" y="14507"/>
                    </a:lnTo>
                    <a:lnTo>
                      <a:pt x="8882" y="15475"/>
                    </a:lnTo>
                    <a:lnTo>
                      <a:pt x="10295" y="15475"/>
                    </a:lnTo>
                    <a:lnTo>
                      <a:pt x="11103" y="16764"/>
                    </a:lnTo>
                    <a:lnTo>
                      <a:pt x="11910" y="16764"/>
                    </a:lnTo>
                    <a:lnTo>
                      <a:pt x="12718" y="15475"/>
                    </a:lnTo>
                    <a:lnTo>
                      <a:pt x="11910" y="15475"/>
                    </a:lnTo>
                    <a:lnTo>
                      <a:pt x="10295" y="14507"/>
                    </a:lnTo>
                    <a:lnTo>
                      <a:pt x="9690" y="14507"/>
                    </a:lnTo>
                    <a:lnTo>
                      <a:pt x="8882" y="13218"/>
                    </a:lnTo>
                    <a:lnTo>
                      <a:pt x="6662" y="13218"/>
                    </a:lnTo>
                    <a:lnTo>
                      <a:pt x="5249" y="14507"/>
                    </a:lnTo>
                    <a:lnTo>
                      <a:pt x="4441" y="14507"/>
                    </a:lnTo>
                    <a:lnTo>
                      <a:pt x="4441" y="15475"/>
                    </a:lnTo>
                    <a:lnTo>
                      <a:pt x="2826" y="15475"/>
                    </a:lnTo>
                    <a:lnTo>
                      <a:pt x="2826" y="14507"/>
                    </a:lnTo>
                    <a:lnTo>
                      <a:pt x="2221" y="13218"/>
                    </a:lnTo>
                    <a:lnTo>
                      <a:pt x="2826" y="13218"/>
                    </a:lnTo>
                    <a:lnTo>
                      <a:pt x="2826" y="11928"/>
                    </a:lnTo>
                    <a:lnTo>
                      <a:pt x="2221" y="11928"/>
                    </a:lnTo>
                    <a:lnTo>
                      <a:pt x="1413" y="10961"/>
                    </a:lnTo>
                    <a:lnTo>
                      <a:pt x="0" y="9672"/>
                    </a:lnTo>
                    <a:lnTo>
                      <a:pt x="2221" y="6125"/>
                    </a:lnTo>
                    <a:lnTo>
                      <a:pt x="2826" y="3546"/>
                    </a:lnTo>
                    <a:lnTo>
                      <a:pt x="2826" y="257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6" name="Freeform 119"/>
              <p:cNvSpPr/>
              <p:nvPr/>
            </p:nvSpPr>
            <p:spPr>
              <a:xfrm>
                <a:off x="4735050" y="3247910"/>
                <a:ext cx="101203" cy="29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46" y="15840"/>
                    </a:lnTo>
                    <a:lnTo>
                      <a:pt x="4569" y="15840"/>
                    </a:lnTo>
                    <a:lnTo>
                      <a:pt x="6231" y="10080"/>
                    </a:lnTo>
                    <a:lnTo>
                      <a:pt x="10800" y="10080"/>
                    </a:lnTo>
                    <a:lnTo>
                      <a:pt x="12046" y="5760"/>
                    </a:lnTo>
                    <a:lnTo>
                      <a:pt x="13708" y="10080"/>
                    </a:lnTo>
                    <a:lnTo>
                      <a:pt x="16615" y="10080"/>
                    </a:lnTo>
                    <a:lnTo>
                      <a:pt x="18277" y="15840"/>
                    </a:lnTo>
                    <a:lnTo>
                      <a:pt x="19938" y="15840"/>
                    </a:lnTo>
                    <a:lnTo>
                      <a:pt x="21600" y="10080"/>
                    </a:lnTo>
                    <a:lnTo>
                      <a:pt x="19938" y="10080"/>
                    </a:lnTo>
                    <a:lnTo>
                      <a:pt x="16615" y="5760"/>
                    </a:lnTo>
                    <a:lnTo>
                      <a:pt x="15369" y="5760"/>
                    </a:lnTo>
                    <a:lnTo>
                      <a:pt x="13708" y="0"/>
                    </a:lnTo>
                    <a:lnTo>
                      <a:pt x="9138" y="0"/>
                    </a:lnTo>
                    <a:lnTo>
                      <a:pt x="6231" y="5760"/>
                    </a:lnTo>
                    <a:lnTo>
                      <a:pt x="4569" y="5760"/>
                    </a:lnTo>
                    <a:lnTo>
                      <a:pt x="4569" y="10080"/>
                    </a:lnTo>
                    <a:lnTo>
                      <a:pt x="1246" y="10080"/>
                    </a:lnTo>
                    <a:lnTo>
                      <a:pt x="2908" y="15840"/>
                    </a:lnTo>
                    <a:lnTo>
                      <a:pt x="4569" y="10080"/>
                    </a:lnTo>
                    <a:lnTo>
                      <a:pt x="2908" y="15840"/>
                    </a:lnTo>
                    <a:lnTo>
                      <a:pt x="1246" y="15840"/>
                    </a:lnTo>
                    <a:lnTo>
                      <a:pt x="0" y="10080"/>
                    </a:lnTo>
                    <a:lnTo>
                      <a:pt x="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7" name="Freeform 120"/>
              <p:cNvSpPr/>
              <p:nvPr/>
            </p:nvSpPr>
            <p:spPr>
              <a:xfrm>
                <a:off x="4740889" y="3282709"/>
                <a:ext cx="95364" cy="50265"/>
              </a:xfrm>
              <a:custGeom>
                <a:avLst/>
                <a:gdLst/>
                <a:ahLst/>
                <a:cxnLst>
                  <a:cxn ang="0">
                    <a:pos x="wd2" y="hd2"/>
                  </a:cxn>
                  <a:cxn ang="5400000">
                    <a:pos x="wd2" y="hd2"/>
                  </a:cxn>
                  <a:cxn ang="10800000">
                    <a:pos x="wd2" y="hd2"/>
                  </a:cxn>
                  <a:cxn ang="16200000">
                    <a:pos x="wd2" y="hd2"/>
                  </a:cxn>
                </a:cxnLst>
                <a:rect l="0" t="0" r="r" b="b"/>
                <a:pathLst>
                  <a:path w="21600" h="21600" extrusionOk="0">
                    <a:moveTo>
                      <a:pt x="0" y="6646"/>
                    </a:moveTo>
                    <a:lnTo>
                      <a:pt x="1763" y="6646"/>
                    </a:lnTo>
                    <a:lnTo>
                      <a:pt x="3527" y="3323"/>
                    </a:lnTo>
                    <a:lnTo>
                      <a:pt x="8376" y="3323"/>
                    </a:lnTo>
                    <a:lnTo>
                      <a:pt x="10139" y="0"/>
                    </a:lnTo>
                    <a:lnTo>
                      <a:pt x="21600" y="0"/>
                    </a:lnTo>
                    <a:lnTo>
                      <a:pt x="21600" y="15785"/>
                    </a:lnTo>
                    <a:lnTo>
                      <a:pt x="18073" y="15785"/>
                    </a:lnTo>
                    <a:lnTo>
                      <a:pt x="16310" y="19108"/>
                    </a:lnTo>
                    <a:lnTo>
                      <a:pt x="14988" y="19108"/>
                    </a:lnTo>
                    <a:lnTo>
                      <a:pt x="13224" y="21600"/>
                    </a:lnTo>
                    <a:lnTo>
                      <a:pt x="11461" y="21600"/>
                    </a:lnTo>
                    <a:lnTo>
                      <a:pt x="11461" y="19108"/>
                    </a:lnTo>
                    <a:lnTo>
                      <a:pt x="8376" y="21600"/>
                    </a:lnTo>
                    <a:lnTo>
                      <a:pt x="10139" y="19108"/>
                    </a:lnTo>
                    <a:lnTo>
                      <a:pt x="10139" y="15785"/>
                    </a:lnTo>
                    <a:lnTo>
                      <a:pt x="8376" y="15785"/>
                    </a:lnTo>
                    <a:lnTo>
                      <a:pt x="6612" y="12462"/>
                    </a:lnTo>
                    <a:lnTo>
                      <a:pt x="8376" y="12462"/>
                    </a:lnTo>
                    <a:lnTo>
                      <a:pt x="3527" y="12462"/>
                    </a:lnTo>
                    <a:lnTo>
                      <a:pt x="1763" y="9969"/>
                    </a:lnTo>
                    <a:lnTo>
                      <a:pt x="3527" y="6646"/>
                    </a:lnTo>
                    <a:lnTo>
                      <a:pt x="0" y="664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8" name="Freeform 121"/>
              <p:cNvSpPr/>
              <p:nvPr/>
            </p:nvSpPr>
            <p:spPr>
              <a:xfrm>
                <a:off x="4799276" y="3282709"/>
                <a:ext cx="231596" cy="20106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726" y="4777"/>
                    </a:lnTo>
                    <a:lnTo>
                      <a:pt x="1271" y="4777"/>
                    </a:lnTo>
                    <a:lnTo>
                      <a:pt x="1997" y="3946"/>
                    </a:lnTo>
                    <a:lnTo>
                      <a:pt x="3449" y="3946"/>
                    </a:lnTo>
                    <a:lnTo>
                      <a:pt x="3449" y="0"/>
                    </a:lnTo>
                    <a:lnTo>
                      <a:pt x="5445" y="0"/>
                    </a:lnTo>
                    <a:lnTo>
                      <a:pt x="6716" y="831"/>
                    </a:lnTo>
                    <a:lnTo>
                      <a:pt x="7987" y="831"/>
                    </a:lnTo>
                    <a:lnTo>
                      <a:pt x="9439" y="1662"/>
                    </a:lnTo>
                    <a:lnTo>
                      <a:pt x="9439" y="831"/>
                    </a:lnTo>
                    <a:lnTo>
                      <a:pt x="10165" y="1662"/>
                    </a:lnTo>
                    <a:lnTo>
                      <a:pt x="11435" y="1662"/>
                    </a:lnTo>
                    <a:lnTo>
                      <a:pt x="11435" y="2492"/>
                    </a:lnTo>
                    <a:lnTo>
                      <a:pt x="14703" y="2492"/>
                    </a:lnTo>
                    <a:lnTo>
                      <a:pt x="15429" y="1662"/>
                    </a:lnTo>
                    <a:lnTo>
                      <a:pt x="17425" y="1662"/>
                    </a:lnTo>
                    <a:lnTo>
                      <a:pt x="18151" y="2492"/>
                    </a:lnTo>
                    <a:lnTo>
                      <a:pt x="18877" y="3115"/>
                    </a:lnTo>
                    <a:lnTo>
                      <a:pt x="18877" y="3946"/>
                    </a:lnTo>
                    <a:lnTo>
                      <a:pt x="19422" y="3946"/>
                    </a:lnTo>
                    <a:lnTo>
                      <a:pt x="19422" y="4777"/>
                    </a:lnTo>
                    <a:lnTo>
                      <a:pt x="18877" y="5400"/>
                    </a:lnTo>
                    <a:lnTo>
                      <a:pt x="18877" y="6231"/>
                    </a:lnTo>
                    <a:lnTo>
                      <a:pt x="19422" y="6231"/>
                    </a:lnTo>
                    <a:lnTo>
                      <a:pt x="19422" y="5400"/>
                    </a:lnTo>
                    <a:lnTo>
                      <a:pt x="20148" y="5400"/>
                    </a:lnTo>
                    <a:lnTo>
                      <a:pt x="20148" y="7062"/>
                    </a:lnTo>
                    <a:lnTo>
                      <a:pt x="21600" y="7062"/>
                    </a:lnTo>
                    <a:lnTo>
                      <a:pt x="21600" y="7892"/>
                    </a:lnTo>
                    <a:lnTo>
                      <a:pt x="20874" y="7892"/>
                    </a:lnTo>
                    <a:lnTo>
                      <a:pt x="20148" y="8515"/>
                    </a:lnTo>
                    <a:lnTo>
                      <a:pt x="20148" y="12462"/>
                    </a:lnTo>
                    <a:lnTo>
                      <a:pt x="20874" y="12462"/>
                    </a:lnTo>
                    <a:lnTo>
                      <a:pt x="20874" y="13292"/>
                    </a:lnTo>
                    <a:lnTo>
                      <a:pt x="20148" y="13292"/>
                    </a:lnTo>
                    <a:lnTo>
                      <a:pt x="20148" y="14746"/>
                    </a:lnTo>
                    <a:lnTo>
                      <a:pt x="20874" y="14746"/>
                    </a:lnTo>
                    <a:lnTo>
                      <a:pt x="20874" y="15577"/>
                    </a:lnTo>
                    <a:lnTo>
                      <a:pt x="19422" y="17031"/>
                    </a:lnTo>
                    <a:lnTo>
                      <a:pt x="18877" y="17862"/>
                    </a:lnTo>
                    <a:lnTo>
                      <a:pt x="19422" y="18692"/>
                    </a:lnTo>
                    <a:lnTo>
                      <a:pt x="18151" y="20146"/>
                    </a:lnTo>
                    <a:lnTo>
                      <a:pt x="18877" y="20146"/>
                    </a:lnTo>
                    <a:lnTo>
                      <a:pt x="14158" y="21600"/>
                    </a:lnTo>
                    <a:lnTo>
                      <a:pt x="12706" y="20977"/>
                    </a:lnTo>
                    <a:lnTo>
                      <a:pt x="12161" y="20977"/>
                    </a:lnTo>
                    <a:lnTo>
                      <a:pt x="11435" y="20146"/>
                    </a:lnTo>
                    <a:lnTo>
                      <a:pt x="11435" y="19315"/>
                    </a:lnTo>
                    <a:lnTo>
                      <a:pt x="12706" y="17862"/>
                    </a:lnTo>
                    <a:lnTo>
                      <a:pt x="12706" y="12462"/>
                    </a:lnTo>
                    <a:lnTo>
                      <a:pt x="12161" y="11631"/>
                    </a:lnTo>
                    <a:lnTo>
                      <a:pt x="12706" y="10800"/>
                    </a:lnTo>
                    <a:lnTo>
                      <a:pt x="11435" y="10177"/>
                    </a:lnTo>
                    <a:lnTo>
                      <a:pt x="11435" y="9346"/>
                    </a:lnTo>
                    <a:lnTo>
                      <a:pt x="10709" y="8515"/>
                    </a:lnTo>
                    <a:lnTo>
                      <a:pt x="7442" y="8515"/>
                    </a:lnTo>
                    <a:lnTo>
                      <a:pt x="7442" y="9346"/>
                    </a:lnTo>
                    <a:lnTo>
                      <a:pt x="6716" y="10177"/>
                    </a:lnTo>
                    <a:lnTo>
                      <a:pt x="6716" y="10800"/>
                    </a:lnTo>
                    <a:lnTo>
                      <a:pt x="4719" y="10800"/>
                    </a:lnTo>
                    <a:lnTo>
                      <a:pt x="3993" y="10177"/>
                    </a:lnTo>
                    <a:lnTo>
                      <a:pt x="3449" y="9346"/>
                    </a:lnTo>
                    <a:lnTo>
                      <a:pt x="2723" y="9346"/>
                    </a:lnTo>
                    <a:lnTo>
                      <a:pt x="2723" y="7892"/>
                    </a:lnTo>
                    <a:lnTo>
                      <a:pt x="1997" y="8515"/>
                    </a:lnTo>
                    <a:lnTo>
                      <a:pt x="1271" y="8515"/>
                    </a:lnTo>
                    <a:lnTo>
                      <a:pt x="726" y="7062"/>
                    </a:lnTo>
                    <a:lnTo>
                      <a:pt x="726" y="6231"/>
                    </a:lnTo>
                    <a:lnTo>
                      <a:pt x="0" y="54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29" name="Freeform 122"/>
              <p:cNvSpPr/>
              <p:nvPr/>
            </p:nvSpPr>
            <p:spPr>
              <a:xfrm>
                <a:off x="4849874" y="3361973"/>
                <a:ext cx="85634" cy="100532"/>
              </a:xfrm>
              <a:custGeom>
                <a:avLst/>
                <a:gdLst/>
                <a:ahLst/>
                <a:cxnLst>
                  <a:cxn ang="0">
                    <a:pos x="wd2" y="hd2"/>
                  </a:cxn>
                  <a:cxn ang="5400000">
                    <a:pos x="wd2" y="hd2"/>
                  </a:cxn>
                  <a:cxn ang="10800000">
                    <a:pos x="wd2" y="hd2"/>
                  </a:cxn>
                  <a:cxn ang="16200000">
                    <a:pos x="wd2" y="hd2"/>
                  </a:cxn>
                </a:cxnLst>
                <a:rect l="0" t="0" r="r" b="b"/>
                <a:pathLst>
                  <a:path w="21600" h="21600" extrusionOk="0">
                    <a:moveTo>
                      <a:pt x="5400" y="18692"/>
                    </a:moveTo>
                    <a:lnTo>
                      <a:pt x="5400" y="17031"/>
                    </a:lnTo>
                    <a:lnTo>
                      <a:pt x="3436" y="17031"/>
                    </a:lnTo>
                    <a:lnTo>
                      <a:pt x="5400" y="18692"/>
                    </a:lnTo>
                    <a:close/>
                    <a:moveTo>
                      <a:pt x="1964" y="4569"/>
                    </a:moveTo>
                    <a:lnTo>
                      <a:pt x="5400" y="4569"/>
                    </a:lnTo>
                    <a:lnTo>
                      <a:pt x="5400" y="3323"/>
                    </a:lnTo>
                    <a:lnTo>
                      <a:pt x="7364" y="1662"/>
                    </a:lnTo>
                    <a:lnTo>
                      <a:pt x="7364" y="0"/>
                    </a:lnTo>
                    <a:lnTo>
                      <a:pt x="16200" y="0"/>
                    </a:lnTo>
                    <a:lnTo>
                      <a:pt x="18164" y="1662"/>
                    </a:lnTo>
                    <a:lnTo>
                      <a:pt x="18164" y="3323"/>
                    </a:lnTo>
                    <a:lnTo>
                      <a:pt x="21600" y="4569"/>
                    </a:lnTo>
                    <a:lnTo>
                      <a:pt x="20127" y="6231"/>
                    </a:lnTo>
                    <a:lnTo>
                      <a:pt x="21600" y="7892"/>
                    </a:lnTo>
                    <a:lnTo>
                      <a:pt x="21600" y="18692"/>
                    </a:lnTo>
                    <a:lnTo>
                      <a:pt x="18164" y="21600"/>
                    </a:lnTo>
                    <a:lnTo>
                      <a:pt x="16200" y="20354"/>
                    </a:lnTo>
                    <a:lnTo>
                      <a:pt x="14727" y="20354"/>
                    </a:lnTo>
                    <a:lnTo>
                      <a:pt x="8836" y="18692"/>
                    </a:lnTo>
                    <a:lnTo>
                      <a:pt x="7364" y="18692"/>
                    </a:lnTo>
                    <a:lnTo>
                      <a:pt x="7364" y="17031"/>
                    </a:lnTo>
                    <a:lnTo>
                      <a:pt x="5400" y="15369"/>
                    </a:lnTo>
                    <a:lnTo>
                      <a:pt x="7364" y="15369"/>
                    </a:lnTo>
                    <a:lnTo>
                      <a:pt x="5400" y="15369"/>
                    </a:lnTo>
                    <a:lnTo>
                      <a:pt x="3436" y="14123"/>
                    </a:lnTo>
                    <a:lnTo>
                      <a:pt x="3436" y="12462"/>
                    </a:lnTo>
                    <a:lnTo>
                      <a:pt x="1964" y="10800"/>
                    </a:lnTo>
                    <a:lnTo>
                      <a:pt x="0" y="10800"/>
                    </a:lnTo>
                    <a:lnTo>
                      <a:pt x="0" y="9554"/>
                    </a:lnTo>
                    <a:lnTo>
                      <a:pt x="1964" y="7892"/>
                    </a:lnTo>
                    <a:lnTo>
                      <a:pt x="0" y="7892"/>
                    </a:lnTo>
                    <a:lnTo>
                      <a:pt x="0" y="6231"/>
                    </a:lnTo>
                    <a:lnTo>
                      <a:pt x="1964" y="456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0" name="Freeform 123"/>
              <p:cNvSpPr/>
              <p:nvPr/>
            </p:nvSpPr>
            <p:spPr>
              <a:xfrm>
                <a:off x="4908263" y="3406440"/>
                <a:ext cx="128449" cy="121798"/>
              </a:xfrm>
              <a:custGeom>
                <a:avLst/>
                <a:gdLst/>
                <a:ahLst/>
                <a:cxnLst>
                  <a:cxn ang="0">
                    <a:pos x="wd2" y="hd2"/>
                  </a:cxn>
                  <a:cxn ang="5400000">
                    <a:pos x="wd2" y="hd2"/>
                  </a:cxn>
                  <a:cxn ang="10800000">
                    <a:pos x="wd2" y="hd2"/>
                  </a:cxn>
                  <a:cxn ang="16200000">
                    <a:pos x="wd2" y="hd2"/>
                  </a:cxn>
                </a:cxnLst>
                <a:rect l="0" t="0" r="r" b="b"/>
                <a:pathLst>
                  <a:path w="21600" h="21600" extrusionOk="0">
                    <a:moveTo>
                      <a:pt x="0" y="8914"/>
                    </a:moveTo>
                    <a:lnTo>
                      <a:pt x="982" y="7543"/>
                    </a:lnTo>
                    <a:lnTo>
                      <a:pt x="3600" y="4800"/>
                    </a:lnTo>
                    <a:lnTo>
                      <a:pt x="3600" y="3771"/>
                    </a:lnTo>
                    <a:lnTo>
                      <a:pt x="4582" y="2400"/>
                    </a:lnTo>
                    <a:lnTo>
                      <a:pt x="4582" y="1029"/>
                    </a:lnTo>
                    <a:lnTo>
                      <a:pt x="5891" y="0"/>
                    </a:lnTo>
                    <a:lnTo>
                      <a:pt x="5891" y="1029"/>
                    </a:lnTo>
                    <a:lnTo>
                      <a:pt x="8182" y="0"/>
                    </a:lnTo>
                    <a:lnTo>
                      <a:pt x="9491" y="0"/>
                    </a:lnTo>
                    <a:lnTo>
                      <a:pt x="10800" y="1029"/>
                    </a:lnTo>
                    <a:lnTo>
                      <a:pt x="12109" y="2400"/>
                    </a:lnTo>
                    <a:lnTo>
                      <a:pt x="10800" y="3771"/>
                    </a:lnTo>
                    <a:lnTo>
                      <a:pt x="10800" y="4800"/>
                    </a:lnTo>
                    <a:lnTo>
                      <a:pt x="12109" y="6171"/>
                    </a:lnTo>
                    <a:lnTo>
                      <a:pt x="13091" y="6171"/>
                    </a:lnTo>
                    <a:lnTo>
                      <a:pt x="14400" y="4800"/>
                    </a:lnTo>
                    <a:lnTo>
                      <a:pt x="15709" y="4800"/>
                    </a:lnTo>
                    <a:lnTo>
                      <a:pt x="15709" y="6171"/>
                    </a:lnTo>
                    <a:lnTo>
                      <a:pt x="16691" y="6171"/>
                    </a:lnTo>
                    <a:lnTo>
                      <a:pt x="15709" y="7543"/>
                    </a:lnTo>
                    <a:lnTo>
                      <a:pt x="16691" y="8914"/>
                    </a:lnTo>
                    <a:lnTo>
                      <a:pt x="14400" y="11314"/>
                    </a:lnTo>
                    <a:lnTo>
                      <a:pt x="15709" y="11314"/>
                    </a:lnTo>
                    <a:lnTo>
                      <a:pt x="15709" y="12686"/>
                    </a:lnTo>
                    <a:lnTo>
                      <a:pt x="16691" y="11314"/>
                    </a:lnTo>
                    <a:lnTo>
                      <a:pt x="18000" y="12686"/>
                    </a:lnTo>
                    <a:lnTo>
                      <a:pt x="19309" y="12686"/>
                    </a:lnTo>
                    <a:lnTo>
                      <a:pt x="19309" y="13714"/>
                    </a:lnTo>
                    <a:lnTo>
                      <a:pt x="21600" y="13714"/>
                    </a:lnTo>
                    <a:lnTo>
                      <a:pt x="21600" y="15086"/>
                    </a:lnTo>
                    <a:lnTo>
                      <a:pt x="20618" y="16457"/>
                    </a:lnTo>
                    <a:lnTo>
                      <a:pt x="21600" y="16457"/>
                    </a:lnTo>
                    <a:lnTo>
                      <a:pt x="20618" y="17486"/>
                    </a:lnTo>
                    <a:lnTo>
                      <a:pt x="20618" y="21600"/>
                    </a:lnTo>
                    <a:lnTo>
                      <a:pt x="15709" y="20229"/>
                    </a:lnTo>
                    <a:lnTo>
                      <a:pt x="12109" y="17486"/>
                    </a:lnTo>
                    <a:lnTo>
                      <a:pt x="10800" y="17486"/>
                    </a:lnTo>
                    <a:lnTo>
                      <a:pt x="7200" y="13714"/>
                    </a:lnTo>
                    <a:lnTo>
                      <a:pt x="4582" y="12686"/>
                    </a:lnTo>
                    <a:lnTo>
                      <a:pt x="3600" y="12686"/>
                    </a:lnTo>
                    <a:lnTo>
                      <a:pt x="2291" y="11314"/>
                    </a:lnTo>
                    <a:lnTo>
                      <a:pt x="2291" y="9943"/>
                    </a:lnTo>
                    <a:lnTo>
                      <a:pt x="982" y="8914"/>
                    </a:lnTo>
                    <a:lnTo>
                      <a:pt x="0" y="891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1" name="Freeform 124"/>
              <p:cNvSpPr/>
              <p:nvPr/>
            </p:nvSpPr>
            <p:spPr>
              <a:xfrm>
                <a:off x="4993892" y="3340706"/>
                <a:ext cx="202404" cy="193329"/>
              </a:xfrm>
              <a:custGeom>
                <a:avLst/>
                <a:gdLst/>
                <a:ahLst/>
                <a:cxnLst>
                  <a:cxn ang="0">
                    <a:pos x="wd2" y="hd2"/>
                  </a:cxn>
                  <a:cxn ang="5400000">
                    <a:pos x="wd2" y="hd2"/>
                  </a:cxn>
                  <a:cxn ang="10800000">
                    <a:pos x="wd2" y="hd2"/>
                  </a:cxn>
                  <a:cxn ang="16200000">
                    <a:pos x="wd2" y="hd2"/>
                  </a:cxn>
                </a:cxnLst>
                <a:rect l="0" t="0" r="r" b="b"/>
                <a:pathLst>
                  <a:path w="21600" h="21600" extrusionOk="0">
                    <a:moveTo>
                      <a:pt x="3946" y="20952"/>
                    </a:moveTo>
                    <a:lnTo>
                      <a:pt x="3946" y="18360"/>
                    </a:lnTo>
                    <a:lnTo>
                      <a:pt x="4569" y="17712"/>
                    </a:lnTo>
                    <a:lnTo>
                      <a:pt x="3946" y="17712"/>
                    </a:lnTo>
                    <a:lnTo>
                      <a:pt x="4569" y="16848"/>
                    </a:lnTo>
                    <a:lnTo>
                      <a:pt x="4569" y="15984"/>
                    </a:lnTo>
                    <a:lnTo>
                      <a:pt x="3115" y="15984"/>
                    </a:lnTo>
                    <a:lnTo>
                      <a:pt x="3115" y="15336"/>
                    </a:lnTo>
                    <a:lnTo>
                      <a:pt x="2285" y="15336"/>
                    </a:lnTo>
                    <a:lnTo>
                      <a:pt x="1454" y="14472"/>
                    </a:lnTo>
                    <a:lnTo>
                      <a:pt x="831" y="15336"/>
                    </a:lnTo>
                    <a:lnTo>
                      <a:pt x="831" y="14472"/>
                    </a:lnTo>
                    <a:lnTo>
                      <a:pt x="0" y="14472"/>
                    </a:lnTo>
                    <a:lnTo>
                      <a:pt x="1454" y="12960"/>
                    </a:lnTo>
                    <a:lnTo>
                      <a:pt x="831" y="12096"/>
                    </a:lnTo>
                    <a:lnTo>
                      <a:pt x="1454" y="11232"/>
                    </a:lnTo>
                    <a:lnTo>
                      <a:pt x="3115" y="9720"/>
                    </a:lnTo>
                    <a:lnTo>
                      <a:pt x="3115" y="8856"/>
                    </a:lnTo>
                    <a:lnTo>
                      <a:pt x="2285" y="8856"/>
                    </a:lnTo>
                    <a:lnTo>
                      <a:pt x="2285" y="7344"/>
                    </a:lnTo>
                    <a:lnTo>
                      <a:pt x="3115" y="7344"/>
                    </a:lnTo>
                    <a:lnTo>
                      <a:pt x="3115" y="6480"/>
                    </a:lnTo>
                    <a:lnTo>
                      <a:pt x="2285" y="6480"/>
                    </a:lnTo>
                    <a:lnTo>
                      <a:pt x="2285" y="2376"/>
                    </a:lnTo>
                    <a:lnTo>
                      <a:pt x="3115" y="1728"/>
                    </a:lnTo>
                    <a:lnTo>
                      <a:pt x="4569" y="864"/>
                    </a:lnTo>
                    <a:lnTo>
                      <a:pt x="5400" y="1728"/>
                    </a:lnTo>
                    <a:lnTo>
                      <a:pt x="6854" y="1728"/>
                    </a:lnTo>
                    <a:lnTo>
                      <a:pt x="7685" y="864"/>
                    </a:lnTo>
                    <a:lnTo>
                      <a:pt x="9138" y="864"/>
                    </a:lnTo>
                    <a:lnTo>
                      <a:pt x="9138" y="1728"/>
                    </a:lnTo>
                    <a:lnTo>
                      <a:pt x="10800" y="1728"/>
                    </a:lnTo>
                    <a:lnTo>
                      <a:pt x="11631" y="864"/>
                    </a:lnTo>
                    <a:lnTo>
                      <a:pt x="11631" y="0"/>
                    </a:lnTo>
                    <a:lnTo>
                      <a:pt x="13085" y="864"/>
                    </a:lnTo>
                    <a:lnTo>
                      <a:pt x="13915" y="1728"/>
                    </a:lnTo>
                    <a:lnTo>
                      <a:pt x="15369" y="1728"/>
                    </a:lnTo>
                    <a:lnTo>
                      <a:pt x="16200" y="2376"/>
                    </a:lnTo>
                    <a:lnTo>
                      <a:pt x="17654" y="3240"/>
                    </a:lnTo>
                    <a:lnTo>
                      <a:pt x="18485" y="3240"/>
                    </a:lnTo>
                    <a:lnTo>
                      <a:pt x="19315" y="2376"/>
                    </a:lnTo>
                    <a:lnTo>
                      <a:pt x="19938" y="3240"/>
                    </a:lnTo>
                    <a:lnTo>
                      <a:pt x="20769" y="3240"/>
                    </a:lnTo>
                    <a:lnTo>
                      <a:pt x="20769" y="5616"/>
                    </a:lnTo>
                    <a:lnTo>
                      <a:pt x="21600" y="6480"/>
                    </a:lnTo>
                    <a:lnTo>
                      <a:pt x="21600" y="7992"/>
                    </a:lnTo>
                    <a:lnTo>
                      <a:pt x="19315" y="10368"/>
                    </a:lnTo>
                    <a:lnTo>
                      <a:pt x="19315" y="13608"/>
                    </a:lnTo>
                    <a:lnTo>
                      <a:pt x="18485" y="14472"/>
                    </a:lnTo>
                    <a:lnTo>
                      <a:pt x="19315" y="14472"/>
                    </a:lnTo>
                    <a:lnTo>
                      <a:pt x="19315" y="15984"/>
                    </a:lnTo>
                    <a:lnTo>
                      <a:pt x="19938" y="16848"/>
                    </a:lnTo>
                    <a:lnTo>
                      <a:pt x="20769" y="16848"/>
                    </a:lnTo>
                    <a:lnTo>
                      <a:pt x="20769" y="18360"/>
                    </a:lnTo>
                    <a:lnTo>
                      <a:pt x="19315" y="18360"/>
                    </a:lnTo>
                    <a:lnTo>
                      <a:pt x="19315" y="17712"/>
                    </a:lnTo>
                    <a:lnTo>
                      <a:pt x="18485" y="18360"/>
                    </a:lnTo>
                    <a:lnTo>
                      <a:pt x="18485" y="19224"/>
                    </a:lnTo>
                    <a:lnTo>
                      <a:pt x="16200" y="18360"/>
                    </a:lnTo>
                    <a:lnTo>
                      <a:pt x="9969" y="18360"/>
                    </a:lnTo>
                    <a:lnTo>
                      <a:pt x="9138" y="19224"/>
                    </a:lnTo>
                    <a:lnTo>
                      <a:pt x="6854" y="20088"/>
                    </a:lnTo>
                    <a:lnTo>
                      <a:pt x="5400" y="20088"/>
                    </a:lnTo>
                    <a:lnTo>
                      <a:pt x="4569" y="21600"/>
                    </a:lnTo>
                    <a:lnTo>
                      <a:pt x="3946" y="2095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2" name="Freeform 125"/>
              <p:cNvSpPr/>
              <p:nvPr/>
            </p:nvSpPr>
            <p:spPr>
              <a:xfrm>
                <a:off x="5167105" y="3327175"/>
                <a:ext cx="136233" cy="193329"/>
              </a:xfrm>
              <a:custGeom>
                <a:avLst/>
                <a:gdLst/>
                <a:ahLst/>
                <a:cxnLst>
                  <a:cxn ang="0">
                    <a:pos x="wd2" y="hd2"/>
                  </a:cxn>
                  <a:cxn ang="5400000">
                    <a:pos x="wd2" y="hd2"/>
                  </a:cxn>
                  <a:cxn ang="10800000">
                    <a:pos x="wd2" y="hd2"/>
                  </a:cxn>
                  <a:cxn ang="16200000">
                    <a:pos x="wd2" y="hd2"/>
                  </a:cxn>
                </a:cxnLst>
                <a:rect l="0" t="0" r="r" b="b"/>
                <a:pathLst>
                  <a:path w="21600" h="21600" extrusionOk="0">
                    <a:moveTo>
                      <a:pt x="1234" y="19872"/>
                    </a:moveTo>
                    <a:lnTo>
                      <a:pt x="3394" y="19872"/>
                    </a:lnTo>
                    <a:lnTo>
                      <a:pt x="3394" y="18360"/>
                    </a:lnTo>
                    <a:lnTo>
                      <a:pt x="2160" y="18360"/>
                    </a:lnTo>
                    <a:lnTo>
                      <a:pt x="1234" y="17496"/>
                    </a:lnTo>
                    <a:lnTo>
                      <a:pt x="1234" y="15984"/>
                    </a:lnTo>
                    <a:lnTo>
                      <a:pt x="0" y="15984"/>
                    </a:lnTo>
                    <a:lnTo>
                      <a:pt x="1234" y="15120"/>
                    </a:lnTo>
                    <a:lnTo>
                      <a:pt x="1234" y="11880"/>
                    </a:lnTo>
                    <a:lnTo>
                      <a:pt x="4629" y="9504"/>
                    </a:lnTo>
                    <a:lnTo>
                      <a:pt x="4629" y="7992"/>
                    </a:lnTo>
                    <a:lnTo>
                      <a:pt x="3394" y="7128"/>
                    </a:lnTo>
                    <a:lnTo>
                      <a:pt x="3394" y="3888"/>
                    </a:lnTo>
                    <a:lnTo>
                      <a:pt x="2160" y="3240"/>
                    </a:lnTo>
                    <a:lnTo>
                      <a:pt x="2160" y="648"/>
                    </a:lnTo>
                    <a:lnTo>
                      <a:pt x="13577" y="648"/>
                    </a:lnTo>
                    <a:lnTo>
                      <a:pt x="14811" y="0"/>
                    </a:lnTo>
                    <a:lnTo>
                      <a:pt x="16046" y="648"/>
                    </a:lnTo>
                    <a:lnTo>
                      <a:pt x="16046" y="1512"/>
                    </a:lnTo>
                    <a:lnTo>
                      <a:pt x="16971" y="2376"/>
                    </a:lnTo>
                    <a:lnTo>
                      <a:pt x="18206" y="3240"/>
                    </a:lnTo>
                    <a:lnTo>
                      <a:pt x="18206" y="5616"/>
                    </a:lnTo>
                    <a:lnTo>
                      <a:pt x="19440" y="5616"/>
                    </a:lnTo>
                    <a:lnTo>
                      <a:pt x="19440" y="11232"/>
                    </a:lnTo>
                    <a:lnTo>
                      <a:pt x="20674" y="12744"/>
                    </a:lnTo>
                    <a:lnTo>
                      <a:pt x="19440" y="13608"/>
                    </a:lnTo>
                    <a:lnTo>
                      <a:pt x="19440" y="16848"/>
                    </a:lnTo>
                    <a:lnTo>
                      <a:pt x="20674" y="16848"/>
                    </a:lnTo>
                    <a:lnTo>
                      <a:pt x="21600" y="17496"/>
                    </a:lnTo>
                    <a:lnTo>
                      <a:pt x="19440" y="17496"/>
                    </a:lnTo>
                    <a:lnTo>
                      <a:pt x="16046" y="18360"/>
                    </a:lnTo>
                    <a:lnTo>
                      <a:pt x="13577" y="19872"/>
                    </a:lnTo>
                    <a:lnTo>
                      <a:pt x="10183" y="19872"/>
                    </a:lnTo>
                    <a:lnTo>
                      <a:pt x="6789" y="21600"/>
                    </a:lnTo>
                    <a:lnTo>
                      <a:pt x="4629" y="20736"/>
                    </a:lnTo>
                    <a:lnTo>
                      <a:pt x="1234" y="20736"/>
                    </a:lnTo>
                    <a:lnTo>
                      <a:pt x="1234" y="1987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3" name="Freeform 126"/>
              <p:cNvSpPr/>
              <p:nvPr/>
            </p:nvSpPr>
            <p:spPr>
              <a:xfrm>
                <a:off x="5260519" y="3327175"/>
                <a:ext cx="64225" cy="156598"/>
              </a:xfrm>
              <a:custGeom>
                <a:avLst/>
                <a:gdLst/>
                <a:ahLst/>
                <a:cxnLst>
                  <a:cxn ang="0">
                    <a:pos x="wd2" y="hd2"/>
                  </a:cxn>
                  <a:cxn ang="5400000">
                    <a:pos x="wd2" y="hd2"/>
                  </a:cxn>
                  <a:cxn ang="10800000">
                    <a:pos x="wd2" y="hd2"/>
                  </a:cxn>
                  <a:cxn ang="16200000">
                    <a:pos x="wd2" y="hd2"/>
                  </a:cxn>
                </a:cxnLst>
                <a:rect l="0" t="0" r="r" b="b"/>
                <a:pathLst>
                  <a:path w="21600" h="21600" extrusionOk="0">
                    <a:moveTo>
                      <a:pt x="12436" y="800"/>
                    </a:moveTo>
                    <a:lnTo>
                      <a:pt x="2618" y="0"/>
                    </a:lnTo>
                    <a:lnTo>
                      <a:pt x="0" y="0"/>
                    </a:lnTo>
                    <a:lnTo>
                      <a:pt x="2618" y="800"/>
                    </a:lnTo>
                    <a:lnTo>
                      <a:pt x="2618" y="1867"/>
                    </a:lnTo>
                    <a:lnTo>
                      <a:pt x="4582" y="2933"/>
                    </a:lnTo>
                    <a:lnTo>
                      <a:pt x="7200" y="4000"/>
                    </a:lnTo>
                    <a:lnTo>
                      <a:pt x="7200" y="6933"/>
                    </a:lnTo>
                    <a:lnTo>
                      <a:pt x="9818" y="6933"/>
                    </a:lnTo>
                    <a:lnTo>
                      <a:pt x="9818" y="13867"/>
                    </a:lnTo>
                    <a:lnTo>
                      <a:pt x="12436" y="15733"/>
                    </a:lnTo>
                    <a:lnTo>
                      <a:pt x="9818" y="16800"/>
                    </a:lnTo>
                    <a:lnTo>
                      <a:pt x="9818" y="20800"/>
                    </a:lnTo>
                    <a:lnTo>
                      <a:pt x="12436" y="20800"/>
                    </a:lnTo>
                    <a:lnTo>
                      <a:pt x="14400" y="21600"/>
                    </a:lnTo>
                    <a:lnTo>
                      <a:pt x="21600" y="20800"/>
                    </a:lnTo>
                    <a:lnTo>
                      <a:pt x="21600" y="17867"/>
                    </a:lnTo>
                    <a:lnTo>
                      <a:pt x="19636" y="16800"/>
                    </a:lnTo>
                    <a:lnTo>
                      <a:pt x="19636" y="11733"/>
                    </a:lnTo>
                    <a:lnTo>
                      <a:pt x="21600" y="10933"/>
                    </a:lnTo>
                    <a:lnTo>
                      <a:pt x="21600" y="7733"/>
                    </a:lnTo>
                    <a:lnTo>
                      <a:pt x="19636" y="5867"/>
                    </a:lnTo>
                    <a:lnTo>
                      <a:pt x="17018" y="4000"/>
                    </a:lnTo>
                    <a:lnTo>
                      <a:pt x="14400" y="4000"/>
                    </a:lnTo>
                    <a:lnTo>
                      <a:pt x="12436" y="2933"/>
                    </a:lnTo>
                    <a:lnTo>
                      <a:pt x="12436" y="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4" name="Freeform 127"/>
              <p:cNvSpPr/>
              <p:nvPr/>
            </p:nvSpPr>
            <p:spPr>
              <a:xfrm>
                <a:off x="5297498" y="3290442"/>
                <a:ext cx="99257" cy="187531"/>
              </a:xfrm>
              <a:custGeom>
                <a:avLst/>
                <a:gdLst/>
                <a:ahLst/>
                <a:cxnLst>
                  <a:cxn ang="0">
                    <a:pos x="wd2" y="hd2"/>
                  </a:cxn>
                  <a:cxn ang="5400000">
                    <a:pos x="wd2" y="hd2"/>
                  </a:cxn>
                  <a:cxn ang="10800000">
                    <a:pos x="wd2" y="hd2"/>
                  </a:cxn>
                  <a:cxn ang="16200000">
                    <a:pos x="wd2" y="hd2"/>
                  </a:cxn>
                </a:cxnLst>
                <a:rect l="0" t="0" r="r" b="b"/>
                <a:pathLst>
                  <a:path w="21600" h="21600" extrusionOk="0">
                    <a:moveTo>
                      <a:pt x="10588" y="891"/>
                    </a:moveTo>
                    <a:lnTo>
                      <a:pt x="10588" y="1781"/>
                    </a:lnTo>
                    <a:lnTo>
                      <a:pt x="9318" y="2449"/>
                    </a:lnTo>
                    <a:lnTo>
                      <a:pt x="4659" y="2449"/>
                    </a:lnTo>
                    <a:lnTo>
                      <a:pt x="1271" y="4231"/>
                    </a:lnTo>
                    <a:lnTo>
                      <a:pt x="2965" y="4899"/>
                    </a:lnTo>
                    <a:lnTo>
                      <a:pt x="0" y="4899"/>
                    </a:lnTo>
                    <a:lnTo>
                      <a:pt x="0" y="6680"/>
                    </a:lnTo>
                    <a:lnTo>
                      <a:pt x="1271" y="7571"/>
                    </a:lnTo>
                    <a:lnTo>
                      <a:pt x="2965" y="7571"/>
                    </a:lnTo>
                    <a:lnTo>
                      <a:pt x="4659" y="9130"/>
                    </a:lnTo>
                    <a:lnTo>
                      <a:pt x="5929" y="10689"/>
                    </a:lnTo>
                    <a:lnTo>
                      <a:pt x="5929" y="13361"/>
                    </a:lnTo>
                    <a:lnTo>
                      <a:pt x="4659" y="14029"/>
                    </a:lnTo>
                    <a:lnTo>
                      <a:pt x="4659" y="18260"/>
                    </a:lnTo>
                    <a:lnTo>
                      <a:pt x="5929" y="19151"/>
                    </a:lnTo>
                    <a:lnTo>
                      <a:pt x="5929" y="21600"/>
                    </a:lnTo>
                    <a:lnTo>
                      <a:pt x="9318" y="21600"/>
                    </a:lnTo>
                    <a:lnTo>
                      <a:pt x="13976" y="20709"/>
                    </a:lnTo>
                    <a:lnTo>
                      <a:pt x="13976" y="11579"/>
                    </a:lnTo>
                    <a:lnTo>
                      <a:pt x="15671" y="11579"/>
                    </a:lnTo>
                    <a:lnTo>
                      <a:pt x="16941" y="10689"/>
                    </a:lnTo>
                    <a:lnTo>
                      <a:pt x="18635" y="10021"/>
                    </a:lnTo>
                    <a:lnTo>
                      <a:pt x="18635" y="9130"/>
                    </a:lnTo>
                    <a:lnTo>
                      <a:pt x="20329" y="9130"/>
                    </a:lnTo>
                    <a:lnTo>
                      <a:pt x="20329" y="8239"/>
                    </a:lnTo>
                    <a:lnTo>
                      <a:pt x="18635" y="7571"/>
                    </a:lnTo>
                    <a:lnTo>
                      <a:pt x="20329" y="6680"/>
                    </a:lnTo>
                    <a:lnTo>
                      <a:pt x="21600" y="6680"/>
                    </a:lnTo>
                    <a:lnTo>
                      <a:pt x="20329" y="4899"/>
                    </a:lnTo>
                    <a:lnTo>
                      <a:pt x="20329" y="4231"/>
                    </a:lnTo>
                    <a:lnTo>
                      <a:pt x="18635" y="4231"/>
                    </a:lnTo>
                    <a:lnTo>
                      <a:pt x="18635" y="2449"/>
                    </a:lnTo>
                    <a:lnTo>
                      <a:pt x="16941" y="1781"/>
                    </a:lnTo>
                    <a:lnTo>
                      <a:pt x="15671" y="1781"/>
                    </a:lnTo>
                    <a:lnTo>
                      <a:pt x="15671" y="891"/>
                    </a:lnTo>
                    <a:lnTo>
                      <a:pt x="12282" y="0"/>
                    </a:lnTo>
                    <a:lnTo>
                      <a:pt x="12282" y="891"/>
                    </a:lnTo>
                    <a:lnTo>
                      <a:pt x="10588" y="8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5" name="Freeform 128"/>
              <p:cNvSpPr/>
              <p:nvPr/>
            </p:nvSpPr>
            <p:spPr>
              <a:xfrm>
                <a:off x="5649754" y="2961784"/>
                <a:ext cx="373667" cy="479454"/>
              </a:xfrm>
              <a:custGeom>
                <a:avLst/>
                <a:gdLst/>
                <a:ahLst/>
                <a:cxnLst>
                  <a:cxn ang="0">
                    <a:pos x="wd2" y="hd2"/>
                  </a:cxn>
                  <a:cxn ang="5400000">
                    <a:pos x="wd2" y="hd2"/>
                  </a:cxn>
                  <a:cxn ang="10800000">
                    <a:pos x="wd2" y="hd2"/>
                  </a:cxn>
                  <a:cxn ang="16200000">
                    <a:pos x="wd2" y="hd2"/>
                  </a:cxn>
                </a:cxnLst>
                <a:rect l="0" t="0" r="r" b="b"/>
                <a:pathLst>
                  <a:path w="21600" h="21600" extrusionOk="0">
                    <a:moveTo>
                      <a:pt x="4612" y="610"/>
                    </a:moveTo>
                    <a:lnTo>
                      <a:pt x="6638" y="0"/>
                    </a:lnTo>
                    <a:lnTo>
                      <a:pt x="21262" y="5487"/>
                    </a:lnTo>
                    <a:lnTo>
                      <a:pt x="21600" y="10626"/>
                    </a:lnTo>
                    <a:lnTo>
                      <a:pt x="20025" y="10626"/>
                    </a:lnTo>
                    <a:lnTo>
                      <a:pt x="19575" y="10974"/>
                    </a:lnTo>
                    <a:lnTo>
                      <a:pt x="19575" y="11235"/>
                    </a:lnTo>
                    <a:lnTo>
                      <a:pt x="20025" y="11235"/>
                    </a:lnTo>
                    <a:lnTo>
                      <a:pt x="19575" y="11584"/>
                    </a:lnTo>
                    <a:lnTo>
                      <a:pt x="19125" y="12281"/>
                    </a:lnTo>
                    <a:lnTo>
                      <a:pt x="18788" y="12281"/>
                    </a:lnTo>
                    <a:lnTo>
                      <a:pt x="18788" y="12890"/>
                    </a:lnTo>
                    <a:lnTo>
                      <a:pt x="18337" y="13239"/>
                    </a:lnTo>
                    <a:lnTo>
                      <a:pt x="18788" y="13500"/>
                    </a:lnTo>
                    <a:lnTo>
                      <a:pt x="18788" y="13848"/>
                    </a:lnTo>
                    <a:lnTo>
                      <a:pt x="18337" y="13848"/>
                    </a:lnTo>
                    <a:lnTo>
                      <a:pt x="17887" y="14458"/>
                    </a:lnTo>
                    <a:lnTo>
                      <a:pt x="17887" y="14806"/>
                    </a:lnTo>
                    <a:lnTo>
                      <a:pt x="18337" y="14458"/>
                    </a:lnTo>
                    <a:lnTo>
                      <a:pt x="18788" y="14458"/>
                    </a:lnTo>
                    <a:lnTo>
                      <a:pt x="18788" y="14806"/>
                    </a:lnTo>
                    <a:lnTo>
                      <a:pt x="18337" y="14806"/>
                    </a:lnTo>
                    <a:lnTo>
                      <a:pt x="18788" y="15155"/>
                    </a:lnTo>
                    <a:lnTo>
                      <a:pt x="18788" y="16113"/>
                    </a:lnTo>
                    <a:lnTo>
                      <a:pt x="19575" y="16113"/>
                    </a:lnTo>
                    <a:lnTo>
                      <a:pt x="19575" y="16723"/>
                    </a:lnTo>
                    <a:lnTo>
                      <a:pt x="19125" y="17071"/>
                    </a:lnTo>
                    <a:lnTo>
                      <a:pt x="17887" y="17071"/>
                    </a:lnTo>
                    <a:lnTo>
                      <a:pt x="17438" y="17419"/>
                    </a:lnTo>
                    <a:lnTo>
                      <a:pt x="17438" y="17768"/>
                    </a:lnTo>
                    <a:lnTo>
                      <a:pt x="17100" y="17768"/>
                    </a:lnTo>
                    <a:lnTo>
                      <a:pt x="17100" y="18029"/>
                    </a:lnTo>
                    <a:lnTo>
                      <a:pt x="16650" y="18029"/>
                    </a:lnTo>
                    <a:lnTo>
                      <a:pt x="16200" y="18377"/>
                    </a:lnTo>
                    <a:lnTo>
                      <a:pt x="16200" y="18726"/>
                    </a:lnTo>
                    <a:lnTo>
                      <a:pt x="15862" y="18726"/>
                    </a:lnTo>
                    <a:lnTo>
                      <a:pt x="16200" y="18987"/>
                    </a:lnTo>
                    <a:lnTo>
                      <a:pt x="15862" y="18987"/>
                    </a:lnTo>
                    <a:lnTo>
                      <a:pt x="15862" y="19335"/>
                    </a:lnTo>
                    <a:lnTo>
                      <a:pt x="15412" y="19335"/>
                    </a:lnTo>
                    <a:lnTo>
                      <a:pt x="14625" y="19684"/>
                    </a:lnTo>
                    <a:lnTo>
                      <a:pt x="13725" y="19684"/>
                    </a:lnTo>
                    <a:lnTo>
                      <a:pt x="13275" y="19335"/>
                    </a:lnTo>
                    <a:lnTo>
                      <a:pt x="12487" y="19335"/>
                    </a:lnTo>
                    <a:lnTo>
                      <a:pt x="12487" y="20032"/>
                    </a:lnTo>
                    <a:lnTo>
                      <a:pt x="12937" y="20032"/>
                    </a:lnTo>
                    <a:lnTo>
                      <a:pt x="12937" y="20294"/>
                    </a:lnTo>
                    <a:lnTo>
                      <a:pt x="12487" y="20294"/>
                    </a:lnTo>
                    <a:lnTo>
                      <a:pt x="12038" y="20642"/>
                    </a:lnTo>
                    <a:lnTo>
                      <a:pt x="11700" y="20642"/>
                    </a:lnTo>
                    <a:lnTo>
                      <a:pt x="10462" y="20990"/>
                    </a:lnTo>
                    <a:lnTo>
                      <a:pt x="10013" y="20990"/>
                    </a:lnTo>
                    <a:lnTo>
                      <a:pt x="9562" y="21252"/>
                    </a:lnTo>
                    <a:lnTo>
                      <a:pt x="9112" y="21252"/>
                    </a:lnTo>
                    <a:lnTo>
                      <a:pt x="8775" y="21600"/>
                    </a:lnTo>
                    <a:lnTo>
                      <a:pt x="8775" y="21252"/>
                    </a:lnTo>
                    <a:lnTo>
                      <a:pt x="8325" y="20990"/>
                    </a:lnTo>
                    <a:lnTo>
                      <a:pt x="7875" y="20990"/>
                    </a:lnTo>
                    <a:lnTo>
                      <a:pt x="7875" y="21600"/>
                    </a:lnTo>
                    <a:lnTo>
                      <a:pt x="6638" y="21600"/>
                    </a:lnTo>
                    <a:lnTo>
                      <a:pt x="6638" y="21252"/>
                    </a:lnTo>
                    <a:lnTo>
                      <a:pt x="6187" y="21252"/>
                    </a:lnTo>
                    <a:lnTo>
                      <a:pt x="6187" y="20642"/>
                    </a:lnTo>
                    <a:lnTo>
                      <a:pt x="5850" y="20294"/>
                    </a:lnTo>
                    <a:lnTo>
                      <a:pt x="5400" y="20294"/>
                    </a:lnTo>
                    <a:lnTo>
                      <a:pt x="4950" y="19684"/>
                    </a:lnTo>
                    <a:lnTo>
                      <a:pt x="4162" y="19335"/>
                    </a:lnTo>
                    <a:lnTo>
                      <a:pt x="3712" y="19335"/>
                    </a:lnTo>
                    <a:lnTo>
                      <a:pt x="3712" y="18377"/>
                    </a:lnTo>
                    <a:lnTo>
                      <a:pt x="6187" y="18377"/>
                    </a:lnTo>
                    <a:lnTo>
                      <a:pt x="5850" y="18029"/>
                    </a:lnTo>
                    <a:lnTo>
                      <a:pt x="5400" y="17768"/>
                    </a:lnTo>
                    <a:lnTo>
                      <a:pt x="4950" y="17419"/>
                    </a:lnTo>
                    <a:lnTo>
                      <a:pt x="4950" y="16723"/>
                    </a:lnTo>
                    <a:lnTo>
                      <a:pt x="5400" y="16461"/>
                    </a:lnTo>
                    <a:lnTo>
                      <a:pt x="4950" y="16461"/>
                    </a:lnTo>
                    <a:lnTo>
                      <a:pt x="4950" y="16113"/>
                    </a:lnTo>
                    <a:lnTo>
                      <a:pt x="5400" y="16113"/>
                    </a:lnTo>
                    <a:lnTo>
                      <a:pt x="5400" y="15765"/>
                    </a:lnTo>
                    <a:lnTo>
                      <a:pt x="4950" y="15503"/>
                    </a:lnTo>
                    <a:lnTo>
                      <a:pt x="4950" y="15155"/>
                    </a:lnTo>
                    <a:lnTo>
                      <a:pt x="4612" y="14806"/>
                    </a:lnTo>
                    <a:lnTo>
                      <a:pt x="4162" y="14458"/>
                    </a:lnTo>
                    <a:lnTo>
                      <a:pt x="3375" y="14197"/>
                    </a:lnTo>
                    <a:lnTo>
                      <a:pt x="2475" y="13500"/>
                    </a:lnTo>
                    <a:lnTo>
                      <a:pt x="2025" y="11932"/>
                    </a:lnTo>
                    <a:lnTo>
                      <a:pt x="2025" y="11584"/>
                    </a:lnTo>
                    <a:lnTo>
                      <a:pt x="2475" y="11584"/>
                    </a:lnTo>
                    <a:lnTo>
                      <a:pt x="2925" y="11235"/>
                    </a:lnTo>
                    <a:lnTo>
                      <a:pt x="5850" y="9319"/>
                    </a:lnTo>
                    <a:lnTo>
                      <a:pt x="5850" y="7403"/>
                    </a:lnTo>
                    <a:lnTo>
                      <a:pt x="6187" y="4790"/>
                    </a:lnTo>
                    <a:lnTo>
                      <a:pt x="6638" y="4790"/>
                    </a:lnTo>
                    <a:lnTo>
                      <a:pt x="6638" y="4181"/>
                    </a:lnTo>
                    <a:lnTo>
                      <a:pt x="5400" y="3223"/>
                    </a:lnTo>
                    <a:lnTo>
                      <a:pt x="5400" y="2526"/>
                    </a:lnTo>
                    <a:lnTo>
                      <a:pt x="4612" y="958"/>
                    </a:lnTo>
                    <a:lnTo>
                      <a:pt x="4612" y="610"/>
                    </a:lnTo>
                    <a:close/>
                    <a:moveTo>
                      <a:pt x="450" y="14197"/>
                    </a:moveTo>
                    <a:lnTo>
                      <a:pt x="0" y="14197"/>
                    </a:lnTo>
                    <a:lnTo>
                      <a:pt x="450" y="1419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6" name="Freeform 129"/>
              <p:cNvSpPr/>
              <p:nvPr/>
            </p:nvSpPr>
            <p:spPr>
              <a:xfrm>
                <a:off x="5274142" y="2967585"/>
                <a:ext cx="490437" cy="344125"/>
              </a:xfrm>
              <a:custGeom>
                <a:avLst/>
                <a:gdLst/>
                <a:ahLst/>
                <a:cxnLst>
                  <a:cxn ang="0">
                    <a:pos x="wd2" y="hd2"/>
                  </a:cxn>
                  <a:cxn ang="5400000">
                    <a:pos x="wd2" y="hd2"/>
                  </a:cxn>
                  <a:cxn ang="10800000">
                    <a:pos x="wd2" y="hd2"/>
                  </a:cxn>
                  <a:cxn ang="16200000">
                    <a:pos x="wd2" y="hd2"/>
                  </a:cxn>
                </a:cxnLst>
                <a:rect l="0" t="0" r="r" b="b"/>
                <a:pathLst>
                  <a:path w="21600" h="21600" extrusionOk="0">
                    <a:moveTo>
                      <a:pt x="4800" y="21600"/>
                    </a:moveTo>
                    <a:lnTo>
                      <a:pt x="4457" y="21236"/>
                    </a:lnTo>
                    <a:lnTo>
                      <a:pt x="4200" y="21236"/>
                    </a:lnTo>
                    <a:lnTo>
                      <a:pt x="4200" y="20751"/>
                    </a:lnTo>
                    <a:lnTo>
                      <a:pt x="3514" y="20265"/>
                    </a:lnTo>
                    <a:lnTo>
                      <a:pt x="3514" y="20751"/>
                    </a:lnTo>
                    <a:lnTo>
                      <a:pt x="2914" y="20751"/>
                    </a:lnTo>
                    <a:lnTo>
                      <a:pt x="2571" y="20265"/>
                    </a:lnTo>
                    <a:lnTo>
                      <a:pt x="2914" y="19780"/>
                    </a:lnTo>
                    <a:lnTo>
                      <a:pt x="2571" y="19416"/>
                    </a:lnTo>
                    <a:lnTo>
                      <a:pt x="1971" y="19416"/>
                    </a:lnTo>
                    <a:lnTo>
                      <a:pt x="1286" y="18930"/>
                    </a:lnTo>
                    <a:lnTo>
                      <a:pt x="1286" y="18445"/>
                    </a:lnTo>
                    <a:lnTo>
                      <a:pt x="0" y="17110"/>
                    </a:lnTo>
                    <a:lnTo>
                      <a:pt x="0" y="16746"/>
                    </a:lnTo>
                    <a:lnTo>
                      <a:pt x="343" y="16261"/>
                    </a:lnTo>
                    <a:lnTo>
                      <a:pt x="343" y="15775"/>
                    </a:lnTo>
                    <a:lnTo>
                      <a:pt x="1971" y="15775"/>
                    </a:lnTo>
                    <a:lnTo>
                      <a:pt x="2229" y="15290"/>
                    </a:lnTo>
                    <a:lnTo>
                      <a:pt x="3171" y="15290"/>
                    </a:lnTo>
                    <a:lnTo>
                      <a:pt x="3514" y="14926"/>
                    </a:lnTo>
                    <a:lnTo>
                      <a:pt x="4457" y="14926"/>
                    </a:lnTo>
                    <a:lnTo>
                      <a:pt x="5143" y="14440"/>
                    </a:lnTo>
                    <a:lnTo>
                      <a:pt x="5400" y="13955"/>
                    </a:lnTo>
                    <a:lnTo>
                      <a:pt x="5400" y="13106"/>
                    </a:lnTo>
                    <a:lnTo>
                      <a:pt x="5743" y="11285"/>
                    </a:lnTo>
                    <a:lnTo>
                      <a:pt x="5743" y="8130"/>
                    </a:lnTo>
                    <a:lnTo>
                      <a:pt x="7971" y="7281"/>
                    </a:lnTo>
                    <a:lnTo>
                      <a:pt x="9514" y="5461"/>
                    </a:lnTo>
                    <a:lnTo>
                      <a:pt x="15943" y="0"/>
                    </a:lnTo>
                    <a:lnTo>
                      <a:pt x="18429" y="971"/>
                    </a:lnTo>
                    <a:lnTo>
                      <a:pt x="18771" y="1335"/>
                    </a:lnTo>
                    <a:lnTo>
                      <a:pt x="20057" y="485"/>
                    </a:lnTo>
                    <a:lnTo>
                      <a:pt x="20057" y="971"/>
                    </a:lnTo>
                    <a:lnTo>
                      <a:pt x="20657" y="3155"/>
                    </a:lnTo>
                    <a:lnTo>
                      <a:pt x="20657" y="4126"/>
                    </a:lnTo>
                    <a:lnTo>
                      <a:pt x="21600" y="5461"/>
                    </a:lnTo>
                    <a:lnTo>
                      <a:pt x="21600" y="6310"/>
                    </a:lnTo>
                    <a:lnTo>
                      <a:pt x="21257" y="6310"/>
                    </a:lnTo>
                    <a:lnTo>
                      <a:pt x="21000" y="9951"/>
                    </a:lnTo>
                    <a:lnTo>
                      <a:pt x="21000" y="12620"/>
                    </a:lnTo>
                    <a:lnTo>
                      <a:pt x="18771" y="15290"/>
                    </a:lnTo>
                    <a:lnTo>
                      <a:pt x="18429" y="15775"/>
                    </a:lnTo>
                    <a:lnTo>
                      <a:pt x="18086" y="15775"/>
                    </a:lnTo>
                    <a:lnTo>
                      <a:pt x="18086" y="16261"/>
                    </a:lnTo>
                    <a:lnTo>
                      <a:pt x="18429" y="18445"/>
                    </a:lnTo>
                    <a:lnTo>
                      <a:pt x="18086" y="18081"/>
                    </a:lnTo>
                    <a:lnTo>
                      <a:pt x="17829" y="18445"/>
                    </a:lnTo>
                    <a:lnTo>
                      <a:pt x="17829" y="18930"/>
                    </a:lnTo>
                    <a:lnTo>
                      <a:pt x="16886" y="18930"/>
                    </a:lnTo>
                    <a:lnTo>
                      <a:pt x="16886" y="19416"/>
                    </a:lnTo>
                    <a:lnTo>
                      <a:pt x="15943" y="19416"/>
                    </a:lnTo>
                    <a:lnTo>
                      <a:pt x="15600" y="18930"/>
                    </a:lnTo>
                    <a:lnTo>
                      <a:pt x="13371" y="18930"/>
                    </a:lnTo>
                    <a:lnTo>
                      <a:pt x="13029" y="19780"/>
                    </a:lnTo>
                    <a:lnTo>
                      <a:pt x="11743" y="19780"/>
                    </a:lnTo>
                    <a:lnTo>
                      <a:pt x="11143" y="19416"/>
                    </a:lnTo>
                    <a:lnTo>
                      <a:pt x="10800" y="19416"/>
                    </a:lnTo>
                    <a:lnTo>
                      <a:pt x="10800" y="18930"/>
                    </a:lnTo>
                    <a:lnTo>
                      <a:pt x="9514" y="18930"/>
                    </a:lnTo>
                    <a:lnTo>
                      <a:pt x="9514" y="19416"/>
                    </a:lnTo>
                    <a:lnTo>
                      <a:pt x="8914" y="19416"/>
                    </a:lnTo>
                    <a:lnTo>
                      <a:pt x="8571" y="18445"/>
                    </a:lnTo>
                    <a:lnTo>
                      <a:pt x="8314" y="18081"/>
                    </a:lnTo>
                    <a:lnTo>
                      <a:pt x="5743" y="18081"/>
                    </a:lnTo>
                    <a:lnTo>
                      <a:pt x="5400" y="18445"/>
                    </a:lnTo>
                    <a:lnTo>
                      <a:pt x="5143" y="18445"/>
                    </a:lnTo>
                    <a:lnTo>
                      <a:pt x="5143" y="18930"/>
                    </a:lnTo>
                    <a:lnTo>
                      <a:pt x="5400" y="18930"/>
                    </a:lnTo>
                    <a:lnTo>
                      <a:pt x="5143" y="18930"/>
                    </a:lnTo>
                    <a:lnTo>
                      <a:pt x="5143" y="19416"/>
                    </a:lnTo>
                    <a:lnTo>
                      <a:pt x="5400" y="19780"/>
                    </a:lnTo>
                    <a:lnTo>
                      <a:pt x="5143" y="19780"/>
                    </a:lnTo>
                    <a:lnTo>
                      <a:pt x="4800" y="20265"/>
                    </a:lnTo>
                    <a:lnTo>
                      <a:pt x="4800" y="20751"/>
                    </a:lnTo>
                    <a:lnTo>
                      <a:pt x="5143" y="21236"/>
                    </a:lnTo>
                    <a:lnTo>
                      <a:pt x="5143" y="21600"/>
                    </a:lnTo>
                    <a:lnTo>
                      <a:pt x="48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7" name="Freeform 130"/>
              <p:cNvSpPr/>
              <p:nvPr/>
            </p:nvSpPr>
            <p:spPr>
              <a:xfrm>
                <a:off x="5361721" y="3255643"/>
                <a:ext cx="360044" cy="278393"/>
              </a:xfrm>
              <a:custGeom>
                <a:avLst/>
                <a:gdLst/>
                <a:ahLst/>
                <a:cxnLst>
                  <a:cxn ang="0">
                    <a:pos x="wd2" y="hd2"/>
                  </a:cxn>
                  <a:cxn ang="5400000">
                    <a:pos x="wd2" y="hd2"/>
                  </a:cxn>
                  <a:cxn ang="10800000">
                    <a:pos x="wd2" y="hd2"/>
                  </a:cxn>
                  <a:cxn ang="16200000">
                    <a:pos x="wd2" y="hd2"/>
                  </a:cxn>
                </a:cxnLst>
                <a:rect l="0" t="0" r="r" b="b"/>
                <a:pathLst>
                  <a:path w="21600" h="21600" extrusionOk="0">
                    <a:moveTo>
                      <a:pt x="20783" y="1650"/>
                    </a:moveTo>
                    <a:lnTo>
                      <a:pt x="19849" y="450"/>
                    </a:lnTo>
                    <a:lnTo>
                      <a:pt x="19382" y="0"/>
                    </a:lnTo>
                    <a:lnTo>
                      <a:pt x="19031" y="450"/>
                    </a:lnTo>
                    <a:lnTo>
                      <a:pt x="19031" y="1050"/>
                    </a:lnTo>
                    <a:lnTo>
                      <a:pt x="17747" y="1050"/>
                    </a:lnTo>
                    <a:lnTo>
                      <a:pt x="17747" y="1650"/>
                    </a:lnTo>
                    <a:lnTo>
                      <a:pt x="16463" y="1650"/>
                    </a:lnTo>
                    <a:lnTo>
                      <a:pt x="15996" y="1050"/>
                    </a:lnTo>
                    <a:lnTo>
                      <a:pt x="12960" y="1050"/>
                    </a:lnTo>
                    <a:lnTo>
                      <a:pt x="12493" y="2100"/>
                    </a:lnTo>
                    <a:lnTo>
                      <a:pt x="10742" y="2100"/>
                    </a:lnTo>
                    <a:lnTo>
                      <a:pt x="9924" y="1650"/>
                    </a:lnTo>
                    <a:lnTo>
                      <a:pt x="9457" y="1650"/>
                    </a:lnTo>
                    <a:lnTo>
                      <a:pt x="9457" y="1050"/>
                    </a:lnTo>
                    <a:lnTo>
                      <a:pt x="7706" y="1050"/>
                    </a:lnTo>
                    <a:lnTo>
                      <a:pt x="7706" y="1650"/>
                    </a:lnTo>
                    <a:lnTo>
                      <a:pt x="6889" y="1650"/>
                    </a:lnTo>
                    <a:lnTo>
                      <a:pt x="6422" y="450"/>
                    </a:lnTo>
                    <a:lnTo>
                      <a:pt x="6071" y="0"/>
                    </a:lnTo>
                    <a:lnTo>
                      <a:pt x="2569" y="0"/>
                    </a:lnTo>
                    <a:lnTo>
                      <a:pt x="2102" y="450"/>
                    </a:lnTo>
                    <a:lnTo>
                      <a:pt x="1751" y="450"/>
                    </a:lnTo>
                    <a:lnTo>
                      <a:pt x="1751" y="1050"/>
                    </a:lnTo>
                    <a:lnTo>
                      <a:pt x="2102" y="1050"/>
                    </a:lnTo>
                    <a:lnTo>
                      <a:pt x="1751" y="1050"/>
                    </a:lnTo>
                    <a:lnTo>
                      <a:pt x="1751" y="1650"/>
                    </a:lnTo>
                    <a:lnTo>
                      <a:pt x="2102" y="2100"/>
                    </a:lnTo>
                    <a:lnTo>
                      <a:pt x="1751" y="2100"/>
                    </a:lnTo>
                    <a:lnTo>
                      <a:pt x="1284" y="2700"/>
                    </a:lnTo>
                    <a:lnTo>
                      <a:pt x="1284" y="3300"/>
                    </a:lnTo>
                    <a:lnTo>
                      <a:pt x="1751" y="3900"/>
                    </a:lnTo>
                    <a:lnTo>
                      <a:pt x="1751" y="4350"/>
                    </a:lnTo>
                    <a:lnTo>
                      <a:pt x="1284" y="4350"/>
                    </a:lnTo>
                    <a:lnTo>
                      <a:pt x="1284" y="5550"/>
                    </a:lnTo>
                    <a:lnTo>
                      <a:pt x="1751" y="5550"/>
                    </a:lnTo>
                    <a:lnTo>
                      <a:pt x="1751" y="6000"/>
                    </a:lnTo>
                    <a:lnTo>
                      <a:pt x="2102" y="7200"/>
                    </a:lnTo>
                    <a:lnTo>
                      <a:pt x="1751" y="7200"/>
                    </a:lnTo>
                    <a:lnTo>
                      <a:pt x="1284" y="7800"/>
                    </a:lnTo>
                    <a:lnTo>
                      <a:pt x="1751" y="8250"/>
                    </a:lnTo>
                    <a:lnTo>
                      <a:pt x="1751" y="8850"/>
                    </a:lnTo>
                    <a:lnTo>
                      <a:pt x="1284" y="8850"/>
                    </a:lnTo>
                    <a:lnTo>
                      <a:pt x="1284" y="9450"/>
                    </a:lnTo>
                    <a:lnTo>
                      <a:pt x="817" y="9900"/>
                    </a:lnTo>
                    <a:lnTo>
                      <a:pt x="467" y="10500"/>
                    </a:lnTo>
                    <a:lnTo>
                      <a:pt x="0" y="10500"/>
                    </a:lnTo>
                    <a:lnTo>
                      <a:pt x="0" y="16650"/>
                    </a:lnTo>
                    <a:lnTo>
                      <a:pt x="1284" y="16650"/>
                    </a:lnTo>
                    <a:lnTo>
                      <a:pt x="2569" y="17250"/>
                    </a:lnTo>
                    <a:lnTo>
                      <a:pt x="3386" y="18300"/>
                    </a:lnTo>
                    <a:lnTo>
                      <a:pt x="3853" y="19350"/>
                    </a:lnTo>
                    <a:lnTo>
                      <a:pt x="3853" y="19950"/>
                    </a:lnTo>
                    <a:lnTo>
                      <a:pt x="4320" y="19950"/>
                    </a:lnTo>
                    <a:lnTo>
                      <a:pt x="4320" y="21150"/>
                    </a:lnTo>
                    <a:lnTo>
                      <a:pt x="4787" y="21600"/>
                    </a:lnTo>
                    <a:lnTo>
                      <a:pt x="7356" y="21600"/>
                    </a:lnTo>
                    <a:lnTo>
                      <a:pt x="7706" y="21150"/>
                    </a:lnTo>
                    <a:lnTo>
                      <a:pt x="8173" y="21600"/>
                    </a:lnTo>
                    <a:lnTo>
                      <a:pt x="9107" y="21150"/>
                    </a:lnTo>
                    <a:lnTo>
                      <a:pt x="9924" y="21150"/>
                    </a:lnTo>
                    <a:lnTo>
                      <a:pt x="9924" y="20550"/>
                    </a:lnTo>
                    <a:lnTo>
                      <a:pt x="10391" y="21150"/>
                    </a:lnTo>
                    <a:lnTo>
                      <a:pt x="10391" y="20550"/>
                    </a:lnTo>
                    <a:lnTo>
                      <a:pt x="11209" y="19950"/>
                    </a:lnTo>
                    <a:lnTo>
                      <a:pt x="11209" y="17700"/>
                    </a:lnTo>
                    <a:lnTo>
                      <a:pt x="11676" y="17700"/>
                    </a:lnTo>
                    <a:lnTo>
                      <a:pt x="12143" y="17250"/>
                    </a:lnTo>
                    <a:lnTo>
                      <a:pt x="12493" y="16650"/>
                    </a:lnTo>
                    <a:lnTo>
                      <a:pt x="12493" y="16050"/>
                    </a:lnTo>
                    <a:lnTo>
                      <a:pt x="12960" y="16050"/>
                    </a:lnTo>
                    <a:lnTo>
                      <a:pt x="13427" y="15600"/>
                    </a:lnTo>
                    <a:lnTo>
                      <a:pt x="13777" y="16050"/>
                    </a:lnTo>
                    <a:lnTo>
                      <a:pt x="14244" y="15600"/>
                    </a:lnTo>
                    <a:lnTo>
                      <a:pt x="14711" y="16050"/>
                    </a:lnTo>
                    <a:lnTo>
                      <a:pt x="14711" y="16650"/>
                    </a:lnTo>
                    <a:lnTo>
                      <a:pt x="15529" y="16650"/>
                    </a:lnTo>
                    <a:lnTo>
                      <a:pt x="15996" y="16050"/>
                    </a:lnTo>
                    <a:lnTo>
                      <a:pt x="15996" y="15600"/>
                    </a:lnTo>
                    <a:lnTo>
                      <a:pt x="16463" y="15600"/>
                    </a:lnTo>
                    <a:lnTo>
                      <a:pt x="16813" y="15000"/>
                    </a:lnTo>
                    <a:lnTo>
                      <a:pt x="16813" y="14400"/>
                    </a:lnTo>
                    <a:lnTo>
                      <a:pt x="17280" y="13350"/>
                    </a:lnTo>
                    <a:lnTo>
                      <a:pt x="17280" y="12750"/>
                    </a:lnTo>
                    <a:lnTo>
                      <a:pt x="17747" y="12750"/>
                    </a:lnTo>
                    <a:lnTo>
                      <a:pt x="18097" y="12150"/>
                    </a:lnTo>
                    <a:lnTo>
                      <a:pt x="18564" y="11700"/>
                    </a:lnTo>
                    <a:lnTo>
                      <a:pt x="18564" y="9900"/>
                    </a:lnTo>
                    <a:lnTo>
                      <a:pt x="19031" y="9900"/>
                    </a:lnTo>
                    <a:lnTo>
                      <a:pt x="19849" y="8850"/>
                    </a:lnTo>
                    <a:lnTo>
                      <a:pt x="19849" y="7200"/>
                    </a:lnTo>
                    <a:lnTo>
                      <a:pt x="20316" y="6600"/>
                    </a:lnTo>
                    <a:lnTo>
                      <a:pt x="20316" y="6000"/>
                    </a:lnTo>
                    <a:lnTo>
                      <a:pt x="21133" y="6000"/>
                    </a:lnTo>
                    <a:lnTo>
                      <a:pt x="21133" y="5550"/>
                    </a:lnTo>
                    <a:lnTo>
                      <a:pt x="21600" y="5550"/>
                    </a:lnTo>
                    <a:lnTo>
                      <a:pt x="21600" y="3900"/>
                    </a:lnTo>
                    <a:lnTo>
                      <a:pt x="21133" y="3900"/>
                    </a:lnTo>
                    <a:lnTo>
                      <a:pt x="21133" y="2100"/>
                    </a:lnTo>
                    <a:lnTo>
                      <a:pt x="20783" y="16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8" name="Freeform 131"/>
              <p:cNvSpPr/>
              <p:nvPr/>
            </p:nvSpPr>
            <p:spPr>
              <a:xfrm>
                <a:off x="5466302" y="3646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39" name="Freeform 132"/>
              <p:cNvSpPr/>
              <p:nvPr/>
            </p:nvSpPr>
            <p:spPr>
              <a:xfrm>
                <a:off x="5527146" y="3549500"/>
                <a:ext cx="13625" cy="21267"/>
              </a:xfrm>
              <a:custGeom>
                <a:avLst/>
                <a:gdLst/>
                <a:ahLst/>
                <a:cxnLst>
                  <a:cxn ang="0">
                    <a:pos x="wd2" y="hd2"/>
                  </a:cxn>
                  <a:cxn ang="5400000">
                    <a:pos x="wd2" y="hd2"/>
                  </a:cxn>
                  <a:cxn ang="10800000">
                    <a:pos x="wd2" y="hd2"/>
                  </a:cxn>
                  <a:cxn ang="16200000">
                    <a:pos x="wd2" y="hd2"/>
                  </a:cxn>
                </a:cxnLst>
                <a:rect l="0" t="0" r="r" b="b"/>
                <a:pathLst>
                  <a:path w="21600" h="21600" extrusionOk="0">
                    <a:moveTo>
                      <a:pt x="0" y="13745"/>
                    </a:moveTo>
                    <a:lnTo>
                      <a:pt x="0" y="5891"/>
                    </a:lnTo>
                    <a:lnTo>
                      <a:pt x="12343" y="5891"/>
                    </a:lnTo>
                    <a:lnTo>
                      <a:pt x="12343" y="0"/>
                    </a:lnTo>
                    <a:lnTo>
                      <a:pt x="21600" y="0"/>
                    </a:lnTo>
                    <a:lnTo>
                      <a:pt x="21600" y="21600"/>
                    </a:lnTo>
                    <a:lnTo>
                      <a:pt x="12343" y="13745"/>
                    </a:lnTo>
                    <a:lnTo>
                      <a:pt x="0" y="137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0" name="Freeform 133"/>
              <p:cNvSpPr/>
              <p:nvPr/>
            </p:nvSpPr>
            <p:spPr>
              <a:xfrm>
                <a:off x="5534932" y="3276910"/>
                <a:ext cx="245218" cy="328659"/>
              </a:xfrm>
              <a:custGeom>
                <a:avLst/>
                <a:gdLst/>
                <a:ahLst/>
                <a:cxnLst>
                  <a:cxn ang="0">
                    <a:pos x="wd2" y="hd2"/>
                  </a:cxn>
                  <a:cxn ang="5400000">
                    <a:pos x="wd2" y="hd2"/>
                  </a:cxn>
                  <a:cxn ang="10800000">
                    <a:pos x="wd2" y="hd2"/>
                  </a:cxn>
                  <a:cxn ang="16200000">
                    <a:pos x="wd2" y="hd2"/>
                  </a:cxn>
                </a:cxnLst>
                <a:rect l="0" t="0" r="r" b="b"/>
                <a:pathLst>
                  <a:path w="21600" h="21600" extrusionOk="0">
                    <a:moveTo>
                      <a:pt x="0" y="16518"/>
                    </a:moveTo>
                    <a:lnTo>
                      <a:pt x="0" y="16009"/>
                    </a:lnTo>
                    <a:lnTo>
                      <a:pt x="1200" y="15501"/>
                    </a:lnTo>
                    <a:lnTo>
                      <a:pt x="1200" y="13595"/>
                    </a:lnTo>
                    <a:lnTo>
                      <a:pt x="1886" y="13595"/>
                    </a:lnTo>
                    <a:lnTo>
                      <a:pt x="2571" y="13214"/>
                    </a:lnTo>
                    <a:lnTo>
                      <a:pt x="3086" y="12706"/>
                    </a:lnTo>
                    <a:lnTo>
                      <a:pt x="3086" y="12198"/>
                    </a:lnTo>
                    <a:lnTo>
                      <a:pt x="3771" y="12198"/>
                    </a:lnTo>
                    <a:lnTo>
                      <a:pt x="4457" y="11816"/>
                    </a:lnTo>
                    <a:lnTo>
                      <a:pt x="4971" y="12198"/>
                    </a:lnTo>
                    <a:lnTo>
                      <a:pt x="5657" y="11816"/>
                    </a:lnTo>
                    <a:lnTo>
                      <a:pt x="6343" y="12198"/>
                    </a:lnTo>
                    <a:lnTo>
                      <a:pt x="6343" y="12706"/>
                    </a:lnTo>
                    <a:lnTo>
                      <a:pt x="7543" y="12706"/>
                    </a:lnTo>
                    <a:lnTo>
                      <a:pt x="8229" y="12198"/>
                    </a:lnTo>
                    <a:lnTo>
                      <a:pt x="8229" y="11816"/>
                    </a:lnTo>
                    <a:lnTo>
                      <a:pt x="8914" y="11816"/>
                    </a:lnTo>
                    <a:lnTo>
                      <a:pt x="9429" y="11308"/>
                    </a:lnTo>
                    <a:lnTo>
                      <a:pt x="9429" y="10800"/>
                    </a:lnTo>
                    <a:lnTo>
                      <a:pt x="10114" y="9911"/>
                    </a:lnTo>
                    <a:lnTo>
                      <a:pt x="10114" y="9402"/>
                    </a:lnTo>
                    <a:lnTo>
                      <a:pt x="10800" y="9402"/>
                    </a:lnTo>
                    <a:lnTo>
                      <a:pt x="11314" y="8894"/>
                    </a:lnTo>
                    <a:lnTo>
                      <a:pt x="12000" y="8513"/>
                    </a:lnTo>
                    <a:lnTo>
                      <a:pt x="12000" y="6988"/>
                    </a:lnTo>
                    <a:lnTo>
                      <a:pt x="12686" y="6988"/>
                    </a:lnTo>
                    <a:lnTo>
                      <a:pt x="13886" y="6099"/>
                    </a:lnTo>
                    <a:lnTo>
                      <a:pt x="13886" y="4701"/>
                    </a:lnTo>
                    <a:lnTo>
                      <a:pt x="14571" y="4193"/>
                    </a:lnTo>
                    <a:lnTo>
                      <a:pt x="14571" y="3685"/>
                    </a:lnTo>
                    <a:lnTo>
                      <a:pt x="15771" y="3685"/>
                    </a:lnTo>
                    <a:lnTo>
                      <a:pt x="15771" y="3304"/>
                    </a:lnTo>
                    <a:lnTo>
                      <a:pt x="16457" y="3304"/>
                    </a:lnTo>
                    <a:lnTo>
                      <a:pt x="16457" y="1906"/>
                    </a:lnTo>
                    <a:lnTo>
                      <a:pt x="15771" y="1906"/>
                    </a:lnTo>
                    <a:lnTo>
                      <a:pt x="15771" y="381"/>
                    </a:lnTo>
                    <a:lnTo>
                      <a:pt x="15257" y="0"/>
                    </a:lnTo>
                    <a:lnTo>
                      <a:pt x="16457" y="381"/>
                    </a:lnTo>
                    <a:lnTo>
                      <a:pt x="17143" y="889"/>
                    </a:lnTo>
                    <a:lnTo>
                      <a:pt x="17657" y="1398"/>
                    </a:lnTo>
                    <a:lnTo>
                      <a:pt x="17657" y="1906"/>
                    </a:lnTo>
                    <a:lnTo>
                      <a:pt x="18343" y="2287"/>
                    </a:lnTo>
                    <a:lnTo>
                      <a:pt x="18343" y="2795"/>
                    </a:lnTo>
                    <a:lnTo>
                      <a:pt x="17657" y="2795"/>
                    </a:lnTo>
                    <a:lnTo>
                      <a:pt x="17657" y="3304"/>
                    </a:lnTo>
                    <a:lnTo>
                      <a:pt x="18343" y="3304"/>
                    </a:lnTo>
                    <a:lnTo>
                      <a:pt x="17657" y="3685"/>
                    </a:lnTo>
                    <a:lnTo>
                      <a:pt x="17657" y="4701"/>
                    </a:lnTo>
                    <a:lnTo>
                      <a:pt x="18343" y="5209"/>
                    </a:lnTo>
                    <a:lnTo>
                      <a:pt x="19029" y="5591"/>
                    </a:lnTo>
                    <a:lnTo>
                      <a:pt x="19543" y="6099"/>
                    </a:lnTo>
                    <a:lnTo>
                      <a:pt x="15771" y="6099"/>
                    </a:lnTo>
                    <a:lnTo>
                      <a:pt x="15771" y="7496"/>
                    </a:lnTo>
                    <a:lnTo>
                      <a:pt x="16457" y="7496"/>
                    </a:lnTo>
                    <a:lnTo>
                      <a:pt x="17657" y="8005"/>
                    </a:lnTo>
                    <a:lnTo>
                      <a:pt x="18343" y="8894"/>
                    </a:lnTo>
                    <a:lnTo>
                      <a:pt x="19029" y="8894"/>
                    </a:lnTo>
                    <a:lnTo>
                      <a:pt x="19543" y="9402"/>
                    </a:lnTo>
                    <a:lnTo>
                      <a:pt x="19543" y="10800"/>
                    </a:lnTo>
                    <a:lnTo>
                      <a:pt x="19029" y="10800"/>
                    </a:lnTo>
                    <a:lnTo>
                      <a:pt x="19029" y="11308"/>
                    </a:lnTo>
                    <a:lnTo>
                      <a:pt x="18343" y="12198"/>
                    </a:lnTo>
                    <a:lnTo>
                      <a:pt x="17657" y="12706"/>
                    </a:lnTo>
                    <a:lnTo>
                      <a:pt x="17143" y="13214"/>
                    </a:lnTo>
                    <a:lnTo>
                      <a:pt x="16457" y="13214"/>
                    </a:lnTo>
                    <a:lnTo>
                      <a:pt x="17143" y="13595"/>
                    </a:lnTo>
                    <a:lnTo>
                      <a:pt x="17143" y="16518"/>
                    </a:lnTo>
                    <a:lnTo>
                      <a:pt x="17657" y="16518"/>
                    </a:lnTo>
                    <a:lnTo>
                      <a:pt x="18343" y="16899"/>
                    </a:lnTo>
                    <a:lnTo>
                      <a:pt x="19029" y="17407"/>
                    </a:lnTo>
                    <a:lnTo>
                      <a:pt x="19543" y="18296"/>
                    </a:lnTo>
                    <a:lnTo>
                      <a:pt x="20229" y="18805"/>
                    </a:lnTo>
                    <a:lnTo>
                      <a:pt x="20229" y="19313"/>
                    </a:lnTo>
                    <a:lnTo>
                      <a:pt x="21600" y="19313"/>
                    </a:lnTo>
                    <a:lnTo>
                      <a:pt x="21600" y="20711"/>
                    </a:lnTo>
                    <a:lnTo>
                      <a:pt x="20914" y="21219"/>
                    </a:lnTo>
                    <a:lnTo>
                      <a:pt x="20914" y="21600"/>
                    </a:lnTo>
                    <a:lnTo>
                      <a:pt x="19029" y="21600"/>
                    </a:lnTo>
                    <a:lnTo>
                      <a:pt x="19029" y="21219"/>
                    </a:lnTo>
                    <a:lnTo>
                      <a:pt x="18343" y="21219"/>
                    </a:lnTo>
                    <a:lnTo>
                      <a:pt x="18343" y="21600"/>
                    </a:lnTo>
                    <a:lnTo>
                      <a:pt x="17657" y="21219"/>
                    </a:lnTo>
                    <a:lnTo>
                      <a:pt x="12686" y="21219"/>
                    </a:lnTo>
                    <a:lnTo>
                      <a:pt x="12686" y="20711"/>
                    </a:lnTo>
                    <a:lnTo>
                      <a:pt x="12000" y="21219"/>
                    </a:lnTo>
                    <a:lnTo>
                      <a:pt x="11314" y="20711"/>
                    </a:lnTo>
                    <a:lnTo>
                      <a:pt x="8229" y="20711"/>
                    </a:lnTo>
                    <a:lnTo>
                      <a:pt x="7543" y="21219"/>
                    </a:lnTo>
                    <a:lnTo>
                      <a:pt x="3086" y="21219"/>
                    </a:lnTo>
                    <a:lnTo>
                      <a:pt x="3771" y="20711"/>
                    </a:lnTo>
                    <a:lnTo>
                      <a:pt x="3086" y="20711"/>
                    </a:lnTo>
                    <a:lnTo>
                      <a:pt x="3771" y="19821"/>
                    </a:lnTo>
                    <a:lnTo>
                      <a:pt x="3771" y="19313"/>
                    </a:lnTo>
                    <a:lnTo>
                      <a:pt x="3086" y="18805"/>
                    </a:lnTo>
                    <a:lnTo>
                      <a:pt x="3086" y="17407"/>
                    </a:lnTo>
                    <a:lnTo>
                      <a:pt x="1200" y="17407"/>
                    </a:lnTo>
                    <a:lnTo>
                      <a:pt x="1200" y="16009"/>
                    </a:lnTo>
                    <a:lnTo>
                      <a:pt x="514" y="16518"/>
                    </a:lnTo>
                    <a:lnTo>
                      <a:pt x="0" y="16518"/>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1" name="Freeform 134"/>
              <p:cNvSpPr/>
              <p:nvPr/>
            </p:nvSpPr>
            <p:spPr>
              <a:xfrm>
                <a:off x="5540769" y="3592032"/>
                <a:ext cx="180996" cy="179797"/>
              </a:xfrm>
              <a:custGeom>
                <a:avLst/>
                <a:gdLst/>
                <a:ahLst/>
                <a:cxnLst>
                  <a:cxn ang="0">
                    <a:pos x="wd2" y="hd2"/>
                  </a:cxn>
                  <a:cxn ang="5400000">
                    <a:pos x="wd2" y="hd2"/>
                  </a:cxn>
                  <a:cxn ang="10800000">
                    <a:pos x="wd2" y="hd2"/>
                  </a:cxn>
                  <a:cxn ang="16200000">
                    <a:pos x="wd2" y="hd2"/>
                  </a:cxn>
                </a:cxnLst>
                <a:rect l="0" t="0" r="r" b="b"/>
                <a:pathLst>
                  <a:path w="21600" h="21600" extrusionOk="0">
                    <a:moveTo>
                      <a:pt x="9523" y="929"/>
                    </a:moveTo>
                    <a:lnTo>
                      <a:pt x="10452" y="0"/>
                    </a:lnTo>
                    <a:lnTo>
                      <a:pt x="14632" y="0"/>
                    </a:lnTo>
                    <a:lnTo>
                      <a:pt x="15561" y="929"/>
                    </a:lnTo>
                    <a:lnTo>
                      <a:pt x="16490" y="0"/>
                    </a:lnTo>
                    <a:lnTo>
                      <a:pt x="16490" y="3484"/>
                    </a:lnTo>
                    <a:lnTo>
                      <a:pt x="17187" y="4413"/>
                    </a:lnTo>
                    <a:lnTo>
                      <a:pt x="17187" y="3484"/>
                    </a:lnTo>
                    <a:lnTo>
                      <a:pt x="21600" y="3484"/>
                    </a:lnTo>
                    <a:lnTo>
                      <a:pt x="21600" y="6039"/>
                    </a:lnTo>
                    <a:lnTo>
                      <a:pt x="20671" y="6039"/>
                    </a:lnTo>
                    <a:lnTo>
                      <a:pt x="19974" y="6968"/>
                    </a:lnTo>
                    <a:lnTo>
                      <a:pt x="19974" y="7665"/>
                    </a:lnTo>
                    <a:lnTo>
                      <a:pt x="19045" y="8594"/>
                    </a:lnTo>
                    <a:lnTo>
                      <a:pt x="19974" y="8594"/>
                    </a:lnTo>
                    <a:lnTo>
                      <a:pt x="19974" y="9523"/>
                    </a:lnTo>
                    <a:lnTo>
                      <a:pt x="20671" y="9523"/>
                    </a:lnTo>
                    <a:lnTo>
                      <a:pt x="20671" y="10452"/>
                    </a:lnTo>
                    <a:lnTo>
                      <a:pt x="21600" y="10452"/>
                    </a:lnTo>
                    <a:lnTo>
                      <a:pt x="21600" y="11148"/>
                    </a:lnTo>
                    <a:lnTo>
                      <a:pt x="20671" y="13006"/>
                    </a:lnTo>
                    <a:lnTo>
                      <a:pt x="19974" y="15561"/>
                    </a:lnTo>
                    <a:lnTo>
                      <a:pt x="20671" y="16258"/>
                    </a:lnTo>
                    <a:lnTo>
                      <a:pt x="19974" y="16258"/>
                    </a:lnTo>
                    <a:lnTo>
                      <a:pt x="19045" y="15561"/>
                    </a:lnTo>
                    <a:lnTo>
                      <a:pt x="18116" y="15561"/>
                    </a:lnTo>
                    <a:lnTo>
                      <a:pt x="17187" y="16258"/>
                    </a:lnTo>
                    <a:lnTo>
                      <a:pt x="16490" y="16258"/>
                    </a:lnTo>
                    <a:lnTo>
                      <a:pt x="15561" y="15561"/>
                    </a:lnTo>
                    <a:lnTo>
                      <a:pt x="15561" y="14632"/>
                    </a:lnTo>
                    <a:lnTo>
                      <a:pt x="13935" y="14632"/>
                    </a:lnTo>
                    <a:lnTo>
                      <a:pt x="13935" y="16258"/>
                    </a:lnTo>
                    <a:lnTo>
                      <a:pt x="12077" y="16258"/>
                    </a:lnTo>
                    <a:lnTo>
                      <a:pt x="11381" y="17187"/>
                    </a:lnTo>
                    <a:lnTo>
                      <a:pt x="10452" y="16258"/>
                    </a:lnTo>
                    <a:lnTo>
                      <a:pt x="9523" y="17187"/>
                    </a:lnTo>
                    <a:lnTo>
                      <a:pt x="9523" y="18116"/>
                    </a:lnTo>
                    <a:lnTo>
                      <a:pt x="12077" y="18116"/>
                    </a:lnTo>
                    <a:lnTo>
                      <a:pt x="12077" y="20671"/>
                    </a:lnTo>
                    <a:lnTo>
                      <a:pt x="11381" y="19742"/>
                    </a:lnTo>
                    <a:lnTo>
                      <a:pt x="10452" y="19742"/>
                    </a:lnTo>
                    <a:lnTo>
                      <a:pt x="10452" y="20671"/>
                    </a:lnTo>
                    <a:lnTo>
                      <a:pt x="9523" y="20671"/>
                    </a:lnTo>
                    <a:lnTo>
                      <a:pt x="8594" y="21600"/>
                    </a:lnTo>
                    <a:lnTo>
                      <a:pt x="7897" y="21600"/>
                    </a:lnTo>
                    <a:lnTo>
                      <a:pt x="7897" y="20671"/>
                    </a:lnTo>
                    <a:lnTo>
                      <a:pt x="6039" y="19742"/>
                    </a:lnTo>
                    <a:lnTo>
                      <a:pt x="6039" y="19045"/>
                    </a:lnTo>
                    <a:lnTo>
                      <a:pt x="4413" y="18116"/>
                    </a:lnTo>
                    <a:lnTo>
                      <a:pt x="3484" y="17187"/>
                    </a:lnTo>
                    <a:lnTo>
                      <a:pt x="2787" y="16258"/>
                    </a:lnTo>
                    <a:lnTo>
                      <a:pt x="1858" y="15561"/>
                    </a:lnTo>
                    <a:lnTo>
                      <a:pt x="1858" y="13703"/>
                    </a:lnTo>
                    <a:lnTo>
                      <a:pt x="929" y="13006"/>
                    </a:lnTo>
                    <a:lnTo>
                      <a:pt x="929" y="12077"/>
                    </a:lnTo>
                    <a:lnTo>
                      <a:pt x="0" y="10452"/>
                    </a:lnTo>
                    <a:lnTo>
                      <a:pt x="1858" y="10452"/>
                    </a:lnTo>
                    <a:lnTo>
                      <a:pt x="1858" y="7665"/>
                    </a:lnTo>
                    <a:lnTo>
                      <a:pt x="3484" y="6968"/>
                    </a:lnTo>
                    <a:lnTo>
                      <a:pt x="2787" y="6968"/>
                    </a:lnTo>
                    <a:lnTo>
                      <a:pt x="1858" y="6039"/>
                    </a:lnTo>
                    <a:lnTo>
                      <a:pt x="2787" y="6039"/>
                    </a:lnTo>
                    <a:lnTo>
                      <a:pt x="2787" y="5110"/>
                    </a:lnTo>
                    <a:lnTo>
                      <a:pt x="3484" y="5110"/>
                    </a:lnTo>
                    <a:lnTo>
                      <a:pt x="3484" y="4413"/>
                    </a:lnTo>
                    <a:lnTo>
                      <a:pt x="4413" y="4413"/>
                    </a:lnTo>
                    <a:lnTo>
                      <a:pt x="4413" y="5110"/>
                    </a:lnTo>
                    <a:lnTo>
                      <a:pt x="9523" y="5110"/>
                    </a:lnTo>
                    <a:lnTo>
                      <a:pt x="9523" y="929"/>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2" name="Freeform 135"/>
              <p:cNvSpPr/>
              <p:nvPr/>
            </p:nvSpPr>
            <p:spPr>
              <a:xfrm>
                <a:off x="5556338" y="3599767"/>
                <a:ext cx="64225" cy="34800"/>
              </a:xfrm>
              <a:custGeom>
                <a:avLst/>
                <a:gdLst/>
                <a:ahLst/>
                <a:cxnLst>
                  <a:cxn ang="0">
                    <a:pos x="wd2" y="hd2"/>
                  </a:cxn>
                  <a:cxn ang="5400000">
                    <a:pos x="wd2" y="hd2"/>
                  </a:cxn>
                  <a:cxn ang="10800000">
                    <a:pos x="wd2" y="hd2"/>
                  </a:cxn>
                  <a:cxn ang="16200000">
                    <a:pos x="wd2" y="hd2"/>
                  </a:cxn>
                </a:cxnLst>
                <a:rect l="0" t="0" r="r" b="b"/>
                <a:pathLst>
                  <a:path w="21600" h="21600" extrusionOk="0">
                    <a:moveTo>
                      <a:pt x="2618" y="21600"/>
                    </a:moveTo>
                    <a:lnTo>
                      <a:pt x="4582" y="21600"/>
                    </a:lnTo>
                    <a:lnTo>
                      <a:pt x="4582" y="18000"/>
                    </a:lnTo>
                    <a:lnTo>
                      <a:pt x="7200" y="18000"/>
                    </a:lnTo>
                    <a:lnTo>
                      <a:pt x="7200" y="21600"/>
                    </a:lnTo>
                    <a:lnTo>
                      <a:pt x="21600" y="21600"/>
                    </a:lnTo>
                    <a:lnTo>
                      <a:pt x="21600" y="0"/>
                    </a:lnTo>
                    <a:lnTo>
                      <a:pt x="4582" y="0"/>
                    </a:lnTo>
                    <a:lnTo>
                      <a:pt x="7200" y="3600"/>
                    </a:lnTo>
                    <a:lnTo>
                      <a:pt x="2618" y="8400"/>
                    </a:lnTo>
                    <a:lnTo>
                      <a:pt x="0" y="18000"/>
                    </a:lnTo>
                    <a:lnTo>
                      <a:pt x="2618" y="18000"/>
                    </a:lnTo>
                    <a:lnTo>
                      <a:pt x="2618"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3" name="Freeform 136"/>
              <p:cNvSpPr/>
              <p:nvPr/>
            </p:nvSpPr>
            <p:spPr>
              <a:xfrm>
                <a:off x="5612779" y="3549501"/>
                <a:ext cx="245218" cy="257128"/>
              </a:xfrm>
              <a:custGeom>
                <a:avLst/>
                <a:gdLst/>
                <a:ahLst/>
                <a:cxnLst>
                  <a:cxn ang="0">
                    <a:pos x="wd2" y="hd2"/>
                  </a:cxn>
                  <a:cxn ang="5400000">
                    <a:pos x="wd2" y="hd2"/>
                  </a:cxn>
                  <a:cxn ang="10800000">
                    <a:pos x="wd2" y="hd2"/>
                  </a:cxn>
                  <a:cxn ang="16200000">
                    <a:pos x="wd2" y="hd2"/>
                  </a:cxn>
                </a:cxnLst>
                <a:rect l="0" t="0" r="r" b="b"/>
                <a:pathLst>
                  <a:path w="21600" h="21600" extrusionOk="0">
                    <a:moveTo>
                      <a:pt x="0" y="18677"/>
                    </a:moveTo>
                    <a:lnTo>
                      <a:pt x="686" y="18027"/>
                    </a:lnTo>
                    <a:lnTo>
                      <a:pt x="1371" y="18027"/>
                    </a:lnTo>
                    <a:lnTo>
                      <a:pt x="1371" y="17377"/>
                    </a:lnTo>
                    <a:lnTo>
                      <a:pt x="2057" y="17377"/>
                    </a:lnTo>
                    <a:lnTo>
                      <a:pt x="2571" y="18027"/>
                    </a:lnTo>
                    <a:lnTo>
                      <a:pt x="2571" y="16241"/>
                    </a:lnTo>
                    <a:lnTo>
                      <a:pt x="686" y="16241"/>
                    </a:lnTo>
                    <a:lnTo>
                      <a:pt x="686" y="15591"/>
                    </a:lnTo>
                    <a:lnTo>
                      <a:pt x="1371" y="14941"/>
                    </a:lnTo>
                    <a:lnTo>
                      <a:pt x="2057" y="15591"/>
                    </a:lnTo>
                    <a:lnTo>
                      <a:pt x="2571" y="14941"/>
                    </a:lnTo>
                    <a:lnTo>
                      <a:pt x="3943" y="14941"/>
                    </a:lnTo>
                    <a:lnTo>
                      <a:pt x="3943" y="13805"/>
                    </a:lnTo>
                    <a:lnTo>
                      <a:pt x="5143" y="13805"/>
                    </a:lnTo>
                    <a:lnTo>
                      <a:pt x="5143" y="14454"/>
                    </a:lnTo>
                    <a:lnTo>
                      <a:pt x="5829" y="14941"/>
                    </a:lnTo>
                    <a:lnTo>
                      <a:pt x="6343" y="14941"/>
                    </a:lnTo>
                    <a:lnTo>
                      <a:pt x="7029" y="14454"/>
                    </a:lnTo>
                    <a:lnTo>
                      <a:pt x="7714" y="14454"/>
                    </a:lnTo>
                    <a:lnTo>
                      <a:pt x="8400" y="14941"/>
                    </a:lnTo>
                    <a:lnTo>
                      <a:pt x="8914" y="14941"/>
                    </a:lnTo>
                    <a:lnTo>
                      <a:pt x="8400" y="14454"/>
                    </a:lnTo>
                    <a:lnTo>
                      <a:pt x="8914" y="12668"/>
                    </a:lnTo>
                    <a:lnTo>
                      <a:pt x="9600" y="11368"/>
                    </a:lnTo>
                    <a:lnTo>
                      <a:pt x="9600" y="10881"/>
                    </a:lnTo>
                    <a:lnTo>
                      <a:pt x="8914" y="10881"/>
                    </a:lnTo>
                    <a:lnTo>
                      <a:pt x="8914" y="10232"/>
                    </a:lnTo>
                    <a:lnTo>
                      <a:pt x="8400" y="10232"/>
                    </a:lnTo>
                    <a:lnTo>
                      <a:pt x="8400" y="9582"/>
                    </a:lnTo>
                    <a:lnTo>
                      <a:pt x="7714" y="9582"/>
                    </a:lnTo>
                    <a:lnTo>
                      <a:pt x="8400" y="8932"/>
                    </a:lnTo>
                    <a:lnTo>
                      <a:pt x="8400" y="8445"/>
                    </a:lnTo>
                    <a:lnTo>
                      <a:pt x="8914" y="7795"/>
                    </a:lnTo>
                    <a:lnTo>
                      <a:pt x="9600" y="7795"/>
                    </a:lnTo>
                    <a:lnTo>
                      <a:pt x="9600" y="6009"/>
                    </a:lnTo>
                    <a:lnTo>
                      <a:pt x="6343" y="6009"/>
                    </a:lnTo>
                    <a:lnTo>
                      <a:pt x="6343" y="6659"/>
                    </a:lnTo>
                    <a:lnTo>
                      <a:pt x="5829" y="6009"/>
                    </a:lnTo>
                    <a:lnTo>
                      <a:pt x="5829" y="4223"/>
                    </a:lnTo>
                    <a:lnTo>
                      <a:pt x="10800" y="4223"/>
                    </a:lnTo>
                    <a:lnTo>
                      <a:pt x="11486" y="4710"/>
                    </a:lnTo>
                    <a:lnTo>
                      <a:pt x="11486" y="4223"/>
                    </a:lnTo>
                    <a:lnTo>
                      <a:pt x="12171" y="4223"/>
                    </a:lnTo>
                    <a:lnTo>
                      <a:pt x="12171" y="4710"/>
                    </a:lnTo>
                    <a:lnTo>
                      <a:pt x="14057" y="4710"/>
                    </a:lnTo>
                    <a:lnTo>
                      <a:pt x="14057" y="4223"/>
                    </a:lnTo>
                    <a:lnTo>
                      <a:pt x="14743" y="3573"/>
                    </a:lnTo>
                    <a:lnTo>
                      <a:pt x="14743" y="2923"/>
                    </a:lnTo>
                    <a:lnTo>
                      <a:pt x="15943" y="1137"/>
                    </a:lnTo>
                    <a:lnTo>
                      <a:pt x="16629" y="487"/>
                    </a:lnTo>
                    <a:lnTo>
                      <a:pt x="17143" y="487"/>
                    </a:lnTo>
                    <a:lnTo>
                      <a:pt x="18514" y="0"/>
                    </a:lnTo>
                    <a:lnTo>
                      <a:pt x="20400" y="0"/>
                    </a:lnTo>
                    <a:lnTo>
                      <a:pt x="21086" y="487"/>
                    </a:lnTo>
                    <a:lnTo>
                      <a:pt x="21086" y="0"/>
                    </a:lnTo>
                    <a:lnTo>
                      <a:pt x="21600" y="0"/>
                    </a:lnTo>
                    <a:lnTo>
                      <a:pt x="21600" y="1786"/>
                    </a:lnTo>
                    <a:lnTo>
                      <a:pt x="21086" y="1786"/>
                    </a:lnTo>
                    <a:lnTo>
                      <a:pt x="21086" y="2436"/>
                    </a:lnTo>
                    <a:lnTo>
                      <a:pt x="19714" y="3573"/>
                    </a:lnTo>
                    <a:lnTo>
                      <a:pt x="20400" y="4710"/>
                    </a:lnTo>
                    <a:lnTo>
                      <a:pt x="19714" y="5359"/>
                    </a:lnTo>
                    <a:lnTo>
                      <a:pt x="19714" y="6009"/>
                    </a:lnTo>
                    <a:lnTo>
                      <a:pt x="19200" y="6659"/>
                    </a:lnTo>
                    <a:lnTo>
                      <a:pt x="19714" y="7146"/>
                    </a:lnTo>
                    <a:lnTo>
                      <a:pt x="19200" y="7795"/>
                    </a:lnTo>
                    <a:lnTo>
                      <a:pt x="19714" y="7795"/>
                    </a:lnTo>
                    <a:lnTo>
                      <a:pt x="19200" y="8445"/>
                    </a:lnTo>
                    <a:lnTo>
                      <a:pt x="19200" y="8932"/>
                    </a:lnTo>
                    <a:lnTo>
                      <a:pt x="18514" y="9582"/>
                    </a:lnTo>
                    <a:lnTo>
                      <a:pt x="18514" y="10232"/>
                    </a:lnTo>
                    <a:lnTo>
                      <a:pt x="17829" y="11368"/>
                    </a:lnTo>
                    <a:lnTo>
                      <a:pt x="17143" y="12018"/>
                    </a:lnTo>
                    <a:lnTo>
                      <a:pt x="16629" y="12018"/>
                    </a:lnTo>
                    <a:lnTo>
                      <a:pt x="15943" y="12668"/>
                    </a:lnTo>
                    <a:lnTo>
                      <a:pt x="15257" y="13155"/>
                    </a:lnTo>
                    <a:lnTo>
                      <a:pt x="15257" y="13805"/>
                    </a:lnTo>
                    <a:lnTo>
                      <a:pt x="14743" y="14454"/>
                    </a:lnTo>
                    <a:lnTo>
                      <a:pt x="14057" y="14941"/>
                    </a:lnTo>
                    <a:lnTo>
                      <a:pt x="14057" y="18027"/>
                    </a:lnTo>
                    <a:lnTo>
                      <a:pt x="13371" y="18677"/>
                    </a:lnTo>
                    <a:lnTo>
                      <a:pt x="12686" y="19164"/>
                    </a:lnTo>
                    <a:lnTo>
                      <a:pt x="11486" y="20463"/>
                    </a:lnTo>
                    <a:lnTo>
                      <a:pt x="10800" y="21113"/>
                    </a:lnTo>
                    <a:lnTo>
                      <a:pt x="9600" y="21113"/>
                    </a:lnTo>
                    <a:lnTo>
                      <a:pt x="9600" y="20463"/>
                    </a:lnTo>
                    <a:lnTo>
                      <a:pt x="8914" y="20463"/>
                    </a:lnTo>
                    <a:lnTo>
                      <a:pt x="9600" y="19814"/>
                    </a:lnTo>
                    <a:lnTo>
                      <a:pt x="8914" y="19814"/>
                    </a:lnTo>
                    <a:lnTo>
                      <a:pt x="8400" y="20463"/>
                    </a:lnTo>
                    <a:lnTo>
                      <a:pt x="7714" y="20463"/>
                    </a:lnTo>
                    <a:lnTo>
                      <a:pt x="7029" y="21113"/>
                    </a:lnTo>
                    <a:lnTo>
                      <a:pt x="6343" y="21113"/>
                    </a:lnTo>
                    <a:lnTo>
                      <a:pt x="6343" y="20463"/>
                    </a:lnTo>
                    <a:lnTo>
                      <a:pt x="5829" y="20463"/>
                    </a:lnTo>
                    <a:lnTo>
                      <a:pt x="5829" y="21113"/>
                    </a:lnTo>
                    <a:lnTo>
                      <a:pt x="5829" y="20463"/>
                    </a:lnTo>
                    <a:lnTo>
                      <a:pt x="5143" y="19814"/>
                    </a:lnTo>
                    <a:lnTo>
                      <a:pt x="4457" y="19814"/>
                    </a:lnTo>
                    <a:lnTo>
                      <a:pt x="4457" y="20463"/>
                    </a:lnTo>
                    <a:lnTo>
                      <a:pt x="3943" y="20463"/>
                    </a:lnTo>
                    <a:lnTo>
                      <a:pt x="3257" y="21113"/>
                    </a:lnTo>
                    <a:lnTo>
                      <a:pt x="2571" y="21600"/>
                    </a:lnTo>
                    <a:lnTo>
                      <a:pt x="2057" y="21113"/>
                    </a:lnTo>
                    <a:lnTo>
                      <a:pt x="2057" y="19814"/>
                    </a:lnTo>
                    <a:lnTo>
                      <a:pt x="686" y="19164"/>
                    </a:lnTo>
                    <a:lnTo>
                      <a:pt x="0" y="1867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4" name="Freeform 137"/>
              <p:cNvSpPr/>
              <p:nvPr/>
            </p:nvSpPr>
            <p:spPr>
              <a:xfrm>
                <a:off x="5641972" y="3785361"/>
                <a:ext cx="36979" cy="42534"/>
              </a:xfrm>
              <a:custGeom>
                <a:avLst/>
                <a:gdLst/>
                <a:ahLst/>
                <a:cxnLst>
                  <a:cxn ang="0">
                    <a:pos x="wd2" y="hd2"/>
                  </a:cxn>
                  <a:cxn ang="5400000">
                    <a:pos x="wd2" y="hd2"/>
                  </a:cxn>
                  <a:cxn ang="10800000">
                    <a:pos x="wd2" y="hd2"/>
                  </a:cxn>
                  <a:cxn ang="16200000">
                    <a:pos x="wd2" y="hd2"/>
                  </a:cxn>
                </a:cxnLst>
                <a:rect l="0" t="0" r="r" b="b"/>
                <a:pathLst>
                  <a:path w="21600" h="21600" extrusionOk="0">
                    <a:moveTo>
                      <a:pt x="21600" y="7855"/>
                    </a:moveTo>
                    <a:lnTo>
                      <a:pt x="21600" y="3927"/>
                    </a:lnTo>
                    <a:lnTo>
                      <a:pt x="17053" y="0"/>
                    </a:lnTo>
                    <a:lnTo>
                      <a:pt x="12505" y="0"/>
                    </a:lnTo>
                    <a:lnTo>
                      <a:pt x="12505" y="3927"/>
                    </a:lnTo>
                    <a:lnTo>
                      <a:pt x="9095" y="3927"/>
                    </a:lnTo>
                    <a:lnTo>
                      <a:pt x="4547" y="7855"/>
                    </a:lnTo>
                    <a:lnTo>
                      <a:pt x="0" y="10800"/>
                    </a:lnTo>
                    <a:lnTo>
                      <a:pt x="4547" y="18655"/>
                    </a:lnTo>
                    <a:lnTo>
                      <a:pt x="0" y="18655"/>
                    </a:lnTo>
                    <a:lnTo>
                      <a:pt x="0" y="21600"/>
                    </a:lnTo>
                    <a:lnTo>
                      <a:pt x="4547" y="18655"/>
                    </a:lnTo>
                    <a:lnTo>
                      <a:pt x="12505" y="18655"/>
                    </a:lnTo>
                    <a:lnTo>
                      <a:pt x="9095" y="10800"/>
                    </a:lnTo>
                    <a:lnTo>
                      <a:pt x="12505" y="10800"/>
                    </a:lnTo>
                    <a:lnTo>
                      <a:pt x="17053" y="7855"/>
                    </a:lnTo>
                    <a:lnTo>
                      <a:pt x="21600" y="7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5" name="Freeform 138"/>
              <p:cNvSpPr/>
              <p:nvPr/>
            </p:nvSpPr>
            <p:spPr>
              <a:xfrm>
                <a:off x="6196630" y="3684831"/>
                <a:ext cx="360044" cy="330592"/>
              </a:xfrm>
              <a:custGeom>
                <a:avLst/>
                <a:gdLst/>
                <a:ahLst/>
                <a:cxnLst>
                  <a:cxn ang="0">
                    <a:pos x="wd2" y="hd2"/>
                  </a:cxn>
                  <a:cxn ang="5400000">
                    <a:pos x="wd2" y="hd2"/>
                  </a:cxn>
                  <a:cxn ang="10800000">
                    <a:pos x="wd2" y="hd2"/>
                  </a:cxn>
                  <a:cxn ang="16200000">
                    <a:pos x="wd2" y="hd2"/>
                  </a:cxn>
                </a:cxnLst>
                <a:rect l="0" t="0" r="r" b="b"/>
                <a:pathLst>
                  <a:path w="21600" h="21600" extrusionOk="0">
                    <a:moveTo>
                      <a:pt x="2685" y="505"/>
                    </a:moveTo>
                    <a:lnTo>
                      <a:pt x="3036" y="0"/>
                    </a:lnTo>
                    <a:lnTo>
                      <a:pt x="9107" y="0"/>
                    </a:lnTo>
                    <a:lnTo>
                      <a:pt x="15996" y="4295"/>
                    </a:lnTo>
                    <a:lnTo>
                      <a:pt x="16463" y="4674"/>
                    </a:lnTo>
                    <a:lnTo>
                      <a:pt x="16463" y="5179"/>
                    </a:lnTo>
                    <a:lnTo>
                      <a:pt x="16930" y="5179"/>
                    </a:lnTo>
                    <a:lnTo>
                      <a:pt x="19031" y="7074"/>
                    </a:lnTo>
                    <a:lnTo>
                      <a:pt x="19031" y="7579"/>
                    </a:lnTo>
                    <a:lnTo>
                      <a:pt x="18681" y="8968"/>
                    </a:lnTo>
                    <a:lnTo>
                      <a:pt x="18214" y="9347"/>
                    </a:lnTo>
                    <a:lnTo>
                      <a:pt x="18214" y="9853"/>
                    </a:lnTo>
                    <a:lnTo>
                      <a:pt x="19031" y="10358"/>
                    </a:lnTo>
                    <a:lnTo>
                      <a:pt x="19031" y="10863"/>
                    </a:lnTo>
                    <a:lnTo>
                      <a:pt x="19498" y="10863"/>
                    </a:lnTo>
                    <a:lnTo>
                      <a:pt x="19965" y="11747"/>
                    </a:lnTo>
                    <a:lnTo>
                      <a:pt x="19031" y="11747"/>
                    </a:lnTo>
                    <a:lnTo>
                      <a:pt x="19031" y="13137"/>
                    </a:lnTo>
                    <a:lnTo>
                      <a:pt x="19498" y="13137"/>
                    </a:lnTo>
                    <a:lnTo>
                      <a:pt x="19498" y="13642"/>
                    </a:lnTo>
                    <a:lnTo>
                      <a:pt x="19031" y="14147"/>
                    </a:lnTo>
                    <a:lnTo>
                      <a:pt x="19031" y="14526"/>
                    </a:lnTo>
                    <a:lnTo>
                      <a:pt x="19498" y="15032"/>
                    </a:lnTo>
                    <a:lnTo>
                      <a:pt x="19498" y="15537"/>
                    </a:lnTo>
                    <a:lnTo>
                      <a:pt x="19965" y="15537"/>
                    </a:lnTo>
                    <a:lnTo>
                      <a:pt x="19498" y="15916"/>
                    </a:lnTo>
                    <a:lnTo>
                      <a:pt x="19965" y="15916"/>
                    </a:lnTo>
                    <a:lnTo>
                      <a:pt x="19965" y="16926"/>
                    </a:lnTo>
                    <a:lnTo>
                      <a:pt x="20316" y="17811"/>
                    </a:lnTo>
                    <a:lnTo>
                      <a:pt x="21600" y="17811"/>
                    </a:lnTo>
                    <a:lnTo>
                      <a:pt x="21600" y="18316"/>
                    </a:lnTo>
                    <a:lnTo>
                      <a:pt x="20783" y="18316"/>
                    </a:lnTo>
                    <a:lnTo>
                      <a:pt x="20783" y="18821"/>
                    </a:lnTo>
                    <a:lnTo>
                      <a:pt x="19965" y="18821"/>
                    </a:lnTo>
                    <a:lnTo>
                      <a:pt x="19965" y="19200"/>
                    </a:lnTo>
                    <a:lnTo>
                      <a:pt x="19031" y="19200"/>
                    </a:lnTo>
                    <a:lnTo>
                      <a:pt x="19031" y="19705"/>
                    </a:lnTo>
                    <a:lnTo>
                      <a:pt x="18681" y="19200"/>
                    </a:lnTo>
                    <a:lnTo>
                      <a:pt x="17747" y="19705"/>
                    </a:lnTo>
                    <a:lnTo>
                      <a:pt x="16463" y="19705"/>
                    </a:lnTo>
                    <a:lnTo>
                      <a:pt x="16463" y="20211"/>
                    </a:lnTo>
                    <a:lnTo>
                      <a:pt x="15645" y="20211"/>
                    </a:lnTo>
                    <a:lnTo>
                      <a:pt x="15178" y="20589"/>
                    </a:lnTo>
                    <a:lnTo>
                      <a:pt x="15178" y="20211"/>
                    </a:lnTo>
                    <a:lnTo>
                      <a:pt x="14361" y="20211"/>
                    </a:lnTo>
                    <a:lnTo>
                      <a:pt x="13894" y="20589"/>
                    </a:lnTo>
                    <a:lnTo>
                      <a:pt x="13427" y="20589"/>
                    </a:lnTo>
                    <a:lnTo>
                      <a:pt x="12960" y="20211"/>
                    </a:lnTo>
                    <a:lnTo>
                      <a:pt x="12610" y="20211"/>
                    </a:lnTo>
                    <a:lnTo>
                      <a:pt x="12610" y="19705"/>
                    </a:lnTo>
                    <a:lnTo>
                      <a:pt x="12143" y="19705"/>
                    </a:lnTo>
                    <a:lnTo>
                      <a:pt x="12143" y="20211"/>
                    </a:lnTo>
                    <a:lnTo>
                      <a:pt x="10041" y="20211"/>
                    </a:lnTo>
                    <a:lnTo>
                      <a:pt x="9574" y="21600"/>
                    </a:lnTo>
                    <a:lnTo>
                      <a:pt x="9574" y="17811"/>
                    </a:lnTo>
                    <a:lnTo>
                      <a:pt x="8640" y="16926"/>
                    </a:lnTo>
                    <a:lnTo>
                      <a:pt x="8290" y="16421"/>
                    </a:lnTo>
                    <a:lnTo>
                      <a:pt x="7356" y="16421"/>
                    </a:lnTo>
                    <a:lnTo>
                      <a:pt x="7356" y="15916"/>
                    </a:lnTo>
                    <a:lnTo>
                      <a:pt x="7005" y="15916"/>
                    </a:lnTo>
                    <a:lnTo>
                      <a:pt x="6538" y="15537"/>
                    </a:lnTo>
                    <a:lnTo>
                      <a:pt x="6071" y="15537"/>
                    </a:lnTo>
                    <a:lnTo>
                      <a:pt x="6071" y="15032"/>
                    </a:lnTo>
                    <a:lnTo>
                      <a:pt x="4320" y="15032"/>
                    </a:lnTo>
                    <a:lnTo>
                      <a:pt x="4320" y="14526"/>
                    </a:lnTo>
                    <a:lnTo>
                      <a:pt x="3970" y="14147"/>
                    </a:lnTo>
                    <a:lnTo>
                      <a:pt x="2685" y="14147"/>
                    </a:lnTo>
                    <a:lnTo>
                      <a:pt x="2218" y="12253"/>
                    </a:lnTo>
                    <a:lnTo>
                      <a:pt x="934" y="10863"/>
                    </a:lnTo>
                    <a:lnTo>
                      <a:pt x="467" y="8463"/>
                    </a:lnTo>
                    <a:lnTo>
                      <a:pt x="0" y="6568"/>
                    </a:lnTo>
                    <a:lnTo>
                      <a:pt x="1751" y="6568"/>
                    </a:lnTo>
                    <a:lnTo>
                      <a:pt x="1751" y="6063"/>
                    </a:lnTo>
                    <a:lnTo>
                      <a:pt x="2685" y="5684"/>
                    </a:lnTo>
                    <a:lnTo>
                      <a:pt x="3036" y="5179"/>
                    </a:lnTo>
                    <a:lnTo>
                      <a:pt x="3036" y="4674"/>
                    </a:lnTo>
                    <a:lnTo>
                      <a:pt x="3503" y="4674"/>
                    </a:lnTo>
                    <a:lnTo>
                      <a:pt x="3036" y="4295"/>
                    </a:lnTo>
                    <a:lnTo>
                      <a:pt x="3036" y="3789"/>
                    </a:lnTo>
                    <a:lnTo>
                      <a:pt x="2685" y="3789"/>
                    </a:lnTo>
                    <a:lnTo>
                      <a:pt x="2685" y="3284"/>
                    </a:lnTo>
                    <a:lnTo>
                      <a:pt x="3036" y="2779"/>
                    </a:lnTo>
                    <a:lnTo>
                      <a:pt x="3503" y="2400"/>
                    </a:lnTo>
                    <a:lnTo>
                      <a:pt x="3036" y="1895"/>
                    </a:lnTo>
                    <a:lnTo>
                      <a:pt x="3036" y="1011"/>
                    </a:lnTo>
                    <a:lnTo>
                      <a:pt x="2685" y="1011"/>
                    </a:lnTo>
                    <a:lnTo>
                      <a:pt x="2685" y="50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6" name="Freeform 139"/>
              <p:cNvSpPr/>
              <p:nvPr/>
            </p:nvSpPr>
            <p:spPr>
              <a:xfrm>
                <a:off x="6190791" y="3692564"/>
                <a:ext cx="64226" cy="50266"/>
              </a:xfrm>
              <a:custGeom>
                <a:avLst/>
                <a:gdLst/>
                <a:ahLst/>
                <a:cxnLst>
                  <a:cxn ang="0">
                    <a:pos x="wd2" y="hd2"/>
                  </a:cxn>
                  <a:cxn ang="5400000">
                    <a:pos x="wd2" y="hd2"/>
                  </a:cxn>
                  <a:cxn ang="10800000">
                    <a:pos x="wd2" y="hd2"/>
                  </a:cxn>
                  <a:cxn ang="16200000">
                    <a:pos x="wd2" y="hd2"/>
                  </a:cxn>
                </a:cxnLst>
                <a:rect l="0" t="0" r="r" b="b"/>
                <a:pathLst>
                  <a:path w="21600" h="21600" extrusionOk="0">
                    <a:moveTo>
                      <a:pt x="4582" y="3323"/>
                    </a:moveTo>
                    <a:lnTo>
                      <a:pt x="7200" y="3323"/>
                    </a:lnTo>
                    <a:lnTo>
                      <a:pt x="9164" y="0"/>
                    </a:lnTo>
                    <a:lnTo>
                      <a:pt x="11782" y="3323"/>
                    </a:lnTo>
                    <a:lnTo>
                      <a:pt x="14400" y="0"/>
                    </a:lnTo>
                    <a:lnTo>
                      <a:pt x="17018" y="3323"/>
                    </a:lnTo>
                    <a:lnTo>
                      <a:pt x="18982" y="3323"/>
                    </a:lnTo>
                    <a:lnTo>
                      <a:pt x="18982" y="9138"/>
                    </a:lnTo>
                    <a:lnTo>
                      <a:pt x="21600" y="12462"/>
                    </a:lnTo>
                    <a:lnTo>
                      <a:pt x="18982" y="14954"/>
                    </a:lnTo>
                    <a:lnTo>
                      <a:pt x="17018" y="18277"/>
                    </a:lnTo>
                    <a:lnTo>
                      <a:pt x="17018" y="14954"/>
                    </a:lnTo>
                    <a:lnTo>
                      <a:pt x="14400" y="14954"/>
                    </a:lnTo>
                    <a:lnTo>
                      <a:pt x="14400" y="12462"/>
                    </a:lnTo>
                    <a:lnTo>
                      <a:pt x="11782" y="12462"/>
                    </a:lnTo>
                    <a:lnTo>
                      <a:pt x="11782" y="14954"/>
                    </a:lnTo>
                    <a:lnTo>
                      <a:pt x="9164" y="18277"/>
                    </a:lnTo>
                    <a:lnTo>
                      <a:pt x="7200" y="21600"/>
                    </a:lnTo>
                    <a:lnTo>
                      <a:pt x="7200" y="18277"/>
                    </a:lnTo>
                    <a:lnTo>
                      <a:pt x="4582" y="21600"/>
                    </a:lnTo>
                    <a:lnTo>
                      <a:pt x="4582" y="18277"/>
                    </a:lnTo>
                    <a:lnTo>
                      <a:pt x="1964" y="18277"/>
                    </a:lnTo>
                    <a:lnTo>
                      <a:pt x="1964" y="14954"/>
                    </a:lnTo>
                    <a:lnTo>
                      <a:pt x="0" y="14954"/>
                    </a:lnTo>
                    <a:lnTo>
                      <a:pt x="0" y="18277"/>
                    </a:lnTo>
                    <a:lnTo>
                      <a:pt x="0" y="5815"/>
                    </a:lnTo>
                    <a:lnTo>
                      <a:pt x="1964" y="5815"/>
                    </a:lnTo>
                    <a:lnTo>
                      <a:pt x="4582" y="33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7" name="Freeform 140"/>
              <p:cNvSpPr/>
              <p:nvPr/>
            </p:nvSpPr>
            <p:spPr>
              <a:xfrm>
                <a:off x="6190791" y="3721565"/>
                <a:ext cx="64226" cy="63799"/>
              </a:xfrm>
              <a:custGeom>
                <a:avLst/>
                <a:gdLst/>
                <a:ahLst/>
                <a:cxnLst>
                  <a:cxn ang="0">
                    <a:pos x="wd2" y="hd2"/>
                  </a:cxn>
                  <a:cxn ang="5400000">
                    <a:pos x="wd2" y="hd2"/>
                  </a:cxn>
                  <a:cxn ang="10800000">
                    <a:pos x="wd2" y="hd2"/>
                  </a:cxn>
                  <a:cxn ang="16200000">
                    <a:pos x="wd2" y="hd2"/>
                  </a:cxn>
                </a:cxnLst>
                <a:rect l="0" t="0" r="r" b="b"/>
                <a:pathLst>
                  <a:path w="21600" h="21600" extrusionOk="0">
                    <a:moveTo>
                      <a:pt x="1964" y="21600"/>
                    </a:moveTo>
                    <a:lnTo>
                      <a:pt x="11782" y="21600"/>
                    </a:lnTo>
                    <a:lnTo>
                      <a:pt x="11782" y="18982"/>
                    </a:lnTo>
                    <a:lnTo>
                      <a:pt x="17018" y="17018"/>
                    </a:lnTo>
                    <a:lnTo>
                      <a:pt x="18982" y="14400"/>
                    </a:lnTo>
                    <a:lnTo>
                      <a:pt x="18982" y="11782"/>
                    </a:lnTo>
                    <a:lnTo>
                      <a:pt x="21600" y="11782"/>
                    </a:lnTo>
                    <a:lnTo>
                      <a:pt x="18982" y="9818"/>
                    </a:lnTo>
                    <a:lnTo>
                      <a:pt x="18982" y="7200"/>
                    </a:lnTo>
                    <a:lnTo>
                      <a:pt x="17018" y="7200"/>
                    </a:lnTo>
                    <a:lnTo>
                      <a:pt x="17018" y="1964"/>
                    </a:lnTo>
                    <a:lnTo>
                      <a:pt x="14400" y="1964"/>
                    </a:lnTo>
                    <a:lnTo>
                      <a:pt x="14400" y="0"/>
                    </a:lnTo>
                    <a:lnTo>
                      <a:pt x="11782" y="0"/>
                    </a:lnTo>
                    <a:lnTo>
                      <a:pt x="11782" y="1964"/>
                    </a:lnTo>
                    <a:lnTo>
                      <a:pt x="9164" y="4582"/>
                    </a:lnTo>
                    <a:lnTo>
                      <a:pt x="7200" y="7200"/>
                    </a:lnTo>
                    <a:lnTo>
                      <a:pt x="7200" y="4582"/>
                    </a:lnTo>
                    <a:lnTo>
                      <a:pt x="4582" y="7200"/>
                    </a:lnTo>
                    <a:lnTo>
                      <a:pt x="4582" y="4582"/>
                    </a:lnTo>
                    <a:lnTo>
                      <a:pt x="1964" y="4582"/>
                    </a:lnTo>
                    <a:lnTo>
                      <a:pt x="1964" y="1964"/>
                    </a:lnTo>
                    <a:lnTo>
                      <a:pt x="0" y="1964"/>
                    </a:lnTo>
                    <a:lnTo>
                      <a:pt x="0" y="11782"/>
                    </a:lnTo>
                    <a:lnTo>
                      <a:pt x="196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8" name="Freeform 141"/>
              <p:cNvSpPr/>
              <p:nvPr/>
            </p:nvSpPr>
            <p:spPr>
              <a:xfrm>
                <a:off x="5641972" y="3505037"/>
                <a:ext cx="613047" cy="545186"/>
              </a:xfrm>
              <a:custGeom>
                <a:avLst/>
                <a:gdLst/>
                <a:ahLst/>
                <a:cxnLst>
                  <a:cxn ang="0">
                    <a:pos x="wd2" y="hd2"/>
                  </a:cxn>
                  <a:cxn ang="5400000">
                    <a:pos x="wd2" y="hd2"/>
                  </a:cxn>
                  <a:cxn ang="10800000">
                    <a:pos x="wd2" y="hd2"/>
                  </a:cxn>
                  <a:cxn ang="16200000">
                    <a:pos x="wd2" y="hd2"/>
                  </a:cxn>
                </a:cxnLst>
                <a:rect l="0" t="0" r="r" b="b"/>
                <a:pathLst>
                  <a:path w="21600" h="21600" extrusionOk="0">
                    <a:moveTo>
                      <a:pt x="0" y="12791"/>
                    </a:moveTo>
                    <a:lnTo>
                      <a:pt x="274" y="12562"/>
                    </a:lnTo>
                    <a:lnTo>
                      <a:pt x="754" y="12562"/>
                    </a:lnTo>
                    <a:lnTo>
                      <a:pt x="549" y="11949"/>
                    </a:lnTo>
                    <a:lnTo>
                      <a:pt x="754" y="11949"/>
                    </a:lnTo>
                    <a:lnTo>
                      <a:pt x="1029" y="11719"/>
                    </a:lnTo>
                    <a:lnTo>
                      <a:pt x="1303" y="11413"/>
                    </a:lnTo>
                    <a:lnTo>
                      <a:pt x="1509" y="11413"/>
                    </a:lnTo>
                    <a:lnTo>
                      <a:pt x="1509" y="11719"/>
                    </a:lnTo>
                    <a:lnTo>
                      <a:pt x="1783" y="11719"/>
                    </a:lnTo>
                    <a:lnTo>
                      <a:pt x="2057" y="11413"/>
                    </a:lnTo>
                    <a:lnTo>
                      <a:pt x="2331" y="11413"/>
                    </a:lnTo>
                    <a:lnTo>
                      <a:pt x="2537" y="11106"/>
                    </a:lnTo>
                    <a:lnTo>
                      <a:pt x="2811" y="11106"/>
                    </a:lnTo>
                    <a:lnTo>
                      <a:pt x="2537" y="11413"/>
                    </a:lnTo>
                    <a:lnTo>
                      <a:pt x="2811" y="11413"/>
                    </a:lnTo>
                    <a:lnTo>
                      <a:pt x="2811" y="11719"/>
                    </a:lnTo>
                    <a:lnTo>
                      <a:pt x="3291" y="11719"/>
                    </a:lnTo>
                    <a:lnTo>
                      <a:pt x="3566" y="11413"/>
                    </a:lnTo>
                    <a:lnTo>
                      <a:pt x="4046" y="10800"/>
                    </a:lnTo>
                    <a:lnTo>
                      <a:pt x="4320" y="10570"/>
                    </a:lnTo>
                    <a:lnTo>
                      <a:pt x="4594" y="10264"/>
                    </a:lnTo>
                    <a:lnTo>
                      <a:pt x="4594" y="8809"/>
                    </a:lnTo>
                    <a:lnTo>
                      <a:pt x="4869" y="8579"/>
                    </a:lnTo>
                    <a:lnTo>
                      <a:pt x="5074" y="8272"/>
                    </a:lnTo>
                    <a:lnTo>
                      <a:pt x="5074" y="7966"/>
                    </a:lnTo>
                    <a:lnTo>
                      <a:pt x="5349" y="7736"/>
                    </a:lnTo>
                    <a:lnTo>
                      <a:pt x="5623" y="7430"/>
                    </a:lnTo>
                    <a:lnTo>
                      <a:pt x="5829" y="7430"/>
                    </a:lnTo>
                    <a:lnTo>
                      <a:pt x="6103" y="7123"/>
                    </a:lnTo>
                    <a:lnTo>
                      <a:pt x="6377" y="6587"/>
                    </a:lnTo>
                    <a:lnTo>
                      <a:pt x="6377" y="6281"/>
                    </a:lnTo>
                    <a:lnTo>
                      <a:pt x="6651" y="5974"/>
                    </a:lnTo>
                    <a:lnTo>
                      <a:pt x="6651" y="5745"/>
                    </a:lnTo>
                    <a:lnTo>
                      <a:pt x="6857" y="5438"/>
                    </a:lnTo>
                    <a:lnTo>
                      <a:pt x="6651" y="5438"/>
                    </a:lnTo>
                    <a:lnTo>
                      <a:pt x="6857" y="5132"/>
                    </a:lnTo>
                    <a:lnTo>
                      <a:pt x="6651" y="4902"/>
                    </a:lnTo>
                    <a:lnTo>
                      <a:pt x="6857" y="4596"/>
                    </a:lnTo>
                    <a:lnTo>
                      <a:pt x="6857" y="4289"/>
                    </a:lnTo>
                    <a:lnTo>
                      <a:pt x="7131" y="3983"/>
                    </a:lnTo>
                    <a:lnTo>
                      <a:pt x="6857" y="3447"/>
                    </a:lnTo>
                    <a:lnTo>
                      <a:pt x="7406" y="2911"/>
                    </a:lnTo>
                    <a:lnTo>
                      <a:pt x="7406" y="2604"/>
                    </a:lnTo>
                    <a:lnTo>
                      <a:pt x="7611" y="2604"/>
                    </a:lnTo>
                    <a:lnTo>
                      <a:pt x="7611" y="919"/>
                    </a:lnTo>
                    <a:lnTo>
                      <a:pt x="7886" y="919"/>
                    </a:lnTo>
                    <a:lnTo>
                      <a:pt x="7886" y="306"/>
                    </a:lnTo>
                    <a:lnTo>
                      <a:pt x="8914" y="306"/>
                    </a:lnTo>
                    <a:lnTo>
                      <a:pt x="9189" y="613"/>
                    </a:lnTo>
                    <a:lnTo>
                      <a:pt x="9394" y="613"/>
                    </a:lnTo>
                    <a:lnTo>
                      <a:pt x="9669" y="919"/>
                    </a:lnTo>
                    <a:lnTo>
                      <a:pt x="9943" y="919"/>
                    </a:lnTo>
                    <a:lnTo>
                      <a:pt x="10149" y="1149"/>
                    </a:lnTo>
                    <a:lnTo>
                      <a:pt x="11726" y="1149"/>
                    </a:lnTo>
                    <a:lnTo>
                      <a:pt x="11726" y="919"/>
                    </a:lnTo>
                    <a:lnTo>
                      <a:pt x="11931" y="613"/>
                    </a:lnTo>
                    <a:lnTo>
                      <a:pt x="13234" y="613"/>
                    </a:lnTo>
                    <a:lnTo>
                      <a:pt x="13440" y="306"/>
                    </a:lnTo>
                    <a:lnTo>
                      <a:pt x="15017" y="306"/>
                    </a:lnTo>
                    <a:lnTo>
                      <a:pt x="15223" y="0"/>
                    </a:lnTo>
                    <a:lnTo>
                      <a:pt x="16046" y="0"/>
                    </a:lnTo>
                    <a:lnTo>
                      <a:pt x="16251" y="306"/>
                    </a:lnTo>
                    <a:lnTo>
                      <a:pt x="16800" y="306"/>
                    </a:lnTo>
                    <a:lnTo>
                      <a:pt x="17006" y="0"/>
                    </a:lnTo>
                    <a:lnTo>
                      <a:pt x="17280" y="0"/>
                    </a:lnTo>
                    <a:lnTo>
                      <a:pt x="17554" y="306"/>
                    </a:lnTo>
                    <a:lnTo>
                      <a:pt x="17760" y="613"/>
                    </a:lnTo>
                    <a:lnTo>
                      <a:pt x="18034" y="613"/>
                    </a:lnTo>
                    <a:lnTo>
                      <a:pt x="18034" y="919"/>
                    </a:lnTo>
                    <a:lnTo>
                      <a:pt x="18309" y="919"/>
                    </a:lnTo>
                    <a:lnTo>
                      <a:pt x="18583" y="1149"/>
                    </a:lnTo>
                    <a:lnTo>
                      <a:pt x="18789" y="919"/>
                    </a:lnTo>
                    <a:lnTo>
                      <a:pt x="19543" y="919"/>
                    </a:lnTo>
                    <a:lnTo>
                      <a:pt x="19817" y="613"/>
                    </a:lnTo>
                    <a:lnTo>
                      <a:pt x="20091" y="613"/>
                    </a:lnTo>
                    <a:lnTo>
                      <a:pt x="20297" y="919"/>
                    </a:lnTo>
                    <a:lnTo>
                      <a:pt x="20571" y="1149"/>
                    </a:lnTo>
                    <a:lnTo>
                      <a:pt x="20846" y="1149"/>
                    </a:lnTo>
                    <a:lnTo>
                      <a:pt x="20846" y="1455"/>
                    </a:lnTo>
                    <a:lnTo>
                      <a:pt x="21120" y="1455"/>
                    </a:lnTo>
                    <a:lnTo>
                      <a:pt x="21120" y="1991"/>
                    </a:lnTo>
                    <a:lnTo>
                      <a:pt x="21600" y="1991"/>
                    </a:lnTo>
                    <a:lnTo>
                      <a:pt x="21600" y="2298"/>
                    </a:lnTo>
                    <a:lnTo>
                      <a:pt x="21326" y="2298"/>
                    </a:lnTo>
                    <a:lnTo>
                      <a:pt x="21326" y="3447"/>
                    </a:lnTo>
                    <a:lnTo>
                      <a:pt x="21600" y="3753"/>
                    </a:lnTo>
                    <a:lnTo>
                      <a:pt x="21600" y="3983"/>
                    </a:lnTo>
                    <a:lnTo>
                      <a:pt x="21120" y="4596"/>
                    </a:lnTo>
                    <a:lnTo>
                      <a:pt x="20571" y="5132"/>
                    </a:lnTo>
                    <a:lnTo>
                      <a:pt x="20091" y="5974"/>
                    </a:lnTo>
                    <a:lnTo>
                      <a:pt x="20091" y="6894"/>
                    </a:lnTo>
                    <a:lnTo>
                      <a:pt x="19817" y="7430"/>
                    </a:lnTo>
                    <a:lnTo>
                      <a:pt x="19817" y="7736"/>
                    </a:lnTo>
                    <a:lnTo>
                      <a:pt x="19543" y="7966"/>
                    </a:lnTo>
                    <a:lnTo>
                      <a:pt x="19337" y="7966"/>
                    </a:lnTo>
                    <a:lnTo>
                      <a:pt x="19337" y="9957"/>
                    </a:lnTo>
                    <a:lnTo>
                      <a:pt x="19817" y="12255"/>
                    </a:lnTo>
                    <a:lnTo>
                      <a:pt x="20091" y="13711"/>
                    </a:lnTo>
                    <a:lnTo>
                      <a:pt x="20846" y="14553"/>
                    </a:lnTo>
                    <a:lnTo>
                      <a:pt x="21120" y="15702"/>
                    </a:lnTo>
                    <a:lnTo>
                      <a:pt x="20846" y="15396"/>
                    </a:lnTo>
                    <a:lnTo>
                      <a:pt x="19063" y="15932"/>
                    </a:lnTo>
                    <a:lnTo>
                      <a:pt x="18583" y="16774"/>
                    </a:lnTo>
                    <a:lnTo>
                      <a:pt x="18583" y="17081"/>
                    </a:lnTo>
                    <a:lnTo>
                      <a:pt x="18789" y="17081"/>
                    </a:lnTo>
                    <a:lnTo>
                      <a:pt x="18789" y="18230"/>
                    </a:lnTo>
                    <a:lnTo>
                      <a:pt x="18583" y="18536"/>
                    </a:lnTo>
                    <a:lnTo>
                      <a:pt x="18583" y="19915"/>
                    </a:lnTo>
                    <a:lnTo>
                      <a:pt x="18789" y="20221"/>
                    </a:lnTo>
                    <a:lnTo>
                      <a:pt x="19063" y="20221"/>
                    </a:lnTo>
                    <a:lnTo>
                      <a:pt x="19063" y="20528"/>
                    </a:lnTo>
                    <a:lnTo>
                      <a:pt x="19543" y="20528"/>
                    </a:lnTo>
                    <a:lnTo>
                      <a:pt x="19543" y="20221"/>
                    </a:lnTo>
                    <a:lnTo>
                      <a:pt x="19817" y="20221"/>
                    </a:lnTo>
                    <a:lnTo>
                      <a:pt x="20091" y="21370"/>
                    </a:lnTo>
                    <a:lnTo>
                      <a:pt x="19817" y="21600"/>
                    </a:lnTo>
                    <a:lnTo>
                      <a:pt x="19817" y="21370"/>
                    </a:lnTo>
                    <a:lnTo>
                      <a:pt x="19543" y="21370"/>
                    </a:lnTo>
                    <a:lnTo>
                      <a:pt x="19337" y="21600"/>
                    </a:lnTo>
                    <a:lnTo>
                      <a:pt x="19063" y="21600"/>
                    </a:lnTo>
                    <a:lnTo>
                      <a:pt x="18789" y="21370"/>
                    </a:lnTo>
                    <a:lnTo>
                      <a:pt x="18583" y="21064"/>
                    </a:lnTo>
                    <a:lnTo>
                      <a:pt x="18583" y="20757"/>
                    </a:lnTo>
                    <a:lnTo>
                      <a:pt x="18309" y="20528"/>
                    </a:lnTo>
                    <a:lnTo>
                      <a:pt x="18034" y="20528"/>
                    </a:lnTo>
                    <a:lnTo>
                      <a:pt x="17554" y="20221"/>
                    </a:lnTo>
                    <a:lnTo>
                      <a:pt x="17280" y="20221"/>
                    </a:lnTo>
                    <a:lnTo>
                      <a:pt x="17280" y="19915"/>
                    </a:lnTo>
                    <a:lnTo>
                      <a:pt x="17006" y="19609"/>
                    </a:lnTo>
                    <a:lnTo>
                      <a:pt x="17006" y="19379"/>
                    </a:lnTo>
                    <a:lnTo>
                      <a:pt x="16800" y="19379"/>
                    </a:lnTo>
                    <a:lnTo>
                      <a:pt x="16526" y="19609"/>
                    </a:lnTo>
                    <a:lnTo>
                      <a:pt x="16526" y="19915"/>
                    </a:lnTo>
                    <a:lnTo>
                      <a:pt x="15497" y="19915"/>
                    </a:lnTo>
                    <a:lnTo>
                      <a:pt x="15223" y="19609"/>
                    </a:lnTo>
                    <a:lnTo>
                      <a:pt x="15017" y="19609"/>
                    </a:lnTo>
                    <a:lnTo>
                      <a:pt x="15017" y="19379"/>
                    </a:lnTo>
                    <a:lnTo>
                      <a:pt x="14743" y="19072"/>
                    </a:lnTo>
                    <a:lnTo>
                      <a:pt x="13989" y="19072"/>
                    </a:lnTo>
                    <a:lnTo>
                      <a:pt x="13989" y="19379"/>
                    </a:lnTo>
                    <a:lnTo>
                      <a:pt x="13714" y="19072"/>
                    </a:lnTo>
                    <a:lnTo>
                      <a:pt x="13714" y="18766"/>
                    </a:lnTo>
                    <a:lnTo>
                      <a:pt x="12960" y="18766"/>
                    </a:lnTo>
                    <a:lnTo>
                      <a:pt x="12686" y="19072"/>
                    </a:lnTo>
                    <a:lnTo>
                      <a:pt x="11931" y="19072"/>
                    </a:lnTo>
                    <a:lnTo>
                      <a:pt x="11931" y="18766"/>
                    </a:lnTo>
                    <a:lnTo>
                      <a:pt x="11726" y="18766"/>
                    </a:lnTo>
                    <a:lnTo>
                      <a:pt x="11726" y="19072"/>
                    </a:lnTo>
                    <a:lnTo>
                      <a:pt x="11451" y="19072"/>
                    </a:lnTo>
                    <a:lnTo>
                      <a:pt x="11451" y="17923"/>
                    </a:lnTo>
                    <a:lnTo>
                      <a:pt x="11177" y="17617"/>
                    </a:lnTo>
                    <a:lnTo>
                      <a:pt x="11451" y="17387"/>
                    </a:lnTo>
                    <a:lnTo>
                      <a:pt x="11177" y="17387"/>
                    </a:lnTo>
                    <a:lnTo>
                      <a:pt x="11177" y="17081"/>
                    </a:lnTo>
                    <a:lnTo>
                      <a:pt x="10903" y="16774"/>
                    </a:lnTo>
                    <a:lnTo>
                      <a:pt x="10903" y="14553"/>
                    </a:lnTo>
                    <a:lnTo>
                      <a:pt x="9669" y="14553"/>
                    </a:lnTo>
                    <a:lnTo>
                      <a:pt x="9669" y="13940"/>
                    </a:lnTo>
                    <a:lnTo>
                      <a:pt x="9394" y="13940"/>
                    </a:lnTo>
                    <a:lnTo>
                      <a:pt x="9394" y="14247"/>
                    </a:lnTo>
                    <a:lnTo>
                      <a:pt x="8366" y="14247"/>
                    </a:lnTo>
                    <a:lnTo>
                      <a:pt x="8366" y="14553"/>
                    </a:lnTo>
                    <a:lnTo>
                      <a:pt x="8160" y="14553"/>
                    </a:lnTo>
                    <a:lnTo>
                      <a:pt x="8160" y="15089"/>
                    </a:lnTo>
                    <a:lnTo>
                      <a:pt x="7406" y="15396"/>
                    </a:lnTo>
                    <a:lnTo>
                      <a:pt x="6103" y="15396"/>
                    </a:lnTo>
                    <a:lnTo>
                      <a:pt x="5829" y="14783"/>
                    </a:lnTo>
                    <a:lnTo>
                      <a:pt x="5623" y="14553"/>
                    </a:lnTo>
                    <a:lnTo>
                      <a:pt x="5623" y="13940"/>
                    </a:lnTo>
                    <a:lnTo>
                      <a:pt x="5349" y="13711"/>
                    </a:lnTo>
                    <a:lnTo>
                      <a:pt x="5349" y="12791"/>
                    </a:lnTo>
                    <a:lnTo>
                      <a:pt x="754" y="12791"/>
                    </a:lnTo>
                    <a:lnTo>
                      <a:pt x="754" y="13098"/>
                    </a:lnTo>
                    <a:lnTo>
                      <a:pt x="549" y="13098"/>
                    </a:lnTo>
                    <a:lnTo>
                      <a:pt x="549" y="12791"/>
                    </a:lnTo>
                    <a:lnTo>
                      <a:pt x="0" y="127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49" name="Freeform 142"/>
              <p:cNvSpPr/>
              <p:nvPr/>
            </p:nvSpPr>
            <p:spPr>
              <a:xfrm>
                <a:off x="6305615" y="3928425"/>
                <a:ext cx="101203" cy="230061"/>
              </a:xfrm>
              <a:custGeom>
                <a:avLst/>
                <a:gdLst/>
                <a:ahLst/>
                <a:cxnLst>
                  <a:cxn ang="0">
                    <a:pos x="wd2" y="hd2"/>
                  </a:cxn>
                  <a:cxn ang="5400000">
                    <a:pos x="wd2" y="hd2"/>
                  </a:cxn>
                  <a:cxn ang="10800000">
                    <a:pos x="wd2" y="hd2"/>
                  </a:cxn>
                  <a:cxn ang="16200000">
                    <a:pos x="wd2" y="hd2"/>
                  </a:cxn>
                </a:cxnLst>
                <a:rect l="0" t="0" r="r" b="b"/>
                <a:pathLst>
                  <a:path w="21600" h="21600" extrusionOk="0">
                    <a:moveTo>
                      <a:pt x="1662" y="0"/>
                    </a:moveTo>
                    <a:lnTo>
                      <a:pt x="2908" y="0"/>
                    </a:lnTo>
                    <a:lnTo>
                      <a:pt x="2908" y="726"/>
                    </a:lnTo>
                    <a:lnTo>
                      <a:pt x="6231" y="726"/>
                    </a:lnTo>
                    <a:lnTo>
                      <a:pt x="7477" y="1452"/>
                    </a:lnTo>
                    <a:lnTo>
                      <a:pt x="10800" y="2723"/>
                    </a:lnTo>
                    <a:lnTo>
                      <a:pt x="10800" y="10891"/>
                    </a:lnTo>
                    <a:lnTo>
                      <a:pt x="13708" y="11435"/>
                    </a:lnTo>
                    <a:lnTo>
                      <a:pt x="15369" y="12161"/>
                    </a:lnTo>
                    <a:lnTo>
                      <a:pt x="18277" y="12887"/>
                    </a:lnTo>
                    <a:lnTo>
                      <a:pt x="18277" y="13613"/>
                    </a:lnTo>
                    <a:lnTo>
                      <a:pt x="19938" y="14158"/>
                    </a:lnTo>
                    <a:lnTo>
                      <a:pt x="19938" y="14884"/>
                    </a:lnTo>
                    <a:lnTo>
                      <a:pt x="21600" y="15610"/>
                    </a:lnTo>
                    <a:lnTo>
                      <a:pt x="19938" y="15610"/>
                    </a:lnTo>
                    <a:lnTo>
                      <a:pt x="19938" y="16155"/>
                    </a:lnTo>
                    <a:lnTo>
                      <a:pt x="18277" y="16155"/>
                    </a:lnTo>
                    <a:lnTo>
                      <a:pt x="19938" y="16155"/>
                    </a:lnTo>
                    <a:lnTo>
                      <a:pt x="18277" y="16881"/>
                    </a:lnTo>
                    <a:lnTo>
                      <a:pt x="19938" y="16881"/>
                    </a:lnTo>
                    <a:lnTo>
                      <a:pt x="19938" y="18151"/>
                    </a:lnTo>
                    <a:lnTo>
                      <a:pt x="18277" y="18877"/>
                    </a:lnTo>
                    <a:lnTo>
                      <a:pt x="17031" y="18877"/>
                    </a:lnTo>
                    <a:lnTo>
                      <a:pt x="17031" y="20329"/>
                    </a:lnTo>
                    <a:lnTo>
                      <a:pt x="15369" y="20874"/>
                    </a:lnTo>
                    <a:lnTo>
                      <a:pt x="15369" y="21600"/>
                    </a:lnTo>
                    <a:lnTo>
                      <a:pt x="13708" y="21600"/>
                    </a:lnTo>
                    <a:lnTo>
                      <a:pt x="13708" y="20874"/>
                    </a:lnTo>
                    <a:lnTo>
                      <a:pt x="10800" y="19603"/>
                    </a:lnTo>
                    <a:lnTo>
                      <a:pt x="9138" y="19603"/>
                    </a:lnTo>
                    <a:lnTo>
                      <a:pt x="9138" y="16881"/>
                    </a:lnTo>
                    <a:lnTo>
                      <a:pt x="10800" y="16155"/>
                    </a:lnTo>
                    <a:lnTo>
                      <a:pt x="12462" y="15610"/>
                    </a:lnTo>
                    <a:lnTo>
                      <a:pt x="12462" y="14884"/>
                    </a:lnTo>
                    <a:lnTo>
                      <a:pt x="10800" y="14158"/>
                    </a:lnTo>
                    <a:lnTo>
                      <a:pt x="4569" y="14158"/>
                    </a:lnTo>
                    <a:lnTo>
                      <a:pt x="4569" y="13613"/>
                    </a:lnTo>
                    <a:lnTo>
                      <a:pt x="2908" y="13613"/>
                    </a:lnTo>
                    <a:lnTo>
                      <a:pt x="2908" y="12887"/>
                    </a:lnTo>
                    <a:lnTo>
                      <a:pt x="1662" y="13613"/>
                    </a:lnTo>
                    <a:lnTo>
                      <a:pt x="1662" y="12887"/>
                    </a:lnTo>
                    <a:lnTo>
                      <a:pt x="0" y="12161"/>
                    </a:lnTo>
                    <a:lnTo>
                      <a:pt x="0" y="11435"/>
                    </a:lnTo>
                    <a:lnTo>
                      <a:pt x="1662" y="10891"/>
                    </a:lnTo>
                    <a:lnTo>
                      <a:pt x="1662" y="9439"/>
                    </a:lnTo>
                    <a:lnTo>
                      <a:pt x="2908" y="9439"/>
                    </a:lnTo>
                    <a:lnTo>
                      <a:pt x="4569" y="8894"/>
                    </a:lnTo>
                    <a:lnTo>
                      <a:pt x="4569" y="8168"/>
                    </a:lnTo>
                    <a:lnTo>
                      <a:pt x="2908" y="7442"/>
                    </a:lnTo>
                    <a:lnTo>
                      <a:pt x="4569" y="7442"/>
                    </a:lnTo>
                    <a:lnTo>
                      <a:pt x="2908" y="6716"/>
                    </a:lnTo>
                    <a:lnTo>
                      <a:pt x="4569" y="6716"/>
                    </a:lnTo>
                    <a:lnTo>
                      <a:pt x="4569" y="6171"/>
                    </a:lnTo>
                    <a:lnTo>
                      <a:pt x="2908" y="5445"/>
                    </a:lnTo>
                    <a:lnTo>
                      <a:pt x="2908" y="4719"/>
                    </a:lnTo>
                    <a:lnTo>
                      <a:pt x="4569" y="4175"/>
                    </a:lnTo>
                    <a:lnTo>
                      <a:pt x="6231" y="4175"/>
                    </a:lnTo>
                    <a:lnTo>
                      <a:pt x="6231" y="3449"/>
                    </a:lnTo>
                    <a:lnTo>
                      <a:pt x="2908" y="1997"/>
                    </a:lnTo>
                    <a:lnTo>
                      <a:pt x="4569" y="1452"/>
                    </a:lnTo>
                    <a:lnTo>
                      <a:pt x="2908" y="1452"/>
                    </a:lnTo>
                    <a:lnTo>
                      <a:pt x="2908" y="726"/>
                    </a:lnTo>
                    <a:lnTo>
                      <a:pt x="1662" y="726"/>
                    </a:lnTo>
                    <a:lnTo>
                      <a:pt x="1662"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0" name="Freeform 143"/>
              <p:cNvSpPr/>
              <p:nvPr/>
            </p:nvSpPr>
            <p:spPr>
              <a:xfrm>
                <a:off x="5951411" y="3893625"/>
                <a:ext cx="383399" cy="293859"/>
              </a:xfrm>
              <a:custGeom>
                <a:avLst/>
                <a:gdLst/>
                <a:ahLst/>
                <a:cxnLst>
                  <a:cxn ang="0">
                    <a:pos x="wd2" y="hd2"/>
                  </a:cxn>
                  <a:cxn ang="5400000">
                    <a:pos x="wd2" y="hd2"/>
                  </a:cxn>
                  <a:cxn ang="10800000">
                    <a:pos x="wd2" y="hd2"/>
                  </a:cxn>
                  <a:cxn ang="16200000">
                    <a:pos x="wd2" y="hd2"/>
                  </a:cxn>
                </a:cxnLst>
                <a:rect l="0" t="0" r="r" b="b"/>
                <a:pathLst>
                  <a:path w="21600" h="21600" extrusionOk="0">
                    <a:moveTo>
                      <a:pt x="4057" y="6253"/>
                    </a:moveTo>
                    <a:lnTo>
                      <a:pt x="4495" y="6253"/>
                    </a:lnTo>
                    <a:lnTo>
                      <a:pt x="4495" y="6821"/>
                    </a:lnTo>
                    <a:lnTo>
                      <a:pt x="4934" y="7389"/>
                    </a:lnTo>
                    <a:lnTo>
                      <a:pt x="4934" y="6821"/>
                    </a:lnTo>
                    <a:lnTo>
                      <a:pt x="6140" y="6821"/>
                    </a:lnTo>
                    <a:lnTo>
                      <a:pt x="6579" y="7389"/>
                    </a:lnTo>
                    <a:lnTo>
                      <a:pt x="6579" y="7816"/>
                    </a:lnTo>
                    <a:lnTo>
                      <a:pt x="6908" y="7816"/>
                    </a:lnTo>
                    <a:lnTo>
                      <a:pt x="7346" y="8384"/>
                    </a:lnTo>
                    <a:lnTo>
                      <a:pt x="8991" y="8384"/>
                    </a:lnTo>
                    <a:lnTo>
                      <a:pt x="8991" y="7816"/>
                    </a:lnTo>
                    <a:lnTo>
                      <a:pt x="9429" y="7389"/>
                    </a:lnTo>
                    <a:lnTo>
                      <a:pt x="9758" y="7389"/>
                    </a:lnTo>
                    <a:lnTo>
                      <a:pt x="9758" y="7816"/>
                    </a:lnTo>
                    <a:lnTo>
                      <a:pt x="10197" y="8384"/>
                    </a:lnTo>
                    <a:lnTo>
                      <a:pt x="10197" y="8953"/>
                    </a:lnTo>
                    <a:lnTo>
                      <a:pt x="10636" y="8953"/>
                    </a:lnTo>
                    <a:lnTo>
                      <a:pt x="11403" y="9521"/>
                    </a:lnTo>
                    <a:lnTo>
                      <a:pt x="11842" y="9521"/>
                    </a:lnTo>
                    <a:lnTo>
                      <a:pt x="12280" y="9947"/>
                    </a:lnTo>
                    <a:lnTo>
                      <a:pt x="12280" y="10516"/>
                    </a:lnTo>
                    <a:lnTo>
                      <a:pt x="12609" y="11084"/>
                    </a:lnTo>
                    <a:lnTo>
                      <a:pt x="13048" y="11511"/>
                    </a:lnTo>
                    <a:lnTo>
                      <a:pt x="13486" y="11511"/>
                    </a:lnTo>
                    <a:lnTo>
                      <a:pt x="13815" y="11084"/>
                    </a:lnTo>
                    <a:lnTo>
                      <a:pt x="14254" y="11084"/>
                    </a:lnTo>
                    <a:lnTo>
                      <a:pt x="14254" y="11511"/>
                    </a:lnTo>
                    <a:lnTo>
                      <a:pt x="14692" y="11084"/>
                    </a:lnTo>
                    <a:lnTo>
                      <a:pt x="14254" y="8953"/>
                    </a:lnTo>
                    <a:lnTo>
                      <a:pt x="13815" y="8953"/>
                    </a:lnTo>
                    <a:lnTo>
                      <a:pt x="13815" y="9521"/>
                    </a:lnTo>
                    <a:lnTo>
                      <a:pt x="13048" y="9521"/>
                    </a:lnTo>
                    <a:lnTo>
                      <a:pt x="13048" y="8953"/>
                    </a:lnTo>
                    <a:lnTo>
                      <a:pt x="12609" y="8953"/>
                    </a:lnTo>
                    <a:lnTo>
                      <a:pt x="12280" y="8384"/>
                    </a:lnTo>
                    <a:lnTo>
                      <a:pt x="12280" y="5826"/>
                    </a:lnTo>
                    <a:lnTo>
                      <a:pt x="12609" y="5258"/>
                    </a:lnTo>
                    <a:lnTo>
                      <a:pt x="12609" y="3126"/>
                    </a:lnTo>
                    <a:lnTo>
                      <a:pt x="12280" y="3126"/>
                    </a:lnTo>
                    <a:lnTo>
                      <a:pt x="12280" y="2558"/>
                    </a:lnTo>
                    <a:lnTo>
                      <a:pt x="13048" y="995"/>
                    </a:lnTo>
                    <a:lnTo>
                      <a:pt x="15898" y="0"/>
                    </a:lnTo>
                    <a:lnTo>
                      <a:pt x="16666" y="568"/>
                    </a:lnTo>
                    <a:lnTo>
                      <a:pt x="17543" y="568"/>
                    </a:lnTo>
                    <a:lnTo>
                      <a:pt x="17872" y="995"/>
                    </a:lnTo>
                    <a:lnTo>
                      <a:pt x="17872" y="1563"/>
                    </a:lnTo>
                    <a:lnTo>
                      <a:pt x="19517" y="1563"/>
                    </a:lnTo>
                    <a:lnTo>
                      <a:pt x="19517" y="2132"/>
                    </a:lnTo>
                    <a:lnTo>
                      <a:pt x="19955" y="2132"/>
                    </a:lnTo>
                    <a:lnTo>
                      <a:pt x="20394" y="2558"/>
                    </a:lnTo>
                    <a:lnTo>
                      <a:pt x="20394" y="3126"/>
                    </a:lnTo>
                    <a:lnTo>
                      <a:pt x="20723" y="3126"/>
                    </a:lnTo>
                    <a:lnTo>
                      <a:pt x="20723" y="3695"/>
                    </a:lnTo>
                    <a:lnTo>
                      <a:pt x="21161" y="3695"/>
                    </a:lnTo>
                    <a:lnTo>
                      <a:pt x="20723" y="4121"/>
                    </a:lnTo>
                    <a:lnTo>
                      <a:pt x="21600" y="5258"/>
                    </a:lnTo>
                    <a:lnTo>
                      <a:pt x="21600" y="5826"/>
                    </a:lnTo>
                    <a:lnTo>
                      <a:pt x="21161" y="5826"/>
                    </a:lnTo>
                    <a:lnTo>
                      <a:pt x="20723" y="6253"/>
                    </a:lnTo>
                    <a:lnTo>
                      <a:pt x="20723" y="6821"/>
                    </a:lnTo>
                    <a:lnTo>
                      <a:pt x="21161" y="7389"/>
                    </a:lnTo>
                    <a:lnTo>
                      <a:pt x="21161" y="7816"/>
                    </a:lnTo>
                    <a:lnTo>
                      <a:pt x="20723" y="7816"/>
                    </a:lnTo>
                    <a:lnTo>
                      <a:pt x="21161" y="8384"/>
                    </a:lnTo>
                    <a:lnTo>
                      <a:pt x="20723" y="8384"/>
                    </a:lnTo>
                    <a:lnTo>
                      <a:pt x="21161" y="8953"/>
                    </a:lnTo>
                    <a:lnTo>
                      <a:pt x="21161" y="9521"/>
                    </a:lnTo>
                    <a:lnTo>
                      <a:pt x="20723" y="9947"/>
                    </a:lnTo>
                    <a:lnTo>
                      <a:pt x="20394" y="9947"/>
                    </a:lnTo>
                    <a:lnTo>
                      <a:pt x="20394" y="11084"/>
                    </a:lnTo>
                    <a:lnTo>
                      <a:pt x="19955" y="11511"/>
                    </a:lnTo>
                    <a:lnTo>
                      <a:pt x="19955" y="12079"/>
                    </a:lnTo>
                    <a:lnTo>
                      <a:pt x="20394" y="12647"/>
                    </a:lnTo>
                    <a:lnTo>
                      <a:pt x="20394" y="13216"/>
                    </a:lnTo>
                    <a:lnTo>
                      <a:pt x="19955" y="13216"/>
                    </a:lnTo>
                    <a:lnTo>
                      <a:pt x="18749" y="13642"/>
                    </a:lnTo>
                    <a:lnTo>
                      <a:pt x="18311" y="13642"/>
                    </a:lnTo>
                    <a:lnTo>
                      <a:pt x="16666" y="14779"/>
                    </a:lnTo>
                    <a:lnTo>
                      <a:pt x="16337" y="14779"/>
                    </a:lnTo>
                    <a:lnTo>
                      <a:pt x="15460" y="15205"/>
                    </a:lnTo>
                    <a:lnTo>
                      <a:pt x="15460" y="16342"/>
                    </a:lnTo>
                    <a:lnTo>
                      <a:pt x="13048" y="16342"/>
                    </a:lnTo>
                    <a:lnTo>
                      <a:pt x="12609" y="16768"/>
                    </a:lnTo>
                    <a:lnTo>
                      <a:pt x="12609" y="17905"/>
                    </a:lnTo>
                    <a:lnTo>
                      <a:pt x="12280" y="17905"/>
                    </a:lnTo>
                    <a:lnTo>
                      <a:pt x="11842" y="18474"/>
                    </a:lnTo>
                    <a:lnTo>
                      <a:pt x="10636" y="18900"/>
                    </a:lnTo>
                    <a:lnTo>
                      <a:pt x="9758" y="20463"/>
                    </a:lnTo>
                    <a:lnTo>
                      <a:pt x="9429" y="21032"/>
                    </a:lnTo>
                    <a:lnTo>
                      <a:pt x="8991" y="21600"/>
                    </a:lnTo>
                    <a:lnTo>
                      <a:pt x="8552" y="21600"/>
                    </a:lnTo>
                    <a:lnTo>
                      <a:pt x="8223" y="21032"/>
                    </a:lnTo>
                    <a:lnTo>
                      <a:pt x="5702" y="21032"/>
                    </a:lnTo>
                    <a:lnTo>
                      <a:pt x="5702" y="20463"/>
                    </a:lnTo>
                    <a:lnTo>
                      <a:pt x="5373" y="20463"/>
                    </a:lnTo>
                    <a:lnTo>
                      <a:pt x="4934" y="20037"/>
                    </a:lnTo>
                    <a:lnTo>
                      <a:pt x="4495" y="20463"/>
                    </a:lnTo>
                    <a:lnTo>
                      <a:pt x="4057" y="20037"/>
                    </a:lnTo>
                    <a:lnTo>
                      <a:pt x="2522" y="20463"/>
                    </a:lnTo>
                    <a:lnTo>
                      <a:pt x="2083" y="20037"/>
                    </a:lnTo>
                    <a:lnTo>
                      <a:pt x="1645" y="19468"/>
                    </a:lnTo>
                    <a:lnTo>
                      <a:pt x="1316" y="19468"/>
                    </a:lnTo>
                    <a:lnTo>
                      <a:pt x="877" y="18900"/>
                    </a:lnTo>
                    <a:lnTo>
                      <a:pt x="877" y="18474"/>
                    </a:lnTo>
                    <a:lnTo>
                      <a:pt x="439" y="18474"/>
                    </a:lnTo>
                    <a:lnTo>
                      <a:pt x="0" y="17905"/>
                    </a:lnTo>
                    <a:lnTo>
                      <a:pt x="0" y="10516"/>
                    </a:lnTo>
                    <a:lnTo>
                      <a:pt x="4057" y="10516"/>
                    </a:lnTo>
                    <a:lnTo>
                      <a:pt x="4057" y="7389"/>
                    </a:lnTo>
                    <a:lnTo>
                      <a:pt x="3728" y="6821"/>
                    </a:lnTo>
                    <a:lnTo>
                      <a:pt x="4057" y="6821"/>
                    </a:lnTo>
                    <a:lnTo>
                      <a:pt x="4057" y="625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1" name="Freeform 144"/>
              <p:cNvSpPr/>
              <p:nvPr/>
            </p:nvSpPr>
            <p:spPr>
              <a:xfrm>
                <a:off x="5620564" y="3827892"/>
                <a:ext cx="402860" cy="359591"/>
              </a:xfrm>
              <a:custGeom>
                <a:avLst/>
                <a:gdLst/>
                <a:ahLst/>
                <a:cxnLst>
                  <a:cxn ang="0">
                    <a:pos x="wd2" y="hd2"/>
                  </a:cxn>
                  <a:cxn ang="5400000">
                    <a:pos x="wd2" y="hd2"/>
                  </a:cxn>
                  <a:cxn ang="10800000">
                    <a:pos x="wd2" y="hd2"/>
                  </a:cxn>
                  <a:cxn ang="16200000">
                    <a:pos x="wd2" y="hd2"/>
                  </a:cxn>
                </a:cxnLst>
                <a:rect l="0" t="0" r="r" b="b"/>
                <a:pathLst>
                  <a:path w="21600" h="21600" extrusionOk="0">
                    <a:moveTo>
                      <a:pt x="20139" y="20671"/>
                    </a:moveTo>
                    <a:lnTo>
                      <a:pt x="19722" y="20323"/>
                    </a:lnTo>
                    <a:lnTo>
                      <a:pt x="19304" y="19858"/>
                    </a:lnTo>
                    <a:lnTo>
                      <a:pt x="18991" y="19858"/>
                    </a:lnTo>
                    <a:lnTo>
                      <a:pt x="18574" y="19394"/>
                    </a:lnTo>
                    <a:lnTo>
                      <a:pt x="18574" y="19045"/>
                    </a:lnTo>
                    <a:lnTo>
                      <a:pt x="18157" y="19045"/>
                    </a:lnTo>
                    <a:lnTo>
                      <a:pt x="17739" y="18581"/>
                    </a:lnTo>
                    <a:lnTo>
                      <a:pt x="17739" y="12542"/>
                    </a:lnTo>
                    <a:lnTo>
                      <a:pt x="21600" y="12542"/>
                    </a:lnTo>
                    <a:lnTo>
                      <a:pt x="21600" y="9987"/>
                    </a:lnTo>
                    <a:lnTo>
                      <a:pt x="21287" y="9523"/>
                    </a:lnTo>
                    <a:lnTo>
                      <a:pt x="21600" y="9523"/>
                    </a:lnTo>
                    <a:lnTo>
                      <a:pt x="21600" y="9058"/>
                    </a:lnTo>
                    <a:lnTo>
                      <a:pt x="20870" y="9058"/>
                    </a:lnTo>
                    <a:lnTo>
                      <a:pt x="20452" y="9523"/>
                    </a:lnTo>
                    <a:lnTo>
                      <a:pt x="19304" y="9523"/>
                    </a:lnTo>
                    <a:lnTo>
                      <a:pt x="19304" y="9058"/>
                    </a:lnTo>
                    <a:lnTo>
                      <a:pt x="18991" y="9058"/>
                    </a:lnTo>
                    <a:lnTo>
                      <a:pt x="18991" y="9523"/>
                    </a:lnTo>
                    <a:lnTo>
                      <a:pt x="18574" y="9523"/>
                    </a:lnTo>
                    <a:lnTo>
                      <a:pt x="18574" y="7781"/>
                    </a:lnTo>
                    <a:lnTo>
                      <a:pt x="18157" y="7316"/>
                    </a:lnTo>
                    <a:lnTo>
                      <a:pt x="18574" y="6968"/>
                    </a:lnTo>
                    <a:lnTo>
                      <a:pt x="18157" y="6968"/>
                    </a:lnTo>
                    <a:lnTo>
                      <a:pt x="18157" y="6503"/>
                    </a:lnTo>
                    <a:lnTo>
                      <a:pt x="17739" y="6039"/>
                    </a:lnTo>
                    <a:lnTo>
                      <a:pt x="17739" y="2671"/>
                    </a:lnTo>
                    <a:lnTo>
                      <a:pt x="15861" y="2671"/>
                    </a:lnTo>
                    <a:lnTo>
                      <a:pt x="15861" y="1742"/>
                    </a:lnTo>
                    <a:lnTo>
                      <a:pt x="15443" y="1742"/>
                    </a:lnTo>
                    <a:lnTo>
                      <a:pt x="15443" y="2206"/>
                    </a:lnTo>
                    <a:lnTo>
                      <a:pt x="13878" y="2206"/>
                    </a:lnTo>
                    <a:lnTo>
                      <a:pt x="13878" y="2671"/>
                    </a:lnTo>
                    <a:lnTo>
                      <a:pt x="13565" y="2671"/>
                    </a:lnTo>
                    <a:lnTo>
                      <a:pt x="13565" y="3484"/>
                    </a:lnTo>
                    <a:lnTo>
                      <a:pt x="12417" y="3948"/>
                    </a:lnTo>
                    <a:lnTo>
                      <a:pt x="10435" y="3948"/>
                    </a:lnTo>
                    <a:lnTo>
                      <a:pt x="10017" y="3019"/>
                    </a:lnTo>
                    <a:lnTo>
                      <a:pt x="9704" y="2671"/>
                    </a:lnTo>
                    <a:lnTo>
                      <a:pt x="9704" y="1742"/>
                    </a:lnTo>
                    <a:lnTo>
                      <a:pt x="9287" y="1394"/>
                    </a:lnTo>
                    <a:lnTo>
                      <a:pt x="9287" y="0"/>
                    </a:lnTo>
                    <a:lnTo>
                      <a:pt x="2296" y="0"/>
                    </a:lnTo>
                    <a:lnTo>
                      <a:pt x="2296" y="465"/>
                    </a:lnTo>
                    <a:lnTo>
                      <a:pt x="1565" y="465"/>
                    </a:lnTo>
                    <a:lnTo>
                      <a:pt x="1983" y="929"/>
                    </a:lnTo>
                    <a:lnTo>
                      <a:pt x="1983" y="1394"/>
                    </a:lnTo>
                    <a:lnTo>
                      <a:pt x="2713" y="2206"/>
                    </a:lnTo>
                    <a:lnTo>
                      <a:pt x="2713" y="3484"/>
                    </a:lnTo>
                    <a:lnTo>
                      <a:pt x="3443" y="4413"/>
                    </a:lnTo>
                    <a:lnTo>
                      <a:pt x="3130" y="4761"/>
                    </a:lnTo>
                    <a:lnTo>
                      <a:pt x="2713" y="5690"/>
                    </a:lnTo>
                    <a:lnTo>
                      <a:pt x="3130" y="5690"/>
                    </a:lnTo>
                    <a:lnTo>
                      <a:pt x="3130" y="7316"/>
                    </a:lnTo>
                    <a:lnTo>
                      <a:pt x="3861" y="8245"/>
                    </a:lnTo>
                    <a:lnTo>
                      <a:pt x="3861" y="8710"/>
                    </a:lnTo>
                    <a:lnTo>
                      <a:pt x="4278" y="9058"/>
                    </a:lnTo>
                    <a:lnTo>
                      <a:pt x="4278" y="10335"/>
                    </a:lnTo>
                    <a:lnTo>
                      <a:pt x="3443" y="11729"/>
                    </a:lnTo>
                    <a:lnTo>
                      <a:pt x="3130" y="11729"/>
                    </a:lnTo>
                    <a:lnTo>
                      <a:pt x="2296" y="12077"/>
                    </a:lnTo>
                    <a:lnTo>
                      <a:pt x="2296" y="12542"/>
                    </a:lnTo>
                    <a:lnTo>
                      <a:pt x="1565" y="13355"/>
                    </a:lnTo>
                    <a:lnTo>
                      <a:pt x="1565" y="14284"/>
                    </a:lnTo>
                    <a:lnTo>
                      <a:pt x="1148" y="14284"/>
                    </a:lnTo>
                    <a:lnTo>
                      <a:pt x="1148" y="15561"/>
                    </a:lnTo>
                    <a:lnTo>
                      <a:pt x="835" y="16374"/>
                    </a:lnTo>
                    <a:lnTo>
                      <a:pt x="835" y="16839"/>
                    </a:lnTo>
                    <a:lnTo>
                      <a:pt x="417" y="17303"/>
                    </a:lnTo>
                    <a:lnTo>
                      <a:pt x="417" y="19394"/>
                    </a:lnTo>
                    <a:lnTo>
                      <a:pt x="0" y="19858"/>
                    </a:lnTo>
                    <a:lnTo>
                      <a:pt x="0" y="20323"/>
                    </a:lnTo>
                    <a:lnTo>
                      <a:pt x="835" y="20323"/>
                    </a:lnTo>
                    <a:lnTo>
                      <a:pt x="835" y="19858"/>
                    </a:lnTo>
                    <a:lnTo>
                      <a:pt x="1148" y="19858"/>
                    </a:lnTo>
                    <a:lnTo>
                      <a:pt x="1565" y="20323"/>
                    </a:lnTo>
                    <a:lnTo>
                      <a:pt x="1565" y="19858"/>
                    </a:lnTo>
                    <a:lnTo>
                      <a:pt x="2296" y="19394"/>
                    </a:lnTo>
                    <a:lnTo>
                      <a:pt x="3130" y="19394"/>
                    </a:lnTo>
                    <a:lnTo>
                      <a:pt x="3130" y="19858"/>
                    </a:lnTo>
                    <a:lnTo>
                      <a:pt x="3443" y="19858"/>
                    </a:lnTo>
                    <a:lnTo>
                      <a:pt x="3861" y="20323"/>
                    </a:lnTo>
                    <a:lnTo>
                      <a:pt x="11583" y="20323"/>
                    </a:lnTo>
                    <a:lnTo>
                      <a:pt x="12000" y="20671"/>
                    </a:lnTo>
                    <a:lnTo>
                      <a:pt x="12417" y="20671"/>
                    </a:lnTo>
                    <a:lnTo>
                      <a:pt x="12730" y="21135"/>
                    </a:lnTo>
                    <a:lnTo>
                      <a:pt x="14713" y="21135"/>
                    </a:lnTo>
                    <a:lnTo>
                      <a:pt x="14713" y="20671"/>
                    </a:lnTo>
                    <a:lnTo>
                      <a:pt x="14713" y="21135"/>
                    </a:lnTo>
                    <a:lnTo>
                      <a:pt x="15443" y="21135"/>
                    </a:lnTo>
                    <a:lnTo>
                      <a:pt x="15443" y="21600"/>
                    </a:lnTo>
                    <a:lnTo>
                      <a:pt x="16278" y="21600"/>
                    </a:lnTo>
                    <a:lnTo>
                      <a:pt x="16278" y="21135"/>
                    </a:lnTo>
                    <a:lnTo>
                      <a:pt x="16591" y="21135"/>
                    </a:lnTo>
                    <a:lnTo>
                      <a:pt x="17009" y="21600"/>
                    </a:lnTo>
                    <a:lnTo>
                      <a:pt x="17426" y="21600"/>
                    </a:lnTo>
                    <a:lnTo>
                      <a:pt x="20139" y="2067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2" name="Freeform 145"/>
              <p:cNvSpPr/>
              <p:nvPr/>
            </p:nvSpPr>
            <p:spPr>
              <a:xfrm>
                <a:off x="6052615" y="4115953"/>
                <a:ext cx="253004" cy="201062"/>
              </a:xfrm>
              <a:custGeom>
                <a:avLst/>
                <a:gdLst/>
                <a:ahLst/>
                <a:cxnLst>
                  <a:cxn ang="0">
                    <a:pos x="wd2" y="hd2"/>
                  </a:cxn>
                  <a:cxn ang="5400000">
                    <a:pos x="wd2" y="hd2"/>
                  </a:cxn>
                  <a:cxn ang="10800000">
                    <a:pos x="wd2" y="hd2"/>
                  </a:cxn>
                  <a:cxn ang="16200000">
                    <a:pos x="wd2" y="hd2"/>
                  </a:cxn>
                </a:cxnLst>
                <a:rect l="0" t="0" r="r" b="b"/>
                <a:pathLst>
                  <a:path w="21600" h="21600" extrusionOk="0">
                    <a:moveTo>
                      <a:pt x="0" y="6854"/>
                    </a:moveTo>
                    <a:lnTo>
                      <a:pt x="3822" y="6854"/>
                    </a:lnTo>
                    <a:lnTo>
                      <a:pt x="4320" y="7685"/>
                    </a:lnTo>
                    <a:lnTo>
                      <a:pt x="4985" y="7685"/>
                    </a:lnTo>
                    <a:lnTo>
                      <a:pt x="5649" y="6854"/>
                    </a:lnTo>
                    <a:lnTo>
                      <a:pt x="6148" y="6023"/>
                    </a:lnTo>
                    <a:lnTo>
                      <a:pt x="7477" y="3738"/>
                    </a:lnTo>
                    <a:lnTo>
                      <a:pt x="9305" y="3115"/>
                    </a:lnTo>
                    <a:lnTo>
                      <a:pt x="9969" y="2285"/>
                    </a:lnTo>
                    <a:lnTo>
                      <a:pt x="10468" y="2285"/>
                    </a:lnTo>
                    <a:lnTo>
                      <a:pt x="10468" y="623"/>
                    </a:lnTo>
                    <a:lnTo>
                      <a:pt x="11132" y="0"/>
                    </a:lnTo>
                    <a:lnTo>
                      <a:pt x="14788" y="0"/>
                    </a:lnTo>
                    <a:lnTo>
                      <a:pt x="14788" y="623"/>
                    </a:lnTo>
                    <a:lnTo>
                      <a:pt x="16117" y="623"/>
                    </a:lnTo>
                    <a:lnTo>
                      <a:pt x="16117" y="1454"/>
                    </a:lnTo>
                    <a:lnTo>
                      <a:pt x="16615" y="1454"/>
                    </a:lnTo>
                    <a:lnTo>
                      <a:pt x="16615" y="623"/>
                    </a:lnTo>
                    <a:lnTo>
                      <a:pt x="17280" y="1454"/>
                    </a:lnTo>
                    <a:lnTo>
                      <a:pt x="18443" y="1454"/>
                    </a:lnTo>
                    <a:lnTo>
                      <a:pt x="18443" y="2285"/>
                    </a:lnTo>
                    <a:lnTo>
                      <a:pt x="20271" y="2285"/>
                    </a:lnTo>
                    <a:lnTo>
                      <a:pt x="20271" y="3115"/>
                    </a:lnTo>
                    <a:lnTo>
                      <a:pt x="20935" y="3738"/>
                    </a:lnTo>
                    <a:lnTo>
                      <a:pt x="21600" y="3738"/>
                    </a:lnTo>
                    <a:lnTo>
                      <a:pt x="21600" y="6023"/>
                    </a:lnTo>
                    <a:lnTo>
                      <a:pt x="20935" y="6854"/>
                    </a:lnTo>
                    <a:lnTo>
                      <a:pt x="20935" y="8515"/>
                    </a:lnTo>
                    <a:lnTo>
                      <a:pt x="21600" y="8515"/>
                    </a:lnTo>
                    <a:lnTo>
                      <a:pt x="20935" y="8515"/>
                    </a:lnTo>
                    <a:lnTo>
                      <a:pt x="20935" y="9969"/>
                    </a:lnTo>
                    <a:lnTo>
                      <a:pt x="20271" y="10800"/>
                    </a:lnTo>
                    <a:lnTo>
                      <a:pt x="20935" y="11423"/>
                    </a:lnTo>
                    <a:lnTo>
                      <a:pt x="20935" y="13915"/>
                    </a:lnTo>
                    <a:lnTo>
                      <a:pt x="20271" y="14538"/>
                    </a:lnTo>
                    <a:lnTo>
                      <a:pt x="19772" y="14538"/>
                    </a:lnTo>
                    <a:lnTo>
                      <a:pt x="19772" y="18485"/>
                    </a:lnTo>
                    <a:lnTo>
                      <a:pt x="16615" y="21600"/>
                    </a:lnTo>
                    <a:lnTo>
                      <a:pt x="16117" y="21600"/>
                    </a:lnTo>
                    <a:lnTo>
                      <a:pt x="14788" y="20769"/>
                    </a:lnTo>
                    <a:lnTo>
                      <a:pt x="14123" y="21600"/>
                    </a:lnTo>
                    <a:lnTo>
                      <a:pt x="13625" y="21600"/>
                    </a:lnTo>
                    <a:lnTo>
                      <a:pt x="12960" y="20769"/>
                    </a:lnTo>
                    <a:lnTo>
                      <a:pt x="11132" y="20769"/>
                    </a:lnTo>
                    <a:lnTo>
                      <a:pt x="10468" y="19938"/>
                    </a:lnTo>
                    <a:lnTo>
                      <a:pt x="10468" y="19315"/>
                    </a:lnTo>
                    <a:lnTo>
                      <a:pt x="9305" y="19315"/>
                    </a:lnTo>
                    <a:lnTo>
                      <a:pt x="8640" y="18485"/>
                    </a:lnTo>
                    <a:lnTo>
                      <a:pt x="7975" y="19315"/>
                    </a:lnTo>
                    <a:lnTo>
                      <a:pt x="7477" y="18485"/>
                    </a:lnTo>
                    <a:lnTo>
                      <a:pt x="6148" y="16823"/>
                    </a:lnTo>
                    <a:lnTo>
                      <a:pt x="6148" y="15369"/>
                    </a:lnTo>
                    <a:lnTo>
                      <a:pt x="5649" y="15369"/>
                    </a:lnTo>
                    <a:lnTo>
                      <a:pt x="5649" y="14538"/>
                    </a:lnTo>
                    <a:lnTo>
                      <a:pt x="4985" y="13915"/>
                    </a:lnTo>
                    <a:lnTo>
                      <a:pt x="4320" y="13915"/>
                    </a:lnTo>
                    <a:lnTo>
                      <a:pt x="3822" y="13085"/>
                    </a:lnTo>
                    <a:lnTo>
                      <a:pt x="3157" y="11423"/>
                    </a:lnTo>
                    <a:lnTo>
                      <a:pt x="2492" y="11423"/>
                    </a:lnTo>
                    <a:lnTo>
                      <a:pt x="2492" y="10800"/>
                    </a:lnTo>
                    <a:lnTo>
                      <a:pt x="1828" y="9969"/>
                    </a:lnTo>
                    <a:lnTo>
                      <a:pt x="1828" y="9138"/>
                    </a:lnTo>
                    <a:lnTo>
                      <a:pt x="1329" y="9138"/>
                    </a:lnTo>
                    <a:lnTo>
                      <a:pt x="1329" y="8515"/>
                    </a:lnTo>
                    <a:lnTo>
                      <a:pt x="665" y="8515"/>
                    </a:lnTo>
                    <a:lnTo>
                      <a:pt x="665" y="7685"/>
                    </a:lnTo>
                    <a:lnTo>
                      <a:pt x="0" y="7685"/>
                    </a:lnTo>
                    <a:lnTo>
                      <a:pt x="0" y="685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3" name="Freeform 146"/>
              <p:cNvSpPr/>
              <p:nvPr/>
            </p:nvSpPr>
            <p:spPr>
              <a:xfrm>
                <a:off x="5879403" y="4179750"/>
                <a:ext cx="303604" cy="264861"/>
              </a:xfrm>
              <a:custGeom>
                <a:avLst/>
                <a:gdLst/>
                <a:ahLst/>
                <a:cxnLst>
                  <a:cxn ang="0">
                    <a:pos x="wd2" y="hd2"/>
                  </a:cxn>
                  <a:cxn ang="5400000">
                    <a:pos x="wd2" y="hd2"/>
                  </a:cxn>
                  <a:cxn ang="10800000">
                    <a:pos x="wd2" y="hd2"/>
                  </a:cxn>
                  <a:cxn ang="16200000">
                    <a:pos x="wd2" y="hd2"/>
                  </a:cxn>
                </a:cxnLst>
                <a:rect l="0" t="0" r="r" b="b"/>
                <a:pathLst>
                  <a:path w="21600" h="21600" extrusionOk="0">
                    <a:moveTo>
                      <a:pt x="12323" y="0"/>
                    </a:moveTo>
                    <a:lnTo>
                      <a:pt x="12323" y="631"/>
                    </a:lnTo>
                    <a:lnTo>
                      <a:pt x="12877" y="631"/>
                    </a:lnTo>
                    <a:lnTo>
                      <a:pt x="12877" y="1261"/>
                    </a:lnTo>
                    <a:lnTo>
                      <a:pt x="13431" y="1261"/>
                    </a:lnTo>
                    <a:lnTo>
                      <a:pt x="13431" y="1734"/>
                    </a:lnTo>
                    <a:lnTo>
                      <a:pt x="13846" y="1734"/>
                    </a:lnTo>
                    <a:lnTo>
                      <a:pt x="13846" y="2365"/>
                    </a:lnTo>
                    <a:lnTo>
                      <a:pt x="14400" y="2996"/>
                    </a:lnTo>
                    <a:lnTo>
                      <a:pt x="14400" y="3469"/>
                    </a:lnTo>
                    <a:lnTo>
                      <a:pt x="14954" y="3469"/>
                    </a:lnTo>
                    <a:lnTo>
                      <a:pt x="15508" y="4730"/>
                    </a:lnTo>
                    <a:lnTo>
                      <a:pt x="15923" y="5361"/>
                    </a:lnTo>
                    <a:lnTo>
                      <a:pt x="16477" y="5361"/>
                    </a:lnTo>
                    <a:lnTo>
                      <a:pt x="17031" y="5834"/>
                    </a:lnTo>
                    <a:lnTo>
                      <a:pt x="17031" y="6464"/>
                    </a:lnTo>
                    <a:lnTo>
                      <a:pt x="17446" y="6464"/>
                    </a:lnTo>
                    <a:lnTo>
                      <a:pt x="17446" y="7568"/>
                    </a:lnTo>
                    <a:lnTo>
                      <a:pt x="18554" y="8829"/>
                    </a:lnTo>
                    <a:lnTo>
                      <a:pt x="18969" y="9460"/>
                    </a:lnTo>
                    <a:lnTo>
                      <a:pt x="19523" y="8829"/>
                    </a:lnTo>
                    <a:lnTo>
                      <a:pt x="20077" y="9460"/>
                    </a:lnTo>
                    <a:lnTo>
                      <a:pt x="21046" y="9460"/>
                    </a:lnTo>
                    <a:lnTo>
                      <a:pt x="21046" y="9933"/>
                    </a:lnTo>
                    <a:lnTo>
                      <a:pt x="21600" y="10564"/>
                    </a:lnTo>
                    <a:lnTo>
                      <a:pt x="20631" y="10564"/>
                    </a:lnTo>
                    <a:lnTo>
                      <a:pt x="20631" y="11194"/>
                    </a:lnTo>
                    <a:lnTo>
                      <a:pt x="20077" y="11194"/>
                    </a:lnTo>
                    <a:lnTo>
                      <a:pt x="20077" y="11667"/>
                    </a:lnTo>
                    <a:lnTo>
                      <a:pt x="18554" y="11667"/>
                    </a:lnTo>
                    <a:lnTo>
                      <a:pt x="18000" y="12298"/>
                    </a:lnTo>
                    <a:lnTo>
                      <a:pt x="17446" y="12298"/>
                    </a:lnTo>
                    <a:lnTo>
                      <a:pt x="17446" y="12928"/>
                    </a:lnTo>
                    <a:lnTo>
                      <a:pt x="17031" y="12928"/>
                    </a:lnTo>
                    <a:lnTo>
                      <a:pt x="17031" y="13401"/>
                    </a:lnTo>
                    <a:lnTo>
                      <a:pt x="16477" y="13401"/>
                    </a:lnTo>
                    <a:lnTo>
                      <a:pt x="15508" y="14032"/>
                    </a:lnTo>
                    <a:lnTo>
                      <a:pt x="15508" y="14663"/>
                    </a:lnTo>
                    <a:lnTo>
                      <a:pt x="15923" y="15293"/>
                    </a:lnTo>
                    <a:lnTo>
                      <a:pt x="15508" y="15293"/>
                    </a:lnTo>
                    <a:lnTo>
                      <a:pt x="15508" y="15766"/>
                    </a:lnTo>
                    <a:lnTo>
                      <a:pt x="14954" y="15766"/>
                    </a:lnTo>
                    <a:lnTo>
                      <a:pt x="13846" y="17028"/>
                    </a:lnTo>
                    <a:lnTo>
                      <a:pt x="13431" y="17028"/>
                    </a:lnTo>
                    <a:lnTo>
                      <a:pt x="12877" y="17501"/>
                    </a:lnTo>
                    <a:lnTo>
                      <a:pt x="12877" y="19393"/>
                    </a:lnTo>
                    <a:lnTo>
                      <a:pt x="9831" y="19393"/>
                    </a:lnTo>
                    <a:lnTo>
                      <a:pt x="8723" y="18762"/>
                    </a:lnTo>
                    <a:lnTo>
                      <a:pt x="8308" y="18131"/>
                    </a:lnTo>
                    <a:lnTo>
                      <a:pt x="7200" y="18131"/>
                    </a:lnTo>
                    <a:lnTo>
                      <a:pt x="6785" y="18762"/>
                    </a:lnTo>
                    <a:lnTo>
                      <a:pt x="6231" y="19866"/>
                    </a:lnTo>
                    <a:lnTo>
                      <a:pt x="5677" y="20496"/>
                    </a:lnTo>
                    <a:lnTo>
                      <a:pt x="5123" y="20496"/>
                    </a:lnTo>
                    <a:lnTo>
                      <a:pt x="4708" y="21127"/>
                    </a:lnTo>
                    <a:lnTo>
                      <a:pt x="4154" y="21127"/>
                    </a:lnTo>
                    <a:lnTo>
                      <a:pt x="3600" y="21600"/>
                    </a:lnTo>
                    <a:lnTo>
                      <a:pt x="1662" y="21600"/>
                    </a:lnTo>
                    <a:lnTo>
                      <a:pt x="1662" y="19866"/>
                    </a:lnTo>
                    <a:lnTo>
                      <a:pt x="1108" y="18762"/>
                    </a:lnTo>
                    <a:lnTo>
                      <a:pt x="1108" y="18131"/>
                    </a:lnTo>
                    <a:lnTo>
                      <a:pt x="0" y="17501"/>
                    </a:lnTo>
                    <a:lnTo>
                      <a:pt x="0" y="17028"/>
                    </a:lnTo>
                    <a:lnTo>
                      <a:pt x="554" y="9933"/>
                    </a:lnTo>
                    <a:lnTo>
                      <a:pt x="2631" y="9933"/>
                    </a:lnTo>
                    <a:lnTo>
                      <a:pt x="3185" y="1261"/>
                    </a:lnTo>
                    <a:lnTo>
                      <a:pt x="6785" y="1261"/>
                    </a:lnTo>
                    <a:lnTo>
                      <a:pt x="7754" y="631"/>
                    </a:lnTo>
                    <a:lnTo>
                      <a:pt x="8308" y="631"/>
                    </a:lnTo>
                    <a:lnTo>
                      <a:pt x="8308" y="1734"/>
                    </a:lnTo>
                    <a:lnTo>
                      <a:pt x="9277" y="1261"/>
                    </a:lnTo>
                    <a:lnTo>
                      <a:pt x="9831" y="631"/>
                    </a:lnTo>
                    <a:lnTo>
                      <a:pt x="10246" y="0"/>
                    </a:lnTo>
                    <a:lnTo>
                      <a:pt x="10800" y="631"/>
                    </a:lnTo>
                    <a:lnTo>
                      <a:pt x="11354" y="0"/>
                    </a:lnTo>
                    <a:lnTo>
                      <a:pt x="12323"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4" name="Freeform 147"/>
              <p:cNvSpPr/>
              <p:nvPr/>
            </p:nvSpPr>
            <p:spPr>
              <a:xfrm>
                <a:off x="5620564" y="4150753"/>
                <a:ext cx="432052" cy="367324"/>
              </a:xfrm>
              <a:custGeom>
                <a:avLst/>
                <a:gdLst/>
                <a:ahLst/>
                <a:cxnLst>
                  <a:cxn ang="0">
                    <a:pos x="wd2" y="hd2"/>
                  </a:cxn>
                  <a:cxn ang="5400000">
                    <a:pos x="wd2" y="hd2"/>
                  </a:cxn>
                  <a:cxn ang="10800000">
                    <a:pos x="wd2" y="hd2"/>
                  </a:cxn>
                  <a:cxn ang="16200000">
                    <a:pos x="wd2" y="hd2"/>
                  </a:cxn>
                </a:cxnLst>
                <a:rect l="0" t="0" r="r" b="b"/>
                <a:pathLst>
                  <a:path w="21600" h="21600" extrusionOk="0">
                    <a:moveTo>
                      <a:pt x="12941" y="14324"/>
                    </a:moveTo>
                    <a:lnTo>
                      <a:pt x="12941" y="13983"/>
                    </a:lnTo>
                    <a:lnTo>
                      <a:pt x="13330" y="8867"/>
                    </a:lnTo>
                    <a:lnTo>
                      <a:pt x="14789" y="8867"/>
                    </a:lnTo>
                    <a:lnTo>
                      <a:pt x="15178" y="2615"/>
                    </a:lnTo>
                    <a:lnTo>
                      <a:pt x="17708" y="2615"/>
                    </a:lnTo>
                    <a:lnTo>
                      <a:pt x="18389" y="2160"/>
                    </a:lnTo>
                    <a:lnTo>
                      <a:pt x="18778" y="2160"/>
                    </a:lnTo>
                    <a:lnTo>
                      <a:pt x="18778" y="2956"/>
                    </a:lnTo>
                    <a:lnTo>
                      <a:pt x="19459" y="2615"/>
                    </a:lnTo>
                    <a:lnTo>
                      <a:pt x="19849" y="2160"/>
                    </a:lnTo>
                    <a:lnTo>
                      <a:pt x="20141" y="1705"/>
                    </a:lnTo>
                    <a:lnTo>
                      <a:pt x="20530" y="2160"/>
                    </a:lnTo>
                    <a:lnTo>
                      <a:pt x="20919" y="1705"/>
                    </a:lnTo>
                    <a:lnTo>
                      <a:pt x="21600" y="1705"/>
                    </a:lnTo>
                    <a:lnTo>
                      <a:pt x="21600" y="1251"/>
                    </a:lnTo>
                    <a:lnTo>
                      <a:pt x="21308" y="1251"/>
                    </a:lnTo>
                    <a:lnTo>
                      <a:pt x="20919" y="909"/>
                    </a:lnTo>
                    <a:lnTo>
                      <a:pt x="20530" y="1251"/>
                    </a:lnTo>
                    <a:lnTo>
                      <a:pt x="20141" y="909"/>
                    </a:lnTo>
                    <a:lnTo>
                      <a:pt x="16249" y="2160"/>
                    </a:lnTo>
                    <a:lnTo>
                      <a:pt x="15859" y="2160"/>
                    </a:lnTo>
                    <a:lnTo>
                      <a:pt x="15470" y="1705"/>
                    </a:lnTo>
                    <a:lnTo>
                      <a:pt x="15178" y="1705"/>
                    </a:lnTo>
                    <a:lnTo>
                      <a:pt x="15178" y="2160"/>
                    </a:lnTo>
                    <a:lnTo>
                      <a:pt x="14400" y="2160"/>
                    </a:lnTo>
                    <a:lnTo>
                      <a:pt x="14400" y="1705"/>
                    </a:lnTo>
                    <a:lnTo>
                      <a:pt x="13719" y="1705"/>
                    </a:lnTo>
                    <a:lnTo>
                      <a:pt x="13719" y="1251"/>
                    </a:lnTo>
                    <a:lnTo>
                      <a:pt x="13719" y="1705"/>
                    </a:lnTo>
                    <a:lnTo>
                      <a:pt x="11870" y="1705"/>
                    </a:lnTo>
                    <a:lnTo>
                      <a:pt x="11578" y="1251"/>
                    </a:lnTo>
                    <a:lnTo>
                      <a:pt x="11189" y="1251"/>
                    </a:lnTo>
                    <a:lnTo>
                      <a:pt x="10800" y="909"/>
                    </a:lnTo>
                    <a:lnTo>
                      <a:pt x="3600" y="909"/>
                    </a:lnTo>
                    <a:lnTo>
                      <a:pt x="3211" y="455"/>
                    </a:lnTo>
                    <a:lnTo>
                      <a:pt x="2919" y="455"/>
                    </a:lnTo>
                    <a:lnTo>
                      <a:pt x="2919" y="0"/>
                    </a:lnTo>
                    <a:lnTo>
                      <a:pt x="2141" y="0"/>
                    </a:lnTo>
                    <a:lnTo>
                      <a:pt x="1459" y="455"/>
                    </a:lnTo>
                    <a:lnTo>
                      <a:pt x="1459" y="909"/>
                    </a:lnTo>
                    <a:lnTo>
                      <a:pt x="1070" y="455"/>
                    </a:lnTo>
                    <a:lnTo>
                      <a:pt x="778" y="455"/>
                    </a:lnTo>
                    <a:lnTo>
                      <a:pt x="778" y="909"/>
                    </a:lnTo>
                    <a:lnTo>
                      <a:pt x="0" y="909"/>
                    </a:lnTo>
                    <a:lnTo>
                      <a:pt x="389" y="2160"/>
                    </a:lnTo>
                    <a:lnTo>
                      <a:pt x="1070" y="3411"/>
                    </a:lnTo>
                    <a:lnTo>
                      <a:pt x="1849" y="4206"/>
                    </a:lnTo>
                    <a:lnTo>
                      <a:pt x="2530" y="5912"/>
                    </a:lnTo>
                    <a:lnTo>
                      <a:pt x="2530" y="6821"/>
                    </a:lnTo>
                    <a:lnTo>
                      <a:pt x="3211" y="8072"/>
                    </a:lnTo>
                    <a:lnTo>
                      <a:pt x="3211" y="8526"/>
                    </a:lnTo>
                    <a:lnTo>
                      <a:pt x="4378" y="9777"/>
                    </a:lnTo>
                    <a:lnTo>
                      <a:pt x="4378" y="10573"/>
                    </a:lnTo>
                    <a:lnTo>
                      <a:pt x="3989" y="10573"/>
                    </a:lnTo>
                    <a:lnTo>
                      <a:pt x="4378" y="11368"/>
                    </a:lnTo>
                    <a:lnTo>
                      <a:pt x="4378" y="12733"/>
                    </a:lnTo>
                    <a:lnTo>
                      <a:pt x="4670" y="13983"/>
                    </a:lnTo>
                    <a:lnTo>
                      <a:pt x="4670" y="14779"/>
                    </a:lnTo>
                    <a:lnTo>
                      <a:pt x="5059" y="15234"/>
                    </a:lnTo>
                    <a:lnTo>
                      <a:pt x="4670" y="15234"/>
                    </a:lnTo>
                    <a:lnTo>
                      <a:pt x="5059" y="15688"/>
                    </a:lnTo>
                    <a:lnTo>
                      <a:pt x="5059" y="16484"/>
                    </a:lnTo>
                    <a:lnTo>
                      <a:pt x="5449" y="16939"/>
                    </a:lnTo>
                    <a:lnTo>
                      <a:pt x="5059" y="16939"/>
                    </a:lnTo>
                    <a:lnTo>
                      <a:pt x="5059" y="17280"/>
                    </a:lnTo>
                    <a:lnTo>
                      <a:pt x="5449" y="17735"/>
                    </a:lnTo>
                    <a:lnTo>
                      <a:pt x="5449" y="18644"/>
                    </a:lnTo>
                    <a:lnTo>
                      <a:pt x="6519" y="19895"/>
                    </a:lnTo>
                    <a:lnTo>
                      <a:pt x="6519" y="20236"/>
                    </a:lnTo>
                    <a:lnTo>
                      <a:pt x="7200" y="20691"/>
                    </a:lnTo>
                    <a:lnTo>
                      <a:pt x="7589" y="20691"/>
                    </a:lnTo>
                    <a:lnTo>
                      <a:pt x="7589" y="20236"/>
                    </a:lnTo>
                    <a:lnTo>
                      <a:pt x="7978" y="19895"/>
                    </a:lnTo>
                    <a:lnTo>
                      <a:pt x="8659" y="19895"/>
                    </a:lnTo>
                    <a:lnTo>
                      <a:pt x="8659" y="21145"/>
                    </a:lnTo>
                    <a:lnTo>
                      <a:pt x="10800" y="21145"/>
                    </a:lnTo>
                    <a:lnTo>
                      <a:pt x="10800" y="21600"/>
                    </a:lnTo>
                    <a:lnTo>
                      <a:pt x="11189" y="21600"/>
                    </a:lnTo>
                    <a:lnTo>
                      <a:pt x="11189" y="21145"/>
                    </a:lnTo>
                    <a:lnTo>
                      <a:pt x="11578" y="20691"/>
                    </a:lnTo>
                    <a:lnTo>
                      <a:pt x="11870" y="20691"/>
                    </a:lnTo>
                    <a:lnTo>
                      <a:pt x="12259" y="20236"/>
                    </a:lnTo>
                    <a:lnTo>
                      <a:pt x="12941" y="20236"/>
                    </a:lnTo>
                    <a:lnTo>
                      <a:pt x="12941" y="14324"/>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5" name="Freeform 148"/>
              <p:cNvSpPr/>
              <p:nvPr/>
            </p:nvSpPr>
            <p:spPr>
              <a:xfrm>
                <a:off x="7012081" y="4272546"/>
                <a:ext cx="21409" cy="154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5891" y="21600"/>
                    </a:lnTo>
                    <a:lnTo>
                      <a:pt x="21600" y="10800"/>
                    </a:lnTo>
                    <a:lnTo>
                      <a:pt x="13745" y="10800"/>
                    </a:lnTo>
                    <a:lnTo>
                      <a:pt x="13745" y="0"/>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6" name="Freeform 149"/>
              <p:cNvSpPr/>
              <p:nvPr/>
            </p:nvSpPr>
            <p:spPr>
              <a:xfrm>
                <a:off x="6615060" y="4007689"/>
                <a:ext cx="245219" cy="409857"/>
              </a:xfrm>
              <a:custGeom>
                <a:avLst/>
                <a:gdLst/>
                <a:ahLst/>
                <a:cxnLst>
                  <a:cxn ang="0">
                    <a:pos x="wd2" y="hd2"/>
                  </a:cxn>
                  <a:cxn ang="5400000">
                    <a:pos x="wd2" y="hd2"/>
                  </a:cxn>
                  <a:cxn ang="10800000">
                    <a:pos x="wd2" y="hd2"/>
                  </a:cxn>
                  <a:cxn ang="16200000">
                    <a:pos x="wd2" y="hd2"/>
                  </a:cxn>
                </a:cxnLst>
                <a:rect l="0" t="0" r="r" b="b"/>
                <a:pathLst>
                  <a:path w="21600" h="21600" extrusionOk="0">
                    <a:moveTo>
                      <a:pt x="4457" y="21600"/>
                    </a:moveTo>
                    <a:lnTo>
                      <a:pt x="5657" y="21600"/>
                    </a:lnTo>
                    <a:lnTo>
                      <a:pt x="7029" y="20785"/>
                    </a:lnTo>
                    <a:lnTo>
                      <a:pt x="10114" y="20785"/>
                    </a:lnTo>
                    <a:lnTo>
                      <a:pt x="10114" y="20377"/>
                    </a:lnTo>
                    <a:lnTo>
                      <a:pt x="10800" y="20377"/>
                    </a:lnTo>
                    <a:lnTo>
                      <a:pt x="11486" y="20072"/>
                    </a:lnTo>
                    <a:lnTo>
                      <a:pt x="11486" y="19257"/>
                    </a:lnTo>
                    <a:lnTo>
                      <a:pt x="12000" y="18951"/>
                    </a:lnTo>
                    <a:lnTo>
                      <a:pt x="12000" y="18543"/>
                    </a:lnTo>
                    <a:lnTo>
                      <a:pt x="12686" y="17728"/>
                    </a:lnTo>
                    <a:lnTo>
                      <a:pt x="13371" y="17423"/>
                    </a:lnTo>
                    <a:lnTo>
                      <a:pt x="14057" y="16302"/>
                    </a:lnTo>
                    <a:lnTo>
                      <a:pt x="14057" y="15894"/>
                    </a:lnTo>
                    <a:lnTo>
                      <a:pt x="14571" y="15487"/>
                    </a:lnTo>
                    <a:lnTo>
                      <a:pt x="14571" y="14774"/>
                    </a:lnTo>
                    <a:lnTo>
                      <a:pt x="15257" y="13958"/>
                    </a:lnTo>
                    <a:lnTo>
                      <a:pt x="15943" y="12838"/>
                    </a:lnTo>
                    <a:lnTo>
                      <a:pt x="16457" y="12532"/>
                    </a:lnTo>
                    <a:lnTo>
                      <a:pt x="16457" y="12125"/>
                    </a:lnTo>
                    <a:lnTo>
                      <a:pt x="17143" y="11309"/>
                    </a:lnTo>
                    <a:lnTo>
                      <a:pt x="17829" y="10596"/>
                    </a:lnTo>
                    <a:lnTo>
                      <a:pt x="18343" y="9883"/>
                    </a:lnTo>
                    <a:lnTo>
                      <a:pt x="18343" y="9068"/>
                    </a:lnTo>
                    <a:lnTo>
                      <a:pt x="19029" y="9068"/>
                    </a:lnTo>
                    <a:lnTo>
                      <a:pt x="19029" y="8660"/>
                    </a:lnTo>
                    <a:lnTo>
                      <a:pt x="18343" y="8355"/>
                    </a:lnTo>
                    <a:lnTo>
                      <a:pt x="19714" y="7540"/>
                    </a:lnTo>
                    <a:lnTo>
                      <a:pt x="19029" y="7234"/>
                    </a:lnTo>
                    <a:lnTo>
                      <a:pt x="19714" y="7234"/>
                    </a:lnTo>
                    <a:lnTo>
                      <a:pt x="19714" y="5298"/>
                    </a:lnTo>
                    <a:lnTo>
                      <a:pt x="20914" y="6011"/>
                    </a:lnTo>
                    <a:lnTo>
                      <a:pt x="20914" y="5706"/>
                    </a:lnTo>
                    <a:lnTo>
                      <a:pt x="21600" y="5706"/>
                    </a:lnTo>
                    <a:lnTo>
                      <a:pt x="21600" y="4891"/>
                    </a:lnTo>
                    <a:lnTo>
                      <a:pt x="20914" y="4585"/>
                    </a:lnTo>
                    <a:lnTo>
                      <a:pt x="20914" y="1528"/>
                    </a:lnTo>
                    <a:lnTo>
                      <a:pt x="20400" y="1121"/>
                    </a:lnTo>
                    <a:lnTo>
                      <a:pt x="20400" y="1528"/>
                    </a:lnTo>
                    <a:lnTo>
                      <a:pt x="19714" y="1121"/>
                    </a:lnTo>
                    <a:lnTo>
                      <a:pt x="19714" y="815"/>
                    </a:lnTo>
                    <a:lnTo>
                      <a:pt x="19029" y="815"/>
                    </a:lnTo>
                    <a:lnTo>
                      <a:pt x="19714" y="408"/>
                    </a:lnTo>
                    <a:lnTo>
                      <a:pt x="19029" y="0"/>
                    </a:lnTo>
                    <a:lnTo>
                      <a:pt x="18343" y="408"/>
                    </a:lnTo>
                    <a:lnTo>
                      <a:pt x="18343" y="815"/>
                    </a:lnTo>
                    <a:lnTo>
                      <a:pt x="17829" y="408"/>
                    </a:lnTo>
                    <a:lnTo>
                      <a:pt x="17143" y="408"/>
                    </a:lnTo>
                    <a:lnTo>
                      <a:pt x="17829" y="815"/>
                    </a:lnTo>
                    <a:lnTo>
                      <a:pt x="17829" y="1121"/>
                    </a:lnTo>
                    <a:lnTo>
                      <a:pt x="18343" y="1121"/>
                    </a:lnTo>
                    <a:lnTo>
                      <a:pt x="18343" y="1528"/>
                    </a:lnTo>
                    <a:lnTo>
                      <a:pt x="17829" y="1528"/>
                    </a:lnTo>
                    <a:lnTo>
                      <a:pt x="17829" y="2242"/>
                    </a:lnTo>
                    <a:lnTo>
                      <a:pt x="17143" y="2242"/>
                    </a:lnTo>
                    <a:lnTo>
                      <a:pt x="16457" y="2649"/>
                    </a:lnTo>
                    <a:lnTo>
                      <a:pt x="16457" y="3057"/>
                    </a:lnTo>
                    <a:lnTo>
                      <a:pt x="15943" y="3057"/>
                    </a:lnTo>
                    <a:lnTo>
                      <a:pt x="15943" y="2649"/>
                    </a:lnTo>
                    <a:lnTo>
                      <a:pt x="15257" y="2649"/>
                    </a:lnTo>
                    <a:lnTo>
                      <a:pt x="15257" y="3057"/>
                    </a:lnTo>
                    <a:lnTo>
                      <a:pt x="15943" y="3464"/>
                    </a:lnTo>
                    <a:lnTo>
                      <a:pt x="15257" y="3464"/>
                    </a:lnTo>
                    <a:lnTo>
                      <a:pt x="14571" y="3770"/>
                    </a:lnTo>
                    <a:lnTo>
                      <a:pt x="15257" y="4177"/>
                    </a:lnTo>
                    <a:lnTo>
                      <a:pt x="14571" y="4177"/>
                    </a:lnTo>
                    <a:lnTo>
                      <a:pt x="14571" y="4585"/>
                    </a:lnTo>
                    <a:lnTo>
                      <a:pt x="13371" y="4891"/>
                    </a:lnTo>
                    <a:lnTo>
                      <a:pt x="13371" y="4585"/>
                    </a:lnTo>
                    <a:lnTo>
                      <a:pt x="14057" y="4585"/>
                    </a:lnTo>
                    <a:lnTo>
                      <a:pt x="13371" y="4177"/>
                    </a:lnTo>
                    <a:lnTo>
                      <a:pt x="12686" y="4585"/>
                    </a:lnTo>
                    <a:lnTo>
                      <a:pt x="13371" y="4585"/>
                    </a:lnTo>
                    <a:lnTo>
                      <a:pt x="12686" y="4891"/>
                    </a:lnTo>
                    <a:lnTo>
                      <a:pt x="12686" y="5298"/>
                    </a:lnTo>
                    <a:lnTo>
                      <a:pt x="13371" y="5298"/>
                    </a:lnTo>
                    <a:lnTo>
                      <a:pt x="12686" y="5298"/>
                    </a:lnTo>
                    <a:lnTo>
                      <a:pt x="12000" y="5706"/>
                    </a:lnTo>
                    <a:lnTo>
                      <a:pt x="12000" y="4891"/>
                    </a:lnTo>
                    <a:lnTo>
                      <a:pt x="10800" y="5706"/>
                    </a:lnTo>
                    <a:lnTo>
                      <a:pt x="10800" y="6419"/>
                    </a:lnTo>
                    <a:lnTo>
                      <a:pt x="10114" y="6011"/>
                    </a:lnTo>
                    <a:lnTo>
                      <a:pt x="10114" y="5706"/>
                    </a:lnTo>
                    <a:lnTo>
                      <a:pt x="9600" y="6011"/>
                    </a:lnTo>
                    <a:lnTo>
                      <a:pt x="8229" y="5706"/>
                    </a:lnTo>
                    <a:lnTo>
                      <a:pt x="8229" y="6419"/>
                    </a:lnTo>
                    <a:lnTo>
                      <a:pt x="7714" y="6419"/>
                    </a:lnTo>
                    <a:lnTo>
                      <a:pt x="7714" y="6011"/>
                    </a:lnTo>
                    <a:lnTo>
                      <a:pt x="7029" y="6419"/>
                    </a:lnTo>
                    <a:lnTo>
                      <a:pt x="7029" y="6011"/>
                    </a:lnTo>
                    <a:lnTo>
                      <a:pt x="5657" y="6826"/>
                    </a:lnTo>
                    <a:lnTo>
                      <a:pt x="5143" y="6419"/>
                    </a:lnTo>
                    <a:lnTo>
                      <a:pt x="4457" y="6419"/>
                    </a:lnTo>
                    <a:lnTo>
                      <a:pt x="4457" y="7234"/>
                    </a:lnTo>
                    <a:lnTo>
                      <a:pt x="3771" y="7947"/>
                    </a:lnTo>
                    <a:lnTo>
                      <a:pt x="3257" y="8355"/>
                    </a:lnTo>
                    <a:lnTo>
                      <a:pt x="3257" y="9883"/>
                    </a:lnTo>
                    <a:lnTo>
                      <a:pt x="3771" y="11004"/>
                    </a:lnTo>
                    <a:lnTo>
                      <a:pt x="4457" y="11309"/>
                    </a:lnTo>
                    <a:lnTo>
                      <a:pt x="4457" y="11717"/>
                    </a:lnTo>
                    <a:lnTo>
                      <a:pt x="3771" y="12532"/>
                    </a:lnTo>
                    <a:lnTo>
                      <a:pt x="3257" y="12838"/>
                    </a:lnTo>
                    <a:lnTo>
                      <a:pt x="3257" y="13245"/>
                    </a:lnTo>
                    <a:lnTo>
                      <a:pt x="2571" y="13653"/>
                    </a:lnTo>
                    <a:lnTo>
                      <a:pt x="2571" y="14366"/>
                    </a:lnTo>
                    <a:lnTo>
                      <a:pt x="1371" y="14366"/>
                    </a:lnTo>
                    <a:lnTo>
                      <a:pt x="686" y="14774"/>
                    </a:lnTo>
                    <a:lnTo>
                      <a:pt x="686" y="15181"/>
                    </a:lnTo>
                    <a:lnTo>
                      <a:pt x="0" y="15487"/>
                    </a:lnTo>
                    <a:lnTo>
                      <a:pt x="686" y="15894"/>
                    </a:lnTo>
                    <a:lnTo>
                      <a:pt x="0" y="16302"/>
                    </a:lnTo>
                    <a:lnTo>
                      <a:pt x="686" y="16302"/>
                    </a:lnTo>
                    <a:lnTo>
                      <a:pt x="686" y="17015"/>
                    </a:lnTo>
                    <a:lnTo>
                      <a:pt x="1371" y="17423"/>
                    </a:lnTo>
                    <a:lnTo>
                      <a:pt x="1371" y="18136"/>
                    </a:lnTo>
                    <a:lnTo>
                      <a:pt x="1886" y="17728"/>
                    </a:lnTo>
                    <a:lnTo>
                      <a:pt x="1371" y="18136"/>
                    </a:lnTo>
                    <a:lnTo>
                      <a:pt x="686" y="18136"/>
                    </a:lnTo>
                    <a:lnTo>
                      <a:pt x="686" y="18543"/>
                    </a:lnTo>
                    <a:lnTo>
                      <a:pt x="1371" y="18951"/>
                    </a:lnTo>
                    <a:lnTo>
                      <a:pt x="686" y="19664"/>
                    </a:lnTo>
                    <a:lnTo>
                      <a:pt x="1371" y="19664"/>
                    </a:lnTo>
                    <a:lnTo>
                      <a:pt x="1371" y="20072"/>
                    </a:lnTo>
                    <a:lnTo>
                      <a:pt x="2571" y="20785"/>
                    </a:lnTo>
                    <a:lnTo>
                      <a:pt x="3771" y="20785"/>
                    </a:lnTo>
                    <a:lnTo>
                      <a:pt x="4457" y="21192"/>
                    </a:lnTo>
                    <a:lnTo>
                      <a:pt x="4457" y="21600"/>
                    </a:lnTo>
                    <a:close/>
                    <a:moveTo>
                      <a:pt x="17143" y="1528"/>
                    </a:moveTo>
                    <a:lnTo>
                      <a:pt x="17143" y="1121"/>
                    </a:lnTo>
                    <a:lnTo>
                      <a:pt x="17143" y="1528"/>
                    </a:lnTo>
                    <a:close/>
                    <a:moveTo>
                      <a:pt x="17143" y="1936"/>
                    </a:moveTo>
                    <a:lnTo>
                      <a:pt x="17143" y="2242"/>
                    </a:lnTo>
                    <a:lnTo>
                      <a:pt x="17143" y="1936"/>
                    </a:lnTo>
                    <a:close/>
                    <a:moveTo>
                      <a:pt x="15943" y="1936"/>
                    </a:moveTo>
                    <a:lnTo>
                      <a:pt x="16457" y="1936"/>
                    </a:lnTo>
                    <a:lnTo>
                      <a:pt x="16457" y="2242"/>
                    </a:lnTo>
                    <a:lnTo>
                      <a:pt x="15943" y="2242"/>
                    </a:lnTo>
                    <a:lnTo>
                      <a:pt x="15943" y="1936"/>
                    </a:lnTo>
                    <a:close/>
                    <a:moveTo>
                      <a:pt x="19714" y="7947"/>
                    </a:moveTo>
                    <a:lnTo>
                      <a:pt x="19714" y="7540"/>
                    </a:lnTo>
                    <a:lnTo>
                      <a:pt x="20400" y="7540"/>
                    </a:lnTo>
                    <a:lnTo>
                      <a:pt x="20400" y="7234"/>
                    </a:lnTo>
                    <a:lnTo>
                      <a:pt x="20400" y="7540"/>
                    </a:lnTo>
                    <a:lnTo>
                      <a:pt x="19714" y="79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7" name="Freeform 150"/>
              <p:cNvSpPr/>
              <p:nvPr/>
            </p:nvSpPr>
            <p:spPr>
              <a:xfrm>
                <a:off x="6225825" y="3965157"/>
                <a:ext cx="330851" cy="479454"/>
              </a:xfrm>
              <a:custGeom>
                <a:avLst/>
                <a:gdLst/>
                <a:ahLst/>
                <a:cxnLst>
                  <a:cxn ang="0">
                    <a:pos x="wd2" y="hd2"/>
                  </a:cxn>
                  <a:cxn ang="5400000">
                    <a:pos x="wd2" y="hd2"/>
                  </a:cxn>
                  <a:cxn ang="10800000">
                    <a:pos x="wd2" y="hd2"/>
                  </a:cxn>
                  <a:cxn ang="16200000">
                    <a:pos x="wd2" y="hd2"/>
                  </a:cxn>
                </a:cxnLst>
                <a:rect l="0" t="0" r="r" b="b"/>
                <a:pathLst>
                  <a:path w="21600" h="21600" extrusionOk="0">
                    <a:moveTo>
                      <a:pt x="1398" y="15852"/>
                    </a:moveTo>
                    <a:lnTo>
                      <a:pt x="3812" y="14545"/>
                    </a:lnTo>
                    <a:lnTo>
                      <a:pt x="3812" y="12890"/>
                    </a:lnTo>
                    <a:lnTo>
                      <a:pt x="4193" y="12890"/>
                    </a:lnTo>
                    <a:lnTo>
                      <a:pt x="4701" y="12629"/>
                    </a:lnTo>
                    <a:lnTo>
                      <a:pt x="4701" y="11584"/>
                    </a:lnTo>
                    <a:lnTo>
                      <a:pt x="4193" y="11323"/>
                    </a:lnTo>
                    <a:lnTo>
                      <a:pt x="4701" y="10974"/>
                    </a:lnTo>
                    <a:lnTo>
                      <a:pt x="4701" y="10365"/>
                    </a:lnTo>
                    <a:lnTo>
                      <a:pt x="5209" y="10365"/>
                    </a:lnTo>
                    <a:lnTo>
                      <a:pt x="4701" y="10365"/>
                    </a:lnTo>
                    <a:lnTo>
                      <a:pt x="4701" y="9668"/>
                    </a:lnTo>
                    <a:lnTo>
                      <a:pt x="5209" y="9319"/>
                    </a:lnTo>
                    <a:lnTo>
                      <a:pt x="5209" y="8361"/>
                    </a:lnTo>
                    <a:lnTo>
                      <a:pt x="4701" y="8361"/>
                    </a:lnTo>
                    <a:lnTo>
                      <a:pt x="4193" y="8100"/>
                    </a:lnTo>
                    <a:lnTo>
                      <a:pt x="4193" y="7752"/>
                    </a:lnTo>
                    <a:lnTo>
                      <a:pt x="2795" y="7752"/>
                    </a:lnTo>
                    <a:lnTo>
                      <a:pt x="2795" y="7403"/>
                    </a:lnTo>
                    <a:lnTo>
                      <a:pt x="1906" y="7403"/>
                    </a:lnTo>
                    <a:lnTo>
                      <a:pt x="1398" y="7055"/>
                    </a:lnTo>
                    <a:lnTo>
                      <a:pt x="1398" y="7403"/>
                    </a:lnTo>
                    <a:lnTo>
                      <a:pt x="1016" y="7403"/>
                    </a:lnTo>
                    <a:lnTo>
                      <a:pt x="1016" y="7055"/>
                    </a:lnTo>
                    <a:lnTo>
                      <a:pt x="0" y="7055"/>
                    </a:lnTo>
                    <a:lnTo>
                      <a:pt x="0" y="6097"/>
                    </a:lnTo>
                    <a:lnTo>
                      <a:pt x="1016" y="5835"/>
                    </a:lnTo>
                    <a:lnTo>
                      <a:pt x="1398" y="5835"/>
                    </a:lnTo>
                    <a:lnTo>
                      <a:pt x="3304" y="5139"/>
                    </a:lnTo>
                    <a:lnTo>
                      <a:pt x="3812" y="5139"/>
                    </a:lnTo>
                    <a:lnTo>
                      <a:pt x="5209" y="4877"/>
                    </a:lnTo>
                    <a:lnTo>
                      <a:pt x="5718" y="4877"/>
                    </a:lnTo>
                    <a:lnTo>
                      <a:pt x="6099" y="4529"/>
                    </a:lnTo>
                    <a:lnTo>
                      <a:pt x="6099" y="4877"/>
                    </a:lnTo>
                    <a:lnTo>
                      <a:pt x="6607" y="4877"/>
                    </a:lnTo>
                    <a:lnTo>
                      <a:pt x="6607" y="5139"/>
                    </a:lnTo>
                    <a:lnTo>
                      <a:pt x="8513" y="5139"/>
                    </a:lnTo>
                    <a:lnTo>
                      <a:pt x="9021" y="5487"/>
                    </a:lnTo>
                    <a:lnTo>
                      <a:pt x="9021" y="5835"/>
                    </a:lnTo>
                    <a:lnTo>
                      <a:pt x="8513" y="6097"/>
                    </a:lnTo>
                    <a:lnTo>
                      <a:pt x="8005" y="6445"/>
                    </a:lnTo>
                    <a:lnTo>
                      <a:pt x="8005" y="7752"/>
                    </a:lnTo>
                    <a:lnTo>
                      <a:pt x="8513" y="7752"/>
                    </a:lnTo>
                    <a:lnTo>
                      <a:pt x="9402" y="8361"/>
                    </a:lnTo>
                    <a:lnTo>
                      <a:pt x="9402" y="8710"/>
                    </a:lnTo>
                    <a:lnTo>
                      <a:pt x="9911" y="8710"/>
                    </a:lnTo>
                    <a:lnTo>
                      <a:pt x="9911" y="8361"/>
                    </a:lnTo>
                    <a:lnTo>
                      <a:pt x="10419" y="8100"/>
                    </a:lnTo>
                    <a:lnTo>
                      <a:pt x="10419" y="7403"/>
                    </a:lnTo>
                    <a:lnTo>
                      <a:pt x="10800" y="7403"/>
                    </a:lnTo>
                    <a:lnTo>
                      <a:pt x="11308" y="7055"/>
                    </a:lnTo>
                    <a:lnTo>
                      <a:pt x="11308" y="6445"/>
                    </a:lnTo>
                    <a:lnTo>
                      <a:pt x="10800" y="6445"/>
                    </a:lnTo>
                    <a:lnTo>
                      <a:pt x="11308" y="6097"/>
                    </a:lnTo>
                    <a:lnTo>
                      <a:pt x="10800" y="6097"/>
                    </a:lnTo>
                    <a:lnTo>
                      <a:pt x="11308" y="6097"/>
                    </a:lnTo>
                    <a:lnTo>
                      <a:pt x="11308" y="5835"/>
                    </a:lnTo>
                    <a:lnTo>
                      <a:pt x="11816" y="5835"/>
                    </a:lnTo>
                    <a:lnTo>
                      <a:pt x="11308" y="5487"/>
                    </a:lnTo>
                    <a:lnTo>
                      <a:pt x="11308" y="5139"/>
                    </a:lnTo>
                    <a:lnTo>
                      <a:pt x="10800" y="4877"/>
                    </a:lnTo>
                    <a:lnTo>
                      <a:pt x="10800" y="4529"/>
                    </a:lnTo>
                    <a:lnTo>
                      <a:pt x="9911" y="4181"/>
                    </a:lnTo>
                    <a:lnTo>
                      <a:pt x="9402" y="3832"/>
                    </a:lnTo>
                    <a:lnTo>
                      <a:pt x="8513" y="3571"/>
                    </a:lnTo>
                    <a:lnTo>
                      <a:pt x="8513" y="2613"/>
                    </a:lnTo>
                    <a:lnTo>
                      <a:pt x="9021" y="1306"/>
                    </a:lnTo>
                    <a:lnTo>
                      <a:pt x="11308" y="1306"/>
                    </a:lnTo>
                    <a:lnTo>
                      <a:pt x="11308" y="958"/>
                    </a:lnTo>
                    <a:lnTo>
                      <a:pt x="11816" y="958"/>
                    </a:lnTo>
                    <a:lnTo>
                      <a:pt x="11816" y="1306"/>
                    </a:lnTo>
                    <a:lnTo>
                      <a:pt x="12198" y="1306"/>
                    </a:lnTo>
                    <a:lnTo>
                      <a:pt x="12706" y="1568"/>
                    </a:lnTo>
                    <a:lnTo>
                      <a:pt x="13214" y="1568"/>
                    </a:lnTo>
                    <a:lnTo>
                      <a:pt x="13722" y="1306"/>
                    </a:lnTo>
                    <a:lnTo>
                      <a:pt x="14612" y="1306"/>
                    </a:lnTo>
                    <a:lnTo>
                      <a:pt x="14612" y="1568"/>
                    </a:lnTo>
                    <a:lnTo>
                      <a:pt x="15120" y="1306"/>
                    </a:lnTo>
                    <a:lnTo>
                      <a:pt x="16009" y="1306"/>
                    </a:lnTo>
                    <a:lnTo>
                      <a:pt x="16009" y="958"/>
                    </a:lnTo>
                    <a:lnTo>
                      <a:pt x="17407" y="958"/>
                    </a:lnTo>
                    <a:lnTo>
                      <a:pt x="18424" y="610"/>
                    </a:lnTo>
                    <a:lnTo>
                      <a:pt x="18805" y="958"/>
                    </a:lnTo>
                    <a:lnTo>
                      <a:pt x="18805" y="610"/>
                    </a:lnTo>
                    <a:lnTo>
                      <a:pt x="19821" y="610"/>
                    </a:lnTo>
                    <a:lnTo>
                      <a:pt x="19821" y="348"/>
                    </a:lnTo>
                    <a:lnTo>
                      <a:pt x="20711" y="348"/>
                    </a:lnTo>
                    <a:lnTo>
                      <a:pt x="20711" y="0"/>
                    </a:lnTo>
                    <a:lnTo>
                      <a:pt x="21600" y="0"/>
                    </a:lnTo>
                    <a:lnTo>
                      <a:pt x="21600" y="610"/>
                    </a:lnTo>
                    <a:lnTo>
                      <a:pt x="21219" y="958"/>
                    </a:lnTo>
                    <a:lnTo>
                      <a:pt x="21219" y="4877"/>
                    </a:lnTo>
                    <a:lnTo>
                      <a:pt x="20711" y="4877"/>
                    </a:lnTo>
                    <a:lnTo>
                      <a:pt x="21600" y="4877"/>
                    </a:lnTo>
                    <a:lnTo>
                      <a:pt x="21600" y="5487"/>
                    </a:lnTo>
                    <a:lnTo>
                      <a:pt x="21219" y="5835"/>
                    </a:lnTo>
                    <a:lnTo>
                      <a:pt x="20711" y="5835"/>
                    </a:lnTo>
                    <a:lnTo>
                      <a:pt x="20711" y="6097"/>
                    </a:lnTo>
                    <a:lnTo>
                      <a:pt x="21219" y="6097"/>
                    </a:lnTo>
                    <a:lnTo>
                      <a:pt x="20711" y="6445"/>
                    </a:lnTo>
                    <a:lnTo>
                      <a:pt x="20711" y="6794"/>
                    </a:lnTo>
                    <a:lnTo>
                      <a:pt x="20202" y="7055"/>
                    </a:lnTo>
                    <a:lnTo>
                      <a:pt x="19821" y="7403"/>
                    </a:lnTo>
                    <a:lnTo>
                      <a:pt x="19313" y="7403"/>
                    </a:lnTo>
                    <a:lnTo>
                      <a:pt x="19313" y="7752"/>
                    </a:lnTo>
                    <a:lnTo>
                      <a:pt x="17915" y="8361"/>
                    </a:lnTo>
                    <a:lnTo>
                      <a:pt x="16518" y="9058"/>
                    </a:lnTo>
                    <a:lnTo>
                      <a:pt x="16009" y="8710"/>
                    </a:lnTo>
                    <a:lnTo>
                      <a:pt x="16009" y="9058"/>
                    </a:lnTo>
                    <a:lnTo>
                      <a:pt x="15120" y="9058"/>
                    </a:lnTo>
                    <a:lnTo>
                      <a:pt x="14104" y="9319"/>
                    </a:lnTo>
                    <a:lnTo>
                      <a:pt x="13722" y="10016"/>
                    </a:lnTo>
                    <a:lnTo>
                      <a:pt x="13214" y="10016"/>
                    </a:lnTo>
                    <a:lnTo>
                      <a:pt x="13214" y="9668"/>
                    </a:lnTo>
                    <a:lnTo>
                      <a:pt x="13214" y="10016"/>
                    </a:lnTo>
                    <a:lnTo>
                      <a:pt x="12706" y="10016"/>
                    </a:lnTo>
                    <a:lnTo>
                      <a:pt x="12706" y="10365"/>
                    </a:lnTo>
                    <a:lnTo>
                      <a:pt x="11816" y="10626"/>
                    </a:lnTo>
                    <a:lnTo>
                      <a:pt x="11816" y="10974"/>
                    </a:lnTo>
                    <a:lnTo>
                      <a:pt x="11308" y="10974"/>
                    </a:lnTo>
                    <a:lnTo>
                      <a:pt x="9911" y="11584"/>
                    </a:lnTo>
                    <a:lnTo>
                      <a:pt x="9911" y="11932"/>
                    </a:lnTo>
                    <a:lnTo>
                      <a:pt x="9021" y="11932"/>
                    </a:lnTo>
                    <a:lnTo>
                      <a:pt x="9021" y="12281"/>
                    </a:lnTo>
                    <a:lnTo>
                      <a:pt x="8513" y="11932"/>
                    </a:lnTo>
                    <a:lnTo>
                      <a:pt x="8513" y="12890"/>
                    </a:lnTo>
                    <a:lnTo>
                      <a:pt x="8005" y="12890"/>
                    </a:lnTo>
                    <a:lnTo>
                      <a:pt x="9021" y="13587"/>
                    </a:lnTo>
                    <a:lnTo>
                      <a:pt x="9021" y="13848"/>
                    </a:lnTo>
                    <a:lnTo>
                      <a:pt x="8513" y="13848"/>
                    </a:lnTo>
                    <a:lnTo>
                      <a:pt x="9021" y="13848"/>
                    </a:lnTo>
                    <a:lnTo>
                      <a:pt x="9021" y="14545"/>
                    </a:lnTo>
                    <a:lnTo>
                      <a:pt x="9402" y="14894"/>
                    </a:lnTo>
                    <a:lnTo>
                      <a:pt x="9021" y="15503"/>
                    </a:lnTo>
                    <a:lnTo>
                      <a:pt x="9402" y="15852"/>
                    </a:lnTo>
                    <a:lnTo>
                      <a:pt x="9402" y="15155"/>
                    </a:lnTo>
                    <a:lnTo>
                      <a:pt x="9911" y="15503"/>
                    </a:lnTo>
                    <a:lnTo>
                      <a:pt x="9911" y="15852"/>
                    </a:lnTo>
                    <a:lnTo>
                      <a:pt x="9402" y="16113"/>
                    </a:lnTo>
                    <a:lnTo>
                      <a:pt x="9402" y="17071"/>
                    </a:lnTo>
                    <a:lnTo>
                      <a:pt x="9021" y="17419"/>
                    </a:lnTo>
                    <a:lnTo>
                      <a:pt x="9021" y="17768"/>
                    </a:lnTo>
                    <a:lnTo>
                      <a:pt x="9402" y="17419"/>
                    </a:lnTo>
                    <a:lnTo>
                      <a:pt x="9402" y="18116"/>
                    </a:lnTo>
                    <a:lnTo>
                      <a:pt x="8513" y="18726"/>
                    </a:lnTo>
                    <a:lnTo>
                      <a:pt x="7115" y="19074"/>
                    </a:lnTo>
                    <a:lnTo>
                      <a:pt x="5209" y="19335"/>
                    </a:lnTo>
                    <a:lnTo>
                      <a:pt x="4701" y="19684"/>
                    </a:lnTo>
                    <a:lnTo>
                      <a:pt x="3812" y="20032"/>
                    </a:lnTo>
                    <a:lnTo>
                      <a:pt x="3812" y="20381"/>
                    </a:lnTo>
                    <a:lnTo>
                      <a:pt x="3304" y="20642"/>
                    </a:lnTo>
                    <a:lnTo>
                      <a:pt x="2795" y="20642"/>
                    </a:lnTo>
                    <a:lnTo>
                      <a:pt x="3304" y="20990"/>
                    </a:lnTo>
                    <a:lnTo>
                      <a:pt x="3812" y="20990"/>
                    </a:lnTo>
                    <a:lnTo>
                      <a:pt x="3812" y="20642"/>
                    </a:lnTo>
                    <a:lnTo>
                      <a:pt x="3812" y="21600"/>
                    </a:lnTo>
                    <a:lnTo>
                      <a:pt x="2414" y="21600"/>
                    </a:lnTo>
                    <a:lnTo>
                      <a:pt x="2414" y="20990"/>
                    </a:lnTo>
                    <a:lnTo>
                      <a:pt x="1906" y="20642"/>
                    </a:lnTo>
                    <a:lnTo>
                      <a:pt x="1906" y="17071"/>
                    </a:lnTo>
                    <a:lnTo>
                      <a:pt x="1398" y="16810"/>
                    </a:lnTo>
                    <a:lnTo>
                      <a:pt x="1398" y="15852"/>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8" name="Freeform 151"/>
              <p:cNvSpPr/>
              <p:nvPr/>
            </p:nvSpPr>
            <p:spPr>
              <a:xfrm>
                <a:off x="6218041" y="4417545"/>
                <a:ext cx="44764" cy="42533"/>
              </a:xfrm>
              <a:custGeom>
                <a:avLst/>
                <a:gdLst/>
                <a:ahLst/>
                <a:cxnLst>
                  <a:cxn ang="0">
                    <a:pos x="wd2" y="hd2"/>
                  </a:cxn>
                  <a:cxn ang="5400000">
                    <a:pos x="wd2" y="hd2"/>
                  </a:cxn>
                  <a:cxn ang="10800000">
                    <a:pos x="wd2" y="hd2"/>
                  </a:cxn>
                  <a:cxn ang="16200000">
                    <a:pos x="wd2" y="hd2"/>
                  </a:cxn>
                </a:cxnLst>
                <a:rect l="0" t="0" r="r" b="b"/>
                <a:pathLst>
                  <a:path w="21600" h="21600" extrusionOk="0">
                    <a:moveTo>
                      <a:pt x="17843" y="2945"/>
                    </a:moveTo>
                    <a:lnTo>
                      <a:pt x="21600" y="6873"/>
                    </a:lnTo>
                    <a:lnTo>
                      <a:pt x="21600" y="13745"/>
                    </a:lnTo>
                    <a:lnTo>
                      <a:pt x="17843" y="13745"/>
                    </a:lnTo>
                    <a:lnTo>
                      <a:pt x="17843" y="21600"/>
                    </a:lnTo>
                    <a:lnTo>
                      <a:pt x="11270" y="21600"/>
                    </a:lnTo>
                    <a:lnTo>
                      <a:pt x="3757" y="17673"/>
                    </a:lnTo>
                    <a:lnTo>
                      <a:pt x="3757" y="13745"/>
                    </a:lnTo>
                    <a:lnTo>
                      <a:pt x="0" y="13745"/>
                    </a:lnTo>
                    <a:lnTo>
                      <a:pt x="0" y="6873"/>
                    </a:lnTo>
                    <a:lnTo>
                      <a:pt x="3757" y="2945"/>
                    </a:lnTo>
                    <a:lnTo>
                      <a:pt x="7513" y="0"/>
                    </a:lnTo>
                    <a:lnTo>
                      <a:pt x="11270" y="0"/>
                    </a:lnTo>
                    <a:lnTo>
                      <a:pt x="14087" y="2945"/>
                    </a:lnTo>
                    <a:lnTo>
                      <a:pt x="17843" y="29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59" name="Freeform 152"/>
              <p:cNvSpPr/>
              <p:nvPr/>
            </p:nvSpPr>
            <p:spPr>
              <a:xfrm>
                <a:off x="5764580" y="4309281"/>
                <a:ext cx="519631" cy="394390"/>
              </a:xfrm>
              <a:custGeom>
                <a:avLst/>
                <a:gdLst/>
                <a:ahLst/>
                <a:cxnLst>
                  <a:cxn ang="0">
                    <a:pos x="wd2" y="hd2"/>
                  </a:cxn>
                  <a:cxn ang="5400000">
                    <a:pos x="wd2" y="hd2"/>
                  </a:cxn>
                  <a:cxn ang="10800000">
                    <a:pos x="wd2" y="hd2"/>
                  </a:cxn>
                  <a:cxn ang="16200000">
                    <a:pos x="wd2" y="hd2"/>
                  </a:cxn>
                </a:cxnLst>
                <a:rect l="0" t="0" r="r" b="b"/>
                <a:pathLst>
                  <a:path w="21600" h="21600" extrusionOk="0">
                    <a:moveTo>
                      <a:pt x="0" y="10588"/>
                    </a:moveTo>
                    <a:lnTo>
                      <a:pt x="324" y="10588"/>
                    </a:lnTo>
                    <a:lnTo>
                      <a:pt x="324" y="10165"/>
                    </a:lnTo>
                    <a:lnTo>
                      <a:pt x="647" y="9847"/>
                    </a:lnTo>
                    <a:lnTo>
                      <a:pt x="1213" y="9847"/>
                    </a:lnTo>
                    <a:lnTo>
                      <a:pt x="1213" y="11012"/>
                    </a:lnTo>
                    <a:lnTo>
                      <a:pt x="2993" y="11012"/>
                    </a:lnTo>
                    <a:lnTo>
                      <a:pt x="2993" y="11435"/>
                    </a:lnTo>
                    <a:lnTo>
                      <a:pt x="3317" y="11435"/>
                    </a:lnTo>
                    <a:lnTo>
                      <a:pt x="3317" y="11012"/>
                    </a:lnTo>
                    <a:lnTo>
                      <a:pt x="3640" y="10588"/>
                    </a:lnTo>
                    <a:lnTo>
                      <a:pt x="3883" y="10588"/>
                    </a:lnTo>
                    <a:lnTo>
                      <a:pt x="4207" y="10165"/>
                    </a:lnTo>
                    <a:lnTo>
                      <a:pt x="4773" y="10165"/>
                    </a:lnTo>
                    <a:lnTo>
                      <a:pt x="4773" y="4659"/>
                    </a:lnTo>
                    <a:lnTo>
                      <a:pt x="5420" y="5082"/>
                    </a:lnTo>
                    <a:lnTo>
                      <a:pt x="5420" y="5506"/>
                    </a:lnTo>
                    <a:lnTo>
                      <a:pt x="5744" y="6247"/>
                    </a:lnTo>
                    <a:lnTo>
                      <a:pt x="5744" y="7412"/>
                    </a:lnTo>
                    <a:lnTo>
                      <a:pt x="6876" y="7412"/>
                    </a:lnTo>
                    <a:lnTo>
                      <a:pt x="7200" y="7094"/>
                    </a:lnTo>
                    <a:lnTo>
                      <a:pt x="7524" y="7094"/>
                    </a:lnTo>
                    <a:lnTo>
                      <a:pt x="7766" y="6671"/>
                    </a:lnTo>
                    <a:lnTo>
                      <a:pt x="8090" y="6671"/>
                    </a:lnTo>
                    <a:lnTo>
                      <a:pt x="8413" y="6247"/>
                    </a:lnTo>
                    <a:lnTo>
                      <a:pt x="8737" y="5506"/>
                    </a:lnTo>
                    <a:lnTo>
                      <a:pt x="8980" y="5082"/>
                    </a:lnTo>
                    <a:lnTo>
                      <a:pt x="9627" y="5082"/>
                    </a:lnTo>
                    <a:lnTo>
                      <a:pt x="9870" y="5506"/>
                    </a:lnTo>
                    <a:lnTo>
                      <a:pt x="10517" y="5929"/>
                    </a:lnTo>
                    <a:lnTo>
                      <a:pt x="12297" y="5929"/>
                    </a:lnTo>
                    <a:lnTo>
                      <a:pt x="12297" y="4659"/>
                    </a:lnTo>
                    <a:lnTo>
                      <a:pt x="12620" y="4341"/>
                    </a:lnTo>
                    <a:lnTo>
                      <a:pt x="12863" y="4341"/>
                    </a:lnTo>
                    <a:lnTo>
                      <a:pt x="13510" y="3494"/>
                    </a:lnTo>
                    <a:lnTo>
                      <a:pt x="13834" y="3494"/>
                    </a:lnTo>
                    <a:lnTo>
                      <a:pt x="13834" y="3176"/>
                    </a:lnTo>
                    <a:lnTo>
                      <a:pt x="14076" y="3176"/>
                    </a:lnTo>
                    <a:lnTo>
                      <a:pt x="13834" y="2753"/>
                    </a:lnTo>
                    <a:lnTo>
                      <a:pt x="13834" y="2329"/>
                    </a:lnTo>
                    <a:lnTo>
                      <a:pt x="14400" y="1906"/>
                    </a:lnTo>
                    <a:lnTo>
                      <a:pt x="14724" y="1906"/>
                    </a:lnTo>
                    <a:lnTo>
                      <a:pt x="14724" y="1588"/>
                    </a:lnTo>
                    <a:lnTo>
                      <a:pt x="14966" y="1588"/>
                    </a:lnTo>
                    <a:lnTo>
                      <a:pt x="14966" y="1165"/>
                    </a:lnTo>
                    <a:lnTo>
                      <a:pt x="15290" y="1165"/>
                    </a:lnTo>
                    <a:lnTo>
                      <a:pt x="15613" y="741"/>
                    </a:lnTo>
                    <a:lnTo>
                      <a:pt x="16503" y="741"/>
                    </a:lnTo>
                    <a:lnTo>
                      <a:pt x="16503" y="424"/>
                    </a:lnTo>
                    <a:lnTo>
                      <a:pt x="16827" y="424"/>
                    </a:lnTo>
                    <a:lnTo>
                      <a:pt x="16827" y="0"/>
                    </a:lnTo>
                    <a:lnTo>
                      <a:pt x="18283" y="0"/>
                    </a:lnTo>
                    <a:lnTo>
                      <a:pt x="18607" y="424"/>
                    </a:lnTo>
                    <a:lnTo>
                      <a:pt x="18849" y="424"/>
                    </a:lnTo>
                    <a:lnTo>
                      <a:pt x="19173" y="0"/>
                    </a:lnTo>
                    <a:lnTo>
                      <a:pt x="19820" y="424"/>
                    </a:lnTo>
                    <a:lnTo>
                      <a:pt x="20063" y="424"/>
                    </a:lnTo>
                    <a:lnTo>
                      <a:pt x="20063" y="1588"/>
                    </a:lnTo>
                    <a:lnTo>
                      <a:pt x="20387" y="1906"/>
                    </a:lnTo>
                    <a:lnTo>
                      <a:pt x="20387" y="6247"/>
                    </a:lnTo>
                    <a:lnTo>
                      <a:pt x="20063" y="6247"/>
                    </a:lnTo>
                    <a:lnTo>
                      <a:pt x="19820" y="5929"/>
                    </a:lnTo>
                    <a:lnTo>
                      <a:pt x="19497" y="5929"/>
                    </a:lnTo>
                    <a:lnTo>
                      <a:pt x="19173" y="6247"/>
                    </a:lnTo>
                    <a:lnTo>
                      <a:pt x="18849" y="6671"/>
                    </a:lnTo>
                    <a:lnTo>
                      <a:pt x="18849" y="7412"/>
                    </a:lnTo>
                    <a:lnTo>
                      <a:pt x="19173" y="7412"/>
                    </a:lnTo>
                    <a:lnTo>
                      <a:pt x="19173" y="7835"/>
                    </a:lnTo>
                    <a:lnTo>
                      <a:pt x="19820" y="8259"/>
                    </a:lnTo>
                    <a:lnTo>
                      <a:pt x="20387" y="8259"/>
                    </a:lnTo>
                    <a:lnTo>
                      <a:pt x="20387" y="7412"/>
                    </a:lnTo>
                    <a:lnTo>
                      <a:pt x="21600" y="7412"/>
                    </a:lnTo>
                    <a:lnTo>
                      <a:pt x="21276" y="7835"/>
                    </a:lnTo>
                    <a:lnTo>
                      <a:pt x="21600" y="7835"/>
                    </a:lnTo>
                    <a:lnTo>
                      <a:pt x="21276" y="8682"/>
                    </a:lnTo>
                    <a:lnTo>
                      <a:pt x="21276" y="9000"/>
                    </a:lnTo>
                    <a:lnTo>
                      <a:pt x="20953" y="9424"/>
                    </a:lnTo>
                    <a:lnTo>
                      <a:pt x="20953" y="10165"/>
                    </a:lnTo>
                    <a:lnTo>
                      <a:pt x="20710" y="10165"/>
                    </a:lnTo>
                    <a:lnTo>
                      <a:pt x="20710" y="10588"/>
                    </a:lnTo>
                    <a:lnTo>
                      <a:pt x="20387" y="11012"/>
                    </a:lnTo>
                    <a:lnTo>
                      <a:pt x="20063" y="11012"/>
                    </a:lnTo>
                    <a:lnTo>
                      <a:pt x="20063" y="11435"/>
                    </a:lnTo>
                    <a:lnTo>
                      <a:pt x="19820" y="11435"/>
                    </a:lnTo>
                    <a:lnTo>
                      <a:pt x="19820" y="11753"/>
                    </a:lnTo>
                    <a:lnTo>
                      <a:pt x="19497" y="11753"/>
                    </a:lnTo>
                    <a:lnTo>
                      <a:pt x="18849" y="12600"/>
                    </a:lnTo>
                    <a:lnTo>
                      <a:pt x="18849" y="12918"/>
                    </a:lnTo>
                    <a:lnTo>
                      <a:pt x="18607" y="12918"/>
                    </a:lnTo>
                    <a:lnTo>
                      <a:pt x="18283" y="13341"/>
                    </a:lnTo>
                    <a:lnTo>
                      <a:pt x="17717" y="14506"/>
                    </a:lnTo>
                    <a:lnTo>
                      <a:pt x="17393" y="14929"/>
                    </a:lnTo>
                    <a:lnTo>
                      <a:pt x="17393" y="15671"/>
                    </a:lnTo>
                    <a:lnTo>
                      <a:pt x="17070" y="15671"/>
                    </a:lnTo>
                    <a:lnTo>
                      <a:pt x="16827" y="16094"/>
                    </a:lnTo>
                    <a:lnTo>
                      <a:pt x="16503" y="16094"/>
                    </a:lnTo>
                    <a:lnTo>
                      <a:pt x="15290" y="17682"/>
                    </a:lnTo>
                    <a:lnTo>
                      <a:pt x="14966" y="17682"/>
                    </a:lnTo>
                    <a:lnTo>
                      <a:pt x="14966" y="18106"/>
                    </a:lnTo>
                    <a:lnTo>
                      <a:pt x="13834" y="18847"/>
                    </a:lnTo>
                    <a:lnTo>
                      <a:pt x="13834" y="19271"/>
                    </a:lnTo>
                    <a:lnTo>
                      <a:pt x="13510" y="19271"/>
                    </a:lnTo>
                    <a:lnTo>
                      <a:pt x="12863" y="19588"/>
                    </a:lnTo>
                    <a:lnTo>
                      <a:pt x="11407" y="19588"/>
                    </a:lnTo>
                    <a:lnTo>
                      <a:pt x="11407" y="20435"/>
                    </a:lnTo>
                    <a:lnTo>
                      <a:pt x="11083" y="20435"/>
                    </a:lnTo>
                    <a:lnTo>
                      <a:pt x="10760" y="20012"/>
                    </a:lnTo>
                    <a:lnTo>
                      <a:pt x="10517" y="20012"/>
                    </a:lnTo>
                    <a:lnTo>
                      <a:pt x="10193" y="20435"/>
                    </a:lnTo>
                    <a:lnTo>
                      <a:pt x="10517" y="20435"/>
                    </a:lnTo>
                    <a:lnTo>
                      <a:pt x="10193" y="20859"/>
                    </a:lnTo>
                    <a:lnTo>
                      <a:pt x="9627" y="20435"/>
                    </a:lnTo>
                    <a:lnTo>
                      <a:pt x="8980" y="20012"/>
                    </a:lnTo>
                    <a:lnTo>
                      <a:pt x="8413" y="20435"/>
                    </a:lnTo>
                    <a:lnTo>
                      <a:pt x="7200" y="20435"/>
                    </a:lnTo>
                    <a:lnTo>
                      <a:pt x="6876" y="20859"/>
                    </a:lnTo>
                    <a:lnTo>
                      <a:pt x="6876" y="20435"/>
                    </a:lnTo>
                    <a:lnTo>
                      <a:pt x="6634" y="20435"/>
                    </a:lnTo>
                    <a:lnTo>
                      <a:pt x="6634" y="20859"/>
                    </a:lnTo>
                    <a:lnTo>
                      <a:pt x="4773" y="20859"/>
                    </a:lnTo>
                    <a:lnTo>
                      <a:pt x="4530" y="21176"/>
                    </a:lnTo>
                    <a:lnTo>
                      <a:pt x="4207" y="21176"/>
                    </a:lnTo>
                    <a:lnTo>
                      <a:pt x="4207" y="21600"/>
                    </a:lnTo>
                    <a:lnTo>
                      <a:pt x="3883" y="21600"/>
                    </a:lnTo>
                    <a:lnTo>
                      <a:pt x="3317" y="21176"/>
                    </a:lnTo>
                    <a:lnTo>
                      <a:pt x="2993" y="20859"/>
                    </a:lnTo>
                    <a:lnTo>
                      <a:pt x="2751" y="20859"/>
                    </a:lnTo>
                    <a:lnTo>
                      <a:pt x="2751" y="20435"/>
                    </a:lnTo>
                    <a:lnTo>
                      <a:pt x="2103" y="20435"/>
                    </a:lnTo>
                    <a:lnTo>
                      <a:pt x="2103" y="20859"/>
                    </a:lnTo>
                    <a:lnTo>
                      <a:pt x="1780" y="20859"/>
                    </a:lnTo>
                    <a:lnTo>
                      <a:pt x="1780" y="20435"/>
                    </a:lnTo>
                    <a:lnTo>
                      <a:pt x="2103" y="20012"/>
                    </a:lnTo>
                    <a:lnTo>
                      <a:pt x="1780" y="19588"/>
                    </a:lnTo>
                    <a:lnTo>
                      <a:pt x="2103" y="19271"/>
                    </a:lnTo>
                    <a:lnTo>
                      <a:pt x="1780" y="18847"/>
                    </a:lnTo>
                    <a:lnTo>
                      <a:pt x="1780" y="18424"/>
                    </a:lnTo>
                    <a:lnTo>
                      <a:pt x="1537" y="18106"/>
                    </a:lnTo>
                    <a:lnTo>
                      <a:pt x="1537" y="17682"/>
                    </a:lnTo>
                    <a:lnTo>
                      <a:pt x="2103" y="17682"/>
                    </a:lnTo>
                    <a:lnTo>
                      <a:pt x="2103" y="17259"/>
                    </a:lnTo>
                    <a:lnTo>
                      <a:pt x="1780" y="16518"/>
                    </a:lnTo>
                    <a:lnTo>
                      <a:pt x="2103" y="16518"/>
                    </a:lnTo>
                    <a:lnTo>
                      <a:pt x="1537" y="15671"/>
                    </a:lnTo>
                    <a:lnTo>
                      <a:pt x="1537" y="15353"/>
                    </a:lnTo>
                    <a:lnTo>
                      <a:pt x="1213" y="14506"/>
                    </a:lnTo>
                    <a:lnTo>
                      <a:pt x="890" y="13765"/>
                    </a:lnTo>
                    <a:lnTo>
                      <a:pt x="647" y="12918"/>
                    </a:lnTo>
                    <a:lnTo>
                      <a:pt x="890" y="12600"/>
                    </a:lnTo>
                    <a:lnTo>
                      <a:pt x="647" y="11435"/>
                    </a:lnTo>
                    <a:lnTo>
                      <a:pt x="0" y="11012"/>
                    </a:lnTo>
                    <a:lnTo>
                      <a:pt x="0" y="10588"/>
                    </a:lnTo>
                    <a:close/>
                    <a:moveTo>
                      <a:pt x="14076" y="13765"/>
                    </a:moveTo>
                    <a:lnTo>
                      <a:pt x="14400" y="13765"/>
                    </a:lnTo>
                    <a:lnTo>
                      <a:pt x="14400" y="14082"/>
                    </a:lnTo>
                    <a:lnTo>
                      <a:pt x="14966" y="14082"/>
                    </a:lnTo>
                    <a:lnTo>
                      <a:pt x="15290" y="13765"/>
                    </a:lnTo>
                    <a:lnTo>
                      <a:pt x="15290" y="13341"/>
                    </a:lnTo>
                    <a:lnTo>
                      <a:pt x="16180" y="13341"/>
                    </a:lnTo>
                    <a:lnTo>
                      <a:pt x="16503" y="12918"/>
                    </a:lnTo>
                    <a:lnTo>
                      <a:pt x="16180" y="12600"/>
                    </a:lnTo>
                    <a:lnTo>
                      <a:pt x="16503" y="12600"/>
                    </a:lnTo>
                    <a:lnTo>
                      <a:pt x="16827" y="12176"/>
                    </a:lnTo>
                    <a:lnTo>
                      <a:pt x="16827" y="11753"/>
                    </a:lnTo>
                    <a:lnTo>
                      <a:pt x="16503" y="11012"/>
                    </a:lnTo>
                    <a:lnTo>
                      <a:pt x="15856" y="11012"/>
                    </a:lnTo>
                    <a:lnTo>
                      <a:pt x="15613" y="10588"/>
                    </a:lnTo>
                    <a:lnTo>
                      <a:pt x="15290" y="11012"/>
                    </a:lnTo>
                    <a:lnTo>
                      <a:pt x="14966" y="11012"/>
                    </a:lnTo>
                    <a:lnTo>
                      <a:pt x="14724" y="11435"/>
                    </a:lnTo>
                    <a:lnTo>
                      <a:pt x="14400" y="11435"/>
                    </a:lnTo>
                    <a:lnTo>
                      <a:pt x="14076" y="12176"/>
                    </a:lnTo>
                    <a:lnTo>
                      <a:pt x="13834" y="12176"/>
                    </a:lnTo>
                    <a:lnTo>
                      <a:pt x="13834" y="12600"/>
                    </a:lnTo>
                    <a:lnTo>
                      <a:pt x="14076" y="12918"/>
                    </a:lnTo>
                    <a:lnTo>
                      <a:pt x="14076" y="1376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0" name="Freeform 153"/>
              <p:cNvSpPr/>
              <p:nvPr/>
            </p:nvSpPr>
            <p:spPr>
              <a:xfrm>
                <a:off x="6097375" y="4502610"/>
                <a:ext cx="72011" cy="63799"/>
              </a:xfrm>
              <a:custGeom>
                <a:avLst/>
                <a:gdLst/>
                <a:ahLst/>
                <a:cxnLst>
                  <a:cxn ang="0">
                    <a:pos x="wd2" y="hd2"/>
                  </a:cxn>
                  <a:cxn ang="5400000">
                    <a:pos x="wd2" y="hd2"/>
                  </a:cxn>
                  <a:cxn ang="10800000">
                    <a:pos x="wd2" y="hd2"/>
                  </a:cxn>
                  <a:cxn ang="16200000">
                    <a:pos x="wd2" y="hd2"/>
                  </a:cxn>
                </a:cxnLst>
                <a:rect l="0" t="0" r="r" b="b"/>
                <a:pathLst>
                  <a:path w="21600" h="21600" extrusionOk="0">
                    <a:moveTo>
                      <a:pt x="1751" y="19636"/>
                    </a:moveTo>
                    <a:lnTo>
                      <a:pt x="1751" y="14400"/>
                    </a:lnTo>
                    <a:lnTo>
                      <a:pt x="0" y="12436"/>
                    </a:lnTo>
                    <a:lnTo>
                      <a:pt x="0" y="9818"/>
                    </a:lnTo>
                    <a:lnTo>
                      <a:pt x="1751" y="9818"/>
                    </a:lnTo>
                    <a:lnTo>
                      <a:pt x="4086" y="5236"/>
                    </a:lnTo>
                    <a:lnTo>
                      <a:pt x="6422" y="5236"/>
                    </a:lnTo>
                    <a:lnTo>
                      <a:pt x="8173" y="2618"/>
                    </a:lnTo>
                    <a:lnTo>
                      <a:pt x="10508" y="2618"/>
                    </a:lnTo>
                    <a:lnTo>
                      <a:pt x="12843" y="0"/>
                    </a:lnTo>
                    <a:lnTo>
                      <a:pt x="14595" y="2618"/>
                    </a:lnTo>
                    <a:lnTo>
                      <a:pt x="19265" y="2618"/>
                    </a:lnTo>
                    <a:lnTo>
                      <a:pt x="21600" y="7200"/>
                    </a:lnTo>
                    <a:lnTo>
                      <a:pt x="21600" y="9818"/>
                    </a:lnTo>
                    <a:lnTo>
                      <a:pt x="19265" y="12436"/>
                    </a:lnTo>
                    <a:lnTo>
                      <a:pt x="16930" y="12436"/>
                    </a:lnTo>
                    <a:lnTo>
                      <a:pt x="19265" y="14400"/>
                    </a:lnTo>
                    <a:lnTo>
                      <a:pt x="16930" y="17018"/>
                    </a:lnTo>
                    <a:lnTo>
                      <a:pt x="10508" y="17018"/>
                    </a:lnTo>
                    <a:lnTo>
                      <a:pt x="10508" y="19636"/>
                    </a:lnTo>
                    <a:lnTo>
                      <a:pt x="8173" y="21600"/>
                    </a:lnTo>
                    <a:lnTo>
                      <a:pt x="4086" y="21600"/>
                    </a:lnTo>
                    <a:lnTo>
                      <a:pt x="4086" y="19636"/>
                    </a:lnTo>
                    <a:lnTo>
                      <a:pt x="1751" y="19636"/>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1" name="Freeform 154"/>
              <p:cNvSpPr/>
              <p:nvPr/>
            </p:nvSpPr>
            <p:spPr>
              <a:xfrm>
                <a:off x="8820080" y="3972890"/>
                <a:ext cx="1303940" cy="1246966"/>
              </a:xfrm>
              <a:custGeom>
                <a:avLst/>
                <a:gdLst/>
                <a:ahLst/>
                <a:cxnLst>
                  <a:cxn ang="0">
                    <a:pos x="wd2" y="hd2"/>
                  </a:cxn>
                  <a:cxn ang="5400000">
                    <a:pos x="wd2" y="hd2"/>
                  </a:cxn>
                  <a:cxn ang="10800000">
                    <a:pos x="wd2" y="hd2"/>
                  </a:cxn>
                  <a:cxn ang="16200000">
                    <a:pos x="wd2" y="hd2"/>
                  </a:cxn>
                </a:cxnLst>
                <a:rect l="0" t="0" r="r" b="b"/>
                <a:pathLst>
                  <a:path w="21600" h="21600" extrusionOk="0">
                    <a:moveTo>
                      <a:pt x="21242" y="10303"/>
                    </a:moveTo>
                    <a:cubicBezTo>
                      <a:pt x="21361" y="10055"/>
                      <a:pt x="21361" y="10055"/>
                      <a:pt x="21361" y="10055"/>
                    </a:cubicBezTo>
                    <a:cubicBezTo>
                      <a:pt x="21361" y="10179"/>
                      <a:pt x="21361" y="10179"/>
                      <a:pt x="21361" y="10179"/>
                    </a:cubicBezTo>
                    <a:cubicBezTo>
                      <a:pt x="21242" y="10303"/>
                      <a:pt x="21242" y="10303"/>
                      <a:pt x="21242" y="10303"/>
                    </a:cubicBezTo>
                    <a:close/>
                    <a:moveTo>
                      <a:pt x="21361" y="9062"/>
                    </a:moveTo>
                    <a:cubicBezTo>
                      <a:pt x="21242" y="8938"/>
                      <a:pt x="21242" y="8938"/>
                      <a:pt x="21242" y="8938"/>
                    </a:cubicBezTo>
                    <a:cubicBezTo>
                      <a:pt x="21361" y="8814"/>
                      <a:pt x="21361" y="8814"/>
                      <a:pt x="21361" y="8814"/>
                    </a:cubicBezTo>
                    <a:cubicBezTo>
                      <a:pt x="21361" y="8690"/>
                      <a:pt x="21361" y="8690"/>
                      <a:pt x="21361" y="8690"/>
                    </a:cubicBezTo>
                    <a:cubicBezTo>
                      <a:pt x="21361" y="8566"/>
                      <a:pt x="21361" y="8566"/>
                      <a:pt x="21361" y="8566"/>
                    </a:cubicBezTo>
                    <a:cubicBezTo>
                      <a:pt x="21481" y="8441"/>
                      <a:pt x="21481" y="8441"/>
                      <a:pt x="21481" y="8441"/>
                    </a:cubicBezTo>
                    <a:cubicBezTo>
                      <a:pt x="21481" y="8441"/>
                      <a:pt x="21481" y="8441"/>
                      <a:pt x="21481" y="8441"/>
                    </a:cubicBezTo>
                    <a:cubicBezTo>
                      <a:pt x="21481" y="8317"/>
                      <a:pt x="21481" y="8317"/>
                      <a:pt x="21481" y="8317"/>
                    </a:cubicBezTo>
                    <a:cubicBezTo>
                      <a:pt x="21481" y="8317"/>
                      <a:pt x="21481" y="8317"/>
                      <a:pt x="21481" y="8317"/>
                    </a:cubicBezTo>
                    <a:cubicBezTo>
                      <a:pt x="21600" y="8441"/>
                      <a:pt x="21600" y="8441"/>
                      <a:pt x="21600" y="8441"/>
                    </a:cubicBezTo>
                    <a:cubicBezTo>
                      <a:pt x="21481" y="8566"/>
                      <a:pt x="21481" y="8566"/>
                      <a:pt x="21481" y="8566"/>
                    </a:cubicBezTo>
                    <a:cubicBezTo>
                      <a:pt x="21361" y="8814"/>
                      <a:pt x="21361" y="8814"/>
                      <a:pt x="21361" y="8814"/>
                    </a:cubicBezTo>
                    <a:cubicBezTo>
                      <a:pt x="21361" y="8938"/>
                      <a:pt x="21361" y="8938"/>
                      <a:pt x="21361" y="8938"/>
                    </a:cubicBezTo>
                    <a:cubicBezTo>
                      <a:pt x="21361" y="9062"/>
                      <a:pt x="21361" y="9062"/>
                      <a:pt x="21361" y="9062"/>
                    </a:cubicBezTo>
                    <a:cubicBezTo>
                      <a:pt x="21361" y="9062"/>
                      <a:pt x="21361" y="9062"/>
                      <a:pt x="21361" y="9062"/>
                    </a:cubicBezTo>
                    <a:close/>
                    <a:moveTo>
                      <a:pt x="20407" y="7572"/>
                    </a:moveTo>
                    <a:cubicBezTo>
                      <a:pt x="20526" y="7697"/>
                      <a:pt x="20526" y="7697"/>
                      <a:pt x="20526" y="7697"/>
                    </a:cubicBezTo>
                    <a:cubicBezTo>
                      <a:pt x="20645" y="7821"/>
                      <a:pt x="20645" y="7821"/>
                      <a:pt x="20645" y="7821"/>
                    </a:cubicBezTo>
                    <a:cubicBezTo>
                      <a:pt x="20645" y="7697"/>
                      <a:pt x="20645" y="7697"/>
                      <a:pt x="20645" y="7697"/>
                    </a:cubicBezTo>
                    <a:cubicBezTo>
                      <a:pt x="20645" y="7697"/>
                      <a:pt x="20645" y="7697"/>
                      <a:pt x="20645" y="7697"/>
                    </a:cubicBezTo>
                    <a:cubicBezTo>
                      <a:pt x="20645" y="7572"/>
                      <a:pt x="20645" y="7572"/>
                      <a:pt x="20645" y="7572"/>
                    </a:cubicBezTo>
                    <a:cubicBezTo>
                      <a:pt x="20526" y="7572"/>
                      <a:pt x="20526" y="7572"/>
                      <a:pt x="20526" y="7572"/>
                    </a:cubicBezTo>
                    <a:cubicBezTo>
                      <a:pt x="20526" y="7572"/>
                      <a:pt x="20526" y="7572"/>
                      <a:pt x="20526" y="7572"/>
                    </a:cubicBezTo>
                    <a:cubicBezTo>
                      <a:pt x="20407" y="7572"/>
                      <a:pt x="20407" y="7572"/>
                      <a:pt x="20407" y="7572"/>
                    </a:cubicBezTo>
                    <a:close/>
                    <a:moveTo>
                      <a:pt x="20287" y="6828"/>
                    </a:moveTo>
                    <a:cubicBezTo>
                      <a:pt x="20287" y="6828"/>
                      <a:pt x="20287" y="6828"/>
                      <a:pt x="20287" y="6828"/>
                    </a:cubicBezTo>
                    <a:cubicBezTo>
                      <a:pt x="20287" y="6828"/>
                      <a:pt x="20287" y="6828"/>
                      <a:pt x="20287" y="6828"/>
                    </a:cubicBezTo>
                    <a:cubicBezTo>
                      <a:pt x="20287" y="6828"/>
                      <a:pt x="20287" y="6828"/>
                      <a:pt x="20287" y="6828"/>
                    </a:cubicBezTo>
                    <a:close/>
                    <a:moveTo>
                      <a:pt x="18259" y="4717"/>
                    </a:moveTo>
                    <a:cubicBezTo>
                      <a:pt x="18378" y="4593"/>
                      <a:pt x="18378" y="4593"/>
                      <a:pt x="18378" y="4593"/>
                    </a:cubicBezTo>
                    <a:cubicBezTo>
                      <a:pt x="18259" y="4469"/>
                      <a:pt x="18259" y="4469"/>
                      <a:pt x="18259" y="4469"/>
                    </a:cubicBezTo>
                    <a:cubicBezTo>
                      <a:pt x="18378" y="4469"/>
                      <a:pt x="18378" y="4469"/>
                      <a:pt x="18378" y="4469"/>
                    </a:cubicBezTo>
                    <a:cubicBezTo>
                      <a:pt x="18378" y="4469"/>
                      <a:pt x="18378" y="4469"/>
                      <a:pt x="18378" y="4469"/>
                    </a:cubicBezTo>
                    <a:cubicBezTo>
                      <a:pt x="18378" y="4593"/>
                      <a:pt x="18378" y="4593"/>
                      <a:pt x="18378" y="4593"/>
                    </a:cubicBezTo>
                    <a:cubicBezTo>
                      <a:pt x="18378" y="4717"/>
                      <a:pt x="18378" y="4717"/>
                      <a:pt x="18378" y="4717"/>
                    </a:cubicBezTo>
                    <a:cubicBezTo>
                      <a:pt x="18259" y="4717"/>
                      <a:pt x="18259" y="4717"/>
                      <a:pt x="18259" y="4717"/>
                    </a:cubicBezTo>
                    <a:close/>
                    <a:moveTo>
                      <a:pt x="16588" y="0"/>
                    </a:moveTo>
                    <a:cubicBezTo>
                      <a:pt x="16588" y="0"/>
                      <a:pt x="16588" y="0"/>
                      <a:pt x="16588" y="0"/>
                    </a:cubicBezTo>
                    <a:cubicBezTo>
                      <a:pt x="16588" y="0"/>
                      <a:pt x="16588" y="0"/>
                      <a:pt x="16588" y="0"/>
                    </a:cubicBezTo>
                    <a:cubicBezTo>
                      <a:pt x="16588" y="0"/>
                      <a:pt x="16588" y="0"/>
                      <a:pt x="16588" y="0"/>
                    </a:cubicBezTo>
                    <a:close/>
                    <a:moveTo>
                      <a:pt x="16469" y="248"/>
                    </a:moveTo>
                    <a:cubicBezTo>
                      <a:pt x="16469" y="372"/>
                      <a:pt x="16469" y="372"/>
                      <a:pt x="16469" y="372"/>
                    </a:cubicBezTo>
                    <a:cubicBezTo>
                      <a:pt x="16588" y="248"/>
                      <a:pt x="16588" y="248"/>
                      <a:pt x="16588" y="248"/>
                    </a:cubicBezTo>
                    <a:cubicBezTo>
                      <a:pt x="16588" y="248"/>
                      <a:pt x="16588" y="248"/>
                      <a:pt x="16588" y="248"/>
                    </a:cubicBezTo>
                    <a:cubicBezTo>
                      <a:pt x="16588" y="248"/>
                      <a:pt x="16588" y="248"/>
                      <a:pt x="16588" y="248"/>
                    </a:cubicBezTo>
                    <a:cubicBezTo>
                      <a:pt x="16469" y="248"/>
                      <a:pt x="16469" y="248"/>
                      <a:pt x="16469" y="248"/>
                    </a:cubicBezTo>
                    <a:close/>
                    <a:moveTo>
                      <a:pt x="14798" y="3724"/>
                    </a:moveTo>
                    <a:cubicBezTo>
                      <a:pt x="14798" y="3848"/>
                      <a:pt x="14798" y="3848"/>
                      <a:pt x="14798" y="3848"/>
                    </a:cubicBezTo>
                    <a:cubicBezTo>
                      <a:pt x="14917" y="3848"/>
                      <a:pt x="14917" y="3848"/>
                      <a:pt x="14917" y="3848"/>
                    </a:cubicBezTo>
                    <a:cubicBezTo>
                      <a:pt x="14917" y="3724"/>
                      <a:pt x="14917" y="3724"/>
                      <a:pt x="14917" y="3724"/>
                    </a:cubicBezTo>
                    <a:cubicBezTo>
                      <a:pt x="14798" y="3724"/>
                      <a:pt x="14798" y="3724"/>
                      <a:pt x="14798" y="3724"/>
                    </a:cubicBezTo>
                    <a:close/>
                    <a:moveTo>
                      <a:pt x="14678" y="3600"/>
                    </a:moveTo>
                    <a:cubicBezTo>
                      <a:pt x="14678" y="3600"/>
                      <a:pt x="14678" y="3600"/>
                      <a:pt x="14678" y="3600"/>
                    </a:cubicBezTo>
                    <a:cubicBezTo>
                      <a:pt x="14798" y="3600"/>
                      <a:pt x="14798" y="3600"/>
                      <a:pt x="14798" y="3600"/>
                    </a:cubicBezTo>
                    <a:cubicBezTo>
                      <a:pt x="14798" y="3476"/>
                      <a:pt x="14798" y="3476"/>
                      <a:pt x="14798" y="3476"/>
                    </a:cubicBezTo>
                    <a:cubicBezTo>
                      <a:pt x="14917" y="3476"/>
                      <a:pt x="14917" y="3476"/>
                      <a:pt x="14917" y="3476"/>
                    </a:cubicBezTo>
                    <a:cubicBezTo>
                      <a:pt x="14917" y="3476"/>
                      <a:pt x="14917" y="3476"/>
                      <a:pt x="14917" y="3476"/>
                    </a:cubicBezTo>
                    <a:cubicBezTo>
                      <a:pt x="14798" y="3476"/>
                      <a:pt x="14798" y="3476"/>
                      <a:pt x="14798" y="3476"/>
                    </a:cubicBezTo>
                    <a:cubicBezTo>
                      <a:pt x="14678" y="3476"/>
                      <a:pt x="14678" y="3476"/>
                      <a:pt x="14678" y="3476"/>
                    </a:cubicBezTo>
                    <a:cubicBezTo>
                      <a:pt x="14678" y="3476"/>
                      <a:pt x="14678" y="3600"/>
                      <a:pt x="14678" y="3600"/>
                    </a:cubicBezTo>
                    <a:close/>
                    <a:moveTo>
                      <a:pt x="13604" y="3103"/>
                    </a:moveTo>
                    <a:cubicBezTo>
                      <a:pt x="13604" y="2979"/>
                      <a:pt x="13604" y="2979"/>
                      <a:pt x="13604" y="2979"/>
                    </a:cubicBezTo>
                    <a:cubicBezTo>
                      <a:pt x="13604" y="2979"/>
                      <a:pt x="13604" y="2979"/>
                      <a:pt x="13604" y="2979"/>
                    </a:cubicBezTo>
                    <a:cubicBezTo>
                      <a:pt x="13604" y="2979"/>
                      <a:pt x="13604" y="2979"/>
                      <a:pt x="13604" y="2979"/>
                    </a:cubicBezTo>
                    <a:cubicBezTo>
                      <a:pt x="13604" y="3103"/>
                      <a:pt x="13604" y="3103"/>
                      <a:pt x="13604" y="3103"/>
                    </a:cubicBezTo>
                    <a:close/>
                    <a:moveTo>
                      <a:pt x="13246" y="1986"/>
                    </a:moveTo>
                    <a:cubicBezTo>
                      <a:pt x="13246" y="1986"/>
                      <a:pt x="13246" y="1986"/>
                      <a:pt x="13246" y="1986"/>
                    </a:cubicBezTo>
                    <a:cubicBezTo>
                      <a:pt x="13246" y="1986"/>
                      <a:pt x="13246" y="1986"/>
                      <a:pt x="13246" y="1986"/>
                    </a:cubicBezTo>
                    <a:cubicBezTo>
                      <a:pt x="13246" y="1986"/>
                      <a:pt x="13246" y="1986"/>
                      <a:pt x="13246" y="1986"/>
                    </a:cubicBezTo>
                    <a:cubicBezTo>
                      <a:pt x="13246" y="1862"/>
                      <a:pt x="13246" y="1862"/>
                      <a:pt x="13246" y="1862"/>
                    </a:cubicBezTo>
                    <a:cubicBezTo>
                      <a:pt x="13366" y="1986"/>
                      <a:pt x="13366" y="1986"/>
                      <a:pt x="13366" y="1986"/>
                    </a:cubicBezTo>
                    <a:cubicBezTo>
                      <a:pt x="13246" y="1986"/>
                      <a:pt x="13246" y="1986"/>
                      <a:pt x="13246" y="1986"/>
                    </a:cubicBezTo>
                    <a:close/>
                    <a:moveTo>
                      <a:pt x="13366" y="2110"/>
                    </a:moveTo>
                    <a:cubicBezTo>
                      <a:pt x="13366" y="2234"/>
                      <a:pt x="13366" y="2234"/>
                      <a:pt x="13366" y="2234"/>
                    </a:cubicBezTo>
                    <a:cubicBezTo>
                      <a:pt x="13366" y="2234"/>
                      <a:pt x="13366" y="2234"/>
                      <a:pt x="13366" y="2234"/>
                    </a:cubicBezTo>
                    <a:cubicBezTo>
                      <a:pt x="13485" y="2110"/>
                      <a:pt x="13485" y="2110"/>
                      <a:pt x="13485" y="2110"/>
                    </a:cubicBezTo>
                    <a:cubicBezTo>
                      <a:pt x="13604" y="2234"/>
                      <a:pt x="13604" y="2234"/>
                      <a:pt x="13604" y="2234"/>
                    </a:cubicBezTo>
                    <a:cubicBezTo>
                      <a:pt x="13604" y="2110"/>
                      <a:pt x="13604" y="2110"/>
                      <a:pt x="13604" y="2110"/>
                    </a:cubicBezTo>
                    <a:cubicBezTo>
                      <a:pt x="13604" y="2110"/>
                      <a:pt x="13604" y="2110"/>
                      <a:pt x="13604" y="2110"/>
                    </a:cubicBezTo>
                    <a:cubicBezTo>
                      <a:pt x="13485" y="2110"/>
                      <a:pt x="13485" y="2110"/>
                      <a:pt x="13485" y="2110"/>
                    </a:cubicBezTo>
                    <a:cubicBezTo>
                      <a:pt x="13485" y="2110"/>
                      <a:pt x="13485" y="2110"/>
                      <a:pt x="13485" y="2110"/>
                    </a:cubicBezTo>
                    <a:cubicBezTo>
                      <a:pt x="13604" y="1986"/>
                      <a:pt x="13604" y="1986"/>
                      <a:pt x="13604" y="1986"/>
                    </a:cubicBezTo>
                    <a:cubicBezTo>
                      <a:pt x="13604" y="1986"/>
                      <a:pt x="13604" y="1986"/>
                      <a:pt x="13604" y="1986"/>
                    </a:cubicBezTo>
                    <a:cubicBezTo>
                      <a:pt x="13485" y="1986"/>
                      <a:pt x="13485" y="1986"/>
                      <a:pt x="13485" y="1986"/>
                    </a:cubicBezTo>
                    <a:cubicBezTo>
                      <a:pt x="13485" y="1862"/>
                      <a:pt x="13485" y="1862"/>
                      <a:pt x="13485" y="1862"/>
                    </a:cubicBezTo>
                    <a:cubicBezTo>
                      <a:pt x="13485" y="1986"/>
                      <a:pt x="13485" y="1986"/>
                      <a:pt x="13485" y="1986"/>
                    </a:cubicBezTo>
                    <a:cubicBezTo>
                      <a:pt x="13485" y="1986"/>
                      <a:pt x="13485" y="1986"/>
                      <a:pt x="13485" y="1986"/>
                    </a:cubicBezTo>
                    <a:cubicBezTo>
                      <a:pt x="13366" y="1986"/>
                      <a:pt x="13366" y="1986"/>
                      <a:pt x="13366" y="1986"/>
                    </a:cubicBezTo>
                    <a:cubicBezTo>
                      <a:pt x="13366" y="1986"/>
                      <a:pt x="13366" y="1986"/>
                      <a:pt x="13366" y="1986"/>
                    </a:cubicBezTo>
                    <a:cubicBezTo>
                      <a:pt x="13366" y="1986"/>
                      <a:pt x="13366" y="1986"/>
                      <a:pt x="13366" y="1986"/>
                    </a:cubicBezTo>
                    <a:cubicBezTo>
                      <a:pt x="13366" y="2110"/>
                      <a:pt x="13366" y="2110"/>
                      <a:pt x="13366" y="2110"/>
                    </a:cubicBezTo>
                    <a:close/>
                    <a:moveTo>
                      <a:pt x="13485" y="621"/>
                    </a:moveTo>
                    <a:cubicBezTo>
                      <a:pt x="13485" y="621"/>
                      <a:pt x="13485" y="621"/>
                      <a:pt x="13485" y="621"/>
                    </a:cubicBezTo>
                    <a:cubicBezTo>
                      <a:pt x="13604" y="621"/>
                      <a:pt x="13604" y="621"/>
                      <a:pt x="13604" y="621"/>
                    </a:cubicBezTo>
                    <a:cubicBezTo>
                      <a:pt x="13604" y="497"/>
                      <a:pt x="13604" y="497"/>
                      <a:pt x="13604" y="497"/>
                    </a:cubicBezTo>
                    <a:cubicBezTo>
                      <a:pt x="13604" y="497"/>
                      <a:pt x="13604" y="497"/>
                      <a:pt x="13604" y="497"/>
                    </a:cubicBezTo>
                    <a:cubicBezTo>
                      <a:pt x="13485" y="497"/>
                      <a:pt x="13485" y="497"/>
                      <a:pt x="13485" y="497"/>
                    </a:cubicBezTo>
                    <a:cubicBezTo>
                      <a:pt x="13485" y="621"/>
                      <a:pt x="13485" y="621"/>
                      <a:pt x="13485" y="621"/>
                    </a:cubicBezTo>
                    <a:close/>
                    <a:moveTo>
                      <a:pt x="13366" y="745"/>
                    </a:moveTo>
                    <a:cubicBezTo>
                      <a:pt x="13366" y="745"/>
                      <a:pt x="13366" y="745"/>
                      <a:pt x="13366" y="745"/>
                    </a:cubicBezTo>
                    <a:cubicBezTo>
                      <a:pt x="13366" y="621"/>
                      <a:pt x="13366" y="621"/>
                      <a:pt x="13366" y="621"/>
                    </a:cubicBezTo>
                    <a:cubicBezTo>
                      <a:pt x="13366" y="745"/>
                      <a:pt x="13366" y="745"/>
                      <a:pt x="13366" y="745"/>
                    </a:cubicBezTo>
                    <a:close/>
                    <a:moveTo>
                      <a:pt x="13246" y="745"/>
                    </a:moveTo>
                    <a:cubicBezTo>
                      <a:pt x="13246" y="745"/>
                      <a:pt x="13246" y="745"/>
                      <a:pt x="13246" y="745"/>
                    </a:cubicBezTo>
                    <a:cubicBezTo>
                      <a:pt x="13366" y="745"/>
                      <a:pt x="13366" y="745"/>
                      <a:pt x="13366" y="745"/>
                    </a:cubicBezTo>
                    <a:cubicBezTo>
                      <a:pt x="13246" y="745"/>
                      <a:pt x="13246" y="745"/>
                      <a:pt x="13246" y="745"/>
                    </a:cubicBezTo>
                    <a:close/>
                    <a:moveTo>
                      <a:pt x="13127" y="869"/>
                    </a:moveTo>
                    <a:cubicBezTo>
                      <a:pt x="13127" y="869"/>
                      <a:pt x="13127" y="869"/>
                      <a:pt x="13127" y="869"/>
                    </a:cubicBezTo>
                    <a:cubicBezTo>
                      <a:pt x="13127" y="745"/>
                      <a:pt x="13127" y="745"/>
                      <a:pt x="13127" y="745"/>
                    </a:cubicBezTo>
                    <a:cubicBezTo>
                      <a:pt x="13127" y="869"/>
                      <a:pt x="13127" y="869"/>
                      <a:pt x="13127" y="869"/>
                    </a:cubicBezTo>
                    <a:close/>
                    <a:moveTo>
                      <a:pt x="12888" y="993"/>
                    </a:moveTo>
                    <a:cubicBezTo>
                      <a:pt x="12888" y="869"/>
                      <a:pt x="12888" y="869"/>
                      <a:pt x="12888" y="869"/>
                    </a:cubicBezTo>
                    <a:cubicBezTo>
                      <a:pt x="13008" y="869"/>
                      <a:pt x="13008" y="869"/>
                      <a:pt x="13008" y="869"/>
                    </a:cubicBezTo>
                    <a:cubicBezTo>
                      <a:pt x="13127" y="869"/>
                      <a:pt x="13127" y="869"/>
                      <a:pt x="13127" y="869"/>
                    </a:cubicBezTo>
                    <a:cubicBezTo>
                      <a:pt x="13127" y="869"/>
                      <a:pt x="13127" y="869"/>
                      <a:pt x="13127" y="869"/>
                    </a:cubicBezTo>
                    <a:cubicBezTo>
                      <a:pt x="13008" y="869"/>
                      <a:pt x="13008" y="869"/>
                      <a:pt x="13008" y="869"/>
                    </a:cubicBezTo>
                    <a:cubicBezTo>
                      <a:pt x="12888" y="993"/>
                      <a:pt x="12888" y="993"/>
                      <a:pt x="12888" y="993"/>
                    </a:cubicBezTo>
                    <a:close/>
                    <a:moveTo>
                      <a:pt x="12769" y="993"/>
                    </a:moveTo>
                    <a:cubicBezTo>
                      <a:pt x="12769" y="993"/>
                      <a:pt x="12769" y="993"/>
                      <a:pt x="12769" y="993"/>
                    </a:cubicBezTo>
                    <a:cubicBezTo>
                      <a:pt x="12888" y="993"/>
                      <a:pt x="12888" y="993"/>
                      <a:pt x="12888" y="993"/>
                    </a:cubicBezTo>
                    <a:cubicBezTo>
                      <a:pt x="12888" y="993"/>
                      <a:pt x="12888" y="993"/>
                      <a:pt x="12888" y="993"/>
                    </a:cubicBezTo>
                    <a:cubicBezTo>
                      <a:pt x="12769" y="993"/>
                      <a:pt x="12769" y="993"/>
                      <a:pt x="12769" y="993"/>
                    </a:cubicBezTo>
                    <a:close/>
                    <a:moveTo>
                      <a:pt x="11456" y="621"/>
                    </a:moveTo>
                    <a:cubicBezTo>
                      <a:pt x="11337" y="497"/>
                      <a:pt x="11337" y="497"/>
                      <a:pt x="11337" y="497"/>
                    </a:cubicBezTo>
                    <a:cubicBezTo>
                      <a:pt x="11337" y="497"/>
                      <a:pt x="11337" y="497"/>
                      <a:pt x="11337" y="497"/>
                    </a:cubicBezTo>
                    <a:cubicBezTo>
                      <a:pt x="11456" y="372"/>
                      <a:pt x="11456" y="372"/>
                      <a:pt x="11456" y="372"/>
                    </a:cubicBezTo>
                    <a:cubicBezTo>
                      <a:pt x="11456" y="497"/>
                      <a:pt x="11456" y="497"/>
                      <a:pt x="11456" y="497"/>
                    </a:cubicBezTo>
                    <a:cubicBezTo>
                      <a:pt x="11456" y="621"/>
                      <a:pt x="11456" y="621"/>
                      <a:pt x="11456" y="621"/>
                    </a:cubicBezTo>
                    <a:close/>
                    <a:moveTo>
                      <a:pt x="10263" y="497"/>
                    </a:moveTo>
                    <a:cubicBezTo>
                      <a:pt x="10263" y="621"/>
                      <a:pt x="10263" y="621"/>
                      <a:pt x="10263" y="621"/>
                    </a:cubicBezTo>
                    <a:cubicBezTo>
                      <a:pt x="10382" y="745"/>
                      <a:pt x="10382" y="745"/>
                      <a:pt x="10382" y="745"/>
                    </a:cubicBezTo>
                    <a:cubicBezTo>
                      <a:pt x="10382" y="869"/>
                      <a:pt x="10382" y="869"/>
                      <a:pt x="10382" y="869"/>
                    </a:cubicBezTo>
                    <a:cubicBezTo>
                      <a:pt x="10621" y="869"/>
                      <a:pt x="10621" y="869"/>
                      <a:pt x="10621" y="869"/>
                    </a:cubicBezTo>
                    <a:cubicBezTo>
                      <a:pt x="10740" y="745"/>
                      <a:pt x="10740" y="745"/>
                      <a:pt x="10740" y="745"/>
                    </a:cubicBezTo>
                    <a:cubicBezTo>
                      <a:pt x="10740" y="745"/>
                      <a:pt x="10740" y="745"/>
                      <a:pt x="10740" y="745"/>
                    </a:cubicBezTo>
                    <a:cubicBezTo>
                      <a:pt x="10860" y="745"/>
                      <a:pt x="10860" y="745"/>
                      <a:pt x="10860" y="745"/>
                    </a:cubicBezTo>
                    <a:cubicBezTo>
                      <a:pt x="10860" y="621"/>
                      <a:pt x="10860" y="621"/>
                      <a:pt x="10860" y="621"/>
                    </a:cubicBezTo>
                    <a:cubicBezTo>
                      <a:pt x="10860" y="621"/>
                      <a:pt x="10860" y="621"/>
                      <a:pt x="10860" y="621"/>
                    </a:cubicBezTo>
                    <a:cubicBezTo>
                      <a:pt x="10740" y="497"/>
                      <a:pt x="10740" y="497"/>
                      <a:pt x="10740" y="497"/>
                    </a:cubicBezTo>
                    <a:cubicBezTo>
                      <a:pt x="10740" y="497"/>
                      <a:pt x="10740" y="497"/>
                      <a:pt x="10740" y="497"/>
                    </a:cubicBezTo>
                    <a:cubicBezTo>
                      <a:pt x="10621" y="621"/>
                      <a:pt x="10621" y="621"/>
                      <a:pt x="10621" y="621"/>
                    </a:cubicBezTo>
                    <a:cubicBezTo>
                      <a:pt x="10502" y="621"/>
                      <a:pt x="10502" y="621"/>
                      <a:pt x="10502" y="621"/>
                    </a:cubicBezTo>
                    <a:cubicBezTo>
                      <a:pt x="10502" y="621"/>
                      <a:pt x="10502" y="621"/>
                      <a:pt x="10502" y="621"/>
                    </a:cubicBezTo>
                    <a:cubicBezTo>
                      <a:pt x="10382" y="621"/>
                      <a:pt x="10382" y="621"/>
                      <a:pt x="10382" y="621"/>
                    </a:cubicBezTo>
                    <a:cubicBezTo>
                      <a:pt x="10382" y="621"/>
                      <a:pt x="10382" y="621"/>
                      <a:pt x="10382" y="621"/>
                    </a:cubicBezTo>
                    <a:cubicBezTo>
                      <a:pt x="10382" y="621"/>
                      <a:pt x="10382" y="621"/>
                      <a:pt x="10382" y="621"/>
                    </a:cubicBezTo>
                    <a:cubicBezTo>
                      <a:pt x="10263" y="497"/>
                      <a:pt x="10263" y="497"/>
                      <a:pt x="10263" y="497"/>
                    </a:cubicBezTo>
                    <a:cubicBezTo>
                      <a:pt x="10263" y="497"/>
                      <a:pt x="10263" y="497"/>
                      <a:pt x="10263" y="497"/>
                    </a:cubicBezTo>
                    <a:cubicBezTo>
                      <a:pt x="10263" y="497"/>
                      <a:pt x="10263" y="497"/>
                      <a:pt x="10263" y="497"/>
                    </a:cubicBezTo>
                    <a:close/>
                    <a:moveTo>
                      <a:pt x="10263" y="621"/>
                    </a:moveTo>
                    <a:cubicBezTo>
                      <a:pt x="10263" y="745"/>
                      <a:pt x="10263" y="745"/>
                      <a:pt x="10263" y="745"/>
                    </a:cubicBezTo>
                    <a:cubicBezTo>
                      <a:pt x="10382" y="745"/>
                      <a:pt x="10382" y="745"/>
                      <a:pt x="10382" y="745"/>
                    </a:cubicBezTo>
                    <a:cubicBezTo>
                      <a:pt x="10382" y="869"/>
                      <a:pt x="10382" y="869"/>
                      <a:pt x="10382" y="869"/>
                    </a:cubicBezTo>
                    <a:cubicBezTo>
                      <a:pt x="10263" y="745"/>
                      <a:pt x="10263" y="745"/>
                      <a:pt x="10263"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745"/>
                      <a:pt x="10144" y="745"/>
                      <a:pt x="10144" y="745"/>
                    </a:cubicBezTo>
                    <a:cubicBezTo>
                      <a:pt x="10144" y="621"/>
                      <a:pt x="10144" y="621"/>
                      <a:pt x="10144" y="621"/>
                    </a:cubicBezTo>
                    <a:cubicBezTo>
                      <a:pt x="10144" y="621"/>
                      <a:pt x="10144" y="621"/>
                      <a:pt x="10144" y="621"/>
                    </a:cubicBezTo>
                    <a:cubicBezTo>
                      <a:pt x="10144" y="621"/>
                      <a:pt x="10144" y="621"/>
                      <a:pt x="10144" y="621"/>
                    </a:cubicBezTo>
                    <a:cubicBezTo>
                      <a:pt x="10263" y="621"/>
                      <a:pt x="10263" y="621"/>
                      <a:pt x="10263" y="621"/>
                    </a:cubicBezTo>
                    <a:close/>
                    <a:moveTo>
                      <a:pt x="6802" y="2731"/>
                    </a:moveTo>
                    <a:cubicBezTo>
                      <a:pt x="6922" y="2731"/>
                      <a:pt x="6922" y="2731"/>
                      <a:pt x="6922" y="2731"/>
                    </a:cubicBezTo>
                    <a:cubicBezTo>
                      <a:pt x="6922" y="2731"/>
                      <a:pt x="6922" y="2731"/>
                      <a:pt x="6922" y="2731"/>
                    </a:cubicBezTo>
                    <a:cubicBezTo>
                      <a:pt x="6922" y="2607"/>
                      <a:pt x="6922" y="2607"/>
                      <a:pt x="6922" y="2607"/>
                    </a:cubicBezTo>
                    <a:cubicBezTo>
                      <a:pt x="6922" y="2607"/>
                      <a:pt x="6802" y="2731"/>
                      <a:pt x="6802" y="2731"/>
                    </a:cubicBezTo>
                    <a:close/>
                    <a:moveTo>
                      <a:pt x="6802" y="3103"/>
                    </a:moveTo>
                    <a:cubicBezTo>
                      <a:pt x="6802" y="2979"/>
                      <a:pt x="6802" y="2979"/>
                      <a:pt x="6802" y="2979"/>
                    </a:cubicBezTo>
                    <a:cubicBezTo>
                      <a:pt x="6802" y="2855"/>
                      <a:pt x="6802" y="2855"/>
                      <a:pt x="6802" y="2855"/>
                    </a:cubicBezTo>
                    <a:cubicBezTo>
                      <a:pt x="6802" y="2979"/>
                      <a:pt x="6802" y="2979"/>
                      <a:pt x="6802" y="2979"/>
                    </a:cubicBezTo>
                    <a:cubicBezTo>
                      <a:pt x="6802" y="3103"/>
                      <a:pt x="6802" y="3103"/>
                      <a:pt x="6802" y="3103"/>
                    </a:cubicBezTo>
                    <a:close/>
                    <a:moveTo>
                      <a:pt x="7280" y="2359"/>
                    </a:moveTo>
                    <a:cubicBezTo>
                      <a:pt x="7280" y="2359"/>
                      <a:pt x="7280" y="2359"/>
                      <a:pt x="7280" y="2359"/>
                    </a:cubicBezTo>
                    <a:cubicBezTo>
                      <a:pt x="7280" y="2234"/>
                      <a:pt x="7280" y="2234"/>
                      <a:pt x="7280" y="2234"/>
                    </a:cubicBezTo>
                    <a:cubicBezTo>
                      <a:pt x="7280" y="2234"/>
                      <a:pt x="7280" y="2234"/>
                      <a:pt x="7280" y="2234"/>
                    </a:cubicBezTo>
                    <a:cubicBezTo>
                      <a:pt x="7280" y="2359"/>
                      <a:pt x="7280" y="2359"/>
                      <a:pt x="7280" y="2359"/>
                    </a:cubicBezTo>
                    <a:close/>
                    <a:moveTo>
                      <a:pt x="1671" y="5710"/>
                    </a:moveTo>
                    <a:cubicBezTo>
                      <a:pt x="1671" y="5710"/>
                      <a:pt x="1671" y="5710"/>
                      <a:pt x="1671" y="5710"/>
                    </a:cubicBezTo>
                    <a:cubicBezTo>
                      <a:pt x="1790" y="5586"/>
                      <a:pt x="1790" y="5586"/>
                      <a:pt x="1790" y="5586"/>
                    </a:cubicBezTo>
                    <a:cubicBezTo>
                      <a:pt x="1790" y="5710"/>
                      <a:pt x="1790" y="5710"/>
                      <a:pt x="1790" y="5710"/>
                    </a:cubicBezTo>
                    <a:cubicBezTo>
                      <a:pt x="1671" y="5710"/>
                      <a:pt x="1671" y="5710"/>
                      <a:pt x="1671" y="5710"/>
                    </a:cubicBezTo>
                    <a:close/>
                    <a:moveTo>
                      <a:pt x="119" y="8317"/>
                    </a:moveTo>
                    <a:cubicBezTo>
                      <a:pt x="119" y="8069"/>
                      <a:pt x="119" y="8069"/>
                      <a:pt x="119" y="8069"/>
                    </a:cubicBezTo>
                    <a:cubicBezTo>
                      <a:pt x="119" y="8193"/>
                      <a:pt x="119" y="8193"/>
                      <a:pt x="119" y="8193"/>
                    </a:cubicBezTo>
                    <a:cubicBezTo>
                      <a:pt x="119" y="8193"/>
                      <a:pt x="119" y="8317"/>
                      <a:pt x="119" y="8317"/>
                    </a:cubicBezTo>
                    <a:close/>
                    <a:moveTo>
                      <a:pt x="119" y="8690"/>
                    </a:moveTo>
                    <a:cubicBezTo>
                      <a:pt x="0" y="8566"/>
                      <a:pt x="0" y="8566"/>
                      <a:pt x="0" y="8566"/>
                    </a:cubicBezTo>
                    <a:cubicBezTo>
                      <a:pt x="119" y="8441"/>
                      <a:pt x="119" y="8441"/>
                      <a:pt x="119" y="8441"/>
                    </a:cubicBezTo>
                    <a:cubicBezTo>
                      <a:pt x="119" y="8566"/>
                      <a:pt x="119" y="8566"/>
                      <a:pt x="119" y="8566"/>
                    </a:cubicBezTo>
                    <a:cubicBezTo>
                      <a:pt x="119" y="8690"/>
                      <a:pt x="119" y="8690"/>
                      <a:pt x="119" y="8690"/>
                    </a:cubicBezTo>
                    <a:close/>
                    <a:moveTo>
                      <a:pt x="11814" y="15145"/>
                    </a:moveTo>
                    <a:cubicBezTo>
                      <a:pt x="11814" y="15269"/>
                      <a:pt x="11814" y="15269"/>
                      <a:pt x="11814" y="15269"/>
                    </a:cubicBezTo>
                    <a:cubicBezTo>
                      <a:pt x="11814" y="15269"/>
                      <a:pt x="11814" y="15269"/>
                      <a:pt x="11814" y="15269"/>
                    </a:cubicBezTo>
                    <a:cubicBezTo>
                      <a:pt x="11934" y="15269"/>
                      <a:pt x="11934" y="15269"/>
                      <a:pt x="11934" y="15269"/>
                    </a:cubicBezTo>
                    <a:cubicBezTo>
                      <a:pt x="11814" y="15393"/>
                      <a:pt x="11814" y="15393"/>
                      <a:pt x="11814" y="15393"/>
                    </a:cubicBezTo>
                    <a:cubicBezTo>
                      <a:pt x="11934" y="15393"/>
                      <a:pt x="11934" y="15393"/>
                      <a:pt x="11934" y="15393"/>
                    </a:cubicBezTo>
                    <a:cubicBezTo>
                      <a:pt x="12053" y="15269"/>
                      <a:pt x="12053" y="15269"/>
                      <a:pt x="12053" y="15269"/>
                    </a:cubicBezTo>
                    <a:cubicBezTo>
                      <a:pt x="12053" y="15393"/>
                      <a:pt x="12053" y="15393"/>
                      <a:pt x="12053" y="15393"/>
                    </a:cubicBezTo>
                    <a:cubicBezTo>
                      <a:pt x="12053" y="15393"/>
                      <a:pt x="12053" y="15393"/>
                      <a:pt x="12053" y="15393"/>
                    </a:cubicBezTo>
                    <a:cubicBezTo>
                      <a:pt x="11814" y="15393"/>
                      <a:pt x="11814" y="15393"/>
                      <a:pt x="11814" y="15393"/>
                    </a:cubicBezTo>
                    <a:cubicBezTo>
                      <a:pt x="11814" y="15393"/>
                      <a:pt x="11814" y="15393"/>
                      <a:pt x="11814" y="15393"/>
                    </a:cubicBezTo>
                    <a:cubicBezTo>
                      <a:pt x="11695" y="15393"/>
                      <a:pt x="11695" y="15393"/>
                      <a:pt x="11695" y="15393"/>
                    </a:cubicBezTo>
                    <a:cubicBezTo>
                      <a:pt x="11695" y="15517"/>
                      <a:pt x="11695" y="15517"/>
                      <a:pt x="11695" y="15517"/>
                    </a:cubicBezTo>
                    <a:cubicBezTo>
                      <a:pt x="11695" y="15517"/>
                      <a:pt x="11695" y="15517"/>
                      <a:pt x="11695" y="15517"/>
                    </a:cubicBezTo>
                    <a:cubicBezTo>
                      <a:pt x="11695" y="15393"/>
                      <a:pt x="11695" y="15393"/>
                      <a:pt x="11695" y="15393"/>
                    </a:cubicBezTo>
                    <a:cubicBezTo>
                      <a:pt x="11576" y="15393"/>
                      <a:pt x="11576" y="15393"/>
                      <a:pt x="11576" y="15393"/>
                    </a:cubicBezTo>
                    <a:cubicBezTo>
                      <a:pt x="11456" y="15393"/>
                      <a:pt x="11456" y="15393"/>
                      <a:pt x="11456" y="15393"/>
                    </a:cubicBezTo>
                    <a:cubicBezTo>
                      <a:pt x="11456" y="15393"/>
                      <a:pt x="11456" y="15393"/>
                      <a:pt x="11456" y="15393"/>
                    </a:cubicBezTo>
                    <a:cubicBezTo>
                      <a:pt x="11337" y="15393"/>
                      <a:pt x="11337" y="15393"/>
                      <a:pt x="11337" y="15393"/>
                    </a:cubicBezTo>
                    <a:cubicBezTo>
                      <a:pt x="11218" y="15393"/>
                      <a:pt x="11218" y="15393"/>
                      <a:pt x="11218" y="15393"/>
                    </a:cubicBezTo>
                    <a:cubicBezTo>
                      <a:pt x="11218" y="15269"/>
                      <a:pt x="11218" y="15269"/>
                      <a:pt x="11218" y="15269"/>
                    </a:cubicBezTo>
                    <a:cubicBezTo>
                      <a:pt x="11337" y="15269"/>
                      <a:pt x="11337" y="15269"/>
                      <a:pt x="11337" y="15269"/>
                    </a:cubicBezTo>
                    <a:cubicBezTo>
                      <a:pt x="11695" y="15145"/>
                      <a:pt x="11695" y="15145"/>
                      <a:pt x="11695" y="15145"/>
                    </a:cubicBezTo>
                    <a:cubicBezTo>
                      <a:pt x="11695" y="15145"/>
                      <a:pt x="11695" y="15145"/>
                      <a:pt x="11695" y="15145"/>
                    </a:cubicBezTo>
                    <a:cubicBezTo>
                      <a:pt x="11814" y="15145"/>
                      <a:pt x="11814" y="15145"/>
                      <a:pt x="11814" y="15145"/>
                    </a:cubicBezTo>
                    <a:close/>
                    <a:moveTo>
                      <a:pt x="15275" y="17503"/>
                    </a:moveTo>
                    <a:cubicBezTo>
                      <a:pt x="15394" y="17503"/>
                      <a:pt x="15394" y="17503"/>
                      <a:pt x="15394" y="17503"/>
                    </a:cubicBezTo>
                    <a:cubicBezTo>
                      <a:pt x="15394" y="17503"/>
                      <a:pt x="15394" y="17503"/>
                      <a:pt x="15394" y="17503"/>
                    </a:cubicBezTo>
                    <a:cubicBezTo>
                      <a:pt x="15394" y="17628"/>
                      <a:pt x="15394" y="17628"/>
                      <a:pt x="15394" y="17628"/>
                    </a:cubicBezTo>
                    <a:cubicBezTo>
                      <a:pt x="15275" y="17503"/>
                      <a:pt x="15275" y="17503"/>
                      <a:pt x="15275" y="17503"/>
                    </a:cubicBezTo>
                    <a:close/>
                    <a:moveTo>
                      <a:pt x="15872" y="17876"/>
                    </a:moveTo>
                    <a:cubicBezTo>
                      <a:pt x="15872" y="17876"/>
                      <a:pt x="15872" y="17876"/>
                      <a:pt x="15872" y="17876"/>
                    </a:cubicBezTo>
                    <a:cubicBezTo>
                      <a:pt x="15872" y="17876"/>
                      <a:pt x="15872" y="17876"/>
                      <a:pt x="15872" y="17876"/>
                    </a:cubicBezTo>
                    <a:cubicBezTo>
                      <a:pt x="15872" y="17876"/>
                      <a:pt x="15872" y="17876"/>
                      <a:pt x="15872" y="17876"/>
                    </a:cubicBezTo>
                    <a:close/>
                    <a:moveTo>
                      <a:pt x="14559" y="19241"/>
                    </a:moveTo>
                    <a:cubicBezTo>
                      <a:pt x="14559" y="19241"/>
                      <a:pt x="14559" y="19241"/>
                      <a:pt x="14559" y="19241"/>
                    </a:cubicBezTo>
                    <a:cubicBezTo>
                      <a:pt x="14678" y="19241"/>
                      <a:pt x="14678" y="19241"/>
                      <a:pt x="14678" y="19241"/>
                    </a:cubicBezTo>
                    <a:cubicBezTo>
                      <a:pt x="14678" y="19241"/>
                      <a:pt x="14678" y="19241"/>
                      <a:pt x="14678" y="19241"/>
                    </a:cubicBezTo>
                    <a:cubicBezTo>
                      <a:pt x="14678" y="19117"/>
                      <a:pt x="14678" y="19117"/>
                      <a:pt x="14678" y="19117"/>
                    </a:cubicBezTo>
                    <a:cubicBezTo>
                      <a:pt x="14559" y="19241"/>
                      <a:pt x="14559" y="19241"/>
                      <a:pt x="14559" y="19241"/>
                    </a:cubicBezTo>
                    <a:close/>
                    <a:moveTo>
                      <a:pt x="14559" y="18993"/>
                    </a:moveTo>
                    <a:cubicBezTo>
                      <a:pt x="14559" y="19117"/>
                      <a:pt x="14559" y="19117"/>
                      <a:pt x="14559" y="19117"/>
                    </a:cubicBezTo>
                    <a:cubicBezTo>
                      <a:pt x="14678" y="19117"/>
                      <a:pt x="14678" y="19117"/>
                      <a:pt x="14678" y="19117"/>
                    </a:cubicBezTo>
                    <a:cubicBezTo>
                      <a:pt x="14678" y="18993"/>
                      <a:pt x="14678" y="18993"/>
                      <a:pt x="14678" y="18993"/>
                    </a:cubicBezTo>
                    <a:cubicBezTo>
                      <a:pt x="14559" y="18993"/>
                      <a:pt x="14559" y="18993"/>
                      <a:pt x="14559" y="18993"/>
                    </a:cubicBezTo>
                    <a:close/>
                    <a:moveTo>
                      <a:pt x="14559" y="19117"/>
                    </a:moveTo>
                    <a:cubicBezTo>
                      <a:pt x="14440" y="19117"/>
                      <a:pt x="14440" y="19117"/>
                      <a:pt x="14440" y="19117"/>
                    </a:cubicBezTo>
                    <a:cubicBezTo>
                      <a:pt x="14440" y="18993"/>
                      <a:pt x="14440" y="18993"/>
                      <a:pt x="14440" y="18993"/>
                    </a:cubicBezTo>
                    <a:cubicBezTo>
                      <a:pt x="14559" y="18993"/>
                      <a:pt x="14559" y="18993"/>
                      <a:pt x="14559" y="18993"/>
                    </a:cubicBezTo>
                    <a:cubicBezTo>
                      <a:pt x="14559" y="19117"/>
                      <a:pt x="14559" y="19117"/>
                      <a:pt x="14559" y="19117"/>
                    </a:cubicBezTo>
                    <a:cubicBezTo>
                      <a:pt x="14559" y="19117"/>
                      <a:pt x="14559" y="19117"/>
                      <a:pt x="14559" y="19117"/>
                    </a:cubicBezTo>
                    <a:close/>
                    <a:moveTo>
                      <a:pt x="14201" y="18745"/>
                    </a:moveTo>
                    <a:cubicBezTo>
                      <a:pt x="14201" y="18745"/>
                      <a:pt x="14201" y="18745"/>
                      <a:pt x="14201" y="18745"/>
                    </a:cubicBezTo>
                    <a:cubicBezTo>
                      <a:pt x="14201" y="18621"/>
                      <a:pt x="14201" y="18621"/>
                      <a:pt x="14201" y="18621"/>
                    </a:cubicBezTo>
                    <a:cubicBezTo>
                      <a:pt x="14201" y="18497"/>
                      <a:pt x="14201" y="18497"/>
                      <a:pt x="14201" y="18497"/>
                    </a:cubicBezTo>
                    <a:cubicBezTo>
                      <a:pt x="14201" y="18497"/>
                      <a:pt x="14201" y="18497"/>
                      <a:pt x="14201" y="18497"/>
                    </a:cubicBezTo>
                    <a:cubicBezTo>
                      <a:pt x="14320" y="18372"/>
                      <a:pt x="14320" y="18372"/>
                      <a:pt x="14320" y="18372"/>
                    </a:cubicBezTo>
                    <a:cubicBezTo>
                      <a:pt x="14320" y="18372"/>
                      <a:pt x="14320" y="18372"/>
                      <a:pt x="14320" y="18372"/>
                    </a:cubicBezTo>
                    <a:cubicBezTo>
                      <a:pt x="14440" y="18372"/>
                      <a:pt x="14440" y="18372"/>
                      <a:pt x="14440" y="18372"/>
                    </a:cubicBezTo>
                    <a:cubicBezTo>
                      <a:pt x="14440" y="18497"/>
                      <a:pt x="14440" y="18497"/>
                      <a:pt x="14440" y="18497"/>
                    </a:cubicBezTo>
                    <a:cubicBezTo>
                      <a:pt x="14440" y="18621"/>
                      <a:pt x="14440" y="18621"/>
                      <a:pt x="14440" y="18621"/>
                    </a:cubicBezTo>
                    <a:cubicBezTo>
                      <a:pt x="14320" y="18621"/>
                      <a:pt x="14320" y="18621"/>
                      <a:pt x="14320" y="18621"/>
                    </a:cubicBezTo>
                    <a:cubicBezTo>
                      <a:pt x="14320" y="18745"/>
                      <a:pt x="14320" y="18745"/>
                      <a:pt x="14320" y="18745"/>
                    </a:cubicBezTo>
                    <a:cubicBezTo>
                      <a:pt x="14201" y="18745"/>
                      <a:pt x="14201" y="18745"/>
                      <a:pt x="14201" y="18745"/>
                    </a:cubicBezTo>
                    <a:cubicBezTo>
                      <a:pt x="14201" y="18745"/>
                      <a:pt x="14201" y="18745"/>
                      <a:pt x="14201" y="18745"/>
                    </a:cubicBezTo>
                    <a:close/>
                    <a:moveTo>
                      <a:pt x="16230" y="18993"/>
                    </a:moveTo>
                    <a:cubicBezTo>
                      <a:pt x="16469" y="18869"/>
                      <a:pt x="16469" y="18869"/>
                      <a:pt x="16469" y="18869"/>
                    </a:cubicBezTo>
                    <a:cubicBezTo>
                      <a:pt x="16469" y="18869"/>
                      <a:pt x="16469" y="18869"/>
                      <a:pt x="16469" y="18869"/>
                    </a:cubicBezTo>
                    <a:cubicBezTo>
                      <a:pt x="16349" y="18621"/>
                      <a:pt x="16349" y="18621"/>
                      <a:pt x="16349" y="18621"/>
                    </a:cubicBezTo>
                    <a:cubicBezTo>
                      <a:pt x="16230" y="18745"/>
                      <a:pt x="16230" y="18745"/>
                      <a:pt x="16230" y="18745"/>
                    </a:cubicBezTo>
                    <a:cubicBezTo>
                      <a:pt x="16230" y="18745"/>
                      <a:pt x="16230" y="18745"/>
                      <a:pt x="16230" y="18745"/>
                    </a:cubicBezTo>
                    <a:cubicBezTo>
                      <a:pt x="16230" y="18869"/>
                      <a:pt x="16230" y="18869"/>
                      <a:pt x="16230" y="18869"/>
                    </a:cubicBezTo>
                    <a:cubicBezTo>
                      <a:pt x="16230" y="18993"/>
                      <a:pt x="16230" y="18993"/>
                      <a:pt x="16230" y="18993"/>
                    </a:cubicBezTo>
                    <a:cubicBezTo>
                      <a:pt x="16230" y="18993"/>
                      <a:pt x="16230" y="18993"/>
                      <a:pt x="16230" y="18993"/>
                    </a:cubicBezTo>
                    <a:close/>
                    <a:moveTo>
                      <a:pt x="16230" y="19117"/>
                    </a:moveTo>
                    <a:cubicBezTo>
                      <a:pt x="16230" y="19241"/>
                      <a:pt x="16230" y="19241"/>
                      <a:pt x="16230" y="19241"/>
                    </a:cubicBezTo>
                    <a:cubicBezTo>
                      <a:pt x="16349" y="19241"/>
                      <a:pt x="16349" y="19241"/>
                      <a:pt x="16349" y="19241"/>
                    </a:cubicBezTo>
                    <a:cubicBezTo>
                      <a:pt x="16469" y="19241"/>
                      <a:pt x="16469" y="19241"/>
                      <a:pt x="16469" y="19241"/>
                    </a:cubicBezTo>
                    <a:cubicBezTo>
                      <a:pt x="16469" y="19117"/>
                      <a:pt x="16469" y="19117"/>
                      <a:pt x="16469" y="19117"/>
                    </a:cubicBezTo>
                    <a:cubicBezTo>
                      <a:pt x="16349" y="19117"/>
                      <a:pt x="16349" y="19117"/>
                      <a:pt x="16349" y="19117"/>
                    </a:cubicBezTo>
                    <a:cubicBezTo>
                      <a:pt x="16230" y="19117"/>
                      <a:pt x="16230" y="19117"/>
                      <a:pt x="16230" y="19117"/>
                    </a:cubicBezTo>
                    <a:cubicBezTo>
                      <a:pt x="16230" y="19117"/>
                      <a:pt x="16230" y="19117"/>
                      <a:pt x="16230" y="19117"/>
                    </a:cubicBezTo>
                    <a:close/>
                    <a:moveTo>
                      <a:pt x="16230" y="19366"/>
                    </a:moveTo>
                    <a:cubicBezTo>
                      <a:pt x="16230" y="19366"/>
                      <a:pt x="16230" y="19366"/>
                      <a:pt x="16230" y="19366"/>
                    </a:cubicBezTo>
                    <a:cubicBezTo>
                      <a:pt x="16349" y="19241"/>
                      <a:pt x="16349" y="19241"/>
                      <a:pt x="16349" y="19241"/>
                    </a:cubicBezTo>
                    <a:cubicBezTo>
                      <a:pt x="16230" y="19366"/>
                      <a:pt x="16230" y="19366"/>
                      <a:pt x="16230" y="19366"/>
                    </a:cubicBezTo>
                    <a:close/>
                    <a:moveTo>
                      <a:pt x="15752" y="20979"/>
                    </a:moveTo>
                    <a:cubicBezTo>
                      <a:pt x="15752" y="20855"/>
                      <a:pt x="15752" y="20855"/>
                      <a:pt x="15752" y="20855"/>
                    </a:cubicBezTo>
                    <a:cubicBezTo>
                      <a:pt x="15752" y="20979"/>
                      <a:pt x="15752" y="20979"/>
                      <a:pt x="15752" y="20979"/>
                    </a:cubicBezTo>
                    <a:cubicBezTo>
                      <a:pt x="15752" y="20979"/>
                      <a:pt x="15752" y="20979"/>
                      <a:pt x="15752" y="20979"/>
                    </a:cubicBezTo>
                    <a:close/>
                    <a:moveTo>
                      <a:pt x="15156" y="21600"/>
                    </a:moveTo>
                    <a:cubicBezTo>
                      <a:pt x="15036" y="21476"/>
                      <a:pt x="15036" y="21476"/>
                      <a:pt x="15036" y="21476"/>
                    </a:cubicBezTo>
                    <a:cubicBezTo>
                      <a:pt x="15156" y="21352"/>
                      <a:pt x="15156" y="21352"/>
                      <a:pt x="15156" y="21352"/>
                    </a:cubicBezTo>
                    <a:cubicBezTo>
                      <a:pt x="15156" y="21352"/>
                      <a:pt x="15156" y="21352"/>
                      <a:pt x="15156" y="21352"/>
                    </a:cubicBezTo>
                    <a:cubicBezTo>
                      <a:pt x="15156" y="21352"/>
                      <a:pt x="15156" y="21352"/>
                      <a:pt x="15156" y="21352"/>
                    </a:cubicBezTo>
                    <a:cubicBezTo>
                      <a:pt x="15156" y="21352"/>
                      <a:pt x="15156" y="21352"/>
                      <a:pt x="15156" y="21352"/>
                    </a:cubicBezTo>
                    <a:cubicBezTo>
                      <a:pt x="15156" y="21352"/>
                      <a:pt x="15156" y="21352"/>
                      <a:pt x="15156" y="21352"/>
                    </a:cubicBezTo>
                    <a:cubicBezTo>
                      <a:pt x="15156" y="21600"/>
                      <a:pt x="15156" y="21600"/>
                      <a:pt x="15156" y="21600"/>
                    </a:cubicBezTo>
                    <a:close/>
                    <a:moveTo>
                      <a:pt x="14440" y="21476"/>
                    </a:moveTo>
                    <a:cubicBezTo>
                      <a:pt x="14440" y="21352"/>
                      <a:pt x="14440" y="21352"/>
                      <a:pt x="14440" y="21352"/>
                    </a:cubicBezTo>
                    <a:cubicBezTo>
                      <a:pt x="14440" y="21352"/>
                      <a:pt x="14440" y="21352"/>
                      <a:pt x="14440" y="21352"/>
                    </a:cubicBezTo>
                    <a:cubicBezTo>
                      <a:pt x="14320" y="21352"/>
                      <a:pt x="14320" y="21352"/>
                      <a:pt x="14320" y="21352"/>
                    </a:cubicBezTo>
                    <a:cubicBezTo>
                      <a:pt x="14320" y="21228"/>
                      <a:pt x="14320" y="21228"/>
                      <a:pt x="14320" y="21228"/>
                    </a:cubicBezTo>
                    <a:cubicBezTo>
                      <a:pt x="14320" y="21103"/>
                      <a:pt x="14320" y="21103"/>
                      <a:pt x="14320" y="21103"/>
                    </a:cubicBezTo>
                    <a:cubicBezTo>
                      <a:pt x="14320" y="21103"/>
                      <a:pt x="14320" y="21103"/>
                      <a:pt x="14320" y="21103"/>
                    </a:cubicBezTo>
                    <a:cubicBezTo>
                      <a:pt x="14320" y="20855"/>
                      <a:pt x="14320" y="20855"/>
                      <a:pt x="14320" y="20855"/>
                    </a:cubicBezTo>
                    <a:cubicBezTo>
                      <a:pt x="14320" y="20731"/>
                      <a:pt x="14320" y="20731"/>
                      <a:pt x="14320" y="20731"/>
                    </a:cubicBezTo>
                    <a:cubicBezTo>
                      <a:pt x="14320" y="20731"/>
                      <a:pt x="14320" y="20731"/>
                      <a:pt x="14320" y="20731"/>
                    </a:cubicBezTo>
                    <a:cubicBezTo>
                      <a:pt x="14201" y="20483"/>
                      <a:pt x="14201" y="20483"/>
                      <a:pt x="14201" y="20483"/>
                    </a:cubicBezTo>
                    <a:cubicBezTo>
                      <a:pt x="14320" y="20483"/>
                      <a:pt x="14320" y="20483"/>
                      <a:pt x="14320" y="20483"/>
                    </a:cubicBezTo>
                    <a:cubicBezTo>
                      <a:pt x="14440" y="20483"/>
                      <a:pt x="14440" y="20483"/>
                      <a:pt x="14440" y="20483"/>
                    </a:cubicBezTo>
                    <a:cubicBezTo>
                      <a:pt x="14559" y="20483"/>
                      <a:pt x="14559" y="20483"/>
                      <a:pt x="14559" y="20483"/>
                    </a:cubicBezTo>
                    <a:cubicBezTo>
                      <a:pt x="14440" y="20483"/>
                      <a:pt x="14440" y="20483"/>
                      <a:pt x="14440" y="20483"/>
                    </a:cubicBezTo>
                    <a:cubicBezTo>
                      <a:pt x="14440" y="20359"/>
                      <a:pt x="14440" y="20359"/>
                      <a:pt x="14440" y="20359"/>
                    </a:cubicBezTo>
                    <a:cubicBezTo>
                      <a:pt x="14320" y="20359"/>
                      <a:pt x="14320" y="20359"/>
                      <a:pt x="14320" y="20359"/>
                    </a:cubicBezTo>
                    <a:cubicBezTo>
                      <a:pt x="14440" y="20234"/>
                      <a:pt x="14440" y="20234"/>
                      <a:pt x="14440" y="20234"/>
                    </a:cubicBezTo>
                    <a:cubicBezTo>
                      <a:pt x="14320" y="19986"/>
                      <a:pt x="14320" y="19986"/>
                      <a:pt x="14320" y="19986"/>
                    </a:cubicBezTo>
                    <a:cubicBezTo>
                      <a:pt x="14320" y="19862"/>
                      <a:pt x="14320" y="19862"/>
                      <a:pt x="14320" y="19862"/>
                    </a:cubicBezTo>
                    <a:cubicBezTo>
                      <a:pt x="14320" y="19738"/>
                      <a:pt x="14320" y="19738"/>
                      <a:pt x="14320" y="19738"/>
                    </a:cubicBezTo>
                    <a:cubicBezTo>
                      <a:pt x="14320" y="19490"/>
                      <a:pt x="14320" y="19490"/>
                      <a:pt x="14320" y="19490"/>
                    </a:cubicBezTo>
                    <a:cubicBezTo>
                      <a:pt x="14320" y="19366"/>
                      <a:pt x="14320" y="19366"/>
                      <a:pt x="14320" y="19366"/>
                    </a:cubicBezTo>
                    <a:cubicBezTo>
                      <a:pt x="14320" y="19366"/>
                      <a:pt x="14320" y="19366"/>
                      <a:pt x="14320" y="19366"/>
                    </a:cubicBezTo>
                    <a:cubicBezTo>
                      <a:pt x="14440" y="19241"/>
                      <a:pt x="14440" y="19241"/>
                      <a:pt x="14440" y="19241"/>
                    </a:cubicBezTo>
                    <a:cubicBezTo>
                      <a:pt x="14440" y="19241"/>
                      <a:pt x="14440" y="19241"/>
                      <a:pt x="14440" y="19241"/>
                    </a:cubicBezTo>
                    <a:cubicBezTo>
                      <a:pt x="14559" y="19241"/>
                      <a:pt x="14559" y="19241"/>
                      <a:pt x="14559" y="19241"/>
                    </a:cubicBezTo>
                    <a:cubicBezTo>
                      <a:pt x="14678" y="19366"/>
                      <a:pt x="14678" y="19366"/>
                      <a:pt x="14678" y="19366"/>
                    </a:cubicBezTo>
                    <a:cubicBezTo>
                      <a:pt x="14678" y="19366"/>
                      <a:pt x="14678" y="19366"/>
                      <a:pt x="14678" y="19366"/>
                    </a:cubicBezTo>
                    <a:cubicBezTo>
                      <a:pt x="14678" y="19366"/>
                      <a:pt x="14678" y="19366"/>
                      <a:pt x="14678" y="19366"/>
                    </a:cubicBezTo>
                    <a:cubicBezTo>
                      <a:pt x="14798" y="19241"/>
                      <a:pt x="14798" y="19241"/>
                      <a:pt x="14798" y="19241"/>
                    </a:cubicBezTo>
                    <a:cubicBezTo>
                      <a:pt x="14798" y="19366"/>
                      <a:pt x="14798" y="19366"/>
                      <a:pt x="14798" y="19366"/>
                    </a:cubicBezTo>
                    <a:cubicBezTo>
                      <a:pt x="14917" y="19490"/>
                      <a:pt x="14917" y="19490"/>
                      <a:pt x="14917" y="19490"/>
                    </a:cubicBezTo>
                    <a:cubicBezTo>
                      <a:pt x="15036" y="19614"/>
                      <a:pt x="15036" y="19614"/>
                      <a:pt x="15036" y="19614"/>
                    </a:cubicBezTo>
                    <a:cubicBezTo>
                      <a:pt x="15156" y="19738"/>
                      <a:pt x="15156" y="19738"/>
                      <a:pt x="15156" y="19738"/>
                    </a:cubicBezTo>
                    <a:cubicBezTo>
                      <a:pt x="15275" y="19614"/>
                      <a:pt x="15275" y="19614"/>
                      <a:pt x="15275" y="19614"/>
                    </a:cubicBezTo>
                    <a:cubicBezTo>
                      <a:pt x="15394" y="19614"/>
                      <a:pt x="15394" y="19614"/>
                      <a:pt x="15394" y="19614"/>
                    </a:cubicBezTo>
                    <a:cubicBezTo>
                      <a:pt x="15394" y="19738"/>
                      <a:pt x="15394" y="19738"/>
                      <a:pt x="15394" y="19738"/>
                    </a:cubicBezTo>
                    <a:cubicBezTo>
                      <a:pt x="15394" y="19614"/>
                      <a:pt x="15394" y="19614"/>
                      <a:pt x="15394" y="19614"/>
                    </a:cubicBezTo>
                    <a:cubicBezTo>
                      <a:pt x="15514" y="19614"/>
                      <a:pt x="15514" y="19614"/>
                      <a:pt x="15514" y="19614"/>
                    </a:cubicBezTo>
                    <a:cubicBezTo>
                      <a:pt x="15872" y="19614"/>
                      <a:pt x="15872" y="19614"/>
                      <a:pt x="15872" y="19614"/>
                    </a:cubicBezTo>
                    <a:cubicBezTo>
                      <a:pt x="15872" y="19614"/>
                      <a:pt x="15872" y="19614"/>
                      <a:pt x="15872" y="19614"/>
                    </a:cubicBezTo>
                    <a:cubicBezTo>
                      <a:pt x="15991" y="19490"/>
                      <a:pt x="15991" y="19490"/>
                      <a:pt x="15991" y="19490"/>
                    </a:cubicBezTo>
                    <a:cubicBezTo>
                      <a:pt x="15991" y="19490"/>
                      <a:pt x="15991" y="19490"/>
                      <a:pt x="15991" y="19490"/>
                    </a:cubicBezTo>
                    <a:cubicBezTo>
                      <a:pt x="15991" y="19490"/>
                      <a:pt x="15991" y="19490"/>
                      <a:pt x="15991" y="19490"/>
                    </a:cubicBezTo>
                    <a:cubicBezTo>
                      <a:pt x="16110" y="19490"/>
                      <a:pt x="16110" y="19490"/>
                      <a:pt x="16110" y="19490"/>
                    </a:cubicBezTo>
                    <a:cubicBezTo>
                      <a:pt x="16110" y="19490"/>
                      <a:pt x="16110" y="19490"/>
                      <a:pt x="16110" y="19490"/>
                    </a:cubicBezTo>
                    <a:cubicBezTo>
                      <a:pt x="16230" y="19490"/>
                      <a:pt x="16230" y="19490"/>
                      <a:pt x="16230" y="19490"/>
                    </a:cubicBezTo>
                    <a:cubicBezTo>
                      <a:pt x="16230" y="19614"/>
                      <a:pt x="16230" y="19614"/>
                      <a:pt x="16230" y="19614"/>
                    </a:cubicBezTo>
                    <a:cubicBezTo>
                      <a:pt x="16230" y="19862"/>
                      <a:pt x="16230" y="19862"/>
                      <a:pt x="16230" y="19862"/>
                    </a:cubicBezTo>
                    <a:cubicBezTo>
                      <a:pt x="16110" y="19986"/>
                      <a:pt x="16110" y="19986"/>
                      <a:pt x="16110" y="19986"/>
                    </a:cubicBezTo>
                    <a:cubicBezTo>
                      <a:pt x="16110" y="20234"/>
                      <a:pt x="16110" y="20234"/>
                      <a:pt x="16110" y="20234"/>
                    </a:cubicBezTo>
                    <a:cubicBezTo>
                      <a:pt x="15991" y="20234"/>
                      <a:pt x="15991" y="20234"/>
                      <a:pt x="15991" y="20234"/>
                    </a:cubicBezTo>
                    <a:cubicBezTo>
                      <a:pt x="15991" y="20359"/>
                      <a:pt x="15991" y="20359"/>
                      <a:pt x="15991" y="20359"/>
                    </a:cubicBezTo>
                    <a:cubicBezTo>
                      <a:pt x="15991" y="20483"/>
                      <a:pt x="15991" y="20483"/>
                      <a:pt x="15991" y="20483"/>
                    </a:cubicBezTo>
                    <a:cubicBezTo>
                      <a:pt x="15991" y="20483"/>
                      <a:pt x="15991" y="20483"/>
                      <a:pt x="15991" y="20483"/>
                    </a:cubicBezTo>
                    <a:cubicBezTo>
                      <a:pt x="15991" y="20607"/>
                      <a:pt x="15991" y="20607"/>
                      <a:pt x="15991" y="20607"/>
                    </a:cubicBezTo>
                    <a:cubicBezTo>
                      <a:pt x="15991" y="20607"/>
                      <a:pt x="15991" y="20607"/>
                      <a:pt x="15991" y="20607"/>
                    </a:cubicBezTo>
                    <a:cubicBezTo>
                      <a:pt x="15872" y="20483"/>
                      <a:pt x="15872" y="20483"/>
                      <a:pt x="15872" y="20483"/>
                    </a:cubicBezTo>
                    <a:cubicBezTo>
                      <a:pt x="15872" y="20483"/>
                      <a:pt x="15872" y="20483"/>
                      <a:pt x="15872" y="20483"/>
                    </a:cubicBezTo>
                    <a:cubicBezTo>
                      <a:pt x="15752" y="20607"/>
                      <a:pt x="15752" y="20607"/>
                      <a:pt x="15752" y="20607"/>
                    </a:cubicBezTo>
                    <a:cubicBezTo>
                      <a:pt x="15752" y="20731"/>
                      <a:pt x="15752" y="20731"/>
                      <a:pt x="15752" y="20731"/>
                    </a:cubicBezTo>
                    <a:cubicBezTo>
                      <a:pt x="15752" y="20855"/>
                      <a:pt x="15752" y="20855"/>
                      <a:pt x="15752" y="20855"/>
                    </a:cubicBezTo>
                    <a:cubicBezTo>
                      <a:pt x="15633" y="20855"/>
                      <a:pt x="15633" y="20855"/>
                      <a:pt x="15633" y="20855"/>
                    </a:cubicBezTo>
                    <a:cubicBezTo>
                      <a:pt x="15633" y="20979"/>
                      <a:pt x="15633" y="20979"/>
                      <a:pt x="15633" y="20979"/>
                    </a:cubicBezTo>
                    <a:cubicBezTo>
                      <a:pt x="15514" y="20979"/>
                      <a:pt x="15514" y="20979"/>
                      <a:pt x="15514" y="20979"/>
                    </a:cubicBezTo>
                    <a:cubicBezTo>
                      <a:pt x="15633" y="21103"/>
                      <a:pt x="15633" y="21103"/>
                      <a:pt x="15633" y="21103"/>
                    </a:cubicBezTo>
                    <a:cubicBezTo>
                      <a:pt x="15633" y="21103"/>
                      <a:pt x="15633" y="21103"/>
                      <a:pt x="15633" y="21103"/>
                    </a:cubicBezTo>
                    <a:cubicBezTo>
                      <a:pt x="15514" y="21352"/>
                      <a:pt x="15514" y="21352"/>
                      <a:pt x="15514" y="21352"/>
                    </a:cubicBezTo>
                    <a:cubicBezTo>
                      <a:pt x="15514" y="21352"/>
                      <a:pt x="15514" y="21352"/>
                      <a:pt x="15514" y="21352"/>
                    </a:cubicBezTo>
                    <a:cubicBezTo>
                      <a:pt x="15394" y="21352"/>
                      <a:pt x="15394" y="21352"/>
                      <a:pt x="15394" y="21352"/>
                    </a:cubicBezTo>
                    <a:cubicBezTo>
                      <a:pt x="15394" y="21228"/>
                      <a:pt x="15394" y="21228"/>
                      <a:pt x="15394" y="21228"/>
                    </a:cubicBezTo>
                    <a:cubicBezTo>
                      <a:pt x="15514" y="21228"/>
                      <a:pt x="15514" y="21228"/>
                      <a:pt x="15514" y="21228"/>
                    </a:cubicBezTo>
                    <a:cubicBezTo>
                      <a:pt x="15514" y="21103"/>
                      <a:pt x="15514" y="21103"/>
                      <a:pt x="15514" y="21103"/>
                    </a:cubicBezTo>
                    <a:cubicBezTo>
                      <a:pt x="15514" y="21103"/>
                      <a:pt x="15514" y="21103"/>
                      <a:pt x="15514" y="21103"/>
                    </a:cubicBezTo>
                    <a:cubicBezTo>
                      <a:pt x="15394" y="21103"/>
                      <a:pt x="15394" y="21103"/>
                      <a:pt x="15394" y="21103"/>
                    </a:cubicBezTo>
                    <a:cubicBezTo>
                      <a:pt x="15275" y="21228"/>
                      <a:pt x="15275" y="21228"/>
                      <a:pt x="15275" y="21228"/>
                    </a:cubicBezTo>
                    <a:cubicBezTo>
                      <a:pt x="15275" y="21228"/>
                      <a:pt x="15275" y="21228"/>
                      <a:pt x="15275" y="21228"/>
                    </a:cubicBezTo>
                    <a:cubicBezTo>
                      <a:pt x="15275" y="21103"/>
                      <a:pt x="15275" y="21103"/>
                      <a:pt x="15275" y="21103"/>
                    </a:cubicBezTo>
                    <a:cubicBezTo>
                      <a:pt x="15156" y="21228"/>
                      <a:pt x="15156" y="21228"/>
                      <a:pt x="15156" y="21228"/>
                    </a:cubicBezTo>
                    <a:cubicBezTo>
                      <a:pt x="15156" y="21228"/>
                      <a:pt x="15156" y="21228"/>
                      <a:pt x="15156" y="21228"/>
                    </a:cubicBezTo>
                    <a:cubicBezTo>
                      <a:pt x="15036" y="21352"/>
                      <a:pt x="15036" y="21352"/>
                      <a:pt x="15036" y="21352"/>
                    </a:cubicBezTo>
                    <a:cubicBezTo>
                      <a:pt x="15036" y="21228"/>
                      <a:pt x="15036" y="21228"/>
                      <a:pt x="15036" y="21228"/>
                    </a:cubicBezTo>
                    <a:cubicBezTo>
                      <a:pt x="14917" y="21352"/>
                      <a:pt x="14917" y="21352"/>
                      <a:pt x="14917" y="21352"/>
                    </a:cubicBezTo>
                    <a:cubicBezTo>
                      <a:pt x="14917" y="21476"/>
                      <a:pt x="14917" y="21476"/>
                      <a:pt x="14917" y="21476"/>
                    </a:cubicBezTo>
                    <a:cubicBezTo>
                      <a:pt x="14798" y="21600"/>
                      <a:pt x="14798" y="21600"/>
                      <a:pt x="14798" y="21600"/>
                    </a:cubicBezTo>
                    <a:cubicBezTo>
                      <a:pt x="14798" y="21600"/>
                      <a:pt x="14798" y="21600"/>
                      <a:pt x="14798" y="21600"/>
                    </a:cubicBezTo>
                    <a:cubicBezTo>
                      <a:pt x="14678" y="21600"/>
                      <a:pt x="14678" y="21600"/>
                      <a:pt x="14678" y="21600"/>
                    </a:cubicBezTo>
                    <a:cubicBezTo>
                      <a:pt x="14678" y="21476"/>
                      <a:pt x="14678" y="21476"/>
                      <a:pt x="14678" y="21476"/>
                    </a:cubicBezTo>
                    <a:cubicBezTo>
                      <a:pt x="14678" y="21600"/>
                      <a:pt x="14678" y="21600"/>
                      <a:pt x="14678" y="21600"/>
                    </a:cubicBezTo>
                    <a:cubicBezTo>
                      <a:pt x="14559" y="21476"/>
                      <a:pt x="14559" y="21476"/>
                      <a:pt x="14559" y="21476"/>
                    </a:cubicBezTo>
                    <a:cubicBezTo>
                      <a:pt x="14440" y="21476"/>
                      <a:pt x="14440" y="21476"/>
                      <a:pt x="14440" y="21476"/>
                    </a:cubicBezTo>
                    <a:cubicBezTo>
                      <a:pt x="14440" y="21476"/>
                      <a:pt x="14440" y="21476"/>
                      <a:pt x="14440" y="21476"/>
                    </a:cubicBezTo>
                    <a:close/>
                    <a:moveTo>
                      <a:pt x="239" y="13655"/>
                    </a:moveTo>
                    <a:cubicBezTo>
                      <a:pt x="358" y="13779"/>
                      <a:pt x="358" y="13779"/>
                      <a:pt x="358" y="13779"/>
                    </a:cubicBezTo>
                    <a:cubicBezTo>
                      <a:pt x="477" y="13779"/>
                      <a:pt x="477" y="13779"/>
                      <a:pt x="477" y="13779"/>
                    </a:cubicBezTo>
                    <a:cubicBezTo>
                      <a:pt x="716" y="14028"/>
                      <a:pt x="716" y="14028"/>
                      <a:pt x="716" y="14028"/>
                    </a:cubicBezTo>
                    <a:cubicBezTo>
                      <a:pt x="716" y="14028"/>
                      <a:pt x="716" y="14028"/>
                      <a:pt x="716" y="14028"/>
                    </a:cubicBezTo>
                    <a:cubicBezTo>
                      <a:pt x="716" y="14152"/>
                      <a:pt x="716" y="14152"/>
                      <a:pt x="716" y="14152"/>
                    </a:cubicBezTo>
                    <a:cubicBezTo>
                      <a:pt x="835" y="14152"/>
                      <a:pt x="835" y="14152"/>
                      <a:pt x="835" y="14152"/>
                    </a:cubicBezTo>
                    <a:cubicBezTo>
                      <a:pt x="835" y="14152"/>
                      <a:pt x="835" y="14152"/>
                      <a:pt x="835" y="14152"/>
                    </a:cubicBezTo>
                    <a:cubicBezTo>
                      <a:pt x="1074" y="14152"/>
                      <a:pt x="1074" y="14152"/>
                      <a:pt x="1074" y="14152"/>
                    </a:cubicBezTo>
                    <a:cubicBezTo>
                      <a:pt x="1074" y="14152"/>
                      <a:pt x="1074" y="14152"/>
                      <a:pt x="1074" y="14152"/>
                    </a:cubicBezTo>
                    <a:cubicBezTo>
                      <a:pt x="1074" y="14276"/>
                      <a:pt x="1074" y="14276"/>
                      <a:pt x="1074" y="14276"/>
                    </a:cubicBezTo>
                    <a:cubicBezTo>
                      <a:pt x="1193" y="14276"/>
                      <a:pt x="1193" y="14276"/>
                      <a:pt x="1193" y="14276"/>
                    </a:cubicBezTo>
                    <a:cubicBezTo>
                      <a:pt x="1313" y="14276"/>
                      <a:pt x="1313" y="14276"/>
                      <a:pt x="1313" y="14276"/>
                    </a:cubicBezTo>
                    <a:cubicBezTo>
                      <a:pt x="1432" y="14276"/>
                      <a:pt x="1432" y="14276"/>
                      <a:pt x="1432" y="14276"/>
                    </a:cubicBezTo>
                    <a:cubicBezTo>
                      <a:pt x="1432" y="14276"/>
                      <a:pt x="1432" y="14276"/>
                      <a:pt x="1432" y="14276"/>
                    </a:cubicBezTo>
                    <a:cubicBezTo>
                      <a:pt x="1551" y="14276"/>
                      <a:pt x="1551" y="14276"/>
                      <a:pt x="1551" y="14276"/>
                    </a:cubicBezTo>
                    <a:cubicBezTo>
                      <a:pt x="1671" y="14276"/>
                      <a:pt x="1671" y="14276"/>
                      <a:pt x="1671" y="14276"/>
                    </a:cubicBezTo>
                    <a:cubicBezTo>
                      <a:pt x="1790" y="14276"/>
                      <a:pt x="1790" y="14276"/>
                      <a:pt x="1790" y="14276"/>
                    </a:cubicBezTo>
                    <a:cubicBezTo>
                      <a:pt x="1790" y="14152"/>
                      <a:pt x="1790" y="14152"/>
                      <a:pt x="1790" y="14152"/>
                    </a:cubicBezTo>
                    <a:cubicBezTo>
                      <a:pt x="1909" y="14152"/>
                      <a:pt x="1909" y="14152"/>
                      <a:pt x="1909" y="14152"/>
                    </a:cubicBezTo>
                    <a:cubicBezTo>
                      <a:pt x="1909" y="14028"/>
                      <a:pt x="1909" y="14028"/>
                      <a:pt x="1909" y="14028"/>
                    </a:cubicBezTo>
                    <a:cubicBezTo>
                      <a:pt x="2148" y="14028"/>
                      <a:pt x="2148" y="14028"/>
                      <a:pt x="2148" y="14028"/>
                    </a:cubicBezTo>
                    <a:cubicBezTo>
                      <a:pt x="2148" y="14028"/>
                      <a:pt x="2148" y="14028"/>
                      <a:pt x="2148" y="14028"/>
                    </a:cubicBezTo>
                    <a:cubicBezTo>
                      <a:pt x="2267" y="13903"/>
                      <a:pt x="2267" y="13903"/>
                      <a:pt x="2267" y="13903"/>
                    </a:cubicBezTo>
                    <a:cubicBezTo>
                      <a:pt x="2267" y="13903"/>
                      <a:pt x="2267" y="13903"/>
                      <a:pt x="2267" y="13903"/>
                    </a:cubicBezTo>
                    <a:cubicBezTo>
                      <a:pt x="2387" y="14028"/>
                      <a:pt x="2387" y="14028"/>
                      <a:pt x="2387" y="14028"/>
                    </a:cubicBezTo>
                    <a:cubicBezTo>
                      <a:pt x="2506" y="13903"/>
                      <a:pt x="2506" y="13903"/>
                      <a:pt x="2506" y="13903"/>
                    </a:cubicBezTo>
                    <a:cubicBezTo>
                      <a:pt x="2506" y="13903"/>
                      <a:pt x="2506" y="13903"/>
                      <a:pt x="2506" y="13903"/>
                    </a:cubicBezTo>
                    <a:cubicBezTo>
                      <a:pt x="2506" y="13903"/>
                      <a:pt x="2506" y="13903"/>
                      <a:pt x="2506" y="13903"/>
                    </a:cubicBezTo>
                    <a:cubicBezTo>
                      <a:pt x="2625" y="13779"/>
                      <a:pt x="2625" y="13779"/>
                      <a:pt x="2625" y="13779"/>
                    </a:cubicBezTo>
                    <a:cubicBezTo>
                      <a:pt x="2864" y="13531"/>
                      <a:pt x="2864" y="13531"/>
                      <a:pt x="2864" y="13531"/>
                    </a:cubicBezTo>
                    <a:cubicBezTo>
                      <a:pt x="2983" y="13655"/>
                      <a:pt x="2983" y="13655"/>
                      <a:pt x="2983" y="13655"/>
                    </a:cubicBezTo>
                    <a:cubicBezTo>
                      <a:pt x="3103" y="13655"/>
                      <a:pt x="3103" y="13655"/>
                      <a:pt x="3103" y="13655"/>
                    </a:cubicBezTo>
                    <a:cubicBezTo>
                      <a:pt x="3103" y="13531"/>
                      <a:pt x="3103" y="13531"/>
                      <a:pt x="3103" y="13531"/>
                    </a:cubicBezTo>
                    <a:cubicBezTo>
                      <a:pt x="3461" y="13531"/>
                      <a:pt x="3461" y="13531"/>
                      <a:pt x="3461" y="13531"/>
                    </a:cubicBezTo>
                    <a:cubicBezTo>
                      <a:pt x="3461" y="13531"/>
                      <a:pt x="3461" y="13531"/>
                      <a:pt x="3461" y="13531"/>
                    </a:cubicBezTo>
                    <a:cubicBezTo>
                      <a:pt x="3699" y="13531"/>
                      <a:pt x="3699" y="13531"/>
                      <a:pt x="3699" y="13531"/>
                    </a:cubicBezTo>
                    <a:cubicBezTo>
                      <a:pt x="3699" y="13531"/>
                      <a:pt x="3699" y="13531"/>
                      <a:pt x="3699" y="13531"/>
                    </a:cubicBezTo>
                    <a:cubicBezTo>
                      <a:pt x="3819" y="13531"/>
                      <a:pt x="3819" y="13531"/>
                      <a:pt x="3819" y="13531"/>
                    </a:cubicBezTo>
                    <a:cubicBezTo>
                      <a:pt x="3938" y="13531"/>
                      <a:pt x="3938" y="13531"/>
                      <a:pt x="3938" y="13531"/>
                    </a:cubicBezTo>
                    <a:cubicBezTo>
                      <a:pt x="3938" y="13655"/>
                      <a:pt x="3938" y="13655"/>
                      <a:pt x="3938" y="13655"/>
                    </a:cubicBezTo>
                    <a:cubicBezTo>
                      <a:pt x="4057" y="13655"/>
                      <a:pt x="4057" y="13655"/>
                      <a:pt x="4057" y="13655"/>
                    </a:cubicBezTo>
                    <a:cubicBezTo>
                      <a:pt x="4057" y="13655"/>
                      <a:pt x="4057" y="13655"/>
                      <a:pt x="4057" y="13655"/>
                    </a:cubicBezTo>
                    <a:cubicBezTo>
                      <a:pt x="4177" y="13655"/>
                      <a:pt x="4177" y="13655"/>
                      <a:pt x="4177" y="13655"/>
                    </a:cubicBezTo>
                    <a:cubicBezTo>
                      <a:pt x="4177" y="13655"/>
                      <a:pt x="4177" y="13655"/>
                      <a:pt x="4177" y="13655"/>
                    </a:cubicBezTo>
                    <a:cubicBezTo>
                      <a:pt x="4415" y="13655"/>
                      <a:pt x="4415" y="13655"/>
                      <a:pt x="4415" y="13655"/>
                    </a:cubicBezTo>
                    <a:cubicBezTo>
                      <a:pt x="4415" y="13655"/>
                      <a:pt x="4415" y="13655"/>
                      <a:pt x="4415" y="13655"/>
                    </a:cubicBezTo>
                    <a:cubicBezTo>
                      <a:pt x="4415" y="13655"/>
                      <a:pt x="4415" y="13655"/>
                      <a:pt x="4415" y="13655"/>
                    </a:cubicBezTo>
                    <a:cubicBezTo>
                      <a:pt x="4535" y="13655"/>
                      <a:pt x="4535" y="13655"/>
                      <a:pt x="4535" y="13655"/>
                    </a:cubicBezTo>
                    <a:cubicBezTo>
                      <a:pt x="4654" y="13655"/>
                      <a:pt x="4654" y="13655"/>
                      <a:pt x="4654" y="13655"/>
                    </a:cubicBezTo>
                    <a:cubicBezTo>
                      <a:pt x="4773" y="13531"/>
                      <a:pt x="4773" y="13531"/>
                      <a:pt x="4773" y="13531"/>
                    </a:cubicBezTo>
                    <a:cubicBezTo>
                      <a:pt x="4893" y="13407"/>
                      <a:pt x="4893" y="13407"/>
                      <a:pt x="4893" y="13407"/>
                    </a:cubicBezTo>
                    <a:cubicBezTo>
                      <a:pt x="4893" y="13407"/>
                      <a:pt x="4893" y="13407"/>
                      <a:pt x="4893" y="13407"/>
                    </a:cubicBezTo>
                    <a:cubicBezTo>
                      <a:pt x="5012" y="13283"/>
                      <a:pt x="5012" y="13283"/>
                      <a:pt x="5012" y="13283"/>
                    </a:cubicBezTo>
                    <a:cubicBezTo>
                      <a:pt x="5131" y="13159"/>
                      <a:pt x="5131" y="13159"/>
                      <a:pt x="5131" y="13159"/>
                    </a:cubicBezTo>
                    <a:cubicBezTo>
                      <a:pt x="5251" y="13034"/>
                      <a:pt x="5251" y="13034"/>
                      <a:pt x="5251" y="13034"/>
                    </a:cubicBezTo>
                    <a:cubicBezTo>
                      <a:pt x="5370" y="13034"/>
                      <a:pt x="5370" y="13034"/>
                      <a:pt x="5370" y="13034"/>
                    </a:cubicBezTo>
                    <a:cubicBezTo>
                      <a:pt x="5490" y="13034"/>
                      <a:pt x="5490" y="13034"/>
                      <a:pt x="5490" y="13034"/>
                    </a:cubicBezTo>
                    <a:cubicBezTo>
                      <a:pt x="5609" y="12910"/>
                      <a:pt x="5609" y="12910"/>
                      <a:pt x="5609" y="12910"/>
                    </a:cubicBezTo>
                    <a:cubicBezTo>
                      <a:pt x="5967" y="12786"/>
                      <a:pt x="5967" y="12786"/>
                      <a:pt x="5967" y="12786"/>
                    </a:cubicBezTo>
                    <a:cubicBezTo>
                      <a:pt x="6086" y="12662"/>
                      <a:pt x="6086" y="12662"/>
                      <a:pt x="6086" y="12662"/>
                    </a:cubicBezTo>
                    <a:cubicBezTo>
                      <a:pt x="6206" y="12662"/>
                      <a:pt x="6206" y="12662"/>
                      <a:pt x="6206" y="12662"/>
                    </a:cubicBezTo>
                    <a:cubicBezTo>
                      <a:pt x="6325" y="12662"/>
                      <a:pt x="6325" y="12662"/>
                      <a:pt x="6325" y="12662"/>
                    </a:cubicBezTo>
                    <a:cubicBezTo>
                      <a:pt x="6325" y="12662"/>
                      <a:pt x="6325" y="12662"/>
                      <a:pt x="6325" y="12662"/>
                    </a:cubicBezTo>
                    <a:cubicBezTo>
                      <a:pt x="6564" y="12662"/>
                      <a:pt x="6564" y="12662"/>
                      <a:pt x="6564" y="12662"/>
                    </a:cubicBezTo>
                    <a:cubicBezTo>
                      <a:pt x="6683" y="12662"/>
                      <a:pt x="6683" y="12662"/>
                      <a:pt x="6683" y="12662"/>
                    </a:cubicBezTo>
                    <a:cubicBezTo>
                      <a:pt x="6802" y="12662"/>
                      <a:pt x="6802" y="12662"/>
                      <a:pt x="6802" y="12662"/>
                    </a:cubicBezTo>
                    <a:cubicBezTo>
                      <a:pt x="6922" y="12662"/>
                      <a:pt x="6922" y="12662"/>
                      <a:pt x="6922" y="12662"/>
                    </a:cubicBezTo>
                    <a:cubicBezTo>
                      <a:pt x="7280" y="12538"/>
                      <a:pt x="7280" y="12538"/>
                      <a:pt x="7280" y="12538"/>
                    </a:cubicBezTo>
                    <a:cubicBezTo>
                      <a:pt x="7399" y="12538"/>
                      <a:pt x="7399" y="12538"/>
                      <a:pt x="7399" y="12538"/>
                    </a:cubicBezTo>
                    <a:cubicBezTo>
                      <a:pt x="7518" y="12414"/>
                      <a:pt x="7518" y="12414"/>
                      <a:pt x="7518" y="12414"/>
                    </a:cubicBezTo>
                    <a:cubicBezTo>
                      <a:pt x="7638" y="12414"/>
                      <a:pt x="7638" y="12414"/>
                      <a:pt x="7638" y="12414"/>
                    </a:cubicBezTo>
                    <a:cubicBezTo>
                      <a:pt x="7757" y="12290"/>
                      <a:pt x="7757" y="12290"/>
                      <a:pt x="7757" y="12290"/>
                    </a:cubicBezTo>
                    <a:cubicBezTo>
                      <a:pt x="7996" y="12290"/>
                      <a:pt x="7996" y="12290"/>
                      <a:pt x="7996" y="12290"/>
                    </a:cubicBezTo>
                    <a:cubicBezTo>
                      <a:pt x="8592" y="12290"/>
                      <a:pt x="8592" y="12290"/>
                      <a:pt x="8592" y="12290"/>
                    </a:cubicBezTo>
                    <a:cubicBezTo>
                      <a:pt x="8831" y="12290"/>
                      <a:pt x="8831" y="12290"/>
                      <a:pt x="8831" y="12290"/>
                    </a:cubicBezTo>
                    <a:cubicBezTo>
                      <a:pt x="8950" y="12290"/>
                      <a:pt x="8950" y="12290"/>
                      <a:pt x="8950" y="12290"/>
                    </a:cubicBezTo>
                    <a:cubicBezTo>
                      <a:pt x="9070" y="12290"/>
                      <a:pt x="9070" y="12290"/>
                      <a:pt x="9070" y="12290"/>
                    </a:cubicBezTo>
                    <a:cubicBezTo>
                      <a:pt x="9189" y="12290"/>
                      <a:pt x="9189" y="12290"/>
                      <a:pt x="9189" y="12290"/>
                    </a:cubicBezTo>
                    <a:cubicBezTo>
                      <a:pt x="9308" y="12414"/>
                      <a:pt x="9308" y="12414"/>
                      <a:pt x="9308" y="12414"/>
                    </a:cubicBezTo>
                    <a:cubicBezTo>
                      <a:pt x="9428" y="12662"/>
                      <a:pt x="9428" y="12662"/>
                      <a:pt x="9428" y="12662"/>
                    </a:cubicBezTo>
                    <a:cubicBezTo>
                      <a:pt x="9547" y="12662"/>
                      <a:pt x="9547" y="12662"/>
                      <a:pt x="9547" y="12662"/>
                    </a:cubicBezTo>
                    <a:cubicBezTo>
                      <a:pt x="9666" y="12662"/>
                      <a:pt x="9666" y="12662"/>
                      <a:pt x="9666" y="12662"/>
                    </a:cubicBezTo>
                    <a:cubicBezTo>
                      <a:pt x="9666" y="12538"/>
                      <a:pt x="9666" y="12538"/>
                      <a:pt x="9666" y="12538"/>
                    </a:cubicBezTo>
                    <a:cubicBezTo>
                      <a:pt x="9786" y="12662"/>
                      <a:pt x="9786" y="12662"/>
                      <a:pt x="9786" y="12662"/>
                    </a:cubicBezTo>
                    <a:cubicBezTo>
                      <a:pt x="9786" y="12662"/>
                      <a:pt x="9786" y="12662"/>
                      <a:pt x="9786" y="12662"/>
                    </a:cubicBezTo>
                    <a:cubicBezTo>
                      <a:pt x="9905" y="12662"/>
                      <a:pt x="9905" y="12662"/>
                      <a:pt x="9905" y="12662"/>
                    </a:cubicBezTo>
                    <a:cubicBezTo>
                      <a:pt x="10024" y="12786"/>
                      <a:pt x="10024" y="12786"/>
                      <a:pt x="10024" y="12786"/>
                    </a:cubicBezTo>
                    <a:cubicBezTo>
                      <a:pt x="10144" y="12786"/>
                      <a:pt x="10144" y="12786"/>
                      <a:pt x="10144" y="12786"/>
                    </a:cubicBezTo>
                    <a:cubicBezTo>
                      <a:pt x="10263" y="12786"/>
                      <a:pt x="10263" y="12786"/>
                      <a:pt x="10263" y="12786"/>
                    </a:cubicBezTo>
                    <a:cubicBezTo>
                      <a:pt x="10502" y="12910"/>
                      <a:pt x="10502" y="12910"/>
                      <a:pt x="10502" y="12910"/>
                    </a:cubicBezTo>
                    <a:cubicBezTo>
                      <a:pt x="10382" y="13034"/>
                      <a:pt x="10382" y="13034"/>
                      <a:pt x="10382" y="13034"/>
                    </a:cubicBezTo>
                    <a:cubicBezTo>
                      <a:pt x="10502" y="13034"/>
                      <a:pt x="10502" y="13034"/>
                      <a:pt x="10502" y="13034"/>
                    </a:cubicBezTo>
                    <a:cubicBezTo>
                      <a:pt x="10621" y="13034"/>
                      <a:pt x="10621" y="13034"/>
                      <a:pt x="10621" y="13034"/>
                    </a:cubicBezTo>
                    <a:cubicBezTo>
                      <a:pt x="10502" y="13159"/>
                      <a:pt x="10502" y="13159"/>
                      <a:pt x="10502" y="13159"/>
                    </a:cubicBezTo>
                    <a:cubicBezTo>
                      <a:pt x="10502" y="13159"/>
                      <a:pt x="10502" y="13159"/>
                      <a:pt x="10502" y="13159"/>
                    </a:cubicBezTo>
                    <a:cubicBezTo>
                      <a:pt x="10502" y="13283"/>
                      <a:pt x="10502" y="13283"/>
                      <a:pt x="10502" y="13283"/>
                    </a:cubicBezTo>
                    <a:cubicBezTo>
                      <a:pt x="10502" y="13407"/>
                      <a:pt x="10502" y="13407"/>
                      <a:pt x="10502" y="13407"/>
                    </a:cubicBezTo>
                    <a:cubicBezTo>
                      <a:pt x="10621" y="13407"/>
                      <a:pt x="10621" y="13407"/>
                      <a:pt x="10621" y="13407"/>
                    </a:cubicBezTo>
                    <a:cubicBezTo>
                      <a:pt x="10740" y="13531"/>
                      <a:pt x="10740" y="13531"/>
                      <a:pt x="10740" y="13531"/>
                    </a:cubicBezTo>
                    <a:cubicBezTo>
                      <a:pt x="10740" y="13655"/>
                      <a:pt x="10740" y="13655"/>
                      <a:pt x="10740" y="13655"/>
                    </a:cubicBezTo>
                    <a:cubicBezTo>
                      <a:pt x="10740" y="13779"/>
                      <a:pt x="10740" y="13779"/>
                      <a:pt x="10740" y="13779"/>
                    </a:cubicBezTo>
                    <a:cubicBezTo>
                      <a:pt x="10860" y="14028"/>
                      <a:pt x="10860" y="14028"/>
                      <a:pt x="10860" y="14028"/>
                    </a:cubicBezTo>
                    <a:cubicBezTo>
                      <a:pt x="10860" y="14152"/>
                      <a:pt x="10860" y="14152"/>
                      <a:pt x="10860" y="14152"/>
                    </a:cubicBezTo>
                    <a:cubicBezTo>
                      <a:pt x="10860" y="14152"/>
                      <a:pt x="10860" y="14152"/>
                      <a:pt x="10860" y="14152"/>
                    </a:cubicBezTo>
                    <a:cubicBezTo>
                      <a:pt x="10860" y="14276"/>
                      <a:pt x="10860" y="14276"/>
                      <a:pt x="10860" y="14276"/>
                    </a:cubicBezTo>
                    <a:cubicBezTo>
                      <a:pt x="10860" y="14400"/>
                      <a:pt x="10860" y="14400"/>
                      <a:pt x="10860" y="14400"/>
                    </a:cubicBezTo>
                    <a:cubicBezTo>
                      <a:pt x="10740" y="14400"/>
                      <a:pt x="10740" y="14400"/>
                      <a:pt x="10740" y="14400"/>
                    </a:cubicBezTo>
                    <a:cubicBezTo>
                      <a:pt x="10740" y="14400"/>
                      <a:pt x="10740" y="14400"/>
                      <a:pt x="10740" y="14400"/>
                    </a:cubicBezTo>
                    <a:cubicBezTo>
                      <a:pt x="10860" y="14524"/>
                      <a:pt x="10860" y="14524"/>
                      <a:pt x="10860" y="14524"/>
                    </a:cubicBezTo>
                    <a:cubicBezTo>
                      <a:pt x="10860" y="14524"/>
                      <a:pt x="10860" y="14524"/>
                      <a:pt x="10860" y="14524"/>
                    </a:cubicBezTo>
                    <a:cubicBezTo>
                      <a:pt x="10979" y="14648"/>
                      <a:pt x="10979" y="14648"/>
                      <a:pt x="10979" y="14648"/>
                    </a:cubicBezTo>
                    <a:cubicBezTo>
                      <a:pt x="10979" y="14648"/>
                      <a:pt x="10979" y="14648"/>
                      <a:pt x="10979" y="14648"/>
                    </a:cubicBezTo>
                    <a:cubicBezTo>
                      <a:pt x="11098" y="14648"/>
                      <a:pt x="11098" y="14648"/>
                      <a:pt x="11098" y="14648"/>
                    </a:cubicBezTo>
                    <a:cubicBezTo>
                      <a:pt x="11098" y="14524"/>
                      <a:pt x="11098" y="14524"/>
                      <a:pt x="11098" y="14524"/>
                    </a:cubicBezTo>
                    <a:cubicBezTo>
                      <a:pt x="11098" y="14524"/>
                      <a:pt x="11098" y="14524"/>
                      <a:pt x="11098" y="14524"/>
                    </a:cubicBezTo>
                    <a:cubicBezTo>
                      <a:pt x="11098" y="14400"/>
                      <a:pt x="11098" y="14400"/>
                      <a:pt x="11098" y="14400"/>
                    </a:cubicBezTo>
                    <a:cubicBezTo>
                      <a:pt x="11218" y="14400"/>
                      <a:pt x="11218" y="14400"/>
                      <a:pt x="11218" y="14400"/>
                    </a:cubicBezTo>
                    <a:cubicBezTo>
                      <a:pt x="11218" y="14276"/>
                      <a:pt x="11218" y="14276"/>
                      <a:pt x="11218" y="14276"/>
                    </a:cubicBezTo>
                    <a:cubicBezTo>
                      <a:pt x="11337" y="14276"/>
                      <a:pt x="11337" y="14276"/>
                      <a:pt x="11337" y="14276"/>
                    </a:cubicBezTo>
                    <a:cubicBezTo>
                      <a:pt x="11337" y="14152"/>
                      <a:pt x="11337" y="14152"/>
                      <a:pt x="11337" y="14152"/>
                    </a:cubicBezTo>
                    <a:cubicBezTo>
                      <a:pt x="11456" y="14152"/>
                      <a:pt x="11456" y="14152"/>
                      <a:pt x="11456" y="14152"/>
                    </a:cubicBezTo>
                    <a:cubicBezTo>
                      <a:pt x="11576" y="14028"/>
                      <a:pt x="11576" y="14028"/>
                      <a:pt x="11576" y="14028"/>
                    </a:cubicBezTo>
                    <a:cubicBezTo>
                      <a:pt x="11695" y="13903"/>
                      <a:pt x="11695" y="13903"/>
                      <a:pt x="11695" y="13903"/>
                    </a:cubicBezTo>
                    <a:cubicBezTo>
                      <a:pt x="11814" y="13779"/>
                      <a:pt x="11814" y="13779"/>
                      <a:pt x="11814" y="13779"/>
                    </a:cubicBezTo>
                    <a:cubicBezTo>
                      <a:pt x="11814" y="13779"/>
                      <a:pt x="11814" y="13779"/>
                      <a:pt x="11814" y="13779"/>
                    </a:cubicBezTo>
                    <a:cubicBezTo>
                      <a:pt x="11934" y="13779"/>
                      <a:pt x="11934" y="13779"/>
                      <a:pt x="11934" y="13779"/>
                    </a:cubicBezTo>
                    <a:cubicBezTo>
                      <a:pt x="12053" y="13655"/>
                      <a:pt x="12053" y="13655"/>
                      <a:pt x="12053" y="13655"/>
                    </a:cubicBezTo>
                    <a:cubicBezTo>
                      <a:pt x="12172" y="13407"/>
                      <a:pt x="12172" y="13407"/>
                      <a:pt x="12172" y="13407"/>
                    </a:cubicBezTo>
                    <a:cubicBezTo>
                      <a:pt x="12292" y="13407"/>
                      <a:pt x="12292" y="13407"/>
                      <a:pt x="12292" y="13407"/>
                    </a:cubicBezTo>
                    <a:cubicBezTo>
                      <a:pt x="12411" y="13283"/>
                      <a:pt x="12411" y="13283"/>
                      <a:pt x="12411" y="13283"/>
                    </a:cubicBezTo>
                    <a:cubicBezTo>
                      <a:pt x="12292" y="13159"/>
                      <a:pt x="12292" y="13159"/>
                      <a:pt x="12292" y="13159"/>
                    </a:cubicBezTo>
                    <a:cubicBezTo>
                      <a:pt x="12411" y="13034"/>
                      <a:pt x="12411" y="13034"/>
                      <a:pt x="12411" y="13034"/>
                    </a:cubicBezTo>
                    <a:cubicBezTo>
                      <a:pt x="12411" y="13159"/>
                      <a:pt x="12411" y="13159"/>
                      <a:pt x="12411" y="13159"/>
                    </a:cubicBezTo>
                    <a:cubicBezTo>
                      <a:pt x="12411" y="13283"/>
                      <a:pt x="12411" y="13283"/>
                      <a:pt x="12411" y="13283"/>
                    </a:cubicBezTo>
                    <a:cubicBezTo>
                      <a:pt x="12411" y="13407"/>
                      <a:pt x="12411" y="13407"/>
                      <a:pt x="12411" y="13407"/>
                    </a:cubicBezTo>
                    <a:cubicBezTo>
                      <a:pt x="12411" y="13531"/>
                      <a:pt x="12411" y="13531"/>
                      <a:pt x="12411" y="13531"/>
                    </a:cubicBezTo>
                    <a:cubicBezTo>
                      <a:pt x="12292" y="13779"/>
                      <a:pt x="12292" y="13779"/>
                      <a:pt x="12292" y="13779"/>
                    </a:cubicBezTo>
                    <a:cubicBezTo>
                      <a:pt x="12172" y="13903"/>
                      <a:pt x="12172" y="13903"/>
                      <a:pt x="12172" y="13903"/>
                    </a:cubicBezTo>
                    <a:cubicBezTo>
                      <a:pt x="12053" y="14028"/>
                      <a:pt x="12053" y="14028"/>
                      <a:pt x="12053" y="14028"/>
                    </a:cubicBezTo>
                    <a:cubicBezTo>
                      <a:pt x="12053" y="14152"/>
                      <a:pt x="12053" y="14152"/>
                      <a:pt x="12053" y="14152"/>
                    </a:cubicBezTo>
                    <a:cubicBezTo>
                      <a:pt x="12053" y="14276"/>
                      <a:pt x="12053" y="14276"/>
                      <a:pt x="12053" y="14276"/>
                    </a:cubicBezTo>
                    <a:cubicBezTo>
                      <a:pt x="11934" y="14400"/>
                      <a:pt x="11934" y="14400"/>
                      <a:pt x="11934" y="14400"/>
                    </a:cubicBezTo>
                    <a:cubicBezTo>
                      <a:pt x="11934" y="14400"/>
                      <a:pt x="11934" y="14400"/>
                      <a:pt x="11934" y="14400"/>
                    </a:cubicBezTo>
                    <a:cubicBezTo>
                      <a:pt x="11814" y="14648"/>
                      <a:pt x="11814" y="14648"/>
                      <a:pt x="11814" y="14648"/>
                    </a:cubicBezTo>
                    <a:cubicBezTo>
                      <a:pt x="11576" y="14648"/>
                      <a:pt x="11576" y="14648"/>
                      <a:pt x="11576" y="14648"/>
                    </a:cubicBezTo>
                    <a:cubicBezTo>
                      <a:pt x="11576" y="14772"/>
                      <a:pt x="11576" y="14772"/>
                      <a:pt x="11576" y="14772"/>
                    </a:cubicBezTo>
                    <a:cubicBezTo>
                      <a:pt x="11456" y="14897"/>
                      <a:pt x="11456" y="14897"/>
                      <a:pt x="11456" y="14897"/>
                    </a:cubicBezTo>
                    <a:cubicBezTo>
                      <a:pt x="11456" y="14897"/>
                      <a:pt x="11456" y="14897"/>
                      <a:pt x="11456" y="14897"/>
                    </a:cubicBezTo>
                    <a:cubicBezTo>
                      <a:pt x="11695" y="14897"/>
                      <a:pt x="11695" y="14897"/>
                      <a:pt x="11695" y="14897"/>
                    </a:cubicBezTo>
                    <a:cubicBezTo>
                      <a:pt x="11814" y="14897"/>
                      <a:pt x="11814" y="14897"/>
                      <a:pt x="11814" y="14897"/>
                    </a:cubicBezTo>
                    <a:cubicBezTo>
                      <a:pt x="11934" y="14897"/>
                      <a:pt x="11934" y="14897"/>
                      <a:pt x="11934" y="14897"/>
                    </a:cubicBezTo>
                    <a:cubicBezTo>
                      <a:pt x="12172" y="14648"/>
                      <a:pt x="12172" y="14648"/>
                      <a:pt x="12172" y="14648"/>
                    </a:cubicBezTo>
                    <a:cubicBezTo>
                      <a:pt x="12172" y="14400"/>
                      <a:pt x="12172" y="14400"/>
                      <a:pt x="12172" y="14400"/>
                    </a:cubicBezTo>
                    <a:cubicBezTo>
                      <a:pt x="12292" y="14276"/>
                      <a:pt x="12292" y="14276"/>
                      <a:pt x="12292" y="14276"/>
                    </a:cubicBezTo>
                    <a:cubicBezTo>
                      <a:pt x="12411" y="14276"/>
                      <a:pt x="12411" y="14276"/>
                      <a:pt x="12411" y="14276"/>
                    </a:cubicBezTo>
                    <a:cubicBezTo>
                      <a:pt x="12411" y="14524"/>
                      <a:pt x="12411" y="14524"/>
                      <a:pt x="12411" y="14524"/>
                    </a:cubicBezTo>
                    <a:cubicBezTo>
                      <a:pt x="12411" y="14648"/>
                      <a:pt x="12411" y="14648"/>
                      <a:pt x="12411" y="14648"/>
                    </a:cubicBezTo>
                    <a:cubicBezTo>
                      <a:pt x="12411" y="14648"/>
                      <a:pt x="12411" y="14648"/>
                      <a:pt x="12411" y="14648"/>
                    </a:cubicBezTo>
                    <a:cubicBezTo>
                      <a:pt x="12411" y="14897"/>
                      <a:pt x="12411" y="14897"/>
                      <a:pt x="12411" y="14897"/>
                    </a:cubicBezTo>
                    <a:cubicBezTo>
                      <a:pt x="12292" y="15145"/>
                      <a:pt x="12292" y="15145"/>
                      <a:pt x="12292" y="15145"/>
                    </a:cubicBezTo>
                    <a:cubicBezTo>
                      <a:pt x="12053" y="15145"/>
                      <a:pt x="12053" y="15145"/>
                      <a:pt x="12053" y="15145"/>
                    </a:cubicBezTo>
                    <a:cubicBezTo>
                      <a:pt x="12172" y="15269"/>
                      <a:pt x="12172" y="15269"/>
                      <a:pt x="12172" y="15269"/>
                    </a:cubicBezTo>
                    <a:cubicBezTo>
                      <a:pt x="12292" y="15269"/>
                      <a:pt x="12292" y="15269"/>
                      <a:pt x="12292" y="15269"/>
                    </a:cubicBezTo>
                    <a:cubicBezTo>
                      <a:pt x="12411" y="15269"/>
                      <a:pt x="12411" y="15269"/>
                      <a:pt x="12411" y="15269"/>
                    </a:cubicBezTo>
                    <a:cubicBezTo>
                      <a:pt x="12411" y="15145"/>
                      <a:pt x="12411" y="15145"/>
                      <a:pt x="12411" y="15145"/>
                    </a:cubicBezTo>
                    <a:cubicBezTo>
                      <a:pt x="12530" y="15145"/>
                      <a:pt x="12530" y="15145"/>
                      <a:pt x="12530" y="15145"/>
                    </a:cubicBezTo>
                    <a:cubicBezTo>
                      <a:pt x="12650" y="15021"/>
                      <a:pt x="12650" y="15021"/>
                      <a:pt x="12650" y="15021"/>
                    </a:cubicBezTo>
                    <a:cubicBezTo>
                      <a:pt x="12769" y="15145"/>
                      <a:pt x="12769" y="15145"/>
                      <a:pt x="12769" y="15145"/>
                    </a:cubicBezTo>
                    <a:cubicBezTo>
                      <a:pt x="12769" y="15021"/>
                      <a:pt x="12769" y="15021"/>
                      <a:pt x="12769" y="15021"/>
                    </a:cubicBezTo>
                    <a:cubicBezTo>
                      <a:pt x="12769" y="15145"/>
                      <a:pt x="12769" y="15145"/>
                      <a:pt x="12769" y="15145"/>
                    </a:cubicBezTo>
                    <a:cubicBezTo>
                      <a:pt x="12650" y="15269"/>
                      <a:pt x="12650" y="15269"/>
                      <a:pt x="12650" y="15269"/>
                    </a:cubicBezTo>
                    <a:cubicBezTo>
                      <a:pt x="12650" y="15269"/>
                      <a:pt x="12650" y="15269"/>
                      <a:pt x="12650" y="15269"/>
                    </a:cubicBezTo>
                    <a:cubicBezTo>
                      <a:pt x="12530" y="15269"/>
                      <a:pt x="12530" y="15269"/>
                      <a:pt x="12530" y="15269"/>
                    </a:cubicBezTo>
                    <a:cubicBezTo>
                      <a:pt x="12650" y="15393"/>
                      <a:pt x="12650" y="15393"/>
                      <a:pt x="12650" y="15393"/>
                    </a:cubicBezTo>
                    <a:cubicBezTo>
                      <a:pt x="12769" y="15517"/>
                      <a:pt x="12769" y="15517"/>
                      <a:pt x="12769" y="15517"/>
                    </a:cubicBezTo>
                    <a:cubicBezTo>
                      <a:pt x="12769" y="15641"/>
                      <a:pt x="12769" y="15641"/>
                      <a:pt x="12769" y="15641"/>
                    </a:cubicBezTo>
                    <a:cubicBezTo>
                      <a:pt x="12769" y="15890"/>
                      <a:pt x="12769" y="15890"/>
                      <a:pt x="12769" y="15890"/>
                    </a:cubicBezTo>
                    <a:cubicBezTo>
                      <a:pt x="12769" y="16138"/>
                      <a:pt x="12769" y="16138"/>
                      <a:pt x="12769" y="16138"/>
                    </a:cubicBezTo>
                    <a:cubicBezTo>
                      <a:pt x="12650" y="16262"/>
                      <a:pt x="12650" y="16262"/>
                      <a:pt x="12650" y="16262"/>
                    </a:cubicBezTo>
                    <a:cubicBezTo>
                      <a:pt x="12650" y="16262"/>
                      <a:pt x="12650" y="16262"/>
                      <a:pt x="12650" y="16262"/>
                    </a:cubicBezTo>
                    <a:cubicBezTo>
                      <a:pt x="12650" y="16510"/>
                      <a:pt x="12650" y="16510"/>
                      <a:pt x="12650" y="16510"/>
                    </a:cubicBezTo>
                    <a:cubicBezTo>
                      <a:pt x="12769" y="16510"/>
                      <a:pt x="12769" y="16510"/>
                      <a:pt x="12769" y="16510"/>
                    </a:cubicBezTo>
                    <a:cubicBezTo>
                      <a:pt x="12769" y="16634"/>
                      <a:pt x="12769" y="16634"/>
                      <a:pt x="12769" y="16634"/>
                    </a:cubicBezTo>
                    <a:cubicBezTo>
                      <a:pt x="12888" y="16883"/>
                      <a:pt x="12888" y="16883"/>
                      <a:pt x="12888" y="16883"/>
                    </a:cubicBezTo>
                    <a:cubicBezTo>
                      <a:pt x="13008" y="17131"/>
                      <a:pt x="13008" y="17131"/>
                      <a:pt x="13008" y="17131"/>
                    </a:cubicBezTo>
                    <a:cubicBezTo>
                      <a:pt x="13127" y="17131"/>
                      <a:pt x="13127" y="17131"/>
                      <a:pt x="13127" y="17131"/>
                    </a:cubicBezTo>
                    <a:cubicBezTo>
                      <a:pt x="13246" y="17131"/>
                      <a:pt x="13246" y="17131"/>
                      <a:pt x="13246" y="17131"/>
                    </a:cubicBezTo>
                    <a:cubicBezTo>
                      <a:pt x="13366" y="17255"/>
                      <a:pt x="13366" y="17255"/>
                      <a:pt x="13366" y="17255"/>
                    </a:cubicBezTo>
                    <a:cubicBezTo>
                      <a:pt x="13485" y="17255"/>
                      <a:pt x="13485" y="17255"/>
                      <a:pt x="13485" y="17255"/>
                    </a:cubicBezTo>
                    <a:cubicBezTo>
                      <a:pt x="13485" y="17255"/>
                      <a:pt x="13485" y="17255"/>
                      <a:pt x="13485" y="17255"/>
                    </a:cubicBezTo>
                    <a:cubicBezTo>
                      <a:pt x="13485" y="17255"/>
                      <a:pt x="13485" y="17255"/>
                      <a:pt x="13485" y="17255"/>
                    </a:cubicBezTo>
                    <a:cubicBezTo>
                      <a:pt x="13604" y="17255"/>
                      <a:pt x="13604" y="17255"/>
                      <a:pt x="13604" y="17255"/>
                    </a:cubicBezTo>
                    <a:cubicBezTo>
                      <a:pt x="13724" y="17379"/>
                      <a:pt x="13724" y="17379"/>
                      <a:pt x="13724" y="17379"/>
                    </a:cubicBezTo>
                    <a:cubicBezTo>
                      <a:pt x="13843" y="17379"/>
                      <a:pt x="13843" y="17379"/>
                      <a:pt x="13843" y="17379"/>
                    </a:cubicBezTo>
                    <a:cubicBezTo>
                      <a:pt x="13962" y="17503"/>
                      <a:pt x="13962" y="17503"/>
                      <a:pt x="13962" y="17503"/>
                    </a:cubicBezTo>
                    <a:cubicBezTo>
                      <a:pt x="14082" y="17628"/>
                      <a:pt x="14082" y="17628"/>
                      <a:pt x="14082" y="17628"/>
                    </a:cubicBezTo>
                    <a:cubicBezTo>
                      <a:pt x="14082" y="17628"/>
                      <a:pt x="14082" y="17628"/>
                      <a:pt x="14082" y="17628"/>
                    </a:cubicBezTo>
                    <a:cubicBezTo>
                      <a:pt x="14201" y="17752"/>
                      <a:pt x="14201" y="17752"/>
                      <a:pt x="14201" y="17752"/>
                    </a:cubicBezTo>
                    <a:cubicBezTo>
                      <a:pt x="14320" y="17752"/>
                      <a:pt x="14320" y="17752"/>
                      <a:pt x="14320" y="17752"/>
                    </a:cubicBezTo>
                    <a:cubicBezTo>
                      <a:pt x="14320" y="17752"/>
                      <a:pt x="14320" y="17752"/>
                      <a:pt x="14320" y="17752"/>
                    </a:cubicBezTo>
                    <a:cubicBezTo>
                      <a:pt x="14559" y="17628"/>
                      <a:pt x="14559" y="17628"/>
                      <a:pt x="14559" y="17628"/>
                    </a:cubicBezTo>
                    <a:cubicBezTo>
                      <a:pt x="14678" y="17503"/>
                      <a:pt x="14678" y="17503"/>
                      <a:pt x="14678" y="17503"/>
                    </a:cubicBezTo>
                    <a:cubicBezTo>
                      <a:pt x="14798" y="17503"/>
                      <a:pt x="14798" y="17503"/>
                      <a:pt x="14798" y="17503"/>
                    </a:cubicBezTo>
                    <a:cubicBezTo>
                      <a:pt x="14917" y="17379"/>
                      <a:pt x="14917" y="17379"/>
                      <a:pt x="14917" y="17379"/>
                    </a:cubicBezTo>
                    <a:cubicBezTo>
                      <a:pt x="15036" y="17379"/>
                      <a:pt x="15036" y="17379"/>
                      <a:pt x="15036" y="17379"/>
                    </a:cubicBezTo>
                    <a:cubicBezTo>
                      <a:pt x="15036" y="17379"/>
                      <a:pt x="15036" y="17379"/>
                      <a:pt x="15036" y="17379"/>
                    </a:cubicBezTo>
                    <a:cubicBezTo>
                      <a:pt x="15036" y="17379"/>
                      <a:pt x="15036" y="17379"/>
                      <a:pt x="15036" y="17379"/>
                    </a:cubicBezTo>
                    <a:cubicBezTo>
                      <a:pt x="14917" y="17255"/>
                      <a:pt x="14917" y="17255"/>
                      <a:pt x="14917" y="17255"/>
                    </a:cubicBezTo>
                    <a:cubicBezTo>
                      <a:pt x="14917" y="17255"/>
                      <a:pt x="14917" y="17255"/>
                      <a:pt x="14917" y="17255"/>
                    </a:cubicBezTo>
                    <a:cubicBezTo>
                      <a:pt x="15156" y="17131"/>
                      <a:pt x="15156" y="17131"/>
                      <a:pt x="15156" y="17131"/>
                    </a:cubicBezTo>
                    <a:cubicBezTo>
                      <a:pt x="15275" y="17255"/>
                      <a:pt x="15275" y="17255"/>
                      <a:pt x="15275" y="17255"/>
                    </a:cubicBezTo>
                    <a:cubicBezTo>
                      <a:pt x="15275" y="17379"/>
                      <a:pt x="15275" y="17379"/>
                      <a:pt x="15275" y="17379"/>
                    </a:cubicBezTo>
                    <a:cubicBezTo>
                      <a:pt x="15156" y="17379"/>
                      <a:pt x="15156" y="17379"/>
                      <a:pt x="15156" y="17379"/>
                    </a:cubicBezTo>
                    <a:cubicBezTo>
                      <a:pt x="15156" y="17503"/>
                      <a:pt x="15156" y="17503"/>
                      <a:pt x="15156" y="17503"/>
                    </a:cubicBezTo>
                    <a:cubicBezTo>
                      <a:pt x="15156" y="17503"/>
                      <a:pt x="15156" y="17503"/>
                      <a:pt x="15156" y="17503"/>
                    </a:cubicBezTo>
                    <a:cubicBezTo>
                      <a:pt x="15275" y="17503"/>
                      <a:pt x="15275" y="17503"/>
                      <a:pt x="15275" y="17503"/>
                    </a:cubicBezTo>
                    <a:cubicBezTo>
                      <a:pt x="15394" y="17379"/>
                      <a:pt x="15394" y="17379"/>
                      <a:pt x="15394" y="17379"/>
                    </a:cubicBezTo>
                    <a:cubicBezTo>
                      <a:pt x="15514" y="17503"/>
                      <a:pt x="15514" y="17503"/>
                      <a:pt x="15514" y="17503"/>
                    </a:cubicBezTo>
                    <a:cubicBezTo>
                      <a:pt x="15514" y="17503"/>
                      <a:pt x="15514" y="17503"/>
                      <a:pt x="15514" y="17503"/>
                    </a:cubicBezTo>
                    <a:cubicBezTo>
                      <a:pt x="15394" y="17503"/>
                      <a:pt x="15394" y="17503"/>
                      <a:pt x="15394" y="17503"/>
                    </a:cubicBezTo>
                    <a:cubicBezTo>
                      <a:pt x="15275" y="17628"/>
                      <a:pt x="15275" y="17628"/>
                      <a:pt x="15275" y="17628"/>
                    </a:cubicBezTo>
                    <a:cubicBezTo>
                      <a:pt x="15514" y="17752"/>
                      <a:pt x="15514" y="17752"/>
                      <a:pt x="15514" y="17752"/>
                    </a:cubicBezTo>
                    <a:cubicBezTo>
                      <a:pt x="15514" y="18000"/>
                      <a:pt x="15514" y="18000"/>
                      <a:pt x="15514" y="18000"/>
                    </a:cubicBezTo>
                    <a:cubicBezTo>
                      <a:pt x="15514" y="17876"/>
                      <a:pt x="15514" y="17876"/>
                      <a:pt x="15514" y="17876"/>
                    </a:cubicBezTo>
                    <a:cubicBezTo>
                      <a:pt x="15633" y="18000"/>
                      <a:pt x="15633" y="18000"/>
                      <a:pt x="15633" y="18000"/>
                    </a:cubicBezTo>
                    <a:cubicBezTo>
                      <a:pt x="15633" y="18000"/>
                      <a:pt x="15633" y="18000"/>
                      <a:pt x="15633" y="18000"/>
                    </a:cubicBezTo>
                    <a:cubicBezTo>
                      <a:pt x="15752" y="18124"/>
                      <a:pt x="15752" y="18124"/>
                      <a:pt x="15752" y="18124"/>
                    </a:cubicBezTo>
                    <a:cubicBezTo>
                      <a:pt x="15752" y="18000"/>
                      <a:pt x="15752" y="18000"/>
                      <a:pt x="15752" y="18000"/>
                    </a:cubicBezTo>
                    <a:cubicBezTo>
                      <a:pt x="15752" y="17876"/>
                      <a:pt x="15752" y="17876"/>
                      <a:pt x="15752" y="17876"/>
                    </a:cubicBezTo>
                    <a:cubicBezTo>
                      <a:pt x="15633" y="18000"/>
                      <a:pt x="15633" y="18000"/>
                      <a:pt x="15633" y="18000"/>
                    </a:cubicBezTo>
                    <a:cubicBezTo>
                      <a:pt x="15633" y="17876"/>
                      <a:pt x="15633" y="17876"/>
                      <a:pt x="15633" y="17876"/>
                    </a:cubicBezTo>
                    <a:cubicBezTo>
                      <a:pt x="15752" y="17876"/>
                      <a:pt x="15752" y="17876"/>
                      <a:pt x="15752" y="17876"/>
                    </a:cubicBezTo>
                    <a:cubicBezTo>
                      <a:pt x="15991" y="17876"/>
                      <a:pt x="15991" y="17876"/>
                      <a:pt x="15991" y="17876"/>
                    </a:cubicBezTo>
                    <a:cubicBezTo>
                      <a:pt x="15991" y="17876"/>
                      <a:pt x="15991" y="17876"/>
                      <a:pt x="15991" y="17876"/>
                    </a:cubicBezTo>
                    <a:cubicBezTo>
                      <a:pt x="16110" y="17876"/>
                      <a:pt x="16110" y="17876"/>
                      <a:pt x="16110" y="17876"/>
                    </a:cubicBezTo>
                    <a:cubicBezTo>
                      <a:pt x="16230" y="17628"/>
                      <a:pt x="16230" y="17628"/>
                      <a:pt x="16230" y="17628"/>
                    </a:cubicBezTo>
                    <a:cubicBezTo>
                      <a:pt x="16469" y="17503"/>
                      <a:pt x="16469" y="17503"/>
                      <a:pt x="16469" y="17503"/>
                    </a:cubicBezTo>
                    <a:cubicBezTo>
                      <a:pt x="16588" y="17379"/>
                      <a:pt x="16588" y="17379"/>
                      <a:pt x="16588" y="17379"/>
                    </a:cubicBezTo>
                    <a:cubicBezTo>
                      <a:pt x="16588" y="17379"/>
                      <a:pt x="16588" y="17379"/>
                      <a:pt x="16588" y="17379"/>
                    </a:cubicBezTo>
                    <a:cubicBezTo>
                      <a:pt x="16469" y="17379"/>
                      <a:pt x="16469" y="17379"/>
                      <a:pt x="16469" y="17379"/>
                    </a:cubicBezTo>
                    <a:cubicBezTo>
                      <a:pt x="16469" y="17379"/>
                      <a:pt x="16469" y="17379"/>
                      <a:pt x="16469" y="17379"/>
                    </a:cubicBezTo>
                    <a:cubicBezTo>
                      <a:pt x="16349" y="17379"/>
                      <a:pt x="16349" y="17379"/>
                      <a:pt x="16349" y="17379"/>
                    </a:cubicBezTo>
                    <a:cubicBezTo>
                      <a:pt x="16469" y="17379"/>
                      <a:pt x="16469" y="17379"/>
                      <a:pt x="16469" y="17379"/>
                    </a:cubicBezTo>
                    <a:cubicBezTo>
                      <a:pt x="16588" y="17379"/>
                      <a:pt x="16588" y="17379"/>
                      <a:pt x="16588" y="17379"/>
                    </a:cubicBezTo>
                    <a:cubicBezTo>
                      <a:pt x="16827" y="17255"/>
                      <a:pt x="16827" y="17255"/>
                      <a:pt x="16827" y="17255"/>
                    </a:cubicBezTo>
                    <a:cubicBezTo>
                      <a:pt x="17304" y="17255"/>
                      <a:pt x="17304" y="17255"/>
                      <a:pt x="17304" y="17255"/>
                    </a:cubicBezTo>
                    <a:cubicBezTo>
                      <a:pt x="17543" y="17255"/>
                      <a:pt x="17543" y="17255"/>
                      <a:pt x="17543" y="17255"/>
                    </a:cubicBezTo>
                    <a:cubicBezTo>
                      <a:pt x="17662" y="17131"/>
                      <a:pt x="17662" y="17131"/>
                      <a:pt x="17662" y="17131"/>
                    </a:cubicBezTo>
                    <a:cubicBezTo>
                      <a:pt x="17662" y="17131"/>
                      <a:pt x="17662" y="17131"/>
                      <a:pt x="17662" y="17131"/>
                    </a:cubicBezTo>
                    <a:cubicBezTo>
                      <a:pt x="17781" y="17131"/>
                      <a:pt x="17781" y="17131"/>
                      <a:pt x="17781" y="17131"/>
                    </a:cubicBezTo>
                    <a:cubicBezTo>
                      <a:pt x="17901" y="17007"/>
                      <a:pt x="17901" y="17007"/>
                      <a:pt x="17901" y="17007"/>
                    </a:cubicBezTo>
                    <a:cubicBezTo>
                      <a:pt x="18020" y="16883"/>
                      <a:pt x="18020" y="16883"/>
                      <a:pt x="18020" y="16883"/>
                    </a:cubicBezTo>
                    <a:cubicBezTo>
                      <a:pt x="18020" y="16634"/>
                      <a:pt x="18020" y="16634"/>
                      <a:pt x="18020" y="16634"/>
                    </a:cubicBezTo>
                    <a:cubicBezTo>
                      <a:pt x="17901" y="16510"/>
                      <a:pt x="17901" y="16510"/>
                      <a:pt x="17901" y="16510"/>
                    </a:cubicBezTo>
                    <a:cubicBezTo>
                      <a:pt x="18139" y="16386"/>
                      <a:pt x="18139" y="16386"/>
                      <a:pt x="18139" y="16386"/>
                    </a:cubicBezTo>
                    <a:cubicBezTo>
                      <a:pt x="18139" y="16138"/>
                      <a:pt x="18139" y="16138"/>
                      <a:pt x="18139" y="16138"/>
                    </a:cubicBezTo>
                    <a:cubicBezTo>
                      <a:pt x="18259" y="16014"/>
                      <a:pt x="18259" y="16014"/>
                      <a:pt x="18259" y="16014"/>
                    </a:cubicBezTo>
                    <a:cubicBezTo>
                      <a:pt x="18259" y="15766"/>
                      <a:pt x="18259" y="15766"/>
                      <a:pt x="18259" y="15766"/>
                    </a:cubicBezTo>
                    <a:cubicBezTo>
                      <a:pt x="18378" y="15766"/>
                      <a:pt x="18378" y="15766"/>
                      <a:pt x="18378" y="15766"/>
                    </a:cubicBezTo>
                    <a:cubicBezTo>
                      <a:pt x="18378" y="15641"/>
                      <a:pt x="18378" y="15641"/>
                      <a:pt x="18378" y="15641"/>
                    </a:cubicBezTo>
                    <a:cubicBezTo>
                      <a:pt x="18617" y="15269"/>
                      <a:pt x="18617" y="15269"/>
                      <a:pt x="18617" y="15269"/>
                    </a:cubicBezTo>
                    <a:cubicBezTo>
                      <a:pt x="18736" y="15269"/>
                      <a:pt x="18736" y="15269"/>
                      <a:pt x="18736" y="15269"/>
                    </a:cubicBezTo>
                    <a:cubicBezTo>
                      <a:pt x="18855" y="15021"/>
                      <a:pt x="18855" y="15021"/>
                      <a:pt x="18855" y="15021"/>
                    </a:cubicBezTo>
                    <a:cubicBezTo>
                      <a:pt x="18975" y="14897"/>
                      <a:pt x="18975" y="14897"/>
                      <a:pt x="18975" y="14897"/>
                    </a:cubicBezTo>
                    <a:cubicBezTo>
                      <a:pt x="18975" y="14648"/>
                      <a:pt x="18975" y="14648"/>
                      <a:pt x="18975" y="14648"/>
                    </a:cubicBezTo>
                    <a:cubicBezTo>
                      <a:pt x="19213" y="14524"/>
                      <a:pt x="19213" y="14524"/>
                      <a:pt x="19213" y="14524"/>
                    </a:cubicBezTo>
                    <a:cubicBezTo>
                      <a:pt x="19094" y="14400"/>
                      <a:pt x="19094" y="14400"/>
                      <a:pt x="19094" y="14400"/>
                    </a:cubicBezTo>
                    <a:cubicBezTo>
                      <a:pt x="19213" y="14400"/>
                      <a:pt x="19213" y="14400"/>
                      <a:pt x="19213" y="14400"/>
                    </a:cubicBezTo>
                    <a:cubicBezTo>
                      <a:pt x="19333" y="14276"/>
                      <a:pt x="19333" y="14276"/>
                      <a:pt x="19333" y="14276"/>
                    </a:cubicBezTo>
                    <a:cubicBezTo>
                      <a:pt x="19213" y="14152"/>
                      <a:pt x="19213" y="14152"/>
                      <a:pt x="19213" y="14152"/>
                    </a:cubicBezTo>
                    <a:cubicBezTo>
                      <a:pt x="19452" y="14028"/>
                      <a:pt x="19452" y="14028"/>
                      <a:pt x="19452" y="14028"/>
                    </a:cubicBezTo>
                    <a:cubicBezTo>
                      <a:pt x="19571" y="13903"/>
                      <a:pt x="19571" y="13903"/>
                      <a:pt x="19571" y="13903"/>
                    </a:cubicBezTo>
                    <a:cubicBezTo>
                      <a:pt x="19571" y="13903"/>
                      <a:pt x="19571" y="13903"/>
                      <a:pt x="19571" y="13903"/>
                    </a:cubicBezTo>
                    <a:cubicBezTo>
                      <a:pt x="19691" y="13655"/>
                      <a:pt x="19691" y="13655"/>
                      <a:pt x="19691" y="13655"/>
                    </a:cubicBezTo>
                    <a:cubicBezTo>
                      <a:pt x="19810" y="13655"/>
                      <a:pt x="19810" y="13655"/>
                      <a:pt x="19810" y="13655"/>
                    </a:cubicBezTo>
                    <a:cubicBezTo>
                      <a:pt x="19929" y="13655"/>
                      <a:pt x="19929" y="13655"/>
                      <a:pt x="19929" y="13655"/>
                    </a:cubicBezTo>
                    <a:cubicBezTo>
                      <a:pt x="19810" y="13655"/>
                      <a:pt x="19810" y="13655"/>
                      <a:pt x="19810" y="13655"/>
                    </a:cubicBezTo>
                    <a:cubicBezTo>
                      <a:pt x="19810" y="13531"/>
                      <a:pt x="19810" y="13531"/>
                      <a:pt x="19810" y="13531"/>
                    </a:cubicBezTo>
                    <a:cubicBezTo>
                      <a:pt x="20049" y="13531"/>
                      <a:pt x="20049" y="13531"/>
                      <a:pt x="20049" y="13531"/>
                    </a:cubicBezTo>
                    <a:cubicBezTo>
                      <a:pt x="20168" y="13407"/>
                      <a:pt x="20168" y="13407"/>
                      <a:pt x="20168" y="13407"/>
                    </a:cubicBezTo>
                    <a:cubicBezTo>
                      <a:pt x="20168" y="13283"/>
                      <a:pt x="20168" y="13283"/>
                      <a:pt x="20168" y="13283"/>
                    </a:cubicBezTo>
                    <a:cubicBezTo>
                      <a:pt x="20168" y="13283"/>
                      <a:pt x="20168" y="13283"/>
                      <a:pt x="20168" y="13283"/>
                    </a:cubicBezTo>
                    <a:cubicBezTo>
                      <a:pt x="20168" y="13159"/>
                      <a:pt x="20168" y="13159"/>
                      <a:pt x="20168" y="13159"/>
                    </a:cubicBezTo>
                    <a:cubicBezTo>
                      <a:pt x="20407" y="13034"/>
                      <a:pt x="20407" y="13034"/>
                      <a:pt x="20407" y="13034"/>
                    </a:cubicBezTo>
                    <a:cubicBezTo>
                      <a:pt x="20407" y="12910"/>
                      <a:pt x="20407" y="12910"/>
                      <a:pt x="20407" y="12910"/>
                    </a:cubicBezTo>
                    <a:cubicBezTo>
                      <a:pt x="20526" y="12910"/>
                      <a:pt x="20526" y="12910"/>
                      <a:pt x="20526" y="12910"/>
                    </a:cubicBezTo>
                    <a:cubicBezTo>
                      <a:pt x="20645" y="12662"/>
                      <a:pt x="20645" y="12662"/>
                      <a:pt x="20645" y="12662"/>
                    </a:cubicBezTo>
                    <a:cubicBezTo>
                      <a:pt x="20645" y="12662"/>
                      <a:pt x="20645" y="12662"/>
                      <a:pt x="20645" y="12662"/>
                    </a:cubicBezTo>
                    <a:cubicBezTo>
                      <a:pt x="20645" y="12414"/>
                      <a:pt x="20645" y="12414"/>
                      <a:pt x="20645" y="12414"/>
                    </a:cubicBezTo>
                    <a:cubicBezTo>
                      <a:pt x="20645" y="12414"/>
                      <a:pt x="20645" y="12414"/>
                      <a:pt x="20645" y="12414"/>
                    </a:cubicBezTo>
                    <a:cubicBezTo>
                      <a:pt x="20645" y="12290"/>
                      <a:pt x="20645" y="12290"/>
                      <a:pt x="20645" y="12290"/>
                    </a:cubicBezTo>
                    <a:cubicBezTo>
                      <a:pt x="20765" y="12041"/>
                      <a:pt x="20765" y="12041"/>
                      <a:pt x="20765" y="12041"/>
                    </a:cubicBezTo>
                    <a:cubicBezTo>
                      <a:pt x="20765" y="11793"/>
                      <a:pt x="20765" y="11793"/>
                      <a:pt x="20765" y="11793"/>
                    </a:cubicBezTo>
                    <a:cubicBezTo>
                      <a:pt x="21003" y="11545"/>
                      <a:pt x="21003" y="11545"/>
                      <a:pt x="21003" y="11545"/>
                    </a:cubicBezTo>
                    <a:cubicBezTo>
                      <a:pt x="21003" y="11421"/>
                      <a:pt x="21003" y="11421"/>
                      <a:pt x="21003" y="11421"/>
                    </a:cubicBezTo>
                    <a:cubicBezTo>
                      <a:pt x="21123" y="11172"/>
                      <a:pt x="21123" y="11172"/>
                      <a:pt x="21123" y="11172"/>
                    </a:cubicBezTo>
                    <a:cubicBezTo>
                      <a:pt x="21242" y="11048"/>
                      <a:pt x="21242" y="11048"/>
                      <a:pt x="21242" y="11048"/>
                    </a:cubicBezTo>
                    <a:cubicBezTo>
                      <a:pt x="21242" y="10924"/>
                      <a:pt x="21242" y="10924"/>
                      <a:pt x="21242" y="10924"/>
                    </a:cubicBezTo>
                    <a:cubicBezTo>
                      <a:pt x="21242" y="10800"/>
                      <a:pt x="21242" y="10800"/>
                      <a:pt x="21242" y="10800"/>
                    </a:cubicBezTo>
                    <a:cubicBezTo>
                      <a:pt x="21361" y="10676"/>
                      <a:pt x="21361" y="10676"/>
                      <a:pt x="21361" y="10676"/>
                    </a:cubicBezTo>
                    <a:cubicBezTo>
                      <a:pt x="21242" y="10428"/>
                      <a:pt x="21242" y="10428"/>
                      <a:pt x="21242" y="10428"/>
                    </a:cubicBezTo>
                    <a:cubicBezTo>
                      <a:pt x="21242" y="10303"/>
                      <a:pt x="21242" y="10303"/>
                      <a:pt x="21242" y="10303"/>
                    </a:cubicBezTo>
                    <a:cubicBezTo>
                      <a:pt x="21242" y="10179"/>
                      <a:pt x="21242" y="10179"/>
                      <a:pt x="21242" y="10179"/>
                    </a:cubicBezTo>
                    <a:cubicBezTo>
                      <a:pt x="21123" y="10055"/>
                      <a:pt x="21123" y="10055"/>
                      <a:pt x="21123" y="10055"/>
                    </a:cubicBezTo>
                    <a:cubicBezTo>
                      <a:pt x="21123" y="9931"/>
                      <a:pt x="21123" y="9931"/>
                      <a:pt x="21123" y="9931"/>
                    </a:cubicBezTo>
                    <a:cubicBezTo>
                      <a:pt x="21242" y="9931"/>
                      <a:pt x="21242" y="9931"/>
                      <a:pt x="21242" y="9931"/>
                    </a:cubicBezTo>
                    <a:cubicBezTo>
                      <a:pt x="21242" y="9807"/>
                      <a:pt x="21242" y="9807"/>
                      <a:pt x="21242" y="9807"/>
                    </a:cubicBezTo>
                    <a:cubicBezTo>
                      <a:pt x="21242" y="9683"/>
                      <a:pt x="21242" y="9683"/>
                      <a:pt x="21242" y="9683"/>
                    </a:cubicBezTo>
                    <a:cubicBezTo>
                      <a:pt x="21242" y="9559"/>
                      <a:pt x="21242" y="9559"/>
                      <a:pt x="21242" y="9559"/>
                    </a:cubicBezTo>
                    <a:cubicBezTo>
                      <a:pt x="21242" y="9310"/>
                      <a:pt x="21242" y="9310"/>
                      <a:pt x="21242" y="9310"/>
                    </a:cubicBezTo>
                    <a:cubicBezTo>
                      <a:pt x="21361" y="9186"/>
                      <a:pt x="21361" y="9186"/>
                      <a:pt x="21361" y="9186"/>
                    </a:cubicBezTo>
                    <a:cubicBezTo>
                      <a:pt x="21242" y="9186"/>
                      <a:pt x="21242" y="9186"/>
                      <a:pt x="21242" y="9186"/>
                    </a:cubicBezTo>
                    <a:cubicBezTo>
                      <a:pt x="21242" y="9062"/>
                      <a:pt x="21242" y="9062"/>
                      <a:pt x="21242" y="9062"/>
                    </a:cubicBezTo>
                    <a:cubicBezTo>
                      <a:pt x="21242" y="8814"/>
                      <a:pt x="21242" y="8814"/>
                      <a:pt x="21242" y="8814"/>
                    </a:cubicBezTo>
                    <a:cubicBezTo>
                      <a:pt x="21242" y="8814"/>
                      <a:pt x="21242" y="8814"/>
                      <a:pt x="21242" y="8814"/>
                    </a:cubicBezTo>
                    <a:cubicBezTo>
                      <a:pt x="21242" y="8690"/>
                      <a:pt x="21242" y="8690"/>
                      <a:pt x="21242" y="8690"/>
                    </a:cubicBezTo>
                    <a:cubicBezTo>
                      <a:pt x="21123" y="8690"/>
                      <a:pt x="21123" y="8690"/>
                      <a:pt x="21123" y="8690"/>
                    </a:cubicBezTo>
                    <a:cubicBezTo>
                      <a:pt x="21123" y="8566"/>
                      <a:pt x="21123" y="8566"/>
                      <a:pt x="21123" y="8566"/>
                    </a:cubicBezTo>
                    <a:cubicBezTo>
                      <a:pt x="21123" y="8441"/>
                      <a:pt x="21123" y="8441"/>
                      <a:pt x="21123" y="8441"/>
                    </a:cubicBezTo>
                    <a:cubicBezTo>
                      <a:pt x="21003" y="8441"/>
                      <a:pt x="21003" y="8441"/>
                      <a:pt x="21003" y="8441"/>
                    </a:cubicBezTo>
                    <a:cubicBezTo>
                      <a:pt x="20884" y="8193"/>
                      <a:pt x="20884" y="8193"/>
                      <a:pt x="20884" y="8193"/>
                    </a:cubicBezTo>
                    <a:cubicBezTo>
                      <a:pt x="20884" y="8069"/>
                      <a:pt x="20884" y="8069"/>
                      <a:pt x="20884" y="8069"/>
                    </a:cubicBezTo>
                    <a:cubicBezTo>
                      <a:pt x="20884" y="7945"/>
                      <a:pt x="20884" y="7945"/>
                      <a:pt x="20884" y="7945"/>
                    </a:cubicBezTo>
                    <a:cubicBezTo>
                      <a:pt x="20765" y="7945"/>
                      <a:pt x="20765" y="7945"/>
                      <a:pt x="20765" y="7945"/>
                    </a:cubicBezTo>
                    <a:cubicBezTo>
                      <a:pt x="20645" y="8069"/>
                      <a:pt x="20645" y="8069"/>
                      <a:pt x="20645" y="8069"/>
                    </a:cubicBezTo>
                    <a:cubicBezTo>
                      <a:pt x="20645" y="7945"/>
                      <a:pt x="20645" y="7945"/>
                      <a:pt x="20645" y="7945"/>
                    </a:cubicBezTo>
                    <a:cubicBezTo>
                      <a:pt x="20645" y="7821"/>
                      <a:pt x="20645" y="7821"/>
                      <a:pt x="20645" y="7821"/>
                    </a:cubicBezTo>
                    <a:cubicBezTo>
                      <a:pt x="20526" y="7821"/>
                      <a:pt x="20526" y="7821"/>
                      <a:pt x="20526" y="7821"/>
                    </a:cubicBezTo>
                    <a:cubicBezTo>
                      <a:pt x="20526" y="7697"/>
                      <a:pt x="20526" y="7697"/>
                      <a:pt x="20526" y="7697"/>
                    </a:cubicBezTo>
                    <a:cubicBezTo>
                      <a:pt x="20407" y="7572"/>
                      <a:pt x="20407" y="7572"/>
                      <a:pt x="20407" y="7572"/>
                    </a:cubicBezTo>
                    <a:cubicBezTo>
                      <a:pt x="20287" y="7572"/>
                      <a:pt x="20287" y="7572"/>
                      <a:pt x="20287" y="7572"/>
                    </a:cubicBezTo>
                    <a:cubicBezTo>
                      <a:pt x="20407" y="7448"/>
                      <a:pt x="20407" y="7448"/>
                      <a:pt x="20407" y="7448"/>
                    </a:cubicBezTo>
                    <a:cubicBezTo>
                      <a:pt x="20287" y="7324"/>
                      <a:pt x="20287" y="7324"/>
                      <a:pt x="20287" y="7324"/>
                    </a:cubicBezTo>
                    <a:cubicBezTo>
                      <a:pt x="20407" y="7200"/>
                      <a:pt x="20407" y="7200"/>
                      <a:pt x="20407" y="7200"/>
                    </a:cubicBezTo>
                    <a:cubicBezTo>
                      <a:pt x="20407" y="7076"/>
                      <a:pt x="20407" y="7076"/>
                      <a:pt x="20407" y="7076"/>
                    </a:cubicBezTo>
                    <a:cubicBezTo>
                      <a:pt x="20407" y="7076"/>
                      <a:pt x="20407" y="7076"/>
                      <a:pt x="20407" y="7076"/>
                    </a:cubicBezTo>
                    <a:cubicBezTo>
                      <a:pt x="20407" y="6952"/>
                      <a:pt x="20407" y="6952"/>
                      <a:pt x="20407" y="6952"/>
                    </a:cubicBezTo>
                    <a:cubicBezTo>
                      <a:pt x="20287" y="6952"/>
                      <a:pt x="20287" y="6952"/>
                      <a:pt x="20287" y="6952"/>
                    </a:cubicBezTo>
                    <a:cubicBezTo>
                      <a:pt x="20287" y="6952"/>
                      <a:pt x="20287" y="6952"/>
                      <a:pt x="20287" y="6952"/>
                    </a:cubicBezTo>
                    <a:cubicBezTo>
                      <a:pt x="20287" y="6952"/>
                      <a:pt x="20287" y="6952"/>
                      <a:pt x="20287" y="6952"/>
                    </a:cubicBezTo>
                    <a:cubicBezTo>
                      <a:pt x="20287" y="7076"/>
                      <a:pt x="20287" y="7076"/>
                      <a:pt x="20287" y="7076"/>
                    </a:cubicBezTo>
                    <a:cubicBezTo>
                      <a:pt x="20049" y="6828"/>
                      <a:pt x="20049" y="6828"/>
                      <a:pt x="20049" y="6828"/>
                    </a:cubicBezTo>
                    <a:cubicBezTo>
                      <a:pt x="20049" y="6703"/>
                      <a:pt x="20049" y="6703"/>
                      <a:pt x="20049" y="6703"/>
                    </a:cubicBezTo>
                    <a:cubicBezTo>
                      <a:pt x="19929" y="6703"/>
                      <a:pt x="19929" y="6703"/>
                      <a:pt x="19929" y="6703"/>
                    </a:cubicBezTo>
                    <a:cubicBezTo>
                      <a:pt x="19929" y="6828"/>
                      <a:pt x="19929" y="6828"/>
                      <a:pt x="19929" y="6828"/>
                    </a:cubicBezTo>
                    <a:cubicBezTo>
                      <a:pt x="19929" y="6952"/>
                      <a:pt x="19929" y="6952"/>
                      <a:pt x="19929" y="6952"/>
                    </a:cubicBezTo>
                    <a:cubicBezTo>
                      <a:pt x="20049" y="7076"/>
                      <a:pt x="20049" y="7076"/>
                      <a:pt x="20049" y="7076"/>
                    </a:cubicBezTo>
                    <a:cubicBezTo>
                      <a:pt x="19929" y="6952"/>
                      <a:pt x="19929" y="6952"/>
                      <a:pt x="19929" y="6952"/>
                    </a:cubicBezTo>
                    <a:cubicBezTo>
                      <a:pt x="19810" y="6952"/>
                      <a:pt x="19810" y="6952"/>
                      <a:pt x="19810" y="6952"/>
                    </a:cubicBezTo>
                    <a:cubicBezTo>
                      <a:pt x="19810" y="6828"/>
                      <a:pt x="19810" y="6828"/>
                      <a:pt x="19810" y="6828"/>
                    </a:cubicBezTo>
                    <a:cubicBezTo>
                      <a:pt x="19810" y="6828"/>
                      <a:pt x="19810" y="6828"/>
                      <a:pt x="19810" y="6828"/>
                    </a:cubicBezTo>
                    <a:cubicBezTo>
                      <a:pt x="19810" y="6579"/>
                      <a:pt x="19810" y="6579"/>
                      <a:pt x="19810" y="6579"/>
                    </a:cubicBezTo>
                    <a:cubicBezTo>
                      <a:pt x="19810" y="6455"/>
                      <a:pt x="19810" y="6455"/>
                      <a:pt x="19810" y="6455"/>
                    </a:cubicBezTo>
                    <a:cubicBezTo>
                      <a:pt x="19810" y="6455"/>
                      <a:pt x="19810" y="6455"/>
                      <a:pt x="19810" y="6455"/>
                    </a:cubicBezTo>
                    <a:cubicBezTo>
                      <a:pt x="19691" y="6331"/>
                      <a:pt x="19691" y="6331"/>
                      <a:pt x="19691" y="6331"/>
                    </a:cubicBezTo>
                    <a:cubicBezTo>
                      <a:pt x="19691" y="6331"/>
                      <a:pt x="19691" y="6331"/>
                      <a:pt x="19691" y="6331"/>
                    </a:cubicBezTo>
                    <a:cubicBezTo>
                      <a:pt x="19691" y="6207"/>
                      <a:pt x="19691" y="6207"/>
                      <a:pt x="19691" y="6207"/>
                    </a:cubicBezTo>
                    <a:cubicBezTo>
                      <a:pt x="19691" y="6083"/>
                      <a:pt x="19691" y="6083"/>
                      <a:pt x="19691" y="6083"/>
                    </a:cubicBezTo>
                    <a:cubicBezTo>
                      <a:pt x="19571" y="5959"/>
                      <a:pt x="19571" y="5959"/>
                      <a:pt x="19571" y="5959"/>
                    </a:cubicBezTo>
                    <a:cubicBezTo>
                      <a:pt x="19452" y="5959"/>
                      <a:pt x="19452" y="5959"/>
                      <a:pt x="19452" y="5959"/>
                    </a:cubicBezTo>
                    <a:cubicBezTo>
                      <a:pt x="19452" y="5834"/>
                      <a:pt x="19452" y="5834"/>
                      <a:pt x="19452" y="5834"/>
                    </a:cubicBezTo>
                    <a:cubicBezTo>
                      <a:pt x="19571" y="5834"/>
                      <a:pt x="19571" y="5834"/>
                      <a:pt x="19571" y="5834"/>
                    </a:cubicBezTo>
                    <a:cubicBezTo>
                      <a:pt x="19571" y="5710"/>
                      <a:pt x="19571" y="5710"/>
                      <a:pt x="19571" y="5710"/>
                    </a:cubicBezTo>
                    <a:cubicBezTo>
                      <a:pt x="19452" y="5586"/>
                      <a:pt x="19452" y="5586"/>
                      <a:pt x="19452" y="5586"/>
                    </a:cubicBezTo>
                    <a:cubicBezTo>
                      <a:pt x="19452" y="5586"/>
                      <a:pt x="19452" y="5586"/>
                      <a:pt x="19452" y="5586"/>
                    </a:cubicBezTo>
                    <a:cubicBezTo>
                      <a:pt x="19333" y="5586"/>
                      <a:pt x="19333" y="5586"/>
                      <a:pt x="19333" y="5586"/>
                    </a:cubicBezTo>
                    <a:cubicBezTo>
                      <a:pt x="19213" y="5462"/>
                      <a:pt x="19213" y="5462"/>
                      <a:pt x="19213" y="5462"/>
                    </a:cubicBezTo>
                    <a:cubicBezTo>
                      <a:pt x="19094" y="5462"/>
                      <a:pt x="19094" y="5462"/>
                      <a:pt x="19094" y="5462"/>
                    </a:cubicBezTo>
                    <a:cubicBezTo>
                      <a:pt x="19094" y="5338"/>
                      <a:pt x="19094" y="5338"/>
                      <a:pt x="19094" y="5338"/>
                    </a:cubicBezTo>
                    <a:cubicBezTo>
                      <a:pt x="18975" y="5462"/>
                      <a:pt x="18975" y="5462"/>
                      <a:pt x="18975" y="5462"/>
                    </a:cubicBezTo>
                    <a:cubicBezTo>
                      <a:pt x="18975" y="5338"/>
                      <a:pt x="18975" y="5338"/>
                      <a:pt x="18975" y="5338"/>
                    </a:cubicBezTo>
                    <a:cubicBezTo>
                      <a:pt x="18855" y="5338"/>
                      <a:pt x="18855" y="5338"/>
                      <a:pt x="18855" y="5338"/>
                    </a:cubicBezTo>
                    <a:cubicBezTo>
                      <a:pt x="18736" y="5338"/>
                      <a:pt x="18736" y="5338"/>
                      <a:pt x="18736" y="5338"/>
                    </a:cubicBezTo>
                    <a:cubicBezTo>
                      <a:pt x="18855" y="5338"/>
                      <a:pt x="18855" y="5338"/>
                      <a:pt x="18855" y="5338"/>
                    </a:cubicBezTo>
                    <a:cubicBezTo>
                      <a:pt x="18975" y="5214"/>
                      <a:pt x="18975" y="5214"/>
                      <a:pt x="18975" y="5214"/>
                    </a:cubicBezTo>
                    <a:cubicBezTo>
                      <a:pt x="18975" y="5214"/>
                      <a:pt x="18975" y="5214"/>
                      <a:pt x="18975" y="5214"/>
                    </a:cubicBezTo>
                    <a:cubicBezTo>
                      <a:pt x="18855" y="5090"/>
                      <a:pt x="18855" y="5090"/>
                      <a:pt x="18855" y="5090"/>
                    </a:cubicBezTo>
                    <a:cubicBezTo>
                      <a:pt x="18736" y="5214"/>
                      <a:pt x="18736" y="5214"/>
                      <a:pt x="18736" y="5214"/>
                    </a:cubicBezTo>
                    <a:cubicBezTo>
                      <a:pt x="18736" y="5090"/>
                      <a:pt x="18736" y="5090"/>
                      <a:pt x="18736" y="5090"/>
                    </a:cubicBezTo>
                    <a:cubicBezTo>
                      <a:pt x="18617" y="5090"/>
                      <a:pt x="18617" y="5090"/>
                      <a:pt x="18617" y="5090"/>
                    </a:cubicBezTo>
                    <a:cubicBezTo>
                      <a:pt x="18617" y="5090"/>
                      <a:pt x="18617" y="5090"/>
                      <a:pt x="18617" y="5090"/>
                    </a:cubicBezTo>
                    <a:cubicBezTo>
                      <a:pt x="18378" y="4966"/>
                      <a:pt x="18378" y="4966"/>
                      <a:pt x="18378" y="4966"/>
                    </a:cubicBezTo>
                    <a:cubicBezTo>
                      <a:pt x="18259" y="4841"/>
                      <a:pt x="18259" y="4841"/>
                      <a:pt x="18259" y="4841"/>
                    </a:cubicBezTo>
                    <a:cubicBezTo>
                      <a:pt x="18259" y="4593"/>
                      <a:pt x="18259" y="4593"/>
                      <a:pt x="18259" y="4593"/>
                    </a:cubicBezTo>
                    <a:cubicBezTo>
                      <a:pt x="18259" y="4469"/>
                      <a:pt x="18259" y="4469"/>
                      <a:pt x="18259" y="4469"/>
                    </a:cubicBezTo>
                    <a:cubicBezTo>
                      <a:pt x="18259" y="4345"/>
                      <a:pt x="18259" y="4345"/>
                      <a:pt x="18259" y="4345"/>
                    </a:cubicBezTo>
                    <a:cubicBezTo>
                      <a:pt x="18259" y="4345"/>
                      <a:pt x="18259" y="4345"/>
                      <a:pt x="18259" y="4345"/>
                    </a:cubicBezTo>
                    <a:cubicBezTo>
                      <a:pt x="18259" y="4221"/>
                      <a:pt x="18259" y="4221"/>
                      <a:pt x="18259" y="4221"/>
                    </a:cubicBezTo>
                    <a:cubicBezTo>
                      <a:pt x="18259" y="3972"/>
                      <a:pt x="18259" y="3972"/>
                      <a:pt x="18259" y="3972"/>
                    </a:cubicBezTo>
                    <a:cubicBezTo>
                      <a:pt x="18139" y="3848"/>
                      <a:pt x="18139" y="3848"/>
                      <a:pt x="18139" y="3848"/>
                    </a:cubicBezTo>
                    <a:cubicBezTo>
                      <a:pt x="18259" y="3724"/>
                      <a:pt x="18259" y="3724"/>
                      <a:pt x="18259" y="3724"/>
                    </a:cubicBezTo>
                    <a:cubicBezTo>
                      <a:pt x="18139" y="3724"/>
                      <a:pt x="18139" y="3724"/>
                      <a:pt x="18139" y="3724"/>
                    </a:cubicBezTo>
                    <a:cubicBezTo>
                      <a:pt x="18139" y="3724"/>
                      <a:pt x="18139" y="3724"/>
                      <a:pt x="18139" y="3724"/>
                    </a:cubicBezTo>
                    <a:cubicBezTo>
                      <a:pt x="18020" y="3476"/>
                      <a:pt x="18020" y="3476"/>
                      <a:pt x="18020" y="3476"/>
                    </a:cubicBezTo>
                    <a:cubicBezTo>
                      <a:pt x="18020" y="3228"/>
                      <a:pt x="18020" y="3228"/>
                      <a:pt x="18020" y="3228"/>
                    </a:cubicBezTo>
                    <a:cubicBezTo>
                      <a:pt x="18020" y="3228"/>
                      <a:pt x="18020" y="3228"/>
                      <a:pt x="18020" y="3228"/>
                    </a:cubicBezTo>
                    <a:cubicBezTo>
                      <a:pt x="18020" y="3228"/>
                      <a:pt x="18020" y="3228"/>
                      <a:pt x="18020" y="3228"/>
                    </a:cubicBezTo>
                    <a:cubicBezTo>
                      <a:pt x="18020" y="3103"/>
                      <a:pt x="18020" y="3103"/>
                      <a:pt x="18020" y="3103"/>
                    </a:cubicBezTo>
                    <a:cubicBezTo>
                      <a:pt x="18020" y="2855"/>
                      <a:pt x="18020" y="2855"/>
                      <a:pt x="18020" y="2855"/>
                    </a:cubicBezTo>
                    <a:cubicBezTo>
                      <a:pt x="18020" y="2731"/>
                      <a:pt x="18020" y="2731"/>
                      <a:pt x="18020" y="2731"/>
                    </a:cubicBezTo>
                    <a:cubicBezTo>
                      <a:pt x="18020" y="2607"/>
                      <a:pt x="18020" y="2607"/>
                      <a:pt x="18020" y="2607"/>
                    </a:cubicBezTo>
                    <a:cubicBezTo>
                      <a:pt x="18020" y="2607"/>
                      <a:pt x="18020" y="2607"/>
                      <a:pt x="18020" y="2607"/>
                    </a:cubicBezTo>
                    <a:cubicBezTo>
                      <a:pt x="18020" y="2483"/>
                      <a:pt x="18020" y="2483"/>
                      <a:pt x="18020" y="2483"/>
                    </a:cubicBezTo>
                    <a:cubicBezTo>
                      <a:pt x="17781" y="2359"/>
                      <a:pt x="17781" y="2359"/>
                      <a:pt x="17781" y="2359"/>
                    </a:cubicBezTo>
                    <a:cubicBezTo>
                      <a:pt x="17662" y="2359"/>
                      <a:pt x="17662" y="2359"/>
                      <a:pt x="17662" y="2359"/>
                    </a:cubicBezTo>
                    <a:cubicBezTo>
                      <a:pt x="17781" y="2234"/>
                      <a:pt x="17781" y="2234"/>
                      <a:pt x="17781" y="2234"/>
                    </a:cubicBezTo>
                    <a:cubicBezTo>
                      <a:pt x="17662" y="2110"/>
                      <a:pt x="17662" y="2110"/>
                      <a:pt x="17662" y="2110"/>
                    </a:cubicBezTo>
                    <a:cubicBezTo>
                      <a:pt x="17543" y="2234"/>
                      <a:pt x="17543" y="2234"/>
                      <a:pt x="17543" y="2234"/>
                    </a:cubicBezTo>
                    <a:cubicBezTo>
                      <a:pt x="17423" y="2234"/>
                      <a:pt x="17423" y="2234"/>
                      <a:pt x="17423" y="2234"/>
                    </a:cubicBezTo>
                    <a:cubicBezTo>
                      <a:pt x="17423" y="2234"/>
                      <a:pt x="17423" y="2234"/>
                      <a:pt x="17423" y="2234"/>
                    </a:cubicBezTo>
                    <a:cubicBezTo>
                      <a:pt x="17304" y="2359"/>
                      <a:pt x="17304" y="2359"/>
                      <a:pt x="17304" y="2359"/>
                    </a:cubicBezTo>
                    <a:cubicBezTo>
                      <a:pt x="17185" y="2110"/>
                      <a:pt x="17185" y="2110"/>
                      <a:pt x="17185" y="2110"/>
                    </a:cubicBezTo>
                    <a:cubicBezTo>
                      <a:pt x="17185" y="2110"/>
                      <a:pt x="17185" y="2110"/>
                      <a:pt x="17185" y="2110"/>
                    </a:cubicBezTo>
                    <a:cubicBezTo>
                      <a:pt x="17185" y="1862"/>
                      <a:pt x="17185" y="1862"/>
                      <a:pt x="17185" y="1862"/>
                    </a:cubicBezTo>
                    <a:cubicBezTo>
                      <a:pt x="17185" y="1738"/>
                      <a:pt x="17185" y="1738"/>
                      <a:pt x="17185" y="1738"/>
                    </a:cubicBezTo>
                    <a:cubicBezTo>
                      <a:pt x="17185" y="1490"/>
                      <a:pt x="17185" y="1490"/>
                      <a:pt x="17185" y="1490"/>
                    </a:cubicBezTo>
                    <a:cubicBezTo>
                      <a:pt x="17185" y="1490"/>
                      <a:pt x="17185" y="1490"/>
                      <a:pt x="17185" y="1490"/>
                    </a:cubicBezTo>
                    <a:cubicBezTo>
                      <a:pt x="17065" y="1490"/>
                      <a:pt x="17065" y="1490"/>
                      <a:pt x="17065" y="1490"/>
                    </a:cubicBezTo>
                    <a:cubicBezTo>
                      <a:pt x="17185" y="1366"/>
                      <a:pt x="17185" y="1366"/>
                      <a:pt x="17185" y="1366"/>
                    </a:cubicBezTo>
                    <a:cubicBezTo>
                      <a:pt x="17065" y="1241"/>
                      <a:pt x="17065" y="1241"/>
                      <a:pt x="17065" y="1241"/>
                    </a:cubicBezTo>
                    <a:cubicBezTo>
                      <a:pt x="17065" y="1117"/>
                      <a:pt x="17065" y="1117"/>
                      <a:pt x="17065" y="1117"/>
                    </a:cubicBezTo>
                    <a:cubicBezTo>
                      <a:pt x="16946" y="1117"/>
                      <a:pt x="16946" y="1117"/>
                      <a:pt x="16946" y="1117"/>
                    </a:cubicBezTo>
                    <a:cubicBezTo>
                      <a:pt x="16946" y="993"/>
                      <a:pt x="16946" y="993"/>
                      <a:pt x="16946" y="993"/>
                    </a:cubicBezTo>
                    <a:cubicBezTo>
                      <a:pt x="17065" y="993"/>
                      <a:pt x="17065" y="993"/>
                      <a:pt x="17065" y="993"/>
                    </a:cubicBezTo>
                    <a:cubicBezTo>
                      <a:pt x="16946" y="869"/>
                      <a:pt x="16946" y="869"/>
                      <a:pt x="16946" y="869"/>
                    </a:cubicBezTo>
                    <a:cubicBezTo>
                      <a:pt x="16946" y="993"/>
                      <a:pt x="16946" y="993"/>
                      <a:pt x="16946" y="993"/>
                    </a:cubicBezTo>
                    <a:cubicBezTo>
                      <a:pt x="16827" y="869"/>
                      <a:pt x="16827" y="869"/>
                      <a:pt x="16827" y="869"/>
                    </a:cubicBezTo>
                    <a:cubicBezTo>
                      <a:pt x="16827" y="621"/>
                      <a:pt x="16827" y="621"/>
                      <a:pt x="16827" y="621"/>
                    </a:cubicBezTo>
                    <a:cubicBezTo>
                      <a:pt x="16827" y="621"/>
                      <a:pt x="16827" y="621"/>
                      <a:pt x="16827" y="621"/>
                    </a:cubicBezTo>
                    <a:cubicBezTo>
                      <a:pt x="16827" y="497"/>
                      <a:pt x="16827" y="497"/>
                      <a:pt x="16827" y="497"/>
                    </a:cubicBezTo>
                    <a:cubicBezTo>
                      <a:pt x="16707" y="372"/>
                      <a:pt x="16707" y="372"/>
                      <a:pt x="16707" y="372"/>
                    </a:cubicBezTo>
                    <a:cubicBezTo>
                      <a:pt x="16707" y="372"/>
                      <a:pt x="16707" y="372"/>
                      <a:pt x="16707" y="372"/>
                    </a:cubicBezTo>
                    <a:cubicBezTo>
                      <a:pt x="16588" y="372"/>
                      <a:pt x="16588" y="372"/>
                      <a:pt x="16588" y="372"/>
                    </a:cubicBezTo>
                    <a:cubicBezTo>
                      <a:pt x="16469" y="497"/>
                      <a:pt x="16469" y="497"/>
                      <a:pt x="16469" y="497"/>
                    </a:cubicBezTo>
                    <a:cubicBezTo>
                      <a:pt x="16469" y="621"/>
                      <a:pt x="16469" y="621"/>
                      <a:pt x="16469" y="621"/>
                    </a:cubicBezTo>
                    <a:cubicBezTo>
                      <a:pt x="16469" y="869"/>
                      <a:pt x="16469" y="869"/>
                      <a:pt x="16469" y="869"/>
                    </a:cubicBezTo>
                    <a:cubicBezTo>
                      <a:pt x="16469" y="869"/>
                      <a:pt x="16469" y="869"/>
                      <a:pt x="16469" y="869"/>
                    </a:cubicBezTo>
                    <a:cubicBezTo>
                      <a:pt x="16469" y="993"/>
                      <a:pt x="16469" y="993"/>
                      <a:pt x="16469" y="993"/>
                    </a:cubicBezTo>
                    <a:cubicBezTo>
                      <a:pt x="16349" y="993"/>
                      <a:pt x="16349" y="993"/>
                      <a:pt x="16349" y="993"/>
                    </a:cubicBezTo>
                    <a:cubicBezTo>
                      <a:pt x="16349" y="1117"/>
                      <a:pt x="16349" y="1117"/>
                      <a:pt x="16349" y="1117"/>
                    </a:cubicBezTo>
                    <a:cubicBezTo>
                      <a:pt x="16230" y="1241"/>
                      <a:pt x="16230" y="1241"/>
                      <a:pt x="16230" y="1241"/>
                    </a:cubicBezTo>
                    <a:cubicBezTo>
                      <a:pt x="16349" y="1241"/>
                      <a:pt x="16349" y="1241"/>
                      <a:pt x="16349" y="1241"/>
                    </a:cubicBezTo>
                    <a:cubicBezTo>
                      <a:pt x="16349" y="1366"/>
                      <a:pt x="16349" y="1366"/>
                      <a:pt x="16349" y="1366"/>
                    </a:cubicBezTo>
                    <a:cubicBezTo>
                      <a:pt x="16349" y="1366"/>
                      <a:pt x="16349" y="1366"/>
                      <a:pt x="16349" y="1366"/>
                    </a:cubicBezTo>
                    <a:cubicBezTo>
                      <a:pt x="16230" y="1366"/>
                      <a:pt x="16230" y="1366"/>
                      <a:pt x="16230" y="1366"/>
                    </a:cubicBezTo>
                    <a:cubicBezTo>
                      <a:pt x="16230" y="1490"/>
                      <a:pt x="16230" y="1490"/>
                      <a:pt x="16230" y="1490"/>
                    </a:cubicBezTo>
                    <a:cubicBezTo>
                      <a:pt x="16110" y="1614"/>
                      <a:pt x="16110" y="1614"/>
                      <a:pt x="16110" y="1614"/>
                    </a:cubicBezTo>
                    <a:cubicBezTo>
                      <a:pt x="16230" y="1738"/>
                      <a:pt x="16230" y="1738"/>
                      <a:pt x="16230" y="1738"/>
                    </a:cubicBezTo>
                    <a:cubicBezTo>
                      <a:pt x="16230" y="1738"/>
                      <a:pt x="16230" y="1738"/>
                      <a:pt x="16230" y="1738"/>
                    </a:cubicBezTo>
                    <a:cubicBezTo>
                      <a:pt x="16230" y="1738"/>
                      <a:pt x="16230" y="1738"/>
                      <a:pt x="16230" y="1738"/>
                    </a:cubicBezTo>
                    <a:cubicBezTo>
                      <a:pt x="16110" y="1862"/>
                      <a:pt x="16110" y="1862"/>
                      <a:pt x="16110" y="1862"/>
                    </a:cubicBezTo>
                    <a:cubicBezTo>
                      <a:pt x="16110" y="2110"/>
                      <a:pt x="16110" y="2110"/>
                      <a:pt x="16110" y="2110"/>
                    </a:cubicBezTo>
                    <a:cubicBezTo>
                      <a:pt x="16110" y="2234"/>
                      <a:pt x="16110" y="2234"/>
                      <a:pt x="16110" y="2234"/>
                    </a:cubicBezTo>
                    <a:cubicBezTo>
                      <a:pt x="16110" y="2359"/>
                      <a:pt x="16110" y="2359"/>
                      <a:pt x="16110" y="2359"/>
                    </a:cubicBezTo>
                    <a:cubicBezTo>
                      <a:pt x="16110" y="2483"/>
                      <a:pt x="16110" y="2483"/>
                      <a:pt x="16110" y="2483"/>
                    </a:cubicBezTo>
                    <a:cubicBezTo>
                      <a:pt x="16110" y="2731"/>
                      <a:pt x="16110" y="2731"/>
                      <a:pt x="16110" y="2731"/>
                    </a:cubicBezTo>
                    <a:cubicBezTo>
                      <a:pt x="15991" y="2731"/>
                      <a:pt x="15991" y="2731"/>
                      <a:pt x="15991" y="2731"/>
                    </a:cubicBezTo>
                    <a:cubicBezTo>
                      <a:pt x="15991" y="2855"/>
                      <a:pt x="15991" y="2855"/>
                      <a:pt x="15991" y="2855"/>
                    </a:cubicBezTo>
                    <a:cubicBezTo>
                      <a:pt x="15872" y="2979"/>
                      <a:pt x="15872" y="2979"/>
                      <a:pt x="15872" y="2979"/>
                    </a:cubicBezTo>
                    <a:cubicBezTo>
                      <a:pt x="15872" y="3352"/>
                      <a:pt x="15872" y="3352"/>
                      <a:pt x="15872" y="3352"/>
                    </a:cubicBezTo>
                    <a:cubicBezTo>
                      <a:pt x="15752" y="3476"/>
                      <a:pt x="15752" y="3476"/>
                      <a:pt x="15752" y="3476"/>
                    </a:cubicBezTo>
                    <a:cubicBezTo>
                      <a:pt x="15872" y="3476"/>
                      <a:pt x="15872" y="3476"/>
                      <a:pt x="15872" y="3476"/>
                    </a:cubicBezTo>
                    <a:cubicBezTo>
                      <a:pt x="15752" y="3724"/>
                      <a:pt x="15752" y="3724"/>
                      <a:pt x="15752" y="3724"/>
                    </a:cubicBezTo>
                    <a:cubicBezTo>
                      <a:pt x="15633" y="3724"/>
                      <a:pt x="15633" y="3724"/>
                      <a:pt x="15633" y="3724"/>
                    </a:cubicBezTo>
                    <a:cubicBezTo>
                      <a:pt x="15633" y="3972"/>
                      <a:pt x="15633" y="3972"/>
                      <a:pt x="15633" y="3972"/>
                    </a:cubicBezTo>
                    <a:cubicBezTo>
                      <a:pt x="15514" y="4097"/>
                      <a:pt x="15514" y="4097"/>
                      <a:pt x="15514" y="4097"/>
                    </a:cubicBezTo>
                    <a:cubicBezTo>
                      <a:pt x="15156" y="4221"/>
                      <a:pt x="15156" y="4221"/>
                      <a:pt x="15156" y="4221"/>
                    </a:cubicBezTo>
                    <a:cubicBezTo>
                      <a:pt x="15036" y="4097"/>
                      <a:pt x="15036" y="4097"/>
                      <a:pt x="15036" y="4097"/>
                    </a:cubicBezTo>
                    <a:cubicBezTo>
                      <a:pt x="14917" y="4097"/>
                      <a:pt x="14917" y="4097"/>
                      <a:pt x="14917" y="4097"/>
                    </a:cubicBezTo>
                    <a:cubicBezTo>
                      <a:pt x="14798" y="3972"/>
                      <a:pt x="14798" y="3972"/>
                      <a:pt x="14798" y="3972"/>
                    </a:cubicBezTo>
                    <a:cubicBezTo>
                      <a:pt x="14678" y="3848"/>
                      <a:pt x="14678" y="3848"/>
                      <a:pt x="14678" y="3848"/>
                    </a:cubicBezTo>
                    <a:cubicBezTo>
                      <a:pt x="14678" y="3848"/>
                      <a:pt x="14678" y="3848"/>
                      <a:pt x="14678" y="3848"/>
                    </a:cubicBezTo>
                    <a:cubicBezTo>
                      <a:pt x="14678" y="3848"/>
                      <a:pt x="14678" y="3848"/>
                      <a:pt x="14678" y="3848"/>
                    </a:cubicBezTo>
                    <a:cubicBezTo>
                      <a:pt x="14559" y="3724"/>
                      <a:pt x="14559" y="3724"/>
                      <a:pt x="14559" y="3724"/>
                    </a:cubicBezTo>
                    <a:cubicBezTo>
                      <a:pt x="14440" y="3724"/>
                      <a:pt x="14440" y="3724"/>
                      <a:pt x="14440" y="3724"/>
                    </a:cubicBezTo>
                    <a:cubicBezTo>
                      <a:pt x="14440" y="3600"/>
                      <a:pt x="14440" y="3600"/>
                      <a:pt x="14440" y="3600"/>
                    </a:cubicBezTo>
                    <a:cubicBezTo>
                      <a:pt x="14201" y="3600"/>
                      <a:pt x="14201" y="3600"/>
                      <a:pt x="14201" y="3600"/>
                    </a:cubicBezTo>
                    <a:cubicBezTo>
                      <a:pt x="14082" y="3476"/>
                      <a:pt x="14082" y="3476"/>
                      <a:pt x="14082" y="3476"/>
                    </a:cubicBezTo>
                    <a:cubicBezTo>
                      <a:pt x="14082" y="3476"/>
                      <a:pt x="14082" y="3476"/>
                      <a:pt x="14082" y="3476"/>
                    </a:cubicBezTo>
                    <a:cubicBezTo>
                      <a:pt x="13962" y="3352"/>
                      <a:pt x="13962" y="3352"/>
                      <a:pt x="13962" y="3352"/>
                    </a:cubicBezTo>
                    <a:cubicBezTo>
                      <a:pt x="13843" y="3352"/>
                      <a:pt x="13843" y="3352"/>
                      <a:pt x="13843" y="3352"/>
                    </a:cubicBezTo>
                    <a:cubicBezTo>
                      <a:pt x="13724" y="3228"/>
                      <a:pt x="13724" y="3228"/>
                      <a:pt x="13724" y="3228"/>
                    </a:cubicBezTo>
                    <a:cubicBezTo>
                      <a:pt x="13604" y="3103"/>
                      <a:pt x="13604" y="3103"/>
                      <a:pt x="13604" y="3103"/>
                    </a:cubicBezTo>
                    <a:cubicBezTo>
                      <a:pt x="13604" y="3103"/>
                      <a:pt x="13604" y="3103"/>
                      <a:pt x="13604" y="3103"/>
                    </a:cubicBezTo>
                    <a:cubicBezTo>
                      <a:pt x="13485" y="3103"/>
                      <a:pt x="13485" y="3103"/>
                      <a:pt x="13485" y="3103"/>
                    </a:cubicBezTo>
                    <a:cubicBezTo>
                      <a:pt x="13366" y="3103"/>
                      <a:pt x="13366" y="3103"/>
                      <a:pt x="13366" y="3103"/>
                    </a:cubicBezTo>
                    <a:cubicBezTo>
                      <a:pt x="13366" y="3103"/>
                      <a:pt x="13366" y="3103"/>
                      <a:pt x="13366" y="3103"/>
                    </a:cubicBezTo>
                    <a:cubicBezTo>
                      <a:pt x="13366" y="3103"/>
                      <a:pt x="13366" y="3103"/>
                      <a:pt x="13366" y="3103"/>
                    </a:cubicBezTo>
                    <a:cubicBezTo>
                      <a:pt x="13246" y="2979"/>
                      <a:pt x="13246" y="2979"/>
                      <a:pt x="13246" y="2979"/>
                    </a:cubicBezTo>
                    <a:cubicBezTo>
                      <a:pt x="13246" y="2855"/>
                      <a:pt x="13246" y="2855"/>
                      <a:pt x="13246" y="2855"/>
                    </a:cubicBezTo>
                    <a:cubicBezTo>
                      <a:pt x="13008" y="2731"/>
                      <a:pt x="13008" y="2731"/>
                      <a:pt x="13008" y="2731"/>
                    </a:cubicBezTo>
                    <a:cubicBezTo>
                      <a:pt x="13008" y="2731"/>
                      <a:pt x="13008" y="2731"/>
                      <a:pt x="13008" y="2731"/>
                    </a:cubicBezTo>
                    <a:cubicBezTo>
                      <a:pt x="12888" y="2607"/>
                      <a:pt x="12888" y="2607"/>
                      <a:pt x="12888" y="2607"/>
                    </a:cubicBezTo>
                    <a:cubicBezTo>
                      <a:pt x="12888" y="2483"/>
                      <a:pt x="12888" y="2483"/>
                      <a:pt x="12888" y="2483"/>
                    </a:cubicBezTo>
                    <a:cubicBezTo>
                      <a:pt x="12888" y="2359"/>
                      <a:pt x="12888" y="2359"/>
                      <a:pt x="12888" y="2359"/>
                    </a:cubicBezTo>
                    <a:cubicBezTo>
                      <a:pt x="13008" y="2234"/>
                      <a:pt x="13008" y="2234"/>
                      <a:pt x="13008" y="2234"/>
                    </a:cubicBezTo>
                    <a:cubicBezTo>
                      <a:pt x="13127" y="2110"/>
                      <a:pt x="13127" y="2110"/>
                      <a:pt x="13127" y="2110"/>
                    </a:cubicBezTo>
                    <a:cubicBezTo>
                      <a:pt x="13127" y="1986"/>
                      <a:pt x="13127" y="1986"/>
                      <a:pt x="13127" y="1986"/>
                    </a:cubicBezTo>
                    <a:cubicBezTo>
                      <a:pt x="13127" y="1862"/>
                      <a:pt x="13127" y="1862"/>
                      <a:pt x="13127" y="1862"/>
                    </a:cubicBezTo>
                    <a:cubicBezTo>
                      <a:pt x="13008" y="1986"/>
                      <a:pt x="13008" y="1986"/>
                      <a:pt x="13008" y="1986"/>
                    </a:cubicBezTo>
                    <a:cubicBezTo>
                      <a:pt x="13008" y="1862"/>
                      <a:pt x="13008" y="1862"/>
                      <a:pt x="13008" y="1862"/>
                    </a:cubicBezTo>
                    <a:cubicBezTo>
                      <a:pt x="13127" y="1738"/>
                      <a:pt x="13127" y="1738"/>
                      <a:pt x="13127" y="1738"/>
                    </a:cubicBezTo>
                    <a:cubicBezTo>
                      <a:pt x="13127" y="1614"/>
                      <a:pt x="13127" y="1614"/>
                      <a:pt x="13127" y="1614"/>
                    </a:cubicBezTo>
                    <a:cubicBezTo>
                      <a:pt x="13127" y="1614"/>
                      <a:pt x="13127" y="1614"/>
                      <a:pt x="13127" y="1614"/>
                    </a:cubicBezTo>
                    <a:cubicBezTo>
                      <a:pt x="13246" y="1614"/>
                      <a:pt x="13246" y="1614"/>
                      <a:pt x="13246" y="1614"/>
                    </a:cubicBezTo>
                    <a:cubicBezTo>
                      <a:pt x="13246" y="1614"/>
                      <a:pt x="13246" y="1614"/>
                      <a:pt x="13246" y="1614"/>
                    </a:cubicBezTo>
                    <a:cubicBezTo>
                      <a:pt x="13366" y="1614"/>
                      <a:pt x="13366" y="1614"/>
                      <a:pt x="13366" y="1614"/>
                    </a:cubicBezTo>
                    <a:cubicBezTo>
                      <a:pt x="13485" y="1614"/>
                      <a:pt x="13485" y="1614"/>
                      <a:pt x="13485" y="1614"/>
                    </a:cubicBezTo>
                    <a:cubicBezTo>
                      <a:pt x="13485" y="1490"/>
                      <a:pt x="13485" y="1490"/>
                      <a:pt x="13485" y="1490"/>
                    </a:cubicBezTo>
                    <a:cubicBezTo>
                      <a:pt x="13366" y="1490"/>
                      <a:pt x="13366" y="1490"/>
                      <a:pt x="13366" y="1490"/>
                    </a:cubicBezTo>
                    <a:cubicBezTo>
                      <a:pt x="13485" y="1366"/>
                      <a:pt x="13485" y="1366"/>
                      <a:pt x="13485" y="1366"/>
                    </a:cubicBezTo>
                    <a:cubicBezTo>
                      <a:pt x="13485" y="1366"/>
                      <a:pt x="13485" y="1366"/>
                      <a:pt x="13485" y="1366"/>
                    </a:cubicBezTo>
                    <a:cubicBezTo>
                      <a:pt x="13604" y="1241"/>
                      <a:pt x="13604" y="1241"/>
                      <a:pt x="13604" y="1241"/>
                    </a:cubicBezTo>
                    <a:cubicBezTo>
                      <a:pt x="13724" y="1241"/>
                      <a:pt x="13724" y="1241"/>
                      <a:pt x="13724" y="1241"/>
                    </a:cubicBezTo>
                    <a:cubicBezTo>
                      <a:pt x="13724" y="1117"/>
                      <a:pt x="13724" y="1117"/>
                      <a:pt x="13724" y="1117"/>
                    </a:cubicBezTo>
                    <a:cubicBezTo>
                      <a:pt x="13724" y="993"/>
                      <a:pt x="13724" y="993"/>
                      <a:pt x="13724" y="993"/>
                    </a:cubicBezTo>
                    <a:cubicBezTo>
                      <a:pt x="13604" y="993"/>
                      <a:pt x="13604" y="993"/>
                      <a:pt x="13604" y="993"/>
                    </a:cubicBezTo>
                    <a:cubicBezTo>
                      <a:pt x="13604" y="1117"/>
                      <a:pt x="13604" y="1117"/>
                      <a:pt x="13604" y="1117"/>
                    </a:cubicBezTo>
                    <a:cubicBezTo>
                      <a:pt x="13485" y="993"/>
                      <a:pt x="13485" y="993"/>
                      <a:pt x="13485" y="993"/>
                    </a:cubicBezTo>
                    <a:cubicBezTo>
                      <a:pt x="13485" y="869"/>
                      <a:pt x="13485" y="869"/>
                      <a:pt x="13485" y="869"/>
                    </a:cubicBezTo>
                    <a:cubicBezTo>
                      <a:pt x="13366" y="869"/>
                      <a:pt x="13366" y="869"/>
                      <a:pt x="13366" y="869"/>
                    </a:cubicBezTo>
                    <a:cubicBezTo>
                      <a:pt x="13246" y="1117"/>
                      <a:pt x="13246" y="1117"/>
                      <a:pt x="13246" y="1117"/>
                    </a:cubicBezTo>
                    <a:cubicBezTo>
                      <a:pt x="13366" y="1117"/>
                      <a:pt x="13366" y="1117"/>
                      <a:pt x="13366" y="1117"/>
                    </a:cubicBezTo>
                    <a:cubicBezTo>
                      <a:pt x="13366" y="1117"/>
                      <a:pt x="13366" y="1117"/>
                      <a:pt x="13366" y="1117"/>
                    </a:cubicBezTo>
                    <a:cubicBezTo>
                      <a:pt x="13246" y="1241"/>
                      <a:pt x="13246" y="1241"/>
                      <a:pt x="13246" y="1241"/>
                    </a:cubicBezTo>
                    <a:cubicBezTo>
                      <a:pt x="13127" y="1117"/>
                      <a:pt x="13127" y="1117"/>
                      <a:pt x="13127" y="1117"/>
                    </a:cubicBezTo>
                    <a:cubicBezTo>
                      <a:pt x="13127" y="1117"/>
                      <a:pt x="13127" y="1117"/>
                      <a:pt x="13127" y="1117"/>
                    </a:cubicBezTo>
                    <a:cubicBezTo>
                      <a:pt x="13127" y="993"/>
                      <a:pt x="13127" y="993"/>
                      <a:pt x="13127" y="993"/>
                    </a:cubicBezTo>
                    <a:cubicBezTo>
                      <a:pt x="13008" y="1117"/>
                      <a:pt x="13008" y="1117"/>
                      <a:pt x="13008" y="1117"/>
                    </a:cubicBezTo>
                    <a:cubicBezTo>
                      <a:pt x="13008" y="1117"/>
                      <a:pt x="13008" y="1117"/>
                      <a:pt x="13008" y="1117"/>
                    </a:cubicBezTo>
                    <a:cubicBezTo>
                      <a:pt x="13008" y="993"/>
                      <a:pt x="13008" y="993"/>
                      <a:pt x="13008" y="993"/>
                    </a:cubicBezTo>
                    <a:cubicBezTo>
                      <a:pt x="13008" y="993"/>
                      <a:pt x="13008" y="993"/>
                      <a:pt x="13008" y="993"/>
                    </a:cubicBezTo>
                    <a:cubicBezTo>
                      <a:pt x="13127" y="993"/>
                      <a:pt x="13127" y="993"/>
                      <a:pt x="13127" y="993"/>
                    </a:cubicBezTo>
                    <a:cubicBezTo>
                      <a:pt x="13008" y="993"/>
                      <a:pt x="13008" y="993"/>
                      <a:pt x="13008" y="993"/>
                    </a:cubicBezTo>
                    <a:cubicBezTo>
                      <a:pt x="12888" y="993"/>
                      <a:pt x="12888" y="993"/>
                      <a:pt x="12888" y="993"/>
                    </a:cubicBezTo>
                    <a:cubicBezTo>
                      <a:pt x="12769" y="1117"/>
                      <a:pt x="12769" y="1117"/>
                      <a:pt x="12769" y="1117"/>
                    </a:cubicBezTo>
                    <a:cubicBezTo>
                      <a:pt x="12769" y="1117"/>
                      <a:pt x="12769" y="1117"/>
                      <a:pt x="12769" y="1117"/>
                    </a:cubicBezTo>
                    <a:cubicBezTo>
                      <a:pt x="12769" y="1117"/>
                      <a:pt x="12769" y="1117"/>
                      <a:pt x="12769" y="1117"/>
                    </a:cubicBezTo>
                    <a:cubicBezTo>
                      <a:pt x="12769" y="1117"/>
                      <a:pt x="12769" y="1117"/>
                      <a:pt x="12769" y="1117"/>
                    </a:cubicBezTo>
                    <a:cubicBezTo>
                      <a:pt x="12650" y="1117"/>
                      <a:pt x="12650" y="1117"/>
                      <a:pt x="12650" y="1117"/>
                    </a:cubicBezTo>
                    <a:cubicBezTo>
                      <a:pt x="12650" y="993"/>
                      <a:pt x="12650" y="993"/>
                      <a:pt x="12650" y="993"/>
                    </a:cubicBezTo>
                    <a:cubicBezTo>
                      <a:pt x="12530" y="869"/>
                      <a:pt x="12530" y="869"/>
                      <a:pt x="12530" y="869"/>
                    </a:cubicBezTo>
                    <a:cubicBezTo>
                      <a:pt x="12530" y="869"/>
                      <a:pt x="12530" y="869"/>
                      <a:pt x="12530" y="869"/>
                    </a:cubicBezTo>
                    <a:cubicBezTo>
                      <a:pt x="12411" y="993"/>
                      <a:pt x="12411" y="993"/>
                      <a:pt x="12411" y="993"/>
                    </a:cubicBezTo>
                    <a:cubicBezTo>
                      <a:pt x="12292" y="993"/>
                      <a:pt x="12292" y="993"/>
                      <a:pt x="12292" y="993"/>
                    </a:cubicBezTo>
                    <a:cubicBezTo>
                      <a:pt x="12172" y="993"/>
                      <a:pt x="12172" y="993"/>
                      <a:pt x="12172" y="993"/>
                    </a:cubicBezTo>
                    <a:cubicBezTo>
                      <a:pt x="12172" y="869"/>
                      <a:pt x="12172" y="869"/>
                      <a:pt x="12172" y="869"/>
                    </a:cubicBezTo>
                    <a:cubicBezTo>
                      <a:pt x="12172" y="869"/>
                      <a:pt x="12172" y="869"/>
                      <a:pt x="12172" y="869"/>
                    </a:cubicBezTo>
                    <a:cubicBezTo>
                      <a:pt x="12053" y="745"/>
                      <a:pt x="12053" y="745"/>
                      <a:pt x="12053" y="745"/>
                    </a:cubicBezTo>
                    <a:cubicBezTo>
                      <a:pt x="11934" y="869"/>
                      <a:pt x="11934" y="869"/>
                      <a:pt x="11934" y="869"/>
                    </a:cubicBezTo>
                    <a:cubicBezTo>
                      <a:pt x="11814" y="869"/>
                      <a:pt x="11814" y="869"/>
                      <a:pt x="11814" y="869"/>
                    </a:cubicBezTo>
                    <a:cubicBezTo>
                      <a:pt x="11695" y="745"/>
                      <a:pt x="11695" y="745"/>
                      <a:pt x="11695" y="745"/>
                    </a:cubicBezTo>
                    <a:cubicBezTo>
                      <a:pt x="11695" y="745"/>
                      <a:pt x="11695" y="745"/>
                      <a:pt x="11695" y="745"/>
                    </a:cubicBezTo>
                    <a:cubicBezTo>
                      <a:pt x="11695" y="621"/>
                      <a:pt x="11695" y="621"/>
                      <a:pt x="11695" y="621"/>
                    </a:cubicBezTo>
                    <a:cubicBezTo>
                      <a:pt x="11576" y="621"/>
                      <a:pt x="11576" y="621"/>
                      <a:pt x="11576" y="621"/>
                    </a:cubicBezTo>
                    <a:cubicBezTo>
                      <a:pt x="11576" y="621"/>
                      <a:pt x="11576" y="621"/>
                      <a:pt x="11576" y="621"/>
                    </a:cubicBezTo>
                    <a:cubicBezTo>
                      <a:pt x="11456" y="745"/>
                      <a:pt x="11456" y="745"/>
                      <a:pt x="11456" y="745"/>
                    </a:cubicBezTo>
                    <a:cubicBezTo>
                      <a:pt x="11456" y="621"/>
                      <a:pt x="11456" y="621"/>
                      <a:pt x="11456" y="621"/>
                    </a:cubicBezTo>
                    <a:cubicBezTo>
                      <a:pt x="11337" y="621"/>
                      <a:pt x="11337" y="621"/>
                      <a:pt x="11337" y="621"/>
                    </a:cubicBezTo>
                    <a:cubicBezTo>
                      <a:pt x="11218" y="497"/>
                      <a:pt x="11218" y="497"/>
                      <a:pt x="11218" y="497"/>
                    </a:cubicBezTo>
                    <a:cubicBezTo>
                      <a:pt x="11098" y="497"/>
                      <a:pt x="11098" y="497"/>
                      <a:pt x="11098" y="497"/>
                    </a:cubicBezTo>
                    <a:cubicBezTo>
                      <a:pt x="11098" y="497"/>
                      <a:pt x="11098" y="497"/>
                      <a:pt x="11098" y="497"/>
                    </a:cubicBezTo>
                    <a:cubicBezTo>
                      <a:pt x="10979" y="497"/>
                      <a:pt x="10979" y="497"/>
                      <a:pt x="10979" y="497"/>
                    </a:cubicBezTo>
                    <a:cubicBezTo>
                      <a:pt x="11098" y="621"/>
                      <a:pt x="11098" y="621"/>
                      <a:pt x="11098" y="621"/>
                    </a:cubicBezTo>
                    <a:cubicBezTo>
                      <a:pt x="11098" y="621"/>
                      <a:pt x="11098" y="621"/>
                      <a:pt x="11098" y="621"/>
                    </a:cubicBezTo>
                    <a:cubicBezTo>
                      <a:pt x="11218" y="621"/>
                      <a:pt x="11218" y="621"/>
                      <a:pt x="11218" y="621"/>
                    </a:cubicBezTo>
                    <a:cubicBezTo>
                      <a:pt x="11218" y="621"/>
                      <a:pt x="11218" y="621"/>
                      <a:pt x="11218" y="621"/>
                    </a:cubicBezTo>
                    <a:cubicBezTo>
                      <a:pt x="11456" y="745"/>
                      <a:pt x="11456" y="745"/>
                      <a:pt x="11456" y="745"/>
                    </a:cubicBezTo>
                    <a:cubicBezTo>
                      <a:pt x="11337" y="869"/>
                      <a:pt x="11337" y="869"/>
                      <a:pt x="11337" y="869"/>
                    </a:cubicBezTo>
                    <a:cubicBezTo>
                      <a:pt x="11456" y="993"/>
                      <a:pt x="11456" y="993"/>
                      <a:pt x="11456" y="993"/>
                    </a:cubicBezTo>
                    <a:cubicBezTo>
                      <a:pt x="11337" y="993"/>
                      <a:pt x="11337" y="993"/>
                      <a:pt x="11337" y="993"/>
                    </a:cubicBezTo>
                    <a:cubicBezTo>
                      <a:pt x="11218" y="1117"/>
                      <a:pt x="11218" y="1117"/>
                      <a:pt x="11218" y="1117"/>
                    </a:cubicBezTo>
                    <a:cubicBezTo>
                      <a:pt x="11218" y="993"/>
                      <a:pt x="11218" y="993"/>
                      <a:pt x="11218" y="993"/>
                    </a:cubicBezTo>
                    <a:cubicBezTo>
                      <a:pt x="11218" y="993"/>
                      <a:pt x="11218" y="993"/>
                      <a:pt x="11218" y="993"/>
                    </a:cubicBezTo>
                    <a:cubicBezTo>
                      <a:pt x="11098" y="1117"/>
                      <a:pt x="11098" y="1117"/>
                      <a:pt x="11098" y="1117"/>
                    </a:cubicBezTo>
                    <a:cubicBezTo>
                      <a:pt x="10740" y="1117"/>
                      <a:pt x="10740" y="1117"/>
                      <a:pt x="10740" y="1117"/>
                    </a:cubicBezTo>
                    <a:cubicBezTo>
                      <a:pt x="10621" y="993"/>
                      <a:pt x="10621" y="993"/>
                      <a:pt x="10621" y="993"/>
                    </a:cubicBezTo>
                    <a:cubicBezTo>
                      <a:pt x="10621" y="993"/>
                      <a:pt x="10621" y="993"/>
                      <a:pt x="10621" y="993"/>
                    </a:cubicBezTo>
                    <a:cubicBezTo>
                      <a:pt x="10502" y="1117"/>
                      <a:pt x="10502" y="1117"/>
                      <a:pt x="10502" y="1117"/>
                    </a:cubicBezTo>
                    <a:cubicBezTo>
                      <a:pt x="10502" y="1117"/>
                      <a:pt x="10502" y="1117"/>
                      <a:pt x="10502" y="1117"/>
                    </a:cubicBezTo>
                    <a:cubicBezTo>
                      <a:pt x="10382" y="1117"/>
                      <a:pt x="10382" y="1117"/>
                      <a:pt x="10382" y="1117"/>
                    </a:cubicBezTo>
                    <a:cubicBezTo>
                      <a:pt x="10502" y="1241"/>
                      <a:pt x="10502" y="1241"/>
                      <a:pt x="10502" y="1241"/>
                    </a:cubicBezTo>
                    <a:cubicBezTo>
                      <a:pt x="10382" y="1241"/>
                      <a:pt x="10382" y="1241"/>
                      <a:pt x="10382" y="1241"/>
                    </a:cubicBezTo>
                    <a:cubicBezTo>
                      <a:pt x="10263" y="1241"/>
                      <a:pt x="10263" y="1241"/>
                      <a:pt x="10263" y="1241"/>
                    </a:cubicBezTo>
                    <a:cubicBezTo>
                      <a:pt x="10263" y="1241"/>
                      <a:pt x="10263" y="1241"/>
                      <a:pt x="10263" y="1241"/>
                    </a:cubicBezTo>
                    <a:cubicBezTo>
                      <a:pt x="10263" y="1366"/>
                      <a:pt x="10263" y="1366"/>
                      <a:pt x="10263" y="1366"/>
                    </a:cubicBezTo>
                    <a:cubicBezTo>
                      <a:pt x="10263" y="1366"/>
                      <a:pt x="10263" y="1366"/>
                      <a:pt x="10263" y="1366"/>
                    </a:cubicBezTo>
                    <a:cubicBezTo>
                      <a:pt x="10144" y="1366"/>
                      <a:pt x="10144" y="1366"/>
                      <a:pt x="10144" y="1366"/>
                    </a:cubicBezTo>
                    <a:cubicBezTo>
                      <a:pt x="10144" y="1366"/>
                      <a:pt x="10144" y="1366"/>
                      <a:pt x="10144" y="1366"/>
                    </a:cubicBezTo>
                    <a:cubicBezTo>
                      <a:pt x="10144" y="1490"/>
                      <a:pt x="10144" y="1490"/>
                      <a:pt x="10144" y="1490"/>
                    </a:cubicBezTo>
                    <a:cubicBezTo>
                      <a:pt x="10144" y="1490"/>
                      <a:pt x="10144" y="1490"/>
                      <a:pt x="10144" y="1490"/>
                    </a:cubicBezTo>
                    <a:cubicBezTo>
                      <a:pt x="10024" y="1490"/>
                      <a:pt x="10024" y="1490"/>
                      <a:pt x="10024" y="1490"/>
                    </a:cubicBezTo>
                    <a:cubicBezTo>
                      <a:pt x="10024" y="1614"/>
                      <a:pt x="10024" y="1614"/>
                      <a:pt x="10024" y="1614"/>
                    </a:cubicBezTo>
                    <a:cubicBezTo>
                      <a:pt x="10144" y="1614"/>
                      <a:pt x="10144" y="1614"/>
                      <a:pt x="10144" y="1614"/>
                    </a:cubicBezTo>
                    <a:cubicBezTo>
                      <a:pt x="10144" y="1738"/>
                      <a:pt x="10144" y="1738"/>
                      <a:pt x="10144" y="1738"/>
                    </a:cubicBezTo>
                    <a:cubicBezTo>
                      <a:pt x="10024" y="1614"/>
                      <a:pt x="10024" y="1614"/>
                      <a:pt x="10024" y="1614"/>
                    </a:cubicBezTo>
                    <a:cubicBezTo>
                      <a:pt x="9905" y="1738"/>
                      <a:pt x="9905" y="1738"/>
                      <a:pt x="9905" y="1738"/>
                    </a:cubicBezTo>
                    <a:cubicBezTo>
                      <a:pt x="9905" y="1738"/>
                      <a:pt x="9905" y="1738"/>
                      <a:pt x="9905" y="1738"/>
                    </a:cubicBezTo>
                    <a:cubicBezTo>
                      <a:pt x="9786" y="1862"/>
                      <a:pt x="9786" y="1862"/>
                      <a:pt x="9786" y="1862"/>
                    </a:cubicBezTo>
                    <a:cubicBezTo>
                      <a:pt x="9666" y="1986"/>
                      <a:pt x="9666" y="1986"/>
                      <a:pt x="9666" y="1986"/>
                    </a:cubicBezTo>
                    <a:cubicBezTo>
                      <a:pt x="9666" y="1986"/>
                      <a:pt x="9666" y="1986"/>
                      <a:pt x="9666" y="1986"/>
                    </a:cubicBezTo>
                    <a:cubicBezTo>
                      <a:pt x="9547" y="2234"/>
                      <a:pt x="9547" y="2234"/>
                      <a:pt x="9547" y="2234"/>
                    </a:cubicBezTo>
                    <a:cubicBezTo>
                      <a:pt x="9547" y="2234"/>
                      <a:pt x="9547" y="2234"/>
                      <a:pt x="9547" y="2234"/>
                    </a:cubicBezTo>
                    <a:cubicBezTo>
                      <a:pt x="9547" y="2234"/>
                      <a:pt x="9547" y="2234"/>
                      <a:pt x="9547" y="2234"/>
                    </a:cubicBezTo>
                    <a:cubicBezTo>
                      <a:pt x="9786" y="2359"/>
                      <a:pt x="9786" y="2359"/>
                      <a:pt x="9786" y="2359"/>
                    </a:cubicBezTo>
                    <a:cubicBezTo>
                      <a:pt x="9666" y="2359"/>
                      <a:pt x="9666" y="2359"/>
                      <a:pt x="9666" y="2359"/>
                    </a:cubicBezTo>
                    <a:cubicBezTo>
                      <a:pt x="9666" y="2359"/>
                      <a:pt x="9666" y="2359"/>
                      <a:pt x="9666" y="2359"/>
                    </a:cubicBezTo>
                    <a:cubicBezTo>
                      <a:pt x="9905" y="2483"/>
                      <a:pt x="9905" y="2483"/>
                      <a:pt x="9905" y="2483"/>
                    </a:cubicBezTo>
                    <a:cubicBezTo>
                      <a:pt x="9786" y="2483"/>
                      <a:pt x="9786" y="2483"/>
                      <a:pt x="9786" y="2483"/>
                    </a:cubicBezTo>
                    <a:cubicBezTo>
                      <a:pt x="9666" y="2483"/>
                      <a:pt x="9666" y="2483"/>
                      <a:pt x="9666" y="2483"/>
                    </a:cubicBezTo>
                    <a:cubicBezTo>
                      <a:pt x="9547" y="2483"/>
                      <a:pt x="9547" y="2483"/>
                      <a:pt x="9547" y="2483"/>
                    </a:cubicBezTo>
                    <a:cubicBezTo>
                      <a:pt x="9547" y="2483"/>
                      <a:pt x="9547" y="2483"/>
                      <a:pt x="9547" y="2483"/>
                    </a:cubicBezTo>
                    <a:cubicBezTo>
                      <a:pt x="9666" y="2607"/>
                      <a:pt x="9666" y="2607"/>
                      <a:pt x="9666" y="2607"/>
                    </a:cubicBezTo>
                    <a:cubicBezTo>
                      <a:pt x="9666" y="2731"/>
                      <a:pt x="9666" y="2731"/>
                      <a:pt x="9666" y="2731"/>
                    </a:cubicBezTo>
                    <a:cubicBezTo>
                      <a:pt x="9786" y="2731"/>
                      <a:pt x="9786" y="2731"/>
                      <a:pt x="9786" y="2731"/>
                    </a:cubicBezTo>
                    <a:cubicBezTo>
                      <a:pt x="9666" y="2731"/>
                      <a:pt x="9666" y="2731"/>
                      <a:pt x="9666" y="2731"/>
                    </a:cubicBezTo>
                    <a:cubicBezTo>
                      <a:pt x="9547" y="2483"/>
                      <a:pt x="9547" y="2483"/>
                      <a:pt x="9547" y="2483"/>
                    </a:cubicBezTo>
                    <a:cubicBezTo>
                      <a:pt x="9428" y="2483"/>
                      <a:pt x="9428" y="2483"/>
                      <a:pt x="9428" y="2483"/>
                    </a:cubicBezTo>
                    <a:cubicBezTo>
                      <a:pt x="9428" y="2607"/>
                      <a:pt x="9428" y="2607"/>
                      <a:pt x="9428" y="2607"/>
                    </a:cubicBezTo>
                    <a:cubicBezTo>
                      <a:pt x="9428" y="2607"/>
                      <a:pt x="9428" y="2607"/>
                      <a:pt x="9428" y="2607"/>
                    </a:cubicBezTo>
                    <a:cubicBezTo>
                      <a:pt x="9428" y="2607"/>
                      <a:pt x="9428" y="2607"/>
                      <a:pt x="9428" y="2607"/>
                    </a:cubicBezTo>
                    <a:cubicBezTo>
                      <a:pt x="9189" y="2483"/>
                      <a:pt x="9189" y="2483"/>
                      <a:pt x="9189" y="2483"/>
                    </a:cubicBezTo>
                    <a:cubicBezTo>
                      <a:pt x="8950" y="2483"/>
                      <a:pt x="8950" y="2483"/>
                      <a:pt x="8950" y="2483"/>
                    </a:cubicBezTo>
                    <a:cubicBezTo>
                      <a:pt x="9070" y="2483"/>
                      <a:pt x="9070" y="2483"/>
                      <a:pt x="9070" y="2483"/>
                    </a:cubicBezTo>
                    <a:cubicBezTo>
                      <a:pt x="8950" y="2607"/>
                      <a:pt x="8950" y="2607"/>
                      <a:pt x="8950" y="2607"/>
                    </a:cubicBezTo>
                    <a:cubicBezTo>
                      <a:pt x="8950" y="2483"/>
                      <a:pt x="8950" y="2483"/>
                      <a:pt x="8950" y="2483"/>
                    </a:cubicBezTo>
                    <a:cubicBezTo>
                      <a:pt x="8950" y="2483"/>
                      <a:pt x="8950" y="2483"/>
                      <a:pt x="8950" y="2483"/>
                    </a:cubicBezTo>
                    <a:cubicBezTo>
                      <a:pt x="8831" y="2607"/>
                      <a:pt x="8831" y="2607"/>
                      <a:pt x="8831" y="2607"/>
                    </a:cubicBezTo>
                    <a:cubicBezTo>
                      <a:pt x="8950" y="2731"/>
                      <a:pt x="8950" y="2731"/>
                      <a:pt x="8950" y="2731"/>
                    </a:cubicBezTo>
                    <a:cubicBezTo>
                      <a:pt x="8950" y="2731"/>
                      <a:pt x="8950" y="2731"/>
                      <a:pt x="8950" y="2731"/>
                    </a:cubicBezTo>
                    <a:cubicBezTo>
                      <a:pt x="8950" y="2731"/>
                      <a:pt x="8950" y="2731"/>
                      <a:pt x="8950" y="2731"/>
                    </a:cubicBezTo>
                    <a:cubicBezTo>
                      <a:pt x="8831" y="2731"/>
                      <a:pt x="8831" y="2731"/>
                      <a:pt x="8831" y="2731"/>
                    </a:cubicBezTo>
                    <a:cubicBezTo>
                      <a:pt x="8831" y="2731"/>
                      <a:pt x="8831" y="2731"/>
                      <a:pt x="8831" y="2731"/>
                    </a:cubicBezTo>
                    <a:cubicBezTo>
                      <a:pt x="8712" y="2855"/>
                      <a:pt x="8712" y="2855"/>
                      <a:pt x="8712" y="2855"/>
                    </a:cubicBezTo>
                    <a:cubicBezTo>
                      <a:pt x="8592" y="2855"/>
                      <a:pt x="8592" y="2855"/>
                      <a:pt x="8592" y="2855"/>
                    </a:cubicBezTo>
                    <a:cubicBezTo>
                      <a:pt x="8712" y="2855"/>
                      <a:pt x="8712" y="2855"/>
                      <a:pt x="8712" y="2855"/>
                    </a:cubicBezTo>
                    <a:cubicBezTo>
                      <a:pt x="8831" y="2731"/>
                      <a:pt x="8831" y="2731"/>
                      <a:pt x="8831" y="2731"/>
                    </a:cubicBezTo>
                    <a:cubicBezTo>
                      <a:pt x="8831" y="2483"/>
                      <a:pt x="8831" y="2483"/>
                      <a:pt x="8831" y="2483"/>
                    </a:cubicBezTo>
                    <a:cubicBezTo>
                      <a:pt x="8831" y="2483"/>
                      <a:pt x="8831" y="2483"/>
                      <a:pt x="8831" y="2483"/>
                    </a:cubicBezTo>
                    <a:cubicBezTo>
                      <a:pt x="8831" y="2359"/>
                      <a:pt x="8831" y="2359"/>
                      <a:pt x="8831" y="2359"/>
                    </a:cubicBezTo>
                    <a:cubicBezTo>
                      <a:pt x="8712" y="2359"/>
                      <a:pt x="8712" y="2359"/>
                      <a:pt x="8712" y="2359"/>
                    </a:cubicBezTo>
                    <a:cubicBezTo>
                      <a:pt x="8592" y="2110"/>
                      <a:pt x="8592" y="2110"/>
                      <a:pt x="8592" y="2110"/>
                    </a:cubicBezTo>
                    <a:cubicBezTo>
                      <a:pt x="8473" y="1986"/>
                      <a:pt x="8473" y="1986"/>
                      <a:pt x="8473" y="1986"/>
                    </a:cubicBezTo>
                    <a:cubicBezTo>
                      <a:pt x="8354" y="1986"/>
                      <a:pt x="8354" y="1986"/>
                      <a:pt x="8354" y="1986"/>
                    </a:cubicBezTo>
                    <a:cubicBezTo>
                      <a:pt x="8234" y="1862"/>
                      <a:pt x="8234" y="1862"/>
                      <a:pt x="8234" y="1862"/>
                    </a:cubicBezTo>
                    <a:cubicBezTo>
                      <a:pt x="8234" y="1986"/>
                      <a:pt x="8234" y="1986"/>
                      <a:pt x="8234" y="1986"/>
                    </a:cubicBezTo>
                    <a:cubicBezTo>
                      <a:pt x="8234" y="1986"/>
                      <a:pt x="8234" y="1986"/>
                      <a:pt x="8234" y="1986"/>
                    </a:cubicBezTo>
                    <a:cubicBezTo>
                      <a:pt x="8115" y="1986"/>
                      <a:pt x="8115" y="1986"/>
                      <a:pt x="8115" y="1986"/>
                    </a:cubicBezTo>
                    <a:cubicBezTo>
                      <a:pt x="8115" y="2110"/>
                      <a:pt x="8115" y="2110"/>
                      <a:pt x="8115" y="2110"/>
                    </a:cubicBezTo>
                    <a:cubicBezTo>
                      <a:pt x="7996" y="2110"/>
                      <a:pt x="7996" y="2110"/>
                      <a:pt x="7996" y="2110"/>
                    </a:cubicBezTo>
                    <a:cubicBezTo>
                      <a:pt x="7996" y="1986"/>
                      <a:pt x="7996" y="1986"/>
                      <a:pt x="7996" y="1986"/>
                    </a:cubicBezTo>
                    <a:cubicBezTo>
                      <a:pt x="7996" y="2110"/>
                      <a:pt x="7996" y="2110"/>
                      <a:pt x="7996" y="2110"/>
                    </a:cubicBezTo>
                    <a:cubicBezTo>
                      <a:pt x="7876" y="2110"/>
                      <a:pt x="7876" y="2110"/>
                      <a:pt x="7876" y="2110"/>
                    </a:cubicBezTo>
                    <a:cubicBezTo>
                      <a:pt x="7876" y="1986"/>
                      <a:pt x="7876" y="1986"/>
                      <a:pt x="7876" y="1986"/>
                    </a:cubicBezTo>
                    <a:cubicBezTo>
                      <a:pt x="7757" y="1986"/>
                      <a:pt x="7757" y="1986"/>
                      <a:pt x="7757" y="1986"/>
                    </a:cubicBezTo>
                    <a:cubicBezTo>
                      <a:pt x="7757" y="2110"/>
                      <a:pt x="7757" y="2110"/>
                      <a:pt x="7757" y="2110"/>
                    </a:cubicBezTo>
                    <a:cubicBezTo>
                      <a:pt x="7876" y="2110"/>
                      <a:pt x="7876" y="2110"/>
                      <a:pt x="7876" y="2110"/>
                    </a:cubicBezTo>
                    <a:cubicBezTo>
                      <a:pt x="7757" y="2110"/>
                      <a:pt x="7757" y="2110"/>
                      <a:pt x="7757" y="2110"/>
                    </a:cubicBezTo>
                    <a:cubicBezTo>
                      <a:pt x="7757" y="2234"/>
                      <a:pt x="7757" y="2234"/>
                      <a:pt x="7757" y="2234"/>
                    </a:cubicBezTo>
                    <a:cubicBezTo>
                      <a:pt x="7757" y="2359"/>
                      <a:pt x="7757" y="2359"/>
                      <a:pt x="7757" y="2359"/>
                    </a:cubicBezTo>
                    <a:cubicBezTo>
                      <a:pt x="7638" y="2359"/>
                      <a:pt x="7638" y="2359"/>
                      <a:pt x="7638" y="2359"/>
                    </a:cubicBezTo>
                    <a:cubicBezTo>
                      <a:pt x="7638" y="2359"/>
                      <a:pt x="7638" y="2359"/>
                      <a:pt x="7638" y="2359"/>
                    </a:cubicBezTo>
                    <a:cubicBezTo>
                      <a:pt x="7518" y="2359"/>
                      <a:pt x="7518" y="2359"/>
                      <a:pt x="7518" y="2359"/>
                    </a:cubicBezTo>
                    <a:cubicBezTo>
                      <a:pt x="7518" y="2234"/>
                      <a:pt x="7518" y="2234"/>
                      <a:pt x="7518" y="2234"/>
                    </a:cubicBezTo>
                    <a:cubicBezTo>
                      <a:pt x="7638" y="2234"/>
                      <a:pt x="7638" y="2234"/>
                      <a:pt x="7638" y="2234"/>
                    </a:cubicBezTo>
                    <a:cubicBezTo>
                      <a:pt x="7518" y="2234"/>
                      <a:pt x="7518" y="2234"/>
                      <a:pt x="7518" y="2234"/>
                    </a:cubicBezTo>
                    <a:cubicBezTo>
                      <a:pt x="7518" y="2234"/>
                      <a:pt x="7518" y="2234"/>
                      <a:pt x="7518" y="2234"/>
                    </a:cubicBezTo>
                    <a:cubicBezTo>
                      <a:pt x="7399" y="2359"/>
                      <a:pt x="7399" y="2359"/>
                      <a:pt x="7399" y="2359"/>
                    </a:cubicBezTo>
                    <a:cubicBezTo>
                      <a:pt x="7280" y="2359"/>
                      <a:pt x="7280" y="2359"/>
                      <a:pt x="7280" y="2359"/>
                    </a:cubicBezTo>
                    <a:cubicBezTo>
                      <a:pt x="7280" y="2483"/>
                      <a:pt x="7280" y="2483"/>
                      <a:pt x="7280" y="2483"/>
                    </a:cubicBezTo>
                    <a:cubicBezTo>
                      <a:pt x="7399" y="2483"/>
                      <a:pt x="7399" y="2483"/>
                      <a:pt x="7399" y="2483"/>
                    </a:cubicBezTo>
                    <a:cubicBezTo>
                      <a:pt x="7280" y="2607"/>
                      <a:pt x="7280" y="2607"/>
                      <a:pt x="7280" y="2607"/>
                    </a:cubicBezTo>
                    <a:cubicBezTo>
                      <a:pt x="7160" y="2607"/>
                      <a:pt x="7160" y="2607"/>
                      <a:pt x="7160" y="2607"/>
                    </a:cubicBezTo>
                    <a:cubicBezTo>
                      <a:pt x="7041" y="2607"/>
                      <a:pt x="7041" y="2607"/>
                      <a:pt x="7041" y="2607"/>
                    </a:cubicBezTo>
                    <a:cubicBezTo>
                      <a:pt x="7160" y="2731"/>
                      <a:pt x="7160" y="2731"/>
                      <a:pt x="7160" y="2731"/>
                    </a:cubicBezTo>
                    <a:cubicBezTo>
                      <a:pt x="7280" y="2731"/>
                      <a:pt x="7280" y="2731"/>
                      <a:pt x="7280" y="2731"/>
                    </a:cubicBezTo>
                    <a:cubicBezTo>
                      <a:pt x="7160" y="2855"/>
                      <a:pt x="7160" y="2855"/>
                      <a:pt x="7160" y="2855"/>
                    </a:cubicBezTo>
                    <a:cubicBezTo>
                      <a:pt x="7160" y="2855"/>
                      <a:pt x="7160" y="2855"/>
                      <a:pt x="7160" y="2855"/>
                    </a:cubicBezTo>
                    <a:cubicBezTo>
                      <a:pt x="7041" y="2731"/>
                      <a:pt x="7041" y="2731"/>
                      <a:pt x="7041" y="2731"/>
                    </a:cubicBezTo>
                    <a:cubicBezTo>
                      <a:pt x="6922" y="2855"/>
                      <a:pt x="6922" y="2855"/>
                      <a:pt x="6922" y="2855"/>
                    </a:cubicBezTo>
                    <a:cubicBezTo>
                      <a:pt x="6802" y="2855"/>
                      <a:pt x="6802" y="2855"/>
                      <a:pt x="6802" y="2855"/>
                    </a:cubicBezTo>
                    <a:cubicBezTo>
                      <a:pt x="6922" y="2855"/>
                      <a:pt x="6922" y="2855"/>
                      <a:pt x="6922" y="2855"/>
                    </a:cubicBezTo>
                    <a:cubicBezTo>
                      <a:pt x="6922" y="2979"/>
                      <a:pt x="6922" y="2979"/>
                      <a:pt x="6922" y="2979"/>
                    </a:cubicBezTo>
                    <a:cubicBezTo>
                      <a:pt x="6922" y="2979"/>
                      <a:pt x="6922" y="2979"/>
                      <a:pt x="6922" y="2979"/>
                    </a:cubicBezTo>
                    <a:cubicBezTo>
                      <a:pt x="6922" y="2979"/>
                      <a:pt x="6922" y="2979"/>
                      <a:pt x="6922" y="2979"/>
                    </a:cubicBezTo>
                    <a:cubicBezTo>
                      <a:pt x="6922" y="3103"/>
                      <a:pt x="6922" y="3103"/>
                      <a:pt x="6922" y="3103"/>
                    </a:cubicBezTo>
                    <a:cubicBezTo>
                      <a:pt x="6922" y="3228"/>
                      <a:pt x="6922" y="3228"/>
                      <a:pt x="6922" y="3228"/>
                    </a:cubicBezTo>
                    <a:cubicBezTo>
                      <a:pt x="6802" y="3228"/>
                      <a:pt x="6802" y="3228"/>
                      <a:pt x="6802" y="3228"/>
                    </a:cubicBezTo>
                    <a:cubicBezTo>
                      <a:pt x="6802" y="3352"/>
                      <a:pt x="6802" y="3352"/>
                      <a:pt x="6802" y="3352"/>
                    </a:cubicBezTo>
                    <a:cubicBezTo>
                      <a:pt x="6922" y="3352"/>
                      <a:pt x="6922" y="3352"/>
                      <a:pt x="6922" y="3352"/>
                    </a:cubicBezTo>
                    <a:cubicBezTo>
                      <a:pt x="6802" y="3352"/>
                      <a:pt x="6802" y="3352"/>
                      <a:pt x="6802" y="3352"/>
                    </a:cubicBezTo>
                    <a:cubicBezTo>
                      <a:pt x="6802" y="3476"/>
                      <a:pt x="6802" y="3476"/>
                      <a:pt x="6802" y="3476"/>
                    </a:cubicBezTo>
                    <a:cubicBezTo>
                      <a:pt x="6683" y="3352"/>
                      <a:pt x="6683" y="3352"/>
                      <a:pt x="6683" y="3352"/>
                    </a:cubicBezTo>
                    <a:cubicBezTo>
                      <a:pt x="6683" y="3352"/>
                      <a:pt x="6683" y="3352"/>
                      <a:pt x="6683" y="3352"/>
                    </a:cubicBezTo>
                    <a:cubicBezTo>
                      <a:pt x="6564" y="3228"/>
                      <a:pt x="6564" y="3228"/>
                      <a:pt x="6564" y="3228"/>
                    </a:cubicBezTo>
                    <a:cubicBezTo>
                      <a:pt x="6564" y="3352"/>
                      <a:pt x="6564" y="3352"/>
                      <a:pt x="6564" y="3352"/>
                    </a:cubicBezTo>
                    <a:cubicBezTo>
                      <a:pt x="6444" y="3228"/>
                      <a:pt x="6444" y="3228"/>
                      <a:pt x="6444" y="3228"/>
                    </a:cubicBezTo>
                    <a:cubicBezTo>
                      <a:pt x="6325" y="3228"/>
                      <a:pt x="6325" y="3228"/>
                      <a:pt x="6325" y="3228"/>
                    </a:cubicBezTo>
                    <a:cubicBezTo>
                      <a:pt x="6325" y="3228"/>
                      <a:pt x="6325" y="3228"/>
                      <a:pt x="6325" y="3228"/>
                    </a:cubicBezTo>
                    <a:cubicBezTo>
                      <a:pt x="6444" y="3352"/>
                      <a:pt x="6444" y="3352"/>
                      <a:pt x="6444" y="3352"/>
                    </a:cubicBezTo>
                    <a:cubicBezTo>
                      <a:pt x="6444" y="3352"/>
                      <a:pt x="6444" y="3352"/>
                      <a:pt x="6444" y="3352"/>
                    </a:cubicBezTo>
                    <a:cubicBezTo>
                      <a:pt x="6325" y="3476"/>
                      <a:pt x="6325" y="3476"/>
                      <a:pt x="6325" y="3476"/>
                    </a:cubicBezTo>
                    <a:cubicBezTo>
                      <a:pt x="6444" y="3600"/>
                      <a:pt x="6444" y="3600"/>
                      <a:pt x="6444" y="3600"/>
                    </a:cubicBezTo>
                    <a:cubicBezTo>
                      <a:pt x="6564" y="3600"/>
                      <a:pt x="6564" y="3600"/>
                      <a:pt x="6564" y="3600"/>
                    </a:cubicBezTo>
                    <a:cubicBezTo>
                      <a:pt x="6444" y="3600"/>
                      <a:pt x="6444" y="3600"/>
                      <a:pt x="6444" y="3600"/>
                    </a:cubicBezTo>
                    <a:cubicBezTo>
                      <a:pt x="6444" y="3724"/>
                      <a:pt x="6444" y="3724"/>
                      <a:pt x="6444" y="3724"/>
                    </a:cubicBezTo>
                    <a:cubicBezTo>
                      <a:pt x="6444" y="3724"/>
                      <a:pt x="6444" y="3724"/>
                      <a:pt x="6444" y="3724"/>
                    </a:cubicBezTo>
                    <a:cubicBezTo>
                      <a:pt x="6444" y="3724"/>
                      <a:pt x="6444" y="3724"/>
                      <a:pt x="6444" y="3724"/>
                    </a:cubicBezTo>
                    <a:cubicBezTo>
                      <a:pt x="6444" y="3848"/>
                      <a:pt x="6444" y="3848"/>
                      <a:pt x="6444" y="3848"/>
                    </a:cubicBezTo>
                    <a:cubicBezTo>
                      <a:pt x="6325" y="3972"/>
                      <a:pt x="6325" y="3972"/>
                      <a:pt x="6325" y="3972"/>
                    </a:cubicBezTo>
                    <a:cubicBezTo>
                      <a:pt x="6325" y="4097"/>
                      <a:pt x="6325" y="4097"/>
                      <a:pt x="6325" y="4097"/>
                    </a:cubicBezTo>
                    <a:cubicBezTo>
                      <a:pt x="6206" y="3724"/>
                      <a:pt x="6206" y="3724"/>
                      <a:pt x="6206" y="3724"/>
                    </a:cubicBezTo>
                    <a:cubicBezTo>
                      <a:pt x="6086" y="3476"/>
                      <a:pt x="6086" y="3476"/>
                      <a:pt x="6086" y="3476"/>
                    </a:cubicBezTo>
                    <a:cubicBezTo>
                      <a:pt x="5967" y="3476"/>
                      <a:pt x="5967" y="3476"/>
                      <a:pt x="5967" y="3476"/>
                    </a:cubicBezTo>
                    <a:cubicBezTo>
                      <a:pt x="6086" y="3352"/>
                      <a:pt x="6086" y="3352"/>
                      <a:pt x="6086" y="3352"/>
                    </a:cubicBezTo>
                    <a:cubicBezTo>
                      <a:pt x="5967" y="3352"/>
                      <a:pt x="5967" y="3352"/>
                      <a:pt x="5967" y="3352"/>
                    </a:cubicBezTo>
                    <a:cubicBezTo>
                      <a:pt x="5848" y="3476"/>
                      <a:pt x="5848" y="3476"/>
                      <a:pt x="5848" y="3476"/>
                    </a:cubicBezTo>
                    <a:cubicBezTo>
                      <a:pt x="5848" y="3600"/>
                      <a:pt x="5848" y="3600"/>
                      <a:pt x="5848" y="3600"/>
                    </a:cubicBezTo>
                    <a:cubicBezTo>
                      <a:pt x="5728" y="3600"/>
                      <a:pt x="5728" y="3600"/>
                      <a:pt x="5728" y="3600"/>
                    </a:cubicBezTo>
                    <a:cubicBezTo>
                      <a:pt x="5728" y="3600"/>
                      <a:pt x="5728" y="3600"/>
                      <a:pt x="5728" y="3600"/>
                    </a:cubicBezTo>
                    <a:cubicBezTo>
                      <a:pt x="5609" y="3600"/>
                      <a:pt x="5609" y="3600"/>
                      <a:pt x="5609" y="3600"/>
                    </a:cubicBezTo>
                    <a:cubicBezTo>
                      <a:pt x="5609" y="3724"/>
                      <a:pt x="5609" y="3724"/>
                      <a:pt x="5609" y="3724"/>
                    </a:cubicBezTo>
                    <a:cubicBezTo>
                      <a:pt x="5490" y="3724"/>
                      <a:pt x="5490" y="3724"/>
                      <a:pt x="5490" y="3724"/>
                    </a:cubicBezTo>
                    <a:cubicBezTo>
                      <a:pt x="5490" y="3848"/>
                      <a:pt x="5490" y="3848"/>
                      <a:pt x="5490" y="3848"/>
                    </a:cubicBezTo>
                    <a:cubicBezTo>
                      <a:pt x="5490" y="4221"/>
                      <a:pt x="5490" y="4221"/>
                      <a:pt x="5490" y="4221"/>
                    </a:cubicBezTo>
                    <a:cubicBezTo>
                      <a:pt x="5609" y="4221"/>
                      <a:pt x="5609" y="4221"/>
                      <a:pt x="5609" y="4221"/>
                    </a:cubicBezTo>
                    <a:cubicBezTo>
                      <a:pt x="5609" y="4345"/>
                      <a:pt x="5609" y="4345"/>
                      <a:pt x="5609" y="4345"/>
                    </a:cubicBezTo>
                    <a:cubicBezTo>
                      <a:pt x="5490" y="4345"/>
                      <a:pt x="5490" y="4345"/>
                      <a:pt x="5490" y="4345"/>
                    </a:cubicBezTo>
                    <a:cubicBezTo>
                      <a:pt x="5490" y="4469"/>
                      <a:pt x="5490" y="4469"/>
                      <a:pt x="5490" y="4469"/>
                    </a:cubicBezTo>
                    <a:cubicBezTo>
                      <a:pt x="5251" y="4469"/>
                      <a:pt x="5251" y="4469"/>
                      <a:pt x="5251" y="4469"/>
                    </a:cubicBezTo>
                    <a:cubicBezTo>
                      <a:pt x="5251" y="4469"/>
                      <a:pt x="5251" y="4469"/>
                      <a:pt x="5251" y="4469"/>
                    </a:cubicBezTo>
                    <a:cubicBezTo>
                      <a:pt x="5131" y="4593"/>
                      <a:pt x="5131" y="4593"/>
                      <a:pt x="5131" y="4593"/>
                    </a:cubicBezTo>
                    <a:cubicBezTo>
                      <a:pt x="5131" y="4717"/>
                      <a:pt x="5131" y="4717"/>
                      <a:pt x="5131" y="4717"/>
                    </a:cubicBezTo>
                    <a:cubicBezTo>
                      <a:pt x="5131" y="4841"/>
                      <a:pt x="5131" y="4841"/>
                      <a:pt x="5131" y="4841"/>
                    </a:cubicBezTo>
                    <a:cubicBezTo>
                      <a:pt x="4893" y="4966"/>
                      <a:pt x="4893" y="4966"/>
                      <a:pt x="4893" y="4966"/>
                    </a:cubicBezTo>
                    <a:cubicBezTo>
                      <a:pt x="4654" y="5214"/>
                      <a:pt x="4654" y="5214"/>
                      <a:pt x="4654" y="5214"/>
                    </a:cubicBezTo>
                    <a:cubicBezTo>
                      <a:pt x="4415" y="5214"/>
                      <a:pt x="4415" y="5214"/>
                      <a:pt x="4415" y="5214"/>
                    </a:cubicBezTo>
                    <a:cubicBezTo>
                      <a:pt x="4296" y="5214"/>
                      <a:pt x="4296" y="5214"/>
                      <a:pt x="4296" y="5214"/>
                    </a:cubicBezTo>
                    <a:cubicBezTo>
                      <a:pt x="4057" y="5214"/>
                      <a:pt x="4057" y="5214"/>
                      <a:pt x="4057" y="5214"/>
                    </a:cubicBezTo>
                    <a:cubicBezTo>
                      <a:pt x="3938" y="5338"/>
                      <a:pt x="3938" y="5338"/>
                      <a:pt x="3938" y="5338"/>
                    </a:cubicBezTo>
                    <a:cubicBezTo>
                      <a:pt x="3819" y="5214"/>
                      <a:pt x="3819" y="5214"/>
                      <a:pt x="3819" y="5214"/>
                    </a:cubicBezTo>
                    <a:cubicBezTo>
                      <a:pt x="3699" y="5338"/>
                      <a:pt x="3699" y="5338"/>
                      <a:pt x="3699" y="5338"/>
                    </a:cubicBezTo>
                    <a:cubicBezTo>
                      <a:pt x="3699" y="5462"/>
                      <a:pt x="3699" y="5462"/>
                      <a:pt x="3699" y="5462"/>
                    </a:cubicBezTo>
                    <a:cubicBezTo>
                      <a:pt x="3580" y="5462"/>
                      <a:pt x="3580" y="5462"/>
                      <a:pt x="3580" y="5462"/>
                    </a:cubicBezTo>
                    <a:cubicBezTo>
                      <a:pt x="3222" y="5462"/>
                      <a:pt x="3222" y="5462"/>
                      <a:pt x="3222" y="5462"/>
                    </a:cubicBezTo>
                    <a:cubicBezTo>
                      <a:pt x="3103" y="5462"/>
                      <a:pt x="3103" y="5462"/>
                      <a:pt x="3103" y="5462"/>
                    </a:cubicBezTo>
                    <a:cubicBezTo>
                      <a:pt x="3103" y="5586"/>
                      <a:pt x="3103" y="5586"/>
                      <a:pt x="3103" y="5586"/>
                    </a:cubicBezTo>
                    <a:cubicBezTo>
                      <a:pt x="2864" y="5710"/>
                      <a:pt x="2864" y="5710"/>
                      <a:pt x="2864" y="5710"/>
                    </a:cubicBezTo>
                    <a:cubicBezTo>
                      <a:pt x="2745" y="5710"/>
                      <a:pt x="2745" y="5710"/>
                      <a:pt x="2745" y="5710"/>
                    </a:cubicBezTo>
                    <a:cubicBezTo>
                      <a:pt x="2625" y="5586"/>
                      <a:pt x="2625" y="5586"/>
                      <a:pt x="2625" y="5586"/>
                    </a:cubicBezTo>
                    <a:cubicBezTo>
                      <a:pt x="2506" y="5586"/>
                      <a:pt x="2506" y="5586"/>
                      <a:pt x="2506" y="5586"/>
                    </a:cubicBezTo>
                    <a:cubicBezTo>
                      <a:pt x="2506" y="5586"/>
                      <a:pt x="2506" y="5586"/>
                      <a:pt x="2506" y="5586"/>
                    </a:cubicBezTo>
                    <a:cubicBezTo>
                      <a:pt x="2387" y="5586"/>
                      <a:pt x="2387" y="5586"/>
                      <a:pt x="2387" y="5586"/>
                    </a:cubicBezTo>
                    <a:cubicBezTo>
                      <a:pt x="2267" y="5710"/>
                      <a:pt x="2267" y="5710"/>
                      <a:pt x="2267" y="5710"/>
                    </a:cubicBezTo>
                    <a:cubicBezTo>
                      <a:pt x="2148" y="5834"/>
                      <a:pt x="2148" y="5834"/>
                      <a:pt x="2148" y="5834"/>
                    </a:cubicBezTo>
                    <a:cubicBezTo>
                      <a:pt x="2029" y="5834"/>
                      <a:pt x="2029" y="5834"/>
                      <a:pt x="2029" y="5834"/>
                    </a:cubicBezTo>
                    <a:cubicBezTo>
                      <a:pt x="2029" y="5834"/>
                      <a:pt x="2029" y="5834"/>
                      <a:pt x="2029" y="5834"/>
                    </a:cubicBezTo>
                    <a:cubicBezTo>
                      <a:pt x="1790" y="5959"/>
                      <a:pt x="1790" y="5959"/>
                      <a:pt x="1790" y="5959"/>
                    </a:cubicBezTo>
                    <a:cubicBezTo>
                      <a:pt x="1671" y="6083"/>
                      <a:pt x="1671" y="6083"/>
                      <a:pt x="1671" y="6083"/>
                    </a:cubicBezTo>
                    <a:cubicBezTo>
                      <a:pt x="1313" y="6207"/>
                      <a:pt x="1313" y="6207"/>
                      <a:pt x="1313" y="6207"/>
                    </a:cubicBezTo>
                    <a:cubicBezTo>
                      <a:pt x="1193" y="6331"/>
                      <a:pt x="1193" y="6331"/>
                      <a:pt x="1193" y="6331"/>
                    </a:cubicBezTo>
                    <a:cubicBezTo>
                      <a:pt x="1193" y="6455"/>
                      <a:pt x="1193" y="6455"/>
                      <a:pt x="1193" y="6455"/>
                    </a:cubicBezTo>
                    <a:cubicBezTo>
                      <a:pt x="1074" y="6579"/>
                      <a:pt x="1074" y="6579"/>
                      <a:pt x="1074" y="6579"/>
                    </a:cubicBezTo>
                    <a:cubicBezTo>
                      <a:pt x="955" y="6579"/>
                      <a:pt x="955" y="6579"/>
                      <a:pt x="955" y="6579"/>
                    </a:cubicBezTo>
                    <a:cubicBezTo>
                      <a:pt x="1074" y="6455"/>
                      <a:pt x="1074" y="6455"/>
                      <a:pt x="1074" y="6455"/>
                    </a:cubicBezTo>
                    <a:cubicBezTo>
                      <a:pt x="955" y="6455"/>
                      <a:pt x="955" y="6455"/>
                      <a:pt x="955" y="6455"/>
                    </a:cubicBezTo>
                    <a:cubicBezTo>
                      <a:pt x="1074" y="6331"/>
                      <a:pt x="1074" y="6331"/>
                      <a:pt x="1074" y="6331"/>
                    </a:cubicBezTo>
                    <a:cubicBezTo>
                      <a:pt x="1074" y="6207"/>
                      <a:pt x="1074" y="6207"/>
                      <a:pt x="1074" y="6207"/>
                    </a:cubicBezTo>
                    <a:cubicBezTo>
                      <a:pt x="835" y="6331"/>
                      <a:pt x="835" y="6331"/>
                      <a:pt x="835" y="6331"/>
                    </a:cubicBezTo>
                    <a:cubicBezTo>
                      <a:pt x="835" y="6455"/>
                      <a:pt x="835" y="6455"/>
                      <a:pt x="835" y="6455"/>
                    </a:cubicBezTo>
                    <a:cubicBezTo>
                      <a:pt x="716" y="6703"/>
                      <a:pt x="716" y="6703"/>
                      <a:pt x="716" y="6703"/>
                    </a:cubicBezTo>
                    <a:cubicBezTo>
                      <a:pt x="835" y="6828"/>
                      <a:pt x="835" y="6828"/>
                      <a:pt x="835" y="6828"/>
                    </a:cubicBezTo>
                    <a:cubicBezTo>
                      <a:pt x="716" y="6952"/>
                      <a:pt x="716" y="6952"/>
                      <a:pt x="716" y="6952"/>
                    </a:cubicBezTo>
                    <a:cubicBezTo>
                      <a:pt x="716" y="7200"/>
                      <a:pt x="716" y="7200"/>
                      <a:pt x="716" y="7200"/>
                    </a:cubicBezTo>
                    <a:cubicBezTo>
                      <a:pt x="597" y="7448"/>
                      <a:pt x="597" y="7448"/>
                      <a:pt x="597" y="7448"/>
                    </a:cubicBezTo>
                    <a:cubicBezTo>
                      <a:pt x="477" y="7697"/>
                      <a:pt x="477" y="7697"/>
                      <a:pt x="477" y="7697"/>
                    </a:cubicBezTo>
                    <a:cubicBezTo>
                      <a:pt x="477" y="7945"/>
                      <a:pt x="477" y="7945"/>
                      <a:pt x="477" y="7945"/>
                    </a:cubicBezTo>
                    <a:cubicBezTo>
                      <a:pt x="477" y="8193"/>
                      <a:pt x="477" y="8193"/>
                      <a:pt x="477" y="8193"/>
                    </a:cubicBezTo>
                    <a:cubicBezTo>
                      <a:pt x="716" y="8441"/>
                      <a:pt x="716" y="8441"/>
                      <a:pt x="716" y="8441"/>
                    </a:cubicBezTo>
                    <a:cubicBezTo>
                      <a:pt x="716" y="8566"/>
                      <a:pt x="716" y="8566"/>
                      <a:pt x="716" y="8566"/>
                    </a:cubicBezTo>
                    <a:cubicBezTo>
                      <a:pt x="716" y="8690"/>
                      <a:pt x="716" y="8690"/>
                      <a:pt x="716" y="8690"/>
                    </a:cubicBezTo>
                    <a:cubicBezTo>
                      <a:pt x="716" y="8814"/>
                      <a:pt x="716" y="8814"/>
                      <a:pt x="716" y="8814"/>
                    </a:cubicBezTo>
                    <a:cubicBezTo>
                      <a:pt x="716" y="8938"/>
                      <a:pt x="716" y="8938"/>
                      <a:pt x="716" y="8938"/>
                    </a:cubicBezTo>
                    <a:cubicBezTo>
                      <a:pt x="597" y="8938"/>
                      <a:pt x="597" y="8938"/>
                      <a:pt x="597" y="8938"/>
                    </a:cubicBezTo>
                    <a:cubicBezTo>
                      <a:pt x="597" y="8814"/>
                      <a:pt x="597" y="8814"/>
                      <a:pt x="597" y="8814"/>
                    </a:cubicBezTo>
                    <a:cubicBezTo>
                      <a:pt x="597" y="8690"/>
                      <a:pt x="597" y="8690"/>
                      <a:pt x="597" y="8690"/>
                    </a:cubicBezTo>
                    <a:cubicBezTo>
                      <a:pt x="477" y="8814"/>
                      <a:pt x="477" y="8814"/>
                      <a:pt x="477" y="8814"/>
                    </a:cubicBezTo>
                    <a:cubicBezTo>
                      <a:pt x="477" y="8814"/>
                      <a:pt x="477" y="8814"/>
                      <a:pt x="477" y="8814"/>
                    </a:cubicBezTo>
                    <a:cubicBezTo>
                      <a:pt x="477" y="8566"/>
                      <a:pt x="477" y="8566"/>
                      <a:pt x="477" y="8566"/>
                    </a:cubicBezTo>
                    <a:cubicBezTo>
                      <a:pt x="358" y="8441"/>
                      <a:pt x="358" y="8441"/>
                      <a:pt x="358" y="8441"/>
                    </a:cubicBezTo>
                    <a:cubicBezTo>
                      <a:pt x="358" y="8441"/>
                      <a:pt x="358" y="8441"/>
                      <a:pt x="358" y="8441"/>
                    </a:cubicBezTo>
                    <a:cubicBezTo>
                      <a:pt x="358" y="8690"/>
                      <a:pt x="358" y="8690"/>
                      <a:pt x="358" y="8690"/>
                    </a:cubicBezTo>
                    <a:cubicBezTo>
                      <a:pt x="477" y="8814"/>
                      <a:pt x="477" y="8814"/>
                      <a:pt x="477" y="8814"/>
                    </a:cubicBezTo>
                    <a:cubicBezTo>
                      <a:pt x="597" y="9062"/>
                      <a:pt x="597" y="9062"/>
                      <a:pt x="597" y="9062"/>
                    </a:cubicBezTo>
                    <a:cubicBezTo>
                      <a:pt x="477" y="9062"/>
                      <a:pt x="477" y="9062"/>
                      <a:pt x="477" y="9062"/>
                    </a:cubicBezTo>
                    <a:cubicBezTo>
                      <a:pt x="358" y="8938"/>
                      <a:pt x="358" y="8938"/>
                      <a:pt x="358" y="8938"/>
                    </a:cubicBezTo>
                    <a:cubicBezTo>
                      <a:pt x="239" y="8690"/>
                      <a:pt x="239" y="8690"/>
                      <a:pt x="239" y="8690"/>
                    </a:cubicBezTo>
                    <a:cubicBezTo>
                      <a:pt x="239" y="8814"/>
                      <a:pt x="239" y="8814"/>
                      <a:pt x="239" y="8814"/>
                    </a:cubicBezTo>
                    <a:cubicBezTo>
                      <a:pt x="119" y="8814"/>
                      <a:pt x="119" y="8814"/>
                      <a:pt x="119" y="8814"/>
                    </a:cubicBezTo>
                    <a:cubicBezTo>
                      <a:pt x="239" y="9062"/>
                      <a:pt x="239" y="9062"/>
                      <a:pt x="239" y="9062"/>
                    </a:cubicBezTo>
                    <a:cubicBezTo>
                      <a:pt x="477" y="9186"/>
                      <a:pt x="477" y="9186"/>
                      <a:pt x="477" y="9186"/>
                    </a:cubicBezTo>
                    <a:cubicBezTo>
                      <a:pt x="597" y="9559"/>
                      <a:pt x="597" y="9559"/>
                      <a:pt x="597" y="9559"/>
                    </a:cubicBezTo>
                    <a:cubicBezTo>
                      <a:pt x="477" y="10055"/>
                      <a:pt x="477" y="10055"/>
                      <a:pt x="477" y="10055"/>
                    </a:cubicBezTo>
                    <a:cubicBezTo>
                      <a:pt x="597" y="10055"/>
                      <a:pt x="597" y="10055"/>
                      <a:pt x="597" y="10055"/>
                    </a:cubicBezTo>
                    <a:cubicBezTo>
                      <a:pt x="716" y="10428"/>
                      <a:pt x="716" y="10428"/>
                      <a:pt x="716" y="10428"/>
                    </a:cubicBezTo>
                    <a:cubicBezTo>
                      <a:pt x="835" y="10800"/>
                      <a:pt x="835" y="10800"/>
                      <a:pt x="835" y="10800"/>
                    </a:cubicBezTo>
                    <a:cubicBezTo>
                      <a:pt x="716" y="10924"/>
                      <a:pt x="716" y="10924"/>
                      <a:pt x="716" y="10924"/>
                    </a:cubicBezTo>
                    <a:cubicBezTo>
                      <a:pt x="835" y="11421"/>
                      <a:pt x="835" y="11421"/>
                      <a:pt x="835" y="11421"/>
                    </a:cubicBezTo>
                    <a:cubicBezTo>
                      <a:pt x="716" y="11545"/>
                      <a:pt x="716" y="11545"/>
                      <a:pt x="716" y="11545"/>
                    </a:cubicBezTo>
                    <a:cubicBezTo>
                      <a:pt x="835" y="11669"/>
                      <a:pt x="835" y="11669"/>
                      <a:pt x="835" y="11669"/>
                    </a:cubicBezTo>
                    <a:cubicBezTo>
                      <a:pt x="835" y="11793"/>
                      <a:pt x="835" y="11793"/>
                      <a:pt x="835" y="11793"/>
                    </a:cubicBezTo>
                    <a:cubicBezTo>
                      <a:pt x="955" y="12041"/>
                      <a:pt x="955" y="12041"/>
                      <a:pt x="955" y="12041"/>
                    </a:cubicBezTo>
                    <a:cubicBezTo>
                      <a:pt x="955" y="12166"/>
                      <a:pt x="955" y="12166"/>
                      <a:pt x="955" y="12166"/>
                    </a:cubicBezTo>
                    <a:cubicBezTo>
                      <a:pt x="835" y="12290"/>
                      <a:pt x="835" y="12290"/>
                      <a:pt x="835" y="12290"/>
                    </a:cubicBezTo>
                    <a:cubicBezTo>
                      <a:pt x="835" y="12290"/>
                      <a:pt x="835" y="12290"/>
                      <a:pt x="835" y="12290"/>
                    </a:cubicBezTo>
                    <a:cubicBezTo>
                      <a:pt x="835" y="12414"/>
                      <a:pt x="835" y="12414"/>
                      <a:pt x="835" y="12414"/>
                    </a:cubicBezTo>
                    <a:cubicBezTo>
                      <a:pt x="835" y="12662"/>
                      <a:pt x="835" y="12662"/>
                      <a:pt x="835" y="12662"/>
                    </a:cubicBezTo>
                    <a:cubicBezTo>
                      <a:pt x="716" y="12786"/>
                      <a:pt x="716" y="12786"/>
                      <a:pt x="716" y="12786"/>
                    </a:cubicBezTo>
                    <a:cubicBezTo>
                      <a:pt x="716" y="12786"/>
                      <a:pt x="716" y="12786"/>
                      <a:pt x="716" y="12786"/>
                    </a:cubicBezTo>
                    <a:cubicBezTo>
                      <a:pt x="716" y="12910"/>
                      <a:pt x="716" y="12910"/>
                      <a:pt x="716" y="12910"/>
                    </a:cubicBezTo>
                    <a:cubicBezTo>
                      <a:pt x="597" y="13034"/>
                      <a:pt x="597" y="13034"/>
                      <a:pt x="597" y="13034"/>
                    </a:cubicBezTo>
                    <a:cubicBezTo>
                      <a:pt x="716" y="13159"/>
                      <a:pt x="716" y="13159"/>
                      <a:pt x="716" y="13159"/>
                    </a:cubicBezTo>
                    <a:cubicBezTo>
                      <a:pt x="477" y="13283"/>
                      <a:pt x="477" y="13283"/>
                      <a:pt x="477" y="13283"/>
                    </a:cubicBezTo>
                    <a:cubicBezTo>
                      <a:pt x="358" y="13159"/>
                      <a:pt x="358" y="13159"/>
                      <a:pt x="358" y="13159"/>
                    </a:cubicBezTo>
                    <a:cubicBezTo>
                      <a:pt x="239" y="13407"/>
                      <a:pt x="239" y="13407"/>
                      <a:pt x="239" y="13407"/>
                    </a:cubicBezTo>
                    <a:lnTo>
                      <a:pt x="239" y="136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2" name="Freeform 155"/>
              <p:cNvSpPr/>
              <p:nvPr/>
            </p:nvSpPr>
            <p:spPr>
              <a:xfrm>
                <a:off x="4618281" y="1355230"/>
                <a:ext cx="282197" cy="156598"/>
              </a:xfrm>
              <a:custGeom>
                <a:avLst/>
                <a:gdLst/>
                <a:ahLst/>
                <a:cxnLst>
                  <a:cxn ang="0">
                    <a:pos x="wd2" y="hd2"/>
                  </a:cxn>
                  <a:cxn ang="5400000">
                    <a:pos x="wd2" y="hd2"/>
                  </a:cxn>
                  <a:cxn ang="10800000">
                    <a:pos x="wd2" y="hd2"/>
                  </a:cxn>
                  <a:cxn ang="16200000">
                    <a:pos x="wd2" y="hd2"/>
                  </a:cxn>
                </a:cxnLst>
                <a:rect l="0" t="0" r="r" b="b"/>
                <a:pathLst>
                  <a:path w="21600" h="21600" extrusionOk="0">
                    <a:moveTo>
                      <a:pt x="7746" y="21600"/>
                    </a:moveTo>
                    <a:lnTo>
                      <a:pt x="7746" y="20800"/>
                    </a:lnTo>
                    <a:lnTo>
                      <a:pt x="7746" y="21600"/>
                    </a:lnTo>
                    <a:close/>
                    <a:moveTo>
                      <a:pt x="6703" y="18667"/>
                    </a:moveTo>
                    <a:lnTo>
                      <a:pt x="7299" y="17600"/>
                    </a:lnTo>
                    <a:lnTo>
                      <a:pt x="7299" y="18667"/>
                    </a:lnTo>
                    <a:lnTo>
                      <a:pt x="7746" y="19733"/>
                    </a:lnTo>
                    <a:lnTo>
                      <a:pt x="8938" y="19733"/>
                    </a:lnTo>
                    <a:lnTo>
                      <a:pt x="9385" y="20800"/>
                    </a:lnTo>
                    <a:lnTo>
                      <a:pt x="11619" y="20800"/>
                    </a:lnTo>
                    <a:lnTo>
                      <a:pt x="11619" y="19733"/>
                    </a:lnTo>
                    <a:lnTo>
                      <a:pt x="12215" y="20800"/>
                    </a:lnTo>
                    <a:lnTo>
                      <a:pt x="12811" y="19733"/>
                    </a:lnTo>
                    <a:lnTo>
                      <a:pt x="12811" y="18667"/>
                    </a:lnTo>
                    <a:lnTo>
                      <a:pt x="13854" y="18667"/>
                    </a:lnTo>
                    <a:lnTo>
                      <a:pt x="14450" y="17600"/>
                    </a:lnTo>
                    <a:lnTo>
                      <a:pt x="15492" y="17600"/>
                    </a:lnTo>
                    <a:lnTo>
                      <a:pt x="16684" y="16800"/>
                    </a:lnTo>
                    <a:lnTo>
                      <a:pt x="17131" y="15733"/>
                    </a:lnTo>
                    <a:lnTo>
                      <a:pt x="18323" y="14667"/>
                    </a:lnTo>
                    <a:lnTo>
                      <a:pt x="18323" y="13867"/>
                    </a:lnTo>
                    <a:lnTo>
                      <a:pt x="18770" y="13867"/>
                    </a:lnTo>
                    <a:lnTo>
                      <a:pt x="18770" y="14667"/>
                    </a:lnTo>
                    <a:lnTo>
                      <a:pt x="19366" y="14667"/>
                    </a:lnTo>
                    <a:lnTo>
                      <a:pt x="19961" y="13867"/>
                    </a:lnTo>
                    <a:lnTo>
                      <a:pt x="19366" y="13867"/>
                    </a:lnTo>
                    <a:lnTo>
                      <a:pt x="19366" y="12800"/>
                    </a:lnTo>
                    <a:lnTo>
                      <a:pt x="19961" y="12800"/>
                    </a:lnTo>
                    <a:lnTo>
                      <a:pt x="19961" y="11733"/>
                    </a:lnTo>
                    <a:lnTo>
                      <a:pt x="20408" y="11733"/>
                    </a:lnTo>
                    <a:lnTo>
                      <a:pt x="20408" y="12800"/>
                    </a:lnTo>
                    <a:lnTo>
                      <a:pt x="21004" y="12800"/>
                    </a:lnTo>
                    <a:lnTo>
                      <a:pt x="21004" y="10667"/>
                    </a:lnTo>
                    <a:lnTo>
                      <a:pt x="20408" y="9867"/>
                    </a:lnTo>
                    <a:lnTo>
                      <a:pt x="20408" y="7733"/>
                    </a:lnTo>
                    <a:lnTo>
                      <a:pt x="21600" y="7733"/>
                    </a:lnTo>
                    <a:lnTo>
                      <a:pt x="21600" y="6933"/>
                    </a:lnTo>
                    <a:lnTo>
                      <a:pt x="19961" y="6933"/>
                    </a:lnTo>
                    <a:lnTo>
                      <a:pt x="20408" y="5867"/>
                    </a:lnTo>
                    <a:lnTo>
                      <a:pt x="19366" y="5867"/>
                    </a:lnTo>
                    <a:lnTo>
                      <a:pt x="19366" y="4800"/>
                    </a:lnTo>
                    <a:lnTo>
                      <a:pt x="19961" y="4800"/>
                    </a:lnTo>
                    <a:lnTo>
                      <a:pt x="19961" y="2933"/>
                    </a:lnTo>
                    <a:lnTo>
                      <a:pt x="18770" y="2933"/>
                    </a:lnTo>
                    <a:lnTo>
                      <a:pt x="18770" y="1867"/>
                    </a:lnTo>
                    <a:lnTo>
                      <a:pt x="19366" y="1867"/>
                    </a:lnTo>
                    <a:lnTo>
                      <a:pt x="19366" y="800"/>
                    </a:lnTo>
                    <a:lnTo>
                      <a:pt x="19961" y="800"/>
                    </a:lnTo>
                    <a:lnTo>
                      <a:pt x="19366" y="800"/>
                    </a:lnTo>
                    <a:lnTo>
                      <a:pt x="18323" y="1867"/>
                    </a:lnTo>
                    <a:lnTo>
                      <a:pt x="18323" y="2933"/>
                    </a:lnTo>
                    <a:lnTo>
                      <a:pt x="17727" y="2933"/>
                    </a:lnTo>
                    <a:lnTo>
                      <a:pt x="17727" y="0"/>
                    </a:lnTo>
                    <a:lnTo>
                      <a:pt x="17131" y="0"/>
                    </a:lnTo>
                    <a:lnTo>
                      <a:pt x="16684" y="800"/>
                    </a:lnTo>
                    <a:lnTo>
                      <a:pt x="16684" y="0"/>
                    </a:lnTo>
                    <a:lnTo>
                      <a:pt x="16088" y="800"/>
                    </a:lnTo>
                    <a:lnTo>
                      <a:pt x="16088" y="1867"/>
                    </a:lnTo>
                    <a:lnTo>
                      <a:pt x="15492" y="1867"/>
                    </a:lnTo>
                    <a:lnTo>
                      <a:pt x="14897" y="2933"/>
                    </a:lnTo>
                    <a:lnTo>
                      <a:pt x="14897" y="1867"/>
                    </a:lnTo>
                    <a:lnTo>
                      <a:pt x="14450" y="2933"/>
                    </a:lnTo>
                    <a:lnTo>
                      <a:pt x="14450" y="3733"/>
                    </a:lnTo>
                    <a:lnTo>
                      <a:pt x="13854" y="3733"/>
                    </a:lnTo>
                    <a:lnTo>
                      <a:pt x="13258" y="1867"/>
                    </a:lnTo>
                    <a:lnTo>
                      <a:pt x="12811" y="1867"/>
                    </a:lnTo>
                    <a:lnTo>
                      <a:pt x="12215" y="3733"/>
                    </a:lnTo>
                    <a:lnTo>
                      <a:pt x="12811" y="4800"/>
                    </a:lnTo>
                    <a:lnTo>
                      <a:pt x="12215" y="6933"/>
                    </a:lnTo>
                    <a:lnTo>
                      <a:pt x="12811" y="4800"/>
                    </a:lnTo>
                    <a:lnTo>
                      <a:pt x="12215" y="3733"/>
                    </a:lnTo>
                    <a:lnTo>
                      <a:pt x="12215" y="2933"/>
                    </a:lnTo>
                    <a:lnTo>
                      <a:pt x="11619" y="2933"/>
                    </a:lnTo>
                    <a:lnTo>
                      <a:pt x="11619" y="1867"/>
                    </a:lnTo>
                    <a:lnTo>
                      <a:pt x="10577" y="2933"/>
                    </a:lnTo>
                    <a:lnTo>
                      <a:pt x="10577" y="3733"/>
                    </a:lnTo>
                    <a:lnTo>
                      <a:pt x="9981" y="4800"/>
                    </a:lnTo>
                    <a:lnTo>
                      <a:pt x="9385" y="4800"/>
                    </a:lnTo>
                    <a:lnTo>
                      <a:pt x="9385" y="1867"/>
                    </a:lnTo>
                    <a:lnTo>
                      <a:pt x="8938" y="1867"/>
                    </a:lnTo>
                    <a:lnTo>
                      <a:pt x="8342" y="2933"/>
                    </a:lnTo>
                    <a:lnTo>
                      <a:pt x="8342" y="4800"/>
                    </a:lnTo>
                    <a:lnTo>
                      <a:pt x="8938" y="4800"/>
                    </a:lnTo>
                    <a:lnTo>
                      <a:pt x="8342" y="5867"/>
                    </a:lnTo>
                    <a:lnTo>
                      <a:pt x="8342" y="6933"/>
                    </a:lnTo>
                    <a:lnTo>
                      <a:pt x="7746" y="6933"/>
                    </a:lnTo>
                    <a:lnTo>
                      <a:pt x="7746" y="5867"/>
                    </a:lnTo>
                    <a:lnTo>
                      <a:pt x="7299" y="6933"/>
                    </a:lnTo>
                    <a:lnTo>
                      <a:pt x="6703" y="7733"/>
                    </a:lnTo>
                    <a:lnTo>
                      <a:pt x="6703" y="8800"/>
                    </a:lnTo>
                    <a:lnTo>
                      <a:pt x="6703" y="7733"/>
                    </a:lnTo>
                    <a:lnTo>
                      <a:pt x="6108" y="7733"/>
                    </a:lnTo>
                    <a:lnTo>
                      <a:pt x="6108" y="6933"/>
                    </a:lnTo>
                    <a:lnTo>
                      <a:pt x="6703" y="5867"/>
                    </a:lnTo>
                    <a:lnTo>
                      <a:pt x="6108" y="5867"/>
                    </a:lnTo>
                    <a:lnTo>
                      <a:pt x="6108" y="4800"/>
                    </a:lnTo>
                    <a:lnTo>
                      <a:pt x="6703" y="3733"/>
                    </a:lnTo>
                    <a:lnTo>
                      <a:pt x="6108" y="2933"/>
                    </a:lnTo>
                    <a:lnTo>
                      <a:pt x="6703" y="2933"/>
                    </a:lnTo>
                    <a:lnTo>
                      <a:pt x="6108" y="1867"/>
                    </a:lnTo>
                    <a:lnTo>
                      <a:pt x="5512" y="1867"/>
                    </a:lnTo>
                    <a:lnTo>
                      <a:pt x="5065" y="800"/>
                    </a:lnTo>
                    <a:lnTo>
                      <a:pt x="5065" y="0"/>
                    </a:lnTo>
                    <a:lnTo>
                      <a:pt x="3426" y="0"/>
                    </a:lnTo>
                    <a:lnTo>
                      <a:pt x="3426" y="800"/>
                    </a:lnTo>
                    <a:lnTo>
                      <a:pt x="3873" y="0"/>
                    </a:lnTo>
                    <a:lnTo>
                      <a:pt x="4469" y="800"/>
                    </a:lnTo>
                    <a:lnTo>
                      <a:pt x="3873" y="800"/>
                    </a:lnTo>
                    <a:lnTo>
                      <a:pt x="5065" y="2933"/>
                    </a:lnTo>
                    <a:lnTo>
                      <a:pt x="4469" y="2933"/>
                    </a:lnTo>
                    <a:lnTo>
                      <a:pt x="4469" y="3733"/>
                    </a:lnTo>
                    <a:lnTo>
                      <a:pt x="4469" y="2933"/>
                    </a:lnTo>
                    <a:lnTo>
                      <a:pt x="3873" y="1867"/>
                    </a:lnTo>
                    <a:lnTo>
                      <a:pt x="3426" y="2933"/>
                    </a:lnTo>
                    <a:lnTo>
                      <a:pt x="3426" y="1867"/>
                    </a:lnTo>
                    <a:lnTo>
                      <a:pt x="2830" y="1867"/>
                    </a:lnTo>
                    <a:lnTo>
                      <a:pt x="2830" y="800"/>
                    </a:lnTo>
                    <a:lnTo>
                      <a:pt x="2234" y="1867"/>
                    </a:lnTo>
                    <a:lnTo>
                      <a:pt x="2830" y="1867"/>
                    </a:lnTo>
                    <a:lnTo>
                      <a:pt x="2234" y="2933"/>
                    </a:lnTo>
                    <a:lnTo>
                      <a:pt x="2234" y="1867"/>
                    </a:lnTo>
                    <a:lnTo>
                      <a:pt x="1788" y="1867"/>
                    </a:lnTo>
                    <a:lnTo>
                      <a:pt x="1788" y="2933"/>
                    </a:lnTo>
                    <a:lnTo>
                      <a:pt x="2234" y="2933"/>
                    </a:lnTo>
                    <a:lnTo>
                      <a:pt x="2234" y="3733"/>
                    </a:lnTo>
                    <a:lnTo>
                      <a:pt x="1788" y="2933"/>
                    </a:lnTo>
                    <a:lnTo>
                      <a:pt x="1788" y="3733"/>
                    </a:lnTo>
                    <a:lnTo>
                      <a:pt x="2234" y="3733"/>
                    </a:lnTo>
                    <a:lnTo>
                      <a:pt x="2234" y="4800"/>
                    </a:lnTo>
                    <a:lnTo>
                      <a:pt x="1788" y="4800"/>
                    </a:lnTo>
                    <a:lnTo>
                      <a:pt x="1192" y="3733"/>
                    </a:lnTo>
                    <a:lnTo>
                      <a:pt x="596" y="4800"/>
                    </a:lnTo>
                    <a:lnTo>
                      <a:pt x="1192" y="4800"/>
                    </a:lnTo>
                    <a:lnTo>
                      <a:pt x="1192" y="5867"/>
                    </a:lnTo>
                    <a:lnTo>
                      <a:pt x="596" y="4800"/>
                    </a:lnTo>
                    <a:lnTo>
                      <a:pt x="0" y="5867"/>
                    </a:lnTo>
                    <a:lnTo>
                      <a:pt x="596" y="5867"/>
                    </a:lnTo>
                    <a:lnTo>
                      <a:pt x="1192" y="6933"/>
                    </a:lnTo>
                    <a:lnTo>
                      <a:pt x="1788" y="6933"/>
                    </a:lnTo>
                    <a:lnTo>
                      <a:pt x="1788" y="5867"/>
                    </a:lnTo>
                    <a:lnTo>
                      <a:pt x="2234" y="5867"/>
                    </a:lnTo>
                    <a:lnTo>
                      <a:pt x="2830" y="4800"/>
                    </a:lnTo>
                    <a:lnTo>
                      <a:pt x="2830" y="5867"/>
                    </a:lnTo>
                    <a:lnTo>
                      <a:pt x="3426" y="5867"/>
                    </a:lnTo>
                    <a:lnTo>
                      <a:pt x="3426" y="6933"/>
                    </a:lnTo>
                    <a:lnTo>
                      <a:pt x="3873" y="6933"/>
                    </a:lnTo>
                    <a:lnTo>
                      <a:pt x="3873" y="5867"/>
                    </a:lnTo>
                    <a:lnTo>
                      <a:pt x="5065" y="5867"/>
                    </a:lnTo>
                    <a:lnTo>
                      <a:pt x="4469" y="6933"/>
                    </a:lnTo>
                    <a:lnTo>
                      <a:pt x="5065" y="6933"/>
                    </a:lnTo>
                    <a:lnTo>
                      <a:pt x="5065" y="7733"/>
                    </a:lnTo>
                    <a:lnTo>
                      <a:pt x="3873" y="7733"/>
                    </a:lnTo>
                    <a:lnTo>
                      <a:pt x="3873" y="8800"/>
                    </a:lnTo>
                    <a:lnTo>
                      <a:pt x="5065" y="8800"/>
                    </a:lnTo>
                    <a:lnTo>
                      <a:pt x="5065" y="7733"/>
                    </a:lnTo>
                    <a:lnTo>
                      <a:pt x="5512" y="7733"/>
                    </a:lnTo>
                    <a:lnTo>
                      <a:pt x="5512" y="8800"/>
                    </a:lnTo>
                    <a:lnTo>
                      <a:pt x="5065" y="8800"/>
                    </a:lnTo>
                    <a:lnTo>
                      <a:pt x="4469" y="9867"/>
                    </a:lnTo>
                    <a:lnTo>
                      <a:pt x="3873" y="8800"/>
                    </a:lnTo>
                    <a:lnTo>
                      <a:pt x="3873" y="9867"/>
                    </a:lnTo>
                    <a:lnTo>
                      <a:pt x="3426" y="9867"/>
                    </a:lnTo>
                    <a:lnTo>
                      <a:pt x="3426" y="8800"/>
                    </a:lnTo>
                    <a:lnTo>
                      <a:pt x="2830" y="8800"/>
                    </a:lnTo>
                    <a:lnTo>
                      <a:pt x="2830" y="9867"/>
                    </a:lnTo>
                    <a:lnTo>
                      <a:pt x="596" y="9867"/>
                    </a:lnTo>
                    <a:lnTo>
                      <a:pt x="596" y="10667"/>
                    </a:lnTo>
                    <a:lnTo>
                      <a:pt x="1192" y="10667"/>
                    </a:lnTo>
                    <a:lnTo>
                      <a:pt x="1788" y="11733"/>
                    </a:lnTo>
                    <a:lnTo>
                      <a:pt x="1788" y="10667"/>
                    </a:lnTo>
                    <a:lnTo>
                      <a:pt x="2234" y="11733"/>
                    </a:lnTo>
                    <a:lnTo>
                      <a:pt x="3426" y="11733"/>
                    </a:lnTo>
                    <a:lnTo>
                      <a:pt x="3426" y="12800"/>
                    </a:lnTo>
                    <a:lnTo>
                      <a:pt x="3873" y="12800"/>
                    </a:lnTo>
                    <a:lnTo>
                      <a:pt x="3873" y="13867"/>
                    </a:lnTo>
                    <a:lnTo>
                      <a:pt x="4469" y="13867"/>
                    </a:lnTo>
                    <a:lnTo>
                      <a:pt x="5065" y="12800"/>
                    </a:lnTo>
                    <a:lnTo>
                      <a:pt x="4469" y="13867"/>
                    </a:lnTo>
                    <a:lnTo>
                      <a:pt x="4469" y="14667"/>
                    </a:lnTo>
                    <a:lnTo>
                      <a:pt x="5065" y="13867"/>
                    </a:lnTo>
                    <a:lnTo>
                      <a:pt x="5512" y="13867"/>
                    </a:lnTo>
                    <a:lnTo>
                      <a:pt x="6108" y="14667"/>
                    </a:lnTo>
                    <a:lnTo>
                      <a:pt x="4469" y="14667"/>
                    </a:lnTo>
                    <a:lnTo>
                      <a:pt x="4469" y="15733"/>
                    </a:lnTo>
                    <a:lnTo>
                      <a:pt x="3873" y="15733"/>
                    </a:lnTo>
                    <a:lnTo>
                      <a:pt x="3426" y="16800"/>
                    </a:lnTo>
                    <a:lnTo>
                      <a:pt x="3426" y="15733"/>
                    </a:lnTo>
                    <a:lnTo>
                      <a:pt x="2830" y="15733"/>
                    </a:lnTo>
                    <a:lnTo>
                      <a:pt x="2830" y="18667"/>
                    </a:lnTo>
                    <a:lnTo>
                      <a:pt x="3426" y="18667"/>
                    </a:lnTo>
                    <a:lnTo>
                      <a:pt x="3426" y="17600"/>
                    </a:lnTo>
                    <a:lnTo>
                      <a:pt x="3873" y="18667"/>
                    </a:lnTo>
                    <a:lnTo>
                      <a:pt x="4469" y="18667"/>
                    </a:lnTo>
                    <a:lnTo>
                      <a:pt x="5512" y="17600"/>
                    </a:lnTo>
                    <a:lnTo>
                      <a:pt x="6108" y="17600"/>
                    </a:lnTo>
                    <a:lnTo>
                      <a:pt x="6108" y="18667"/>
                    </a:lnTo>
                    <a:lnTo>
                      <a:pt x="6703" y="1866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3" name="Freeform 156"/>
              <p:cNvSpPr/>
              <p:nvPr/>
            </p:nvSpPr>
            <p:spPr>
              <a:xfrm>
                <a:off x="2356821" y="3663566"/>
                <a:ext cx="64225" cy="36733"/>
              </a:xfrm>
              <a:custGeom>
                <a:avLst/>
                <a:gdLst/>
                <a:ahLst/>
                <a:cxnLst>
                  <a:cxn ang="0">
                    <a:pos x="wd2" y="hd2"/>
                  </a:cxn>
                  <a:cxn ang="5400000">
                    <a:pos x="wd2" y="hd2"/>
                  </a:cxn>
                  <a:cxn ang="10800000">
                    <a:pos x="wd2" y="hd2"/>
                  </a:cxn>
                  <a:cxn ang="16200000">
                    <a:pos x="wd2" y="hd2"/>
                  </a:cxn>
                </a:cxnLst>
                <a:rect l="0" t="0" r="r" b="b"/>
                <a:pathLst>
                  <a:path w="21600" h="21600" extrusionOk="0">
                    <a:moveTo>
                      <a:pt x="21600" y="17053"/>
                    </a:moveTo>
                    <a:lnTo>
                      <a:pt x="18982" y="17053"/>
                    </a:lnTo>
                    <a:lnTo>
                      <a:pt x="18982" y="21600"/>
                    </a:lnTo>
                    <a:lnTo>
                      <a:pt x="21600" y="17053"/>
                    </a:lnTo>
                    <a:close/>
                    <a:moveTo>
                      <a:pt x="11782" y="12505"/>
                    </a:moveTo>
                    <a:lnTo>
                      <a:pt x="14400" y="12505"/>
                    </a:lnTo>
                    <a:lnTo>
                      <a:pt x="14400" y="17053"/>
                    </a:lnTo>
                    <a:lnTo>
                      <a:pt x="11782" y="12505"/>
                    </a:lnTo>
                    <a:close/>
                    <a:moveTo>
                      <a:pt x="9818" y="4547"/>
                    </a:moveTo>
                    <a:lnTo>
                      <a:pt x="9818" y="9095"/>
                    </a:lnTo>
                    <a:lnTo>
                      <a:pt x="9818" y="4547"/>
                    </a:lnTo>
                    <a:close/>
                    <a:moveTo>
                      <a:pt x="0" y="9095"/>
                    </a:moveTo>
                    <a:lnTo>
                      <a:pt x="2618" y="9095"/>
                    </a:lnTo>
                    <a:lnTo>
                      <a:pt x="2618" y="12505"/>
                    </a:lnTo>
                    <a:lnTo>
                      <a:pt x="0" y="12505"/>
                    </a:lnTo>
                    <a:lnTo>
                      <a:pt x="0" y="9095"/>
                    </a:lnTo>
                    <a:close/>
                    <a:moveTo>
                      <a:pt x="2618" y="4547"/>
                    </a:moveTo>
                    <a:lnTo>
                      <a:pt x="4582" y="9095"/>
                    </a:lnTo>
                    <a:lnTo>
                      <a:pt x="4582" y="17053"/>
                    </a:lnTo>
                    <a:lnTo>
                      <a:pt x="2618" y="17053"/>
                    </a:lnTo>
                    <a:lnTo>
                      <a:pt x="4582" y="21600"/>
                    </a:lnTo>
                    <a:lnTo>
                      <a:pt x="7200" y="21600"/>
                    </a:lnTo>
                    <a:lnTo>
                      <a:pt x="7200" y="9095"/>
                    </a:lnTo>
                    <a:lnTo>
                      <a:pt x="4582" y="4547"/>
                    </a:lnTo>
                    <a:lnTo>
                      <a:pt x="4582" y="0"/>
                    </a:lnTo>
                    <a:lnTo>
                      <a:pt x="2618" y="0"/>
                    </a:lnTo>
                    <a:lnTo>
                      <a:pt x="2618" y="45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4" name="Freeform 157"/>
              <p:cNvSpPr/>
              <p:nvPr/>
            </p:nvSpPr>
            <p:spPr>
              <a:xfrm>
                <a:off x="3228709" y="3118381"/>
                <a:ext cx="101203" cy="36733"/>
              </a:xfrm>
              <a:custGeom>
                <a:avLst/>
                <a:gdLst/>
                <a:ahLst/>
                <a:cxnLst>
                  <a:cxn ang="0">
                    <a:pos x="wd2" y="hd2"/>
                  </a:cxn>
                  <a:cxn ang="5400000">
                    <a:pos x="wd2" y="hd2"/>
                  </a:cxn>
                  <a:cxn ang="10800000">
                    <a:pos x="wd2" y="hd2"/>
                  </a:cxn>
                  <a:cxn ang="16200000">
                    <a:pos x="wd2" y="hd2"/>
                  </a:cxn>
                </a:cxnLst>
                <a:rect l="0" t="0" r="r" b="b"/>
                <a:pathLst>
                  <a:path w="21600" h="21600" extrusionOk="0">
                    <a:moveTo>
                      <a:pt x="18277" y="17053"/>
                    </a:moveTo>
                    <a:lnTo>
                      <a:pt x="21600" y="21600"/>
                    </a:lnTo>
                    <a:lnTo>
                      <a:pt x="18277" y="21600"/>
                    </a:lnTo>
                    <a:lnTo>
                      <a:pt x="18277" y="17053"/>
                    </a:lnTo>
                    <a:close/>
                    <a:moveTo>
                      <a:pt x="19938" y="9095"/>
                    </a:moveTo>
                    <a:lnTo>
                      <a:pt x="18277" y="9095"/>
                    </a:lnTo>
                    <a:lnTo>
                      <a:pt x="19938" y="12505"/>
                    </a:lnTo>
                    <a:lnTo>
                      <a:pt x="19938" y="9095"/>
                    </a:lnTo>
                    <a:close/>
                    <a:moveTo>
                      <a:pt x="12046" y="12505"/>
                    </a:moveTo>
                    <a:lnTo>
                      <a:pt x="12046" y="17053"/>
                    </a:lnTo>
                    <a:lnTo>
                      <a:pt x="13708" y="17053"/>
                    </a:lnTo>
                    <a:lnTo>
                      <a:pt x="12046" y="12505"/>
                    </a:lnTo>
                    <a:close/>
                    <a:moveTo>
                      <a:pt x="9138" y="0"/>
                    </a:moveTo>
                    <a:lnTo>
                      <a:pt x="12046" y="0"/>
                    </a:lnTo>
                    <a:lnTo>
                      <a:pt x="12046" y="4547"/>
                    </a:lnTo>
                    <a:lnTo>
                      <a:pt x="10800" y="4547"/>
                    </a:lnTo>
                    <a:lnTo>
                      <a:pt x="9138" y="0"/>
                    </a:lnTo>
                    <a:close/>
                    <a:moveTo>
                      <a:pt x="1662" y="9095"/>
                    </a:moveTo>
                    <a:lnTo>
                      <a:pt x="0" y="9095"/>
                    </a:lnTo>
                    <a:lnTo>
                      <a:pt x="1662" y="909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5" name="Freeform 158"/>
              <p:cNvSpPr/>
              <p:nvPr/>
            </p:nvSpPr>
            <p:spPr>
              <a:xfrm>
                <a:off x="3148916" y="3110647"/>
                <a:ext cx="64225" cy="23201"/>
              </a:xfrm>
              <a:custGeom>
                <a:avLst/>
                <a:gdLst/>
                <a:ahLst/>
                <a:cxnLst>
                  <a:cxn ang="0">
                    <a:pos x="wd2" y="hd2"/>
                  </a:cxn>
                  <a:cxn ang="5400000">
                    <a:pos x="wd2" y="hd2"/>
                  </a:cxn>
                  <a:cxn ang="10800000">
                    <a:pos x="wd2" y="hd2"/>
                  </a:cxn>
                  <a:cxn ang="16200000">
                    <a:pos x="wd2" y="hd2"/>
                  </a:cxn>
                </a:cxnLst>
                <a:rect l="0" t="0" r="r" b="b"/>
                <a:pathLst>
                  <a:path w="21600" h="21600" extrusionOk="0">
                    <a:moveTo>
                      <a:pt x="19636" y="14400"/>
                    </a:moveTo>
                    <a:lnTo>
                      <a:pt x="21600" y="14400"/>
                    </a:lnTo>
                    <a:lnTo>
                      <a:pt x="19636" y="14400"/>
                    </a:lnTo>
                    <a:close/>
                    <a:moveTo>
                      <a:pt x="17018" y="0"/>
                    </a:moveTo>
                    <a:lnTo>
                      <a:pt x="2618" y="0"/>
                    </a:lnTo>
                    <a:lnTo>
                      <a:pt x="2618" y="7200"/>
                    </a:lnTo>
                    <a:lnTo>
                      <a:pt x="0" y="7200"/>
                    </a:lnTo>
                    <a:lnTo>
                      <a:pt x="0" y="21600"/>
                    </a:lnTo>
                    <a:lnTo>
                      <a:pt x="7200" y="21600"/>
                    </a:lnTo>
                    <a:lnTo>
                      <a:pt x="12436" y="14400"/>
                    </a:lnTo>
                    <a:lnTo>
                      <a:pt x="12436" y="21600"/>
                    </a:lnTo>
                    <a:lnTo>
                      <a:pt x="17018" y="14400"/>
                    </a:lnTo>
                    <a:lnTo>
                      <a:pt x="19636" y="7200"/>
                    </a:lnTo>
                    <a:lnTo>
                      <a:pt x="17018" y="7200"/>
                    </a:lnTo>
                    <a:lnTo>
                      <a:pt x="17018"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6" name="Freeform 159"/>
              <p:cNvSpPr/>
              <p:nvPr/>
            </p:nvSpPr>
            <p:spPr>
              <a:xfrm>
                <a:off x="2997116" y="3068116"/>
                <a:ext cx="122610" cy="71533"/>
              </a:xfrm>
              <a:custGeom>
                <a:avLst/>
                <a:gdLst/>
                <a:ahLst/>
                <a:cxnLst>
                  <a:cxn ang="0">
                    <a:pos x="wd2" y="hd2"/>
                  </a:cxn>
                  <a:cxn ang="5400000">
                    <a:pos x="wd2" y="hd2"/>
                  </a:cxn>
                  <a:cxn ang="10800000">
                    <a:pos x="wd2" y="hd2"/>
                  </a:cxn>
                  <a:cxn ang="16200000">
                    <a:pos x="wd2" y="hd2"/>
                  </a:cxn>
                </a:cxnLst>
                <a:rect l="0" t="0" r="r" b="b"/>
                <a:pathLst>
                  <a:path w="21600" h="21600" extrusionOk="0">
                    <a:moveTo>
                      <a:pt x="19200" y="15178"/>
                    </a:moveTo>
                    <a:lnTo>
                      <a:pt x="20571" y="17514"/>
                    </a:lnTo>
                    <a:lnTo>
                      <a:pt x="19200" y="17514"/>
                    </a:lnTo>
                    <a:lnTo>
                      <a:pt x="19200" y="15178"/>
                    </a:lnTo>
                    <a:close/>
                    <a:moveTo>
                      <a:pt x="2743" y="2335"/>
                    </a:moveTo>
                    <a:lnTo>
                      <a:pt x="1371" y="4670"/>
                    </a:lnTo>
                    <a:lnTo>
                      <a:pt x="2743" y="6422"/>
                    </a:lnTo>
                    <a:lnTo>
                      <a:pt x="2743" y="8757"/>
                    </a:lnTo>
                    <a:lnTo>
                      <a:pt x="1371" y="8757"/>
                    </a:lnTo>
                    <a:lnTo>
                      <a:pt x="1371" y="12843"/>
                    </a:lnTo>
                    <a:lnTo>
                      <a:pt x="0" y="15178"/>
                    </a:lnTo>
                    <a:lnTo>
                      <a:pt x="0" y="17514"/>
                    </a:lnTo>
                    <a:lnTo>
                      <a:pt x="1371" y="17514"/>
                    </a:lnTo>
                    <a:lnTo>
                      <a:pt x="1371" y="19849"/>
                    </a:lnTo>
                    <a:lnTo>
                      <a:pt x="2743" y="21600"/>
                    </a:lnTo>
                    <a:lnTo>
                      <a:pt x="5143" y="17514"/>
                    </a:lnTo>
                    <a:lnTo>
                      <a:pt x="5143" y="15178"/>
                    </a:lnTo>
                    <a:lnTo>
                      <a:pt x="6514" y="15178"/>
                    </a:lnTo>
                    <a:lnTo>
                      <a:pt x="7886" y="12843"/>
                    </a:lnTo>
                    <a:lnTo>
                      <a:pt x="8914" y="15178"/>
                    </a:lnTo>
                    <a:lnTo>
                      <a:pt x="8914" y="17514"/>
                    </a:lnTo>
                    <a:lnTo>
                      <a:pt x="11657" y="12843"/>
                    </a:lnTo>
                    <a:lnTo>
                      <a:pt x="16457" y="12843"/>
                    </a:lnTo>
                    <a:lnTo>
                      <a:pt x="17829" y="15178"/>
                    </a:lnTo>
                    <a:lnTo>
                      <a:pt x="20571" y="15178"/>
                    </a:lnTo>
                    <a:lnTo>
                      <a:pt x="20571" y="12843"/>
                    </a:lnTo>
                    <a:lnTo>
                      <a:pt x="21600" y="12843"/>
                    </a:lnTo>
                    <a:lnTo>
                      <a:pt x="21600" y="11092"/>
                    </a:lnTo>
                    <a:lnTo>
                      <a:pt x="19200" y="8757"/>
                    </a:lnTo>
                    <a:lnTo>
                      <a:pt x="15429" y="8757"/>
                    </a:lnTo>
                    <a:lnTo>
                      <a:pt x="14057" y="6422"/>
                    </a:lnTo>
                    <a:lnTo>
                      <a:pt x="11657" y="6422"/>
                    </a:lnTo>
                    <a:lnTo>
                      <a:pt x="12686" y="4670"/>
                    </a:lnTo>
                    <a:lnTo>
                      <a:pt x="14057" y="6422"/>
                    </a:lnTo>
                    <a:lnTo>
                      <a:pt x="17829" y="6422"/>
                    </a:lnTo>
                    <a:lnTo>
                      <a:pt x="16457" y="4670"/>
                    </a:lnTo>
                    <a:lnTo>
                      <a:pt x="14057" y="4670"/>
                    </a:lnTo>
                    <a:lnTo>
                      <a:pt x="12686" y="2335"/>
                    </a:lnTo>
                    <a:lnTo>
                      <a:pt x="11657" y="2335"/>
                    </a:lnTo>
                    <a:lnTo>
                      <a:pt x="6514" y="0"/>
                    </a:lnTo>
                    <a:lnTo>
                      <a:pt x="2743" y="0"/>
                    </a:lnTo>
                    <a:lnTo>
                      <a:pt x="2743" y="233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7" name="Freeform 160"/>
              <p:cNvSpPr/>
              <p:nvPr/>
            </p:nvSpPr>
            <p:spPr>
              <a:xfrm>
                <a:off x="3674383" y="85063"/>
                <a:ext cx="1348703" cy="1564025"/>
              </a:xfrm>
              <a:custGeom>
                <a:avLst/>
                <a:gdLst/>
                <a:ahLst/>
                <a:cxnLst>
                  <a:cxn ang="0">
                    <a:pos x="wd2" y="hd2"/>
                  </a:cxn>
                  <a:cxn ang="5400000">
                    <a:pos x="wd2" y="hd2"/>
                  </a:cxn>
                  <a:cxn ang="10800000">
                    <a:pos x="wd2" y="hd2"/>
                  </a:cxn>
                  <a:cxn ang="16200000">
                    <a:pos x="wd2" y="hd2"/>
                  </a:cxn>
                </a:cxnLst>
                <a:rect l="0" t="0" r="r" b="b"/>
                <a:pathLst>
                  <a:path w="21600" h="21600" extrusionOk="0">
                    <a:moveTo>
                      <a:pt x="6353" y="21402"/>
                    </a:moveTo>
                    <a:cubicBezTo>
                      <a:pt x="6122" y="21303"/>
                      <a:pt x="6122" y="21303"/>
                      <a:pt x="6122" y="21303"/>
                    </a:cubicBezTo>
                    <a:cubicBezTo>
                      <a:pt x="6006" y="21303"/>
                      <a:pt x="6006" y="21303"/>
                      <a:pt x="6006" y="21303"/>
                    </a:cubicBezTo>
                    <a:cubicBezTo>
                      <a:pt x="6006" y="21204"/>
                      <a:pt x="6006" y="21204"/>
                      <a:pt x="6006" y="21204"/>
                    </a:cubicBezTo>
                    <a:cubicBezTo>
                      <a:pt x="6006" y="21204"/>
                      <a:pt x="6006" y="21204"/>
                      <a:pt x="6006" y="21204"/>
                    </a:cubicBezTo>
                    <a:cubicBezTo>
                      <a:pt x="6122" y="21204"/>
                      <a:pt x="6122" y="21204"/>
                      <a:pt x="6122" y="21204"/>
                    </a:cubicBezTo>
                    <a:cubicBezTo>
                      <a:pt x="6122" y="21105"/>
                      <a:pt x="6122" y="21105"/>
                      <a:pt x="6122" y="21105"/>
                    </a:cubicBezTo>
                    <a:cubicBezTo>
                      <a:pt x="6006" y="21105"/>
                      <a:pt x="6006" y="21105"/>
                      <a:pt x="6006" y="21105"/>
                    </a:cubicBezTo>
                    <a:cubicBezTo>
                      <a:pt x="6006" y="21204"/>
                      <a:pt x="6006" y="21204"/>
                      <a:pt x="6006" y="21204"/>
                    </a:cubicBezTo>
                    <a:cubicBezTo>
                      <a:pt x="5891" y="21204"/>
                      <a:pt x="5891" y="21204"/>
                      <a:pt x="5891" y="21204"/>
                    </a:cubicBezTo>
                    <a:cubicBezTo>
                      <a:pt x="5891" y="21303"/>
                      <a:pt x="5891" y="21303"/>
                      <a:pt x="5891" y="21303"/>
                    </a:cubicBezTo>
                    <a:cubicBezTo>
                      <a:pt x="5891" y="21303"/>
                      <a:pt x="5891" y="21303"/>
                      <a:pt x="5891" y="21303"/>
                    </a:cubicBezTo>
                    <a:cubicBezTo>
                      <a:pt x="5775" y="21303"/>
                      <a:pt x="5775" y="21303"/>
                      <a:pt x="5775" y="21303"/>
                    </a:cubicBezTo>
                    <a:cubicBezTo>
                      <a:pt x="5775" y="21303"/>
                      <a:pt x="5775" y="21303"/>
                      <a:pt x="5775" y="21303"/>
                    </a:cubicBezTo>
                    <a:cubicBezTo>
                      <a:pt x="5775" y="21402"/>
                      <a:pt x="5775" y="21402"/>
                      <a:pt x="5775" y="21402"/>
                    </a:cubicBezTo>
                    <a:cubicBezTo>
                      <a:pt x="5775" y="21402"/>
                      <a:pt x="5775" y="21402"/>
                      <a:pt x="5775" y="21402"/>
                    </a:cubicBezTo>
                    <a:cubicBezTo>
                      <a:pt x="5775" y="21402"/>
                      <a:pt x="5775" y="21402"/>
                      <a:pt x="5775" y="21402"/>
                    </a:cubicBezTo>
                    <a:cubicBezTo>
                      <a:pt x="5775" y="21303"/>
                      <a:pt x="5775" y="21303"/>
                      <a:pt x="5775" y="21303"/>
                    </a:cubicBezTo>
                    <a:cubicBezTo>
                      <a:pt x="5775" y="21204"/>
                      <a:pt x="5775" y="21204"/>
                      <a:pt x="5775" y="21204"/>
                    </a:cubicBezTo>
                    <a:cubicBezTo>
                      <a:pt x="5775" y="21204"/>
                      <a:pt x="5775" y="21204"/>
                      <a:pt x="5775" y="21204"/>
                    </a:cubicBezTo>
                    <a:cubicBezTo>
                      <a:pt x="5891" y="21105"/>
                      <a:pt x="5891" y="21105"/>
                      <a:pt x="5891" y="21105"/>
                    </a:cubicBezTo>
                    <a:cubicBezTo>
                      <a:pt x="5891" y="21105"/>
                      <a:pt x="5891" y="21105"/>
                      <a:pt x="5891" y="21105"/>
                    </a:cubicBezTo>
                    <a:cubicBezTo>
                      <a:pt x="5775" y="21105"/>
                      <a:pt x="5775" y="21105"/>
                      <a:pt x="5775" y="21105"/>
                    </a:cubicBezTo>
                    <a:cubicBezTo>
                      <a:pt x="5775" y="21204"/>
                      <a:pt x="5775" y="21204"/>
                      <a:pt x="5775" y="21204"/>
                    </a:cubicBezTo>
                    <a:cubicBezTo>
                      <a:pt x="5660" y="21303"/>
                      <a:pt x="5660" y="21303"/>
                      <a:pt x="5660" y="21303"/>
                    </a:cubicBezTo>
                    <a:cubicBezTo>
                      <a:pt x="5660" y="21303"/>
                      <a:pt x="5660" y="21303"/>
                      <a:pt x="5660" y="21303"/>
                    </a:cubicBezTo>
                    <a:cubicBezTo>
                      <a:pt x="5660" y="21204"/>
                      <a:pt x="5660" y="21204"/>
                      <a:pt x="5660" y="21204"/>
                    </a:cubicBezTo>
                    <a:cubicBezTo>
                      <a:pt x="5660" y="21204"/>
                      <a:pt x="5660" y="21204"/>
                      <a:pt x="5660" y="21204"/>
                    </a:cubicBezTo>
                    <a:cubicBezTo>
                      <a:pt x="5775" y="21105"/>
                      <a:pt x="5775" y="21105"/>
                      <a:pt x="5775" y="21105"/>
                    </a:cubicBezTo>
                    <a:cubicBezTo>
                      <a:pt x="5775" y="21006"/>
                      <a:pt x="5775" y="21006"/>
                      <a:pt x="5775" y="21006"/>
                    </a:cubicBezTo>
                    <a:cubicBezTo>
                      <a:pt x="5775" y="21006"/>
                      <a:pt x="5775" y="21006"/>
                      <a:pt x="5775" y="21006"/>
                    </a:cubicBezTo>
                    <a:cubicBezTo>
                      <a:pt x="5660" y="21006"/>
                      <a:pt x="5660" y="21006"/>
                      <a:pt x="5660" y="21006"/>
                    </a:cubicBezTo>
                    <a:cubicBezTo>
                      <a:pt x="5660" y="21105"/>
                      <a:pt x="5660" y="21105"/>
                      <a:pt x="5660" y="21105"/>
                    </a:cubicBezTo>
                    <a:cubicBezTo>
                      <a:pt x="5544" y="21105"/>
                      <a:pt x="5544" y="21105"/>
                      <a:pt x="5544" y="21105"/>
                    </a:cubicBezTo>
                    <a:cubicBezTo>
                      <a:pt x="5544" y="21105"/>
                      <a:pt x="5544" y="21105"/>
                      <a:pt x="5544" y="21105"/>
                    </a:cubicBezTo>
                    <a:cubicBezTo>
                      <a:pt x="5544" y="21006"/>
                      <a:pt x="5544" y="21006"/>
                      <a:pt x="5544" y="21006"/>
                    </a:cubicBezTo>
                    <a:cubicBezTo>
                      <a:pt x="5660" y="21006"/>
                      <a:pt x="5660" y="21006"/>
                      <a:pt x="5660" y="21006"/>
                    </a:cubicBezTo>
                    <a:cubicBezTo>
                      <a:pt x="5660" y="21006"/>
                      <a:pt x="5660" y="21006"/>
                      <a:pt x="5660" y="21006"/>
                    </a:cubicBezTo>
                    <a:cubicBezTo>
                      <a:pt x="5544" y="21006"/>
                      <a:pt x="5544" y="21006"/>
                      <a:pt x="5544" y="21006"/>
                    </a:cubicBezTo>
                    <a:cubicBezTo>
                      <a:pt x="5544" y="21006"/>
                      <a:pt x="5544" y="21006"/>
                      <a:pt x="5544" y="21006"/>
                    </a:cubicBezTo>
                    <a:cubicBezTo>
                      <a:pt x="5429" y="21006"/>
                      <a:pt x="5429" y="21006"/>
                      <a:pt x="5429" y="21006"/>
                    </a:cubicBezTo>
                    <a:cubicBezTo>
                      <a:pt x="5429" y="21105"/>
                      <a:pt x="5429" y="21105"/>
                      <a:pt x="5429" y="21105"/>
                    </a:cubicBezTo>
                    <a:cubicBezTo>
                      <a:pt x="5429" y="21006"/>
                      <a:pt x="5429" y="21006"/>
                      <a:pt x="5429" y="21006"/>
                    </a:cubicBezTo>
                    <a:cubicBezTo>
                      <a:pt x="5429" y="21006"/>
                      <a:pt x="5429" y="21006"/>
                      <a:pt x="5429" y="21006"/>
                    </a:cubicBezTo>
                    <a:cubicBezTo>
                      <a:pt x="5429" y="21006"/>
                      <a:pt x="5429" y="21006"/>
                      <a:pt x="5429" y="21006"/>
                    </a:cubicBezTo>
                    <a:cubicBezTo>
                      <a:pt x="5313" y="21006"/>
                      <a:pt x="5313" y="21006"/>
                      <a:pt x="5313" y="21006"/>
                    </a:cubicBezTo>
                    <a:cubicBezTo>
                      <a:pt x="5313" y="21006"/>
                      <a:pt x="5313" y="21006"/>
                      <a:pt x="5313" y="21006"/>
                    </a:cubicBezTo>
                    <a:cubicBezTo>
                      <a:pt x="5313" y="21006"/>
                      <a:pt x="5313" y="21006"/>
                      <a:pt x="5313" y="21006"/>
                    </a:cubicBezTo>
                    <a:cubicBezTo>
                      <a:pt x="5429" y="20906"/>
                      <a:pt x="5429" y="20906"/>
                      <a:pt x="5429" y="20906"/>
                    </a:cubicBezTo>
                    <a:cubicBezTo>
                      <a:pt x="5429" y="20807"/>
                      <a:pt x="5429" y="20807"/>
                      <a:pt x="5429" y="20807"/>
                    </a:cubicBezTo>
                    <a:cubicBezTo>
                      <a:pt x="5544" y="20807"/>
                      <a:pt x="5544" y="20807"/>
                      <a:pt x="5544" y="20807"/>
                    </a:cubicBezTo>
                    <a:cubicBezTo>
                      <a:pt x="5660" y="20807"/>
                      <a:pt x="5660" y="20807"/>
                      <a:pt x="5660" y="20807"/>
                    </a:cubicBezTo>
                    <a:cubicBezTo>
                      <a:pt x="5660" y="20807"/>
                      <a:pt x="5660" y="20807"/>
                      <a:pt x="5660" y="20807"/>
                    </a:cubicBezTo>
                    <a:cubicBezTo>
                      <a:pt x="5544" y="20807"/>
                      <a:pt x="5544" y="20807"/>
                      <a:pt x="5544" y="20807"/>
                    </a:cubicBezTo>
                    <a:cubicBezTo>
                      <a:pt x="5429" y="20807"/>
                      <a:pt x="5429" y="20807"/>
                      <a:pt x="5429" y="20807"/>
                    </a:cubicBezTo>
                    <a:cubicBezTo>
                      <a:pt x="5429" y="20807"/>
                      <a:pt x="5429" y="20807"/>
                      <a:pt x="5429" y="20807"/>
                    </a:cubicBezTo>
                    <a:cubicBezTo>
                      <a:pt x="5429" y="20807"/>
                      <a:pt x="5429" y="20807"/>
                      <a:pt x="5429" y="20807"/>
                    </a:cubicBezTo>
                    <a:cubicBezTo>
                      <a:pt x="5544" y="20807"/>
                      <a:pt x="5544" y="20807"/>
                      <a:pt x="5544" y="20807"/>
                    </a:cubicBezTo>
                    <a:cubicBezTo>
                      <a:pt x="5544" y="20708"/>
                      <a:pt x="5544" y="20708"/>
                      <a:pt x="5544" y="20708"/>
                    </a:cubicBezTo>
                    <a:cubicBezTo>
                      <a:pt x="5660" y="20708"/>
                      <a:pt x="5660" y="20708"/>
                      <a:pt x="5660" y="20708"/>
                    </a:cubicBezTo>
                    <a:cubicBezTo>
                      <a:pt x="5775" y="20708"/>
                      <a:pt x="5775" y="20708"/>
                      <a:pt x="5775" y="20708"/>
                    </a:cubicBezTo>
                    <a:cubicBezTo>
                      <a:pt x="5775" y="20609"/>
                      <a:pt x="5775" y="20609"/>
                      <a:pt x="5775" y="20609"/>
                    </a:cubicBezTo>
                    <a:cubicBezTo>
                      <a:pt x="5660" y="20609"/>
                      <a:pt x="5660" y="20609"/>
                      <a:pt x="5660" y="20609"/>
                    </a:cubicBezTo>
                    <a:cubicBezTo>
                      <a:pt x="5660" y="20609"/>
                      <a:pt x="5660" y="20609"/>
                      <a:pt x="5660" y="20609"/>
                    </a:cubicBezTo>
                    <a:cubicBezTo>
                      <a:pt x="5544" y="20708"/>
                      <a:pt x="5544" y="20708"/>
                      <a:pt x="5544" y="20708"/>
                    </a:cubicBezTo>
                    <a:cubicBezTo>
                      <a:pt x="5429" y="20708"/>
                      <a:pt x="5429" y="20708"/>
                      <a:pt x="5429" y="20708"/>
                    </a:cubicBezTo>
                    <a:cubicBezTo>
                      <a:pt x="5313" y="20807"/>
                      <a:pt x="5313" y="20807"/>
                      <a:pt x="5313" y="20807"/>
                    </a:cubicBezTo>
                    <a:cubicBezTo>
                      <a:pt x="5313" y="20708"/>
                      <a:pt x="5313" y="20708"/>
                      <a:pt x="5313" y="20708"/>
                    </a:cubicBezTo>
                    <a:cubicBezTo>
                      <a:pt x="5313" y="20708"/>
                      <a:pt x="5313" y="20708"/>
                      <a:pt x="5313" y="20708"/>
                    </a:cubicBezTo>
                    <a:cubicBezTo>
                      <a:pt x="5429" y="20708"/>
                      <a:pt x="5429" y="20708"/>
                      <a:pt x="5429" y="20708"/>
                    </a:cubicBezTo>
                    <a:cubicBezTo>
                      <a:pt x="5429" y="20609"/>
                      <a:pt x="5429" y="20609"/>
                      <a:pt x="5429" y="20609"/>
                    </a:cubicBezTo>
                    <a:cubicBezTo>
                      <a:pt x="5429" y="20609"/>
                      <a:pt x="5429" y="20609"/>
                      <a:pt x="5429" y="20609"/>
                    </a:cubicBezTo>
                    <a:cubicBezTo>
                      <a:pt x="5429" y="20510"/>
                      <a:pt x="5429" y="20510"/>
                      <a:pt x="5429" y="20510"/>
                    </a:cubicBezTo>
                    <a:cubicBezTo>
                      <a:pt x="5429" y="20510"/>
                      <a:pt x="5429" y="20510"/>
                      <a:pt x="5429" y="20510"/>
                    </a:cubicBezTo>
                    <a:cubicBezTo>
                      <a:pt x="5313" y="20510"/>
                      <a:pt x="5313" y="20510"/>
                      <a:pt x="5313" y="20510"/>
                    </a:cubicBezTo>
                    <a:cubicBezTo>
                      <a:pt x="5313" y="20510"/>
                      <a:pt x="5313" y="20510"/>
                      <a:pt x="5313" y="20510"/>
                    </a:cubicBezTo>
                    <a:cubicBezTo>
                      <a:pt x="5429" y="20609"/>
                      <a:pt x="5429" y="20609"/>
                      <a:pt x="5429" y="20609"/>
                    </a:cubicBezTo>
                    <a:cubicBezTo>
                      <a:pt x="5429" y="20609"/>
                      <a:pt x="5429" y="20609"/>
                      <a:pt x="5429" y="20609"/>
                    </a:cubicBezTo>
                    <a:cubicBezTo>
                      <a:pt x="5313" y="20609"/>
                      <a:pt x="5313" y="20609"/>
                      <a:pt x="5313" y="20609"/>
                    </a:cubicBezTo>
                    <a:cubicBezTo>
                      <a:pt x="5198" y="20609"/>
                      <a:pt x="5198" y="20609"/>
                      <a:pt x="5198" y="20609"/>
                    </a:cubicBezTo>
                    <a:cubicBezTo>
                      <a:pt x="5198" y="20609"/>
                      <a:pt x="5198" y="20609"/>
                      <a:pt x="5198" y="20609"/>
                    </a:cubicBezTo>
                    <a:cubicBezTo>
                      <a:pt x="5082" y="20609"/>
                      <a:pt x="5082" y="20609"/>
                      <a:pt x="5082" y="20609"/>
                    </a:cubicBezTo>
                    <a:cubicBezTo>
                      <a:pt x="5082" y="20708"/>
                      <a:pt x="5082" y="20708"/>
                      <a:pt x="5082" y="20708"/>
                    </a:cubicBezTo>
                    <a:cubicBezTo>
                      <a:pt x="5082" y="20708"/>
                      <a:pt x="5082" y="20708"/>
                      <a:pt x="5082" y="20708"/>
                    </a:cubicBezTo>
                    <a:cubicBezTo>
                      <a:pt x="4967" y="20708"/>
                      <a:pt x="4967" y="20708"/>
                      <a:pt x="4967" y="20708"/>
                    </a:cubicBezTo>
                    <a:cubicBezTo>
                      <a:pt x="4967" y="20708"/>
                      <a:pt x="4967" y="20708"/>
                      <a:pt x="4967" y="20708"/>
                    </a:cubicBezTo>
                    <a:cubicBezTo>
                      <a:pt x="4851" y="20708"/>
                      <a:pt x="4851" y="20708"/>
                      <a:pt x="4851" y="20708"/>
                    </a:cubicBezTo>
                    <a:cubicBezTo>
                      <a:pt x="4851" y="20708"/>
                      <a:pt x="4851" y="20708"/>
                      <a:pt x="4851" y="20708"/>
                    </a:cubicBezTo>
                    <a:cubicBezTo>
                      <a:pt x="4736" y="20708"/>
                      <a:pt x="4736" y="20708"/>
                      <a:pt x="4736" y="20708"/>
                    </a:cubicBezTo>
                    <a:cubicBezTo>
                      <a:pt x="4736" y="20708"/>
                      <a:pt x="4736" y="20708"/>
                      <a:pt x="4736" y="20708"/>
                    </a:cubicBezTo>
                    <a:cubicBezTo>
                      <a:pt x="4620" y="20708"/>
                      <a:pt x="4620" y="20708"/>
                      <a:pt x="4620" y="20708"/>
                    </a:cubicBezTo>
                    <a:cubicBezTo>
                      <a:pt x="4620" y="20807"/>
                      <a:pt x="4620" y="20807"/>
                      <a:pt x="4620" y="20807"/>
                    </a:cubicBezTo>
                    <a:cubicBezTo>
                      <a:pt x="4620" y="20807"/>
                      <a:pt x="4620" y="20807"/>
                      <a:pt x="4620" y="20807"/>
                    </a:cubicBezTo>
                    <a:cubicBezTo>
                      <a:pt x="4620" y="20807"/>
                      <a:pt x="4620" y="20807"/>
                      <a:pt x="4620" y="20807"/>
                    </a:cubicBezTo>
                    <a:cubicBezTo>
                      <a:pt x="4505" y="20807"/>
                      <a:pt x="4505" y="20807"/>
                      <a:pt x="4505" y="20807"/>
                    </a:cubicBezTo>
                    <a:cubicBezTo>
                      <a:pt x="4505" y="20807"/>
                      <a:pt x="4505" y="20807"/>
                      <a:pt x="4505" y="20807"/>
                    </a:cubicBezTo>
                    <a:cubicBezTo>
                      <a:pt x="4505" y="20708"/>
                      <a:pt x="4505" y="20708"/>
                      <a:pt x="4505" y="20708"/>
                    </a:cubicBezTo>
                    <a:cubicBezTo>
                      <a:pt x="4620" y="20708"/>
                      <a:pt x="4620" y="20708"/>
                      <a:pt x="4620" y="20708"/>
                    </a:cubicBezTo>
                    <a:cubicBezTo>
                      <a:pt x="4620" y="20708"/>
                      <a:pt x="4620" y="20708"/>
                      <a:pt x="4620" y="20708"/>
                    </a:cubicBezTo>
                    <a:cubicBezTo>
                      <a:pt x="4620" y="20609"/>
                      <a:pt x="4620" y="20609"/>
                      <a:pt x="4620" y="20609"/>
                    </a:cubicBezTo>
                    <a:cubicBezTo>
                      <a:pt x="4505" y="20609"/>
                      <a:pt x="4505" y="20609"/>
                      <a:pt x="4505" y="20609"/>
                    </a:cubicBezTo>
                    <a:cubicBezTo>
                      <a:pt x="4505" y="20510"/>
                      <a:pt x="4505" y="20510"/>
                      <a:pt x="4505" y="20510"/>
                    </a:cubicBezTo>
                    <a:cubicBezTo>
                      <a:pt x="4505" y="20510"/>
                      <a:pt x="4505" y="20510"/>
                      <a:pt x="4505" y="20510"/>
                    </a:cubicBezTo>
                    <a:cubicBezTo>
                      <a:pt x="4389" y="20510"/>
                      <a:pt x="4389" y="20510"/>
                      <a:pt x="4389" y="20510"/>
                    </a:cubicBezTo>
                    <a:cubicBezTo>
                      <a:pt x="4389" y="20510"/>
                      <a:pt x="4389" y="20510"/>
                      <a:pt x="4389" y="20510"/>
                    </a:cubicBezTo>
                    <a:cubicBezTo>
                      <a:pt x="4274" y="20510"/>
                      <a:pt x="4274" y="20510"/>
                      <a:pt x="4274" y="20510"/>
                    </a:cubicBezTo>
                    <a:cubicBezTo>
                      <a:pt x="4158" y="20510"/>
                      <a:pt x="4158" y="20510"/>
                      <a:pt x="4158" y="20510"/>
                    </a:cubicBezTo>
                    <a:cubicBezTo>
                      <a:pt x="4158" y="20510"/>
                      <a:pt x="4158" y="20510"/>
                      <a:pt x="4158" y="20510"/>
                    </a:cubicBezTo>
                    <a:cubicBezTo>
                      <a:pt x="4274" y="20411"/>
                      <a:pt x="4274" y="20411"/>
                      <a:pt x="4274" y="20411"/>
                    </a:cubicBezTo>
                    <a:cubicBezTo>
                      <a:pt x="4274" y="20411"/>
                      <a:pt x="4274" y="20411"/>
                      <a:pt x="4274" y="20411"/>
                    </a:cubicBezTo>
                    <a:cubicBezTo>
                      <a:pt x="4158" y="20411"/>
                      <a:pt x="4158" y="20411"/>
                      <a:pt x="4158" y="20411"/>
                    </a:cubicBezTo>
                    <a:cubicBezTo>
                      <a:pt x="4158" y="20411"/>
                      <a:pt x="4158" y="20411"/>
                      <a:pt x="4158" y="20411"/>
                    </a:cubicBezTo>
                    <a:cubicBezTo>
                      <a:pt x="4274" y="20312"/>
                      <a:pt x="4274" y="20312"/>
                      <a:pt x="4274" y="20312"/>
                    </a:cubicBezTo>
                    <a:cubicBezTo>
                      <a:pt x="4389" y="20312"/>
                      <a:pt x="4389" y="20312"/>
                      <a:pt x="4389" y="20312"/>
                    </a:cubicBezTo>
                    <a:cubicBezTo>
                      <a:pt x="4389" y="20312"/>
                      <a:pt x="4389" y="20312"/>
                      <a:pt x="4389" y="20312"/>
                    </a:cubicBezTo>
                    <a:cubicBezTo>
                      <a:pt x="4389" y="20213"/>
                      <a:pt x="4389" y="20213"/>
                      <a:pt x="4389" y="20213"/>
                    </a:cubicBezTo>
                    <a:cubicBezTo>
                      <a:pt x="4274" y="20213"/>
                      <a:pt x="4274" y="20213"/>
                      <a:pt x="4274" y="20213"/>
                    </a:cubicBezTo>
                    <a:cubicBezTo>
                      <a:pt x="4158" y="20312"/>
                      <a:pt x="4158" y="20312"/>
                      <a:pt x="4158" y="20312"/>
                    </a:cubicBezTo>
                    <a:cubicBezTo>
                      <a:pt x="4158" y="20312"/>
                      <a:pt x="4158" y="20312"/>
                      <a:pt x="4158" y="20312"/>
                    </a:cubicBezTo>
                    <a:cubicBezTo>
                      <a:pt x="4043" y="20312"/>
                      <a:pt x="4043" y="20312"/>
                      <a:pt x="4043" y="20312"/>
                    </a:cubicBezTo>
                    <a:cubicBezTo>
                      <a:pt x="3927" y="20312"/>
                      <a:pt x="3927" y="20312"/>
                      <a:pt x="3927" y="20312"/>
                    </a:cubicBezTo>
                    <a:cubicBezTo>
                      <a:pt x="3927" y="20312"/>
                      <a:pt x="3927" y="20312"/>
                      <a:pt x="3927" y="20312"/>
                    </a:cubicBezTo>
                    <a:cubicBezTo>
                      <a:pt x="4043" y="20213"/>
                      <a:pt x="4043" y="20213"/>
                      <a:pt x="4043" y="20213"/>
                    </a:cubicBezTo>
                    <a:cubicBezTo>
                      <a:pt x="4043" y="20213"/>
                      <a:pt x="4043" y="20213"/>
                      <a:pt x="4043" y="20213"/>
                    </a:cubicBezTo>
                    <a:cubicBezTo>
                      <a:pt x="4043" y="20114"/>
                      <a:pt x="4043" y="20114"/>
                      <a:pt x="4043" y="20114"/>
                    </a:cubicBezTo>
                    <a:cubicBezTo>
                      <a:pt x="4158" y="20114"/>
                      <a:pt x="4158" y="20114"/>
                      <a:pt x="4158" y="20114"/>
                    </a:cubicBezTo>
                    <a:cubicBezTo>
                      <a:pt x="4158" y="20114"/>
                      <a:pt x="4158" y="20114"/>
                      <a:pt x="4158" y="20114"/>
                    </a:cubicBezTo>
                    <a:cubicBezTo>
                      <a:pt x="4158" y="20015"/>
                      <a:pt x="4158" y="20015"/>
                      <a:pt x="4158" y="20015"/>
                    </a:cubicBezTo>
                    <a:cubicBezTo>
                      <a:pt x="4158" y="20015"/>
                      <a:pt x="4158" y="20015"/>
                      <a:pt x="4158" y="20015"/>
                    </a:cubicBezTo>
                    <a:cubicBezTo>
                      <a:pt x="4043" y="20114"/>
                      <a:pt x="4043" y="20114"/>
                      <a:pt x="4043" y="20114"/>
                    </a:cubicBezTo>
                    <a:cubicBezTo>
                      <a:pt x="3927" y="20114"/>
                      <a:pt x="3927" y="20114"/>
                      <a:pt x="3927" y="20114"/>
                    </a:cubicBezTo>
                    <a:cubicBezTo>
                      <a:pt x="3927" y="20114"/>
                      <a:pt x="3927" y="20114"/>
                      <a:pt x="3927" y="20114"/>
                    </a:cubicBezTo>
                    <a:cubicBezTo>
                      <a:pt x="3927" y="20015"/>
                      <a:pt x="3927" y="20015"/>
                      <a:pt x="3927" y="20015"/>
                    </a:cubicBezTo>
                    <a:cubicBezTo>
                      <a:pt x="4043" y="20015"/>
                      <a:pt x="4043" y="20015"/>
                      <a:pt x="4043" y="20015"/>
                    </a:cubicBezTo>
                    <a:cubicBezTo>
                      <a:pt x="4043" y="20015"/>
                      <a:pt x="4043" y="20015"/>
                      <a:pt x="4043" y="20015"/>
                    </a:cubicBezTo>
                    <a:cubicBezTo>
                      <a:pt x="4158" y="20015"/>
                      <a:pt x="4158" y="20015"/>
                      <a:pt x="4158" y="20015"/>
                    </a:cubicBezTo>
                    <a:cubicBezTo>
                      <a:pt x="4158" y="19916"/>
                      <a:pt x="4158" y="19916"/>
                      <a:pt x="4158" y="19916"/>
                    </a:cubicBezTo>
                    <a:cubicBezTo>
                      <a:pt x="4158" y="19916"/>
                      <a:pt x="4158" y="19916"/>
                      <a:pt x="4158" y="19916"/>
                    </a:cubicBezTo>
                    <a:cubicBezTo>
                      <a:pt x="4274" y="19916"/>
                      <a:pt x="4274" y="19916"/>
                      <a:pt x="4274" y="19916"/>
                    </a:cubicBezTo>
                    <a:cubicBezTo>
                      <a:pt x="4158" y="19817"/>
                      <a:pt x="4158" y="19817"/>
                      <a:pt x="4158" y="19817"/>
                    </a:cubicBezTo>
                    <a:cubicBezTo>
                      <a:pt x="4043" y="19916"/>
                      <a:pt x="4043" y="19916"/>
                      <a:pt x="4043" y="19916"/>
                    </a:cubicBezTo>
                    <a:cubicBezTo>
                      <a:pt x="4043" y="19916"/>
                      <a:pt x="4043" y="19916"/>
                      <a:pt x="4043" y="19916"/>
                    </a:cubicBezTo>
                    <a:cubicBezTo>
                      <a:pt x="4043" y="19916"/>
                      <a:pt x="4043" y="19916"/>
                      <a:pt x="4043" y="19916"/>
                    </a:cubicBezTo>
                    <a:cubicBezTo>
                      <a:pt x="3927" y="19916"/>
                      <a:pt x="3927" y="19916"/>
                      <a:pt x="3927" y="19916"/>
                    </a:cubicBezTo>
                    <a:cubicBezTo>
                      <a:pt x="3927" y="19916"/>
                      <a:pt x="3927" y="19916"/>
                      <a:pt x="3927" y="19916"/>
                    </a:cubicBezTo>
                    <a:cubicBezTo>
                      <a:pt x="4043" y="19916"/>
                      <a:pt x="4043" y="19916"/>
                      <a:pt x="4043" y="19916"/>
                    </a:cubicBezTo>
                    <a:cubicBezTo>
                      <a:pt x="4043" y="19817"/>
                      <a:pt x="4043" y="19817"/>
                      <a:pt x="4043" y="19817"/>
                    </a:cubicBezTo>
                    <a:cubicBezTo>
                      <a:pt x="3927" y="19817"/>
                      <a:pt x="3927" y="19817"/>
                      <a:pt x="3927" y="19817"/>
                    </a:cubicBezTo>
                    <a:cubicBezTo>
                      <a:pt x="4043" y="19817"/>
                      <a:pt x="4043" y="19817"/>
                      <a:pt x="4043" y="19817"/>
                    </a:cubicBezTo>
                    <a:cubicBezTo>
                      <a:pt x="4043" y="19717"/>
                      <a:pt x="4043" y="19717"/>
                      <a:pt x="4043" y="19717"/>
                    </a:cubicBezTo>
                    <a:cubicBezTo>
                      <a:pt x="3927" y="19717"/>
                      <a:pt x="3927" y="19717"/>
                      <a:pt x="3927" y="19717"/>
                    </a:cubicBezTo>
                    <a:cubicBezTo>
                      <a:pt x="3927" y="19717"/>
                      <a:pt x="3927" y="19717"/>
                      <a:pt x="3927" y="19717"/>
                    </a:cubicBezTo>
                    <a:cubicBezTo>
                      <a:pt x="3927" y="19717"/>
                      <a:pt x="3927" y="19717"/>
                      <a:pt x="3927" y="19717"/>
                    </a:cubicBezTo>
                    <a:cubicBezTo>
                      <a:pt x="3927" y="19717"/>
                      <a:pt x="3927" y="19717"/>
                      <a:pt x="3927" y="19717"/>
                    </a:cubicBezTo>
                    <a:cubicBezTo>
                      <a:pt x="3927" y="19618"/>
                      <a:pt x="3927" y="19618"/>
                      <a:pt x="3927" y="19618"/>
                    </a:cubicBezTo>
                    <a:cubicBezTo>
                      <a:pt x="3812" y="19618"/>
                      <a:pt x="3812" y="19618"/>
                      <a:pt x="3812" y="19618"/>
                    </a:cubicBezTo>
                    <a:cubicBezTo>
                      <a:pt x="3812" y="19618"/>
                      <a:pt x="3812" y="19618"/>
                      <a:pt x="3812" y="19618"/>
                    </a:cubicBezTo>
                    <a:cubicBezTo>
                      <a:pt x="3812" y="19618"/>
                      <a:pt x="3812" y="19618"/>
                      <a:pt x="3812" y="19618"/>
                    </a:cubicBezTo>
                    <a:cubicBezTo>
                      <a:pt x="3696" y="19618"/>
                      <a:pt x="3696" y="19618"/>
                      <a:pt x="3696" y="19618"/>
                    </a:cubicBezTo>
                    <a:cubicBezTo>
                      <a:pt x="3812" y="19519"/>
                      <a:pt x="3812" y="19519"/>
                      <a:pt x="3812" y="19519"/>
                    </a:cubicBezTo>
                    <a:cubicBezTo>
                      <a:pt x="3812" y="19519"/>
                      <a:pt x="3812" y="19519"/>
                      <a:pt x="3812" y="19519"/>
                    </a:cubicBezTo>
                    <a:cubicBezTo>
                      <a:pt x="3927" y="19519"/>
                      <a:pt x="3927" y="19519"/>
                      <a:pt x="3927" y="19519"/>
                    </a:cubicBezTo>
                    <a:cubicBezTo>
                      <a:pt x="3927" y="19420"/>
                      <a:pt x="3927" y="19420"/>
                      <a:pt x="3927" y="19420"/>
                    </a:cubicBezTo>
                    <a:cubicBezTo>
                      <a:pt x="3927" y="19420"/>
                      <a:pt x="3927" y="19420"/>
                      <a:pt x="3927" y="19420"/>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927" y="19321"/>
                      <a:pt x="3927" y="19321"/>
                      <a:pt x="3927" y="19321"/>
                    </a:cubicBezTo>
                    <a:cubicBezTo>
                      <a:pt x="3812" y="19321"/>
                      <a:pt x="3812" y="19321"/>
                      <a:pt x="3812" y="19321"/>
                    </a:cubicBezTo>
                    <a:cubicBezTo>
                      <a:pt x="3812" y="19321"/>
                      <a:pt x="3812" y="19321"/>
                      <a:pt x="3812" y="19321"/>
                    </a:cubicBezTo>
                    <a:cubicBezTo>
                      <a:pt x="3696" y="19321"/>
                      <a:pt x="3696" y="19321"/>
                      <a:pt x="3696" y="19321"/>
                    </a:cubicBezTo>
                    <a:cubicBezTo>
                      <a:pt x="3696" y="19321"/>
                      <a:pt x="3696" y="19321"/>
                      <a:pt x="3696" y="19321"/>
                    </a:cubicBezTo>
                    <a:cubicBezTo>
                      <a:pt x="3696" y="19222"/>
                      <a:pt x="3696" y="19222"/>
                      <a:pt x="3696" y="19222"/>
                    </a:cubicBezTo>
                    <a:cubicBezTo>
                      <a:pt x="3696" y="19222"/>
                      <a:pt x="3696" y="19222"/>
                      <a:pt x="3696" y="19222"/>
                    </a:cubicBezTo>
                    <a:cubicBezTo>
                      <a:pt x="3812" y="19123"/>
                      <a:pt x="3812" y="19123"/>
                      <a:pt x="3812" y="19123"/>
                    </a:cubicBezTo>
                    <a:cubicBezTo>
                      <a:pt x="3812" y="19123"/>
                      <a:pt x="3812" y="19123"/>
                      <a:pt x="3812" y="19123"/>
                    </a:cubicBezTo>
                    <a:cubicBezTo>
                      <a:pt x="3812" y="19123"/>
                      <a:pt x="3812" y="19123"/>
                      <a:pt x="3812" y="19123"/>
                    </a:cubicBezTo>
                    <a:cubicBezTo>
                      <a:pt x="3696" y="19123"/>
                      <a:pt x="3696" y="19123"/>
                      <a:pt x="3696" y="19123"/>
                    </a:cubicBezTo>
                    <a:cubicBezTo>
                      <a:pt x="3581" y="19123"/>
                      <a:pt x="3581" y="19123"/>
                      <a:pt x="3581" y="19123"/>
                    </a:cubicBezTo>
                    <a:cubicBezTo>
                      <a:pt x="3581" y="19123"/>
                      <a:pt x="3581" y="19123"/>
                      <a:pt x="3581" y="19123"/>
                    </a:cubicBezTo>
                    <a:cubicBezTo>
                      <a:pt x="3581" y="19123"/>
                      <a:pt x="3581" y="19123"/>
                      <a:pt x="3581" y="19123"/>
                    </a:cubicBezTo>
                    <a:cubicBezTo>
                      <a:pt x="3581" y="19024"/>
                      <a:pt x="3581" y="19024"/>
                      <a:pt x="3581" y="19024"/>
                    </a:cubicBezTo>
                    <a:cubicBezTo>
                      <a:pt x="3581" y="19024"/>
                      <a:pt x="3581" y="19024"/>
                      <a:pt x="3581" y="19024"/>
                    </a:cubicBezTo>
                    <a:cubicBezTo>
                      <a:pt x="3696" y="19024"/>
                      <a:pt x="3696" y="19024"/>
                      <a:pt x="3696" y="19024"/>
                    </a:cubicBezTo>
                    <a:cubicBezTo>
                      <a:pt x="3812" y="19024"/>
                      <a:pt x="3812" y="19024"/>
                      <a:pt x="3812" y="19024"/>
                    </a:cubicBezTo>
                    <a:cubicBezTo>
                      <a:pt x="3812" y="19024"/>
                      <a:pt x="3812" y="19024"/>
                      <a:pt x="3812" y="19024"/>
                    </a:cubicBezTo>
                    <a:cubicBezTo>
                      <a:pt x="3812" y="19024"/>
                      <a:pt x="3812" y="19024"/>
                      <a:pt x="3812" y="19024"/>
                    </a:cubicBezTo>
                    <a:cubicBezTo>
                      <a:pt x="3812" y="19024"/>
                      <a:pt x="3812" y="19024"/>
                      <a:pt x="3812" y="19024"/>
                    </a:cubicBezTo>
                    <a:cubicBezTo>
                      <a:pt x="3696" y="19024"/>
                      <a:pt x="3696" y="19024"/>
                      <a:pt x="3696" y="19024"/>
                    </a:cubicBezTo>
                    <a:cubicBezTo>
                      <a:pt x="3581" y="19024"/>
                      <a:pt x="3581" y="19024"/>
                      <a:pt x="3581" y="19024"/>
                    </a:cubicBezTo>
                    <a:cubicBezTo>
                      <a:pt x="3581" y="19024"/>
                      <a:pt x="3581" y="19024"/>
                      <a:pt x="3581" y="19024"/>
                    </a:cubicBezTo>
                    <a:cubicBezTo>
                      <a:pt x="3465" y="18925"/>
                      <a:pt x="3465" y="18925"/>
                      <a:pt x="3465" y="18925"/>
                    </a:cubicBezTo>
                    <a:cubicBezTo>
                      <a:pt x="3581" y="18925"/>
                      <a:pt x="3581" y="18925"/>
                      <a:pt x="3581" y="18925"/>
                    </a:cubicBezTo>
                    <a:cubicBezTo>
                      <a:pt x="3696" y="18925"/>
                      <a:pt x="3696" y="18925"/>
                      <a:pt x="3696" y="18925"/>
                    </a:cubicBezTo>
                    <a:cubicBezTo>
                      <a:pt x="3812" y="18925"/>
                      <a:pt x="3812" y="18925"/>
                      <a:pt x="3812" y="18925"/>
                    </a:cubicBezTo>
                    <a:cubicBezTo>
                      <a:pt x="3696" y="18826"/>
                      <a:pt x="3696" y="18826"/>
                      <a:pt x="3696" y="18826"/>
                    </a:cubicBezTo>
                    <a:cubicBezTo>
                      <a:pt x="3696" y="18826"/>
                      <a:pt x="3696" y="18826"/>
                      <a:pt x="3696" y="18826"/>
                    </a:cubicBezTo>
                    <a:cubicBezTo>
                      <a:pt x="3581" y="18826"/>
                      <a:pt x="3581" y="18826"/>
                      <a:pt x="3581" y="18826"/>
                    </a:cubicBezTo>
                    <a:cubicBezTo>
                      <a:pt x="3696" y="18826"/>
                      <a:pt x="3696" y="18826"/>
                      <a:pt x="3696" y="18826"/>
                    </a:cubicBezTo>
                    <a:cubicBezTo>
                      <a:pt x="3696" y="18826"/>
                      <a:pt x="3696" y="18826"/>
                      <a:pt x="3696" y="18826"/>
                    </a:cubicBezTo>
                    <a:cubicBezTo>
                      <a:pt x="3812" y="18826"/>
                      <a:pt x="3812" y="18826"/>
                      <a:pt x="3812" y="18826"/>
                    </a:cubicBezTo>
                    <a:cubicBezTo>
                      <a:pt x="3812" y="18826"/>
                      <a:pt x="3812" y="18826"/>
                      <a:pt x="3812" y="18826"/>
                    </a:cubicBezTo>
                    <a:cubicBezTo>
                      <a:pt x="3927" y="18826"/>
                      <a:pt x="3927" y="18826"/>
                      <a:pt x="3927" y="18826"/>
                    </a:cubicBezTo>
                    <a:cubicBezTo>
                      <a:pt x="3927" y="18727"/>
                      <a:pt x="3927" y="18727"/>
                      <a:pt x="3927" y="18727"/>
                    </a:cubicBezTo>
                    <a:cubicBezTo>
                      <a:pt x="3812" y="18727"/>
                      <a:pt x="3812" y="18727"/>
                      <a:pt x="3812" y="18727"/>
                    </a:cubicBezTo>
                    <a:cubicBezTo>
                      <a:pt x="3812" y="18826"/>
                      <a:pt x="3812" y="18826"/>
                      <a:pt x="3812" y="18826"/>
                    </a:cubicBezTo>
                    <a:cubicBezTo>
                      <a:pt x="3696" y="18826"/>
                      <a:pt x="3696" y="18826"/>
                      <a:pt x="3696" y="18826"/>
                    </a:cubicBezTo>
                    <a:cubicBezTo>
                      <a:pt x="3696" y="18727"/>
                      <a:pt x="3696" y="18727"/>
                      <a:pt x="3696" y="18727"/>
                    </a:cubicBezTo>
                    <a:cubicBezTo>
                      <a:pt x="3581" y="18727"/>
                      <a:pt x="3581" y="18727"/>
                      <a:pt x="3581" y="18727"/>
                    </a:cubicBezTo>
                    <a:cubicBezTo>
                      <a:pt x="3581" y="18826"/>
                      <a:pt x="3581" y="18826"/>
                      <a:pt x="3581" y="18826"/>
                    </a:cubicBezTo>
                    <a:cubicBezTo>
                      <a:pt x="3465" y="18826"/>
                      <a:pt x="3465" y="18826"/>
                      <a:pt x="3465" y="18826"/>
                    </a:cubicBezTo>
                    <a:cubicBezTo>
                      <a:pt x="3465" y="18826"/>
                      <a:pt x="3465" y="18826"/>
                      <a:pt x="3465" y="18826"/>
                    </a:cubicBezTo>
                    <a:cubicBezTo>
                      <a:pt x="3465" y="18727"/>
                      <a:pt x="3465" y="18727"/>
                      <a:pt x="3465" y="18727"/>
                    </a:cubicBezTo>
                    <a:cubicBezTo>
                      <a:pt x="3465" y="18727"/>
                      <a:pt x="3465" y="18727"/>
                      <a:pt x="3465" y="18727"/>
                    </a:cubicBezTo>
                    <a:cubicBezTo>
                      <a:pt x="3581" y="18727"/>
                      <a:pt x="3581" y="18727"/>
                      <a:pt x="3581" y="18727"/>
                    </a:cubicBezTo>
                    <a:cubicBezTo>
                      <a:pt x="3696" y="18628"/>
                      <a:pt x="3696" y="18628"/>
                      <a:pt x="3696" y="18628"/>
                    </a:cubicBezTo>
                    <a:cubicBezTo>
                      <a:pt x="3696" y="18628"/>
                      <a:pt x="3696" y="18628"/>
                      <a:pt x="3696" y="18628"/>
                    </a:cubicBezTo>
                    <a:cubicBezTo>
                      <a:pt x="3581" y="18628"/>
                      <a:pt x="3581" y="18628"/>
                      <a:pt x="3581" y="18628"/>
                    </a:cubicBezTo>
                    <a:cubicBezTo>
                      <a:pt x="3465" y="18628"/>
                      <a:pt x="3465" y="18628"/>
                      <a:pt x="3465" y="18628"/>
                    </a:cubicBezTo>
                    <a:cubicBezTo>
                      <a:pt x="3465" y="18628"/>
                      <a:pt x="3465" y="18628"/>
                      <a:pt x="3465" y="18628"/>
                    </a:cubicBezTo>
                    <a:cubicBezTo>
                      <a:pt x="3465" y="18528"/>
                      <a:pt x="3465" y="18528"/>
                      <a:pt x="3465" y="18528"/>
                    </a:cubicBezTo>
                    <a:cubicBezTo>
                      <a:pt x="3581" y="18528"/>
                      <a:pt x="3581" y="18528"/>
                      <a:pt x="3581" y="18528"/>
                    </a:cubicBezTo>
                    <a:cubicBezTo>
                      <a:pt x="3696" y="18528"/>
                      <a:pt x="3696" y="18528"/>
                      <a:pt x="3696" y="18528"/>
                    </a:cubicBezTo>
                    <a:cubicBezTo>
                      <a:pt x="3812" y="18528"/>
                      <a:pt x="3812" y="18528"/>
                      <a:pt x="3812" y="18528"/>
                    </a:cubicBezTo>
                    <a:cubicBezTo>
                      <a:pt x="3927" y="18528"/>
                      <a:pt x="3927" y="18528"/>
                      <a:pt x="3927" y="18528"/>
                    </a:cubicBezTo>
                    <a:cubicBezTo>
                      <a:pt x="4043" y="18429"/>
                      <a:pt x="4043" y="18429"/>
                      <a:pt x="4043" y="18429"/>
                    </a:cubicBezTo>
                    <a:cubicBezTo>
                      <a:pt x="4043" y="18429"/>
                      <a:pt x="4043" y="18429"/>
                      <a:pt x="4043" y="18429"/>
                    </a:cubicBezTo>
                    <a:cubicBezTo>
                      <a:pt x="4043" y="18429"/>
                      <a:pt x="4043" y="18429"/>
                      <a:pt x="4043" y="18429"/>
                    </a:cubicBezTo>
                    <a:cubicBezTo>
                      <a:pt x="3927" y="18429"/>
                      <a:pt x="3927" y="18429"/>
                      <a:pt x="3927" y="18429"/>
                    </a:cubicBezTo>
                    <a:cubicBezTo>
                      <a:pt x="3812" y="18429"/>
                      <a:pt x="3812" y="18429"/>
                      <a:pt x="3812" y="18429"/>
                    </a:cubicBezTo>
                    <a:cubicBezTo>
                      <a:pt x="3696" y="18429"/>
                      <a:pt x="3696" y="18429"/>
                      <a:pt x="3696" y="18429"/>
                    </a:cubicBezTo>
                    <a:cubicBezTo>
                      <a:pt x="3581" y="18528"/>
                      <a:pt x="3581" y="18528"/>
                      <a:pt x="3581" y="18528"/>
                    </a:cubicBezTo>
                    <a:cubicBezTo>
                      <a:pt x="3465" y="18528"/>
                      <a:pt x="3465" y="18528"/>
                      <a:pt x="3465" y="18528"/>
                    </a:cubicBezTo>
                    <a:cubicBezTo>
                      <a:pt x="3465" y="18429"/>
                      <a:pt x="3465" y="18429"/>
                      <a:pt x="3465" y="18429"/>
                    </a:cubicBezTo>
                    <a:cubicBezTo>
                      <a:pt x="3465" y="18429"/>
                      <a:pt x="3465" y="18429"/>
                      <a:pt x="3465" y="18429"/>
                    </a:cubicBezTo>
                    <a:cubicBezTo>
                      <a:pt x="3696" y="18429"/>
                      <a:pt x="3696" y="18429"/>
                      <a:pt x="3696" y="18429"/>
                    </a:cubicBezTo>
                    <a:cubicBezTo>
                      <a:pt x="3696" y="18429"/>
                      <a:pt x="3696" y="18429"/>
                      <a:pt x="3696" y="18429"/>
                    </a:cubicBezTo>
                    <a:cubicBezTo>
                      <a:pt x="3812" y="18330"/>
                      <a:pt x="3812" y="18330"/>
                      <a:pt x="3812" y="18330"/>
                    </a:cubicBezTo>
                    <a:cubicBezTo>
                      <a:pt x="3927" y="18330"/>
                      <a:pt x="3927" y="18330"/>
                      <a:pt x="3927" y="18330"/>
                    </a:cubicBezTo>
                    <a:cubicBezTo>
                      <a:pt x="3927" y="18330"/>
                      <a:pt x="3927" y="18330"/>
                      <a:pt x="3927" y="18330"/>
                    </a:cubicBezTo>
                    <a:cubicBezTo>
                      <a:pt x="4043" y="18429"/>
                      <a:pt x="4043" y="18429"/>
                      <a:pt x="4043" y="18429"/>
                    </a:cubicBezTo>
                    <a:cubicBezTo>
                      <a:pt x="4043" y="18429"/>
                      <a:pt x="4043" y="18429"/>
                      <a:pt x="4043" y="18429"/>
                    </a:cubicBezTo>
                    <a:cubicBezTo>
                      <a:pt x="4043" y="18330"/>
                      <a:pt x="4043" y="18330"/>
                      <a:pt x="4043" y="18330"/>
                    </a:cubicBezTo>
                    <a:cubicBezTo>
                      <a:pt x="4043" y="18330"/>
                      <a:pt x="4043" y="18330"/>
                      <a:pt x="4043" y="18330"/>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3927" y="18231"/>
                      <a:pt x="3927" y="18231"/>
                      <a:pt x="3927" y="18231"/>
                    </a:cubicBezTo>
                    <a:cubicBezTo>
                      <a:pt x="4043" y="18231"/>
                      <a:pt x="4043" y="18231"/>
                      <a:pt x="4043" y="18231"/>
                    </a:cubicBezTo>
                    <a:cubicBezTo>
                      <a:pt x="4043" y="18231"/>
                      <a:pt x="4043" y="18231"/>
                      <a:pt x="4043" y="18231"/>
                    </a:cubicBezTo>
                    <a:cubicBezTo>
                      <a:pt x="4043" y="18231"/>
                      <a:pt x="4043" y="18231"/>
                      <a:pt x="4043" y="18231"/>
                    </a:cubicBezTo>
                    <a:cubicBezTo>
                      <a:pt x="4158" y="18330"/>
                      <a:pt x="4158" y="18330"/>
                      <a:pt x="4158" y="18330"/>
                    </a:cubicBezTo>
                    <a:cubicBezTo>
                      <a:pt x="4158" y="18330"/>
                      <a:pt x="4158" y="18330"/>
                      <a:pt x="4158" y="18330"/>
                    </a:cubicBezTo>
                    <a:cubicBezTo>
                      <a:pt x="4274" y="18330"/>
                      <a:pt x="4274" y="18330"/>
                      <a:pt x="4274" y="18330"/>
                    </a:cubicBezTo>
                    <a:cubicBezTo>
                      <a:pt x="4158" y="18231"/>
                      <a:pt x="4158" y="18231"/>
                      <a:pt x="4158" y="18231"/>
                    </a:cubicBezTo>
                    <a:cubicBezTo>
                      <a:pt x="4158" y="18231"/>
                      <a:pt x="4158" y="18231"/>
                      <a:pt x="4158" y="18231"/>
                    </a:cubicBezTo>
                    <a:cubicBezTo>
                      <a:pt x="4158" y="18132"/>
                      <a:pt x="4158" y="18132"/>
                      <a:pt x="4158" y="18132"/>
                    </a:cubicBezTo>
                    <a:cubicBezTo>
                      <a:pt x="4158" y="18033"/>
                      <a:pt x="4158" y="18033"/>
                      <a:pt x="4158" y="18033"/>
                    </a:cubicBezTo>
                    <a:cubicBezTo>
                      <a:pt x="4158" y="18033"/>
                      <a:pt x="4158" y="18033"/>
                      <a:pt x="4158" y="18033"/>
                    </a:cubicBezTo>
                    <a:cubicBezTo>
                      <a:pt x="4158" y="18033"/>
                      <a:pt x="4158" y="18033"/>
                      <a:pt x="4158" y="18033"/>
                    </a:cubicBezTo>
                    <a:cubicBezTo>
                      <a:pt x="4043" y="18132"/>
                      <a:pt x="4043" y="18132"/>
                      <a:pt x="4043" y="18132"/>
                    </a:cubicBezTo>
                    <a:cubicBezTo>
                      <a:pt x="4043" y="18132"/>
                      <a:pt x="4043" y="18132"/>
                      <a:pt x="4043" y="18132"/>
                    </a:cubicBezTo>
                    <a:cubicBezTo>
                      <a:pt x="4043" y="18033"/>
                      <a:pt x="4043" y="18033"/>
                      <a:pt x="4043" y="18033"/>
                    </a:cubicBezTo>
                    <a:cubicBezTo>
                      <a:pt x="3927" y="18033"/>
                      <a:pt x="3927" y="18033"/>
                      <a:pt x="3927" y="18033"/>
                    </a:cubicBezTo>
                    <a:cubicBezTo>
                      <a:pt x="3812" y="18132"/>
                      <a:pt x="3812" y="18132"/>
                      <a:pt x="3812" y="18132"/>
                    </a:cubicBezTo>
                    <a:cubicBezTo>
                      <a:pt x="3812" y="18231"/>
                      <a:pt x="3812" y="18231"/>
                      <a:pt x="3812" y="18231"/>
                    </a:cubicBezTo>
                    <a:cubicBezTo>
                      <a:pt x="3696" y="18132"/>
                      <a:pt x="3696" y="18132"/>
                      <a:pt x="3696" y="18132"/>
                    </a:cubicBezTo>
                    <a:cubicBezTo>
                      <a:pt x="3812" y="18132"/>
                      <a:pt x="3812" y="18132"/>
                      <a:pt x="3812" y="18132"/>
                    </a:cubicBezTo>
                    <a:cubicBezTo>
                      <a:pt x="3812" y="18132"/>
                      <a:pt x="3812" y="18132"/>
                      <a:pt x="3812" y="18132"/>
                    </a:cubicBezTo>
                    <a:cubicBezTo>
                      <a:pt x="3812" y="18132"/>
                      <a:pt x="3812" y="18132"/>
                      <a:pt x="3812" y="18132"/>
                    </a:cubicBezTo>
                    <a:cubicBezTo>
                      <a:pt x="3696" y="18132"/>
                      <a:pt x="3696" y="18132"/>
                      <a:pt x="3696" y="18132"/>
                    </a:cubicBezTo>
                    <a:cubicBezTo>
                      <a:pt x="3696" y="18132"/>
                      <a:pt x="3696" y="18132"/>
                      <a:pt x="3696" y="18132"/>
                    </a:cubicBezTo>
                    <a:cubicBezTo>
                      <a:pt x="3696" y="18132"/>
                      <a:pt x="3696" y="18132"/>
                      <a:pt x="3696" y="18132"/>
                    </a:cubicBezTo>
                    <a:cubicBezTo>
                      <a:pt x="3581" y="18231"/>
                      <a:pt x="3581" y="18231"/>
                      <a:pt x="3581" y="18231"/>
                    </a:cubicBezTo>
                    <a:cubicBezTo>
                      <a:pt x="3465" y="18231"/>
                      <a:pt x="3465" y="18231"/>
                      <a:pt x="3465" y="18231"/>
                    </a:cubicBezTo>
                    <a:cubicBezTo>
                      <a:pt x="3465" y="18330"/>
                      <a:pt x="3465" y="18330"/>
                      <a:pt x="3465" y="18330"/>
                    </a:cubicBezTo>
                    <a:cubicBezTo>
                      <a:pt x="3350" y="18330"/>
                      <a:pt x="3350" y="18330"/>
                      <a:pt x="3350" y="18330"/>
                    </a:cubicBezTo>
                    <a:cubicBezTo>
                      <a:pt x="3350" y="18330"/>
                      <a:pt x="3350" y="18330"/>
                      <a:pt x="3350" y="18330"/>
                    </a:cubicBezTo>
                    <a:cubicBezTo>
                      <a:pt x="3350" y="18231"/>
                      <a:pt x="3350" y="18231"/>
                      <a:pt x="3350" y="18231"/>
                    </a:cubicBezTo>
                    <a:cubicBezTo>
                      <a:pt x="3350" y="18132"/>
                      <a:pt x="3350" y="18132"/>
                      <a:pt x="3350" y="18132"/>
                    </a:cubicBezTo>
                    <a:cubicBezTo>
                      <a:pt x="3350" y="18132"/>
                      <a:pt x="3350" y="18132"/>
                      <a:pt x="3350" y="18132"/>
                    </a:cubicBezTo>
                    <a:cubicBezTo>
                      <a:pt x="3350" y="18033"/>
                      <a:pt x="3350" y="18033"/>
                      <a:pt x="3350" y="18033"/>
                    </a:cubicBezTo>
                    <a:cubicBezTo>
                      <a:pt x="3350" y="18033"/>
                      <a:pt x="3350" y="18033"/>
                      <a:pt x="3350" y="18033"/>
                    </a:cubicBezTo>
                    <a:cubicBezTo>
                      <a:pt x="3465" y="18033"/>
                      <a:pt x="3465" y="18033"/>
                      <a:pt x="3465" y="18033"/>
                    </a:cubicBezTo>
                    <a:cubicBezTo>
                      <a:pt x="3581" y="17934"/>
                      <a:pt x="3581" y="17934"/>
                      <a:pt x="3581" y="17934"/>
                    </a:cubicBezTo>
                    <a:cubicBezTo>
                      <a:pt x="3696" y="17934"/>
                      <a:pt x="3696" y="17934"/>
                      <a:pt x="3696" y="17934"/>
                    </a:cubicBezTo>
                    <a:cubicBezTo>
                      <a:pt x="3696" y="17934"/>
                      <a:pt x="3696" y="17934"/>
                      <a:pt x="3696" y="17934"/>
                    </a:cubicBezTo>
                    <a:cubicBezTo>
                      <a:pt x="3696" y="17934"/>
                      <a:pt x="3696" y="17934"/>
                      <a:pt x="3696" y="17934"/>
                    </a:cubicBezTo>
                    <a:cubicBezTo>
                      <a:pt x="3696" y="17835"/>
                      <a:pt x="3696" y="17835"/>
                      <a:pt x="3696" y="17835"/>
                    </a:cubicBezTo>
                    <a:cubicBezTo>
                      <a:pt x="3696" y="17835"/>
                      <a:pt x="3696" y="17835"/>
                      <a:pt x="3696" y="17835"/>
                    </a:cubicBezTo>
                    <a:cubicBezTo>
                      <a:pt x="3581" y="17934"/>
                      <a:pt x="3581" y="17934"/>
                      <a:pt x="3581" y="17934"/>
                    </a:cubicBezTo>
                    <a:cubicBezTo>
                      <a:pt x="3581" y="17934"/>
                      <a:pt x="3581" y="17934"/>
                      <a:pt x="3581" y="17934"/>
                    </a:cubicBezTo>
                    <a:cubicBezTo>
                      <a:pt x="3581" y="17934"/>
                      <a:pt x="3581" y="17934"/>
                      <a:pt x="3581" y="17934"/>
                    </a:cubicBezTo>
                    <a:cubicBezTo>
                      <a:pt x="3465" y="17934"/>
                      <a:pt x="3465" y="17934"/>
                      <a:pt x="3465" y="17934"/>
                    </a:cubicBezTo>
                    <a:cubicBezTo>
                      <a:pt x="3350" y="17934"/>
                      <a:pt x="3350" y="17934"/>
                      <a:pt x="3350" y="17934"/>
                    </a:cubicBezTo>
                    <a:cubicBezTo>
                      <a:pt x="3350" y="17934"/>
                      <a:pt x="3350" y="17934"/>
                      <a:pt x="3350" y="17934"/>
                    </a:cubicBezTo>
                    <a:cubicBezTo>
                      <a:pt x="3350" y="17835"/>
                      <a:pt x="3350" y="17835"/>
                      <a:pt x="3350" y="17835"/>
                    </a:cubicBezTo>
                    <a:cubicBezTo>
                      <a:pt x="3465" y="17736"/>
                      <a:pt x="3465" y="17736"/>
                      <a:pt x="3465" y="17736"/>
                    </a:cubicBezTo>
                    <a:cubicBezTo>
                      <a:pt x="3465" y="17736"/>
                      <a:pt x="3465" y="17736"/>
                      <a:pt x="3465" y="17736"/>
                    </a:cubicBezTo>
                    <a:cubicBezTo>
                      <a:pt x="3350" y="17637"/>
                      <a:pt x="3350" y="17637"/>
                      <a:pt x="3350" y="17637"/>
                    </a:cubicBezTo>
                    <a:cubicBezTo>
                      <a:pt x="3350" y="17637"/>
                      <a:pt x="3350" y="17637"/>
                      <a:pt x="3350" y="17637"/>
                    </a:cubicBezTo>
                    <a:cubicBezTo>
                      <a:pt x="3350" y="17736"/>
                      <a:pt x="3350" y="17736"/>
                      <a:pt x="3350" y="17736"/>
                    </a:cubicBezTo>
                    <a:cubicBezTo>
                      <a:pt x="3234" y="17736"/>
                      <a:pt x="3234" y="17736"/>
                      <a:pt x="3234" y="17736"/>
                    </a:cubicBezTo>
                    <a:cubicBezTo>
                      <a:pt x="3234" y="17637"/>
                      <a:pt x="3234" y="17637"/>
                      <a:pt x="3234" y="17637"/>
                    </a:cubicBezTo>
                    <a:cubicBezTo>
                      <a:pt x="3350" y="17637"/>
                      <a:pt x="3350" y="17637"/>
                      <a:pt x="3350" y="17637"/>
                    </a:cubicBezTo>
                    <a:cubicBezTo>
                      <a:pt x="3465" y="17637"/>
                      <a:pt x="3465" y="17637"/>
                      <a:pt x="3465" y="17637"/>
                    </a:cubicBezTo>
                    <a:cubicBezTo>
                      <a:pt x="3465" y="17538"/>
                      <a:pt x="3465" y="17538"/>
                      <a:pt x="3465" y="17538"/>
                    </a:cubicBezTo>
                    <a:cubicBezTo>
                      <a:pt x="3581" y="17538"/>
                      <a:pt x="3581" y="17538"/>
                      <a:pt x="3581" y="17538"/>
                    </a:cubicBezTo>
                    <a:cubicBezTo>
                      <a:pt x="3696" y="17538"/>
                      <a:pt x="3696" y="17538"/>
                      <a:pt x="3696" y="17538"/>
                    </a:cubicBezTo>
                    <a:cubicBezTo>
                      <a:pt x="3696" y="17439"/>
                      <a:pt x="3696" y="17439"/>
                      <a:pt x="3696" y="17439"/>
                    </a:cubicBezTo>
                    <a:cubicBezTo>
                      <a:pt x="3696" y="17439"/>
                      <a:pt x="3696" y="17439"/>
                      <a:pt x="3696" y="17439"/>
                    </a:cubicBezTo>
                    <a:cubicBezTo>
                      <a:pt x="3812" y="17439"/>
                      <a:pt x="3812" y="17439"/>
                      <a:pt x="3812" y="17439"/>
                    </a:cubicBezTo>
                    <a:cubicBezTo>
                      <a:pt x="3812" y="17439"/>
                      <a:pt x="3812" y="17439"/>
                      <a:pt x="3812" y="17439"/>
                    </a:cubicBezTo>
                    <a:cubicBezTo>
                      <a:pt x="3812" y="17339"/>
                      <a:pt x="3812" y="17339"/>
                      <a:pt x="3812" y="17339"/>
                    </a:cubicBezTo>
                    <a:cubicBezTo>
                      <a:pt x="4043" y="17339"/>
                      <a:pt x="4043" y="17339"/>
                      <a:pt x="4043" y="17339"/>
                    </a:cubicBezTo>
                    <a:cubicBezTo>
                      <a:pt x="4043" y="17439"/>
                      <a:pt x="4043" y="17439"/>
                      <a:pt x="4043" y="17439"/>
                    </a:cubicBezTo>
                    <a:cubicBezTo>
                      <a:pt x="4158" y="17439"/>
                      <a:pt x="4158" y="17439"/>
                      <a:pt x="4158" y="17439"/>
                    </a:cubicBezTo>
                    <a:cubicBezTo>
                      <a:pt x="4043" y="17339"/>
                      <a:pt x="4043" y="17339"/>
                      <a:pt x="4043" y="17339"/>
                    </a:cubicBezTo>
                    <a:cubicBezTo>
                      <a:pt x="4043" y="17339"/>
                      <a:pt x="4043" y="17339"/>
                      <a:pt x="4043" y="17339"/>
                    </a:cubicBezTo>
                    <a:cubicBezTo>
                      <a:pt x="3927" y="17339"/>
                      <a:pt x="3927" y="17339"/>
                      <a:pt x="3927" y="17339"/>
                    </a:cubicBezTo>
                    <a:cubicBezTo>
                      <a:pt x="3927" y="17240"/>
                      <a:pt x="3927" y="17240"/>
                      <a:pt x="3927" y="17240"/>
                    </a:cubicBezTo>
                    <a:cubicBezTo>
                      <a:pt x="3696" y="17339"/>
                      <a:pt x="3696" y="17339"/>
                      <a:pt x="3696" y="17339"/>
                    </a:cubicBezTo>
                    <a:cubicBezTo>
                      <a:pt x="3696" y="17339"/>
                      <a:pt x="3696" y="17339"/>
                      <a:pt x="3696" y="17339"/>
                    </a:cubicBezTo>
                    <a:cubicBezTo>
                      <a:pt x="3581" y="17439"/>
                      <a:pt x="3581" y="17439"/>
                      <a:pt x="3581" y="17439"/>
                    </a:cubicBezTo>
                    <a:cubicBezTo>
                      <a:pt x="3581" y="17439"/>
                      <a:pt x="3581" y="17439"/>
                      <a:pt x="3581" y="17439"/>
                    </a:cubicBezTo>
                    <a:cubicBezTo>
                      <a:pt x="3581" y="17439"/>
                      <a:pt x="3581" y="17439"/>
                      <a:pt x="3581" y="17439"/>
                    </a:cubicBezTo>
                    <a:cubicBezTo>
                      <a:pt x="3465" y="17538"/>
                      <a:pt x="3465" y="17538"/>
                      <a:pt x="3465" y="17538"/>
                    </a:cubicBezTo>
                    <a:cubicBezTo>
                      <a:pt x="3350" y="17538"/>
                      <a:pt x="3350" y="17538"/>
                      <a:pt x="3350" y="17538"/>
                    </a:cubicBezTo>
                    <a:cubicBezTo>
                      <a:pt x="3350" y="17538"/>
                      <a:pt x="3350" y="17538"/>
                      <a:pt x="3350" y="17538"/>
                    </a:cubicBezTo>
                    <a:cubicBezTo>
                      <a:pt x="3350" y="17538"/>
                      <a:pt x="3350" y="17538"/>
                      <a:pt x="3350" y="17538"/>
                    </a:cubicBezTo>
                    <a:cubicBezTo>
                      <a:pt x="3350" y="17439"/>
                      <a:pt x="3350" y="17439"/>
                      <a:pt x="3350" y="17439"/>
                    </a:cubicBezTo>
                    <a:cubicBezTo>
                      <a:pt x="3234" y="17439"/>
                      <a:pt x="3234" y="17439"/>
                      <a:pt x="3234" y="17439"/>
                    </a:cubicBezTo>
                    <a:cubicBezTo>
                      <a:pt x="3350" y="17439"/>
                      <a:pt x="3350" y="17439"/>
                      <a:pt x="3350" y="17439"/>
                    </a:cubicBezTo>
                    <a:cubicBezTo>
                      <a:pt x="3350" y="17339"/>
                      <a:pt x="3350" y="17339"/>
                      <a:pt x="3350" y="17339"/>
                    </a:cubicBezTo>
                    <a:cubicBezTo>
                      <a:pt x="3234" y="17339"/>
                      <a:pt x="3234" y="17339"/>
                      <a:pt x="3234" y="17339"/>
                    </a:cubicBezTo>
                    <a:cubicBezTo>
                      <a:pt x="3234" y="17339"/>
                      <a:pt x="3234" y="17339"/>
                      <a:pt x="3234" y="17339"/>
                    </a:cubicBezTo>
                    <a:cubicBezTo>
                      <a:pt x="3119" y="17339"/>
                      <a:pt x="3119" y="17339"/>
                      <a:pt x="3119" y="17339"/>
                    </a:cubicBezTo>
                    <a:cubicBezTo>
                      <a:pt x="3119" y="17240"/>
                      <a:pt x="3119" y="17240"/>
                      <a:pt x="3119" y="17240"/>
                    </a:cubicBezTo>
                    <a:cubicBezTo>
                      <a:pt x="3234" y="17240"/>
                      <a:pt x="3234" y="17240"/>
                      <a:pt x="3234" y="17240"/>
                    </a:cubicBezTo>
                    <a:cubicBezTo>
                      <a:pt x="3350" y="17240"/>
                      <a:pt x="3350" y="17240"/>
                      <a:pt x="3350" y="17240"/>
                    </a:cubicBezTo>
                    <a:cubicBezTo>
                      <a:pt x="3350" y="17141"/>
                      <a:pt x="3350" y="17141"/>
                      <a:pt x="3350" y="17141"/>
                    </a:cubicBezTo>
                    <a:cubicBezTo>
                      <a:pt x="3465" y="17240"/>
                      <a:pt x="3465" y="17240"/>
                      <a:pt x="3465" y="17240"/>
                    </a:cubicBezTo>
                    <a:cubicBezTo>
                      <a:pt x="3465" y="17240"/>
                      <a:pt x="3465" y="17240"/>
                      <a:pt x="3465" y="17240"/>
                    </a:cubicBezTo>
                    <a:cubicBezTo>
                      <a:pt x="3581" y="17240"/>
                      <a:pt x="3581" y="17240"/>
                      <a:pt x="3581" y="17240"/>
                    </a:cubicBezTo>
                    <a:cubicBezTo>
                      <a:pt x="3696" y="17141"/>
                      <a:pt x="3696" y="17141"/>
                      <a:pt x="3696" y="17141"/>
                    </a:cubicBezTo>
                    <a:cubicBezTo>
                      <a:pt x="3696" y="17141"/>
                      <a:pt x="3696" y="17141"/>
                      <a:pt x="3696" y="17141"/>
                    </a:cubicBezTo>
                    <a:cubicBezTo>
                      <a:pt x="3812" y="17141"/>
                      <a:pt x="3812" y="17141"/>
                      <a:pt x="3812" y="17141"/>
                    </a:cubicBezTo>
                    <a:cubicBezTo>
                      <a:pt x="3696" y="17141"/>
                      <a:pt x="3696" y="17141"/>
                      <a:pt x="3696" y="17141"/>
                    </a:cubicBezTo>
                    <a:cubicBezTo>
                      <a:pt x="3696" y="17042"/>
                      <a:pt x="3696" y="17042"/>
                      <a:pt x="3696" y="17042"/>
                    </a:cubicBezTo>
                    <a:cubicBezTo>
                      <a:pt x="3581" y="17141"/>
                      <a:pt x="3581" y="17141"/>
                      <a:pt x="3581" y="17141"/>
                    </a:cubicBezTo>
                    <a:cubicBezTo>
                      <a:pt x="3465" y="17141"/>
                      <a:pt x="3465" y="17141"/>
                      <a:pt x="3465" y="17141"/>
                    </a:cubicBezTo>
                    <a:cubicBezTo>
                      <a:pt x="3465" y="17141"/>
                      <a:pt x="3465" y="17141"/>
                      <a:pt x="3465" y="17141"/>
                    </a:cubicBezTo>
                    <a:cubicBezTo>
                      <a:pt x="3350" y="17141"/>
                      <a:pt x="3350" y="17141"/>
                      <a:pt x="3350" y="17141"/>
                    </a:cubicBezTo>
                    <a:cubicBezTo>
                      <a:pt x="3350" y="17141"/>
                      <a:pt x="3350" y="17141"/>
                      <a:pt x="3350" y="17141"/>
                    </a:cubicBezTo>
                    <a:cubicBezTo>
                      <a:pt x="3350" y="17141"/>
                      <a:pt x="3350" y="17141"/>
                      <a:pt x="3350" y="17141"/>
                    </a:cubicBezTo>
                    <a:cubicBezTo>
                      <a:pt x="3234" y="17240"/>
                      <a:pt x="3234" y="17240"/>
                      <a:pt x="3234" y="17240"/>
                    </a:cubicBezTo>
                    <a:cubicBezTo>
                      <a:pt x="3234" y="17141"/>
                      <a:pt x="3234" y="17141"/>
                      <a:pt x="3234" y="17141"/>
                    </a:cubicBezTo>
                    <a:cubicBezTo>
                      <a:pt x="3119" y="17141"/>
                      <a:pt x="3119" y="17141"/>
                      <a:pt x="3119" y="17141"/>
                    </a:cubicBezTo>
                    <a:cubicBezTo>
                      <a:pt x="3119" y="17141"/>
                      <a:pt x="3119" y="17141"/>
                      <a:pt x="3119" y="17141"/>
                    </a:cubicBezTo>
                    <a:cubicBezTo>
                      <a:pt x="3003" y="17141"/>
                      <a:pt x="3003" y="17141"/>
                      <a:pt x="3003" y="17141"/>
                    </a:cubicBezTo>
                    <a:cubicBezTo>
                      <a:pt x="3119" y="17141"/>
                      <a:pt x="3119" y="17141"/>
                      <a:pt x="3119" y="17141"/>
                    </a:cubicBezTo>
                    <a:cubicBezTo>
                      <a:pt x="3119" y="17141"/>
                      <a:pt x="3119" y="17141"/>
                      <a:pt x="3119" y="17141"/>
                    </a:cubicBezTo>
                    <a:cubicBezTo>
                      <a:pt x="3234" y="17042"/>
                      <a:pt x="3234" y="17042"/>
                      <a:pt x="3234" y="17042"/>
                    </a:cubicBezTo>
                    <a:cubicBezTo>
                      <a:pt x="3465" y="17042"/>
                      <a:pt x="3465" y="17042"/>
                      <a:pt x="3465" y="17042"/>
                    </a:cubicBezTo>
                    <a:cubicBezTo>
                      <a:pt x="3465" y="16943"/>
                      <a:pt x="3465" y="16943"/>
                      <a:pt x="3465" y="16943"/>
                    </a:cubicBezTo>
                    <a:cubicBezTo>
                      <a:pt x="3696" y="16943"/>
                      <a:pt x="3696" y="16943"/>
                      <a:pt x="3696" y="16943"/>
                    </a:cubicBezTo>
                    <a:cubicBezTo>
                      <a:pt x="3696" y="16943"/>
                      <a:pt x="3696" y="16943"/>
                      <a:pt x="3696" y="16943"/>
                    </a:cubicBezTo>
                    <a:cubicBezTo>
                      <a:pt x="3927" y="16745"/>
                      <a:pt x="3927" y="16745"/>
                      <a:pt x="3927" y="16745"/>
                    </a:cubicBezTo>
                    <a:cubicBezTo>
                      <a:pt x="4043" y="16745"/>
                      <a:pt x="4043" y="16745"/>
                      <a:pt x="4043" y="16745"/>
                    </a:cubicBezTo>
                    <a:cubicBezTo>
                      <a:pt x="4158" y="16646"/>
                      <a:pt x="4158" y="16646"/>
                      <a:pt x="4158" y="16646"/>
                    </a:cubicBezTo>
                    <a:cubicBezTo>
                      <a:pt x="4274" y="16646"/>
                      <a:pt x="4274" y="16646"/>
                      <a:pt x="4274" y="16646"/>
                    </a:cubicBezTo>
                    <a:cubicBezTo>
                      <a:pt x="4274" y="16646"/>
                      <a:pt x="4274" y="16646"/>
                      <a:pt x="4274" y="16646"/>
                    </a:cubicBezTo>
                    <a:cubicBezTo>
                      <a:pt x="4274" y="16646"/>
                      <a:pt x="4274" y="16646"/>
                      <a:pt x="4274" y="16646"/>
                    </a:cubicBezTo>
                    <a:cubicBezTo>
                      <a:pt x="4158" y="16547"/>
                      <a:pt x="4158" y="16547"/>
                      <a:pt x="4158" y="16547"/>
                    </a:cubicBezTo>
                    <a:cubicBezTo>
                      <a:pt x="4043" y="16646"/>
                      <a:pt x="4043" y="16646"/>
                      <a:pt x="4043" y="16646"/>
                    </a:cubicBezTo>
                    <a:cubicBezTo>
                      <a:pt x="3812" y="16745"/>
                      <a:pt x="3812" y="16745"/>
                      <a:pt x="3812" y="16745"/>
                    </a:cubicBezTo>
                    <a:cubicBezTo>
                      <a:pt x="3696" y="16844"/>
                      <a:pt x="3696" y="16844"/>
                      <a:pt x="3696" y="16844"/>
                    </a:cubicBezTo>
                    <a:cubicBezTo>
                      <a:pt x="3696" y="16844"/>
                      <a:pt x="3696" y="16844"/>
                      <a:pt x="3696" y="16844"/>
                    </a:cubicBezTo>
                    <a:cubicBezTo>
                      <a:pt x="3581" y="16943"/>
                      <a:pt x="3581" y="16943"/>
                      <a:pt x="3581" y="16943"/>
                    </a:cubicBezTo>
                    <a:cubicBezTo>
                      <a:pt x="3350" y="16943"/>
                      <a:pt x="3350" y="16943"/>
                      <a:pt x="3350" y="16943"/>
                    </a:cubicBezTo>
                    <a:cubicBezTo>
                      <a:pt x="3350" y="16943"/>
                      <a:pt x="3350" y="16943"/>
                      <a:pt x="3350" y="16943"/>
                    </a:cubicBezTo>
                    <a:cubicBezTo>
                      <a:pt x="3119" y="17042"/>
                      <a:pt x="3119" y="17042"/>
                      <a:pt x="3119" y="17042"/>
                    </a:cubicBezTo>
                    <a:cubicBezTo>
                      <a:pt x="3003" y="17042"/>
                      <a:pt x="3003" y="17042"/>
                      <a:pt x="3003" y="17042"/>
                    </a:cubicBezTo>
                    <a:cubicBezTo>
                      <a:pt x="3003" y="17042"/>
                      <a:pt x="3003" y="17042"/>
                      <a:pt x="3003" y="17042"/>
                    </a:cubicBezTo>
                    <a:cubicBezTo>
                      <a:pt x="3119" y="16943"/>
                      <a:pt x="3119" y="16943"/>
                      <a:pt x="3119" y="16943"/>
                    </a:cubicBezTo>
                    <a:cubicBezTo>
                      <a:pt x="3003" y="16844"/>
                      <a:pt x="3003" y="16844"/>
                      <a:pt x="3003" y="16844"/>
                    </a:cubicBezTo>
                    <a:cubicBezTo>
                      <a:pt x="3119" y="16745"/>
                      <a:pt x="3119" y="16745"/>
                      <a:pt x="3119" y="16745"/>
                    </a:cubicBezTo>
                    <a:cubicBezTo>
                      <a:pt x="3119" y="16745"/>
                      <a:pt x="3119" y="16745"/>
                      <a:pt x="3119" y="16745"/>
                    </a:cubicBezTo>
                    <a:cubicBezTo>
                      <a:pt x="3234" y="16844"/>
                      <a:pt x="3234" y="16844"/>
                      <a:pt x="3234" y="16844"/>
                    </a:cubicBezTo>
                    <a:cubicBezTo>
                      <a:pt x="3350" y="16844"/>
                      <a:pt x="3350" y="16844"/>
                      <a:pt x="3350" y="16844"/>
                    </a:cubicBezTo>
                    <a:cubicBezTo>
                      <a:pt x="3465" y="16844"/>
                      <a:pt x="3465" y="16844"/>
                      <a:pt x="3465" y="16844"/>
                    </a:cubicBezTo>
                    <a:cubicBezTo>
                      <a:pt x="3465" y="16844"/>
                      <a:pt x="3465" y="16844"/>
                      <a:pt x="3465" y="16844"/>
                    </a:cubicBezTo>
                    <a:cubicBezTo>
                      <a:pt x="3465" y="16745"/>
                      <a:pt x="3465" y="16745"/>
                      <a:pt x="3465" y="16745"/>
                    </a:cubicBezTo>
                    <a:cubicBezTo>
                      <a:pt x="3465" y="16745"/>
                      <a:pt x="3465" y="16745"/>
                      <a:pt x="3465" y="16745"/>
                    </a:cubicBezTo>
                    <a:cubicBezTo>
                      <a:pt x="3350" y="16745"/>
                      <a:pt x="3350" y="16745"/>
                      <a:pt x="3350" y="16745"/>
                    </a:cubicBezTo>
                    <a:cubicBezTo>
                      <a:pt x="3234" y="16745"/>
                      <a:pt x="3234" y="16745"/>
                      <a:pt x="3234" y="16745"/>
                    </a:cubicBezTo>
                    <a:cubicBezTo>
                      <a:pt x="3234" y="16745"/>
                      <a:pt x="3234" y="16745"/>
                      <a:pt x="3234" y="16745"/>
                    </a:cubicBezTo>
                    <a:cubicBezTo>
                      <a:pt x="3234" y="16745"/>
                      <a:pt x="3234" y="16745"/>
                      <a:pt x="3234" y="16745"/>
                    </a:cubicBezTo>
                    <a:cubicBezTo>
                      <a:pt x="3234" y="16646"/>
                      <a:pt x="3234" y="16646"/>
                      <a:pt x="3234" y="16646"/>
                    </a:cubicBezTo>
                    <a:cubicBezTo>
                      <a:pt x="3234" y="16646"/>
                      <a:pt x="3234" y="16646"/>
                      <a:pt x="3234" y="16646"/>
                    </a:cubicBezTo>
                    <a:cubicBezTo>
                      <a:pt x="3350" y="16745"/>
                      <a:pt x="3350" y="16745"/>
                      <a:pt x="3350" y="16745"/>
                    </a:cubicBezTo>
                    <a:cubicBezTo>
                      <a:pt x="3465" y="16745"/>
                      <a:pt x="3465" y="16745"/>
                      <a:pt x="3465" y="16745"/>
                    </a:cubicBezTo>
                    <a:cubicBezTo>
                      <a:pt x="3581" y="16646"/>
                      <a:pt x="3581" y="16646"/>
                      <a:pt x="3581" y="16646"/>
                    </a:cubicBezTo>
                    <a:cubicBezTo>
                      <a:pt x="3581" y="16646"/>
                      <a:pt x="3581" y="16646"/>
                      <a:pt x="3581" y="16646"/>
                    </a:cubicBezTo>
                    <a:cubicBezTo>
                      <a:pt x="3465" y="16646"/>
                      <a:pt x="3465" y="16646"/>
                      <a:pt x="3465" y="16646"/>
                    </a:cubicBezTo>
                    <a:cubicBezTo>
                      <a:pt x="3465" y="16646"/>
                      <a:pt x="3465" y="16646"/>
                      <a:pt x="3465" y="16646"/>
                    </a:cubicBezTo>
                    <a:cubicBezTo>
                      <a:pt x="3350" y="16646"/>
                      <a:pt x="3350" y="16646"/>
                      <a:pt x="3350" y="16646"/>
                    </a:cubicBezTo>
                    <a:cubicBezTo>
                      <a:pt x="3465" y="16547"/>
                      <a:pt x="3465" y="16547"/>
                      <a:pt x="3465" y="16547"/>
                    </a:cubicBezTo>
                    <a:cubicBezTo>
                      <a:pt x="3465" y="16547"/>
                      <a:pt x="3465" y="16547"/>
                      <a:pt x="3465" y="16547"/>
                    </a:cubicBezTo>
                    <a:cubicBezTo>
                      <a:pt x="3581" y="16547"/>
                      <a:pt x="3581" y="16547"/>
                      <a:pt x="3581" y="16547"/>
                    </a:cubicBezTo>
                    <a:cubicBezTo>
                      <a:pt x="3581" y="16547"/>
                      <a:pt x="3581" y="16547"/>
                      <a:pt x="3581" y="16547"/>
                    </a:cubicBezTo>
                    <a:cubicBezTo>
                      <a:pt x="3581" y="16547"/>
                      <a:pt x="3581" y="16547"/>
                      <a:pt x="3581" y="16547"/>
                    </a:cubicBezTo>
                    <a:cubicBezTo>
                      <a:pt x="3696" y="16547"/>
                      <a:pt x="3696" y="16547"/>
                      <a:pt x="3696" y="16547"/>
                    </a:cubicBezTo>
                    <a:cubicBezTo>
                      <a:pt x="3696" y="16547"/>
                      <a:pt x="3696" y="16547"/>
                      <a:pt x="3696" y="16547"/>
                    </a:cubicBezTo>
                    <a:cubicBezTo>
                      <a:pt x="3696" y="16448"/>
                      <a:pt x="3696" y="16448"/>
                      <a:pt x="3696" y="16448"/>
                    </a:cubicBezTo>
                    <a:cubicBezTo>
                      <a:pt x="3696" y="16448"/>
                      <a:pt x="3696" y="16448"/>
                      <a:pt x="3696" y="16448"/>
                    </a:cubicBezTo>
                    <a:cubicBezTo>
                      <a:pt x="3581" y="16448"/>
                      <a:pt x="3581" y="16448"/>
                      <a:pt x="3581" y="16448"/>
                    </a:cubicBezTo>
                    <a:cubicBezTo>
                      <a:pt x="3581" y="16448"/>
                      <a:pt x="3581" y="16448"/>
                      <a:pt x="3581" y="16448"/>
                    </a:cubicBezTo>
                    <a:cubicBezTo>
                      <a:pt x="3465" y="16448"/>
                      <a:pt x="3465" y="16448"/>
                      <a:pt x="3465" y="16448"/>
                    </a:cubicBezTo>
                    <a:cubicBezTo>
                      <a:pt x="3234" y="16448"/>
                      <a:pt x="3234" y="16448"/>
                      <a:pt x="3234" y="16448"/>
                    </a:cubicBezTo>
                    <a:cubicBezTo>
                      <a:pt x="3119" y="16448"/>
                      <a:pt x="3119" y="16448"/>
                      <a:pt x="3119" y="16448"/>
                    </a:cubicBezTo>
                    <a:cubicBezTo>
                      <a:pt x="3119" y="16448"/>
                      <a:pt x="3119" y="16448"/>
                      <a:pt x="3119" y="16448"/>
                    </a:cubicBezTo>
                    <a:cubicBezTo>
                      <a:pt x="3119" y="16349"/>
                      <a:pt x="3119" y="16349"/>
                      <a:pt x="3119" y="16349"/>
                    </a:cubicBezTo>
                    <a:cubicBezTo>
                      <a:pt x="3234" y="16349"/>
                      <a:pt x="3234" y="16349"/>
                      <a:pt x="3234" y="16349"/>
                    </a:cubicBezTo>
                    <a:cubicBezTo>
                      <a:pt x="3234" y="16349"/>
                      <a:pt x="3234" y="16349"/>
                      <a:pt x="3234" y="16349"/>
                    </a:cubicBezTo>
                    <a:cubicBezTo>
                      <a:pt x="3350" y="16349"/>
                      <a:pt x="3350" y="16349"/>
                      <a:pt x="3350" y="16349"/>
                    </a:cubicBezTo>
                    <a:cubicBezTo>
                      <a:pt x="3234" y="16349"/>
                      <a:pt x="3234" y="16349"/>
                      <a:pt x="3234" y="16349"/>
                    </a:cubicBezTo>
                    <a:cubicBezTo>
                      <a:pt x="3234" y="16349"/>
                      <a:pt x="3234" y="16349"/>
                      <a:pt x="3234" y="16349"/>
                    </a:cubicBezTo>
                    <a:cubicBezTo>
                      <a:pt x="3119" y="16349"/>
                      <a:pt x="3119" y="16349"/>
                      <a:pt x="3119" y="16349"/>
                    </a:cubicBezTo>
                    <a:cubicBezTo>
                      <a:pt x="3119" y="16250"/>
                      <a:pt x="3119" y="16250"/>
                      <a:pt x="3119" y="16250"/>
                    </a:cubicBezTo>
                    <a:cubicBezTo>
                      <a:pt x="3350" y="16250"/>
                      <a:pt x="3350" y="16250"/>
                      <a:pt x="3350" y="16250"/>
                    </a:cubicBezTo>
                    <a:cubicBezTo>
                      <a:pt x="3350" y="16250"/>
                      <a:pt x="3350" y="16250"/>
                      <a:pt x="3350" y="16250"/>
                    </a:cubicBezTo>
                    <a:cubicBezTo>
                      <a:pt x="3465" y="16250"/>
                      <a:pt x="3465" y="16250"/>
                      <a:pt x="3465" y="16250"/>
                    </a:cubicBezTo>
                    <a:cubicBezTo>
                      <a:pt x="3812" y="16250"/>
                      <a:pt x="3812" y="16250"/>
                      <a:pt x="3812" y="16250"/>
                    </a:cubicBezTo>
                    <a:cubicBezTo>
                      <a:pt x="3812" y="16250"/>
                      <a:pt x="3812" y="16250"/>
                      <a:pt x="3812" y="16250"/>
                    </a:cubicBezTo>
                    <a:cubicBezTo>
                      <a:pt x="3927" y="16250"/>
                      <a:pt x="3927" y="16250"/>
                      <a:pt x="3927" y="16250"/>
                    </a:cubicBezTo>
                    <a:cubicBezTo>
                      <a:pt x="4043" y="16250"/>
                      <a:pt x="4043" y="16250"/>
                      <a:pt x="4043" y="16250"/>
                    </a:cubicBezTo>
                    <a:cubicBezTo>
                      <a:pt x="4043" y="16250"/>
                      <a:pt x="4043" y="16250"/>
                      <a:pt x="4043" y="16250"/>
                    </a:cubicBezTo>
                    <a:cubicBezTo>
                      <a:pt x="3927" y="16150"/>
                      <a:pt x="3927" y="16150"/>
                      <a:pt x="3927" y="16150"/>
                    </a:cubicBezTo>
                    <a:cubicBezTo>
                      <a:pt x="3696" y="16150"/>
                      <a:pt x="3696" y="16150"/>
                      <a:pt x="3696" y="16150"/>
                    </a:cubicBezTo>
                    <a:cubicBezTo>
                      <a:pt x="3581" y="16250"/>
                      <a:pt x="3581" y="16250"/>
                      <a:pt x="3581" y="16250"/>
                    </a:cubicBezTo>
                    <a:cubicBezTo>
                      <a:pt x="3465" y="16250"/>
                      <a:pt x="3465" y="16250"/>
                      <a:pt x="3465" y="16250"/>
                    </a:cubicBezTo>
                    <a:cubicBezTo>
                      <a:pt x="3465" y="16250"/>
                      <a:pt x="3465" y="16250"/>
                      <a:pt x="3465" y="16250"/>
                    </a:cubicBezTo>
                    <a:cubicBezTo>
                      <a:pt x="3350" y="16150"/>
                      <a:pt x="3350" y="16150"/>
                      <a:pt x="3350" y="16150"/>
                    </a:cubicBezTo>
                    <a:cubicBezTo>
                      <a:pt x="3234" y="16250"/>
                      <a:pt x="3234" y="16250"/>
                      <a:pt x="3234" y="16250"/>
                    </a:cubicBezTo>
                    <a:cubicBezTo>
                      <a:pt x="3234" y="16250"/>
                      <a:pt x="3234" y="16250"/>
                      <a:pt x="3234" y="16250"/>
                    </a:cubicBezTo>
                    <a:cubicBezTo>
                      <a:pt x="3234" y="16250"/>
                      <a:pt x="3234" y="16250"/>
                      <a:pt x="3234" y="16250"/>
                    </a:cubicBezTo>
                    <a:cubicBezTo>
                      <a:pt x="3234" y="16150"/>
                      <a:pt x="3234" y="16150"/>
                      <a:pt x="3234" y="16150"/>
                    </a:cubicBezTo>
                    <a:cubicBezTo>
                      <a:pt x="3234" y="16150"/>
                      <a:pt x="3234" y="16150"/>
                      <a:pt x="3234" y="16150"/>
                    </a:cubicBezTo>
                    <a:cubicBezTo>
                      <a:pt x="3350" y="16051"/>
                      <a:pt x="3350" y="16051"/>
                      <a:pt x="3350" y="16051"/>
                    </a:cubicBezTo>
                    <a:cubicBezTo>
                      <a:pt x="3350" y="16051"/>
                      <a:pt x="3350" y="16051"/>
                      <a:pt x="3350" y="16051"/>
                    </a:cubicBezTo>
                    <a:cubicBezTo>
                      <a:pt x="3465" y="16051"/>
                      <a:pt x="3465" y="16051"/>
                      <a:pt x="3465" y="16051"/>
                    </a:cubicBezTo>
                    <a:cubicBezTo>
                      <a:pt x="3581" y="15952"/>
                      <a:pt x="3581" y="15952"/>
                      <a:pt x="3581" y="15952"/>
                    </a:cubicBezTo>
                    <a:cubicBezTo>
                      <a:pt x="3581" y="15853"/>
                      <a:pt x="3581" y="15853"/>
                      <a:pt x="3581" y="15853"/>
                    </a:cubicBezTo>
                    <a:cubicBezTo>
                      <a:pt x="3696" y="15853"/>
                      <a:pt x="3696" y="15853"/>
                      <a:pt x="3696" y="15853"/>
                    </a:cubicBezTo>
                    <a:cubicBezTo>
                      <a:pt x="3696" y="15952"/>
                      <a:pt x="3696" y="15952"/>
                      <a:pt x="3696" y="15952"/>
                    </a:cubicBezTo>
                    <a:cubicBezTo>
                      <a:pt x="3812" y="15952"/>
                      <a:pt x="3812" y="15952"/>
                      <a:pt x="3812" y="15952"/>
                    </a:cubicBezTo>
                    <a:cubicBezTo>
                      <a:pt x="3812" y="15853"/>
                      <a:pt x="3812" y="15853"/>
                      <a:pt x="3812" y="15853"/>
                    </a:cubicBezTo>
                    <a:cubicBezTo>
                      <a:pt x="3927" y="15853"/>
                      <a:pt x="3927" y="15853"/>
                      <a:pt x="3927" y="15853"/>
                    </a:cubicBezTo>
                    <a:cubicBezTo>
                      <a:pt x="3927" y="15952"/>
                      <a:pt x="3927" y="15952"/>
                      <a:pt x="3927" y="15952"/>
                    </a:cubicBezTo>
                    <a:cubicBezTo>
                      <a:pt x="4043" y="15952"/>
                      <a:pt x="4043" y="15952"/>
                      <a:pt x="4043" y="15952"/>
                    </a:cubicBezTo>
                    <a:cubicBezTo>
                      <a:pt x="4158" y="16051"/>
                      <a:pt x="4158" y="16051"/>
                      <a:pt x="4158" y="16051"/>
                    </a:cubicBezTo>
                    <a:cubicBezTo>
                      <a:pt x="4274" y="16051"/>
                      <a:pt x="4274" y="16051"/>
                      <a:pt x="4274" y="16051"/>
                    </a:cubicBezTo>
                    <a:cubicBezTo>
                      <a:pt x="4274" y="16051"/>
                      <a:pt x="4274" y="16051"/>
                      <a:pt x="4274" y="16051"/>
                    </a:cubicBezTo>
                    <a:cubicBezTo>
                      <a:pt x="4389" y="16150"/>
                      <a:pt x="4389" y="16150"/>
                      <a:pt x="4389" y="16150"/>
                    </a:cubicBezTo>
                    <a:cubicBezTo>
                      <a:pt x="4505" y="16150"/>
                      <a:pt x="4505" y="16150"/>
                      <a:pt x="4505" y="16150"/>
                    </a:cubicBezTo>
                    <a:cubicBezTo>
                      <a:pt x="4736" y="16250"/>
                      <a:pt x="4736" y="16250"/>
                      <a:pt x="4736" y="16250"/>
                    </a:cubicBezTo>
                    <a:cubicBezTo>
                      <a:pt x="4736" y="16150"/>
                      <a:pt x="4736" y="16150"/>
                      <a:pt x="4736" y="16150"/>
                    </a:cubicBezTo>
                    <a:cubicBezTo>
                      <a:pt x="4736" y="16150"/>
                      <a:pt x="4736" y="16150"/>
                      <a:pt x="4736" y="16150"/>
                    </a:cubicBezTo>
                    <a:cubicBezTo>
                      <a:pt x="4851" y="16150"/>
                      <a:pt x="4851" y="16150"/>
                      <a:pt x="4851" y="16150"/>
                    </a:cubicBezTo>
                    <a:cubicBezTo>
                      <a:pt x="4736" y="16150"/>
                      <a:pt x="4736" y="16150"/>
                      <a:pt x="4736" y="16150"/>
                    </a:cubicBezTo>
                    <a:cubicBezTo>
                      <a:pt x="4736" y="16150"/>
                      <a:pt x="4736" y="16150"/>
                      <a:pt x="4736" y="16150"/>
                    </a:cubicBezTo>
                    <a:cubicBezTo>
                      <a:pt x="4620" y="16150"/>
                      <a:pt x="4620" y="16150"/>
                      <a:pt x="4620" y="16150"/>
                    </a:cubicBezTo>
                    <a:cubicBezTo>
                      <a:pt x="4620" y="16150"/>
                      <a:pt x="4620" y="16150"/>
                      <a:pt x="4620" y="16150"/>
                    </a:cubicBezTo>
                    <a:cubicBezTo>
                      <a:pt x="4505" y="16051"/>
                      <a:pt x="4505" y="16051"/>
                      <a:pt x="4505" y="16051"/>
                    </a:cubicBezTo>
                    <a:cubicBezTo>
                      <a:pt x="4389" y="15952"/>
                      <a:pt x="4389" y="15952"/>
                      <a:pt x="4389" y="15952"/>
                    </a:cubicBezTo>
                    <a:cubicBezTo>
                      <a:pt x="4389" y="15952"/>
                      <a:pt x="4389" y="15952"/>
                      <a:pt x="4389" y="15952"/>
                    </a:cubicBezTo>
                    <a:cubicBezTo>
                      <a:pt x="4505" y="15952"/>
                      <a:pt x="4505" y="15952"/>
                      <a:pt x="4505" y="15952"/>
                    </a:cubicBezTo>
                    <a:cubicBezTo>
                      <a:pt x="4620" y="15952"/>
                      <a:pt x="4620" y="15952"/>
                      <a:pt x="4620" y="15952"/>
                    </a:cubicBezTo>
                    <a:cubicBezTo>
                      <a:pt x="4736" y="15952"/>
                      <a:pt x="4736" y="15952"/>
                      <a:pt x="4736" y="15952"/>
                    </a:cubicBezTo>
                    <a:cubicBezTo>
                      <a:pt x="4736" y="15853"/>
                      <a:pt x="4736" y="15853"/>
                      <a:pt x="4736" y="15853"/>
                    </a:cubicBezTo>
                    <a:cubicBezTo>
                      <a:pt x="4736" y="15853"/>
                      <a:pt x="4736" y="15853"/>
                      <a:pt x="4736" y="15853"/>
                    </a:cubicBezTo>
                    <a:cubicBezTo>
                      <a:pt x="4620" y="15853"/>
                      <a:pt x="4620" y="15853"/>
                      <a:pt x="4620" y="15853"/>
                    </a:cubicBezTo>
                    <a:cubicBezTo>
                      <a:pt x="4620" y="15853"/>
                      <a:pt x="4620" y="15853"/>
                      <a:pt x="4620" y="15853"/>
                    </a:cubicBezTo>
                    <a:cubicBezTo>
                      <a:pt x="4620" y="15853"/>
                      <a:pt x="4620" y="15853"/>
                      <a:pt x="4620" y="15853"/>
                    </a:cubicBezTo>
                    <a:cubicBezTo>
                      <a:pt x="4620" y="15853"/>
                      <a:pt x="4620" y="15853"/>
                      <a:pt x="4620" y="15853"/>
                    </a:cubicBezTo>
                    <a:cubicBezTo>
                      <a:pt x="4620" y="15952"/>
                      <a:pt x="4620" y="15952"/>
                      <a:pt x="4620" y="15952"/>
                    </a:cubicBezTo>
                    <a:cubicBezTo>
                      <a:pt x="4505" y="15952"/>
                      <a:pt x="4505" y="15952"/>
                      <a:pt x="4505" y="15952"/>
                    </a:cubicBezTo>
                    <a:cubicBezTo>
                      <a:pt x="4389" y="15853"/>
                      <a:pt x="4389" y="15853"/>
                      <a:pt x="4389" y="15853"/>
                    </a:cubicBezTo>
                    <a:cubicBezTo>
                      <a:pt x="4389" y="15853"/>
                      <a:pt x="4389" y="15853"/>
                      <a:pt x="4389" y="15853"/>
                    </a:cubicBezTo>
                    <a:cubicBezTo>
                      <a:pt x="4389" y="15853"/>
                      <a:pt x="4389" y="15853"/>
                      <a:pt x="4389" y="15853"/>
                    </a:cubicBezTo>
                    <a:cubicBezTo>
                      <a:pt x="4505" y="15853"/>
                      <a:pt x="4505" y="15853"/>
                      <a:pt x="4505" y="15853"/>
                    </a:cubicBezTo>
                    <a:cubicBezTo>
                      <a:pt x="4505" y="15754"/>
                      <a:pt x="4505" y="15754"/>
                      <a:pt x="4505" y="15754"/>
                    </a:cubicBezTo>
                    <a:cubicBezTo>
                      <a:pt x="4505" y="15754"/>
                      <a:pt x="4505" y="15754"/>
                      <a:pt x="4505" y="15754"/>
                    </a:cubicBezTo>
                    <a:cubicBezTo>
                      <a:pt x="4389" y="15754"/>
                      <a:pt x="4389" y="15754"/>
                      <a:pt x="4389" y="15754"/>
                    </a:cubicBezTo>
                    <a:cubicBezTo>
                      <a:pt x="4389" y="15754"/>
                      <a:pt x="4389" y="15754"/>
                      <a:pt x="4389" y="15754"/>
                    </a:cubicBezTo>
                    <a:cubicBezTo>
                      <a:pt x="4274" y="15754"/>
                      <a:pt x="4274" y="15754"/>
                      <a:pt x="4274" y="15754"/>
                    </a:cubicBezTo>
                    <a:cubicBezTo>
                      <a:pt x="4274" y="15754"/>
                      <a:pt x="4274" y="15754"/>
                      <a:pt x="4274" y="15754"/>
                    </a:cubicBezTo>
                    <a:cubicBezTo>
                      <a:pt x="4274" y="15754"/>
                      <a:pt x="4274" y="15754"/>
                      <a:pt x="4274" y="15754"/>
                    </a:cubicBezTo>
                    <a:cubicBezTo>
                      <a:pt x="4274" y="15853"/>
                      <a:pt x="4274" y="15853"/>
                      <a:pt x="4274" y="15853"/>
                    </a:cubicBezTo>
                    <a:cubicBezTo>
                      <a:pt x="4274" y="15853"/>
                      <a:pt x="4274" y="15853"/>
                      <a:pt x="4274" y="15853"/>
                    </a:cubicBezTo>
                    <a:cubicBezTo>
                      <a:pt x="4274" y="15952"/>
                      <a:pt x="4274" y="15952"/>
                      <a:pt x="4274" y="15952"/>
                    </a:cubicBezTo>
                    <a:cubicBezTo>
                      <a:pt x="4158" y="15952"/>
                      <a:pt x="4158" y="15952"/>
                      <a:pt x="4158" y="15952"/>
                    </a:cubicBezTo>
                    <a:cubicBezTo>
                      <a:pt x="4158" y="15952"/>
                      <a:pt x="4158" y="15952"/>
                      <a:pt x="4158" y="15952"/>
                    </a:cubicBezTo>
                    <a:cubicBezTo>
                      <a:pt x="4043" y="15853"/>
                      <a:pt x="4043" y="15853"/>
                      <a:pt x="4043" y="15853"/>
                    </a:cubicBezTo>
                    <a:cubicBezTo>
                      <a:pt x="3927" y="15853"/>
                      <a:pt x="3927" y="15853"/>
                      <a:pt x="3927" y="15853"/>
                    </a:cubicBezTo>
                    <a:cubicBezTo>
                      <a:pt x="3927" y="15853"/>
                      <a:pt x="3927" y="15853"/>
                      <a:pt x="3927" y="15853"/>
                    </a:cubicBezTo>
                    <a:cubicBezTo>
                      <a:pt x="3927" y="15754"/>
                      <a:pt x="3927" y="15754"/>
                      <a:pt x="3927" y="15754"/>
                    </a:cubicBezTo>
                    <a:cubicBezTo>
                      <a:pt x="3812" y="15754"/>
                      <a:pt x="3812" y="15754"/>
                      <a:pt x="3812" y="15754"/>
                    </a:cubicBezTo>
                    <a:cubicBezTo>
                      <a:pt x="3812" y="15853"/>
                      <a:pt x="3812" y="15853"/>
                      <a:pt x="3812" y="15853"/>
                    </a:cubicBezTo>
                    <a:cubicBezTo>
                      <a:pt x="3696" y="15853"/>
                      <a:pt x="3696" y="15853"/>
                      <a:pt x="3696" y="15853"/>
                    </a:cubicBezTo>
                    <a:cubicBezTo>
                      <a:pt x="3581" y="15853"/>
                      <a:pt x="3581" y="15853"/>
                      <a:pt x="3581" y="15853"/>
                    </a:cubicBezTo>
                    <a:cubicBezTo>
                      <a:pt x="3581" y="15853"/>
                      <a:pt x="3581" y="15853"/>
                      <a:pt x="3581" y="15853"/>
                    </a:cubicBezTo>
                    <a:cubicBezTo>
                      <a:pt x="3465" y="15952"/>
                      <a:pt x="3465" y="15952"/>
                      <a:pt x="3465" y="15952"/>
                    </a:cubicBezTo>
                    <a:cubicBezTo>
                      <a:pt x="3350" y="15952"/>
                      <a:pt x="3350" y="15952"/>
                      <a:pt x="3350" y="15952"/>
                    </a:cubicBezTo>
                    <a:cubicBezTo>
                      <a:pt x="3350" y="15952"/>
                      <a:pt x="3350" y="15952"/>
                      <a:pt x="3350" y="15952"/>
                    </a:cubicBezTo>
                    <a:cubicBezTo>
                      <a:pt x="3350" y="15952"/>
                      <a:pt x="3350" y="15952"/>
                      <a:pt x="3350" y="15952"/>
                    </a:cubicBezTo>
                    <a:cubicBezTo>
                      <a:pt x="3465" y="15853"/>
                      <a:pt x="3465" y="15853"/>
                      <a:pt x="3465" y="15853"/>
                    </a:cubicBezTo>
                    <a:cubicBezTo>
                      <a:pt x="3465" y="15853"/>
                      <a:pt x="3465" y="15853"/>
                      <a:pt x="3465" y="15853"/>
                    </a:cubicBezTo>
                    <a:cubicBezTo>
                      <a:pt x="3581" y="15754"/>
                      <a:pt x="3581" y="15754"/>
                      <a:pt x="3581" y="15754"/>
                    </a:cubicBezTo>
                    <a:cubicBezTo>
                      <a:pt x="3581" y="15754"/>
                      <a:pt x="3581" y="15754"/>
                      <a:pt x="3581" y="15754"/>
                    </a:cubicBezTo>
                    <a:cubicBezTo>
                      <a:pt x="3581" y="15754"/>
                      <a:pt x="3581" y="15754"/>
                      <a:pt x="3581" y="15754"/>
                    </a:cubicBezTo>
                    <a:cubicBezTo>
                      <a:pt x="3581" y="15754"/>
                      <a:pt x="3581" y="15754"/>
                      <a:pt x="3581" y="15754"/>
                    </a:cubicBezTo>
                    <a:cubicBezTo>
                      <a:pt x="3581" y="15655"/>
                      <a:pt x="3581" y="15655"/>
                      <a:pt x="3581" y="15655"/>
                    </a:cubicBezTo>
                    <a:cubicBezTo>
                      <a:pt x="3696" y="15655"/>
                      <a:pt x="3696" y="15655"/>
                      <a:pt x="3696" y="15655"/>
                    </a:cubicBezTo>
                    <a:cubicBezTo>
                      <a:pt x="3696" y="15655"/>
                      <a:pt x="3696" y="15655"/>
                      <a:pt x="3696" y="15655"/>
                    </a:cubicBezTo>
                    <a:cubicBezTo>
                      <a:pt x="3812" y="15655"/>
                      <a:pt x="3812" y="15655"/>
                      <a:pt x="3812" y="15655"/>
                    </a:cubicBezTo>
                    <a:cubicBezTo>
                      <a:pt x="3812" y="15754"/>
                      <a:pt x="3812" y="15754"/>
                      <a:pt x="3812" y="15754"/>
                    </a:cubicBezTo>
                    <a:cubicBezTo>
                      <a:pt x="4043" y="15754"/>
                      <a:pt x="4043" y="15754"/>
                      <a:pt x="4043" y="15754"/>
                    </a:cubicBezTo>
                    <a:cubicBezTo>
                      <a:pt x="4043" y="15655"/>
                      <a:pt x="4043" y="15655"/>
                      <a:pt x="4043" y="15655"/>
                    </a:cubicBezTo>
                    <a:cubicBezTo>
                      <a:pt x="3927" y="15655"/>
                      <a:pt x="3927" y="15655"/>
                      <a:pt x="3927" y="15655"/>
                    </a:cubicBezTo>
                    <a:cubicBezTo>
                      <a:pt x="3927" y="15655"/>
                      <a:pt x="3927" y="15655"/>
                      <a:pt x="3927" y="15655"/>
                    </a:cubicBezTo>
                    <a:cubicBezTo>
                      <a:pt x="3812" y="15655"/>
                      <a:pt x="3812" y="15655"/>
                      <a:pt x="3812" y="15655"/>
                    </a:cubicBezTo>
                    <a:cubicBezTo>
                      <a:pt x="3696" y="15556"/>
                      <a:pt x="3696" y="15556"/>
                      <a:pt x="3696" y="15556"/>
                    </a:cubicBezTo>
                    <a:cubicBezTo>
                      <a:pt x="3696" y="15457"/>
                      <a:pt x="3696" y="15457"/>
                      <a:pt x="3696" y="15457"/>
                    </a:cubicBezTo>
                    <a:cubicBezTo>
                      <a:pt x="3581" y="15457"/>
                      <a:pt x="3581" y="15457"/>
                      <a:pt x="3581" y="15457"/>
                    </a:cubicBezTo>
                    <a:cubicBezTo>
                      <a:pt x="3581" y="15457"/>
                      <a:pt x="3581" y="15457"/>
                      <a:pt x="3581" y="15457"/>
                    </a:cubicBezTo>
                    <a:cubicBezTo>
                      <a:pt x="3696" y="15457"/>
                      <a:pt x="3696" y="15457"/>
                      <a:pt x="3696" y="15457"/>
                    </a:cubicBezTo>
                    <a:cubicBezTo>
                      <a:pt x="3812" y="15457"/>
                      <a:pt x="3812" y="15457"/>
                      <a:pt x="3812" y="15457"/>
                    </a:cubicBezTo>
                    <a:cubicBezTo>
                      <a:pt x="3812" y="15556"/>
                      <a:pt x="3812" y="15556"/>
                      <a:pt x="3812" y="15556"/>
                    </a:cubicBezTo>
                    <a:cubicBezTo>
                      <a:pt x="3927" y="15655"/>
                      <a:pt x="3927" y="15655"/>
                      <a:pt x="3927" y="15655"/>
                    </a:cubicBezTo>
                    <a:cubicBezTo>
                      <a:pt x="3927" y="15556"/>
                      <a:pt x="3927" y="15556"/>
                      <a:pt x="3927" y="15556"/>
                    </a:cubicBezTo>
                    <a:cubicBezTo>
                      <a:pt x="3927" y="15556"/>
                      <a:pt x="3927" y="15556"/>
                      <a:pt x="3927" y="15556"/>
                    </a:cubicBezTo>
                    <a:cubicBezTo>
                      <a:pt x="3927" y="15457"/>
                      <a:pt x="3927" y="15457"/>
                      <a:pt x="3927" y="15457"/>
                    </a:cubicBezTo>
                    <a:cubicBezTo>
                      <a:pt x="3927" y="15457"/>
                      <a:pt x="3927" y="15457"/>
                      <a:pt x="3927" y="15457"/>
                    </a:cubicBezTo>
                    <a:cubicBezTo>
                      <a:pt x="4043" y="15556"/>
                      <a:pt x="4043" y="15556"/>
                      <a:pt x="4043" y="15556"/>
                    </a:cubicBezTo>
                    <a:cubicBezTo>
                      <a:pt x="4043" y="15556"/>
                      <a:pt x="4043" y="15556"/>
                      <a:pt x="4043" y="15556"/>
                    </a:cubicBezTo>
                    <a:cubicBezTo>
                      <a:pt x="4158" y="15655"/>
                      <a:pt x="4158" y="15655"/>
                      <a:pt x="4158" y="15655"/>
                    </a:cubicBezTo>
                    <a:cubicBezTo>
                      <a:pt x="4274" y="15655"/>
                      <a:pt x="4274" y="15655"/>
                      <a:pt x="4274" y="15655"/>
                    </a:cubicBezTo>
                    <a:cubicBezTo>
                      <a:pt x="4274" y="15655"/>
                      <a:pt x="4274" y="15655"/>
                      <a:pt x="4274" y="15655"/>
                    </a:cubicBezTo>
                    <a:cubicBezTo>
                      <a:pt x="4389" y="15655"/>
                      <a:pt x="4389" y="15655"/>
                      <a:pt x="4389" y="15655"/>
                    </a:cubicBezTo>
                    <a:cubicBezTo>
                      <a:pt x="4389" y="15655"/>
                      <a:pt x="4389" y="15655"/>
                      <a:pt x="4389" y="15655"/>
                    </a:cubicBezTo>
                    <a:cubicBezTo>
                      <a:pt x="4505" y="15754"/>
                      <a:pt x="4505" y="15754"/>
                      <a:pt x="4505" y="15754"/>
                    </a:cubicBezTo>
                    <a:cubicBezTo>
                      <a:pt x="4620" y="15754"/>
                      <a:pt x="4620" y="15754"/>
                      <a:pt x="4620" y="15754"/>
                    </a:cubicBezTo>
                    <a:cubicBezTo>
                      <a:pt x="4620" y="15754"/>
                      <a:pt x="4620" y="15754"/>
                      <a:pt x="4620" y="15754"/>
                    </a:cubicBezTo>
                    <a:cubicBezTo>
                      <a:pt x="4736" y="15754"/>
                      <a:pt x="4736" y="15754"/>
                      <a:pt x="4736" y="15754"/>
                    </a:cubicBezTo>
                    <a:cubicBezTo>
                      <a:pt x="4736" y="15754"/>
                      <a:pt x="4736" y="15754"/>
                      <a:pt x="4736" y="15754"/>
                    </a:cubicBezTo>
                    <a:cubicBezTo>
                      <a:pt x="4620" y="15655"/>
                      <a:pt x="4620" y="15655"/>
                      <a:pt x="4620" y="15655"/>
                    </a:cubicBezTo>
                    <a:cubicBezTo>
                      <a:pt x="4389" y="15556"/>
                      <a:pt x="4389" y="15556"/>
                      <a:pt x="4389" y="15556"/>
                    </a:cubicBezTo>
                    <a:cubicBezTo>
                      <a:pt x="4389" y="15556"/>
                      <a:pt x="4389" y="15556"/>
                      <a:pt x="4389" y="15556"/>
                    </a:cubicBezTo>
                    <a:cubicBezTo>
                      <a:pt x="4389" y="15457"/>
                      <a:pt x="4389" y="15457"/>
                      <a:pt x="4389" y="15457"/>
                    </a:cubicBezTo>
                    <a:cubicBezTo>
                      <a:pt x="4505" y="15457"/>
                      <a:pt x="4505" y="15457"/>
                      <a:pt x="4505" y="15457"/>
                    </a:cubicBezTo>
                    <a:cubicBezTo>
                      <a:pt x="4505" y="15457"/>
                      <a:pt x="4505" y="15457"/>
                      <a:pt x="4505" y="15457"/>
                    </a:cubicBezTo>
                    <a:cubicBezTo>
                      <a:pt x="4620" y="15358"/>
                      <a:pt x="4620" y="15358"/>
                      <a:pt x="4620" y="15358"/>
                    </a:cubicBezTo>
                    <a:cubicBezTo>
                      <a:pt x="4620" y="15358"/>
                      <a:pt x="4620" y="15358"/>
                      <a:pt x="4620" y="15358"/>
                    </a:cubicBezTo>
                    <a:cubicBezTo>
                      <a:pt x="4620" y="15358"/>
                      <a:pt x="4620" y="15358"/>
                      <a:pt x="4620" y="15358"/>
                    </a:cubicBezTo>
                    <a:cubicBezTo>
                      <a:pt x="4505" y="15358"/>
                      <a:pt x="4505" y="15358"/>
                      <a:pt x="4505" y="15358"/>
                    </a:cubicBezTo>
                    <a:cubicBezTo>
                      <a:pt x="4505" y="15358"/>
                      <a:pt x="4505" y="15358"/>
                      <a:pt x="4505" y="15358"/>
                    </a:cubicBezTo>
                    <a:cubicBezTo>
                      <a:pt x="4389" y="15358"/>
                      <a:pt x="4389" y="15358"/>
                      <a:pt x="4389" y="15358"/>
                    </a:cubicBezTo>
                    <a:cubicBezTo>
                      <a:pt x="4274" y="15358"/>
                      <a:pt x="4274" y="15358"/>
                      <a:pt x="4274" y="15358"/>
                    </a:cubicBezTo>
                    <a:cubicBezTo>
                      <a:pt x="4389" y="15358"/>
                      <a:pt x="4389" y="15358"/>
                      <a:pt x="4389" y="15358"/>
                    </a:cubicBezTo>
                    <a:cubicBezTo>
                      <a:pt x="4389" y="15457"/>
                      <a:pt x="4389" y="15457"/>
                      <a:pt x="4389" y="15457"/>
                    </a:cubicBezTo>
                    <a:cubicBezTo>
                      <a:pt x="4389" y="15457"/>
                      <a:pt x="4389" y="15457"/>
                      <a:pt x="4389" y="15457"/>
                    </a:cubicBezTo>
                    <a:cubicBezTo>
                      <a:pt x="4274" y="15457"/>
                      <a:pt x="4274" y="15457"/>
                      <a:pt x="4274" y="15457"/>
                    </a:cubicBezTo>
                    <a:cubicBezTo>
                      <a:pt x="4274" y="15457"/>
                      <a:pt x="4274" y="15457"/>
                      <a:pt x="4274" y="15457"/>
                    </a:cubicBezTo>
                    <a:cubicBezTo>
                      <a:pt x="4158" y="15457"/>
                      <a:pt x="4158" y="15457"/>
                      <a:pt x="4158" y="15457"/>
                    </a:cubicBezTo>
                    <a:cubicBezTo>
                      <a:pt x="4043" y="15457"/>
                      <a:pt x="4043" y="15457"/>
                      <a:pt x="4043" y="15457"/>
                    </a:cubicBezTo>
                    <a:cubicBezTo>
                      <a:pt x="4043" y="15457"/>
                      <a:pt x="4043" y="15457"/>
                      <a:pt x="4043" y="15457"/>
                    </a:cubicBezTo>
                    <a:cubicBezTo>
                      <a:pt x="3927" y="15457"/>
                      <a:pt x="3927" y="15457"/>
                      <a:pt x="3927" y="15457"/>
                    </a:cubicBezTo>
                    <a:cubicBezTo>
                      <a:pt x="3927" y="15358"/>
                      <a:pt x="3927" y="15358"/>
                      <a:pt x="3927" y="15358"/>
                    </a:cubicBezTo>
                    <a:cubicBezTo>
                      <a:pt x="3927" y="15358"/>
                      <a:pt x="3927" y="15358"/>
                      <a:pt x="3927" y="15358"/>
                    </a:cubicBezTo>
                    <a:cubicBezTo>
                      <a:pt x="4043" y="15358"/>
                      <a:pt x="4043" y="15358"/>
                      <a:pt x="4043" y="15358"/>
                    </a:cubicBezTo>
                    <a:cubicBezTo>
                      <a:pt x="3927" y="15358"/>
                      <a:pt x="3927" y="15358"/>
                      <a:pt x="3927" y="15358"/>
                    </a:cubicBezTo>
                    <a:cubicBezTo>
                      <a:pt x="3812" y="15358"/>
                      <a:pt x="3812" y="15358"/>
                      <a:pt x="3812" y="15358"/>
                    </a:cubicBezTo>
                    <a:cubicBezTo>
                      <a:pt x="3812" y="15358"/>
                      <a:pt x="3812" y="15358"/>
                      <a:pt x="3812" y="15358"/>
                    </a:cubicBezTo>
                    <a:cubicBezTo>
                      <a:pt x="3927" y="15259"/>
                      <a:pt x="3927" y="15259"/>
                      <a:pt x="3927" y="15259"/>
                    </a:cubicBezTo>
                    <a:cubicBezTo>
                      <a:pt x="4043" y="15259"/>
                      <a:pt x="4043" y="15259"/>
                      <a:pt x="4043" y="15259"/>
                    </a:cubicBezTo>
                    <a:cubicBezTo>
                      <a:pt x="4158" y="15259"/>
                      <a:pt x="4158" y="15259"/>
                      <a:pt x="4158" y="15259"/>
                    </a:cubicBezTo>
                    <a:cubicBezTo>
                      <a:pt x="4274" y="15259"/>
                      <a:pt x="4274" y="15259"/>
                      <a:pt x="4274" y="15259"/>
                    </a:cubicBezTo>
                    <a:cubicBezTo>
                      <a:pt x="4274" y="15259"/>
                      <a:pt x="4274" y="15259"/>
                      <a:pt x="4274" y="15259"/>
                    </a:cubicBezTo>
                    <a:cubicBezTo>
                      <a:pt x="4389" y="15259"/>
                      <a:pt x="4389" y="15259"/>
                      <a:pt x="4389" y="15259"/>
                    </a:cubicBezTo>
                    <a:cubicBezTo>
                      <a:pt x="4505" y="15259"/>
                      <a:pt x="4505" y="15259"/>
                      <a:pt x="4505" y="15259"/>
                    </a:cubicBezTo>
                    <a:cubicBezTo>
                      <a:pt x="4620" y="15259"/>
                      <a:pt x="4620" y="15259"/>
                      <a:pt x="4620" y="15259"/>
                    </a:cubicBezTo>
                    <a:cubicBezTo>
                      <a:pt x="4620" y="15259"/>
                      <a:pt x="4620" y="15259"/>
                      <a:pt x="4620" y="15259"/>
                    </a:cubicBezTo>
                    <a:cubicBezTo>
                      <a:pt x="4620" y="15160"/>
                      <a:pt x="4620" y="15160"/>
                      <a:pt x="4620" y="15160"/>
                    </a:cubicBezTo>
                    <a:cubicBezTo>
                      <a:pt x="4620" y="15160"/>
                      <a:pt x="4620" y="15160"/>
                      <a:pt x="4620" y="15160"/>
                    </a:cubicBezTo>
                    <a:cubicBezTo>
                      <a:pt x="4736" y="15160"/>
                      <a:pt x="4736" y="15160"/>
                      <a:pt x="4736" y="15160"/>
                    </a:cubicBezTo>
                    <a:cubicBezTo>
                      <a:pt x="4736" y="15061"/>
                      <a:pt x="4736" y="15061"/>
                      <a:pt x="4736" y="15061"/>
                    </a:cubicBezTo>
                    <a:cubicBezTo>
                      <a:pt x="4736" y="15061"/>
                      <a:pt x="4736" y="15061"/>
                      <a:pt x="4736" y="15061"/>
                    </a:cubicBezTo>
                    <a:cubicBezTo>
                      <a:pt x="4620" y="15160"/>
                      <a:pt x="4620" y="15160"/>
                      <a:pt x="4620" y="15160"/>
                    </a:cubicBezTo>
                    <a:cubicBezTo>
                      <a:pt x="4620" y="15160"/>
                      <a:pt x="4620" y="15160"/>
                      <a:pt x="4620" y="15160"/>
                    </a:cubicBezTo>
                    <a:cubicBezTo>
                      <a:pt x="4620" y="15061"/>
                      <a:pt x="4620" y="15061"/>
                      <a:pt x="4620" y="15061"/>
                    </a:cubicBezTo>
                    <a:cubicBezTo>
                      <a:pt x="4620" y="15061"/>
                      <a:pt x="4620" y="15061"/>
                      <a:pt x="4620" y="15061"/>
                    </a:cubicBezTo>
                    <a:cubicBezTo>
                      <a:pt x="4736" y="14862"/>
                      <a:pt x="4736" y="14862"/>
                      <a:pt x="4736" y="14862"/>
                    </a:cubicBezTo>
                    <a:cubicBezTo>
                      <a:pt x="4736" y="14763"/>
                      <a:pt x="4736" y="14763"/>
                      <a:pt x="4736" y="14763"/>
                    </a:cubicBezTo>
                    <a:cubicBezTo>
                      <a:pt x="4736" y="14763"/>
                      <a:pt x="4736" y="14763"/>
                      <a:pt x="4736" y="14763"/>
                    </a:cubicBezTo>
                    <a:cubicBezTo>
                      <a:pt x="4736" y="14763"/>
                      <a:pt x="4736" y="14763"/>
                      <a:pt x="4736" y="14763"/>
                    </a:cubicBezTo>
                    <a:cubicBezTo>
                      <a:pt x="4851" y="14862"/>
                      <a:pt x="4851" y="14862"/>
                      <a:pt x="4851" y="14862"/>
                    </a:cubicBezTo>
                    <a:cubicBezTo>
                      <a:pt x="4851" y="14862"/>
                      <a:pt x="4851" y="14862"/>
                      <a:pt x="4851" y="14862"/>
                    </a:cubicBezTo>
                    <a:cubicBezTo>
                      <a:pt x="4851" y="14961"/>
                      <a:pt x="4851" y="14961"/>
                      <a:pt x="4851" y="14961"/>
                    </a:cubicBezTo>
                    <a:cubicBezTo>
                      <a:pt x="4851" y="14961"/>
                      <a:pt x="4851" y="14961"/>
                      <a:pt x="4851" y="14961"/>
                    </a:cubicBezTo>
                    <a:cubicBezTo>
                      <a:pt x="4967" y="14961"/>
                      <a:pt x="4967" y="14961"/>
                      <a:pt x="4967" y="14961"/>
                    </a:cubicBezTo>
                    <a:cubicBezTo>
                      <a:pt x="4967" y="14961"/>
                      <a:pt x="4967" y="14961"/>
                      <a:pt x="4967" y="14961"/>
                    </a:cubicBezTo>
                    <a:cubicBezTo>
                      <a:pt x="5082" y="14961"/>
                      <a:pt x="5082" y="14961"/>
                      <a:pt x="5082" y="14961"/>
                    </a:cubicBezTo>
                    <a:cubicBezTo>
                      <a:pt x="5082" y="14961"/>
                      <a:pt x="5082" y="14961"/>
                      <a:pt x="5082" y="14961"/>
                    </a:cubicBezTo>
                    <a:cubicBezTo>
                      <a:pt x="5082" y="14961"/>
                      <a:pt x="5082" y="14961"/>
                      <a:pt x="5082" y="14961"/>
                    </a:cubicBezTo>
                    <a:cubicBezTo>
                      <a:pt x="5198" y="14961"/>
                      <a:pt x="5198" y="14961"/>
                      <a:pt x="5198" y="14961"/>
                    </a:cubicBezTo>
                    <a:cubicBezTo>
                      <a:pt x="5198" y="14961"/>
                      <a:pt x="5198" y="14961"/>
                      <a:pt x="5198" y="14961"/>
                    </a:cubicBezTo>
                    <a:cubicBezTo>
                      <a:pt x="5082" y="14862"/>
                      <a:pt x="5082" y="14862"/>
                      <a:pt x="5082" y="14862"/>
                    </a:cubicBezTo>
                    <a:cubicBezTo>
                      <a:pt x="4967" y="14862"/>
                      <a:pt x="4967" y="14862"/>
                      <a:pt x="4967" y="14862"/>
                    </a:cubicBezTo>
                    <a:cubicBezTo>
                      <a:pt x="4967" y="14862"/>
                      <a:pt x="4967" y="14862"/>
                      <a:pt x="4967" y="14862"/>
                    </a:cubicBezTo>
                    <a:cubicBezTo>
                      <a:pt x="5082" y="14862"/>
                      <a:pt x="5082" y="14862"/>
                      <a:pt x="5082" y="14862"/>
                    </a:cubicBezTo>
                    <a:cubicBezTo>
                      <a:pt x="5082" y="14862"/>
                      <a:pt x="5082" y="14862"/>
                      <a:pt x="5082" y="14862"/>
                    </a:cubicBezTo>
                    <a:cubicBezTo>
                      <a:pt x="5082" y="14862"/>
                      <a:pt x="5082" y="14862"/>
                      <a:pt x="5082" y="14862"/>
                    </a:cubicBezTo>
                    <a:cubicBezTo>
                      <a:pt x="5082" y="14763"/>
                      <a:pt x="5082" y="14763"/>
                      <a:pt x="5082" y="14763"/>
                    </a:cubicBezTo>
                    <a:cubicBezTo>
                      <a:pt x="5082" y="14763"/>
                      <a:pt x="5082" y="14763"/>
                      <a:pt x="5082" y="14763"/>
                    </a:cubicBezTo>
                    <a:cubicBezTo>
                      <a:pt x="4967" y="14763"/>
                      <a:pt x="4967" y="14763"/>
                      <a:pt x="4967" y="14763"/>
                    </a:cubicBezTo>
                    <a:cubicBezTo>
                      <a:pt x="4967" y="14763"/>
                      <a:pt x="4967" y="14763"/>
                      <a:pt x="4967" y="14763"/>
                    </a:cubicBezTo>
                    <a:cubicBezTo>
                      <a:pt x="4967" y="14763"/>
                      <a:pt x="4967" y="14763"/>
                      <a:pt x="4967" y="14763"/>
                    </a:cubicBezTo>
                    <a:cubicBezTo>
                      <a:pt x="4851" y="14763"/>
                      <a:pt x="4851" y="14763"/>
                      <a:pt x="4851" y="14763"/>
                    </a:cubicBezTo>
                    <a:cubicBezTo>
                      <a:pt x="4851" y="14763"/>
                      <a:pt x="4851" y="14763"/>
                      <a:pt x="4851" y="14763"/>
                    </a:cubicBezTo>
                    <a:cubicBezTo>
                      <a:pt x="4851" y="14763"/>
                      <a:pt x="4851" y="14763"/>
                      <a:pt x="4851" y="14763"/>
                    </a:cubicBezTo>
                    <a:cubicBezTo>
                      <a:pt x="4851" y="14664"/>
                      <a:pt x="4851" y="14664"/>
                      <a:pt x="4851" y="14664"/>
                    </a:cubicBezTo>
                    <a:cubicBezTo>
                      <a:pt x="4851" y="14664"/>
                      <a:pt x="4851" y="14664"/>
                      <a:pt x="4851" y="14664"/>
                    </a:cubicBezTo>
                    <a:cubicBezTo>
                      <a:pt x="4967" y="14565"/>
                      <a:pt x="4967" y="14565"/>
                      <a:pt x="4967" y="14565"/>
                    </a:cubicBezTo>
                    <a:cubicBezTo>
                      <a:pt x="5082" y="14565"/>
                      <a:pt x="5082" y="14565"/>
                      <a:pt x="5082" y="14565"/>
                    </a:cubicBezTo>
                    <a:cubicBezTo>
                      <a:pt x="5082" y="14565"/>
                      <a:pt x="5082" y="14565"/>
                      <a:pt x="5082" y="14565"/>
                    </a:cubicBezTo>
                    <a:cubicBezTo>
                      <a:pt x="5082" y="14565"/>
                      <a:pt x="5082" y="14565"/>
                      <a:pt x="5082" y="14565"/>
                    </a:cubicBezTo>
                    <a:cubicBezTo>
                      <a:pt x="5198" y="14565"/>
                      <a:pt x="5198" y="14565"/>
                      <a:pt x="5198" y="14565"/>
                    </a:cubicBezTo>
                    <a:cubicBezTo>
                      <a:pt x="5198" y="14565"/>
                      <a:pt x="5198" y="14565"/>
                      <a:pt x="5198" y="14565"/>
                    </a:cubicBezTo>
                    <a:cubicBezTo>
                      <a:pt x="5082" y="14466"/>
                      <a:pt x="5082" y="14466"/>
                      <a:pt x="5082" y="14466"/>
                    </a:cubicBezTo>
                    <a:cubicBezTo>
                      <a:pt x="4967" y="14466"/>
                      <a:pt x="4967" y="14466"/>
                      <a:pt x="4967" y="14466"/>
                    </a:cubicBezTo>
                    <a:cubicBezTo>
                      <a:pt x="4967" y="14466"/>
                      <a:pt x="4967" y="14466"/>
                      <a:pt x="4967" y="14466"/>
                    </a:cubicBezTo>
                    <a:cubicBezTo>
                      <a:pt x="5082" y="14466"/>
                      <a:pt x="5082" y="14466"/>
                      <a:pt x="5082" y="14466"/>
                    </a:cubicBezTo>
                    <a:cubicBezTo>
                      <a:pt x="5082" y="14466"/>
                      <a:pt x="5082" y="14466"/>
                      <a:pt x="5082" y="14466"/>
                    </a:cubicBezTo>
                    <a:cubicBezTo>
                      <a:pt x="5198" y="14367"/>
                      <a:pt x="5198" y="14367"/>
                      <a:pt x="5198" y="14367"/>
                    </a:cubicBezTo>
                    <a:cubicBezTo>
                      <a:pt x="5198" y="14367"/>
                      <a:pt x="5198" y="14367"/>
                      <a:pt x="5198" y="14367"/>
                    </a:cubicBezTo>
                    <a:cubicBezTo>
                      <a:pt x="5198" y="14367"/>
                      <a:pt x="5198" y="14367"/>
                      <a:pt x="5198" y="14367"/>
                    </a:cubicBezTo>
                    <a:cubicBezTo>
                      <a:pt x="5313" y="14268"/>
                      <a:pt x="5313" y="14268"/>
                      <a:pt x="5313" y="14268"/>
                    </a:cubicBezTo>
                    <a:cubicBezTo>
                      <a:pt x="5313" y="14268"/>
                      <a:pt x="5313" y="14268"/>
                      <a:pt x="5313" y="14268"/>
                    </a:cubicBezTo>
                    <a:cubicBezTo>
                      <a:pt x="5198" y="14268"/>
                      <a:pt x="5198" y="14268"/>
                      <a:pt x="5198" y="14268"/>
                    </a:cubicBezTo>
                    <a:cubicBezTo>
                      <a:pt x="5198" y="14268"/>
                      <a:pt x="5198" y="14268"/>
                      <a:pt x="5198" y="14268"/>
                    </a:cubicBezTo>
                    <a:cubicBezTo>
                      <a:pt x="5313" y="14169"/>
                      <a:pt x="5313" y="14169"/>
                      <a:pt x="5313" y="14169"/>
                    </a:cubicBezTo>
                    <a:cubicBezTo>
                      <a:pt x="5313" y="14169"/>
                      <a:pt x="5313" y="14169"/>
                      <a:pt x="5313" y="14169"/>
                    </a:cubicBezTo>
                    <a:cubicBezTo>
                      <a:pt x="5313" y="14169"/>
                      <a:pt x="5313" y="14169"/>
                      <a:pt x="5313" y="14169"/>
                    </a:cubicBezTo>
                    <a:cubicBezTo>
                      <a:pt x="5313" y="14169"/>
                      <a:pt x="5313" y="14169"/>
                      <a:pt x="5313" y="14169"/>
                    </a:cubicBezTo>
                    <a:cubicBezTo>
                      <a:pt x="5198" y="14169"/>
                      <a:pt x="5198" y="14169"/>
                      <a:pt x="5198" y="14169"/>
                    </a:cubicBezTo>
                    <a:cubicBezTo>
                      <a:pt x="5082" y="14169"/>
                      <a:pt x="5082" y="14169"/>
                      <a:pt x="5082" y="14169"/>
                    </a:cubicBezTo>
                    <a:cubicBezTo>
                      <a:pt x="4967" y="14169"/>
                      <a:pt x="4967" y="14169"/>
                      <a:pt x="4967" y="14169"/>
                    </a:cubicBezTo>
                    <a:cubicBezTo>
                      <a:pt x="4967" y="14169"/>
                      <a:pt x="4967" y="14169"/>
                      <a:pt x="4967" y="14169"/>
                    </a:cubicBezTo>
                    <a:cubicBezTo>
                      <a:pt x="4851" y="14169"/>
                      <a:pt x="4851" y="14169"/>
                      <a:pt x="4851" y="14169"/>
                    </a:cubicBezTo>
                    <a:cubicBezTo>
                      <a:pt x="4851" y="14169"/>
                      <a:pt x="4851" y="14169"/>
                      <a:pt x="4851" y="14169"/>
                    </a:cubicBezTo>
                    <a:cubicBezTo>
                      <a:pt x="4736" y="14169"/>
                      <a:pt x="4736" y="14169"/>
                      <a:pt x="4736" y="14169"/>
                    </a:cubicBezTo>
                    <a:cubicBezTo>
                      <a:pt x="4736" y="14169"/>
                      <a:pt x="4736" y="14169"/>
                      <a:pt x="4736" y="14169"/>
                    </a:cubicBezTo>
                    <a:cubicBezTo>
                      <a:pt x="4620" y="14169"/>
                      <a:pt x="4620" y="14169"/>
                      <a:pt x="4620" y="14169"/>
                    </a:cubicBezTo>
                    <a:cubicBezTo>
                      <a:pt x="4620" y="14070"/>
                      <a:pt x="4620" y="14070"/>
                      <a:pt x="4620" y="14070"/>
                    </a:cubicBezTo>
                    <a:cubicBezTo>
                      <a:pt x="4505" y="14070"/>
                      <a:pt x="4505" y="14070"/>
                      <a:pt x="4505" y="14070"/>
                    </a:cubicBezTo>
                    <a:cubicBezTo>
                      <a:pt x="4389" y="14070"/>
                      <a:pt x="4389" y="14070"/>
                      <a:pt x="4389" y="14070"/>
                    </a:cubicBezTo>
                    <a:cubicBezTo>
                      <a:pt x="4389" y="13971"/>
                      <a:pt x="4389" y="13971"/>
                      <a:pt x="4389" y="13971"/>
                    </a:cubicBezTo>
                    <a:cubicBezTo>
                      <a:pt x="4389" y="13971"/>
                      <a:pt x="4389" y="13971"/>
                      <a:pt x="4389" y="13971"/>
                    </a:cubicBezTo>
                    <a:cubicBezTo>
                      <a:pt x="4274" y="13872"/>
                      <a:pt x="4274" y="13872"/>
                      <a:pt x="4274" y="13872"/>
                    </a:cubicBezTo>
                    <a:cubicBezTo>
                      <a:pt x="4158" y="13772"/>
                      <a:pt x="4158" y="13772"/>
                      <a:pt x="4158" y="13772"/>
                    </a:cubicBezTo>
                    <a:cubicBezTo>
                      <a:pt x="3927" y="13772"/>
                      <a:pt x="3927" y="13772"/>
                      <a:pt x="3927" y="13772"/>
                    </a:cubicBezTo>
                    <a:cubicBezTo>
                      <a:pt x="3927" y="13673"/>
                      <a:pt x="3927" y="13673"/>
                      <a:pt x="3927" y="13673"/>
                    </a:cubicBezTo>
                    <a:cubicBezTo>
                      <a:pt x="3927" y="13673"/>
                      <a:pt x="3927" y="13673"/>
                      <a:pt x="3927" y="13673"/>
                    </a:cubicBezTo>
                    <a:cubicBezTo>
                      <a:pt x="3812" y="13574"/>
                      <a:pt x="3812" y="13574"/>
                      <a:pt x="3812" y="13574"/>
                    </a:cubicBezTo>
                    <a:cubicBezTo>
                      <a:pt x="3812" y="13475"/>
                      <a:pt x="3812" y="13475"/>
                      <a:pt x="3812" y="13475"/>
                    </a:cubicBezTo>
                    <a:cubicBezTo>
                      <a:pt x="3696" y="13475"/>
                      <a:pt x="3696" y="13475"/>
                      <a:pt x="3696" y="13475"/>
                    </a:cubicBezTo>
                    <a:cubicBezTo>
                      <a:pt x="3696" y="13475"/>
                      <a:pt x="3696" y="13475"/>
                      <a:pt x="3696" y="13475"/>
                    </a:cubicBezTo>
                    <a:cubicBezTo>
                      <a:pt x="3812" y="13376"/>
                      <a:pt x="3812" y="13376"/>
                      <a:pt x="3812" y="13376"/>
                    </a:cubicBezTo>
                    <a:cubicBezTo>
                      <a:pt x="3927" y="13376"/>
                      <a:pt x="3927" y="13376"/>
                      <a:pt x="3927" y="13376"/>
                    </a:cubicBezTo>
                    <a:cubicBezTo>
                      <a:pt x="3927" y="13376"/>
                      <a:pt x="3927" y="13376"/>
                      <a:pt x="3927" y="13376"/>
                    </a:cubicBezTo>
                    <a:cubicBezTo>
                      <a:pt x="4043" y="13376"/>
                      <a:pt x="4043" y="13376"/>
                      <a:pt x="4043" y="13376"/>
                    </a:cubicBezTo>
                    <a:cubicBezTo>
                      <a:pt x="4158" y="13376"/>
                      <a:pt x="4158" y="13376"/>
                      <a:pt x="4158" y="13376"/>
                    </a:cubicBezTo>
                    <a:cubicBezTo>
                      <a:pt x="4274" y="13475"/>
                      <a:pt x="4274" y="13475"/>
                      <a:pt x="4274" y="13475"/>
                    </a:cubicBezTo>
                    <a:cubicBezTo>
                      <a:pt x="4274" y="13475"/>
                      <a:pt x="4274" y="13475"/>
                      <a:pt x="4274" y="13475"/>
                    </a:cubicBezTo>
                    <a:cubicBezTo>
                      <a:pt x="4389" y="13475"/>
                      <a:pt x="4389" y="13475"/>
                      <a:pt x="4389" y="13475"/>
                    </a:cubicBezTo>
                    <a:cubicBezTo>
                      <a:pt x="4389" y="13475"/>
                      <a:pt x="4389" y="13475"/>
                      <a:pt x="4389" y="13475"/>
                    </a:cubicBezTo>
                    <a:cubicBezTo>
                      <a:pt x="4505" y="13475"/>
                      <a:pt x="4505" y="13475"/>
                      <a:pt x="4505" y="13475"/>
                    </a:cubicBezTo>
                    <a:cubicBezTo>
                      <a:pt x="4620" y="13475"/>
                      <a:pt x="4620" y="13475"/>
                      <a:pt x="4620" y="13475"/>
                    </a:cubicBezTo>
                    <a:cubicBezTo>
                      <a:pt x="4620" y="13574"/>
                      <a:pt x="4620" y="13574"/>
                      <a:pt x="4620" y="13574"/>
                    </a:cubicBezTo>
                    <a:cubicBezTo>
                      <a:pt x="4736" y="13574"/>
                      <a:pt x="4736" y="13574"/>
                      <a:pt x="4736" y="13574"/>
                    </a:cubicBezTo>
                    <a:cubicBezTo>
                      <a:pt x="4736" y="13574"/>
                      <a:pt x="4736" y="13574"/>
                      <a:pt x="4736" y="13574"/>
                    </a:cubicBezTo>
                    <a:cubicBezTo>
                      <a:pt x="4851" y="13772"/>
                      <a:pt x="4851" y="13772"/>
                      <a:pt x="4851" y="13772"/>
                    </a:cubicBezTo>
                    <a:cubicBezTo>
                      <a:pt x="4967" y="13772"/>
                      <a:pt x="4967" y="13772"/>
                      <a:pt x="4967" y="13772"/>
                    </a:cubicBezTo>
                    <a:cubicBezTo>
                      <a:pt x="4967" y="13872"/>
                      <a:pt x="4967" y="13872"/>
                      <a:pt x="4967" y="13872"/>
                    </a:cubicBezTo>
                    <a:cubicBezTo>
                      <a:pt x="5082" y="13872"/>
                      <a:pt x="5082" y="13872"/>
                      <a:pt x="5082" y="13872"/>
                    </a:cubicBezTo>
                    <a:cubicBezTo>
                      <a:pt x="5198" y="13971"/>
                      <a:pt x="5198" y="13971"/>
                      <a:pt x="5198" y="13971"/>
                    </a:cubicBezTo>
                    <a:cubicBezTo>
                      <a:pt x="5198" y="13872"/>
                      <a:pt x="5198" y="13872"/>
                      <a:pt x="5198" y="13872"/>
                    </a:cubicBezTo>
                    <a:cubicBezTo>
                      <a:pt x="5313" y="13872"/>
                      <a:pt x="5313" y="13872"/>
                      <a:pt x="5313" y="13872"/>
                    </a:cubicBezTo>
                    <a:cubicBezTo>
                      <a:pt x="5198" y="13872"/>
                      <a:pt x="5198" y="13872"/>
                      <a:pt x="5198" y="13872"/>
                    </a:cubicBezTo>
                    <a:cubicBezTo>
                      <a:pt x="5198" y="13872"/>
                      <a:pt x="5198" y="13872"/>
                      <a:pt x="5198" y="13872"/>
                    </a:cubicBezTo>
                    <a:cubicBezTo>
                      <a:pt x="5198" y="13872"/>
                      <a:pt x="5198" y="13872"/>
                      <a:pt x="5198" y="13872"/>
                    </a:cubicBezTo>
                    <a:cubicBezTo>
                      <a:pt x="5082" y="13872"/>
                      <a:pt x="5082" y="13872"/>
                      <a:pt x="5082" y="13872"/>
                    </a:cubicBezTo>
                    <a:cubicBezTo>
                      <a:pt x="4967" y="13772"/>
                      <a:pt x="4967" y="13772"/>
                      <a:pt x="4967" y="13772"/>
                    </a:cubicBezTo>
                    <a:cubicBezTo>
                      <a:pt x="4967" y="13673"/>
                      <a:pt x="4967" y="13673"/>
                      <a:pt x="4967" y="13673"/>
                    </a:cubicBezTo>
                    <a:cubicBezTo>
                      <a:pt x="4967" y="13673"/>
                      <a:pt x="4967" y="13673"/>
                      <a:pt x="4967" y="13673"/>
                    </a:cubicBezTo>
                    <a:cubicBezTo>
                      <a:pt x="5082" y="13772"/>
                      <a:pt x="5082" y="13772"/>
                      <a:pt x="5082" y="13772"/>
                    </a:cubicBezTo>
                    <a:cubicBezTo>
                      <a:pt x="5198" y="13772"/>
                      <a:pt x="5198" y="13772"/>
                      <a:pt x="5198" y="13772"/>
                    </a:cubicBezTo>
                    <a:cubicBezTo>
                      <a:pt x="5198" y="13772"/>
                      <a:pt x="5198" y="13772"/>
                      <a:pt x="5198" y="13772"/>
                    </a:cubicBezTo>
                    <a:cubicBezTo>
                      <a:pt x="5198" y="13772"/>
                      <a:pt x="5198" y="13772"/>
                      <a:pt x="5198" y="13772"/>
                    </a:cubicBezTo>
                    <a:cubicBezTo>
                      <a:pt x="5198" y="13673"/>
                      <a:pt x="5198" y="13673"/>
                      <a:pt x="5198" y="13673"/>
                    </a:cubicBezTo>
                    <a:cubicBezTo>
                      <a:pt x="5082" y="13673"/>
                      <a:pt x="5082" y="13673"/>
                      <a:pt x="5082" y="13673"/>
                    </a:cubicBezTo>
                    <a:cubicBezTo>
                      <a:pt x="4967" y="13574"/>
                      <a:pt x="4967" y="13574"/>
                      <a:pt x="4967" y="13574"/>
                    </a:cubicBezTo>
                    <a:cubicBezTo>
                      <a:pt x="4967" y="13475"/>
                      <a:pt x="4967" y="13475"/>
                      <a:pt x="4967" y="13475"/>
                    </a:cubicBezTo>
                    <a:cubicBezTo>
                      <a:pt x="4967" y="13475"/>
                      <a:pt x="4967" y="13475"/>
                      <a:pt x="4967" y="13475"/>
                    </a:cubicBezTo>
                    <a:cubicBezTo>
                      <a:pt x="4967" y="13475"/>
                      <a:pt x="4967" y="13475"/>
                      <a:pt x="4967" y="13475"/>
                    </a:cubicBezTo>
                    <a:cubicBezTo>
                      <a:pt x="5082" y="13574"/>
                      <a:pt x="5082" y="13574"/>
                      <a:pt x="5082" y="13574"/>
                    </a:cubicBezTo>
                    <a:cubicBezTo>
                      <a:pt x="5198" y="13574"/>
                      <a:pt x="5198" y="13574"/>
                      <a:pt x="5198" y="13574"/>
                    </a:cubicBezTo>
                    <a:cubicBezTo>
                      <a:pt x="5082" y="13475"/>
                      <a:pt x="5082" y="13475"/>
                      <a:pt x="5082" y="13475"/>
                    </a:cubicBezTo>
                    <a:cubicBezTo>
                      <a:pt x="4967" y="13376"/>
                      <a:pt x="4967" y="13376"/>
                      <a:pt x="4967" y="13376"/>
                    </a:cubicBezTo>
                    <a:cubicBezTo>
                      <a:pt x="4967" y="13376"/>
                      <a:pt x="4967" y="13376"/>
                      <a:pt x="4967" y="13376"/>
                    </a:cubicBezTo>
                    <a:cubicBezTo>
                      <a:pt x="4851" y="13277"/>
                      <a:pt x="4851" y="13277"/>
                      <a:pt x="4851" y="13277"/>
                    </a:cubicBezTo>
                    <a:cubicBezTo>
                      <a:pt x="4851" y="13277"/>
                      <a:pt x="4851" y="13277"/>
                      <a:pt x="4851" y="13277"/>
                    </a:cubicBezTo>
                    <a:cubicBezTo>
                      <a:pt x="4967" y="13277"/>
                      <a:pt x="4967" y="13277"/>
                      <a:pt x="4967" y="13277"/>
                    </a:cubicBezTo>
                    <a:cubicBezTo>
                      <a:pt x="5198" y="13376"/>
                      <a:pt x="5198" y="13376"/>
                      <a:pt x="5198" y="13376"/>
                    </a:cubicBezTo>
                    <a:cubicBezTo>
                      <a:pt x="5198" y="13376"/>
                      <a:pt x="5198" y="13376"/>
                      <a:pt x="5198" y="13376"/>
                    </a:cubicBezTo>
                    <a:cubicBezTo>
                      <a:pt x="5313" y="13277"/>
                      <a:pt x="5313" y="13277"/>
                      <a:pt x="5313" y="13277"/>
                    </a:cubicBezTo>
                    <a:cubicBezTo>
                      <a:pt x="5198" y="13277"/>
                      <a:pt x="5198" y="13277"/>
                      <a:pt x="5198" y="13277"/>
                    </a:cubicBezTo>
                    <a:cubicBezTo>
                      <a:pt x="5198" y="13277"/>
                      <a:pt x="5198" y="13277"/>
                      <a:pt x="5198" y="13277"/>
                    </a:cubicBezTo>
                    <a:cubicBezTo>
                      <a:pt x="5082" y="13277"/>
                      <a:pt x="5082" y="13277"/>
                      <a:pt x="5082" y="13277"/>
                    </a:cubicBezTo>
                    <a:cubicBezTo>
                      <a:pt x="4967" y="13277"/>
                      <a:pt x="4967" y="13277"/>
                      <a:pt x="4967" y="13277"/>
                    </a:cubicBezTo>
                    <a:cubicBezTo>
                      <a:pt x="4967" y="13277"/>
                      <a:pt x="4967" y="13277"/>
                      <a:pt x="4967" y="13277"/>
                    </a:cubicBezTo>
                    <a:cubicBezTo>
                      <a:pt x="4851" y="13178"/>
                      <a:pt x="4851" y="13178"/>
                      <a:pt x="4851" y="13178"/>
                    </a:cubicBezTo>
                    <a:cubicBezTo>
                      <a:pt x="4967" y="13178"/>
                      <a:pt x="4967" y="13178"/>
                      <a:pt x="4967" y="13178"/>
                    </a:cubicBezTo>
                    <a:cubicBezTo>
                      <a:pt x="5082" y="13178"/>
                      <a:pt x="5082" y="13178"/>
                      <a:pt x="5082" y="13178"/>
                    </a:cubicBezTo>
                    <a:cubicBezTo>
                      <a:pt x="5082" y="13178"/>
                      <a:pt x="5082" y="13178"/>
                      <a:pt x="5082" y="13178"/>
                    </a:cubicBezTo>
                    <a:cubicBezTo>
                      <a:pt x="5198" y="13178"/>
                      <a:pt x="5198" y="13178"/>
                      <a:pt x="5198" y="13178"/>
                    </a:cubicBezTo>
                    <a:cubicBezTo>
                      <a:pt x="5198" y="13178"/>
                      <a:pt x="5198" y="13178"/>
                      <a:pt x="5198" y="13178"/>
                    </a:cubicBezTo>
                    <a:cubicBezTo>
                      <a:pt x="5198" y="13079"/>
                      <a:pt x="5198" y="13079"/>
                      <a:pt x="5198" y="13079"/>
                    </a:cubicBezTo>
                    <a:cubicBezTo>
                      <a:pt x="5082" y="13079"/>
                      <a:pt x="5082" y="13079"/>
                      <a:pt x="5082" y="13079"/>
                    </a:cubicBezTo>
                    <a:cubicBezTo>
                      <a:pt x="5082" y="13079"/>
                      <a:pt x="5082" y="13079"/>
                      <a:pt x="5082" y="13079"/>
                    </a:cubicBezTo>
                    <a:cubicBezTo>
                      <a:pt x="5082" y="13079"/>
                      <a:pt x="5082" y="13079"/>
                      <a:pt x="5082" y="13079"/>
                    </a:cubicBezTo>
                    <a:cubicBezTo>
                      <a:pt x="4967" y="13079"/>
                      <a:pt x="4967" y="13079"/>
                      <a:pt x="4967" y="13079"/>
                    </a:cubicBezTo>
                    <a:cubicBezTo>
                      <a:pt x="4967" y="13079"/>
                      <a:pt x="4967" y="13079"/>
                      <a:pt x="4967" y="13079"/>
                    </a:cubicBezTo>
                    <a:cubicBezTo>
                      <a:pt x="4736" y="13178"/>
                      <a:pt x="4736" y="13178"/>
                      <a:pt x="4736" y="13178"/>
                    </a:cubicBezTo>
                    <a:cubicBezTo>
                      <a:pt x="4736" y="13178"/>
                      <a:pt x="4736" y="13178"/>
                      <a:pt x="4736" y="13178"/>
                    </a:cubicBezTo>
                    <a:cubicBezTo>
                      <a:pt x="4736" y="13178"/>
                      <a:pt x="4736" y="13178"/>
                      <a:pt x="4736" y="13178"/>
                    </a:cubicBezTo>
                    <a:cubicBezTo>
                      <a:pt x="4851" y="13178"/>
                      <a:pt x="4851" y="13178"/>
                      <a:pt x="4851" y="13178"/>
                    </a:cubicBezTo>
                    <a:cubicBezTo>
                      <a:pt x="4851" y="13079"/>
                      <a:pt x="4851" y="13079"/>
                      <a:pt x="4851" y="13079"/>
                    </a:cubicBezTo>
                    <a:cubicBezTo>
                      <a:pt x="4851" y="12980"/>
                      <a:pt x="4851" y="12980"/>
                      <a:pt x="4851" y="12980"/>
                    </a:cubicBezTo>
                    <a:cubicBezTo>
                      <a:pt x="4967" y="12980"/>
                      <a:pt x="4967" y="12980"/>
                      <a:pt x="4967" y="12980"/>
                    </a:cubicBezTo>
                    <a:cubicBezTo>
                      <a:pt x="4967" y="12980"/>
                      <a:pt x="4967" y="12980"/>
                      <a:pt x="4967" y="12980"/>
                    </a:cubicBezTo>
                    <a:cubicBezTo>
                      <a:pt x="5082" y="12980"/>
                      <a:pt x="5082" y="12980"/>
                      <a:pt x="5082" y="12980"/>
                    </a:cubicBezTo>
                    <a:cubicBezTo>
                      <a:pt x="5082" y="12980"/>
                      <a:pt x="5082" y="12980"/>
                      <a:pt x="5082" y="12980"/>
                    </a:cubicBezTo>
                    <a:cubicBezTo>
                      <a:pt x="5198" y="12980"/>
                      <a:pt x="5198" y="12980"/>
                      <a:pt x="5198" y="12980"/>
                    </a:cubicBezTo>
                    <a:cubicBezTo>
                      <a:pt x="5082" y="12881"/>
                      <a:pt x="5082" y="12881"/>
                      <a:pt x="5082" y="12881"/>
                    </a:cubicBezTo>
                    <a:cubicBezTo>
                      <a:pt x="4967" y="12881"/>
                      <a:pt x="4967" y="12881"/>
                      <a:pt x="4967" y="12881"/>
                    </a:cubicBezTo>
                    <a:cubicBezTo>
                      <a:pt x="4967" y="12980"/>
                      <a:pt x="4967" y="12980"/>
                      <a:pt x="4967" y="12980"/>
                    </a:cubicBezTo>
                    <a:cubicBezTo>
                      <a:pt x="4851" y="12980"/>
                      <a:pt x="4851" y="12980"/>
                      <a:pt x="4851" y="12980"/>
                    </a:cubicBezTo>
                    <a:cubicBezTo>
                      <a:pt x="4851" y="12980"/>
                      <a:pt x="4851" y="12980"/>
                      <a:pt x="4851" y="12980"/>
                    </a:cubicBezTo>
                    <a:cubicBezTo>
                      <a:pt x="4736" y="12980"/>
                      <a:pt x="4736" y="12980"/>
                      <a:pt x="4736" y="12980"/>
                    </a:cubicBezTo>
                    <a:cubicBezTo>
                      <a:pt x="4736" y="12980"/>
                      <a:pt x="4736" y="12980"/>
                      <a:pt x="4736" y="12980"/>
                    </a:cubicBezTo>
                    <a:cubicBezTo>
                      <a:pt x="4736" y="12881"/>
                      <a:pt x="4736" y="12881"/>
                      <a:pt x="4736" y="12881"/>
                    </a:cubicBezTo>
                    <a:cubicBezTo>
                      <a:pt x="4736" y="12881"/>
                      <a:pt x="4736" y="12881"/>
                      <a:pt x="4736" y="12881"/>
                    </a:cubicBezTo>
                    <a:cubicBezTo>
                      <a:pt x="4851" y="12881"/>
                      <a:pt x="4851" y="12881"/>
                      <a:pt x="4851" y="12881"/>
                    </a:cubicBezTo>
                    <a:cubicBezTo>
                      <a:pt x="4967" y="12782"/>
                      <a:pt x="4967" y="12782"/>
                      <a:pt x="4967" y="12782"/>
                    </a:cubicBezTo>
                    <a:cubicBezTo>
                      <a:pt x="5082" y="12782"/>
                      <a:pt x="5082" y="12782"/>
                      <a:pt x="5082" y="12782"/>
                    </a:cubicBezTo>
                    <a:cubicBezTo>
                      <a:pt x="5198" y="12782"/>
                      <a:pt x="5198" y="12782"/>
                      <a:pt x="5198" y="12782"/>
                    </a:cubicBezTo>
                    <a:cubicBezTo>
                      <a:pt x="5198" y="12683"/>
                      <a:pt x="5198" y="12683"/>
                      <a:pt x="5198" y="12683"/>
                    </a:cubicBezTo>
                    <a:cubicBezTo>
                      <a:pt x="5198" y="12683"/>
                      <a:pt x="5198" y="12683"/>
                      <a:pt x="5198" y="12683"/>
                    </a:cubicBezTo>
                    <a:cubicBezTo>
                      <a:pt x="5198" y="12683"/>
                      <a:pt x="5198" y="12683"/>
                      <a:pt x="5198" y="12683"/>
                    </a:cubicBezTo>
                    <a:cubicBezTo>
                      <a:pt x="5082" y="12782"/>
                      <a:pt x="5082" y="12782"/>
                      <a:pt x="5082" y="12782"/>
                    </a:cubicBezTo>
                    <a:cubicBezTo>
                      <a:pt x="4967" y="12782"/>
                      <a:pt x="4967" y="12782"/>
                      <a:pt x="4967" y="12782"/>
                    </a:cubicBezTo>
                    <a:cubicBezTo>
                      <a:pt x="4967" y="12782"/>
                      <a:pt x="4967" y="12782"/>
                      <a:pt x="4967" y="12782"/>
                    </a:cubicBezTo>
                    <a:cubicBezTo>
                      <a:pt x="4851" y="12683"/>
                      <a:pt x="4851" y="12683"/>
                      <a:pt x="4851" y="12683"/>
                    </a:cubicBezTo>
                    <a:cubicBezTo>
                      <a:pt x="4851" y="12683"/>
                      <a:pt x="4851" y="12683"/>
                      <a:pt x="4851" y="12683"/>
                    </a:cubicBezTo>
                    <a:cubicBezTo>
                      <a:pt x="4736" y="12683"/>
                      <a:pt x="4736" y="12683"/>
                      <a:pt x="4736" y="12683"/>
                    </a:cubicBezTo>
                    <a:cubicBezTo>
                      <a:pt x="4736" y="12683"/>
                      <a:pt x="4736" y="12683"/>
                      <a:pt x="4736" y="12683"/>
                    </a:cubicBezTo>
                    <a:cubicBezTo>
                      <a:pt x="4736" y="12583"/>
                      <a:pt x="4736" y="12583"/>
                      <a:pt x="4736" y="12583"/>
                    </a:cubicBezTo>
                    <a:cubicBezTo>
                      <a:pt x="4736" y="12583"/>
                      <a:pt x="4736" y="12583"/>
                      <a:pt x="4736" y="12583"/>
                    </a:cubicBezTo>
                    <a:cubicBezTo>
                      <a:pt x="4851" y="12484"/>
                      <a:pt x="4851" y="12484"/>
                      <a:pt x="4851" y="12484"/>
                    </a:cubicBezTo>
                    <a:cubicBezTo>
                      <a:pt x="4851" y="12484"/>
                      <a:pt x="4851" y="12484"/>
                      <a:pt x="4851" y="12484"/>
                    </a:cubicBezTo>
                    <a:cubicBezTo>
                      <a:pt x="4967" y="12484"/>
                      <a:pt x="4967" y="12484"/>
                      <a:pt x="4967" y="12484"/>
                    </a:cubicBezTo>
                    <a:cubicBezTo>
                      <a:pt x="4967" y="12385"/>
                      <a:pt x="4967" y="12385"/>
                      <a:pt x="4967" y="12385"/>
                    </a:cubicBezTo>
                    <a:cubicBezTo>
                      <a:pt x="4967" y="12385"/>
                      <a:pt x="4967" y="12385"/>
                      <a:pt x="4967" y="12385"/>
                    </a:cubicBezTo>
                    <a:cubicBezTo>
                      <a:pt x="4851" y="12484"/>
                      <a:pt x="4851" y="12484"/>
                      <a:pt x="4851" y="12484"/>
                    </a:cubicBezTo>
                    <a:cubicBezTo>
                      <a:pt x="4736" y="12583"/>
                      <a:pt x="4736" y="12583"/>
                      <a:pt x="4736" y="12583"/>
                    </a:cubicBezTo>
                    <a:cubicBezTo>
                      <a:pt x="4736" y="12583"/>
                      <a:pt x="4736" y="12583"/>
                      <a:pt x="4736" y="12583"/>
                    </a:cubicBezTo>
                    <a:cubicBezTo>
                      <a:pt x="4620" y="12583"/>
                      <a:pt x="4620" y="12583"/>
                      <a:pt x="4620" y="12583"/>
                    </a:cubicBezTo>
                    <a:cubicBezTo>
                      <a:pt x="4620" y="12683"/>
                      <a:pt x="4620" y="12683"/>
                      <a:pt x="4620" y="12683"/>
                    </a:cubicBezTo>
                    <a:cubicBezTo>
                      <a:pt x="4620" y="12583"/>
                      <a:pt x="4620" y="12583"/>
                      <a:pt x="4620" y="12583"/>
                    </a:cubicBezTo>
                    <a:cubicBezTo>
                      <a:pt x="4620" y="12583"/>
                      <a:pt x="4620" y="12583"/>
                      <a:pt x="4620" y="12583"/>
                    </a:cubicBezTo>
                    <a:cubicBezTo>
                      <a:pt x="4620" y="12484"/>
                      <a:pt x="4620" y="12484"/>
                      <a:pt x="4620" y="12484"/>
                    </a:cubicBezTo>
                    <a:cubicBezTo>
                      <a:pt x="4620" y="12385"/>
                      <a:pt x="4620" y="12385"/>
                      <a:pt x="4620" y="12385"/>
                    </a:cubicBezTo>
                    <a:cubicBezTo>
                      <a:pt x="4620" y="12286"/>
                      <a:pt x="4620" y="12286"/>
                      <a:pt x="4620" y="12286"/>
                    </a:cubicBezTo>
                    <a:cubicBezTo>
                      <a:pt x="4620" y="12187"/>
                      <a:pt x="4620" y="12187"/>
                      <a:pt x="4620" y="12187"/>
                    </a:cubicBezTo>
                    <a:cubicBezTo>
                      <a:pt x="4620" y="12187"/>
                      <a:pt x="4620" y="12187"/>
                      <a:pt x="4620" y="12187"/>
                    </a:cubicBezTo>
                    <a:cubicBezTo>
                      <a:pt x="4620" y="12088"/>
                      <a:pt x="4620" y="12088"/>
                      <a:pt x="4620" y="12088"/>
                    </a:cubicBezTo>
                    <a:cubicBezTo>
                      <a:pt x="4620" y="12088"/>
                      <a:pt x="4620" y="12088"/>
                      <a:pt x="4620" y="12088"/>
                    </a:cubicBezTo>
                    <a:cubicBezTo>
                      <a:pt x="4505" y="12187"/>
                      <a:pt x="4505" y="12187"/>
                      <a:pt x="4505" y="12187"/>
                    </a:cubicBezTo>
                    <a:cubicBezTo>
                      <a:pt x="4505" y="12286"/>
                      <a:pt x="4505" y="12286"/>
                      <a:pt x="4505" y="12286"/>
                    </a:cubicBezTo>
                    <a:cubicBezTo>
                      <a:pt x="4505" y="12385"/>
                      <a:pt x="4505" y="12385"/>
                      <a:pt x="4505" y="12385"/>
                    </a:cubicBezTo>
                    <a:cubicBezTo>
                      <a:pt x="4620" y="12385"/>
                      <a:pt x="4620" y="12385"/>
                      <a:pt x="4620" y="12385"/>
                    </a:cubicBezTo>
                    <a:cubicBezTo>
                      <a:pt x="4620" y="12484"/>
                      <a:pt x="4620" y="12484"/>
                      <a:pt x="4620" y="12484"/>
                    </a:cubicBezTo>
                    <a:cubicBezTo>
                      <a:pt x="4620" y="12583"/>
                      <a:pt x="4620" y="12583"/>
                      <a:pt x="4620" y="12583"/>
                    </a:cubicBezTo>
                    <a:cubicBezTo>
                      <a:pt x="4505" y="12683"/>
                      <a:pt x="4505" y="12683"/>
                      <a:pt x="4505" y="12683"/>
                    </a:cubicBezTo>
                    <a:cubicBezTo>
                      <a:pt x="4505" y="12683"/>
                      <a:pt x="4505" y="12683"/>
                      <a:pt x="4505" y="12683"/>
                    </a:cubicBezTo>
                    <a:cubicBezTo>
                      <a:pt x="4389" y="12583"/>
                      <a:pt x="4389" y="12583"/>
                      <a:pt x="4389" y="12583"/>
                    </a:cubicBezTo>
                    <a:cubicBezTo>
                      <a:pt x="4389" y="12583"/>
                      <a:pt x="4389" y="12583"/>
                      <a:pt x="4389" y="12583"/>
                    </a:cubicBezTo>
                    <a:cubicBezTo>
                      <a:pt x="4389" y="12683"/>
                      <a:pt x="4389" y="12683"/>
                      <a:pt x="4389" y="12683"/>
                    </a:cubicBezTo>
                    <a:cubicBezTo>
                      <a:pt x="4389" y="12683"/>
                      <a:pt x="4389" y="12683"/>
                      <a:pt x="4389" y="12683"/>
                    </a:cubicBezTo>
                    <a:cubicBezTo>
                      <a:pt x="4274" y="12683"/>
                      <a:pt x="4274" y="12683"/>
                      <a:pt x="4274" y="12683"/>
                    </a:cubicBezTo>
                    <a:cubicBezTo>
                      <a:pt x="4274" y="12683"/>
                      <a:pt x="4274" y="12683"/>
                      <a:pt x="4274" y="12683"/>
                    </a:cubicBezTo>
                    <a:cubicBezTo>
                      <a:pt x="4274" y="12683"/>
                      <a:pt x="4274" y="12683"/>
                      <a:pt x="4274" y="12683"/>
                    </a:cubicBezTo>
                    <a:cubicBezTo>
                      <a:pt x="4389" y="12782"/>
                      <a:pt x="4389" y="12782"/>
                      <a:pt x="4389" y="12782"/>
                    </a:cubicBezTo>
                    <a:cubicBezTo>
                      <a:pt x="4274" y="12782"/>
                      <a:pt x="4274" y="12782"/>
                      <a:pt x="4274" y="12782"/>
                    </a:cubicBezTo>
                    <a:cubicBezTo>
                      <a:pt x="4274" y="12881"/>
                      <a:pt x="4274" y="12881"/>
                      <a:pt x="4274" y="12881"/>
                    </a:cubicBezTo>
                    <a:cubicBezTo>
                      <a:pt x="4158" y="12881"/>
                      <a:pt x="4158" y="12881"/>
                      <a:pt x="4158" y="12881"/>
                    </a:cubicBezTo>
                    <a:cubicBezTo>
                      <a:pt x="4158" y="12881"/>
                      <a:pt x="4158" y="12881"/>
                      <a:pt x="4158" y="12881"/>
                    </a:cubicBezTo>
                    <a:cubicBezTo>
                      <a:pt x="4158" y="12881"/>
                      <a:pt x="4158" y="12881"/>
                      <a:pt x="4158" y="12881"/>
                    </a:cubicBezTo>
                    <a:cubicBezTo>
                      <a:pt x="4043" y="12980"/>
                      <a:pt x="4043" y="12980"/>
                      <a:pt x="4043" y="12980"/>
                    </a:cubicBezTo>
                    <a:cubicBezTo>
                      <a:pt x="3927" y="12980"/>
                      <a:pt x="3927" y="12980"/>
                      <a:pt x="3927" y="12980"/>
                    </a:cubicBezTo>
                    <a:cubicBezTo>
                      <a:pt x="3812" y="12881"/>
                      <a:pt x="3812" y="12881"/>
                      <a:pt x="3812" y="12881"/>
                    </a:cubicBezTo>
                    <a:cubicBezTo>
                      <a:pt x="3927" y="12881"/>
                      <a:pt x="3927" y="12881"/>
                      <a:pt x="3927" y="12881"/>
                    </a:cubicBezTo>
                    <a:cubicBezTo>
                      <a:pt x="3812" y="12782"/>
                      <a:pt x="3812" y="12782"/>
                      <a:pt x="3812" y="12782"/>
                    </a:cubicBezTo>
                    <a:cubicBezTo>
                      <a:pt x="3812" y="12782"/>
                      <a:pt x="3812" y="12782"/>
                      <a:pt x="3812" y="12782"/>
                    </a:cubicBezTo>
                    <a:cubicBezTo>
                      <a:pt x="3812" y="12782"/>
                      <a:pt x="3812" y="12782"/>
                      <a:pt x="3812" y="12782"/>
                    </a:cubicBezTo>
                    <a:cubicBezTo>
                      <a:pt x="3696" y="12782"/>
                      <a:pt x="3696" y="12782"/>
                      <a:pt x="3696" y="12782"/>
                    </a:cubicBezTo>
                    <a:cubicBezTo>
                      <a:pt x="3696" y="12782"/>
                      <a:pt x="3696" y="12782"/>
                      <a:pt x="3696" y="12782"/>
                    </a:cubicBezTo>
                    <a:cubicBezTo>
                      <a:pt x="3696" y="12683"/>
                      <a:pt x="3696" y="12683"/>
                      <a:pt x="3696" y="12683"/>
                    </a:cubicBezTo>
                    <a:cubicBezTo>
                      <a:pt x="3696" y="12683"/>
                      <a:pt x="3696" y="12683"/>
                      <a:pt x="3696" y="12683"/>
                    </a:cubicBezTo>
                    <a:cubicBezTo>
                      <a:pt x="3696" y="12583"/>
                      <a:pt x="3696" y="12583"/>
                      <a:pt x="3696" y="12583"/>
                    </a:cubicBezTo>
                    <a:cubicBezTo>
                      <a:pt x="3696" y="12583"/>
                      <a:pt x="3696" y="12583"/>
                      <a:pt x="3696" y="12583"/>
                    </a:cubicBezTo>
                    <a:cubicBezTo>
                      <a:pt x="3696" y="12583"/>
                      <a:pt x="3696" y="12583"/>
                      <a:pt x="3696" y="12583"/>
                    </a:cubicBezTo>
                    <a:cubicBezTo>
                      <a:pt x="3696" y="12484"/>
                      <a:pt x="3696" y="12484"/>
                      <a:pt x="3696" y="12484"/>
                    </a:cubicBezTo>
                    <a:cubicBezTo>
                      <a:pt x="3812" y="12484"/>
                      <a:pt x="3812" y="12484"/>
                      <a:pt x="3812" y="12484"/>
                    </a:cubicBezTo>
                    <a:cubicBezTo>
                      <a:pt x="3812" y="12583"/>
                      <a:pt x="3812" y="12583"/>
                      <a:pt x="3812" y="12583"/>
                    </a:cubicBezTo>
                    <a:cubicBezTo>
                      <a:pt x="3927" y="12484"/>
                      <a:pt x="3927" y="12484"/>
                      <a:pt x="3927" y="12484"/>
                    </a:cubicBezTo>
                    <a:cubicBezTo>
                      <a:pt x="3927" y="12484"/>
                      <a:pt x="3927" y="12484"/>
                      <a:pt x="3927" y="12484"/>
                    </a:cubicBezTo>
                    <a:cubicBezTo>
                      <a:pt x="4158" y="12484"/>
                      <a:pt x="4158" y="12484"/>
                      <a:pt x="4158" y="12484"/>
                    </a:cubicBezTo>
                    <a:cubicBezTo>
                      <a:pt x="4158" y="12484"/>
                      <a:pt x="4158" y="12484"/>
                      <a:pt x="4158" y="12484"/>
                    </a:cubicBezTo>
                    <a:cubicBezTo>
                      <a:pt x="4274" y="12385"/>
                      <a:pt x="4274" y="12385"/>
                      <a:pt x="4274" y="12385"/>
                    </a:cubicBezTo>
                    <a:cubicBezTo>
                      <a:pt x="4389" y="12286"/>
                      <a:pt x="4389" y="12286"/>
                      <a:pt x="4389" y="12286"/>
                    </a:cubicBezTo>
                    <a:cubicBezTo>
                      <a:pt x="4389" y="12187"/>
                      <a:pt x="4389" y="12187"/>
                      <a:pt x="4389" y="12187"/>
                    </a:cubicBezTo>
                    <a:cubicBezTo>
                      <a:pt x="4274" y="12187"/>
                      <a:pt x="4274" y="12187"/>
                      <a:pt x="4274" y="12187"/>
                    </a:cubicBezTo>
                    <a:cubicBezTo>
                      <a:pt x="4274" y="12286"/>
                      <a:pt x="4274" y="12286"/>
                      <a:pt x="4274" y="12286"/>
                    </a:cubicBezTo>
                    <a:cubicBezTo>
                      <a:pt x="4274" y="12286"/>
                      <a:pt x="4274" y="12286"/>
                      <a:pt x="4274" y="12286"/>
                    </a:cubicBezTo>
                    <a:cubicBezTo>
                      <a:pt x="4158" y="12385"/>
                      <a:pt x="4158" y="12385"/>
                      <a:pt x="4158" y="12385"/>
                    </a:cubicBezTo>
                    <a:cubicBezTo>
                      <a:pt x="4043" y="12385"/>
                      <a:pt x="4043" y="12385"/>
                      <a:pt x="4043" y="12385"/>
                    </a:cubicBezTo>
                    <a:cubicBezTo>
                      <a:pt x="3927" y="12385"/>
                      <a:pt x="3927" y="12385"/>
                      <a:pt x="3927" y="12385"/>
                    </a:cubicBezTo>
                    <a:cubicBezTo>
                      <a:pt x="3812" y="12385"/>
                      <a:pt x="3812" y="12385"/>
                      <a:pt x="3812" y="12385"/>
                    </a:cubicBezTo>
                    <a:cubicBezTo>
                      <a:pt x="3812" y="12286"/>
                      <a:pt x="3812" y="12286"/>
                      <a:pt x="3812" y="12286"/>
                    </a:cubicBezTo>
                    <a:cubicBezTo>
                      <a:pt x="3927" y="12286"/>
                      <a:pt x="3927" y="12286"/>
                      <a:pt x="3927" y="12286"/>
                    </a:cubicBezTo>
                    <a:cubicBezTo>
                      <a:pt x="4043" y="12187"/>
                      <a:pt x="4043" y="12187"/>
                      <a:pt x="4043" y="12187"/>
                    </a:cubicBezTo>
                    <a:cubicBezTo>
                      <a:pt x="4158" y="12187"/>
                      <a:pt x="4158" y="12187"/>
                      <a:pt x="4158" y="12187"/>
                    </a:cubicBezTo>
                    <a:cubicBezTo>
                      <a:pt x="4158" y="12187"/>
                      <a:pt x="4158" y="12187"/>
                      <a:pt x="4158" y="12187"/>
                    </a:cubicBezTo>
                    <a:cubicBezTo>
                      <a:pt x="4158" y="12088"/>
                      <a:pt x="4158" y="12088"/>
                      <a:pt x="4158" y="12088"/>
                    </a:cubicBezTo>
                    <a:cubicBezTo>
                      <a:pt x="4158" y="12088"/>
                      <a:pt x="4158" y="12088"/>
                      <a:pt x="4158" y="12088"/>
                    </a:cubicBezTo>
                    <a:cubicBezTo>
                      <a:pt x="4158" y="12088"/>
                      <a:pt x="4158" y="12088"/>
                      <a:pt x="4158" y="12088"/>
                    </a:cubicBezTo>
                    <a:cubicBezTo>
                      <a:pt x="4274" y="11989"/>
                      <a:pt x="4274" y="11989"/>
                      <a:pt x="4274" y="11989"/>
                    </a:cubicBezTo>
                    <a:cubicBezTo>
                      <a:pt x="4274" y="11989"/>
                      <a:pt x="4274" y="11989"/>
                      <a:pt x="4274" y="11989"/>
                    </a:cubicBezTo>
                    <a:cubicBezTo>
                      <a:pt x="4158" y="11989"/>
                      <a:pt x="4158" y="11989"/>
                      <a:pt x="4158" y="11989"/>
                    </a:cubicBezTo>
                    <a:cubicBezTo>
                      <a:pt x="4158" y="11989"/>
                      <a:pt x="4158" y="11989"/>
                      <a:pt x="4158" y="11989"/>
                    </a:cubicBezTo>
                    <a:cubicBezTo>
                      <a:pt x="4158" y="11989"/>
                      <a:pt x="4158" y="11989"/>
                      <a:pt x="4158" y="11989"/>
                    </a:cubicBezTo>
                    <a:cubicBezTo>
                      <a:pt x="4158" y="11989"/>
                      <a:pt x="4158" y="11989"/>
                      <a:pt x="4158" y="11989"/>
                    </a:cubicBezTo>
                    <a:cubicBezTo>
                      <a:pt x="3927" y="11989"/>
                      <a:pt x="3927" y="11989"/>
                      <a:pt x="3927" y="11989"/>
                    </a:cubicBezTo>
                    <a:cubicBezTo>
                      <a:pt x="3927" y="11989"/>
                      <a:pt x="3927" y="11989"/>
                      <a:pt x="3927" y="11989"/>
                    </a:cubicBezTo>
                    <a:cubicBezTo>
                      <a:pt x="3927" y="11989"/>
                      <a:pt x="3927" y="11989"/>
                      <a:pt x="3927" y="11989"/>
                    </a:cubicBezTo>
                    <a:cubicBezTo>
                      <a:pt x="3927" y="11890"/>
                      <a:pt x="3927" y="11890"/>
                      <a:pt x="3927" y="11890"/>
                    </a:cubicBezTo>
                    <a:cubicBezTo>
                      <a:pt x="4043" y="11890"/>
                      <a:pt x="4043" y="11890"/>
                      <a:pt x="4043" y="11890"/>
                    </a:cubicBezTo>
                    <a:cubicBezTo>
                      <a:pt x="4043" y="11890"/>
                      <a:pt x="4043" y="11890"/>
                      <a:pt x="4043" y="11890"/>
                    </a:cubicBezTo>
                    <a:cubicBezTo>
                      <a:pt x="4158" y="11890"/>
                      <a:pt x="4158" y="11890"/>
                      <a:pt x="4158" y="11890"/>
                    </a:cubicBezTo>
                    <a:cubicBezTo>
                      <a:pt x="4274" y="11890"/>
                      <a:pt x="4274" y="11890"/>
                      <a:pt x="4274" y="11890"/>
                    </a:cubicBezTo>
                    <a:cubicBezTo>
                      <a:pt x="4274" y="11890"/>
                      <a:pt x="4274" y="11890"/>
                      <a:pt x="4274" y="11890"/>
                    </a:cubicBezTo>
                    <a:cubicBezTo>
                      <a:pt x="4389" y="11791"/>
                      <a:pt x="4389" y="11791"/>
                      <a:pt x="4389" y="11791"/>
                    </a:cubicBezTo>
                    <a:cubicBezTo>
                      <a:pt x="4389" y="11692"/>
                      <a:pt x="4389" y="11692"/>
                      <a:pt x="4389" y="11692"/>
                    </a:cubicBezTo>
                    <a:cubicBezTo>
                      <a:pt x="4389" y="11692"/>
                      <a:pt x="4389" y="11692"/>
                      <a:pt x="4389" y="11692"/>
                    </a:cubicBezTo>
                    <a:cubicBezTo>
                      <a:pt x="4505" y="11593"/>
                      <a:pt x="4505" y="11593"/>
                      <a:pt x="4505" y="11593"/>
                    </a:cubicBezTo>
                    <a:cubicBezTo>
                      <a:pt x="4389" y="11494"/>
                      <a:pt x="4389" y="11494"/>
                      <a:pt x="4389" y="11494"/>
                    </a:cubicBezTo>
                    <a:cubicBezTo>
                      <a:pt x="4389" y="11394"/>
                      <a:pt x="4389" y="11394"/>
                      <a:pt x="4389" y="11394"/>
                    </a:cubicBezTo>
                    <a:cubicBezTo>
                      <a:pt x="4389" y="11394"/>
                      <a:pt x="4389" y="11394"/>
                      <a:pt x="4389" y="11394"/>
                    </a:cubicBezTo>
                    <a:cubicBezTo>
                      <a:pt x="4389" y="11394"/>
                      <a:pt x="4389" y="11394"/>
                      <a:pt x="4389" y="11394"/>
                    </a:cubicBezTo>
                    <a:cubicBezTo>
                      <a:pt x="4274" y="11394"/>
                      <a:pt x="4274" y="11394"/>
                      <a:pt x="4274" y="11394"/>
                    </a:cubicBezTo>
                    <a:cubicBezTo>
                      <a:pt x="4274" y="11394"/>
                      <a:pt x="4274" y="11394"/>
                      <a:pt x="4274" y="11394"/>
                    </a:cubicBezTo>
                    <a:cubicBezTo>
                      <a:pt x="4158" y="11295"/>
                      <a:pt x="4158" y="11295"/>
                      <a:pt x="4158" y="11295"/>
                    </a:cubicBezTo>
                    <a:cubicBezTo>
                      <a:pt x="4158" y="11295"/>
                      <a:pt x="4158" y="11295"/>
                      <a:pt x="4158" y="11295"/>
                    </a:cubicBezTo>
                    <a:cubicBezTo>
                      <a:pt x="4158" y="11295"/>
                      <a:pt x="4158" y="11295"/>
                      <a:pt x="4158" y="11295"/>
                    </a:cubicBezTo>
                    <a:cubicBezTo>
                      <a:pt x="4158" y="11295"/>
                      <a:pt x="4158" y="11295"/>
                      <a:pt x="4158" y="11295"/>
                    </a:cubicBezTo>
                    <a:cubicBezTo>
                      <a:pt x="4274" y="11295"/>
                      <a:pt x="4274" y="11295"/>
                      <a:pt x="4274" y="11295"/>
                    </a:cubicBezTo>
                    <a:cubicBezTo>
                      <a:pt x="4274" y="11295"/>
                      <a:pt x="4274" y="11295"/>
                      <a:pt x="4274" y="11295"/>
                    </a:cubicBezTo>
                    <a:cubicBezTo>
                      <a:pt x="4389" y="11196"/>
                      <a:pt x="4389" y="11196"/>
                      <a:pt x="4389" y="11196"/>
                    </a:cubicBezTo>
                    <a:cubicBezTo>
                      <a:pt x="4389" y="11196"/>
                      <a:pt x="4389" y="11196"/>
                      <a:pt x="4389" y="11196"/>
                    </a:cubicBezTo>
                    <a:cubicBezTo>
                      <a:pt x="4389" y="11097"/>
                      <a:pt x="4389" y="11097"/>
                      <a:pt x="4389" y="11097"/>
                    </a:cubicBezTo>
                    <a:cubicBezTo>
                      <a:pt x="4389" y="11097"/>
                      <a:pt x="4389" y="11097"/>
                      <a:pt x="4389" y="11097"/>
                    </a:cubicBezTo>
                    <a:cubicBezTo>
                      <a:pt x="4389" y="10998"/>
                      <a:pt x="4389" y="10998"/>
                      <a:pt x="4389" y="10998"/>
                    </a:cubicBezTo>
                    <a:cubicBezTo>
                      <a:pt x="4274" y="10998"/>
                      <a:pt x="4274" y="10998"/>
                      <a:pt x="4274" y="10998"/>
                    </a:cubicBezTo>
                    <a:cubicBezTo>
                      <a:pt x="4274" y="10998"/>
                      <a:pt x="4274" y="10998"/>
                      <a:pt x="4274" y="10998"/>
                    </a:cubicBezTo>
                    <a:cubicBezTo>
                      <a:pt x="4274" y="10899"/>
                      <a:pt x="4274" y="10899"/>
                      <a:pt x="4274" y="10899"/>
                    </a:cubicBezTo>
                    <a:cubicBezTo>
                      <a:pt x="4274" y="10899"/>
                      <a:pt x="4274" y="10899"/>
                      <a:pt x="4274" y="10899"/>
                    </a:cubicBezTo>
                    <a:cubicBezTo>
                      <a:pt x="4274" y="10899"/>
                      <a:pt x="4274" y="10899"/>
                      <a:pt x="4274" y="10899"/>
                    </a:cubicBezTo>
                    <a:cubicBezTo>
                      <a:pt x="4274" y="10899"/>
                      <a:pt x="4274" y="10899"/>
                      <a:pt x="4274" y="10899"/>
                    </a:cubicBezTo>
                    <a:cubicBezTo>
                      <a:pt x="4274" y="10800"/>
                      <a:pt x="4274" y="10800"/>
                      <a:pt x="4274" y="10800"/>
                    </a:cubicBezTo>
                    <a:cubicBezTo>
                      <a:pt x="4274" y="10701"/>
                      <a:pt x="4274" y="10701"/>
                      <a:pt x="4274" y="10701"/>
                    </a:cubicBezTo>
                    <a:cubicBezTo>
                      <a:pt x="4274" y="10701"/>
                      <a:pt x="4274" y="10701"/>
                      <a:pt x="4274" y="10701"/>
                    </a:cubicBezTo>
                    <a:cubicBezTo>
                      <a:pt x="4389" y="10800"/>
                      <a:pt x="4389" y="10800"/>
                      <a:pt x="4389" y="10800"/>
                    </a:cubicBezTo>
                    <a:cubicBezTo>
                      <a:pt x="4389" y="10701"/>
                      <a:pt x="4389" y="10701"/>
                      <a:pt x="4389" y="10701"/>
                    </a:cubicBezTo>
                    <a:cubicBezTo>
                      <a:pt x="4274" y="10701"/>
                      <a:pt x="4274" y="10701"/>
                      <a:pt x="4274" y="10701"/>
                    </a:cubicBezTo>
                    <a:cubicBezTo>
                      <a:pt x="4274" y="10701"/>
                      <a:pt x="4274" y="10701"/>
                      <a:pt x="4274" y="10701"/>
                    </a:cubicBezTo>
                    <a:cubicBezTo>
                      <a:pt x="4389" y="10602"/>
                      <a:pt x="4389" y="10602"/>
                      <a:pt x="4389" y="10602"/>
                    </a:cubicBezTo>
                    <a:cubicBezTo>
                      <a:pt x="4389" y="10503"/>
                      <a:pt x="4389" y="10503"/>
                      <a:pt x="4389" y="10503"/>
                    </a:cubicBezTo>
                    <a:cubicBezTo>
                      <a:pt x="4274" y="10503"/>
                      <a:pt x="4274" y="10503"/>
                      <a:pt x="4274" y="10503"/>
                    </a:cubicBezTo>
                    <a:cubicBezTo>
                      <a:pt x="4274" y="10404"/>
                      <a:pt x="4274" y="10404"/>
                      <a:pt x="4274" y="10404"/>
                    </a:cubicBezTo>
                    <a:cubicBezTo>
                      <a:pt x="4274" y="10404"/>
                      <a:pt x="4274" y="10404"/>
                      <a:pt x="4274" y="10404"/>
                    </a:cubicBezTo>
                    <a:cubicBezTo>
                      <a:pt x="4274" y="10305"/>
                      <a:pt x="4274" y="10305"/>
                      <a:pt x="4274" y="10305"/>
                    </a:cubicBezTo>
                    <a:cubicBezTo>
                      <a:pt x="4389" y="10206"/>
                      <a:pt x="4389" y="10206"/>
                      <a:pt x="4389" y="10206"/>
                    </a:cubicBezTo>
                    <a:cubicBezTo>
                      <a:pt x="4274" y="10206"/>
                      <a:pt x="4274" y="10206"/>
                      <a:pt x="4274" y="10206"/>
                    </a:cubicBezTo>
                    <a:cubicBezTo>
                      <a:pt x="4274" y="10206"/>
                      <a:pt x="4274" y="10206"/>
                      <a:pt x="4274" y="10206"/>
                    </a:cubicBezTo>
                    <a:cubicBezTo>
                      <a:pt x="4158" y="10305"/>
                      <a:pt x="4158" y="10305"/>
                      <a:pt x="4158" y="10305"/>
                    </a:cubicBezTo>
                    <a:cubicBezTo>
                      <a:pt x="4158" y="10305"/>
                      <a:pt x="4158" y="10305"/>
                      <a:pt x="4158" y="10305"/>
                    </a:cubicBezTo>
                    <a:cubicBezTo>
                      <a:pt x="4043" y="10305"/>
                      <a:pt x="4043" y="10305"/>
                      <a:pt x="4043" y="10305"/>
                    </a:cubicBezTo>
                    <a:cubicBezTo>
                      <a:pt x="4043" y="10404"/>
                      <a:pt x="4043" y="10404"/>
                      <a:pt x="4043" y="10404"/>
                    </a:cubicBezTo>
                    <a:cubicBezTo>
                      <a:pt x="3927" y="10305"/>
                      <a:pt x="3927" y="10305"/>
                      <a:pt x="3927" y="10305"/>
                    </a:cubicBezTo>
                    <a:cubicBezTo>
                      <a:pt x="4043" y="10305"/>
                      <a:pt x="4043" y="10305"/>
                      <a:pt x="4043" y="10305"/>
                    </a:cubicBezTo>
                    <a:cubicBezTo>
                      <a:pt x="4043" y="10206"/>
                      <a:pt x="4043" y="10206"/>
                      <a:pt x="4043" y="10206"/>
                    </a:cubicBezTo>
                    <a:cubicBezTo>
                      <a:pt x="4158" y="10206"/>
                      <a:pt x="4158" y="10206"/>
                      <a:pt x="4158" y="10206"/>
                    </a:cubicBezTo>
                    <a:cubicBezTo>
                      <a:pt x="4158" y="10206"/>
                      <a:pt x="4158" y="10206"/>
                      <a:pt x="4158" y="10206"/>
                    </a:cubicBezTo>
                    <a:cubicBezTo>
                      <a:pt x="4274" y="10106"/>
                      <a:pt x="4274" y="10106"/>
                      <a:pt x="4274" y="10106"/>
                    </a:cubicBezTo>
                    <a:cubicBezTo>
                      <a:pt x="4274" y="10106"/>
                      <a:pt x="4274" y="10106"/>
                      <a:pt x="4274" y="10106"/>
                    </a:cubicBezTo>
                    <a:cubicBezTo>
                      <a:pt x="4389" y="10106"/>
                      <a:pt x="4389" y="10106"/>
                      <a:pt x="4389" y="10106"/>
                    </a:cubicBezTo>
                    <a:cubicBezTo>
                      <a:pt x="4389" y="10007"/>
                      <a:pt x="4389" y="10007"/>
                      <a:pt x="4389" y="10007"/>
                    </a:cubicBezTo>
                    <a:cubicBezTo>
                      <a:pt x="4389" y="9908"/>
                      <a:pt x="4389" y="9908"/>
                      <a:pt x="4389" y="9908"/>
                    </a:cubicBezTo>
                    <a:cubicBezTo>
                      <a:pt x="4389" y="9908"/>
                      <a:pt x="4389" y="9908"/>
                      <a:pt x="4389" y="9908"/>
                    </a:cubicBezTo>
                    <a:cubicBezTo>
                      <a:pt x="4274" y="9809"/>
                      <a:pt x="4274" y="9809"/>
                      <a:pt x="4274" y="9809"/>
                    </a:cubicBezTo>
                    <a:cubicBezTo>
                      <a:pt x="4274" y="9809"/>
                      <a:pt x="4274" y="9809"/>
                      <a:pt x="4274" y="9809"/>
                    </a:cubicBezTo>
                    <a:cubicBezTo>
                      <a:pt x="4274" y="9809"/>
                      <a:pt x="4274" y="9809"/>
                      <a:pt x="4274" y="9809"/>
                    </a:cubicBezTo>
                    <a:cubicBezTo>
                      <a:pt x="4158" y="9809"/>
                      <a:pt x="4158" y="9809"/>
                      <a:pt x="4158" y="9809"/>
                    </a:cubicBezTo>
                    <a:cubicBezTo>
                      <a:pt x="4158" y="9710"/>
                      <a:pt x="4158" y="9710"/>
                      <a:pt x="4158" y="9710"/>
                    </a:cubicBezTo>
                    <a:cubicBezTo>
                      <a:pt x="4158" y="9611"/>
                      <a:pt x="4158" y="9611"/>
                      <a:pt x="4158" y="9611"/>
                    </a:cubicBezTo>
                    <a:cubicBezTo>
                      <a:pt x="4158" y="9611"/>
                      <a:pt x="4158" y="9611"/>
                      <a:pt x="4158" y="9611"/>
                    </a:cubicBezTo>
                    <a:cubicBezTo>
                      <a:pt x="4158" y="9611"/>
                      <a:pt x="4158" y="9611"/>
                      <a:pt x="4158" y="9611"/>
                    </a:cubicBezTo>
                    <a:cubicBezTo>
                      <a:pt x="4158" y="9512"/>
                      <a:pt x="4158" y="9512"/>
                      <a:pt x="4158" y="9512"/>
                    </a:cubicBezTo>
                    <a:cubicBezTo>
                      <a:pt x="4158" y="9413"/>
                      <a:pt x="4158" y="9413"/>
                      <a:pt x="4158" y="9413"/>
                    </a:cubicBezTo>
                    <a:cubicBezTo>
                      <a:pt x="3927" y="9314"/>
                      <a:pt x="3927" y="9314"/>
                      <a:pt x="3927" y="9314"/>
                    </a:cubicBezTo>
                    <a:cubicBezTo>
                      <a:pt x="3927" y="9314"/>
                      <a:pt x="3927" y="9314"/>
                      <a:pt x="3927" y="9314"/>
                    </a:cubicBezTo>
                    <a:cubicBezTo>
                      <a:pt x="3927" y="9314"/>
                      <a:pt x="3927" y="9314"/>
                      <a:pt x="3927" y="9314"/>
                    </a:cubicBezTo>
                    <a:cubicBezTo>
                      <a:pt x="3812" y="9215"/>
                      <a:pt x="3812" y="9215"/>
                      <a:pt x="3812" y="9215"/>
                    </a:cubicBezTo>
                    <a:cubicBezTo>
                      <a:pt x="3812" y="9215"/>
                      <a:pt x="3812" y="9215"/>
                      <a:pt x="3812" y="9215"/>
                    </a:cubicBezTo>
                    <a:cubicBezTo>
                      <a:pt x="3927" y="9215"/>
                      <a:pt x="3927" y="9215"/>
                      <a:pt x="3927" y="9215"/>
                    </a:cubicBezTo>
                    <a:cubicBezTo>
                      <a:pt x="4043" y="9116"/>
                      <a:pt x="4043" y="9116"/>
                      <a:pt x="4043" y="9116"/>
                    </a:cubicBezTo>
                    <a:cubicBezTo>
                      <a:pt x="4043" y="9116"/>
                      <a:pt x="4043" y="9116"/>
                      <a:pt x="4043" y="9116"/>
                    </a:cubicBezTo>
                    <a:cubicBezTo>
                      <a:pt x="4043" y="9017"/>
                      <a:pt x="4043" y="9017"/>
                      <a:pt x="4043" y="9017"/>
                    </a:cubicBezTo>
                    <a:cubicBezTo>
                      <a:pt x="4043" y="9017"/>
                      <a:pt x="4043" y="9017"/>
                      <a:pt x="4043" y="9017"/>
                    </a:cubicBezTo>
                    <a:cubicBezTo>
                      <a:pt x="3927" y="9017"/>
                      <a:pt x="3927" y="9017"/>
                      <a:pt x="3927" y="9017"/>
                    </a:cubicBezTo>
                    <a:cubicBezTo>
                      <a:pt x="3927" y="9017"/>
                      <a:pt x="3927" y="9017"/>
                      <a:pt x="3927" y="9017"/>
                    </a:cubicBezTo>
                    <a:cubicBezTo>
                      <a:pt x="4043" y="9017"/>
                      <a:pt x="4043" y="9017"/>
                      <a:pt x="4043" y="9017"/>
                    </a:cubicBezTo>
                    <a:cubicBezTo>
                      <a:pt x="4043" y="8917"/>
                      <a:pt x="4043" y="8917"/>
                      <a:pt x="4043" y="8917"/>
                    </a:cubicBezTo>
                    <a:cubicBezTo>
                      <a:pt x="4158" y="8818"/>
                      <a:pt x="4158" y="8818"/>
                      <a:pt x="4158" y="8818"/>
                    </a:cubicBezTo>
                    <a:cubicBezTo>
                      <a:pt x="4158" y="8818"/>
                      <a:pt x="4158" y="8818"/>
                      <a:pt x="4158" y="8818"/>
                    </a:cubicBezTo>
                    <a:cubicBezTo>
                      <a:pt x="4158" y="8818"/>
                      <a:pt x="4158" y="8818"/>
                      <a:pt x="4158" y="8818"/>
                    </a:cubicBezTo>
                    <a:cubicBezTo>
                      <a:pt x="4158" y="8719"/>
                      <a:pt x="4158" y="8719"/>
                      <a:pt x="4158" y="8719"/>
                    </a:cubicBezTo>
                    <a:cubicBezTo>
                      <a:pt x="4158" y="8719"/>
                      <a:pt x="4158" y="8719"/>
                      <a:pt x="4158" y="8719"/>
                    </a:cubicBezTo>
                    <a:cubicBezTo>
                      <a:pt x="4043" y="8719"/>
                      <a:pt x="4043" y="8719"/>
                      <a:pt x="4043" y="8719"/>
                    </a:cubicBezTo>
                    <a:cubicBezTo>
                      <a:pt x="3927" y="8620"/>
                      <a:pt x="3927" y="8620"/>
                      <a:pt x="3927" y="8620"/>
                    </a:cubicBezTo>
                    <a:cubicBezTo>
                      <a:pt x="3812" y="8521"/>
                      <a:pt x="3812" y="8521"/>
                      <a:pt x="3812" y="8521"/>
                    </a:cubicBezTo>
                    <a:cubicBezTo>
                      <a:pt x="3812" y="8521"/>
                      <a:pt x="3812" y="8521"/>
                      <a:pt x="3812" y="8521"/>
                    </a:cubicBezTo>
                    <a:cubicBezTo>
                      <a:pt x="3812" y="8521"/>
                      <a:pt x="3812" y="8521"/>
                      <a:pt x="3812" y="8521"/>
                    </a:cubicBezTo>
                    <a:cubicBezTo>
                      <a:pt x="3812" y="8521"/>
                      <a:pt x="3812" y="8521"/>
                      <a:pt x="3812" y="8521"/>
                    </a:cubicBezTo>
                    <a:cubicBezTo>
                      <a:pt x="3696" y="8521"/>
                      <a:pt x="3696" y="8521"/>
                      <a:pt x="3696" y="8521"/>
                    </a:cubicBezTo>
                    <a:cubicBezTo>
                      <a:pt x="3696" y="8521"/>
                      <a:pt x="3696" y="8521"/>
                      <a:pt x="3696" y="8521"/>
                    </a:cubicBezTo>
                    <a:cubicBezTo>
                      <a:pt x="3696" y="8521"/>
                      <a:pt x="3696" y="8521"/>
                      <a:pt x="3696" y="8521"/>
                    </a:cubicBezTo>
                    <a:cubicBezTo>
                      <a:pt x="3696" y="8422"/>
                      <a:pt x="3696" y="8422"/>
                      <a:pt x="3696" y="8422"/>
                    </a:cubicBezTo>
                    <a:cubicBezTo>
                      <a:pt x="3581" y="8422"/>
                      <a:pt x="3581" y="8422"/>
                      <a:pt x="3581" y="8422"/>
                    </a:cubicBezTo>
                    <a:cubicBezTo>
                      <a:pt x="3581" y="8422"/>
                      <a:pt x="3581" y="8422"/>
                      <a:pt x="3581" y="8422"/>
                    </a:cubicBezTo>
                    <a:cubicBezTo>
                      <a:pt x="3465" y="8323"/>
                      <a:pt x="3465" y="8323"/>
                      <a:pt x="3465" y="8323"/>
                    </a:cubicBezTo>
                    <a:cubicBezTo>
                      <a:pt x="3465" y="8323"/>
                      <a:pt x="3465" y="8323"/>
                      <a:pt x="3465" y="8323"/>
                    </a:cubicBezTo>
                    <a:cubicBezTo>
                      <a:pt x="3465" y="8323"/>
                      <a:pt x="3465" y="8323"/>
                      <a:pt x="3465" y="8323"/>
                    </a:cubicBezTo>
                    <a:cubicBezTo>
                      <a:pt x="3350" y="8323"/>
                      <a:pt x="3350" y="8323"/>
                      <a:pt x="3350" y="8323"/>
                    </a:cubicBezTo>
                    <a:cubicBezTo>
                      <a:pt x="3350" y="8323"/>
                      <a:pt x="3350" y="8323"/>
                      <a:pt x="3350" y="8323"/>
                    </a:cubicBezTo>
                    <a:cubicBezTo>
                      <a:pt x="3350" y="8224"/>
                      <a:pt x="3350" y="8224"/>
                      <a:pt x="3350" y="8224"/>
                    </a:cubicBezTo>
                    <a:cubicBezTo>
                      <a:pt x="3234" y="8224"/>
                      <a:pt x="3234" y="8224"/>
                      <a:pt x="3234" y="8224"/>
                    </a:cubicBezTo>
                    <a:cubicBezTo>
                      <a:pt x="3119" y="8125"/>
                      <a:pt x="3119" y="8125"/>
                      <a:pt x="3119" y="8125"/>
                    </a:cubicBezTo>
                    <a:cubicBezTo>
                      <a:pt x="3119" y="8125"/>
                      <a:pt x="3119" y="8125"/>
                      <a:pt x="3119" y="8125"/>
                    </a:cubicBezTo>
                    <a:cubicBezTo>
                      <a:pt x="3119" y="8125"/>
                      <a:pt x="3119" y="8125"/>
                      <a:pt x="3119" y="8125"/>
                    </a:cubicBezTo>
                    <a:cubicBezTo>
                      <a:pt x="3003" y="8125"/>
                      <a:pt x="3003" y="8125"/>
                      <a:pt x="3003" y="8125"/>
                    </a:cubicBezTo>
                    <a:cubicBezTo>
                      <a:pt x="2888" y="8026"/>
                      <a:pt x="2888" y="8026"/>
                      <a:pt x="2888" y="8026"/>
                    </a:cubicBezTo>
                    <a:cubicBezTo>
                      <a:pt x="2772" y="8026"/>
                      <a:pt x="2772" y="8026"/>
                      <a:pt x="2772" y="8026"/>
                    </a:cubicBezTo>
                    <a:cubicBezTo>
                      <a:pt x="2657" y="7927"/>
                      <a:pt x="2657" y="7927"/>
                      <a:pt x="2657" y="7927"/>
                    </a:cubicBezTo>
                    <a:cubicBezTo>
                      <a:pt x="2541" y="7927"/>
                      <a:pt x="2541" y="7927"/>
                      <a:pt x="2541" y="7927"/>
                    </a:cubicBezTo>
                    <a:cubicBezTo>
                      <a:pt x="2541" y="7927"/>
                      <a:pt x="2541" y="7927"/>
                      <a:pt x="2541" y="7927"/>
                    </a:cubicBezTo>
                    <a:cubicBezTo>
                      <a:pt x="2426" y="7927"/>
                      <a:pt x="2426" y="7927"/>
                      <a:pt x="2426" y="7927"/>
                    </a:cubicBezTo>
                    <a:cubicBezTo>
                      <a:pt x="2310" y="8026"/>
                      <a:pt x="2310" y="8026"/>
                      <a:pt x="2310" y="8026"/>
                    </a:cubicBezTo>
                    <a:cubicBezTo>
                      <a:pt x="2310" y="8125"/>
                      <a:pt x="2310" y="8125"/>
                      <a:pt x="2310" y="8125"/>
                    </a:cubicBezTo>
                    <a:cubicBezTo>
                      <a:pt x="2195" y="8125"/>
                      <a:pt x="2195" y="8125"/>
                      <a:pt x="2195" y="8125"/>
                    </a:cubicBezTo>
                    <a:cubicBezTo>
                      <a:pt x="2195" y="8026"/>
                      <a:pt x="2195" y="8026"/>
                      <a:pt x="2195" y="8026"/>
                    </a:cubicBezTo>
                    <a:cubicBezTo>
                      <a:pt x="2310" y="8026"/>
                      <a:pt x="2310" y="8026"/>
                      <a:pt x="2310" y="8026"/>
                    </a:cubicBezTo>
                    <a:cubicBezTo>
                      <a:pt x="2310" y="7927"/>
                      <a:pt x="2310" y="7927"/>
                      <a:pt x="2310" y="7927"/>
                    </a:cubicBezTo>
                    <a:cubicBezTo>
                      <a:pt x="2195" y="7927"/>
                      <a:pt x="2195" y="7927"/>
                      <a:pt x="2195" y="7927"/>
                    </a:cubicBezTo>
                    <a:cubicBezTo>
                      <a:pt x="2195" y="7927"/>
                      <a:pt x="2195" y="7927"/>
                      <a:pt x="2195" y="7927"/>
                    </a:cubicBezTo>
                    <a:cubicBezTo>
                      <a:pt x="2079" y="7927"/>
                      <a:pt x="2079" y="7927"/>
                      <a:pt x="2079" y="7927"/>
                    </a:cubicBezTo>
                    <a:cubicBezTo>
                      <a:pt x="2079" y="8026"/>
                      <a:pt x="2079" y="8026"/>
                      <a:pt x="2079" y="8026"/>
                    </a:cubicBezTo>
                    <a:cubicBezTo>
                      <a:pt x="1964" y="8026"/>
                      <a:pt x="1964" y="8026"/>
                      <a:pt x="1964" y="8026"/>
                    </a:cubicBezTo>
                    <a:cubicBezTo>
                      <a:pt x="1964" y="8026"/>
                      <a:pt x="1964" y="8026"/>
                      <a:pt x="1964" y="8026"/>
                    </a:cubicBezTo>
                    <a:cubicBezTo>
                      <a:pt x="1848" y="7927"/>
                      <a:pt x="1848" y="7927"/>
                      <a:pt x="1848" y="7927"/>
                    </a:cubicBezTo>
                    <a:cubicBezTo>
                      <a:pt x="1848" y="7927"/>
                      <a:pt x="1848" y="7927"/>
                      <a:pt x="1848" y="7927"/>
                    </a:cubicBezTo>
                    <a:cubicBezTo>
                      <a:pt x="1848" y="7927"/>
                      <a:pt x="1848" y="7927"/>
                      <a:pt x="1848" y="7927"/>
                    </a:cubicBezTo>
                    <a:cubicBezTo>
                      <a:pt x="1733" y="8125"/>
                      <a:pt x="1733" y="8125"/>
                      <a:pt x="1733" y="8125"/>
                    </a:cubicBezTo>
                    <a:cubicBezTo>
                      <a:pt x="1733" y="8125"/>
                      <a:pt x="1733" y="8125"/>
                      <a:pt x="1733" y="8125"/>
                    </a:cubicBezTo>
                    <a:cubicBezTo>
                      <a:pt x="1733" y="8125"/>
                      <a:pt x="1733" y="8125"/>
                      <a:pt x="1733" y="8125"/>
                    </a:cubicBezTo>
                    <a:cubicBezTo>
                      <a:pt x="1617" y="8026"/>
                      <a:pt x="1617" y="8026"/>
                      <a:pt x="1617" y="8026"/>
                    </a:cubicBezTo>
                    <a:cubicBezTo>
                      <a:pt x="1733" y="7927"/>
                      <a:pt x="1733" y="7927"/>
                      <a:pt x="1733" y="7927"/>
                    </a:cubicBezTo>
                    <a:cubicBezTo>
                      <a:pt x="1733" y="7927"/>
                      <a:pt x="1733" y="7927"/>
                      <a:pt x="1733" y="7927"/>
                    </a:cubicBezTo>
                    <a:cubicBezTo>
                      <a:pt x="1733" y="7828"/>
                      <a:pt x="1733" y="7828"/>
                      <a:pt x="1733" y="7828"/>
                    </a:cubicBezTo>
                    <a:cubicBezTo>
                      <a:pt x="1733" y="7828"/>
                      <a:pt x="1733" y="7828"/>
                      <a:pt x="1733" y="7828"/>
                    </a:cubicBezTo>
                    <a:cubicBezTo>
                      <a:pt x="1617" y="7828"/>
                      <a:pt x="1617" y="7828"/>
                      <a:pt x="1617" y="7828"/>
                    </a:cubicBezTo>
                    <a:cubicBezTo>
                      <a:pt x="1617" y="7927"/>
                      <a:pt x="1617" y="7927"/>
                      <a:pt x="1617" y="7927"/>
                    </a:cubicBezTo>
                    <a:cubicBezTo>
                      <a:pt x="1502" y="7927"/>
                      <a:pt x="1502" y="7927"/>
                      <a:pt x="1502" y="7927"/>
                    </a:cubicBezTo>
                    <a:cubicBezTo>
                      <a:pt x="1502" y="7927"/>
                      <a:pt x="1502" y="7927"/>
                      <a:pt x="1502" y="7927"/>
                    </a:cubicBezTo>
                    <a:cubicBezTo>
                      <a:pt x="1502" y="7927"/>
                      <a:pt x="1502" y="7927"/>
                      <a:pt x="1502" y="7927"/>
                    </a:cubicBezTo>
                    <a:cubicBezTo>
                      <a:pt x="1386" y="7927"/>
                      <a:pt x="1386" y="7927"/>
                      <a:pt x="1386" y="7927"/>
                    </a:cubicBezTo>
                    <a:cubicBezTo>
                      <a:pt x="1386" y="7828"/>
                      <a:pt x="1386" y="7828"/>
                      <a:pt x="1386" y="7828"/>
                    </a:cubicBezTo>
                    <a:cubicBezTo>
                      <a:pt x="1386" y="7828"/>
                      <a:pt x="1386" y="7828"/>
                      <a:pt x="1386" y="7828"/>
                    </a:cubicBezTo>
                    <a:cubicBezTo>
                      <a:pt x="1386" y="7728"/>
                      <a:pt x="1386" y="7728"/>
                      <a:pt x="1386" y="7728"/>
                    </a:cubicBezTo>
                    <a:cubicBezTo>
                      <a:pt x="1386" y="7728"/>
                      <a:pt x="1386" y="7728"/>
                      <a:pt x="1386" y="7728"/>
                    </a:cubicBezTo>
                    <a:cubicBezTo>
                      <a:pt x="1271" y="7728"/>
                      <a:pt x="1271" y="7728"/>
                      <a:pt x="1271" y="7728"/>
                    </a:cubicBezTo>
                    <a:cubicBezTo>
                      <a:pt x="1271" y="7828"/>
                      <a:pt x="1271" y="7828"/>
                      <a:pt x="1271" y="7828"/>
                    </a:cubicBezTo>
                    <a:cubicBezTo>
                      <a:pt x="1271" y="7828"/>
                      <a:pt x="1271" y="7828"/>
                      <a:pt x="1271" y="7828"/>
                    </a:cubicBezTo>
                    <a:cubicBezTo>
                      <a:pt x="1155" y="7927"/>
                      <a:pt x="1155" y="7927"/>
                      <a:pt x="1155" y="7927"/>
                    </a:cubicBezTo>
                    <a:cubicBezTo>
                      <a:pt x="1155" y="7927"/>
                      <a:pt x="1155" y="7927"/>
                      <a:pt x="1155" y="7927"/>
                    </a:cubicBezTo>
                    <a:cubicBezTo>
                      <a:pt x="1271" y="8026"/>
                      <a:pt x="1271" y="8026"/>
                      <a:pt x="1271" y="8026"/>
                    </a:cubicBezTo>
                    <a:cubicBezTo>
                      <a:pt x="1271" y="8125"/>
                      <a:pt x="1271" y="8125"/>
                      <a:pt x="1271" y="8125"/>
                    </a:cubicBezTo>
                    <a:cubicBezTo>
                      <a:pt x="1155" y="8125"/>
                      <a:pt x="1155" y="8125"/>
                      <a:pt x="1155" y="8125"/>
                    </a:cubicBezTo>
                    <a:cubicBezTo>
                      <a:pt x="1155" y="8125"/>
                      <a:pt x="1155" y="8125"/>
                      <a:pt x="1155" y="8125"/>
                    </a:cubicBezTo>
                    <a:cubicBezTo>
                      <a:pt x="1040" y="8026"/>
                      <a:pt x="1040" y="8026"/>
                      <a:pt x="1040" y="8026"/>
                    </a:cubicBezTo>
                    <a:cubicBezTo>
                      <a:pt x="924" y="8026"/>
                      <a:pt x="924" y="8026"/>
                      <a:pt x="924" y="8026"/>
                    </a:cubicBezTo>
                    <a:cubicBezTo>
                      <a:pt x="809" y="7927"/>
                      <a:pt x="809" y="7927"/>
                      <a:pt x="809" y="7927"/>
                    </a:cubicBezTo>
                    <a:cubicBezTo>
                      <a:pt x="809" y="7927"/>
                      <a:pt x="809" y="7927"/>
                      <a:pt x="809" y="7927"/>
                    </a:cubicBezTo>
                    <a:cubicBezTo>
                      <a:pt x="693" y="7828"/>
                      <a:pt x="693" y="7828"/>
                      <a:pt x="693" y="7828"/>
                    </a:cubicBezTo>
                    <a:cubicBezTo>
                      <a:pt x="693" y="7828"/>
                      <a:pt x="693" y="7828"/>
                      <a:pt x="693" y="7828"/>
                    </a:cubicBezTo>
                    <a:cubicBezTo>
                      <a:pt x="693" y="7828"/>
                      <a:pt x="693" y="7828"/>
                      <a:pt x="693" y="7828"/>
                    </a:cubicBezTo>
                    <a:cubicBezTo>
                      <a:pt x="578" y="7828"/>
                      <a:pt x="578" y="7828"/>
                      <a:pt x="578" y="7828"/>
                    </a:cubicBezTo>
                    <a:cubicBezTo>
                      <a:pt x="578" y="7629"/>
                      <a:pt x="578" y="7629"/>
                      <a:pt x="578" y="7629"/>
                    </a:cubicBezTo>
                    <a:cubicBezTo>
                      <a:pt x="462" y="7629"/>
                      <a:pt x="462" y="7629"/>
                      <a:pt x="462" y="7629"/>
                    </a:cubicBezTo>
                    <a:cubicBezTo>
                      <a:pt x="462" y="7530"/>
                      <a:pt x="462" y="7530"/>
                      <a:pt x="462" y="7530"/>
                    </a:cubicBezTo>
                    <a:cubicBezTo>
                      <a:pt x="462" y="7431"/>
                      <a:pt x="462" y="7431"/>
                      <a:pt x="462" y="7431"/>
                    </a:cubicBezTo>
                    <a:cubicBezTo>
                      <a:pt x="462" y="7431"/>
                      <a:pt x="462" y="7431"/>
                      <a:pt x="462" y="7431"/>
                    </a:cubicBezTo>
                    <a:cubicBezTo>
                      <a:pt x="578" y="7431"/>
                      <a:pt x="578" y="7431"/>
                      <a:pt x="578" y="7431"/>
                    </a:cubicBezTo>
                    <a:cubicBezTo>
                      <a:pt x="693" y="7332"/>
                      <a:pt x="693" y="7332"/>
                      <a:pt x="693" y="7332"/>
                    </a:cubicBezTo>
                    <a:cubicBezTo>
                      <a:pt x="693" y="7332"/>
                      <a:pt x="693" y="7332"/>
                      <a:pt x="693" y="7332"/>
                    </a:cubicBezTo>
                    <a:cubicBezTo>
                      <a:pt x="924" y="7332"/>
                      <a:pt x="924" y="7332"/>
                      <a:pt x="924" y="7332"/>
                    </a:cubicBezTo>
                    <a:cubicBezTo>
                      <a:pt x="924" y="7332"/>
                      <a:pt x="924" y="7332"/>
                      <a:pt x="924" y="7332"/>
                    </a:cubicBezTo>
                    <a:cubicBezTo>
                      <a:pt x="924" y="7332"/>
                      <a:pt x="924" y="7332"/>
                      <a:pt x="924" y="7332"/>
                    </a:cubicBezTo>
                    <a:cubicBezTo>
                      <a:pt x="1040" y="7233"/>
                      <a:pt x="1040" y="7233"/>
                      <a:pt x="1040" y="7233"/>
                    </a:cubicBezTo>
                    <a:cubicBezTo>
                      <a:pt x="1040" y="7233"/>
                      <a:pt x="1040" y="7233"/>
                      <a:pt x="1040" y="7233"/>
                    </a:cubicBezTo>
                    <a:cubicBezTo>
                      <a:pt x="924" y="7233"/>
                      <a:pt x="924" y="7233"/>
                      <a:pt x="924" y="7233"/>
                    </a:cubicBezTo>
                    <a:cubicBezTo>
                      <a:pt x="809" y="7233"/>
                      <a:pt x="809" y="7233"/>
                      <a:pt x="809" y="7233"/>
                    </a:cubicBezTo>
                    <a:cubicBezTo>
                      <a:pt x="693" y="7233"/>
                      <a:pt x="693" y="7233"/>
                      <a:pt x="693" y="7233"/>
                    </a:cubicBezTo>
                    <a:cubicBezTo>
                      <a:pt x="693" y="7233"/>
                      <a:pt x="693" y="7233"/>
                      <a:pt x="693" y="7233"/>
                    </a:cubicBezTo>
                    <a:cubicBezTo>
                      <a:pt x="578" y="7134"/>
                      <a:pt x="578" y="7134"/>
                      <a:pt x="578" y="7134"/>
                    </a:cubicBezTo>
                    <a:cubicBezTo>
                      <a:pt x="578" y="7035"/>
                      <a:pt x="578" y="7035"/>
                      <a:pt x="578" y="7035"/>
                    </a:cubicBezTo>
                    <a:cubicBezTo>
                      <a:pt x="578" y="6936"/>
                      <a:pt x="578" y="6936"/>
                      <a:pt x="578" y="6936"/>
                    </a:cubicBezTo>
                    <a:cubicBezTo>
                      <a:pt x="693" y="6936"/>
                      <a:pt x="693" y="6936"/>
                      <a:pt x="693" y="6936"/>
                    </a:cubicBezTo>
                    <a:cubicBezTo>
                      <a:pt x="693" y="6837"/>
                      <a:pt x="693" y="6837"/>
                      <a:pt x="693" y="6837"/>
                    </a:cubicBezTo>
                    <a:cubicBezTo>
                      <a:pt x="693" y="6837"/>
                      <a:pt x="693" y="6837"/>
                      <a:pt x="693" y="6837"/>
                    </a:cubicBezTo>
                    <a:cubicBezTo>
                      <a:pt x="693" y="6837"/>
                      <a:pt x="693" y="6837"/>
                      <a:pt x="693" y="6837"/>
                    </a:cubicBezTo>
                    <a:cubicBezTo>
                      <a:pt x="578" y="6837"/>
                      <a:pt x="578" y="6837"/>
                      <a:pt x="578" y="6837"/>
                    </a:cubicBezTo>
                    <a:cubicBezTo>
                      <a:pt x="578" y="6936"/>
                      <a:pt x="578" y="6936"/>
                      <a:pt x="578" y="6936"/>
                    </a:cubicBezTo>
                    <a:cubicBezTo>
                      <a:pt x="462" y="6936"/>
                      <a:pt x="462" y="6936"/>
                      <a:pt x="462" y="6936"/>
                    </a:cubicBezTo>
                    <a:cubicBezTo>
                      <a:pt x="462" y="6936"/>
                      <a:pt x="462" y="6936"/>
                      <a:pt x="462" y="6936"/>
                    </a:cubicBezTo>
                    <a:cubicBezTo>
                      <a:pt x="462" y="7035"/>
                      <a:pt x="462" y="7035"/>
                      <a:pt x="462" y="7035"/>
                    </a:cubicBezTo>
                    <a:cubicBezTo>
                      <a:pt x="347" y="6936"/>
                      <a:pt x="347" y="6936"/>
                      <a:pt x="347" y="6936"/>
                    </a:cubicBezTo>
                    <a:cubicBezTo>
                      <a:pt x="231" y="6936"/>
                      <a:pt x="231" y="6936"/>
                      <a:pt x="231" y="6936"/>
                    </a:cubicBezTo>
                    <a:cubicBezTo>
                      <a:pt x="347" y="6837"/>
                      <a:pt x="347" y="6837"/>
                      <a:pt x="347" y="6837"/>
                    </a:cubicBezTo>
                    <a:cubicBezTo>
                      <a:pt x="347" y="6837"/>
                      <a:pt x="347" y="6837"/>
                      <a:pt x="347" y="6837"/>
                    </a:cubicBezTo>
                    <a:cubicBezTo>
                      <a:pt x="347" y="6837"/>
                      <a:pt x="347" y="6837"/>
                      <a:pt x="347" y="6837"/>
                    </a:cubicBezTo>
                    <a:cubicBezTo>
                      <a:pt x="231" y="6837"/>
                      <a:pt x="231" y="6837"/>
                      <a:pt x="231" y="6837"/>
                    </a:cubicBezTo>
                    <a:cubicBezTo>
                      <a:pt x="231" y="6837"/>
                      <a:pt x="231" y="6837"/>
                      <a:pt x="231" y="6837"/>
                    </a:cubicBezTo>
                    <a:cubicBezTo>
                      <a:pt x="231" y="6738"/>
                      <a:pt x="231" y="6738"/>
                      <a:pt x="231" y="6738"/>
                    </a:cubicBezTo>
                    <a:cubicBezTo>
                      <a:pt x="231" y="6738"/>
                      <a:pt x="231" y="6738"/>
                      <a:pt x="231" y="6738"/>
                    </a:cubicBezTo>
                    <a:cubicBezTo>
                      <a:pt x="231" y="6639"/>
                      <a:pt x="231" y="6639"/>
                      <a:pt x="231" y="6639"/>
                    </a:cubicBezTo>
                    <a:cubicBezTo>
                      <a:pt x="347" y="6639"/>
                      <a:pt x="347" y="6639"/>
                      <a:pt x="347" y="6639"/>
                    </a:cubicBezTo>
                    <a:cubicBezTo>
                      <a:pt x="347" y="6639"/>
                      <a:pt x="347" y="6639"/>
                      <a:pt x="347" y="6639"/>
                    </a:cubicBezTo>
                    <a:cubicBezTo>
                      <a:pt x="462" y="6639"/>
                      <a:pt x="462" y="6639"/>
                      <a:pt x="462" y="6639"/>
                    </a:cubicBezTo>
                    <a:cubicBezTo>
                      <a:pt x="462" y="6639"/>
                      <a:pt x="462" y="6639"/>
                      <a:pt x="462" y="6639"/>
                    </a:cubicBezTo>
                    <a:cubicBezTo>
                      <a:pt x="462" y="6539"/>
                      <a:pt x="462" y="6539"/>
                      <a:pt x="462" y="6539"/>
                    </a:cubicBezTo>
                    <a:cubicBezTo>
                      <a:pt x="693" y="6539"/>
                      <a:pt x="693" y="6539"/>
                      <a:pt x="693" y="6539"/>
                    </a:cubicBezTo>
                    <a:cubicBezTo>
                      <a:pt x="809" y="6539"/>
                      <a:pt x="809" y="6539"/>
                      <a:pt x="809" y="6539"/>
                    </a:cubicBezTo>
                    <a:cubicBezTo>
                      <a:pt x="924" y="6639"/>
                      <a:pt x="924" y="6639"/>
                      <a:pt x="924" y="6639"/>
                    </a:cubicBezTo>
                    <a:cubicBezTo>
                      <a:pt x="1155" y="6639"/>
                      <a:pt x="1155" y="6639"/>
                      <a:pt x="1155" y="6639"/>
                    </a:cubicBezTo>
                    <a:cubicBezTo>
                      <a:pt x="1271" y="6639"/>
                      <a:pt x="1271" y="6639"/>
                      <a:pt x="1271" y="6639"/>
                    </a:cubicBezTo>
                    <a:cubicBezTo>
                      <a:pt x="1386" y="6639"/>
                      <a:pt x="1386" y="6639"/>
                      <a:pt x="1386" y="6639"/>
                    </a:cubicBezTo>
                    <a:cubicBezTo>
                      <a:pt x="1502" y="6738"/>
                      <a:pt x="1502" y="6738"/>
                      <a:pt x="1502" y="6738"/>
                    </a:cubicBezTo>
                    <a:cubicBezTo>
                      <a:pt x="1733" y="6837"/>
                      <a:pt x="1733" y="6837"/>
                      <a:pt x="1733" y="6837"/>
                    </a:cubicBezTo>
                    <a:cubicBezTo>
                      <a:pt x="1733" y="6837"/>
                      <a:pt x="1733" y="6837"/>
                      <a:pt x="1733" y="6837"/>
                    </a:cubicBezTo>
                    <a:cubicBezTo>
                      <a:pt x="1848" y="6837"/>
                      <a:pt x="1848" y="6837"/>
                      <a:pt x="1848" y="6837"/>
                    </a:cubicBezTo>
                    <a:cubicBezTo>
                      <a:pt x="1964" y="6738"/>
                      <a:pt x="1964" y="6738"/>
                      <a:pt x="1964" y="6738"/>
                    </a:cubicBezTo>
                    <a:cubicBezTo>
                      <a:pt x="1848" y="6738"/>
                      <a:pt x="1848" y="6738"/>
                      <a:pt x="1848" y="6738"/>
                    </a:cubicBezTo>
                    <a:cubicBezTo>
                      <a:pt x="1733" y="6738"/>
                      <a:pt x="1733" y="6738"/>
                      <a:pt x="1733" y="6738"/>
                    </a:cubicBezTo>
                    <a:cubicBezTo>
                      <a:pt x="1617" y="6738"/>
                      <a:pt x="1617" y="6738"/>
                      <a:pt x="1617" y="6738"/>
                    </a:cubicBezTo>
                    <a:cubicBezTo>
                      <a:pt x="1502" y="6639"/>
                      <a:pt x="1502" y="6639"/>
                      <a:pt x="1502" y="6639"/>
                    </a:cubicBezTo>
                    <a:cubicBezTo>
                      <a:pt x="1386" y="6639"/>
                      <a:pt x="1386" y="6639"/>
                      <a:pt x="1386" y="6639"/>
                    </a:cubicBezTo>
                    <a:cubicBezTo>
                      <a:pt x="1271" y="6639"/>
                      <a:pt x="1271" y="6639"/>
                      <a:pt x="1271" y="6639"/>
                    </a:cubicBezTo>
                    <a:cubicBezTo>
                      <a:pt x="1155" y="6539"/>
                      <a:pt x="1155" y="6539"/>
                      <a:pt x="1155" y="6539"/>
                    </a:cubicBezTo>
                    <a:cubicBezTo>
                      <a:pt x="1155" y="6539"/>
                      <a:pt x="1155" y="6539"/>
                      <a:pt x="1155" y="6539"/>
                    </a:cubicBezTo>
                    <a:cubicBezTo>
                      <a:pt x="1271" y="6440"/>
                      <a:pt x="1271" y="6440"/>
                      <a:pt x="1271" y="6440"/>
                    </a:cubicBezTo>
                    <a:cubicBezTo>
                      <a:pt x="1502" y="6440"/>
                      <a:pt x="1502" y="6440"/>
                      <a:pt x="1502" y="6440"/>
                    </a:cubicBezTo>
                    <a:cubicBezTo>
                      <a:pt x="1617" y="6440"/>
                      <a:pt x="1617" y="6440"/>
                      <a:pt x="1617" y="6440"/>
                    </a:cubicBezTo>
                    <a:cubicBezTo>
                      <a:pt x="1848" y="6539"/>
                      <a:pt x="1848" y="6539"/>
                      <a:pt x="1848" y="6539"/>
                    </a:cubicBezTo>
                    <a:cubicBezTo>
                      <a:pt x="1848" y="6539"/>
                      <a:pt x="1848" y="6539"/>
                      <a:pt x="1848" y="6539"/>
                    </a:cubicBezTo>
                    <a:cubicBezTo>
                      <a:pt x="1964" y="6639"/>
                      <a:pt x="1964" y="6639"/>
                      <a:pt x="1964" y="6639"/>
                    </a:cubicBezTo>
                    <a:cubicBezTo>
                      <a:pt x="1964" y="6639"/>
                      <a:pt x="1964" y="6639"/>
                      <a:pt x="1964" y="6639"/>
                    </a:cubicBezTo>
                    <a:cubicBezTo>
                      <a:pt x="2079" y="6639"/>
                      <a:pt x="2079" y="6639"/>
                      <a:pt x="2079" y="6639"/>
                    </a:cubicBezTo>
                    <a:cubicBezTo>
                      <a:pt x="2079" y="6639"/>
                      <a:pt x="2079" y="6639"/>
                      <a:pt x="2079" y="6639"/>
                    </a:cubicBezTo>
                    <a:cubicBezTo>
                      <a:pt x="2079" y="6639"/>
                      <a:pt x="2079" y="6639"/>
                      <a:pt x="2079" y="6639"/>
                    </a:cubicBezTo>
                    <a:cubicBezTo>
                      <a:pt x="2079" y="6539"/>
                      <a:pt x="2079" y="6539"/>
                      <a:pt x="2079" y="6539"/>
                    </a:cubicBezTo>
                    <a:cubicBezTo>
                      <a:pt x="2195" y="6440"/>
                      <a:pt x="2195" y="6440"/>
                      <a:pt x="2195" y="6440"/>
                    </a:cubicBezTo>
                    <a:cubicBezTo>
                      <a:pt x="2195" y="6440"/>
                      <a:pt x="2195" y="6440"/>
                      <a:pt x="2195" y="6440"/>
                    </a:cubicBezTo>
                    <a:cubicBezTo>
                      <a:pt x="2195" y="6341"/>
                      <a:pt x="2195" y="6341"/>
                      <a:pt x="2195" y="6341"/>
                    </a:cubicBezTo>
                    <a:cubicBezTo>
                      <a:pt x="2079" y="6341"/>
                      <a:pt x="2079" y="6341"/>
                      <a:pt x="2079" y="6341"/>
                    </a:cubicBezTo>
                    <a:cubicBezTo>
                      <a:pt x="2079" y="6341"/>
                      <a:pt x="2079" y="6341"/>
                      <a:pt x="2079" y="6341"/>
                    </a:cubicBezTo>
                    <a:cubicBezTo>
                      <a:pt x="1964" y="6341"/>
                      <a:pt x="1964" y="6341"/>
                      <a:pt x="1964" y="6341"/>
                    </a:cubicBezTo>
                    <a:cubicBezTo>
                      <a:pt x="2079" y="6242"/>
                      <a:pt x="2079" y="6242"/>
                      <a:pt x="2079" y="6242"/>
                    </a:cubicBezTo>
                    <a:cubicBezTo>
                      <a:pt x="1964" y="6242"/>
                      <a:pt x="1964" y="6242"/>
                      <a:pt x="1964" y="6242"/>
                    </a:cubicBezTo>
                    <a:cubicBezTo>
                      <a:pt x="1848" y="6242"/>
                      <a:pt x="1848" y="6242"/>
                      <a:pt x="1848" y="6242"/>
                    </a:cubicBezTo>
                    <a:cubicBezTo>
                      <a:pt x="1848" y="6341"/>
                      <a:pt x="1848" y="6341"/>
                      <a:pt x="1848" y="6341"/>
                    </a:cubicBezTo>
                    <a:cubicBezTo>
                      <a:pt x="1733" y="6341"/>
                      <a:pt x="1733" y="6341"/>
                      <a:pt x="1733" y="6341"/>
                    </a:cubicBezTo>
                    <a:cubicBezTo>
                      <a:pt x="1502" y="6341"/>
                      <a:pt x="1502" y="6341"/>
                      <a:pt x="1502" y="6341"/>
                    </a:cubicBezTo>
                    <a:cubicBezTo>
                      <a:pt x="1502" y="6242"/>
                      <a:pt x="1502" y="6242"/>
                      <a:pt x="1502" y="6242"/>
                    </a:cubicBezTo>
                    <a:cubicBezTo>
                      <a:pt x="1502" y="6242"/>
                      <a:pt x="1502" y="6242"/>
                      <a:pt x="1502" y="6242"/>
                    </a:cubicBezTo>
                    <a:cubicBezTo>
                      <a:pt x="1502" y="6242"/>
                      <a:pt x="1502" y="6242"/>
                      <a:pt x="1502" y="6242"/>
                    </a:cubicBezTo>
                    <a:cubicBezTo>
                      <a:pt x="1386" y="6143"/>
                      <a:pt x="1386" y="6143"/>
                      <a:pt x="1386" y="6143"/>
                    </a:cubicBezTo>
                    <a:cubicBezTo>
                      <a:pt x="1271" y="6143"/>
                      <a:pt x="1271" y="6143"/>
                      <a:pt x="1271" y="6143"/>
                    </a:cubicBezTo>
                    <a:cubicBezTo>
                      <a:pt x="1271" y="6143"/>
                      <a:pt x="1271" y="6143"/>
                      <a:pt x="1271" y="6143"/>
                    </a:cubicBezTo>
                    <a:cubicBezTo>
                      <a:pt x="1271" y="6143"/>
                      <a:pt x="1271" y="6143"/>
                      <a:pt x="1271" y="6143"/>
                    </a:cubicBezTo>
                    <a:cubicBezTo>
                      <a:pt x="1386" y="6242"/>
                      <a:pt x="1386" y="6242"/>
                      <a:pt x="1386" y="6242"/>
                    </a:cubicBezTo>
                    <a:cubicBezTo>
                      <a:pt x="1386" y="6341"/>
                      <a:pt x="1386" y="6341"/>
                      <a:pt x="1386" y="6341"/>
                    </a:cubicBezTo>
                    <a:cubicBezTo>
                      <a:pt x="1271" y="6341"/>
                      <a:pt x="1271" y="6341"/>
                      <a:pt x="1271" y="6341"/>
                    </a:cubicBezTo>
                    <a:cubicBezTo>
                      <a:pt x="1155" y="6341"/>
                      <a:pt x="1155" y="6341"/>
                      <a:pt x="1155" y="6341"/>
                    </a:cubicBezTo>
                    <a:cubicBezTo>
                      <a:pt x="1040" y="6341"/>
                      <a:pt x="1040" y="6341"/>
                      <a:pt x="1040" y="6341"/>
                    </a:cubicBezTo>
                    <a:cubicBezTo>
                      <a:pt x="924" y="6143"/>
                      <a:pt x="924" y="6143"/>
                      <a:pt x="924" y="6143"/>
                    </a:cubicBezTo>
                    <a:cubicBezTo>
                      <a:pt x="924" y="6143"/>
                      <a:pt x="924" y="6143"/>
                      <a:pt x="924" y="6143"/>
                    </a:cubicBezTo>
                    <a:cubicBezTo>
                      <a:pt x="1040" y="6143"/>
                      <a:pt x="1040" y="6143"/>
                      <a:pt x="1040" y="6143"/>
                    </a:cubicBezTo>
                    <a:cubicBezTo>
                      <a:pt x="1155" y="6044"/>
                      <a:pt x="1155" y="6044"/>
                      <a:pt x="1155" y="6044"/>
                    </a:cubicBezTo>
                    <a:cubicBezTo>
                      <a:pt x="1155" y="6044"/>
                      <a:pt x="1155" y="6044"/>
                      <a:pt x="1155" y="6044"/>
                    </a:cubicBezTo>
                    <a:cubicBezTo>
                      <a:pt x="1155" y="6044"/>
                      <a:pt x="1155" y="6044"/>
                      <a:pt x="1155" y="6044"/>
                    </a:cubicBezTo>
                    <a:cubicBezTo>
                      <a:pt x="1040" y="6044"/>
                      <a:pt x="1040" y="6044"/>
                      <a:pt x="1040" y="6044"/>
                    </a:cubicBezTo>
                    <a:cubicBezTo>
                      <a:pt x="924" y="6143"/>
                      <a:pt x="924" y="6143"/>
                      <a:pt x="924" y="6143"/>
                    </a:cubicBezTo>
                    <a:cubicBezTo>
                      <a:pt x="809" y="6044"/>
                      <a:pt x="809" y="6044"/>
                      <a:pt x="809" y="6044"/>
                    </a:cubicBezTo>
                    <a:cubicBezTo>
                      <a:pt x="809" y="6044"/>
                      <a:pt x="809" y="6044"/>
                      <a:pt x="809" y="6044"/>
                    </a:cubicBezTo>
                    <a:cubicBezTo>
                      <a:pt x="809" y="5945"/>
                      <a:pt x="809" y="5945"/>
                      <a:pt x="809" y="5945"/>
                    </a:cubicBezTo>
                    <a:cubicBezTo>
                      <a:pt x="924" y="5945"/>
                      <a:pt x="924" y="5945"/>
                      <a:pt x="924" y="5945"/>
                    </a:cubicBezTo>
                    <a:cubicBezTo>
                      <a:pt x="1040" y="5945"/>
                      <a:pt x="1040" y="5945"/>
                      <a:pt x="1040" y="5945"/>
                    </a:cubicBezTo>
                    <a:cubicBezTo>
                      <a:pt x="1155" y="5846"/>
                      <a:pt x="1155" y="5846"/>
                      <a:pt x="1155" y="5846"/>
                    </a:cubicBezTo>
                    <a:cubicBezTo>
                      <a:pt x="1040" y="5846"/>
                      <a:pt x="1040" y="5846"/>
                      <a:pt x="1040" y="5846"/>
                    </a:cubicBezTo>
                    <a:cubicBezTo>
                      <a:pt x="1040" y="5747"/>
                      <a:pt x="1040" y="5747"/>
                      <a:pt x="1040" y="5747"/>
                    </a:cubicBezTo>
                    <a:cubicBezTo>
                      <a:pt x="1040" y="5846"/>
                      <a:pt x="1040" y="5846"/>
                      <a:pt x="1040" y="5846"/>
                    </a:cubicBezTo>
                    <a:cubicBezTo>
                      <a:pt x="924" y="5846"/>
                      <a:pt x="924" y="5846"/>
                      <a:pt x="924" y="5846"/>
                    </a:cubicBezTo>
                    <a:cubicBezTo>
                      <a:pt x="809" y="5846"/>
                      <a:pt x="809" y="5846"/>
                      <a:pt x="809" y="5846"/>
                    </a:cubicBezTo>
                    <a:cubicBezTo>
                      <a:pt x="693" y="5945"/>
                      <a:pt x="693" y="5945"/>
                      <a:pt x="693" y="5945"/>
                    </a:cubicBezTo>
                    <a:cubicBezTo>
                      <a:pt x="693" y="5945"/>
                      <a:pt x="693" y="5945"/>
                      <a:pt x="693" y="5945"/>
                    </a:cubicBezTo>
                    <a:cubicBezTo>
                      <a:pt x="578" y="5846"/>
                      <a:pt x="578" y="5846"/>
                      <a:pt x="578" y="5846"/>
                    </a:cubicBezTo>
                    <a:cubicBezTo>
                      <a:pt x="693" y="5846"/>
                      <a:pt x="693" y="5846"/>
                      <a:pt x="693" y="5846"/>
                    </a:cubicBezTo>
                    <a:cubicBezTo>
                      <a:pt x="693" y="5747"/>
                      <a:pt x="693" y="5747"/>
                      <a:pt x="693" y="5747"/>
                    </a:cubicBezTo>
                    <a:cubicBezTo>
                      <a:pt x="693" y="5747"/>
                      <a:pt x="693" y="5747"/>
                      <a:pt x="693" y="5747"/>
                    </a:cubicBezTo>
                    <a:cubicBezTo>
                      <a:pt x="693" y="5747"/>
                      <a:pt x="693" y="5747"/>
                      <a:pt x="693" y="5747"/>
                    </a:cubicBezTo>
                    <a:cubicBezTo>
                      <a:pt x="693" y="5648"/>
                      <a:pt x="693" y="5648"/>
                      <a:pt x="693" y="5648"/>
                    </a:cubicBezTo>
                    <a:cubicBezTo>
                      <a:pt x="578" y="5648"/>
                      <a:pt x="578" y="5648"/>
                      <a:pt x="578" y="5648"/>
                    </a:cubicBezTo>
                    <a:cubicBezTo>
                      <a:pt x="578" y="5648"/>
                      <a:pt x="578" y="5648"/>
                      <a:pt x="578" y="5648"/>
                    </a:cubicBezTo>
                    <a:cubicBezTo>
                      <a:pt x="462" y="5450"/>
                      <a:pt x="462" y="5450"/>
                      <a:pt x="462" y="5450"/>
                    </a:cubicBezTo>
                    <a:cubicBezTo>
                      <a:pt x="347" y="5450"/>
                      <a:pt x="347" y="5450"/>
                      <a:pt x="347" y="5450"/>
                    </a:cubicBezTo>
                    <a:cubicBezTo>
                      <a:pt x="347" y="5450"/>
                      <a:pt x="347" y="5450"/>
                      <a:pt x="347" y="5450"/>
                    </a:cubicBezTo>
                    <a:cubicBezTo>
                      <a:pt x="231" y="5350"/>
                      <a:pt x="231" y="5350"/>
                      <a:pt x="231" y="5350"/>
                    </a:cubicBezTo>
                    <a:cubicBezTo>
                      <a:pt x="347" y="5350"/>
                      <a:pt x="347" y="5350"/>
                      <a:pt x="347" y="5350"/>
                    </a:cubicBezTo>
                    <a:cubicBezTo>
                      <a:pt x="462" y="5350"/>
                      <a:pt x="462" y="5350"/>
                      <a:pt x="462" y="5350"/>
                    </a:cubicBezTo>
                    <a:cubicBezTo>
                      <a:pt x="462" y="5251"/>
                      <a:pt x="462" y="5251"/>
                      <a:pt x="462" y="5251"/>
                    </a:cubicBezTo>
                    <a:cubicBezTo>
                      <a:pt x="462" y="5251"/>
                      <a:pt x="462" y="5251"/>
                      <a:pt x="462" y="5251"/>
                    </a:cubicBezTo>
                    <a:cubicBezTo>
                      <a:pt x="578" y="5251"/>
                      <a:pt x="578" y="5251"/>
                      <a:pt x="578" y="5251"/>
                    </a:cubicBezTo>
                    <a:cubicBezTo>
                      <a:pt x="578" y="5251"/>
                      <a:pt x="578" y="5251"/>
                      <a:pt x="578" y="5251"/>
                    </a:cubicBezTo>
                    <a:cubicBezTo>
                      <a:pt x="578" y="5251"/>
                      <a:pt x="578" y="5251"/>
                      <a:pt x="578" y="5251"/>
                    </a:cubicBezTo>
                    <a:cubicBezTo>
                      <a:pt x="462" y="5152"/>
                      <a:pt x="462" y="5152"/>
                      <a:pt x="462" y="5152"/>
                    </a:cubicBezTo>
                    <a:cubicBezTo>
                      <a:pt x="462" y="5152"/>
                      <a:pt x="462" y="5152"/>
                      <a:pt x="462" y="5152"/>
                    </a:cubicBezTo>
                    <a:cubicBezTo>
                      <a:pt x="347" y="5152"/>
                      <a:pt x="347" y="5152"/>
                      <a:pt x="347" y="5152"/>
                    </a:cubicBezTo>
                    <a:cubicBezTo>
                      <a:pt x="462" y="5152"/>
                      <a:pt x="462" y="5152"/>
                      <a:pt x="462" y="5152"/>
                    </a:cubicBezTo>
                    <a:cubicBezTo>
                      <a:pt x="462" y="5152"/>
                      <a:pt x="462" y="5152"/>
                      <a:pt x="462" y="5152"/>
                    </a:cubicBezTo>
                    <a:cubicBezTo>
                      <a:pt x="693" y="5053"/>
                      <a:pt x="693" y="5053"/>
                      <a:pt x="693" y="5053"/>
                    </a:cubicBezTo>
                    <a:cubicBezTo>
                      <a:pt x="693" y="5053"/>
                      <a:pt x="693" y="5053"/>
                      <a:pt x="693" y="5053"/>
                    </a:cubicBezTo>
                    <a:cubicBezTo>
                      <a:pt x="693" y="4954"/>
                      <a:pt x="693" y="4954"/>
                      <a:pt x="693" y="4954"/>
                    </a:cubicBezTo>
                    <a:cubicBezTo>
                      <a:pt x="809" y="4954"/>
                      <a:pt x="809" y="4954"/>
                      <a:pt x="809" y="4954"/>
                    </a:cubicBezTo>
                    <a:cubicBezTo>
                      <a:pt x="809" y="4954"/>
                      <a:pt x="809" y="4954"/>
                      <a:pt x="809" y="4954"/>
                    </a:cubicBezTo>
                    <a:cubicBezTo>
                      <a:pt x="924" y="4954"/>
                      <a:pt x="924" y="4954"/>
                      <a:pt x="924" y="4954"/>
                    </a:cubicBezTo>
                    <a:cubicBezTo>
                      <a:pt x="924" y="4954"/>
                      <a:pt x="924" y="4954"/>
                      <a:pt x="924" y="4954"/>
                    </a:cubicBezTo>
                    <a:cubicBezTo>
                      <a:pt x="1040" y="4954"/>
                      <a:pt x="1040" y="4954"/>
                      <a:pt x="1040" y="4954"/>
                    </a:cubicBezTo>
                    <a:cubicBezTo>
                      <a:pt x="1040" y="4954"/>
                      <a:pt x="1040" y="4954"/>
                      <a:pt x="1040" y="4954"/>
                    </a:cubicBezTo>
                    <a:cubicBezTo>
                      <a:pt x="1155" y="4954"/>
                      <a:pt x="1155" y="4954"/>
                      <a:pt x="1155" y="4954"/>
                    </a:cubicBezTo>
                    <a:cubicBezTo>
                      <a:pt x="1155" y="4954"/>
                      <a:pt x="1155" y="4954"/>
                      <a:pt x="1155" y="4954"/>
                    </a:cubicBezTo>
                    <a:cubicBezTo>
                      <a:pt x="1155" y="4954"/>
                      <a:pt x="1155" y="4954"/>
                      <a:pt x="1155" y="4954"/>
                    </a:cubicBezTo>
                    <a:cubicBezTo>
                      <a:pt x="1271" y="4954"/>
                      <a:pt x="1271" y="4954"/>
                      <a:pt x="1271" y="4954"/>
                    </a:cubicBezTo>
                    <a:cubicBezTo>
                      <a:pt x="1271" y="4954"/>
                      <a:pt x="1271" y="4954"/>
                      <a:pt x="1271" y="4954"/>
                    </a:cubicBezTo>
                    <a:cubicBezTo>
                      <a:pt x="1271" y="4954"/>
                      <a:pt x="1271" y="4954"/>
                      <a:pt x="1271" y="4954"/>
                    </a:cubicBezTo>
                    <a:cubicBezTo>
                      <a:pt x="1386" y="4855"/>
                      <a:pt x="1386" y="4855"/>
                      <a:pt x="1386" y="4855"/>
                    </a:cubicBezTo>
                    <a:cubicBezTo>
                      <a:pt x="1502" y="4855"/>
                      <a:pt x="1502" y="4855"/>
                      <a:pt x="1502" y="4855"/>
                    </a:cubicBezTo>
                    <a:cubicBezTo>
                      <a:pt x="1502" y="4855"/>
                      <a:pt x="1502" y="4855"/>
                      <a:pt x="1502" y="4855"/>
                    </a:cubicBezTo>
                    <a:cubicBezTo>
                      <a:pt x="1502" y="4855"/>
                      <a:pt x="1502" y="4855"/>
                      <a:pt x="1502" y="4855"/>
                    </a:cubicBezTo>
                    <a:cubicBezTo>
                      <a:pt x="1617" y="4855"/>
                      <a:pt x="1617" y="4855"/>
                      <a:pt x="1617" y="4855"/>
                    </a:cubicBezTo>
                    <a:cubicBezTo>
                      <a:pt x="1617" y="4855"/>
                      <a:pt x="1617" y="4855"/>
                      <a:pt x="1617" y="4855"/>
                    </a:cubicBezTo>
                    <a:cubicBezTo>
                      <a:pt x="2079" y="4756"/>
                      <a:pt x="2079" y="4756"/>
                      <a:pt x="2079" y="4756"/>
                    </a:cubicBezTo>
                    <a:cubicBezTo>
                      <a:pt x="2079" y="4756"/>
                      <a:pt x="2079" y="4756"/>
                      <a:pt x="2079" y="4756"/>
                    </a:cubicBezTo>
                    <a:cubicBezTo>
                      <a:pt x="2195" y="4855"/>
                      <a:pt x="2195" y="4855"/>
                      <a:pt x="2195" y="4855"/>
                    </a:cubicBezTo>
                    <a:cubicBezTo>
                      <a:pt x="2195" y="4756"/>
                      <a:pt x="2195" y="4756"/>
                      <a:pt x="2195" y="4756"/>
                    </a:cubicBezTo>
                    <a:cubicBezTo>
                      <a:pt x="2079" y="4756"/>
                      <a:pt x="2079" y="4756"/>
                      <a:pt x="2079" y="4756"/>
                    </a:cubicBezTo>
                    <a:cubicBezTo>
                      <a:pt x="2195" y="4657"/>
                      <a:pt x="2195" y="4657"/>
                      <a:pt x="2195" y="4657"/>
                    </a:cubicBezTo>
                    <a:cubicBezTo>
                      <a:pt x="2310" y="4657"/>
                      <a:pt x="2310" y="4657"/>
                      <a:pt x="2310" y="4657"/>
                    </a:cubicBezTo>
                    <a:cubicBezTo>
                      <a:pt x="2426" y="4657"/>
                      <a:pt x="2426" y="4657"/>
                      <a:pt x="2426" y="4657"/>
                    </a:cubicBezTo>
                    <a:cubicBezTo>
                      <a:pt x="2541" y="4657"/>
                      <a:pt x="2541" y="4657"/>
                      <a:pt x="2541" y="4657"/>
                    </a:cubicBezTo>
                    <a:cubicBezTo>
                      <a:pt x="2657" y="4657"/>
                      <a:pt x="2657" y="4657"/>
                      <a:pt x="2657" y="4657"/>
                    </a:cubicBezTo>
                    <a:cubicBezTo>
                      <a:pt x="2657" y="4657"/>
                      <a:pt x="2657" y="4657"/>
                      <a:pt x="2657" y="4657"/>
                    </a:cubicBezTo>
                    <a:cubicBezTo>
                      <a:pt x="2772" y="4657"/>
                      <a:pt x="2772" y="4657"/>
                      <a:pt x="2772" y="4657"/>
                    </a:cubicBezTo>
                    <a:cubicBezTo>
                      <a:pt x="2888" y="4657"/>
                      <a:pt x="2888" y="4657"/>
                      <a:pt x="2888" y="4657"/>
                    </a:cubicBezTo>
                    <a:cubicBezTo>
                      <a:pt x="3003" y="4657"/>
                      <a:pt x="3003" y="4657"/>
                      <a:pt x="3003" y="4657"/>
                    </a:cubicBezTo>
                    <a:cubicBezTo>
                      <a:pt x="3119" y="4657"/>
                      <a:pt x="3119" y="4657"/>
                      <a:pt x="3119" y="4657"/>
                    </a:cubicBezTo>
                    <a:cubicBezTo>
                      <a:pt x="3119" y="4657"/>
                      <a:pt x="3119" y="4657"/>
                      <a:pt x="3119" y="4657"/>
                    </a:cubicBezTo>
                    <a:cubicBezTo>
                      <a:pt x="3234" y="4756"/>
                      <a:pt x="3234" y="4756"/>
                      <a:pt x="3234" y="4756"/>
                    </a:cubicBezTo>
                    <a:cubicBezTo>
                      <a:pt x="3350" y="4756"/>
                      <a:pt x="3350" y="4756"/>
                      <a:pt x="3350" y="4756"/>
                    </a:cubicBezTo>
                    <a:cubicBezTo>
                      <a:pt x="3350" y="4756"/>
                      <a:pt x="3350" y="4756"/>
                      <a:pt x="3350" y="4756"/>
                    </a:cubicBezTo>
                    <a:cubicBezTo>
                      <a:pt x="3465" y="4756"/>
                      <a:pt x="3465" y="4756"/>
                      <a:pt x="3465" y="4756"/>
                    </a:cubicBezTo>
                    <a:cubicBezTo>
                      <a:pt x="3465" y="4756"/>
                      <a:pt x="3465" y="4756"/>
                      <a:pt x="3465" y="4756"/>
                    </a:cubicBezTo>
                    <a:cubicBezTo>
                      <a:pt x="3581" y="4657"/>
                      <a:pt x="3581" y="4657"/>
                      <a:pt x="3581" y="4657"/>
                    </a:cubicBezTo>
                    <a:cubicBezTo>
                      <a:pt x="3581" y="4558"/>
                      <a:pt x="3581" y="4558"/>
                      <a:pt x="3581" y="4558"/>
                    </a:cubicBezTo>
                    <a:cubicBezTo>
                      <a:pt x="3696" y="4459"/>
                      <a:pt x="3696" y="4459"/>
                      <a:pt x="3696" y="4459"/>
                    </a:cubicBezTo>
                    <a:cubicBezTo>
                      <a:pt x="3812" y="4459"/>
                      <a:pt x="3812" y="4459"/>
                      <a:pt x="3812" y="4459"/>
                    </a:cubicBezTo>
                    <a:cubicBezTo>
                      <a:pt x="3812" y="4360"/>
                      <a:pt x="3812" y="4360"/>
                      <a:pt x="3812" y="4360"/>
                    </a:cubicBezTo>
                    <a:cubicBezTo>
                      <a:pt x="3927" y="4261"/>
                      <a:pt x="3927" y="4261"/>
                      <a:pt x="3927" y="4261"/>
                    </a:cubicBezTo>
                    <a:cubicBezTo>
                      <a:pt x="4043" y="4261"/>
                      <a:pt x="4043" y="4261"/>
                      <a:pt x="4043" y="4261"/>
                    </a:cubicBezTo>
                    <a:cubicBezTo>
                      <a:pt x="4043" y="4161"/>
                      <a:pt x="4043" y="4161"/>
                      <a:pt x="4043" y="4161"/>
                    </a:cubicBezTo>
                    <a:cubicBezTo>
                      <a:pt x="3927" y="4161"/>
                      <a:pt x="3927" y="4161"/>
                      <a:pt x="3927" y="4161"/>
                    </a:cubicBezTo>
                    <a:cubicBezTo>
                      <a:pt x="3927" y="4062"/>
                      <a:pt x="3927" y="4062"/>
                      <a:pt x="3927" y="4062"/>
                    </a:cubicBezTo>
                    <a:cubicBezTo>
                      <a:pt x="4043" y="4062"/>
                      <a:pt x="4043" y="4062"/>
                      <a:pt x="4043" y="4062"/>
                    </a:cubicBezTo>
                    <a:cubicBezTo>
                      <a:pt x="4158" y="3963"/>
                      <a:pt x="4158" y="3963"/>
                      <a:pt x="4158" y="3963"/>
                    </a:cubicBezTo>
                    <a:cubicBezTo>
                      <a:pt x="4274" y="4062"/>
                      <a:pt x="4274" y="4062"/>
                      <a:pt x="4274" y="4062"/>
                    </a:cubicBezTo>
                    <a:cubicBezTo>
                      <a:pt x="4389" y="3963"/>
                      <a:pt x="4389" y="3963"/>
                      <a:pt x="4389" y="3963"/>
                    </a:cubicBezTo>
                    <a:cubicBezTo>
                      <a:pt x="4389" y="3864"/>
                      <a:pt x="4389" y="3864"/>
                      <a:pt x="4389" y="3864"/>
                    </a:cubicBezTo>
                    <a:cubicBezTo>
                      <a:pt x="4389" y="3864"/>
                      <a:pt x="4389" y="3864"/>
                      <a:pt x="4389" y="3864"/>
                    </a:cubicBezTo>
                    <a:cubicBezTo>
                      <a:pt x="4274" y="3864"/>
                      <a:pt x="4274" y="3864"/>
                      <a:pt x="4274" y="3864"/>
                    </a:cubicBezTo>
                    <a:cubicBezTo>
                      <a:pt x="4158" y="3864"/>
                      <a:pt x="4158" y="3864"/>
                      <a:pt x="4158" y="3864"/>
                    </a:cubicBezTo>
                    <a:cubicBezTo>
                      <a:pt x="4158" y="3765"/>
                      <a:pt x="4158" y="3765"/>
                      <a:pt x="4158" y="3765"/>
                    </a:cubicBezTo>
                    <a:cubicBezTo>
                      <a:pt x="4158" y="3765"/>
                      <a:pt x="4158" y="3765"/>
                      <a:pt x="4158" y="3765"/>
                    </a:cubicBezTo>
                    <a:cubicBezTo>
                      <a:pt x="4274" y="3765"/>
                      <a:pt x="4274" y="3765"/>
                      <a:pt x="4274" y="3765"/>
                    </a:cubicBezTo>
                    <a:cubicBezTo>
                      <a:pt x="4389" y="3765"/>
                      <a:pt x="4389" y="3765"/>
                      <a:pt x="4389" y="3765"/>
                    </a:cubicBezTo>
                    <a:cubicBezTo>
                      <a:pt x="4505" y="3666"/>
                      <a:pt x="4505" y="3666"/>
                      <a:pt x="4505" y="3666"/>
                    </a:cubicBezTo>
                    <a:cubicBezTo>
                      <a:pt x="4620" y="3666"/>
                      <a:pt x="4620" y="3666"/>
                      <a:pt x="4620" y="3666"/>
                    </a:cubicBezTo>
                    <a:cubicBezTo>
                      <a:pt x="4620" y="3666"/>
                      <a:pt x="4620" y="3666"/>
                      <a:pt x="4620" y="3666"/>
                    </a:cubicBezTo>
                    <a:cubicBezTo>
                      <a:pt x="4620" y="3567"/>
                      <a:pt x="4620" y="3567"/>
                      <a:pt x="4620" y="3567"/>
                    </a:cubicBezTo>
                    <a:cubicBezTo>
                      <a:pt x="4620" y="3567"/>
                      <a:pt x="4620" y="3567"/>
                      <a:pt x="4620" y="3567"/>
                    </a:cubicBezTo>
                    <a:cubicBezTo>
                      <a:pt x="4620" y="3567"/>
                      <a:pt x="4620" y="3567"/>
                      <a:pt x="4620" y="3567"/>
                    </a:cubicBezTo>
                    <a:cubicBezTo>
                      <a:pt x="4505" y="3567"/>
                      <a:pt x="4505" y="3567"/>
                      <a:pt x="4505" y="3567"/>
                    </a:cubicBezTo>
                    <a:cubicBezTo>
                      <a:pt x="4505" y="3666"/>
                      <a:pt x="4505" y="3666"/>
                      <a:pt x="4505" y="3666"/>
                    </a:cubicBezTo>
                    <a:cubicBezTo>
                      <a:pt x="4505" y="3666"/>
                      <a:pt x="4505" y="3666"/>
                      <a:pt x="4505" y="3666"/>
                    </a:cubicBezTo>
                    <a:cubicBezTo>
                      <a:pt x="4274" y="3666"/>
                      <a:pt x="4274" y="3666"/>
                      <a:pt x="4274" y="3666"/>
                    </a:cubicBezTo>
                    <a:cubicBezTo>
                      <a:pt x="4158" y="3666"/>
                      <a:pt x="4158" y="3666"/>
                      <a:pt x="4158" y="3666"/>
                    </a:cubicBezTo>
                    <a:cubicBezTo>
                      <a:pt x="4158" y="3666"/>
                      <a:pt x="4158" y="3666"/>
                      <a:pt x="4158" y="3666"/>
                    </a:cubicBezTo>
                    <a:cubicBezTo>
                      <a:pt x="4043" y="3765"/>
                      <a:pt x="4043" y="3765"/>
                      <a:pt x="4043" y="3765"/>
                    </a:cubicBezTo>
                    <a:cubicBezTo>
                      <a:pt x="4043" y="3765"/>
                      <a:pt x="4043" y="3765"/>
                      <a:pt x="4043" y="3765"/>
                    </a:cubicBezTo>
                    <a:cubicBezTo>
                      <a:pt x="3927" y="3666"/>
                      <a:pt x="3927" y="3666"/>
                      <a:pt x="3927" y="3666"/>
                    </a:cubicBezTo>
                    <a:cubicBezTo>
                      <a:pt x="3812" y="3666"/>
                      <a:pt x="3812" y="3666"/>
                      <a:pt x="3812" y="3666"/>
                    </a:cubicBezTo>
                    <a:cubicBezTo>
                      <a:pt x="3812" y="3666"/>
                      <a:pt x="3812" y="3666"/>
                      <a:pt x="3812" y="3666"/>
                    </a:cubicBezTo>
                    <a:cubicBezTo>
                      <a:pt x="3812" y="3666"/>
                      <a:pt x="3812" y="3666"/>
                      <a:pt x="3812" y="3666"/>
                    </a:cubicBezTo>
                    <a:cubicBezTo>
                      <a:pt x="3696" y="3666"/>
                      <a:pt x="3696" y="3666"/>
                      <a:pt x="3696" y="3666"/>
                    </a:cubicBezTo>
                    <a:cubicBezTo>
                      <a:pt x="3696" y="3666"/>
                      <a:pt x="3696" y="3666"/>
                      <a:pt x="3696" y="3666"/>
                    </a:cubicBezTo>
                    <a:cubicBezTo>
                      <a:pt x="3581" y="3666"/>
                      <a:pt x="3581" y="3666"/>
                      <a:pt x="3581" y="3666"/>
                    </a:cubicBezTo>
                    <a:cubicBezTo>
                      <a:pt x="3581" y="3666"/>
                      <a:pt x="3581" y="3666"/>
                      <a:pt x="3581" y="3666"/>
                    </a:cubicBezTo>
                    <a:cubicBezTo>
                      <a:pt x="3581" y="3567"/>
                      <a:pt x="3581" y="3567"/>
                      <a:pt x="3581" y="3567"/>
                    </a:cubicBezTo>
                    <a:cubicBezTo>
                      <a:pt x="3581" y="3567"/>
                      <a:pt x="3581" y="3567"/>
                      <a:pt x="3581" y="3567"/>
                    </a:cubicBezTo>
                    <a:cubicBezTo>
                      <a:pt x="3581" y="3567"/>
                      <a:pt x="3581" y="3567"/>
                      <a:pt x="3581" y="3567"/>
                    </a:cubicBezTo>
                    <a:cubicBezTo>
                      <a:pt x="3465" y="3468"/>
                      <a:pt x="3465" y="3468"/>
                      <a:pt x="3465" y="3468"/>
                    </a:cubicBezTo>
                    <a:cubicBezTo>
                      <a:pt x="3581" y="3468"/>
                      <a:pt x="3581" y="3468"/>
                      <a:pt x="3581" y="3468"/>
                    </a:cubicBezTo>
                    <a:cubicBezTo>
                      <a:pt x="3581" y="3369"/>
                      <a:pt x="3581" y="3369"/>
                      <a:pt x="3581" y="3369"/>
                    </a:cubicBezTo>
                    <a:cubicBezTo>
                      <a:pt x="3696" y="3369"/>
                      <a:pt x="3696" y="3369"/>
                      <a:pt x="3696" y="3369"/>
                    </a:cubicBezTo>
                    <a:cubicBezTo>
                      <a:pt x="3696" y="3270"/>
                      <a:pt x="3696" y="3270"/>
                      <a:pt x="3696" y="3270"/>
                    </a:cubicBezTo>
                    <a:cubicBezTo>
                      <a:pt x="3696" y="3270"/>
                      <a:pt x="3696" y="3270"/>
                      <a:pt x="3696" y="3270"/>
                    </a:cubicBezTo>
                    <a:cubicBezTo>
                      <a:pt x="3812" y="3270"/>
                      <a:pt x="3812" y="3270"/>
                      <a:pt x="3812" y="3270"/>
                    </a:cubicBezTo>
                    <a:cubicBezTo>
                      <a:pt x="3696" y="3270"/>
                      <a:pt x="3696" y="3270"/>
                      <a:pt x="3696" y="3270"/>
                    </a:cubicBezTo>
                    <a:cubicBezTo>
                      <a:pt x="3696" y="3171"/>
                      <a:pt x="3696" y="3171"/>
                      <a:pt x="3696" y="3171"/>
                    </a:cubicBezTo>
                    <a:cubicBezTo>
                      <a:pt x="3696" y="3171"/>
                      <a:pt x="3696" y="3171"/>
                      <a:pt x="3696" y="3171"/>
                    </a:cubicBezTo>
                    <a:cubicBezTo>
                      <a:pt x="3812" y="3171"/>
                      <a:pt x="3812" y="3171"/>
                      <a:pt x="3812" y="3171"/>
                    </a:cubicBezTo>
                    <a:cubicBezTo>
                      <a:pt x="3927" y="3072"/>
                      <a:pt x="3927" y="3072"/>
                      <a:pt x="3927" y="3072"/>
                    </a:cubicBezTo>
                    <a:cubicBezTo>
                      <a:pt x="3927" y="3072"/>
                      <a:pt x="3927" y="3072"/>
                      <a:pt x="3927" y="3072"/>
                    </a:cubicBezTo>
                    <a:cubicBezTo>
                      <a:pt x="3927" y="2972"/>
                      <a:pt x="3927" y="2972"/>
                      <a:pt x="3927" y="2972"/>
                    </a:cubicBezTo>
                    <a:cubicBezTo>
                      <a:pt x="4158" y="2972"/>
                      <a:pt x="4158" y="2972"/>
                      <a:pt x="4158" y="2972"/>
                    </a:cubicBezTo>
                    <a:cubicBezTo>
                      <a:pt x="4158" y="2972"/>
                      <a:pt x="4158" y="2972"/>
                      <a:pt x="4158" y="2972"/>
                    </a:cubicBezTo>
                    <a:cubicBezTo>
                      <a:pt x="4274" y="2873"/>
                      <a:pt x="4274" y="2873"/>
                      <a:pt x="4274" y="2873"/>
                    </a:cubicBezTo>
                    <a:cubicBezTo>
                      <a:pt x="4389" y="2873"/>
                      <a:pt x="4389" y="2873"/>
                      <a:pt x="4389" y="2873"/>
                    </a:cubicBezTo>
                    <a:cubicBezTo>
                      <a:pt x="4505" y="2873"/>
                      <a:pt x="4505" y="2873"/>
                      <a:pt x="4505" y="2873"/>
                    </a:cubicBezTo>
                    <a:cubicBezTo>
                      <a:pt x="4505" y="2873"/>
                      <a:pt x="4505" y="2873"/>
                      <a:pt x="4505" y="2873"/>
                    </a:cubicBezTo>
                    <a:cubicBezTo>
                      <a:pt x="4389" y="2873"/>
                      <a:pt x="4389" y="2873"/>
                      <a:pt x="4389" y="2873"/>
                    </a:cubicBezTo>
                    <a:cubicBezTo>
                      <a:pt x="4389" y="2774"/>
                      <a:pt x="4389" y="2774"/>
                      <a:pt x="4389" y="2774"/>
                    </a:cubicBezTo>
                    <a:cubicBezTo>
                      <a:pt x="4505" y="2774"/>
                      <a:pt x="4505" y="2774"/>
                      <a:pt x="4505" y="2774"/>
                    </a:cubicBezTo>
                    <a:cubicBezTo>
                      <a:pt x="4505" y="2774"/>
                      <a:pt x="4505" y="2774"/>
                      <a:pt x="4505" y="2774"/>
                    </a:cubicBezTo>
                    <a:cubicBezTo>
                      <a:pt x="4505" y="2873"/>
                      <a:pt x="4505" y="2873"/>
                      <a:pt x="4505" y="2873"/>
                    </a:cubicBezTo>
                    <a:cubicBezTo>
                      <a:pt x="4620" y="2774"/>
                      <a:pt x="4620" y="2774"/>
                      <a:pt x="4620" y="2774"/>
                    </a:cubicBezTo>
                    <a:cubicBezTo>
                      <a:pt x="4736" y="2675"/>
                      <a:pt x="4736" y="2675"/>
                      <a:pt x="4736" y="2675"/>
                    </a:cubicBezTo>
                    <a:cubicBezTo>
                      <a:pt x="4736" y="2675"/>
                      <a:pt x="4736" y="2675"/>
                      <a:pt x="4736" y="2675"/>
                    </a:cubicBezTo>
                    <a:cubicBezTo>
                      <a:pt x="4736" y="2576"/>
                      <a:pt x="4736" y="2576"/>
                      <a:pt x="4736" y="2576"/>
                    </a:cubicBezTo>
                    <a:cubicBezTo>
                      <a:pt x="4851" y="2576"/>
                      <a:pt x="4851" y="2576"/>
                      <a:pt x="4851" y="2576"/>
                    </a:cubicBezTo>
                    <a:cubicBezTo>
                      <a:pt x="4967" y="2576"/>
                      <a:pt x="4967" y="2576"/>
                      <a:pt x="4967" y="2576"/>
                    </a:cubicBezTo>
                    <a:cubicBezTo>
                      <a:pt x="4967" y="2477"/>
                      <a:pt x="4967" y="2477"/>
                      <a:pt x="4967" y="2477"/>
                    </a:cubicBezTo>
                    <a:cubicBezTo>
                      <a:pt x="5082" y="2477"/>
                      <a:pt x="5082" y="2477"/>
                      <a:pt x="5082" y="2477"/>
                    </a:cubicBezTo>
                    <a:cubicBezTo>
                      <a:pt x="5082" y="2477"/>
                      <a:pt x="5082" y="2477"/>
                      <a:pt x="5082" y="2477"/>
                    </a:cubicBezTo>
                    <a:cubicBezTo>
                      <a:pt x="5082" y="2477"/>
                      <a:pt x="5082" y="2477"/>
                      <a:pt x="5082" y="2477"/>
                    </a:cubicBezTo>
                    <a:cubicBezTo>
                      <a:pt x="5198" y="2576"/>
                      <a:pt x="5198" y="2576"/>
                      <a:pt x="5198" y="2576"/>
                    </a:cubicBezTo>
                    <a:cubicBezTo>
                      <a:pt x="5198" y="2675"/>
                      <a:pt x="5198" y="2675"/>
                      <a:pt x="5198" y="2675"/>
                    </a:cubicBezTo>
                    <a:cubicBezTo>
                      <a:pt x="5198" y="2774"/>
                      <a:pt x="5198" y="2774"/>
                      <a:pt x="5198" y="2774"/>
                    </a:cubicBezTo>
                    <a:cubicBezTo>
                      <a:pt x="5198" y="2873"/>
                      <a:pt x="5198" y="2873"/>
                      <a:pt x="5198" y="2873"/>
                    </a:cubicBezTo>
                    <a:cubicBezTo>
                      <a:pt x="5198" y="2972"/>
                      <a:pt x="5198" y="2972"/>
                      <a:pt x="5198" y="2972"/>
                    </a:cubicBezTo>
                    <a:cubicBezTo>
                      <a:pt x="5198" y="2972"/>
                      <a:pt x="5198" y="2972"/>
                      <a:pt x="5198" y="2972"/>
                    </a:cubicBezTo>
                    <a:cubicBezTo>
                      <a:pt x="5198" y="2972"/>
                      <a:pt x="5198" y="2972"/>
                      <a:pt x="5198" y="2972"/>
                    </a:cubicBezTo>
                    <a:cubicBezTo>
                      <a:pt x="5313" y="2873"/>
                      <a:pt x="5313" y="2873"/>
                      <a:pt x="5313" y="2873"/>
                    </a:cubicBezTo>
                    <a:cubicBezTo>
                      <a:pt x="5198" y="2675"/>
                      <a:pt x="5198" y="2675"/>
                      <a:pt x="5198" y="2675"/>
                    </a:cubicBezTo>
                    <a:cubicBezTo>
                      <a:pt x="5198" y="2675"/>
                      <a:pt x="5198" y="2675"/>
                      <a:pt x="5198" y="2675"/>
                    </a:cubicBezTo>
                    <a:cubicBezTo>
                      <a:pt x="5198" y="2576"/>
                      <a:pt x="5198" y="2576"/>
                      <a:pt x="5198" y="2576"/>
                    </a:cubicBezTo>
                    <a:cubicBezTo>
                      <a:pt x="5198" y="2477"/>
                      <a:pt x="5198" y="2477"/>
                      <a:pt x="5198" y="2477"/>
                    </a:cubicBezTo>
                    <a:cubicBezTo>
                      <a:pt x="5313" y="2477"/>
                      <a:pt x="5313" y="2477"/>
                      <a:pt x="5313" y="2477"/>
                    </a:cubicBezTo>
                    <a:cubicBezTo>
                      <a:pt x="5313" y="2477"/>
                      <a:pt x="5313" y="2477"/>
                      <a:pt x="5313" y="2477"/>
                    </a:cubicBezTo>
                    <a:cubicBezTo>
                      <a:pt x="5313" y="2378"/>
                      <a:pt x="5313" y="2378"/>
                      <a:pt x="5313" y="2378"/>
                    </a:cubicBezTo>
                    <a:cubicBezTo>
                      <a:pt x="5429" y="2378"/>
                      <a:pt x="5429" y="2378"/>
                      <a:pt x="5429" y="2378"/>
                    </a:cubicBezTo>
                    <a:cubicBezTo>
                      <a:pt x="5429" y="2378"/>
                      <a:pt x="5429" y="2378"/>
                      <a:pt x="5429" y="2378"/>
                    </a:cubicBezTo>
                    <a:cubicBezTo>
                      <a:pt x="5429" y="2477"/>
                      <a:pt x="5429" y="2477"/>
                      <a:pt x="5429" y="2477"/>
                    </a:cubicBezTo>
                    <a:cubicBezTo>
                      <a:pt x="5544" y="2477"/>
                      <a:pt x="5544" y="2477"/>
                      <a:pt x="5544" y="2477"/>
                    </a:cubicBezTo>
                    <a:cubicBezTo>
                      <a:pt x="5544" y="2477"/>
                      <a:pt x="5544" y="2477"/>
                      <a:pt x="5544" y="2477"/>
                    </a:cubicBezTo>
                    <a:cubicBezTo>
                      <a:pt x="5544" y="2477"/>
                      <a:pt x="5544" y="2477"/>
                      <a:pt x="5544" y="2477"/>
                    </a:cubicBezTo>
                    <a:cubicBezTo>
                      <a:pt x="5544" y="2576"/>
                      <a:pt x="5544" y="2576"/>
                      <a:pt x="5544" y="2576"/>
                    </a:cubicBezTo>
                    <a:cubicBezTo>
                      <a:pt x="5544" y="2576"/>
                      <a:pt x="5544" y="2576"/>
                      <a:pt x="5544" y="2576"/>
                    </a:cubicBezTo>
                    <a:cubicBezTo>
                      <a:pt x="5660" y="2675"/>
                      <a:pt x="5660" y="2675"/>
                      <a:pt x="5660" y="2675"/>
                    </a:cubicBezTo>
                    <a:cubicBezTo>
                      <a:pt x="5775" y="2576"/>
                      <a:pt x="5775" y="2576"/>
                      <a:pt x="5775" y="2576"/>
                    </a:cubicBezTo>
                    <a:cubicBezTo>
                      <a:pt x="5891" y="2576"/>
                      <a:pt x="5891" y="2576"/>
                      <a:pt x="5891" y="2576"/>
                    </a:cubicBezTo>
                    <a:cubicBezTo>
                      <a:pt x="5891" y="2576"/>
                      <a:pt x="5891" y="2576"/>
                      <a:pt x="5891" y="2576"/>
                    </a:cubicBezTo>
                    <a:cubicBezTo>
                      <a:pt x="5891" y="2576"/>
                      <a:pt x="5891" y="2576"/>
                      <a:pt x="5891" y="2576"/>
                    </a:cubicBezTo>
                    <a:cubicBezTo>
                      <a:pt x="5891" y="2477"/>
                      <a:pt x="5891" y="2477"/>
                      <a:pt x="5891" y="2477"/>
                    </a:cubicBezTo>
                    <a:cubicBezTo>
                      <a:pt x="5891" y="2477"/>
                      <a:pt x="5891" y="2477"/>
                      <a:pt x="5891" y="2477"/>
                    </a:cubicBezTo>
                    <a:cubicBezTo>
                      <a:pt x="6006" y="2477"/>
                      <a:pt x="6006" y="2477"/>
                      <a:pt x="6006" y="2477"/>
                    </a:cubicBezTo>
                    <a:cubicBezTo>
                      <a:pt x="6006" y="2378"/>
                      <a:pt x="6006" y="2378"/>
                      <a:pt x="6006" y="2378"/>
                    </a:cubicBezTo>
                    <a:cubicBezTo>
                      <a:pt x="6006" y="2378"/>
                      <a:pt x="6006" y="2378"/>
                      <a:pt x="6006" y="2378"/>
                    </a:cubicBezTo>
                    <a:cubicBezTo>
                      <a:pt x="6122" y="2378"/>
                      <a:pt x="6122" y="2378"/>
                      <a:pt x="6122" y="2378"/>
                    </a:cubicBezTo>
                    <a:cubicBezTo>
                      <a:pt x="6237" y="2279"/>
                      <a:pt x="6237" y="2279"/>
                      <a:pt x="6237" y="2279"/>
                    </a:cubicBezTo>
                    <a:cubicBezTo>
                      <a:pt x="6353" y="2180"/>
                      <a:pt x="6353" y="2180"/>
                      <a:pt x="6353" y="2180"/>
                    </a:cubicBezTo>
                    <a:cubicBezTo>
                      <a:pt x="6353" y="2081"/>
                      <a:pt x="6353" y="2081"/>
                      <a:pt x="6353" y="2081"/>
                    </a:cubicBezTo>
                    <a:cubicBezTo>
                      <a:pt x="6237" y="2081"/>
                      <a:pt x="6237" y="2081"/>
                      <a:pt x="6237" y="2081"/>
                    </a:cubicBezTo>
                    <a:cubicBezTo>
                      <a:pt x="6237" y="2081"/>
                      <a:pt x="6237" y="2081"/>
                      <a:pt x="6237" y="2081"/>
                    </a:cubicBezTo>
                    <a:cubicBezTo>
                      <a:pt x="6237" y="2081"/>
                      <a:pt x="6237" y="2081"/>
                      <a:pt x="6237" y="2081"/>
                    </a:cubicBezTo>
                    <a:cubicBezTo>
                      <a:pt x="6237" y="1982"/>
                      <a:pt x="6237" y="1982"/>
                      <a:pt x="6237" y="1982"/>
                    </a:cubicBezTo>
                    <a:cubicBezTo>
                      <a:pt x="6353" y="1982"/>
                      <a:pt x="6353" y="1982"/>
                      <a:pt x="6353" y="1982"/>
                    </a:cubicBezTo>
                    <a:cubicBezTo>
                      <a:pt x="6353" y="1883"/>
                      <a:pt x="6353" y="1883"/>
                      <a:pt x="6353" y="1883"/>
                    </a:cubicBezTo>
                    <a:cubicBezTo>
                      <a:pt x="6353" y="1783"/>
                      <a:pt x="6353" y="1783"/>
                      <a:pt x="6353" y="1783"/>
                    </a:cubicBezTo>
                    <a:cubicBezTo>
                      <a:pt x="6353" y="1684"/>
                      <a:pt x="6353" y="1684"/>
                      <a:pt x="6353" y="1684"/>
                    </a:cubicBezTo>
                    <a:cubicBezTo>
                      <a:pt x="6353" y="1684"/>
                      <a:pt x="6353" y="1684"/>
                      <a:pt x="6353" y="1684"/>
                    </a:cubicBezTo>
                    <a:cubicBezTo>
                      <a:pt x="6584" y="1684"/>
                      <a:pt x="6584" y="1684"/>
                      <a:pt x="6584" y="1684"/>
                    </a:cubicBezTo>
                    <a:cubicBezTo>
                      <a:pt x="6699" y="1585"/>
                      <a:pt x="6699" y="1585"/>
                      <a:pt x="6699" y="1585"/>
                    </a:cubicBezTo>
                    <a:cubicBezTo>
                      <a:pt x="6815" y="1585"/>
                      <a:pt x="6815" y="1585"/>
                      <a:pt x="6815" y="1585"/>
                    </a:cubicBezTo>
                    <a:cubicBezTo>
                      <a:pt x="6815" y="1585"/>
                      <a:pt x="6815" y="1585"/>
                      <a:pt x="6815" y="1585"/>
                    </a:cubicBezTo>
                    <a:cubicBezTo>
                      <a:pt x="6815" y="1585"/>
                      <a:pt x="6815" y="1585"/>
                      <a:pt x="6815" y="1585"/>
                    </a:cubicBezTo>
                    <a:cubicBezTo>
                      <a:pt x="6815" y="1684"/>
                      <a:pt x="6815" y="1684"/>
                      <a:pt x="6815" y="1684"/>
                    </a:cubicBezTo>
                    <a:cubicBezTo>
                      <a:pt x="6930" y="1783"/>
                      <a:pt x="6930" y="1783"/>
                      <a:pt x="6930" y="1783"/>
                    </a:cubicBezTo>
                    <a:cubicBezTo>
                      <a:pt x="6930" y="1883"/>
                      <a:pt x="6930" y="1883"/>
                      <a:pt x="6930" y="1883"/>
                    </a:cubicBezTo>
                    <a:cubicBezTo>
                      <a:pt x="6930" y="1982"/>
                      <a:pt x="6930" y="1982"/>
                      <a:pt x="6930" y="1982"/>
                    </a:cubicBezTo>
                    <a:cubicBezTo>
                      <a:pt x="6930" y="2180"/>
                      <a:pt x="6930" y="2180"/>
                      <a:pt x="6930" y="2180"/>
                    </a:cubicBezTo>
                    <a:cubicBezTo>
                      <a:pt x="6930" y="2180"/>
                      <a:pt x="6930" y="2180"/>
                      <a:pt x="6930" y="2180"/>
                    </a:cubicBezTo>
                    <a:cubicBezTo>
                      <a:pt x="7046" y="2279"/>
                      <a:pt x="7046" y="2279"/>
                      <a:pt x="7046" y="2279"/>
                    </a:cubicBezTo>
                    <a:cubicBezTo>
                      <a:pt x="7161" y="2378"/>
                      <a:pt x="7161" y="2378"/>
                      <a:pt x="7161" y="2378"/>
                    </a:cubicBezTo>
                    <a:cubicBezTo>
                      <a:pt x="7161" y="2378"/>
                      <a:pt x="7161" y="2378"/>
                      <a:pt x="7161" y="2378"/>
                    </a:cubicBezTo>
                    <a:cubicBezTo>
                      <a:pt x="7161" y="2378"/>
                      <a:pt x="7161" y="2378"/>
                      <a:pt x="7161" y="2378"/>
                    </a:cubicBezTo>
                    <a:cubicBezTo>
                      <a:pt x="7161" y="2180"/>
                      <a:pt x="7161" y="2180"/>
                      <a:pt x="7161" y="2180"/>
                    </a:cubicBezTo>
                    <a:cubicBezTo>
                      <a:pt x="7161" y="2180"/>
                      <a:pt x="7161" y="2180"/>
                      <a:pt x="7161" y="2180"/>
                    </a:cubicBezTo>
                    <a:cubicBezTo>
                      <a:pt x="7046" y="1982"/>
                      <a:pt x="7046" y="1982"/>
                      <a:pt x="7046" y="1982"/>
                    </a:cubicBezTo>
                    <a:cubicBezTo>
                      <a:pt x="7046" y="1883"/>
                      <a:pt x="7046" y="1883"/>
                      <a:pt x="7046" y="1883"/>
                    </a:cubicBezTo>
                    <a:cubicBezTo>
                      <a:pt x="7046" y="1783"/>
                      <a:pt x="7046" y="1783"/>
                      <a:pt x="7046" y="1783"/>
                    </a:cubicBezTo>
                    <a:cubicBezTo>
                      <a:pt x="7161" y="1783"/>
                      <a:pt x="7161" y="1783"/>
                      <a:pt x="7161" y="1783"/>
                    </a:cubicBezTo>
                    <a:cubicBezTo>
                      <a:pt x="7046" y="1684"/>
                      <a:pt x="7046" y="1684"/>
                      <a:pt x="7046" y="1684"/>
                    </a:cubicBezTo>
                    <a:cubicBezTo>
                      <a:pt x="7046" y="1585"/>
                      <a:pt x="7046" y="1585"/>
                      <a:pt x="7046" y="1585"/>
                    </a:cubicBezTo>
                    <a:cubicBezTo>
                      <a:pt x="7046" y="1585"/>
                      <a:pt x="7046" y="1585"/>
                      <a:pt x="7046" y="1585"/>
                    </a:cubicBezTo>
                    <a:cubicBezTo>
                      <a:pt x="7046" y="1486"/>
                      <a:pt x="7046" y="1486"/>
                      <a:pt x="7046" y="1486"/>
                    </a:cubicBezTo>
                    <a:cubicBezTo>
                      <a:pt x="7046" y="1486"/>
                      <a:pt x="7046" y="1486"/>
                      <a:pt x="7046" y="1486"/>
                    </a:cubicBezTo>
                    <a:cubicBezTo>
                      <a:pt x="7161" y="1387"/>
                      <a:pt x="7161" y="1387"/>
                      <a:pt x="7161" y="1387"/>
                    </a:cubicBezTo>
                    <a:cubicBezTo>
                      <a:pt x="7161" y="1387"/>
                      <a:pt x="7161" y="1387"/>
                      <a:pt x="7161" y="1387"/>
                    </a:cubicBezTo>
                    <a:cubicBezTo>
                      <a:pt x="7277" y="1387"/>
                      <a:pt x="7277" y="1387"/>
                      <a:pt x="7277" y="1387"/>
                    </a:cubicBezTo>
                    <a:cubicBezTo>
                      <a:pt x="7393" y="1387"/>
                      <a:pt x="7393" y="1387"/>
                      <a:pt x="7393" y="1387"/>
                    </a:cubicBezTo>
                    <a:cubicBezTo>
                      <a:pt x="7393" y="1387"/>
                      <a:pt x="7393" y="1387"/>
                      <a:pt x="7393" y="1387"/>
                    </a:cubicBezTo>
                    <a:cubicBezTo>
                      <a:pt x="7508" y="1486"/>
                      <a:pt x="7508" y="1486"/>
                      <a:pt x="7508" y="1486"/>
                    </a:cubicBezTo>
                    <a:cubicBezTo>
                      <a:pt x="7739" y="1387"/>
                      <a:pt x="7739" y="1387"/>
                      <a:pt x="7739" y="1387"/>
                    </a:cubicBezTo>
                    <a:cubicBezTo>
                      <a:pt x="7970" y="1387"/>
                      <a:pt x="7970" y="1387"/>
                      <a:pt x="7970" y="1387"/>
                    </a:cubicBezTo>
                    <a:cubicBezTo>
                      <a:pt x="8201" y="1387"/>
                      <a:pt x="8201" y="1387"/>
                      <a:pt x="8201" y="1387"/>
                    </a:cubicBezTo>
                    <a:cubicBezTo>
                      <a:pt x="8201" y="1387"/>
                      <a:pt x="8201" y="1387"/>
                      <a:pt x="8201" y="1387"/>
                    </a:cubicBezTo>
                    <a:cubicBezTo>
                      <a:pt x="8201" y="1486"/>
                      <a:pt x="8201" y="1486"/>
                      <a:pt x="8201" y="1486"/>
                    </a:cubicBezTo>
                    <a:cubicBezTo>
                      <a:pt x="8201" y="1585"/>
                      <a:pt x="8201" y="1585"/>
                      <a:pt x="8201" y="1585"/>
                    </a:cubicBezTo>
                    <a:cubicBezTo>
                      <a:pt x="8201" y="1585"/>
                      <a:pt x="8201" y="1585"/>
                      <a:pt x="8201" y="1585"/>
                    </a:cubicBezTo>
                    <a:cubicBezTo>
                      <a:pt x="8317" y="1585"/>
                      <a:pt x="8317" y="1585"/>
                      <a:pt x="8317" y="1585"/>
                    </a:cubicBezTo>
                    <a:cubicBezTo>
                      <a:pt x="8317" y="1486"/>
                      <a:pt x="8317" y="1486"/>
                      <a:pt x="8317" y="1486"/>
                    </a:cubicBezTo>
                    <a:cubicBezTo>
                      <a:pt x="8317" y="1486"/>
                      <a:pt x="8317" y="1486"/>
                      <a:pt x="8317" y="1486"/>
                    </a:cubicBezTo>
                    <a:cubicBezTo>
                      <a:pt x="8317" y="1387"/>
                      <a:pt x="8317" y="1387"/>
                      <a:pt x="8317" y="1387"/>
                    </a:cubicBezTo>
                    <a:cubicBezTo>
                      <a:pt x="8432" y="1288"/>
                      <a:pt x="8432" y="1288"/>
                      <a:pt x="8432" y="1288"/>
                    </a:cubicBezTo>
                    <a:cubicBezTo>
                      <a:pt x="8548" y="1288"/>
                      <a:pt x="8548" y="1288"/>
                      <a:pt x="8548" y="1288"/>
                    </a:cubicBezTo>
                    <a:cubicBezTo>
                      <a:pt x="8548" y="1387"/>
                      <a:pt x="8548" y="1387"/>
                      <a:pt x="8548" y="1387"/>
                    </a:cubicBezTo>
                    <a:cubicBezTo>
                      <a:pt x="8663" y="1486"/>
                      <a:pt x="8663" y="1486"/>
                      <a:pt x="8663" y="1486"/>
                    </a:cubicBezTo>
                    <a:cubicBezTo>
                      <a:pt x="8663" y="1486"/>
                      <a:pt x="8663" y="1486"/>
                      <a:pt x="8663" y="1486"/>
                    </a:cubicBezTo>
                    <a:cubicBezTo>
                      <a:pt x="8663" y="1486"/>
                      <a:pt x="8663" y="1486"/>
                      <a:pt x="8663" y="1486"/>
                    </a:cubicBezTo>
                    <a:cubicBezTo>
                      <a:pt x="8663" y="1387"/>
                      <a:pt x="8663" y="1387"/>
                      <a:pt x="8663" y="1387"/>
                    </a:cubicBezTo>
                    <a:cubicBezTo>
                      <a:pt x="8663" y="1288"/>
                      <a:pt x="8663" y="1288"/>
                      <a:pt x="8663" y="1288"/>
                    </a:cubicBezTo>
                    <a:cubicBezTo>
                      <a:pt x="8548" y="1189"/>
                      <a:pt x="8548" y="1189"/>
                      <a:pt x="8548" y="1189"/>
                    </a:cubicBezTo>
                    <a:cubicBezTo>
                      <a:pt x="8663" y="1189"/>
                      <a:pt x="8663" y="1189"/>
                      <a:pt x="8663" y="1189"/>
                    </a:cubicBezTo>
                    <a:cubicBezTo>
                      <a:pt x="8663" y="1189"/>
                      <a:pt x="8663" y="1189"/>
                      <a:pt x="8663" y="1189"/>
                    </a:cubicBezTo>
                    <a:cubicBezTo>
                      <a:pt x="8779" y="1288"/>
                      <a:pt x="8779" y="1288"/>
                      <a:pt x="8779" y="1288"/>
                    </a:cubicBezTo>
                    <a:cubicBezTo>
                      <a:pt x="8894" y="1189"/>
                      <a:pt x="8894" y="1189"/>
                      <a:pt x="8894" y="1189"/>
                    </a:cubicBezTo>
                    <a:cubicBezTo>
                      <a:pt x="9010" y="1189"/>
                      <a:pt x="9010" y="1189"/>
                      <a:pt x="9010" y="1189"/>
                    </a:cubicBezTo>
                    <a:cubicBezTo>
                      <a:pt x="9125" y="1189"/>
                      <a:pt x="9125" y="1189"/>
                      <a:pt x="9125" y="1189"/>
                    </a:cubicBezTo>
                    <a:cubicBezTo>
                      <a:pt x="9125" y="1288"/>
                      <a:pt x="9125" y="1288"/>
                      <a:pt x="9125" y="1288"/>
                    </a:cubicBezTo>
                    <a:cubicBezTo>
                      <a:pt x="9125" y="1387"/>
                      <a:pt x="9125" y="1387"/>
                      <a:pt x="9125" y="1387"/>
                    </a:cubicBezTo>
                    <a:cubicBezTo>
                      <a:pt x="9125" y="1585"/>
                      <a:pt x="9125" y="1585"/>
                      <a:pt x="9125" y="1585"/>
                    </a:cubicBezTo>
                    <a:cubicBezTo>
                      <a:pt x="9125" y="1585"/>
                      <a:pt x="9125" y="1585"/>
                      <a:pt x="9125" y="1585"/>
                    </a:cubicBezTo>
                    <a:cubicBezTo>
                      <a:pt x="9010" y="1783"/>
                      <a:pt x="9010" y="1783"/>
                      <a:pt x="9010" y="1783"/>
                    </a:cubicBezTo>
                    <a:cubicBezTo>
                      <a:pt x="9010" y="1783"/>
                      <a:pt x="9010" y="1783"/>
                      <a:pt x="9010" y="1783"/>
                    </a:cubicBezTo>
                    <a:cubicBezTo>
                      <a:pt x="9010" y="1883"/>
                      <a:pt x="9010" y="1883"/>
                      <a:pt x="9010" y="1883"/>
                    </a:cubicBezTo>
                    <a:cubicBezTo>
                      <a:pt x="8894" y="1883"/>
                      <a:pt x="8894" y="1883"/>
                      <a:pt x="8894" y="1883"/>
                    </a:cubicBezTo>
                    <a:cubicBezTo>
                      <a:pt x="8894" y="1982"/>
                      <a:pt x="8894" y="1982"/>
                      <a:pt x="8894" y="1982"/>
                    </a:cubicBezTo>
                    <a:cubicBezTo>
                      <a:pt x="8894" y="1982"/>
                      <a:pt x="8894" y="1982"/>
                      <a:pt x="8894" y="1982"/>
                    </a:cubicBezTo>
                    <a:cubicBezTo>
                      <a:pt x="8894" y="1982"/>
                      <a:pt x="8894" y="1982"/>
                      <a:pt x="8894" y="1982"/>
                    </a:cubicBezTo>
                    <a:cubicBezTo>
                      <a:pt x="8894" y="2081"/>
                      <a:pt x="8894" y="2081"/>
                      <a:pt x="8894" y="2081"/>
                    </a:cubicBezTo>
                    <a:cubicBezTo>
                      <a:pt x="8894" y="2081"/>
                      <a:pt x="8894" y="2081"/>
                      <a:pt x="8894" y="2081"/>
                    </a:cubicBezTo>
                    <a:cubicBezTo>
                      <a:pt x="8779" y="2180"/>
                      <a:pt x="8779" y="2180"/>
                      <a:pt x="8779" y="2180"/>
                    </a:cubicBezTo>
                    <a:cubicBezTo>
                      <a:pt x="8779" y="2279"/>
                      <a:pt x="8779" y="2279"/>
                      <a:pt x="8779" y="2279"/>
                    </a:cubicBezTo>
                    <a:cubicBezTo>
                      <a:pt x="8663" y="2279"/>
                      <a:pt x="8663" y="2279"/>
                      <a:pt x="8663" y="2279"/>
                    </a:cubicBezTo>
                    <a:cubicBezTo>
                      <a:pt x="8663" y="2378"/>
                      <a:pt x="8663" y="2378"/>
                      <a:pt x="8663" y="2378"/>
                    </a:cubicBezTo>
                    <a:cubicBezTo>
                      <a:pt x="8663" y="2477"/>
                      <a:pt x="8663" y="2477"/>
                      <a:pt x="8663" y="2477"/>
                    </a:cubicBezTo>
                    <a:cubicBezTo>
                      <a:pt x="8548" y="2477"/>
                      <a:pt x="8548" y="2477"/>
                      <a:pt x="8548" y="2477"/>
                    </a:cubicBezTo>
                    <a:cubicBezTo>
                      <a:pt x="8548" y="2576"/>
                      <a:pt x="8548" y="2576"/>
                      <a:pt x="8548" y="2576"/>
                    </a:cubicBezTo>
                    <a:cubicBezTo>
                      <a:pt x="8548" y="2576"/>
                      <a:pt x="8548" y="2576"/>
                      <a:pt x="8548" y="2576"/>
                    </a:cubicBezTo>
                    <a:cubicBezTo>
                      <a:pt x="8548" y="2576"/>
                      <a:pt x="8548" y="2576"/>
                      <a:pt x="8548" y="2576"/>
                    </a:cubicBezTo>
                    <a:cubicBezTo>
                      <a:pt x="8663" y="2477"/>
                      <a:pt x="8663" y="2477"/>
                      <a:pt x="8663" y="2477"/>
                    </a:cubicBezTo>
                    <a:cubicBezTo>
                      <a:pt x="8779" y="2477"/>
                      <a:pt x="8779" y="2477"/>
                      <a:pt x="8779" y="2477"/>
                    </a:cubicBezTo>
                    <a:cubicBezTo>
                      <a:pt x="8779" y="2477"/>
                      <a:pt x="8779" y="2477"/>
                      <a:pt x="8779" y="2477"/>
                    </a:cubicBezTo>
                    <a:cubicBezTo>
                      <a:pt x="8779" y="2378"/>
                      <a:pt x="8779" y="2378"/>
                      <a:pt x="8779" y="2378"/>
                    </a:cubicBezTo>
                    <a:cubicBezTo>
                      <a:pt x="8894" y="2279"/>
                      <a:pt x="8894" y="2279"/>
                      <a:pt x="8894" y="2279"/>
                    </a:cubicBezTo>
                    <a:cubicBezTo>
                      <a:pt x="8894" y="2180"/>
                      <a:pt x="8894" y="2180"/>
                      <a:pt x="8894" y="2180"/>
                    </a:cubicBezTo>
                    <a:cubicBezTo>
                      <a:pt x="9010" y="2180"/>
                      <a:pt x="9010" y="2180"/>
                      <a:pt x="9010" y="2180"/>
                    </a:cubicBezTo>
                    <a:cubicBezTo>
                      <a:pt x="9010" y="2180"/>
                      <a:pt x="9010" y="2180"/>
                      <a:pt x="9010" y="2180"/>
                    </a:cubicBezTo>
                    <a:cubicBezTo>
                      <a:pt x="9125" y="2081"/>
                      <a:pt x="9125" y="2081"/>
                      <a:pt x="9125" y="2081"/>
                    </a:cubicBezTo>
                    <a:cubicBezTo>
                      <a:pt x="9125" y="2081"/>
                      <a:pt x="9125" y="2081"/>
                      <a:pt x="9125" y="2081"/>
                    </a:cubicBezTo>
                    <a:cubicBezTo>
                      <a:pt x="9125" y="1982"/>
                      <a:pt x="9125" y="1982"/>
                      <a:pt x="9125" y="1982"/>
                    </a:cubicBezTo>
                    <a:cubicBezTo>
                      <a:pt x="9125" y="1982"/>
                      <a:pt x="9125" y="1982"/>
                      <a:pt x="9125" y="1982"/>
                    </a:cubicBezTo>
                    <a:cubicBezTo>
                      <a:pt x="9241" y="1883"/>
                      <a:pt x="9241" y="1883"/>
                      <a:pt x="9241" y="1883"/>
                    </a:cubicBezTo>
                    <a:cubicBezTo>
                      <a:pt x="9241" y="1982"/>
                      <a:pt x="9241" y="1982"/>
                      <a:pt x="9241" y="1982"/>
                    </a:cubicBezTo>
                    <a:cubicBezTo>
                      <a:pt x="9241" y="1982"/>
                      <a:pt x="9241" y="1982"/>
                      <a:pt x="9241" y="1982"/>
                    </a:cubicBezTo>
                    <a:cubicBezTo>
                      <a:pt x="9356" y="2081"/>
                      <a:pt x="9356" y="2081"/>
                      <a:pt x="9356" y="2081"/>
                    </a:cubicBezTo>
                    <a:cubicBezTo>
                      <a:pt x="9356" y="2081"/>
                      <a:pt x="9356" y="2081"/>
                      <a:pt x="9356" y="2081"/>
                    </a:cubicBezTo>
                    <a:cubicBezTo>
                      <a:pt x="9356" y="2180"/>
                      <a:pt x="9356" y="2180"/>
                      <a:pt x="9356" y="2180"/>
                    </a:cubicBezTo>
                    <a:cubicBezTo>
                      <a:pt x="9472" y="2279"/>
                      <a:pt x="9472" y="2279"/>
                      <a:pt x="9472" y="2279"/>
                    </a:cubicBezTo>
                    <a:cubicBezTo>
                      <a:pt x="9472" y="2378"/>
                      <a:pt x="9472" y="2378"/>
                      <a:pt x="9472" y="2378"/>
                    </a:cubicBezTo>
                    <a:cubicBezTo>
                      <a:pt x="9472" y="2378"/>
                      <a:pt x="9472" y="2378"/>
                      <a:pt x="9472" y="2378"/>
                    </a:cubicBezTo>
                    <a:cubicBezTo>
                      <a:pt x="9587" y="2477"/>
                      <a:pt x="9587" y="2477"/>
                      <a:pt x="9587" y="2477"/>
                    </a:cubicBezTo>
                    <a:cubicBezTo>
                      <a:pt x="9587" y="2477"/>
                      <a:pt x="9587" y="2477"/>
                      <a:pt x="9587" y="2477"/>
                    </a:cubicBezTo>
                    <a:cubicBezTo>
                      <a:pt x="9703" y="2477"/>
                      <a:pt x="9703" y="2477"/>
                      <a:pt x="9703" y="2477"/>
                    </a:cubicBezTo>
                    <a:cubicBezTo>
                      <a:pt x="9703" y="2378"/>
                      <a:pt x="9703" y="2378"/>
                      <a:pt x="9703" y="2378"/>
                    </a:cubicBezTo>
                    <a:cubicBezTo>
                      <a:pt x="9703" y="2378"/>
                      <a:pt x="9703" y="2378"/>
                      <a:pt x="9703" y="2378"/>
                    </a:cubicBezTo>
                    <a:cubicBezTo>
                      <a:pt x="9703" y="2378"/>
                      <a:pt x="9703" y="2378"/>
                      <a:pt x="9703" y="2378"/>
                    </a:cubicBezTo>
                    <a:cubicBezTo>
                      <a:pt x="9587" y="2279"/>
                      <a:pt x="9587" y="2279"/>
                      <a:pt x="9587" y="2279"/>
                    </a:cubicBezTo>
                    <a:cubicBezTo>
                      <a:pt x="9587" y="2279"/>
                      <a:pt x="9587" y="2279"/>
                      <a:pt x="9587" y="2279"/>
                    </a:cubicBezTo>
                    <a:cubicBezTo>
                      <a:pt x="9587" y="2279"/>
                      <a:pt x="9587" y="2279"/>
                      <a:pt x="9587" y="2279"/>
                    </a:cubicBezTo>
                    <a:cubicBezTo>
                      <a:pt x="9703" y="2279"/>
                      <a:pt x="9703" y="2279"/>
                      <a:pt x="9703" y="2279"/>
                    </a:cubicBezTo>
                    <a:cubicBezTo>
                      <a:pt x="9703" y="2279"/>
                      <a:pt x="9703" y="2279"/>
                      <a:pt x="9703" y="2279"/>
                    </a:cubicBezTo>
                    <a:cubicBezTo>
                      <a:pt x="9818" y="2279"/>
                      <a:pt x="9818" y="2279"/>
                      <a:pt x="9818" y="2279"/>
                    </a:cubicBezTo>
                    <a:cubicBezTo>
                      <a:pt x="9934" y="2279"/>
                      <a:pt x="9934" y="2279"/>
                      <a:pt x="9934" y="2279"/>
                    </a:cubicBezTo>
                    <a:cubicBezTo>
                      <a:pt x="9934" y="2378"/>
                      <a:pt x="9934" y="2378"/>
                      <a:pt x="9934" y="2378"/>
                    </a:cubicBezTo>
                    <a:cubicBezTo>
                      <a:pt x="10049" y="2378"/>
                      <a:pt x="10049" y="2378"/>
                      <a:pt x="10049" y="2378"/>
                    </a:cubicBezTo>
                    <a:cubicBezTo>
                      <a:pt x="10049" y="2279"/>
                      <a:pt x="10049" y="2279"/>
                      <a:pt x="10049" y="2279"/>
                    </a:cubicBezTo>
                    <a:cubicBezTo>
                      <a:pt x="10049" y="2378"/>
                      <a:pt x="10049" y="2378"/>
                      <a:pt x="10049" y="2378"/>
                    </a:cubicBezTo>
                    <a:cubicBezTo>
                      <a:pt x="10049" y="2378"/>
                      <a:pt x="10049" y="2378"/>
                      <a:pt x="10049" y="2378"/>
                    </a:cubicBezTo>
                    <a:cubicBezTo>
                      <a:pt x="10165" y="2378"/>
                      <a:pt x="10165" y="2378"/>
                      <a:pt x="10165" y="2378"/>
                    </a:cubicBezTo>
                    <a:cubicBezTo>
                      <a:pt x="10165" y="2180"/>
                      <a:pt x="10165" y="2180"/>
                      <a:pt x="10165" y="2180"/>
                    </a:cubicBezTo>
                    <a:cubicBezTo>
                      <a:pt x="10165" y="2180"/>
                      <a:pt x="10165" y="2180"/>
                      <a:pt x="10165" y="2180"/>
                    </a:cubicBezTo>
                    <a:cubicBezTo>
                      <a:pt x="10165" y="1982"/>
                      <a:pt x="10165" y="1982"/>
                      <a:pt x="10165" y="1982"/>
                    </a:cubicBezTo>
                    <a:cubicBezTo>
                      <a:pt x="10165" y="1883"/>
                      <a:pt x="10165" y="1883"/>
                      <a:pt x="10165" y="1883"/>
                    </a:cubicBezTo>
                    <a:cubicBezTo>
                      <a:pt x="10165" y="1883"/>
                      <a:pt x="10165" y="1883"/>
                      <a:pt x="10165" y="1883"/>
                    </a:cubicBezTo>
                    <a:cubicBezTo>
                      <a:pt x="10049" y="1783"/>
                      <a:pt x="10049" y="1783"/>
                      <a:pt x="10049" y="1783"/>
                    </a:cubicBezTo>
                    <a:cubicBezTo>
                      <a:pt x="10165" y="1684"/>
                      <a:pt x="10165" y="1684"/>
                      <a:pt x="10165" y="1684"/>
                    </a:cubicBezTo>
                    <a:cubicBezTo>
                      <a:pt x="10165" y="1585"/>
                      <a:pt x="10165" y="1585"/>
                      <a:pt x="10165" y="1585"/>
                    </a:cubicBezTo>
                    <a:cubicBezTo>
                      <a:pt x="10165" y="1486"/>
                      <a:pt x="10165" y="1486"/>
                      <a:pt x="10165" y="1486"/>
                    </a:cubicBezTo>
                    <a:cubicBezTo>
                      <a:pt x="10165" y="1486"/>
                      <a:pt x="10165" y="1486"/>
                      <a:pt x="10165" y="1486"/>
                    </a:cubicBezTo>
                    <a:cubicBezTo>
                      <a:pt x="10165" y="1387"/>
                      <a:pt x="10165" y="1387"/>
                      <a:pt x="10165" y="1387"/>
                    </a:cubicBezTo>
                    <a:cubicBezTo>
                      <a:pt x="10165" y="1288"/>
                      <a:pt x="10165" y="1288"/>
                      <a:pt x="10165" y="1288"/>
                    </a:cubicBezTo>
                    <a:cubicBezTo>
                      <a:pt x="10280" y="1288"/>
                      <a:pt x="10280" y="1288"/>
                      <a:pt x="10280" y="1288"/>
                    </a:cubicBezTo>
                    <a:cubicBezTo>
                      <a:pt x="10280" y="1288"/>
                      <a:pt x="10280" y="1288"/>
                      <a:pt x="10280" y="1288"/>
                    </a:cubicBezTo>
                    <a:cubicBezTo>
                      <a:pt x="10396" y="1288"/>
                      <a:pt x="10396" y="1288"/>
                      <a:pt x="10396" y="1288"/>
                    </a:cubicBezTo>
                    <a:cubicBezTo>
                      <a:pt x="10511" y="1288"/>
                      <a:pt x="10511" y="1288"/>
                      <a:pt x="10511" y="1288"/>
                    </a:cubicBezTo>
                    <a:cubicBezTo>
                      <a:pt x="10511" y="1288"/>
                      <a:pt x="10511" y="1288"/>
                      <a:pt x="10511" y="1288"/>
                    </a:cubicBezTo>
                    <a:cubicBezTo>
                      <a:pt x="10627" y="1387"/>
                      <a:pt x="10627" y="1387"/>
                      <a:pt x="10627" y="1387"/>
                    </a:cubicBezTo>
                    <a:cubicBezTo>
                      <a:pt x="10627" y="1387"/>
                      <a:pt x="10627" y="1387"/>
                      <a:pt x="10627" y="1387"/>
                    </a:cubicBezTo>
                    <a:cubicBezTo>
                      <a:pt x="10742" y="1486"/>
                      <a:pt x="10742" y="1486"/>
                      <a:pt x="10742" y="1486"/>
                    </a:cubicBezTo>
                    <a:cubicBezTo>
                      <a:pt x="10742" y="1585"/>
                      <a:pt x="10742" y="1585"/>
                      <a:pt x="10742" y="1585"/>
                    </a:cubicBezTo>
                    <a:cubicBezTo>
                      <a:pt x="10742" y="1684"/>
                      <a:pt x="10742" y="1684"/>
                      <a:pt x="10742" y="1684"/>
                    </a:cubicBezTo>
                    <a:cubicBezTo>
                      <a:pt x="10858" y="1783"/>
                      <a:pt x="10858" y="1783"/>
                      <a:pt x="10858" y="1783"/>
                    </a:cubicBezTo>
                    <a:cubicBezTo>
                      <a:pt x="10973" y="1883"/>
                      <a:pt x="10973" y="1883"/>
                      <a:pt x="10973" y="1883"/>
                    </a:cubicBezTo>
                    <a:cubicBezTo>
                      <a:pt x="10973" y="2081"/>
                      <a:pt x="10973" y="2081"/>
                      <a:pt x="10973" y="2081"/>
                    </a:cubicBezTo>
                    <a:cubicBezTo>
                      <a:pt x="10973" y="2081"/>
                      <a:pt x="10973" y="2081"/>
                      <a:pt x="10973" y="2081"/>
                    </a:cubicBezTo>
                    <a:cubicBezTo>
                      <a:pt x="10858" y="2180"/>
                      <a:pt x="10858" y="2180"/>
                      <a:pt x="10858" y="2180"/>
                    </a:cubicBezTo>
                    <a:cubicBezTo>
                      <a:pt x="10858" y="2279"/>
                      <a:pt x="10858" y="2279"/>
                      <a:pt x="10858" y="2279"/>
                    </a:cubicBezTo>
                    <a:cubicBezTo>
                      <a:pt x="10858" y="2279"/>
                      <a:pt x="10858" y="2279"/>
                      <a:pt x="10858" y="2279"/>
                    </a:cubicBezTo>
                    <a:cubicBezTo>
                      <a:pt x="10973" y="2378"/>
                      <a:pt x="10973" y="2378"/>
                      <a:pt x="10973" y="2378"/>
                    </a:cubicBezTo>
                    <a:cubicBezTo>
                      <a:pt x="10973" y="2477"/>
                      <a:pt x="10973" y="2477"/>
                      <a:pt x="10973" y="2477"/>
                    </a:cubicBezTo>
                    <a:cubicBezTo>
                      <a:pt x="10973" y="2576"/>
                      <a:pt x="10973" y="2576"/>
                      <a:pt x="10973" y="2576"/>
                    </a:cubicBezTo>
                    <a:cubicBezTo>
                      <a:pt x="10973" y="2675"/>
                      <a:pt x="10973" y="2675"/>
                      <a:pt x="10973" y="2675"/>
                    </a:cubicBezTo>
                    <a:cubicBezTo>
                      <a:pt x="11089" y="2675"/>
                      <a:pt x="11089" y="2675"/>
                      <a:pt x="11089" y="2675"/>
                    </a:cubicBezTo>
                    <a:cubicBezTo>
                      <a:pt x="11089" y="2675"/>
                      <a:pt x="11089" y="2675"/>
                      <a:pt x="11089" y="2675"/>
                    </a:cubicBezTo>
                    <a:cubicBezTo>
                      <a:pt x="11204" y="2774"/>
                      <a:pt x="11204" y="2774"/>
                      <a:pt x="11204" y="2774"/>
                    </a:cubicBezTo>
                    <a:cubicBezTo>
                      <a:pt x="11320" y="2774"/>
                      <a:pt x="11320" y="2774"/>
                      <a:pt x="11320" y="2774"/>
                    </a:cubicBezTo>
                    <a:cubicBezTo>
                      <a:pt x="11435" y="2774"/>
                      <a:pt x="11435" y="2774"/>
                      <a:pt x="11435" y="2774"/>
                    </a:cubicBezTo>
                    <a:cubicBezTo>
                      <a:pt x="11551" y="2675"/>
                      <a:pt x="11551" y="2675"/>
                      <a:pt x="11551" y="2675"/>
                    </a:cubicBezTo>
                    <a:cubicBezTo>
                      <a:pt x="11551" y="2576"/>
                      <a:pt x="11551" y="2576"/>
                      <a:pt x="11551" y="2576"/>
                    </a:cubicBezTo>
                    <a:cubicBezTo>
                      <a:pt x="11551" y="2576"/>
                      <a:pt x="11551" y="2576"/>
                      <a:pt x="11551" y="2576"/>
                    </a:cubicBezTo>
                    <a:cubicBezTo>
                      <a:pt x="11551" y="2675"/>
                      <a:pt x="11551" y="2675"/>
                      <a:pt x="11551" y="2675"/>
                    </a:cubicBezTo>
                    <a:cubicBezTo>
                      <a:pt x="11551" y="2675"/>
                      <a:pt x="11551" y="2675"/>
                      <a:pt x="11551" y="2675"/>
                    </a:cubicBezTo>
                    <a:cubicBezTo>
                      <a:pt x="11666" y="2675"/>
                      <a:pt x="11666" y="2675"/>
                      <a:pt x="11666" y="2675"/>
                    </a:cubicBezTo>
                    <a:cubicBezTo>
                      <a:pt x="11666" y="2675"/>
                      <a:pt x="11666" y="2675"/>
                      <a:pt x="11666" y="2675"/>
                    </a:cubicBezTo>
                    <a:cubicBezTo>
                      <a:pt x="11782" y="2675"/>
                      <a:pt x="11782" y="2675"/>
                      <a:pt x="11782" y="2675"/>
                    </a:cubicBezTo>
                    <a:cubicBezTo>
                      <a:pt x="11782" y="2774"/>
                      <a:pt x="11782" y="2774"/>
                      <a:pt x="11782" y="2774"/>
                    </a:cubicBezTo>
                    <a:cubicBezTo>
                      <a:pt x="11782" y="2774"/>
                      <a:pt x="11782" y="2774"/>
                      <a:pt x="11782" y="2774"/>
                    </a:cubicBezTo>
                    <a:cubicBezTo>
                      <a:pt x="11782" y="2873"/>
                      <a:pt x="11782" y="2873"/>
                      <a:pt x="11782" y="2873"/>
                    </a:cubicBezTo>
                    <a:cubicBezTo>
                      <a:pt x="11897" y="2873"/>
                      <a:pt x="11897" y="2873"/>
                      <a:pt x="11897" y="2873"/>
                    </a:cubicBezTo>
                    <a:cubicBezTo>
                      <a:pt x="11897" y="2873"/>
                      <a:pt x="11897" y="2873"/>
                      <a:pt x="11897" y="2873"/>
                    </a:cubicBezTo>
                    <a:cubicBezTo>
                      <a:pt x="12013" y="2873"/>
                      <a:pt x="12013" y="2873"/>
                      <a:pt x="12013" y="2873"/>
                    </a:cubicBezTo>
                    <a:cubicBezTo>
                      <a:pt x="12128" y="2873"/>
                      <a:pt x="12128" y="2873"/>
                      <a:pt x="12128" y="2873"/>
                    </a:cubicBezTo>
                    <a:cubicBezTo>
                      <a:pt x="12013" y="2873"/>
                      <a:pt x="12013" y="2873"/>
                      <a:pt x="12013" y="2873"/>
                    </a:cubicBezTo>
                    <a:cubicBezTo>
                      <a:pt x="11897" y="2774"/>
                      <a:pt x="11897" y="2774"/>
                      <a:pt x="11897" y="2774"/>
                    </a:cubicBezTo>
                    <a:cubicBezTo>
                      <a:pt x="11897" y="2774"/>
                      <a:pt x="11897" y="2774"/>
                      <a:pt x="11897" y="2774"/>
                    </a:cubicBezTo>
                    <a:cubicBezTo>
                      <a:pt x="11897" y="2675"/>
                      <a:pt x="11897" y="2675"/>
                      <a:pt x="11897" y="2675"/>
                    </a:cubicBezTo>
                    <a:cubicBezTo>
                      <a:pt x="11897" y="2675"/>
                      <a:pt x="11897" y="2675"/>
                      <a:pt x="11897" y="2675"/>
                    </a:cubicBezTo>
                    <a:cubicBezTo>
                      <a:pt x="11782" y="2675"/>
                      <a:pt x="11782" y="2675"/>
                      <a:pt x="11782" y="2675"/>
                    </a:cubicBezTo>
                    <a:cubicBezTo>
                      <a:pt x="11782" y="2576"/>
                      <a:pt x="11782" y="2576"/>
                      <a:pt x="11782" y="2576"/>
                    </a:cubicBezTo>
                    <a:cubicBezTo>
                      <a:pt x="11782" y="2477"/>
                      <a:pt x="11782" y="2477"/>
                      <a:pt x="11782" y="2477"/>
                    </a:cubicBezTo>
                    <a:cubicBezTo>
                      <a:pt x="11666" y="2477"/>
                      <a:pt x="11666" y="2477"/>
                      <a:pt x="11666" y="2477"/>
                    </a:cubicBezTo>
                    <a:cubicBezTo>
                      <a:pt x="11666" y="2378"/>
                      <a:pt x="11666" y="2378"/>
                      <a:pt x="11666" y="2378"/>
                    </a:cubicBezTo>
                    <a:cubicBezTo>
                      <a:pt x="11666" y="2279"/>
                      <a:pt x="11666" y="2279"/>
                      <a:pt x="11666" y="2279"/>
                    </a:cubicBezTo>
                    <a:cubicBezTo>
                      <a:pt x="11551" y="2279"/>
                      <a:pt x="11551" y="2279"/>
                      <a:pt x="11551" y="2279"/>
                    </a:cubicBezTo>
                    <a:cubicBezTo>
                      <a:pt x="11551" y="2180"/>
                      <a:pt x="11551" y="2180"/>
                      <a:pt x="11551" y="2180"/>
                    </a:cubicBezTo>
                    <a:cubicBezTo>
                      <a:pt x="11551" y="2081"/>
                      <a:pt x="11551" y="2081"/>
                      <a:pt x="11551" y="2081"/>
                    </a:cubicBezTo>
                    <a:cubicBezTo>
                      <a:pt x="11551" y="1982"/>
                      <a:pt x="11551" y="1982"/>
                      <a:pt x="11551" y="1982"/>
                    </a:cubicBezTo>
                    <a:cubicBezTo>
                      <a:pt x="11551" y="1883"/>
                      <a:pt x="11551" y="1883"/>
                      <a:pt x="11551" y="1883"/>
                    </a:cubicBezTo>
                    <a:cubicBezTo>
                      <a:pt x="11551" y="1883"/>
                      <a:pt x="11551" y="1883"/>
                      <a:pt x="11551" y="1883"/>
                    </a:cubicBezTo>
                    <a:cubicBezTo>
                      <a:pt x="11551" y="1783"/>
                      <a:pt x="11551" y="1783"/>
                      <a:pt x="11551" y="1783"/>
                    </a:cubicBezTo>
                    <a:cubicBezTo>
                      <a:pt x="11435" y="1684"/>
                      <a:pt x="11435" y="1684"/>
                      <a:pt x="11435" y="1684"/>
                    </a:cubicBezTo>
                    <a:cubicBezTo>
                      <a:pt x="11435" y="1684"/>
                      <a:pt x="11435" y="1684"/>
                      <a:pt x="11435" y="1684"/>
                    </a:cubicBezTo>
                    <a:cubicBezTo>
                      <a:pt x="11435" y="1585"/>
                      <a:pt x="11435" y="1585"/>
                      <a:pt x="11435" y="1585"/>
                    </a:cubicBezTo>
                    <a:cubicBezTo>
                      <a:pt x="11435" y="1486"/>
                      <a:pt x="11435" y="1486"/>
                      <a:pt x="11435" y="1486"/>
                    </a:cubicBezTo>
                    <a:cubicBezTo>
                      <a:pt x="11320" y="1387"/>
                      <a:pt x="11320" y="1387"/>
                      <a:pt x="11320" y="1387"/>
                    </a:cubicBezTo>
                    <a:cubicBezTo>
                      <a:pt x="11435" y="1387"/>
                      <a:pt x="11435" y="1387"/>
                      <a:pt x="11435" y="1387"/>
                    </a:cubicBezTo>
                    <a:cubicBezTo>
                      <a:pt x="11320" y="1288"/>
                      <a:pt x="11320" y="1288"/>
                      <a:pt x="11320" y="1288"/>
                    </a:cubicBezTo>
                    <a:cubicBezTo>
                      <a:pt x="11320" y="1189"/>
                      <a:pt x="11320" y="1189"/>
                      <a:pt x="11320" y="1189"/>
                    </a:cubicBezTo>
                    <a:cubicBezTo>
                      <a:pt x="11435" y="1189"/>
                      <a:pt x="11435" y="1189"/>
                      <a:pt x="11435" y="1189"/>
                    </a:cubicBezTo>
                    <a:cubicBezTo>
                      <a:pt x="11551" y="1189"/>
                      <a:pt x="11551" y="1189"/>
                      <a:pt x="11551" y="1189"/>
                    </a:cubicBezTo>
                    <a:cubicBezTo>
                      <a:pt x="11551" y="1189"/>
                      <a:pt x="11551" y="1189"/>
                      <a:pt x="11551" y="1189"/>
                    </a:cubicBezTo>
                    <a:cubicBezTo>
                      <a:pt x="11666" y="1189"/>
                      <a:pt x="11666" y="1189"/>
                      <a:pt x="11666" y="1189"/>
                    </a:cubicBezTo>
                    <a:cubicBezTo>
                      <a:pt x="11666" y="1189"/>
                      <a:pt x="11666" y="1189"/>
                      <a:pt x="11666" y="1189"/>
                    </a:cubicBezTo>
                    <a:cubicBezTo>
                      <a:pt x="11782" y="1189"/>
                      <a:pt x="11782" y="1189"/>
                      <a:pt x="11782" y="1189"/>
                    </a:cubicBezTo>
                    <a:cubicBezTo>
                      <a:pt x="11897" y="1288"/>
                      <a:pt x="11897" y="1288"/>
                      <a:pt x="11897" y="1288"/>
                    </a:cubicBezTo>
                    <a:cubicBezTo>
                      <a:pt x="12013" y="1387"/>
                      <a:pt x="12013" y="1387"/>
                      <a:pt x="12013" y="1387"/>
                    </a:cubicBezTo>
                    <a:cubicBezTo>
                      <a:pt x="12128" y="1387"/>
                      <a:pt x="12128" y="1387"/>
                      <a:pt x="12128" y="1387"/>
                    </a:cubicBezTo>
                    <a:cubicBezTo>
                      <a:pt x="12128" y="1288"/>
                      <a:pt x="12128" y="1288"/>
                      <a:pt x="12128" y="1288"/>
                    </a:cubicBezTo>
                    <a:cubicBezTo>
                      <a:pt x="12013" y="1288"/>
                      <a:pt x="12013" y="1288"/>
                      <a:pt x="12013" y="1288"/>
                    </a:cubicBezTo>
                    <a:cubicBezTo>
                      <a:pt x="12128" y="1090"/>
                      <a:pt x="12128" y="1090"/>
                      <a:pt x="12128" y="1090"/>
                    </a:cubicBezTo>
                    <a:cubicBezTo>
                      <a:pt x="12128" y="1090"/>
                      <a:pt x="12128" y="1090"/>
                      <a:pt x="12128" y="1090"/>
                    </a:cubicBezTo>
                    <a:cubicBezTo>
                      <a:pt x="12244" y="1189"/>
                      <a:pt x="12244" y="1189"/>
                      <a:pt x="12244" y="1189"/>
                    </a:cubicBezTo>
                    <a:cubicBezTo>
                      <a:pt x="12359" y="1090"/>
                      <a:pt x="12359" y="1090"/>
                      <a:pt x="12359" y="1090"/>
                    </a:cubicBezTo>
                    <a:cubicBezTo>
                      <a:pt x="12475" y="1090"/>
                      <a:pt x="12475" y="1090"/>
                      <a:pt x="12475" y="1090"/>
                    </a:cubicBezTo>
                    <a:cubicBezTo>
                      <a:pt x="12475" y="1090"/>
                      <a:pt x="12475" y="1090"/>
                      <a:pt x="12475" y="1090"/>
                    </a:cubicBezTo>
                    <a:cubicBezTo>
                      <a:pt x="12590" y="1189"/>
                      <a:pt x="12590" y="1189"/>
                      <a:pt x="12590" y="1189"/>
                    </a:cubicBezTo>
                    <a:cubicBezTo>
                      <a:pt x="12706" y="1189"/>
                      <a:pt x="12706" y="1189"/>
                      <a:pt x="12706" y="1189"/>
                    </a:cubicBezTo>
                    <a:cubicBezTo>
                      <a:pt x="12706" y="1189"/>
                      <a:pt x="12706" y="1189"/>
                      <a:pt x="12706" y="1189"/>
                    </a:cubicBezTo>
                    <a:cubicBezTo>
                      <a:pt x="12821" y="1288"/>
                      <a:pt x="12821" y="1288"/>
                      <a:pt x="12821" y="1288"/>
                    </a:cubicBezTo>
                    <a:cubicBezTo>
                      <a:pt x="12821" y="1387"/>
                      <a:pt x="12821" y="1387"/>
                      <a:pt x="12821" y="1387"/>
                    </a:cubicBezTo>
                    <a:cubicBezTo>
                      <a:pt x="12821" y="1486"/>
                      <a:pt x="12821" y="1486"/>
                      <a:pt x="12821" y="1486"/>
                    </a:cubicBezTo>
                    <a:cubicBezTo>
                      <a:pt x="12821" y="1486"/>
                      <a:pt x="12821" y="1486"/>
                      <a:pt x="12821" y="1486"/>
                    </a:cubicBezTo>
                    <a:cubicBezTo>
                      <a:pt x="12821" y="1585"/>
                      <a:pt x="12821" y="1585"/>
                      <a:pt x="12821" y="1585"/>
                    </a:cubicBezTo>
                    <a:cubicBezTo>
                      <a:pt x="12937" y="1684"/>
                      <a:pt x="12937" y="1684"/>
                      <a:pt x="12937" y="1684"/>
                    </a:cubicBezTo>
                    <a:cubicBezTo>
                      <a:pt x="12937" y="1783"/>
                      <a:pt x="12937" y="1783"/>
                      <a:pt x="12937" y="1783"/>
                    </a:cubicBezTo>
                    <a:cubicBezTo>
                      <a:pt x="12937" y="1883"/>
                      <a:pt x="12937" y="1883"/>
                      <a:pt x="12937" y="1883"/>
                    </a:cubicBezTo>
                    <a:cubicBezTo>
                      <a:pt x="12937" y="1883"/>
                      <a:pt x="12937" y="1883"/>
                      <a:pt x="12937" y="1883"/>
                    </a:cubicBezTo>
                    <a:cubicBezTo>
                      <a:pt x="13168" y="1883"/>
                      <a:pt x="13168" y="1883"/>
                      <a:pt x="13168" y="1883"/>
                    </a:cubicBezTo>
                    <a:cubicBezTo>
                      <a:pt x="13283" y="1982"/>
                      <a:pt x="13283" y="1982"/>
                      <a:pt x="13283" y="1982"/>
                    </a:cubicBezTo>
                    <a:cubicBezTo>
                      <a:pt x="13399" y="1982"/>
                      <a:pt x="13399" y="1982"/>
                      <a:pt x="13399" y="1982"/>
                    </a:cubicBezTo>
                    <a:cubicBezTo>
                      <a:pt x="13399" y="1982"/>
                      <a:pt x="13399" y="1982"/>
                      <a:pt x="13399" y="1982"/>
                    </a:cubicBezTo>
                    <a:cubicBezTo>
                      <a:pt x="13399" y="1982"/>
                      <a:pt x="13399" y="1982"/>
                      <a:pt x="13399" y="1982"/>
                    </a:cubicBezTo>
                    <a:cubicBezTo>
                      <a:pt x="13283" y="1883"/>
                      <a:pt x="13283" y="1883"/>
                      <a:pt x="13283" y="1883"/>
                    </a:cubicBezTo>
                    <a:cubicBezTo>
                      <a:pt x="13168" y="1883"/>
                      <a:pt x="13168" y="1883"/>
                      <a:pt x="13168" y="1883"/>
                    </a:cubicBezTo>
                    <a:cubicBezTo>
                      <a:pt x="13052" y="1883"/>
                      <a:pt x="13052" y="1883"/>
                      <a:pt x="13052" y="1883"/>
                    </a:cubicBezTo>
                    <a:cubicBezTo>
                      <a:pt x="13052" y="1783"/>
                      <a:pt x="13052" y="1783"/>
                      <a:pt x="13052" y="1783"/>
                    </a:cubicBezTo>
                    <a:cubicBezTo>
                      <a:pt x="12937" y="1783"/>
                      <a:pt x="12937" y="1783"/>
                      <a:pt x="12937" y="1783"/>
                    </a:cubicBezTo>
                    <a:cubicBezTo>
                      <a:pt x="12937" y="1684"/>
                      <a:pt x="12937" y="1684"/>
                      <a:pt x="12937" y="1684"/>
                    </a:cubicBezTo>
                    <a:cubicBezTo>
                      <a:pt x="12937" y="1585"/>
                      <a:pt x="12937" y="1585"/>
                      <a:pt x="12937" y="1585"/>
                    </a:cubicBezTo>
                    <a:cubicBezTo>
                      <a:pt x="12937" y="1486"/>
                      <a:pt x="12937" y="1486"/>
                      <a:pt x="12937" y="1486"/>
                    </a:cubicBezTo>
                    <a:cubicBezTo>
                      <a:pt x="12937" y="1387"/>
                      <a:pt x="12937" y="1387"/>
                      <a:pt x="12937" y="1387"/>
                    </a:cubicBezTo>
                    <a:cubicBezTo>
                      <a:pt x="12937" y="1288"/>
                      <a:pt x="12937" y="1288"/>
                      <a:pt x="12937" y="1288"/>
                    </a:cubicBezTo>
                    <a:cubicBezTo>
                      <a:pt x="12937" y="1288"/>
                      <a:pt x="12937" y="1288"/>
                      <a:pt x="12937" y="1288"/>
                    </a:cubicBezTo>
                    <a:cubicBezTo>
                      <a:pt x="12937" y="1189"/>
                      <a:pt x="12937" y="1189"/>
                      <a:pt x="12937" y="1189"/>
                    </a:cubicBezTo>
                    <a:cubicBezTo>
                      <a:pt x="12937" y="1189"/>
                      <a:pt x="12937" y="1189"/>
                      <a:pt x="12937" y="1189"/>
                    </a:cubicBezTo>
                    <a:cubicBezTo>
                      <a:pt x="12821" y="1189"/>
                      <a:pt x="12821" y="1189"/>
                      <a:pt x="12821" y="1189"/>
                    </a:cubicBezTo>
                    <a:cubicBezTo>
                      <a:pt x="12706" y="991"/>
                      <a:pt x="12706" y="991"/>
                      <a:pt x="12706" y="991"/>
                    </a:cubicBezTo>
                    <a:cubicBezTo>
                      <a:pt x="12706" y="991"/>
                      <a:pt x="12706" y="991"/>
                      <a:pt x="12706" y="991"/>
                    </a:cubicBezTo>
                    <a:cubicBezTo>
                      <a:pt x="12590" y="991"/>
                      <a:pt x="12590" y="991"/>
                      <a:pt x="12590" y="991"/>
                    </a:cubicBezTo>
                    <a:cubicBezTo>
                      <a:pt x="12475" y="1090"/>
                      <a:pt x="12475" y="1090"/>
                      <a:pt x="12475" y="1090"/>
                    </a:cubicBezTo>
                    <a:cubicBezTo>
                      <a:pt x="12475" y="1090"/>
                      <a:pt x="12475" y="1090"/>
                      <a:pt x="12475" y="1090"/>
                    </a:cubicBezTo>
                    <a:cubicBezTo>
                      <a:pt x="12359" y="991"/>
                      <a:pt x="12359" y="991"/>
                      <a:pt x="12359" y="991"/>
                    </a:cubicBezTo>
                    <a:cubicBezTo>
                      <a:pt x="12359" y="892"/>
                      <a:pt x="12359" y="892"/>
                      <a:pt x="12359" y="892"/>
                    </a:cubicBezTo>
                    <a:cubicBezTo>
                      <a:pt x="12359" y="793"/>
                      <a:pt x="12359" y="793"/>
                      <a:pt x="12359" y="793"/>
                    </a:cubicBezTo>
                    <a:cubicBezTo>
                      <a:pt x="12475" y="793"/>
                      <a:pt x="12475" y="793"/>
                      <a:pt x="12475" y="793"/>
                    </a:cubicBezTo>
                    <a:cubicBezTo>
                      <a:pt x="12475" y="793"/>
                      <a:pt x="12475" y="793"/>
                      <a:pt x="12475" y="793"/>
                    </a:cubicBezTo>
                    <a:cubicBezTo>
                      <a:pt x="12359" y="694"/>
                      <a:pt x="12359" y="694"/>
                      <a:pt x="12359" y="694"/>
                    </a:cubicBezTo>
                    <a:cubicBezTo>
                      <a:pt x="12359" y="594"/>
                      <a:pt x="12359" y="594"/>
                      <a:pt x="12359" y="594"/>
                    </a:cubicBezTo>
                    <a:cubicBezTo>
                      <a:pt x="12359" y="594"/>
                      <a:pt x="12359" y="594"/>
                      <a:pt x="12359" y="594"/>
                    </a:cubicBezTo>
                    <a:cubicBezTo>
                      <a:pt x="12359" y="495"/>
                      <a:pt x="12359" y="495"/>
                      <a:pt x="12359" y="495"/>
                    </a:cubicBezTo>
                    <a:cubicBezTo>
                      <a:pt x="12359" y="495"/>
                      <a:pt x="12359" y="495"/>
                      <a:pt x="12359" y="495"/>
                    </a:cubicBezTo>
                    <a:cubicBezTo>
                      <a:pt x="12475" y="594"/>
                      <a:pt x="12475" y="594"/>
                      <a:pt x="12475" y="594"/>
                    </a:cubicBezTo>
                    <a:cubicBezTo>
                      <a:pt x="12475" y="694"/>
                      <a:pt x="12475" y="694"/>
                      <a:pt x="12475" y="694"/>
                    </a:cubicBezTo>
                    <a:cubicBezTo>
                      <a:pt x="12590" y="594"/>
                      <a:pt x="12590" y="594"/>
                      <a:pt x="12590" y="594"/>
                    </a:cubicBezTo>
                    <a:cubicBezTo>
                      <a:pt x="12706" y="495"/>
                      <a:pt x="12706" y="495"/>
                      <a:pt x="12706" y="495"/>
                    </a:cubicBezTo>
                    <a:cubicBezTo>
                      <a:pt x="12706" y="495"/>
                      <a:pt x="12706" y="495"/>
                      <a:pt x="12706" y="495"/>
                    </a:cubicBezTo>
                    <a:cubicBezTo>
                      <a:pt x="12821" y="495"/>
                      <a:pt x="12821" y="495"/>
                      <a:pt x="12821" y="495"/>
                    </a:cubicBezTo>
                    <a:cubicBezTo>
                      <a:pt x="12821" y="396"/>
                      <a:pt x="12821" y="396"/>
                      <a:pt x="12821" y="396"/>
                    </a:cubicBezTo>
                    <a:cubicBezTo>
                      <a:pt x="12937" y="297"/>
                      <a:pt x="12937" y="297"/>
                      <a:pt x="12937" y="297"/>
                    </a:cubicBezTo>
                    <a:cubicBezTo>
                      <a:pt x="13052" y="297"/>
                      <a:pt x="13052" y="297"/>
                      <a:pt x="13052" y="297"/>
                    </a:cubicBezTo>
                    <a:cubicBezTo>
                      <a:pt x="12937" y="396"/>
                      <a:pt x="12937" y="396"/>
                      <a:pt x="12937" y="396"/>
                    </a:cubicBezTo>
                    <a:cubicBezTo>
                      <a:pt x="12937" y="396"/>
                      <a:pt x="12937" y="396"/>
                      <a:pt x="12937" y="396"/>
                    </a:cubicBezTo>
                    <a:cubicBezTo>
                      <a:pt x="12937" y="495"/>
                      <a:pt x="12937" y="495"/>
                      <a:pt x="12937" y="495"/>
                    </a:cubicBezTo>
                    <a:cubicBezTo>
                      <a:pt x="13052" y="396"/>
                      <a:pt x="13052" y="396"/>
                      <a:pt x="13052" y="396"/>
                    </a:cubicBezTo>
                    <a:cubicBezTo>
                      <a:pt x="13168" y="396"/>
                      <a:pt x="13168" y="396"/>
                      <a:pt x="13168" y="396"/>
                    </a:cubicBezTo>
                    <a:cubicBezTo>
                      <a:pt x="13168" y="495"/>
                      <a:pt x="13168" y="495"/>
                      <a:pt x="13168" y="495"/>
                    </a:cubicBezTo>
                    <a:cubicBezTo>
                      <a:pt x="13168" y="495"/>
                      <a:pt x="13168" y="495"/>
                      <a:pt x="13168" y="495"/>
                    </a:cubicBezTo>
                    <a:cubicBezTo>
                      <a:pt x="13283" y="594"/>
                      <a:pt x="13283" y="594"/>
                      <a:pt x="13283" y="594"/>
                    </a:cubicBezTo>
                    <a:cubicBezTo>
                      <a:pt x="13283" y="594"/>
                      <a:pt x="13283" y="594"/>
                      <a:pt x="13283" y="594"/>
                    </a:cubicBezTo>
                    <a:cubicBezTo>
                      <a:pt x="13168" y="694"/>
                      <a:pt x="13168" y="694"/>
                      <a:pt x="13168" y="694"/>
                    </a:cubicBezTo>
                    <a:cubicBezTo>
                      <a:pt x="13168" y="694"/>
                      <a:pt x="13168" y="694"/>
                      <a:pt x="13168" y="694"/>
                    </a:cubicBezTo>
                    <a:cubicBezTo>
                      <a:pt x="13283" y="694"/>
                      <a:pt x="13283" y="694"/>
                      <a:pt x="13283" y="694"/>
                    </a:cubicBezTo>
                    <a:cubicBezTo>
                      <a:pt x="13283" y="594"/>
                      <a:pt x="13283" y="594"/>
                      <a:pt x="13283" y="594"/>
                    </a:cubicBezTo>
                    <a:cubicBezTo>
                      <a:pt x="13399" y="594"/>
                      <a:pt x="13399" y="594"/>
                      <a:pt x="13399" y="594"/>
                    </a:cubicBezTo>
                    <a:cubicBezTo>
                      <a:pt x="13514" y="694"/>
                      <a:pt x="13514" y="694"/>
                      <a:pt x="13514" y="694"/>
                    </a:cubicBezTo>
                    <a:cubicBezTo>
                      <a:pt x="13514" y="694"/>
                      <a:pt x="13514" y="694"/>
                      <a:pt x="13514" y="694"/>
                    </a:cubicBezTo>
                    <a:cubicBezTo>
                      <a:pt x="13630" y="793"/>
                      <a:pt x="13630" y="793"/>
                      <a:pt x="13630" y="793"/>
                    </a:cubicBezTo>
                    <a:cubicBezTo>
                      <a:pt x="13630" y="892"/>
                      <a:pt x="13630" y="892"/>
                      <a:pt x="13630" y="892"/>
                    </a:cubicBezTo>
                    <a:cubicBezTo>
                      <a:pt x="13630" y="991"/>
                      <a:pt x="13630" y="991"/>
                      <a:pt x="13630" y="991"/>
                    </a:cubicBezTo>
                    <a:cubicBezTo>
                      <a:pt x="13630" y="991"/>
                      <a:pt x="13630" y="991"/>
                      <a:pt x="13630" y="991"/>
                    </a:cubicBezTo>
                    <a:cubicBezTo>
                      <a:pt x="13630" y="892"/>
                      <a:pt x="13630" y="892"/>
                      <a:pt x="13630" y="892"/>
                    </a:cubicBezTo>
                    <a:cubicBezTo>
                      <a:pt x="13630" y="793"/>
                      <a:pt x="13630" y="793"/>
                      <a:pt x="13630" y="793"/>
                    </a:cubicBezTo>
                    <a:cubicBezTo>
                      <a:pt x="13630" y="793"/>
                      <a:pt x="13630" y="793"/>
                      <a:pt x="13630" y="793"/>
                    </a:cubicBezTo>
                    <a:cubicBezTo>
                      <a:pt x="13630" y="694"/>
                      <a:pt x="13630" y="694"/>
                      <a:pt x="13630" y="694"/>
                    </a:cubicBezTo>
                    <a:cubicBezTo>
                      <a:pt x="13630" y="694"/>
                      <a:pt x="13630" y="694"/>
                      <a:pt x="13630" y="694"/>
                    </a:cubicBezTo>
                    <a:cubicBezTo>
                      <a:pt x="13630" y="594"/>
                      <a:pt x="13630" y="594"/>
                      <a:pt x="13630" y="594"/>
                    </a:cubicBezTo>
                    <a:cubicBezTo>
                      <a:pt x="13630" y="694"/>
                      <a:pt x="13630" y="694"/>
                      <a:pt x="13630" y="694"/>
                    </a:cubicBezTo>
                    <a:cubicBezTo>
                      <a:pt x="13861" y="793"/>
                      <a:pt x="13861" y="793"/>
                      <a:pt x="13861" y="793"/>
                    </a:cubicBezTo>
                    <a:cubicBezTo>
                      <a:pt x="13976" y="892"/>
                      <a:pt x="13976" y="892"/>
                      <a:pt x="13976" y="892"/>
                    </a:cubicBezTo>
                    <a:cubicBezTo>
                      <a:pt x="14092" y="892"/>
                      <a:pt x="14092" y="892"/>
                      <a:pt x="14092" y="892"/>
                    </a:cubicBezTo>
                    <a:cubicBezTo>
                      <a:pt x="14207" y="991"/>
                      <a:pt x="14207" y="991"/>
                      <a:pt x="14207" y="991"/>
                    </a:cubicBezTo>
                    <a:cubicBezTo>
                      <a:pt x="14207" y="892"/>
                      <a:pt x="14207" y="892"/>
                      <a:pt x="14207" y="892"/>
                    </a:cubicBezTo>
                    <a:cubicBezTo>
                      <a:pt x="14092" y="892"/>
                      <a:pt x="14092" y="892"/>
                      <a:pt x="14092" y="892"/>
                    </a:cubicBezTo>
                    <a:cubicBezTo>
                      <a:pt x="13976" y="793"/>
                      <a:pt x="13976" y="793"/>
                      <a:pt x="13976" y="793"/>
                    </a:cubicBezTo>
                    <a:cubicBezTo>
                      <a:pt x="13861" y="694"/>
                      <a:pt x="13861" y="694"/>
                      <a:pt x="13861" y="694"/>
                    </a:cubicBezTo>
                    <a:cubicBezTo>
                      <a:pt x="13861" y="594"/>
                      <a:pt x="13861" y="594"/>
                      <a:pt x="13861" y="594"/>
                    </a:cubicBezTo>
                    <a:cubicBezTo>
                      <a:pt x="13861" y="495"/>
                      <a:pt x="13861" y="495"/>
                      <a:pt x="13861" y="495"/>
                    </a:cubicBezTo>
                    <a:cubicBezTo>
                      <a:pt x="13976" y="495"/>
                      <a:pt x="13976" y="495"/>
                      <a:pt x="13976" y="495"/>
                    </a:cubicBezTo>
                    <a:cubicBezTo>
                      <a:pt x="14092" y="495"/>
                      <a:pt x="14092" y="495"/>
                      <a:pt x="14092" y="495"/>
                    </a:cubicBezTo>
                    <a:cubicBezTo>
                      <a:pt x="14207" y="594"/>
                      <a:pt x="14207" y="594"/>
                      <a:pt x="14207" y="594"/>
                    </a:cubicBezTo>
                    <a:cubicBezTo>
                      <a:pt x="14323" y="594"/>
                      <a:pt x="14323" y="594"/>
                      <a:pt x="14323" y="594"/>
                    </a:cubicBezTo>
                    <a:cubicBezTo>
                      <a:pt x="14323" y="495"/>
                      <a:pt x="14323" y="495"/>
                      <a:pt x="14323" y="495"/>
                    </a:cubicBezTo>
                    <a:cubicBezTo>
                      <a:pt x="14323" y="495"/>
                      <a:pt x="14323" y="495"/>
                      <a:pt x="14323" y="495"/>
                    </a:cubicBezTo>
                    <a:cubicBezTo>
                      <a:pt x="14323" y="495"/>
                      <a:pt x="14323" y="495"/>
                      <a:pt x="14323" y="495"/>
                    </a:cubicBezTo>
                    <a:cubicBezTo>
                      <a:pt x="14323" y="495"/>
                      <a:pt x="14323" y="495"/>
                      <a:pt x="14323" y="495"/>
                    </a:cubicBezTo>
                    <a:cubicBezTo>
                      <a:pt x="14323" y="396"/>
                      <a:pt x="14323" y="396"/>
                      <a:pt x="14323" y="396"/>
                    </a:cubicBezTo>
                    <a:cubicBezTo>
                      <a:pt x="14439" y="297"/>
                      <a:pt x="14439" y="297"/>
                      <a:pt x="14439" y="297"/>
                    </a:cubicBezTo>
                    <a:cubicBezTo>
                      <a:pt x="14439" y="297"/>
                      <a:pt x="14439" y="297"/>
                      <a:pt x="14439" y="297"/>
                    </a:cubicBezTo>
                    <a:cubicBezTo>
                      <a:pt x="14323" y="198"/>
                      <a:pt x="14323" y="198"/>
                      <a:pt x="14323" y="198"/>
                    </a:cubicBezTo>
                    <a:cubicBezTo>
                      <a:pt x="14439" y="198"/>
                      <a:pt x="14439" y="198"/>
                      <a:pt x="14439" y="198"/>
                    </a:cubicBezTo>
                    <a:cubicBezTo>
                      <a:pt x="14439" y="99"/>
                      <a:pt x="14439" y="99"/>
                      <a:pt x="14439" y="99"/>
                    </a:cubicBezTo>
                    <a:cubicBezTo>
                      <a:pt x="14554" y="198"/>
                      <a:pt x="14554" y="198"/>
                      <a:pt x="14554" y="198"/>
                    </a:cubicBezTo>
                    <a:cubicBezTo>
                      <a:pt x="14554" y="99"/>
                      <a:pt x="14554" y="99"/>
                      <a:pt x="14554" y="99"/>
                    </a:cubicBezTo>
                    <a:cubicBezTo>
                      <a:pt x="14554" y="0"/>
                      <a:pt x="14554" y="0"/>
                      <a:pt x="14554" y="0"/>
                    </a:cubicBezTo>
                    <a:cubicBezTo>
                      <a:pt x="14670" y="0"/>
                      <a:pt x="14670" y="0"/>
                      <a:pt x="14670" y="0"/>
                    </a:cubicBezTo>
                    <a:cubicBezTo>
                      <a:pt x="14670" y="0"/>
                      <a:pt x="14670" y="0"/>
                      <a:pt x="14670" y="0"/>
                    </a:cubicBezTo>
                    <a:cubicBezTo>
                      <a:pt x="14670" y="99"/>
                      <a:pt x="14670" y="99"/>
                      <a:pt x="14670" y="99"/>
                    </a:cubicBezTo>
                    <a:cubicBezTo>
                      <a:pt x="14785" y="99"/>
                      <a:pt x="14785" y="99"/>
                      <a:pt x="14785" y="99"/>
                    </a:cubicBezTo>
                    <a:cubicBezTo>
                      <a:pt x="14785" y="99"/>
                      <a:pt x="14785" y="99"/>
                      <a:pt x="14785" y="99"/>
                    </a:cubicBezTo>
                    <a:cubicBezTo>
                      <a:pt x="14785" y="198"/>
                      <a:pt x="14785" y="198"/>
                      <a:pt x="14785" y="198"/>
                    </a:cubicBezTo>
                    <a:cubicBezTo>
                      <a:pt x="14901" y="198"/>
                      <a:pt x="14901" y="198"/>
                      <a:pt x="14901" y="198"/>
                    </a:cubicBezTo>
                    <a:cubicBezTo>
                      <a:pt x="14901" y="198"/>
                      <a:pt x="14901" y="198"/>
                      <a:pt x="14901" y="198"/>
                    </a:cubicBezTo>
                    <a:cubicBezTo>
                      <a:pt x="14901" y="198"/>
                      <a:pt x="14901" y="198"/>
                      <a:pt x="14901" y="198"/>
                    </a:cubicBezTo>
                    <a:cubicBezTo>
                      <a:pt x="14901" y="99"/>
                      <a:pt x="14901" y="99"/>
                      <a:pt x="14901" y="99"/>
                    </a:cubicBezTo>
                    <a:cubicBezTo>
                      <a:pt x="14901" y="0"/>
                      <a:pt x="14901" y="0"/>
                      <a:pt x="14901" y="0"/>
                    </a:cubicBezTo>
                    <a:cubicBezTo>
                      <a:pt x="14901" y="0"/>
                      <a:pt x="14901" y="0"/>
                      <a:pt x="14901" y="0"/>
                    </a:cubicBezTo>
                    <a:cubicBezTo>
                      <a:pt x="15016" y="0"/>
                      <a:pt x="15016" y="0"/>
                      <a:pt x="15016" y="0"/>
                    </a:cubicBezTo>
                    <a:cubicBezTo>
                      <a:pt x="15132" y="0"/>
                      <a:pt x="15132" y="0"/>
                      <a:pt x="15132" y="0"/>
                    </a:cubicBezTo>
                    <a:cubicBezTo>
                      <a:pt x="15247" y="0"/>
                      <a:pt x="15247" y="0"/>
                      <a:pt x="15247" y="0"/>
                    </a:cubicBezTo>
                    <a:cubicBezTo>
                      <a:pt x="15363" y="0"/>
                      <a:pt x="15363" y="0"/>
                      <a:pt x="15363" y="0"/>
                    </a:cubicBezTo>
                    <a:cubicBezTo>
                      <a:pt x="15363" y="99"/>
                      <a:pt x="15363" y="99"/>
                      <a:pt x="15363" y="99"/>
                    </a:cubicBezTo>
                    <a:cubicBezTo>
                      <a:pt x="15478" y="99"/>
                      <a:pt x="15478" y="99"/>
                      <a:pt x="15478" y="99"/>
                    </a:cubicBezTo>
                    <a:cubicBezTo>
                      <a:pt x="15478" y="0"/>
                      <a:pt x="15478" y="0"/>
                      <a:pt x="15478" y="0"/>
                    </a:cubicBezTo>
                    <a:cubicBezTo>
                      <a:pt x="15594" y="0"/>
                      <a:pt x="15594" y="0"/>
                      <a:pt x="15594" y="0"/>
                    </a:cubicBezTo>
                    <a:cubicBezTo>
                      <a:pt x="15709" y="99"/>
                      <a:pt x="15709" y="99"/>
                      <a:pt x="15709" y="99"/>
                    </a:cubicBezTo>
                    <a:cubicBezTo>
                      <a:pt x="15825" y="99"/>
                      <a:pt x="15825" y="99"/>
                      <a:pt x="15825" y="99"/>
                    </a:cubicBezTo>
                    <a:cubicBezTo>
                      <a:pt x="15825" y="99"/>
                      <a:pt x="15825" y="99"/>
                      <a:pt x="15825" y="99"/>
                    </a:cubicBezTo>
                    <a:cubicBezTo>
                      <a:pt x="15940" y="99"/>
                      <a:pt x="15940" y="99"/>
                      <a:pt x="15940" y="99"/>
                    </a:cubicBezTo>
                    <a:cubicBezTo>
                      <a:pt x="16056" y="99"/>
                      <a:pt x="16056" y="99"/>
                      <a:pt x="16056" y="99"/>
                    </a:cubicBezTo>
                    <a:cubicBezTo>
                      <a:pt x="16056" y="99"/>
                      <a:pt x="16056" y="99"/>
                      <a:pt x="16056" y="99"/>
                    </a:cubicBezTo>
                    <a:cubicBezTo>
                      <a:pt x="16171" y="198"/>
                      <a:pt x="16171" y="198"/>
                      <a:pt x="16171" y="198"/>
                    </a:cubicBezTo>
                    <a:cubicBezTo>
                      <a:pt x="16171" y="198"/>
                      <a:pt x="16171" y="198"/>
                      <a:pt x="16171" y="198"/>
                    </a:cubicBezTo>
                    <a:cubicBezTo>
                      <a:pt x="16171" y="198"/>
                      <a:pt x="16171" y="198"/>
                      <a:pt x="16171" y="198"/>
                    </a:cubicBezTo>
                    <a:cubicBezTo>
                      <a:pt x="16287" y="198"/>
                      <a:pt x="16287" y="198"/>
                      <a:pt x="16287" y="198"/>
                    </a:cubicBezTo>
                    <a:cubicBezTo>
                      <a:pt x="16402" y="198"/>
                      <a:pt x="16402" y="198"/>
                      <a:pt x="16402" y="198"/>
                    </a:cubicBezTo>
                    <a:cubicBezTo>
                      <a:pt x="16518" y="198"/>
                      <a:pt x="16518" y="198"/>
                      <a:pt x="16518" y="198"/>
                    </a:cubicBezTo>
                    <a:cubicBezTo>
                      <a:pt x="16633" y="297"/>
                      <a:pt x="16633" y="297"/>
                      <a:pt x="16633" y="297"/>
                    </a:cubicBezTo>
                    <a:cubicBezTo>
                      <a:pt x="16864" y="297"/>
                      <a:pt x="16864" y="297"/>
                      <a:pt x="16864" y="297"/>
                    </a:cubicBezTo>
                    <a:cubicBezTo>
                      <a:pt x="16864" y="396"/>
                      <a:pt x="16864" y="396"/>
                      <a:pt x="16864" y="396"/>
                    </a:cubicBezTo>
                    <a:cubicBezTo>
                      <a:pt x="16980" y="297"/>
                      <a:pt x="16980" y="297"/>
                      <a:pt x="16980" y="297"/>
                    </a:cubicBezTo>
                    <a:cubicBezTo>
                      <a:pt x="16980" y="396"/>
                      <a:pt x="16980" y="396"/>
                      <a:pt x="16980" y="396"/>
                    </a:cubicBezTo>
                    <a:cubicBezTo>
                      <a:pt x="17095" y="396"/>
                      <a:pt x="17095" y="396"/>
                      <a:pt x="17095" y="396"/>
                    </a:cubicBezTo>
                    <a:cubicBezTo>
                      <a:pt x="17095" y="396"/>
                      <a:pt x="17095" y="396"/>
                      <a:pt x="17095" y="396"/>
                    </a:cubicBezTo>
                    <a:cubicBezTo>
                      <a:pt x="17211" y="396"/>
                      <a:pt x="17211" y="396"/>
                      <a:pt x="17211" y="396"/>
                    </a:cubicBezTo>
                    <a:cubicBezTo>
                      <a:pt x="17326" y="495"/>
                      <a:pt x="17326" y="495"/>
                      <a:pt x="17326" y="495"/>
                    </a:cubicBezTo>
                    <a:cubicBezTo>
                      <a:pt x="17442" y="495"/>
                      <a:pt x="17442" y="495"/>
                      <a:pt x="17442" y="495"/>
                    </a:cubicBezTo>
                    <a:cubicBezTo>
                      <a:pt x="17557" y="594"/>
                      <a:pt x="17557" y="594"/>
                      <a:pt x="17557" y="594"/>
                    </a:cubicBezTo>
                    <a:cubicBezTo>
                      <a:pt x="17673" y="594"/>
                      <a:pt x="17673" y="594"/>
                      <a:pt x="17673" y="594"/>
                    </a:cubicBezTo>
                    <a:cubicBezTo>
                      <a:pt x="17673" y="694"/>
                      <a:pt x="17673" y="694"/>
                      <a:pt x="17673" y="694"/>
                    </a:cubicBezTo>
                    <a:cubicBezTo>
                      <a:pt x="17788" y="694"/>
                      <a:pt x="17788" y="694"/>
                      <a:pt x="17788" y="694"/>
                    </a:cubicBezTo>
                    <a:cubicBezTo>
                      <a:pt x="17788" y="793"/>
                      <a:pt x="17788" y="793"/>
                      <a:pt x="17788" y="793"/>
                    </a:cubicBezTo>
                    <a:cubicBezTo>
                      <a:pt x="17788" y="793"/>
                      <a:pt x="17788" y="793"/>
                      <a:pt x="17788" y="793"/>
                    </a:cubicBezTo>
                    <a:cubicBezTo>
                      <a:pt x="17673" y="793"/>
                      <a:pt x="17673" y="793"/>
                      <a:pt x="17673" y="793"/>
                    </a:cubicBezTo>
                    <a:cubicBezTo>
                      <a:pt x="17557" y="793"/>
                      <a:pt x="17557" y="793"/>
                      <a:pt x="17557" y="793"/>
                    </a:cubicBezTo>
                    <a:cubicBezTo>
                      <a:pt x="17557" y="892"/>
                      <a:pt x="17557" y="892"/>
                      <a:pt x="17557" y="892"/>
                    </a:cubicBezTo>
                    <a:cubicBezTo>
                      <a:pt x="17442" y="892"/>
                      <a:pt x="17442" y="892"/>
                      <a:pt x="17442" y="892"/>
                    </a:cubicBezTo>
                    <a:cubicBezTo>
                      <a:pt x="17442" y="892"/>
                      <a:pt x="17442" y="892"/>
                      <a:pt x="17442" y="892"/>
                    </a:cubicBezTo>
                    <a:cubicBezTo>
                      <a:pt x="17326" y="892"/>
                      <a:pt x="17326" y="892"/>
                      <a:pt x="17326" y="892"/>
                    </a:cubicBezTo>
                    <a:cubicBezTo>
                      <a:pt x="17326" y="892"/>
                      <a:pt x="17326" y="892"/>
                      <a:pt x="17326" y="892"/>
                    </a:cubicBezTo>
                    <a:cubicBezTo>
                      <a:pt x="17211" y="892"/>
                      <a:pt x="17211" y="892"/>
                      <a:pt x="17211" y="892"/>
                    </a:cubicBezTo>
                    <a:cubicBezTo>
                      <a:pt x="16980" y="793"/>
                      <a:pt x="16980" y="793"/>
                      <a:pt x="16980" y="793"/>
                    </a:cubicBezTo>
                    <a:cubicBezTo>
                      <a:pt x="16864" y="793"/>
                      <a:pt x="16864" y="793"/>
                      <a:pt x="16864" y="793"/>
                    </a:cubicBezTo>
                    <a:cubicBezTo>
                      <a:pt x="16864" y="793"/>
                      <a:pt x="16864" y="793"/>
                      <a:pt x="16864" y="793"/>
                    </a:cubicBezTo>
                    <a:cubicBezTo>
                      <a:pt x="16749" y="793"/>
                      <a:pt x="16749" y="793"/>
                      <a:pt x="16749" y="793"/>
                    </a:cubicBezTo>
                    <a:cubicBezTo>
                      <a:pt x="16633" y="793"/>
                      <a:pt x="16633" y="793"/>
                      <a:pt x="16633" y="793"/>
                    </a:cubicBezTo>
                    <a:cubicBezTo>
                      <a:pt x="16518" y="793"/>
                      <a:pt x="16518" y="793"/>
                      <a:pt x="16518" y="793"/>
                    </a:cubicBezTo>
                    <a:cubicBezTo>
                      <a:pt x="16518" y="793"/>
                      <a:pt x="16518" y="793"/>
                      <a:pt x="16518" y="793"/>
                    </a:cubicBezTo>
                    <a:cubicBezTo>
                      <a:pt x="16518" y="793"/>
                      <a:pt x="16518" y="793"/>
                      <a:pt x="16518" y="793"/>
                    </a:cubicBezTo>
                    <a:cubicBezTo>
                      <a:pt x="16402" y="793"/>
                      <a:pt x="16402" y="793"/>
                      <a:pt x="16402" y="793"/>
                    </a:cubicBezTo>
                    <a:cubicBezTo>
                      <a:pt x="16171" y="892"/>
                      <a:pt x="16171" y="892"/>
                      <a:pt x="16171" y="892"/>
                    </a:cubicBezTo>
                    <a:cubicBezTo>
                      <a:pt x="16171" y="892"/>
                      <a:pt x="16171" y="892"/>
                      <a:pt x="16171" y="892"/>
                    </a:cubicBezTo>
                    <a:cubicBezTo>
                      <a:pt x="16056" y="892"/>
                      <a:pt x="16056" y="892"/>
                      <a:pt x="16056" y="892"/>
                    </a:cubicBezTo>
                    <a:cubicBezTo>
                      <a:pt x="15940" y="892"/>
                      <a:pt x="15940" y="892"/>
                      <a:pt x="15940" y="892"/>
                    </a:cubicBezTo>
                    <a:cubicBezTo>
                      <a:pt x="15825" y="892"/>
                      <a:pt x="15825" y="892"/>
                      <a:pt x="15825" y="892"/>
                    </a:cubicBezTo>
                    <a:cubicBezTo>
                      <a:pt x="15709" y="892"/>
                      <a:pt x="15709" y="892"/>
                      <a:pt x="15709" y="892"/>
                    </a:cubicBezTo>
                    <a:cubicBezTo>
                      <a:pt x="15709" y="793"/>
                      <a:pt x="15709" y="793"/>
                      <a:pt x="15709" y="793"/>
                    </a:cubicBezTo>
                    <a:cubicBezTo>
                      <a:pt x="15594" y="793"/>
                      <a:pt x="15594" y="793"/>
                      <a:pt x="15594" y="793"/>
                    </a:cubicBezTo>
                    <a:cubicBezTo>
                      <a:pt x="15709" y="694"/>
                      <a:pt x="15709" y="694"/>
                      <a:pt x="15709" y="694"/>
                    </a:cubicBezTo>
                    <a:cubicBezTo>
                      <a:pt x="15709" y="694"/>
                      <a:pt x="15709" y="694"/>
                      <a:pt x="15709" y="694"/>
                    </a:cubicBezTo>
                    <a:cubicBezTo>
                      <a:pt x="15825" y="694"/>
                      <a:pt x="15825" y="694"/>
                      <a:pt x="15825" y="694"/>
                    </a:cubicBezTo>
                    <a:cubicBezTo>
                      <a:pt x="15709" y="694"/>
                      <a:pt x="15709" y="694"/>
                      <a:pt x="15709" y="694"/>
                    </a:cubicBezTo>
                    <a:cubicBezTo>
                      <a:pt x="15709" y="594"/>
                      <a:pt x="15709" y="594"/>
                      <a:pt x="15709" y="594"/>
                    </a:cubicBezTo>
                    <a:cubicBezTo>
                      <a:pt x="15594" y="694"/>
                      <a:pt x="15594" y="694"/>
                      <a:pt x="15594" y="694"/>
                    </a:cubicBezTo>
                    <a:cubicBezTo>
                      <a:pt x="15478" y="694"/>
                      <a:pt x="15478" y="694"/>
                      <a:pt x="15478" y="694"/>
                    </a:cubicBezTo>
                    <a:cubicBezTo>
                      <a:pt x="15478" y="793"/>
                      <a:pt x="15478" y="793"/>
                      <a:pt x="15478" y="793"/>
                    </a:cubicBezTo>
                    <a:cubicBezTo>
                      <a:pt x="15594" y="892"/>
                      <a:pt x="15594" y="892"/>
                      <a:pt x="15594" y="892"/>
                    </a:cubicBezTo>
                    <a:cubicBezTo>
                      <a:pt x="15594" y="892"/>
                      <a:pt x="15594" y="892"/>
                      <a:pt x="15594" y="892"/>
                    </a:cubicBezTo>
                    <a:cubicBezTo>
                      <a:pt x="15594" y="892"/>
                      <a:pt x="15594" y="892"/>
                      <a:pt x="15594" y="892"/>
                    </a:cubicBezTo>
                    <a:cubicBezTo>
                      <a:pt x="15478" y="892"/>
                      <a:pt x="15478" y="892"/>
                      <a:pt x="15478" y="892"/>
                    </a:cubicBezTo>
                    <a:cubicBezTo>
                      <a:pt x="15478" y="892"/>
                      <a:pt x="15478" y="892"/>
                      <a:pt x="15478" y="892"/>
                    </a:cubicBezTo>
                    <a:cubicBezTo>
                      <a:pt x="15363" y="892"/>
                      <a:pt x="15363" y="892"/>
                      <a:pt x="15363" y="892"/>
                    </a:cubicBezTo>
                    <a:cubicBezTo>
                      <a:pt x="15247" y="892"/>
                      <a:pt x="15247" y="892"/>
                      <a:pt x="15247" y="892"/>
                    </a:cubicBezTo>
                    <a:cubicBezTo>
                      <a:pt x="15247" y="991"/>
                      <a:pt x="15247" y="991"/>
                      <a:pt x="15247" y="991"/>
                    </a:cubicBezTo>
                    <a:cubicBezTo>
                      <a:pt x="15132" y="991"/>
                      <a:pt x="15132" y="991"/>
                      <a:pt x="15132" y="991"/>
                    </a:cubicBezTo>
                    <a:cubicBezTo>
                      <a:pt x="15016" y="892"/>
                      <a:pt x="15016" y="892"/>
                      <a:pt x="15016" y="892"/>
                    </a:cubicBezTo>
                    <a:cubicBezTo>
                      <a:pt x="14901" y="892"/>
                      <a:pt x="14901" y="892"/>
                      <a:pt x="14901" y="892"/>
                    </a:cubicBezTo>
                    <a:cubicBezTo>
                      <a:pt x="14785" y="991"/>
                      <a:pt x="14785" y="991"/>
                      <a:pt x="14785" y="991"/>
                    </a:cubicBezTo>
                    <a:cubicBezTo>
                      <a:pt x="14554" y="1090"/>
                      <a:pt x="14554" y="1090"/>
                      <a:pt x="14554" y="1090"/>
                    </a:cubicBezTo>
                    <a:cubicBezTo>
                      <a:pt x="14554" y="1090"/>
                      <a:pt x="14554" y="1090"/>
                      <a:pt x="14554" y="1090"/>
                    </a:cubicBezTo>
                    <a:cubicBezTo>
                      <a:pt x="14554" y="1288"/>
                      <a:pt x="14554" y="1288"/>
                      <a:pt x="14554" y="1288"/>
                    </a:cubicBezTo>
                    <a:cubicBezTo>
                      <a:pt x="14554" y="1288"/>
                      <a:pt x="14554" y="1288"/>
                      <a:pt x="14554" y="1288"/>
                    </a:cubicBezTo>
                    <a:cubicBezTo>
                      <a:pt x="14554" y="1387"/>
                      <a:pt x="14554" y="1387"/>
                      <a:pt x="14554" y="1387"/>
                    </a:cubicBezTo>
                    <a:cubicBezTo>
                      <a:pt x="14554" y="1387"/>
                      <a:pt x="14554" y="1387"/>
                      <a:pt x="14554" y="1387"/>
                    </a:cubicBezTo>
                    <a:cubicBezTo>
                      <a:pt x="14670" y="1387"/>
                      <a:pt x="14670" y="1387"/>
                      <a:pt x="14670" y="1387"/>
                    </a:cubicBezTo>
                    <a:cubicBezTo>
                      <a:pt x="14670" y="1288"/>
                      <a:pt x="14670" y="1288"/>
                      <a:pt x="14670" y="1288"/>
                    </a:cubicBezTo>
                    <a:cubicBezTo>
                      <a:pt x="14670" y="1189"/>
                      <a:pt x="14670" y="1189"/>
                      <a:pt x="14670" y="1189"/>
                    </a:cubicBezTo>
                    <a:cubicBezTo>
                      <a:pt x="14670" y="1189"/>
                      <a:pt x="14670" y="1189"/>
                      <a:pt x="14670" y="1189"/>
                    </a:cubicBezTo>
                    <a:cubicBezTo>
                      <a:pt x="14785" y="1189"/>
                      <a:pt x="14785" y="1189"/>
                      <a:pt x="14785" y="1189"/>
                    </a:cubicBezTo>
                    <a:cubicBezTo>
                      <a:pt x="14785" y="1189"/>
                      <a:pt x="14785" y="1189"/>
                      <a:pt x="14785" y="1189"/>
                    </a:cubicBezTo>
                    <a:cubicBezTo>
                      <a:pt x="14901" y="1189"/>
                      <a:pt x="14901" y="1189"/>
                      <a:pt x="14901" y="1189"/>
                    </a:cubicBezTo>
                    <a:cubicBezTo>
                      <a:pt x="14901" y="1189"/>
                      <a:pt x="14901" y="1189"/>
                      <a:pt x="14901" y="1189"/>
                    </a:cubicBezTo>
                    <a:cubicBezTo>
                      <a:pt x="14901" y="1189"/>
                      <a:pt x="14901" y="1189"/>
                      <a:pt x="14901" y="1189"/>
                    </a:cubicBezTo>
                    <a:cubicBezTo>
                      <a:pt x="14901" y="1288"/>
                      <a:pt x="14901" y="1288"/>
                      <a:pt x="14901" y="1288"/>
                    </a:cubicBezTo>
                    <a:cubicBezTo>
                      <a:pt x="14901" y="1288"/>
                      <a:pt x="14901" y="1288"/>
                      <a:pt x="14901" y="1288"/>
                    </a:cubicBezTo>
                    <a:cubicBezTo>
                      <a:pt x="14901" y="1288"/>
                      <a:pt x="14901" y="1288"/>
                      <a:pt x="14901" y="1288"/>
                    </a:cubicBezTo>
                    <a:cubicBezTo>
                      <a:pt x="14901" y="1288"/>
                      <a:pt x="14901" y="1288"/>
                      <a:pt x="14901" y="1288"/>
                    </a:cubicBezTo>
                    <a:cubicBezTo>
                      <a:pt x="15016" y="1189"/>
                      <a:pt x="15016" y="1189"/>
                      <a:pt x="15016" y="1189"/>
                    </a:cubicBezTo>
                    <a:cubicBezTo>
                      <a:pt x="15016" y="1189"/>
                      <a:pt x="15016" y="1090"/>
                      <a:pt x="15016" y="1090"/>
                    </a:cubicBezTo>
                    <a:cubicBezTo>
                      <a:pt x="15016" y="1090"/>
                      <a:pt x="15132" y="1090"/>
                      <a:pt x="15132" y="1090"/>
                    </a:cubicBezTo>
                    <a:cubicBezTo>
                      <a:pt x="15247" y="1090"/>
                      <a:pt x="15247" y="1090"/>
                      <a:pt x="15247" y="1090"/>
                    </a:cubicBezTo>
                    <a:cubicBezTo>
                      <a:pt x="15363" y="1090"/>
                      <a:pt x="15363" y="1090"/>
                      <a:pt x="15363" y="1090"/>
                    </a:cubicBezTo>
                    <a:cubicBezTo>
                      <a:pt x="15478" y="991"/>
                      <a:pt x="15478" y="991"/>
                      <a:pt x="15478" y="991"/>
                    </a:cubicBezTo>
                    <a:cubicBezTo>
                      <a:pt x="15478" y="991"/>
                      <a:pt x="15478" y="991"/>
                      <a:pt x="15478" y="991"/>
                    </a:cubicBezTo>
                    <a:cubicBezTo>
                      <a:pt x="15594" y="991"/>
                      <a:pt x="15594" y="991"/>
                      <a:pt x="15594" y="991"/>
                    </a:cubicBezTo>
                    <a:cubicBezTo>
                      <a:pt x="15594" y="1090"/>
                      <a:pt x="15594" y="1090"/>
                      <a:pt x="15594" y="1090"/>
                    </a:cubicBezTo>
                    <a:cubicBezTo>
                      <a:pt x="15594" y="1189"/>
                      <a:pt x="15594" y="1189"/>
                      <a:pt x="15594" y="1189"/>
                    </a:cubicBezTo>
                    <a:cubicBezTo>
                      <a:pt x="15709" y="1189"/>
                      <a:pt x="15709" y="1189"/>
                      <a:pt x="15709" y="1189"/>
                    </a:cubicBezTo>
                    <a:cubicBezTo>
                      <a:pt x="15709" y="1189"/>
                      <a:pt x="15709" y="1189"/>
                      <a:pt x="15709" y="1189"/>
                    </a:cubicBezTo>
                    <a:cubicBezTo>
                      <a:pt x="15709" y="1189"/>
                      <a:pt x="15709" y="1189"/>
                      <a:pt x="15709" y="1189"/>
                    </a:cubicBezTo>
                    <a:cubicBezTo>
                      <a:pt x="15709" y="1090"/>
                      <a:pt x="15709" y="1090"/>
                      <a:pt x="15709" y="1090"/>
                    </a:cubicBezTo>
                    <a:cubicBezTo>
                      <a:pt x="15709" y="991"/>
                      <a:pt x="15709" y="991"/>
                      <a:pt x="15709" y="991"/>
                    </a:cubicBezTo>
                    <a:cubicBezTo>
                      <a:pt x="15825" y="991"/>
                      <a:pt x="15825" y="991"/>
                      <a:pt x="15825" y="991"/>
                    </a:cubicBezTo>
                    <a:cubicBezTo>
                      <a:pt x="15940" y="991"/>
                      <a:pt x="15940" y="991"/>
                      <a:pt x="15940" y="991"/>
                    </a:cubicBezTo>
                    <a:cubicBezTo>
                      <a:pt x="16056" y="991"/>
                      <a:pt x="16056" y="991"/>
                      <a:pt x="16056" y="991"/>
                    </a:cubicBezTo>
                    <a:cubicBezTo>
                      <a:pt x="16171" y="991"/>
                      <a:pt x="16171" y="991"/>
                      <a:pt x="16171" y="991"/>
                    </a:cubicBezTo>
                    <a:cubicBezTo>
                      <a:pt x="16287" y="991"/>
                      <a:pt x="16287" y="991"/>
                      <a:pt x="16287" y="991"/>
                    </a:cubicBezTo>
                    <a:cubicBezTo>
                      <a:pt x="16402" y="892"/>
                      <a:pt x="16402" y="892"/>
                      <a:pt x="16402" y="892"/>
                    </a:cubicBezTo>
                    <a:cubicBezTo>
                      <a:pt x="16633" y="892"/>
                      <a:pt x="16633" y="892"/>
                      <a:pt x="16633" y="892"/>
                    </a:cubicBezTo>
                    <a:cubicBezTo>
                      <a:pt x="16749" y="991"/>
                      <a:pt x="16749" y="991"/>
                      <a:pt x="16749" y="991"/>
                    </a:cubicBezTo>
                    <a:cubicBezTo>
                      <a:pt x="16864" y="991"/>
                      <a:pt x="16864" y="991"/>
                      <a:pt x="16864" y="991"/>
                    </a:cubicBezTo>
                    <a:cubicBezTo>
                      <a:pt x="16864" y="991"/>
                      <a:pt x="16864" y="991"/>
                      <a:pt x="16864" y="991"/>
                    </a:cubicBezTo>
                    <a:cubicBezTo>
                      <a:pt x="16980" y="1090"/>
                      <a:pt x="16980" y="1090"/>
                      <a:pt x="16980" y="1090"/>
                    </a:cubicBezTo>
                    <a:cubicBezTo>
                      <a:pt x="17095" y="1090"/>
                      <a:pt x="17095" y="1090"/>
                      <a:pt x="17095" y="1090"/>
                    </a:cubicBezTo>
                    <a:cubicBezTo>
                      <a:pt x="17095" y="1090"/>
                      <a:pt x="17095" y="1090"/>
                      <a:pt x="17095" y="1090"/>
                    </a:cubicBezTo>
                    <a:cubicBezTo>
                      <a:pt x="17211" y="1090"/>
                      <a:pt x="17211" y="1090"/>
                      <a:pt x="17211" y="1090"/>
                    </a:cubicBezTo>
                    <a:cubicBezTo>
                      <a:pt x="17326" y="1090"/>
                      <a:pt x="17326" y="1090"/>
                      <a:pt x="17326" y="1090"/>
                    </a:cubicBezTo>
                    <a:cubicBezTo>
                      <a:pt x="17326" y="1090"/>
                      <a:pt x="17326" y="1090"/>
                      <a:pt x="17326" y="1090"/>
                    </a:cubicBezTo>
                    <a:cubicBezTo>
                      <a:pt x="17442" y="1090"/>
                      <a:pt x="17442" y="1090"/>
                      <a:pt x="17442" y="1090"/>
                    </a:cubicBezTo>
                    <a:cubicBezTo>
                      <a:pt x="17442" y="1189"/>
                      <a:pt x="17442" y="1189"/>
                      <a:pt x="17442" y="1189"/>
                    </a:cubicBezTo>
                    <a:cubicBezTo>
                      <a:pt x="17442" y="1189"/>
                      <a:pt x="17442" y="1189"/>
                      <a:pt x="17442" y="1189"/>
                    </a:cubicBezTo>
                    <a:cubicBezTo>
                      <a:pt x="17557" y="1090"/>
                      <a:pt x="17557" y="1090"/>
                      <a:pt x="17557" y="1090"/>
                    </a:cubicBezTo>
                    <a:cubicBezTo>
                      <a:pt x="17673" y="1090"/>
                      <a:pt x="17673" y="1090"/>
                      <a:pt x="17673" y="1090"/>
                    </a:cubicBezTo>
                    <a:cubicBezTo>
                      <a:pt x="17673" y="1090"/>
                      <a:pt x="17673" y="1090"/>
                      <a:pt x="17673" y="1090"/>
                    </a:cubicBezTo>
                    <a:cubicBezTo>
                      <a:pt x="17904" y="991"/>
                      <a:pt x="17904" y="991"/>
                      <a:pt x="17904" y="991"/>
                    </a:cubicBezTo>
                    <a:cubicBezTo>
                      <a:pt x="17904" y="991"/>
                      <a:pt x="17904" y="991"/>
                      <a:pt x="17904" y="991"/>
                    </a:cubicBezTo>
                    <a:cubicBezTo>
                      <a:pt x="18019" y="991"/>
                      <a:pt x="18019" y="991"/>
                      <a:pt x="18019" y="991"/>
                    </a:cubicBezTo>
                    <a:cubicBezTo>
                      <a:pt x="18019" y="991"/>
                      <a:pt x="18019" y="991"/>
                      <a:pt x="18019" y="991"/>
                    </a:cubicBezTo>
                    <a:cubicBezTo>
                      <a:pt x="18135" y="1090"/>
                      <a:pt x="18135" y="1090"/>
                      <a:pt x="18135" y="1090"/>
                    </a:cubicBezTo>
                    <a:cubicBezTo>
                      <a:pt x="18135" y="1090"/>
                      <a:pt x="18135" y="1090"/>
                      <a:pt x="18135" y="1090"/>
                    </a:cubicBezTo>
                    <a:cubicBezTo>
                      <a:pt x="18135" y="1090"/>
                      <a:pt x="18135" y="1090"/>
                      <a:pt x="18135" y="1090"/>
                    </a:cubicBezTo>
                    <a:cubicBezTo>
                      <a:pt x="18135" y="1189"/>
                      <a:pt x="18135" y="1189"/>
                      <a:pt x="18135" y="1189"/>
                    </a:cubicBezTo>
                    <a:cubicBezTo>
                      <a:pt x="18135" y="1189"/>
                      <a:pt x="18135" y="1189"/>
                      <a:pt x="18135" y="1189"/>
                    </a:cubicBezTo>
                    <a:cubicBezTo>
                      <a:pt x="18135" y="1189"/>
                      <a:pt x="18135" y="1189"/>
                      <a:pt x="18135" y="1189"/>
                    </a:cubicBezTo>
                    <a:cubicBezTo>
                      <a:pt x="18250" y="1288"/>
                      <a:pt x="18250" y="1288"/>
                      <a:pt x="18250" y="1288"/>
                    </a:cubicBezTo>
                    <a:cubicBezTo>
                      <a:pt x="18250" y="1288"/>
                      <a:pt x="18250" y="1288"/>
                      <a:pt x="18250" y="1288"/>
                    </a:cubicBezTo>
                    <a:cubicBezTo>
                      <a:pt x="18019" y="1387"/>
                      <a:pt x="18019" y="1387"/>
                      <a:pt x="18019" y="1387"/>
                    </a:cubicBezTo>
                    <a:cubicBezTo>
                      <a:pt x="17904" y="1387"/>
                      <a:pt x="17904" y="1387"/>
                      <a:pt x="17904" y="1387"/>
                    </a:cubicBezTo>
                    <a:cubicBezTo>
                      <a:pt x="17788" y="1387"/>
                      <a:pt x="17788" y="1387"/>
                      <a:pt x="17788" y="1387"/>
                    </a:cubicBezTo>
                    <a:cubicBezTo>
                      <a:pt x="17788" y="1387"/>
                      <a:pt x="17788" y="1387"/>
                      <a:pt x="17788" y="1387"/>
                    </a:cubicBezTo>
                    <a:cubicBezTo>
                      <a:pt x="17673" y="1288"/>
                      <a:pt x="17673" y="1288"/>
                      <a:pt x="17673" y="1288"/>
                    </a:cubicBezTo>
                    <a:cubicBezTo>
                      <a:pt x="17673" y="1387"/>
                      <a:pt x="17673" y="1387"/>
                      <a:pt x="17673" y="1387"/>
                    </a:cubicBezTo>
                    <a:cubicBezTo>
                      <a:pt x="17673" y="1387"/>
                      <a:pt x="17673" y="1387"/>
                      <a:pt x="17673" y="1387"/>
                    </a:cubicBezTo>
                    <a:cubicBezTo>
                      <a:pt x="17788" y="1486"/>
                      <a:pt x="17788" y="1486"/>
                      <a:pt x="17788" y="1486"/>
                    </a:cubicBezTo>
                    <a:cubicBezTo>
                      <a:pt x="17788" y="1486"/>
                      <a:pt x="17788" y="1486"/>
                      <a:pt x="17788" y="1486"/>
                    </a:cubicBezTo>
                    <a:cubicBezTo>
                      <a:pt x="17788" y="1486"/>
                      <a:pt x="17788" y="1486"/>
                      <a:pt x="17788" y="1486"/>
                    </a:cubicBezTo>
                    <a:cubicBezTo>
                      <a:pt x="17673" y="1486"/>
                      <a:pt x="17673" y="1486"/>
                      <a:pt x="17673" y="1486"/>
                    </a:cubicBezTo>
                    <a:cubicBezTo>
                      <a:pt x="17557" y="1486"/>
                      <a:pt x="17557" y="1486"/>
                      <a:pt x="17557" y="1486"/>
                    </a:cubicBezTo>
                    <a:cubicBezTo>
                      <a:pt x="17557" y="1486"/>
                      <a:pt x="17557" y="1486"/>
                      <a:pt x="17557" y="1486"/>
                    </a:cubicBezTo>
                    <a:cubicBezTo>
                      <a:pt x="17557" y="1486"/>
                      <a:pt x="17557" y="1486"/>
                      <a:pt x="17557" y="1486"/>
                    </a:cubicBezTo>
                    <a:cubicBezTo>
                      <a:pt x="17557" y="1486"/>
                      <a:pt x="17557" y="1486"/>
                      <a:pt x="17557" y="1486"/>
                    </a:cubicBezTo>
                    <a:cubicBezTo>
                      <a:pt x="17673" y="1585"/>
                      <a:pt x="17673" y="1585"/>
                      <a:pt x="17673" y="1585"/>
                    </a:cubicBezTo>
                    <a:cubicBezTo>
                      <a:pt x="17788" y="1585"/>
                      <a:pt x="17788" y="1585"/>
                      <a:pt x="17788" y="1585"/>
                    </a:cubicBezTo>
                    <a:cubicBezTo>
                      <a:pt x="17904" y="1585"/>
                      <a:pt x="17904" y="1585"/>
                      <a:pt x="17904" y="1585"/>
                    </a:cubicBezTo>
                    <a:cubicBezTo>
                      <a:pt x="17904" y="1585"/>
                      <a:pt x="17904" y="1585"/>
                      <a:pt x="17904" y="1585"/>
                    </a:cubicBezTo>
                    <a:cubicBezTo>
                      <a:pt x="18135" y="1486"/>
                      <a:pt x="18135" y="1486"/>
                      <a:pt x="18135" y="1486"/>
                    </a:cubicBezTo>
                    <a:cubicBezTo>
                      <a:pt x="18135" y="1486"/>
                      <a:pt x="18135" y="1486"/>
                      <a:pt x="18135" y="1486"/>
                    </a:cubicBezTo>
                    <a:cubicBezTo>
                      <a:pt x="18135" y="1585"/>
                      <a:pt x="18135" y="1585"/>
                      <a:pt x="18135" y="1585"/>
                    </a:cubicBezTo>
                    <a:cubicBezTo>
                      <a:pt x="18135" y="1486"/>
                      <a:pt x="18135" y="1486"/>
                      <a:pt x="18135" y="1486"/>
                    </a:cubicBezTo>
                    <a:cubicBezTo>
                      <a:pt x="18135" y="1486"/>
                      <a:pt x="18135" y="1486"/>
                      <a:pt x="18135" y="1486"/>
                    </a:cubicBezTo>
                    <a:cubicBezTo>
                      <a:pt x="18250" y="1486"/>
                      <a:pt x="18250" y="1486"/>
                      <a:pt x="18250" y="1486"/>
                    </a:cubicBezTo>
                    <a:cubicBezTo>
                      <a:pt x="18481" y="1486"/>
                      <a:pt x="18481" y="1486"/>
                      <a:pt x="18481" y="1486"/>
                    </a:cubicBezTo>
                    <a:cubicBezTo>
                      <a:pt x="18481" y="1486"/>
                      <a:pt x="18481" y="1486"/>
                      <a:pt x="18481" y="1486"/>
                    </a:cubicBezTo>
                    <a:cubicBezTo>
                      <a:pt x="18597" y="1585"/>
                      <a:pt x="18597" y="1585"/>
                      <a:pt x="18597" y="1585"/>
                    </a:cubicBezTo>
                    <a:cubicBezTo>
                      <a:pt x="18597" y="1585"/>
                      <a:pt x="18597" y="1585"/>
                      <a:pt x="18597" y="1585"/>
                    </a:cubicBezTo>
                    <a:cubicBezTo>
                      <a:pt x="18597" y="1585"/>
                      <a:pt x="18597" y="1585"/>
                      <a:pt x="18597" y="1585"/>
                    </a:cubicBezTo>
                    <a:cubicBezTo>
                      <a:pt x="18712" y="1486"/>
                      <a:pt x="18712" y="1486"/>
                      <a:pt x="18712" y="1486"/>
                    </a:cubicBezTo>
                    <a:cubicBezTo>
                      <a:pt x="18712" y="1585"/>
                      <a:pt x="18712" y="1585"/>
                      <a:pt x="18712" y="1585"/>
                    </a:cubicBezTo>
                    <a:cubicBezTo>
                      <a:pt x="18712" y="1585"/>
                      <a:pt x="18712" y="1585"/>
                      <a:pt x="18712" y="1585"/>
                    </a:cubicBezTo>
                    <a:cubicBezTo>
                      <a:pt x="18828" y="1684"/>
                      <a:pt x="18828" y="1684"/>
                      <a:pt x="18828" y="1684"/>
                    </a:cubicBezTo>
                    <a:cubicBezTo>
                      <a:pt x="18943" y="1684"/>
                      <a:pt x="18943" y="1684"/>
                      <a:pt x="18943" y="1684"/>
                    </a:cubicBezTo>
                    <a:cubicBezTo>
                      <a:pt x="19059" y="1684"/>
                      <a:pt x="19059" y="1684"/>
                      <a:pt x="19059" y="1684"/>
                    </a:cubicBezTo>
                    <a:cubicBezTo>
                      <a:pt x="19059" y="1783"/>
                      <a:pt x="19059" y="1783"/>
                      <a:pt x="19059" y="1783"/>
                    </a:cubicBezTo>
                    <a:cubicBezTo>
                      <a:pt x="19059" y="1783"/>
                      <a:pt x="19059" y="1783"/>
                      <a:pt x="19059" y="1783"/>
                    </a:cubicBezTo>
                    <a:cubicBezTo>
                      <a:pt x="19290" y="1883"/>
                      <a:pt x="19290" y="1883"/>
                      <a:pt x="19290" y="1883"/>
                    </a:cubicBezTo>
                    <a:cubicBezTo>
                      <a:pt x="19290" y="1883"/>
                      <a:pt x="19290" y="1883"/>
                      <a:pt x="19290" y="1883"/>
                    </a:cubicBezTo>
                    <a:cubicBezTo>
                      <a:pt x="19290" y="1982"/>
                      <a:pt x="19290" y="1982"/>
                      <a:pt x="19290" y="1982"/>
                    </a:cubicBezTo>
                    <a:cubicBezTo>
                      <a:pt x="19290" y="1982"/>
                      <a:pt x="19290" y="1982"/>
                      <a:pt x="19290" y="1982"/>
                    </a:cubicBezTo>
                    <a:cubicBezTo>
                      <a:pt x="19290" y="2081"/>
                      <a:pt x="19290" y="2081"/>
                      <a:pt x="19290" y="2081"/>
                    </a:cubicBezTo>
                    <a:cubicBezTo>
                      <a:pt x="19290" y="2081"/>
                      <a:pt x="19290" y="2081"/>
                      <a:pt x="19290" y="2081"/>
                    </a:cubicBezTo>
                    <a:cubicBezTo>
                      <a:pt x="19290" y="2180"/>
                      <a:pt x="19290" y="2180"/>
                      <a:pt x="19290" y="2180"/>
                    </a:cubicBezTo>
                    <a:cubicBezTo>
                      <a:pt x="19174" y="2180"/>
                      <a:pt x="19174" y="2180"/>
                      <a:pt x="19174" y="2180"/>
                    </a:cubicBezTo>
                    <a:cubicBezTo>
                      <a:pt x="19174" y="2180"/>
                      <a:pt x="19174" y="2180"/>
                      <a:pt x="19174" y="2180"/>
                    </a:cubicBezTo>
                    <a:cubicBezTo>
                      <a:pt x="19059" y="2279"/>
                      <a:pt x="19059" y="2279"/>
                      <a:pt x="19059" y="2279"/>
                    </a:cubicBezTo>
                    <a:cubicBezTo>
                      <a:pt x="19059" y="2180"/>
                      <a:pt x="19059" y="2180"/>
                      <a:pt x="19059" y="2180"/>
                    </a:cubicBezTo>
                    <a:cubicBezTo>
                      <a:pt x="18943" y="2279"/>
                      <a:pt x="18943" y="2279"/>
                      <a:pt x="18943" y="2279"/>
                    </a:cubicBezTo>
                    <a:cubicBezTo>
                      <a:pt x="18943" y="2279"/>
                      <a:pt x="18943" y="2279"/>
                      <a:pt x="18943" y="2279"/>
                    </a:cubicBezTo>
                    <a:cubicBezTo>
                      <a:pt x="18943" y="2279"/>
                      <a:pt x="18943" y="2279"/>
                      <a:pt x="18943" y="2279"/>
                    </a:cubicBezTo>
                    <a:cubicBezTo>
                      <a:pt x="18828" y="2378"/>
                      <a:pt x="18828" y="2378"/>
                      <a:pt x="18828" y="2378"/>
                    </a:cubicBezTo>
                    <a:cubicBezTo>
                      <a:pt x="18712" y="2378"/>
                      <a:pt x="18712" y="2378"/>
                      <a:pt x="18712" y="2378"/>
                    </a:cubicBezTo>
                    <a:cubicBezTo>
                      <a:pt x="18597" y="2378"/>
                      <a:pt x="18597" y="2378"/>
                      <a:pt x="18597" y="2378"/>
                    </a:cubicBezTo>
                    <a:cubicBezTo>
                      <a:pt x="18481" y="2378"/>
                      <a:pt x="18481" y="2378"/>
                      <a:pt x="18481" y="2378"/>
                    </a:cubicBezTo>
                    <a:cubicBezTo>
                      <a:pt x="18481" y="2378"/>
                      <a:pt x="18481" y="2378"/>
                      <a:pt x="18481" y="2378"/>
                    </a:cubicBezTo>
                    <a:cubicBezTo>
                      <a:pt x="18366" y="2378"/>
                      <a:pt x="18366" y="2378"/>
                      <a:pt x="18366" y="2378"/>
                    </a:cubicBezTo>
                    <a:cubicBezTo>
                      <a:pt x="18366" y="2378"/>
                      <a:pt x="18366" y="2378"/>
                      <a:pt x="18366" y="2378"/>
                    </a:cubicBezTo>
                    <a:cubicBezTo>
                      <a:pt x="18366" y="2378"/>
                      <a:pt x="18366" y="2378"/>
                      <a:pt x="18366" y="2378"/>
                    </a:cubicBezTo>
                    <a:cubicBezTo>
                      <a:pt x="18366" y="2378"/>
                      <a:pt x="18366" y="2378"/>
                      <a:pt x="18366" y="2378"/>
                    </a:cubicBezTo>
                    <a:cubicBezTo>
                      <a:pt x="18366" y="2378"/>
                      <a:pt x="18366" y="2378"/>
                      <a:pt x="18366" y="2378"/>
                    </a:cubicBezTo>
                    <a:cubicBezTo>
                      <a:pt x="18366" y="2477"/>
                      <a:pt x="18366" y="2477"/>
                      <a:pt x="18366" y="2477"/>
                    </a:cubicBezTo>
                    <a:cubicBezTo>
                      <a:pt x="18250" y="2477"/>
                      <a:pt x="18250" y="2477"/>
                      <a:pt x="18250" y="2477"/>
                    </a:cubicBezTo>
                    <a:cubicBezTo>
                      <a:pt x="18135" y="2477"/>
                      <a:pt x="18135" y="2477"/>
                      <a:pt x="18135" y="2477"/>
                    </a:cubicBezTo>
                    <a:cubicBezTo>
                      <a:pt x="18135" y="2477"/>
                      <a:pt x="18135" y="2477"/>
                      <a:pt x="18135" y="2477"/>
                    </a:cubicBezTo>
                    <a:cubicBezTo>
                      <a:pt x="18019" y="2477"/>
                      <a:pt x="18019" y="2477"/>
                      <a:pt x="18019" y="2477"/>
                    </a:cubicBezTo>
                    <a:cubicBezTo>
                      <a:pt x="18019" y="2477"/>
                      <a:pt x="18019" y="2477"/>
                      <a:pt x="18019" y="2477"/>
                    </a:cubicBezTo>
                    <a:cubicBezTo>
                      <a:pt x="17904" y="2477"/>
                      <a:pt x="17904" y="2477"/>
                      <a:pt x="17904" y="2477"/>
                    </a:cubicBezTo>
                    <a:cubicBezTo>
                      <a:pt x="17788" y="2477"/>
                      <a:pt x="17788" y="2477"/>
                      <a:pt x="17788" y="2477"/>
                    </a:cubicBezTo>
                    <a:cubicBezTo>
                      <a:pt x="17673" y="2477"/>
                      <a:pt x="17673" y="2477"/>
                      <a:pt x="17673" y="2477"/>
                    </a:cubicBezTo>
                    <a:cubicBezTo>
                      <a:pt x="17673" y="2477"/>
                      <a:pt x="17673" y="2477"/>
                      <a:pt x="17673" y="2477"/>
                    </a:cubicBezTo>
                    <a:cubicBezTo>
                      <a:pt x="17557" y="2477"/>
                      <a:pt x="17557" y="2477"/>
                      <a:pt x="17557" y="2477"/>
                    </a:cubicBezTo>
                    <a:cubicBezTo>
                      <a:pt x="17557" y="2477"/>
                      <a:pt x="17557" y="2477"/>
                      <a:pt x="17557" y="2477"/>
                    </a:cubicBezTo>
                    <a:cubicBezTo>
                      <a:pt x="17442" y="2477"/>
                      <a:pt x="17442" y="2477"/>
                      <a:pt x="17442" y="2477"/>
                    </a:cubicBezTo>
                    <a:cubicBezTo>
                      <a:pt x="17326" y="2477"/>
                      <a:pt x="17326" y="2477"/>
                      <a:pt x="17326" y="2477"/>
                    </a:cubicBezTo>
                    <a:cubicBezTo>
                      <a:pt x="17326" y="2477"/>
                      <a:pt x="17326" y="2477"/>
                      <a:pt x="17326" y="2477"/>
                    </a:cubicBezTo>
                    <a:cubicBezTo>
                      <a:pt x="17211" y="2477"/>
                      <a:pt x="17211" y="2477"/>
                      <a:pt x="17211" y="2477"/>
                    </a:cubicBezTo>
                    <a:cubicBezTo>
                      <a:pt x="17095" y="2477"/>
                      <a:pt x="17095" y="2477"/>
                      <a:pt x="17095" y="2477"/>
                    </a:cubicBezTo>
                    <a:cubicBezTo>
                      <a:pt x="16980" y="2378"/>
                      <a:pt x="16980" y="2378"/>
                      <a:pt x="16980" y="2378"/>
                    </a:cubicBezTo>
                    <a:cubicBezTo>
                      <a:pt x="16980" y="2378"/>
                      <a:pt x="16980" y="2378"/>
                      <a:pt x="16980" y="2378"/>
                    </a:cubicBezTo>
                    <a:cubicBezTo>
                      <a:pt x="16980" y="2378"/>
                      <a:pt x="16980" y="2378"/>
                      <a:pt x="16980" y="2378"/>
                    </a:cubicBezTo>
                    <a:cubicBezTo>
                      <a:pt x="16749" y="2378"/>
                      <a:pt x="16749" y="2378"/>
                      <a:pt x="16749" y="2378"/>
                    </a:cubicBezTo>
                    <a:cubicBezTo>
                      <a:pt x="16749" y="2378"/>
                      <a:pt x="16749" y="2378"/>
                      <a:pt x="16749" y="2378"/>
                    </a:cubicBezTo>
                    <a:cubicBezTo>
                      <a:pt x="16633" y="2378"/>
                      <a:pt x="16633" y="2378"/>
                      <a:pt x="16633" y="2378"/>
                    </a:cubicBezTo>
                    <a:cubicBezTo>
                      <a:pt x="16518" y="2378"/>
                      <a:pt x="16518" y="2378"/>
                      <a:pt x="16518" y="2378"/>
                    </a:cubicBezTo>
                    <a:cubicBezTo>
                      <a:pt x="16518" y="2378"/>
                      <a:pt x="16518" y="2378"/>
                      <a:pt x="16518" y="2378"/>
                    </a:cubicBezTo>
                    <a:cubicBezTo>
                      <a:pt x="16402" y="2378"/>
                      <a:pt x="16402" y="2378"/>
                      <a:pt x="16402" y="2378"/>
                    </a:cubicBezTo>
                    <a:cubicBezTo>
                      <a:pt x="16287" y="2378"/>
                      <a:pt x="16287" y="2378"/>
                      <a:pt x="16287" y="2378"/>
                    </a:cubicBezTo>
                    <a:cubicBezTo>
                      <a:pt x="16287" y="2378"/>
                      <a:pt x="16287" y="2378"/>
                      <a:pt x="16287" y="2378"/>
                    </a:cubicBezTo>
                    <a:cubicBezTo>
                      <a:pt x="16171" y="2378"/>
                      <a:pt x="16171" y="2378"/>
                      <a:pt x="16171" y="2378"/>
                    </a:cubicBezTo>
                    <a:cubicBezTo>
                      <a:pt x="16056" y="2378"/>
                      <a:pt x="16056" y="2378"/>
                      <a:pt x="16056" y="2378"/>
                    </a:cubicBezTo>
                    <a:cubicBezTo>
                      <a:pt x="15940" y="2477"/>
                      <a:pt x="15940" y="2477"/>
                      <a:pt x="15940" y="2477"/>
                    </a:cubicBezTo>
                    <a:cubicBezTo>
                      <a:pt x="15940" y="2477"/>
                      <a:pt x="15940" y="2477"/>
                      <a:pt x="15940" y="2477"/>
                    </a:cubicBezTo>
                    <a:cubicBezTo>
                      <a:pt x="15940" y="2477"/>
                      <a:pt x="15940" y="2477"/>
                      <a:pt x="15940" y="2477"/>
                    </a:cubicBezTo>
                    <a:cubicBezTo>
                      <a:pt x="15940" y="2378"/>
                      <a:pt x="15940" y="2378"/>
                      <a:pt x="15940" y="2378"/>
                    </a:cubicBezTo>
                    <a:cubicBezTo>
                      <a:pt x="15825" y="2378"/>
                      <a:pt x="15825" y="2378"/>
                      <a:pt x="15825" y="2378"/>
                    </a:cubicBezTo>
                    <a:cubicBezTo>
                      <a:pt x="15825" y="2378"/>
                      <a:pt x="15825" y="2378"/>
                      <a:pt x="15825" y="2378"/>
                    </a:cubicBezTo>
                    <a:cubicBezTo>
                      <a:pt x="15709" y="2378"/>
                      <a:pt x="15709" y="2378"/>
                      <a:pt x="15709" y="2378"/>
                    </a:cubicBezTo>
                    <a:cubicBezTo>
                      <a:pt x="15709" y="2378"/>
                      <a:pt x="15709" y="2378"/>
                      <a:pt x="15709" y="2378"/>
                    </a:cubicBezTo>
                    <a:cubicBezTo>
                      <a:pt x="15709" y="2378"/>
                      <a:pt x="15709" y="2378"/>
                      <a:pt x="15709" y="2378"/>
                    </a:cubicBezTo>
                    <a:cubicBezTo>
                      <a:pt x="15709" y="2378"/>
                      <a:pt x="15709" y="2378"/>
                      <a:pt x="15709" y="2378"/>
                    </a:cubicBezTo>
                    <a:cubicBezTo>
                      <a:pt x="15825" y="2378"/>
                      <a:pt x="15825" y="2378"/>
                      <a:pt x="15825" y="2378"/>
                    </a:cubicBezTo>
                    <a:cubicBezTo>
                      <a:pt x="15825" y="2477"/>
                      <a:pt x="15825" y="2477"/>
                      <a:pt x="15825" y="2477"/>
                    </a:cubicBezTo>
                    <a:cubicBezTo>
                      <a:pt x="15940" y="2477"/>
                      <a:pt x="15940" y="2477"/>
                      <a:pt x="15940" y="2477"/>
                    </a:cubicBezTo>
                    <a:cubicBezTo>
                      <a:pt x="15825" y="2477"/>
                      <a:pt x="15825" y="2477"/>
                      <a:pt x="15825" y="2477"/>
                    </a:cubicBezTo>
                    <a:cubicBezTo>
                      <a:pt x="15825" y="2576"/>
                      <a:pt x="15825" y="2576"/>
                      <a:pt x="15825" y="2576"/>
                    </a:cubicBezTo>
                    <a:cubicBezTo>
                      <a:pt x="15709" y="2576"/>
                      <a:pt x="15709" y="2576"/>
                      <a:pt x="15709" y="2576"/>
                    </a:cubicBezTo>
                    <a:cubicBezTo>
                      <a:pt x="15709" y="2576"/>
                      <a:pt x="15709" y="2576"/>
                      <a:pt x="15709" y="2576"/>
                    </a:cubicBezTo>
                    <a:cubicBezTo>
                      <a:pt x="15594" y="2576"/>
                      <a:pt x="15594" y="2576"/>
                      <a:pt x="15594" y="2576"/>
                    </a:cubicBezTo>
                    <a:cubicBezTo>
                      <a:pt x="15478" y="2576"/>
                      <a:pt x="15478" y="2576"/>
                      <a:pt x="15478" y="2576"/>
                    </a:cubicBezTo>
                    <a:cubicBezTo>
                      <a:pt x="15363" y="2675"/>
                      <a:pt x="15363" y="2675"/>
                      <a:pt x="15363" y="2675"/>
                    </a:cubicBezTo>
                    <a:cubicBezTo>
                      <a:pt x="15247" y="2675"/>
                      <a:pt x="15247" y="2675"/>
                      <a:pt x="15247" y="2675"/>
                    </a:cubicBezTo>
                    <a:cubicBezTo>
                      <a:pt x="15247" y="2675"/>
                      <a:pt x="15247" y="2675"/>
                      <a:pt x="15247" y="2675"/>
                    </a:cubicBezTo>
                    <a:cubicBezTo>
                      <a:pt x="15132" y="2675"/>
                      <a:pt x="15132" y="2675"/>
                      <a:pt x="15132" y="2675"/>
                    </a:cubicBezTo>
                    <a:cubicBezTo>
                      <a:pt x="15132" y="2675"/>
                      <a:pt x="15132" y="2675"/>
                      <a:pt x="15132" y="2675"/>
                    </a:cubicBezTo>
                    <a:cubicBezTo>
                      <a:pt x="15016" y="2774"/>
                      <a:pt x="15016" y="2774"/>
                      <a:pt x="15016" y="2774"/>
                    </a:cubicBezTo>
                    <a:cubicBezTo>
                      <a:pt x="14901" y="2774"/>
                      <a:pt x="14901" y="2774"/>
                      <a:pt x="14901" y="2774"/>
                    </a:cubicBezTo>
                    <a:cubicBezTo>
                      <a:pt x="14901" y="2774"/>
                      <a:pt x="14901" y="2774"/>
                      <a:pt x="14901" y="2774"/>
                    </a:cubicBezTo>
                    <a:cubicBezTo>
                      <a:pt x="14901" y="2873"/>
                      <a:pt x="14901" y="2873"/>
                      <a:pt x="14901" y="2873"/>
                    </a:cubicBezTo>
                    <a:cubicBezTo>
                      <a:pt x="14901" y="2873"/>
                      <a:pt x="14901" y="2873"/>
                      <a:pt x="14901" y="2873"/>
                    </a:cubicBezTo>
                    <a:cubicBezTo>
                      <a:pt x="14901" y="2972"/>
                      <a:pt x="14901" y="2972"/>
                      <a:pt x="14901" y="2972"/>
                    </a:cubicBezTo>
                    <a:cubicBezTo>
                      <a:pt x="14901" y="3072"/>
                      <a:pt x="14901" y="3072"/>
                      <a:pt x="14901" y="3072"/>
                    </a:cubicBezTo>
                    <a:cubicBezTo>
                      <a:pt x="15016" y="3072"/>
                      <a:pt x="15016" y="3072"/>
                      <a:pt x="15016" y="3072"/>
                    </a:cubicBezTo>
                    <a:cubicBezTo>
                      <a:pt x="15016" y="3072"/>
                      <a:pt x="15016" y="3072"/>
                      <a:pt x="15016" y="3072"/>
                    </a:cubicBezTo>
                    <a:cubicBezTo>
                      <a:pt x="15016" y="3072"/>
                      <a:pt x="15016" y="3072"/>
                      <a:pt x="15016" y="3072"/>
                    </a:cubicBezTo>
                    <a:cubicBezTo>
                      <a:pt x="15016" y="2972"/>
                      <a:pt x="15016" y="2972"/>
                      <a:pt x="15016" y="2972"/>
                    </a:cubicBezTo>
                    <a:cubicBezTo>
                      <a:pt x="15132" y="2873"/>
                      <a:pt x="15132" y="2873"/>
                      <a:pt x="15132" y="2873"/>
                    </a:cubicBezTo>
                    <a:cubicBezTo>
                      <a:pt x="15247" y="2873"/>
                      <a:pt x="15247" y="2873"/>
                      <a:pt x="15247" y="2873"/>
                    </a:cubicBezTo>
                    <a:cubicBezTo>
                      <a:pt x="15247" y="2873"/>
                      <a:pt x="15247" y="2873"/>
                      <a:pt x="15247" y="2873"/>
                    </a:cubicBezTo>
                    <a:cubicBezTo>
                      <a:pt x="15363" y="2873"/>
                      <a:pt x="15363" y="2873"/>
                      <a:pt x="15363" y="2873"/>
                    </a:cubicBezTo>
                    <a:cubicBezTo>
                      <a:pt x="15478" y="2873"/>
                      <a:pt x="15478" y="2873"/>
                      <a:pt x="15478" y="2873"/>
                    </a:cubicBezTo>
                    <a:cubicBezTo>
                      <a:pt x="15478" y="2873"/>
                      <a:pt x="15478" y="2873"/>
                      <a:pt x="15478" y="2873"/>
                    </a:cubicBezTo>
                    <a:cubicBezTo>
                      <a:pt x="15594" y="2774"/>
                      <a:pt x="15594" y="2774"/>
                      <a:pt x="15594" y="2774"/>
                    </a:cubicBezTo>
                    <a:cubicBezTo>
                      <a:pt x="15709" y="2774"/>
                      <a:pt x="15709" y="2774"/>
                      <a:pt x="15709" y="2774"/>
                    </a:cubicBezTo>
                    <a:cubicBezTo>
                      <a:pt x="15940" y="2675"/>
                      <a:pt x="15940" y="2675"/>
                      <a:pt x="15940" y="2675"/>
                    </a:cubicBezTo>
                    <a:cubicBezTo>
                      <a:pt x="15940" y="2675"/>
                      <a:pt x="15940" y="2675"/>
                      <a:pt x="15940" y="2675"/>
                    </a:cubicBezTo>
                    <a:cubicBezTo>
                      <a:pt x="15940" y="2675"/>
                      <a:pt x="15940" y="2675"/>
                      <a:pt x="15940" y="2675"/>
                    </a:cubicBezTo>
                    <a:cubicBezTo>
                      <a:pt x="15940" y="2774"/>
                      <a:pt x="15940" y="2774"/>
                      <a:pt x="15940" y="2774"/>
                    </a:cubicBezTo>
                    <a:cubicBezTo>
                      <a:pt x="15940" y="2774"/>
                      <a:pt x="15940" y="2774"/>
                      <a:pt x="15940" y="2774"/>
                    </a:cubicBezTo>
                    <a:cubicBezTo>
                      <a:pt x="16056" y="2774"/>
                      <a:pt x="16056" y="2774"/>
                      <a:pt x="16056" y="2774"/>
                    </a:cubicBezTo>
                    <a:cubicBezTo>
                      <a:pt x="16056" y="2675"/>
                      <a:pt x="16056" y="2675"/>
                      <a:pt x="16056" y="2675"/>
                    </a:cubicBezTo>
                    <a:cubicBezTo>
                      <a:pt x="16171" y="2576"/>
                      <a:pt x="16171" y="2576"/>
                      <a:pt x="16171" y="2576"/>
                    </a:cubicBezTo>
                    <a:cubicBezTo>
                      <a:pt x="16171" y="2576"/>
                      <a:pt x="16171" y="2576"/>
                      <a:pt x="16171" y="2576"/>
                    </a:cubicBezTo>
                    <a:cubicBezTo>
                      <a:pt x="16287" y="2576"/>
                      <a:pt x="16287" y="2576"/>
                      <a:pt x="16287" y="2576"/>
                    </a:cubicBezTo>
                    <a:cubicBezTo>
                      <a:pt x="16287" y="2576"/>
                      <a:pt x="16287" y="2576"/>
                      <a:pt x="16287" y="2576"/>
                    </a:cubicBezTo>
                    <a:cubicBezTo>
                      <a:pt x="16402" y="2576"/>
                      <a:pt x="16402" y="2576"/>
                      <a:pt x="16402" y="2576"/>
                    </a:cubicBezTo>
                    <a:cubicBezTo>
                      <a:pt x="16518" y="2576"/>
                      <a:pt x="16518" y="2576"/>
                      <a:pt x="16518" y="2576"/>
                    </a:cubicBezTo>
                    <a:cubicBezTo>
                      <a:pt x="16633" y="2675"/>
                      <a:pt x="16633" y="2675"/>
                      <a:pt x="16633" y="2675"/>
                    </a:cubicBezTo>
                    <a:cubicBezTo>
                      <a:pt x="16749" y="2675"/>
                      <a:pt x="16749" y="2675"/>
                      <a:pt x="16749" y="2675"/>
                    </a:cubicBezTo>
                    <a:cubicBezTo>
                      <a:pt x="16980" y="2675"/>
                      <a:pt x="16980" y="2675"/>
                      <a:pt x="16980" y="2675"/>
                    </a:cubicBezTo>
                    <a:cubicBezTo>
                      <a:pt x="17095" y="2675"/>
                      <a:pt x="17095" y="2675"/>
                      <a:pt x="17095" y="2675"/>
                    </a:cubicBezTo>
                    <a:cubicBezTo>
                      <a:pt x="17211" y="2675"/>
                      <a:pt x="17211" y="2675"/>
                      <a:pt x="17211" y="2675"/>
                    </a:cubicBezTo>
                    <a:cubicBezTo>
                      <a:pt x="17326" y="2675"/>
                      <a:pt x="17326" y="2675"/>
                      <a:pt x="17326" y="2675"/>
                    </a:cubicBezTo>
                    <a:cubicBezTo>
                      <a:pt x="17557" y="2774"/>
                      <a:pt x="17557" y="2774"/>
                      <a:pt x="17557" y="2774"/>
                    </a:cubicBezTo>
                    <a:cubicBezTo>
                      <a:pt x="17557" y="2675"/>
                      <a:pt x="17557" y="2675"/>
                      <a:pt x="17557" y="2675"/>
                    </a:cubicBezTo>
                    <a:cubicBezTo>
                      <a:pt x="17673" y="2774"/>
                      <a:pt x="17673" y="2774"/>
                      <a:pt x="17673" y="2774"/>
                    </a:cubicBezTo>
                    <a:cubicBezTo>
                      <a:pt x="17673" y="2774"/>
                      <a:pt x="17673" y="2774"/>
                      <a:pt x="17673" y="2774"/>
                    </a:cubicBezTo>
                    <a:cubicBezTo>
                      <a:pt x="17673" y="2873"/>
                      <a:pt x="17673" y="2873"/>
                      <a:pt x="17673" y="2873"/>
                    </a:cubicBezTo>
                    <a:cubicBezTo>
                      <a:pt x="17557" y="2873"/>
                      <a:pt x="17557" y="2873"/>
                      <a:pt x="17557" y="2873"/>
                    </a:cubicBezTo>
                    <a:cubicBezTo>
                      <a:pt x="17557" y="2972"/>
                      <a:pt x="17557" y="2972"/>
                      <a:pt x="17557" y="2972"/>
                    </a:cubicBezTo>
                    <a:cubicBezTo>
                      <a:pt x="17557" y="2972"/>
                      <a:pt x="17557" y="2972"/>
                      <a:pt x="17557" y="2972"/>
                    </a:cubicBezTo>
                    <a:cubicBezTo>
                      <a:pt x="17442" y="3072"/>
                      <a:pt x="17442" y="3072"/>
                      <a:pt x="17442" y="3072"/>
                    </a:cubicBezTo>
                    <a:cubicBezTo>
                      <a:pt x="17211" y="3072"/>
                      <a:pt x="17211" y="3072"/>
                      <a:pt x="17211" y="3072"/>
                    </a:cubicBezTo>
                    <a:cubicBezTo>
                      <a:pt x="17095" y="3072"/>
                      <a:pt x="17095" y="3072"/>
                      <a:pt x="17095" y="3072"/>
                    </a:cubicBezTo>
                    <a:cubicBezTo>
                      <a:pt x="17095" y="3072"/>
                      <a:pt x="17095" y="3072"/>
                      <a:pt x="17095" y="3072"/>
                    </a:cubicBezTo>
                    <a:cubicBezTo>
                      <a:pt x="16980" y="3072"/>
                      <a:pt x="16980" y="3072"/>
                      <a:pt x="16980" y="3072"/>
                    </a:cubicBezTo>
                    <a:cubicBezTo>
                      <a:pt x="16980" y="3072"/>
                      <a:pt x="16980" y="3072"/>
                      <a:pt x="16980" y="3072"/>
                    </a:cubicBezTo>
                    <a:cubicBezTo>
                      <a:pt x="16980" y="3171"/>
                      <a:pt x="16980" y="3171"/>
                      <a:pt x="16980" y="3171"/>
                    </a:cubicBezTo>
                    <a:cubicBezTo>
                      <a:pt x="16980" y="3171"/>
                      <a:pt x="16980" y="3171"/>
                      <a:pt x="16980" y="3171"/>
                    </a:cubicBezTo>
                    <a:cubicBezTo>
                      <a:pt x="16980" y="3270"/>
                      <a:pt x="16980" y="3270"/>
                      <a:pt x="16980" y="3270"/>
                    </a:cubicBezTo>
                    <a:cubicBezTo>
                      <a:pt x="16980" y="3270"/>
                      <a:pt x="16980" y="3270"/>
                      <a:pt x="16980" y="3270"/>
                    </a:cubicBezTo>
                    <a:cubicBezTo>
                      <a:pt x="16980" y="3270"/>
                      <a:pt x="16980" y="3270"/>
                      <a:pt x="16980" y="3270"/>
                    </a:cubicBezTo>
                    <a:cubicBezTo>
                      <a:pt x="17095" y="3270"/>
                      <a:pt x="17095" y="3270"/>
                      <a:pt x="17095" y="3270"/>
                    </a:cubicBezTo>
                    <a:cubicBezTo>
                      <a:pt x="17211" y="3270"/>
                      <a:pt x="17211" y="3270"/>
                      <a:pt x="17211" y="3270"/>
                    </a:cubicBezTo>
                    <a:cubicBezTo>
                      <a:pt x="17326" y="3171"/>
                      <a:pt x="17326" y="3171"/>
                      <a:pt x="17326" y="3171"/>
                    </a:cubicBezTo>
                    <a:cubicBezTo>
                      <a:pt x="17326" y="3171"/>
                      <a:pt x="17557" y="3171"/>
                      <a:pt x="17557" y="3171"/>
                    </a:cubicBezTo>
                    <a:cubicBezTo>
                      <a:pt x="17557" y="3171"/>
                      <a:pt x="17673" y="3270"/>
                      <a:pt x="17673" y="3270"/>
                    </a:cubicBezTo>
                    <a:cubicBezTo>
                      <a:pt x="17788" y="3270"/>
                      <a:pt x="17788" y="3270"/>
                      <a:pt x="17788" y="3270"/>
                    </a:cubicBezTo>
                    <a:cubicBezTo>
                      <a:pt x="17788" y="3270"/>
                      <a:pt x="17788" y="3270"/>
                      <a:pt x="17788" y="3270"/>
                    </a:cubicBezTo>
                    <a:cubicBezTo>
                      <a:pt x="17904" y="3270"/>
                      <a:pt x="17904" y="3270"/>
                      <a:pt x="17904" y="3270"/>
                    </a:cubicBezTo>
                    <a:cubicBezTo>
                      <a:pt x="17904" y="3270"/>
                      <a:pt x="17904" y="3270"/>
                      <a:pt x="17904" y="3270"/>
                    </a:cubicBezTo>
                    <a:cubicBezTo>
                      <a:pt x="17904" y="3270"/>
                      <a:pt x="17904" y="3270"/>
                      <a:pt x="17904" y="3270"/>
                    </a:cubicBezTo>
                    <a:cubicBezTo>
                      <a:pt x="18019" y="3270"/>
                      <a:pt x="18019" y="3270"/>
                      <a:pt x="18019" y="3270"/>
                    </a:cubicBezTo>
                    <a:cubicBezTo>
                      <a:pt x="18019" y="3270"/>
                      <a:pt x="18019" y="3270"/>
                      <a:pt x="18019" y="3270"/>
                    </a:cubicBezTo>
                    <a:cubicBezTo>
                      <a:pt x="18135" y="3171"/>
                      <a:pt x="18135" y="3171"/>
                      <a:pt x="18135" y="3171"/>
                    </a:cubicBezTo>
                    <a:cubicBezTo>
                      <a:pt x="18135" y="3072"/>
                      <a:pt x="18135" y="3072"/>
                      <a:pt x="18135" y="3072"/>
                    </a:cubicBezTo>
                    <a:cubicBezTo>
                      <a:pt x="18135" y="2972"/>
                      <a:pt x="18135" y="2972"/>
                      <a:pt x="18135" y="2972"/>
                    </a:cubicBezTo>
                    <a:cubicBezTo>
                      <a:pt x="18250" y="2873"/>
                      <a:pt x="18250" y="2873"/>
                      <a:pt x="18250" y="2873"/>
                    </a:cubicBezTo>
                    <a:cubicBezTo>
                      <a:pt x="18135" y="2873"/>
                      <a:pt x="18135" y="2873"/>
                      <a:pt x="18135" y="2873"/>
                    </a:cubicBezTo>
                    <a:cubicBezTo>
                      <a:pt x="18135" y="2873"/>
                      <a:pt x="18135" y="2873"/>
                      <a:pt x="18135" y="2873"/>
                    </a:cubicBezTo>
                    <a:cubicBezTo>
                      <a:pt x="18250" y="2774"/>
                      <a:pt x="18250" y="2774"/>
                      <a:pt x="18250" y="2774"/>
                    </a:cubicBezTo>
                    <a:cubicBezTo>
                      <a:pt x="18366" y="2774"/>
                      <a:pt x="18366" y="2774"/>
                      <a:pt x="18366" y="2774"/>
                    </a:cubicBezTo>
                    <a:cubicBezTo>
                      <a:pt x="18481" y="2774"/>
                      <a:pt x="18481" y="2774"/>
                      <a:pt x="18481" y="2774"/>
                    </a:cubicBezTo>
                    <a:cubicBezTo>
                      <a:pt x="18597" y="2774"/>
                      <a:pt x="18597" y="2774"/>
                      <a:pt x="18597" y="2774"/>
                    </a:cubicBezTo>
                    <a:cubicBezTo>
                      <a:pt x="18712" y="2774"/>
                      <a:pt x="18712" y="2774"/>
                      <a:pt x="18712" y="2774"/>
                    </a:cubicBezTo>
                    <a:cubicBezTo>
                      <a:pt x="18828" y="2774"/>
                      <a:pt x="18828" y="2774"/>
                      <a:pt x="18828" y="2774"/>
                    </a:cubicBezTo>
                    <a:cubicBezTo>
                      <a:pt x="18828" y="2873"/>
                      <a:pt x="18828" y="2873"/>
                      <a:pt x="18828" y="2873"/>
                    </a:cubicBezTo>
                    <a:cubicBezTo>
                      <a:pt x="18828" y="2972"/>
                      <a:pt x="18828" y="2972"/>
                      <a:pt x="18828" y="2972"/>
                    </a:cubicBezTo>
                    <a:cubicBezTo>
                      <a:pt x="18828" y="3072"/>
                      <a:pt x="18828" y="3072"/>
                      <a:pt x="18828" y="3072"/>
                    </a:cubicBezTo>
                    <a:cubicBezTo>
                      <a:pt x="18712" y="3171"/>
                      <a:pt x="18712" y="3171"/>
                      <a:pt x="18712" y="3171"/>
                    </a:cubicBezTo>
                    <a:cubicBezTo>
                      <a:pt x="18597" y="3369"/>
                      <a:pt x="18597" y="3369"/>
                      <a:pt x="18597" y="3369"/>
                    </a:cubicBezTo>
                    <a:cubicBezTo>
                      <a:pt x="18597" y="3468"/>
                      <a:pt x="18597" y="3468"/>
                      <a:pt x="18597" y="3468"/>
                    </a:cubicBezTo>
                    <a:cubicBezTo>
                      <a:pt x="18597" y="3468"/>
                      <a:pt x="18597" y="3468"/>
                      <a:pt x="18597" y="3468"/>
                    </a:cubicBezTo>
                    <a:cubicBezTo>
                      <a:pt x="18250" y="3666"/>
                      <a:pt x="18250" y="3666"/>
                      <a:pt x="18250" y="3666"/>
                    </a:cubicBezTo>
                    <a:cubicBezTo>
                      <a:pt x="18250" y="3666"/>
                      <a:pt x="18250" y="3666"/>
                      <a:pt x="18250" y="3666"/>
                    </a:cubicBezTo>
                    <a:cubicBezTo>
                      <a:pt x="18250" y="3666"/>
                      <a:pt x="18250" y="3666"/>
                      <a:pt x="18250" y="3666"/>
                    </a:cubicBezTo>
                    <a:cubicBezTo>
                      <a:pt x="18135" y="3666"/>
                      <a:pt x="18135" y="3666"/>
                      <a:pt x="18135" y="3666"/>
                    </a:cubicBezTo>
                    <a:cubicBezTo>
                      <a:pt x="18019" y="3765"/>
                      <a:pt x="18019" y="3765"/>
                      <a:pt x="18019" y="3765"/>
                    </a:cubicBezTo>
                    <a:cubicBezTo>
                      <a:pt x="18019" y="3765"/>
                      <a:pt x="18019" y="3765"/>
                      <a:pt x="18019" y="3765"/>
                    </a:cubicBezTo>
                    <a:cubicBezTo>
                      <a:pt x="18019" y="3765"/>
                      <a:pt x="18019" y="3765"/>
                      <a:pt x="18019" y="3765"/>
                    </a:cubicBezTo>
                    <a:cubicBezTo>
                      <a:pt x="17904" y="3864"/>
                      <a:pt x="17904" y="3864"/>
                      <a:pt x="17904" y="3864"/>
                    </a:cubicBezTo>
                    <a:cubicBezTo>
                      <a:pt x="17904" y="3864"/>
                      <a:pt x="17904" y="3864"/>
                      <a:pt x="17904" y="3864"/>
                    </a:cubicBezTo>
                    <a:cubicBezTo>
                      <a:pt x="17788" y="3963"/>
                      <a:pt x="17788" y="3963"/>
                      <a:pt x="17788" y="3963"/>
                    </a:cubicBezTo>
                    <a:cubicBezTo>
                      <a:pt x="17788" y="3963"/>
                      <a:pt x="17788" y="3963"/>
                      <a:pt x="17788" y="3963"/>
                    </a:cubicBezTo>
                    <a:cubicBezTo>
                      <a:pt x="17673" y="3963"/>
                      <a:pt x="17673" y="3963"/>
                      <a:pt x="17673" y="3963"/>
                    </a:cubicBezTo>
                    <a:cubicBezTo>
                      <a:pt x="17673" y="3963"/>
                      <a:pt x="17673" y="3963"/>
                      <a:pt x="17673" y="3963"/>
                    </a:cubicBezTo>
                    <a:cubicBezTo>
                      <a:pt x="17673" y="3963"/>
                      <a:pt x="17673" y="3963"/>
                      <a:pt x="17673" y="3963"/>
                    </a:cubicBezTo>
                    <a:cubicBezTo>
                      <a:pt x="17673" y="4062"/>
                      <a:pt x="17673" y="4062"/>
                      <a:pt x="17673" y="4062"/>
                    </a:cubicBezTo>
                    <a:cubicBezTo>
                      <a:pt x="17673" y="4062"/>
                      <a:pt x="17673" y="4062"/>
                      <a:pt x="17673" y="4062"/>
                    </a:cubicBezTo>
                    <a:cubicBezTo>
                      <a:pt x="17557" y="4161"/>
                      <a:pt x="17557" y="4161"/>
                      <a:pt x="17557" y="4161"/>
                    </a:cubicBezTo>
                    <a:cubicBezTo>
                      <a:pt x="17442" y="4261"/>
                      <a:pt x="17442" y="4261"/>
                      <a:pt x="17442" y="4261"/>
                    </a:cubicBezTo>
                    <a:cubicBezTo>
                      <a:pt x="17442" y="4261"/>
                      <a:pt x="17442" y="4261"/>
                      <a:pt x="17442" y="4261"/>
                    </a:cubicBezTo>
                    <a:cubicBezTo>
                      <a:pt x="17326" y="4360"/>
                      <a:pt x="17326" y="4360"/>
                      <a:pt x="17326" y="4360"/>
                    </a:cubicBezTo>
                    <a:cubicBezTo>
                      <a:pt x="17211" y="4459"/>
                      <a:pt x="17211" y="4459"/>
                      <a:pt x="17211" y="4459"/>
                    </a:cubicBezTo>
                    <a:cubicBezTo>
                      <a:pt x="17095" y="4459"/>
                      <a:pt x="17095" y="4459"/>
                      <a:pt x="17095" y="4459"/>
                    </a:cubicBezTo>
                    <a:cubicBezTo>
                      <a:pt x="16980" y="4558"/>
                      <a:pt x="16980" y="4558"/>
                      <a:pt x="16980" y="4558"/>
                    </a:cubicBezTo>
                    <a:cubicBezTo>
                      <a:pt x="16980" y="4558"/>
                      <a:pt x="16980" y="4558"/>
                      <a:pt x="16980" y="4558"/>
                    </a:cubicBezTo>
                    <a:cubicBezTo>
                      <a:pt x="16864" y="4558"/>
                      <a:pt x="16864" y="4558"/>
                      <a:pt x="16864" y="4558"/>
                    </a:cubicBezTo>
                    <a:cubicBezTo>
                      <a:pt x="16864" y="4657"/>
                      <a:pt x="16864" y="4657"/>
                      <a:pt x="16864" y="4657"/>
                    </a:cubicBezTo>
                    <a:cubicBezTo>
                      <a:pt x="16864" y="4657"/>
                      <a:pt x="16864" y="4657"/>
                      <a:pt x="16864" y="4657"/>
                    </a:cubicBezTo>
                    <a:cubicBezTo>
                      <a:pt x="16864" y="4756"/>
                      <a:pt x="16864" y="4756"/>
                      <a:pt x="16864" y="4756"/>
                    </a:cubicBezTo>
                    <a:cubicBezTo>
                      <a:pt x="16864" y="4855"/>
                      <a:pt x="16864" y="4855"/>
                      <a:pt x="16864" y="4855"/>
                    </a:cubicBezTo>
                    <a:cubicBezTo>
                      <a:pt x="16864" y="4756"/>
                      <a:pt x="16864" y="4756"/>
                      <a:pt x="16864" y="4756"/>
                    </a:cubicBezTo>
                    <a:cubicBezTo>
                      <a:pt x="16864" y="4756"/>
                      <a:pt x="16864" y="4756"/>
                      <a:pt x="16864" y="4756"/>
                    </a:cubicBezTo>
                    <a:cubicBezTo>
                      <a:pt x="16980" y="4657"/>
                      <a:pt x="16980" y="4657"/>
                      <a:pt x="16980" y="4657"/>
                    </a:cubicBezTo>
                    <a:cubicBezTo>
                      <a:pt x="17095" y="4558"/>
                      <a:pt x="17095" y="4558"/>
                      <a:pt x="17095" y="4558"/>
                    </a:cubicBezTo>
                    <a:cubicBezTo>
                      <a:pt x="17211" y="4459"/>
                      <a:pt x="17211" y="4459"/>
                      <a:pt x="17211" y="4459"/>
                    </a:cubicBezTo>
                    <a:cubicBezTo>
                      <a:pt x="17211" y="4459"/>
                      <a:pt x="17211" y="4459"/>
                      <a:pt x="17211" y="4459"/>
                    </a:cubicBezTo>
                    <a:cubicBezTo>
                      <a:pt x="17211" y="4558"/>
                      <a:pt x="17211" y="4558"/>
                      <a:pt x="17211" y="4558"/>
                    </a:cubicBezTo>
                    <a:cubicBezTo>
                      <a:pt x="17326" y="4459"/>
                      <a:pt x="17326" y="4459"/>
                      <a:pt x="17326" y="4459"/>
                    </a:cubicBezTo>
                    <a:cubicBezTo>
                      <a:pt x="17442" y="4360"/>
                      <a:pt x="17442" y="4360"/>
                      <a:pt x="17442" y="4360"/>
                    </a:cubicBezTo>
                    <a:cubicBezTo>
                      <a:pt x="17557" y="4360"/>
                      <a:pt x="17557" y="4360"/>
                      <a:pt x="17557" y="4360"/>
                    </a:cubicBezTo>
                    <a:cubicBezTo>
                      <a:pt x="17557" y="4261"/>
                      <a:pt x="17557" y="4261"/>
                      <a:pt x="17557" y="4261"/>
                    </a:cubicBezTo>
                    <a:cubicBezTo>
                      <a:pt x="17673" y="4161"/>
                      <a:pt x="17673" y="4161"/>
                      <a:pt x="17673" y="4161"/>
                    </a:cubicBezTo>
                    <a:cubicBezTo>
                      <a:pt x="17788" y="4062"/>
                      <a:pt x="17788" y="4062"/>
                      <a:pt x="17788" y="4062"/>
                    </a:cubicBezTo>
                    <a:cubicBezTo>
                      <a:pt x="17904" y="4062"/>
                      <a:pt x="17904" y="4062"/>
                      <a:pt x="17904" y="4062"/>
                    </a:cubicBezTo>
                    <a:cubicBezTo>
                      <a:pt x="18019" y="4062"/>
                      <a:pt x="18019" y="4062"/>
                      <a:pt x="18019" y="4062"/>
                    </a:cubicBezTo>
                    <a:cubicBezTo>
                      <a:pt x="18019" y="4062"/>
                      <a:pt x="18019" y="4062"/>
                      <a:pt x="18019" y="4062"/>
                    </a:cubicBezTo>
                    <a:cubicBezTo>
                      <a:pt x="18135" y="3963"/>
                      <a:pt x="18135" y="3963"/>
                      <a:pt x="18135" y="3963"/>
                    </a:cubicBezTo>
                    <a:cubicBezTo>
                      <a:pt x="18135" y="3963"/>
                      <a:pt x="18135" y="3963"/>
                      <a:pt x="18135" y="3963"/>
                    </a:cubicBezTo>
                    <a:cubicBezTo>
                      <a:pt x="18250" y="3963"/>
                      <a:pt x="18250" y="3963"/>
                      <a:pt x="18250" y="3963"/>
                    </a:cubicBezTo>
                    <a:cubicBezTo>
                      <a:pt x="18366" y="3963"/>
                      <a:pt x="18366" y="3963"/>
                      <a:pt x="18366" y="3963"/>
                    </a:cubicBezTo>
                    <a:cubicBezTo>
                      <a:pt x="18481" y="3963"/>
                      <a:pt x="18481" y="3963"/>
                      <a:pt x="18481" y="3963"/>
                    </a:cubicBezTo>
                    <a:cubicBezTo>
                      <a:pt x="18597" y="3864"/>
                      <a:pt x="18597" y="3864"/>
                      <a:pt x="18597" y="3864"/>
                    </a:cubicBezTo>
                    <a:cubicBezTo>
                      <a:pt x="18712" y="3864"/>
                      <a:pt x="18712" y="3864"/>
                      <a:pt x="18712" y="3864"/>
                    </a:cubicBezTo>
                    <a:cubicBezTo>
                      <a:pt x="18828" y="3765"/>
                      <a:pt x="18828" y="3765"/>
                      <a:pt x="18828" y="3765"/>
                    </a:cubicBezTo>
                    <a:cubicBezTo>
                      <a:pt x="18828" y="3765"/>
                      <a:pt x="18828" y="3765"/>
                      <a:pt x="18828" y="3765"/>
                    </a:cubicBezTo>
                    <a:cubicBezTo>
                      <a:pt x="18943" y="3765"/>
                      <a:pt x="18943" y="3765"/>
                      <a:pt x="18943" y="3765"/>
                    </a:cubicBezTo>
                    <a:cubicBezTo>
                      <a:pt x="18943" y="3666"/>
                      <a:pt x="18943" y="3666"/>
                      <a:pt x="18943" y="3666"/>
                    </a:cubicBezTo>
                    <a:cubicBezTo>
                      <a:pt x="19059" y="3567"/>
                      <a:pt x="19059" y="3567"/>
                      <a:pt x="19059" y="3567"/>
                    </a:cubicBezTo>
                    <a:cubicBezTo>
                      <a:pt x="19174" y="3468"/>
                      <a:pt x="19174" y="3468"/>
                      <a:pt x="19174" y="3468"/>
                    </a:cubicBezTo>
                    <a:cubicBezTo>
                      <a:pt x="19174" y="3468"/>
                      <a:pt x="19174" y="3468"/>
                      <a:pt x="19174" y="3468"/>
                    </a:cubicBezTo>
                    <a:cubicBezTo>
                      <a:pt x="19174" y="3369"/>
                      <a:pt x="19174" y="3369"/>
                      <a:pt x="19174" y="3369"/>
                    </a:cubicBezTo>
                    <a:cubicBezTo>
                      <a:pt x="19290" y="3369"/>
                      <a:pt x="19290" y="3369"/>
                      <a:pt x="19290" y="3369"/>
                    </a:cubicBezTo>
                    <a:cubicBezTo>
                      <a:pt x="19290" y="3369"/>
                      <a:pt x="19290" y="3369"/>
                      <a:pt x="19290" y="3369"/>
                    </a:cubicBezTo>
                    <a:cubicBezTo>
                      <a:pt x="19290" y="3369"/>
                      <a:pt x="19290" y="3369"/>
                      <a:pt x="19290" y="3369"/>
                    </a:cubicBezTo>
                    <a:cubicBezTo>
                      <a:pt x="19290" y="3468"/>
                      <a:pt x="19290" y="3468"/>
                      <a:pt x="19290" y="3468"/>
                    </a:cubicBezTo>
                    <a:cubicBezTo>
                      <a:pt x="19290" y="3468"/>
                      <a:pt x="19290" y="3468"/>
                      <a:pt x="19290" y="3468"/>
                    </a:cubicBezTo>
                    <a:cubicBezTo>
                      <a:pt x="19290" y="3567"/>
                      <a:pt x="19290" y="3567"/>
                      <a:pt x="19290" y="3567"/>
                    </a:cubicBezTo>
                    <a:cubicBezTo>
                      <a:pt x="19290" y="3567"/>
                      <a:pt x="19290" y="3567"/>
                      <a:pt x="19290" y="3567"/>
                    </a:cubicBezTo>
                    <a:cubicBezTo>
                      <a:pt x="19405" y="3666"/>
                      <a:pt x="19405" y="3666"/>
                      <a:pt x="19405" y="3666"/>
                    </a:cubicBezTo>
                    <a:cubicBezTo>
                      <a:pt x="19290" y="3765"/>
                      <a:pt x="19290" y="3765"/>
                      <a:pt x="19290" y="3765"/>
                    </a:cubicBezTo>
                    <a:cubicBezTo>
                      <a:pt x="19290" y="3765"/>
                      <a:pt x="19290" y="3765"/>
                      <a:pt x="19290" y="3765"/>
                    </a:cubicBezTo>
                    <a:cubicBezTo>
                      <a:pt x="19405" y="3765"/>
                      <a:pt x="19405" y="3765"/>
                      <a:pt x="19405" y="3765"/>
                    </a:cubicBezTo>
                    <a:cubicBezTo>
                      <a:pt x="19405" y="3666"/>
                      <a:pt x="19405" y="3666"/>
                      <a:pt x="19405" y="3666"/>
                    </a:cubicBezTo>
                    <a:cubicBezTo>
                      <a:pt x="19405" y="3567"/>
                      <a:pt x="19405" y="3567"/>
                      <a:pt x="19405" y="3567"/>
                    </a:cubicBezTo>
                    <a:cubicBezTo>
                      <a:pt x="19405" y="3567"/>
                      <a:pt x="19405" y="3567"/>
                      <a:pt x="19405" y="3567"/>
                    </a:cubicBezTo>
                    <a:cubicBezTo>
                      <a:pt x="19405" y="3468"/>
                      <a:pt x="19405" y="3468"/>
                      <a:pt x="19405" y="3468"/>
                    </a:cubicBezTo>
                    <a:cubicBezTo>
                      <a:pt x="19405" y="3468"/>
                      <a:pt x="19405" y="3468"/>
                      <a:pt x="19405" y="3468"/>
                    </a:cubicBezTo>
                    <a:cubicBezTo>
                      <a:pt x="19521" y="3468"/>
                      <a:pt x="19521" y="3468"/>
                      <a:pt x="19521" y="3468"/>
                    </a:cubicBezTo>
                    <a:cubicBezTo>
                      <a:pt x="19521" y="3567"/>
                      <a:pt x="19521" y="3567"/>
                      <a:pt x="19521" y="3567"/>
                    </a:cubicBezTo>
                    <a:cubicBezTo>
                      <a:pt x="19521" y="3567"/>
                      <a:pt x="19521" y="3567"/>
                      <a:pt x="19521" y="3567"/>
                    </a:cubicBezTo>
                    <a:cubicBezTo>
                      <a:pt x="19636" y="3567"/>
                      <a:pt x="19636" y="3567"/>
                      <a:pt x="19636" y="3567"/>
                    </a:cubicBezTo>
                    <a:cubicBezTo>
                      <a:pt x="19752" y="3567"/>
                      <a:pt x="19752" y="3567"/>
                      <a:pt x="19752" y="3567"/>
                    </a:cubicBezTo>
                    <a:cubicBezTo>
                      <a:pt x="19752" y="3567"/>
                      <a:pt x="19752" y="3567"/>
                      <a:pt x="19752" y="3567"/>
                    </a:cubicBezTo>
                    <a:cubicBezTo>
                      <a:pt x="19752" y="3468"/>
                      <a:pt x="19752" y="3468"/>
                      <a:pt x="19752" y="3468"/>
                    </a:cubicBezTo>
                    <a:cubicBezTo>
                      <a:pt x="19752" y="3468"/>
                      <a:pt x="19752" y="3468"/>
                      <a:pt x="19752" y="3468"/>
                    </a:cubicBezTo>
                    <a:cubicBezTo>
                      <a:pt x="19752" y="3468"/>
                      <a:pt x="19752" y="3468"/>
                      <a:pt x="19752" y="3468"/>
                    </a:cubicBezTo>
                    <a:cubicBezTo>
                      <a:pt x="19867" y="3369"/>
                      <a:pt x="19867" y="3369"/>
                      <a:pt x="19867" y="3369"/>
                    </a:cubicBezTo>
                    <a:cubicBezTo>
                      <a:pt x="19867" y="3369"/>
                      <a:pt x="19867" y="3369"/>
                      <a:pt x="19867" y="3369"/>
                    </a:cubicBezTo>
                    <a:cubicBezTo>
                      <a:pt x="19867" y="3270"/>
                      <a:pt x="19867" y="3270"/>
                      <a:pt x="19867" y="3270"/>
                    </a:cubicBezTo>
                    <a:cubicBezTo>
                      <a:pt x="19867" y="3171"/>
                      <a:pt x="19867" y="3171"/>
                      <a:pt x="19867" y="3171"/>
                    </a:cubicBezTo>
                    <a:cubicBezTo>
                      <a:pt x="19867" y="3171"/>
                      <a:pt x="19867" y="3171"/>
                      <a:pt x="19867" y="3171"/>
                    </a:cubicBezTo>
                    <a:cubicBezTo>
                      <a:pt x="19983" y="3270"/>
                      <a:pt x="19983" y="3270"/>
                      <a:pt x="19983" y="3270"/>
                    </a:cubicBezTo>
                    <a:cubicBezTo>
                      <a:pt x="19983" y="3270"/>
                      <a:pt x="19983" y="3270"/>
                      <a:pt x="19983" y="3270"/>
                    </a:cubicBezTo>
                    <a:cubicBezTo>
                      <a:pt x="20098" y="3270"/>
                      <a:pt x="20098" y="3270"/>
                      <a:pt x="20098" y="3270"/>
                    </a:cubicBezTo>
                    <a:cubicBezTo>
                      <a:pt x="20214" y="3171"/>
                      <a:pt x="20214" y="3171"/>
                      <a:pt x="20214" y="3171"/>
                    </a:cubicBezTo>
                    <a:cubicBezTo>
                      <a:pt x="20329" y="3171"/>
                      <a:pt x="20329" y="3171"/>
                      <a:pt x="20329" y="3171"/>
                    </a:cubicBezTo>
                    <a:cubicBezTo>
                      <a:pt x="20445" y="3171"/>
                      <a:pt x="20445" y="3171"/>
                      <a:pt x="20445" y="3171"/>
                    </a:cubicBezTo>
                    <a:cubicBezTo>
                      <a:pt x="20445" y="3171"/>
                      <a:pt x="20445" y="3171"/>
                      <a:pt x="20445" y="3171"/>
                    </a:cubicBezTo>
                    <a:cubicBezTo>
                      <a:pt x="20676" y="3171"/>
                      <a:pt x="20676" y="3171"/>
                      <a:pt x="20676" y="3171"/>
                    </a:cubicBezTo>
                    <a:cubicBezTo>
                      <a:pt x="20791" y="3171"/>
                      <a:pt x="20791" y="3171"/>
                      <a:pt x="20791" y="3171"/>
                    </a:cubicBezTo>
                    <a:cubicBezTo>
                      <a:pt x="20907" y="3270"/>
                      <a:pt x="20907" y="3270"/>
                      <a:pt x="20907" y="3270"/>
                    </a:cubicBezTo>
                    <a:cubicBezTo>
                      <a:pt x="21022" y="3270"/>
                      <a:pt x="21022" y="3270"/>
                      <a:pt x="21022" y="3270"/>
                    </a:cubicBezTo>
                    <a:cubicBezTo>
                      <a:pt x="21138" y="3270"/>
                      <a:pt x="21138" y="3270"/>
                      <a:pt x="21138" y="3270"/>
                    </a:cubicBezTo>
                    <a:cubicBezTo>
                      <a:pt x="21138" y="3369"/>
                      <a:pt x="21138" y="3369"/>
                      <a:pt x="21138" y="3369"/>
                    </a:cubicBezTo>
                    <a:cubicBezTo>
                      <a:pt x="21253" y="3369"/>
                      <a:pt x="21253" y="3369"/>
                      <a:pt x="21253" y="3369"/>
                    </a:cubicBezTo>
                    <a:cubicBezTo>
                      <a:pt x="21253" y="3369"/>
                      <a:pt x="21253" y="3369"/>
                      <a:pt x="21253" y="3369"/>
                    </a:cubicBezTo>
                    <a:cubicBezTo>
                      <a:pt x="21369" y="3468"/>
                      <a:pt x="21369" y="3468"/>
                      <a:pt x="21369" y="3468"/>
                    </a:cubicBezTo>
                    <a:cubicBezTo>
                      <a:pt x="21369" y="3468"/>
                      <a:pt x="21369" y="3468"/>
                      <a:pt x="21369" y="3468"/>
                    </a:cubicBezTo>
                    <a:cubicBezTo>
                      <a:pt x="21484" y="3567"/>
                      <a:pt x="21484" y="3567"/>
                      <a:pt x="21484" y="3567"/>
                    </a:cubicBezTo>
                    <a:cubicBezTo>
                      <a:pt x="21484" y="3666"/>
                      <a:pt x="21484" y="3666"/>
                      <a:pt x="21484" y="3666"/>
                    </a:cubicBezTo>
                    <a:cubicBezTo>
                      <a:pt x="21600" y="3666"/>
                      <a:pt x="21600" y="3666"/>
                      <a:pt x="21600" y="3666"/>
                    </a:cubicBezTo>
                    <a:cubicBezTo>
                      <a:pt x="21600" y="3765"/>
                      <a:pt x="21600" y="3765"/>
                      <a:pt x="21600" y="3765"/>
                    </a:cubicBezTo>
                    <a:cubicBezTo>
                      <a:pt x="21600" y="3864"/>
                      <a:pt x="21600" y="3864"/>
                      <a:pt x="21600" y="3864"/>
                    </a:cubicBezTo>
                    <a:cubicBezTo>
                      <a:pt x="21600" y="3963"/>
                      <a:pt x="21600" y="3963"/>
                      <a:pt x="21600" y="3963"/>
                    </a:cubicBezTo>
                    <a:cubicBezTo>
                      <a:pt x="21484" y="3963"/>
                      <a:pt x="21484" y="3963"/>
                      <a:pt x="21484" y="3963"/>
                    </a:cubicBezTo>
                    <a:cubicBezTo>
                      <a:pt x="21369" y="3963"/>
                      <a:pt x="21369" y="3963"/>
                      <a:pt x="21369" y="3963"/>
                    </a:cubicBezTo>
                    <a:cubicBezTo>
                      <a:pt x="21369" y="4062"/>
                      <a:pt x="21369" y="4062"/>
                      <a:pt x="21369" y="4062"/>
                    </a:cubicBezTo>
                    <a:cubicBezTo>
                      <a:pt x="21369" y="4062"/>
                      <a:pt x="21369" y="4062"/>
                      <a:pt x="21369" y="4062"/>
                    </a:cubicBezTo>
                    <a:cubicBezTo>
                      <a:pt x="21253" y="4062"/>
                      <a:pt x="21253" y="4062"/>
                      <a:pt x="21253" y="4062"/>
                    </a:cubicBezTo>
                    <a:cubicBezTo>
                      <a:pt x="21138" y="4261"/>
                      <a:pt x="21138" y="4261"/>
                      <a:pt x="21138" y="4261"/>
                    </a:cubicBezTo>
                    <a:cubicBezTo>
                      <a:pt x="21138" y="4261"/>
                      <a:pt x="21138" y="4261"/>
                      <a:pt x="21138" y="4261"/>
                    </a:cubicBezTo>
                    <a:cubicBezTo>
                      <a:pt x="21022" y="4261"/>
                      <a:pt x="21022" y="4261"/>
                      <a:pt x="21022" y="4261"/>
                    </a:cubicBezTo>
                    <a:cubicBezTo>
                      <a:pt x="21022" y="4261"/>
                      <a:pt x="21022" y="4261"/>
                      <a:pt x="21022" y="4261"/>
                    </a:cubicBezTo>
                    <a:cubicBezTo>
                      <a:pt x="20791" y="4161"/>
                      <a:pt x="20791" y="4161"/>
                      <a:pt x="20791" y="4161"/>
                    </a:cubicBezTo>
                    <a:cubicBezTo>
                      <a:pt x="20791" y="4161"/>
                      <a:pt x="20791" y="4161"/>
                      <a:pt x="20791" y="4161"/>
                    </a:cubicBezTo>
                    <a:cubicBezTo>
                      <a:pt x="20676" y="4261"/>
                      <a:pt x="20676" y="4261"/>
                      <a:pt x="20676" y="4261"/>
                    </a:cubicBezTo>
                    <a:cubicBezTo>
                      <a:pt x="20676" y="4360"/>
                      <a:pt x="20676" y="4360"/>
                      <a:pt x="20676" y="4360"/>
                    </a:cubicBezTo>
                    <a:cubicBezTo>
                      <a:pt x="20676" y="4360"/>
                      <a:pt x="20676" y="4360"/>
                      <a:pt x="20676" y="4360"/>
                    </a:cubicBezTo>
                    <a:cubicBezTo>
                      <a:pt x="20676" y="4360"/>
                      <a:pt x="20676" y="4360"/>
                      <a:pt x="20676" y="4360"/>
                    </a:cubicBezTo>
                    <a:cubicBezTo>
                      <a:pt x="20676" y="4459"/>
                      <a:pt x="20676" y="4459"/>
                      <a:pt x="20676" y="4459"/>
                    </a:cubicBezTo>
                    <a:cubicBezTo>
                      <a:pt x="20791" y="4459"/>
                      <a:pt x="20791" y="4459"/>
                      <a:pt x="20791" y="4459"/>
                    </a:cubicBezTo>
                    <a:cubicBezTo>
                      <a:pt x="20791" y="4459"/>
                      <a:pt x="20791" y="4459"/>
                      <a:pt x="20791" y="4459"/>
                    </a:cubicBezTo>
                    <a:cubicBezTo>
                      <a:pt x="20791" y="4558"/>
                      <a:pt x="20791" y="4558"/>
                      <a:pt x="20791" y="4558"/>
                    </a:cubicBezTo>
                    <a:cubicBezTo>
                      <a:pt x="20791" y="4558"/>
                      <a:pt x="20791" y="4558"/>
                      <a:pt x="20791" y="4558"/>
                    </a:cubicBezTo>
                    <a:cubicBezTo>
                      <a:pt x="20676" y="4558"/>
                      <a:pt x="20676" y="4558"/>
                      <a:pt x="20676" y="4558"/>
                    </a:cubicBezTo>
                    <a:cubicBezTo>
                      <a:pt x="20560" y="4558"/>
                      <a:pt x="20560" y="4558"/>
                      <a:pt x="20560" y="4558"/>
                    </a:cubicBezTo>
                    <a:cubicBezTo>
                      <a:pt x="20445" y="4657"/>
                      <a:pt x="20445" y="4657"/>
                      <a:pt x="20445" y="4657"/>
                    </a:cubicBezTo>
                    <a:cubicBezTo>
                      <a:pt x="20329" y="4657"/>
                      <a:pt x="20329" y="4657"/>
                      <a:pt x="20329" y="4657"/>
                    </a:cubicBezTo>
                    <a:cubicBezTo>
                      <a:pt x="20329" y="4657"/>
                      <a:pt x="20329" y="4657"/>
                      <a:pt x="20329" y="4657"/>
                    </a:cubicBezTo>
                    <a:cubicBezTo>
                      <a:pt x="20214" y="4756"/>
                      <a:pt x="20214" y="4756"/>
                      <a:pt x="20214" y="4756"/>
                    </a:cubicBezTo>
                    <a:cubicBezTo>
                      <a:pt x="20098" y="4657"/>
                      <a:pt x="20098" y="4657"/>
                      <a:pt x="20098" y="4657"/>
                    </a:cubicBezTo>
                    <a:cubicBezTo>
                      <a:pt x="20098" y="4657"/>
                      <a:pt x="20098" y="4657"/>
                      <a:pt x="20098" y="4657"/>
                    </a:cubicBezTo>
                    <a:cubicBezTo>
                      <a:pt x="19983" y="4657"/>
                      <a:pt x="19983" y="4657"/>
                      <a:pt x="19983" y="4657"/>
                    </a:cubicBezTo>
                    <a:cubicBezTo>
                      <a:pt x="19983" y="4657"/>
                      <a:pt x="19983" y="4657"/>
                      <a:pt x="19983" y="4657"/>
                    </a:cubicBezTo>
                    <a:cubicBezTo>
                      <a:pt x="19867" y="4657"/>
                      <a:pt x="19867" y="4657"/>
                      <a:pt x="19867" y="4657"/>
                    </a:cubicBezTo>
                    <a:cubicBezTo>
                      <a:pt x="19867" y="4558"/>
                      <a:pt x="19867" y="4558"/>
                      <a:pt x="19867" y="4558"/>
                    </a:cubicBezTo>
                    <a:cubicBezTo>
                      <a:pt x="19867" y="4558"/>
                      <a:pt x="19867" y="4558"/>
                      <a:pt x="19867" y="4558"/>
                    </a:cubicBezTo>
                    <a:cubicBezTo>
                      <a:pt x="19752" y="4657"/>
                      <a:pt x="19752" y="4657"/>
                      <a:pt x="19752" y="4657"/>
                    </a:cubicBezTo>
                    <a:cubicBezTo>
                      <a:pt x="19752" y="4657"/>
                      <a:pt x="19752" y="4657"/>
                      <a:pt x="19752" y="4657"/>
                    </a:cubicBezTo>
                    <a:cubicBezTo>
                      <a:pt x="19752" y="4657"/>
                      <a:pt x="19752" y="4657"/>
                      <a:pt x="19752" y="4657"/>
                    </a:cubicBezTo>
                    <a:cubicBezTo>
                      <a:pt x="19636" y="4657"/>
                      <a:pt x="19636" y="4657"/>
                      <a:pt x="19636" y="4657"/>
                    </a:cubicBezTo>
                    <a:cubicBezTo>
                      <a:pt x="19636" y="4657"/>
                      <a:pt x="19636" y="4657"/>
                      <a:pt x="19636" y="4657"/>
                    </a:cubicBezTo>
                    <a:cubicBezTo>
                      <a:pt x="19636" y="4657"/>
                      <a:pt x="19636" y="4657"/>
                      <a:pt x="19636" y="4657"/>
                    </a:cubicBezTo>
                    <a:cubicBezTo>
                      <a:pt x="19521" y="4657"/>
                      <a:pt x="19521" y="4657"/>
                      <a:pt x="19521" y="4657"/>
                    </a:cubicBezTo>
                    <a:cubicBezTo>
                      <a:pt x="19521" y="4657"/>
                      <a:pt x="19521" y="4657"/>
                      <a:pt x="19521" y="4657"/>
                    </a:cubicBezTo>
                    <a:cubicBezTo>
                      <a:pt x="19405" y="4756"/>
                      <a:pt x="19405" y="4756"/>
                      <a:pt x="19405" y="4756"/>
                    </a:cubicBezTo>
                    <a:cubicBezTo>
                      <a:pt x="19405" y="4756"/>
                      <a:pt x="19405" y="4756"/>
                      <a:pt x="19405" y="4756"/>
                    </a:cubicBezTo>
                    <a:cubicBezTo>
                      <a:pt x="19290" y="4756"/>
                      <a:pt x="19290" y="4756"/>
                      <a:pt x="19290" y="4756"/>
                    </a:cubicBezTo>
                    <a:cubicBezTo>
                      <a:pt x="19174" y="4657"/>
                      <a:pt x="19174" y="4657"/>
                      <a:pt x="19174" y="4657"/>
                    </a:cubicBezTo>
                    <a:cubicBezTo>
                      <a:pt x="19059" y="4756"/>
                      <a:pt x="19059" y="4756"/>
                      <a:pt x="19059" y="4756"/>
                    </a:cubicBezTo>
                    <a:cubicBezTo>
                      <a:pt x="19059" y="4756"/>
                      <a:pt x="19059" y="4756"/>
                      <a:pt x="19059" y="4756"/>
                    </a:cubicBezTo>
                    <a:cubicBezTo>
                      <a:pt x="18943" y="4756"/>
                      <a:pt x="18943" y="4756"/>
                      <a:pt x="18943" y="4756"/>
                    </a:cubicBezTo>
                    <a:cubicBezTo>
                      <a:pt x="18828" y="4756"/>
                      <a:pt x="18828" y="4756"/>
                      <a:pt x="18828" y="4756"/>
                    </a:cubicBezTo>
                    <a:cubicBezTo>
                      <a:pt x="18943" y="4756"/>
                      <a:pt x="18943" y="4756"/>
                      <a:pt x="18943" y="4756"/>
                    </a:cubicBezTo>
                    <a:cubicBezTo>
                      <a:pt x="19059" y="4756"/>
                      <a:pt x="19059" y="4756"/>
                      <a:pt x="19059" y="4756"/>
                    </a:cubicBezTo>
                    <a:cubicBezTo>
                      <a:pt x="19174" y="4756"/>
                      <a:pt x="19174" y="4756"/>
                      <a:pt x="19174" y="4756"/>
                    </a:cubicBezTo>
                    <a:cubicBezTo>
                      <a:pt x="19290" y="4756"/>
                      <a:pt x="19290" y="4756"/>
                      <a:pt x="19290" y="4756"/>
                    </a:cubicBezTo>
                    <a:cubicBezTo>
                      <a:pt x="19405" y="4756"/>
                      <a:pt x="19405" y="4756"/>
                      <a:pt x="19405" y="4756"/>
                    </a:cubicBezTo>
                    <a:cubicBezTo>
                      <a:pt x="19405" y="4756"/>
                      <a:pt x="19405" y="4756"/>
                      <a:pt x="19405" y="4756"/>
                    </a:cubicBezTo>
                    <a:cubicBezTo>
                      <a:pt x="19521" y="4756"/>
                      <a:pt x="19521" y="4756"/>
                      <a:pt x="19521" y="4756"/>
                    </a:cubicBezTo>
                    <a:cubicBezTo>
                      <a:pt x="19752" y="4756"/>
                      <a:pt x="19752" y="4756"/>
                      <a:pt x="19752" y="4756"/>
                    </a:cubicBezTo>
                    <a:cubicBezTo>
                      <a:pt x="19867" y="4855"/>
                      <a:pt x="19867" y="4855"/>
                      <a:pt x="19867" y="4855"/>
                    </a:cubicBezTo>
                    <a:cubicBezTo>
                      <a:pt x="19867" y="4855"/>
                      <a:pt x="19867" y="4855"/>
                      <a:pt x="19867" y="4855"/>
                    </a:cubicBezTo>
                    <a:cubicBezTo>
                      <a:pt x="19983" y="4756"/>
                      <a:pt x="19983" y="4756"/>
                      <a:pt x="19983" y="4756"/>
                    </a:cubicBezTo>
                    <a:cubicBezTo>
                      <a:pt x="19983" y="4756"/>
                      <a:pt x="19983" y="4756"/>
                      <a:pt x="19983" y="4756"/>
                    </a:cubicBezTo>
                    <a:cubicBezTo>
                      <a:pt x="20098" y="4756"/>
                      <a:pt x="20098" y="4756"/>
                      <a:pt x="20098" y="4756"/>
                    </a:cubicBezTo>
                    <a:cubicBezTo>
                      <a:pt x="20098" y="4855"/>
                      <a:pt x="20098" y="4855"/>
                      <a:pt x="20098" y="4855"/>
                    </a:cubicBezTo>
                    <a:cubicBezTo>
                      <a:pt x="20214" y="4855"/>
                      <a:pt x="20214" y="4855"/>
                      <a:pt x="20214" y="4855"/>
                    </a:cubicBezTo>
                    <a:cubicBezTo>
                      <a:pt x="20214" y="4954"/>
                      <a:pt x="20214" y="4954"/>
                      <a:pt x="20214" y="4954"/>
                    </a:cubicBezTo>
                    <a:cubicBezTo>
                      <a:pt x="20214" y="4954"/>
                      <a:pt x="20214" y="4954"/>
                      <a:pt x="20214" y="4954"/>
                    </a:cubicBezTo>
                    <a:cubicBezTo>
                      <a:pt x="20214" y="5053"/>
                      <a:pt x="20214" y="5053"/>
                      <a:pt x="20214" y="5053"/>
                    </a:cubicBezTo>
                    <a:cubicBezTo>
                      <a:pt x="20098" y="5053"/>
                      <a:pt x="20098" y="5053"/>
                      <a:pt x="20098" y="5053"/>
                    </a:cubicBezTo>
                    <a:cubicBezTo>
                      <a:pt x="20098" y="5053"/>
                      <a:pt x="20098" y="5053"/>
                      <a:pt x="20098" y="5053"/>
                    </a:cubicBezTo>
                    <a:cubicBezTo>
                      <a:pt x="20098" y="5053"/>
                      <a:pt x="20098" y="5053"/>
                      <a:pt x="20098" y="5053"/>
                    </a:cubicBezTo>
                    <a:cubicBezTo>
                      <a:pt x="20098" y="5152"/>
                      <a:pt x="20098" y="5152"/>
                      <a:pt x="20098" y="5152"/>
                    </a:cubicBezTo>
                    <a:cubicBezTo>
                      <a:pt x="19983" y="5152"/>
                      <a:pt x="19983" y="5152"/>
                      <a:pt x="19983" y="5152"/>
                    </a:cubicBezTo>
                    <a:cubicBezTo>
                      <a:pt x="19752" y="5251"/>
                      <a:pt x="19752" y="5251"/>
                      <a:pt x="19752" y="5251"/>
                    </a:cubicBezTo>
                    <a:cubicBezTo>
                      <a:pt x="19752" y="5152"/>
                      <a:pt x="19752" y="5152"/>
                      <a:pt x="19752" y="5152"/>
                    </a:cubicBezTo>
                    <a:cubicBezTo>
                      <a:pt x="19636" y="5251"/>
                      <a:pt x="19636" y="5251"/>
                      <a:pt x="19636" y="5251"/>
                    </a:cubicBezTo>
                    <a:cubicBezTo>
                      <a:pt x="19405" y="5251"/>
                      <a:pt x="19405" y="5251"/>
                      <a:pt x="19405" y="5251"/>
                    </a:cubicBezTo>
                    <a:cubicBezTo>
                      <a:pt x="19405" y="5152"/>
                      <a:pt x="19405" y="5152"/>
                      <a:pt x="19405" y="5152"/>
                    </a:cubicBezTo>
                    <a:cubicBezTo>
                      <a:pt x="19174" y="5053"/>
                      <a:pt x="19174" y="5053"/>
                      <a:pt x="19174" y="5053"/>
                    </a:cubicBezTo>
                    <a:cubicBezTo>
                      <a:pt x="19059" y="5053"/>
                      <a:pt x="19059" y="5053"/>
                      <a:pt x="19059" y="5053"/>
                    </a:cubicBezTo>
                    <a:cubicBezTo>
                      <a:pt x="18943" y="5053"/>
                      <a:pt x="18943" y="5053"/>
                      <a:pt x="18943" y="5053"/>
                    </a:cubicBezTo>
                    <a:cubicBezTo>
                      <a:pt x="18943" y="5053"/>
                      <a:pt x="18943" y="5053"/>
                      <a:pt x="18943" y="5053"/>
                    </a:cubicBezTo>
                    <a:cubicBezTo>
                      <a:pt x="18828" y="5152"/>
                      <a:pt x="18828" y="5152"/>
                      <a:pt x="18828" y="5152"/>
                    </a:cubicBezTo>
                    <a:cubicBezTo>
                      <a:pt x="18712" y="5251"/>
                      <a:pt x="18712" y="5251"/>
                      <a:pt x="18712" y="5251"/>
                    </a:cubicBezTo>
                    <a:cubicBezTo>
                      <a:pt x="18712" y="5251"/>
                      <a:pt x="18712" y="5251"/>
                      <a:pt x="18712" y="5251"/>
                    </a:cubicBezTo>
                    <a:cubicBezTo>
                      <a:pt x="18597" y="5251"/>
                      <a:pt x="18597" y="5251"/>
                      <a:pt x="18597" y="5251"/>
                    </a:cubicBezTo>
                    <a:cubicBezTo>
                      <a:pt x="18712" y="5350"/>
                      <a:pt x="18712" y="5350"/>
                      <a:pt x="18712" y="5350"/>
                    </a:cubicBezTo>
                    <a:cubicBezTo>
                      <a:pt x="18712" y="5350"/>
                      <a:pt x="18712" y="5350"/>
                      <a:pt x="18712" y="5350"/>
                    </a:cubicBezTo>
                    <a:cubicBezTo>
                      <a:pt x="18712" y="5350"/>
                      <a:pt x="18712" y="5350"/>
                      <a:pt x="18712" y="5350"/>
                    </a:cubicBezTo>
                    <a:cubicBezTo>
                      <a:pt x="18712" y="5450"/>
                      <a:pt x="18712" y="5450"/>
                      <a:pt x="18712" y="5450"/>
                    </a:cubicBezTo>
                    <a:cubicBezTo>
                      <a:pt x="18712" y="5450"/>
                      <a:pt x="18712" y="5450"/>
                      <a:pt x="18712" y="5450"/>
                    </a:cubicBezTo>
                    <a:cubicBezTo>
                      <a:pt x="18597" y="5450"/>
                      <a:pt x="18597" y="5450"/>
                      <a:pt x="18597" y="5450"/>
                    </a:cubicBezTo>
                    <a:cubicBezTo>
                      <a:pt x="18597" y="5450"/>
                      <a:pt x="18597" y="5450"/>
                      <a:pt x="18597" y="5450"/>
                    </a:cubicBezTo>
                    <a:cubicBezTo>
                      <a:pt x="18712" y="5549"/>
                      <a:pt x="18712" y="5549"/>
                      <a:pt x="18712" y="5549"/>
                    </a:cubicBezTo>
                    <a:cubicBezTo>
                      <a:pt x="18828" y="5549"/>
                      <a:pt x="18828" y="5549"/>
                      <a:pt x="18828" y="5549"/>
                    </a:cubicBezTo>
                    <a:cubicBezTo>
                      <a:pt x="18828" y="5549"/>
                      <a:pt x="18828" y="5549"/>
                      <a:pt x="18828" y="5549"/>
                    </a:cubicBezTo>
                    <a:cubicBezTo>
                      <a:pt x="18828" y="5549"/>
                      <a:pt x="18828" y="5549"/>
                      <a:pt x="18828" y="5549"/>
                    </a:cubicBezTo>
                    <a:cubicBezTo>
                      <a:pt x="18943" y="5450"/>
                      <a:pt x="18943" y="5450"/>
                      <a:pt x="18943" y="5450"/>
                    </a:cubicBezTo>
                    <a:cubicBezTo>
                      <a:pt x="19059" y="5350"/>
                      <a:pt x="19059" y="5350"/>
                      <a:pt x="19059" y="5350"/>
                    </a:cubicBezTo>
                    <a:cubicBezTo>
                      <a:pt x="19174" y="5350"/>
                      <a:pt x="19174" y="5350"/>
                      <a:pt x="19174" y="5350"/>
                    </a:cubicBezTo>
                    <a:cubicBezTo>
                      <a:pt x="19290" y="5350"/>
                      <a:pt x="19290" y="5350"/>
                      <a:pt x="19290" y="5350"/>
                    </a:cubicBezTo>
                    <a:cubicBezTo>
                      <a:pt x="19405" y="5251"/>
                      <a:pt x="19405" y="5251"/>
                      <a:pt x="19405" y="5251"/>
                    </a:cubicBezTo>
                    <a:cubicBezTo>
                      <a:pt x="19521" y="5251"/>
                      <a:pt x="19521" y="5251"/>
                      <a:pt x="19521" y="5251"/>
                    </a:cubicBezTo>
                    <a:cubicBezTo>
                      <a:pt x="19521" y="5350"/>
                      <a:pt x="19521" y="5350"/>
                      <a:pt x="19521" y="5350"/>
                    </a:cubicBezTo>
                    <a:cubicBezTo>
                      <a:pt x="19636" y="5350"/>
                      <a:pt x="19636" y="5350"/>
                      <a:pt x="19636" y="5350"/>
                    </a:cubicBezTo>
                    <a:cubicBezTo>
                      <a:pt x="19636" y="5350"/>
                      <a:pt x="19636" y="5350"/>
                      <a:pt x="19636" y="5350"/>
                    </a:cubicBezTo>
                    <a:cubicBezTo>
                      <a:pt x="19752" y="5350"/>
                      <a:pt x="19752" y="5350"/>
                      <a:pt x="19752" y="5350"/>
                    </a:cubicBezTo>
                    <a:cubicBezTo>
                      <a:pt x="19752" y="5450"/>
                      <a:pt x="19752" y="5450"/>
                      <a:pt x="19752" y="5450"/>
                    </a:cubicBezTo>
                    <a:cubicBezTo>
                      <a:pt x="19752" y="5450"/>
                      <a:pt x="19752" y="5450"/>
                      <a:pt x="19752" y="5450"/>
                    </a:cubicBezTo>
                    <a:cubicBezTo>
                      <a:pt x="19636" y="5549"/>
                      <a:pt x="19636" y="5549"/>
                      <a:pt x="19636" y="5549"/>
                    </a:cubicBezTo>
                    <a:cubicBezTo>
                      <a:pt x="19521" y="5648"/>
                      <a:pt x="19521" y="5648"/>
                      <a:pt x="19521" y="5648"/>
                    </a:cubicBezTo>
                    <a:cubicBezTo>
                      <a:pt x="19521" y="5648"/>
                      <a:pt x="19521" y="5648"/>
                      <a:pt x="19521" y="5648"/>
                    </a:cubicBezTo>
                    <a:cubicBezTo>
                      <a:pt x="19405" y="5747"/>
                      <a:pt x="19405" y="5747"/>
                      <a:pt x="19405" y="5747"/>
                    </a:cubicBezTo>
                    <a:cubicBezTo>
                      <a:pt x="19290" y="5846"/>
                      <a:pt x="19290" y="5846"/>
                      <a:pt x="19290" y="5846"/>
                    </a:cubicBezTo>
                    <a:cubicBezTo>
                      <a:pt x="19174" y="5945"/>
                      <a:pt x="19174" y="5945"/>
                      <a:pt x="19174" y="5945"/>
                    </a:cubicBezTo>
                    <a:cubicBezTo>
                      <a:pt x="19059" y="6143"/>
                      <a:pt x="19059" y="6143"/>
                      <a:pt x="19059" y="6143"/>
                    </a:cubicBezTo>
                    <a:cubicBezTo>
                      <a:pt x="19059" y="6242"/>
                      <a:pt x="19059" y="6242"/>
                      <a:pt x="19059" y="6242"/>
                    </a:cubicBezTo>
                    <a:cubicBezTo>
                      <a:pt x="18943" y="6242"/>
                      <a:pt x="18943" y="6242"/>
                      <a:pt x="18943" y="6242"/>
                    </a:cubicBezTo>
                    <a:cubicBezTo>
                      <a:pt x="18943" y="6341"/>
                      <a:pt x="18943" y="6341"/>
                      <a:pt x="18943" y="6341"/>
                    </a:cubicBezTo>
                    <a:cubicBezTo>
                      <a:pt x="18943" y="6440"/>
                      <a:pt x="18943" y="6440"/>
                      <a:pt x="18943" y="6440"/>
                    </a:cubicBezTo>
                    <a:cubicBezTo>
                      <a:pt x="18943" y="6440"/>
                      <a:pt x="18943" y="6440"/>
                      <a:pt x="18943" y="6440"/>
                    </a:cubicBezTo>
                    <a:cubicBezTo>
                      <a:pt x="18828" y="6539"/>
                      <a:pt x="18828" y="6539"/>
                      <a:pt x="18828" y="6539"/>
                    </a:cubicBezTo>
                    <a:cubicBezTo>
                      <a:pt x="18828" y="6639"/>
                      <a:pt x="18828" y="6639"/>
                      <a:pt x="18828" y="6639"/>
                    </a:cubicBezTo>
                    <a:cubicBezTo>
                      <a:pt x="18828" y="6738"/>
                      <a:pt x="18828" y="6738"/>
                      <a:pt x="18828" y="6738"/>
                    </a:cubicBezTo>
                    <a:cubicBezTo>
                      <a:pt x="18712" y="6936"/>
                      <a:pt x="18712" y="6936"/>
                      <a:pt x="18712" y="6936"/>
                    </a:cubicBezTo>
                    <a:cubicBezTo>
                      <a:pt x="18828" y="6936"/>
                      <a:pt x="18828" y="6936"/>
                      <a:pt x="18828" y="6936"/>
                    </a:cubicBezTo>
                    <a:cubicBezTo>
                      <a:pt x="18828" y="7035"/>
                      <a:pt x="18828" y="7035"/>
                      <a:pt x="18828" y="7035"/>
                    </a:cubicBezTo>
                    <a:cubicBezTo>
                      <a:pt x="18712" y="7134"/>
                      <a:pt x="18712" y="7134"/>
                      <a:pt x="18712" y="7134"/>
                    </a:cubicBezTo>
                    <a:cubicBezTo>
                      <a:pt x="18712" y="7134"/>
                      <a:pt x="18712" y="7134"/>
                      <a:pt x="18712" y="7134"/>
                    </a:cubicBezTo>
                    <a:cubicBezTo>
                      <a:pt x="18597" y="7233"/>
                      <a:pt x="18597" y="7233"/>
                      <a:pt x="18597" y="7233"/>
                    </a:cubicBezTo>
                    <a:cubicBezTo>
                      <a:pt x="18712" y="7332"/>
                      <a:pt x="18712" y="7332"/>
                      <a:pt x="18712" y="7332"/>
                    </a:cubicBezTo>
                    <a:cubicBezTo>
                      <a:pt x="18597" y="7332"/>
                      <a:pt x="18597" y="7332"/>
                      <a:pt x="18597" y="7332"/>
                    </a:cubicBezTo>
                    <a:cubicBezTo>
                      <a:pt x="18597" y="7431"/>
                      <a:pt x="18597" y="7431"/>
                      <a:pt x="18597" y="7431"/>
                    </a:cubicBezTo>
                    <a:cubicBezTo>
                      <a:pt x="18597" y="7530"/>
                      <a:pt x="18597" y="7530"/>
                      <a:pt x="18597" y="7530"/>
                    </a:cubicBezTo>
                    <a:cubicBezTo>
                      <a:pt x="18481" y="7629"/>
                      <a:pt x="18481" y="7629"/>
                      <a:pt x="18481" y="7629"/>
                    </a:cubicBezTo>
                    <a:cubicBezTo>
                      <a:pt x="18481" y="7629"/>
                      <a:pt x="18481" y="7629"/>
                      <a:pt x="18481" y="7629"/>
                    </a:cubicBezTo>
                    <a:cubicBezTo>
                      <a:pt x="18366" y="7629"/>
                      <a:pt x="18366" y="7629"/>
                      <a:pt x="18366" y="7629"/>
                    </a:cubicBezTo>
                    <a:cubicBezTo>
                      <a:pt x="18366" y="7629"/>
                      <a:pt x="18366" y="7629"/>
                      <a:pt x="18366" y="7629"/>
                    </a:cubicBezTo>
                    <a:cubicBezTo>
                      <a:pt x="18366" y="7530"/>
                      <a:pt x="18366" y="7530"/>
                      <a:pt x="18366" y="7530"/>
                    </a:cubicBezTo>
                    <a:cubicBezTo>
                      <a:pt x="18250" y="7530"/>
                      <a:pt x="18250" y="7530"/>
                      <a:pt x="18250" y="7530"/>
                    </a:cubicBezTo>
                    <a:cubicBezTo>
                      <a:pt x="18250" y="7530"/>
                      <a:pt x="18250" y="7530"/>
                      <a:pt x="18250" y="7530"/>
                    </a:cubicBezTo>
                    <a:cubicBezTo>
                      <a:pt x="18366" y="7431"/>
                      <a:pt x="18366" y="7431"/>
                      <a:pt x="18366" y="7431"/>
                    </a:cubicBezTo>
                    <a:cubicBezTo>
                      <a:pt x="18250" y="7431"/>
                      <a:pt x="18250" y="7431"/>
                      <a:pt x="18250" y="7431"/>
                    </a:cubicBezTo>
                    <a:cubicBezTo>
                      <a:pt x="18250" y="7431"/>
                      <a:pt x="18250" y="7431"/>
                      <a:pt x="18250" y="7431"/>
                    </a:cubicBezTo>
                    <a:cubicBezTo>
                      <a:pt x="18135" y="7431"/>
                      <a:pt x="18135" y="7431"/>
                      <a:pt x="18135" y="7431"/>
                    </a:cubicBezTo>
                    <a:cubicBezTo>
                      <a:pt x="18135" y="7431"/>
                      <a:pt x="18135" y="7431"/>
                      <a:pt x="18135" y="7431"/>
                    </a:cubicBezTo>
                    <a:cubicBezTo>
                      <a:pt x="18135" y="7431"/>
                      <a:pt x="18135" y="7431"/>
                      <a:pt x="18135" y="7431"/>
                    </a:cubicBezTo>
                    <a:cubicBezTo>
                      <a:pt x="18135" y="7530"/>
                      <a:pt x="18135" y="7530"/>
                      <a:pt x="18135" y="7530"/>
                    </a:cubicBezTo>
                    <a:cubicBezTo>
                      <a:pt x="18135" y="7530"/>
                      <a:pt x="18135" y="7530"/>
                      <a:pt x="18135" y="7530"/>
                    </a:cubicBezTo>
                    <a:cubicBezTo>
                      <a:pt x="18135" y="7530"/>
                      <a:pt x="18135" y="7530"/>
                      <a:pt x="18135" y="7530"/>
                    </a:cubicBezTo>
                    <a:cubicBezTo>
                      <a:pt x="18135" y="7629"/>
                      <a:pt x="18135" y="7629"/>
                      <a:pt x="18135" y="7629"/>
                    </a:cubicBezTo>
                    <a:cubicBezTo>
                      <a:pt x="18135" y="7629"/>
                      <a:pt x="18135" y="7629"/>
                      <a:pt x="18135" y="7629"/>
                    </a:cubicBezTo>
                    <a:cubicBezTo>
                      <a:pt x="18135" y="7728"/>
                      <a:pt x="18135" y="7728"/>
                      <a:pt x="18135" y="7728"/>
                    </a:cubicBezTo>
                    <a:cubicBezTo>
                      <a:pt x="18250" y="7728"/>
                      <a:pt x="18250" y="7728"/>
                      <a:pt x="18250" y="7728"/>
                    </a:cubicBezTo>
                    <a:cubicBezTo>
                      <a:pt x="18250" y="7728"/>
                      <a:pt x="18250" y="7728"/>
                      <a:pt x="18250" y="7728"/>
                    </a:cubicBezTo>
                    <a:cubicBezTo>
                      <a:pt x="18366" y="7828"/>
                      <a:pt x="18366" y="7828"/>
                      <a:pt x="18366" y="7828"/>
                    </a:cubicBezTo>
                    <a:cubicBezTo>
                      <a:pt x="18366" y="7927"/>
                      <a:pt x="18366" y="7927"/>
                      <a:pt x="18366" y="7927"/>
                    </a:cubicBezTo>
                    <a:cubicBezTo>
                      <a:pt x="18481" y="7927"/>
                      <a:pt x="18481" y="7927"/>
                      <a:pt x="18481" y="7927"/>
                    </a:cubicBezTo>
                    <a:cubicBezTo>
                      <a:pt x="18481" y="7927"/>
                      <a:pt x="18481" y="7927"/>
                      <a:pt x="18481" y="7927"/>
                    </a:cubicBezTo>
                    <a:cubicBezTo>
                      <a:pt x="18597" y="8026"/>
                      <a:pt x="18597" y="8026"/>
                      <a:pt x="18597" y="8026"/>
                    </a:cubicBezTo>
                    <a:cubicBezTo>
                      <a:pt x="18712" y="8125"/>
                      <a:pt x="18712" y="8125"/>
                      <a:pt x="18712" y="8125"/>
                    </a:cubicBezTo>
                    <a:cubicBezTo>
                      <a:pt x="18597" y="8125"/>
                      <a:pt x="18597" y="8125"/>
                      <a:pt x="18597" y="8125"/>
                    </a:cubicBezTo>
                    <a:cubicBezTo>
                      <a:pt x="18597" y="8224"/>
                      <a:pt x="18597" y="8224"/>
                      <a:pt x="18597" y="8224"/>
                    </a:cubicBezTo>
                    <a:cubicBezTo>
                      <a:pt x="18481" y="8125"/>
                      <a:pt x="18481" y="8125"/>
                      <a:pt x="18481" y="8125"/>
                    </a:cubicBezTo>
                    <a:cubicBezTo>
                      <a:pt x="18366" y="8026"/>
                      <a:pt x="18366" y="8026"/>
                      <a:pt x="18366" y="8026"/>
                    </a:cubicBezTo>
                    <a:cubicBezTo>
                      <a:pt x="18366" y="8026"/>
                      <a:pt x="18366" y="8026"/>
                      <a:pt x="18366" y="8026"/>
                    </a:cubicBezTo>
                    <a:cubicBezTo>
                      <a:pt x="18366" y="8026"/>
                      <a:pt x="18366" y="8026"/>
                      <a:pt x="18366" y="8026"/>
                    </a:cubicBezTo>
                    <a:cubicBezTo>
                      <a:pt x="18250" y="7927"/>
                      <a:pt x="18250" y="7927"/>
                      <a:pt x="18250" y="7927"/>
                    </a:cubicBezTo>
                    <a:cubicBezTo>
                      <a:pt x="18250" y="8026"/>
                      <a:pt x="18250" y="8026"/>
                      <a:pt x="18250" y="8026"/>
                    </a:cubicBezTo>
                    <a:cubicBezTo>
                      <a:pt x="18250" y="8026"/>
                      <a:pt x="18250" y="8026"/>
                      <a:pt x="18250" y="8026"/>
                    </a:cubicBezTo>
                    <a:cubicBezTo>
                      <a:pt x="18250" y="8125"/>
                      <a:pt x="18250" y="8125"/>
                      <a:pt x="18250" y="8125"/>
                    </a:cubicBezTo>
                    <a:cubicBezTo>
                      <a:pt x="18250" y="8125"/>
                      <a:pt x="18250" y="8125"/>
                      <a:pt x="18250" y="8125"/>
                    </a:cubicBezTo>
                    <a:cubicBezTo>
                      <a:pt x="18250" y="8125"/>
                      <a:pt x="18250" y="8125"/>
                      <a:pt x="18250" y="8125"/>
                    </a:cubicBezTo>
                    <a:cubicBezTo>
                      <a:pt x="18250" y="8125"/>
                      <a:pt x="18250" y="8125"/>
                      <a:pt x="18250" y="8125"/>
                    </a:cubicBezTo>
                    <a:cubicBezTo>
                      <a:pt x="18250" y="8125"/>
                      <a:pt x="18250" y="8125"/>
                      <a:pt x="18250" y="8125"/>
                    </a:cubicBezTo>
                    <a:cubicBezTo>
                      <a:pt x="18135" y="8125"/>
                      <a:pt x="18135" y="8125"/>
                      <a:pt x="18135" y="8125"/>
                    </a:cubicBezTo>
                    <a:cubicBezTo>
                      <a:pt x="18250" y="8224"/>
                      <a:pt x="18250" y="8224"/>
                      <a:pt x="18250" y="8224"/>
                    </a:cubicBezTo>
                    <a:cubicBezTo>
                      <a:pt x="18250" y="8224"/>
                      <a:pt x="18250" y="8224"/>
                      <a:pt x="18250" y="8224"/>
                    </a:cubicBezTo>
                    <a:cubicBezTo>
                      <a:pt x="18250" y="8224"/>
                      <a:pt x="18250" y="8224"/>
                      <a:pt x="18250" y="8224"/>
                    </a:cubicBezTo>
                    <a:cubicBezTo>
                      <a:pt x="18250" y="8323"/>
                      <a:pt x="18250" y="8323"/>
                      <a:pt x="18250" y="8323"/>
                    </a:cubicBezTo>
                    <a:cubicBezTo>
                      <a:pt x="18250" y="8323"/>
                      <a:pt x="18250" y="8323"/>
                      <a:pt x="18250" y="8323"/>
                    </a:cubicBezTo>
                    <a:cubicBezTo>
                      <a:pt x="18366" y="8323"/>
                      <a:pt x="18366" y="8323"/>
                      <a:pt x="18366" y="8323"/>
                    </a:cubicBezTo>
                    <a:cubicBezTo>
                      <a:pt x="18366" y="8323"/>
                      <a:pt x="18366" y="8323"/>
                      <a:pt x="18366" y="8323"/>
                    </a:cubicBezTo>
                    <a:cubicBezTo>
                      <a:pt x="18481" y="8323"/>
                      <a:pt x="18481" y="8323"/>
                      <a:pt x="18481" y="8323"/>
                    </a:cubicBezTo>
                    <a:cubicBezTo>
                      <a:pt x="18481" y="8422"/>
                      <a:pt x="18481" y="8422"/>
                      <a:pt x="18481" y="8422"/>
                    </a:cubicBezTo>
                    <a:cubicBezTo>
                      <a:pt x="18481" y="8422"/>
                      <a:pt x="18481" y="8422"/>
                      <a:pt x="18481" y="8422"/>
                    </a:cubicBezTo>
                    <a:cubicBezTo>
                      <a:pt x="18481" y="8422"/>
                      <a:pt x="18481" y="8422"/>
                      <a:pt x="18481" y="8422"/>
                    </a:cubicBezTo>
                    <a:cubicBezTo>
                      <a:pt x="18481" y="8422"/>
                      <a:pt x="18481" y="8422"/>
                      <a:pt x="18481" y="8422"/>
                    </a:cubicBezTo>
                    <a:cubicBezTo>
                      <a:pt x="18597" y="8323"/>
                      <a:pt x="18597" y="8323"/>
                      <a:pt x="18597" y="8323"/>
                    </a:cubicBezTo>
                    <a:cubicBezTo>
                      <a:pt x="18712" y="8323"/>
                      <a:pt x="18712" y="8323"/>
                      <a:pt x="18712" y="8323"/>
                    </a:cubicBezTo>
                    <a:cubicBezTo>
                      <a:pt x="18712" y="8323"/>
                      <a:pt x="18712" y="8323"/>
                      <a:pt x="18712" y="8323"/>
                    </a:cubicBezTo>
                    <a:cubicBezTo>
                      <a:pt x="18712" y="8323"/>
                      <a:pt x="18712" y="8323"/>
                      <a:pt x="18712" y="8323"/>
                    </a:cubicBezTo>
                    <a:cubicBezTo>
                      <a:pt x="18712" y="8323"/>
                      <a:pt x="18712" y="8323"/>
                      <a:pt x="18712" y="8323"/>
                    </a:cubicBezTo>
                    <a:cubicBezTo>
                      <a:pt x="18828" y="8323"/>
                      <a:pt x="18828" y="8323"/>
                      <a:pt x="18828" y="8323"/>
                    </a:cubicBezTo>
                    <a:cubicBezTo>
                      <a:pt x="18828" y="8422"/>
                      <a:pt x="18828" y="8422"/>
                      <a:pt x="18828" y="8422"/>
                    </a:cubicBezTo>
                    <a:cubicBezTo>
                      <a:pt x="18943" y="8422"/>
                      <a:pt x="18943" y="8422"/>
                      <a:pt x="18943" y="8422"/>
                    </a:cubicBezTo>
                    <a:cubicBezTo>
                      <a:pt x="18943" y="8521"/>
                      <a:pt x="18943" y="8521"/>
                      <a:pt x="18943" y="8521"/>
                    </a:cubicBezTo>
                    <a:cubicBezTo>
                      <a:pt x="18943" y="8521"/>
                      <a:pt x="18943" y="8521"/>
                      <a:pt x="18943" y="8521"/>
                    </a:cubicBezTo>
                    <a:cubicBezTo>
                      <a:pt x="18943" y="8620"/>
                      <a:pt x="18943" y="8620"/>
                      <a:pt x="18943" y="8620"/>
                    </a:cubicBezTo>
                    <a:cubicBezTo>
                      <a:pt x="18828" y="8719"/>
                      <a:pt x="18828" y="8719"/>
                      <a:pt x="18828" y="8719"/>
                    </a:cubicBezTo>
                    <a:cubicBezTo>
                      <a:pt x="18828" y="8818"/>
                      <a:pt x="18828" y="8818"/>
                      <a:pt x="18828" y="8818"/>
                    </a:cubicBezTo>
                    <a:cubicBezTo>
                      <a:pt x="18828" y="8818"/>
                      <a:pt x="18828" y="8818"/>
                      <a:pt x="18828" y="8818"/>
                    </a:cubicBezTo>
                    <a:cubicBezTo>
                      <a:pt x="18828" y="8917"/>
                      <a:pt x="18828" y="8917"/>
                      <a:pt x="18828" y="8917"/>
                    </a:cubicBezTo>
                    <a:cubicBezTo>
                      <a:pt x="18828" y="9017"/>
                      <a:pt x="18828" y="9017"/>
                      <a:pt x="18828" y="9017"/>
                    </a:cubicBezTo>
                    <a:cubicBezTo>
                      <a:pt x="18828" y="9017"/>
                      <a:pt x="18828" y="9017"/>
                      <a:pt x="18828" y="9017"/>
                    </a:cubicBezTo>
                    <a:cubicBezTo>
                      <a:pt x="18712" y="9116"/>
                      <a:pt x="18712" y="9116"/>
                      <a:pt x="18712" y="9116"/>
                    </a:cubicBezTo>
                    <a:cubicBezTo>
                      <a:pt x="18712" y="9017"/>
                      <a:pt x="18712" y="9017"/>
                      <a:pt x="18712" y="9017"/>
                    </a:cubicBezTo>
                    <a:cubicBezTo>
                      <a:pt x="18712" y="9017"/>
                      <a:pt x="18712" y="9017"/>
                      <a:pt x="18712" y="9017"/>
                    </a:cubicBezTo>
                    <a:cubicBezTo>
                      <a:pt x="18597" y="9017"/>
                      <a:pt x="18597" y="9017"/>
                      <a:pt x="18597" y="9017"/>
                    </a:cubicBezTo>
                    <a:cubicBezTo>
                      <a:pt x="18481" y="8917"/>
                      <a:pt x="18481" y="8917"/>
                      <a:pt x="18481" y="8917"/>
                    </a:cubicBezTo>
                    <a:cubicBezTo>
                      <a:pt x="18481" y="8917"/>
                      <a:pt x="18481" y="8917"/>
                      <a:pt x="18481" y="8917"/>
                    </a:cubicBezTo>
                    <a:cubicBezTo>
                      <a:pt x="18481" y="8917"/>
                      <a:pt x="18481" y="8917"/>
                      <a:pt x="18481" y="8917"/>
                    </a:cubicBezTo>
                    <a:cubicBezTo>
                      <a:pt x="18366" y="8917"/>
                      <a:pt x="18366" y="8917"/>
                      <a:pt x="18366" y="8917"/>
                    </a:cubicBezTo>
                    <a:cubicBezTo>
                      <a:pt x="18366" y="8917"/>
                      <a:pt x="18366" y="8917"/>
                      <a:pt x="18366" y="8917"/>
                    </a:cubicBezTo>
                    <a:cubicBezTo>
                      <a:pt x="18366" y="8818"/>
                      <a:pt x="18366" y="8818"/>
                      <a:pt x="18366" y="8818"/>
                    </a:cubicBezTo>
                    <a:cubicBezTo>
                      <a:pt x="18250" y="8719"/>
                      <a:pt x="18250" y="8719"/>
                      <a:pt x="18250" y="8719"/>
                    </a:cubicBezTo>
                    <a:cubicBezTo>
                      <a:pt x="18250" y="8719"/>
                      <a:pt x="18250" y="8719"/>
                      <a:pt x="18250" y="8719"/>
                    </a:cubicBezTo>
                    <a:cubicBezTo>
                      <a:pt x="18250" y="8818"/>
                      <a:pt x="18250" y="8818"/>
                      <a:pt x="18250" y="8818"/>
                    </a:cubicBezTo>
                    <a:cubicBezTo>
                      <a:pt x="18135" y="8719"/>
                      <a:pt x="18135" y="8719"/>
                      <a:pt x="18135" y="8719"/>
                    </a:cubicBezTo>
                    <a:cubicBezTo>
                      <a:pt x="18135" y="8719"/>
                      <a:pt x="18135" y="8719"/>
                      <a:pt x="18135" y="8719"/>
                    </a:cubicBezTo>
                    <a:cubicBezTo>
                      <a:pt x="18019" y="8719"/>
                      <a:pt x="18019" y="8719"/>
                      <a:pt x="18019" y="8719"/>
                    </a:cubicBezTo>
                    <a:cubicBezTo>
                      <a:pt x="17904" y="8719"/>
                      <a:pt x="17904" y="8719"/>
                      <a:pt x="17904" y="8719"/>
                    </a:cubicBezTo>
                    <a:cubicBezTo>
                      <a:pt x="18019" y="8719"/>
                      <a:pt x="18019" y="8719"/>
                      <a:pt x="18019" y="8719"/>
                    </a:cubicBezTo>
                    <a:cubicBezTo>
                      <a:pt x="18019" y="8818"/>
                      <a:pt x="18019" y="8818"/>
                      <a:pt x="18019" y="8818"/>
                    </a:cubicBezTo>
                    <a:cubicBezTo>
                      <a:pt x="17904" y="8818"/>
                      <a:pt x="17904" y="8818"/>
                      <a:pt x="17904" y="8818"/>
                    </a:cubicBezTo>
                    <a:cubicBezTo>
                      <a:pt x="17904" y="8818"/>
                      <a:pt x="17904" y="8818"/>
                      <a:pt x="17904" y="8818"/>
                    </a:cubicBezTo>
                    <a:cubicBezTo>
                      <a:pt x="17788" y="8719"/>
                      <a:pt x="17788" y="8719"/>
                      <a:pt x="17788" y="8719"/>
                    </a:cubicBezTo>
                    <a:cubicBezTo>
                      <a:pt x="17673" y="8818"/>
                      <a:pt x="17673" y="8818"/>
                      <a:pt x="17673" y="8818"/>
                    </a:cubicBezTo>
                    <a:cubicBezTo>
                      <a:pt x="17788" y="8818"/>
                      <a:pt x="17788" y="8818"/>
                      <a:pt x="17788" y="8818"/>
                    </a:cubicBezTo>
                    <a:cubicBezTo>
                      <a:pt x="17788" y="8818"/>
                      <a:pt x="17788" y="8818"/>
                      <a:pt x="17788" y="8818"/>
                    </a:cubicBezTo>
                    <a:cubicBezTo>
                      <a:pt x="17904" y="8818"/>
                      <a:pt x="17904" y="8818"/>
                      <a:pt x="17904" y="8818"/>
                    </a:cubicBezTo>
                    <a:cubicBezTo>
                      <a:pt x="17904" y="8818"/>
                      <a:pt x="17904" y="8818"/>
                      <a:pt x="17904" y="8818"/>
                    </a:cubicBezTo>
                    <a:cubicBezTo>
                      <a:pt x="17904" y="8917"/>
                      <a:pt x="17904" y="8917"/>
                      <a:pt x="17904" y="8917"/>
                    </a:cubicBezTo>
                    <a:cubicBezTo>
                      <a:pt x="17904" y="8917"/>
                      <a:pt x="17904" y="8917"/>
                      <a:pt x="17904" y="8917"/>
                    </a:cubicBezTo>
                    <a:cubicBezTo>
                      <a:pt x="17788" y="9017"/>
                      <a:pt x="17788" y="9017"/>
                      <a:pt x="17788" y="9017"/>
                    </a:cubicBezTo>
                    <a:cubicBezTo>
                      <a:pt x="17673" y="9017"/>
                      <a:pt x="17673" y="9017"/>
                      <a:pt x="17673" y="9017"/>
                    </a:cubicBezTo>
                    <a:cubicBezTo>
                      <a:pt x="17557" y="9017"/>
                      <a:pt x="17557" y="9017"/>
                      <a:pt x="17557" y="9017"/>
                    </a:cubicBezTo>
                    <a:cubicBezTo>
                      <a:pt x="17557" y="8917"/>
                      <a:pt x="17557" y="8917"/>
                      <a:pt x="17557" y="8917"/>
                    </a:cubicBezTo>
                    <a:cubicBezTo>
                      <a:pt x="17557" y="8917"/>
                      <a:pt x="17557" y="8917"/>
                      <a:pt x="17557" y="8917"/>
                    </a:cubicBezTo>
                    <a:cubicBezTo>
                      <a:pt x="17557" y="8917"/>
                      <a:pt x="17557" y="8917"/>
                      <a:pt x="17557" y="8917"/>
                    </a:cubicBezTo>
                    <a:cubicBezTo>
                      <a:pt x="17442" y="8917"/>
                      <a:pt x="17442" y="8917"/>
                      <a:pt x="17442" y="8917"/>
                    </a:cubicBezTo>
                    <a:cubicBezTo>
                      <a:pt x="17557" y="9017"/>
                      <a:pt x="17557" y="9017"/>
                      <a:pt x="17557" y="9017"/>
                    </a:cubicBezTo>
                    <a:cubicBezTo>
                      <a:pt x="17557" y="9017"/>
                      <a:pt x="17557" y="9017"/>
                      <a:pt x="17557" y="9017"/>
                    </a:cubicBezTo>
                    <a:cubicBezTo>
                      <a:pt x="17442" y="9017"/>
                      <a:pt x="17442" y="9017"/>
                      <a:pt x="17442" y="9017"/>
                    </a:cubicBezTo>
                    <a:cubicBezTo>
                      <a:pt x="17557" y="9116"/>
                      <a:pt x="17557" y="9116"/>
                      <a:pt x="17557" y="9116"/>
                    </a:cubicBezTo>
                    <a:cubicBezTo>
                      <a:pt x="17557" y="9116"/>
                      <a:pt x="17557" y="9116"/>
                      <a:pt x="17557" y="9116"/>
                    </a:cubicBezTo>
                    <a:cubicBezTo>
                      <a:pt x="17442" y="9116"/>
                      <a:pt x="17442" y="9116"/>
                      <a:pt x="17442" y="9116"/>
                    </a:cubicBezTo>
                    <a:cubicBezTo>
                      <a:pt x="17557" y="9215"/>
                      <a:pt x="17557" y="9215"/>
                      <a:pt x="17557" y="9215"/>
                    </a:cubicBezTo>
                    <a:cubicBezTo>
                      <a:pt x="17557" y="9215"/>
                      <a:pt x="17557" y="9215"/>
                      <a:pt x="17557" y="9215"/>
                    </a:cubicBezTo>
                    <a:cubicBezTo>
                      <a:pt x="17442" y="9215"/>
                      <a:pt x="17442" y="9215"/>
                      <a:pt x="17442" y="9215"/>
                    </a:cubicBezTo>
                    <a:cubicBezTo>
                      <a:pt x="17442" y="9215"/>
                      <a:pt x="17442" y="9215"/>
                      <a:pt x="17442" y="9215"/>
                    </a:cubicBezTo>
                    <a:cubicBezTo>
                      <a:pt x="17326" y="9215"/>
                      <a:pt x="17326" y="9215"/>
                      <a:pt x="17326" y="9215"/>
                    </a:cubicBezTo>
                    <a:cubicBezTo>
                      <a:pt x="17326" y="9215"/>
                      <a:pt x="17326" y="9215"/>
                      <a:pt x="17326" y="9215"/>
                    </a:cubicBezTo>
                    <a:cubicBezTo>
                      <a:pt x="17326" y="9314"/>
                      <a:pt x="17326" y="9314"/>
                      <a:pt x="17326" y="9314"/>
                    </a:cubicBezTo>
                    <a:cubicBezTo>
                      <a:pt x="17442" y="9314"/>
                      <a:pt x="17442" y="9314"/>
                      <a:pt x="17442" y="9314"/>
                    </a:cubicBezTo>
                    <a:cubicBezTo>
                      <a:pt x="17557" y="9314"/>
                      <a:pt x="17557" y="9314"/>
                      <a:pt x="17557" y="9314"/>
                    </a:cubicBezTo>
                    <a:cubicBezTo>
                      <a:pt x="17557" y="9314"/>
                      <a:pt x="17557" y="9314"/>
                      <a:pt x="17557" y="9314"/>
                    </a:cubicBezTo>
                    <a:cubicBezTo>
                      <a:pt x="17557" y="9413"/>
                      <a:pt x="17557" y="9413"/>
                      <a:pt x="17557" y="9413"/>
                    </a:cubicBezTo>
                    <a:cubicBezTo>
                      <a:pt x="17557" y="9413"/>
                      <a:pt x="17557" y="9413"/>
                      <a:pt x="17557" y="9413"/>
                    </a:cubicBezTo>
                    <a:cubicBezTo>
                      <a:pt x="17557" y="9413"/>
                      <a:pt x="17557" y="9413"/>
                      <a:pt x="17557" y="9413"/>
                    </a:cubicBezTo>
                    <a:cubicBezTo>
                      <a:pt x="17673" y="9413"/>
                      <a:pt x="17673" y="9413"/>
                      <a:pt x="17673" y="9413"/>
                    </a:cubicBezTo>
                    <a:cubicBezTo>
                      <a:pt x="17673" y="9413"/>
                      <a:pt x="17673" y="9413"/>
                      <a:pt x="17673" y="9413"/>
                    </a:cubicBezTo>
                    <a:cubicBezTo>
                      <a:pt x="17788" y="9413"/>
                      <a:pt x="17788" y="9413"/>
                      <a:pt x="17788" y="9413"/>
                    </a:cubicBezTo>
                    <a:cubicBezTo>
                      <a:pt x="17904" y="9413"/>
                      <a:pt x="17904" y="9413"/>
                      <a:pt x="17904" y="9413"/>
                    </a:cubicBezTo>
                    <a:cubicBezTo>
                      <a:pt x="18019" y="9413"/>
                      <a:pt x="18019" y="9413"/>
                      <a:pt x="18019" y="9413"/>
                    </a:cubicBezTo>
                    <a:cubicBezTo>
                      <a:pt x="18019" y="9512"/>
                      <a:pt x="18019" y="9512"/>
                      <a:pt x="18019" y="9512"/>
                    </a:cubicBezTo>
                    <a:cubicBezTo>
                      <a:pt x="18135" y="9413"/>
                      <a:pt x="18135" y="9413"/>
                      <a:pt x="18135" y="9413"/>
                    </a:cubicBezTo>
                    <a:cubicBezTo>
                      <a:pt x="18135" y="9413"/>
                      <a:pt x="18135" y="9413"/>
                      <a:pt x="18135" y="9413"/>
                    </a:cubicBezTo>
                    <a:cubicBezTo>
                      <a:pt x="18135" y="9413"/>
                      <a:pt x="18135" y="9413"/>
                      <a:pt x="18135" y="9413"/>
                    </a:cubicBezTo>
                    <a:cubicBezTo>
                      <a:pt x="18135" y="9512"/>
                      <a:pt x="18135" y="9512"/>
                      <a:pt x="18135" y="9512"/>
                    </a:cubicBezTo>
                    <a:cubicBezTo>
                      <a:pt x="18135" y="9512"/>
                      <a:pt x="18135" y="9512"/>
                      <a:pt x="18135" y="9512"/>
                    </a:cubicBezTo>
                    <a:cubicBezTo>
                      <a:pt x="18250" y="9611"/>
                      <a:pt x="18250" y="9611"/>
                      <a:pt x="18250" y="9611"/>
                    </a:cubicBezTo>
                    <a:cubicBezTo>
                      <a:pt x="18135" y="9611"/>
                      <a:pt x="18135" y="9611"/>
                      <a:pt x="18135" y="9611"/>
                    </a:cubicBezTo>
                    <a:cubicBezTo>
                      <a:pt x="18135" y="9611"/>
                      <a:pt x="18135" y="9611"/>
                      <a:pt x="18135" y="9611"/>
                    </a:cubicBezTo>
                    <a:cubicBezTo>
                      <a:pt x="18135" y="9611"/>
                      <a:pt x="18135" y="9611"/>
                      <a:pt x="18135" y="9611"/>
                    </a:cubicBezTo>
                    <a:cubicBezTo>
                      <a:pt x="18019" y="9611"/>
                      <a:pt x="18019" y="9611"/>
                      <a:pt x="18019" y="9611"/>
                    </a:cubicBezTo>
                    <a:cubicBezTo>
                      <a:pt x="17904" y="9611"/>
                      <a:pt x="17904" y="9611"/>
                      <a:pt x="17904" y="9611"/>
                    </a:cubicBezTo>
                    <a:cubicBezTo>
                      <a:pt x="17904" y="9611"/>
                      <a:pt x="17904" y="9611"/>
                      <a:pt x="17904" y="9611"/>
                    </a:cubicBezTo>
                    <a:cubicBezTo>
                      <a:pt x="17788" y="9611"/>
                      <a:pt x="17788" y="9611"/>
                      <a:pt x="17788" y="9611"/>
                    </a:cubicBezTo>
                    <a:cubicBezTo>
                      <a:pt x="17673" y="9611"/>
                      <a:pt x="17673" y="9611"/>
                      <a:pt x="17673" y="9611"/>
                    </a:cubicBezTo>
                    <a:cubicBezTo>
                      <a:pt x="17557" y="9611"/>
                      <a:pt x="17557" y="9611"/>
                      <a:pt x="17557" y="9611"/>
                    </a:cubicBezTo>
                    <a:cubicBezTo>
                      <a:pt x="17557" y="9611"/>
                      <a:pt x="17557" y="9611"/>
                      <a:pt x="17557" y="9611"/>
                    </a:cubicBezTo>
                    <a:cubicBezTo>
                      <a:pt x="17557" y="9611"/>
                      <a:pt x="17557" y="9611"/>
                      <a:pt x="17557" y="9611"/>
                    </a:cubicBezTo>
                    <a:cubicBezTo>
                      <a:pt x="17557" y="9611"/>
                      <a:pt x="17557" y="9611"/>
                      <a:pt x="17557" y="9611"/>
                    </a:cubicBezTo>
                    <a:cubicBezTo>
                      <a:pt x="17557" y="9710"/>
                      <a:pt x="17557" y="9710"/>
                      <a:pt x="17557" y="9710"/>
                    </a:cubicBezTo>
                    <a:cubicBezTo>
                      <a:pt x="17557" y="9710"/>
                      <a:pt x="17557" y="9710"/>
                      <a:pt x="17557" y="9710"/>
                    </a:cubicBezTo>
                    <a:cubicBezTo>
                      <a:pt x="17557" y="9710"/>
                      <a:pt x="17557" y="9710"/>
                      <a:pt x="17557" y="9710"/>
                    </a:cubicBezTo>
                    <a:cubicBezTo>
                      <a:pt x="17673" y="9710"/>
                      <a:pt x="17673" y="9710"/>
                      <a:pt x="17673" y="9710"/>
                    </a:cubicBezTo>
                    <a:cubicBezTo>
                      <a:pt x="17904" y="9710"/>
                      <a:pt x="17904" y="9710"/>
                      <a:pt x="17904" y="9710"/>
                    </a:cubicBezTo>
                    <a:cubicBezTo>
                      <a:pt x="17904" y="9710"/>
                      <a:pt x="17904" y="9710"/>
                      <a:pt x="17904" y="9710"/>
                    </a:cubicBezTo>
                    <a:cubicBezTo>
                      <a:pt x="18019" y="9710"/>
                      <a:pt x="18019" y="9710"/>
                      <a:pt x="18019" y="9710"/>
                    </a:cubicBezTo>
                    <a:cubicBezTo>
                      <a:pt x="18019" y="9710"/>
                      <a:pt x="18019" y="9710"/>
                      <a:pt x="18019" y="9710"/>
                    </a:cubicBezTo>
                    <a:cubicBezTo>
                      <a:pt x="18135" y="9809"/>
                      <a:pt x="18135" y="9809"/>
                      <a:pt x="18135" y="9809"/>
                    </a:cubicBezTo>
                    <a:cubicBezTo>
                      <a:pt x="18135" y="9809"/>
                      <a:pt x="18135" y="9809"/>
                      <a:pt x="18135" y="9809"/>
                    </a:cubicBezTo>
                    <a:cubicBezTo>
                      <a:pt x="18250" y="9908"/>
                      <a:pt x="18250" y="9908"/>
                      <a:pt x="18250" y="9908"/>
                    </a:cubicBezTo>
                    <a:cubicBezTo>
                      <a:pt x="18250" y="9908"/>
                      <a:pt x="18250" y="9908"/>
                      <a:pt x="18250" y="9908"/>
                    </a:cubicBezTo>
                    <a:cubicBezTo>
                      <a:pt x="18250" y="10007"/>
                      <a:pt x="18250" y="10007"/>
                      <a:pt x="18250" y="10007"/>
                    </a:cubicBezTo>
                    <a:cubicBezTo>
                      <a:pt x="18250" y="10007"/>
                      <a:pt x="18250" y="10007"/>
                      <a:pt x="18250" y="10007"/>
                    </a:cubicBezTo>
                    <a:cubicBezTo>
                      <a:pt x="18250" y="10007"/>
                      <a:pt x="18250" y="10007"/>
                      <a:pt x="18250" y="10007"/>
                    </a:cubicBezTo>
                    <a:cubicBezTo>
                      <a:pt x="18135" y="9908"/>
                      <a:pt x="18135" y="9908"/>
                      <a:pt x="18135" y="9908"/>
                    </a:cubicBezTo>
                    <a:cubicBezTo>
                      <a:pt x="18135" y="10007"/>
                      <a:pt x="18135" y="10007"/>
                      <a:pt x="18135" y="10007"/>
                    </a:cubicBezTo>
                    <a:cubicBezTo>
                      <a:pt x="18135" y="10007"/>
                      <a:pt x="18135" y="10007"/>
                      <a:pt x="18135" y="10007"/>
                    </a:cubicBezTo>
                    <a:cubicBezTo>
                      <a:pt x="18250" y="10106"/>
                      <a:pt x="18250" y="10106"/>
                      <a:pt x="18250" y="10106"/>
                    </a:cubicBezTo>
                    <a:cubicBezTo>
                      <a:pt x="18250" y="10206"/>
                      <a:pt x="18250" y="10206"/>
                      <a:pt x="18250" y="10206"/>
                    </a:cubicBezTo>
                    <a:cubicBezTo>
                      <a:pt x="18250" y="10206"/>
                      <a:pt x="18250" y="10206"/>
                      <a:pt x="18250" y="10206"/>
                    </a:cubicBezTo>
                    <a:cubicBezTo>
                      <a:pt x="18250" y="10305"/>
                      <a:pt x="18250" y="10305"/>
                      <a:pt x="18250" y="10305"/>
                    </a:cubicBezTo>
                    <a:cubicBezTo>
                      <a:pt x="18250" y="10305"/>
                      <a:pt x="18250" y="10305"/>
                      <a:pt x="18250" y="10305"/>
                    </a:cubicBezTo>
                    <a:cubicBezTo>
                      <a:pt x="18135" y="10404"/>
                      <a:pt x="18135" y="10404"/>
                      <a:pt x="18135" y="10404"/>
                    </a:cubicBezTo>
                    <a:cubicBezTo>
                      <a:pt x="18135" y="10503"/>
                      <a:pt x="18135" y="10503"/>
                      <a:pt x="18135" y="10503"/>
                    </a:cubicBezTo>
                    <a:cubicBezTo>
                      <a:pt x="18019" y="10503"/>
                      <a:pt x="18019" y="10503"/>
                      <a:pt x="18019" y="10503"/>
                    </a:cubicBezTo>
                    <a:cubicBezTo>
                      <a:pt x="18019" y="10503"/>
                      <a:pt x="18019" y="10503"/>
                      <a:pt x="18019" y="10503"/>
                    </a:cubicBezTo>
                    <a:cubicBezTo>
                      <a:pt x="17904" y="10503"/>
                      <a:pt x="17904" y="10503"/>
                      <a:pt x="17904" y="10503"/>
                    </a:cubicBezTo>
                    <a:cubicBezTo>
                      <a:pt x="17904" y="10404"/>
                      <a:pt x="17904" y="10404"/>
                      <a:pt x="17904" y="10404"/>
                    </a:cubicBezTo>
                    <a:cubicBezTo>
                      <a:pt x="18019" y="10404"/>
                      <a:pt x="18019" y="10404"/>
                      <a:pt x="18019" y="10404"/>
                    </a:cubicBezTo>
                    <a:cubicBezTo>
                      <a:pt x="17904" y="10404"/>
                      <a:pt x="17904" y="10404"/>
                      <a:pt x="17904" y="10404"/>
                    </a:cubicBezTo>
                    <a:cubicBezTo>
                      <a:pt x="17904" y="10305"/>
                      <a:pt x="17904" y="10305"/>
                      <a:pt x="17904" y="10305"/>
                    </a:cubicBezTo>
                    <a:cubicBezTo>
                      <a:pt x="17904" y="10404"/>
                      <a:pt x="17904" y="10404"/>
                      <a:pt x="17904" y="10404"/>
                    </a:cubicBezTo>
                    <a:cubicBezTo>
                      <a:pt x="17788" y="10404"/>
                      <a:pt x="17788" y="10404"/>
                      <a:pt x="17788" y="10404"/>
                    </a:cubicBezTo>
                    <a:cubicBezTo>
                      <a:pt x="17673" y="10206"/>
                      <a:pt x="17673" y="10206"/>
                      <a:pt x="17673" y="10206"/>
                    </a:cubicBezTo>
                    <a:cubicBezTo>
                      <a:pt x="17557" y="10206"/>
                      <a:pt x="17557" y="10206"/>
                      <a:pt x="17557" y="10206"/>
                    </a:cubicBezTo>
                    <a:cubicBezTo>
                      <a:pt x="17557" y="10106"/>
                      <a:pt x="17557" y="10106"/>
                      <a:pt x="17557" y="10106"/>
                    </a:cubicBezTo>
                    <a:cubicBezTo>
                      <a:pt x="17557" y="10106"/>
                      <a:pt x="17557" y="10106"/>
                      <a:pt x="17557" y="10106"/>
                    </a:cubicBezTo>
                    <a:cubicBezTo>
                      <a:pt x="17442" y="10007"/>
                      <a:pt x="17442" y="10007"/>
                      <a:pt x="17442" y="10007"/>
                    </a:cubicBezTo>
                    <a:cubicBezTo>
                      <a:pt x="17326" y="9908"/>
                      <a:pt x="17326" y="9908"/>
                      <a:pt x="17326" y="9908"/>
                    </a:cubicBezTo>
                    <a:cubicBezTo>
                      <a:pt x="17326" y="9908"/>
                      <a:pt x="17326" y="9908"/>
                      <a:pt x="17326" y="9908"/>
                    </a:cubicBezTo>
                    <a:cubicBezTo>
                      <a:pt x="17326" y="9908"/>
                      <a:pt x="17326" y="9908"/>
                      <a:pt x="17326" y="9908"/>
                    </a:cubicBezTo>
                    <a:cubicBezTo>
                      <a:pt x="17326" y="9908"/>
                      <a:pt x="17326" y="9908"/>
                      <a:pt x="17326" y="9908"/>
                    </a:cubicBezTo>
                    <a:cubicBezTo>
                      <a:pt x="17326" y="10007"/>
                      <a:pt x="17326" y="10007"/>
                      <a:pt x="17326" y="10007"/>
                    </a:cubicBezTo>
                    <a:cubicBezTo>
                      <a:pt x="17442" y="10007"/>
                      <a:pt x="17442" y="10007"/>
                      <a:pt x="17442" y="10007"/>
                    </a:cubicBezTo>
                    <a:cubicBezTo>
                      <a:pt x="17442" y="10106"/>
                      <a:pt x="17442" y="10106"/>
                      <a:pt x="17442" y="10106"/>
                    </a:cubicBezTo>
                    <a:cubicBezTo>
                      <a:pt x="17326" y="10106"/>
                      <a:pt x="17326" y="10106"/>
                      <a:pt x="17326" y="10106"/>
                    </a:cubicBezTo>
                    <a:cubicBezTo>
                      <a:pt x="17211" y="10106"/>
                      <a:pt x="17211" y="10106"/>
                      <a:pt x="17211" y="10106"/>
                    </a:cubicBezTo>
                    <a:cubicBezTo>
                      <a:pt x="17211" y="10106"/>
                      <a:pt x="17211" y="10106"/>
                      <a:pt x="17211" y="10106"/>
                    </a:cubicBezTo>
                    <a:cubicBezTo>
                      <a:pt x="17095" y="10007"/>
                      <a:pt x="17095" y="10007"/>
                      <a:pt x="17095" y="10007"/>
                    </a:cubicBezTo>
                    <a:cubicBezTo>
                      <a:pt x="17095" y="9908"/>
                      <a:pt x="17095" y="9908"/>
                      <a:pt x="17095" y="9908"/>
                    </a:cubicBezTo>
                    <a:cubicBezTo>
                      <a:pt x="17095" y="10007"/>
                      <a:pt x="17095" y="10007"/>
                      <a:pt x="17095" y="10007"/>
                    </a:cubicBezTo>
                    <a:cubicBezTo>
                      <a:pt x="17095" y="10007"/>
                      <a:pt x="17095" y="10007"/>
                      <a:pt x="17095" y="10007"/>
                    </a:cubicBezTo>
                    <a:cubicBezTo>
                      <a:pt x="17211" y="10106"/>
                      <a:pt x="17211" y="10106"/>
                      <a:pt x="17211" y="10106"/>
                    </a:cubicBezTo>
                    <a:cubicBezTo>
                      <a:pt x="17326" y="10206"/>
                      <a:pt x="17326" y="10206"/>
                      <a:pt x="17326" y="10206"/>
                    </a:cubicBezTo>
                    <a:cubicBezTo>
                      <a:pt x="17442" y="10206"/>
                      <a:pt x="17442" y="10206"/>
                      <a:pt x="17442" y="10206"/>
                    </a:cubicBezTo>
                    <a:cubicBezTo>
                      <a:pt x="17557" y="10206"/>
                      <a:pt x="17557" y="10206"/>
                      <a:pt x="17557" y="10206"/>
                    </a:cubicBezTo>
                    <a:cubicBezTo>
                      <a:pt x="17788" y="10404"/>
                      <a:pt x="17788" y="10404"/>
                      <a:pt x="17788" y="10404"/>
                    </a:cubicBezTo>
                    <a:cubicBezTo>
                      <a:pt x="17788" y="10404"/>
                      <a:pt x="17788" y="10404"/>
                      <a:pt x="17788" y="10404"/>
                    </a:cubicBezTo>
                    <a:cubicBezTo>
                      <a:pt x="17788" y="10503"/>
                      <a:pt x="17788" y="10503"/>
                      <a:pt x="17788" y="10503"/>
                    </a:cubicBezTo>
                    <a:cubicBezTo>
                      <a:pt x="17673" y="10503"/>
                      <a:pt x="17673" y="10503"/>
                      <a:pt x="17673" y="10503"/>
                    </a:cubicBezTo>
                    <a:cubicBezTo>
                      <a:pt x="17673" y="10404"/>
                      <a:pt x="17673" y="10404"/>
                      <a:pt x="17673" y="10404"/>
                    </a:cubicBezTo>
                    <a:cubicBezTo>
                      <a:pt x="17557" y="10404"/>
                      <a:pt x="17557" y="10404"/>
                      <a:pt x="17557" y="10404"/>
                    </a:cubicBezTo>
                    <a:cubicBezTo>
                      <a:pt x="17557" y="10503"/>
                      <a:pt x="17557" y="10503"/>
                      <a:pt x="17557" y="10503"/>
                    </a:cubicBezTo>
                    <a:cubicBezTo>
                      <a:pt x="17442" y="10503"/>
                      <a:pt x="17442" y="10503"/>
                      <a:pt x="17442" y="10503"/>
                    </a:cubicBezTo>
                    <a:cubicBezTo>
                      <a:pt x="17326" y="10503"/>
                      <a:pt x="17326" y="10503"/>
                      <a:pt x="17326" y="10503"/>
                    </a:cubicBezTo>
                    <a:cubicBezTo>
                      <a:pt x="17326" y="10503"/>
                      <a:pt x="17326" y="10503"/>
                      <a:pt x="17326" y="10503"/>
                    </a:cubicBezTo>
                    <a:cubicBezTo>
                      <a:pt x="17211" y="10503"/>
                      <a:pt x="17211" y="10503"/>
                      <a:pt x="17211" y="10503"/>
                    </a:cubicBezTo>
                    <a:cubicBezTo>
                      <a:pt x="17326" y="10404"/>
                      <a:pt x="17326" y="10404"/>
                      <a:pt x="17326" y="10404"/>
                    </a:cubicBezTo>
                    <a:cubicBezTo>
                      <a:pt x="17211" y="10404"/>
                      <a:pt x="17211" y="10404"/>
                      <a:pt x="17211" y="10404"/>
                    </a:cubicBezTo>
                    <a:cubicBezTo>
                      <a:pt x="17211" y="10404"/>
                      <a:pt x="17211" y="10404"/>
                      <a:pt x="17211" y="10404"/>
                    </a:cubicBezTo>
                    <a:cubicBezTo>
                      <a:pt x="17211" y="10404"/>
                      <a:pt x="17211" y="10404"/>
                      <a:pt x="17211" y="10404"/>
                    </a:cubicBezTo>
                    <a:cubicBezTo>
                      <a:pt x="17211" y="10503"/>
                      <a:pt x="17211" y="10503"/>
                      <a:pt x="17211" y="10503"/>
                    </a:cubicBezTo>
                    <a:cubicBezTo>
                      <a:pt x="17211" y="10503"/>
                      <a:pt x="17211" y="10503"/>
                      <a:pt x="17211" y="10503"/>
                    </a:cubicBezTo>
                    <a:cubicBezTo>
                      <a:pt x="17326" y="10602"/>
                      <a:pt x="17326" y="10602"/>
                      <a:pt x="17326" y="10602"/>
                    </a:cubicBezTo>
                    <a:cubicBezTo>
                      <a:pt x="17326" y="10602"/>
                      <a:pt x="17326" y="10602"/>
                      <a:pt x="17326" y="10602"/>
                    </a:cubicBezTo>
                    <a:cubicBezTo>
                      <a:pt x="17442" y="10602"/>
                      <a:pt x="17442" y="10602"/>
                      <a:pt x="17442" y="10602"/>
                    </a:cubicBezTo>
                    <a:cubicBezTo>
                      <a:pt x="17557" y="10503"/>
                      <a:pt x="17557" y="10503"/>
                      <a:pt x="17557" y="10503"/>
                    </a:cubicBezTo>
                    <a:cubicBezTo>
                      <a:pt x="17557" y="10503"/>
                      <a:pt x="17557" y="10503"/>
                      <a:pt x="17557" y="10503"/>
                    </a:cubicBezTo>
                    <a:cubicBezTo>
                      <a:pt x="17673" y="10503"/>
                      <a:pt x="17673" y="10503"/>
                      <a:pt x="17673" y="10503"/>
                    </a:cubicBezTo>
                    <a:cubicBezTo>
                      <a:pt x="17673" y="10602"/>
                      <a:pt x="17673" y="10602"/>
                      <a:pt x="17673" y="10602"/>
                    </a:cubicBezTo>
                    <a:cubicBezTo>
                      <a:pt x="17673" y="10602"/>
                      <a:pt x="17673" y="10602"/>
                      <a:pt x="17673" y="10602"/>
                    </a:cubicBezTo>
                    <a:cubicBezTo>
                      <a:pt x="17673" y="10701"/>
                      <a:pt x="17673" y="10701"/>
                      <a:pt x="17673" y="10701"/>
                    </a:cubicBezTo>
                    <a:cubicBezTo>
                      <a:pt x="17673" y="10800"/>
                      <a:pt x="17673" y="10800"/>
                      <a:pt x="17673" y="10800"/>
                    </a:cubicBezTo>
                    <a:cubicBezTo>
                      <a:pt x="17557" y="10800"/>
                      <a:pt x="17557" y="10800"/>
                      <a:pt x="17557" y="10800"/>
                    </a:cubicBezTo>
                    <a:cubicBezTo>
                      <a:pt x="17557" y="10800"/>
                      <a:pt x="17557" y="10800"/>
                      <a:pt x="17557" y="10800"/>
                    </a:cubicBezTo>
                    <a:cubicBezTo>
                      <a:pt x="17673" y="10899"/>
                      <a:pt x="17673" y="10899"/>
                      <a:pt x="17673" y="10899"/>
                    </a:cubicBezTo>
                    <a:cubicBezTo>
                      <a:pt x="17673" y="10800"/>
                      <a:pt x="17673" y="10800"/>
                      <a:pt x="17673" y="10800"/>
                    </a:cubicBezTo>
                    <a:cubicBezTo>
                      <a:pt x="17788" y="10899"/>
                      <a:pt x="17788" y="10899"/>
                      <a:pt x="17788" y="10899"/>
                    </a:cubicBezTo>
                    <a:cubicBezTo>
                      <a:pt x="17904" y="10899"/>
                      <a:pt x="17904" y="10899"/>
                      <a:pt x="17904" y="10899"/>
                    </a:cubicBezTo>
                    <a:cubicBezTo>
                      <a:pt x="18019" y="10998"/>
                      <a:pt x="18019" y="10998"/>
                      <a:pt x="18019" y="10998"/>
                    </a:cubicBezTo>
                    <a:cubicBezTo>
                      <a:pt x="18019" y="10899"/>
                      <a:pt x="18019" y="10899"/>
                      <a:pt x="18019" y="10899"/>
                    </a:cubicBezTo>
                    <a:cubicBezTo>
                      <a:pt x="18135" y="10899"/>
                      <a:pt x="18135" y="10899"/>
                      <a:pt x="18135" y="10899"/>
                    </a:cubicBezTo>
                    <a:cubicBezTo>
                      <a:pt x="18135" y="10899"/>
                      <a:pt x="18135" y="10899"/>
                      <a:pt x="18135" y="10899"/>
                    </a:cubicBezTo>
                    <a:cubicBezTo>
                      <a:pt x="18135" y="10998"/>
                      <a:pt x="18135" y="10998"/>
                      <a:pt x="18135" y="10998"/>
                    </a:cubicBezTo>
                    <a:cubicBezTo>
                      <a:pt x="18135" y="10998"/>
                      <a:pt x="18135" y="10998"/>
                      <a:pt x="18135" y="10998"/>
                    </a:cubicBezTo>
                    <a:cubicBezTo>
                      <a:pt x="18135" y="11097"/>
                      <a:pt x="18135" y="11097"/>
                      <a:pt x="18135" y="11097"/>
                    </a:cubicBezTo>
                    <a:cubicBezTo>
                      <a:pt x="18250" y="11097"/>
                      <a:pt x="18250" y="11097"/>
                      <a:pt x="18250" y="11097"/>
                    </a:cubicBezTo>
                    <a:cubicBezTo>
                      <a:pt x="18135" y="11196"/>
                      <a:pt x="18135" y="11196"/>
                      <a:pt x="18135" y="11196"/>
                    </a:cubicBezTo>
                    <a:cubicBezTo>
                      <a:pt x="18135" y="11295"/>
                      <a:pt x="18135" y="11295"/>
                      <a:pt x="18135" y="11295"/>
                    </a:cubicBezTo>
                    <a:cubicBezTo>
                      <a:pt x="18019" y="11295"/>
                      <a:pt x="18019" y="11295"/>
                      <a:pt x="18019" y="11295"/>
                    </a:cubicBezTo>
                    <a:cubicBezTo>
                      <a:pt x="17904" y="11295"/>
                      <a:pt x="17904" y="11295"/>
                      <a:pt x="17904" y="11295"/>
                    </a:cubicBezTo>
                    <a:cubicBezTo>
                      <a:pt x="17904" y="11295"/>
                      <a:pt x="17904" y="11295"/>
                      <a:pt x="17904" y="11295"/>
                    </a:cubicBezTo>
                    <a:cubicBezTo>
                      <a:pt x="17788" y="11196"/>
                      <a:pt x="17788" y="11196"/>
                      <a:pt x="17788" y="11196"/>
                    </a:cubicBezTo>
                    <a:cubicBezTo>
                      <a:pt x="17788" y="11196"/>
                      <a:pt x="17788" y="11196"/>
                      <a:pt x="17788" y="11196"/>
                    </a:cubicBezTo>
                    <a:cubicBezTo>
                      <a:pt x="17788" y="11097"/>
                      <a:pt x="17788" y="11097"/>
                      <a:pt x="17788" y="11097"/>
                    </a:cubicBezTo>
                    <a:cubicBezTo>
                      <a:pt x="17673" y="11097"/>
                      <a:pt x="17673" y="11097"/>
                      <a:pt x="17673" y="11097"/>
                    </a:cubicBezTo>
                    <a:cubicBezTo>
                      <a:pt x="17673" y="10998"/>
                      <a:pt x="17673" y="10998"/>
                      <a:pt x="17673" y="10998"/>
                    </a:cubicBezTo>
                    <a:cubicBezTo>
                      <a:pt x="17557" y="10998"/>
                      <a:pt x="17557" y="10998"/>
                      <a:pt x="17557" y="10998"/>
                    </a:cubicBezTo>
                    <a:cubicBezTo>
                      <a:pt x="17442" y="10998"/>
                      <a:pt x="17442" y="10998"/>
                      <a:pt x="17442" y="10998"/>
                    </a:cubicBezTo>
                    <a:cubicBezTo>
                      <a:pt x="17442" y="10998"/>
                      <a:pt x="17442" y="10998"/>
                      <a:pt x="17442" y="10998"/>
                    </a:cubicBezTo>
                    <a:cubicBezTo>
                      <a:pt x="17326" y="10998"/>
                      <a:pt x="17326" y="10998"/>
                      <a:pt x="17326" y="10998"/>
                    </a:cubicBezTo>
                    <a:cubicBezTo>
                      <a:pt x="17326" y="10998"/>
                      <a:pt x="17326" y="10998"/>
                      <a:pt x="17326" y="10998"/>
                    </a:cubicBezTo>
                    <a:cubicBezTo>
                      <a:pt x="17211" y="10899"/>
                      <a:pt x="17211" y="10899"/>
                      <a:pt x="17211" y="10899"/>
                    </a:cubicBezTo>
                    <a:cubicBezTo>
                      <a:pt x="17211" y="10899"/>
                      <a:pt x="17211" y="10899"/>
                      <a:pt x="17211" y="10899"/>
                    </a:cubicBezTo>
                    <a:cubicBezTo>
                      <a:pt x="17211" y="10899"/>
                      <a:pt x="17211" y="10899"/>
                      <a:pt x="17211" y="10899"/>
                    </a:cubicBezTo>
                    <a:cubicBezTo>
                      <a:pt x="17211" y="10899"/>
                      <a:pt x="17211" y="10899"/>
                      <a:pt x="17211" y="10899"/>
                    </a:cubicBezTo>
                    <a:cubicBezTo>
                      <a:pt x="17211" y="10998"/>
                      <a:pt x="17211" y="10998"/>
                      <a:pt x="17211" y="10998"/>
                    </a:cubicBezTo>
                    <a:cubicBezTo>
                      <a:pt x="17211" y="11097"/>
                      <a:pt x="17211" y="11097"/>
                      <a:pt x="17211" y="11097"/>
                    </a:cubicBezTo>
                    <a:cubicBezTo>
                      <a:pt x="17211" y="11097"/>
                      <a:pt x="17211" y="11097"/>
                      <a:pt x="17211" y="11097"/>
                    </a:cubicBezTo>
                    <a:cubicBezTo>
                      <a:pt x="17095" y="11097"/>
                      <a:pt x="17095" y="11097"/>
                      <a:pt x="17095" y="11097"/>
                    </a:cubicBezTo>
                    <a:cubicBezTo>
                      <a:pt x="17095" y="11097"/>
                      <a:pt x="17095" y="11097"/>
                      <a:pt x="17095" y="11097"/>
                    </a:cubicBezTo>
                    <a:cubicBezTo>
                      <a:pt x="16980" y="11196"/>
                      <a:pt x="16980" y="11196"/>
                      <a:pt x="16980" y="11196"/>
                    </a:cubicBezTo>
                    <a:cubicBezTo>
                      <a:pt x="17095" y="11196"/>
                      <a:pt x="17095" y="11196"/>
                      <a:pt x="17095" y="11196"/>
                    </a:cubicBezTo>
                    <a:cubicBezTo>
                      <a:pt x="17095" y="11196"/>
                      <a:pt x="17095" y="11196"/>
                      <a:pt x="17095" y="11196"/>
                    </a:cubicBezTo>
                    <a:cubicBezTo>
                      <a:pt x="17095" y="11295"/>
                      <a:pt x="17095" y="11295"/>
                      <a:pt x="17095" y="11295"/>
                    </a:cubicBezTo>
                    <a:cubicBezTo>
                      <a:pt x="16980" y="11295"/>
                      <a:pt x="16980" y="11295"/>
                      <a:pt x="16980" y="11295"/>
                    </a:cubicBezTo>
                    <a:cubicBezTo>
                      <a:pt x="16980" y="11394"/>
                      <a:pt x="16980" y="11394"/>
                      <a:pt x="16980" y="11394"/>
                    </a:cubicBezTo>
                    <a:cubicBezTo>
                      <a:pt x="16980" y="11394"/>
                      <a:pt x="16980" y="11394"/>
                      <a:pt x="16980" y="11394"/>
                    </a:cubicBezTo>
                    <a:cubicBezTo>
                      <a:pt x="16980" y="11394"/>
                      <a:pt x="16980" y="11394"/>
                      <a:pt x="16980" y="11394"/>
                    </a:cubicBezTo>
                    <a:cubicBezTo>
                      <a:pt x="16980" y="11394"/>
                      <a:pt x="16980" y="11394"/>
                      <a:pt x="16980" y="11394"/>
                    </a:cubicBezTo>
                    <a:cubicBezTo>
                      <a:pt x="17095" y="11494"/>
                      <a:pt x="17095" y="11494"/>
                      <a:pt x="17095" y="11494"/>
                    </a:cubicBezTo>
                    <a:cubicBezTo>
                      <a:pt x="17095" y="11494"/>
                      <a:pt x="17095" y="11494"/>
                      <a:pt x="17095" y="11494"/>
                    </a:cubicBezTo>
                    <a:cubicBezTo>
                      <a:pt x="17095" y="11593"/>
                      <a:pt x="17095" y="11593"/>
                      <a:pt x="17095" y="11593"/>
                    </a:cubicBezTo>
                    <a:cubicBezTo>
                      <a:pt x="17095" y="11692"/>
                      <a:pt x="17095" y="11692"/>
                      <a:pt x="17095" y="11692"/>
                    </a:cubicBezTo>
                    <a:cubicBezTo>
                      <a:pt x="17095" y="11692"/>
                      <a:pt x="17095" y="11692"/>
                      <a:pt x="17095" y="11692"/>
                    </a:cubicBezTo>
                    <a:cubicBezTo>
                      <a:pt x="17211" y="11692"/>
                      <a:pt x="17211" y="11692"/>
                      <a:pt x="17211" y="11692"/>
                    </a:cubicBezTo>
                    <a:cubicBezTo>
                      <a:pt x="17211" y="11593"/>
                      <a:pt x="17211" y="11593"/>
                      <a:pt x="17211" y="11593"/>
                    </a:cubicBezTo>
                    <a:cubicBezTo>
                      <a:pt x="17211" y="11593"/>
                      <a:pt x="17211" y="11593"/>
                      <a:pt x="17211" y="11593"/>
                    </a:cubicBezTo>
                    <a:cubicBezTo>
                      <a:pt x="17095" y="11494"/>
                      <a:pt x="17095" y="11494"/>
                      <a:pt x="17095" y="11494"/>
                    </a:cubicBezTo>
                    <a:cubicBezTo>
                      <a:pt x="17211" y="11494"/>
                      <a:pt x="17211" y="11494"/>
                      <a:pt x="17211" y="11494"/>
                    </a:cubicBezTo>
                    <a:cubicBezTo>
                      <a:pt x="17211" y="11394"/>
                      <a:pt x="17211" y="11394"/>
                      <a:pt x="17211" y="11394"/>
                    </a:cubicBezTo>
                    <a:cubicBezTo>
                      <a:pt x="17211" y="11394"/>
                      <a:pt x="17211" y="11394"/>
                      <a:pt x="17211" y="11394"/>
                    </a:cubicBezTo>
                    <a:cubicBezTo>
                      <a:pt x="17211" y="11494"/>
                      <a:pt x="17211" y="11494"/>
                      <a:pt x="17211" y="11494"/>
                    </a:cubicBezTo>
                    <a:cubicBezTo>
                      <a:pt x="17326" y="11494"/>
                      <a:pt x="17326" y="11494"/>
                      <a:pt x="17326" y="11494"/>
                    </a:cubicBezTo>
                    <a:cubicBezTo>
                      <a:pt x="17326" y="11593"/>
                      <a:pt x="17326" y="11593"/>
                      <a:pt x="17326" y="11593"/>
                    </a:cubicBezTo>
                    <a:cubicBezTo>
                      <a:pt x="17442" y="11593"/>
                      <a:pt x="17442" y="11593"/>
                      <a:pt x="17442" y="11593"/>
                    </a:cubicBezTo>
                    <a:cubicBezTo>
                      <a:pt x="17442" y="11593"/>
                      <a:pt x="17442" y="11593"/>
                      <a:pt x="17442" y="11593"/>
                    </a:cubicBezTo>
                    <a:cubicBezTo>
                      <a:pt x="17442" y="11593"/>
                      <a:pt x="17442" y="11593"/>
                      <a:pt x="17442" y="11593"/>
                    </a:cubicBezTo>
                    <a:cubicBezTo>
                      <a:pt x="17557" y="11593"/>
                      <a:pt x="17557" y="11593"/>
                      <a:pt x="17557" y="11593"/>
                    </a:cubicBezTo>
                    <a:cubicBezTo>
                      <a:pt x="17557" y="11593"/>
                      <a:pt x="17557" y="11593"/>
                      <a:pt x="17557" y="11593"/>
                    </a:cubicBezTo>
                    <a:cubicBezTo>
                      <a:pt x="17673" y="11593"/>
                      <a:pt x="17673" y="11593"/>
                      <a:pt x="17673" y="11593"/>
                    </a:cubicBezTo>
                    <a:cubicBezTo>
                      <a:pt x="17673" y="11593"/>
                      <a:pt x="17673" y="11593"/>
                      <a:pt x="17673" y="11593"/>
                    </a:cubicBezTo>
                    <a:cubicBezTo>
                      <a:pt x="17673" y="11593"/>
                      <a:pt x="17673" y="11593"/>
                      <a:pt x="17673" y="11593"/>
                    </a:cubicBezTo>
                    <a:cubicBezTo>
                      <a:pt x="17673" y="11692"/>
                      <a:pt x="17673" y="11692"/>
                      <a:pt x="17673" y="11692"/>
                    </a:cubicBezTo>
                    <a:cubicBezTo>
                      <a:pt x="17673" y="11692"/>
                      <a:pt x="17673" y="11692"/>
                      <a:pt x="17673" y="11692"/>
                    </a:cubicBezTo>
                    <a:cubicBezTo>
                      <a:pt x="17557" y="11791"/>
                      <a:pt x="17557" y="11791"/>
                      <a:pt x="17557" y="11791"/>
                    </a:cubicBezTo>
                    <a:cubicBezTo>
                      <a:pt x="17557" y="11890"/>
                      <a:pt x="17557" y="11890"/>
                      <a:pt x="17557" y="11890"/>
                    </a:cubicBezTo>
                    <a:cubicBezTo>
                      <a:pt x="17557" y="11989"/>
                      <a:pt x="17557" y="11989"/>
                      <a:pt x="17557" y="11989"/>
                    </a:cubicBezTo>
                    <a:cubicBezTo>
                      <a:pt x="17557" y="11989"/>
                      <a:pt x="17557" y="11989"/>
                      <a:pt x="17557" y="11989"/>
                    </a:cubicBezTo>
                    <a:cubicBezTo>
                      <a:pt x="17442" y="11989"/>
                      <a:pt x="17442" y="11989"/>
                      <a:pt x="17442" y="11989"/>
                    </a:cubicBezTo>
                    <a:cubicBezTo>
                      <a:pt x="17442" y="11989"/>
                      <a:pt x="17442" y="11989"/>
                      <a:pt x="17442" y="11989"/>
                    </a:cubicBezTo>
                    <a:cubicBezTo>
                      <a:pt x="17326" y="11989"/>
                      <a:pt x="17326" y="11989"/>
                      <a:pt x="17326" y="11989"/>
                    </a:cubicBezTo>
                    <a:cubicBezTo>
                      <a:pt x="17211" y="11989"/>
                      <a:pt x="17211" y="11989"/>
                      <a:pt x="17211" y="11989"/>
                    </a:cubicBezTo>
                    <a:cubicBezTo>
                      <a:pt x="17211" y="11989"/>
                      <a:pt x="17211" y="11989"/>
                      <a:pt x="17211" y="11989"/>
                    </a:cubicBezTo>
                    <a:cubicBezTo>
                      <a:pt x="17095" y="11989"/>
                      <a:pt x="17095" y="11989"/>
                      <a:pt x="17095" y="11989"/>
                    </a:cubicBezTo>
                    <a:cubicBezTo>
                      <a:pt x="17095" y="12088"/>
                      <a:pt x="17095" y="12088"/>
                      <a:pt x="17095" y="12088"/>
                    </a:cubicBezTo>
                    <a:cubicBezTo>
                      <a:pt x="17095" y="12088"/>
                      <a:pt x="17095" y="12088"/>
                      <a:pt x="17095" y="12088"/>
                    </a:cubicBezTo>
                    <a:cubicBezTo>
                      <a:pt x="16980" y="12088"/>
                      <a:pt x="16980" y="12088"/>
                      <a:pt x="16980" y="12088"/>
                    </a:cubicBezTo>
                    <a:cubicBezTo>
                      <a:pt x="16980" y="12088"/>
                      <a:pt x="16980" y="12088"/>
                      <a:pt x="16980" y="12088"/>
                    </a:cubicBezTo>
                    <a:cubicBezTo>
                      <a:pt x="16980" y="12088"/>
                      <a:pt x="16980" y="12088"/>
                      <a:pt x="16980" y="12088"/>
                    </a:cubicBezTo>
                    <a:cubicBezTo>
                      <a:pt x="16980" y="12187"/>
                      <a:pt x="16980" y="12187"/>
                      <a:pt x="16980" y="12187"/>
                    </a:cubicBezTo>
                    <a:cubicBezTo>
                      <a:pt x="16864" y="12187"/>
                      <a:pt x="16864" y="12187"/>
                      <a:pt x="16864" y="12187"/>
                    </a:cubicBezTo>
                    <a:cubicBezTo>
                      <a:pt x="16864" y="12187"/>
                      <a:pt x="16864" y="12187"/>
                      <a:pt x="16864" y="12187"/>
                    </a:cubicBezTo>
                    <a:cubicBezTo>
                      <a:pt x="16749" y="12088"/>
                      <a:pt x="16749" y="12088"/>
                      <a:pt x="16749" y="12088"/>
                    </a:cubicBezTo>
                    <a:cubicBezTo>
                      <a:pt x="16633" y="12088"/>
                      <a:pt x="16633" y="12088"/>
                      <a:pt x="16633" y="12088"/>
                    </a:cubicBezTo>
                    <a:cubicBezTo>
                      <a:pt x="16518" y="11989"/>
                      <a:pt x="16518" y="11989"/>
                      <a:pt x="16518" y="11989"/>
                    </a:cubicBezTo>
                    <a:cubicBezTo>
                      <a:pt x="16287" y="11791"/>
                      <a:pt x="16287" y="11791"/>
                      <a:pt x="16287" y="11791"/>
                    </a:cubicBezTo>
                    <a:cubicBezTo>
                      <a:pt x="16287" y="11791"/>
                      <a:pt x="16287" y="11791"/>
                      <a:pt x="16287" y="11791"/>
                    </a:cubicBezTo>
                    <a:cubicBezTo>
                      <a:pt x="16287" y="11692"/>
                      <a:pt x="16287" y="11692"/>
                      <a:pt x="16287" y="11692"/>
                    </a:cubicBezTo>
                    <a:cubicBezTo>
                      <a:pt x="16287" y="11692"/>
                      <a:pt x="16287" y="11692"/>
                      <a:pt x="16287" y="11692"/>
                    </a:cubicBezTo>
                    <a:cubicBezTo>
                      <a:pt x="16402" y="11692"/>
                      <a:pt x="16402" y="11692"/>
                      <a:pt x="16402" y="11692"/>
                    </a:cubicBezTo>
                    <a:cubicBezTo>
                      <a:pt x="16402" y="11692"/>
                      <a:pt x="16402" y="11692"/>
                      <a:pt x="16402" y="11692"/>
                    </a:cubicBezTo>
                    <a:cubicBezTo>
                      <a:pt x="16402" y="11791"/>
                      <a:pt x="16402" y="11791"/>
                      <a:pt x="16402" y="11791"/>
                    </a:cubicBezTo>
                    <a:cubicBezTo>
                      <a:pt x="16633" y="11791"/>
                      <a:pt x="16633" y="11791"/>
                      <a:pt x="16633" y="11791"/>
                    </a:cubicBezTo>
                    <a:cubicBezTo>
                      <a:pt x="16749" y="11890"/>
                      <a:pt x="16749" y="11890"/>
                      <a:pt x="16749" y="11890"/>
                    </a:cubicBezTo>
                    <a:cubicBezTo>
                      <a:pt x="16749" y="11890"/>
                      <a:pt x="16749" y="11890"/>
                      <a:pt x="16749" y="11890"/>
                    </a:cubicBezTo>
                    <a:cubicBezTo>
                      <a:pt x="16864" y="11890"/>
                      <a:pt x="16864" y="11890"/>
                      <a:pt x="16864" y="11890"/>
                    </a:cubicBezTo>
                    <a:cubicBezTo>
                      <a:pt x="16864" y="11791"/>
                      <a:pt x="16864" y="11791"/>
                      <a:pt x="16864" y="11791"/>
                    </a:cubicBezTo>
                    <a:cubicBezTo>
                      <a:pt x="16864" y="11791"/>
                      <a:pt x="16864" y="11791"/>
                      <a:pt x="16864" y="11791"/>
                    </a:cubicBezTo>
                    <a:cubicBezTo>
                      <a:pt x="16749" y="11791"/>
                      <a:pt x="16749" y="11791"/>
                      <a:pt x="16749" y="11791"/>
                    </a:cubicBezTo>
                    <a:cubicBezTo>
                      <a:pt x="16749" y="11791"/>
                      <a:pt x="16749" y="11791"/>
                      <a:pt x="16749" y="11791"/>
                    </a:cubicBezTo>
                    <a:cubicBezTo>
                      <a:pt x="16633" y="11791"/>
                      <a:pt x="16633" y="11791"/>
                      <a:pt x="16633" y="11791"/>
                    </a:cubicBezTo>
                    <a:cubicBezTo>
                      <a:pt x="16518" y="11692"/>
                      <a:pt x="16518" y="11692"/>
                      <a:pt x="16518" y="11692"/>
                    </a:cubicBezTo>
                    <a:cubicBezTo>
                      <a:pt x="16402" y="11692"/>
                      <a:pt x="16402" y="11692"/>
                      <a:pt x="16402" y="11692"/>
                    </a:cubicBezTo>
                    <a:cubicBezTo>
                      <a:pt x="16287" y="11692"/>
                      <a:pt x="16287" y="11692"/>
                      <a:pt x="16287" y="11692"/>
                    </a:cubicBezTo>
                    <a:cubicBezTo>
                      <a:pt x="16287" y="11593"/>
                      <a:pt x="16287" y="11593"/>
                      <a:pt x="16287" y="11593"/>
                    </a:cubicBezTo>
                    <a:cubicBezTo>
                      <a:pt x="16287" y="11593"/>
                      <a:pt x="16287" y="11593"/>
                      <a:pt x="16287" y="11593"/>
                    </a:cubicBezTo>
                    <a:cubicBezTo>
                      <a:pt x="16171" y="11593"/>
                      <a:pt x="16171" y="11593"/>
                      <a:pt x="16171" y="11593"/>
                    </a:cubicBezTo>
                    <a:cubicBezTo>
                      <a:pt x="16171" y="11593"/>
                      <a:pt x="16171" y="11593"/>
                      <a:pt x="16171" y="11593"/>
                    </a:cubicBezTo>
                    <a:cubicBezTo>
                      <a:pt x="16171" y="11593"/>
                      <a:pt x="16171" y="11593"/>
                      <a:pt x="16171" y="11593"/>
                    </a:cubicBezTo>
                    <a:cubicBezTo>
                      <a:pt x="16171" y="11692"/>
                      <a:pt x="16171" y="11692"/>
                      <a:pt x="16171" y="11692"/>
                    </a:cubicBezTo>
                    <a:cubicBezTo>
                      <a:pt x="16171" y="11791"/>
                      <a:pt x="16171" y="11791"/>
                      <a:pt x="16171" y="11791"/>
                    </a:cubicBezTo>
                    <a:cubicBezTo>
                      <a:pt x="16171" y="11890"/>
                      <a:pt x="16171" y="11890"/>
                      <a:pt x="16171" y="11890"/>
                    </a:cubicBezTo>
                    <a:cubicBezTo>
                      <a:pt x="16056" y="11890"/>
                      <a:pt x="16056" y="11890"/>
                      <a:pt x="16056" y="11890"/>
                    </a:cubicBezTo>
                    <a:cubicBezTo>
                      <a:pt x="16056" y="11890"/>
                      <a:pt x="16056" y="11890"/>
                      <a:pt x="16056" y="11890"/>
                    </a:cubicBezTo>
                    <a:cubicBezTo>
                      <a:pt x="15940" y="11692"/>
                      <a:pt x="15940" y="11692"/>
                      <a:pt x="15940" y="11692"/>
                    </a:cubicBezTo>
                    <a:cubicBezTo>
                      <a:pt x="15825" y="11593"/>
                      <a:pt x="15825" y="11593"/>
                      <a:pt x="15825" y="11593"/>
                    </a:cubicBezTo>
                    <a:cubicBezTo>
                      <a:pt x="15825" y="11494"/>
                      <a:pt x="15825" y="11494"/>
                      <a:pt x="15825"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494"/>
                      <a:pt x="15709" y="11494"/>
                      <a:pt x="15709" y="11494"/>
                    </a:cubicBezTo>
                    <a:cubicBezTo>
                      <a:pt x="15709" y="11593"/>
                      <a:pt x="15709" y="11593"/>
                      <a:pt x="15709" y="11593"/>
                    </a:cubicBezTo>
                    <a:cubicBezTo>
                      <a:pt x="15825" y="11692"/>
                      <a:pt x="15825" y="11692"/>
                      <a:pt x="15825" y="11692"/>
                    </a:cubicBezTo>
                    <a:cubicBezTo>
                      <a:pt x="15825" y="11791"/>
                      <a:pt x="15825" y="11791"/>
                      <a:pt x="15825" y="11791"/>
                    </a:cubicBezTo>
                    <a:cubicBezTo>
                      <a:pt x="15940" y="11791"/>
                      <a:pt x="15940" y="11791"/>
                      <a:pt x="15940" y="11791"/>
                    </a:cubicBezTo>
                    <a:cubicBezTo>
                      <a:pt x="15940" y="11791"/>
                      <a:pt x="15940" y="11791"/>
                      <a:pt x="15940" y="11791"/>
                    </a:cubicBezTo>
                    <a:cubicBezTo>
                      <a:pt x="15940" y="11890"/>
                      <a:pt x="15940" y="11890"/>
                      <a:pt x="15940" y="11890"/>
                    </a:cubicBezTo>
                    <a:cubicBezTo>
                      <a:pt x="15940" y="11890"/>
                      <a:pt x="15940" y="11890"/>
                      <a:pt x="15940" y="11890"/>
                    </a:cubicBezTo>
                    <a:cubicBezTo>
                      <a:pt x="15825" y="11890"/>
                      <a:pt x="15825" y="11890"/>
                      <a:pt x="15825" y="11890"/>
                    </a:cubicBezTo>
                    <a:cubicBezTo>
                      <a:pt x="15709" y="11890"/>
                      <a:pt x="15709" y="11890"/>
                      <a:pt x="15709" y="11890"/>
                    </a:cubicBezTo>
                    <a:cubicBezTo>
                      <a:pt x="15709" y="11989"/>
                      <a:pt x="15709" y="11989"/>
                      <a:pt x="15709" y="11989"/>
                    </a:cubicBezTo>
                    <a:cubicBezTo>
                      <a:pt x="15594" y="11989"/>
                      <a:pt x="15594" y="11989"/>
                      <a:pt x="15594" y="11989"/>
                    </a:cubicBezTo>
                    <a:cubicBezTo>
                      <a:pt x="15594" y="11989"/>
                      <a:pt x="15594" y="11989"/>
                      <a:pt x="15594" y="11989"/>
                    </a:cubicBezTo>
                    <a:cubicBezTo>
                      <a:pt x="15478" y="12088"/>
                      <a:pt x="15478" y="12088"/>
                      <a:pt x="15478" y="12088"/>
                    </a:cubicBezTo>
                    <a:cubicBezTo>
                      <a:pt x="15478" y="12088"/>
                      <a:pt x="15478" y="12088"/>
                      <a:pt x="15478" y="12088"/>
                    </a:cubicBezTo>
                    <a:cubicBezTo>
                      <a:pt x="15363" y="11989"/>
                      <a:pt x="15363" y="11989"/>
                      <a:pt x="15363" y="11989"/>
                    </a:cubicBezTo>
                    <a:cubicBezTo>
                      <a:pt x="15363" y="11989"/>
                      <a:pt x="15363" y="11989"/>
                      <a:pt x="15363" y="11989"/>
                    </a:cubicBezTo>
                    <a:cubicBezTo>
                      <a:pt x="15247" y="11989"/>
                      <a:pt x="15247" y="11989"/>
                      <a:pt x="15247" y="11989"/>
                    </a:cubicBezTo>
                    <a:cubicBezTo>
                      <a:pt x="15247" y="11890"/>
                      <a:pt x="15247" y="11890"/>
                      <a:pt x="15247" y="11890"/>
                    </a:cubicBezTo>
                    <a:cubicBezTo>
                      <a:pt x="15132" y="11890"/>
                      <a:pt x="15132" y="11890"/>
                      <a:pt x="15132" y="11890"/>
                    </a:cubicBezTo>
                    <a:cubicBezTo>
                      <a:pt x="15132" y="11890"/>
                      <a:pt x="15132" y="11890"/>
                      <a:pt x="15132" y="11890"/>
                    </a:cubicBezTo>
                    <a:cubicBezTo>
                      <a:pt x="15132" y="11791"/>
                      <a:pt x="15132" y="11791"/>
                      <a:pt x="15132" y="11791"/>
                    </a:cubicBezTo>
                    <a:cubicBezTo>
                      <a:pt x="15016" y="11791"/>
                      <a:pt x="15016" y="11791"/>
                      <a:pt x="15016" y="11791"/>
                    </a:cubicBezTo>
                    <a:cubicBezTo>
                      <a:pt x="15016" y="11791"/>
                      <a:pt x="15016" y="11791"/>
                      <a:pt x="15016" y="11791"/>
                    </a:cubicBezTo>
                    <a:cubicBezTo>
                      <a:pt x="15016" y="11791"/>
                      <a:pt x="15016" y="11791"/>
                      <a:pt x="15016" y="11791"/>
                    </a:cubicBezTo>
                    <a:cubicBezTo>
                      <a:pt x="15016" y="11791"/>
                      <a:pt x="15016" y="11791"/>
                      <a:pt x="15016" y="11791"/>
                    </a:cubicBezTo>
                    <a:cubicBezTo>
                      <a:pt x="15016" y="11890"/>
                      <a:pt x="15016" y="11890"/>
                      <a:pt x="15016" y="11890"/>
                    </a:cubicBezTo>
                    <a:cubicBezTo>
                      <a:pt x="15132" y="11890"/>
                      <a:pt x="15132" y="11890"/>
                      <a:pt x="15132" y="11890"/>
                    </a:cubicBezTo>
                    <a:cubicBezTo>
                      <a:pt x="15247" y="11989"/>
                      <a:pt x="15247" y="11989"/>
                      <a:pt x="15247" y="11989"/>
                    </a:cubicBezTo>
                    <a:cubicBezTo>
                      <a:pt x="15247" y="11989"/>
                      <a:pt x="15247" y="11989"/>
                      <a:pt x="15247" y="11989"/>
                    </a:cubicBezTo>
                    <a:cubicBezTo>
                      <a:pt x="15247" y="12088"/>
                      <a:pt x="15247" y="12088"/>
                      <a:pt x="15247" y="12088"/>
                    </a:cubicBezTo>
                    <a:cubicBezTo>
                      <a:pt x="15247" y="12088"/>
                      <a:pt x="15247" y="12088"/>
                      <a:pt x="15247" y="12088"/>
                    </a:cubicBezTo>
                    <a:cubicBezTo>
                      <a:pt x="15016" y="12088"/>
                      <a:pt x="15016" y="12088"/>
                      <a:pt x="15016" y="12088"/>
                    </a:cubicBezTo>
                    <a:cubicBezTo>
                      <a:pt x="14901" y="12088"/>
                      <a:pt x="14901" y="12088"/>
                      <a:pt x="14901" y="12088"/>
                    </a:cubicBezTo>
                    <a:cubicBezTo>
                      <a:pt x="14901" y="12088"/>
                      <a:pt x="14901" y="12088"/>
                      <a:pt x="14901" y="12088"/>
                    </a:cubicBezTo>
                    <a:cubicBezTo>
                      <a:pt x="14785" y="12187"/>
                      <a:pt x="14785" y="12187"/>
                      <a:pt x="14785" y="12187"/>
                    </a:cubicBezTo>
                    <a:cubicBezTo>
                      <a:pt x="14785" y="12187"/>
                      <a:pt x="14785" y="12187"/>
                      <a:pt x="14785" y="12187"/>
                    </a:cubicBezTo>
                    <a:cubicBezTo>
                      <a:pt x="14901" y="12187"/>
                      <a:pt x="14901" y="12187"/>
                      <a:pt x="14901" y="12187"/>
                    </a:cubicBezTo>
                    <a:cubicBezTo>
                      <a:pt x="14901" y="12187"/>
                      <a:pt x="14901" y="12187"/>
                      <a:pt x="14901" y="12187"/>
                    </a:cubicBezTo>
                    <a:cubicBezTo>
                      <a:pt x="14901" y="12187"/>
                      <a:pt x="14901" y="12187"/>
                      <a:pt x="14901" y="12187"/>
                    </a:cubicBezTo>
                    <a:cubicBezTo>
                      <a:pt x="15016" y="12187"/>
                      <a:pt x="15016" y="12187"/>
                      <a:pt x="15016" y="12187"/>
                    </a:cubicBezTo>
                    <a:cubicBezTo>
                      <a:pt x="15016" y="12187"/>
                      <a:pt x="15016" y="12187"/>
                      <a:pt x="15016" y="12187"/>
                    </a:cubicBezTo>
                    <a:cubicBezTo>
                      <a:pt x="15016" y="12187"/>
                      <a:pt x="15016" y="12187"/>
                      <a:pt x="15016" y="12187"/>
                    </a:cubicBezTo>
                    <a:cubicBezTo>
                      <a:pt x="15016" y="12187"/>
                      <a:pt x="15132" y="12187"/>
                      <a:pt x="15132" y="12187"/>
                    </a:cubicBezTo>
                    <a:cubicBezTo>
                      <a:pt x="15132" y="12187"/>
                      <a:pt x="15247" y="12187"/>
                      <a:pt x="15247" y="12187"/>
                    </a:cubicBezTo>
                    <a:cubicBezTo>
                      <a:pt x="15247" y="12187"/>
                      <a:pt x="15247" y="12187"/>
                      <a:pt x="15247" y="12187"/>
                    </a:cubicBezTo>
                    <a:cubicBezTo>
                      <a:pt x="15247" y="12088"/>
                      <a:pt x="15247" y="12088"/>
                      <a:pt x="15247" y="12088"/>
                    </a:cubicBezTo>
                    <a:cubicBezTo>
                      <a:pt x="15363" y="12088"/>
                      <a:pt x="15363" y="12088"/>
                      <a:pt x="15363" y="12088"/>
                    </a:cubicBezTo>
                    <a:cubicBezTo>
                      <a:pt x="15478" y="12088"/>
                      <a:pt x="15478" y="12088"/>
                      <a:pt x="15478" y="12088"/>
                    </a:cubicBezTo>
                    <a:cubicBezTo>
                      <a:pt x="15594" y="12088"/>
                      <a:pt x="15594" y="12088"/>
                      <a:pt x="15594" y="12088"/>
                    </a:cubicBezTo>
                    <a:cubicBezTo>
                      <a:pt x="15594" y="12088"/>
                      <a:pt x="15594" y="12088"/>
                      <a:pt x="15594" y="12088"/>
                    </a:cubicBezTo>
                    <a:cubicBezTo>
                      <a:pt x="15594" y="12187"/>
                      <a:pt x="15594" y="12187"/>
                      <a:pt x="15594" y="12187"/>
                    </a:cubicBezTo>
                    <a:cubicBezTo>
                      <a:pt x="15709" y="12187"/>
                      <a:pt x="15709" y="12187"/>
                      <a:pt x="15709" y="12187"/>
                    </a:cubicBezTo>
                    <a:cubicBezTo>
                      <a:pt x="15825" y="12187"/>
                      <a:pt x="15825" y="12187"/>
                      <a:pt x="15825" y="12187"/>
                    </a:cubicBezTo>
                    <a:cubicBezTo>
                      <a:pt x="15825" y="12286"/>
                      <a:pt x="15825" y="12286"/>
                      <a:pt x="15825" y="12286"/>
                    </a:cubicBezTo>
                    <a:cubicBezTo>
                      <a:pt x="15825" y="12286"/>
                      <a:pt x="15825" y="12286"/>
                      <a:pt x="15825" y="12286"/>
                    </a:cubicBezTo>
                    <a:cubicBezTo>
                      <a:pt x="15825" y="12286"/>
                      <a:pt x="15825" y="12286"/>
                      <a:pt x="15825" y="12286"/>
                    </a:cubicBezTo>
                    <a:cubicBezTo>
                      <a:pt x="15709" y="12385"/>
                      <a:pt x="15709" y="12385"/>
                      <a:pt x="15709" y="12385"/>
                    </a:cubicBezTo>
                    <a:cubicBezTo>
                      <a:pt x="15594" y="12385"/>
                      <a:pt x="15594" y="12385"/>
                      <a:pt x="15594" y="12385"/>
                    </a:cubicBezTo>
                    <a:cubicBezTo>
                      <a:pt x="15594" y="12385"/>
                      <a:pt x="15594" y="12385"/>
                      <a:pt x="15594" y="12385"/>
                    </a:cubicBezTo>
                    <a:cubicBezTo>
                      <a:pt x="15478" y="12385"/>
                      <a:pt x="15478" y="12385"/>
                      <a:pt x="15478" y="12385"/>
                    </a:cubicBezTo>
                    <a:cubicBezTo>
                      <a:pt x="15363" y="12484"/>
                      <a:pt x="15363" y="12484"/>
                      <a:pt x="15363" y="12484"/>
                    </a:cubicBezTo>
                    <a:cubicBezTo>
                      <a:pt x="15363" y="12484"/>
                      <a:pt x="15363" y="12484"/>
                      <a:pt x="15363" y="12484"/>
                    </a:cubicBezTo>
                    <a:cubicBezTo>
                      <a:pt x="15247" y="12385"/>
                      <a:pt x="15247" y="12385"/>
                      <a:pt x="15247" y="12385"/>
                    </a:cubicBezTo>
                    <a:cubicBezTo>
                      <a:pt x="15247" y="12385"/>
                      <a:pt x="15247" y="12385"/>
                      <a:pt x="15247" y="12385"/>
                    </a:cubicBezTo>
                    <a:cubicBezTo>
                      <a:pt x="15132" y="12385"/>
                      <a:pt x="15132" y="12385"/>
                      <a:pt x="15132" y="12385"/>
                    </a:cubicBezTo>
                    <a:cubicBezTo>
                      <a:pt x="15132" y="12385"/>
                      <a:pt x="15132" y="12385"/>
                      <a:pt x="15132"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016" y="12385"/>
                      <a:pt x="15016" y="12385"/>
                      <a:pt x="15016" y="12385"/>
                    </a:cubicBezTo>
                    <a:cubicBezTo>
                      <a:pt x="15132" y="12385"/>
                      <a:pt x="15132" y="12385"/>
                      <a:pt x="15132" y="12385"/>
                    </a:cubicBezTo>
                    <a:cubicBezTo>
                      <a:pt x="15132" y="12385"/>
                      <a:pt x="15132" y="12385"/>
                      <a:pt x="15132" y="12385"/>
                    </a:cubicBezTo>
                    <a:cubicBezTo>
                      <a:pt x="15247" y="12385"/>
                      <a:pt x="15247" y="12385"/>
                      <a:pt x="15247" y="12385"/>
                    </a:cubicBezTo>
                    <a:cubicBezTo>
                      <a:pt x="15247" y="12484"/>
                      <a:pt x="15247" y="12484"/>
                      <a:pt x="15247" y="12484"/>
                    </a:cubicBezTo>
                    <a:cubicBezTo>
                      <a:pt x="15247" y="12484"/>
                      <a:pt x="15247" y="12484"/>
                      <a:pt x="15247" y="12484"/>
                    </a:cubicBezTo>
                    <a:cubicBezTo>
                      <a:pt x="15132" y="12484"/>
                      <a:pt x="15132" y="12484"/>
                      <a:pt x="15132" y="12484"/>
                    </a:cubicBezTo>
                    <a:cubicBezTo>
                      <a:pt x="15016" y="12484"/>
                      <a:pt x="15016" y="12484"/>
                      <a:pt x="15016" y="12484"/>
                    </a:cubicBezTo>
                    <a:cubicBezTo>
                      <a:pt x="15016" y="12583"/>
                      <a:pt x="15016" y="12583"/>
                      <a:pt x="15016" y="12583"/>
                    </a:cubicBezTo>
                    <a:cubicBezTo>
                      <a:pt x="15016" y="12583"/>
                      <a:pt x="15016" y="12583"/>
                      <a:pt x="15016" y="12583"/>
                    </a:cubicBezTo>
                    <a:cubicBezTo>
                      <a:pt x="15132" y="12484"/>
                      <a:pt x="15132" y="12484"/>
                      <a:pt x="15132" y="12484"/>
                    </a:cubicBezTo>
                    <a:cubicBezTo>
                      <a:pt x="15247" y="12484"/>
                      <a:pt x="15247" y="12484"/>
                      <a:pt x="15247" y="12484"/>
                    </a:cubicBezTo>
                    <a:cubicBezTo>
                      <a:pt x="15247" y="12484"/>
                      <a:pt x="15247" y="12484"/>
                      <a:pt x="15247" y="12484"/>
                    </a:cubicBezTo>
                    <a:cubicBezTo>
                      <a:pt x="15247" y="12583"/>
                      <a:pt x="15247" y="12583"/>
                      <a:pt x="15247" y="12583"/>
                    </a:cubicBezTo>
                    <a:cubicBezTo>
                      <a:pt x="15247" y="12583"/>
                      <a:pt x="15247" y="12583"/>
                      <a:pt x="15247" y="12583"/>
                    </a:cubicBezTo>
                    <a:cubicBezTo>
                      <a:pt x="15363" y="12583"/>
                      <a:pt x="15363" y="12583"/>
                      <a:pt x="15363" y="12583"/>
                    </a:cubicBezTo>
                    <a:cubicBezTo>
                      <a:pt x="15363" y="12484"/>
                      <a:pt x="15363" y="12484"/>
                      <a:pt x="15363" y="12484"/>
                    </a:cubicBezTo>
                    <a:cubicBezTo>
                      <a:pt x="15478" y="12484"/>
                      <a:pt x="15478" y="12484"/>
                      <a:pt x="15478" y="12484"/>
                    </a:cubicBezTo>
                    <a:cubicBezTo>
                      <a:pt x="15478" y="12484"/>
                      <a:pt x="15478" y="12484"/>
                      <a:pt x="15478" y="12484"/>
                    </a:cubicBezTo>
                    <a:cubicBezTo>
                      <a:pt x="15594" y="12484"/>
                      <a:pt x="15594" y="12484"/>
                      <a:pt x="15594" y="12484"/>
                    </a:cubicBezTo>
                    <a:cubicBezTo>
                      <a:pt x="15594" y="12484"/>
                      <a:pt x="15594" y="12484"/>
                      <a:pt x="15594" y="12484"/>
                    </a:cubicBezTo>
                    <a:cubicBezTo>
                      <a:pt x="15594" y="12484"/>
                      <a:pt x="15594" y="12484"/>
                      <a:pt x="15594" y="12484"/>
                    </a:cubicBezTo>
                    <a:cubicBezTo>
                      <a:pt x="15825" y="12583"/>
                      <a:pt x="15825" y="12583"/>
                      <a:pt x="15825" y="12583"/>
                    </a:cubicBezTo>
                    <a:cubicBezTo>
                      <a:pt x="15825" y="12583"/>
                      <a:pt x="15825" y="12583"/>
                      <a:pt x="15825" y="12583"/>
                    </a:cubicBezTo>
                    <a:cubicBezTo>
                      <a:pt x="15825" y="12583"/>
                      <a:pt x="15825" y="12583"/>
                      <a:pt x="15825" y="12583"/>
                    </a:cubicBezTo>
                    <a:cubicBezTo>
                      <a:pt x="15825" y="12583"/>
                      <a:pt x="15825" y="12583"/>
                      <a:pt x="15825" y="12583"/>
                    </a:cubicBezTo>
                    <a:cubicBezTo>
                      <a:pt x="15825" y="12683"/>
                      <a:pt x="15825" y="12683"/>
                      <a:pt x="15825" y="12683"/>
                    </a:cubicBezTo>
                    <a:cubicBezTo>
                      <a:pt x="15825" y="12782"/>
                      <a:pt x="15825" y="12782"/>
                      <a:pt x="15825" y="12782"/>
                    </a:cubicBezTo>
                    <a:cubicBezTo>
                      <a:pt x="15709" y="12782"/>
                      <a:pt x="15709" y="12782"/>
                      <a:pt x="15709" y="12782"/>
                    </a:cubicBezTo>
                    <a:cubicBezTo>
                      <a:pt x="15594" y="12782"/>
                      <a:pt x="15594" y="12782"/>
                      <a:pt x="15594" y="12782"/>
                    </a:cubicBezTo>
                    <a:cubicBezTo>
                      <a:pt x="15478" y="12782"/>
                      <a:pt x="15478" y="12782"/>
                      <a:pt x="15478" y="12782"/>
                    </a:cubicBezTo>
                    <a:cubicBezTo>
                      <a:pt x="15363" y="12782"/>
                      <a:pt x="15363" y="12782"/>
                      <a:pt x="15363" y="12782"/>
                    </a:cubicBezTo>
                    <a:cubicBezTo>
                      <a:pt x="15363" y="12782"/>
                      <a:pt x="15363" y="12782"/>
                      <a:pt x="15363" y="12782"/>
                    </a:cubicBezTo>
                    <a:cubicBezTo>
                      <a:pt x="15247" y="12782"/>
                      <a:pt x="15247" y="12782"/>
                      <a:pt x="15247" y="12782"/>
                    </a:cubicBezTo>
                    <a:cubicBezTo>
                      <a:pt x="15247" y="12782"/>
                      <a:pt x="15247" y="12782"/>
                      <a:pt x="15247" y="12782"/>
                    </a:cubicBezTo>
                    <a:cubicBezTo>
                      <a:pt x="15363" y="12782"/>
                      <a:pt x="15363" y="12782"/>
                      <a:pt x="15363" y="12782"/>
                    </a:cubicBezTo>
                    <a:cubicBezTo>
                      <a:pt x="15478" y="12782"/>
                      <a:pt x="15478" y="12782"/>
                      <a:pt x="15478" y="12782"/>
                    </a:cubicBezTo>
                    <a:cubicBezTo>
                      <a:pt x="15594" y="12881"/>
                      <a:pt x="15594" y="12881"/>
                      <a:pt x="15594" y="12881"/>
                    </a:cubicBezTo>
                    <a:cubicBezTo>
                      <a:pt x="15594" y="12881"/>
                      <a:pt x="15594" y="12881"/>
                      <a:pt x="15594" y="12881"/>
                    </a:cubicBezTo>
                    <a:cubicBezTo>
                      <a:pt x="15594" y="12881"/>
                      <a:pt x="15594" y="12881"/>
                      <a:pt x="15594" y="12881"/>
                    </a:cubicBezTo>
                    <a:cubicBezTo>
                      <a:pt x="15709" y="12881"/>
                      <a:pt x="15709" y="12881"/>
                      <a:pt x="15709" y="12881"/>
                    </a:cubicBezTo>
                    <a:cubicBezTo>
                      <a:pt x="15825" y="12881"/>
                      <a:pt x="15825" y="12881"/>
                      <a:pt x="15825" y="12881"/>
                    </a:cubicBezTo>
                    <a:cubicBezTo>
                      <a:pt x="15940" y="12881"/>
                      <a:pt x="15940" y="12881"/>
                      <a:pt x="15940" y="12881"/>
                    </a:cubicBezTo>
                    <a:cubicBezTo>
                      <a:pt x="15940" y="12881"/>
                      <a:pt x="15940" y="12881"/>
                      <a:pt x="15940" y="12881"/>
                    </a:cubicBezTo>
                    <a:cubicBezTo>
                      <a:pt x="16056" y="12881"/>
                      <a:pt x="16056" y="12881"/>
                      <a:pt x="16056" y="12881"/>
                    </a:cubicBezTo>
                    <a:cubicBezTo>
                      <a:pt x="16171" y="12980"/>
                      <a:pt x="16171" y="12980"/>
                      <a:pt x="16171" y="12980"/>
                    </a:cubicBezTo>
                    <a:cubicBezTo>
                      <a:pt x="16171" y="12980"/>
                      <a:pt x="16171" y="12980"/>
                      <a:pt x="16171" y="12980"/>
                    </a:cubicBezTo>
                    <a:cubicBezTo>
                      <a:pt x="16171" y="13079"/>
                      <a:pt x="16171" y="13079"/>
                      <a:pt x="16171" y="13079"/>
                    </a:cubicBezTo>
                    <a:cubicBezTo>
                      <a:pt x="16287" y="13079"/>
                      <a:pt x="16287" y="13079"/>
                      <a:pt x="16287" y="13079"/>
                    </a:cubicBezTo>
                    <a:cubicBezTo>
                      <a:pt x="16287" y="13079"/>
                      <a:pt x="16287" y="13079"/>
                      <a:pt x="16287" y="13079"/>
                    </a:cubicBezTo>
                    <a:cubicBezTo>
                      <a:pt x="16287" y="13079"/>
                      <a:pt x="16287" y="13079"/>
                      <a:pt x="16287" y="13079"/>
                    </a:cubicBezTo>
                    <a:cubicBezTo>
                      <a:pt x="16402" y="13178"/>
                      <a:pt x="16402" y="13178"/>
                      <a:pt x="16402" y="13178"/>
                    </a:cubicBezTo>
                    <a:cubicBezTo>
                      <a:pt x="16402" y="13178"/>
                      <a:pt x="16402" y="13178"/>
                      <a:pt x="16402" y="13178"/>
                    </a:cubicBezTo>
                    <a:cubicBezTo>
                      <a:pt x="16518" y="13178"/>
                      <a:pt x="16518" y="13178"/>
                      <a:pt x="16518" y="13178"/>
                    </a:cubicBezTo>
                    <a:cubicBezTo>
                      <a:pt x="16518" y="13277"/>
                      <a:pt x="16518" y="13277"/>
                      <a:pt x="16518" y="13277"/>
                    </a:cubicBezTo>
                    <a:cubicBezTo>
                      <a:pt x="16518" y="13277"/>
                      <a:pt x="16518" y="13277"/>
                      <a:pt x="16518" y="13277"/>
                    </a:cubicBezTo>
                    <a:cubicBezTo>
                      <a:pt x="16633" y="13277"/>
                      <a:pt x="16633" y="13277"/>
                      <a:pt x="16633" y="13277"/>
                    </a:cubicBezTo>
                    <a:cubicBezTo>
                      <a:pt x="16633" y="13277"/>
                      <a:pt x="16633" y="13277"/>
                      <a:pt x="16633" y="13277"/>
                    </a:cubicBezTo>
                    <a:cubicBezTo>
                      <a:pt x="16633" y="13376"/>
                      <a:pt x="16633" y="13376"/>
                      <a:pt x="16633" y="13376"/>
                    </a:cubicBezTo>
                    <a:cubicBezTo>
                      <a:pt x="16518" y="13376"/>
                      <a:pt x="16518" y="13376"/>
                      <a:pt x="16518" y="13376"/>
                    </a:cubicBezTo>
                    <a:cubicBezTo>
                      <a:pt x="16518" y="13475"/>
                      <a:pt x="16518" y="13475"/>
                      <a:pt x="16518" y="13475"/>
                    </a:cubicBezTo>
                    <a:cubicBezTo>
                      <a:pt x="16518" y="13475"/>
                      <a:pt x="16518" y="13475"/>
                      <a:pt x="16518" y="13475"/>
                    </a:cubicBezTo>
                    <a:cubicBezTo>
                      <a:pt x="16402" y="13574"/>
                      <a:pt x="16402" y="13574"/>
                      <a:pt x="16402" y="13574"/>
                    </a:cubicBezTo>
                    <a:cubicBezTo>
                      <a:pt x="16518" y="13574"/>
                      <a:pt x="16518" y="13574"/>
                      <a:pt x="16518" y="13574"/>
                    </a:cubicBezTo>
                    <a:cubicBezTo>
                      <a:pt x="16518" y="13475"/>
                      <a:pt x="16518" y="13475"/>
                      <a:pt x="16518" y="13475"/>
                    </a:cubicBezTo>
                    <a:cubicBezTo>
                      <a:pt x="16633" y="13475"/>
                      <a:pt x="16633" y="13475"/>
                      <a:pt x="16633" y="13475"/>
                    </a:cubicBezTo>
                    <a:cubicBezTo>
                      <a:pt x="16633" y="13376"/>
                      <a:pt x="16633" y="13376"/>
                      <a:pt x="16633" y="13376"/>
                    </a:cubicBezTo>
                    <a:cubicBezTo>
                      <a:pt x="16633" y="13475"/>
                      <a:pt x="16633" y="13475"/>
                      <a:pt x="16633" y="13475"/>
                    </a:cubicBezTo>
                    <a:cubicBezTo>
                      <a:pt x="16633" y="13475"/>
                      <a:pt x="16633" y="13475"/>
                      <a:pt x="16633" y="13475"/>
                    </a:cubicBezTo>
                    <a:cubicBezTo>
                      <a:pt x="16633" y="13574"/>
                      <a:pt x="16633" y="13574"/>
                      <a:pt x="16633" y="13574"/>
                    </a:cubicBezTo>
                    <a:cubicBezTo>
                      <a:pt x="16633" y="13475"/>
                      <a:pt x="16633" y="13475"/>
                      <a:pt x="16633" y="13475"/>
                    </a:cubicBezTo>
                    <a:cubicBezTo>
                      <a:pt x="16633" y="13475"/>
                      <a:pt x="16633" y="13475"/>
                      <a:pt x="16633" y="13475"/>
                    </a:cubicBezTo>
                    <a:cubicBezTo>
                      <a:pt x="16749" y="13475"/>
                      <a:pt x="16749" y="13475"/>
                      <a:pt x="16749" y="13475"/>
                    </a:cubicBezTo>
                    <a:cubicBezTo>
                      <a:pt x="16749" y="13475"/>
                      <a:pt x="16749" y="13475"/>
                      <a:pt x="16749" y="13475"/>
                    </a:cubicBezTo>
                    <a:cubicBezTo>
                      <a:pt x="16864" y="13475"/>
                      <a:pt x="16864" y="13475"/>
                      <a:pt x="16864" y="13475"/>
                    </a:cubicBezTo>
                    <a:cubicBezTo>
                      <a:pt x="16749" y="13574"/>
                      <a:pt x="16749" y="13574"/>
                      <a:pt x="16749" y="13574"/>
                    </a:cubicBezTo>
                    <a:cubicBezTo>
                      <a:pt x="16749" y="13574"/>
                      <a:pt x="16749" y="13574"/>
                      <a:pt x="16749" y="13574"/>
                    </a:cubicBezTo>
                    <a:cubicBezTo>
                      <a:pt x="16633" y="13673"/>
                      <a:pt x="16633" y="13673"/>
                      <a:pt x="16633" y="13673"/>
                    </a:cubicBezTo>
                    <a:cubicBezTo>
                      <a:pt x="16633" y="13673"/>
                      <a:pt x="16633" y="13673"/>
                      <a:pt x="16633" y="13673"/>
                    </a:cubicBezTo>
                    <a:cubicBezTo>
                      <a:pt x="16633" y="13772"/>
                      <a:pt x="16633" y="13772"/>
                      <a:pt x="16633" y="13772"/>
                    </a:cubicBezTo>
                    <a:cubicBezTo>
                      <a:pt x="16633" y="13772"/>
                      <a:pt x="16633" y="13772"/>
                      <a:pt x="16633" y="13772"/>
                    </a:cubicBezTo>
                    <a:cubicBezTo>
                      <a:pt x="16633" y="13772"/>
                      <a:pt x="16633" y="13772"/>
                      <a:pt x="16633" y="13772"/>
                    </a:cubicBezTo>
                    <a:cubicBezTo>
                      <a:pt x="16633" y="13872"/>
                      <a:pt x="16633" y="13872"/>
                      <a:pt x="16633" y="13872"/>
                    </a:cubicBezTo>
                    <a:cubicBezTo>
                      <a:pt x="16633" y="13872"/>
                      <a:pt x="16633" y="13872"/>
                      <a:pt x="16633" y="13872"/>
                    </a:cubicBezTo>
                    <a:cubicBezTo>
                      <a:pt x="16633" y="13872"/>
                      <a:pt x="16633" y="13872"/>
                      <a:pt x="16633" y="13872"/>
                    </a:cubicBezTo>
                    <a:cubicBezTo>
                      <a:pt x="16749" y="13772"/>
                      <a:pt x="16749" y="13772"/>
                      <a:pt x="16749" y="13772"/>
                    </a:cubicBezTo>
                    <a:cubicBezTo>
                      <a:pt x="16749" y="13673"/>
                      <a:pt x="16749" y="13673"/>
                      <a:pt x="16749" y="13673"/>
                    </a:cubicBezTo>
                    <a:cubicBezTo>
                      <a:pt x="16864" y="13673"/>
                      <a:pt x="16864" y="13673"/>
                      <a:pt x="16864" y="13673"/>
                    </a:cubicBezTo>
                    <a:cubicBezTo>
                      <a:pt x="16864" y="13673"/>
                      <a:pt x="16864" y="13673"/>
                      <a:pt x="16864" y="13673"/>
                    </a:cubicBezTo>
                    <a:cubicBezTo>
                      <a:pt x="16864" y="13673"/>
                      <a:pt x="16864" y="13673"/>
                      <a:pt x="16864" y="13673"/>
                    </a:cubicBezTo>
                    <a:cubicBezTo>
                      <a:pt x="16864" y="13772"/>
                      <a:pt x="16864" y="13772"/>
                      <a:pt x="16864" y="13772"/>
                    </a:cubicBezTo>
                    <a:cubicBezTo>
                      <a:pt x="16749" y="13872"/>
                      <a:pt x="16749" y="13872"/>
                      <a:pt x="16749" y="13872"/>
                    </a:cubicBezTo>
                    <a:cubicBezTo>
                      <a:pt x="16864" y="13872"/>
                      <a:pt x="16864" y="13872"/>
                      <a:pt x="16864" y="13872"/>
                    </a:cubicBezTo>
                    <a:cubicBezTo>
                      <a:pt x="16864" y="13872"/>
                      <a:pt x="16864" y="13872"/>
                      <a:pt x="16864" y="13872"/>
                    </a:cubicBezTo>
                    <a:cubicBezTo>
                      <a:pt x="16864" y="13872"/>
                      <a:pt x="16864" y="13872"/>
                      <a:pt x="16864" y="13872"/>
                    </a:cubicBezTo>
                    <a:cubicBezTo>
                      <a:pt x="16864" y="13971"/>
                      <a:pt x="16864" y="13971"/>
                      <a:pt x="16864" y="13971"/>
                    </a:cubicBezTo>
                    <a:cubicBezTo>
                      <a:pt x="16864" y="13971"/>
                      <a:pt x="16864" y="13971"/>
                      <a:pt x="16864" y="13971"/>
                    </a:cubicBezTo>
                    <a:cubicBezTo>
                      <a:pt x="16749" y="13971"/>
                      <a:pt x="16749" y="13971"/>
                      <a:pt x="16749" y="13971"/>
                    </a:cubicBezTo>
                    <a:cubicBezTo>
                      <a:pt x="16749" y="14070"/>
                      <a:pt x="16749" y="14070"/>
                      <a:pt x="16749" y="14070"/>
                    </a:cubicBezTo>
                    <a:cubicBezTo>
                      <a:pt x="16749" y="14070"/>
                      <a:pt x="16749" y="14070"/>
                      <a:pt x="16749" y="14070"/>
                    </a:cubicBezTo>
                    <a:cubicBezTo>
                      <a:pt x="16864" y="14070"/>
                      <a:pt x="16864" y="14070"/>
                      <a:pt x="16864" y="14070"/>
                    </a:cubicBezTo>
                    <a:cubicBezTo>
                      <a:pt x="16864" y="14070"/>
                      <a:pt x="16864" y="14070"/>
                      <a:pt x="16864" y="14070"/>
                    </a:cubicBezTo>
                    <a:cubicBezTo>
                      <a:pt x="16864" y="14070"/>
                      <a:pt x="16864" y="14070"/>
                      <a:pt x="16864" y="14070"/>
                    </a:cubicBezTo>
                    <a:cubicBezTo>
                      <a:pt x="16864" y="14169"/>
                      <a:pt x="16864" y="14169"/>
                      <a:pt x="16864" y="14169"/>
                    </a:cubicBezTo>
                    <a:cubicBezTo>
                      <a:pt x="16864" y="14169"/>
                      <a:pt x="16864" y="14169"/>
                      <a:pt x="16864" y="14169"/>
                    </a:cubicBezTo>
                    <a:cubicBezTo>
                      <a:pt x="16864" y="14169"/>
                      <a:pt x="16864" y="14169"/>
                      <a:pt x="16864" y="14169"/>
                    </a:cubicBezTo>
                    <a:cubicBezTo>
                      <a:pt x="16864" y="14268"/>
                      <a:pt x="16864" y="14268"/>
                      <a:pt x="16864" y="14268"/>
                    </a:cubicBezTo>
                    <a:cubicBezTo>
                      <a:pt x="16864" y="14268"/>
                      <a:pt x="16864" y="14268"/>
                      <a:pt x="16864" y="14268"/>
                    </a:cubicBezTo>
                    <a:cubicBezTo>
                      <a:pt x="16864" y="14367"/>
                      <a:pt x="16864" y="14367"/>
                      <a:pt x="16864" y="14367"/>
                    </a:cubicBezTo>
                    <a:cubicBezTo>
                      <a:pt x="16864" y="14466"/>
                      <a:pt x="16864" y="14466"/>
                      <a:pt x="16864" y="14466"/>
                    </a:cubicBezTo>
                    <a:cubicBezTo>
                      <a:pt x="16864" y="14466"/>
                      <a:pt x="16864" y="14466"/>
                      <a:pt x="16864" y="14466"/>
                    </a:cubicBezTo>
                    <a:cubicBezTo>
                      <a:pt x="16864" y="14565"/>
                      <a:pt x="16864" y="14565"/>
                      <a:pt x="16864" y="14565"/>
                    </a:cubicBezTo>
                    <a:cubicBezTo>
                      <a:pt x="16749" y="14565"/>
                      <a:pt x="16749" y="14565"/>
                      <a:pt x="16749" y="14565"/>
                    </a:cubicBezTo>
                    <a:cubicBezTo>
                      <a:pt x="16749" y="14565"/>
                      <a:pt x="16749" y="14565"/>
                      <a:pt x="16749" y="14565"/>
                    </a:cubicBezTo>
                    <a:cubicBezTo>
                      <a:pt x="16749" y="14565"/>
                      <a:pt x="16749" y="14565"/>
                      <a:pt x="16749" y="14565"/>
                    </a:cubicBezTo>
                    <a:cubicBezTo>
                      <a:pt x="16633" y="14565"/>
                      <a:pt x="16633" y="14565"/>
                      <a:pt x="16633" y="14565"/>
                    </a:cubicBezTo>
                    <a:cubicBezTo>
                      <a:pt x="16749" y="14565"/>
                      <a:pt x="16749" y="14565"/>
                      <a:pt x="16749" y="14565"/>
                    </a:cubicBezTo>
                    <a:cubicBezTo>
                      <a:pt x="16633" y="14466"/>
                      <a:pt x="16633" y="14466"/>
                      <a:pt x="16633" y="14466"/>
                    </a:cubicBezTo>
                    <a:cubicBezTo>
                      <a:pt x="16633" y="14466"/>
                      <a:pt x="16633" y="14466"/>
                      <a:pt x="16633" y="14466"/>
                    </a:cubicBezTo>
                    <a:cubicBezTo>
                      <a:pt x="16633" y="14466"/>
                      <a:pt x="16633" y="14466"/>
                      <a:pt x="16633" y="14466"/>
                    </a:cubicBezTo>
                    <a:cubicBezTo>
                      <a:pt x="16518" y="14565"/>
                      <a:pt x="16518" y="14565"/>
                      <a:pt x="16518" y="14565"/>
                    </a:cubicBezTo>
                    <a:cubicBezTo>
                      <a:pt x="16518" y="14466"/>
                      <a:pt x="16518" y="14466"/>
                      <a:pt x="16518" y="14466"/>
                    </a:cubicBezTo>
                    <a:cubicBezTo>
                      <a:pt x="16518" y="14466"/>
                      <a:pt x="16518" y="14466"/>
                      <a:pt x="16518" y="14466"/>
                    </a:cubicBezTo>
                    <a:cubicBezTo>
                      <a:pt x="16518" y="14367"/>
                      <a:pt x="16518" y="14367"/>
                      <a:pt x="16518" y="14367"/>
                    </a:cubicBezTo>
                    <a:cubicBezTo>
                      <a:pt x="16518" y="14367"/>
                      <a:pt x="16518" y="14367"/>
                      <a:pt x="16518" y="14367"/>
                    </a:cubicBezTo>
                    <a:cubicBezTo>
                      <a:pt x="16518" y="14268"/>
                      <a:pt x="16518" y="14268"/>
                      <a:pt x="16518" y="14268"/>
                    </a:cubicBezTo>
                    <a:cubicBezTo>
                      <a:pt x="16518" y="14169"/>
                      <a:pt x="16518" y="14169"/>
                      <a:pt x="16518" y="14169"/>
                    </a:cubicBezTo>
                    <a:cubicBezTo>
                      <a:pt x="16518" y="14169"/>
                      <a:pt x="16518" y="14169"/>
                      <a:pt x="16518" y="14169"/>
                    </a:cubicBezTo>
                    <a:cubicBezTo>
                      <a:pt x="16518" y="14169"/>
                      <a:pt x="16518" y="14169"/>
                      <a:pt x="16518" y="14169"/>
                    </a:cubicBezTo>
                    <a:cubicBezTo>
                      <a:pt x="16402" y="14169"/>
                      <a:pt x="16402" y="14169"/>
                      <a:pt x="16402" y="14169"/>
                    </a:cubicBezTo>
                    <a:cubicBezTo>
                      <a:pt x="16402" y="14268"/>
                      <a:pt x="16402" y="14268"/>
                      <a:pt x="16402" y="14268"/>
                    </a:cubicBezTo>
                    <a:cubicBezTo>
                      <a:pt x="16402" y="14367"/>
                      <a:pt x="16402" y="14367"/>
                      <a:pt x="16402" y="14367"/>
                    </a:cubicBezTo>
                    <a:cubicBezTo>
                      <a:pt x="16402" y="14466"/>
                      <a:pt x="16402" y="14466"/>
                      <a:pt x="16402" y="14466"/>
                    </a:cubicBezTo>
                    <a:cubicBezTo>
                      <a:pt x="16402" y="14565"/>
                      <a:pt x="16402" y="14565"/>
                      <a:pt x="16402" y="14565"/>
                    </a:cubicBezTo>
                    <a:cubicBezTo>
                      <a:pt x="16402" y="14565"/>
                      <a:pt x="16402" y="14565"/>
                      <a:pt x="16402" y="14565"/>
                    </a:cubicBezTo>
                    <a:cubicBezTo>
                      <a:pt x="16287" y="14565"/>
                      <a:pt x="16287" y="14565"/>
                      <a:pt x="16287" y="14565"/>
                    </a:cubicBezTo>
                    <a:cubicBezTo>
                      <a:pt x="16287" y="14565"/>
                      <a:pt x="16287" y="14565"/>
                      <a:pt x="16287" y="14565"/>
                    </a:cubicBezTo>
                    <a:cubicBezTo>
                      <a:pt x="16171" y="14565"/>
                      <a:pt x="16171" y="14565"/>
                      <a:pt x="16171" y="14565"/>
                    </a:cubicBezTo>
                    <a:cubicBezTo>
                      <a:pt x="16171" y="14565"/>
                      <a:pt x="16171" y="14565"/>
                      <a:pt x="16171" y="14565"/>
                    </a:cubicBezTo>
                    <a:cubicBezTo>
                      <a:pt x="16056" y="14466"/>
                      <a:pt x="16056" y="14466"/>
                      <a:pt x="16056" y="14466"/>
                    </a:cubicBezTo>
                    <a:cubicBezTo>
                      <a:pt x="15940" y="14367"/>
                      <a:pt x="15940" y="14367"/>
                      <a:pt x="15940" y="14367"/>
                    </a:cubicBezTo>
                    <a:cubicBezTo>
                      <a:pt x="15825" y="14268"/>
                      <a:pt x="15825" y="14268"/>
                      <a:pt x="15825" y="14268"/>
                    </a:cubicBezTo>
                    <a:cubicBezTo>
                      <a:pt x="15825" y="14268"/>
                      <a:pt x="15825" y="14268"/>
                      <a:pt x="15825" y="14268"/>
                    </a:cubicBezTo>
                    <a:cubicBezTo>
                      <a:pt x="15825" y="14070"/>
                      <a:pt x="15825" y="14070"/>
                      <a:pt x="15825" y="14070"/>
                    </a:cubicBezTo>
                    <a:cubicBezTo>
                      <a:pt x="15709" y="14070"/>
                      <a:pt x="15709" y="14070"/>
                      <a:pt x="15709" y="14070"/>
                    </a:cubicBezTo>
                    <a:cubicBezTo>
                      <a:pt x="15709" y="13971"/>
                      <a:pt x="15709" y="13971"/>
                      <a:pt x="15709" y="13971"/>
                    </a:cubicBezTo>
                    <a:cubicBezTo>
                      <a:pt x="15709" y="13872"/>
                      <a:pt x="15709" y="13872"/>
                      <a:pt x="15709" y="13872"/>
                    </a:cubicBezTo>
                    <a:cubicBezTo>
                      <a:pt x="15709" y="13872"/>
                      <a:pt x="15709" y="13872"/>
                      <a:pt x="15709" y="13872"/>
                    </a:cubicBezTo>
                    <a:cubicBezTo>
                      <a:pt x="15709" y="13772"/>
                      <a:pt x="15709" y="13772"/>
                      <a:pt x="15709" y="13772"/>
                    </a:cubicBezTo>
                    <a:cubicBezTo>
                      <a:pt x="15709" y="13772"/>
                      <a:pt x="15709" y="13772"/>
                      <a:pt x="15709" y="13772"/>
                    </a:cubicBezTo>
                    <a:cubicBezTo>
                      <a:pt x="15709" y="13772"/>
                      <a:pt x="15709" y="13772"/>
                      <a:pt x="15709" y="13772"/>
                    </a:cubicBezTo>
                    <a:cubicBezTo>
                      <a:pt x="15594" y="13772"/>
                      <a:pt x="15594" y="13772"/>
                      <a:pt x="15594" y="13772"/>
                    </a:cubicBezTo>
                    <a:cubicBezTo>
                      <a:pt x="15594" y="13772"/>
                      <a:pt x="15594" y="13772"/>
                      <a:pt x="15594" y="13772"/>
                    </a:cubicBezTo>
                    <a:cubicBezTo>
                      <a:pt x="15478" y="13772"/>
                      <a:pt x="15478" y="13772"/>
                      <a:pt x="15478" y="13772"/>
                    </a:cubicBezTo>
                    <a:cubicBezTo>
                      <a:pt x="15363" y="13574"/>
                      <a:pt x="15363" y="13574"/>
                      <a:pt x="15363" y="13574"/>
                    </a:cubicBezTo>
                    <a:cubicBezTo>
                      <a:pt x="15247" y="13574"/>
                      <a:pt x="15247" y="13574"/>
                      <a:pt x="15247" y="13574"/>
                    </a:cubicBezTo>
                    <a:cubicBezTo>
                      <a:pt x="15247" y="13475"/>
                      <a:pt x="15247" y="13475"/>
                      <a:pt x="15247" y="13475"/>
                    </a:cubicBezTo>
                    <a:cubicBezTo>
                      <a:pt x="15247" y="13475"/>
                      <a:pt x="15247" y="13475"/>
                      <a:pt x="15247" y="13475"/>
                    </a:cubicBezTo>
                    <a:cubicBezTo>
                      <a:pt x="15132" y="13574"/>
                      <a:pt x="15132" y="13574"/>
                      <a:pt x="15132" y="13574"/>
                    </a:cubicBezTo>
                    <a:cubicBezTo>
                      <a:pt x="15016" y="13475"/>
                      <a:pt x="15016" y="13475"/>
                      <a:pt x="15016" y="13475"/>
                    </a:cubicBezTo>
                    <a:cubicBezTo>
                      <a:pt x="15016" y="13475"/>
                      <a:pt x="15016" y="13475"/>
                      <a:pt x="15016" y="13475"/>
                    </a:cubicBezTo>
                    <a:cubicBezTo>
                      <a:pt x="14901" y="13574"/>
                      <a:pt x="14901" y="13574"/>
                      <a:pt x="14901" y="13574"/>
                    </a:cubicBezTo>
                    <a:cubicBezTo>
                      <a:pt x="14901" y="13475"/>
                      <a:pt x="14901" y="13475"/>
                      <a:pt x="14901" y="13475"/>
                    </a:cubicBezTo>
                    <a:cubicBezTo>
                      <a:pt x="14785" y="13475"/>
                      <a:pt x="14785" y="13475"/>
                      <a:pt x="14785" y="13475"/>
                    </a:cubicBezTo>
                    <a:cubicBezTo>
                      <a:pt x="14785" y="13376"/>
                      <a:pt x="14785" y="13376"/>
                      <a:pt x="14785" y="13376"/>
                    </a:cubicBezTo>
                    <a:cubicBezTo>
                      <a:pt x="14670" y="13376"/>
                      <a:pt x="14670" y="13376"/>
                      <a:pt x="14670" y="13376"/>
                    </a:cubicBezTo>
                    <a:cubicBezTo>
                      <a:pt x="14670" y="13277"/>
                      <a:pt x="14670" y="13277"/>
                      <a:pt x="14670" y="13277"/>
                    </a:cubicBezTo>
                    <a:cubicBezTo>
                      <a:pt x="14670" y="13277"/>
                      <a:pt x="14670" y="13277"/>
                      <a:pt x="14670" y="13277"/>
                    </a:cubicBezTo>
                    <a:cubicBezTo>
                      <a:pt x="14670" y="13178"/>
                      <a:pt x="14670" y="13178"/>
                      <a:pt x="14670" y="13178"/>
                    </a:cubicBezTo>
                    <a:cubicBezTo>
                      <a:pt x="14554" y="13079"/>
                      <a:pt x="14554" y="13079"/>
                      <a:pt x="14554" y="13079"/>
                    </a:cubicBezTo>
                    <a:cubicBezTo>
                      <a:pt x="14554" y="13178"/>
                      <a:pt x="14554" y="13178"/>
                      <a:pt x="14554" y="13178"/>
                    </a:cubicBezTo>
                    <a:cubicBezTo>
                      <a:pt x="14554" y="13277"/>
                      <a:pt x="14554" y="13277"/>
                      <a:pt x="14554" y="13277"/>
                    </a:cubicBezTo>
                    <a:cubicBezTo>
                      <a:pt x="14554" y="13277"/>
                      <a:pt x="14554" y="13277"/>
                      <a:pt x="14554" y="13277"/>
                    </a:cubicBezTo>
                    <a:cubicBezTo>
                      <a:pt x="14439" y="13277"/>
                      <a:pt x="14439" y="13277"/>
                      <a:pt x="14439" y="13277"/>
                    </a:cubicBezTo>
                    <a:cubicBezTo>
                      <a:pt x="14439" y="13277"/>
                      <a:pt x="14439" y="13277"/>
                      <a:pt x="14439" y="13277"/>
                    </a:cubicBezTo>
                    <a:cubicBezTo>
                      <a:pt x="14554" y="13376"/>
                      <a:pt x="14554" y="13376"/>
                      <a:pt x="14554" y="13376"/>
                    </a:cubicBezTo>
                    <a:cubicBezTo>
                      <a:pt x="14554" y="13376"/>
                      <a:pt x="14554" y="13376"/>
                      <a:pt x="14554" y="13376"/>
                    </a:cubicBezTo>
                    <a:cubicBezTo>
                      <a:pt x="14670" y="13475"/>
                      <a:pt x="14670" y="13475"/>
                      <a:pt x="14670" y="13475"/>
                    </a:cubicBezTo>
                    <a:cubicBezTo>
                      <a:pt x="14670" y="13475"/>
                      <a:pt x="14670" y="13475"/>
                      <a:pt x="14670" y="13475"/>
                    </a:cubicBezTo>
                    <a:cubicBezTo>
                      <a:pt x="14670" y="13475"/>
                      <a:pt x="14670" y="13475"/>
                      <a:pt x="14670" y="13475"/>
                    </a:cubicBezTo>
                    <a:cubicBezTo>
                      <a:pt x="14554" y="13475"/>
                      <a:pt x="14554" y="13475"/>
                      <a:pt x="14554" y="13475"/>
                    </a:cubicBezTo>
                    <a:cubicBezTo>
                      <a:pt x="14554" y="13574"/>
                      <a:pt x="14554" y="13574"/>
                      <a:pt x="14554" y="13574"/>
                    </a:cubicBezTo>
                    <a:cubicBezTo>
                      <a:pt x="14439" y="13574"/>
                      <a:pt x="14439" y="13574"/>
                      <a:pt x="14439" y="13574"/>
                    </a:cubicBezTo>
                    <a:cubicBezTo>
                      <a:pt x="14323" y="13574"/>
                      <a:pt x="14323" y="13574"/>
                      <a:pt x="14323" y="13574"/>
                    </a:cubicBezTo>
                    <a:cubicBezTo>
                      <a:pt x="14323" y="13574"/>
                      <a:pt x="14323" y="13574"/>
                      <a:pt x="14323" y="13574"/>
                    </a:cubicBezTo>
                    <a:cubicBezTo>
                      <a:pt x="14439" y="13574"/>
                      <a:pt x="14439" y="13574"/>
                      <a:pt x="14439" y="13574"/>
                    </a:cubicBezTo>
                    <a:cubicBezTo>
                      <a:pt x="14554" y="13574"/>
                      <a:pt x="14554" y="13574"/>
                      <a:pt x="14554" y="13574"/>
                    </a:cubicBezTo>
                    <a:cubicBezTo>
                      <a:pt x="14554" y="13574"/>
                      <a:pt x="14554" y="13574"/>
                      <a:pt x="14554" y="13574"/>
                    </a:cubicBezTo>
                    <a:cubicBezTo>
                      <a:pt x="14670" y="13574"/>
                      <a:pt x="14670" y="13574"/>
                      <a:pt x="14670" y="13574"/>
                    </a:cubicBezTo>
                    <a:cubicBezTo>
                      <a:pt x="14785" y="13475"/>
                      <a:pt x="14785" y="13475"/>
                      <a:pt x="14785" y="13475"/>
                    </a:cubicBezTo>
                    <a:cubicBezTo>
                      <a:pt x="14785" y="13574"/>
                      <a:pt x="14785" y="13574"/>
                      <a:pt x="14785" y="13574"/>
                    </a:cubicBezTo>
                    <a:cubicBezTo>
                      <a:pt x="14785" y="13574"/>
                      <a:pt x="14785" y="13574"/>
                      <a:pt x="14785" y="13574"/>
                    </a:cubicBezTo>
                    <a:cubicBezTo>
                      <a:pt x="14785" y="13673"/>
                      <a:pt x="14785" y="13673"/>
                      <a:pt x="14785" y="13673"/>
                    </a:cubicBezTo>
                    <a:cubicBezTo>
                      <a:pt x="14901" y="13574"/>
                      <a:pt x="14901" y="13574"/>
                      <a:pt x="14901" y="13574"/>
                    </a:cubicBezTo>
                    <a:cubicBezTo>
                      <a:pt x="15016" y="13574"/>
                      <a:pt x="15016" y="13574"/>
                      <a:pt x="15016" y="13574"/>
                    </a:cubicBezTo>
                    <a:cubicBezTo>
                      <a:pt x="15247" y="13673"/>
                      <a:pt x="15247" y="13673"/>
                      <a:pt x="15247" y="13673"/>
                    </a:cubicBezTo>
                    <a:cubicBezTo>
                      <a:pt x="15247" y="13673"/>
                      <a:pt x="15247" y="13673"/>
                      <a:pt x="15247" y="13673"/>
                    </a:cubicBezTo>
                    <a:cubicBezTo>
                      <a:pt x="15363" y="13673"/>
                      <a:pt x="15363" y="13673"/>
                      <a:pt x="15363" y="13673"/>
                    </a:cubicBezTo>
                    <a:cubicBezTo>
                      <a:pt x="15363" y="13772"/>
                      <a:pt x="15363" y="13772"/>
                      <a:pt x="15363" y="13772"/>
                    </a:cubicBezTo>
                    <a:cubicBezTo>
                      <a:pt x="15363" y="13772"/>
                      <a:pt x="15363" y="13772"/>
                      <a:pt x="15363" y="13772"/>
                    </a:cubicBezTo>
                    <a:cubicBezTo>
                      <a:pt x="15363" y="13872"/>
                      <a:pt x="15363" y="13872"/>
                      <a:pt x="15363" y="13872"/>
                    </a:cubicBezTo>
                    <a:cubicBezTo>
                      <a:pt x="15247" y="13872"/>
                      <a:pt x="15247" y="13872"/>
                      <a:pt x="15247" y="13872"/>
                    </a:cubicBezTo>
                    <a:cubicBezTo>
                      <a:pt x="15247" y="13971"/>
                      <a:pt x="15247" y="13971"/>
                      <a:pt x="15247" y="13971"/>
                    </a:cubicBezTo>
                    <a:cubicBezTo>
                      <a:pt x="15247" y="13971"/>
                      <a:pt x="15247" y="13971"/>
                      <a:pt x="15247" y="13971"/>
                    </a:cubicBezTo>
                    <a:cubicBezTo>
                      <a:pt x="15132" y="13971"/>
                      <a:pt x="15132" y="13971"/>
                      <a:pt x="15132" y="13971"/>
                    </a:cubicBezTo>
                    <a:cubicBezTo>
                      <a:pt x="14901" y="14070"/>
                      <a:pt x="14901" y="14070"/>
                      <a:pt x="14901" y="14070"/>
                    </a:cubicBezTo>
                    <a:cubicBezTo>
                      <a:pt x="14785" y="14070"/>
                      <a:pt x="14785" y="14070"/>
                      <a:pt x="14785" y="14070"/>
                    </a:cubicBezTo>
                    <a:cubicBezTo>
                      <a:pt x="14670" y="14070"/>
                      <a:pt x="14670" y="14070"/>
                      <a:pt x="14670" y="14070"/>
                    </a:cubicBezTo>
                    <a:cubicBezTo>
                      <a:pt x="14554" y="14070"/>
                      <a:pt x="14554" y="14070"/>
                      <a:pt x="14554" y="14070"/>
                    </a:cubicBezTo>
                    <a:cubicBezTo>
                      <a:pt x="14554" y="13971"/>
                      <a:pt x="14554" y="13971"/>
                      <a:pt x="14554" y="13971"/>
                    </a:cubicBezTo>
                    <a:cubicBezTo>
                      <a:pt x="14554" y="13971"/>
                      <a:pt x="14554" y="13971"/>
                      <a:pt x="14554" y="13971"/>
                    </a:cubicBezTo>
                    <a:cubicBezTo>
                      <a:pt x="14554" y="13872"/>
                      <a:pt x="14554" y="13872"/>
                      <a:pt x="14554" y="13872"/>
                    </a:cubicBezTo>
                    <a:cubicBezTo>
                      <a:pt x="14439" y="13872"/>
                      <a:pt x="14439" y="13872"/>
                      <a:pt x="14439" y="13872"/>
                    </a:cubicBezTo>
                    <a:cubicBezTo>
                      <a:pt x="14439" y="13971"/>
                      <a:pt x="14439" y="13971"/>
                      <a:pt x="14439" y="13971"/>
                    </a:cubicBezTo>
                    <a:cubicBezTo>
                      <a:pt x="14439" y="13971"/>
                      <a:pt x="14439" y="13971"/>
                      <a:pt x="14439" y="13971"/>
                    </a:cubicBezTo>
                    <a:cubicBezTo>
                      <a:pt x="14439" y="14070"/>
                      <a:pt x="14439" y="14070"/>
                      <a:pt x="14439" y="14070"/>
                    </a:cubicBezTo>
                    <a:cubicBezTo>
                      <a:pt x="14439" y="14070"/>
                      <a:pt x="14439" y="14070"/>
                      <a:pt x="14439" y="14070"/>
                    </a:cubicBezTo>
                    <a:cubicBezTo>
                      <a:pt x="14439" y="14070"/>
                      <a:pt x="14439" y="14070"/>
                      <a:pt x="14439" y="14070"/>
                    </a:cubicBezTo>
                    <a:cubicBezTo>
                      <a:pt x="14323" y="14070"/>
                      <a:pt x="14323" y="14070"/>
                      <a:pt x="14323" y="14070"/>
                    </a:cubicBezTo>
                    <a:cubicBezTo>
                      <a:pt x="14323" y="14070"/>
                      <a:pt x="14323" y="14070"/>
                      <a:pt x="14323" y="14070"/>
                    </a:cubicBezTo>
                    <a:cubicBezTo>
                      <a:pt x="14323" y="14070"/>
                      <a:pt x="14323" y="14070"/>
                      <a:pt x="14323" y="14070"/>
                    </a:cubicBezTo>
                    <a:cubicBezTo>
                      <a:pt x="14323" y="14070"/>
                      <a:pt x="14323" y="14070"/>
                      <a:pt x="14323" y="14070"/>
                    </a:cubicBezTo>
                    <a:cubicBezTo>
                      <a:pt x="14323" y="14070"/>
                      <a:pt x="14323" y="14070"/>
                      <a:pt x="14323" y="14070"/>
                    </a:cubicBezTo>
                    <a:cubicBezTo>
                      <a:pt x="14439" y="14169"/>
                      <a:pt x="14439" y="14169"/>
                      <a:pt x="14439" y="14169"/>
                    </a:cubicBezTo>
                    <a:cubicBezTo>
                      <a:pt x="14439" y="14169"/>
                      <a:pt x="14439" y="14169"/>
                      <a:pt x="14439" y="14169"/>
                    </a:cubicBezTo>
                    <a:cubicBezTo>
                      <a:pt x="14323" y="14268"/>
                      <a:pt x="14323" y="14268"/>
                      <a:pt x="14323" y="14268"/>
                    </a:cubicBezTo>
                    <a:cubicBezTo>
                      <a:pt x="14323" y="14268"/>
                      <a:pt x="14323" y="14268"/>
                      <a:pt x="14323" y="14268"/>
                    </a:cubicBezTo>
                    <a:cubicBezTo>
                      <a:pt x="14323" y="14268"/>
                      <a:pt x="14323" y="14268"/>
                      <a:pt x="14323" y="14268"/>
                    </a:cubicBezTo>
                    <a:cubicBezTo>
                      <a:pt x="14207" y="14268"/>
                      <a:pt x="14207" y="14268"/>
                      <a:pt x="14207" y="14268"/>
                    </a:cubicBezTo>
                    <a:cubicBezTo>
                      <a:pt x="14207" y="14367"/>
                      <a:pt x="14207" y="14367"/>
                      <a:pt x="14207" y="14367"/>
                    </a:cubicBezTo>
                    <a:cubicBezTo>
                      <a:pt x="14207" y="14367"/>
                      <a:pt x="14207" y="14367"/>
                      <a:pt x="14207" y="14367"/>
                    </a:cubicBezTo>
                    <a:cubicBezTo>
                      <a:pt x="13976" y="14466"/>
                      <a:pt x="13976" y="14466"/>
                      <a:pt x="13976" y="14466"/>
                    </a:cubicBezTo>
                    <a:cubicBezTo>
                      <a:pt x="13976" y="14367"/>
                      <a:pt x="13976" y="14367"/>
                      <a:pt x="13976" y="14367"/>
                    </a:cubicBezTo>
                    <a:cubicBezTo>
                      <a:pt x="13861" y="14367"/>
                      <a:pt x="13861" y="14367"/>
                      <a:pt x="13861" y="14367"/>
                    </a:cubicBezTo>
                    <a:cubicBezTo>
                      <a:pt x="13745" y="14466"/>
                      <a:pt x="13745" y="14466"/>
                      <a:pt x="13745" y="14466"/>
                    </a:cubicBezTo>
                    <a:cubicBezTo>
                      <a:pt x="13745" y="14565"/>
                      <a:pt x="13745" y="14565"/>
                      <a:pt x="13745" y="14565"/>
                    </a:cubicBezTo>
                    <a:cubicBezTo>
                      <a:pt x="13745" y="14565"/>
                      <a:pt x="13745" y="14565"/>
                      <a:pt x="13745" y="14565"/>
                    </a:cubicBezTo>
                    <a:cubicBezTo>
                      <a:pt x="13976" y="14466"/>
                      <a:pt x="13976" y="14466"/>
                      <a:pt x="13976" y="14466"/>
                    </a:cubicBezTo>
                    <a:cubicBezTo>
                      <a:pt x="14092" y="14466"/>
                      <a:pt x="14092" y="14466"/>
                      <a:pt x="14092" y="14466"/>
                    </a:cubicBezTo>
                    <a:cubicBezTo>
                      <a:pt x="14092" y="14466"/>
                      <a:pt x="14092" y="14466"/>
                      <a:pt x="14092" y="14466"/>
                    </a:cubicBezTo>
                    <a:cubicBezTo>
                      <a:pt x="14207" y="14466"/>
                      <a:pt x="14207" y="14466"/>
                      <a:pt x="14207" y="14466"/>
                    </a:cubicBezTo>
                    <a:cubicBezTo>
                      <a:pt x="14207" y="14466"/>
                      <a:pt x="14207" y="14466"/>
                      <a:pt x="14207" y="14466"/>
                    </a:cubicBezTo>
                    <a:cubicBezTo>
                      <a:pt x="14323" y="14565"/>
                      <a:pt x="14323" y="14565"/>
                      <a:pt x="14323" y="14565"/>
                    </a:cubicBezTo>
                    <a:cubicBezTo>
                      <a:pt x="14439" y="14565"/>
                      <a:pt x="14439" y="14565"/>
                      <a:pt x="14439" y="14565"/>
                    </a:cubicBezTo>
                    <a:cubicBezTo>
                      <a:pt x="14554" y="14466"/>
                      <a:pt x="14554" y="14466"/>
                      <a:pt x="14554" y="14466"/>
                    </a:cubicBezTo>
                    <a:cubicBezTo>
                      <a:pt x="14670" y="14466"/>
                      <a:pt x="14670" y="14466"/>
                      <a:pt x="14670" y="14466"/>
                    </a:cubicBezTo>
                    <a:cubicBezTo>
                      <a:pt x="14785" y="14565"/>
                      <a:pt x="14785" y="14565"/>
                      <a:pt x="14785" y="14565"/>
                    </a:cubicBezTo>
                    <a:cubicBezTo>
                      <a:pt x="14785" y="14466"/>
                      <a:pt x="14785" y="14466"/>
                      <a:pt x="14785" y="14466"/>
                    </a:cubicBezTo>
                    <a:cubicBezTo>
                      <a:pt x="14901" y="14565"/>
                      <a:pt x="14901" y="14565"/>
                      <a:pt x="14901" y="14565"/>
                    </a:cubicBezTo>
                    <a:cubicBezTo>
                      <a:pt x="14901" y="14565"/>
                      <a:pt x="14901" y="14565"/>
                      <a:pt x="14901" y="14565"/>
                    </a:cubicBezTo>
                    <a:cubicBezTo>
                      <a:pt x="14901" y="14565"/>
                      <a:pt x="14901" y="14565"/>
                      <a:pt x="14901" y="14565"/>
                    </a:cubicBezTo>
                    <a:cubicBezTo>
                      <a:pt x="15016" y="14565"/>
                      <a:pt x="15016" y="14565"/>
                      <a:pt x="15016" y="14565"/>
                    </a:cubicBezTo>
                    <a:cubicBezTo>
                      <a:pt x="14901" y="14664"/>
                      <a:pt x="14901" y="14664"/>
                      <a:pt x="14901" y="14664"/>
                    </a:cubicBezTo>
                    <a:cubicBezTo>
                      <a:pt x="14901" y="14664"/>
                      <a:pt x="14901" y="14664"/>
                      <a:pt x="14901" y="14664"/>
                    </a:cubicBezTo>
                    <a:cubicBezTo>
                      <a:pt x="14785" y="14664"/>
                      <a:pt x="14785" y="14664"/>
                      <a:pt x="14785" y="14664"/>
                    </a:cubicBezTo>
                    <a:cubicBezTo>
                      <a:pt x="14670" y="14664"/>
                      <a:pt x="14670" y="14664"/>
                      <a:pt x="14670" y="14664"/>
                    </a:cubicBezTo>
                    <a:cubicBezTo>
                      <a:pt x="14554" y="14664"/>
                      <a:pt x="14554" y="14664"/>
                      <a:pt x="14554" y="14664"/>
                    </a:cubicBezTo>
                    <a:cubicBezTo>
                      <a:pt x="14439" y="14664"/>
                      <a:pt x="14439" y="14664"/>
                      <a:pt x="14439" y="14664"/>
                    </a:cubicBezTo>
                    <a:cubicBezTo>
                      <a:pt x="14439" y="14763"/>
                      <a:pt x="14439" y="14763"/>
                      <a:pt x="14439" y="14763"/>
                    </a:cubicBezTo>
                    <a:cubicBezTo>
                      <a:pt x="14323" y="14664"/>
                      <a:pt x="14323" y="14664"/>
                      <a:pt x="14323" y="14664"/>
                    </a:cubicBezTo>
                    <a:cubicBezTo>
                      <a:pt x="14323" y="14664"/>
                      <a:pt x="14323" y="14664"/>
                      <a:pt x="14323" y="14664"/>
                    </a:cubicBezTo>
                    <a:cubicBezTo>
                      <a:pt x="14207" y="14664"/>
                      <a:pt x="14207" y="14664"/>
                      <a:pt x="14207" y="14664"/>
                    </a:cubicBezTo>
                    <a:cubicBezTo>
                      <a:pt x="14092" y="14763"/>
                      <a:pt x="14092" y="14763"/>
                      <a:pt x="14092" y="14763"/>
                    </a:cubicBezTo>
                    <a:cubicBezTo>
                      <a:pt x="14207" y="14763"/>
                      <a:pt x="14207" y="14763"/>
                      <a:pt x="14207" y="14763"/>
                    </a:cubicBezTo>
                    <a:cubicBezTo>
                      <a:pt x="14207" y="14763"/>
                      <a:pt x="14207" y="14763"/>
                      <a:pt x="14207" y="14763"/>
                    </a:cubicBezTo>
                    <a:cubicBezTo>
                      <a:pt x="14323" y="14763"/>
                      <a:pt x="14323" y="14763"/>
                      <a:pt x="14323" y="14763"/>
                    </a:cubicBezTo>
                    <a:cubicBezTo>
                      <a:pt x="14439" y="14763"/>
                      <a:pt x="14439" y="14763"/>
                      <a:pt x="14439" y="14763"/>
                    </a:cubicBezTo>
                    <a:cubicBezTo>
                      <a:pt x="14554" y="14763"/>
                      <a:pt x="14554" y="14763"/>
                      <a:pt x="14554" y="14763"/>
                    </a:cubicBezTo>
                    <a:cubicBezTo>
                      <a:pt x="14554" y="14862"/>
                      <a:pt x="14554" y="14862"/>
                      <a:pt x="14554" y="14862"/>
                    </a:cubicBezTo>
                    <a:cubicBezTo>
                      <a:pt x="14554" y="14763"/>
                      <a:pt x="14554" y="14763"/>
                      <a:pt x="14554" y="14763"/>
                    </a:cubicBezTo>
                    <a:cubicBezTo>
                      <a:pt x="14670" y="14664"/>
                      <a:pt x="14670" y="14664"/>
                      <a:pt x="14670" y="14664"/>
                    </a:cubicBezTo>
                    <a:cubicBezTo>
                      <a:pt x="14670" y="14664"/>
                      <a:pt x="14785" y="14664"/>
                      <a:pt x="14785" y="14664"/>
                    </a:cubicBezTo>
                    <a:cubicBezTo>
                      <a:pt x="14785" y="14664"/>
                      <a:pt x="14901" y="14664"/>
                      <a:pt x="14901" y="14664"/>
                    </a:cubicBezTo>
                    <a:cubicBezTo>
                      <a:pt x="14901" y="14664"/>
                      <a:pt x="14901" y="14664"/>
                      <a:pt x="14901" y="14664"/>
                    </a:cubicBezTo>
                    <a:cubicBezTo>
                      <a:pt x="14901" y="14763"/>
                      <a:pt x="14901" y="14763"/>
                      <a:pt x="14901" y="14763"/>
                    </a:cubicBezTo>
                    <a:cubicBezTo>
                      <a:pt x="15016" y="14664"/>
                      <a:pt x="15016" y="14664"/>
                      <a:pt x="15016" y="14664"/>
                    </a:cubicBezTo>
                    <a:cubicBezTo>
                      <a:pt x="15132" y="14664"/>
                      <a:pt x="15132" y="14664"/>
                      <a:pt x="15132" y="14664"/>
                    </a:cubicBezTo>
                    <a:cubicBezTo>
                      <a:pt x="15247" y="14664"/>
                      <a:pt x="15247" y="14664"/>
                      <a:pt x="15247" y="14664"/>
                    </a:cubicBezTo>
                    <a:cubicBezTo>
                      <a:pt x="15363" y="14565"/>
                      <a:pt x="15363" y="14565"/>
                      <a:pt x="15363" y="14565"/>
                    </a:cubicBezTo>
                    <a:cubicBezTo>
                      <a:pt x="15363" y="14565"/>
                      <a:pt x="15363" y="14565"/>
                      <a:pt x="15363" y="14565"/>
                    </a:cubicBezTo>
                    <a:cubicBezTo>
                      <a:pt x="15363" y="14565"/>
                      <a:pt x="15363" y="14565"/>
                      <a:pt x="15363" y="14565"/>
                    </a:cubicBezTo>
                    <a:cubicBezTo>
                      <a:pt x="15363" y="14565"/>
                      <a:pt x="15363" y="14565"/>
                      <a:pt x="15363" y="14565"/>
                    </a:cubicBezTo>
                    <a:cubicBezTo>
                      <a:pt x="15363" y="14664"/>
                      <a:pt x="15363" y="14664"/>
                      <a:pt x="15363" y="14664"/>
                    </a:cubicBezTo>
                    <a:cubicBezTo>
                      <a:pt x="15478" y="14565"/>
                      <a:pt x="15478" y="14565"/>
                      <a:pt x="15478" y="14565"/>
                    </a:cubicBezTo>
                    <a:cubicBezTo>
                      <a:pt x="15478" y="14565"/>
                      <a:pt x="15478" y="14565"/>
                      <a:pt x="15478" y="14565"/>
                    </a:cubicBezTo>
                    <a:cubicBezTo>
                      <a:pt x="15594" y="14664"/>
                      <a:pt x="15594" y="14664"/>
                      <a:pt x="15594" y="14664"/>
                    </a:cubicBezTo>
                    <a:cubicBezTo>
                      <a:pt x="15709" y="14664"/>
                      <a:pt x="15709" y="14664"/>
                      <a:pt x="15709" y="14664"/>
                    </a:cubicBezTo>
                    <a:cubicBezTo>
                      <a:pt x="15825" y="14763"/>
                      <a:pt x="15825" y="14763"/>
                      <a:pt x="15825" y="14763"/>
                    </a:cubicBezTo>
                    <a:cubicBezTo>
                      <a:pt x="15940" y="14763"/>
                      <a:pt x="15940" y="14763"/>
                      <a:pt x="15940" y="14763"/>
                    </a:cubicBezTo>
                    <a:cubicBezTo>
                      <a:pt x="16056" y="14763"/>
                      <a:pt x="16056" y="14763"/>
                      <a:pt x="16056" y="14763"/>
                    </a:cubicBezTo>
                    <a:cubicBezTo>
                      <a:pt x="16171" y="14763"/>
                      <a:pt x="16171" y="14763"/>
                      <a:pt x="16171" y="14763"/>
                    </a:cubicBezTo>
                    <a:cubicBezTo>
                      <a:pt x="16287" y="14763"/>
                      <a:pt x="16287" y="14763"/>
                      <a:pt x="16287" y="14763"/>
                    </a:cubicBezTo>
                    <a:cubicBezTo>
                      <a:pt x="16287" y="14763"/>
                      <a:pt x="16287" y="14763"/>
                      <a:pt x="16287" y="14763"/>
                    </a:cubicBezTo>
                    <a:cubicBezTo>
                      <a:pt x="16402" y="14763"/>
                      <a:pt x="16402" y="14763"/>
                      <a:pt x="16402" y="14763"/>
                    </a:cubicBezTo>
                    <a:cubicBezTo>
                      <a:pt x="16518" y="14763"/>
                      <a:pt x="16518" y="14763"/>
                      <a:pt x="16518" y="14763"/>
                    </a:cubicBezTo>
                    <a:cubicBezTo>
                      <a:pt x="16518" y="14763"/>
                      <a:pt x="16518" y="14763"/>
                      <a:pt x="16518" y="14763"/>
                    </a:cubicBezTo>
                    <a:cubicBezTo>
                      <a:pt x="16518" y="14862"/>
                      <a:pt x="16518" y="14862"/>
                      <a:pt x="16518" y="14862"/>
                    </a:cubicBezTo>
                    <a:cubicBezTo>
                      <a:pt x="16402" y="14862"/>
                      <a:pt x="16402" y="14862"/>
                      <a:pt x="16402" y="14862"/>
                    </a:cubicBezTo>
                    <a:cubicBezTo>
                      <a:pt x="16287" y="14961"/>
                      <a:pt x="16287" y="14961"/>
                      <a:pt x="16287" y="14961"/>
                    </a:cubicBezTo>
                    <a:cubicBezTo>
                      <a:pt x="16287" y="14961"/>
                      <a:pt x="16287" y="14961"/>
                      <a:pt x="16287" y="14961"/>
                    </a:cubicBezTo>
                    <a:cubicBezTo>
                      <a:pt x="16171" y="14961"/>
                      <a:pt x="16171" y="14961"/>
                      <a:pt x="16171" y="14961"/>
                    </a:cubicBezTo>
                    <a:cubicBezTo>
                      <a:pt x="16171" y="14961"/>
                      <a:pt x="16171" y="14961"/>
                      <a:pt x="16171" y="14961"/>
                    </a:cubicBezTo>
                    <a:cubicBezTo>
                      <a:pt x="16287" y="15061"/>
                      <a:pt x="16287" y="15061"/>
                      <a:pt x="16287" y="15061"/>
                    </a:cubicBezTo>
                    <a:cubicBezTo>
                      <a:pt x="16287" y="15061"/>
                      <a:pt x="16287" y="15061"/>
                      <a:pt x="16287" y="15061"/>
                    </a:cubicBezTo>
                    <a:cubicBezTo>
                      <a:pt x="16171" y="15061"/>
                      <a:pt x="16171" y="15061"/>
                      <a:pt x="16171" y="15061"/>
                    </a:cubicBezTo>
                    <a:cubicBezTo>
                      <a:pt x="16171" y="15061"/>
                      <a:pt x="16171" y="15061"/>
                      <a:pt x="16171" y="15061"/>
                    </a:cubicBezTo>
                    <a:cubicBezTo>
                      <a:pt x="16171" y="15061"/>
                      <a:pt x="16171" y="15061"/>
                      <a:pt x="16171" y="15061"/>
                    </a:cubicBezTo>
                    <a:cubicBezTo>
                      <a:pt x="16056" y="15061"/>
                      <a:pt x="16056" y="15061"/>
                      <a:pt x="16056" y="15061"/>
                    </a:cubicBezTo>
                    <a:cubicBezTo>
                      <a:pt x="16056" y="15061"/>
                      <a:pt x="16056" y="15061"/>
                      <a:pt x="16056" y="15061"/>
                    </a:cubicBezTo>
                    <a:cubicBezTo>
                      <a:pt x="16056" y="15061"/>
                      <a:pt x="16056" y="15061"/>
                      <a:pt x="16056" y="15061"/>
                    </a:cubicBezTo>
                    <a:cubicBezTo>
                      <a:pt x="16056" y="15061"/>
                      <a:pt x="16056" y="15061"/>
                      <a:pt x="16056" y="15061"/>
                    </a:cubicBezTo>
                    <a:cubicBezTo>
                      <a:pt x="15940" y="15061"/>
                      <a:pt x="15940" y="15061"/>
                      <a:pt x="15940" y="15061"/>
                    </a:cubicBezTo>
                    <a:cubicBezTo>
                      <a:pt x="15940" y="15061"/>
                      <a:pt x="15940" y="15061"/>
                      <a:pt x="15940" y="15061"/>
                    </a:cubicBezTo>
                    <a:cubicBezTo>
                      <a:pt x="15940" y="15160"/>
                      <a:pt x="15940" y="15160"/>
                      <a:pt x="15940" y="15160"/>
                    </a:cubicBezTo>
                    <a:cubicBezTo>
                      <a:pt x="15940" y="15160"/>
                      <a:pt x="15940" y="15160"/>
                      <a:pt x="15940" y="15160"/>
                    </a:cubicBezTo>
                    <a:cubicBezTo>
                      <a:pt x="15940" y="15160"/>
                      <a:pt x="15940" y="15160"/>
                      <a:pt x="15940" y="15160"/>
                    </a:cubicBezTo>
                    <a:cubicBezTo>
                      <a:pt x="15825" y="15259"/>
                      <a:pt x="15825" y="15259"/>
                      <a:pt x="15825" y="15259"/>
                    </a:cubicBezTo>
                    <a:cubicBezTo>
                      <a:pt x="15825" y="15259"/>
                      <a:pt x="15825" y="15259"/>
                      <a:pt x="15825" y="15259"/>
                    </a:cubicBezTo>
                    <a:cubicBezTo>
                      <a:pt x="15825" y="15259"/>
                      <a:pt x="15825" y="15259"/>
                      <a:pt x="15825" y="15259"/>
                    </a:cubicBezTo>
                    <a:cubicBezTo>
                      <a:pt x="15709" y="15160"/>
                      <a:pt x="15709" y="15160"/>
                      <a:pt x="15709" y="15160"/>
                    </a:cubicBezTo>
                    <a:cubicBezTo>
                      <a:pt x="15709" y="15259"/>
                      <a:pt x="15709" y="15259"/>
                      <a:pt x="15709" y="15259"/>
                    </a:cubicBezTo>
                    <a:cubicBezTo>
                      <a:pt x="15709" y="15259"/>
                      <a:pt x="15709" y="15259"/>
                      <a:pt x="15709" y="15259"/>
                    </a:cubicBezTo>
                    <a:cubicBezTo>
                      <a:pt x="15709" y="15259"/>
                      <a:pt x="15709" y="15259"/>
                      <a:pt x="15709" y="15259"/>
                    </a:cubicBezTo>
                    <a:cubicBezTo>
                      <a:pt x="15709" y="15259"/>
                      <a:pt x="15709" y="15259"/>
                      <a:pt x="15709" y="15259"/>
                    </a:cubicBezTo>
                    <a:cubicBezTo>
                      <a:pt x="15594" y="15358"/>
                      <a:pt x="15594" y="15358"/>
                      <a:pt x="15594" y="15358"/>
                    </a:cubicBezTo>
                    <a:cubicBezTo>
                      <a:pt x="15594" y="15358"/>
                      <a:pt x="15594" y="15358"/>
                      <a:pt x="15594" y="15358"/>
                    </a:cubicBezTo>
                    <a:cubicBezTo>
                      <a:pt x="15478" y="15358"/>
                      <a:pt x="15478" y="15358"/>
                      <a:pt x="15478" y="15358"/>
                    </a:cubicBezTo>
                    <a:cubicBezTo>
                      <a:pt x="15478" y="15259"/>
                      <a:pt x="15478" y="15259"/>
                      <a:pt x="15478" y="15259"/>
                    </a:cubicBezTo>
                    <a:cubicBezTo>
                      <a:pt x="15478" y="15259"/>
                      <a:pt x="15478" y="15259"/>
                      <a:pt x="15478" y="15259"/>
                    </a:cubicBezTo>
                    <a:cubicBezTo>
                      <a:pt x="15478" y="15358"/>
                      <a:pt x="15478" y="15358"/>
                      <a:pt x="15478" y="15358"/>
                    </a:cubicBezTo>
                    <a:cubicBezTo>
                      <a:pt x="15478" y="15457"/>
                      <a:pt x="15478" y="15457"/>
                      <a:pt x="15478" y="15457"/>
                    </a:cubicBezTo>
                    <a:cubicBezTo>
                      <a:pt x="15478" y="15457"/>
                      <a:pt x="15478" y="15457"/>
                      <a:pt x="15478" y="15457"/>
                    </a:cubicBezTo>
                    <a:cubicBezTo>
                      <a:pt x="15363" y="15457"/>
                      <a:pt x="15363" y="15457"/>
                      <a:pt x="15363" y="15457"/>
                    </a:cubicBezTo>
                    <a:cubicBezTo>
                      <a:pt x="15363" y="15358"/>
                      <a:pt x="15363" y="15358"/>
                      <a:pt x="15363" y="15358"/>
                    </a:cubicBezTo>
                    <a:cubicBezTo>
                      <a:pt x="15247" y="15457"/>
                      <a:pt x="15247" y="15457"/>
                      <a:pt x="15247" y="15457"/>
                    </a:cubicBezTo>
                    <a:cubicBezTo>
                      <a:pt x="15247" y="15457"/>
                      <a:pt x="15247" y="15457"/>
                      <a:pt x="15247" y="15457"/>
                    </a:cubicBezTo>
                    <a:cubicBezTo>
                      <a:pt x="15363" y="15457"/>
                      <a:pt x="15363" y="15457"/>
                      <a:pt x="15363" y="15457"/>
                    </a:cubicBezTo>
                    <a:cubicBezTo>
                      <a:pt x="15363" y="15556"/>
                      <a:pt x="15363" y="15556"/>
                      <a:pt x="15363" y="15556"/>
                    </a:cubicBezTo>
                    <a:cubicBezTo>
                      <a:pt x="15247" y="15556"/>
                      <a:pt x="15247" y="15556"/>
                      <a:pt x="15247" y="15556"/>
                    </a:cubicBezTo>
                    <a:cubicBezTo>
                      <a:pt x="15132" y="15556"/>
                      <a:pt x="15132" y="15556"/>
                      <a:pt x="15132" y="15556"/>
                    </a:cubicBezTo>
                    <a:cubicBezTo>
                      <a:pt x="15132" y="15556"/>
                      <a:pt x="15132" y="15556"/>
                      <a:pt x="15132" y="15556"/>
                    </a:cubicBezTo>
                    <a:cubicBezTo>
                      <a:pt x="15132" y="15556"/>
                      <a:pt x="15132" y="15556"/>
                      <a:pt x="15132" y="15556"/>
                    </a:cubicBezTo>
                    <a:cubicBezTo>
                      <a:pt x="15016" y="15556"/>
                      <a:pt x="15016" y="15556"/>
                      <a:pt x="15016" y="15556"/>
                    </a:cubicBezTo>
                    <a:cubicBezTo>
                      <a:pt x="15016" y="15556"/>
                      <a:pt x="15016" y="15556"/>
                      <a:pt x="15016" y="15556"/>
                    </a:cubicBezTo>
                    <a:cubicBezTo>
                      <a:pt x="15132" y="15655"/>
                      <a:pt x="15132" y="15655"/>
                      <a:pt x="15132" y="15655"/>
                    </a:cubicBezTo>
                    <a:cubicBezTo>
                      <a:pt x="15132" y="15655"/>
                      <a:pt x="15132" y="15655"/>
                      <a:pt x="15132" y="15655"/>
                    </a:cubicBezTo>
                    <a:cubicBezTo>
                      <a:pt x="15016" y="15655"/>
                      <a:pt x="15016" y="15655"/>
                      <a:pt x="15016" y="15655"/>
                    </a:cubicBezTo>
                    <a:cubicBezTo>
                      <a:pt x="14901" y="15655"/>
                      <a:pt x="14901" y="15655"/>
                      <a:pt x="14901" y="15655"/>
                    </a:cubicBezTo>
                    <a:cubicBezTo>
                      <a:pt x="14901" y="15754"/>
                      <a:pt x="14901" y="15754"/>
                      <a:pt x="14901" y="15754"/>
                    </a:cubicBezTo>
                    <a:cubicBezTo>
                      <a:pt x="14785" y="15754"/>
                      <a:pt x="14785" y="15754"/>
                      <a:pt x="14785" y="15754"/>
                    </a:cubicBezTo>
                    <a:cubicBezTo>
                      <a:pt x="14785" y="15754"/>
                      <a:pt x="14785" y="15754"/>
                      <a:pt x="14785" y="15754"/>
                    </a:cubicBezTo>
                    <a:cubicBezTo>
                      <a:pt x="14670" y="15853"/>
                      <a:pt x="14670" y="15853"/>
                      <a:pt x="14670" y="15853"/>
                    </a:cubicBezTo>
                    <a:cubicBezTo>
                      <a:pt x="14670" y="15853"/>
                      <a:pt x="14670" y="15853"/>
                      <a:pt x="14670" y="15853"/>
                    </a:cubicBezTo>
                    <a:cubicBezTo>
                      <a:pt x="14670" y="15754"/>
                      <a:pt x="14670" y="15754"/>
                      <a:pt x="14670" y="15754"/>
                    </a:cubicBezTo>
                    <a:cubicBezTo>
                      <a:pt x="14554" y="15754"/>
                      <a:pt x="14554" y="15754"/>
                      <a:pt x="14554" y="15754"/>
                    </a:cubicBezTo>
                    <a:cubicBezTo>
                      <a:pt x="14554" y="15853"/>
                      <a:pt x="14554" y="15853"/>
                      <a:pt x="14554" y="15853"/>
                    </a:cubicBezTo>
                    <a:cubicBezTo>
                      <a:pt x="14439" y="15853"/>
                      <a:pt x="14439" y="15853"/>
                      <a:pt x="14439" y="15853"/>
                    </a:cubicBezTo>
                    <a:cubicBezTo>
                      <a:pt x="14439" y="15853"/>
                      <a:pt x="14439" y="15853"/>
                      <a:pt x="14439" y="15853"/>
                    </a:cubicBezTo>
                    <a:cubicBezTo>
                      <a:pt x="14323" y="15853"/>
                      <a:pt x="14323" y="15853"/>
                      <a:pt x="14323" y="15853"/>
                    </a:cubicBezTo>
                    <a:cubicBezTo>
                      <a:pt x="14323" y="15853"/>
                      <a:pt x="14323" y="15853"/>
                      <a:pt x="14323" y="15853"/>
                    </a:cubicBezTo>
                    <a:cubicBezTo>
                      <a:pt x="14207" y="15853"/>
                      <a:pt x="14207" y="15853"/>
                      <a:pt x="14207" y="15853"/>
                    </a:cubicBezTo>
                    <a:cubicBezTo>
                      <a:pt x="14207" y="15853"/>
                      <a:pt x="14207" y="15853"/>
                      <a:pt x="14207" y="15853"/>
                    </a:cubicBezTo>
                    <a:cubicBezTo>
                      <a:pt x="14207" y="15853"/>
                      <a:pt x="14207" y="15853"/>
                      <a:pt x="14207" y="15853"/>
                    </a:cubicBezTo>
                    <a:cubicBezTo>
                      <a:pt x="14092" y="15952"/>
                      <a:pt x="14092" y="15952"/>
                      <a:pt x="14092" y="15952"/>
                    </a:cubicBezTo>
                    <a:cubicBezTo>
                      <a:pt x="14092" y="15952"/>
                      <a:pt x="14092" y="15952"/>
                      <a:pt x="14092" y="15952"/>
                    </a:cubicBezTo>
                    <a:cubicBezTo>
                      <a:pt x="14092" y="15853"/>
                      <a:pt x="14092" y="15853"/>
                      <a:pt x="14092" y="15853"/>
                    </a:cubicBezTo>
                    <a:cubicBezTo>
                      <a:pt x="14092" y="15853"/>
                      <a:pt x="14092" y="15853"/>
                      <a:pt x="14092" y="15853"/>
                    </a:cubicBezTo>
                    <a:cubicBezTo>
                      <a:pt x="13976" y="15952"/>
                      <a:pt x="13976" y="15952"/>
                      <a:pt x="13976" y="15952"/>
                    </a:cubicBezTo>
                    <a:cubicBezTo>
                      <a:pt x="13976" y="15952"/>
                      <a:pt x="13976" y="15952"/>
                      <a:pt x="13976" y="15952"/>
                    </a:cubicBezTo>
                    <a:cubicBezTo>
                      <a:pt x="13976" y="15952"/>
                      <a:pt x="13976" y="15952"/>
                      <a:pt x="13976" y="15952"/>
                    </a:cubicBezTo>
                    <a:cubicBezTo>
                      <a:pt x="13861" y="15853"/>
                      <a:pt x="13861" y="15853"/>
                      <a:pt x="13861" y="15853"/>
                    </a:cubicBezTo>
                    <a:cubicBezTo>
                      <a:pt x="13861" y="15853"/>
                      <a:pt x="13861" y="15853"/>
                      <a:pt x="13861" y="15853"/>
                    </a:cubicBezTo>
                    <a:cubicBezTo>
                      <a:pt x="13861" y="15952"/>
                      <a:pt x="13861" y="15952"/>
                      <a:pt x="13861" y="15952"/>
                    </a:cubicBezTo>
                    <a:cubicBezTo>
                      <a:pt x="13861" y="15952"/>
                      <a:pt x="13861" y="15952"/>
                      <a:pt x="13861" y="15952"/>
                    </a:cubicBezTo>
                    <a:cubicBezTo>
                      <a:pt x="13745" y="15952"/>
                      <a:pt x="13745" y="15952"/>
                      <a:pt x="13745" y="15952"/>
                    </a:cubicBezTo>
                    <a:cubicBezTo>
                      <a:pt x="13745" y="15952"/>
                      <a:pt x="13745" y="15952"/>
                      <a:pt x="13745" y="15952"/>
                    </a:cubicBezTo>
                    <a:cubicBezTo>
                      <a:pt x="13745" y="15952"/>
                      <a:pt x="13745" y="15952"/>
                      <a:pt x="13745" y="15952"/>
                    </a:cubicBezTo>
                    <a:cubicBezTo>
                      <a:pt x="13745" y="16051"/>
                      <a:pt x="13745" y="16051"/>
                      <a:pt x="13745" y="16051"/>
                    </a:cubicBezTo>
                    <a:cubicBezTo>
                      <a:pt x="13630" y="16051"/>
                      <a:pt x="13630" y="16051"/>
                      <a:pt x="13630" y="16051"/>
                    </a:cubicBezTo>
                    <a:cubicBezTo>
                      <a:pt x="13630" y="15952"/>
                      <a:pt x="13630" y="15952"/>
                      <a:pt x="13630" y="15952"/>
                    </a:cubicBezTo>
                    <a:cubicBezTo>
                      <a:pt x="13630" y="16051"/>
                      <a:pt x="13630" y="16051"/>
                      <a:pt x="13630"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514" y="16051"/>
                      <a:pt x="13514" y="16051"/>
                      <a:pt x="13514" y="16051"/>
                    </a:cubicBezTo>
                    <a:cubicBezTo>
                      <a:pt x="13399" y="16150"/>
                      <a:pt x="13399" y="16150"/>
                      <a:pt x="13399" y="16150"/>
                    </a:cubicBezTo>
                    <a:cubicBezTo>
                      <a:pt x="13399" y="16150"/>
                      <a:pt x="13399" y="16150"/>
                      <a:pt x="13399" y="16150"/>
                    </a:cubicBezTo>
                    <a:cubicBezTo>
                      <a:pt x="13283" y="16150"/>
                      <a:pt x="13283" y="16150"/>
                      <a:pt x="13283" y="16150"/>
                    </a:cubicBezTo>
                    <a:cubicBezTo>
                      <a:pt x="13283" y="16150"/>
                      <a:pt x="13283" y="16150"/>
                      <a:pt x="13283" y="16150"/>
                    </a:cubicBezTo>
                    <a:cubicBezTo>
                      <a:pt x="13168" y="16051"/>
                      <a:pt x="13168" y="16051"/>
                      <a:pt x="13168" y="16051"/>
                    </a:cubicBezTo>
                    <a:cubicBezTo>
                      <a:pt x="13168" y="15952"/>
                      <a:pt x="13168" y="15952"/>
                      <a:pt x="13168" y="15952"/>
                    </a:cubicBezTo>
                    <a:cubicBezTo>
                      <a:pt x="13052" y="16051"/>
                      <a:pt x="13052" y="16051"/>
                      <a:pt x="13052" y="16051"/>
                    </a:cubicBezTo>
                    <a:cubicBezTo>
                      <a:pt x="13052" y="16051"/>
                      <a:pt x="13052" y="16051"/>
                      <a:pt x="13052" y="16051"/>
                    </a:cubicBezTo>
                    <a:cubicBezTo>
                      <a:pt x="13052" y="16051"/>
                      <a:pt x="13052" y="16051"/>
                      <a:pt x="13052" y="16051"/>
                    </a:cubicBezTo>
                    <a:cubicBezTo>
                      <a:pt x="13052" y="16150"/>
                      <a:pt x="13052" y="16150"/>
                      <a:pt x="13052" y="16150"/>
                    </a:cubicBezTo>
                    <a:cubicBezTo>
                      <a:pt x="12937" y="16150"/>
                      <a:pt x="12937" y="16150"/>
                      <a:pt x="12937" y="16150"/>
                    </a:cubicBezTo>
                    <a:cubicBezTo>
                      <a:pt x="12937" y="16150"/>
                      <a:pt x="12937" y="16150"/>
                      <a:pt x="12937" y="16150"/>
                    </a:cubicBezTo>
                    <a:cubicBezTo>
                      <a:pt x="12937" y="16150"/>
                      <a:pt x="12937" y="16150"/>
                      <a:pt x="12937" y="16150"/>
                    </a:cubicBezTo>
                    <a:cubicBezTo>
                      <a:pt x="12821" y="16150"/>
                      <a:pt x="12821" y="16150"/>
                      <a:pt x="12821" y="16150"/>
                    </a:cubicBezTo>
                    <a:cubicBezTo>
                      <a:pt x="12821" y="16150"/>
                      <a:pt x="12821" y="16150"/>
                      <a:pt x="12821" y="16150"/>
                    </a:cubicBezTo>
                    <a:cubicBezTo>
                      <a:pt x="12706" y="16150"/>
                      <a:pt x="12706" y="16150"/>
                      <a:pt x="12706" y="16150"/>
                    </a:cubicBezTo>
                    <a:cubicBezTo>
                      <a:pt x="12706" y="16150"/>
                      <a:pt x="12706" y="16150"/>
                      <a:pt x="12706" y="16150"/>
                    </a:cubicBezTo>
                    <a:cubicBezTo>
                      <a:pt x="12590" y="16150"/>
                      <a:pt x="12590" y="16150"/>
                      <a:pt x="12590" y="16150"/>
                    </a:cubicBezTo>
                    <a:cubicBezTo>
                      <a:pt x="12590" y="16150"/>
                      <a:pt x="12590" y="16150"/>
                      <a:pt x="12590" y="16150"/>
                    </a:cubicBezTo>
                    <a:cubicBezTo>
                      <a:pt x="12590" y="16150"/>
                      <a:pt x="12590" y="16150"/>
                      <a:pt x="12590" y="16150"/>
                    </a:cubicBezTo>
                    <a:cubicBezTo>
                      <a:pt x="12475" y="16150"/>
                      <a:pt x="12475" y="16150"/>
                      <a:pt x="12475" y="16150"/>
                    </a:cubicBezTo>
                    <a:cubicBezTo>
                      <a:pt x="12475" y="16150"/>
                      <a:pt x="12475" y="16150"/>
                      <a:pt x="12475" y="16150"/>
                    </a:cubicBezTo>
                    <a:cubicBezTo>
                      <a:pt x="12359" y="16051"/>
                      <a:pt x="12359" y="16051"/>
                      <a:pt x="12359" y="16051"/>
                    </a:cubicBezTo>
                    <a:cubicBezTo>
                      <a:pt x="12475" y="16051"/>
                      <a:pt x="12475" y="16051"/>
                      <a:pt x="12475" y="16051"/>
                    </a:cubicBezTo>
                    <a:cubicBezTo>
                      <a:pt x="12359" y="15952"/>
                      <a:pt x="12359" y="15952"/>
                      <a:pt x="12359" y="15952"/>
                    </a:cubicBezTo>
                    <a:cubicBezTo>
                      <a:pt x="12359" y="15952"/>
                      <a:pt x="12359" y="15952"/>
                      <a:pt x="12359" y="15952"/>
                    </a:cubicBezTo>
                    <a:cubicBezTo>
                      <a:pt x="12244" y="15952"/>
                      <a:pt x="12244" y="15952"/>
                      <a:pt x="12244" y="15952"/>
                    </a:cubicBezTo>
                    <a:cubicBezTo>
                      <a:pt x="12244" y="15853"/>
                      <a:pt x="12244" y="15853"/>
                      <a:pt x="12244" y="15853"/>
                    </a:cubicBezTo>
                    <a:cubicBezTo>
                      <a:pt x="12244" y="15754"/>
                      <a:pt x="12244" y="15754"/>
                      <a:pt x="12244" y="15754"/>
                    </a:cubicBezTo>
                    <a:cubicBezTo>
                      <a:pt x="12244" y="15754"/>
                      <a:pt x="12244" y="15754"/>
                      <a:pt x="12244" y="15754"/>
                    </a:cubicBezTo>
                    <a:cubicBezTo>
                      <a:pt x="12128" y="15655"/>
                      <a:pt x="12128" y="15655"/>
                      <a:pt x="12128" y="15655"/>
                    </a:cubicBezTo>
                    <a:cubicBezTo>
                      <a:pt x="12128" y="15754"/>
                      <a:pt x="12128" y="15754"/>
                      <a:pt x="12128" y="15754"/>
                    </a:cubicBezTo>
                    <a:cubicBezTo>
                      <a:pt x="12128" y="15754"/>
                      <a:pt x="12128" y="15754"/>
                      <a:pt x="12128" y="15754"/>
                    </a:cubicBezTo>
                    <a:cubicBezTo>
                      <a:pt x="12128" y="15754"/>
                      <a:pt x="12128" y="15754"/>
                      <a:pt x="12128" y="15754"/>
                    </a:cubicBezTo>
                    <a:cubicBezTo>
                      <a:pt x="12244" y="15853"/>
                      <a:pt x="12244" y="15853"/>
                      <a:pt x="12244" y="15853"/>
                    </a:cubicBezTo>
                    <a:cubicBezTo>
                      <a:pt x="12244" y="15853"/>
                      <a:pt x="12244" y="15853"/>
                      <a:pt x="12244" y="15853"/>
                    </a:cubicBezTo>
                    <a:cubicBezTo>
                      <a:pt x="12244" y="15952"/>
                      <a:pt x="12244" y="15952"/>
                      <a:pt x="12244" y="15952"/>
                    </a:cubicBezTo>
                    <a:cubicBezTo>
                      <a:pt x="12244" y="16051"/>
                      <a:pt x="12244" y="16051"/>
                      <a:pt x="12244" y="16051"/>
                    </a:cubicBezTo>
                    <a:cubicBezTo>
                      <a:pt x="12244" y="16051"/>
                      <a:pt x="12244" y="16051"/>
                      <a:pt x="12244" y="16051"/>
                    </a:cubicBezTo>
                    <a:cubicBezTo>
                      <a:pt x="12244" y="16051"/>
                      <a:pt x="12244" y="16051"/>
                      <a:pt x="12244" y="16051"/>
                    </a:cubicBezTo>
                    <a:cubicBezTo>
                      <a:pt x="12359" y="16051"/>
                      <a:pt x="12359" y="16051"/>
                      <a:pt x="12359" y="16051"/>
                    </a:cubicBezTo>
                    <a:cubicBezTo>
                      <a:pt x="12359" y="16150"/>
                      <a:pt x="12359" y="16150"/>
                      <a:pt x="12359" y="16150"/>
                    </a:cubicBezTo>
                    <a:cubicBezTo>
                      <a:pt x="12359" y="16250"/>
                      <a:pt x="12359" y="16250"/>
                      <a:pt x="12359" y="16250"/>
                    </a:cubicBezTo>
                    <a:cubicBezTo>
                      <a:pt x="12244" y="16349"/>
                      <a:pt x="12244" y="16349"/>
                      <a:pt x="12244" y="16349"/>
                    </a:cubicBezTo>
                    <a:cubicBezTo>
                      <a:pt x="12244" y="16349"/>
                      <a:pt x="12244" y="16349"/>
                      <a:pt x="12244" y="16349"/>
                    </a:cubicBezTo>
                    <a:cubicBezTo>
                      <a:pt x="12128" y="16349"/>
                      <a:pt x="12128" y="16349"/>
                      <a:pt x="12128" y="16349"/>
                    </a:cubicBezTo>
                    <a:cubicBezTo>
                      <a:pt x="12128" y="16349"/>
                      <a:pt x="12128" y="16349"/>
                      <a:pt x="12128" y="16349"/>
                    </a:cubicBezTo>
                    <a:cubicBezTo>
                      <a:pt x="12013" y="16349"/>
                      <a:pt x="12013" y="16349"/>
                      <a:pt x="12013" y="16349"/>
                    </a:cubicBezTo>
                    <a:cubicBezTo>
                      <a:pt x="12013" y="16448"/>
                      <a:pt x="12013" y="16448"/>
                      <a:pt x="12013" y="16448"/>
                    </a:cubicBezTo>
                    <a:cubicBezTo>
                      <a:pt x="11897" y="16448"/>
                      <a:pt x="11897" y="16448"/>
                      <a:pt x="11897" y="16448"/>
                    </a:cubicBezTo>
                    <a:cubicBezTo>
                      <a:pt x="11897" y="16448"/>
                      <a:pt x="11897" y="16448"/>
                      <a:pt x="11897" y="16448"/>
                    </a:cubicBezTo>
                    <a:cubicBezTo>
                      <a:pt x="11897" y="16448"/>
                      <a:pt x="11897" y="16448"/>
                      <a:pt x="11897" y="16448"/>
                    </a:cubicBezTo>
                    <a:cubicBezTo>
                      <a:pt x="11897" y="16448"/>
                      <a:pt x="11897" y="16448"/>
                      <a:pt x="11897" y="16448"/>
                    </a:cubicBezTo>
                    <a:cubicBezTo>
                      <a:pt x="11897" y="16547"/>
                      <a:pt x="11897" y="16547"/>
                      <a:pt x="11897" y="16547"/>
                    </a:cubicBezTo>
                    <a:cubicBezTo>
                      <a:pt x="11782" y="16547"/>
                      <a:pt x="11782" y="16547"/>
                      <a:pt x="11782" y="16547"/>
                    </a:cubicBezTo>
                    <a:cubicBezTo>
                      <a:pt x="11782" y="16547"/>
                      <a:pt x="11782" y="16547"/>
                      <a:pt x="11782" y="16547"/>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646"/>
                      <a:pt x="11666" y="16646"/>
                      <a:pt x="11666" y="16646"/>
                    </a:cubicBezTo>
                    <a:cubicBezTo>
                      <a:pt x="11666" y="16745"/>
                      <a:pt x="11666" y="16745"/>
                      <a:pt x="11666" y="16745"/>
                    </a:cubicBezTo>
                    <a:cubicBezTo>
                      <a:pt x="11666" y="16745"/>
                      <a:pt x="11666" y="16745"/>
                      <a:pt x="11666"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745"/>
                      <a:pt x="11551" y="16745"/>
                      <a:pt x="11551" y="16745"/>
                    </a:cubicBezTo>
                    <a:cubicBezTo>
                      <a:pt x="11551" y="16844"/>
                      <a:pt x="11551" y="16844"/>
                      <a:pt x="11551" y="16844"/>
                    </a:cubicBezTo>
                    <a:cubicBezTo>
                      <a:pt x="11551" y="16844"/>
                      <a:pt x="11551" y="16844"/>
                      <a:pt x="11551" y="16844"/>
                    </a:cubicBezTo>
                    <a:cubicBezTo>
                      <a:pt x="11435" y="16844"/>
                      <a:pt x="11435" y="16844"/>
                      <a:pt x="11435" y="16844"/>
                    </a:cubicBezTo>
                    <a:cubicBezTo>
                      <a:pt x="11320" y="16943"/>
                      <a:pt x="11320" y="16943"/>
                      <a:pt x="11320" y="16943"/>
                    </a:cubicBezTo>
                    <a:cubicBezTo>
                      <a:pt x="11320" y="17042"/>
                      <a:pt x="11320" y="17042"/>
                      <a:pt x="11320" y="17042"/>
                    </a:cubicBezTo>
                    <a:cubicBezTo>
                      <a:pt x="11320" y="17042"/>
                      <a:pt x="11320" y="17042"/>
                      <a:pt x="11320" y="17042"/>
                    </a:cubicBezTo>
                    <a:cubicBezTo>
                      <a:pt x="11320" y="17141"/>
                      <a:pt x="11320" y="17141"/>
                      <a:pt x="11320" y="17141"/>
                    </a:cubicBezTo>
                    <a:cubicBezTo>
                      <a:pt x="11204" y="17240"/>
                      <a:pt x="11204" y="17240"/>
                      <a:pt x="11204" y="17240"/>
                    </a:cubicBezTo>
                    <a:cubicBezTo>
                      <a:pt x="11204" y="17240"/>
                      <a:pt x="11204" y="17240"/>
                      <a:pt x="11204" y="17240"/>
                    </a:cubicBezTo>
                    <a:cubicBezTo>
                      <a:pt x="11089" y="17240"/>
                      <a:pt x="11089" y="17240"/>
                      <a:pt x="11089" y="17240"/>
                    </a:cubicBezTo>
                    <a:cubicBezTo>
                      <a:pt x="11089" y="17141"/>
                      <a:pt x="11089" y="17141"/>
                      <a:pt x="11089" y="17141"/>
                    </a:cubicBezTo>
                    <a:cubicBezTo>
                      <a:pt x="11089" y="17141"/>
                      <a:pt x="11089" y="17141"/>
                      <a:pt x="11089" y="17141"/>
                    </a:cubicBezTo>
                    <a:cubicBezTo>
                      <a:pt x="11089" y="17141"/>
                      <a:pt x="11089" y="17141"/>
                      <a:pt x="11089" y="17141"/>
                    </a:cubicBezTo>
                    <a:cubicBezTo>
                      <a:pt x="11089" y="17141"/>
                      <a:pt x="11089" y="17141"/>
                      <a:pt x="11089" y="17141"/>
                    </a:cubicBezTo>
                    <a:cubicBezTo>
                      <a:pt x="11089" y="17240"/>
                      <a:pt x="11089" y="17240"/>
                      <a:pt x="11089" y="17240"/>
                    </a:cubicBezTo>
                    <a:cubicBezTo>
                      <a:pt x="11089" y="17240"/>
                      <a:pt x="11089" y="17240"/>
                      <a:pt x="11089" y="17240"/>
                    </a:cubicBezTo>
                    <a:cubicBezTo>
                      <a:pt x="10973" y="17240"/>
                      <a:pt x="10973" y="17240"/>
                      <a:pt x="10973" y="17240"/>
                    </a:cubicBezTo>
                    <a:cubicBezTo>
                      <a:pt x="10858" y="17339"/>
                      <a:pt x="10858" y="17339"/>
                      <a:pt x="10858" y="17339"/>
                    </a:cubicBezTo>
                    <a:cubicBezTo>
                      <a:pt x="10858" y="17439"/>
                      <a:pt x="10858" y="17439"/>
                      <a:pt x="10858" y="17439"/>
                    </a:cubicBezTo>
                    <a:cubicBezTo>
                      <a:pt x="10858" y="17339"/>
                      <a:pt x="10858" y="17339"/>
                      <a:pt x="10858" y="17339"/>
                    </a:cubicBezTo>
                    <a:cubicBezTo>
                      <a:pt x="10858" y="17339"/>
                      <a:pt x="10858" y="17339"/>
                      <a:pt x="10858" y="17339"/>
                    </a:cubicBezTo>
                    <a:cubicBezTo>
                      <a:pt x="10742" y="17339"/>
                      <a:pt x="10742" y="17339"/>
                      <a:pt x="10742" y="17339"/>
                    </a:cubicBezTo>
                    <a:cubicBezTo>
                      <a:pt x="10742" y="17339"/>
                      <a:pt x="10742" y="17339"/>
                      <a:pt x="10742" y="17339"/>
                    </a:cubicBezTo>
                    <a:cubicBezTo>
                      <a:pt x="10742" y="17339"/>
                      <a:pt x="10742" y="17339"/>
                      <a:pt x="10742" y="17339"/>
                    </a:cubicBezTo>
                    <a:cubicBezTo>
                      <a:pt x="10742" y="17339"/>
                      <a:pt x="10742" y="17339"/>
                      <a:pt x="10742" y="17339"/>
                    </a:cubicBezTo>
                    <a:cubicBezTo>
                      <a:pt x="10627" y="17339"/>
                      <a:pt x="10627" y="17339"/>
                      <a:pt x="10627" y="17339"/>
                    </a:cubicBezTo>
                    <a:cubicBezTo>
                      <a:pt x="10627" y="17240"/>
                      <a:pt x="10627" y="17240"/>
                      <a:pt x="10627" y="17240"/>
                    </a:cubicBezTo>
                    <a:cubicBezTo>
                      <a:pt x="10511" y="17240"/>
                      <a:pt x="10511" y="17240"/>
                      <a:pt x="10511" y="17240"/>
                    </a:cubicBezTo>
                    <a:cubicBezTo>
                      <a:pt x="10511" y="17339"/>
                      <a:pt x="10511" y="17339"/>
                      <a:pt x="10511" y="17339"/>
                    </a:cubicBezTo>
                    <a:cubicBezTo>
                      <a:pt x="10511" y="17339"/>
                      <a:pt x="10511" y="17339"/>
                      <a:pt x="10511" y="17339"/>
                    </a:cubicBezTo>
                    <a:cubicBezTo>
                      <a:pt x="10627" y="17339"/>
                      <a:pt x="10627" y="17339"/>
                      <a:pt x="10627" y="17339"/>
                    </a:cubicBezTo>
                    <a:cubicBezTo>
                      <a:pt x="10627" y="17439"/>
                      <a:pt x="10627" y="17439"/>
                      <a:pt x="10627" y="17439"/>
                    </a:cubicBezTo>
                    <a:cubicBezTo>
                      <a:pt x="10627" y="17439"/>
                      <a:pt x="10627" y="17439"/>
                      <a:pt x="10627" y="17439"/>
                    </a:cubicBezTo>
                    <a:cubicBezTo>
                      <a:pt x="10627" y="17538"/>
                      <a:pt x="10627" y="17538"/>
                      <a:pt x="10627" y="17538"/>
                    </a:cubicBezTo>
                    <a:cubicBezTo>
                      <a:pt x="10511" y="17538"/>
                      <a:pt x="10511" y="17538"/>
                      <a:pt x="10511" y="17538"/>
                    </a:cubicBezTo>
                    <a:cubicBezTo>
                      <a:pt x="10396" y="17538"/>
                      <a:pt x="10396" y="17538"/>
                      <a:pt x="10396" y="17538"/>
                    </a:cubicBezTo>
                    <a:cubicBezTo>
                      <a:pt x="10280" y="17637"/>
                      <a:pt x="10280" y="17637"/>
                      <a:pt x="10280" y="17637"/>
                    </a:cubicBezTo>
                    <a:cubicBezTo>
                      <a:pt x="10280" y="17637"/>
                      <a:pt x="10280" y="17637"/>
                      <a:pt x="10280" y="17637"/>
                    </a:cubicBezTo>
                    <a:cubicBezTo>
                      <a:pt x="10165" y="17637"/>
                      <a:pt x="10165" y="17637"/>
                      <a:pt x="10165" y="17637"/>
                    </a:cubicBezTo>
                    <a:cubicBezTo>
                      <a:pt x="10165" y="17538"/>
                      <a:pt x="10165" y="17538"/>
                      <a:pt x="10165" y="17538"/>
                    </a:cubicBezTo>
                    <a:cubicBezTo>
                      <a:pt x="10280" y="17538"/>
                      <a:pt x="10280" y="17538"/>
                      <a:pt x="10280" y="17538"/>
                    </a:cubicBezTo>
                    <a:cubicBezTo>
                      <a:pt x="10165" y="17538"/>
                      <a:pt x="10165" y="17538"/>
                      <a:pt x="10165" y="17538"/>
                    </a:cubicBezTo>
                    <a:cubicBezTo>
                      <a:pt x="10165" y="17538"/>
                      <a:pt x="10165" y="17538"/>
                      <a:pt x="10165" y="17538"/>
                    </a:cubicBezTo>
                    <a:cubicBezTo>
                      <a:pt x="10165" y="17538"/>
                      <a:pt x="10165" y="17538"/>
                      <a:pt x="10165" y="17538"/>
                    </a:cubicBezTo>
                    <a:cubicBezTo>
                      <a:pt x="10165" y="17538"/>
                      <a:pt x="10165" y="17538"/>
                      <a:pt x="10165" y="17538"/>
                    </a:cubicBezTo>
                    <a:cubicBezTo>
                      <a:pt x="10165" y="17637"/>
                      <a:pt x="10165" y="17637"/>
                      <a:pt x="10165" y="17637"/>
                    </a:cubicBezTo>
                    <a:cubicBezTo>
                      <a:pt x="10049" y="17637"/>
                      <a:pt x="10049" y="17637"/>
                      <a:pt x="10049" y="17637"/>
                    </a:cubicBezTo>
                    <a:cubicBezTo>
                      <a:pt x="10049" y="17637"/>
                      <a:pt x="10049" y="17637"/>
                      <a:pt x="10049" y="17637"/>
                    </a:cubicBezTo>
                    <a:cubicBezTo>
                      <a:pt x="9934" y="17637"/>
                      <a:pt x="9934" y="17637"/>
                      <a:pt x="9934" y="17637"/>
                    </a:cubicBezTo>
                    <a:cubicBezTo>
                      <a:pt x="9934" y="17538"/>
                      <a:pt x="9934" y="17538"/>
                      <a:pt x="9934" y="17538"/>
                    </a:cubicBezTo>
                    <a:cubicBezTo>
                      <a:pt x="9934" y="17538"/>
                      <a:pt x="9934" y="17538"/>
                      <a:pt x="9934" y="17538"/>
                    </a:cubicBezTo>
                    <a:cubicBezTo>
                      <a:pt x="9934" y="17439"/>
                      <a:pt x="9934" y="17439"/>
                      <a:pt x="9934" y="17439"/>
                    </a:cubicBezTo>
                    <a:cubicBezTo>
                      <a:pt x="9934" y="17439"/>
                      <a:pt x="9934" y="17439"/>
                      <a:pt x="9934" y="17439"/>
                    </a:cubicBezTo>
                    <a:cubicBezTo>
                      <a:pt x="9818" y="17439"/>
                      <a:pt x="9818" y="17439"/>
                      <a:pt x="9818" y="17439"/>
                    </a:cubicBezTo>
                    <a:cubicBezTo>
                      <a:pt x="9818" y="17538"/>
                      <a:pt x="9818" y="17538"/>
                      <a:pt x="9818" y="17538"/>
                    </a:cubicBezTo>
                    <a:cubicBezTo>
                      <a:pt x="9818" y="17538"/>
                      <a:pt x="9818" y="17538"/>
                      <a:pt x="9818" y="17538"/>
                    </a:cubicBezTo>
                    <a:cubicBezTo>
                      <a:pt x="9818" y="17637"/>
                      <a:pt x="9818" y="17637"/>
                      <a:pt x="9818" y="17637"/>
                    </a:cubicBezTo>
                    <a:cubicBezTo>
                      <a:pt x="9818" y="17637"/>
                      <a:pt x="9818" y="17637"/>
                      <a:pt x="9818" y="17637"/>
                    </a:cubicBezTo>
                    <a:cubicBezTo>
                      <a:pt x="9818" y="17637"/>
                      <a:pt x="9818" y="17637"/>
                      <a:pt x="9818" y="17637"/>
                    </a:cubicBezTo>
                    <a:cubicBezTo>
                      <a:pt x="9703" y="17538"/>
                      <a:pt x="9703" y="17538"/>
                      <a:pt x="9703" y="17538"/>
                    </a:cubicBezTo>
                    <a:cubicBezTo>
                      <a:pt x="9703" y="17439"/>
                      <a:pt x="9703" y="17439"/>
                      <a:pt x="9703" y="17439"/>
                    </a:cubicBezTo>
                    <a:cubicBezTo>
                      <a:pt x="9703" y="17439"/>
                      <a:pt x="9703" y="17439"/>
                      <a:pt x="9703" y="17439"/>
                    </a:cubicBezTo>
                    <a:cubicBezTo>
                      <a:pt x="9818" y="17339"/>
                      <a:pt x="9818" y="17339"/>
                      <a:pt x="9818" y="17339"/>
                    </a:cubicBezTo>
                    <a:cubicBezTo>
                      <a:pt x="9818" y="17339"/>
                      <a:pt x="9818" y="17339"/>
                      <a:pt x="9818" y="17339"/>
                    </a:cubicBezTo>
                    <a:cubicBezTo>
                      <a:pt x="9818" y="17339"/>
                      <a:pt x="9818" y="17339"/>
                      <a:pt x="9818" y="17339"/>
                    </a:cubicBezTo>
                    <a:cubicBezTo>
                      <a:pt x="9703" y="17240"/>
                      <a:pt x="9703" y="17240"/>
                      <a:pt x="9703"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240"/>
                      <a:pt x="9587" y="17240"/>
                      <a:pt x="9587" y="17240"/>
                    </a:cubicBezTo>
                    <a:cubicBezTo>
                      <a:pt x="9587" y="17339"/>
                      <a:pt x="9587" y="17339"/>
                      <a:pt x="9587" y="17339"/>
                    </a:cubicBezTo>
                    <a:cubicBezTo>
                      <a:pt x="9587" y="17339"/>
                      <a:pt x="9587" y="17339"/>
                      <a:pt x="9587" y="17339"/>
                    </a:cubicBezTo>
                    <a:cubicBezTo>
                      <a:pt x="9587" y="17339"/>
                      <a:pt x="9587" y="17339"/>
                      <a:pt x="9587" y="17339"/>
                    </a:cubicBezTo>
                    <a:cubicBezTo>
                      <a:pt x="9587" y="17439"/>
                      <a:pt x="9587" y="17439"/>
                      <a:pt x="9587" y="17439"/>
                    </a:cubicBezTo>
                    <a:cubicBezTo>
                      <a:pt x="9587" y="17538"/>
                      <a:pt x="9587" y="17538"/>
                      <a:pt x="9587" y="17538"/>
                    </a:cubicBezTo>
                    <a:cubicBezTo>
                      <a:pt x="9472" y="17538"/>
                      <a:pt x="9472" y="17538"/>
                      <a:pt x="9472" y="17538"/>
                    </a:cubicBezTo>
                    <a:cubicBezTo>
                      <a:pt x="9472" y="17538"/>
                      <a:pt x="9472" y="17538"/>
                      <a:pt x="9472" y="17538"/>
                    </a:cubicBezTo>
                    <a:cubicBezTo>
                      <a:pt x="9356" y="17439"/>
                      <a:pt x="9356" y="17439"/>
                      <a:pt x="9356" y="17439"/>
                    </a:cubicBezTo>
                    <a:cubicBezTo>
                      <a:pt x="9356" y="17439"/>
                      <a:pt x="9356" y="17439"/>
                      <a:pt x="9356" y="17439"/>
                    </a:cubicBezTo>
                    <a:cubicBezTo>
                      <a:pt x="9356" y="17538"/>
                      <a:pt x="9356" y="17538"/>
                      <a:pt x="9356" y="17538"/>
                    </a:cubicBezTo>
                    <a:cubicBezTo>
                      <a:pt x="9356" y="17538"/>
                      <a:pt x="9356" y="17538"/>
                      <a:pt x="9356" y="17538"/>
                    </a:cubicBezTo>
                    <a:cubicBezTo>
                      <a:pt x="9356" y="17637"/>
                      <a:pt x="9356" y="17637"/>
                      <a:pt x="9356" y="17637"/>
                    </a:cubicBezTo>
                    <a:cubicBezTo>
                      <a:pt x="9472" y="17736"/>
                      <a:pt x="9472" y="17736"/>
                      <a:pt x="9472" y="17736"/>
                    </a:cubicBezTo>
                    <a:cubicBezTo>
                      <a:pt x="9472" y="17736"/>
                      <a:pt x="9472" y="17736"/>
                      <a:pt x="9472" y="17736"/>
                    </a:cubicBezTo>
                    <a:cubicBezTo>
                      <a:pt x="9356" y="17736"/>
                      <a:pt x="9356" y="17736"/>
                      <a:pt x="9356" y="17736"/>
                    </a:cubicBezTo>
                    <a:cubicBezTo>
                      <a:pt x="9356" y="17736"/>
                      <a:pt x="9356" y="17736"/>
                      <a:pt x="9356" y="17736"/>
                    </a:cubicBezTo>
                    <a:cubicBezTo>
                      <a:pt x="9356" y="17835"/>
                      <a:pt x="9356" y="17835"/>
                      <a:pt x="9356" y="17835"/>
                    </a:cubicBezTo>
                    <a:cubicBezTo>
                      <a:pt x="9241" y="17835"/>
                      <a:pt x="9241" y="17835"/>
                      <a:pt x="9241" y="17835"/>
                    </a:cubicBezTo>
                    <a:cubicBezTo>
                      <a:pt x="9241" y="17736"/>
                      <a:pt x="9241" y="17736"/>
                      <a:pt x="9241" y="17736"/>
                    </a:cubicBezTo>
                    <a:cubicBezTo>
                      <a:pt x="9125" y="17835"/>
                      <a:pt x="9125" y="17835"/>
                      <a:pt x="9125" y="17835"/>
                    </a:cubicBezTo>
                    <a:cubicBezTo>
                      <a:pt x="9125" y="17835"/>
                      <a:pt x="9125" y="17835"/>
                      <a:pt x="9125" y="17835"/>
                    </a:cubicBezTo>
                    <a:cubicBezTo>
                      <a:pt x="9010" y="17835"/>
                      <a:pt x="9010" y="17835"/>
                      <a:pt x="9010" y="17835"/>
                    </a:cubicBezTo>
                    <a:cubicBezTo>
                      <a:pt x="9010" y="17835"/>
                      <a:pt x="9010" y="17835"/>
                      <a:pt x="9010" y="17835"/>
                    </a:cubicBezTo>
                    <a:cubicBezTo>
                      <a:pt x="9010" y="17736"/>
                      <a:pt x="9010" y="17736"/>
                      <a:pt x="9010" y="17736"/>
                    </a:cubicBezTo>
                    <a:cubicBezTo>
                      <a:pt x="8894" y="17736"/>
                      <a:pt x="8894" y="17736"/>
                      <a:pt x="8894" y="17736"/>
                    </a:cubicBezTo>
                    <a:cubicBezTo>
                      <a:pt x="8894" y="17736"/>
                      <a:pt x="8894" y="17736"/>
                      <a:pt x="8894" y="17736"/>
                    </a:cubicBezTo>
                    <a:cubicBezTo>
                      <a:pt x="8894" y="17736"/>
                      <a:pt x="8894" y="17736"/>
                      <a:pt x="8894" y="17736"/>
                    </a:cubicBezTo>
                    <a:cubicBezTo>
                      <a:pt x="8894" y="17835"/>
                      <a:pt x="8894" y="17835"/>
                      <a:pt x="8894" y="17835"/>
                    </a:cubicBezTo>
                    <a:cubicBezTo>
                      <a:pt x="8894" y="17835"/>
                      <a:pt x="8894" y="17835"/>
                      <a:pt x="8894" y="17835"/>
                    </a:cubicBezTo>
                    <a:cubicBezTo>
                      <a:pt x="8779" y="17835"/>
                      <a:pt x="8779" y="17835"/>
                      <a:pt x="8779" y="17835"/>
                    </a:cubicBezTo>
                    <a:cubicBezTo>
                      <a:pt x="8779" y="17736"/>
                      <a:pt x="8779" y="17736"/>
                      <a:pt x="8779" y="17736"/>
                    </a:cubicBezTo>
                    <a:cubicBezTo>
                      <a:pt x="8779" y="17736"/>
                      <a:pt x="8779" y="17736"/>
                      <a:pt x="8779" y="17736"/>
                    </a:cubicBezTo>
                    <a:cubicBezTo>
                      <a:pt x="8663" y="17736"/>
                      <a:pt x="8663" y="17736"/>
                      <a:pt x="8663" y="17736"/>
                    </a:cubicBezTo>
                    <a:cubicBezTo>
                      <a:pt x="8663" y="17736"/>
                      <a:pt x="8663" y="17736"/>
                      <a:pt x="8663" y="17736"/>
                    </a:cubicBezTo>
                    <a:cubicBezTo>
                      <a:pt x="8663" y="17736"/>
                      <a:pt x="8663" y="17736"/>
                      <a:pt x="8663" y="17736"/>
                    </a:cubicBezTo>
                    <a:cubicBezTo>
                      <a:pt x="8548" y="17835"/>
                      <a:pt x="8548" y="17835"/>
                      <a:pt x="8548" y="17835"/>
                    </a:cubicBezTo>
                    <a:cubicBezTo>
                      <a:pt x="8548" y="17835"/>
                      <a:pt x="8548" y="17835"/>
                      <a:pt x="8548" y="17835"/>
                    </a:cubicBezTo>
                    <a:cubicBezTo>
                      <a:pt x="8663" y="17835"/>
                      <a:pt x="8663" y="17835"/>
                      <a:pt x="8663" y="17835"/>
                    </a:cubicBezTo>
                    <a:cubicBezTo>
                      <a:pt x="8663" y="17934"/>
                      <a:pt x="8663" y="17934"/>
                      <a:pt x="8663" y="17934"/>
                    </a:cubicBezTo>
                    <a:cubicBezTo>
                      <a:pt x="8548" y="18033"/>
                      <a:pt x="8548" y="18033"/>
                      <a:pt x="8548" y="18033"/>
                    </a:cubicBezTo>
                    <a:cubicBezTo>
                      <a:pt x="8432" y="18132"/>
                      <a:pt x="8432" y="18132"/>
                      <a:pt x="8432" y="18132"/>
                    </a:cubicBezTo>
                    <a:cubicBezTo>
                      <a:pt x="8432" y="18132"/>
                      <a:pt x="8432" y="18132"/>
                      <a:pt x="8432" y="18132"/>
                    </a:cubicBezTo>
                    <a:cubicBezTo>
                      <a:pt x="8317" y="18132"/>
                      <a:pt x="8317" y="18132"/>
                      <a:pt x="8317" y="18132"/>
                    </a:cubicBezTo>
                    <a:cubicBezTo>
                      <a:pt x="8317" y="18033"/>
                      <a:pt x="8317" y="18033"/>
                      <a:pt x="8317" y="18033"/>
                    </a:cubicBezTo>
                    <a:cubicBezTo>
                      <a:pt x="8317" y="18033"/>
                      <a:pt x="8317" y="18033"/>
                      <a:pt x="8317" y="18033"/>
                    </a:cubicBezTo>
                    <a:cubicBezTo>
                      <a:pt x="8201" y="18033"/>
                      <a:pt x="8201" y="18033"/>
                      <a:pt x="8201" y="18033"/>
                    </a:cubicBezTo>
                    <a:cubicBezTo>
                      <a:pt x="8201" y="18033"/>
                      <a:pt x="8201" y="18033"/>
                      <a:pt x="8201" y="18033"/>
                    </a:cubicBezTo>
                    <a:cubicBezTo>
                      <a:pt x="8201" y="18033"/>
                      <a:pt x="8201" y="18033"/>
                      <a:pt x="8201" y="18033"/>
                    </a:cubicBezTo>
                    <a:cubicBezTo>
                      <a:pt x="8086" y="18033"/>
                      <a:pt x="8086" y="18033"/>
                      <a:pt x="8086" y="18033"/>
                    </a:cubicBezTo>
                    <a:cubicBezTo>
                      <a:pt x="8086" y="18033"/>
                      <a:pt x="8086" y="18033"/>
                      <a:pt x="8086" y="18033"/>
                    </a:cubicBezTo>
                    <a:cubicBezTo>
                      <a:pt x="8086" y="18033"/>
                      <a:pt x="8086" y="18033"/>
                      <a:pt x="8086" y="18033"/>
                    </a:cubicBezTo>
                    <a:cubicBezTo>
                      <a:pt x="8086" y="18033"/>
                      <a:pt x="8086" y="18033"/>
                      <a:pt x="8086" y="18033"/>
                    </a:cubicBezTo>
                    <a:cubicBezTo>
                      <a:pt x="8086" y="18132"/>
                      <a:pt x="8086" y="18132"/>
                      <a:pt x="8086" y="18132"/>
                    </a:cubicBezTo>
                    <a:cubicBezTo>
                      <a:pt x="8086" y="18132"/>
                      <a:pt x="8086" y="18132"/>
                      <a:pt x="8086" y="18132"/>
                    </a:cubicBezTo>
                    <a:cubicBezTo>
                      <a:pt x="8086" y="18231"/>
                      <a:pt x="8086" y="18231"/>
                      <a:pt x="8086" y="18231"/>
                    </a:cubicBezTo>
                    <a:cubicBezTo>
                      <a:pt x="8086" y="18231"/>
                      <a:pt x="8086" y="18231"/>
                      <a:pt x="8086" y="18231"/>
                    </a:cubicBezTo>
                    <a:cubicBezTo>
                      <a:pt x="8201" y="18231"/>
                      <a:pt x="8201" y="18231"/>
                      <a:pt x="8201" y="18231"/>
                    </a:cubicBezTo>
                    <a:cubicBezTo>
                      <a:pt x="8201" y="18330"/>
                      <a:pt x="8201" y="18330"/>
                      <a:pt x="8201" y="18330"/>
                    </a:cubicBezTo>
                    <a:cubicBezTo>
                      <a:pt x="8201" y="18429"/>
                      <a:pt x="8201" y="18429"/>
                      <a:pt x="8201" y="18429"/>
                    </a:cubicBezTo>
                    <a:cubicBezTo>
                      <a:pt x="8201" y="18528"/>
                      <a:pt x="8201" y="18528"/>
                      <a:pt x="8201" y="18528"/>
                    </a:cubicBezTo>
                    <a:cubicBezTo>
                      <a:pt x="8086" y="18528"/>
                      <a:pt x="8086" y="18528"/>
                      <a:pt x="8086" y="18528"/>
                    </a:cubicBezTo>
                    <a:cubicBezTo>
                      <a:pt x="8086" y="18528"/>
                      <a:pt x="8086" y="18528"/>
                      <a:pt x="8086" y="18528"/>
                    </a:cubicBezTo>
                    <a:cubicBezTo>
                      <a:pt x="8086" y="18528"/>
                      <a:pt x="8086" y="18528"/>
                      <a:pt x="8086" y="18528"/>
                    </a:cubicBezTo>
                    <a:cubicBezTo>
                      <a:pt x="7970" y="18528"/>
                      <a:pt x="7970" y="18528"/>
                      <a:pt x="7970" y="18528"/>
                    </a:cubicBezTo>
                    <a:cubicBezTo>
                      <a:pt x="7855" y="18528"/>
                      <a:pt x="7855" y="18528"/>
                      <a:pt x="7855" y="18528"/>
                    </a:cubicBezTo>
                    <a:cubicBezTo>
                      <a:pt x="7739" y="18528"/>
                      <a:pt x="7739" y="18528"/>
                      <a:pt x="7739" y="18528"/>
                    </a:cubicBezTo>
                    <a:cubicBezTo>
                      <a:pt x="7739" y="18528"/>
                      <a:pt x="7739" y="18528"/>
                      <a:pt x="7739" y="18528"/>
                    </a:cubicBezTo>
                    <a:cubicBezTo>
                      <a:pt x="7739" y="18628"/>
                      <a:pt x="7739" y="18628"/>
                      <a:pt x="7739" y="18628"/>
                    </a:cubicBezTo>
                    <a:cubicBezTo>
                      <a:pt x="7855" y="18628"/>
                      <a:pt x="7855" y="18628"/>
                      <a:pt x="7855" y="18628"/>
                    </a:cubicBezTo>
                    <a:cubicBezTo>
                      <a:pt x="7970" y="18628"/>
                      <a:pt x="7970" y="18628"/>
                      <a:pt x="7970" y="18628"/>
                    </a:cubicBezTo>
                    <a:cubicBezTo>
                      <a:pt x="7970" y="18727"/>
                      <a:pt x="7970" y="18727"/>
                      <a:pt x="7970" y="18727"/>
                    </a:cubicBezTo>
                    <a:cubicBezTo>
                      <a:pt x="8086" y="18727"/>
                      <a:pt x="8086" y="18727"/>
                      <a:pt x="8086" y="18727"/>
                    </a:cubicBezTo>
                    <a:cubicBezTo>
                      <a:pt x="8086" y="18727"/>
                      <a:pt x="8086" y="18727"/>
                      <a:pt x="8086" y="18727"/>
                    </a:cubicBezTo>
                    <a:cubicBezTo>
                      <a:pt x="8086" y="18727"/>
                      <a:pt x="8086" y="18727"/>
                      <a:pt x="8086" y="18727"/>
                    </a:cubicBezTo>
                    <a:cubicBezTo>
                      <a:pt x="8086" y="18727"/>
                      <a:pt x="8086" y="18727"/>
                      <a:pt x="8086" y="18727"/>
                    </a:cubicBezTo>
                    <a:cubicBezTo>
                      <a:pt x="8086" y="18826"/>
                      <a:pt x="8086" y="18826"/>
                      <a:pt x="8086" y="18826"/>
                    </a:cubicBezTo>
                    <a:cubicBezTo>
                      <a:pt x="8086" y="18826"/>
                      <a:pt x="8086" y="18826"/>
                      <a:pt x="8086" y="18826"/>
                    </a:cubicBezTo>
                    <a:cubicBezTo>
                      <a:pt x="7970" y="18826"/>
                      <a:pt x="7970" y="18826"/>
                      <a:pt x="7970" y="18826"/>
                    </a:cubicBezTo>
                    <a:cubicBezTo>
                      <a:pt x="7970" y="18826"/>
                      <a:pt x="7970" y="18826"/>
                      <a:pt x="7970" y="18826"/>
                    </a:cubicBezTo>
                    <a:cubicBezTo>
                      <a:pt x="8086" y="18826"/>
                      <a:pt x="8086" y="18826"/>
                      <a:pt x="8086" y="18826"/>
                    </a:cubicBezTo>
                    <a:cubicBezTo>
                      <a:pt x="8086" y="18925"/>
                      <a:pt x="8086" y="18925"/>
                      <a:pt x="8086" y="18925"/>
                    </a:cubicBezTo>
                    <a:cubicBezTo>
                      <a:pt x="8086" y="18925"/>
                      <a:pt x="8086" y="18925"/>
                      <a:pt x="8086" y="18925"/>
                    </a:cubicBezTo>
                    <a:cubicBezTo>
                      <a:pt x="8086" y="19024"/>
                      <a:pt x="8086" y="19024"/>
                      <a:pt x="8086" y="19024"/>
                    </a:cubicBezTo>
                    <a:cubicBezTo>
                      <a:pt x="8086" y="19024"/>
                      <a:pt x="8086" y="19024"/>
                      <a:pt x="8086" y="19024"/>
                    </a:cubicBezTo>
                    <a:cubicBezTo>
                      <a:pt x="7970" y="19024"/>
                      <a:pt x="7970" y="19024"/>
                      <a:pt x="7970" y="19024"/>
                    </a:cubicBezTo>
                    <a:cubicBezTo>
                      <a:pt x="7970" y="19024"/>
                      <a:pt x="7970" y="19024"/>
                      <a:pt x="7970" y="19024"/>
                    </a:cubicBezTo>
                    <a:cubicBezTo>
                      <a:pt x="7855" y="18925"/>
                      <a:pt x="7855" y="18925"/>
                      <a:pt x="7855" y="18925"/>
                    </a:cubicBezTo>
                    <a:cubicBezTo>
                      <a:pt x="7855" y="18925"/>
                      <a:pt x="7855" y="18925"/>
                      <a:pt x="7855" y="18925"/>
                    </a:cubicBezTo>
                    <a:cubicBezTo>
                      <a:pt x="7739" y="18925"/>
                      <a:pt x="7739" y="18925"/>
                      <a:pt x="7739" y="18925"/>
                    </a:cubicBezTo>
                    <a:cubicBezTo>
                      <a:pt x="7739" y="18925"/>
                      <a:pt x="7739" y="18925"/>
                      <a:pt x="7739" y="18925"/>
                    </a:cubicBezTo>
                    <a:cubicBezTo>
                      <a:pt x="7624" y="18826"/>
                      <a:pt x="7624" y="18826"/>
                      <a:pt x="7624" y="18826"/>
                    </a:cubicBezTo>
                    <a:cubicBezTo>
                      <a:pt x="7624" y="18925"/>
                      <a:pt x="7624" y="18925"/>
                      <a:pt x="7624" y="18925"/>
                    </a:cubicBezTo>
                    <a:cubicBezTo>
                      <a:pt x="7624" y="18925"/>
                      <a:pt x="7624" y="18925"/>
                      <a:pt x="7624" y="18925"/>
                    </a:cubicBezTo>
                    <a:cubicBezTo>
                      <a:pt x="7739" y="18925"/>
                      <a:pt x="7739" y="18925"/>
                      <a:pt x="7739" y="18925"/>
                    </a:cubicBezTo>
                    <a:cubicBezTo>
                      <a:pt x="7739" y="18925"/>
                      <a:pt x="7739" y="18925"/>
                      <a:pt x="7739" y="18925"/>
                    </a:cubicBezTo>
                    <a:cubicBezTo>
                      <a:pt x="7855" y="19024"/>
                      <a:pt x="7855" y="19024"/>
                      <a:pt x="7855" y="19024"/>
                    </a:cubicBezTo>
                    <a:cubicBezTo>
                      <a:pt x="7970" y="19024"/>
                      <a:pt x="7970" y="19024"/>
                      <a:pt x="7970" y="19024"/>
                    </a:cubicBezTo>
                    <a:cubicBezTo>
                      <a:pt x="7970" y="19024"/>
                      <a:pt x="7970" y="19024"/>
                      <a:pt x="7970" y="19024"/>
                    </a:cubicBezTo>
                    <a:cubicBezTo>
                      <a:pt x="7970" y="19123"/>
                      <a:pt x="7970" y="19123"/>
                      <a:pt x="7970" y="19123"/>
                    </a:cubicBezTo>
                    <a:cubicBezTo>
                      <a:pt x="7970" y="19123"/>
                      <a:pt x="7970" y="19123"/>
                      <a:pt x="7970" y="19123"/>
                    </a:cubicBezTo>
                    <a:cubicBezTo>
                      <a:pt x="7855" y="19123"/>
                      <a:pt x="7855" y="19123"/>
                      <a:pt x="7855" y="19123"/>
                    </a:cubicBezTo>
                    <a:cubicBezTo>
                      <a:pt x="7855" y="19123"/>
                      <a:pt x="7855" y="19123"/>
                      <a:pt x="7855" y="19123"/>
                    </a:cubicBezTo>
                    <a:cubicBezTo>
                      <a:pt x="7855" y="19222"/>
                      <a:pt x="7855" y="19222"/>
                      <a:pt x="7855" y="19222"/>
                    </a:cubicBezTo>
                    <a:cubicBezTo>
                      <a:pt x="7739" y="19123"/>
                      <a:pt x="7739" y="19123"/>
                      <a:pt x="7739" y="19123"/>
                    </a:cubicBezTo>
                    <a:cubicBezTo>
                      <a:pt x="7624" y="19123"/>
                      <a:pt x="7624" y="19123"/>
                      <a:pt x="7624" y="19123"/>
                    </a:cubicBezTo>
                    <a:cubicBezTo>
                      <a:pt x="7624" y="19024"/>
                      <a:pt x="7624" y="19024"/>
                      <a:pt x="7624" y="19024"/>
                    </a:cubicBezTo>
                    <a:cubicBezTo>
                      <a:pt x="7508" y="19024"/>
                      <a:pt x="7508" y="19024"/>
                      <a:pt x="7508" y="19024"/>
                    </a:cubicBezTo>
                    <a:cubicBezTo>
                      <a:pt x="7508" y="19123"/>
                      <a:pt x="7508" y="19123"/>
                      <a:pt x="7508" y="19123"/>
                    </a:cubicBezTo>
                    <a:cubicBezTo>
                      <a:pt x="7508" y="19123"/>
                      <a:pt x="7508" y="19123"/>
                      <a:pt x="7508" y="19123"/>
                    </a:cubicBezTo>
                    <a:cubicBezTo>
                      <a:pt x="7508" y="19222"/>
                      <a:pt x="7508" y="19222"/>
                      <a:pt x="7508" y="19222"/>
                    </a:cubicBezTo>
                    <a:cubicBezTo>
                      <a:pt x="7508" y="19222"/>
                      <a:pt x="7508" y="19222"/>
                      <a:pt x="7508" y="19222"/>
                    </a:cubicBezTo>
                    <a:cubicBezTo>
                      <a:pt x="7624" y="19222"/>
                      <a:pt x="7624" y="19222"/>
                      <a:pt x="7624" y="19222"/>
                    </a:cubicBezTo>
                    <a:cubicBezTo>
                      <a:pt x="7624" y="19321"/>
                      <a:pt x="7624" y="19321"/>
                      <a:pt x="7624" y="19321"/>
                    </a:cubicBezTo>
                    <a:cubicBezTo>
                      <a:pt x="7624" y="19321"/>
                      <a:pt x="7624" y="19321"/>
                      <a:pt x="7624" y="19321"/>
                    </a:cubicBezTo>
                    <a:cubicBezTo>
                      <a:pt x="7624" y="19321"/>
                      <a:pt x="7624" y="19321"/>
                      <a:pt x="7624" y="19321"/>
                    </a:cubicBezTo>
                    <a:cubicBezTo>
                      <a:pt x="7624" y="19321"/>
                      <a:pt x="7624" y="19321"/>
                      <a:pt x="7624" y="19321"/>
                    </a:cubicBezTo>
                    <a:cubicBezTo>
                      <a:pt x="7508" y="19321"/>
                      <a:pt x="7508" y="19321"/>
                      <a:pt x="7508" y="19321"/>
                    </a:cubicBezTo>
                    <a:cubicBezTo>
                      <a:pt x="7393" y="19222"/>
                      <a:pt x="7393" y="19222"/>
                      <a:pt x="7393" y="19222"/>
                    </a:cubicBezTo>
                    <a:cubicBezTo>
                      <a:pt x="7393" y="19222"/>
                      <a:pt x="7393" y="19222"/>
                      <a:pt x="7393" y="19222"/>
                    </a:cubicBezTo>
                    <a:cubicBezTo>
                      <a:pt x="7393" y="19222"/>
                      <a:pt x="7393" y="19222"/>
                      <a:pt x="7393" y="19222"/>
                    </a:cubicBezTo>
                    <a:cubicBezTo>
                      <a:pt x="7393" y="19321"/>
                      <a:pt x="7393" y="19321"/>
                      <a:pt x="7393" y="19321"/>
                    </a:cubicBezTo>
                    <a:cubicBezTo>
                      <a:pt x="7508" y="19321"/>
                      <a:pt x="7508" y="19321"/>
                      <a:pt x="7508" y="19321"/>
                    </a:cubicBezTo>
                    <a:cubicBezTo>
                      <a:pt x="7508" y="19321"/>
                      <a:pt x="7508" y="19321"/>
                      <a:pt x="7508" y="19321"/>
                    </a:cubicBezTo>
                    <a:cubicBezTo>
                      <a:pt x="7624" y="19420"/>
                      <a:pt x="7624" y="19420"/>
                      <a:pt x="7624" y="19420"/>
                    </a:cubicBezTo>
                    <a:cubicBezTo>
                      <a:pt x="7624" y="19420"/>
                      <a:pt x="7624" y="19420"/>
                      <a:pt x="7624" y="19420"/>
                    </a:cubicBezTo>
                    <a:cubicBezTo>
                      <a:pt x="7508" y="19420"/>
                      <a:pt x="7508" y="19420"/>
                      <a:pt x="7508" y="19420"/>
                    </a:cubicBezTo>
                    <a:cubicBezTo>
                      <a:pt x="7393" y="19420"/>
                      <a:pt x="7393" y="19420"/>
                      <a:pt x="7393" y="19420"/>
                    </a:cubicBezTo>
                    <a:cubicBezTo>
                      <a:pt x="7393" y="19420"/>
                      <a:pt x="7393" y="19420"/>
                      <a:pt x="7393" y="19420"/>
                    </a:cubicBezTo>
                    <a:cubicBezTo>
                      <a:pt x="7393" y="19321"/>
                      <a:pt x="7393" y="19321"/>
                      <a:pt x="7393" y="19321"/>
                    </a:cubicBezTo>
                    <a:cubicBezTo>
                      <a:pt x="7277" y="19321"/>
                      <a:pt x="7277" y="19321"/>
                      <a:pt x="7277" y="19321"/>
                    </a:cubicBezTo>
                    <a:cubicBezTo>
                      <a:pt x="7277" y="19321"/>
                      <a:pt x="7277" y="19321"/>
                      <a:pt x="7277" y="19321"/>
                    </a:cubicBezTo>
                    <a:cubicBezTo>
                      <a:pt x="7277" y="19321"/>
                      <a:pt x="7277" y="19321"/>
                      <a:pt x="7277" y="19321"/>
                    </a:cubicBezTo>
                    <a:cubicBezTo>
                      <a:pt x="7277" y="19321"/>
                      <a:pt x="7277" y="19321"/>
                      <a:pt x="7277" y="19321"/>
                    </a:cubicBezTo>
                    <a:cubicBezTo>
                      <a:pt x="7277" y="19420"/>
                      <a:pt x="7277" y="19420"/>
                      <a:pt x="7277" y="19420"/>
                    </a:cubicBezTo>
                    <a:cubicBezTo>
                      <a:pt x="7277" y="19420"/>
                      <a:pt x="7277" y="19420"/>
                      <a:pt x="7277" y="19420"/>
                    </a:cubicBezTo>
                    <a:cubicBezTo>
                      <a:pt x="7277" y="19519"/>
                      <a:pt x="7277" y="19519"/>
                      <a:pt x="7277" y="19519"/>
                    </a:cubicBezTo>
                    <a:cubicBezTo>
                      <a:pt x="7277" y="19519"/>
                      <a:pt x="7277" y="19519"/>
                      <a:pt x="7277" y="19519"/>
                    </a:cubicBezTo>
                    <a:cubicBezTo>
                      <a:pt x="7508" y="19519"/>
                      <a:pt x="7508" y="19519"/>
                      <a:pt x="7508" y="19519"/>
                    </a:cubicBezTo>
                    <a:cubicBezTo>
                      <a:pt x="7508" y="19519"/>
                      <a:pt x="7508" y="19519"/>
                      <a:pt x="7508" y="19519"/>
                    </a:cubicBezTo>
                    <a:cubicBezTo>
                      <a:pt x="7508" y="19519"/>
                      <a:pt x="7508" y="19519"/>
                      <a:pt x="7508" y="19519"/>
                    </a:cubicBezTo>
                    <a:cubicBezTo>
                      <a:pt x="7508" y="19618"/>
                      <a:pt x="7508" y="19618"/>
                      <a:pt x="7508" y="19618"/>
                    </a:cubicBezTo>
                    <a:cubicBezTo>
                      <a:pt x="7508" y="19618"/>
                      <a:pt x="7508" y="19618"/>
                      <a:pt x="7508" y="19618"/>
                    </a:cubicBezTo>
                    <a:cubicBezTo>
                      <a:pt x="7508" y="19618"/>
                      <a:pt x="7508" y="19618"/>
                      <a:pt x="7508" y="19618"/>
                    </a:cubicBezTo>
                    <a:cubicBezTo>
                      <a:pt x="7393" y="19618"/>
                      <a:pt x="7393" y="19618"/>
                      <a:pt x="7393" y="19618"/>
                    </a:cubicBezTo>
                    <a:cubicBezTo>
                      <a:pt x="7393" y="19618"/>
                      <a:pt x="7393" y="19618"/>
                      <a:pt x="7393" y="19618"/>
                    </a:cubicBezTo>
                    <a:cubicBezTo>
                      <a:pt x="7277" y="19618"/>
                      <a:pt x="7277" y="19618"/>
                      <a:pt x="7277" y="19618"/>
                    </a:cubicBezTo>
                    <a:cubicBezTo>
                      <a:pt x="7161" y="19618"/>
                      <a:pt x="7161" y="19618"/>
                      <a:pt x="7161" y="19618"/>
                    </a:cubicBezTo>
                    <a:cubicBezTo>
                      <a:pt x="7161" y="19519"/>
                      <a:pt x="7161" y="19519"/>
                      <a:pt x="7161" y="19519"/>
                    </a:cubicBezTo>
                    <a:cubicBezTo>
                      <a:pt x="7161" y="19519"/>
                      <a:pt x="7161" y="19519"/>
                      <a:pt x="7161" y="19519"/>
                    </a:cubicBezTo>
                    <a:cubicBezTo>
                      <a:pt x="7161" y="19519"/>
                      <a:pt x="7161" y="19519"/>
                      <a:pt x="7161" y="19519"/>
                    </a:cubicBezTo>
                    <a:cubicBezTo>
                      <a:pt x="7161" y="19519"/>
                      <a:pt x="7161" y="19519"/>
                      <a:pt x="7161" y="19519"/>
                    </a:cubicBezTo>
                    <a:cubicBezTo>
                      <a:pt x="7161" y="19618"/>
                      <a:pt x="7161" y="19618"/>
                      <a:pt x="7161" y="19618"/>
                    </a:cubicBezTo>
                    <a:cubicBezTo>
                      <a:pt x="7046" y="19618"/>
                      <a:pt x="7046" y="19618"/>
                      <a:pt x="7046" y="19618"/>
                    </a:cubicBezTo>
                    <a:cubicBezTo>
                      <a:pt x="7046" y="19618"/>
                      <a:pt x="7046" y="19618"/>
                      <a:pt x="7046" y="19618"/>
                    </a:cubicBezTo>
                    <a:cubicBezTo>
                      <a:pt x="6930" y="19618"/>
                      <a:pt x="6930" y="19618"/>
                      <a:pt x="6930" y="19618"/>
                    </a:cubicBezTo>
                    <a:cubicBezTo>
                      <a:pt x="6930" y="19618"/>
                      <a:pt x="6930" y="19618"/>
                      <a:pt x="6930" y="19618"/>
                    </a:cubicBezTo>
                    <a:cubicBezTo>
                      <a:pt x="6930" y="19618"/>
                      <a:pt x="6930" y="19618"/>
                      <a:pt x="6930" y="19618"/>
                    </a:cubicBezTo>
                    <a:cubicBezTo>
                      <a:pt x="6815" y="19618"/>
                      <a:pt x="6815" y="19618"/>
                      <a:pt x="6815" y="19618"/>
                    </a:cubicBezTo>
                    <a:cubicBezTo>
                      <a:pt x="6815" y="19618"/>
                      <a:pt x="6815" y="19618"/>
                      <a:pt x="6815" y="19618"/>
                    </a:cubicBezTo>
                    <a:cubicBezTo>
                      <a:pt x="6815" y="19717"/>
                      <a:pt x="6815" y="19717"/>
                      <a:pt x="6815" y="19717"/>
                    </a:cubicBezTo>
                    <a:cubicBezTo>
                      <a:pt x="7046" y="19717"/>
                      <a:pt x="7046" y="19717"/>
                      <a:pt x="7046" y="19717"/>
                    </a:cubicBezTo>
                    <a:cubicBezTo>
                      <a:pt x="7161" y="19717"/>
                      <a:pt x="7161" y="19717"/>
                      <a:pt x="7161" y="19717"/>
                    </a:cubicBezTo>
                    <a:cubicBezTo>
                      <a:pt x="7161" y="19817"/>
                      <a:pt x="7161" y="19817"/>
                      <a:pt x="7161" y="19817"/>
                    </a:cubicBezTo>
                    <a:cubicBezTo>
                      <a:pt x="7161" y="19916"/>
                      <a:pt x="7161" y="19916"/>
                      <a:pt x="7161" y="19916"/>
                    </a:cubicBezTo>
                    <a:cubicBezTo>
                      <a:pt x="7161" y="19916"/>
                      <a:pt x="7161" y="19916"/>
                      <a:pt x="7161" y="19916"/>
                    </a:cubicBezTo>
                    <a:cubicBezTo>
                      <a:pt x="7161" y="19916"/>
                      <a:pt x="7161" y="19916"/>
                      <a:pt x="7161" y="19916"/>
                    </a:cubicBezTo>
                    <a:cubicBezTo>
                      <a:pt x="7046" y="19916"/>
                      <a:pt x="7046" y="19916"/>
                      <a:pt x="7046" y="19916"/>
                    </a:cubicBezTo>
                    <a:cubicBezTo>
                      <a:pt x="6930" y="19817"/>
                      <a:pt x="6930" y="19817"/>
                      <a:pt x="6930" y="19817"/>
                    </a:cubicBezTo>
                    <a:cubicBezTo>
                      <a:pt x="6930" y="19817"/>
                      <a:pt x="6930" y="19817"/>
                      <a:pt x="6930" y="19817"/>
                    </a:cubicBezTo>
                    <a:cubicBezTo>
                      <a:pt x="6815" y="19817"/>
                      <a:pt x="6815" y="19817"/>
                      <a:pt x="6815" y="19817"/>
                    </a:cubicBezTo>
                    <a:cubicBezTo>
                      <a:pt x="6815" y="19817"/>
                      <a:pt x="6815" y="19817"/>
                      <a:pt x="6815" y="19817"/>
                    </a:cubicBezTo>
                    <a:cubicBezTo>
                      <a:pt x="6930" y="19817"/>
                      <a:pt x="6930" y="19817"/>
                      <a:pt x="6930" y="19817"/>
                    </a:cubicBezTo>
                    <a:cubicBezTo>
                      <a:pt x="6930" y="19817"/>
                      <a:pt x="6930" y="19817"/>
                      <a:pt x="6930" y="19817"/>
                    </a:cubicBezTo>
                    <a:cubicBezTo>
                      <a:pt x="7046" y="19916"/>
                      <a:pt x="7046" y="19916"/>
                      <a:pt x="7046" y="19916"/>
                    </a:cubicBezTo>
                    <a:cubicBezTo>
                      <a:pt x="7161" y="20015"/>
                      <a:pt x="7161" y="20015"/>
                      <a:pt x="7161" y="20015"/>
                    </a:cubicBezTo>
                    <a:cubicBezTo>
                      <a:pt x="7161" y="20015"/>
                      <a:pt x="7161" y="20015"/>
                      <a:pt x="7161" y="20015"/>
                    </a:cubicBezTo>
                    <a:cubicBezTo>
                      <a:pt x="7046" y="20114"/>
                      <a:pt x="7046" y="20114"/>
                      <a:pt x="7046" y="20114"/>
                    </a:cubicBezTo>
                    <a:cubicBezTo>
                      <a:pt x="7161" y="20114"/>
                      <a:pt x="7161" y="20114"/>
                      <a:pt x="7161" y="20114"/>
                    </a:cubicBezTo>
                    <a:cubicBezTo>
                      <a:pt x="7161" y="20114"/>
                      <a:pt x="7161" y="20114"/>
                      <a:pt x="7161" y="20114"/>
                    </a:cubicBezTo>
                    <a:cubicBezTo>
                      <a:pt x="7046" y="20213"/>
                      <a:pt x="7046" y="20213"/>
                      <a:pt x="7046" y="20213"/>
                    </a:cubicBezTo>
                    <a:cubicBezTo>
                      <a:pt x="7046" y="20213"/>
                      <a:pt x="7046" y="20213"/>
                      <a:pt x="7046" y="20213"/>
                    </a:cubicBezTo>
                    <a:cubicBezTo>
                      <a:pt x="7046" y="20312"/>
                      <a:pt x="7046" y="20312"/>
                      <a:pt x="7046" y="20312"/>
                    </a:cubicBezTo>
                    <a:cubicBezTo>
                      <a:pt x="6930" y="20312"/>
                      <a:pt x="6930" y="20312"/>
                      <a:pt x="6930" y="20312"/>
                    </a:cubicBezTo>
                    <a:cubicBezTo>
                      <a:pt x="6930" y="20312"/>
                      <a:pt x="6930" y="20312"/>
                      <a:pt x="6930" y="20312"/>
                    </a:cubicBezTo>
                    <a:cubicBezTo>
                      <a:pt x="6815" y="20213"/>
                      <a:pt x="6815" y="20213"/>
                      <a:pt x="6815" y="20213"/>
                    </a:cubicBezTo>
                    <a:cubicBezTo>
                      <a:pt x="6815" y="20213"/>
                      <a:pt x="6815" y="20213"/>
                      <a:pt x="6815" y="20213"/>
                    </a:cubicBezTo>
                    <a:cubicBezTo>
                      <a:pt x="6699" y="20213"/>
                      <a:pt x="6699" y="20213"/>
                      <a:pt x="6699" y="20213"/>
                    </a:cubicBezTo>
                    <a:cubicBezTo>
                      <a:pt x="6815" y="20213"/>
                      <a:pt x="6815" y="20213"/>
                      <a:pt x="6815" y="20213"/>
                    </a:cubicBezTo>
                    <a:cubicBezTo>
                      <a:pt x="6815" y="20312"/>
                      <a:pt x="6815" y="20312"/>
                      <a:pt x="6815" y="20312"/>
                    </a:cubicBezTo>
                    <a:cubicBezTo>
                      <a:pt x="6930" y="20312"/>
                      <a:pt x="6930" y="20312"/>
                      <a:pt x="6930" y="20312"/>
                    </a:cubicBezTo>
                    <a:cubicBezTo>
                      <a:pt x="6930" y="20312"/>
                      <a:pt x="6930" y="20312"/>
                      <a:pt x="6930" y="20312"/>
                    </a:cubicBezTo>
                    <a:cubicBezTo>
                      <a:pt x="6930" y="20411"/>
                      <a:pt x="6930" y="20411"/>
                      <a:pt x="6930" y="20411"/>
                    </a:cubicBezTo>
                    <a:cubicBezTo>
                      <a:pt x="6815" y="20411"/>
                      <a:pt x="6815" y="20411"/>
                      <a:pt x="6815" y="20411"/>
                    </a:cubicBezTo>
                    <a:cubicBezTo>
                      <a:pt x="6815" y="20312"/>
                      <a:pt x="6815" y="20312"/>
                      <a:pt x="6815" y="20312"/>
                    </a:cubicBezTo>
                    <a:cubicBezTo>
                      <a:pt x="6815" y="20312"/>
                      <a:pt x="6815" y="20312"/>
                      <a:pt x="6815" y="20312"/>
                    </a:cubicBezTo>
                    <a:cubicBezTo>
                      <a:pt x="6699" y="20411"/>
                      <a:pt x="6699" y="20411"/>
                      <a:pt x="6699" y="20411"/>
                    </a:cubicBezTo>
                    <a:cubicBezTo>
                      <a:pt x="6815" y="20411"/>
                      <a:pt x="6815" y="20411"/>
                      <a:pt x="6815" y="20411"/>
                    </a:cubicBezTo>
                    <a:cubicBezTo>
                      <a:pt x="6815" y="20411"/>
                      <a:pt x="6815" y="20411"/>
                      <a:pt x="6815" y="20411"/>
                    </a:cubicBezTo>
                    <a:cubicBezTo>
                      <a:pt x="6815" y="20510"/>
                      <a:pt x="6815" y="20510"/>
                      <a:pt x="6815" y="20510"/>
                    </a:cubicBezTo>
                    <a:cubicBezTo>
                      <a:pt x="6815" y="20510"/>
                      <a:pt x="6815" y="20510"/>
                      <a:pt x="6815" y="20510"/>
                    </a:cubicBezTo>
                    <a:cubicBezTo>
                      <a:pt x="6699" y="20510"/>
                      <a:pt x="6699" y="20510"/>
                      <a:pt x="6699" y="20510"/>
                    </a:cubicBezTo>
                    <a:cubicBezTo>
                      <a:pt x="6699" y="20510"/>
                      <a:pt x="6699" y="20510"/>
                      <a:pt x="6699" y="20510"/>
                    </a:cubicBezTo>
                    <a:cubicBezTo>
                      <a:pt x="6699" y="20510"/>
                      <a:pt x="6699" y="20510"/>
                      <a:pt x="6699" y="20510"/>
                    </a:cubicBezTo>
                    <a:cubicBezTo>
                      <a:pt x="6584" y="20510"/>
                      <a:pt x="6584" y="20510"/>
                      <a:pt x="6584" y="20510"/>
                    </a:cubicBezTo>
                    <a:cubicBezTo>
                      <a:pt x="6584" y="20510"/>
                      <a:pt x="6584" y="20510"/>
                      <a:pt x="6584" y="20510"/>
                    </a:cubicBezTo>
                    <a:cubicBezTo>
                      <a:pt x="6699" y="20510"/>
                      <a:pt x="6699" y="20510"/>
                      <a:pt x="6699" y="20510"/>
                    </a:cubicBezTo>
                    <a:cubicBezTo>
                      <a:pt x="6699" y="20609"/>
                      <a:pt x="6699" y="20609"/>
                      <a:pt x="6699" y="20609"/>
                    </a:cubicBezTo>
                    <a:cubicBezTo>
                      <a:pt x="6699" y="20609"/>
                      <a:pt x="6699" y="20609"/>
                      <a:pt x="6699" y="20609"/>
                    </a:cubicBezTo>
                    <a:cubicBezTo>
                      <a:pt x="6699" y="20609"/>
                      <a:pt x="6699" y="20609"/>
                      <a:pt x="6699" y="20609"/>
                    </a:cubicBezTo>
                    <a:cubicBezTo>
                      <a:pt x="6584" y="20609"/>
                      <a:pt x="6584" y="20609"/>
                      <a:pt x="6584" y="20609"/>
                    </a:cubicBezTo>
                    <a:cubicBezTo>
                      <a:pt x="6468" y="20609"/>
                      <a:pt x="6468" y="20609"/>
                      <a:pt x="6468" y="20609"/>
                    </a:cubicBezTo>
                    <a:cubicBezTo>
                      <a:pt x="6468" y="20609"/>
                      <a:pt x="6468" y="20609"/>
                      <a:pt x="6468" y="20609"/>
                    </a:cubicBezTo>
                    <a:cubicBezTo>
                      <a:pt x="6468" y="20609"/>
                      <a:pt x="6468" y="20609"/>
                      <a:pt x="6468" y="20609"/>
                    </a:cubicBezTo>
                    <a:cubicBezTo>
                      <a:pt x="6584" y="20708"/>
                      <a:pt x="6584" y="20708"/>
                      <a:pt x="6584" y="20708"/>
                    </a:cubicBezTo>
                    <a:cubicBezTo>
                      <a:pt x="6699" y="20708"/>
                      <a:pt x="6699" y="20708"/>
                      <a:pt x="6699" y="20708"/>
                    </a:cubicBezTo>
                    <a:cubicBezTo>
                      <a:pt x="6815" y="20708"/>
                      <a:pt x="6815" y="20708"/>
                      <a:pt x="6815" y="20708"/>
                    </a:cubicBezTo>
                    <a:cubicBezTo>
                      <a:pt x="6815" y="20708"/>
                      <a:pt x="6815" y="20708"/>
                      <a:pt x="6815" y="20708"/>
                    </a:cubicBezTo>
                    <a:cubicBezTo>
                      <a:pt x="6815" y="20807"/>
                      <a:pt x="6815" y="20807"/>
                      <a:pt x="6815" y="20807"/>
                    </a:cubicBezTo>
                    <a:cubicBezTo>
                      <a:pt x="6699" y="20807"/>
                      <a:pt x="6699" y="20807"/>
                      <a:pt x="6699" y="20807"/>
                    </a:cubicBezTo>
                    <a:cubicBezTo>
                      <a:pt x="6584" y="20807"/>
                      <a:pt x="6584" y="20807"/>
                      <a:pt x="6584" y="20807"/>
                    </a:cubicBezTo>
                    <a:cubicBezTo>
                      <a:pt x="6468" y="20807"/>
                      <a:pt x="6468" y="20807"/>
                      <a:pt x="6468" y="20807"/>
                    </a:cubicBezTo>
                    <a:cubicBezTo>
                      <a:pt x="6468" y="20807"/>
                      <a:pt x="6468" y="20807"/>
                      <a:pt x="6468" y="20807"/>
                    </a:cubicBezTo>
                    <a:cubicBezTo>
                      <a:pt x="6353" y="20807"/>
                      <a:pt x="6353" y="20807"/>
                      <a:pt x="6353" y="20807"/>
                    </a:cubicBezTo>
                    <a:cubicBezTo>
                      <a:pt x="6468" y="20807"/>
                      <a:pt x="6468" y="20807"/>
                      <a:pt x="6468" y="20807"/>
                    </a:cubicBezTo>
                    <a:cubicBezTo>
                      <a:pt x="6584" y="20807"/>
                      <a:pt x="6584" y="20807"/>
                      <a:pt x="6584" y="20807"/>
                    </a:cubicBezTo>
                    <a:cubicBezTo>
                      <a:pt x="6584" y="20906"/>
                      <a:pt x="6584" y="20906"/>
                      <a:pt x="6584" y="20906"/>
                    </a:cubicBezTo>
                    <a:cubicBezTo>
                      <a:pt x="6584" y="20906"/>
                      <a:pt x="6584" y="20906"/>
                      <a:pt x="6584" y="20906"/>
                    </a:cubicBezTo>
                    <a:cubicBezTo>
                      <a:pt x="6468" y="20906"/>
                      <a:pt x="6468" y="20906"/>
                      <a:pt x="6468" y="20906"/>
                    </a:cubicBezTo>
                    <a:cubicBezTo>
                      <a:pt x="6468" y="20906"/>
                      <a:pt x="6468" y="20906"/>
                      <a:pt x="6468" y="20906"/>
                    </a:cubicBezTo>
                    <a:cubicBezTo>
                      <a:pt x="6584" y="20906"/>
                      <a:pt x="6584" y="20906"/>
                      <a:pt x="6584" y="20906"/>
                    </a:cubicBezTo>
                    <a:cubicBezTo>
                      <a:pt x="6699" y="20906"/>
                      <a:pt x="6699" y="20906"/>
                      <a:pt x="6699" y="20906"/>
                    </a:cubicBezTo>
                    <a:cubicBezTo>
                      <a:pt x="6699" y="21006"/>
                      <a:pt x="6699" y="21006"/>
                      <a:pt x="6699" y="21006"/>
                    </a:cubicBezTo>
                    <a:cubicBezTo>
                      <a:pt x="6584" y="21006"/>
                      <a:pt x="6584" y="21006"/>
                      <a:pt x="6584" y="21006"/>
                    </a:cubicBezTo>
                    <a:cubicBezTo>
                      <a:pt x="6468" y="21006"/>
                      <a:pt x="6468" y="21006"/>
                      <a:pt x="6468" y="21006"/>
                    </a:cubicBezTo>
                    <a:cubicBezTo>
                      <a:pt x="6468" y="21006"/>
                      <a:pt x="6468" y="21006"/>
                      <a:pt x="6468" y="21006"/>
                    </a:cubicBezTo>
                    <a:cubicBezTo>
                      <a:pt x="6468" y="21006"/>
                      <a:pt x="6468" y="21006"/>
                      <a:pt x="6468" y="21006"/>
                    </a:cubicBezTo>
                    <a:cubicBezTo>
                      <a:pt x="6468" y="21006"/>
                      <a:pt x="6468" y="21006"/>
                      <a:pt x="6468" y="21006"/>
                    </a:cubicBezTo>
                    <a:cubicBezTo>
                      <a:pt x="6584" y="21006"/>
                      <a:pt x="6584" y="21006"/>
                      <a:pt x="6584" y="21006"/>
                    </a:cubicBezTo>
                    <a:cubicBezTo>
                      <a:pt x="6699" y="21006"/>
                      <a:pt x="6699" y="21006"/>
                      <a:pt x="6699" y="21006"/>
                    </a:cubicBezTo>
                    <a:cubicBezTo>
                      <a:pt x="6699" y="21105"/>
                      <a:pt x="6699" y="21105"/>
                      <a:pt x="6699" y="21105"/>
                    </a:cubicBezTo>
                    <a:cubicBezTo>
                      <a:pt x="6584" y="21105"/>
                      <a:pt x="6584" y="21105"/>
                      <a:pt x="6584" y="21105"/>
                    </a:cubicBezTo>
                    <a:cubicBezTo>
                      <a:pt x="6468" y="21105"/>
                      <a:pt x="6468" y="21105"/>
                      <a:pt x="6468" y="21105"/>
                    </a:cubicBezTo>
                    <a:cubicBezTo>
                      <a:pt x="6468" y="21105"/>
                      <a:pt x="6468" y="21105"/>
                      <a:pt x="6468" y="21105"/>
                    </a:cubicBezTo>
                    <a:cubicBezTo>
                      <a:pt x="6353" y="21105"/>
                      <a:pt x="6353" y="21105"/>
                      <a:pt x="6353" y="21105"/>
                    </a:cubicBezTo>
                    <a:cubicBezTo>
                      <a:pt x="6353" y="21006"/>
                      <a:pt x="6353" y="21006"/>
                      <a:pt x="6353" y="21006"/>
                    </a:cubicBezTo>
                    <a:cubicBezTo>
                      <a:pt x="6237" y="21006"/>
                      <a:pt x="6237" y="21006"/>
                      <a:pt x="6237" y="21006"/>
                    </a:cubicBezTo>
                    <a:cubicBezTo>
                      <a:pt x="6237" y="21006"/>
                      <a:pt x="6237" y="21006"/>
                      <a:pt x="6237" y="21006"/>
                    </a:cubicBezTo>
                    <a:cubicBezTo>
                      <a:pt x="6237" y="21006"/>
                      <a:pt x="6237" y="21006"/>
                      <a:pt x="6237" y="21006"/>
                    </a:cubicBezTo>
                    <a:cubicBezTo>
                      <a:pt x="6122" y="21006"/>
                      <a:pt x="6122" y="21006"/>
                      <a:pt x="6122" y="21006"/>
                    </a:cubicBezTo>
                    <a:cubicBezTo>
                      <a:pt x="6122" y="21006"/>
                      <a:pt x="6122" y="21006"/>
                      <a:pt x="6122" y="21006"/>
                    </a:cubicBezTo>
                    <a:cubicBezTo>
                      <a:pt x="6122" y="21105"/>
                      <a:pt x="6122" y="21105"/>
                      <a:pt x="6122" y="21105"/>
                    </a:cubicBezTo>
                    <a:cubicBezTo>
                      <a:pt x="6353" y="21105"/>
                      <a:pt x="6353" y="21105"/>
                      <a:pt x="6353" y="21105"/>
                    </a:cubicBezTo>
                    <a:cubicBezTo>
                      <a:pt x="6353" y="21204"/>
                      <a:pt x="6353" y="21204"/>
                      <a:pt x="6353" y="21204"/>
                    </a:cubicBezTo>
                    <a:cubicBezTo>
                      <a:pt x="6353" y="21204"/>
                      <a:pt x="6353" y="21204"/>
                      <a:pt x="6353" y="21204"/>
                    </a:cubicBezTo>
                    <a:cubicBezTo>
                      <a:pt x="6353" y="21204"/>
                      <a:pt x="6353" y="21204"/>
                      <a:pt x="6353" y="21204"/>
                    </a:cubicBezTo>
                    <a:cubicBezTo>
                      <a:pt x="6353" y="21204"/>
                      <a:pt x="6353" y="21204"/>
                      <a:pt x="6353" y="21204"/>
                    </a:cubicBezTo>
                    <a:cubicBezTo>
                      <a:pt x="6353" y="21204"/>
                      <a:pt x="6353" y="21204"/>
                      <a:pt x="6353" y="21204"/>
                    </a:cubicBezTo>
                    <a:cubicBezTo>
                      <a:pt x="6468" y="21204"/>
                      <a:pt x="6468" y="21204"/>
                      <a:pt x="6468" y="21204"/>
                    </a:cubicBezTo>
                    <a:cubicBezTo>
                      <a:pt x="6468" y="21303"/>
                      <a:pt x="6468" y="21303"/>
                      <a:pt x="6468" y="21303"/>
                    </a:cubicBezTo>
                    <a:cubicBezTo>
                      <a:pt x="6584" y="21303"/>
                      <a:pt x="6584" y="21303"/>
                      <a:pt x="6584" y="21303"/>
                    </a:cubicBezTo>
                    <a:cubicBezTo>
                      <a:pt x="6584" y="21303"/>
                      <a:pt x="6584" y="21303"/>
                      <a:pt x="6584" y="21303"/>
                    </a:cubicBezTo>
                    <a:cubicBezTo>
                      <a:pt x="6468" y="21303"/>
                      <a:pt x="6468" y="21303"/>
                      <a:pt x="6468" y="21303"/>
                    </a:cubicBezTo>
                    <a:cubicBezTo>
                      <a:pt x="6468" y="21303"/>
                      <a:pt x="6468" y="21303"/>
                      <a:pt x="6468" y="21303"/>
                    </a:cubicBezTo>
                    <a:cubicBezTo>
                      <a:pt x="6468" y="21402"/>
                      <a:pt x="6468" y="21402"/>
                      <a:pt x="6468" y="21402"/>
                    </a:cubicBezTo>
                    <a:cubicBezTo>
                      <a:pt x="6353" y="21402"/>
                      <a:pt x="6353" y="21402"/>
                      <a:pt x="6353" y="21402"/>
                    </a:cubicBezTo>
                    <a:close/>
                    <a:moveTo>
                      <a:pt x="6237" y="21402"/>
                    </a:moveTo>
                    <a:cubicBezTo>
                      <a:pt x="6122" y="21303"/>
                      <a:pt x="6122" y="21303"/>
                      <a:pt x="6122" y="21303"/>
                    </a:cubicBezTo>
                    <a:cubicBezTo>
                      <a:pt x="6006" y="21303"/>
                      <a:pt x="6006" y="21303"/>
                      <a:pt x="6006" y="21303"/>
                    </a:cubicBezTo>
                    <a:cubicBezTo>
                      <a:pt x="6006" y="21303"/>
                      <a:pt x="6006" y="21303"/>
                      <a:pt x="6006" y="21303"/>
                    </a:cubicBezTo>
                    <a:cubicBezTo>
                      <a:pt x="6122" y="21402"/>
                      <a:pt x="6122" y="21402"/>
                      <a:pt x="6122" y="21402"/>
                    </a:cubicBezTo>
                    <a:cubicBezTo>
                      <a:pt x="6237" y="21402"/>
                      <a:pt x="6237" y="21402"/>
                      <a:pt x="6237" y="21402"/>
                    </a:cubicBezTo>
                    <a:cubicBezTo>
                      <a:pt x="6237" y="21402"/>
                      <a:pt x="6237" y="21402"/>
                      <a:pt x="6237" y="21402"/>
                    </a:cubicBezTo>
                    <a:close/>
                    <a:moveTo>
                      <a:pt x="14323" y="14466"/>
                    </a:moveTo>
                    <a:cubicBezTo>
                      <a:pt x="14323" y="14466"/>
                      <a:pt x="14323" y="14466"/>
                      <a:pt x="14323" y="14466"/>
                    </a:cubicBezTo>
                    <a:cubicBezTo>
                      <a:pt x="14439" y="14466"/>
                      <a:pt x="14439" y="14466"/>
                      <a:pt x="14439" y="14466"/>
                    </a:cubicBezTo>
                    <a:cubicBezTo>
                      <a:pt x="14670" y="14466"/>
                      <a:pt x="14670" y="14466"/>
                      <a:pt x="14670" y="14466"/>
                    </a:cubicBezTo>
                    <a:cubicBezTo>
                      <a:pt x="14901" y="14466"/>
                      <a:pt x="14901" y="14466"/>
                      <a:pt x="14901" y="14466"/>
                    </a:cubicBezTo>
                    <a:cubicBezTo>
                      <a:pt x="14901" y="14367"/>
                      <a:pt x="14901" y="14367"/>
                      <a:pt x="14901" y="14367"/>
                    </a:cubicBezTo>
                    <a:cubicBezTo>
                      <a:pt x="15016" y="14367"/>
                      <a:pt x="15016" y="14367"/>
                      <a:pt x="15016" y="14367"/>
                    </a:cubicBezTo>
                    <a:cubicBezTo>
                      <a:pt x="15132" y="14466"/>
                      <a:pt x="15132" y="14466"/>
                      <a:pt x="15132" y="14466"/>
                    </a:cubicBezTo>
                    <a:cubicBezTo>
                      <a:pt x="15247" y="14367"/>
                      <a:pt x="15247" y="14367"/>
                      <a:pt x="15247" y="14367"/>
                    </a:cubicBezTo>
                    <a:cubicBezTo>
                      <a:pt x="15363" y="14466"/>
                      <a:pt x="15363" y="14466"/>
                      <a:pt x="15363" y="14466"/>
                    </a:cubicBezTo>
                    <a:cubicBezTo>
                      <a:pt x="15478" y="14367"/>
                      <a:pt x="15478" y="14367"/>
                      <a:pt x="15478" y="14367"/>
                    </a:cubicBezTo>
                    <a:cubicBezTo>
                      <a:pt x="15478" y="14169"/>
                      <a:pt x="15478" y="14169"/>
                      <a:pt x="15478" y="14169"/>
                    </a:cubicBezTo>
                    <a:cubicBezTo>
                      <a:pt x="15363" y="14070"/>
                      <a:pt x="15363" y="14070"/>
                      <a:pt x="15363" y="14070"/>
                    </a:cubicBezTo>
                    <a:cubicBezTo>
                      <a:pt x="15363" y="13971"/>
                      <a:pt x="15363" y="13971"/>
                      <a:pt x="15363" y="13971"/>
                    </a:cubicBezTo>
                    <a:cubicBezTo>
                      <a:pt x="15247" y="13971"/>
                      <a:pt x="15247" y="13971"/>
                      <a:pt x="15247" y="13971"/>
                    </a:cubicBezTo>
                    <a:cubicBezTo>
                      <a:pt x="15016" y="14070"/>
                      <a:pt x="15016" y="14070"/>
                      <a:pt x="15016" y="14070"/>
                    </a:cubicBezTo>
                    <a:cubicBezTo>
                      <a:pt x="14670" y="14169"/>
                      <a:pt x="14670" y="14169"/>
                      <a:pt x="14670" y="14169"/>
                    </a:cubicBezTo>
                    <a:cubicBezTo>
                      <a:pt x="14670" y="14169"/>
                      <a:pt x="14670" y="14169"/>
                      <a:pt x="14670" y="14169"/>
                    </a:cubicBezTo>
                    <a:cubicBezTo>
                      <a:pt x="14554" y="14268"/>
                      <a:pt x="14554" y="14268"/>
                      <a:pt x="14554" y="14268"/>
                    </a:cubicBezTo>
                    <a:cubicBezTo>
                      <a:pt x="14439" y="14367"/>
                      <a:pt x="14439" y="14367"/>
                      <a:pt x="14439" y="14367"/>
                    </a:cubicBezTo>
                    <a:cubicBezTo>
                      <a:pt x="14323" y="14367"/>
                      <a:pt x="14323" y="14367"/>
                      <a:pt x="14323" y="14367"/>
                    </a:cubicBezTo>
                    <a:cubicBezTo>
                      <a:pt x="14323" y="14367"/>
                      <a:pt x="14323" y="14367"/>
                      <a:pt x="14323" y="14367"/>
                    </a:cubicBezTo>
                    <a:cubicBezTo>
                      <a:pt x="14323" y="14466"/>
                      <a:pt x="14323" y="14466"/>
                      <a:pt x="14323" y="14466"/>
                    </a:cubicBezTo>
                    <a:close/>
                    <a:moveTo>
                      <a:pt x="6584" y="20906"/>
                    </a:moveTo>
                    <a:cubicBezTo>
                      <a:pt x="6699" y="20906"/>
                      <a:pt x="6699" y="20906"/>
                      <a:pt x="6699" y="20906"/>
                    </a:cubicBezTo>
                    <a:cubicBezTo>
                      <a:pt x="6699" y="20906"/>
                      <a:pt x="6699" y="20906"/>
                      <a:pt x="6699" y="20906"/>
                    </a:cubicBezTo>
                    <a:cubicBezTo>
                      <a:pt x="6699" y="20807"/>
                      <a:pt x="6699" y="20807"/>
                      <a:pt x="6699" y="20807"/>
                    </a:cubicBezTo>
                    <a:cubicBezTo>
                      <a:pt x="6699" y="20807"/>
                      <a:pt x="6699" y="20807"/>
                      <a:pt x="6699" y="20807"/>
                    </a:cubicBezTo>
                    <a:cubicBezTo>
                      <a:pt x="6584" y="20906"/>
                      <a:pt x="6584" y="20906"/>
                      <a:pt x="6584" y="20906"/>
                    </a:cubicBezTo>
                    <a:close/>
                    <a:moveTo>
                      <a:pt x="7161" y="20114"/>
                    </a:moveTo>
                    <a:cubicBezTo>
                      <a:pt x="7161" y="20114"/>
                      <a:pt x="7161" y="20114"/>
                      <a:pt x="7161" y="20114"/>
                    </a:cubicBezTo>
                    <a:cubicBezTo>
                      <a:pt x="7161" y="20015"/>
                      <a:pt x="7161" y="20015"/>
                      <a:pt x="7161" y="20015"/>
                    </a:cubicBezTo>
                    <a:cubicBezTo>
                      <a:pt x="7161" y="20114"/>
                      <a:pt x="7161" y="20114"/>
                      <a:pt x="7161" y="20114"/>
                    </a:cubicBezTo>
                    <a:close/>
                    <a:moveTo>
                      <a:pt x="7161" y="20015"/>
                    </a:moveTo>
                    <a:cubicBezTo>
                      <a:pt x="7161" y="20015"/>
                      <a:pt x="7161" y="20015"/>
                      <a:pt x="7161" y="20015"/>
                    </a:cubicBezTo>
                    <a:cubicBezTo>
                      <a:pt x="7277" y="20015"/>
                      <a:pt x="7277" y="20015"/>
                      <a:pt x="7277" y="20015"/>
                    </a:cubicBezTo>
                    <a:cubicBezTo>
                      <a:pt x="7277" y="19916"/>
                      <a:pt x="7277" y="19916"/>
                      <a:pt x="7277" y="19916"/>
                    </a:cubicBezTo>
                    <a:cubicBezTo>
                      <a:pt x="7161" y="20015"/>
                      <a:pt x="7161" y="20015"/>
                      <a:pt x="7161" y="20015"/>
                    </a:cubicBezTo>
                    <a:close/>
                    <a:moveTo>
                      <a:pt x="7277" y="19817"/>
                    </a:moveTo>
                    <a:cubicBezTo>
                      <a:pt x="7277" y="19817"/>
                      <a:pt x="7277" y="19817"/>
                      <a:pt x="7277" y="19817"/>
                    </a:cubicBezTo>
                    <a:cubicBezTo>
                      <a:pt x="7277" y="19817"/>
                      <a:pt x="7277" y="19817"/>
                      <a:pt x="7277" y="19817"/>
                    </a:cubicBezTo>
                    <a:cubicBezTo>
                      <a:pt x="7277" y="19817"/>
                      <a:pt x="7277" y="19817"/>
                      <a:pt x="7277" y="19817"/>
                    </a:cubicBezTo>
                    <a:cubicBezTo>
                      <a:pt x="7277" y="19817"/>
                      <a:pt x="7277" y="19817"/>
                      <a:pt x="7277" y="19817"/>
                    </a:cubicBezTo>
                    <a:cubicBezTo>
                      <a:pt x="7277" y="19817"/>
                      <a:pt x="7277" y="19817"/>
                      <a:pt x="7277" y="19817"/>
                    </a:cubicBezTo>
                    <a:close/>
                    <a:moveTo>
                      <a:pt x="7161" y="19618"/>
                    </a:moveTo>
                    <a:cubicBezTo>
                      <a:pt x="7161" y="19717"/>
                      <a:pt x="7161" y="19717"/>
                      <a:pt x="7161" y="19717"/>
                    </a:cubicBezTo>
                    <a:cubicBezTo>
                      <a:pt x="7277" y="19717"/>
                      <a:pt x="7277" y="19717"/>
                      <a:pt x="7277" y="19717"/>
                    </a:cubicBezTo>
                    <a:cubicBezTo>
                      <a:pt x="7277" y="19717"/>
                      <a:pt x="7277" y="19717"/>
                      <a:pt x="7277" y="19717"/>
                    </a:cubicBezTo>
                    <a:cubicBezTo>
                      <a:pt x="7393" y="19717"/>
                      <a:pt x="7393" y="19717"/>
                      <a:pt x="7393" y="19717"/>
                    </a:cubicBezTo>
                    <a:cubicBezTo>
                      <a:pt x="7393" y="19717"/>
                      <a:pt x="7393" y="19717"/>
                      <a:pt x="7393" y="19717"/>
                    </a:cubicBezTo>
                    <a:cubicBezTo>
                      <a:pt x="7393" y="19717"/>
                      <a:pt x="7393" y="19717"/>
                      <a:pt x="7393" y="19717"/>
                    </a:cubicBezTo>
                    <a:cubicBezTo>
                      <a:pt x="7277" y="19717"/>
                      <a:pt x="7277" y="19717"/>
                      <a:pt x="7277" y="19717"/>
                    </a:cubicBezTo>
                    <a:cubicBezTo>
                      <a:pt x="7161" y="19618"/>
                      <a:pt x="7161" y="19618"/>
                      <a:pt x="7161" y="19618"/>
                    </a:cubicBezTo>
                    <a:cubicBezTo>
                      <a:pt x="7161" y="19618"/>
                      <a:pt x="7161" y="19618"/>
                      <a:pt x="7161" y="19618"/>
                    </a:cubicBezTo>
                    <a:close/>
                    <a:moveTo>
                      <a:pt x="7624" y="19618"/>
                    </a:moveTo>
                    <a:cubicBezTo>
                      <a:pt x="7624" y="19618"/>
                      <a:pt x="7624" y="19618"/>
                      <a:pt x="7624" y="19618"/>
                    </a:cubicBezTo>
                    <a:cubicBezTo>
                      <a:pt x="7624" y="19519"/>
                      <a:pt x="7624" y="19519"/>
                      <a:pt x="7624" y="19519"/>
                    </a:cubicBezTo>
                    <a:cubicBezTo>
                      <a:pt x="7624" y="19519"/>
                      <a:pt x="7624" y="19519"/>
                      <a:pt x="7624" y="19519"/>
                    </a:cubicBezTo>
                    <a:cubicBezTo>
                      <a:pt x="7624" y="19618"/>
                      <a:pt x="7624" y="19618"/>
                      <a:pt x="7624" y="19618"/>
                    </a:cubicBezTo>
                    <a:close/>
                    <a:moveTo>
                      <a:pt x="7508" y="19123"/>
                    </a:moveTo>
                    <a:cubicBezTo>
                      <a:pt x="7508" y="19123"/>
                      <a:pt x="7508" y="19123"/>
                      <a:pt x="7508" y="19123"/>
                    </a:cubicBezTo>
                    <a:cubicBezTo>
                      <a:pt x="7624" y="19222"/>
                      <a:pt x="7624" y="19222"/>
                      <a:pt x="7624" y="19222"/>
                    </a:cubicBezTo>
                    <a:cubicBezTo>
                      <a:pt x="7739" y="19222"/>
                      <a:pt x="7739" y="19222"/>
                      <a:pt x="7739" y="19222"/>
                    </a:cubicBezTo>
                    <a:cubicBezTo>
                      <a:pt x="7739" y="19321"/>
                      <a:pt x="7739" y="19321"/>
                      <a:pt x="7739" y="19321"/>
                    </a:cubicBezTo>
                    <a:cubicBezTo>
                      <a:pt x="7739" y="19222"/>
                      <a:pt x="7739" y="19222"/>
                      <a:pt x="7739" y="19222"/>
                    </a:cubicBezTo>
                    <a:cubicBezTo>
                      <a:pt x="7739" y="19222"/>
                      <a:pt x="7739" y="19222"/>
                      <a:pt x="7739" y="19222"/>
                    </a:cubicBezTo>
                    <a:cubicBezTo>
                      <a:pt x="7624" y="19222"/>
                      <a:pt x="7624" y="19222"/>
                      <a:pt x="7624" y="19222"/>
                    </a:cubicBezTo>
                    <a:cubicBezTo>
                      <a:pt x="7624" y="19123"/>
                      <a:pt x="7624" y="19123"/>
                      <a:pt x="7624" y="19123"/>
                    </a:cubicBezTo>
                    <a:cubicBezTo>
                      <a:pt x="7508" y="19123"/>
                      <a:pt x="7508" y="19123"/>
                      <a:pt x="7508" y="19123"/>
                    </a:cubicBezTo>
                    <a:close/>
                    <a:moveTo>
                      <a:pt x="8201" y="18231"/>
                    </a:moveTo>
                    <a:cubicBezTo>
                      <a:pt x="8201" y="18330"/>
                      <a:pt x="8201" y="18330"/>
                      <a:pt x="8201" y="18330"/>
                    </a:cubicBezTo>
                    <a:cubicBezTo>
                      <a:pt x="8317" y="18330"/>
                      <a:pt x="8317" y="18330"/>
                      <a:pt x="8317" y="18330"/>
                    </a:cubicBezTo>
                    <a:cubicBezTo>
                      <a:pt x="8201" y="18429"/>
                      <a:pt x="8201" y="18429"/>
                      <a:pt x="8201" y="18429"/>
                    </a:cubicBezTo>
                    <a:cubicBezTo>
                      <a:pt x="8317" y="18528"/>
                      <a:pt x="8317" y="18528"/>
                      <a:pt x="8317" y="18528"/>
                    </a:cubicBezTo>
                    <a:cubicBezTo>
                      <a:pt x="8317" y="18528"/>
                      <a:pt x="8317" y="18528"/>
                      <a:pt x="8317" y="18528"/>
                    </a:cubicBezTo>
                    <a:cubicBezTo>
                      <a:pt x="8317" y="18429"/>
                      <a:pt x="8317" y="18429"/>
                      <a:pt x="8317" y="18429"/>
                    </a:cubicBezTo>
                    <a:cubicBezTo>
                      <a:pt x="8317" y="18330"/>
                      <a:pt x="8317" y="18330"/>
                      <a:pt x="8317" y="18330"/>
                    </a:cubicBezTo>
                    <a:cubicBezTo>
                      <a:pt x="8317" y="18330"/>
                      <a:pt x="8317" y="18330"/>
                      <a:pt x="8317" y="18330"/>
                    </a:cubicBezTo>
                    <a:cubicBezTo>
                      <a:pt x="8201" y="18231"/>
                      <a:pt x="8201" y="18231"/>
                      <a:pt x="8201" y="18231"/>
                    </a:cubicBezTo>
                    <a:cubicBezTo>
                      <a:pt x="8201" y="18231"/>
                      <a:pt x="8201" y="18231"/>
                      <a:pt x="8201" y="18231"/>
                    </a:cubicBezTo>
                    <a:cubicBezTo>
                      <a:pt x="8201" y="18231"/>
                      <a:pt x="8201" y="18231"/>
                      <a:pt x="8201" y="18231"/>
                    </a:cubicBezTo>
                    <a:close/>
                    <a:moveTo>
                      <a:pt x="8663" y="17934"/>
                    </a:moveTo>
                    <a:cubicBezTo>
                      <a:pt x="8663" y="18033"/>
                      <a:pt x="8663" y="18033"/>
                      <a:pt x="8663" y="18033"/>
                    </a:cubicBezTo>
                    <a:cubicBezTo>
                      <a:pt x="8779" y="18033"/>
                      <a:pt x="8779" y="18033"/>
                      <a:pt x="8779" y="18033"/>
                    </a:cubicBezTo>
                    <a:cubicBezTo>
                      <a:pt x="8779" y="18033"/>
                      <a:pt x="8779" y="18033"/>
                      <a:pt x="8779" y="18033"/>
                    </a:cubicBezTo>
                    <a:cubicBezTo>
                      <a:pt x="8779" y="17934"/>
                      <a:pt x="8779" y="17934"/>
                      <a:pt x="8779" y="17934"/>
                    </a:cubicBezTo>
                    <a:cubicBezTo>
                      <a:pt x="8663" y="17934"/>
                      <a:pt x="8663" y="17934"/>
                      <a:pt x="8663" y="17934"/>
                    </a:cubicBezTo>
                    <a:close/>
                    <a:moveTo>
                      <a:pt x="8779" y="17934"/>
                    </a:moveTo>
                    <a:cubicBezTo>
                      <a:pt x="8894" y="17934"/>
                      <a:pt x="8894" y="17934"/>
                      <a:pt x="8894" y="17934"/>
                    </a:cubicBezTo>
                    <a:cubicBezTo>
                      <a:pt x="8894" y="17934"/>
                      <a:pt x="8894" y="17934"/>
                      <a:pt x="8894" y="17934"/>
                    </a:cubicBezTo>
                    <a:cubicBezTo>
                      <a:pt x="8779" y="17835"/>
                      <a:pt x="8779" y="17835"/>
                      <a:pt x="8779" y="17835"/>
                    </a:cubicBezTo>
                    <a:cubicBezTo>
                      <a:pt x="8779" y="17934"/>
                      <a:pt x="8779" y="17934"/>
                      <a:pt x="8779" y="17934"/>
                    </a:cubicBezTo>
                    <a:close/>
                    <a:moveTo>
                      <a:pt x="9587" y="17835"/>
                    </a:moveTo>
                    <a:cubicBezTo>
                      <a:pt x="9703" y="17835"/>
                      <a:pt x="9703" y="17835"/>
                      <a:pt x="9703" y="17835"/>
                    </a:cubicBezTo>
                    <a:cubicBezTo>
                      <a:pt x="9818" y="17835"/>
                      <a:pt x="9818" y="17835"/>
                      <a:pt x="9818" y="17835"/>
                    </a:cubicBezTo>
                    <a:cubicBezTo>
                      <a:pt x="9818" y="17736"/>
                      <a:pt x="9818" y="17736"/>
                      <a:pt x="9818" y="17736"/>
                    </a:cubicBezTo>
                    <a:cubicBezTo>
                      <a:pt x="9703" y="17637"/>
                      <a:pt x="9703" y="17637"/>
                      <a:pt x="9703" y="17637"/>
                    </a:cubicBezTo>
                    <a:cubicBezTo>
                      <a:pt x="9703" y="17637"/>
                      <a:pt x="9703" y="17637"/>
                      <a:pt x="9703" y="17637"/>
                    </a:cubicBezTo>
                    <a:cubicBezTo>
                      <a:pt x="9703" y="17637"/>
                      <a:pt x="9703" y="17637"/>
                      <a:pt x="9703" y="17637"/>
                    </a:cubicBezTo>
                    <a:cubicBezTo>
                      <a:pt x="9587" y="17637"/>
                      <a:pt x="9587" y="17637"/>
                      <a:pt x="9587" y="17637"/>
                    </a:cubicBezTo>
                    <a:cubicBezTo>
                      <a:pt x="9587" y="17637"/>
                      <a:pt x="9587" y="17637"/>
                      <a:pt x="9587" y="17637"/>
                    </a:cubicBezTo>
                    <a:cubicBezTo>
                      <a:pt x="9587" y="17736"/>
                      <a:pt x="9587" y="17736"/>
                      <a:pt x="9587" y="17736"/>
                    </a:cubicBezTo>
                    <a:cubicBezTo>
                      <a:pt x="9472" y="17736"/>
                      <a:pt x="9472" y="17736"/>
                      <a:pt x="9472" y="17736"/>
                    </a:cubicBezTo>
                    <a:cubicBezTo>
                      <a:pt x="9587" y="17835"/>
                      <a:pt x="9587" y="17835"/>
                      <a:pt x="9587" y="17835"/>
                    </a:cubicBezTo>
                    <a:cubicBezTo>
                      <a:pt x="9587" y="17835"/>
                      <a:pt x="9587" y="17835"/>
                      <a:pt x="9587" y="17835"/>
                    </a:cubicBezTo>
                    <a:cubicBezTo>
                      <a:pt x="9587" y="17835"/>
                      <a:pt x="9587" y="17835"/>
                      <a:pt x="9587" y="17835"/>
                    </a:cubicBezTo>
                    <a:close/>
                    <a:moveTo>
                      <a:pt x="9934" y="17835"/>
                    </a:moveTo>
                    <a:cubicBezTo>
                      <a:pt x="9934" y="17736"/>
                      <a:pt x="9934" y="17736"/>
                      <a:pt x="9934" y="17736"/>
                    </a:cubicBezTo>
                    <a:cubicBezTo>
                      <a:pt x="9934" y="17736"/>
                      <a:pt x="9934" y="17736"/>
                      <a:pt x="9934" y="17736"/>
                    </a:cubicBezTo>
                    <a:cubicBezTo>
                      <a:pt x="9934" y="17736"/>
                      <a:pt x="9934" y="17736"/>
                      <a:pt x="9934" y="17736"/>
                    </a:cubicBezTo>
                    <a:cubicBezTo>
                      <a:pt x="9934" y="17736"/>
                      <a:pt x="9934" y="17736"/>
                      <a:pt x="9934" y="17736"/>
                    </a:cubicBezTo>
                    <a:cubicBezTo>
                      <a:pt x="9934" y="17835"/>
                      <a:pt x="9934" y="17835"/>
                      <a:pt x="9934" y="17835"/>
                    </a:cubicBezTo>
                    <a:cubicBezTo>
                      <a:pt x="9934" y="17835"/>
                      <a:pt x="9934" y="17835"/>
                      <a:pt x="9934" y="17835"/>
                    </a:cubicBezTo>
                    <a:close/>
                    <a:moveTo>
                      <a:pt x="16056" y="15160"/>
                    </a:moveTo>
                    <a:cubicBezTo>
                      <a:pt x="16056" y="15160"/>
                      <a:pt x="16056" y="15160"/>
                      <a:pt x="16056" y="15160"/>
                    </a:cubicBezTo>
                    <a:cubicBezTo>
                      <a:pt x="16056" y="15160"/>
                      <a:pt x="16056" y="15160"/>
                      <a:pt x="16056" y="15160"/>
                    </a:cubicBezTo>
                    <a:cubicBezTo>
                      <a:pt x="16056" y="15160"/>
                      <a:pt x="16056" y="15160"/>
                      <a:pt x="16056" y="15160"/>
                    </a:cubicBezTo>
                    <a:cubicBezTo>
                      <a:pt x="16056" y="15160"/>
                      <a:pt x="16056" y="15160"/>
                      <a:pt x="16056" y="15160"/>
                    </a:cubicBezTo>
                    <a:cubicBezTo>
                      <a:pt x="16056" y="15160"/>
                      <a:pt x="16056" y="15160"/>
                      <a:pt x="16056" y="15160"/>
                    </a:cubicBezTo>
                    <a:close/>
                    <a:moveTo>
                      <a:pt x="14901" y="14466"/>
                    </a:moveTo>
                    <a:cubicBezTo>
                      <a:pt x="15016" y="14466"/>
                      <a:pt x="15016" y="14466"/>
                      <a:pt x="15016" y="14466"/>
                    </a:cubicBezTo>
                    <a:cubicBezTo>
                      <a:pt x="15016" y="14466"/>
                      <a:pt x="15016" y="14466"/>
                      <a:pt x="15016" y="14466"/>
                    </a:cubicBezTo>
                    <a:cubicBezTo>
                      <a:pt x="15016" y="14466"/>
                      <a:pt x="15016" y="14466"/>
                      <a:pt x="15016" y="14466"/>
                    </a:cubicBezTo>
                    <a:cubicBezTo>
                      <a:pt x="15016" y="14466"/>
                      <a:pt x="15016" y="14466"/>
                      <a:pt x="15016" y="14466"/>
                    </a:cubicBezTo>
                    <a:cubicBezTo>
                      <a:pt x="15016" y="14466"/>
                      <a:pt x="14901" y="14466"/>
                      <a:pt x="14901" y="14466"/>
                    </a:cubicBezTo>
                    <a:close/>
                    <a:moveTo>
                      <a:pt x="14439" y="14169"/>
                    </a:moveTo>
                    <a:cubicBezTo>
                      <a:pt x="14554" y="14169"/>
                      <a:pt x="14554" y="14169"/>
                      <a:pt x="14554" y="14169"/>
                    </a:cubicBezTo>
                    <a:cubicBezTo>
                      <a:pt x="14554" y="14169"/>
                      <a:pt x="14554" y="14169"/>
                      <a:pt x="14554" y="14169"/>
                    </a:cubicBezTo>
                    <a:cubicBezTo>
                      <a:pt x="14554" y="14169"/>
                      <a:pt x="14554" y="14169"/>
                      <a:pt x="14554" y="14169"/>
                    </a:cubicBezTo>
                    <a:cubicBezTo>
                      <a:pt x="14554" y="14169"/>
                      <a:pt x="14554" y="14169"/>
                      <a:pt x="14554" y="14169"/>
                    </a:cubicBezTo>
                    <a:cubicBezTo>
                      <a:pt x="14439" y="14169"/>
                      <a:pt x="14439" y="14169"/>
                      <a:pt x="14439" y="14169"/>
                    </a:cubicBezTo>
                    <a:close/>
                    <a:moveTo>
                      <a:pt x="15363" y="13971"/>
                    </a:moveTo>
                    <a:cubicBezTo>
                      <a:pt x="15363" y="13971"/>
                      <a:pt x="15363" y="13971"/>
                      <a:pt x="15363" y="13971"/>
                    </a:cubicBezTo>
                    <a:cubicBezTo>
                      <a:pt x="15478" y="14070"/>
                      <a:pt x="15478" y="14070"/>
                      <a:pt x="15478" y="14070"/>
                    </a:cubicBezTo>
                    <a:cubicBezTo>
                      <a:pt x="15478" y="13971"/>
                      <a:pt x="15478" y="13971"/>
                      <a:pt x="15478" y="13971"/>
                    </a:cubicBezTo>
                    <a:cubicBezTo>
                      <a:pt x="15478" y="13971"/>
                      <a:pt x="15478" y="13971"/>
                      <a:pt x="15478" y="13971"/>
                    </a:cubicBezTo>
                    <a:cubicBezTo>
                      <a:pt x="15478" y="13971"/>
                      <a:pt x="15478" y="13971"/>
                      <a:pt x="15478" y="13971"/>
                    </a:cubicBezTo>
                    <a:cubicBezTo>
                      <a:pt x="15363" y="13971"/>
                      <a:pt x="15363" y="13971"/>
                      <a:pt x="15363" y="13971"/>
                    </a:cubicBezTo>
                    <a:close/>
                    <a:moveTo>
                      <a:pt x="16056" y="12484"/>
                    </a:moveTo>
                    <a:cubicBezTo>
                      <a:pt x="16056" y="12484"/>
                      <a:pt x="16056" y="12484"/>
                      <a:pt x="16056" y="12484"/>
                    </a:cubicBezTo>
                    <a:cubicBezTo>
                      <a:pt x="16056" y="12583"/>
                      <a:pt x="16056" y="12583"/>
                      <a:pt x="16056" y="12583"/>
                    </a:cubicBezTo>
                    <a:cubicBezTo>
                      <a:pt x="16056" y="12583"/>
                      <a:pt x="16056" y="12583"/>
                      <a:pt x="16056" y="12583"/>
                    </a:cubicBezTo>
                    <a:cubicBezTo>
                      <a:pt x="16171" y="12683"/>
                      <a:pt x="16171" y="12683"/>
                      <a:pt x="16171" y="12683"/>
                    </a:cubicBezTo>
                    <a:cubicBezTo>
                      <a:pt x="16171" y="12782"/>
                      <a:pt x="16171" y="12782"/>
                      <a:pt x="16171" y="12782"/>
                    </a:cubicBezTo>
                    <a:cubicBezTo>
                      <a:pt x="16287" y="12782"/>
                      <a:pt x="16287" y="12782"/>
                      <a:pt x="16287" y="12782"/>
                    </a:cubicBezTo>
                    <a:cubicBezTo>
                      <a:pt x="16402" y="12881"/>
                      <a:pt x="16402" y="12881"/>
                      <a:pt x="16402" y="12881"/>
                    </a:cubicBezTo>
                    <a:cubicBezTo>
                      <a:pt x="16518" y="12980"/>
                      <a:pt x="16518" y="12980"/>
                      <a:pt x="16518" y="12980"/>
                    </a:cubicBezTo>
                    <a:cubicBezTo>
                      <a:pt x="16633" y="12980"/>
                      <a:pt x="16633" y="12980"/>
                      <a:pt x="16633" y="12980"/>
                    </a:cubicBezTo>
                    <a:cubicBezTo>
                      <a:pt x="16633" y="12980"/>
                      <a:pt x="16633" y="12980"/>
                      <a:pt x="16633" y="12980"/>
                    </a:cubicBezTo>
                    <a:cubicBezTo>
                      <a:pt x="16633" y="13079"/>
                      <a:pt x="16633" y="13079"/>
                      <a:pt x="16633" y="13079"/>
                    </a:cubicBezTo>
                    <a:cubicBezTo>
                      <a:pt x="16749" y="13079"/>
                      <a:pt x="16749" y="13079"/>
                      <a:pt x="16749" y="13079"/>
                    </a:cubicBezTo>
                    <a:cubicBezTo>
                      <a:pt x="16749" y="13079"/>
                      <a:pt x="16749" y="13079"/>
                      <a:pt x="16749" y="13079"/>
                    </a:cubicBezTo>
                    <a:cubicBezTo>
                      <a:pt x="16749" y="12980"/>
                      <a:pt x="16749" y="12980"/>
                      <a:pt x="16749" y="12980"/>
                    </a:cubicBezTo>
                    <a:cubicBezTo>
                      <a:pt x="16864" y="12980"/>
                      <a:pt x="16864" y="12980"/>
                      <a:pt x="16864" y="12980"/>
                    </a:cubicBezTo>
                    <a:cubicBezTo>
                      <a:pt x="16749" y="12881"/>
                      <a:pt x="16749" y="12881"/>
                      <a:pt x="16749" y="12881"/>
                    </a:cubicBezTo>
                    <a:cubicBezTo>
                      <a:pt x="16633" y="12881"/>
                      <a:pt x="16633" y="12881"/>
                      <a:pt x="16633" y="12881"/>
                    </a:cubicBezTo>
                    <a:cubicBezTo>
                      <a:pt x="16633" y="12881"/>
                      <a:pt x="16633" y="12881"/>
                      <a:pt x="16633" y="12881"/>
                    </a:cubicBezTo>
                    <a:cubicBezTo>
                      <a:pt x="16518" y="12782"/>
                      <a:pt x="16518" y="12782"/>
                      <a:pt x="16518" y="12782"/>
                    </a:cubicBezTo>
                    <a:cubicBezTo>
                      <a:pt x="16633" y="12782"/>
                      <a:pt x="16633" y="12782"/>
                      <a:pt x="16633" y="12782"/>
                    </a:cubicBezTo>
                    <a:cubicBezTo>
                      <a:pt x="16633" y="12782"/>
                      <a:pt x="16633" y="12782"/>
                      <a:pt x="16633" y="12782"/>
                    </a:cubicBezTo>
                    <a:cubicBezTo>
                      <a:pt x="16749" y="12782"/>
                      <a:pt x="16749" y="12782"/>
                      <a:pt x="16749" y="12782"/>
                    </a:cubicBezTo>
                    <a:cubicBezTo>
                      <a:pt x="16749" y="12782"/>
                      <a:pt x="16749" y="12782"/>
                      <a:pt x="16749" y="12782"/>
                    </a:cubicBezTo>
                    <a:cubicBezTo>
                      <a:pt x="16864" y="12782"/>
                      <a:pt x="16864" y="12782"/>
                      <a:pt x="16864" y="12782"/>
                    </a:cubicBezTo>
                    <a:cubicBezTo>
                      <a:pt x="16864" y="12881"/>
                      <a:pt x="16864" y="12881"/>
                      <a:pt x="16864" y="12881"/>
                    </a:cubicBezTo>
                    <a:cubicBezTo>
                      <a:pt x="16980" y="12782"/>
                      <a:pt x="16980" y="12782"/>
                      <a:pt x="16980" y="12782"/>
                    </a:cubicBezTo>
                    <a:cubicBezTo>
                      <a:pt x="16864" y="12782"/>
                      <a:pt x="16864" y="12782"/>
                      <a:pt x="16864" y="12782"/>
                    </a:cubicBezTo>
                    <a:cubicBezTo>
                      <a:pt x="16633" y="12683"/>
                      <a:pt x="16633" y="12683"/>
                      <a:pt x="16633" y="12683"/>
                    </a:cubicBezTo>
                    <a:cubicBezTo>
                      <a:pt x="16518" y="12583"/>
                      <a:pt x="16518" y="12583"/>
                      <a:pt x="16518" y="12583"/>
                    </a:cubicBezTo>
                    <a:cubicBezTo>
                      <a:pt x="16518" y="12484"/>
                      <a:pt x="16518" y="12484"/>
                      <a:pt x="16518" y="12484"/>
                    </a:cubicBezTo>
                    <a:cubicBezTo>
                      <a:pt x="16402" y="12484"/>
                      <a:pt x="16402" y="12484"/>
                      <a:pt x="16402" y="12484"/>
                    </a:cubicBezTo>
                    <a:cubicBezTo>
                      <a:pt x="16287" y="12484"/>
                      <a:pt x="16287" y="12484"/>
                      <a:pt x="16287" y="12484"/>
                    </a:cubicBezTo>
                    <a:cubicBezTo>
                      <a:pt x="16287" y="12484"/>
                      <a:pt x="16287" y="12484"/>
                      <a:pt x="16287" y="12484"/>
                    </a:cubicBezTo>
                    <a:cubicBezTo>
                      <a:pt x="16171" y="12484"/>
                      <a:pt x="16171" y="12484"/>
                      <a:pt x="16171" y="12484"/>
                    </a:cubicBezTo>
                    <a:cubicBezTo>
                      <a:pt x="16056" y="12385"/>
                      <a:pt x="16056" y="12385"/>
                      <a:pt x="16056" y="12385"/>
                    </a:cubicBezTo>
                    <a:cubicBezTo>
                      <a:pt x="16056" y="12484"/>
                      <a:pt x="16056" y="12484"/>
                      <a:pt x="16056" y="12484"/>
                    </a:cubicBezTo>
                    <a:close/>
                    <a:moveTo>
                      <a:pt x="15825" y="12484"/>
                    </a:moveTo>
                    <a:cubicBezTo>
                      <a:pt x="15825" y="12484"/>
                      <a:pt x="15825" y="12484"/>
                      <a:pt x="15825" y="12484"/>
                    </a:cubicBezTo>
                    <a:cubicBezTo>
                      <a:pt x="15825" y="12385"/>
                      <a:pt x="15825" y="12385"/>
                      <a:pt x="15825" y="12385"/>
                    </a:cubicBezTo>
                    <a:cubicBezTo>
                      <a:pt x="15940" y="12385"/>
                      <a:pt x="15940" y="12385"/>
                      <a:pt x="15940" y="12385"/>
                    </a:cubicBezTo>
                    <a:cubicBezTo>
                      <a:pt x="15709" y="12385"/>
                      <a:pt x="15709" y="12385"/>
                      <a:pt x="15709" y="12385"/>
                    </a:cubicBezTo>
                    <a:cubicBezTo>
                      <a:pt x="15709" y="12484"/>
                      <a:pt x="15709" y="12484"/>
                      <a:pt x="15709" y="12484"/>
                    </a:cubicBezTo>
                    <a:cubicBezTo>
                      <a:pt x="15825" y="12484"/>
                      <a:pt x="15825" y="12484"/>
                      <a:pt x="15825" y="12484"/>
                    </a:cubicBezTo>
                    <a:close/>
                    <a:moveTo>
                      <a:pt x="16056" y="12385"/>
                    </a:moveTo>
                    <a:cubicBezTo>
                      <a:pt x="16056" y="12385"/>
                      <a:pt x="16056" y="12385"/>
                      <a:pt x="16056" y="12385"/>
                    </a:cubicBezTo>
                    <a:cubicBezTo>
                      <a:pt x="16287" y="12385"/>
                      <a:pt x="16287" y="12385"/>
                      <a:pt x="16287" y="12385"/>
                    </a:cubicBezTo>
                    <a:cubicBezTo>
                      <a:pt x="16287" y="12484"/>
                      <a:pt x="16287" y="12484"/>
                      <a:pt x="16287" y="12484"/>
                    </a:cubicBezTo>
                    <a:cubicBezTo>
                      <a:pt x="16518" y="12484"/>
                      <a:pt x="16518" y="12484"/>
                      <a:pt x="16518" y="12484"/>
                    </a:cubicBezTo>
                    <a:cubicBezTo>
                      <a:pt x="16633" y="12484"/>
                      <a:pt x="16633" y="12484"/>
                      <a:pt x="16633" y="12484"/>
                    </a:cubicBezTo>
                    <a:cubicBezTo>
                      <a:pt x="16633" y="12484"/>
                      <a:pt x="16633" y="12484"/>
                      <a:pt x="16633" y="12484"/>
                    </a:cubicBezTo>
                    <a:cubicBezTo>
                      <a:pt x="16749" y="12484"/>
                      <a:pt x="16749" y="12484"/>
                      <a:pt x="16749" y="12484"/>
                    </a:cubicBezTo>
                    <a:cubicBezTo>
                      <a:pt x="16749" y="12583"/>
                      <a:pt x="16749" y="12583"/>
                      <a:pt x="16749" y="12583"/>
                    </a:cubicBezTo>
                    <a:cubicBezTo>
                      <a:pt x="16749" y="12583"/>
                      <a:pt x="16749" y="12583"/>
                      <a:pt x="16749" y="12583"/>
                    </a:cubicBezTo>
                    <a:cubicBezTo>
                      <a:pt x="16864" y="12583"/>
                      <a:pt x="16864" y="12583"/>
                      <a:pt x="16864" y="12583"/>
                    </a:cubicBezTo>
                    <a:cubicBezTo>
                      <a:pt x="16864" y="12583"/>
                      <a:pt x="16864" y="12583"/>
                      <a:pt x="16864" y="12583"/>
                    </a:cubicBezTo>
                    <a:cubicBezTo>
                      <a:pt x="16980" y="12583"/>
                      <a:pt x="16980" y="12583"/>
                      <a:pt x="16980" y="12583"/>
                    </a:cubicBezTo>
                    <a:cubicBezTo>
                      <a:pt x="16980" y="12583"/>
                      <a:pt x="16980" y="12583"/>
                      <a:pt x="16980" y="12583"/>
                    </a:cubicBezTo>
                    <a:cubicBezTo>
                      <a:pt x="16980" y="12484"/>
                      <a:pt x="16980" y="12484"/>
                      <a:pt x="16980" y="12484"/>
                    </a:cubicBezTo>
                    <a:cubicBezTo>
                      <a:pt x="16980" y="12484"/>
                      <a:pt x="16980" y="12484"/>
                      <a:pt x="16980" y="12484"/>
                    </a:cubicBezTo>
                    <a:cubicBezTo>
                      <a:pt x="16980" y="12484"/>
                      <a:pt x="16980" y="12484"/>
                      <a:pt x="16980" y="12484"/>
                    </a:cubicBezTo>
                    <a:cubicBezTo>
                      <a:pt x="16864" y="12385"/>
                      <a:pt x="16864" y="12385"/>
                      <a:pt x="16864" y="12385"/>
                    </a:cubicBezTo>
                    <a:cubicBezTo>
                      <a:pt x="16864" y="12385"/>
                      <a:pt x="16864" y="12385"/>
                      <a:pt x="16864" y="12385"/>
                    </a:cubicBezTo>
                    <a:cubicBezTo>
                      <a:pt x="16749" y="12286"/>
                      <a:pt x="16749" y="12286"/>
                      <a:pt x="16749" y="12286"/>
                    </a:cubicBezTo>
                    <a:cubicBezTo>
                      <a:pt x="16633" y="12286"/>
                      <a:pt x="16633" y="12286"/>
                      <a:pt x="16633" y="12286"/>
                    </a:cubicBezTo>
                    <a:cubicBezTo>
                      <a:pt x="16402" y="12385"/>
                      <a:pt x="16402" y="12385"/>
                      <a:pt x="16402" y="12385"/>
                    </a:cubicBezTo>
                    <a:cubicBezTo>
                      <a:pt x="16287" y="12286"/>
                      <a:pt x="16287" y="12286"/>
                      <a:pt x="16287" y="12286"/>
                    </a:cubicBezTo>
                    <a:cubicBezTo>
                      <a:pt x="16171" y="12286"/>
                      <a:pt x="16171" y="12286"/>
                      <a:pt x="16171" y="12286"/>
                    </a:cubicBezTo>
                    <a:cubicBezTo>
                      <a:pt x="16056" y="12286"/>
                      <a:pt x="16056" y="12286"/>
                      <a:pt x="16056" y="12286"/>
                    </a:cubicBezTo>
                    <a:cubicBezTo>
                      <a:pt x="16056" y="12286"/>
                      <a:pt x="16056" y="12385"/>
                      <a:pt x="16056" y="12385"/>
                    </a:cubicBezTo>
                    <a:close/>
                    <a:moveTo>
                      <a:pt x="15594" y="12088"/>
                    </a:moveTo>
                    <a:cubicBezTo>
                      <a:pt x="15709" y="12088"/>
                      <a:pt x="15709" y="12088"/>
                      <a:pt x="15709" y="12088"/>
                    </a:cubicBezTo>
                    <a:cubicBezTo>
                      <a:pt x="15825" y="12187"/>
                      <a:pt x="15825" y="12187"/>
                      <a:pt x="15825" y="12187"/>
                    </a:cubicBezTo>
                    <a:cubicBezTo>
                      <a:pt x="15940" y="12286"/>
                      <a:pt x="15940" y="12286"/>
                      <a:pt x="15940" y="12286"/>
                    </a:cubicBezTo>
                    <a:cubicBezTo>
                      <a:pt x="16056" y="12286"/>
                      <a:pt x="16056" y="12286"/>
                      <a:pt x="16056" y="12286"/>
                    </a:cubicBezTo>
                    <a:cubicBezTo>
                      <a:pt x="16287" y="12286"/>
                      <a:pt x="16287" y="12286"/>
                      <a:pt x="16287" y="12286"/>
                    </a:cubicBezTo>
                    <a:cubicBezTo>
                      <a:pt x="16518" y="12286"/>
                      <a:pt x="16518" y="12286"/>
                      <a:pt x="16518" y="12286"/>
                    </a:cubicBezTo>
                    <a:cubicBezTo>
                      <a:pt x="16749" y="12286"/>
                      <a:pt x="16749" y="12286"/>
                      <a:pt x="16749" y="12286"/>
                    </a:cubicBezTo>
                    <a:cubicBezTo>
                      <a:pt x="16633" y="12187"/>
                      <a:pt x="16633" y="12187"/>
                      <a:pt x="16633" y="12187"/>
                    </a:cubicBezTo>
                    <a:cubicBezTo>
                      <a:pt x="16518" y="12187"/>
                      <a:pt x="16518" y="12187"/>
                      <a:pt x="16518" y="12187"/>
                    </a:cubicBezTo>
                    <a:cubicBezTo>
                      <a:pt x="16287" y="12187"/>
                      <a:pt x="16287" y="12187"/>
                      <a:pt x="16287" y="12187"/>
                    </a:cubicBezTo>
                    <a:cubicBezTo>
                      <a:pt x="16287" y="12187"/>
                      <a:pt x="16287" y="12187"/>
                      <a:pt x="16287" y="12187"/>
                    </a:cubicBezTo>
                    <a:cubicBezTo>
                      <a:pt x="16056" y="12088"/>
                      <a:pt x="16056" y="12088"/>
                      <a:pt x="16056" y="12088"/>
                    </a:cubicBezTo>
                    <a:cubicBezTo>
                      <a:pt x="15940" y="12088"/>
                      <a:pt x="15940" y="12088"/>
                      <a:pt x="15940" y="12088"/>
                    </a:cubicBezTo>
                    <a:cubicBezTo>
                      <a:pt x="15940" y="12088"/>
                      <a:pt x="15940" y="12088"/>
                      <a:pt x="15940" y="12088"/>
                    </a:cubicBezTo>
                    <a:cubicBezTo>
                      <a:pt x="15940" y="12088"/>
                      <a:pt x="15940" y="12088"/>
                      <a:pt x="15940" y="12088"/>
                    </a:cubicBezTo>
                    <a:cubicBezTo>
                      <a:pt x="16056" y="12088"/>
                      <a:pt x="16056" y="12088"/>
                      <a:pt x="16056" y="12088"/>
                    </a:cubicBezTo>
                    <a:cubicBezTo>
                      <a:pt x="16171" y="12088"/>
                      <a:pt x="16171" y="12088"/>
                      <a:pt x="16171" y="12088"/>
                    </a:cubicBezTo>
                    <a:cubicBezTo>
                      <a:pt x="16402" y="12187"/>
                      <a:pt x="16402" y="12187"/>
                      <a:pt x="16402" y="12187"/>
                    </a:cubicBezTo>
                    <a:cubicBezTo>
                      <a:pt x="16402" y="12187"/>
                      <a:pt x="16402" y="12187"/>
                      <a:pt x="16402" y="12187"/>
                    </a:cubicBezTo>
                    <a:cubicBezTo>
                      <a:pt x="16402" y="12088"/>
                      <a:pt x="16402" y="12088"/>
                      <a:pt x="16402" y="12088"/>
                    </a:cubicBezTo>
                    <a:cubicBezTo>
                      <a:pt x="16171" y="11989"/>
                      <a:pt x="16171" y="11989"/>
                      <a:pt x="16171" y="11989"/>
                    </a:cubicBezTo>
                    <a:cubicBezTo>
                      <a:pt x="15940" y="11989"/>
                      <a:pt x="15940" y="11989"/>
                      <a:pt x="15940" y="11989"/>
                    </a:cubicBezTo>
                    <a:cubicBezTo>
                      <a:pt x="15825" y="11989"/>
                      <a:pt x="15825" y="11989"/>
                      <a:pt x="15825" y="11989"/>
                    </a:cubicBezTo>
                    <a:cubicBezTo>
                      <a:pt x="15825" y="11989"/>
                      <a:pt x="15825" y="11989"/>
                      <a:pt x="15825" y="11989"/>
                    </a:cubicBezTo>
                    <a:cubicBezTo>
                      <a:pt x="15709" y="12088"/>
                      <a:pt x="15709" y="12088"/>
                      <a:pt x="15709" y="12088"/>
                    </a:cubicBezTo>
                    <a:cubicBezTo>
                      <a:pt x="15594" y="12088"/>
                      <a:pt x="15594" y="12088"/>
                      <a:pt x="15594" y="12088"/>
                    </a:cubicBezTo>
                    <a:close/>
                    <a:moveTo>
                      <a:pt x="17211" y="12286"/>
                    </a:moveTo>
                    <a:cubicBezTo>
                      <a:pt x="17211" y="12286"/>
                      <a:pt x="17211" y="12286"/>
                      <a:pt x="17211" y="12286"/>
                    </a:cubicBezTo>
                    <a:cubicBezTo>
                      <a:pt x="17326" y="12286"/>
                      <a:pt x="17326" y="12286"/>
                      <a:pt x="17326" y="12286"/>
                    </a:cubicBezTo>
                    <a:cubicBezTo>
                      <a:pt x="17326" y="12187"/>
                      <a:pt x="17326" y="12187"/>
                      <a:pt x="17326" y="12187"/>
                    </a:cubicBezTo>
                    <a:cubicBezTo>
                      <a:pt x="17211" y="12286"/>
                      <a:pt x="17211" y="12286"/>
                      <a:pt x="17211" y="12286"/>
                    </a:cubicBezTo>
                    <a:cubicBezTo>
                      <a:pt x="17211" y="12286"/>
                      <a:pt x="17211" y="12286"/>
                      <a:pt x="17211" y="12286"/>
                    </a:cubicBezTo>
                    <a:close/>
                    <a:moveTo>
                      <a:pt x="17326" y="11097"/>
                    </a:moveTo>
                    <a:cubicBezTo>
                      <a:pt x="17211" y="11196"/>
                      <a:pt x="17211" y="11196"/>
                      <a:pt x="17211" y="11196"/>
                    </a:cubicBezTo>
                    <a:cubicBezTo>
                      <a:pt x="17211" y="11295"/>
                      <a:pt x="17211" y="11295"/>
                      <a:pt x="17211" y="11295"/>
                    </a:cubicBezTo>
                    <a:cubicBezTo>
                      <a:pt x="17211" y="11295"/>
                      <a:pt x="17211" y="11295"/>
                      <a:pt x="17211" y="11295"/>
                    </a:cubicBezTo>
                    <a:cubicBezTo>
                      <a:pt x="17326" y="11295"/>
                      <a:pt x="17326" y="11295"/>
                      <a:pt x="17326" y="11295"/>
                    </a:cubicBezTo>
                    <a:cubicBezTo>
                      <a:pt x="17442" y="11394"/>
                      <a:pt x="17442" y="11394"/>
                      <a:pt x="17442" y="11394"/>
                    </a:cubicBezTo>
                    <a:cubicBezTo>
                      <a:pt x="17557" y="11394"/>
                      <a:pt x="17557" y="11394"/>
                      <a:pt x="17557" y="11394"/>
                    </a:cubicBezTo>
                    <a:cubicBezTo>
                      <a:pt x="17673" y="11394"/>
                      <a:pt x="17673" y="11394"/>
                      <a:pt x="17673" y="11394"/>
                    </a:cubicBezTo>
                    <a:cubicBezTo>
                      <a:pt x="17673" y="11394"/>
                      <a:pt x="17673" y="11394"/>
                      <a:pt x="17673" y="11394"/>
                    </a:cubicBezTo>
                    <a:cubicBezTo>
                      <a:pt x="17673" y="11295"/>
                      <a:pt x="17673" y="11295"/>
                      <a:pt x="17673" y="11295"/>
                    </a:cubicBezTo>
                    <a:cubicBezTo>
                      <a:pt x="17788" y="11295"/>
                      <a:pt x="17788" y="11295"/>
                      <a:pt x="17788" y="11295"/>
                    </a:cubicBezTo>
                    <a:cubicBezTo>
                      <a:pt x="17788" y="11196"/>
                      <a:pt x="17788" y="11196"/>
                      <a:pt x="17788" y="11196"/>
                    </a:cubicBezTo>
                    <a:cubicBezTo>
                      <a:pt x="17557" y="11097"/>
                      <a:pt x="17557" y="11097"/>
                      <a:pt x="17557" y="11097"/>
                    </a:cubicBezTo>
                    <a:cubicBezTo>
                      <a:pt x="17442" y="11097"/>
                      <a:pt x="17442" y="11097"/>
                      <a:pt x="17442" y="11097"/>
                    </a:cubicBezTo>
                    <a:cubicBezTo>
                      <a:pt x="17326" y="11097"/>
                      <a:pt x="17326" y="11097"/>
                      <a:pt x="17326" y="11097"/>
                    </a:cubicBezTo>
                    <a:close/>
                    <a:moveTo>
                      <a:pt x="18250" y="10998"/>
                    </a:moveTo>
                    <a:cubicBezTo>
                      <a:pt x="18250" y="10998"/>
                      <a:pt x="18250" y="10998"/>
                      <a:pt x="18250" y="10998"/>
                    </a:cubicBezTo>
                    <a:cubicBezTo>
                      <a:pt x="18366" y="10998"/>
                      <a:pt x="18366" y="10998"/>
                      <a:pt x="18366" y="10998"/>
                    </a:cubicBezTo>
                    <a:cubicBezTo>
                      <a:pt x="18366" y="10899"/>
                      <a:pt x="18366" y="10899"/>
                      <a:pt x="18366" y="10899"/>
                    </a:cubicBezTo>
                    <a:cubicBezTo>
                      <a:pt x="18250" y="10899"/>
                      <a:pt x="18250" y="10899"/>
                      <a:pt x="18250" y="10899"/>
                    </a:cubicBezTo>
                    <a:cubicBezTo>
                      <a:pt x="18250" y="10998"/>
                      <a:pt x="18250" y="10998"/>
                      <a:pt x="18250" y="10998"/>
                    </a:cubicBezTo>
                    <a:cubicBezTo>
                      <a:pt x="18250" y="10998"/>
                      <a:pt x="18250" y="10998"/>
                      <a:pt x="18250" y="10998"/>
                    </a:cubicBezTo>
                    <a:close/>
                    <a:moveTo>
                      <a:pt x="17788" y="10602"/>
                    </a:moveTo>
                    <a:cubicBezTo>
                      <a:pt x="17788" y="10602"/>
                      <a:pt x="17788" y="10602"/>
                      <a:pt x="17788" y="10602"/>
                    </a:cubicBezTo>
                    <a:cubicBezTo>
                      <a:pt x="17788" y="10701"/>
                      <a:pt x="17788" y="10701"/>
                      <a:pt x="17788" y="10701"/>
                    </a:cubicBezTo>
                    <a:cubicBezTo>
                      <a:pt x="17788" y="10800"/>
                      <a:pt x="17788" y="10800"/>
                      <a:pt x="17788" y="10800"/>
                    </a:cubicBezTo>
                    <a:cubicBezTo>
                      <a:pt x="17904" y="10800"/>
                      <a:pt x="17904" y="10800"/>
                      <a:pt x="17904" y="10800"/>
                    </a:cubicBezTo>
                    <a:cubicBezTo>
                      <a:pt x="17904" y="10800"/>
                      <a:pt x="17904" y="10800"/>
                      <a:pt x="17904" y="10800"/>
                    </a:cubicBezTo>
                    <a:cubicBezTo>
                      <a:pt x="17904" y="10800"/>
                      <a:pt x="17904" y="10800"/>
                      <a:pt x="17904" y="10800"/>
                    </a:cubicBezTo>
                    <a:cubicBezTo>
                      <a:pt x="18019" y="10701"/>
                      <a:pt x="18019" y="10701"/>
                      <a:pt x="18019" y="10701"/>
                    </a:cubicBezTo>
                    <a:cubicBezTo>
                      <a:pt x="18019" y="10602"/>
                      <a:pt x="18019" y="10602"/>
                      <a:pt x="18019" y="10602"/>
                    </a:cubicBezTo>
                    <a:cubicBezTo>
                      <a:pt x="17904" y="10602"/>
                      <a:pt x="17904" y="10602"/>
                      <a:pt x="17904" y="10602"/>
                    </a:cubicBezTo>
                    <a:cubicBezTo>
                      <a:pt x="17788" y="10602"/>
                      <a:pt x="17788" y="10602"/>
                      <a:pt x="17788" y="10602"/>
                    </a:cubicBezTo>
                    <a:close/>
                    <a:moveTo>
                      <a:pt x="18481" y="10305"/>
                    </a:moveTo>
                    <a:cubicBezTo>
                      <a:pt x="18481" y="10404"/>
                      <a:pt x="18481" y="10404"/>
                      <a:pt x="18481" y="10404"/>
                    </a:cubicBezTo>
                    <a:cubicBezTo>
                      <a:pt x="18366" y="10503"/>
                      <a:pt x="18366" y="10503"/>
                      <a:pt x="18366" y="10503"/>
                    </a:cubicBezTo>
                    <a:cubicBezTo>
                      <a:pt x="18481" y="10602"/>
                      <a:pt x="18481" y="10602"/>
                      <a:pt x="18481" y="10602"/>
                    </a:cubicBezTo>
                    <a:cubicBezTo>
                      <a:pt x="18481" y="10701"/>
                      <a:pt x="18481" y="10701"/>
                      <a:pt x="18481" y="10701"/>
                    </a:cubicBezTo>
                    <a:cubicBezTo>
                      <a:pt x="18597" y="10602"/>
                      <a:pt x="18597" y="10602"/>
                      <a:pt x="18597" y="10602"/>
                    </a:cubicBezTo>
                    <a:cubicBezTo>
                      <a:pt x="18712" y="10602"/>
                      <a:pt x="18712" y="10602"/>
                      <a:pt x="18712" y="10602"/>
                    </a:cubicBezTo>
                    <a:cubicBezTo>
                      <a:pt x="18828" y="10602"/>
                      <a:pt x="18828" y="10602"/>
                      <a:pt x="18828" y="10602"/>
                    </a:cubicBezTo>
                    <a:cubicBezTo>
                      <a:pt x="18828" y="10701"/>
                      <a:pt x="18828" y="10701"/>
                      <a:pt x="18828" y="10701"/>
                    </a:cubicBezTo>
                    <a:cubicBezTo>
                      <a:pt x="18828" y="10701"/>
                      <a:pt x="18828" y="10701"/>
                      <a:pt x="18828" y="10701"/>
                    </a:cubicBezTo>
                    <a:cubicBezTo>
                      <a:pt x="18943" y="10602"/>
                      <a:pt x="18943" y="10602"/>
                      <a:pt x="18943" y="10602"/>
                    </a:cubicBezTo>
                    <a:cubicBezTo>
                      <a:pt x="18943" y="10602"/>
                      <a:pt x="18943" y="10602"/>
                      <a:pt x="18943" y="10602"/>
                    </a:cubicBezTo>
                    <a:cubicBezTo>
                      <a:pt x="18943" y="10503"/>
                      <a:pt x="18943" y="10503"/>
                      <a:pt x="18943" y="10503"/>
                    </a:cubicBezTo>
                    <a:cubicBezTo>
                      <a:pt x="18943" y="10404"/>
                      <a:pt x="18943" y="10404"/>
                      <a:pt x="18943" y="10404"/>
                    </a:cubicBezTo>
                    <a:cubicBezTo>
                      <a:pt x="18828" y="10503"/>
                      <a:pt x="18828" y="10503"/>
                      <a:pt x="18828" y="10503"/>
                    </a:cubicBezTo>
                    <a:cubicBezTo>
                      <a:pt x="18828" y="10503"/>
                      <a:pt x="18828" y="10503"/>
                      <a:pt x="18828" y="10503"/>
                    </a:cubicBezTo>
                    <a:cubicBezTo>
                      <a:pt x="18828" y="10503"/>
                      <a:pt x="18828" y="10503"/>
                      <a:pt x="18828" y="10503"/>
                    </a:cubicBezTo>
                    <a:cubicBezTo>
                      <a:pt x="18712" y="10404"/>
                      <a:pt x="18712" y="10404"/>
                      <a:pt x="18712" y="10404"/>
                    </a:cubicBezTo>
                    <a:cubicBezTo>
                      <a:pt x="18712" y="10404"/>
                      <a:pt x="18712" y="10404"/>
                      <a:pt x="18712" y="10404"/>
                    </a:cubicBezTo>
                    <a:cubicBezTo>
                      <a:pt x="18712" y="10305"/>
                      <a:pt x="18712" y="10305"/>
                      <a:pt x="18712" y="10305"/>
                    </a:cubicBezTo>
                    <a:cubicBezTo>
                      <a:pt x="18712" y="10305"/>
                      <a:pt x="18712" y="10305"/>
                      <a:pt x="18712" y="10305"/>
                    </a:cubicBezTo>
                    <a:cubicBezTo>
                      <a:pt x="18828" y="10305"/>
                      <a:pt x="18828" y="10305"/>
                      <a:pt x="18828" y="10305"/>
                    </a:cubicBezTo>
                    <a:cubicBezTo>
                      <a:pt x="18828" y="10206"/>
                      <a:pt x="18828" y="10206"/>
                      <a:pt x="18828" y="10206"/>
                    </a:cubicBezTo>
                    <a:cubicBezTo>
                      <a:pt x="18712" y="10206"/>
                      <a:pt x="18712" y="10206"/>
                      <a:pt x="18712" y="10206"/>
                    </a:cubicBezTo>
                    <a:cubicBezTo>
                      <a:pt x="18597" y="10305"/>
                      <a:pt x="18597" y="10305"/>
                      <a:pt x="18597" y="10305"/>
                    </a:cubicBezTo>
                    <a:cubicBezTo>
                      <a:pt x="18597" y="10206"/>
                      <a:pt x="18597" y="10206"/>
                      <a:pt x="18597" y="10206"/>
                    </a:cubicBezTo>
                    <a:cubicBezTo>
                      <a:pt x="18481" y="10305"/>
                      <a:pt x="18481" y="10305"/>
                      <a:pt x="18481" y="10305"/>
                    </a:cubicBezTo>
                    <a:cubicBezTo>
                      <a:pt x="18481" y="10305"/>
                      <a:pt x="18481" y="10305"/>
                      <a:pt x="18481" y="10305"/>
                    </a:cubicBezTo>
                    <a:close/>
                    <a:moveTo>
                      <a:pt x="18597" y="9017"/>
                    </a:moveTo>
                    <a:cubicBezTo>
                      <a:pt x="18481" y="9017"/>
                      <a:pt x="18481" y="9017"/>
                      <a:pt x="18481" y="9017"/>
                    </a:cubicBezTo>
                    <a:cubicBezTo>
                      <a:pt x="18481" y="9116"/>
                      <a:pt x="18481" y="9116"/>
                      <a:pt x="18481" y="9116"/>
                    </a:cubicBezTo>
                    <a:cubicBezTo>
                      <a:pt x="18597" y="9116"/>
                      <a:pt x="18597" y="9116"/>
                      <a:pt x="18597" y="9116"/>
                    </a:cubicBezTo>
                    <a:cubicBezTo>
                      <a:pt x="18597" y="9215"/>
                      <a:pt x="18597" y="9215"/>
                      <a:pt x="18597" y="9215"/>
                    </a:cubicBezTo>
                    <a:cubicBezTo>
                      <a:pt x="18481" y="9215"/>
                      <a:pt x="18481" y="9215"/>
                      <a:pt x="18481" y="9215"/>
                    </a:cubicBezTo>
                    <a:cubicBezTo>
                      <a:pt x="18481" y="9314"/>
                      <a:pt x="18481" y="9314"/>
                      <a:pt x="18481" y="9314"/>
                    </a:cubicBezTo>
                    <a:cubicBezTo>
                      <a:pt x="18597" y="9413"/>
                      <a:pt x="18597" y="9413"/>
                      <a:pt x="18597" y="9413"/>
                    </a:cubicBezTo>
                    <a:cubicBezTo>
                      <a:pt x="18597" y="9512"/>
                      <a:pt x="18597" y="9512"/>
                      <a:pt x="18597" y="9512"/>
                    </a:cubicBezTo>
                    <a:cubicBezTo>
                      <a:pt x="18597" y="9611"/>
                      <a:pt x="18597" y="9611"/>
                      <a:pt x="18597" y="9611"/>
                    </a:cubicBezTo>
                    <a:cubicBezTo>
                      <a:pt x="18597" y="9710"/>
                      <a:pt x="18597" y="9710"/>
                      <a:pt x="18597" y="9710"/>
                    </a:cubicBezTo>
                    <a:cubicBezTo>
                      <a:pt x="18597" y="9710"/>
                      <a:pt x="18597" y="9710"/>
                      <a:pt x="18597" y="9710"/>
                    </a:cubicBezTo>
                    <a:cubicBezTo>
                      <a:pt x="18597" y="9710"/>
                      <a:pt x="18597" y="9710"/>
                      <a:pt x="18597" y="9710"/>
                    </a:cubicBezTo>
                    <a:cubicBezTo>
                      <a:pt x="18597" y="9611"/>
                      <a:pt x="18597" y="9611"/>
                      <a:pt x="18597" y="9611"/>
                    </a:cubicBezTo>
                    <a:cubicBezTo>
                      <a:pt x="18712" y="9512"/>
                      <a:pt x="18712" y="9512"/>
                      <a:pt x="18712" y="9512"/>
                    </a:cubicBezTo>
                    <a:cubicBezTo>
                      <a:pt x="18712" y="9413"/>
                      <a:pt x="18712" y="9413"/>
                      <a:pt x="18712" y="9413"/>
                    </a:cubicBezTo>
                    <a:cubicBezTo>
                      <a:pt x="18597" y="9314"/>
                      <a:pt x="18597" y="9314"/>
                      <a:pt x="18597" y="9314"/>
                    </a:cubicBezTo>
                    <a:cubicBezTo>
                      <a:pt x="18597" y="9215"/>
                      <a:pt x="18597" y="9215"/>
                      <a:pt x="18597" y="9215"/>
                    </a:cubicBezTo>
                    <a:cubicBezTo>
                      <a:pt x="18597" y="9116"/>
                      <a:pt x="18597" y="9116"/>
                      <a:pt x="18597" y="9116"/>
                    </a:cubicBezTo>
                    <a:cubicBezTo>
                      <a:pt x="18597" y="9017"/>
                      <a:pt x="18597" y="9017"/>
                      <a:pt x="18597" y="9017"/>
                    </a:cubicBezTo>
                    <a:cubicBezTo>
                      <a:pt x="18597" y="9017"/>
                      <a:pt x="18597" y="9017"/>
                      <a:pt x="18597" y="9017"/>
                    </a:cubicBezTo>
                    <a:close/>
                    <a:moveTo>
                      <a:pt x="17788" y="9215"/>
                    </a:moveTo>
                    <a:cubicBezTo>
                      <a:pt x="17788" y="9314"/>
                      <a:pt x="17788" y="9314"/>
                      <a:pt x="17788" y="9314"/>
                    </a:cubicBezTo>
                    <a:cubicBezTo>
                      <a:pt x="17788" y="9314"/>
                      <a:pt x="17788" y="9314"/>
                      <a:pt x="17788" y="9314"/>
                    </a:cubicBezTo>
                    <a:cubicBezTo>
                      <a:pt x="17904" y="9314"/>
                      <a:pt x="17904" y="9314"/>
                      <a:pt x="17904" y="9314"/>
                    </a:cubicBezTo>
                    <a:cubicBezTo>
                      <a:pt x="18019" y="9215"/>
                      <a:pt x="18019" y="9215"/>
                      <a:pt x="18019" y="9215"/>
                    </a:cubicBezTo>
                    <a:cubicBezTo>
                      <a:pt x="17904" y="9215"/>
                      <a:pt x="17904" y="9215"/>
                      <a:pt x="17904" y="9215"/>
                    </a:cubicBezTo>
                    <a:cubicBezTo>
                      <a:pt x="17788" y="9215"/>
                      <a:pt x="17788" y="9215"/>
                      <a:pt x="17788" y="9215"/>
                    </a:cubicBezTo>
                    <a:cubicBezTo>
                      <a:pt x="17788" y="9215"/>
                      <a:pt x="17788" y="9215"/>
                      <a:pt x="17788" y="9215"/>
                    </a:cubicBezTo>
                    <a:close/>
                    <a:moveTo>
                      <a:pt x="17673" y="9116"/>
                    </a:moveTo>
                    <a:cubicBezTo>
                      <a:pt x="17673" y="9116"/>
                      <a:pt x="17673" y="9116"/>
                      <a:pt x="17673" y="9116"/>
                    </a:cubicBezTo>
                    <a:cubicBezTo>
                      <a:pt x="17788" y="9116"/>
                      <a:pt x="17788" y="9116"/>
                      <a:pt x="17788" y="9116"/>
                    </a:cubicBezTo>
                    <a:cubicBezTo>
                      <a:pt x="17788" y="9017"/>
                      <a:pt x="17788" y="9017"/>
                      <a:pt x="17788" y="9017"/>
                    </a:cubicBezTo>
                    <a:cubicBezTo>
                      <a:pt x="17673" y="9017"/>
                      <a:pt x="17673" y="9017"/>
                      <a:pt x="17673" y="9017"/>
                    </a:cubicBezTo>
                    <a:cubicBezTo>
                      <a:pt x="17673" y="9116"/>
                      <a:pt x="17673" y="9116"/>
                      <a:pt x="17673" y="9116"/>
                    </a:cubicBezTo>
                    <a:close/>
                    <a:moveTo>
                      <a:pt x="18366" y="7728"/>
                    </a:moveTo>
                    <a:cubicBezTo>
                      <a:pt x="18366" y="7828"/>
                      <a:pt x="18366" y="7828"/>
                      <a:pt x="18366" y="7828"/>
                    </a:cubicBezTo>
                    <a:cubicBezTo>
                      <a:pt x="18481" y="7927"/>
                      <a:pt x="18481" y="7927"/>
                      <a:pt x="18481" y="7927"/>
                    </a:cubicBezTo>
                    <a:cubicBezTo>
                      <a:pt x="18597" y="7927"/>
                      <a:pt x="18597" y="7927"/>
                      <a:pt x="18597" y="7927"/>
                    </a:cubicBezTo>
                    <a:cubicBezTo>
                      <a:pt x="18597" y="7828"/>
                      <a:pt x="18597" y="7828"/>
                      <a:pt x="18597" y="7828"/>
                    </a:cubicBezTo>
                    <a:cubicBezTo>
                      <a:pt x="18481" y="7828"/>
                      <a:pt x="18481" y="7828"/>
                      <a:pt x="18481" y="7828"/>
                    </a:cubicBezTo>
                    <a:cubicBezTo>
                      <a:pt x="18366" y="7728"/>
                      <a:pt x="18366" y="7728"/>
                      <a:pt x="18366" y="7728"/>
                    </a:cubicBezTo>
                    <a:cubicBezTo>
                      <a:pt x="18366" y="7728"/>
                      <a:pt x="18366" y="7728"/>
                      <a:pt x="18366" y="7728"/>
                    </a:cubicBezTo>
                    <a:cubicBezTo>
                      <a:pt x="18366" y="7728"/>
                      <a:pt x="18366" y="7728"/>
                      <a:pt x="18366" y="7728"/>
                    </a:cubicBezTo>
                    <a:close/>
                    <a:moveTo>
                      <a:pt x="18943" y="8125"/>
                    </a:moveTo>
                    <a:cubicBezTo>
                      <a:pt x="18943" y="8125"/>
                      <a:pt x="19059" y="8125"/>
                      <a:pt x="19059" y="8125"/>
                    </a:cubicBezTo>
                    <a:cubicBezTo>
                      <a:pt x="19059" y="8125"/>
                      <a:pt x="19059" y="8125"/>
                      <a:pt x="19059" y="8125"/>
                    </a:cubicBezTo>
                    <a:cubicBezTo>
                      <a:pt x="19059" y="8125"/>
                      <a:pt x="19059" y="8125"/>
                      <a:pt x="19059" y="8125"/>
                    </a:cubicBezTo>
                    <a:cubicBezTo>
                      <a:pt x="19059" y="8026"/>
                      <a:pt x="19059" y="8026"/>
                      <a:pt x="19059" y="8026"/>
                    </a:cubicBezTo>
                    <a:cubicBezTo>
                      <a:pt x="19059" y="7927"/>
                      <a:pt x="19059" y="7927"/>
                      <a:pt x="19059" y="7927"/>
                    </a:cubicBezTo>
                    <a:cubicBezTo>
                      <a:pt x="19174" y="7927"/>
                      <a:pt x="19174" y="7927"/>
                      <a:pt x="19174" y="7927"/>
                    </a:cubicBezTo>
                    <a:cubicBezTo>
                      <a:pt x="19174" y="7828"/>
                      <a:pt x="19174" y="7828"/>
                      <a:pt x="19174" y="7828"/>
                    </a:cubicBezTo>
                    <a:cubicBezTo>
                      <a:pt x="19059" y="7927"/>
                      <a:pt x="19059" y="7927"/>
                      <a:pt x="19059" y="7927"/>
                    </a:cubicBezTo>
                    <a:cubicBezTo>
                      <a:pt x="19059" y="8026"/>
                      <a:pt x="19059" y="8026"/>
                      <a:pt x="19059" y="8026"/>
                    </a:cubicBezTo>
                    <a:cubicBezTo>
                      <a:pt x="18943" y="8125"/>
                      <a:pt x="18943" y="8125"/>
                      <a:pt x="18943" y="8125"/>
                    </a:cubicBezTo>
                    <a:close/>
                    <a:moveTo>
                      <a:pt x="18712" y="7629"/>
                    </a:moveTo>
                    <a:cubicBezTo>
                      <a:pt x="18712" y="7629"/>
                      <a:pt x="18712" y="7629"/>
                      <a:pt x="18712" y="7629"/>
                    </a:cubicBezTo>
                    <a:cubicBezTo>
                      <a:pt x="18712" y="7629"/>
                      <a:pt x="18712" y="7629"/>
                      <a:pt x="18712" y="7629"/>
                    </a:cubicBezTo>
                    <a:cubicBezTo>
                      <a:pt x="18828" y="7530"/>
                      <a:pt x="18828" y="7530"/>
                      <a:pt x="18828" y="7530"/>
                    </a:cubicBezTo>
                    <a:cubicBezTo>
                      <a:pt x="18828" y="7530"/>
                      <a:pt x="18828" y="7530"/>
                      <a:pt x="18828" y="7530"/>
                    </a:cubicBezTo>
                    <a:cubicBezTo>
                      <a:pt x="18712" y="7530"/>
                      <a:pt x="18712" y="7530"/>
                      <a:pt x="18712" y="7530"/>
                    </a:cubicBezTo>
                    <a:cubicBezTo>
                      <a:pt x="18712" y="7629"/>
                      <a:pt x="18712" y="7629"/>
                      <a:pt x="18712" y="7629"/>
                    </a:cubicBezTo>
                    <a:close/>
                    <a:moveTo>
                      <a:pt x="18712" y="7332"/>
                    </a:moveTo>
                    <a:cubicBezTo>
                      <a:pt x="18712" y="7332"/>
                      <a:pt x="18712" y="7332"/>
                      <a:pt x="18712" y="7332"/>
                    </a:cubicBezTo>
                    <a:cubicBezTo>
                      <a:pt x="18828" y="7431"/>
                      <a:pt x="18828" y="7431"/>
                      <a:pt x="18828" y="7431"/>
                    </a:cubicBezTo>
                    <a:cubicBezTo>
                      <a:pt x="18828" y="7332"/>
                      <a:pt x="18828" y="7332"/>
                      <a:pt x="18828" y="7332"/>
                    </a:cubicBezTo>
                    <a:cubicBezTo>
                      <a:pt x="18828" y="7332"/>
                      <a:pt x="18828" y="7332"/>
                      <a:pt x="18828" y="7332"/>
                    </a:cubicBezTo>
                    <a:cubicBezTo>
                      <a:pt x="18712" y="7332"/>
                      <a:pt x="18712" y="7332"/>
                      <a:pt x="18712" y="7332"/>
                    </a:cubicBezTo>
                    <a:close/>
                    <a:moveTo>
                      <a:pt x="19174" y="6440"/>
                    </a:moveTo>
                    <a:cubicBezTo>
                      <a:pt x="19290" y="6539"/>
                      <a:pt x="19290" y="6539"/>
                      <a:pt x="19290" y="6539"/>
                    </a:cubicBezTo>
                    <a:cubicBezTo>
                      <a:pt x="19290" y="6639"/>
                      <a:pt x="19290" y="6639"/>
                      <a:pt x="19290" y="6639"/>
                    </a:cubicBezTo>
                    <a:cubicBezTo>
                      <a:pt x="19290" y="6539"/>
                      <a:pt x="19290" y="6539"/>
                      <a:pt x="19290" y="6539"/>
                    </a:cubicBezTo>
                    <a:cubicBezTo>
                      <a:pt x="19405" y="6440"/>
                      <a:pt x="19405" y="6440"/>
                      <a:pt x="19405" y="6440"/>
                    </a:cubicBezTo>
                    <a:cubicBezTo>
                      <a:pt x="19405" y="6341"/>
                      <a:pt x="19405" y="6341"/>
                      <a:pt x="19405" y="6341"/>
                    </a:cubicBezTo>
                    <a:cubicBezTo>
                      <a:pt x="19405" y="6341"/>
                      <a:pt x="19405" y="6341"/>
                      <a:pt x="19405" y="6341"/>
                    </a:cubicBezTo>
                    <a:cubicBezTo>
                      <a:pt x="19405" y="6242"/>
                      <a:pt x="19405" y="6242"/>
                      <a:pt x="19405" y="6242"/>
                    </a:cubicBezTo>
                    <a:cubicBezTo>
                      <a:pt x="19290" y="6341"/>
                      <a:pt x="19290" y="6341"/>
                      <a:pt x="19290" y="6341"/>
                    </a:cubicBezTo>
                    <a:cubicBezTo>
                      <a:pt x="19290" y="6341"/>
                      <a:pt x="19290" y="6341"/>
                      <a:pt x="19290" y="6341"/>
                    </a:cubicBezTo>
                    <a:cubicBezTo>
                      <a:pt x="19174" y="6440"/>
                      <a:pt x="19174" y="6440"/>
                      <a:pt x="19174" y="6440"/>
                    </a:cubicBezTo>
                    <a:close/>
                    <a:moveTo>
                      <a:pt x="18943" y="5350"/>
                    </a:moveTo>
                    <a:cubicBezTo>
                      <a:pt x="18943" y="5350"/>
                      <a:pt x="18943" y="5350"/>
                      <a:pt x="18943" y="5350"/>
                    </a:cubicBezTo>
                    <a:cubicBezTo>
                      <a:pt x="18943" y="5251"/>
                      <a:pt x="18943" y="5251"/>
                      <a:pt x="18943" y="5251"/>
                    </a:cubicBezTo>
                    <a:cubicBezTo>
                      <a:pt x="19059" y="5251"/>
                      <a:pt x="19059" y="5251"/>
                      <a:pt x="19059" y="5251"/>
                    </a:cubicBezTo>
                    <a:cubicBezTo>
                      <a:pt x="19174" y="5251"/>
                      <a:pt x="19174" y="5251"/>
                      <a:pt x="19174" y="5251"/>
                    </a:cubicBezTo>
                    <a:cubicBezTo>
                      <a:pt x="19174" y="5152"/>
                      <a:pt x="19174" y="5152"/>
                      <a:pt x="19174" y="5152"/>
                    </a:cubicBezTo>
                    <a:cubicBezTo>
                      <a:pt x="19059" y="5053"/>
                      <a:pt x="19059" y="5053"/>
                      <a:pt x="19059" y="5053"/>
                    </a:cubicBezTo>
                    <a:cubicBezTo>
                      <a:pt x="18943" y="5152"/>
                      <a:pt x="18943" y="5152"/>
                      <a:pt x="18943" y="5152"/>
                    </a:cubicBezTo>
                    <a:cubicBezTo>
                      <a:pt x="18943" y="5251"/>
                      <a:pt x="18943" y="5251"/>
                      <a:pt x="18943" y="5251"/>
                    </a:cubicBezTo>
                    <a:cubicBezTo>
                      <a:pt x="18943" y="5350"/>
                      <a:pt x="18943" y="5350"/>
                      <a:pt x="18943" y="5350"/>
                    </a:cubicBezTo>
                    <a:close/>
                    <a:moveTo>
                      <a:pt x="19983" y="3171"/>
                    </a:moveTo>
                    <a:cubicBezTo>
                      <a:pt x="19983" y="3072"/>
                      <a:pt x="19983" y="3072"/>
                      <a:pt x="19983" y="3072"/>
                    </a:cubicBezTo>
                    <a:cubicBezTo>
                      <a:pt x="19983" y="2972"/>
                      <a:pt x="19983" y="2972"/>
                      <a:pt x="19983" y="2972"/>
                    </a:cubicBezTo>
                    <a:cubicBezTo>
                      <a:pt x="19983" y="2873"/>
                      <a:pt x="19983" y="2873"/>
                      <a:pt x="19983" y="2873"/>
                    </a:cubicBezTo>
                    <a:cubicBezTo>
                      <a:pt x="19983" y="2873"/>
                      <a:pt x="19983" y="2873"/>
                      <a:pt x="19983" y="2873"/>
                    </a:cubicBezTo>
                    <a:cubicBezTo>
                      <a:pt x="19983" y="2774"/>
                      <a:pt x="19983" y="2774"/>
                      <a:pt x="19983" y="2774"/>
                    </a:cubicBezTo>
                    <a:cubicBezTo>
                      <a:pt x="19867" y="2774"/>
                      <a:pt x="19867" y="2774"/>
                      <a:pt x="19867" y="2774"/>
                    </a:cubicBezTo>
                    <a:cubicBezTo>
                      <a:pt x="19867" y="2873"/>
                      <a:pt x="19867" y="2873"/>
                      <a:pt x="19867" y="2873"/>
                    </a:cubicBezTo>
                    <a:cubicBezTo>
                      <a:pt x="19983" y="2873"/>
                      <a:pt x="19983" y="2873"/>
                      <a:pt x="19983" y="2873"/>
                    </a:cubicBezTo>
                    <a:cubicBezTo>
                      <a:pt x="19983" y="2972"/>
                      <a:pt x="19983" y="2972"/>
                      <a:pt x="19983" y="2972"/>
                    </a:cubicBezTo>
                    <a:cubicBezTo>
                      <a:pt x="19867" y="2972"/>
                      <a:pt x="19867" y="2972"/>
                      <a:pt x="19867" y="2972"/>
                    </a:cubicBezTo>
                    <a:cubicBezTo>
                      <a:pt x="19983" y="3171"/>
                      <a:pt x="19983" y="3171"/>
                      <a:pt x="19983" y="3171"/>
                    </a:cubicBezTo>
                    <a:close/>
                    <a:moveTo>
                      <a:pt x="19636" y="3369"/>
                    </a:moveTo>
                    <a:cubicBezTo>
                      <a:pt x="19636" y="3369"/>
                      <a:pt x="19636" y="3369"/>
                      <a:pt x="19636" y="3369"/>
                    </a:cubicBezTo>
                    <a:cubicBezTo>
                      <a:pt x="19752" y="3369"/>
                      <a:pt x="19752" y="3369"/>
                      <a:pt x="19752" y="3369"/>
                    </a:cubicBezTo>
                    <a:cubicBezTo>
                      <a:pt x="19752" y="3171"/>
                      <a:pt x="19752" y="3171"/>
                      <a:pt x="19752" y="3171"/>
                    </a:cubicBezTo>
                    <a:cubicBezTo>
                      <a:pt x="19636" y="3171"/>
                      <a:pt x="19636" y="3171"/>
                      <a:pt x="19636" y="3171"/>
                    </a:cubicBezTo>
                    <a:cubicBezTo>
                      <a:pt x="19636" y="3171"/>
                      <a:pt x="19636" y="3171"/>
                      <a:pt x="19636" y="3171"/>
                    </a:cubicBezTo>
                    <a:cubicBezTo>
                      <a:pt x="19636" y="3270"/>
                      <a:pt x="19636" y="3270"/>
                      <a:pt x="19636" y="3270"/>
                    </a:cubicBezTo>
                    <a:cubicBezTo>
                      <a:pt x="19636" y="3369"/>
                      <a:pt x="19636" y="3369"/>
                      <a:pt x="19636" y="3369"/>
                    </a:cubicBezTo>
                    <a:close/>
                    <a:moveTo>
                      <a:pt x="19521" y="3171"/>
                    </a:moveTo>
                    <a:cubicBezTo>
                      <a:pt x="19521" y="3171"/>
                      <a:pt x="19521" y="3171"/>
                      <a:pt x="19521" y="3171"/>
                    </a:cubicBezTo>
                    <a:cubicBezTo>
                      <a:pt x="19521" y="3171"/>
                      <a:pt x="19521" y="3171"/>
                      <a:pt x="19521" y="3171"/>
                    </a:cubicBezTo>
                    <a:cubicBezTo>
                      <a:pt x="19636" y="3072"/>
                      <a:pt x="19636" y="3072"/>
                      <a:pt x="19636" y="3072"/>
                    </a:cubicBezTo>
                    <a:cubicBezTo>
                      <a:pt x="19636" y="2972"/>
                      <a:pt x="19636" y="2972"/>
                      <a:pt x="19636" y="2972"/>
                    </a:cubicBezTo>
                    <a:cubicBezTo>
                      <a:pt x="19636" y="2972"/>
                      <a:pt x="19636" y="2972"/>
                      <a:pt x="19636" y="2972"/>
                    </a:cubicBezTo>
                    <a:cubicBezTo>
                      <a:pt x="19636" y="2873"/>
                      <a:pt x="19636" y="2873"/>
                      <a:pt x="19636" y="2873"/>
                    </a:cubicBezTo>
                    <a:cubicBezTo>
                      <a:pt x="19521" y="2972"/>
                      <a:pt x="19521" y="2972"/>
                      <a:pt x="19521" y="2972"/>
                    </a:cubicBezTo>
                    <a:cubicBezTo>
                      <a:pt x="19405" y="2972"/>
                      <a:pt x="19405" y="2972"/>
                      <a:pt x="19405" y="2972"/>
                    </a:cubicBezTo>
                    <a:cubicBezTo>
                      <a:pt x="19521" y="3072"/>
                      <a:pt x="19521" y="3072"/>
                      <a:pt x="19521" y="3072"/>
                    </a:cubicBezTo>
                    <a:cubicBezTo>
                      <a:pt x="19521" y="3171"/>
                      <a:pt x="19521" y="3171"/>
                      <a:pt x="19521" y="3171"/>
                    </a:cubicBezTo>
                    <a:close/>
                    <a:moveTo>
                      <a:pt x="14092" y="198"/>
                    </a:moveTo>
                    <a:cubicBezTo>
                      <a:pt x="14092" y="198"/>
                      <a:pt x="14092" y="198"/>
                      <a:pt x="14092" y="198"/>
                    </a:cubicBezTo>
                    <a:cubicBezTo>
                      <a:pt x="14207" y="198"/>
                      <a:pt x="14207" y="198"/>
                      <a:pt x="14207" y="198"/>
                    </a:cubicBezTo>
                    <a:cubicBezTo>
                      <a:pt x="14207" y="99"/>
                      <a:pt x="14207" y="99"/>
                      <a:pt x="14207" y="99"/>
                    </a:cubicBezTo>
                    <a:cubicBezTo>
                      <a:pt x="14092" y="99"/>
                      <a:pt x="14092" y="99"/>
                      <a:pt x="14092" y="99"/>
                    </a:cubicBezTo>
                    <a:cubicBezTo>
                      <a:pt x="14092" y="99"/>
                      <a:pt x="14092" y="99"/>
                      <a:pt x="14092" y="99"/>
                    </a:cubicBezTo>
                    <a:cubicBezTo>
                      <a:pt x="14092" y="198"/>
                      <a:pt x="14092" y="198"/>
                      <a:pt x="14092" y="198"/>
                    </a:cubicBezTo>
                    <a:cubicBezTo>
                      <a:pt x="14092" y="198"/>
                      <a:pt x="14092" y="198"/>
                      <a:pt x="14092" y="198"/>
                    </a:cubicBezTo>
                    <a:close/>
                    <a:moveTo>
                      <a:pt x="14092" y="396"/>
                    </a:moveTo>
                    <a:cubicBezTo>
                      <a:pt x="14092" y="396"/>
                      <a:pt x="14092" y="396"/>
                      <a:pt x="14092" y="396"/>
                    </a:cubicBezTo>
                    <a:cubicBezTo>
                      <a:pt x="14207" y="396"/>
                      <a:pt x="14207" y="396"/>
                      <a:pt x="14207" y="396"/>
                    </a:cubicBezTo>
                    <a:cubicBezTo>
                      <a:pt x="14207" y="396"/>
                      <a:pt x="14207" y="396"/>
                      <a:pt x="14207" y="396"/>
                    </a:cubicBezTo>
                    <a:cubicBezTo>
                      <a:pt x="14207" y="297"/>
                      <a:pt x="14207" y="297"/>
                      <a:pt x="14207" y="297"/>
                    </a:cubicBezTo>
                    <a:cubicBezTo>
                      <a:pt x="14207" y="297"/>
                      <a:pt x="14207" y="297"/>
                      <a:pt x="14207" y="297"/>
                    </a:cubicBezTo>
                    <a:cubicBezTo>
                      <a:pt x="14092" y="297"/>
                      <a:pt x="14092" y="297"/>
                      <a:pt x="14092" y="297"/>
                    </a:cubicBezTo>
                    <a:cubicBezTo>
                      <a:pt x="14092" y="396"/>
                      <a:pt x="14092" y="396"/>
                      <a:pt x="14092" y="396"/>
                    </a:cubicBezTo>
                    <a:close/>
                    <a:moveTo>
                      <a:pt x="13630" y="396"/>
                    </a:moveTo>
                    <a:cubicBezTo>
                      <a:pt x="13745" y="495"/>
                      <a:pt x="13745" y="495"/>
                      <a:pt x="13745" y="495"/>
                    </a:cubicBezTo>
                    <a:cubicBezTo>
                      <a:pt x="13745" y="495"/>
                      <a:pt x="13745" y="495"/>
                      <a:pt x="13745" y="495"/>
                    </a:cubicBezTo>
                    <a:cubicBezTo>
                      <a:pt x="13861" y="495"/>
                      <a:pt x="13861" y="495"/>
                      <a:pt x="13861" y="495"/>
                    </a:cubicBezTo>
                    <a:cubicBezTo>
                      <a:pt x="13861" y="495"/>
                      <a:pt x="13861" y="495"/>
                      <a:pt x="13861" y="495"/>
                    </a:cubicBezTo>
                    <a:cubicBezTo>
                      <a:pt x="13976" y="396"/>
                      <a:pt x="13976" y="396"/>
                      <a:pt x="13976" y="396"/>
                    </a:cubicBezTo>
                    <a:cubicBezTo>
                      <a:pt x="13745" y="396"/>
                      <a:pt x="13745" y="396"/>
                      <a:pt x="13745" y="396"/>
                    </a:cubicBezTo>
                    <a:cubicBezTo>
                      <a:pt x="13745" y="297"/>
                      <a:pt x="13745" y="297"/>
                      <a:pt x="13745" y="297"/>
                    </a:cubicBezTo>
                    <a:cubicBezTo>
                      <a:pt x="13745" y="198"/>
                      <a:pt x="13745" y="198"/>
                      <a:pt x="13745" y="198"/>
                    </a:cubicBezTo>
                    <a:cubicBezTo>
                      <a:pt x="13745" y="297"/>
                      <a:pt x="13745" y="297"/>
                      <a:pt x="13745" y="297"/>
                    </a:cubicBezTo>
                    <a:cubicBezTo>
                      <a:pt x="13630" y="297"/>
                      <a:pt x="13630" y="297"/>
                      <a:pt x="13630" y="297"/>
                    </a:cubicBezTo>
                    <a:cubicBezTo>
                      <a:pt x="13630" y="297"/>
                      <a:pt x="13630" y="297"/>
                      <a:pt x="13630" y="297"/>
                    </a:cubicBezTo>
                    <a:cubicBezTo>
                      <a:pt x="13630" y="396"/>
                      <a:pt x="13630" y="396"/>
                      <a:pt x="13630" y="396"/>
                    </a:cubicBezTo>
                    <a:close/>
                    <a:moveTo>
                      <a:pt x="13399" y="495"/>
                    </a:moveTo>
                    <a:cubicBezTo>
                      <a:pt x="13399" y="495"/>
                      <a:pt x="13399" y="495"/>
                      <a:pt x="13399" y="495"/>
                    </a:cubicBezTo>
                    <a:cubicBezTo>
                      <a:pt x="13514" y="495"/>
                      <a:pt x="13514" y="495"/>
                      <a:pt x="13514" y="495"/>
                    </a:cubicBezTo>
                    <a:cubicBezTo>
                      <a:pt x="13514" y="495"/>
                      <a:pt x="13514" y="495"/>
                      <a:pt x="13514" y="495"/>
                    </a:cubicBezTo>
                    <a:cubicBezTo>
                      <a:pt x="13514" y="495"/>
                      <a:pt x="13514" y="495"/>
                      <a:pt x="13514" y="495"/>
                    </a:cubicBezTo>
                    <a:cubicBezTo>
                      <a:pt x="13399" y="396"/>
                      <a:pt x="13399" y="396"/>
                      <a:pt x="13399" y="396"/>
                    </a:cubicBezTo>
                    <a:cubicBezTo>
                      <a:pt x="13399" y="495"/>
                      <a:pt x="13399" y="495"/>
                      <a:pt x="13399" y="495"/>
                    </a:cubicBezTo>
                    <a:close/>
                    <a:moveTo>
                      <a:pt x="11897" y="793"/>
                    </a:moveTo>
                    <a:cubicBezTo>
                      <a:pt x="11897" y="892"/>
                      <a:pt x="11897" y="892"/>
                      <a:pt x="11897" y="892"/>
                    </a:cubicBezTo>
                    <a:cubicBezTo>
                      <a:pt x="12013" y="892"/>
                      <a:pt x="12013" y="892"/>
                      <a:pt x="12013" y="892"/>
                    </a:cubicBezTo>
                    <a:cubicBezTo>
                      <a:pt x="12128" y="991"/>
                      <a:pt x="12128" y="991"/>
                      <a:pt x="12128" y="991"/>
                    </a:cubicBezTo>
                    <a:cubicBezTo>
                      <a:pt x="12244" y="991"/>
                      <a:pt x="12244" y="991"/>
                      <a:pt x="12244" y="991"/>
                    </a:cubicBezTo>
                    <a:cubicBezTo>
                      <a:pt x="12244" y="892"/>
                      <a:pt x="12244" y="892"/>
                      <a:pt x="12244" y="892"/>
                    </a:cubicBezTo>
                    <a:cubicBezTo>
                      <a:pt x="12244" y="793"/>
                      <a:pt x="12244" y="793"/>
                      <a:pt x="12244" y="793"/>
                    </a:cubicBezTo>
                    <a:cubicBezTo>
                      <a:pt x="12244" y="793"/>
                      <a:pt x="12244" y="793"/>
                      <a:pt x="12244" y="793"/>
                    </a:cubicBezTo>
                    <a:cubicBezTo>
                      <a:pt x="12244" y="793"/>
                      <a:pt x="12244" y="793"/>
                      <a:pt x="12244" y="793"/>
                    </a:cubicBezTo>
                    <a:cubicBezTo>
                      <a:pt x="12244" y="694"/>
                      <a:pt x="12244" y="694"/>
                      <a:pt x="12244" y="694"/>
                    </a:cubicBezTo>
                    <a:cubicBezTo>
                      <a:pt x="12128" y="694"/>
                      <a:pt x="12128" y="694"/>
                      <a:pt x="12128" y="694"/>
                    </a:cubicBezTo>
                    <a:cubicBezTo>
                      <a:pt x="12013" y="594"/>
                      <a:pt x="12013" y="594"/>
                      <a:pt x="12013" y="594"/>
                    </a:cubicBezTo>
                    <a:cubicBezTo>
                      <a:pt x="12013" y="694"/>
                      <a:pt x="12013" y="694"/>
                      <a:pt x="12013" y="694"/>
                    </a:cubicBezTo>
                    <a:cubicBezTo>
                      <a:pt x="12013" y="793"/>
                      <a:pt x="12013" y="793"/>
                      <a:pt x="12013" y="793"/>
                    </a:cubicBezTo>
                    <a:cubicBezTo>
                      <a:pt x="12013" y="793"/>
                      <a:pt x="12013" y="793"/>
                      <a:pt x="12013" y="793"/>
                    </a:cubicBezTo>
                    <a:cubicBezTo>
                      <a:pt x="12013" y="793"/>
                      <a:pt x="12013" y="793"/>
                      <a:pt x="12013" y="793"/>
                    </a:cubicBezTo>
                    <a:cubicBezTo>
                      <a:pt x="11897" y="793"/>
                      <a:pt x="11897" y="793"/>
                      <a:pt x="11897" y="793"/>
                    </a:cubicBezTo>
                    <a:cubicBezTo>
                      <a:pt x="11897" y="793"/>
                      <a:pt x="11897" y="793"/>
                      <a:pt x="11897" y="793"/>
                    </a:cubicBezTo>
                    <a:close/>
                    <a:moveTo>
                      <a:pt x="11782" y="892"/>
                    </a:moveTo>
                    <a:cubicBezTo>
                      <a:pt x="11897" y="991"/>
                      <a:pt x="11897" y="991"/>
                      <a:pt x="11897" y="991"/>
                    </a:cubicBezTo>
                    <a:cubicBezTo>
                      <a:pt x="11897" y="991"/>
                      <a:pt x="11897" y="991"/>
                      <a:pt x="11897" y="991"/>
                    </a:cubicBezTo>
                    <a:cubicBezTo>
                      <a:pt x="11897" y="892"/>
                      <a:pt x="11897" y="892"/>
                      <a:pt x="11897" y="892"/>
                    </a:cubicBezTo>
                    <a:cubicBezTo>
                      <a:pt x="11782" y="793"/>
                      <a:pt x="11782" y="793"/>
                      <a:pt x="11782" y="793"/>
                    </a:cubicBezTo>
                    <a:cubicBezTo>
                      <a:pt x="11782" y="892"/>
                      <a:pt x="11782" y="892"/>
                      <a:pt x="11782" y="892"/>
                    </a:cubicBezTo>
                    <a:close/>
                    <a:moveTo>
                      <a:pt x="11320" y="793"/>
                    </a:moveTo>
                    <a:cubicBezTo>
                      <a:pt x="11320" y="892"/>
                      <a:pt x="11320" y="892"/>
                      <a:pt x="11320" y="892"/>
                    </a:cubicBezTo>
                    <a:cubicBezTo>
                      <a:pt x="11435" y="892"/>
                      <a:pt x="11435" y="892"/>
                      <a:pt x="11435" y="892"/>
                    </a:cubicBezTo>
                    <a:cubicBezTo>
                      <a:pt x="11435" y="892"/>
                      <a:pt x="11435" y="892"/>
                      <a:pt x="11435" y="892"/>
                    </a:cubicBezTo>
                    <a:cubicBezTo>
                      <a:pt x="11551" y="892"/>
                      <a:pt x="11551" y="892"/>
                      <a:pt x="11551" y="892"/>
                    </a:cubicBezTo>
                    <a:cubicBezTo>
                      <a:pt x="11551" y="892"/>
                      <a:pt x="11551" y="892"/>
                      <a:pt x="11551" y="892"/>
                    </a:cubicBezTo>
                    <a:cubicBezTo>
                      <a:pt x="11435" y="892"/>
                      <a:pt x="11435" y="892"/>
                      <a:pt x="11435" y="892"/>
                    </a:cubicBezTo>
                    <a:cubicBezTo>
                      <a:pt x="11435" y="793"/>
                      <a:pt x="11435" y="793"/>
                      <a:pt x="11435" y="793"/>
                    </a:cubicBezTo>
                    <a:cubicBezTo>
                      <a:pt x="11435" y="793"/>
                      <a:pt x="11435" y="793"/>
                      <a:pt x="11435" y="793"/>
                    </a:cubicBezTo>
                    <a:cubicBezTo>
                      <a:pt x="11320" y="694"/>
                      <a:pt x="11320" y="694"/>
                      <a:pt x="11320" y="694"/>
                    </a:cubicBezTo>
                    <a:cubicBezTo>
                      <a:pt x="11320" y="793"/>
                      <a:pt x="11320" y="793"/>
                      <a:pt x="11320" y="793"/>
                    </a:cubicBezTo>
                    <a:cubicBezTo>
                      <a:pt x="11320" y="793"/>
                      <a:pt x="11320" y="793"/>
                      <a:pt x="11320" y="793"/>
                    </a:cubicBezTo>
                    <a:close/>
                    <a:moveTo>
                      <a:pt x="10973" y="1585"/>
                    </a:moveTo>
                    <a:cubicBezTo>
                      <a:pt x="10973" y="1585"/>
                      <a:pt x="10973" y="1585"/>
                      <a:pt x="10973" y="1585"/>
                    </a:cubicBezTo>
                    <a:cubicBezTo>
                      <a:pt x="11089" y="1585"/>
                      <a:pt x="11089" y="1585"/>
                      <a:pt x="11089" y="1585"/>
                    </a:cubicBezTo>
                    <a:cubicBezTo>
                      <a:pt x="11089" y="1486"/>
                      <a:pt x="11089" y="1486"/>
                      <a:pt x="11089" y="1486"/>
                    </a:cubicBezTo>
                    <a:cubicBezTo>
                      <a:pt x="11089" y="1486"/>
                      <a:pt x="11089" y="1486"/>
                      <a:pt x="11089" y="1486"/>
                    </a:cubicBezTo>
                    <a:cubicBezTo>
                      <a:pt x="10973" y="1387"/>
                      <a:pt x="10973" y="1387"/>
                      <a:pt x="10973" y="1387"/>
                    </a:cubicBezTo>
                    <a:cubicBezTo>
                      <a:pt x="10973" y="1288"/>
                      <a:pt x="10973" y="1288"/>
                      <a:pt x="10973" y="1288"/>
                    </a:cubicBezTo>
                    <a:cubicBezTo>
                      <a:pt x="10858" y="1288"/>
                      <a:pt x="10858" y="1288"/>
                      <a:pt x="10858" y="1288"/>
                    </a:cubicBezTo>
                    <a:cubicBezTo>
                      <a:pt x="10858" y="1387"/>
                      <a:pt x="10858" y="1387"/>
                      <a:pt x="10858" y="1387"/>
                    </a:cubicBezTo>
                    <a:cubicBezTo>
                      <a:pt x="10973" y="1387"/>
                      <a:pt x="10973" y="1387"/>
                      <a:pt x="10973" y="1387"/>
                    </a:cubicBezTo>
                    <a:cubicBezTo>
                      <a:pt x="10973" y="1486"/>
                      <a:pt x="10973" y="1486"/>
                      <a:pt x="10973" y="1486"/>
                    </a:cubicBezTo>
                    <a:cubicBezTo>
                      <a:pt x="10973" y="1585"/>
                      <a:pt x="10973" y="1585"/>
                      <a:pt x="10973" y="1585"/>
                    </a:cubicBezTo>
                    <a:close/>
                    <a:moveTo>
                      <a:pt x="11089" y="2279"/>
                    </a:moveTo>
                    <a:cubicBezTo>
                      <a:pt x="11204" y="2279"/>
                      <a:pt x="11204" y="2279"/>
                      <a:pt x="11204" y="2279"/>
                    </a:cubicBezTo>
                    <a:cubicBezTo>
                      <a:pt x="11320" y="2279"/>
                      <a:pt x="11320" y="2279"/>
                      <a:pt x="11320" y="2279"/>
                    </a:cubicBezTo>
                    <a:cubicBezTo>
                      <a:pt x="11320" y="2180"/>
                      <a:pt x="11320" y="2180"/>
                      <a:pt x="11320" y="2180"/>
                    </a:cubicBezTo>
                    <a:cubicBezTo>
                      <a:pt x="11204" y="2180"/>
                      <a:pt x="11204" y="2180"/>
                      <a:pt x="11204" y="2180"/>
                    </a:cubicBezTo>
                    <a:cubicBezTo>
                      <a:pt x="11204" y="2081"/>
                      <a:pt x="11204" y="2081"/>
                      <a:pt x="11204" y="2081"/>
                    </a:cubicBezTo>
                    <a:cubicBezTo>
                      <a:pt x="11204" y="2081"/>
                      <a:pt x="11204" y="2081"/>
                      <a:pt x="11204" y="2081"/>
                    </a:cubicBezTo>
                    <a:cubicBezTo>
                      <a:pt x="11089" y="2081"/>
                      <a:pt x="11089" y="2081"/>
                      <a:pt x="11089" y="2081"/>
                    </a:cubicBezTo>
                    <a:cubicBezTo>
                      <a:pt x="10973" y="2180"/>
                      <a:pt x="10973" y="2180"/>
                      <a:pt x="10973" y="2180"/>
                    </a:cubicBezTo>
                    <a:cubicBezTo>
                      <a:pt x="10973" y="2279"/>
                      <a:pt x="10973" y="2279"/>
                      <a:pt x="10973" y="2279"/>
                    </a:cubicBezTo>
                    <a:cubicBezTo>
                      <a:pt x="11089" y="2279"/>
                      <a:pt x="11089" y="2279"/>
                      <a:pt x="11089" y="2279"/>
                    </a:cubicBezTo>
                    <a:cubicBezTo>
                      <a:pt x="11089" y="2279"/>
                      <a:pt x="11089" y="2279"/>
                      <a:pt x="11089" y="2279"/>
                    </a:cubicBezTo>
                    <a:close/>
                    <a:moveTo>
                      <a:pt x="11089" y="2378"/>
                    </a:moveTo>
                    <a:cubicBezTo>
                      <a:pt x="11089" y="2477"/>
                      <a:pt x="11089" y="2477"/>
                      <a:pt x="11089" y="2477"/>
                    </a:cubicBezTo>
                    <a:cubicBezTo>
                      <a:pt x="11089" y="2576"/>
                      <a:pt x="11089" y="2576"/>
                      <a:pt x="11089" y="2576"/>
                    </a:cubicBezTo>
                    <a:cubicBezTo>
                      <a:pt x="11089" y="2576"/>
                      <a:pt x="11089" y="2576"/>
                      <a:pt x="11089" y="2576"/>
                    </a:cubicBezTo>
                    <a:cubicBezTo>
                      <a:pt x="11320" y="2675"/>
                      <a:pt x="11320" y="2675"/>
                      <a:pt x="11320" y="2675"/>
                    </a:cubicBezTo>
                    <a:cubicBezTo>
                      <a:pt x="11320" y="2675"/>
                      <a:pt x="11320" y="2675"/>
                      <a:pt x="11320" y="2675"/>
                    </a:cubicBezTo>
                    <a:cubicBezTo>
                      <a:pt x="11320" y="2477"/>
                      <a:pt x="11320" y="2477"/>
                      <a:pt x="11320" y="2477"/>
                    </a:cubicBezTo>
                    <a:cubicBezTo>
                      <a:pt x="11204" y="2378"/>
                      <a:pt x="11204" y="2378"/>
                      <a:pt x="11204" y="2378"/>
                    </a:cubicBezTo>
                    <a:cubicBezTo>
                      <a:pt x="11204" y="2378"/>
                      <a:pt x="11204" y="2378"/>
                      <a:pt x="11204" y="2378"/>
                    </a:cubicBezTo>
                    <a:cubicBezTo>
                      <a:pt x="11089" y="2378"/>
                      <a:pt x="11089" y="2378"/>
                      <a:pt x="11089" y="2378"/>
                    </a:cubicBezTo>
                    <a:close/>
                    <a:moveTo>
                      <a:pt x="9703" y="1684"/>
                    </a:moveTo>
                    <a:cubicBezTo>
                      <a:pt x="9703" y="1585"/>
                      <a:pt x="9703" y="1585"/>
                      <a:pt x="9703" y="1585"/>
                    </a:cubicBezTo>
                    <a:cubicBezTo>
                      <a:pt x="9703" y="1585"/>
                      <a:pt x="9703" y="1585"/>
                      <a:pt x="9703" y="1585"/>
                    </a:cubicBezTo>
                    <a:cubicBezTo>
                      <a:pt x="9703" y="1585"/>
                      <a:pt x="9703" y="1585"/>
                      <a:pt x="9703" y="1585"/>
                    </a:cubicBezTo>
                    <a:cubicBezTo>
                      <a:pt x="9703" y="1486"/>
                      <a:pt x="9703" y="1486"/>
                      <a:pt x="9703" y="1486"/>
                    </a:cubicBezTo>
                    <a:cubicBezTo>
                      <a:pt x="9587" y="1486"/>
                      <a:pt x="9587" y="1486"/>
                      <a:pt x="9587" y="1486"/>
                    </a:cubicBezTo>
                    <a:cubicBezTo>
                      <a:pt x="9587" y="1585"/>
                      <a:pt x="9587" y="1585"/>
                      <a:pt x="9587" y="1585"/>
                    </a:cubicBezTo>
                    <a:cubicBezTo>
                      <a:pt x="9703" y="1684"/>
                      <a:pt x="9703" y="1684"/>
                      <a:pt x="9703" y="1684"/>
                    </a:cubicBezTo>
                    <a:close/>
                    <a:moveTo>
                      <a:pt x="9472" y="2180"/>
                    </a:moveTo>
                    <a:cubicBezTo>
                      <a:pt x="9472" y="2180"/>
                      <a:pt x="9472" y="2180"/>
                      <a:pt x="9472" y="2180"/>
                    </a:cubicBezTo>
                    <a:cubicBezTo>
                      <a:pt x="9587" y="2081"/>
                      <a:pt x="9587" y="2081"/>
                      <a:pt x="9587" y="2081"/>
                    </a:cubicBezTo>
                    <a:cubicBezTo>
                      <a:pt x="9587" y="1982"/>
                      <a:pt x="9587" y="1982"/>
                      <a:pt x="9587" y="1982"/>
                    </a:cubicBezTo>
                    <a:cubicBezTo>
                      <a:pt x="9472" y="1883"/>
                      <a:pt x="9472" y="1883"/>
                      <a:pt x="9472" y="1883"/>
                    </a:cubicBezTo>
                    <a:cubicBezTo>
                      <a:pt x="9472" y="1783"/>
                      <a:pt x="9472" y="1783"/>
                      <a:pt x="9472" y="1783"/>
                    </a:cubicBezTo>
                    <a:cubicBezTo>
                      <a:pt x="9472" y="1684"/>
                      <a:pt x="9472" y="1684"/>
                      <a:pt x="9472" y="1684"/>
                    </a:cubicBezTo>
                    <a:cubicBezTo>
                      <a:pt x="9472" y="1585"/>
                      <a:pt x="9472" y="1585"/>
                      <a:pt x="9472" y="1585"/>
                    </a:cubicBezTo>
                    <a:cubicBezTo>
                      <a:pt x="9472" y="1486"/>
                      <a:pt x="9472" y="1486"/>
                      <a:pt x="9472" y="1486"/>
                    </a:cubicBezTo>
                    <a:cubicBezTo>
                      <a:pt x="9472" y="1387"/>
                      <a:pt x="9472" y="1387"/>
                      <a:pt x="9472" y="1387"/>
                    </a:cubicBezTo>
                    <a:cubicBezTo>
                      <a:pt x="9356" y="1288"/>
                      <a:pt x="9356" y="1288"/>
                      <a:pt x="9356" y="1288"/>
                    </a:cubicBezTo>
                    <a:cubicBezTo>
                      <a:pt x="9356" y="1387"/>
                      <a:pt x="9356" y="1387"/>
                      <a:pt x="9356" y="1387"/>
                    </a:cubicBezTo>
                    <a:cubicBezTo>
                      <a:pt x="9356" y="1585"/>
                      <a:pt x="9356" y="1585"/>
                      <a:pt x="9356" y="1585"/>
                    </a:cubicBezTo>
                    <a:cubicBezTo>
                      <a:pt x="9241" y="1684"/>
                      <a:pt x="9241" y="1684"/>
                      <a:pt x="9241" y="1684"/>
                    </a:cubicBezTo>
                    <a:cubicBezTo>
                      <a:pt x="9241" y="1783"/>
                      <a:pt x="9241" y="1783"/>
                      <a:pt x="9241" y="1783"/>
                    </a:cubicBezTo>
                    <a:cubicBezTo>
                      <a:pt x="9356" y="1883"/>
                      <a:pt x="9356" y="1883"/>
                      <a:pt x="9356" y="1883"/>
                    </a:cubicBezTo>
                    <a:cubicBezTo>
                      <a:pt x="9356" y="1982"/>
                      <a:pt x="9356" y="1982"/>
                      <a:pt x="9356" y="1982"/>
                    </a:cubicBezTo>
                    <a:cubicBezTo>
                      <a:pt x="9472" y="2180"/>
                      <a:pt x="9472" y="2180"/>
                      <a:pt x="9472" y="2180"/>
                    </a:cubicBezTo>
                    <a:close/>
                    <a:moveTo>
                      <a:pt x="3927" y="2774"/>
                    </a:moveTo>
                    <a:cubicBezTo>
                      <a:pt x="4043" y="2873"/>
                      <a:pt x="4043" y="2873"/>
                      <a:pt x="4043" y="2873"/>
                    </a:cubicBezTo>
                    <a:cubicBezTo>
                      <a:pt x="4043" y="2873"/>
                      <a:pt x="4043" y="2873"/>
                      <a:pt x="4043" y="2873"/>
                    </a:cubicBezTo>
                    <a:cubicBezTo>
                      <a:pt x="4043" y="2972"/>
                      <a:pt x="4043" y="2972"/>
                      <a:pt x="4043" y="2972"/>
                    </a:cubicBezTo>
                    <a:cubicBezTo>
                      <a:pt x="4158" y="2873"/>
                      <a:pt x="4158" y="2873"/>
                      <a:pt x="4158" y="2873"/>
                    </a:cubicBezTo>
                    <a:cubicBezTo>
                      <a:pt x="4043" y="2774"/>
                      <a:pt x="4043" y="2774"/>
                      <a:pt x="4043" y="2774"/>
                    </a:cubicBezTo>
                    <a:cubicBezTo>
                      <a:pt x="3927" y="2774"/>
                      <a:pt x="3927" y="2774"/>
                      <a:pt x="3927" y="2774"/>
                    </a:cubicBezTo>
                    <a:close/>
                    <a:moveTo>
                      <a:pt x="462" y="6242"/>
                    </a:moveTo>
                    <a:cubicBezTo>
                      <a:pt x="578" y="6341"/>
                      <a:pt x="578" y="6341"/>
                      <a:pt x="578" y="6341"/>
                    </a:cubicBezTo>
                    <a:cubicBezTo>
                      <a:pt x="693" y="6341"/>
                      <a:pt x="693" y="6341"/>
                      <a:pt x="693" y="6341"/>
                    </a:cubicBezTo>
                    <a:cubicBezTo>
                      <a:pt x="693" y="6341"/>
                      <a:pt x="693" y="6341"/>
                      <a:pt x="693" y="6341"/>
                    </a:cubicBezTo>
                    <a:cubicBezTo>
                      <a:pt x="809" y="6341"/>
                      <a:pt x="809" y="6341"/>
                      <a:pt x="809" y="6341"/>
                    </a:cubicBezTo>
                    <a:cubicBezTo>
                      <a:pt x="809" y="6341"/>
                      <a:pt x="809" y="6341"/>
                      <a:pt x="809" y="6341"/>
                    </a:cubicBezTo>
                    <a:cubicBezTo>
                      <a:pt x="693" y="6341"/>
                      <a:pt x="693" y="6341"/>
                      <a:pt x="693" y="6341"/>
                    </a:cubicBezTo>
                    <a:cubicBezTo>
                      <a:pt x="578" y="6242"/>
                      <a:pt x="578" y="6242"/>
                      <a:pt x="578" y="6242"/>
                    </a:cubicBezTo>
                    <a:cubicBezTo>
                      <a:pt x="578" y="6242"/>
                      <a:pt x="578" y="6242"/>
                      <a:pt x="578" y="6242"/>
                    </a:cubicBezTo>
                    <a:cubicBezTo>
                      <a:pt x="462" y="6242"/>
                      <a:pt x="462" y="6242"/>
                      <a:pt x="462" y="6242"/>
                    </a:cubicBezTo>
                    <a:cubicBezTo>
                      <a:pt x="462" y="6242"/>
                      <a:pt x="462" y="6242"/>
                      <a:pt x="462" y="6242"/>
                    </a:cubicBezTo>
                    <a:close/>
                    <a:moveTo>
                      <a:pt x="0" y="6242"/>
                    </a:moveTo>
                    <a:cubicBezTo>
                      <a:pt x="116" y="6341"/>
                      <a:pt x="116" y="6341"/>
                      <a:pt x="116" y="6341"/>
                    </a:cubicBezTo>
                    <a:cubicBezTo>
                      <a:pt x="231" y="6341"/>
                      <a:pt x="231" y="6341"/>
                      <a:pt x="231" y="6341"/>
                    </a:cubicBezTo>
                    <a:cubicBezTo>
                      <a:pt x="231" y="6440"/>
                      <a:pt x="231" y="6440"/>
                      <a:pt x="231" y="6440"/>
                    </a:cubicBezTo>
                    <a:cubicBezTo>
                      <a:pt x="347" y="6341"/>
                      <a:pt x="347" y="6341"/>
                      <a:pt x="347" y="6341"/>
                    </a:cubicBezTo>
                    <a:cubicBezTo>
                      <a:pt x="231" y="6242"/>
                      <a:pt x="231" y="6242"/>
                      <a:pt x="231" y="6242"/>
                    </a:cubicBezTo>
                    <a:cubicBezTo>
                      <a:pt x="116" y="6242"/>
                      <a:pt x="116" y="6242"/>
                      <a:pt x="116" y="6242"/>
                    </a:cubicBezTo>
                    <a:cubicBezTo>
                      <a:pt x="0" y="6242"/>
                      <a:pt x="0" y="6242"/>
                      <a:pt x="0" y="6242"/>
                    </a:cubicBezTo>
                    <a:cubicBezTo>
                      <a:pt x="0" y="6242"/>
                      <a:pt x="0" y="6242"/>
                      <a:pt x="0" y="6242"/>
                    </a:cubicBezTo>
                    <a:close/>
                    <a:moveTo>
                      <a:pt x="3927" y="9611"/>
                    </a:moveTo>
                    <a:cubicBezTo>
                      <a:pt x="3812" y="9611"/>
                      <a:pt x="3812" y="9611"/>
                      <a:pt x="3812" y="9611"/>
                    </a:cubicBezTo>
                    <a:cubicBezTo>
                      <a:pt x="3927" y="9611"/>
                      <a:pt x="3927" y="9611"/>
                      <a:pt x="3927" y="9611"/>
                    </a:cubicBezTo>
                    <a:cubicBezTo>
                      <a:pt x="3927" y="9611"/>
                      <a:pt x="3927" y="9611"/>
                      <a:pt x="3927" y="9611"/>
                    </a:cubicBezTo>
                    <a:cubicBezTo>
                      <a:pt x="3927" y="9512"/>
                      <a:pt x="3927" y="9512"/>
                      <a:pt x="3927" y="9512"/>
                    </a:cubicBezTo>
                    <a:cubicBezTo>
                      <a:pt x="3927" y="9611"/>
                      <a:pt x="3927" y="9611"/>
                      <a:pt x="3927" y="9611"/>
                    </a:cubicBezTo>
                    <a:close/>
                    <a:moveTo>
                      <a:pt x="3927" y="9908"/>
                    </a:moveTo>
                    <a:cubicBezTo>
                      <a:pt x="3927" y="9908"/>
                      <a:pt x="3927" y="9908"/>
                      <a:pt x="3927" y="9908"/>
                    </a:cubicBezTo>
                    <a:cubicBezTo>
                      <a:pt x="4043" y="9908"/>
                      <a:pt x="4043" y="9908"/>
                      <a:pt x="4043" y="9908"/>
                    </a:cubicBezTo>
                    <a:cubicBezTo>
                      <a:pt x="4158" y="9908"/>
                      <a:pt x="4158" y="9908"/>
                      <a:pt x="4158" y="9908"/>
                    </a:cubicBezTo>
                    <a:cubicBezTo>
                      <a:pt x="4274" y="10007"/>
                      <a:pt x="4274" y="10007"/>
                      <a:pt x="4274" y="10007"/>
                    </a:cubicBezTo>
                    <a:cubicBezTo>
                      <a:pt x="4274" y="10007"/>
                      <a:pt x="4274" y="10007"/>
                      <a:pt x="4274" y="10007"/>
                    </a:cubicBezTo>
                    <a:cubicBezTo>
                      <a:pt x="4274" y="9908"/>
                      <a:pt x="4274" y="9908"/>
                      <a:pt x="4274" y="9908"/>
                    </a:cubicBezTo>
                    <a:cubicBezTo>
                      <a:pt x="4274" y="9908"/>
                      <a:pt x="4274" y="9908"/>
                      <a:pt x="4274" y="9908"/>
                    </a:cubicBezTo>
                    <a:cubicBezTo>
                      <a:pt x="4158" y="9908"/>
                      <a:pt x="4158" y="9908"/>
                      <a:pt x="4158" y="9908"/>
                    </a:cubicBezTo>
                    <a:cubicBezTo>
                      <a:pt x="4043" y="9908"/>
                      <a:pt x="4043" y="9908"/>
                      <a:pt x="4043" y="9908"/>
                    </a:cubicBezTo>
                    <a:cubicBezTo>
                      <a:pt x="3927" y="9809"/>
                      <a:pt x="3927" y="9809"/>
                      <a:pt x="3927" y="9809"/>
                    </a:cubicBezTo>
                    <a:cubicBezTo>
                      <a:pt x="3927" y="9809"/>
                      <a:pt x="3927" y="9809"/>
                      <a:pt x="3927" y="9809"/>
                    </a:cubicBezTo>
                    <a:cubicBezTo>
                      <a:pt x="3927" y="9908"/>
                      <a:pt x="3927" y="9908"/>
                      <a:pt x="3927" y="9908"/>
                    </a:cubicBezTo>
                    <a:cubicBezTo>
                      <a:pt x="3927" y="9908"/>
                      <a:pt x="3927" y="9908"/>
                      <a:pt x="3927" y="9908"/>
                    </a:cubicBezTo>
                    <a:close/>
                    <a:moveTo>
                      <a:pt x="4043" y="10007"/>
                    </a:moveTo>
                    <a:cubicBezTo>
                      <a:pt x="4043" y="10007"/>
                      <a:pt x="4043" y="10007"/>
                      <a:pt x="4043" y="10007"/>
                    </a:cubicBezTo>
                    <a:cubicBezTo>
                      <a:pt x="4043" y="10007"/>
                      <a:pt x="4043" y="10007"/>
                      <a:pt x="4043" y="10007"/>
                    </a:cubicBezTo>
                    <a:cubicBezTo>
                      <a:pt x="4043" y="10007"/>
                      <a:pt x="4043" y="10007"/>
                      <a:pt x="4043" y="10007"/>
                    </a:cubicBezTo>
                    <a:cubicBezTo>
                      <a:pt x="4043" y="10007"/>
                      <a:pt x="4043" y="10007"/>
                      <a:pt x="4043" y="10007"/>
                    </a:cubicBezTo>
                    <a:close/>
                    <a:moveTo>
                      <a:pt x="4043" y="10503"/>
                    </a:moveTo>
                    <a:cubicBezTo>
                      <a:pt x="4043" y="10602"/>
                      <a:pt x="4043" y="10602"/>
                      <a:pt x="4043" y="10602"/>
                    </a:cubicBezTo>
                    <a:cubicBezTo>
                      <a:pt x="4158" y="10602"/>
                      <a:pt x="4158" y="10602"/>
                      <a:pt x="4158" y="10602"/>
                    </a:cubicBezTo>
                    <a:cubicBezTo>
                      <a:pt x="4158" y="10602"/>
                      <a:pt x="4158" y="10602"/>
                      <a:pt x="4158" y="10602"/>
                    </a:cubicBezTo>
                    <a:cubicBezTo>
                      <a:pt x="4274" y="10602"/>
                      <a:pt x="4274" y="10602"/>
                      <a:pt x="4274" y="10602"/>
                    </a:cubicBezTo>
                    <a:cubicBezTo>
                      <a:pt x="4274" y="10503"/>
                      <a:pt x="4274" y="10503"/>
                      <a:pt x="4274" y="10503"/>
                    </a:cubicBezTo>
                    <a:cubicBezTo>
                      <a:pt x="4158" y="10503"/>
                      <a:pt x="4158" y="10503"/>
                      <a:pt x="4158" y="10503"/>
                    </a:cubicBezTo>
                    <a:cubicBezTo>
                      <a:pt x="4043" y="10503"/>
                      <a:pt x="4043" y="10503"/>
                      <a:pt x="4043" y="10503"/>
                    </a:cubicBezTo>
                    <a:cubicBezTo>
                      <a:pt x="4043" y="10503"/>
                      <a:pt x="4043" y="10503"/>
                      <a:pt x="4043" y="10503"/>
                    </a:cubicBezTo>
                    <a:close/>
                    <a:moveTo>
                      <a:pt x="3927" y="10701"/>
                    </a:moveTo>
                    <a:cubicBezTo>
                      <a:pt x="3927" y="10800"/>
                      <a:pt x="3927" y="10800"/>
                      <a:pt x="3927" y="10800"/>
                    </a:cubicBezTo>
                    <a:cubicBezTo>
                      <a:pt x="4043" y="10800"/>
                      <a:pt x="4043" y="10800"/>
                      <a:pt x="4043" y="10800"/>
                    </a:cubicBezTo>
                    <a:cubicBezTo>
                      <a:pt x="4158" y="10701"/>
                      <a:pt x="4158" y="10701"/>
                      <a:pt x="4158" y="10701"/>
                    </a:cubicBezTo>
                    <a:cubicBezTo>
                      <a:pt x="4043" y="10701"/>
                      <a:pt x="4043" y="10701"/>
                      <a:pt x="4043" y="10701"/>
                    </a:cubicBezTo>
                    <a:cubicBezTo>
                      <a:pt x="3927" y="10701"/>
                      <a:pt x="3927" y="10701"/>
                      <a:pt x="3927" y="10701"/>
                    </a:cubicBezTo>
                    <a:cubicBezTo>
                      <a:pt x="3927" y="10701"/>
                      <a:pt x="3927" y="10701"/>
                      <a:pt x="3927" y="10701"/>
                    </a:cubicBezTo>
                    <a:close/>
                    <a:moveTo>
                      <a:pt x="4043" y="10998"/>
                    </a:moveTo>
                    <a:cubicBezTo>
                      <a:pt x="4158" y="10998"/>
                      <a:pt x="4158" y="10998"/>
                      <a:pt x="4158" y="10998"/>
                    </a:cubicBezTo>
                    <a:cubicBezTo>
                      <a:pt x="4158" y="10998"/>
                      <a:pt x="4158" y="10998"/>
                      <a:pt x="4158" y="10998"/>
                    </a:cubicBezTo>
                    <a:cubicBezTo>
                      <a:pt x="4158" y="10998"/>
                      <a:pt x="4158" y="10998"/>
                      <a:pt x="4158" y="10998"/>
                    </a:cubicBezTo>
                    <a:cubicBezTo>
                      <a:pt x="4158" y="10899"/>
                      <a:pt x="4158" y="10899"/>
                      <a:pt x="4158" y="10899"/>
                    </a:cubicBezTo>
                    <a:cubicBezTo>
                      <a:pt x="4043" y="10998"/>
                      <a:pt x="4043" y="10998"/>
                      <a:pt x="4043" y="10998"/>
                    </a:cubicBezTo>
                    <a:cubicBezTo>
                      <a:pt x="4043" y="10998"/>
                      <a:pt x="4043" y="10998"/>
                      <a:pt x="4043" y="10998"/>
                    </a:cubicBezTo>
                    <a:close/>
                    <a:moveTo>
                      <a:pt x="4274" y="11097"/>
                    </a:moveTo>
                    <a:cubicBezTo>
                      <a:pt x="4274" y="11196"/>
                      <a:pt x="4274" y="11196"/>
                      <a:pt x="4274" y="11196"/>
                    </a:cubicBezTo>
                    <a:cubicBezTo>
                      <a:pt x="4274" y="11196"/>
                      <a:pt x="4274" y="11196"/>
                      <a:pt x="4274" y="11196"/>
                    </a:cubicBezTo>
                    <a:cubicBezTo>
                      <a:pt x="4274" y="11097"/>
                      <a:pt x="4274" y="11097"/>
                      <a:pt x="4274" y="11097"/>
                    </a:cubicBezTo>
                    <a:cubicBezTo>
                      <a:pt x="4274" y="11097"/>
                      <a:pt x="4274" y="11097"/>
                      <a:pt x="4274" y="11097"/>
                    </a:cubicBezTo>
                    <a:close/>
                    <a:moveTo>
                      <a:pt x="3927" y="11196"/>
                    </a:moveTo>
                    <a:cubicBezTo>
                      <a:pt x="3927" y="11196"/>
                      <a:pt x="3927" y="11196"/>
                      <a:pt x="3927" y="11196"/>
                    </a:cubicBezTo>
                    <a:cubicBezTo>
                      <a:pt x="3927" y="11097"/>
                      <a:pt x="3927" y="11097"/>
                      <a:pt x="3927" y="11097"/>
                    </a:cubicBezTo>
                    <a:cubicBezTo>
                      <a:pt x="3927" y="11196"/>
                      <a:pt x="3927" y="11196"/>
                      <a:pt x="3927" y="11196"/>
                    </a:cubicBezTo>
                    <a:cubicBezTo>
                      <a:pt x="3927" y="11196"/>
                      <a:pt x="3927" y="11196"/>
                      <a:pt x="3927" y="11196"/>
                    </a:cubicBezTo>
                    <a:close/>
                    <a:moveTo>
                      <a:pt x="4043" y="11196"/>
                    </a:moveTo>
                    <a:cubicBezTo>
                      <a:pt x="4043" y="11196"/>
                      <a:pt x="4043" y="11196"/>
                      <a:pt x="4043" y="11196"/>
                    </a:cubicBezTo>
                    <a:cubicBezTo>
                      <a:pt x="4158" y="11097"/>
                      <a:pt x="4158" y="11097"/>
                      <a:pt x="4158" y="11097"/>
                    </a:cubicBezTo>
                    <a:cubicBezTo>
                      <a:pt x="4043" y="11097"/>
                      <a:pt x="4043" y="11097"/>
                      <a:pt x="4043" y="11097"/>
                    </a:cubicBezTo>
                    <a:cubicBezTo>
                      <a:pt x="4043" y="11196"/>
                      <a:pt x="4043" y="11196"/>
                      <a:pt x="4043" y="11196"/>
                    </a:cubicBezTo>
                    <a:close/>
                    <a:moveTo>
                      <a:pt x="4043" y="11295"/>
                    </a:moveTo>
                    <a:cubicBezTo>
                      <a:pt x="4043" y="11196"/>
                      <a:pt x="4043" y="11196"/>
                      <a:pt x="4043" y="11196"/>
                    </a:cubicBezTo>
                    <a:cubicBezTo>
                      <a:pt x="4043" y="11196"/>
                      <a:pt x="4043" y="11196"/>
                      <a:pt x="4043" y="11196"/>
                    </a:cubicBezTo>
                    <a:cubicBezTo>
                      <a:pt x="4043" y="11196"/>
                      <a:pt x="4043" y="11196"/>
                      <a:pt x="4043" y="11196"/>
                    </a:cubicBezTo>
                    <a:cubicBezTo>
                      <a:pt x="4043" y="11295"/>
                      <a:pt x="4043" y="11295"/>
                      <a:pt x="4043" y="11295"/>
                    </a:cubicBezTo>
                    <a:close/>
                    <a:moveTo>
                      <a:pt x="4043" y="11394"/>
                    </a:moveTo>
                    <a:cubicBezTo>
                      <a:pt x="4158" y="11394"/>
                      <a:pt x="4158" y="11394"/>
                      <a:pt x="4158" y="11394"/>
                    </a:cubicBezTo>
                    <a:cubicBezTo>
                      <a:pt x="4043" y="11394"/>
                      <a:pt x="4043" y="11394"/>
                      <a:pt x="4043" y="11394"/>
                    </a:cubicBezTo>
                    <a:cubicBezTo>
                      <a:pt x="4043" y="11394"/>
                      <a:pt x="4043" y="11394"/>
                      <a:pt x="4043" y="11394"/>
                    </a:cubicBezTo>
                    <a:cubicBezTo>
                      <a:pt x="4043" y="11394"/>
                      <a:pt x="4043" y="11394"/>
                      <a:pt x="4043" y="11394"/>
                    </a:cubicBezTo>
                    <a:cubicBezTo>
                      <a:pt x="4043" y="11394"/>
                      <a:pt x="4043" y="11394"/>
                      <a:pt x="4043" y="11394"/>
                    </a:cubicBezTo>
                    <a:close/>
                    <a:moveTo>
                      <a:pt x="4158" y="11494"/>
                    </a:moveTo>
                    <a:cubicBezTo>
                      <a:pt x="4274" y="11494"/>
                      <a:pt x="4274" y="11494"/>
                      <a:pt x="4274" y="11494"/>
                    </a:cubicBezTo>
                    <a:cubicBezTo>
                      <a:pt x="4274" y="11394"/>
                      <a:pt x="4274" y="11394"/>
                      <a:pt x="4274" y="11394"/>
                    </a:cubicBezTo>
                    <a:cubicBezTo>
                      <a:pt x="4158" y="11394"/>
                      <a:pt x="4158" y="11394"/>
                      <a:pt x="4158" y="11394"/>
                    </a:cubicBezTo>
                    <a:cubicBezTo>
                      <a:pt x="4158" y="11394"/>
                      <a:pt x="4158" y="11394"/>
                      <a:pt x="4158" y="11394"/>
                    </a:cubicBezTo>
                    <a:cubicBezTo>
                      <a:pt x="4158" y="11394"/>
                      <a:pt x="4158" y="11494"/>
                      <a:pt x="4158" y="11494"/>
                    </a:cubicBezTo>
                    <a:close/>
                    <a:moveTo>
                      <a:pt x="3812" y="11692"/>
                    </a:moveTo>
                    <a:cubicBezTo>
                      <a:pt x="3927" y="11593"/>
                      <a:pt x="3927" y="11593"/>
                      <a:pt x="3927" y="11593"/>
                    </a:cubicBezTo>
                    <a:cubicBezTo>
                      <a:pt x="3927" y="11593"/>
                      <a:pt x="3927" y="11593"/>
                      <a:pt x="3927" y="11593"/>
                    </a:cubicBezTo>
                    <a:cubicBezTo>
                      <a:pt x="3927" y="11593"/>
                      <a:pt x="3927" y="11593"/>
                      <a:pt x="3927" y="11593"/>
                    </a:cubicBezTo>
                    <a:cubicBezTo>
                      <a:pt x="3812" y="11593"/>
                      <a:pt x="3812" y="11593"/>
                      <a:pt x="3812" y="11593"/>
                    </a:cubicBezTo>
                    <a:cubicBezTo>
                      <a:pt x="3812" y="11593"/>
                      <a:pt x="3812" y="11593"/>
                      <a:pt x="3812" y="11593"/>
                    </a:cubicBezTo>
                    <a:cubicBezTo>
                      <a:pt x="3812" y="11692"/>
                      <a:pt x="3812" y="11692"/>
                      <a:pt x="3812" y="11692"/>
                    </a:cubicBezTo>
                    <a:close/>
                    <a:moveTo>
                      <a:pt x="4043" y="11791"/>
                    </a:moveTo>
                    <a:cubicBezTo>
                      <a:pt x="4158" y="11692"/>
                      <a:pt x="4158" y="11692"/>
                      <a:pt x="4158" y="11692"/>
                    </a:cubicBezTo>
                    <a:cubicBezTo>
                      <a:pt x="4274" y="11593"/>
                      <a:pt x="4274" y="11593"/>
                      <a:pt x="4274" y="11593"/>
                    </a:cubicBezTo>
                    <a:cubicBezTo>
                      <a:pt x="4274" y="11593"/>
                      <a:pt x="4274" y="11593"/>
                      <a:pt x="4274" y="11593"/>
                    </a:cubicBezTo>
                    <a:cubicBezTo>
                      <a:pt x="4158" y="11593"/>
                      <a:pt x="4158" y="11593"/>
                      <a:pt x="4158" y="11593"/>
                    </a:cubicBezTo>
                    <a:cubicBezTo>
                      <a:pt x="4043" y="11593"/>
                      <a:pt x="4043" y="11593"/>
                      <a:pt x="4043" y="11593"/>
                    </a:cubicBezTo>
                    <a:cubicBezTo>
                      <a:pt x="4043" y="11692"/>
                      <a:pt x="4043" y="11692"/>
                      <a:pt x="4043" y="11692"/>
                    </a:cubicBezTo>
                    <a:cubicBezTo>
                      <a:pt x="4043" y="11692"/>
                      <a:pt x="4043" y="11692"/>
                      <a:pt x="4043" y="11692"/>
                    </a:cubicBezTo>
                    <a:cubicBezTo>
                      <a:pt x="3927" y="11692"/>
                      <a:pt x="3927" y="11692"/>
                      <a:pt x="3927" y="11692"/>
                    </a:cubicBezTo>
                    <a:cubicBezTo>
                      <a:pt x="3927" y="11791"/>
                      <a:pt x="3927" y="11791"/>
                      <a:pt x="3927" y="11791"/>
                    </a:cubicBezTo>
                    <a:cubicBezTo>
                      <a:pt x="3927" y="11791"/>
                      <a:pt x="3927" y="11791"/>
                      <a:pt x="3927" y="11791"/>
                    </a:cubicBezTo>
                    <a:cubicBezTo>
                      <a:pt x="4043" y="11791"/>
                      <a:pt x="4043" y="11791"/>
                      <a:pt x="4043" y="11791"/>
                    </a:cubicBezTo>
                    <a:cubicBezTo>
                      <a:pt x="4043" y="11791"/>
                      <a:pt x="4043" y="11791"/>
                      <a:pt x="4043" y="11791"/>
                    </a:cubicBezTo>
                    <a:close/>
                    <a:moveTo>
                      <a:pt x="4158" y="11791"/>
                    </a:moveTo>
                    <a:cubicBezTo>
                      <a:pt x="4158" y="11791"/>
                      <a:pt x="4158" y="11791"/>
                      <a:pt x="4158" y="11791"/>
                    </a:cubicBezTo>
                    <a:cubicBezTo>
                      <a:pt x="4274" y="11692"/>
                      <a:pt x="4274" y="11692"/>
                      <a:pt x="4274" y="11692"/>
                    </a:cubicBezTo>
                    <a:cubicBezTo>
                      <a:pt x="4274" y="11692"/>
                      <a:pt x="4274" y="11692"/>
                      <a:pt x="4274" y="11692"/>
                    </a:cubicBezTo>
                    <a:cubicBezTo>
                      <a:pt x="4158" y="11791"/>
                      <a:pt x="4158" y="11791"/>
                      <a:pt x="4158" y="11791"/>
                    </a:cubicBezTo>
                    <a:close/>
                    <a:moveTo>
                      <a:pt x="4158" y="11890"/>
                    </a:moveTo>
                    <a:cubicBezTo>
                      <a:pt x="4158" y="11791"/>
                      <a:pt x="4158" y="11791"/>
                      <a:pt x="4158" y="11791"/>
                    </a:cubicBezTo>
                    <a:cubicBezTo>
                      <a:pt x="4158" y="11791"/>
                      <a:pt x="4158" y="11791"/>
                      <a:pt x="4158" y="11791"/>
                    </a:cubicBezTo>
                    <a:cubicBezTo>
                      <a:pt x="4158" y="11791"/>
                      <a:pt x="4158" y="11791"/>
                      <a:pt x="4158" y="11791"/>
                    </a:cubicBezTo>
                    <a:cubicBezTo>
                      <a:pt x="4158" y="11890"/>
                      <a:pt x="4158" y="11890"/>
                      <a:pt x="4158" y="11890"/>
                    </a:cubicBezTo>
                    <a:close/>
                    <a:moveTo>
                      <a:pt x="3927" y="11890"/>
                    </a:moveTo>
                    <a:cubicBezTo>
                      <a:pt x="4043" y="11890"/>
                      <a:pt x="4043" y="11890"/>
                      <a:pt x="4043" y="11890"/>
                    </a:cubicBezTo>
                    <a:cubicBezTo>
                      <a:pt x="3927" y="11791"/>
                      <a:pt x="3927" y="11791"/>
                      <a:pt x="3927" y="11791"/>
                    </a:cubicBezTo>
                    <a:cubicBezTo>
                      <a:pt x="3927" y="11791"/>
                      <a:pt x="3927" y="11791"/>
                      <a:pt x="3927" y="11791"/>
                    </a:cubicBezTo>
                    <a:cubicBezTo>
                      <a:pt x="3927" y="11890"/>
                      <a:pt x="3927" y="11890"/>
                      <a:pt x="3927" y="11890"/>
                    </a:cubicBezTo>
                    <a:cubicBezTo>
                      <a:pt x="3927" y="11890"/>
                      <a:pt x="3927" y="11890"/>
                      <a:pt x="3927" y="11890"/>
                    </a:cubicBezTo>
                    <a:close/>
                    <a:moveTo>
                      <a:pt x="3812" y="12187"/>
                    </a:moveTo>
                    <a:cubicBezTo>
                      <a:pt x="3812" y="12187"/>
                      <a:pt x="3812" y="12187"/>
                      <a:pt x="3812" y="12187"/>
                    </a:cubicBezTo>
                    <a:cubicBezTo>
                      <a:pt x="3812" y="12187"/>
                      <a:pt x="3812" y="12187"/>
                      <a:pt x="3812" y="12187"/>
                    </a:cubicBezTo>
                    <a:cubicBezTo>
                      <a:pt x="3927" y="12088"/>
                      <a:pt x="3927" y="12088"/>
                      <a:pt x="3927" y="12088"/>
                    </a:cubicBezTo>
                    <a:cubicBezTo>
                      <a:pt x="4043" y="12088"/>
                      <a:pt x="4043" y="12088"/>
                      <a:pt x="4043" y="12088"/>
                    </a:cubicBezTo>
                    <a:cubicBezTo>
                      <a:pt x="4043" y="12088"/>
                      <a:pt x="4043" y="12088"/>
                      <a:pt x="4043" y="12088"/>
                    </a:cubicBezTo>
                    <a:cubicBezTo>
                      <a:pt x="4043" y="12088"/>
                      <a:pt x="4043" y="12088"/>
                      <a:pt x="4043" y="12088"/>
                    </a:cubicBezTo>
                    <a:cubicBezTo>
                      <a:pt x="3927" y="12088"/>
                      <a:pt x="3927" y="12088"/>
                      <a:pt x="3927" y="12088"/>
                    </a:cubicBezTo>
                    <a:cubicBezTo>
                      <a:pt x="3812" y="12088"/>
                      <a:pt x="3812" y="12088"/>
                      <a:pt x="3812" y="12088"/>
                    </a:cubicBezTo>
                    <a:cubicBezTo>
                      <a:pt x="3812" y="12088"/>
                      <a:pt x="3812" y="12088"/>
                      <a:pt x="3812" y="12088"/>
                    </a:cubicBezTo>
                    <a:cubicBezTo>
                      <a:pt x="3812" y="12088"/>
                      <a:pt x="3812" y="12187"/>
                      <a:pt x="3812" y="12187"/>
                    </a:cubicBezTo>
                    <a:close/>
                    <a:moveTo>
                      <a:pt x="3696" y="12385"/>
                    </a:moveTo>
                    <a:cubicBezTo>
                      <a:pt x="3696" y="12484"/>
                      <a:pt x="3696" y="12484"/>
                      <a:pt x="3696" y="12484"/>
                    </a:cubicBezTo>
                    <a:cubicBezTo>
                      <a:pt x="3812" y="12484"/>
                      <a:pt x="3812" y="12484"/>
                      <a:pt x="3812" y="12484"/>
                    </a:cubicBezTo>
                    <a:cubicBezTo>
                      <a:pt x="3812" y="12385"/>
                      <a:pt x="3812" y="12385"/>
                      <a:pt x="3812" y="12385"/>
                    </a:cubicBezTo>
                    <a:cubicBezTo>
                      <a:pt x="3812" y="12385"/>
                      <a:pt x="3812" y="12385"/>
                      <a:pt x="3812" y="12385"/>
                    </a:cubicBezTo>
                    <a:cubicBezTo>
                      <a:pt x="3696" y="12385"/>
                      <a:pt x="3696" y="12385"/>
                      <a:pt x="3696" y="12385"/>
                    </a:cubicBezTo>
                    <a:close/>
                    <a:moveTo>
                      <a:pt x="6006" y="21600"/>
                    </a:moveTo>
                    <a:cubicBezTo>
                      <a:pt x="6006" y="21501"/>
                      <a:pt x="6006" y="21501"/>
                      <a:pt x="6006" y="21501"/>
                    </a:cubicBezTo>
                    <a:cubicBezTo>
                      <a:pt x="6122" y="21501"/>
                      <a:pt x="6122" y="21501"/>
                      <a:pt x="6122" y="21501"/>
                    </a:cubicBezTo>
                    <a:cubicBezTo>
                      <a:pt x="6122" y="21501"/>
                      <a:pt x="6122" y="21501"/>
                      <a:pt x="6122" y="21501"/>
                    </a:cubicBezTo>
                    <a:cubicBezTo>
                      <a:pt x="6122" y="21600"/>
                      <a:pt x="6122" y="21600"/>
                      <a:pt x="6122" y="21600"/>
                    </a:cubicBezTo>
                    <a:cubicBezTo>
                      <a:pt x="6006" y="21600"/>
                      <a:pt x="6006" y="21600"/>
                      <a:pt x="6006" y="21600"/>
                    </a:cubicBezTo>
                    <a:cubicBezTo>
                      <a:pt x="6006" y="21600"/>
                      <a:pt x="6006" y="21600"/>
                      <a:pt x="6006" y="21600"/>
                    </a:cubicBezTo>
                    <a:cubicBezTo>
                      <a:pt x="6006" y="21600"/>
                      <a:pt x="6006" y="21600"/>
                      <a:pt x="6006" y="21600"/>
                    </a:cubicBezTo>
                    <a:close/>
                    <a:moveTo>
                      <a:pt x="5429" y="21303"/>
                    </a:moveTo>
                    <a:cubicBezTo>
                      <a:pt x="5429" y="21303"/>
                      <a:pt x="5429" y="21303"/>
                      <a:pt x="5429" y="21303"/>
                    </a:cubicBezTo>
                    <a:cubicBezTo>
                      <a:pt x="5429" y="21303"/>
                      <a:pt x="5429" y="21303"/>
                      <a:pt x="5429" y="21303"/>
                    </a:cubicBezTo>
                    <a:cubicBezTo>
                      <a:pt x="5544" y="21204"/>
                      <a:pt x="5544" y="21204"/>
                      <a:pt x="5544" y="21204"/>
                    </a:cubicBezTo>
                    <a:cubicBezTo>
                      <a:pt x="5544" y="21204"/>
                      <a:pt x="5544" y="21204"/>
                      <a:pt x="5544" y="21204"/>
                    </a:cubicBezTo>
                    <a:cubicBezTo>
                      <a:pt x="5429" y="21204"/>
                      <a:pt x="5429" y="21204"/>
                      <a:pt x="5429" y="21204"/>
                    </a:cubicBezTo>
                    <a:cubicBezTo>
                      <a:pt x="5429" y="21204"/>
                      <a:pt x="5429" y="21204"/>
                      <a:pt x="5429" y="21204"/>
                    </a:cubicBezTo>
                    <a:cubicBezTo>
                      <a:pt x="5429" y="21204"/>
                      <a:pt x="5429" y="21204"/>
                      <a:pt x="5429" y="21204"/>
                    </a:cubicBezTo>
                    <a:cubicBezTo>
                      <a:pt x="5429" y="21303"/>
                      <a:pt x="5429" y="21303"/>
                      <a:pt x="5429" y="21303"/>
                    </a:cubicBezTo>
                    <a:close/>
                    <a:moveTo>
                      <a:pt x="5082" y="20807"/>
                    </a:moveTo>
                    <a:cubicBezTo>
                      <a:pt x="5082" y="20807"/>
                      <a:pt x="5082" y="20807"/>
                      <a:pt x="5082" y="20807"/>
                    </a:cubicBezTo>
                    <a:cubicBezTo>
                      <a:pt x="5082" y="20807"/>
                      <a:pt x="5082" y="20807"/>
                      <a:pt x="5082" y="20807"/>
                    </a:cubicBezTo>
                    <a:cubicBezTo>
                      <a:pt x="5198" y="20807"/>
                      <a:pt x="5198" y="20807"/>
                      <a:pt x="5198" y="20807"/>
                    </a:cubicBezTo>
                    <a:cubicBezTo>
                      <a:pt x="5198" y="20708"/>
                      <a:pt x="5198" y="20708"/>
                      <a:pt x="5198" y="20708"/>
                    </a:cubicBezTo>
                    <a:cubicBezTo>
                      <a:pt x="5082" y="20708"/>
                      <a:pt x="5082" y="20708"/>
                      <a:pt x="5082" y="20708"/>
                    </a:cubicBezTo>
                    <a:cubicBezTo>
                      <a:pt x="5082" y="20807"/>
                      <a:pt x="5082" y="20807"/>
                      <a:pt x="5082" y="20807"/>
                    </a:cubicBezTo>
                    <a:close/>
                    <a:moveTo>
                      <a:pt x="4851" y="20807"/>
                    </a:moveTo>
                    <a:cubicBezTo>
                      <a:pt x="4851" y="20807"/>
                      <a:pt x="4851" y="20807"/>
                      <a:pt x="4851" y="20807"/>
                    </a:cubicBezTo>
                    <a:cubicBezTo>
                      <a:pt x="4967" y="20807"/>
                      <a:pt x="4967" y="20807"/>
                      <a:pt x="4967" y="20807"/>
                    </a:cubicBezTo>
                    <a:cubicBezTo>
                      <a:pt x="4967" y="20807"/>
                      <a:pt x="4967" y="20807"/>
                      <a:pt x="4967" y="20807"/>
                    </a:cubicBezTo>
                    <a:cubicBezTo>
                      <a:pt x="4851" y="20708"/>
                      <a:pt x="4851" y="20708"/>
                      <a:pt x="4851" y="20708"/>
                    </a:cubicBezTo>
                    <a:cubicBezTo>
                      <a:pt x="4851" y="20807"/>
                      <a:pt x="4851" y="20807"/>
                      <a:pt x="4851" y="20807"/>
                    </a:cubicBezTo>
                    <a:close/>
                    <a:moveTo>
                      <a:pt x="4274" y="20807"/>
                    </a:moveTo>
                    <a:cubicBezTo>
                      <a:pt x="4274" y="20807"/>
                      <a:pt x="4274" y="20807"/>
                      <a:pt x="4274" y="20807"/>
                    </a:cubicBezTo>
                    <a:cubicBezTo>
                      <a:pt x="4389" y="20807"/>
                      <a:pt x="4389" y="20807"/>
                      <a:pt x="4389" y="20807"/>
                    </a:cubicBezTo>
                    <a:cubicBezTo>
                      <a:pt x="4389" y="20906"/>
                      <a:pt x="4389" y="20906"/>
                      <a:pt x="4389" y="20906"/>
                    </a:cubicBezTo>
                    <a:cubicBezTo>
                      <a:pt x="4505" y="20906"/>
                      <a:pt x="4505" y="20906"/>
                      <a:pt x="4505" y="20906"/>
                    </a:cubicBezTo>
                    <a:cubicBezTo>
                      <a:pt x="4389" y="20807"/>
                      <a:pt x="4389" y="20807"/>
                      <a:pt x="4389" y="20807"/>
                    </a:cubicBezTo>
                    <a:cubicBezTo>
                      <a:pt x="4389" y="20807"/>
                      <a:pt x="4389" y="20807"/>
                      <a:pt x="4389" y="20807"/>
                    </a:cubicBezTo>
                    <a:cubicBezTo>
                      <a:pt x="4274" y="20807"/>
                      <a:pt x="4274" y="20807"/>
                      <a:pt x="4274" y="20807"/>
                    </a:cubicBezTo>
                    <a:close/>
                    <a:moveTo>
                      <a:pt x="3581" y="18429"/>
                    </a:moveTo>
                    <a:cubicBezTo>
                      <a:pt x="3581" y="18429"/>
                      <a:pt x="3581" y="18429"/>
                      <a:pt x="3581" y="18429"/>
                    </a:cubicBezTo>
                    <a:cubicBezTo>
                      <a:pt x="3696" y="18330"/>
                      <a:pt x="3696" y="18330"/>
                      <a:pt x="3696" y="18330"/>
                    </a:cubicBezTo>
                    <a:cubicBezTo>
                      <a:pt x="3812" y="18231"/>
                      <a:pt x="3812" y="18231"/>
                      <a:pt x="3812" y="18231"/>
                    </a:cubicBezTo>
                    <a:cubicBezTo>
                      <a:pt x="3696" y="18231"/>
                      <a:pt x="3696" y="18231"/>
                      <a:pt x="3696" y="18231"/>
                    </a:cubicBezTo>
                    <a:cubicBezTo>
                      <a:pt x="3696" y="18330"/>
                      <a:pt x="3696" y="18330"/>
                      <a:pt x="3696" y="18330"/>
                    </a:cubicBezTo>
                    <a:cubicBezTo>
                      <a:pt x="3581" y="18429"/>
                      <a:pt x="3581" y="18429"/>
                      <a:pt x="3581" y="18429"/>
                    </a:cubicBezTo>
                    <a:close/>
                    <a:moveTo>
                      <a:pt x="3581" y="18330"/>
                    </a:moveTo>
                    <a:cubicBezTo>
                      <a:pt x="3581" y="18330"/>
                      <a:pt x="3581" y="18330"/>
                      <a:pt x="3581" y="18330"/>
                    </a:cubicBezTo>
                    <a:cubicBezTo>
                      <a:pt x="3581" y="18330"/>
                      <a:pt x="3581" y="18330"/>
                      <a:pt x="3581" y="18330"/>
                    </a:cubicBezTo>
                    <a:cubicBezTo>
                      <a:pt x="3696" y="18330"/>
                      <a:pt x="3696" y="18330"/>
                      <a:pt x="3696" y="18330"/>
                    </a:cubicBezTo>
                    <a:cubicBezTo>
                      <a:pt x="3696" y="18231"/>
                      <a:pt x="3696" y="18231"/>
                      <a:pt x="3696" y="18231"/>
                    </a:cubicBezTo>
                    <a:cubicBezTo>
                      <a:pt x="3696" y="18231"/>
                      <a:pt x="3696" y="18231"/>
                      <a:pt x="3696" y="18231"/>
                    </a:cubicBezTo>
                    <a:cubicBezTo>
                      <a:pt x="3581" y="18330"/>
                      <a:pt x="3581" y="18330"/>
                      <a:pt x="3581" y="18330"/>
                    </a:cubicBezTo>
                    <a:close/>
                    <a:moveTo>
                      <a:pt x="3119" y="17538"/>
                    </a:moveTo>
                    <a:cubicBezTo>
                      <a:pt x="3119" y="17538"/>
                      <a:pt x="3119" y="17538"/>
                      <a:pt x="3119" y="17538"/>
                    </a:cubicBezTo>
                    <a:cubicBezTo>
                      <a:pt x="3119" y="17538"/>
                      <a:pt x="3119" y="17538"/>
                      <a:pt x="3119" y="17538"/>
                    </a:cubicBezTo>
                    <a:cubicBezTo>
                      <a:pt x="3234" y="17538"/>
                      <a:pt x="3234" y="17538"/>
                      <a:pt x="3234" y="17538"/>
                    </a:cubicBezTo>
                    <a:cubicBezTo>
                      <a:pt x="3234" y="17538"/>
                      <a:pt x="3234" y="17538"/>
                      <a:pt x="3234" y="17538"/>
                    </a:cubicBezTo>
                    <a:cubicBezTo>
                      <a:pt x="3234" y="17439"/>
                      <a:pt x="3234" y="17439"/>
                      <a:pt x="3234" y="17439"/>
                    </a:cubicBezTo>
                    <a:cubicBezTo>
                      <a:pt x="3119" y="17538"/>
                      <a:pt x="3119" y="17538"/>
                      <a:pt x="3119" y="17538"/>
                    </a:cubicBezTo>
                    <a:close/>
                    <a:moveTo>
                      <a:pt x="3119" y="17439"/>
                    </a:moveTo>
                    <a:cubicBezTo>
                      <a:pt x="3119" y="17439"/>
                      <a:pt x="3119" y="17439"/>
                      <a:pt x="3119" y="17439"/>
                    </a:cubicBezTo>
                    <a:cubicBezTo>
                      <a:pt x="3234" y="17439"/>
                      <a:pt x="3234" y="17439"/>
                      <a:pt x="3234" y="17439"/>
                    </a:cubicBezTo>
                    <a:cubicBezTo>
                      <a:pt x="3234" y="17339"/>
                      <a:pt x="3234" y="17339"/>
                      <a:pt x="3234" y="17339"/>
                    </a:cubicBezTo>
                    <a:cubicBezTo>
                      <a:pt x="3119" y="17339"/>
                      <a:pt x="3119" y="17339"/>
                      <a:pt x="3119" y="17339"/>
                    </a:cubicBezTo>
                    <a:cubicBezTo>
                      <a:pt x="3119" y="17439"/>
                      <a:pt x="3119" y="17439"/>
                      <a:pt x="3119" y="17439"/>
                    </a:cubicBezTo>
                    <a:close/>
                    <a:moveTo>
                      <a:pt x="3119" y="16646"/>
                    </a:moveTo>
                    <a:cubicBezTo>
                      <a:pt x="3234" y="16646"/>
                      <a:pt x="3234" y="16646"/>
                      <a:pt x="3234" y="16646"/>
                    </a:cubicBezTo>
                    <a:cubicBezTo>
                      <a:pt x="3350" y="16646"/>
                      <a:pt x="3350" y="16646"/>
                      <a:pt x="3350" y="16646"/>
                    </a:cubicBezTo>
                    <a:cubicBezTo>
                      <a:pt x="3234" y="16547"/>
                      <a:pt x="3234" y="16547"/>
                      <a:pt x="3234" y="16547"/>
                    </a:cubicBezTo>
                    <a:cubicBezTo>
                      <a:pt x="3119" y="16646"/>
                      <a:pt x="3119" y="16646"/>
                      <a:pt x="3119" y="16646"/>
                    </a:cubicBezTo>
                    <a:close/>
                    <a:moveTo>
                      <a:pt x="3234" y="16547"/>
                    </a:moveTo>
                    <a:cubicBezTo>
                      <a:pt x="3234" y="16547"/>
                      <a:pt x="3234" y="16547"/>
                      <a:pt x="3234" y="16547"/>
                    </a:cubicBezTo>
                    <a:cubicBezTo>
                      <a:pt x="3350" y="16547"/>
                      <a:pt x="3350" y="16547"/>
                      <a:pt x="3350" y="16547"/>
                    </a:cubicBezTo>
                    <a:cubicBezTo>
                      <a:pt x="3350" y="16547"/>
                      <a:pt x="3350" y="16547"/>
                      <a:pt x="3350" y="16547"/>
                    </a:cubicBezTo>
                    <a:cubicBezTo>
                      <a:pt x="3350" y="16547"/>
                      <a:pt x="3350" y="16547"/>
                      <a:pt x="3350" y="16547"/>
                    </a:cubicBezTo>
                    <a:cubicBezTo>
                      <a:pt x="3234" y="16547"/>
                      <a:pt x="3234" y="16547"/>
                      <a:pt x="3234" y="16547"/>
                    </a:cubicBezTo>
                    <a:cubicBezTo>
                      <a:pt x="3234" y="16547"/>
                      <a:pt x="3234" y="16547"/>
                      <a:pt x="3234" y="16547"/>
                    </a:cubicBezTo>
                    <a:close/>
                    <a:moveTo>
                      <a:pt x="3003" y="16547"/>
                    </a:moveTo>
                    <a:cubicBezTo>
                      <a:pt x="3003" y="16547"/>
                      <a:pt x="3003" y="16547"/>
                      <a:pt x="3003" y="16547"/>
                    </a:cubicBezTo>
                    <a:cubicBezTo>
                      <a:pt x="3119" y="16547"/>
                      <a:pt x="3119" y="16547"/>
                      <a:pt x="3119" y="16547"/>
                    </a:cubicBezTo>
                    <a:cubicBezTo>
                      <a:pt x="3119" y="16547"/>
                      <a:pt x="3119" y="16547"/>
                      <a:pt x="3119" y="16547"/>
                    </a:cubicBezTo>
                    <a:cubicBezTo>
                      <a:pt x="3003" y="16547"/>
                      <a:pt x="3003" y="16547"/>
                      <a:pt x="3003" y="16547"/>
                    </a:cubicBezTo>
                    <a:cubicBezTo>
                      <a:pt x="3003" y="16547"/>
                      <a:pt x="3003" y="16547"/>
                      <a:pt x="3003" y="16547"/>
                    </a:cubicBezTo>
                    <a:close/>
                    <a:moveTo>
                      <a:pt x="3350" y="15853"/>
                    </a:moveTo>
                    <a:cubicBezTo>
                      <a:pt x="3234" y="15853"/>
                      <a:pt x="3234" y="15853"/>
                      <a:pt x="3234" y="15853"/>
                    </a:cubicBezTo>
                    <a:cubicBezTo>
                      <a:pt x="3350" y="15853"/>
                      <a:pt x="3350" y="15853"/>
                      <a:pt x="3350" y="15853"/>
                    </a:cubicBezTo>
                    <a:cubicBezTo>
                      <a:pt x="3350" y="15853"/>
                      <a:pt x="3350" y="15853"/>
                      <a:pt x="3350" y="15853"/>
                    </a:cubicBezTo>
                    <a:cubicBezTo>
                      <a:pt x="3350" y="15853"/>
                      <a:pt x="3350" y="15853"/>
                      <a:pt x="3350" y="15853"/>
                    </a:cubicBezTo>
                    <a:cubicBezTo>
                      <a:pt x="3465" y="15754"/>
                      <a:pt x="3465" y="15754"/>
                      <a:pt x="3465" y="15754"/>
                    </a:cubicBezTo>
                    <a:cubicBezTo>
                      <a:pt x="3350" y="15754"/>
                      <a:pt x="3350" y="15754"/>
                      <a:pt x="3350" y="15754"/>
                    </a:cubicBezTo>
                    <a:cubicBezTo>
                      <a:pt x="3350" y="15853"/>
                      <a:pt x="3350" y="15853"/>
                      <a:pt x="3350" y="15853"/>
                    </a:cubicBezTo>
                    <a:close/>
                    <a:moveTo>
                      <a:pt x="4158" y="15556"/>
                    </a:moveTo>
                    <a:cubicBezTo>
                      <a:pt x="4158" y="15556"/>
                      <a:pt x="4158" y="15556"/>
                      <a:pt x="4158" y="15556"/>
                    </a:cubicBezTo>
                    <a:cubicBezTo>
                      <a:pt x="4274" y="15556"/>
                      <a:pt x="4274" y="15556"/>
                      <a:pt x="4274" y="15556"/>
                    </a:cubicBezTo>
                    <a:cubicBezTo>
                      <a:pt x="4274" y="15556"/>
                      <a:pt x="4274" y="15556"/>
                      <a:pt x="4274" y="15556"/>
                    </a:cubicBezTo>
                    <a:cubicBezTo>
                      <a:pt x="4158" y="15556"/>
                      <a:pt x="4158" y="15556"/>
                      <a:pt x="4158" y="15556"/>
                    </a:cubicBezTo>
                    <a:cubicBezTo>
                      <a:pt x="4158" y="15556"/>
                      <a:pt x="4158" y="15556"/>
                      <a:pt x="4158" y="15556"/>
                    </a:cubicBezTo>
                    <a:cubicBezTo>
                      <a:pt x="4158" y="15556"/>
                      <a:pt x="4158" y="15556"/>
                      <a:pt x="4158" y="15556"/>
                    </a:cubicBezTo>
                    <a:close/>
                    <a:moveTo>
                      <a:pt x="3812" y="15160"/>
                    </a:moveTo>
                    <a:cubicBezTo>
                      <a:pt x="3812" y="15259"/>
                      <a:pt x="3812" y="15259"/>
                      <a:pt x="3812" y="15259"/>
                    </a:cubicBezTo>
                    <a:cubicBezTo>
                      <a:pt x="3812" y="15259"/>
                      <a:pt x="3812" y="15259"/>
                      <a:pt x="3812" y="15259"/>
                    </a:cubicBezTo>
                    <a:cubicBezTo>
                      <a:pt x="3927" y="15259"/>
                      <a:pt x="3927" y="15259"/>
                      <a:pt x="3927" y="15259"/>
                    </a:cubicBezTo>
                    <a:cubicBezTo>
                      <a:pt x="3927" y="15160"/>
                      <a:pt x="3927" y="15160"/>
                      <a:pt x="3927" y="15160"/>
                    </a:cubicBezTo>
                    <a:cubicBezTo>
                      <a:pt x="3812" y="15160"/>
                      <a:pt x="3812" y="15160"/>
                      <a:pt x="3812" y="15160"/>
                    </a:cubicBezTo>
                    <a:cubicBezTo>
                      <a:pt x="3812" y="15160"/>
                      <a:pt x="3812" y="15160"/>
                      <a:pt x="3812" y="15160"/>
                    </a:cubicBezTo>
                    <a:close/>
                    <a:moveTo>
                      <a:pt x="4158" y="15160"/>
                    </a:moveTo>
                    <a:cubicBezTo>
                      <a:pt x="4274" y="15160"/>
                      <a:pt x="4274" y="15160"/>
                      <a:pt x="4274" y="15160"/>
                    </a:cubicBezTo>
                    <a:cubicBezTo>
                      <a:pt x="4274" y="15160"/>
                      <a:pt x="4274" y="15160"/>
                      <a:pt x="4274" y="15160"/>
                    </a:cubicBezTo>
                    <a:cubicBezTo>
                      <a:pt x="4389" y="15160"/>
                      <a:pt x="4389" y="15160"/>
                      <a:pt x="4389" y="15160"/>
                    </a:cubicBezTo>
                    <a:cubicBezTo>
                      <a:pt x="4274" y="15160"/>
                      <a:pt x="4274" y="15160"/>
                      <a:pt x="4274" y="15160"/>
                    </a:cubicBezTo>
                    <a:cubicBezTo>
                      <a:pt x="4158" y="15160"/>
                      <a:pt x="4158" y="15160"/>
                      <a:pt x="4158" y="15160"/>
                    </a:cubicBezTo>
                    <a:close/>
                    <a:moveTo>
                      <a:pt x="3927" y="15160"/>
                    </a:moveTo>
                    <a:cubicBezTo>
                      <a:pt x="4043" y="15160"/>
                      <a:pt x="4043" y="15160"/>
                      <a:pt x="4043" y="15160"/>
                    </a:cubicBezTo>
                    <a:cubicBezTo>
                      <a:pt x="4158" y="15160"/>
                      <a:pt x="4158" y="15160"/>
                      <a:pt x="4158" y="15160"/>
                    </a:cubicBezTo>
                    <a:cubicBezTo>
                      <a:pt x="4274" y="15061"/>
                      <a:pt x="4274" y="15061"/>
                      <a:pt x="4274" y="15061"/>
                    </a:cubicBezTo>
                    <a:cubicBezTo>
                      <a:pt x="4158" y="15061"/>
                      <a:pt x="4158" y="15061"/>
                      <a:pt x="4158" y="15061"/>
                    </a:cubicBezTo>
                    <a:cubicBezTo>
                      <a:pt x="4043" y="15061"/>
                      <a:pt x="4043" y="15061"/>
                      <a:pt x="4043" y="15061"/>
                    </a:cubicBezTo>
                    <a:cubicBezTo>
                      <a:pt x="3927" y="15061"/>
                      <a:pt x="3927" y="15061"/>
                      <a:pt x="3927" y="15061"/>
                    </a:cubicBezTo>
                    <a:cubicBezTo>
                      <a:pt x="3927" y="15160"/>
                      <a:pt x="3927" y="15160"/>
                      <a:pt x="3927" y="15160"/>
                    </a:cubicBezTo>
                    <a:close/>
                    <a:moveTo>
                      <a:pt x="4851" y="13574"/>
                    </a:moveTo>
                    <a:cubicBezTo>
                      <a:pt x="4851" y="13673"/>
                      <a:pt x="4851" y="13673"/>
                      <a:pt x="4851" y="13673"/>
                    </a:cubicBezTo>
                    <a:cubicBezTo>
                      <a:pt x="4967" y="13673"/>
                      <a:pt x="4967" y="13673"/>
                      <a:pt x="4967" y="13673"/>
                    </a:cubicBezTo>
                    <a:cubicBezTo>
                      <a:pt x="4967" y="13574"/>
                      <a:pt x="4967" y="13574"/>
                      <a:pt x="4967" y="13574"/>
                    </a:cubicBezTo>
                    <a:cubicBezTo>
                      <a:pt x="4967" y="13574"/>
                      <a:pt x="4967" y="13574"/>
                      <a:pt x="4967" y="13574"/>
                    </a:cubicBezTo>
                    <a:cubicBezTo>
                      <a:pt x="4851" y="13574"/>
                      <a:pt x="4851" y="13574"/>
                      <a:pt x="4851" y="13574"/>
                    </a:cubicBezTo>
                    <a:close/>
                    <a:moveTo>
                      <a:pt x="4851" y="13376"/>
                    </a:moveTo>
                    <a:cubicBezTo>
                      <a:pt x="4736" y="13376"/>
                      <a:pt x="4736" y="13376"/>
                      <a:pt x="4736" y="13376"/>
                    </a:cubicBezTo>
                    <a:cubicBezTo>
                      <a:pt x="4851" y="13475"/>
                      <a:pt x="4851" y="13475"/>
                      <a:pt x="4851" y="13475"/>
                    </a:cubicBezTo>
                    <a:cubicBezTo>
                      <a:pt x="4967" y="13475"/>
                      <a:pt x="4967" y="13475"/>
                      <a:pt x="4967" y="13475"/>
                    </a:cubicBezTo>
                    <a:cubicBezTo>
                      <a:pt x="4851" y="13376"/>
                      <a:pt x="4851" y="13376"/>
                      <a:pt x="4851" y="13376"/>
                    </a:cubicBezTo>
                    <a:cubicBezTo>
                      <a:pt x="4851" y="13376"/>
                      <a:pt x="4851" y="13376"/>
                      <a:pt x="4851" y="13376"/>
                    </a:cubicBezTo>
                    <a:close/>
                    <a:moveTo>
                      <a:pt x="4505" y="12881"/>
                    </a:moveTo>
                    <a:cubicBezTo>
                      <a:pt x="4620" y="12881"/>
                      <a:pt x="4620" y="12881"/>
                      <a:pt x="4620" y="12881"/>
                    </a:cubicBezTo>
                    <a:cubicBezTo>
                      <a:pt x="4620" y="12782"/>
                      <a:pt x="4620" y="12782"/>
                      <a:pt x="4620" y="12782"/>
                    </a:cubicBezTo>
                    <a:cubicBezTo>
                      <a:pt x="4736" y="12782"/>
                      <a:pt x="4736" y="12782"/>
                      <a:pt x="4736" y="12782"/>
                    </a:cubicBezTo>
                    <a:cubicBezTo>
                      <a:pt x="4736" y="12782"/>
                      <a:pt x="4736" y="12782"/>
                      <a:pt x="4736" y="12782"/>
                    </a:cubicBezTo>
                    <a:cubicBezTo>
                      <a:pt x="4620" y="12782"/>
                      <a:pt x="4620" y="12782"/>
                      <a:pt x="4620" y="12782"/>
                    </a:cubicBezTo>
                    <a:cubicBezTo>
                      <a:pt x="4620" y="12683"/>
                      <a:pt x="4620" y="12683"/>
                      <a:pt x="4620" y="12683"/>
                    </a:cubicBezTo>
                    <a:cubicBezTo>
                      <a:pt x="4505" y="12782"/>
                      <a:pt x="4505" y="12782"/>
                      <a:pt x="4505" y="12782"/>
                    </a:cubicBezTo>
                    <a:cubicBezTo>
                      <a:pt x="4505" y="12782"/>
                      <a:pt x="4505" y="12782"/>
                      <a:pt x="4505" y="12782"/>
                    </a:cubicBezTo>
                    <a:cubicBezTo>
                      <a:pt x="4505" y="12881"/>
                      <a:pt x="4505" y="12881"/>
                      <a:pt x="4505" y="12881"/>
                    </a:cubicBezTo>
                    <a:close/>
                    <a:moveTo>
                      <a:pt x="4505" y="13178"/>
                    </a:moveTo>
                    <a:cubicBezTo>
                      <a:pt x="4620" y="13178"/>
                      <a:pt x="4620" y="13178"/>
                      <a:pt x="4620" y="13178"/>
                    </a:cubicBezTo>
                    <a:cubicBezTo>
                      <a:pt x="4620" y="13178"/>
                      <a:pt x="4620" y="13178"/>
                      <a:pt x="4620" y="13178"/>
                    </a:cubicBezTo>
                    <a:cubicBezTo>
                      <a:pt x="4736" y="13079"/>
                      <a:pt x="4736" y="13079"/>
                      <a:pt x="4736" y="13079"/>
                    </a:cubicBezTo>
                    <a:cubicBezTo>
                      <a:pt x="4736" y="12980"/>
                      <a:pt x="4736" y="12980"/>
                      <a:pt x="4736" y="12980"/>
                    </a:cubicBezTo>
                    <a:cubicBezTo>
                      <a:pt x="4620" y="12980"/>
                      <a:pt x="4620" y="12980"/>
                      <a:pt x="4620" y="12980"/>
                    </a:cubicBezTo>
                    <a:cubicBezTo>
                      <a:pt x="4620" y="12980"/>
                      <a:pt x="4620" y="12980"/>
                      <a:pt x="4620" y="12980"/>
                    </a:cubicBezTo>
                    <a:cubicBezTo>
                      <a:pt x="4505" y="13178"/>
                      <a:pt x="4505" y="13178"/>
                      <a:pt x="4505" y="13178"/>
                    </a:cubicBezTo>
                    <a:close/>
                    <a:moveTo>
                      <a:pt x="4158" y="13178"/>
                    </a:moveTo>
                    <a:cubicBezTo>
                      <a:pt x="4274" y="13178"/>
                      <a:pt x="4274" y="13178"/>
                      <a:pt x="4274" y="13178"/>
                    </a:cubicBezTo>
                    <a:cubicBezTo>
                      <a:pt x="4389" y="13178"/>
                      <a:pt x="4389" y="13178"/>
                      <a:pt x="4389" y="13178"/>
                    </a:cubicBezTo>
                    <a:cubicBezTo>
                      <a:pt x="4389" y="13079"/>
                      <a:pt x="4389" y="13079"/>
                      <a:pt x="4389" y="13079"/>
                    </a:cubicBezTo>
                    <a:cubicBezTo>
                      <a:pt x="4389" y="12980"/>
                      <a:pt x="4389" y="12980"/>
                      <a:pt x="4389" y="12980"/>
                    </a:cubicBezTo>
                    <a:cubicBezTo>
                      <a:pt x="4274" y="13079"/>
                      <a:pt x="4274" y="13079"/>
                      <a:pt x="4274" y="13079"/>
                    </a:cubicBezTo>
                    <a:cubicBezTo>
                      <a:pt x="4158" y="13079"/>
                      <a:pt x="4158" y="13079"/>
                      <a:pt x="4158" y="13079"/>
                    </a:cubicBezTo>
                    <a:cubicBezTo>
                      <a:pt x="4158" y="13178"/>
                      <a:pt x="4158" y="13178"/>
                      <a:pt x="4158" y="13178"/>
                    </a:cubicBezTo>
                    <a:close/>
                    <a:moveTo>
                      <a:pt x="3581" y="13574"/>
                    </a:moveTo>
                    <a:cubicBezTo>
                      <a:pt x="3581" y="13574"/>
                      <a:pt x="3581" y="13574"/>
                      <a:pt x="3581" y="13574"/>
                    </a:cubicBezTo>
                    <a:cubicBezTo>
                      <a:pt x="3581" y="13673"/>
                      <a:pt x="3581" y="13673"/>
                      <a:pt x="3581" y="13673"/>
                    </a:cubicBezTo>
                    <a:cubicBezTo>
                      <a:pt x="3696" y="13673"/>
                      <a:pt x="3696" y="13673"/>
                      <a:pt x="3696" y="13673"/>
                    </a:cubicBezTo>
                    <a:cubicBezTo>
                      <a:pt x="3696" y="13574"/>
                      <a:pt x="3696" y="13574"/>
                      <a:pt x="3696" y="13574"/>
                    </a:cubicBezTo>
                    <a:cubicBezTo>
                      <a:pt x="3696" y="13574"/>
                      <a:pt x="3696" y="13574"/>
                      <a:pt x="3696" y="13574"/>
                    </a:cubicBezTo>
                    <a:cubicBezTo>
                      <a:pt x="3581" y="13574"/>
                      <a:pt x="3581" y="13574"/>
                      <a:pt x="3581" y="13574"/>
                    </a:cubicBezTo>
                    <a:close/>
                    <a:moveTo>
                      <a:pt x="4736" y="14268"/>
                    </a:moveTo>
                    <a:cubicBezTo>
                      <a:pt x="4736" y="14367"/>
                      <a:pt x="4736" y="14367"/>
                      <a:pt x="4736" y="14367"/>
                    </a:cubicBezTo>
                    <a:cubicBezTo>
                      <a:pt x="4851" y="14268"/>
                      <a:pt x="4851" y="14268"/>
                      <a:pt x="4851" y="14268"/>
                    </a:cubicBezTo>
                    <a:cubicBezTo>
                      <a:pt x="4851" y="14367"/>
                      <a:pt x="4851" y="14367"/>
                      <a:pt x="4851" y="14367"/>
                    </a:cubicBezTo>
                    <a:cubicBezTo>
                      <a:pt x="4851" y="14466"/>
                      <a:pt x="4851" y="14466"/>
                      <a:pt x="4851" y="14466"/>
                    </a:cubicBezTo>
                    <a:cubicBezTo>
                      <a:pt x="4851" y="14466"/>
                      <a:pt x="4851" y="14466"/>
                      <a:pt x="4851" y="14466"/>
                    </a:cubicBezTo>
                    <a:cubicBezTo>
                      <a:pt x="4967" y="14466"/>
                      <a:pt x="4967" y="14466"/>
                      <a:pt x="4967" y="14466"/>
                    </a:cubicBezTo>
                    <a:cubicBezTo>
                      <a:pt x="4967" y="14367"/>
                      <a:pt x="4967" y="14367"/>
                      <a:pt x="4967" y="14367"/>
                    </a:cubicBezTo>
                    <a:cubicBezTo>
                      <a:pt x="5082" y="14268"/>
                      <a:pt x="5082" y="14268"/>
                      <a:pt x="5082" y="14268"/>
                    </a:cubicBezTo>
                    <a:cubicBezTo>
                      <a:pt x="4967" y="14268"/>
                      <a:pt x="4967" y="14268"/>
                      <a:pt x="4967" y="14268"/>
                    </a:cubicBezTo>
                    <a:cubicBezTo>
                      <a:pt x="4967" y="14268"/>
                      <a:pt x="4967" y="14268"/>
                      <a:pt x="4967" y="14268"/>
                    </a:cubicBezTo>
                    <a:cubicBezTo>
                      <a:pt x="4851" y="14268"/>
                      <a:pt x="4851" y="14268"/>
                      <a:pt x="4851" y="14268"/>
                    </a:cubicBezTo>
                    <a:cubicBezTo>
                      <a:pt x="4736" y="14268"/>
                      <a:pt x="4736" y="14268"/>
                      <a:pt x="4736" y="14268"/>
                    </a:cubicBezTo>
                    <a:close/>
                    <a:moveTo>
                      <a:pt x="3581" y="14565"/>
                    </a:moveTo>
                    <a:cubicBezTo>
                      <a:pt x="3581" y="14565"/>
                      <a:pt x="3581" y="14565"/>
                      <a:pt x="3581" y="14565"/>
                    </a:cubicBezTo>
                    <a:cubicBezTo>
                      <a:pt x="3812" y="14565"/>
                      <a:pt x="3812" y="14565"/>
                      <a:pt x="3812" y="14565"/>
                    </a:cubicBezTo>
                    <a:cubicBezTo>
                      <a:pt x="3812" y="14664"/>
                      <a:pt x="3812" y="14664"/>
                      <a:pt x="3812" y="14664"/>
                    </a:cubicBezTo>
                    <a:cubicBezTo>
                      <a:pt x="3927" y="14664"/>
                      <a:pt x="3927" y="14664"/>
                      <a:pt x="3927" y="14664"/>
                    </a:cubicBezTo>
                    <a:cubicBezTo>
                      <a:pt x="3927" y="14664"/>
                      <a:pt x="3927" y="14664"/>
                      <a:pt x="3927" y="14664"/>
                    </a:cubicBezTo>
                    <a:cubicBezTo>
                      <a:pt x="4274" y="14565"/>
                      <a:pt x="4274" y="14565"/>
                      <a:pt x="4274" y="14565"/>
                    </a:cubicBezTo>
                    <a:cubicBezTo>
                      <a:pt x="4389" y="14565"/>
                      <a:pt x="4389" y="14565"/>
                      <a:pt x="4389" y="14565"/>
                    </a:cubicBezTo>
                    <a:cubicBezTo>
                      <a:pt x="4620" y="14466"/>
                      <a:pt x="4620" y="14466"/>
                      <a:pt x="4620" y="14466"/>
                    </a:cubicBezTo>
                    <a:cubicBezTo>
                      <a:pt x="4505" y="14367"/>
                      <a:pt x="4505" y="14367"/>
                      <a:pt x="4505" y="14367"/>
                    </a:cubicBezTo>
                    <a:cubicBezTo>
                      <a:pt x="4505" y="14268"/>
                      <a:pt x="4505" y="14268"/>
                      <a:pt x="4505" y="14268"/>
                    </a:cubicBezTo>
                    <a:cubicBezTo>
                      <a:pt x="4389" y="14268"/>
                      <a:pt x="4389" y="14268"/>
                      <a:pt x="4389" y="14268"/>
                    </a:cubicBezTo>
                    <a:cubicBezTo>
                      <a:pt x="4274" y="14268"/>
                      <a:pt x="4274" y="14268"/>
                      <a:pt x="4274" y="14268"/>
                    </a:cubicBezTo>
                    <a:cubicBezTo>
                      <a:pt x="4274" y="14070"/>
                      <a:pt x="4274" y="14070"/>
                      <a:pt x="4274" y="14070"/>
                    </a:cubicBezTo>
                    <a:cubicBezTo>
                      <a:pt x="4158" y="13872"/>
                      <a:pt x="4158" y="13872"/>
                      <a:pt x="4158" y="13872"/>
                    </a:cubicBezTo>
                    <a:cubicBezTo>
                      <a:pt x="3927" y="13872"/>
                      <a:pt x="3927" y="13872"/>
                      <a:pt x="3927" y="13872"/>
                    </a:cubicBezTo>
                    <a:cubicBezTo>
                      <a:pt x="3927" y="13772"/>
                      <a:pt x="3927" y="13772"/>
                      <a:pt x="3927" y="13772"/>
                    </a:cubicBezTo>
                    <a:cubicBezTo>
                      <a:pt x="3696" y="13772"/>
                      <a:pt x="3696" y="13772"/>
                      <a:pt x="3696" y="13772"/>
                    </a:cubicBezTo>
                    <a:cubicBezTo>
                      <a:pt x="3581" y="13772"/>
                      <a:pt x="3581" y="13772"/>
                      <a:pt x="3581" y="13772"/>
                    </a:cubicBezTo>
                    <a:cubicBezTo>
                      <a:pt x="3581" y="13772"/>
                      <a:pt x="3581" y="13772"/>
                      <a:pt x="3581" y="13772"/>
                    </a:cubicBezTo>
                    <a:cubicBezTo>
                      <a:pt x="3465" y="13872"/>
                      <a:pt x="3465" y="13872"/>
                      <a:pt x="3465" y="13872"/>
                    </a:cubicBezTo>
                    <a:cubicBezTo>
                      <a:pt x="3465" y="13971"/>
                      <a:pt x="3465" y="13971"/>
                      <a:pt x="3465" y="13971"/>
                    </a:cubicBezTo>
                    <a:cubicBezTo>
                      <a:pt x="3581" y="14070"/>
                      <a:pt x="3581" y="14070"/>
                      <a:pt x="3581" y="14070"/>
                    </a:cubicBezTo>
                    <a:cubicBezTo>
                      <a:pt x="3696" y="14070"/>
                      <a:pt x="3696" y="14070"/>
                      <a:pt x="3696" y="14070"/>
                    </a:cubicBezTo>
                    <a:cubicBezTo>
                      <a:pt x="3581" y="14070"/>
                      <a:pt x="3581" y="14070"/>
                      <a:pt x="3581" y="14070"/>
                    </a:cubicBezTo>
                    <a:cubicBezTo>
                      <a:pt x="3465" y="14070"/>
                      <a:pt x="3465" y="14070"/>
                      <a:pt x="3465" y="14070"/>
                    </a:cubicBezTo>
                    <a:cubicBezTo>
                      <a:pt x="3465" y="14169"/>
                      <a:pt x="3465" y="14169"/>
                      <a:pt x="3465" y="14169"/>
                    </a:cubicBezTo>
                    <a:cubicBezTo>
                      <a:pt x="3465" y="14169"/>
                      <a:pt x="3465" y="14169"/>
                      <a:pt x="3465" y="14169"/>
                    </a:cubicBezTo>
                    <a:cubicBezTo>
                      <a:pt x="3581" y="14268"/>
                      <a:pt x="3581" y="14268"/>
                      <a:pt x="3581" y="14268"/>
                    </a:cubicBezTo>
                    <a:cubicBezTo>
                      <a:pt x="3465" y="14268"/>
                      <a:pt x="3465" y="14268"/>
                      <a:pt x="3465" y="14268"/>
                    </a:cubicBezTo>
                    <a:cubicBezTo>
                      <a:pt x="3465" y="14268"/>
                      <a:pt x="3465" y="14268"/>
                      <a:pt x="3465" y="14268"/>
                    </a:cubicBezTo>
                    <a:cubicBezTo>
                      <a:pt x="3465" y="14367"/>
                      <a:pt x="3465" y="14367"/>
                      <a:pt x="3465" y="14367"/>
                    </a:cubicBezTo>
                    <a:cubicBezTo>
                      <a:pt x="3696" y="14466"/>
                      <a:pt x="3696" y="14466"/>
                      <a:pt x="3696" y="14466"/>
                    </a:cubicBezTo>
                    <a:cubicBezTo>
                      <a:pt x="3812" y="14466"/>
                      <a:pt x="3812" y="14466"/>
                      <a:pt x="3812" y="14466"/>
                    </a:cubicBezTo>
                    <a:cubicBezTo>
                      <a:pt x="3812" y="14466"/>
                      <a:pt x="3812" y="14466"/>
                      <a:pt x="3812" y="14466"/>
                    </a:cubicBezTo>
                    <a:cubicBezTo>
                      <a:pt x="4043" y="14367"/>
                      <a:pt x="4043" y="14367"/>
                      <a:pt x="4043" y="14367"/>
                    </a:cubicBezTo>
                    <a:cubicBezTo>
                      <a:pt x="3927" y="14466"/>
                      <a:pt x="3927" y="14466"/>
                      <a:pt x="3927" y="14466"/>
                    </a:cubicBezTo>
                    <a:cubicBezTo>
                      <a:pt x="3812" y="14565"/>
                      <a:pt x="3812" y="14565"/>
                      <a:pt x="3812" y="14565"/>
                    </a:cubicBezTo>
                    <a:cubicBezTo>
                      <a:pt x="3696" y="14466"/>
                      <a:pt x="3696" y="14466"/>
                      <a:pt x="3696" y="14466"/>
                    </a:cubicBezTo>
                    <a:cubicBezTo>
                      <a:pt x="3581" y="14466"/>
                      <a:pt x="3581" y="14466"/>
                      <a:pt x="3581" y="14466"/>
                    </a:cubicBezTo>
                    <a:lnTo>
                      <a:pt x="3581" y="1456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8" name="Freeform 161"/>
              <p:cNvSpPr/>
              <p:nvPr/>
            </p:nvSpPr>
            <p:spPr>
              <a:xfrm>
                <a:off x="1346757" y="-1"/>
                <a:ext cx="2775251" cy="2316071"/>
              </a:xfrm>
              <a:custGeom>
                <a:avLst/>
                <a:gdLst/>
                <a:ahLst/>
                <a:cxnLst>
                  <a:cxn ang="0">
                    <a:pos x="wd2" y="hd2"/>
                  </a:cxn>
                  <a:cxn ang="5400000">
                    <a:pos x="wd2" y="hd2"/>
                  </a:cxn>
                  <a:cxn ang="10800000">
                    <a:pos x="wd2" y="hd2"/>
                  </a:cxn>
                  <a:cxn ang="16200000">
                    <a:pos x="wd2" y="hd2"/>
                  </a:cxn>
                </a:cxnLst>
                <a:rect l="0" t="0" r="r" b="b"/>
                <a:pathLst>
                  <a:path w="21600" h="21600" extrusionOk="0">
                    <a:moveTo>
                      <a:pt x="15597" y="3812"/>
                    </a:moveTo>
                    <a:cubicBezTo>
                      <a:pt x="15653" y="3745"/>
                      <a:pt x="15653" y="3745"/>
                      <a:pt x="15653" y="3745"/>
                    </a:cubicBezTo>
                    <a:cubicBezTo>
                      <a:pt x="15709" y="3745"/>
                      <a:pt x="15709" y="3745"/>
                      <a:pt x="15709" y="3745"/>
                    </a:cubicBezTo>
                    <a:cubicBezTo>
                      <a:pt x="15765" y="3611"/>
                      <a:pt x="15765" y="3611"/>
                      <a:pt x="15765" y="3611"/>
                    </a:cubicBezTo>
                    <a:cubicBezTo>
                      <a:pt x="15821" y="3477"/>
                      <a:pt x="15821" y="3477"/>
                      <a:pt x="15821" y="3477"/>
                    </a:cubicBezTo>
                    <a:cubicBezTo>
                      <a:pt x="15821" y="3477"/>
                      <a:pt x="15821" y="3477"/>
                      <a:pt x="15821" y="3477"/>
                    </a:cubicBezTo>
                    <a:cubicBezTo>
                      <a:pt x="15821" y="3544"/>
                      <a:pt x="15821" y="3544"/>
                      <a:pt x="15821" y="3544"/>
                    </a:cubicBezTo>
                    <a:cubicBezTo>
                      <a:pt x="15821" y="3611"/>
                      <a:pt x="15821" y="3611"/>
                      <a:pt x="15821" y="3611"/>
                    </a:cubicBezTo>
                    <a:cubicBezTo>
                      <a:pt x="15821" y="3611"/>
                      <a:pt x="15821" y="3611"/>
                      <a:pt x="15821" y="3611"/>
                    </a:cubicBezTo>
                    <a:cubicBezTo>
                      <a:pt x="15877" y="3611"/>
                      <a:pt x="15877" y="3611"/>
                      <a:pt x="15877" y="3611"/>
                    </a:cubicBezTo>
                    <a:cubicBezTo>
                      <a:pt x="15877" y="3544"/>
                      <a:pt x="15877" y="3544"/>
                      <a:pt x="15877" y="3544"/>
                    </a:cubicBezTo>
                    <a:cubicBezTo>
                      <a:pt x="15934" y="3544"/>
                      <a:pt x="15934" y="3544"/>
                      <a:pt x="15934" y="3544"/>
                    </a:cubicBezTo>
                    <a:cubicBezTo>
                      <a:pt x="15934" y="3477"/>
                      <a:pt x="15934" y="3477"/>
                      <a:pt x="15934" y="3477"/>
                    </a:cubicBezTo>
                    <a:cubicBezTo>
                      <a:pt x="15877" y="3477"/>
                      <a:pt x="15877" y="3477"/>
                      <a:pt x="15877" y="3477"/>
                    </a:cubicBezTo>
                    <a:cubicBezTo>
                      <a:pt x="15877" y="3477"/>
                      <a:pt x="15877" y="3477"/>
                      <a:pt x="15877" y="3477"/>
                    </a:cubicBezTo>
                    <a:cubicBezTo>
                      <a:pt x="15934" y="3411"/>
                      <a:pt x="15934" y="3411"/>
                      <a:pt x="15934" y="3411"/>
                    </a:cubicBezTo>
                    <a:cubicBezTo>
                      <a:pt x="15934" y="3344"/>
                      <a:pt x="15934" y="3344"/>
                      <a:pt x="15934" y="3344"/>
                    </a:cubicBezTo>
                    <a:cubicBezTo>
                      <a:pt x="15934" y="3344"/>
                      <a:pt x="15934" y="3344"/>
                      <a:pt x="15934" y="3344"/>
                    </a:cubicBezTo>
                    <a:cubicBezTo>
                      <a:pt x="15934" y="3277"/>
                      <a:pt x="15934" y="3277"/>
                      <a:pt x="15934" y="3277"/>
                    </a:cubicBezTo>
                    <a:cubicBezTo>
                      <a:pt x="15990" y="3210"/>
                      <a:pt x="15990" y="3210"/>
                      <a:pt x="15990" y="3210"/>
                    </a:cubicBezTo>
                    <a:cubicBezTo>
                      <a:pt x="15990" y="3143"/>
                      <a:pt x="15990" y="3143"/>
                      <a:pt x="15990" y="3143"/>
                    </a:cubicBezTo>
                    <a:cubicBezTo>
                      <a:pt x="16046" y="3143"/>
                      <a:pt x="16046" y="3143"/>
                      <a:pt x="16046" y="3143"/>
                    </a:cubicBezTo>
                    <a:cubicBezTo>
                      <a:pt x="16102" y="3076"/>
                      <a:pt x="16102" y="3076"/>
                      <a:pt x="16102" y="3076"/>
                    </a:cubicBezTo>
                    <a:cubicBezTo>
                      <a:pt x="16102" y="3143"/>
                      <a:pt x="16102" y="3143"/>
                      <a:pt x="16102" y="3143"/>
                    </a:cubicBezTo>
                    <a:cubicBezTo>
                      <a:pt x="16102" y="3143"/>
                      <a:pt x="16102" y="3143"/>
                      <a:pt x="16102" y="3143"/>
                    </a:cubicBezTo>
                    <a:cubicBezTo>
                      <a:pt x="16046" y="3143"/>
                      <a:pt x="16046" y="3143"/>
                      <a:pt x="16046" y="3143"/>
                    </a:cubicBezTo>
                    <a:cubicBezTo>
                      <a:pt x="16046" y="3277"/>
                      <a:pt x="16046" y="3277"/>
                      <a:pt x="16046" y="3277"/>
                    </a:cubicBezTo>
                    <a:cubicBezTo>
                      <a:pt x="15990" y="3344"/>
                      <a:pt x="15990" y="3344"/>
                      <a:pt x="15990" y="3344"/>
                    </a:cubicBezTo>
                    <a:cubicBezTo>
                      <a:pt x="15990" y="3411"/>
                      <a:pt x="15990" y="3411"/>
                      <a:pt x="15990" y="3411"/>
                    </a:cubicBezTo>
                    <a:cubicBezTo>
                      <a:pt x="15990" y="3411"/>
                      <a:pt x="15990" y="3411"/>
                      <a:pt x="15990" y="3411"/>
                    </a:cubicBezTo>
                    <a:cubicBezTo>
                      <a:pt x="15990" y="3477"/>
                      <a:pt x="15990" y="3477"/>
                      <a:pt x="15990" y="3477"/>
                    </a:cubicBezTo>
                    <a:cubicBezTo>
                      <a:pt x="16046" y="3477"/>
                      <a:pt x="16046" y="3477"/>
                      <a:pt x="16046" y="3477"/>
                    </a:cubicBezTo>
                    <a:cubicBezTo>
                      <a:pt x="16102" y="3411"/>
                      <a:pt x="16102" y="3411"/>
                      <a:pt x="16102" y="3411"/>
                    </a:cubicBezTo>
                    <a:cubicBezTo>
                      <a:pt x="16158" y="3277"/>
                      <a:pt x="16158" y="3277"/>
                      <a:pt x="16158" y="3277"/>
                    </a:cubicBezTo>
                    <a:cubicBezTo>
                      <a:pt x="16214" y="3210"/>
                      <a:pt x="16214" y="3210"/>
                      <a:pt x="16214" y="3210"/>
                    </a:cubicBezTo>
                    <a:cubicBezTo>
                      <a:pt x="16214" y="3143"/>
                      <a:pt x="16214" y="3143"/>
                      <a:pt x="16214" y="3143"/>
                    </a:cubicBezTo>
                    <a:cubicBezTo>
                      <a:pt x="16214" y="3143"/>
                      <a:pt x="16214" y="3143"/>
                      <a:pt x="16214" y="3143"/>
                    </a:cubicBezTo>
                    <a:cubicBezTo>
                      <a:pt x="16270" y="3076"/>
                      <a:pt x="16270" y="3076"/>
                      <a:pt x="16270" y="3076"/>
                    </a:cubicBezTo>
                    <a:cubicBezTo>
                      <a:pt x="16270" y="3143"/>
                      <a:pt x="16270" y="3143"/>
                      <a:pt x="16270" y="3143"/>
                    </a:cubicBezTo>
                    <a:cubicBezTo>
                      <a:pt x="16270" y="3143"/>
                      <a:pt x="16270" y="3143"/>
                      <a:pt x="16270" y="3143"/>
                    </a:cubicBezTo>
                    <a:cubicBezTo>
                      <a:pt x="16270" y="3210"/>
                      <a:pt x="16270" y="3210"/>
                      <a:pt x="16270" y="3210"/>
                    </a:cubicBezTo>
                    <a:cubicBezTo>
                      <a:pt x="16270" y="3210"/>
                      <a:pt x="16270" y="3210"/>
                      <a:pt x="16270" y="3210"/>
                    </a:cubicBezTo>
                    <a:cubicBezTo>
                      <a:pt x="16326" y="3143"/>
                      <a:pt x="16326" y="3143"/>
                      <a:pt x="16326" y="3143"/>
                    </a:cubicBezTo>
                    <a:cubicBezTo>
                      <a:pt x="16382" y="3143"/>
                      <a:pt x="16382" y="3143"/>
                      <a:pt x="16382" y="3143"/>
                    </a:cubicBezTo>
                    <a:cubicBezTo>
                      <a:pt x="16438" y="3143"/>
                      <a:pt x="16438" y="3143"/>
                      <a:pt x="16438" y="3143"/>
                    </a:cubicBezTo>
                    <a:cubicBezTo>
                      <a:pt x="16551" y="3076"/>
                      <a:pt x="16551" y="3076"/>
                      <a:pt x="16551" y="3076"/>
                    </a:cubicBezTo>
                    <a:cubicBezTo>
                      <a:pt x="16607" y="3076"/>
                      <a:pt x="16607" y="3076"/>
                      <a:pt x="16607" y="3076"/>
                    </a:cubicBezTo>
                    <a:cubicBezTo>
                      <a:pt x="16607" y="3076"/>
                      <a:pt x="16607" y="3076"/>
                      <a:pt x="16607" y="3076"/>
                    </a:cubicBezTo>
                    <a:cubicBezTo>
                      <a:pt x="16663" y="3076"/>
                      <a:pt x="16663" y="3076"/>
                      <a:pt x="16663" y="3076"/>
                    </a:cubicBezTo>
                    <a:cubicBezTo>
                      <a:pt x="16663" y="3009"/>
                      <a:pt x="16663" y="3009"/>
                      <a:pt x="16663" y="3009"/>
                    </a:cubicBezTo>
                    <a:cubicBezTo>
                      <a:pt x="16663" y="2942"/>
                      <a:pt x="16663" y="2942"/>
                      <a:pt x="16663" y="2942"/>
                    </a:cubicBezTo>
                    <a:cubicBezTo>
                      <a:pt x="16719" y="2942"/>
                      <a:pt x="16719" y="2942"/>
                      <a:pt x="16719" y="2942"/>
                    </a:cubicBezTo>
                    <a:cubicBezTo>
                      <a:pt x="16663" y="2876"/>
                      <a:pt x="16663" y="2876"/>
                      <a:pt x="16663" y="2876"/>
                    </a:cubicBezTo>
                    <a:cubicBezTo>
                      <a:pt x="16663" y="2809"/>
                      <a:pt x="16663" y="2809"/>
                      <a:pt x="16663" y="2809"/>
                    </a:cubicBezTo>
                    <a:cubicBezTo>
                      <a:pt x="16663" y="2675"/>
                      <a:pt x="16663" y="2675"/>
                      <a:pt x="16663" y="2675"/>
                    </a:cubicBezTo>
                    <a:cubicBezTo>
                      <a:pt x="16663" y="2675"/>
                      <a:pt x="16663" y="2675"/>
                      <a:pt x="16663" y="2675"/>
                    </a:cubicBezTo>
                    <a:cubicBezTo>
                      <a:pt x="16607" y="2742"/>
                      <a:pt x="16607" y="2742"/>
                      <a:pt x="16607" y="2742"/>
                    </a:cubicBezTo>
                    <a:cubicBezTo>
                      <a:pt x="16551" y="2876"/>
                      <a:pt x="16551" y="2876"/>
                      <a:pt x="16551" y="2876"/>
                    </a:cubicBezTo>
                    <a:cubicBezTo>
                      <a:pt x="16551" y="2876"/>
                      <a:pt x="16551" y="2876"/>
                      <a:pt x="16551" y="2876"/>
                    </a:cubicBezTo>
                    <a:cubicBezTo>
                      <a:pt x="16551" y="2809"/>
                      <a:pt x="16551" y="2809"/>
                      <a:pt x="16551" y="2809"/>
                    </a:cubicBezTo>
                    <a:cubicBezTo>
                      <a:pt x="16607" y="2742"/>
                      <a:pt x="16607" y="2742"/>
                      <a:pt x="16607" y="2742"/>
                    </a:cubicBezTo>
                    <a:cubicBezTo>
                      <a:pt x="16663" y="2742"/>
                      <a:pt x="16663" y="2742"/>
                      <a:pt x="16663" y="2742"/>
                    </a:cubicBezTo>
                    <a:cubicBezTo>
                      <a:pt x="16663" y="2675"/>
                      <a:pt x="16663" y="2675"/>
                      <a:pt x="16663" y="2675"/>
                    </a:cubicBezTo>
                    <a:cubicBezTo>
                      <a:pt x="16607" y="2608"/>
                      <a:pt x="16607" y="2608"/>
                      <a:pt x="16607" y="2608"/>
                    </a:cubicBezTo>
                    <a:cubicBezTo>
                      <a:pt x="16551" y="2608"/>
                      <a:pt x="16551" y="2608"/>
                      <a:pt x="16551" y="2608"/>
                    </a:cubicBezTo>
                    <a:cubicBezTo>
                      <a:pt x="16551" y="2608"/>
                      <a:pt x="16551" y="2608"/>
                      <a:pt x="16551" y="2608"/>
                    </a:cubicBezTo>
                    <a:cubicBezTo>
                      <a:pt x="16551" y="2608"/>
                      <a:pt x="16551" y="2608"/>
                      <a:pt x="16551" y="2608"/>
                    </a:cubicBezTo>
                    <a:cubicBezTo>
                      <a:pt x="16495" y="2608"/>
                      <a:pt x="16495" y="2608"/>
                      <a:pt x="16495" y="2608"/>
                    </a:cubicBezTo>
                    <a:cubicBezTo>
                      <a:pt x="16495" y="2608"/>
                      <a:pt x="16495" y="2608"/>
                      <a:pt x="16495" y="2608"/>
                    </a:cubicBezTo>
                    <a:cubicBezTo>
                      <a:pt x="16438" y="2608"/>
                      <a:pt x="16438" y="2608"/>
                      <a:pt x="16438" y="2608"/>
                    </a:cubicBezTo>
                    <a:cubicBezTo>
                      <a:pt x="16382" y="2675"/>
                      <a:pt x="16382" y="2675"/>
                      <a:pt x="16382" y="2675"/>
                    </a:cubicBezTo>
                    <a:cubicBezTo>
                      <a:pt x="16382" y="2608"/>
                      <a:pt x="16382" y="2608"/>
                      <a:pt x="16382" y="2608"/>
                    </a:cubicBezTo>
                    <a:cubicBezTo>
                      <a:pt x="16382" y="2608"/>
                      <a:pt x="16382" y="2608"/>
                      <a:pt x="16382" y="2608"/>
                    </a:cubicBezTo>
                    <a:cubicBezTo>
                      <a:pt x="16495" y="2541"/>
                      <a:pt x="16495" y="2541"/>
                      <a:pt x="16495" y="2541"/>
                    </a:cubicBezTo>
                    <a:cubicBezTo>
                      <a:pt x="16551" y="2541"/>
                      <a:pt x="16551" y="2541"/>
                      <a:pt x="16551" y="2541"/>
                    </a:cubicBezTo>
                    <a:cubicBezTo>
                      <a:pt x="16607" y="2474"/>
                      <a:pt x="16607" y="2474"/>
                      <a:pt x="16607" y="2474"/>
                    </a:cubicBezTo>
                    <a:cubicBezTo>
                      <a:pt x="16663" y="2407"/>
                      <a:pt x="16663" y="2407"/>
                      <a:pt x="16663" y="2407"/>
                    </a:cubicBezTo>
                    <a:cubicBezTo>
                      <a:pt x="16719" y="2341"/>
                      <a:pt x="16719" y="2341"/>
                      <a:pt x="16719" y="2341"/>
                    </a:cubicBezTo>
                    <a:cubicBezTo>
                      <a:pt x="16719" y="2207"/>
                      <a:pt x="16719" y="2207"/>
                      <a:pt x="16719" y="2207"/>
                    </a:cubicBezTo>
                    <a:cubicBezTo>
                      <a:pt x="16719" y="2207"/>
                      <a:pt x="16719" y="2207"/>
                      <a:pt x="16719" y="2207"/>
                    </a:cubicBezTo>
                    <a:cubicBezTo>
                      <a:pt x="16663" y="2207"/>
                      <a:pt x="16663" y="2207"/>
                      <a:pt x="16663" y="2207"/>
                    </a:cubicBezTo>
                    <a:cubicBezTo>
                      <a:pt x="16663" y="2274"/>
                      <a:pt x="16663" y="2274"/>
                      <a:pt x="16663" y="2274"/>
                    </a:cubicBezTo>
                    <a:cubicBezTo>
                      <a:pt x="16607" y="2207"/>
                      <a:pt x="16607" y="2207"/>
                      <a:pt x="16607" y="2207"/>
                    </a:cubicBezTo>
                    <a:cubicBezTo>
                      <a:pt x="16663" y="2207"/>
                      <a:pt x="16663" y="2207"/>
                      <a:pt x="16663" y="2207"/>
                    </a:cubicBezTo>
                    <a:cubicBezTo>
                      <a:pt x="16663" y="2207"/>
                      <a:pt x="16663" y="2207"/>
                      <a:pt x="16663" y="2207"/>
                    </a:cubicBezTo>
                    <a:cubicBezTo>
                      <a:pt x="16719" y="2207"/>
                      <a:pt x="16719" y="2207"/>
                      <a:pt x="16719" y="2207"/>
                    </a:cubicBezTo>
                    <a:cubicBezTo>
                      <a:pt x="16719" y="2140"/>
                      <a:pt x="16719" y="2140"/>
                      <a:pt x="16719" y="2140"/>
                    </a:cubicBezTo>
                    <a:cubicBezTo>
                      <a:pt x="16719" y="2073"/>
                      <a:pt x="16719" y="2073"/>
                      <a:pt x="16719" y="2073"/>
                    </a:cubicBezTo>
                    <a:cubicBezTo>
                      <a:pt x="16775" y="2006"/>
                      <a:pt x="16775" y="2006"/>
                      <a:pt x="16775" y="2006"/>
                    </a:cubicBezTo>
                    <a:cubicBezTo>
                      <a:pt x="16775" y="2006"/>
                      <a:pt x="16775" y="2006"/>
                      <a:pt x="16775" y="2006"/>
                    </a:cubicBezTo>
                    <a:cubicBezTo>
                      <a:pt x="16775" y="1939"/>
                      <a:pt x="16775" y="1939"/>
                      <a:pt x="16775" y="1939"/>
                    </a:cubicBezTo>
                    <a:cubicBezTo>
                      <a:pt x="16775" y="1939"/>
                      <a:pt x="16775" y="1939"/>
                      <a:pt x="16775" y="1939"/>
                    </a:cubicBezTo>
                    <a:cubicBezTo>
                      <a:pt x="16719" y="1872"/>
                      <a:pt x="16719" y="1872"/>
                      <a:pt x="16719" y="1872"/>
                    </a:cubicBezTo>
                    <a:cubicBezTo>
                      <a:pt x="16663" y="1939"/>
                      <a:pt x="16663" y="1939"/>
                      <a:pt x="16663" y="1939"/>
                    </a:cubicBezTo>
                    <a:cubicBezTo>
                      <a:pt x="16607" y="2006"/>
                      <a:pt x="16607" y="2006"/>
                      <a:pt x="16607" y="2006"/>
                    </a:cubicBezTo>
                    <a:cubicBezTo>
                      <a:pt x="16607" y="2073"/>
                      <a:pt x="16607" y="2073"/>
                      <a:pt x="16607" y="2073"/>
                    </a:cubicBezTo>
                    <a:cubicBezTo>
                      <a:pt x="16663" y="2140"/>
                      <a:pt x="16663" y="2140"/>
                      <a:pt x="16663" y="2140"/>
                    </a:cubicBezTo>
                    <a:cubicBezTo>
                      <a:pt x="16607" y="2207"/>
                      <a:pt x="16607" y="2207"/>
                      <a:pt x="16607" y="2207"/>
                    </a:cubicBezTo>
                    <a:cubicBezTo>
                      <a:pt x="16607" y="2207"/>
                      <a:pt x="16607" y="2207"/>
                      <a:pt x="16607" y="2207"/>
                    </a:cubicBezTo>
                    <a:cubicBezTo>
                      <a:pt x="16551" y="2207"/>
                      <a:pt x="16551" y="2207"/>
                      <a:pt x="16551" y="2207"/>
                    </a:cubicBezTo>
                    <a:cubicBezTo>
                      <a:pt x="16551" y="2140"/>
                      <a:pt x="16551" y="2140"/>
                      <a:pt x="16551" y="2140"/>
                    </a:cubicBezTo>
                    <a:cubicBezTo>
                      <a:pt x="16551" y="2140"/>
                      <a:pt x="16551" y="2140"/>
                      <a:pt x="16551" y="2140"/>
                    </a:cubicBezTo>
                    <a:cubicBezTo>
                      <a:pt x="16551" y="2073"/>
                      <a:pt x="16551" y="2073"/>
                      <a:pt x="16551" y="2073"/>
                    </a:cubicBezTo>
                    <a:cubicBezTo>
                      <a:pt x="16607" y="2006"/>
                      <a:pt x="16607" y="2006"/>
                      <a:pt x="16607" y="2006"/>
                    </a:cubicBezTo>
                    <a:cubicBezTo>
                      <a:pt x="16607" y="1939"/>
                      <a:pt x="16607" y="1939"/>
                      <a:pt x="16607" y="1939"/>
                    </a:cubicBezTo>
                    <a:cubicBezTo>
                      <a:pt x="16607" y="1939"/>
                      <a:pt x="16607" y="1939"/>
                      <a:pt x="16607" y="1939"/>
                    </a:cubicBezTo>
                    <a:cubicBezTo>
                      <a:pt x="16607" y="1939"/>
                      <a:pt x="16607" y="1939"/>
                      <a:pt x="16607" y="1939"/>
                    </a:cubicBezTo>
                    <a:cubicBezTo>
                      <a:pt x="16663" y="1939"/>
                      <a:pt x="16663" y="1939"/>
                      <a:pt x="16663" y="1939"/>
                    </a:cubicBezTo>
                    <a:cubicBezTo>
                      <a:pt x="16607" y="1872"/>
                      <a:pt x="16607" y="1872"/>
                      <a:pt x="16607" y="1872"/>
                    </a:cubicBezTo>
                    <a:cubicBezTo>
                      <a:pt x="16607" y="1806"/>
                      <a:pt x="16607" y="1806"/>
                      <a:pt x="16607" y="1806"/>
                    </a:cubicBezTo>
                    <a:cubicBezTo>
                      <a:pt x="16551" y="1806"/>
                      <a:pt x="16551" y="1806"/>
                      <a:pt x="16551" y="1806"/>
                    </a:cubicBezTo>
                    <a:cubicBezTo>
                      <a:pt x="16495" y="1806"/>
                      <a:pt x="16495" y="1806"/>
                      <a:pt x="16495" y="1806"/>
                    </a:cubicBezTo>
                    <a:cubicBezTo>
                      <a:pt x="16495" y="1872"/>
                      <a:pt x="16495" y="1872"/>
                      <a:pt x="16495" y="1872"/>
                    </a:cubicBezTo>
                    <a:cubicBezTo>
                      <a:pt x="16438" y="1806"/>
                      <a:pt x="16438" y="1806"/>
                      <a:pt x="16438" y="1806"/>
                    </a:cubicBezTo>
                    <a:cubicBezTo>
                      <a:pt x="16438" y="1806"/>
                      <a:pt x="16438" y="1806"/>
                      <a:pt x="16438" y="1806"/>
                    </a:cubicBezTo>
                    <a:cubicBezTo>
                      <a:pt x="16438" y="1739"/>
                      <a:pt x="16438" y="1739"/>
                      <a:pt x="16438" y="1739"/>
                    </a:cubicBezTo>
                    <a:cubicBezTo>
                      <a:pt x="16438" y="1672"/>
                      <a:pt x="16438" y="1672"/>
                      <a:pt x="16438" y="1672"/>
                    </a:cubicBezTo>
                    <a:cubicBezTo>
                      <a:pt x="16438" y="1538"/>
                      <a:pt x="16438" y="1538"/>
                      <a:pt x="16438" y="1538"/>
                    </a:cubicBezTo>
                    <a:cubicBezTo>
                      <a:pt x="16438" y="1471"/>
                      <a:pt x="16438" y="1471"/>
                      <a:pt x="16438" y="1471"/>
                    </a:cubicBezTo>
                    <a:cubicBezTo>
                      <a:pt x="16438" y="1404"/>
                      <a:pt x="16438" y="1404"/>
                      <a:pt x="16438" y="1404"/>
                    </a:cubicBezTo>
                    <a:cubicBezTo>
                      <a:pt x="16495" y="1337"/>
                      <a:pt x="16495" y="1337"/>
                      <a:pt x="16495" y="1337"/>
                    </a:cubicBezTo>
                    <a:cubicBezTo>
                      <a:pt x="16438" y="1271"/>
                      <a:pt x="16438" y="1271"/>
                      <a:pt x="16438" y="1271"/>
                    </a:cubicBezTo>
                    <a:cubicBezTo>
                      <a:pt x="16495" y="1137"/>
                      <a:pt x="16495" y="1137"/>
                      <a:pt x="16495" y="1137"/>
                    </a:cubicBezTo>
                    <a:cubicBezTo>
                      <a:pt x="16495" y="1070"/>
                      <a:pt x="16495" y="1070"/>
                      <a:pt x="16495" y="1070"/>
                    </a:cubicBezTo>
                    <a:cubicBezTo>
                      <a:pt x="16438" y="1070"/>
                      <a:pt x="16438" y="1070"/>
                      <a:pt x="16438" y="1070"/>
                    </a:cubicBezTo>
                    <a:cubicBezTo>
                      <a:pt x="16438" y="1003"/>
                      <a:pt x="16438" y="1003"/>
                      <a:pt x="16438" y="1003"/>
                    </a:cubicBezTo>
                    <a:cubicBezTo>
                      <a:pt x="16382" y="936"/>
                      <a:pt x="16382" y="936"/>
                      <a:pt x="16382" y="936"/>
                    </a:cubicBezTo>
                    <a:cubicBezTo>
                      <a:pt x="16382" y="869"/>
                      <a:pt x="16382" y="869"/>
                      <a:pt x="16382" y="869"/>
                    </a:cubicBezTo>
                    <a:cubicBezTo>
                      <a:pt x="16270" y="869"/>
                      <a:pt x="16270" y="869"/>
                      <a:pt x="16270" y="869"/>
                    </a:cubicBezTo>
                    <a:cubicBezTo>
                      <a:pt x="16270" y="869"/>
                      <a:pt x="16270" y="869"/>
                      <a:pt x="16270" y="869"/>
                    </a:cubicBezTo>
                    <a:cubicBezTo>
                      <a:pt x="16270" y="869"/>
                      <a:pt x="16270" y="869"/>
                      <a:pt x="16270" y="869"/>
                    </a:cubicBezTo>
                    <a:cubicBezTo>
                      <a:pt x="16270" y="936"/>
                      <a:pt x="16270" y="936"/>
                      <a:pt x="16270" y="936"/>
                    </a:cubicBezTo>
                    <a:cubicBezTo>
                      <a:pt x="16214" y="869"/>
                      <a:pt x="16214" y="869"/>
                      <a:pt x="16214" y="869"/>
                    </a:cubicBezTo>
                    <a:cubicBezTo>
                      <a:pt x="16158" y="869"/>
                      <a:pt x="16158" y="869"/>
                      <a:pt x="16158" y="869"/>
                    </a:cubicBezTo>
                    <a:cubicBezTo>
                      <a:pt x="16158" y="936"/>
                      <a:pt x="16158" y="936"/>
                      <a:pt x="16158" y="936"/>
                    </a:cubicBezTo>
                    <a:cubicBezTo>
                      <a:pt x="16102" y="1003"/>
                      <a:pt x="16102" y="1003"/>
                      <a:pt x="16102" y="1003"/>
                    </a:cubicBezTo>
                    <a:cubicBezTo>
                      <a:pt x="16158" y="1003"/>
                      <a:pt x="16158" y="1003"/>
                      <a:pt x="16158" y="1003"/>
                    </a:cubicBezTo>
                    <a:cubicBezTo>
                      <a:pt x="16158" y="1003"/>
                      <a:pt x="16158" y="1003"/>
                      <a:pt x="16158" y="1003"/>
                    </a:cubicBezTo>
                    <a:cubicBezTo>
                      <a:pt x="16214" y="1003"/>
                      <a:pt x="16214" y="1003"/>
                      <a:pt x="16214" y="1003"/>
                    </a:cubicBezTo>
                    <a:cubicBezTo>
                      <a:pt x="16270" y="1003"/>
                      <a:pt x="16270" y="1003"/>
                      <a:pt x="16270" y="1003"/>
                    </a:cubicBezTo>
                    <a:cubicBezTo>
                      <a:pt x="16326" y="1070"/>
                      <a:pt x="16326" y="1070"/>
                      <a:pt x="16326" y="1070"/>
                    </a:cubicBezTo>
                    <a:cubicBezTo>
                      <a:pt x="16326" y="1070"/>
                      <a:pt x="16326" y="1070"/>
                      <a:pt x="16326" y="1070"/>
                    </a:cubicBezTo>
                    <a:cubicBezTo>
                      <a:pt x="16326" y="1137"/>
                      <a:pt x="16326" y="1137"/>
                      <a:pt x="16326" y="1137"/>
                    </a:cubicBezTo>
                    <a:cubicBezTo>
                      <a:pt x="16270" y="1204"/>
                      <a:pt x="16270" y="1204"/>
                      <a:pt x="16270" y="1204"/>
                    </a:cubicBezTo>
                    <a:cubicBezTo>
                      <a:pt x="16214" y="1204"/>
                      <a:pt x="16214" y="1204"/>
                      <a:pt x="16214" y="1204"/>
                    </a:cubicBezTo>
                    <a:cubicBezTo>
                      <a:pt x="16158" y="1137"/>
                      <a:pt x="16158" y="1137"/>
                      <a:pt x="16158" y="1137"/>
                    </a:cubicBezTo>
                    <a:cubicBezTo>
                      <a:pt x="16158" y="1137"/>
                      <a:pt x="16158" y="1137"/>
                      <a:pt x="16158" y="1137"/>
                    </a:cubicBezTo>
                    <a:cubicBezTo>
                      <a:pt x="16102" y="1137"/>
                      <a:pt x="16102" y="1137"/>
                      <a:pt x="16102" y="1137"/>
                    </a:cubicBezTo>
                    <a:cubicBezTo>
                      <a:pt x="16102" y="1204"/>
                      <a:pt x="16102" y="1204"/>
                      <a:pt x="16102" y="1204"/>
                    </a:cubicBezTo>
                    <a:cubicBezTo>
                      <a:pt x="16158" y="1204"/>
                      <a:pt x="16158" y="1204"/>
                      <a:pt x="16158" y="1204"/>
                    </a:cubicBezTo>
                    <a:cubicBezTo>
                      <a:pt x="16102" y="1271"/>
                      <a:pt x="16102" y="1271"/>
                      <a:pt x="16102" y="1271"/>
                    </a:cubicBezTo>
                    <a:cubicBezTo>
                      <a:pt x="16046" y="1271"/>
                      <a:pt x="16046" y="1271"/>
                      <a:pt x="16046" y="1271"/>
                    </a:cubicBezTo>
                    <a:cubicBezTo>
                      <a:pt x="15990" y="1204"/>
                      <a:pt x="15990" y="1204"/>
                      <a:pt x="15990" y="1204"/>
                    </a:cubicBezTo>
                    <a:cubicBezTo>
                      <a:pt x="15934" y="1204"/>
                      <a:pt x="15934" y="1204"/>
                      <a:pt x="15934" y="1204"/>
                    </a:cubicBezTo>
                    <a:cubicBezTo>
                      <a:pt x="15877" y="1271"/>
                      <a:pt x="15877" y="1271"/>
                      <a:pt x="15877" y="1271"/>
                    </a:cubicBezTo>
                    <a:cubicBezTo>
                      <a:pt x="15877" y="1337"/>
                      <a:pt x="15877" y="1337"/>
                      <a:pt x="15877" y="1337"/>
                    </a:cubicBezTo>
                    <a:cubicBezTo>
                      <a:pt x="15877" y="1337"/>
                      <a:pt x="15877" y="1337"/>
                      <a:pt x="15877" y="1337"/>
                    </a:cubicBezTo>
                    <a:cubicBezTo>
                      <a:pt x="15934" y="1337"/>
                      <a:pt x="15934" y="1337"/>
                      <a:pt x="15934" y="1337"/>
                    </a:cubicBezTo>
                    <a:cubicBezTo>
                      <a:pt x="15934" y="1404"/>
                      <a:pt x="15934" y="1404"/>
                      <a:pt x="15934" y="1404"/>
                    </a:cubicBezTo>
                    <a:cubicBezTo>
                      <a:pt x="15990" y="1471"/>
                      <a:pt x="15990" y="1471"/>
                      <a:pt x="15990" y="1471"/>
                    </a:cubicBezTo>
                    <a:cubicBezTo>
                      <a:pt x="15990" y="1471"/>
                      <a:pt x="15990" y="1471"/>
                      <a:pt x="15990" y="1471"/>
                    </a:cubicBezTo>
                    <a:cubicBezTo>
                      <a:pt x="15934" y="1471"/>
                      <a:pt x="15934" y="1471"/>
                      <a:pt x="15934" y="1471"/>
                    </a:cubicBezTo>
                    <a:cubicBezTo>
                      <a:pt x="15934" y="1538"/>
                      <a:pt x="15934" y="1538"/>
                      <a:pt x="15934" y="1538"/>
                    </a:cubicBezTo>
                    <a:cubicBezTo>
                      <a:pt x="15990" y="1538"/>
                      <a:pt x="15990" y="1538"/>
                      <a:pt x="15990" y="1538"/>
                    </a:cubicBezTo>
                    <a:cubicBezTo>
                      <a:pt x="15990" y="1605"/>
                      <a:pt x="15990" y="1605"/>
                      <a:pt x="15990" y="1605"/>
                    </a:cubicBezTo>
                    <a:cubicBezTo>
                      <a:pt x="15934" y="1605"/>
                      <a:pt x="15934" y="1605"/>
                      <a:pt x="15934" y="1605"/>
                    </a:cubicBezTo>
                    <a:cubicBezTo>
                      <a:pt x="15877" y="1538"/>
                      <a:pt x="15877" y="1538"/>
                      <a:pt x="15877" y="1538"/>
                    </a:cubicBezTo>
                    <a:cubicBezTo>
                      <a:pt x="15821" y="1538"/>
                      <a:pt x="15821" y="1538"/>
                      <a:pt x="15821" y="1538"/>
                    </a:cubicBezTo>
                    <a:cubicBezTo>
                      <a:pt x="15821" y="1538"/>
                      <a:pt x="15821" y="1538"/>
                      <a:pt x="15821" y="1538"/>
                    </a:cubicBezTo>
                    <a:cubicBezTo>
                      <a:pt x="15765" y="1538"/>
                      <a:pt x="15765" y="1538"/>
                      <a:pt x="15765" y="1538"/>
                    </a:cubicBezTo>
                    <a:cubicBezTo>
                      <a:pt x="15709" y="1538"/>
                      <a:pt x="15709" y="1538"/>
                      <a:pt x="15709" y="1538"/>
                    </a:cubicBezTo>
                    <a:cubicBezTo>
                      <a:pt x="15709" y="1605"/>
                      <a:pt x="15709" y="1605"/>
                      <a:pt x="15709" y="1605"/>
                    </a:cubicBezTo>
                    <a:cubicBezTo>
                      <a:pt x="15709" y="1605"/>
                      <a:pt x="15709" y="1605"/>
                      <a:pt x="15709" y="1605"/>
                    </a:cubicBezTo>
                    <a:cubicBezTo>
                      <a:pt x="15709" y="1672"/>
                      <a:pt x="15709" y="1672"/>
                      <a:pt x="15709" y="1672"/>
                    </a:cubicBezTo>
                    <a:cubicBezTo>
                      <a:pt x="15709" y="1672"/>
                      <a:pt x="15709" y="1672"/>
                      <a:pt x="15709" y="1672"/>
                    </a:cubicBezTo>
                    <a:cubicBezTo>
                      <a:pt x="15709" y="1605"/>
                      <a:pt x="15709" y="1605"/>
                      <a:pt x="15709" y="1605"/>
                    </a:cubicBezTo>
                    <a:cubicBezTo>
                      <a:pt x="15653" y="1605"/>
                      <a:pt x="15653" y="1605"/>
                      <a:pt x="15653" y="1605"/>
                    </a:cubicBezTo>
                    <a:cubicBezTo>
                      <a:pt x="15597" y="1605"/>
                      <a:pt x="15597" y="1605"/>
                      <a:pt x="15597" y="1605"/>
                    </a:cubicBezTo>
                    <a:cubicBezTo>
                      <a:pt x="15597" y="1605"/>
                      <a:pt x="15597" y="1605"/>
                      <a:pt x="15597" y="1605"/>
                    </a:cubicBezTo>
                    <a:cubicBezTo>
                      <a:pt x="15541" y="1538"/>
                      <a:pt x="15541" y="1538"/>
                      <a:pt x="15541" y="1538"/>
                    </a:cubicBezTo>
                    <a:cubicBezTo>
                      <a:pt x="15541" y="1538"/>
                      <a:pt x="15541" y="1538"/>
                      <a:pt x="15541" y="1538"/>
                    </a:cubicBezTo>
                    <a:cubicBezTo>
                      <a:pt x="15485" y="1538"/>
                      <a:pt x="15485" y="1538"/>
                      <a:pt x="15485" y="1538"/>
                    </a:cubicBezTo>
                    <a:cubicBezTo>
                      <a:pt x="15541" y="1605"/>
                      <a:pt x="15541" y="1605"/>
                      <a:pt x="15541" y="1605"/>
                    </a:cubicBezTo>
                    <a:cubicBezTo>
                      <a:pt x="15541" y="1672"/>
                      <a:pt x="15541" y="1672"/>
                      <a:pt x="15541" y="1672"/>
                    </a:cubicBezTo>
                    <a:cubicBezTo>
                      <a:pt x="15541" y="1739"/>
                      <a:pt x="15541" y="1739"/>
                      <a:pt x="15541" y="1739"/>
                    </a:cubicBezTo>
                    <a:cubicBezTo>
                      <a:pt x="15597" y="1806"/>
                      <a:pt x="15597" y="1806"/>
                      <a:pt x="15597" y="1806"/>
                    </a:cubicBezTo>
                    <a:cubicBezTo>
                      <a:pt x="15653" y="1806"/>
                      <a:pt x="15653" y="1806"/>
                      <a:pt x="15653" y="1806"/>
                    </a:cubicBezTo>
                    <a:cubicBezTo>
                      <a:pt x="15653" y="1806"/>
                      <a:pt x="15653" y="1806"/>
                      <a:pt x="15653" y="1806"/>
                    </a:cubicBezTo>
                    <a:cubicBezTo>
                      <a:pt x="15653" y="1806"/>
                      <a:pt x="15653" y="1806"/>
                      <a:pt x="15653" y="1806"/>
                    </a:cubicBezTo>
                    <a:cubicBezTo>
                      <a:pt x="15597" y="1806"/>
                      <a:pt x="15597" y="1806"/>
                      <a:pt x="15597" y="1806"/>
                    </a:cubicBezTo>
                    <a:cubicBezTo>
                      <a:pt x="15653" y="1872"/>
                      <a:pt x="15653" y="1872"/>
                      <a:pt x="15653" y="1872"/>
                    </a:cubicBezTo>
                    <a:cubicBezTo>
                      <a:pt x="15653" y="1939"/>
                      <a:pt x="15653" y="1939"/>
                      <a:pt x="15653" y="1939"/>
                    </a:cubicBezTo>
                    <a:cubicBezTo>
                      <a:pt x="15709" y="1939"/>
                      <a:pt x="15709" y="1939"/>
                      <a:pt x="15709" y="1939"/>
                    </a:cubicBezTo>
                    <a:cubicBezTo>
                      <a:pt x="15765" y="1939"/>
                      <a:pt x="15765" y="1939"/>
                      <a:pt x="15765" y="1939"/>
                    </a:cubicBezTo>
                    <a:cubicBezTo>
                      <a:pt x="15821" y="1872"/>
                      <a:pt x="15821" y="1872"/>
                      <a:pt x="15821" y="1872"/>
                    </a:cubicBezTo>
                    <a:cubicBezTo>
                      <a:pt x="15821" y="1939"/>
                      <a:pt x="15821" y="1939"/>
                      <a:pt x="15821" y="1939"/>
                    </a:cubicBezTo>
                    <a:cubicBezTo>
                      <a:pt x="15821" y="1939"/>
                      <a:pt x="15821" y="1939"/>
                      <a:pt x="15821" y="1939"/>
                    </a:cubicBezTo>
                    <a:cubicBezTo>
                      <a:pt x="15821" y="2006"/>
                      <a:pt x="15821" y="2006"/>
                      <a:pt x="15821" y="2006"/>
                    </a:cubicBezTo>
                    <a:cubicBezTo>
                      <a:pt x="15765" y="2073"/>
                      <a:pt x="15765" y="2073"/>
                      <a:pt x="15765" y="2073"/>
                    </a:cubicBezTo>
                    <a:cubicBezTo>
                      <a:pt x="15765" y="2073"/>
                      <a:pt x="15765" y="2073"/>
                      <a:pt x="15765" y="2073"/>
                    </a:cubicBezTo>
                    <a:cubicBezTo>
                      <a:pt x="15709" y="2006"/>
                      <a:pt x="15709" y="2006"/>
                      <a:pt x="15709" y="2006"/>
                    </a:cubicBezTo>
                    <a:cubicBezTo>
                      <a:pt x="15541" y="2006"/>
                      <a:pt x="15541" y="2006"/>
                      <a:pt x="15541" y="2006"/>
                    </a:cubicBezTo>
                    <a:cubicBezTo>
                      <a:pt x="15485" y="1872"/>
                      <a:pt x="15485" y="1872"/>
                      <a:pt x="15485" y="1872"/>
                    </a:cubicBezTo>
                    <a:cubicBezTo>
                      <a:pt x="15485" y="1872"/>
                      <a:pt x="15485" y="1872"/>
                      <a:pt x="15485" y="1872"/>
                    </a:cubicBezTo>
                    <a:cubicBezTo>
                      <a:pt x="15429" y="1872"/>
                      <a:pt x="15429" y="1872"/>
                      <a:pt x="15429" y="1872"/>
                    </a:cubicBezTo>
                    <a:cubicBezTo>
                      <a:pt x="15429" y="1872"/>
                      <a:pt x="15429" y="1872"/>
                      <a:pt x="15429" y="1872"/>
                    </a:cubicBezTo>
                    <a:cubicBezTo>
                      <a:pt x="15429" y="1939"/>
                      <a:pt x="15429" y="1939"/>
                      <a:pt x="15429" y="1939"/>
                    </a:cubicBezTo>
                    <a:cubicBezTo>
                      <a:pt x="15429" y="1939"/>
                      <a:pt x="15429" y="1939"/>
                      <a:pt x="15429" y="1939"/>
                    </a:cubicBezTo>
                    <a:cubicBezTo>
                      <a:pt x="15372" y="1939"/>
                      <a:pt x="15372" y="1939"/>
                      <a:pt x="15372" y="1939"/>
                    </a:cubicBezTo>
                    <a:cubicBezTo>
                      <a:pt x="15429" y="2073"/>
                      <a:pt x="15429" y="2073"/>
                      <a:pt x="15429" y="2073"/>
                    </a:cubicBezTo>
                    <a:cubicBezTo>
                      <a:pt x="15372" y="2073"/>
                      <a:pt x="15372" y="2073"/>
                      <a:pt x="15372" y="2073"/>
                    </a:cubicBezTo>
                    <a:cubicBezTo>
                      <a:pt x="15372" y="2073"/>
                      <a:pt x="15372" y="2073"/>
                      <a:pt x="15372" y="2073"/>
                    </a:cubicBezTo>
                    <a:cubicBezTo>
                      <a:pt x="15372" y="2140"/>
                      <a:pt x="15372" y="2140"/>
                      <a:pt x="15372" y="2140"/>
                    </a:cubicBezTo>
                    <a:cubicBezTo>
                      <a:pt x="15316" y="2140"/>
                      <a:pt x="15316" y="2140"/>
                      <a:pt x="15316" y="2140"/>
                    </a:cubicBezTo>
                    <a:cubicBezTo>
                      <a:pt x="15316" y="2274"/>
                      <a:pt x="15316" y="2274"/>
                      <a:pt x="15316" y="2274"/>
                    </a:cubicBezTo>
                    <a:cubicBezTo>
                      <a:pt x="15372" y="2274"/>
                      <a:pt x="15372" y="2274"/>
                      <a:pt x="15372" y="2274"/>
                    </a:cubicBezTo>
                    <a:cubicBezTo>
                      <a:pt x="15429" y="2274"/>
                      <a:pt x="15429" y="2274"/>
                      <a:pt x="15429" y="2274"/>
                    </a:cubicBezTo>
                    <a:cubicBezTo>
                      <a:pt x="15485" y="2341"/>
                      <a:pt x="15485" y="2341"/>
                      <a:pt x="15485" y="2341"/>
                    </a:cubicBezTo>
                    <a:cubicBezTo>
                      <a:pt x="15541" y="2341"/>
                      <a:pt x="15541" y="2341"/>
                      <a:pt x="15541" y="2341"/>
                    </a:cubicBezTo>
                    <a:cubicBezTo>
                      <a:pt x="15541" y="2341"/>
                      <a:pt x="15541" y="2341"/>
                      <a:pt x="15541" y="2341"/>
                    </a:cubicBezTo>
                    <a:cubicBezTo>
                      <a:pt x="15485" y="2341"/>
                      <a:pt x="15485" y="2341"/>
                      <a:pt x="15485" y="2341"/>
                    </a:cubicBezTo>
                    <a:cubicBezTo>
                      <a:pt x="15429" y="2341"/>
                      <a:pt x="15429" y="2341"/>
                      <a:pt x="15429" y="2341"/>
                    </a:cubicBezTo>
                    <a:cubicBezTo>
                      <a:pt x="15372" y="2341"/>
                      <a:pt x="15372" y="2341"/>
                      <a:pt x="15372" y="2341"/>
                    </a:cubicBezTo>
                    <a:cubicBezTo>
                      <a:pt x="15316" y="2341"/>
                      <a:pt x="15316" y="2341"/>
                      <a:pt x="15316" y="2341"/>
                    </a:cubicBezTo>
                    <a:cubicBezTo>
                      <a:pt x="15260" y="2341"/>
                      <a:pt x="15260" y="2341"/>
                      <a:pt x="15260" y="2341"/>
                    </a:cubicBezTo>
                    <a:cubicBezTo>
                      <a:pt x="15204" y="2407"/>
                      <a:pt x="15204" y="2407"/>
                      <a:pt x="15204" y="2407"/>
                    </a:cubicBezTo>
                    <a:cubicBezTo>
                      <a:pt x="15204" y="2474"/>
                      <a:pt x="15204" y="2474"/>
                      <a:pt x="15204" y="2474"/>
                    </a:cubicBezTo>
                    <a:cubicBezTo>
                      <a:pt x="15260" y="2474"/>
                      <a:pt x="15260" y="2474"/>
                      <a:pt x="15260" y="2474"/>
                    </a:cubicBezTo>
                    <a:cubicBezTo>
                      <a:pt x="15204" y="2541"/>
                      <a:pt x="15204" y="2541"/>
                      <a:pt x="15204" y="2541"/>
                    </a:cubicBezTo>
                    <a:cubicBezTo>
                      <a:pt x="15204" y="2541"/>
                      <a:pt x="15204" y="2541"/>
                      <a:pt x="15204" y="2541"/>
                    </a:cubicBezTo>
                    <a:cubicBezTo>
                      <a:pt x="15204" y="2608"/>
                      <a:pt x="15204" y="2608"/>
                      <a:pt x="15204" y="2608"/>
                    </a:cubicBezTo>
                    <a:cubicBezTo>
                      <a:pt x="15204" y="2608"/>
                      <a:pt x="15204" y="2608"/>
                      <a:pt x="15204" y="2608"/>
                    </a:cubicBezTo>
                    <a:cubicBezTo>
                      <a:pt x="15260" y="2608"/>
                      <a:pt x="15260" y="2608"/>
                      <a:pt x="15260" y="2608"/>
                    </a:cubicBezTo>
                    <a:cubicBezTo>
                      <a:pt x="15316" y="2608"/>
                      <a:pt x="15316" y="2608"/>
                      <a:pt x="15316" y="2608"/>
                    </a:cubicBezTo>
                    <a:cubicBezTo>
                      <a:pt x="15372" y="2541"/>
                      <a:pt x="15372" y="2541"/>
                      <a:pt x="15372" y="2541"/>
                    </a:cubicBezTo>
                    <a:cubicBezTo>
                      <a:pt x="15372" y="2541"/>
                      <a:pt x="15372" y="2541"/>
                      <a:pt x="15372" y="2541"/>
                    </a:cubicBezTo>
                    <a:cubicBezTo>
                      <a:pt x="15372" y="2608"/>
                      <a:pt x="15372" y="2608"/>
                      <a:pt x="15372" y="2608"/>
                    </a:cubicBezTo>
                    <a:cubicBezTo>
                      <a:pt x="15316" y="2608"/>
                      <a:pt x="15316" y="2608"/>
                      <a:pt x="15316" y="2608"/>
                    </a:cubicBezTo>
                    <a:cubicBezTo>
                      <a:pt x="15316" y="2675"/>
                      <a:pt x="15316" y="2675"/>
                      <a:pt x="15316" y="2675"/>
                    </a:cubicBezTo>
                    <a:cubicBezTo>
                      <a:pt x="15316" y="2675"/>
                      <a:pt x="15316" y="2675"/>
                      <a:pt x="15316" y="2675"/>
                    </a:cubicBezTo>
                    <a:cubicBezTo>
                      <a:pt x="15372" y="2675"/>
                      <a:pt x="15372" y="2675"/>
                      <a:pt x="15372" y="2675"/>
                    </a:cubicBezTo>
                    <a:cubicBezTo>
                      <a:pt x="15429" y="2675"/>
                      <a:pt x="15429" y="2675"/>
                      <a:pt x="15429" y="2675"/>
                    </a:cubicBezTo>
                    <a:cubicBezTo>
                      <a:pt x="15429" y="2675"/>
                      <a:pt x="15429" y="2675"/>
                      <a:pt x="15429" y="2675"/>
                    </a:cubicBezTo>
                    <a:cubicBezTo>
                      <a:pt x="15485" y="2608"/>
                      <a:pt x="15485" y="2608"/>
                      <a:pt x="15485" y="2608"/>
                    </a:cubicBezTo>
                    <a:cubicBezTo>
                      <a:pt x="15485" y="2675"/>
                      <a:pt x="15485" y="2675"/>
                      <a:pt x="15485" y="2675"/>
                    </a:cubicBezTo>
                    <a:cubicBezTo>
                      <a:pt x="15429" y="2675"/>
                      <a:pt x="15429" y="2675"/>
                      <a:pt x="15429" y="2675"/>
                    </a:cubicBezTo>
                    <a:cubicBezTo>
                      <a:pt x="15485" y="2675"/>
                      <a:pt x="15485" y="2675"/>
                      <a:pt x="15485" y="2675"/>
                    </a:cubicBezTo>
                    <a:cubicBezTo>
                      <a:pt x="15541" y="2675"/>
                      <a:pt x="15541" y="2675"/>
                      <a:pt x="15541" y="2675"/>
                    </a:cubicBezTo>
                    <a:cubicBezTo>
                      <a:pt x="15597" y="2742"/>
                      <a:pt x="15597" y="2742"/>
                      <a:pt x="15597" y="2742"/>
                    </a:cubicBezTo>
                    <a:cubicBezTo>
                      <a:pt x="15541" y="2742"/>
                      <a:pt x="15541" y="2742"/>
                      <a:pt x="15541" y="2742"/>
                    </a:cubicBezTo>
                    <a:cubicBezTo>
                      <a:pt x="15541" y="2742"/>
                      <a:pt x="15541" y="2742"/>
                      <a:pt x="15541" y="2742"/>
                    </a:cubicBezTo>
                    <a:cubicBezTo>
                      <a:pt x="15541" y="2809"/>
                      <a:pt x="15541" y="2809"/>
                      <a:pt x="15541" y="2809"/>
                    </a:cubicBezTo>
                    <a:cubicBezTo>
                      <a:pt x="15597" y="2742"/>
                      <a:pt x="15597" y="2742"/>
                      <a:pt x="15597" y="2742"/>
                    </a:cubicBezTo>
                    <a:cubicBezTo>
                      <a:pt x="15653" y="2809"/>
                      <a:pt x="15653" y="2809"/>
                      <a:pt x="15653" y="2809"/>
                    </a:cubicBezTo>
                    <a:cubicBezTo>
                      <a:pt x="15821" y="2809"/>
                      <a:pt x="15821" y="2809"/>
                      <a:pt x="15821" y="2809"/>
                    </a:cubicBezTo>
                    <a:cubicBezTo>
                      <a:pt x="15821" y="2876"/>
                      <a:pt x="15821" y="2876"/>
                      <a:pt x="15821" y="2876"/>
                    </a:cubicBezTo>
                    <a:cubicBezTo>
                      <a:pt x="15709" y="2876"/>
                      <a:pt x="15709" y="2876"/>
                      <a:pt x="15709" y="2876"/>
                    </a:cubicBezTo>
                    <a:cubicBezTo>
                      <a:pt x="15653" y="2876"/>
                      <a:pt x="15653" y="2876"/>
                      <a:pt x="15653" y="2876"/>
                    </a:cubicBezTo>
                    <a:cubicBezTo>
                      <a:pt x="15597" y="2809"/>
                      <a:pt x="15597" y="2809"/>
                      <a:pt x="15597" y="2809"/>
                    </a:cubicBezTo>
                    <a:cubicBezTo>
                      <a:pt x="15541" y="2809"/>
                      <a:pt x="15541" y="2809"/>
                      <a:pt x="15541" y="2809"/>
                    </a:cubicBezTo>
                    <a:cubicBezTo>
                      <a:pt x="15541" y="2876"/>
                      <a:pt x="15541" y="2876"/>
                      <a:pt x="15541" y="2876"/>
                    </a:cubicBezTo>
                    <a:cubicBezTo>
                      <a:pt x="15597" y="2876"/>
                      <a:pt x="15597" y="2876"/>
                      <a:pt x="15597" y="2876"/>
                    </a:cubicBezTo>
                    <a:cubicBezTo>
                      <a:pt x="15709" y="2942"/>
                      <a:pt x="15709" y="2942"/>
                      <a:pt x="15709" y="2942"/>
                    </a:cubicBezTo>
                    <a:cubicBezTo>
                      <a:pt x="15765" y="2942"/>
                      <a:pt x="15765" y="2942"/>
                      <a:pt x="15765" y="2942"/>
                    </a:cubicBezTo>
                    <a:cubicBezTo>
                      <a:pt x="15821" y="2942"/>
                      <a:pt x="15821" y="2942"/>
                      <a:pt x="15821" y="2942"/>
                    </a:cubicBezTo>
                    <a:cubicBezTo>
                      <a:pt x="15709" y="2942"/>
                      <a:pt x="15709" y="2942"/>
                      <a:pt x="15709" y="2942"/>
                    </a:cubicBezTo>
                    <a:cubicBezTo>
                      <a:pt x="15653" y="2942"/>
                      <a:pt x="15653" y="2942"/>
                      <a:pt x="15653" y="2942"/>
                    </a:cubicBezTo>
                    <a:cubicBezTo>
                      <a:pt x="15597" y="2942"/>
                      <a:pt x="15597" y="2942"/>
                      <a:pt x="15597" y="2942"/>
                    </a:cubicBezTo>
                    <a:cubicBezTo>
                      <a:pt x="15541" y="2942"/>
                      <a:pt x="15541" y="2942"/>
                      <a:pt x="15541" y="2942"/>
                    </a:cubicBezTo>
                    <a:cubicBezTo>
                      <a:pt x="15485" y="2876"/>
                      <a:pt x="15485" y="2876"/>
                      <a:pt x="15485" y="2876"/>
                    </a:cubicBezTo>
                    <a:cubicBezTo>
                      <a:pt x="15429" y="2876"/>
                      <a:pt x="15429" y="2876"/>
                      <a:pt x="15429" y="2876"/>
                    </a:cubicBezTo>
                    <a:cubicBezTo>
                      <a:pt x="15372" y="2809"/>
                      <a:pt x="15372" y="2809"/>
                      <a:pt x="15372" y="2809"/>
                    </a:cubicBezTo>
                    <a:cubicBezTo>
                      <a:pt x="15316" y="2809"/>
                      <a:pt x="15316" y="2809"/>
                      <a:pt x="15316" y="2809"/>
                    </a:cubicBezTo>
                    <a:cubicBezTo>
                      <a:pt x="15316" y="2876"/>
                      <a:pt x="15316" y="2876"/>
                      <a:pt x="15316" y="2876"/>
                    </a:cubicBezTo>
                    <a:cubicBezTo>
                      <a:pt x="15260" y="2876"/>
                      <a:pt x="15260" y="2876"/>
                      <a:pt x="15260" y="2876"/>
                    </a:cubicBezTo>
                    <a:cubicBezTo>
                      <a:pt x="15204" y="2876"/>
                      <a:pt x="15204" y="2876"/>
                      <a:pt x="15204" y="2876"/>
                    </a:cubicBezTo>
                    <a:cubicBezTo>
                      <a:pt x="15204" y="3009"/>
                      <a:pt x="15204" y="3009"/>
                      <a:pt x="15204" y="3009"/>
                    </a:cubicBezTo>
                    <a:cubicBezTo>
                      <a:pt x="15260" y="3076"/>
                      <a:pt x="15260" y="3076"/>
                      <a:pt x="15260" y="3076"/>
                    </a:cubicBezTo>
                    <a:cubicBezTo>
                      <a:pt x="15260" y="3143"/>
                      <a:pt x="15260" y="3143"/>
                      <a:pt x="15260" y="3143"/>
                    </a:cubicBezTo>
                    <a:cubicBezTo>
                      <a:pt x="15204" y="3143"/>
                      <a:pt x="15204" y="3143"/>
                      <a:pt x="15204" y="3143"/>
                    </a:cubicBezTo>
                    <a:cubicBezTo>
                      <a:pt x="15204" y="3076"/>
                      <a:pt x="15204" y="3076"/>
                      <a:pt x="15204" y="3076"/>
                    </a:cubicBezTo>
                    <a:cubicBezTo>
                      <a:pt x="15148" y="3076"/>
                      <a:pt x="15148" y="3076"/>
                      <a:pt x="15148" y="3076"/>
                    </a:cubicBezTo>
                    <a:cubicBezTo>
                      <a:pt x="15148" y="3143"/>
                      <a:pt x="15148" y="3143"/>
                      <a:pt x="15148" y="3143"/>
                    </a:cubicBezTo>
                    <a:cubicBezTo>
                      <a:pt x="15148" y="3210"/>
                      <a:pt x="15148" y="3210"/>
                      <a:pt x="15148" y="3210"/>
                    </a:cubicBezTo>
                    <a:cubicBezTo>
                      <a:pt x="15148" y="3277"/>
                      <a:pt x="15148" y="3277"/>
                      <a:pt x="15148" y="3277"/>
                    </a:cubicBezTo>
                    <a:cubicBezTo>
                      <a:pt x="15204" y="3210"/>
                      <a:pt x="15204" y="3210"/>
                      <a:pt x="15204" y="3210"/>
                    </a:cubicBezTo>
                    <a:cubicBezTo>
                      <a:pt x="15204" y="3210"/>
                      <a:pt x="15204" y="3210"/>
                      <a:pt x="15204" y="3210"/>
                    </a:cubicBezTo>
                    <a:cubicBezTo>
                      <a:pt x="15260" y="3277"/>
                      <a:pt x="15260" y="3277"/>
                      <a:pt x="15260" y="3277"/>
                    </a:cubicBezTo>
                    <a:cubicBezTo>
                      <a:pt x="15316" y="3277"/>
                      <a:pt x="15316" y="3277"/>
                      <a:pt x="15316" y="3277"/>
                    </a:cubicBezTo>
                    <a:cubicBezTo>
                      <a:pt x="15260" y="3344"/>
                      <a:pt x="15260" y="3344"/>
                      <a:pt x="15260" y="3344"/>
                    </a:cubicBezTo>
                    <a:cubicBezTo>
                      <a:pt x="15204" y="3344"/>
                      <a:pt x="15204" y="3344"/>
                      <a:pt x="15204" y="3344"/>
                    </a:cubicBezTo>
                    <a:cubicBezTo>
                      <a:pt x="15204" y="3277"/>
                      <a:pt x="15204" y="3277"/>
                      <a:pt x="15204" y="3277"/>
                    </a:cubicBezTo>
                    <a:cubicBezTo>
                      <a:pt x="15092" y="3277"/>
                      <a:pt x="15092" y="3277"/>
                      <a:pt x="15092" y="3277"/>
                    </a:cubicBezTo>
                    <a:cubicBezTo>
                      <a:pt x="15092" y="3411"/>
                      <a:pt x="15092" y="3411"/>
                      <a:pt x="15092" y="3411"/>
                    </a:cubicBezTo>
                    <a:cubicBezTo>
                      <a:pt x="15148" y="3411"/>
                      <a:pt x="15148" y="3411"/>
                      <a:pt x="15148" y="3411"/>
                    </a:cubicBezTo>
                    <a:cubicBezTo>
                      <a:pt x="15148" y="3411"/>
                      <a:pt x="15148" y="3411"/>
                      <a:pt x="15148" y="3411"/>
                    </a:cubicBezTo>
                    <a:cubicBezTo>
                      <a:pt x="15148" y="3411"/>
                      <a:pt x="15148" y="3411"/>
                      <a:pt x="15148" y="3411"/>
                    </a:cubicBezTo>
                    <a:cubicBezTo>
                      <a:pt x="15148" y="3544"/>
                      <a:pt x="15148" y="3544"/>
                      <a:pt x="15148" y="3544"/>
                    </a:cubicBezTo>
                    <a:cubicBezTo>
                      <a:pt x="15148" y="3544"/>
                      <a:pt x="15148" y="3544"/>
                      <a:pt x="15148" y="3544"/>
                    </a:cubicBezTo>
                    <a:cubicBezTo>
                      <a:pt x="15204" y="3544"/>
                      <a:pt x="15204" y="3544"/>
                      <a:pt x="15204" y="3544"/>
                    </a:cubicBezTo>
                    <a:cubicBezTo>
                      <a:pt x="15204" y="3611"/>
                      <a:pt x="15204" y="3611"/>
                      <a:pt x="15204" y="3611"/>
                    </a:cubicBezTo>
                    <a:cubicBezTo>
                      <a:pt x="15260" y="3611"/>
                      <a:pt x="15260" y="3611"/>
                      <a:pt x="15260" y="3611"/>
                    </a:cubicBezTo>
                    <a:cubicBezTo>
                      <a:pt x="15372" y="3745"/>
                      <a:pt x="15372" y="3745"/>
                      <a:pt x="15372" y="3745"/>
                    </a:cubicBezTo>
                    <a:cubicBezTo>
                      <a:pt x="15429" y="3678"/>
                      <a:pt x="15429" y="3678"/>
                      <a:pt x="15429" y="3678"/>
                    </a:cubicBezTo>
                    <a:cubicBezTo>
                      <a:pt x="15429" y="3678"/>
                      <a:pt x="15429" y="3678"/>
                      <a:pt x="15429" y="3678"/>
                    </a:cubicBezTo>
                    <a:cubicBezTo>
                      <a:pt x="15429" y="3611"/>
                      <a:pt x="15429" y="3611"/>
                      <a:pt x="15429" y="3611"/>
                    </a:cubicBezTo>
                    <a:cubicBezTo>
                      <a:pt x="15485" y="3611"/>
                      <a:pt x="15485" y="3611"/>
                      <a:pt x="15485" y="3611"/>
                    </a:cubicBezTo>
                    <a:cubicBezTo>
                      <a:pt x="15541" y="3678"/>
                      <a:pt x="15541" y="3678"/>
                      <a:pt x="15541" y="3678"/>
                    </a:cubicBezTo>
                    <a:cubicBezTo>
                      <a:pt x="15485" y="3678"/>
                      <a:pt x="15485" y="3678"/>
                      <a:pt x="15485" y="3678"/>
                    </a:cubicBezTo>
                    <a:cubicBezTo>
                      <a:pt x="15485" y="3745"/>
                      <a:pt x="15485" y="3745"/>
                      <a:pt x="15485" y="3745"/>
                    </a:cubicBezTo>
                    <a:cubicBezTo>
                      <a:pt x="15541" y="3745"/>
                      <a:pt x="15541" y="3745"/>
                      <a:pt x="15541" y="3745"/>
                    </a:cubicBezTo>
                    <a:cubicBezTo>
                      <a:pt x="15597" y="3611"/>
                      <a:pt x="15597" y="3611"/>
                      <a:pt x="15597" y="3611"/>
                    </a:cubicBezTo>
                    <a:cubicBezTo>
                      <a:pt x="15597" y="3477"/>
                      <a:pt x="15597" y="3477"/>
                      <a:pt x="15597" y="3477"/>
                    </a:cubicBezTo>
                    <a:cubicBezTo>
                      <a:pt x="15597" y="3411"/>
                      <a:pt x="15597" y="3411"/>
                      <a:pt x="15597" y="3411"/>
                    </a:cubicBezTo>
                    <a:cubicBezTo>
                      <a:pt x="15653" y="3344"/>
                      <a:pt x="15653" y="3344"/>
                      <a:pt x="15653" y="3344"/>
                    </a:cubicBezTo>
                    <a:cubicBezTo>
                      <a:pt x="15653" y="3344"/>
                      <a:pt x="15653" y="3344"/>
                      <a:pt x="15653" y="3344"/>
                    </a:cubicBezTo>
                    <a:cubicBezTo>
                      <a:pt x="15653" y="3411"/>
                      <a:pt x="15653" y="3411"/>
                      <a:pt x="15653" y="3411"/>
                    </a:cubicBezTo>
                    <a:cubicBezTo>
                      <a:pt x="15597" y="3477"/>
                      <a:pt x="15597" y="3477"/>
                      <a:pt x="15597" y="3477"/>
                    </a:cubicBezTo>
                    <a:cubicBezTo>
                      <a:pt x="15597" y="3544"/>
                      <a:pt x="15597" y="3544"/>
                      <a:pt x="15597" y="3544"/>
                    </a:cubicBezTo>
                    <a:cubicBezTo>
                      <a:pt x="15597" y="3611"/>
                      <a:pt x="15597" y="3611"/>
                      <a:pt x="15597" y="3611"/>
                    </a:cubicBezTo>
                    <a:cubicBezTo>
                      <a:pt x="15597" y="3678"/>
                      <a:pt x="15597" y="3678"/>
                      <a:pt x="15597" y="3678"/>
                    </a:cubicBezTo>
                    <a:cubicBezTo>
                      <a:pt x="15597" y="3745"/>
                      <a:pt x="15597" y="3745"/>
                      <a:pt x="15597" y="3745"/>
                    </a:cubicBezTo>
                    <a:cubicBezTo>
                      <a:pt x="15597" y="3812"/>
                      <a:pt x="15597" y="3812"/>
                      <a:pt x="15597" y="3812"/>
                    </a:cubicBezTo>
                    <a:cubicBezTo>
                      <a:pt x="15597" y="3812"/>
                      <a:pt x="15597" y="3812"/>
                      <a:pt x="15597" y="3812"/>
                    </a:cubicBezTo>
                    <a:close/>
                    <a:moveTo>
                      <a:pt x="15765" y="1471"/>
                    </a:moveTo>
                    <a:cubicBezTo>
                      <a:pt x="15765" y="1404"/>
                      <a:pt x="15765" y="1404"/>
                      <a:pt x="15765" y="1404"/>
                    </a:cubicBezTo>
                    <a:cubicBezTo>
                      <a:pt x="15765" y="1404"/>
                      <a:pt x="15765" y="1404"/>
                      <a:pt x="15765" y="1404"/>
                    </a:cubicBezTo>
                    <a:cubicBezTo>
                      <a:pt x="15821" y="1471"/>
                      <a:pt x="15821" y="1471"/>
                      <a:pt x="15821" y="1471"/>
                    </a:cubicBezTo>
                    <a:cubicBezTo>
                      <a:pt x="15821" y="1471"/>
                      <a:pt x="15821" y="1471"/>
                      <a:pt x="15821" y="1471"/>
                    </a:cubicBezTo>
                    <a:cubicBezTo>
                      <a:pt x="15877" y="1471"/>
                      <a:pt x="15877" y="1471"/>
                      <a:pt x="15877" y="1471"/>
                    </a:cubicBezTo>
                    <a:cubicBezTo>
                      <a:pt x="15821" y="1471"/>
                      <a:pt x="15821" y="1471"/>
                      <a:pt x="15821" y="1471"/>
                    </a:cubicBezTo>
                    <a:cubicBezTo>
                      <a:pt x="15821" y="1471"/>
                      <a:pt x="15821" y="1471"/>
                      <a:pt x="15821" y="1471"/>
                    </a:cubicBezTo>
                    <a:cubicBezTo>
                      <a:pt x="15765" y="1471"/>
                      <a:pt x="15765" y="1471"/>
                      <a:pt x="15765" y="1471"/>
                    </a:cubicBezTo>
                    <a:cubicBezTo>
                      <a:pt x="15765" y="1471"/>
                      <a:pt x="15765" y="1471"/>
                      <a:pt x="15765" y="1471"/>
                    </a:cubicBezTo>
                    <a:close/>
                    <a:moveTo>
                      <a:pt x="15765" y="3812"/>
                    </a:moveTo>
                    <a:cubicBezTo>
                      <a:pt x="15765" y="3745"/>
                      <a:pt x="15765" y="3745"/>
                      <a:pt x="15765" y="3745"/>
                    </a:cubicBezTo>
                    <a:cubicBezTo>
                      <a:pt x="15821" y="3678"/>
                      <a:pt x="15821" y="3678"/>
                      <a:pt x="15821" y="3678"/>
                    </a:cubicBezTo>
                    <a:cubicBezTo>
                      <a:pt x="15821" y="3678"/>
                      <a:pt x="15821" y="3678"/>
                      <a:pt x="15821" y="3678"/>
                    </a:cubicBezTo>
                    <a:cubicBezTo>
                      <a:pt x="15877" y="3678"/>
                      <a:pt x="15877" y="3678"/>
                      <a:pt x="15877" y="3678"/>
                    </a:cubicBezTo>
                    <a:cubicBezTo>
                      <a:pt x="15877" y="3678"/>
                      <a:pt x="15877" y="3678"/>
                      <a:pt x="15877" y="3678"/>
                    </a:cubicBezTo>
                    <a:cubicBezTo>
                      <a:pt x="15877" y="3678"/>
                      <a:pt x="15877" y="3678"/>
                      <a:pt x="15877" y="3678"/>
                    </a:cubicBezTo>
                    <a:cubicBezTo>
                      <a:pt x="15821" y="3745"/>
                      <a:pt x="15821" y="3745"/>
                      <a:pt x="15821" y="3745"/>
                    </a:cubicBezTo>
                    <a:cubicBezTo>
                      <a:pt x="15821" y="3812"/>
                      <a:pt x="15821" y="3812"/>
                      <a:pt x="15821" y="3812"/>
                    </a:cubicBezTo>
                    <a:cubicBezTo>
                      <a:pt x="15765" y="3812"/>
                      <a:pt x="15765" y="3812"/>
                      <a:pt x="15765" y="3812"/>
                    </a:cubicBezTo>
                    <a:close/>
                    <a:moveTo>
                      <a:pt x="16270" y="3277"/>
                    </a:moveTo>
                    <a:cubicBezTo>
                      <a:pt x="16326" y="3210"/>
                      <a:pt x="16326" y="3210"/>
                      <a:pt x="16326" y="3210"/>
                    </a:cubicBezTo>
                    <a:cubicBezTo>
                      <a:pt x="16382" y="3210"/>
                      <a:pt x="16382" y="3210"/>
                      <a:pt x="16382" y="3210"/>
                    </a:cubicBezTo>
                    <a:cubicBezTo>
                      <a:pt x="16438" y="3143"/>
                      <a:pt x="16438" y="3143"/>
                      <a:pt x="16438" y="3143"/>
                    </a:cubicBezTo>
                    <a:cubicBezTo>
                      <a:pt x="16495" y="3210"/>
                      <a:pt x="16495" y="3210"/>
                      <a:pt x="16495" y="3210"/>
                    </a:cubicBezTo>
                    <a:cubicBezTo>
                      <a:pt x="16551" y="3210"/>
                      <a:pt x="16551" y="3210"/>
                      <a:pt x="16551" y="3210"/>
                    </a:cubicBezTo>
                    <a:cubicBezTo>
                      <a:pt x="16495" y="3277"/>
                      <a:pt x="16495" y="3277"/>
                      <a:pt x="16495" y="3277"/>
                    </a:cubicBezTo>
                    <a:cubicBezTo>
                      <a:pt x="16438" y="3277"/>
                      <a:pt x="16438" y="3277"/>
                      <a:pt x="16438" y="3277"/>
                    </a:cubicBezTo>
                    <a:cubicBezTo>
                      <a:pt x="16382" y="3277"/>
                      <a:pt x="16382" y="3277"/>
                      <a:pt x="16382" y="3277"/>
                    </a:cubicBezTo>
                    <a:cubicBezTo>
                      <a:pt x="16326" y="3344"/>
                      <a:pt x="16326" y="3344"/>
                      <a:pt x="16326" y="3344"/>
                    </a:cubicBezTo>
                    <a:cubicBezTo>
                      <a:pt x="16326" y="3277"/>
                      <a:pt x="16326" y="3277"/>
                      <a:pt x="16326" y="3277"/>
                    </a:cubicBezTo>
                    <a:cubicBezTo>
                      <a:pt x="16270" y="3277"/>
                      <a:pt x="16270" y="3277"/>
                      <a:pt x="16270" y="3277"/>
                    </a:cubicBezTo>
                    <a:close/>
                    <a:moveTo>
                      <a:pt x="20029" y="134"/>
                    </a:moveTo>
                    <a:cubicBezTo>
                      <a:pt x="20029" y="67"/>
                      <a:pt x="20029" y="67"/>
                      <a:pt x="20029" y="67"/>
                    </a:cubicBezTo>
                    <a:cubicBezTo>
                      <a:pt x="20085" y="67"/>
                      <a:pt x="20085" y="67"/>
                      <a:pt x="20085" y="67"/>
                    </a:cubicBezTo>
                    <a:cubicBezTo>
                      <a:pt x="20085" y="134"/>
                      <a:pt x="20085" y="134"/>
                      <a:pt x="20085" y="134"/>
                    </a:cubicBezTo>
                    <a:cubicBezTo>
                      <a:pt x="20085" y="134"/>
                      <a:pt x="20085" y="134"/>
                      <a:pt x="20085" y="134"/>
                    </a:cubicBezTo>
                    <a:cubicBezTo>
                      <a:pt x="20029" y="134"/>
                      <a:pt x="20029" y="134"/>
                      <a:pt x="20029" y="134"/>
                    </a:cubicBezTo>
                    <a:close/>
                    <a:moveTo>
                      <a:pt x="18234" y="3879"/>
                    </a:moveTo>
                    <a:cubicBezTo>
                      <a:pt x="18234" y="3946"/>
                      <a:pt x="18234" y="3946"/>
                      <a:pt x="18234" y="3946"/>
                    </a:cubicBezTo>
                    <a:cubicBezTo>
                      <a:pt x="18234" y="3946"/>
                      <a:pt x="18234" y="3946"/>
                      <a:pt x="18234" y="3946"/>
                    </a:cubicBezTo>
                    <a:cubicBezTo>
                      <a:pt x="18290" y="3946"/>
                      <a:pt x="18290" y="3946"/>
                      <a:pt x="18290" y="3946"/>
                    </a:cubicBezTo>
                    <a:cubicBezTo>
                      <a:pt x="18290" y="3946"/>
                      <a:pt x="18290" y="3946"/>
                      <a:pt x="18290" y="3946"/>
                    </a:cubicBezTo>
                    <a:cubicBezTo>
                      <a:pt x="18234" y="3879"/>
                      <a:pt x="18234" y="3879"/>
                      <a:pt x="18234" y="3879"/>
                    </a:cubicBezTo>
                    <a:cubicBezTo>
                      <a:pt x="18234" y="3879"/>
                      <a:pt x="18234" y="3879"/>
                      <a:pt x="18234" y="3879"/>
                    </a:cubicBezTo>
                    <a:close/>
                    <a:moveTo>
                      <a:pt x="17336" y="4480"/>
                    </a:moveTo>
                    <a:cubicBezTo>
                      <a:pt x="17336" y="4547"/>
                      <a:pt x="17336" y="4547"/>
                      <a:pt x="17336" y="4547"/>
                    </a:cubicBezTo>
                    <a:cubicBezTo>
                      <a:pt x="17392" y="4547"/>
                      <a:pt x="17392" y="4547"/>
                      <a:pt x="17392" y="4547"/>
                    </a:cubicBezTo>
                    <a:cubicBezTo>
                      <a:pt x="17392" y="4480"/>
                      <a:pt x="17392" y="4480"/>
                      <a:pt x="17392" y="4480"/>
                    </a:cubicBezTo>
                    <a:cubicBezTo>
                      <a:pt x="17336" y="4480"/>
                      <a:pt x="17336" y="4480"/>
                      <a:pt x="17336" y="4480"/>
                    </a:cubicBezTo>
                    <a:close/>
                    <a:moveTo>
                      <a:pt x="16102" y="4480"/>
                    </a:moveTo>
                    <a:cubicBezTo>
                      <a:pt x="16046" y="4414"/>
                      <a:pt x="16046" y="4414"/>
                      <a:pt x="16046" y="4414"/>
                    </a:cubicBezTo>
                    <a:cubicBezTo>
                      <a:pt x="16046" y="4347"/>
                      <a:pt x="16046" y="4347"/>
                      <a:pt x="16046" y="4347"/>
                    </a:cubicBezTo>
                    <a:cubicBezTo>
                      <a:pt x="16102" y="4347"/>
                      <a:pt x="16102" y="4347"/>
                      <a:pt x="16102" y="4347"/>
                    </a:cubicBezTo>
                    <a:cubicBezTo>
                      <a:pt x="16102" y="4414"/>
                      <a:pt x="16102" y="4414"/>
                      <a:pt x="16102" y="4414"/>
                    </a:cubicBezTo>
                    <a:cubicBezTo>
                      <a:pt x="16102" y="4480"/>
                      <a:pt x="16102" y="4480"/>
                      <a:pt x="16102" y="4480"/>
                    </a:cubicBezTo>
                    <a:cubicBezTo>
                      <a:pt x="16102" y="4480"/>
                      <a:pt x="16102" y="4480"/>
                      <a:pt x="16102" y="4480"/>
                    </a:cubicBezTo>
                    <a:cubicBezTo>
                      <a:pt x="16102" y="4480"/>
                      <a:pt x="16102" y="4480"/>
                      <a:pt x="16102" y="4480"/>
                    </a:cubicBezTo>
                    <a:close/>
                    <a:moveTo>
                      <a:pt x="15709" y="5283"/>
                    </a:moveTo>
                    <a:cubicBezTo>
                      <a:pt x="15709" y="5216"/>
                      <a:pt x="15709" y="5216"/>
                      <a:pt x="15709" y="5216"/>
                    </a:cubicBezTo>
                    <a:cubicBezTo>
                      <a:pt x="15709" y="5216"/>
                      <a:pt x="15709" y="5216"/>
                      <a:pt x="15709" y="5216"/>
                    </a:cubicBezTo>
                    <a:cubicBezTo>
                      <a:pt x="15709" y="5149"/>
                      <a:pt x="15709" y="5149"/>
                      <a:pt x="15709" y="5149"/>
                    </a:cubicBezTo>
                    <a:cubicBezTo>
                      <a:pt x="15709" y="5149"/>
                      <a:pt x="15709" y="5149"/>
                      <a:pt x="15709" y="5149"/>
                    </a:cubicBezTo>
                    <a:cubicBezTo>
                      <a:pt x="15653" y="5149"/>
                      <a:pt x="15653" y="5149"/>
                      <a:pt x="15653" y="5149"/>
                    </a:cubicBezTo>
                    <a:cubicBezTo>
                      <a:pt x="15653" y="5216"/>
                      <a:pt x="15653" y="5216"/>
                      <a:pt x="15653" y="5216"/>
                    </a:cubicBezTo>
                    <a:cubicBezTo>
                      <a:pt x="15653" y="5283"/>
                      <a:pt x="15653" y="5283"/>
                      <a:pt x="15653" y="5283"/>
                    </a:cubicBezTo>
                    <a:cubicBezTo>
                      <a:pt x="15709" y="5350"/>
                      <a:pt x="15709" y="5350"/>
                      <a:pt x="15709" y="5350"/>
                    </a:cubicBezTo>
                    <a:cubicBezTo>
                      <a:pt x="15709" y="5417"/>
                      <a:pt x="15709" y="5417"/>
                      <a:pt x="15709" y="5417"/>
                    </a:cubicBezTo>
                    <a:cubicBezTo>
                      <a:pt x="15653" y="5417"/>
                      <a:pt x="15653" y="5417"/>
                      <a:pt x="15653" y="5417"/>
                    </a:cubicBezTo>
                    <a:cubicBezTo>
                      <a:pt x="15653" y="5350"/>
                      <a:pt x="15653" y="5350"/>
                      <a:pt x="15653" y="5350"/>
                    </a:cubicBezTo>
                    <a:cubicBezTo>
                      <a:pt x="15541" y="5350"/>
                      <a:pt x="15541" y="5350"/>
                      <a:pt x="15541" y="5350"/>
                    </a:cubicBezTo>
                    <a:cubicBezTo>
                      <a:pt x="15541" y="5350"/>
                      <a:pt x="15541" y="5350"/>
                      <a:pt x="15541" y="5350"/>
                    </a:cubicBezTo>
                    <a:cubicBezTo>
                      <a:pt x="15485" y="5350"/>
                      <a:pt x="15485" y="5350"/>
                      <a:pt x="15485" y="5350"/>
                    </a:cubicBezTo>
                    <a:cubicBezTo>
                      <a:pt x="15429" y="5283"/>
                      <a:pt x="15429" y="5283"/>
                      <a:pt x="15429" y="5283"/>
                    </a:cubicBezTo>
                    <a:cubicBezTo>
                      <a:pt x="15429" y="5283"/>
                      <a:pt x="15429" y="5283"/>
                      <a:pt x="15429" y="5283"/>
                    </a:cubicBezTo>
                    <a:cubicBezTo>
                      <a:pt x="15372" y="5283"/>
                      <a:pt x="15372" y="5283"/>
                      <a:pt x="15372" y="5283"/>
                    </a:cubicBezTo>
                    <a:cubicBezTo>
                      <a:pt x="15372" y="5216"/>
                      <a:pt x="15372" y="5216"/>
                      <a:pt x="15372" y="5216"/>
                    </a:cubicBezTo>
                    <a:cubicBezTo>
                      <a:pt x="15372" y="5216"/>
                      <a:pt x="15372" y="5216"/>
                      <a:pt x="15372" y="5216"/>
                    </a:cubicBezTo>
                    <a:cubicBezTo>
                      <a:pt x="15372" y="5216"/>
                      <a:pt x="15372" y="5216"/>
                      <a:pt x="15372" y="5216"/>
                    </a:cubicBezTo>
                    <a:cubicBezTo>
                      <a:pt x="15372" y="5149"/>
                      <a:pt x="15372" y="5149"/>
                      <a:pt x="15372" y="5149"/>
                    </a:cubicBezTo>
                    <a:cubicBezTo>
                      <a:pt x="15372" y="5149"/>
                      <a:pt x="15372" y="5149"/>
                      <a:pt x="15372" y="5149"/>
                    </a:cubicBezTo>
                    <a:cubicBezTo>
                      <a:pt x="15429" y="5149"/>
                      <a:pt x="15429" y="5149"/>
                      <a:pt x="15429" y="5149"/>
                    </a:cubicBezTo>
                    <a:cubicBezTo>
                      <a:pt x="15429" y="5082"/>
                      <a:pt x="15429" y="5082"/>
                      <a:pt x="15429" y="5082"/>
                    </a:cubicBezTo>
                    <a:cubicBezTo>
                      <a:pt x="15372" y="5015"/>
                      <a:pt x="15372" y="5015"/>
                      <a:pt x="15372" y="5015"/>
                    </a:cubicBezTo>
                    <a:cubicBezTo>
                      <a:pt x="15372" y="5015"/>
                      <a:pt x="15372" y="5015"/>
                      <a:pt x="15372" y="5015"/>
                    </a:cubicBezTo>
                    <a:cubicBezTo>
                      <a:pt x="15372" y="5015"/>
                      <a:pt x="15372" y="5015"/>
                      <a:pt x="15372" y="5015"/>
                    </a:cubicBezTo>
                    <a:cubicBezTo>
                      <a:pt x="15372" y="5082"/>
                      <a:pt x="15372" y="5082"/>
                      <a:pt x="15372" y="5082"/>
                    </a:cubicBezTo>
                    <a:cubicBezTo>
                      <a:pt x="15372" y="5082"/>
                      <a:pt x="15372" y="5082"/>
                      <a:pt x="15372" y="5082"/>
                    </a:cubicBezTo>
                    <a:cubicBezTo>
                      <a:pt x="15372" y="5149"/>
                      <a:pt x="15372" y="5149"/>
                      <a:pt x="15372" y="5149"/>
                    </a:cubicBezTo>
                    <a:cubicBezTo>
                      <a:pt x="15316" y="5149"/>
                      <a:pt x="15316" y="5149"/>
                      <a:pt x="15316" y="5149"/>
                    </a:cubicBezTo>
                    <a:cubicBezTo>
                      <a:pt x="15316" y="5149"/>
                      <a:pt x="15316" y="5149"/>
                      <a:pt x="15316" y="5149"/>
                    </a:cubicBezTo>
                    <a:cubicBezTo>
                      <a:pt x="15316" y="5149"/>
                      <a:pt x="15316" y="5149"/>
                      <a:pt x="15316" y="5149"/>
                    </a:cubicBezTo>
                    <a:cubicBezTo>
                      <a:pt x="15316" y="5216"/>
                      <a:pt x="15316" y="5216"/>
                      <a:pt x="15316" y="5216"/>
                    </a:cubicBezTo>
                    <a:cubicBezTo>
                      <a:pt x="15316" y="5216"/>
                      <a:pt x="15316" y="5216"/>
                      <a:pt x="15316" y="5216"/>
                    </a:cubicBezTo>
                    <a:cubicBezTo>
                      <a:pt x="15260" y="5216"/>
                      <a:pt x="15260" y="5216"/>
                      <a:pt x="15260" y="5216"/>
                    </a:cubicBezTo>
                    <a:cubicBezTo>
                      <a:pt x="15260" y="5149"/>
                      <a:pt x="15260" y="5149"/>
                      <a:pt x="15260" y="5149"/>
                    </a:cubicBezTo>
                    <a:cubicBezTo>
                      <a:pt x="15260" y="5149"/>
                      <a:pt x="15260" y="5149"/>
                      <a:pt x="15260" y="5149"/>
                    </a:cubicBezTo>
                    <a:cubicBezTo>
                      <a:pt x="15260" y="5082"/>
                      <a:pt x="15260" y="5082"/>
                      <a:pt x="15260" y="5082"/>
                    </a:cubicBezTo>
                    <a:cubicBezTo>
                      <a:pt x="15260" y="5015"/>
                      <a:pt x="15260" y="5015"/>
                      <a:pt x="15260" y="5015"/>
                    </a:cubicBezTo>
                    <a:cubicBezTo>
                      <a:pt x="15260" y="5015"/>
                      <a:pt x="15260" y="5015"/>
                      <a:pt x="15260" y="5015"/>
                    </a:cubicBezTo>
                    <a:cubicBezTo>
                      <a:pt x="15260" y="4949"/>
                      <a:pt x="15260" y="4949"/>
                      <a:pt x="15260" y="4949"/>
                    </a:cubicBezTo>
                    <a:cubicBezTo>
                      <a:pt x="15260" y="5015"/>
                      <a:pt x="15260" y="5015"/>
                      <a:pt x="15260" y="5015"/>
                    </a:cubicBezTo>
                    <a:cubicBezTo>
                      <a:pt x="15204" y="5015"/>
                      <a:pt x="15204" y="5015"/>
                      <a:pt x="15204" y="5015"/>
                    </a:cubicBezTo>
                    <a:cubicBezTo>
                      <a:pt x="15204" y="5082"/>
                      <a:pt x="15204" y="5082"/>
                      <a:pt x="15204" y="5082"/>
                    </a:cubicBezTo>
                    <a:cubicBezTo>
                      <a:pt x="15204" y="5082"/>
                      <a:pt x="15204" y="5082"/>
                      <a:pt x="15204" y="5082"/>
                    </a:cubicBezTo>
                    <a:cubicBezTo>
                      <a:pt x="15204" y="5149"/>
                      <a:pt x="15204" y="5149"/>
                      <a:pt x="15204" y="5149"/>
                    </a:cubicBezTo>
                    <a:cubicBezTo>
                      <a:pt x="15148" y="5149"/>
                      <a:pt x="15148" y="5149"/>
                      <a:pt x="15148" y="5149"/>
                    </a:cubicBezTo>
                    <a:cubicBezTo>
                      <a:pt x="15092" y="5149"/>
                      <a:pt x="15092" y="5149"/>
                      <a:pt x="15092" y="5149"/>
                    </a:cubicBezTo>
                    <a:cubicBezTo>
                      <a:pt x="15092" y="5149"/>
                      <a:pt x="15092" y="5149"/>
                      <a:pt x="15092" y="5149"/>
                    </a:cubicBezTo>
                    <a:cubicBezTo>
                      <a:pt x="15092" y="5082"/>
                      <a:pt x="15092" y="5082"/>
                      <a:pt x="15092" y="5082"/>
                    </a:cubicBezTo>
                    <a:cubicBezTo>
                      <a:pt x="15092" y="5082"/>
                      <a:pt x="15092" y="5082"/>
                      <a:pt x="15092" y="5082"/>
                    </a:cubicBezTo>
                    <a:cubicBezTo>
                      <a:pt x="15092" y="5015"/>
                      <a:pt x="15092" y="5015"/>
                      <a:pt x="15092" y="5015"/>
                    </a:cubicBezTo>
                    <a:cubicBezTo>
                      <a:pt x="15092" y="4949"/>
                      <a:pt x="15092" y="4949"/>
                      <a:pt x="15092" y="4949"/>
                    </a:cubicBezTo>
                    <a:cubicBezTo>
                      <a:pt x="15092" y="4949"/>
                      <a:pt x="15092" y="4949"/>
                      <a:pt x="15092" y="4949"/>
                    </a:cubicBezTo>
                    <a:cubicBezTo>
                      <a:pt x="15148" y="4815"/>
                      <a:pt x="15148" y="4815"/>
                      <a:pt x="15148" y="4815"/>
                    </a:cubicBezTo>
                    <a:cubicBezTo>
                      <a:pt x="15148" y="4815"/>
                      <a:pt x="15148" y="4815"/>
                      <a:pt x="15148" y="4815"/>
                    </a:cubicBezTo>
                    <a:cubicBezTo>
                      <a:pt x="15092" y="4882"/>
                      <a:pt x="15092" y="4882"/>
                      <a:pt x="15092" y="4882"/>
                    </a:cubicBezTo>
                    <a:cubicBezTo>
                      <a:pt x="15092" y="4949"/>
                      <a:pt x="15092" y="4949"/>
                      <a:pt x="15092" y="4949"/>
                    </a:cubicBezTo>
                    <a:cubicBezTo>
                      <a:pt x="15092" y="5015"/>
                      <a:pt x="15092" y="5015"/>
                      <a:pt x="15092" y="5015"/>
                    </a:cubicBezTo>
                    <a:cubicBezTo>
                      <a:pt x="15036" y="5082"/>
                      <a:pt x="15036" y="5082"/>
                      <a:pt x="15036" y="5082"/>
                    </a:cubicBezTo>
                    <a:cubicBezTo>
                      <a:pt x="15036" y="5082"/>
                      <a:pt x="15036" y="5082"/>
                      <a:pt x="15036" y="5082"/>
                    </a:cubicBezTo>
                    <a:cubicBezTo>
                      <a:pt x="15036" y="5015"/>
                      <a:pt x="15036" y="5015"/>
                      <a:pt x="15036" y="5015"/>
                    </a:cubicBezTo>
                    <a:cubicBezTo>
                      <a:pt x="15036" y="5015"/>
                      <a:pt x="15036" y="5015"/>
                      <a:pt x="15036" y="5015"/>
                    </a:cubicBezTo>
                    <a:cubicBezTo>
                      <a:pt x="15036" y="5015"/>
                      <a:pt x="15036" y="5015"/>
                      <a:pt x="15036" y="5015"/>
                    </a:cubicBezTo>
                    <a:cubicBezTo>
                      <a:pt x="15036" y="5082"/>
                      <a:pt x="15036" y="5082"/>
                      <a:pt x="15036" y="5082"/>
                    </a:cubicBezTo>
                    <a:cubicBezTo>
                      <a:pt x="14980" y="5082"/>
                      <a:pt x="14980" y="5082"/>
                      <a:pt x="14980" y="5082"/>
                    </a:cubicBezTo>
                    <a:cubicBezTo>
                      <a:pt x="14924" y="5015"/>
                      <a:pt x="14924" y="5015"/>
                      <a:pt x="14924" y="5015"/>
                    </a:cubicBezTo>
                    <a:cubicBezTo>
                      <a:pt x="14924" y="4949"/>
                      <a:pt x="14924" y="4949"/>
                      <a:pt x="14924" y="4949"/>
                    </a:cubicBezTo>
                    <a:cubicBezTo>
                      <a:pt x="14924" y="4949"/>
                      <a:pt x="14924" y="4949"/>
                      <a:pt x="14924" y="4949"/>
                    </a:cubicBezTo>
                    <a:cubicBezTo>
                      <a:pt x="14924" y="4882"/>
                      <a:pt x="14924" y="4882"/>
                      <a:pt x="14924" y="4882"/>
                    </a:cubicBezTo>
                    <a:cubicBezTo>
                      <a:pt x="14980" y="4882"/>
                      <a:pt x="14980" y="4882"/>
                      <a:pt x="14980" y="4882"/>
                    </a:cubicBezTo>
                    <a:cubicBezTo>
                      <a:pt x="15036" y="4815"/>
                      <a:pt x="15036" y="4815"/>
                      <a:pt x="15036" y="4815"/>
                    </a:cubicBezTo>
                    <a:cubicBezTo>
                      <a:pt x="14980" y="4815"/>
                      <a:pt x="14980" y="4815"/>
                      <a:pt x="14980" y="4815"/>
                    </a:cubicBezTo>
                    <a:cubicBezTo>
                      <a:pt x="15036" y="4748"/>
                      <a:pt x="15036" y="4748"/>
                      <a:pt x="15036" y="4748"/>
                    </a:cubicBezTo>
                    <a:cubicBezTo>
                      <a:pt x="15036" y="4681"/>
                      <a:pt x="15036" y="4681"/>
                      <a:pt x="15036" y="4681"/>
                    </a:cubicBezTo>
                    <a:cubicBezTo>
                      <a:pt x="15092" y="4681"/>
                      <a:pt x="15092" y="4681"/>
                      <a:pt x="15092" y="4681"/>
                    </a:cubicBezTo>
                    <a:cubicBezTo>
                      <a:pt x="15092" y="4681"/>
                      <a:pt x="15092" y="4681"/>
                      <a:pt x="15092" y="4681"/>
                    </a:cubicBezTo>
                    <a:cubicBezTo>
                      <a:pt x="15204" y="4681"/>
                      <a:pt x="15204" y="4681"/>
                      <a:pt x="15204" y="4681"/>
                    </a:cubicBezTo>
                    <a:cubicBezTo>
                      <a:pt x="15204" y="4614"/>
                      <a:pt x="15204" y="4614"/>
                      <a:pt x="15204" y="4614"/>
                    </a:cubicBezTo>
                    <a:cubicBezTo>
                      <a:pt x="15260" y="4614"/>
                      <a:pt x="15260" y="4614"/>
                      <a:pt x="15260" y="4614"/>
                    </a:cubicBezTo>
                    <a:cubicBezTo>
                      <a:pt x="15260" y="4614"/>
                      <a:pt x="15260" y="4614"/>
                      <a:pt x="15260" y="4614"/>
                    </a:cubicBezTo>
                    <a:cubicBezTo>
                      <a:pt x="15260" y="4614"/>
                      <a:pt x="15260" y="4614"/>
                      <a:pt x="15260" y="4614"/>
                    </a:cubicBezTo>
                    <a:cubicBezTo>
                      <a:pt x="15316" y="4547"/>
                      <a:pt x="15316" y="4547"/>
                      <a:pt x="15316" y="4547"/>
                    </a:cubicBezTo>
                    <a:cubicBezTo>
                      <a:pt x="15372" y="4547"/>
                      <a:pt x="15372" y="4547"/>
                      <a:pt x="15372" y="4547"/>
                    </a:cubicBezTo>
                    <a:cubicBezTo>
                      <a:pt x="15429" y="4614"/>
                      <a:pt x="15429" y="4614"/>
                      <a:pt x="15429" y="4614"/>
                    </a:cubicBezTo>
                    <a:cubicBezTo>
                      <a:pt x="15485" y="4614"/>
                      <a:pt x="15485" y="4614"/>
                      <a:pt x="15485" y="4614"/>
                    </a:cubicBezTo>
                    <a:cubicBezTo>
                      <a:pt x="15541" y="4547"/>
                      <a:pt x="15541" y="4547"/>
                      <a:pt x="15541" y="4547"/>
                    </a:cubicBezTo>
                    <a:cubicBezTo>
                      <a:pt x="15541" y="4614"/>
                      <a:pt x="15541" y="4614"/>
                      <a:pt x="15541" y="4614"/>
                    </a:cubicBezTo>
                    <a:cubicBezTo>
                      <a:pt x="15597" y="4614"/>
                      <a:pt x="15597" y="4614"/>
                      <a:pt x="15597" y="4614"/>
                    </a:cubicBezTo>
                    <a:cubicBezTo>
                      <a:pt x="15597" y="4614"/>
                      <a:pt x="15597" y="4614"/>
                      <a:pt x="15597" y="4614"/>
                    </a:cubicBezTo>
                    <a:cubicBezTo>
                      <a:pt x="15597" y="4614"/>
                      <a:pt x="15597" y="4614"/>
                      <a:pt x="15597" y="4614"/>
                    </a:cubicBezTo>
                    <a:cubicBezTo>
                      <a:pt x="15653" y="4614"/>
                      <a:pt x="15653" y="4614"/>
                      <a:pt x="15653" y="4614"/>
                    </a:cubicBezTo>
                    <a:cubicBezTo>
                      <a:pt x="15709" y="4614"/>
                      <a:pt x="15709" y="4614"/>
                      <a:pt x="15709" y="4614"/>
                    </a:cubicBezTo>
                    <a:cubicBezTo>
                      <a:pt x="15709" y="4614"/>
                      <a:pt x="15709" y="4614"/>
                      <a:pt x="15709" y="4614"/>
                    </a:cubicBezTo>
                    <a:cubicBezTo>
                      <a:pt x="15765" y="4614"/>
                      <a:pt x="15765" y="4614"/>
                      <a:pt x="15765" y="4614"/>
                    </a:cubicBezTo>
                    <a:cubicBezTo>
                      <a:pt x="15765" y="4614"/>
                      <a:pt x="15765" y="4614"/>
                      <a:pt x="15765" y="4614"/>
                    </a:cubicBezTo>
                    <a:cubicBezTo>
                      <a:pt x="15765" y="4614"/>
                      <a:pt x="15765" y="4614"/>
                      <a:pt x="15765" y="4614"/>
                    </a:cubicBezTo>
                    <a:cubicBezTo>
                      <a:pt x="15709" y="4614"/>
                      <a:pt x="15709" y="4614"/>
                      <a:pt x="15709" y="4614"/>
                    </a:cubicBezTo>
                    <a:cubicBezTo>
                      <a:pt x="15709" y="4547"/>
                      <a:pt x="15709" y="4547"/>
                      <a:pt x="15709" y="4547"/>
                    </a:cubicBezTo>
                    <a:cubicBezTo>
                      <a:pt x="15653" y="4547"/>
                      <a:pt x="15653" y="4547"/>
                      <a:pt x="15653" y="4547"/>
                    </a:cubicBezTo>
                    <a:cubicBezTo>
                      <a:pt x="15709" y="4547"/>
                      <a:pt x="15709" y="4547"/>
                      <a:pt x="15709" y="4547"/>
                    </a:cubicBezTo>
                    <a:cubicBezTo>
                      <a:pt x="15709" y="4547"/>
                      <a:pt x="15709" y="4547"/>
                      <a:pt x="15709" y="4547"/>
                    </a:cubicBezTo>
                    <a:cubicBezTo>
                      <a:pt x="15709" y="4480"/>
                      <a:pt x="15709" y="4480"/>
                      <a:pt x="15709" y="4480"/>
                    </a:cubicBezTo>
                    <a:cubicBezTo>
                      <a:pt x="15653" y="4480"/>
                      <a:pt x="15653" y="4480"/>
                      <a:pt x="15653" y="4480"/>
                    </a:cubicBezTo>
                    <a:cubicBezTo>
                      <a:pt x="15709" y="4480"/>
                      <a:pt x="15709" y="4480"/>
                      <a:pt x="15709" y="4480"/>
                    </a:cubicBezTo>
                    <a:cubicBezTo>
                      <a:pt x="15709" y="4480"/>
                      <a:pt x="15709" y="4480"/>
                      <a:pt x="15709" y="4480"/>
                    </a:cubicBezTo>
                    <a:cubicBezTo>
                      <a:pt x="15765" y="4480"/>
                      <a:pt x="15765" y="4480"/>
                      <a:pt x="15765" y="4480"/>
                    </a:cubicBezTo>
                    <a:cubicBezTo>
                      <a:pt x="15709" y="4414"/>
                      <a:pt x="15709" y="4414"/>
                      <a:pt x="15709" y="4414"/>
                    </a:cubicBezTo>
                    <a:cubicBezTo>
                      <a:pt x="15653" y="4414"/>
                      <a:pt x="15653" y="4414"/>
                      <a:pt x="15653" y="4414"/>
                    </a:cubicBezTo>
                    <a:cubicBezTo>
                      <a:pt x="15653" y="4480"/>
                      <a:pt x="15653" y="4480"/>
                      <a:pt x="15653" y="4480"/>
                    </a:cubicBezTo>
                    <a:cubicBezTo>
                      <a:pt x="15597" y="4414"/>
                      <a:pt x="15597" y="4414"/>
                      <a:pt x="15597" y="4414"/>
                    </a:cubicBezTo>
                    <a:cubicBezTo>
                      <a:pt x="15653" y="4347"/>
                      <a:pt x="15653" y="4347"/>
                      <a:pt x="15653" y="4347"/>
                    </a:cubicBezTo>
                    <a:cubicBezTo>
                      <a:pt x="15653" y="4347"/>
                      <a:pt x="15653" y="4347"/>
                      <a:pt x="15653" y="4347"/>
                    </a:cubicBezTo>
                    <a:cubicBezTo>
                      <a:pt x="15653" y="4280"/>
                      <a:pt x="15653" y="4280"/>
                      <a:pt x="15653" y="4280"/>
                    </a:cubicBezTo>
                    <a:cubicBezTo>
                      <a:pt x="15653" y="4280"/>
                      <a:pt x="15653" y="4280"/>
                      <a:pt x="15653" y="4280"/>
                    </a:cubicBezTo>
                    <a:cubicBezTo>
                      <a:pt x="15653" y="4280"/>
                      <a:pt x="15653" y="4280"/>
                      <a:pt x="15653" y="4280"/>
                    </a:cubicBezTo>
                    <a:cubicBezTo>
                      <a:pt x="15653" y="4146"/>
                      <a:pt x="15653" y="4146"/>
                      <a:pt x="15653" y="4146"/>
                    </a:cubicBezTo>
                    <a:cubicBezTo>
                      <a:pt x="15653" y="4146"/>
                      <a:pt x="15653" y="4146"/>
                      <a:pt x="15653" y="4146"/>
                    </a:cubicBezTo>
                    <a:cubicBezTo>
                      <a:pt x="15653" y="4079"/>
                      <a:pt x="15653" y="4079"/>
                      <a:pt x="15653" y="4079"/>
                    </a:cubicBezTo>
                    <a:cubicBezTo>
                      <a:pt x="15653" y="4079"/>
                      <a:pt x="15653" y="4079"/>
                      <a:pt x="15653" y="4079"/>
                    </a:cubicBezTo>
                    <a:cubicBezTo>
                      <a:pt x="15653" y="4079"/>
                      <a:pt x="15653" y="4079"/>
                      <a:pt x="15653" y="4079"/>
                    </a:cubicBezTo>
                    <a:cubicBezTo>
                      <a:pt x="15709" y="4012"/>
                      <a:pt x="15709" y="4012"/>
                      <a:pt x="15709" y="4012"/>
                    </a:cubicBezTo>
                    <a:cubicBezTo>
                      <a:pt x="15765" y="4079"/>
                      <a:pt x="15765" y="4079"/>
                      <a:pt x="15765" y="4079"/>
                    </a:cubicBezTo>
                    <a:cubicBezTo>
                      <a:pt x="15821" y="4012"/>
                      <a:pt x="15821" y="4012"/>
                      <a:pt x="15821" y="4012"/>
                    </a:cubicBezTo>
                    <a:cubicBezTo>
                      <a:pt x="15877" y="4079"/>
                      <a:pt x="15877" y="4079"/>
                      <a:pt x="15877" y="4079"/>
                    </a:cubicBezTo>
                    <a:cubicBezTo>
                      <a:pt x="15877" y="4079"/>
                      <a:pt x="15877" y="4079"/>
                      <a:pt x="15877" y="4079"/>
                    </a:cubicBezTo>
                    <a:cubicBezTo>
                      <a:pt x="15934" y="4146"/>
                      <a:pt x="15934" y="4146"/>
                      <a:pt x="15934" y="4146"/>
                    </a:cubicBezTo>
                    <a:cubicBezTo>
                      <a:pt x="15990" y="4213"/>
                      <a:pt x="15990" y="4213"/>
                      <a:pt x="15990" y="4213"/>
                    </a:cubicBezTo>
                    <a:cubicBezTo>
                      <a:pt x="15990" y="4414"/>
                      <a:pt x="15990" y="4414"/>
                      <a:pt x="15990" y="4414"/>
                    </a:cubicBezTo>
                    <a:cubicBezTo>
                      <a:pt x="15934" y="4480"/>
                      <a:pt x="15934" y="4480"/>
                      <a:pt x="15934" y="4480"/>
                    </a:cubicBezTo>
                    <a:cubicBezTo>
                      <a:pt x="15990" y="4480"/>
                      <a:pt x="15990" y="4480"/>
                      <a:pt x="15990" y="4480"/>
                    </a:cubicBezTo>
                    <a:cubicBezTo>
                      <a:pt x="15990" y="4480"/>
                      <a:pt x="15990" y="4480"/>
                      <a:pt x="15990" y="4480"/>
                    </a:cubicBezTo>
                    <a:cubicBezTo>
                      <a:pt x="16102" y="4480"/>
                      <a:pt x="16102" y="4480"/>
                      <a:pt x="16102" y="4480"/>
                    </a:cubicBezTo>
                    <a:cubicBezTo>
                      <a:pt x="16102" y="4547"/>
                      <a:pt x="16102" y="4547"/>
                      <a:pt x="16102" y="4547"/>
                    </a:cubicBezTo>
                    <a:cubicBezTo>
                      <a:pt x="16158" y="4614"/>
                      <a:pt x="16158" y="4614"/>
                      <a:pt x="16158" y="4614"/>
                    </a:cubicBezTo>
                    <a:cubicBezTo>
                      <a:pt x="16158" y="4547"/>
                      <a:pt x="16158" y="4547"/>
                      <a:pt x="16158" y="4547"/>
                    </a:cubicBezTo>
                    <a:cubicBezTo>
                      <a:pt x="16270" y="4547"/>
                      <a:pt x="16270" y="4547"/>
                      <a:pt x="16270" y="4547"/>
                    </a:cubicBezTo>
                    <a:cubicBezTo>
                      <a:pt x="16326" y="4614"/>
                      <a:pt x="16326" y="4614"/>
                      <a:pt x="16326" y="4614"/>
                    </a:cubicBezTo>
                    <a:cubicBezTo>
                      <a:pt x="16326" y="4614"/>
                      <a:pt x="16326" y="4614"/>
                      <a:pt x="16326" y="4614"/>
                    </a:cubicBezTo>
                    <a:cubicBezTo>
                      <a:pt x="16326" y="4547"/>
                      <a:pt x="16326" y="4547"/>
                      <a:pt x="16326" y="4547"/>
                    </a:cubicBezTo>
                    <a:cubicBezTo>
                      <a:pt x="16382" y="4547"/>
                      <a:pt x="16382" y="4547"/>
                      <a:pt x="16382" y="4547"/>
                    </a:cubicBezTo>
                    <a:cubicBezTo>
                      <a:pt x="16438" y="4480"/>
                      <a:pt x="16438" y="4480"/>
                      <a:pt x="16438" y="4480"/>
                    </a:cubicBezTo>
                    <a:cubicBezTo>
                      <a:pt x="16495" y="4414"/>
                      <a:pt x="16495" y="4414"/>
                      <a:pt x="16495" y="4414"/>
                    </a:cubicBezTo>
                    <a:cubicBezTo>
                      <a:pt x="16551" y="4347"/>
                      <a:pt x="16551" y="4347"/>
                      <a:pt x="16551" y="4347"/>
                    </a:cubicBezTo>
                    <a:cubicBezTo>
                      <a:pt x="16663" y="4280"/>
                      <a:pt x="16663" y="4280"/>
                      <a:pt x="16663" y="4280"/>
                    </a:cubicBezTo>
                    <a:cubicBezTo>
                      <a:pt x="16663" y="4213"/>
                      <a:pt x="16663" y="4213"/>
                      <a:pt x="16663" y="4213"/>
                    </a:cubicBezTo>
                    <a:cubicBezTo>
                      <a:pt x="16719" y="4146"/>
                      <a:pt x="16719" y="4146"/>
                      <a:pt x="16719" y="4146"/>
                    </a:cubicBezTo>
                    <a:cubicBezTo>
                      <a:pt x="16663" y="4146"/>
                      <a:pt x="16663" y="4146"/>
                      <a:pt x="16663" y="4146"/>
                    </a:cubicBezTo>
                    <a:cubicBezTo>
                      <a:pt x="16607" y="4213"/>
                      <a:pt x="16607" y="4213"/>
                      <a:pt x="16607" y="4213"/>
                    </a:cubicBezTo>
                    <a:cubicBezTo>
                      <a:pt x="16607" y="4213"/>
                      <a:pt x="16607" y="4213"/>
                      <a:pt x="16607" y="4213"/>
                    </a:cubicBezTo>
                    <a:cubicBezTo>
                      <a:pt x="16551" y="4347"/>
                      <a:pt x="16551" y="4347"/>
                      <a:pt x="16551" y="4347"/>
                    </a:cubicBezTo>
                    <a:cubicBezTo>
                      <a:pt x="16495" y="4347"/>
                      <a:pt x="16495" y="4347"/>
                      <a:pt x="16495" y="4347"/>
                    </a:cubicBezTo>
                    <a:cubicBezTo>
                      <a:pt x="16495" y="4414"/>
                      <a:pt x="16495" y="4414"/>
                      <a:pt x="16495" y="4414"/>
                    </a:cubicBezTo>
                    <a:cubicBezTo>
                      <a:pt x="16438" y="4480"/>
                      <a:pt x="16438" y="4480"/>
                      <a:pt x="16438" y="4480"/>
                    </a:cubicBezTo>
                    <a:cubicBezTo>
                      <a:pt x="16326" y="4480"/>
                      <a:pt x="16326" y="4480"/>
                      <a:pt x="16326" y="4480"/>
                    </a:cubicBezTo>
                    <a:cubicBezTo>
                      <a:pt x="16326" y="4480"/>
                      <a:pt x="16326" y="4480"/>
                      <a:pt x="16326" y="4480"/>
                    </a:cubicBezTo>
                    <a:cubicBezTo>
                      <a:pt x="16270" y="4480"/>
                      <a:pt x="16270" y="4480"/>
                      <a:pt x="16270" y="4480"/>
                    </a:cubicBezTo>
                    <a:cubicBezTo>
                      <a:pt x="16270" y="4480"/>
                      <a:pt x="16270" y="4480"/>
                      <a:pt x="16270" y="4480"/>
                    </a:cubicBezTo>
                    <a:cubicBezTo>
                      <a:pt x="16214" y="4480"/>
                      <a:pt x="16214" y="4480"/>
                      <a:pt x="16214" y="4480"/>
                    </a:cubicBezTo>
                    <a:cubicBezTo>
                      <a:pt x="16158" y="4414"/>
                      <a:pt x="16158" y="4414"/>
                      <a:pt x="16158" y="4414"/>
                    </a:cubicBezTo>
                    <a:cubicBezTo>
                      <a:pt x="16158" y="4414"/>
                      <a:pt x="16158" y="4414"/>
                      <a:pt x="16158" y="4414"/>
                    </a:cubicBezTo>
                    <a:cubicBezTo>
                      <a:pt x="16214" y="4347"/>
                      <a:pt x="16214" y="4347"/>
                      <a:pt x="16214" y="4347"/>
                    </a:cubicBezTo>
                    <a:cubicBezTo>
                      <a:pt x="16214" y="4347"/>
                      <a:pt x="16214" y="4347"/>
                      <a:pt x="16214" y="4347"/>
                    </a:cubicBezTo>
                    <a:cubicBezTo>
                      <a:pt x="16270" y="4280"/>
                      <a:pt x="16270" y="4280"/>
                      <a:pt x="16270" y="4280"/>
                    </a:cubicBezTo>
                    <a:cubicBezTo>
                      <a:pt x="16214" y="4347"/>
                      <a:pt x="16214" y="4347"/>
                      <a:pt x="16214" y="4347"/>
                    </a:cubicBezTo>
                    <a:cubicBezTo>
                      <a:pt x="16158" y="4347"/>
                      <a:pt x="16158" y="4347"/>
                      <a:pt x="16158" y="4347"/>
                    </a:cubicBezTo>
                    <a:cubicBezTo>
                      <a:pt x="16102" y="4347"/>
                      <a:pt x="16102" y="4347"/>
                      <a:pt x="16102" y="4347"/>
                    </a:cubicBezTo>
                    <a:cubicBezTo>
                      <a:pt x="16102" y="4280"/>
                      <a:pt x="16102" y="4280"/>
                      <a:pt x="16102" y="4280"/>
                    </a:cubicBezTo>
                    <a:cubicBezTo>
                      <a:pt x="16102" y="4280"/>
                      <a:pt x="16102" y="4280"/>
                      <a:pt x="16102" y="4280"/>
                    </a:cubicBezTo>
                    <a:cubicBezTo>
                      <a:pt x="16158" y="4280"/>
                      <a:pt x="16158" y="4280"/>
                      <a:pt x="16158" y="4280"/>
                    </a:cubicBezTo>
                    <a:cubicBezTo>
                      <a:pt x="16158" y="4280"/>
                      <a:pt x="16158" y="4280"/>
                      <a:pt x="16158" y="4280"/>
                    </a:cubicBezTo>
                    <a:cubicBezTo>
                      <a:pt x="16158" y="4213"/>
                      <a:pt x="16158" y="4213"/>
                      <a:pt x="16158" y="4213"/>
                    </a:cubicBezTo>
                    <a:cubicBezTo>
                      <a:pt x="16158" y="4213"/>
                      <a:pt x="16158" y="4213"/>
                      <a:pt x="16158" y="4213"/>
                    </a:cubicBezTo>
                    <a:cubicBezTo>
                      <a:pt x="16158" y="4213"/>
                      <a:pt x="16158" y="4213"/>
                      <a:pt x="16158" y="4213"/>
                    </a:cubicBezTo>
                    <a:cubicBezTo>
                      <a:pt x="16158" y="4213"/>
                      <a:pt x="16158" y="4213"/>
                      <a:pt x="16158" y="4213"/>
                    </a:cubicBezTo>
                    <a:cubicBezTo>
                      <a:pt x="16214" y="4213"/>
                      <a:pt x="16214" y="4213"/>
                      <a:pt x="16214" y="4213"/>
                    </a:cubicBezTo>
                    <a:cubicBezTo>
                      <a:pt x="16214" y="4213"/>
                      <a:pt x="16214" y="4213"/>
                      <a:pt x="16214" y="4213"/>
                    </a:cubicBezTo>
                    <a:cubicBezTo>
                      <a:pt x="16214" y="4146"/>
                      <a:pt x="16214" y="4146"/>
                      <a:pt x="16214" y="4146"/>
                    </a:cubicBezTo>
                    <a:cubicBezTo>
                      <a:pt x="16214" y="4146"/>
                      <a:pt x="16214" y="4146"/>
                      <a:pt x="16214" y="4146"/>
                    </a:cubicBezTo>
                    <a:cubicBezTo>
                      <a:pt x="16158" y="4146"/>
                      <a:pt x="16158" y="4146"/>
                      <a:pt x="16158" y="4146"/>
                    </a:cubicBezTo>
                    <a:cubicBezTo>
                      <a:pt x="16158" y="4146"/>
                      <a:pt x="16158" y="4146"/>
                      <a:pt x="16158" y="4146"/>
                    </a:cubicBezTo>
                    <a:cubicBezTo>
                      <a:pt x="16102" y="4146"/>
                      <a:pt x="16102" y="4146"/>
                      <a:pt x="16102" y="4146"/>
                    </a:cubicBezTo>
                    <a:cubicBezTo>
                      <a:pt x="16102" y="4146"/>
                      <a:pt x="16102" y="4146"/>
                      <a:pt x="16102" y="4146"/>
                    </a:cubicBezTo>
                    <a:cubicBezTo>
                      <a:pt x="16102" y="4079"/>
                      <a:pt x="16102" y="4079"/>
                      <a:pt x="16102" y="4079"/>
                    </a:cubicBezTo>
                    <a:cubicBezTo>
                      <a:pt x="16158" y="4079"/>
                      <a:pt x="16158" y="4079"/>
                      <a:pt x="16158" y="4079"/>
                    </a:cubicBezTo>
                    <a:cubicBezTo>
                      <a:pt x="16158" y="4079"/>
                      <a:pt x="16158" y="4079"/>
                      <a:pt x="16158" y="4079"/>
                    </a:cubicBezTo>
                    <a:cubicBezTo>
                      <a:pt x="16214" y="4079"/>
                      <a:pt x="16214" y="4079"/>
                      <a:pt x="16214" y="4079"/>
                    </a:cubicBezTo>
                    <a:cubicBezTo>
                      <a:pt x="16270" y="4079"/>
                      <a:pt x="16270" y="4079"/>
                      <a:pt x="16270" y="4079"/>
                    </a:cubicBezTo>
                    <a:cubicBezTo>
                      <a:pt x="16326" y="4079"/>
                      <a:pt x="16326" y="4079"/>
                      <a:pt x="16326" y="4079"/>
                    </a:cubicBezTo>
                    <a:cubicBezTo>
                      <a:pt x="16270" y="4079"/>
                      <a:pt x="16270" y="4079"/>
                      <a:pt x="16270" y="4079"/>
                    </a:cubicBezTo>
                    <a:cubicBezTo>
                      <a:pt x="16270" y="4012"/>
                      <a:pt x="16270" y="4012"/>
                      <a:pt x="16270" y="4012"/>
                    </a:cubicBezTo>
                    <a:cubicBezTo>
                      <a:pt x="16270" y="4012"/>
                      <a:pt x="16270" y="4012"/>
                      <a:pt x="16270" y="4012"/>
                    </a:cubicBezTo>
                    <a:cubicBezTo>
                      <a:pt x="16326" y="4012"/>
                      <a:pt x="16326" y="4012"/>
                      <a:pt x="16326" y="4012"/>
                    </a:cubicBezTo>
                    <a:cubicBezTo>
                      <a:pt x="16326" y="3946"/>
                      <a:pt x="16326" y="3946"/>
                      <a:pt x="16326" y="3946"/>
                    </a:cubicBezTo>
                    <a:cubicBezTo>
                      <a:pt x="16326" y="3946"/>
                      <a:pt x="16326" y="3946"/>
                      <a:pt x="16326" y="3946"/>
                    </a:cubicBezTo>
                    <a:cubicBezTo>
                      <a:pt x="16326" y="3946"/>
                      <a:pt x="16326" y="3946"/>
                      <a:pt x="16326" y="3946"/>
                    </a:cubicBezTo>
                    <a:cubicBezTo>
                      <a:pt x="16326" y="3879"/>
                      <a:pt x="16326" y="3879"/>
                      <a:pt x="16326" y="3879"/>
                    </a:cubicBezTo>
                    <a:cubicBezTo>
                      <a:pt x="16382" y="3879"/>
                      <a:pt x="16382" y="3879"/>
                      <a:pt x="16382" y="3879"/>
                    </a:cubicBezTo>
                    <a:cubicBezTo>
                      <a:pt x="16382" y="3812"/>
                      <a:pt x="16382" y="3812"/>
                      <a:pt x="16382" y="3812"/>
                    </a:cubicBezTo>
                    <a:cubicBezTo>
                      <a:pt x="16438" y="3745"/>
                      <a:pt x="16438" y="3745"/>
                      <a:pt x="16438" y="3745"/>
                    </a:cubicBezTo>
                    <a:cubicBezTo>
                      <a:pt x="16438" y="3745"/>
                      <a:pt x="16438" y="3745"/>
                      <a:pt x="16438" y="3745"/>
                    </a:cubicBezTo>
                    <a:cubicBezTo>
                      <a:pt x="16495" y="3678"/>
                      <a:pt x="16495" y="3678"/>
                      <a:pt x="16495" y="3678"/>
                    </a:cubicBezTo>
                    <a:cubicBezTo>
                      <a:pt x="16438" y="3678"/>
                      <a:pt x="16438" y="3678"/>
                      <a:pt x="16438" y="3678"/>
                    </a:cubicBezTo>
                    <a:cubicBezTo>
                      <a:pt x="16382" y="3812"/>
                      <a:pt x="16382" y="3812"/>
                      <a:pt x="16382" y="3812"/>
                    </a:cubicBezTo>
                    <a:cubicBezTo>
                      <a:pt x="16326" y="3879"/>
                      <a:pt x="16326" y="3879"/>
                      <a:pt x="16326" y="3879"/>
                    </a:cubicBezTo>
                    <a:cubicBezTo>
                      <a:pt x="16214" y="3946"/>
                      <a:pt x="16214" y="3946"/>
                      <a:pt x="16214" y="3946"/>
                    </a:cubicBezTo>
                    <a:cubicBezTo>
                      <a:pt x="16158" y="4012"/>
                      <a:pt x="16158" y="4012"/>
                      <a:pt x="16158" y="4012"/>
                    </a:cubicBezTo>
                    <a:cubicBezTo>
                      <a:pt x="16158" y="4012"/>
                      <a:pt x="16158" y="4012"/>
                      <a:pt x="16158" y="4012"/>
                    </a:cubicBezTo>
                    <a:cubicBezTo>
                      <a:pt x="16046" y="4012"/>
                      <a:pt x="16046" y="4012"/>
                      <a:pt x="16046" y="4012"/>
                    </a:cubicBezTo>
                    <a:cubicBezTo>
                      <a:pt x="16046" y="3946"/>
                      <a:pt x="16046" y="3946"/>
                      <a:pt x="16046" y="3946"/>
                    </a:cubicBezTo>
                    <a:cubicBezTo>
                      <a:pt x="16102" y="3946"/>
                      <a:pt x="16102" y="3946"/>
                      <a:pt x="16102" y="3946"/>
                    </a:cubicBezTo>
                    <a:cubicBezTo>
                      <a:pt x="16158" y="3879"/>
                      <a:pt x="16158" y="3879"/>
                      <a:pt x="16158" y="3879"/>
                    </a:cubicBezTo>
                    <a:cubicBezTo>
                      <a:pt x="16158" y="3812"/>
                      <a:pt x="16158" y="3812"/>
                      <a:pt x="16158" y="3812"/>
                    </a:cubicBezTo>
                    <a:cubicBezTo>
                      <a:pt x="16102" y="3879"/>
                      <a:pt x="16102" y="3879"/>
                      <a:pt x="16102" y="3879"/>
                    </a:cubicBezTo>
                    <a:cubicBezTo>
                      <a:pt x="15990" y="3879"/>
                      <a:pt x="15990" y="3879"/>
                      <a:pt x="15990" y="3879"/>
                    </a:cubicBezTo>
                    <a:cubicBezTo>
                      <a:pt x="15990" y="3946"/>
                      <a:pt x="15990" y="3946"/>
                      <a:pt x="15990" y="3946"/>
                    </a:cubicBezTo>
                    <a:cubicBezTo>
                      <a:pt x="15990" y="3946"/>
                      <a:pt x="15990" y="3946"/>
                      <a:pt x="15990" y="3946"/>
                    </a:cubicBezTo>
                    <a:cubicBezTo>
                      <a:pt x="15934" y="3946"/>
                      <a:pt x="15934" y="3946"/>
                      <a:pt x="15934" y="3946"/>
                    </a:cubicBezTo>
                    <a:cubicBezTo>
                      <a:pt x="15821" y="3879"/>
                      <a:pt x="15821" y="3879"/>
                      <a:pt x="15821" y="3879"/>
                    </a:cubicBezTo>
                    <a:cubicBezTo>
                      <a:pt x="15877" y="3879"/>
                      <a:pt x="15877" y="3879"/>
                      <a:pt x="15877" y="3879"/>
                    </a:cubicBezTo>
                    <a:cubicBezTo>
                      <a:pt x="15934" y="3879"/>
                      <a:pt x="15934" y="3879"/>
                      <a:pt x="15934" y="3879"/>
                    </a:cubicBezTo>
                    <a:cubicBezTo>
                      <a:pt x="15934" y="3812"/>
                      <a:pt x="15934" y="3812"/>
                      <a:pt x="15934" y="3812"/>
                    </a:cubicBezTo>
                    <a:cubicBezTo>
                      <a:pt x="15877" y="3812"/>
                      <a:pt x="15877" y="3812"/>
                      <a:pt x="15877" y="3812"/>
                    </a:cubicBezTo>
                    <a:cubicBezTo>
                      <a:pt x="15877" y="3745"/>
                      <a:pt x="15877" y="3745"/>
                      <a:pt x="15877" y="3745"/>
                    </a:cubicBezTo>
                    <a:cubicBezTo>
                      <a:pt x="15934" y="3745"/>
                      <a:pt x="15934" y="3745"/>
                      <a:pt x="15934" y="3745"/>
                    </a:cubicBezTo>
                    <a:cubicBezTo>
                      <a:pt x="15934" y="3678"/>
                      <a:pt x="15934" y="3678"/>
                      <a:pt x="15934" y="3678"/>
                    </a:cubicBezTo>
                    <a:cubicBezTo>
                      <a:pt x="15990" y="3678"/>
                      <a:pt x="15990" y="3678"/>
                      <a:pt x="15990" y="3678"/>
                    </a:cubicBezTo>
                    <a:cubicBezTo>
                      <a:pt x="16046" y="3611"/>
                      <a:pt x="16046" y="3611"/>
                      <a:pt x="16046" y="3611"/>
                    </a:cubicBezTo>
                    <a:cubicBezTo>
                      <a:pt x="16102" y="3611"/>
                      <a:pt x="16102" y="3611"/>
                      <a:pt x="16102" y="3611"/>
                    </a:cubicBezTo>
                    <a:cubicBezTo>
                      <a:pt x="16102" y="3544"/>
                      <a:pt x="16102" y="3544"/>
                      <a:pt x="16102" y="3544"/>
                    </a:cubicBezTo>
                    <a:cubicBezTo>
                      <a:pt x="16158" y="3477"/>
                      <a:pt x="16158" y="3477"/>
                      <a:pt x="16158" y="3477"/>
                    </a:cubicBezTo>
                    <a:cubicBezTo>
                      <a:pt x="16214" y="3411"/>
                      <a:pt x="16214" y="3411"/>
                      <a:pt x="16214" y="3411"/>
                    </a:cubicBezTo>
                    <a:cubicBezTo>
                      <a:pt x="16270" y="3411"/>
                      <a:pt x="16270" y="3411"/>
                      <a:pt x="16270" y="3411"/>
                    </a:cubicBezTo>
                    <a:cubicBezTo>
                      <a:pt x="16326" y="3411"/>
                      <a:pt x="16326" y="3411"/>
                      <a:pt x="16326" y="3411"/>
                    </a:cubicBezTo>
                    <a:cubicBezTo>
                      <a:pt x="16438" y="3411"/>
                      <a:pt x="16438" y="3411"/>
                      <a:pt x="16438" y="3411"/>
                    </a:cubicBezTo>
                    <a:cubicBezTo>
                      <a:pt x="16438" y="3411"/>
                      <a:pt x="16438" y="3411"/>
                      <a:pt x="16438" y="3411"/>
                    </a:cubicBezTo>
                    <a:cubicBezTo>
                      <a:pt x="16495" y="3411"/>
                      <a:pt x="16495" y="3411"/>
                      <a:pt x="16495" y="3411"/>
                    </a:cubicBezTo>
                    <a:cubicBezTo>
                      <a:pt x="16551" y="3344"/>
                      <a:pt x="16551" y="3344"/>
                      <a:pt x="16551" y="3344"/>
                    </a:cubicBezTo>
                    <a:cubicBezTo>
                      <a:pt x="16607" y="3344"/>
                      <a:pt x="16607" y="3344"/>
                      <a:pt x="16607" y="3344"/>
                    </a:cubicBezTo>
                    <a:cubicBezTo>
                      <a:pt x="16607" y="3344"/>
                      <a:pt x="16607" y="3344"/>
                      <a:pt x="16607" y="3344"/>
                    </a:cubicBezTo>
                    <a:cubicBezTo>
                      <a:pt x="16663" y="3411"/>
                      <a:pt x="16663" y="3411"/>
                      <a:pt x="16663" y="3411"/>
                    </a:cubicBezTo>
                    <a:cubicBezTo>
                      <a:pt x="16663" y="3411"/>
                      <a:pt x="16663" y="3411"/>
                      <a:pt x="16663" y="3411"/>
                    </a:cubicBezTo>
                    <a:cubicBezTo>
                      <a:pt x="16775" y="3477"/>
                      <a:pt x="16775" y="3477"/>
                      <a:pt x="16775" y="3477"/>
                    </a:cubicBezTo>
                    <a:cubicBezTo>
                      <a:pt x="16831" y="3544"/>
                      <a:pt x="16831" y="3544"/>
                      <a:pt x="16831" y="3544"/>
                    </a:cubicBezTo>
                    <a:cubicBezTo>
                      <a:pt x="16831" y="3611"/>
                      <a:pt x="16831" y="3611"/>
                      <a:pt x="16831" y="3611"/>
                    </a:cubicBezTo>
                    <a:cubicBezTo>
                      <a:pt x="16887" y="3611"/>
                      <a:pt x="16887" y="3611"/>
                      <a:pt x="16887" y="3611"/>
                    </a:cubicBezTo>
                    <a:cubicBezTo>
                      <a:pt x="16943" y="3678"/>
                      <a:pt x="16943" y="3678"/>
                      <a:pt x="16943" y="3678"/>
                    </a:cubicBezTo>
                    <a:cubicBezTo>
                      <a:pt x="16943" y="3611"/>
                      <a:pt x="16943" y="3611"/>
                      <a:pt x="16943" y="3611"/>
                    </a:cubicBezTo>
                    <a:cubicBezTo>
                      <a:pt x="16999" y="3611"/>
                      <a:pt x="16999" y="3611"/>
                      <a:pt x="16999" y="3611"/>
                    </a:cubicBezTo>
                    <a:cubicBezTo>
                      <a:pt x="16943" y="3611"/>
                      <a:pt x="16943" y="3611"/>
                      <a:pt x="16943" y="3611"/>
                    </a:cubicBezTo>
                    <a:cubicBezTo>
                      <a:pt x="16887" y="3611"/>
                      <a:pt x="16887" y="3611"/>
                      <a:pt x="16887" y="3611"/>
                    </a:cubicBezTo>
                    <a:cubicBezTo>
                      <a:pt x="16887" y="3544"/>
                      <a:pt x="16887" y="3544"/>
                      <a:pt x="16887" y="3544"/>
                    </a:cubicBezTo>
                    <a:cubicBezTo>
                      <a:pt x="16887" y="3544"/>
                      <a:pt x="16887" y="3544"/>
                      <a:pt x="16887" y="3544"/>
                    </a:cubicBezTo>
                    <a:cubicBezTo>
                      <a:pt x="16943" y="3477"/>
                      <a:pt x="16943" y="3477"/>
                      <a:pt x="16943" y="3477"/>
                    </a:cubicBezTo>
                    <a:cubicBezTo>
                      <a:pt x="17056" y="3477"/>
                      <a:pt x="17056" y="3477"/>
                      <a:pt x="17056" y="3477"/>
                    </a:cubicBezTo>
                    <a:cubicBezTo>
                      <a:pt x="17112" y="3544"/>
                      <a:pt x="17112" y="3544"/>
                      <a:pt x="17112" y="3544"/>
                    </a:cubicBezTo>
                    <a:cubicBezTo>
                      <a:pt x="17112" y="3544"/>
                      <a:pt x="17112" y="3544"/>
                      <a:pt x="17112" y="3544"/>
                    </a:cubicBezTo>
                    <a:cubicBezTo>
                      <a:pt x="17112" y="3477"/>
                      <a:pt x="17112" y="3477"/>
                      <a:pt x="17112" y="3477"/>
                    </a:cubicBezTo>
                    <a:cubicBezTo>
                      <a:pt x="17112" y="3411"/>
                      <a:pt x="17112" y="3411"/>
                      <a:pt x="17112" y="3411"/>
                    </a:cubicBezTo>
                    <a:cubicBezTo>
                      <a:pt x="17112" y="3344"/>
                      <a:pt x="17112" y="3344"/>
                      <a:pt x="17112" y="3344"/>
                    </a:cubicBezTo>
                    <a:cubicBezTo>
                      <a:pt x="17112" y="3344"/>
                      <a:pt x="17112" y="3344"/>
                      <a:pt x="17112" y="3344"/>
                    </a:cubicBezTo>
                    <a:cubicBezTo>
                      <a:pt x="17112" y="3411"/>
                      <a:pt x="17112" y="3411"/>
                      <a:pt x="17112" y="3411"/>
                    </a:cubicBezTo>
                    <a:cubicBezTo>
                      <a:pt x="17056" y="3477"/>
                      <a:pt x="17056" y="3477"/>
                      <a:pt x="17056" y="3477"/>
                    </a:cubicBezTo>
                    <a:cubicBezTo>
                      <a:pt x="16999" y="3477"/>
                      <a:pt x="16999" y="3477"/>
                      <a:pt x="16999" y="3477"/>
                    </a:cubicBezTo>
                    <a:cubicBezTo>
                      <a:pt x="16887" y="3477"/>
                      <a:pt x="16887" y="3477"/>
                      <a:pt x="16887" y="3477"/>
                    </a:cubicBezTo>
                    <a:cubicBezTo>
                      <a:pt x="16831" y="3477"/>
                      <a:pt x="16831" y="3477"/>
                      <a:pt x="16831" y="3477"/>
                    </a:cubicBezTo>
                    <a:cubicBezTo>
                      <a:pt x="16831" y="3411"/>
                      <a:pt x="16831" y="3411"/>
                      <a:pt x="16831" y="3411"/>
                    </a:cubicBezTo>
                    <a:cubicBezTo>
                      <a:pt x="16775" y="3411"/>
                      <a:pt x="16775" y="3411"/>
                      <a:pt x="16775" y="3411"/>
                    </a:cubicBezTo>
                    <a:cubicBezTo>
                      <a:pt x="16719" y="3411"/>
                      <a:pt x="16719" y="3411"/>
                      <a:pt x="16719" y="3411"/>
                    </a:cubicBezTo>
                    <a:cubicBezTo>
                      <a:pt x="16663" y="3277"/>
                      <a:pt x="16663" y="3277"/>
                      <a:pt x="16663" y="3277"/>
                    </a:cubicBezTo>
                    <a:cubicBezTo>
                      <a:pt x="16607" y="3210"/>
                      <a:pt x="16607" y="3210"/>
                      <a:pt x="16607" y="3210"/>
                    </a:cubicBezTo>
                    <a:cubicBezTo>
                      <a:pt x="16663" y="3143"/>
                      <a:pt x="16663" y="3143"/>
                      <a:pt x="16663" y="3143"/>
                    </a:cubicBezTo>
                    <a:cubicBezTo>
                      <a:pt x="16719" y="3210"/>
                      <a:pt x="16719" y="3210"/>
                      <a:pt x="16719" y="3210"/>
                    </a:cubicBezTo>
                    <a:cubicBezTo>
                      <a:pt x="16719" y="3277"/>
                      <a:pt x="16719" y="3277"/>
                      <a:pt x="16719" y="3277"/>
                    </a:cubicBezTo>
                    <a:cubicBezTo>
                      <a:pt x="16719" y="3277"/>
                      <a:pt x="16719" y="3277"/>
                      <a:pt x="16719" y="3277"/>
                    </a:cubicBezTo>
                    <a:cubicBezTo>
                      <a:pt x="16775" y="3210"/>
                      <a:pt x="16775" y="3210"/>
                      <a:pt x="16775" y="3210"/>
                    </a:cubicBezTo>
                    <a:cubicBezTo>
                      <a:pt x="16775" y="3143"/>
                      <a:pt x="16775" y="3143"/>
                      <a:pt x="16775" y="3143"/>
                    </a:cubicBezTo>
                    <a:cubicBezTo>
                      <a:pt x="16775" y="3143"/>
                      <a:pt x="16775" y="3143"/>
                      <a:pt x="16775" y="3143"/>
                    </a:cubicBezTo>
                    <a:cubicBezTo>
                      <a:pt x="16719" y="3143"/>
                      <a:pt x="16719" y="3143"/>
                      <a:pt x="16719" y="3143"/>
                    </a:cubicBezTo>
                    <a:cubicBezTo>
                      <a:pt x="16719" y="3076"/>
                      <a:pt x="16719" y="3076"/>
                      <a:pt x="16719" y="3076"/>
                    </a:cubicBezTo>
                    <a:cubicBezTo>
                      <a:pt x="16775" y="3009"/>
                      <a:pt x="16775" y="3009"/>
                      <a:pt x="16775" y="3009"/>
                    </a:cubicBezTo>
                    <a:cubicBezTo>
                      <a:pt x="16775" y="2942"/>
                      <a:pt x="16775" y="2942"/>
                      <a:pt x="16775" y="2942"/>
                    </a:cubicBezTo>
                    <a:cubicBezTo>
                      <a:pt x="16831" y="2876"/>
                      <a:pt x="16831" y="2876"/>
                      <a:pt x="16831" y="2876"/>
                    </a:cubicBezTo>
                    <a:cubicBezTo>
                      <a:pt x="16775" y="2675"/>
                      <a:pt x="16775" y="2675"/>
                      <a:pt x="16775" y="2675"/>
                    </a:cubicBezTo>
                    <a:cubicBezTo>
                      <a:pt x="16775" y="2608"/>
                      <a:pt x="16775" y="2608"/>
                      <a:pt x="16775" y="2608"/>
                    </a:cubicBezTo>
                    <a:cubicBezTo>
                      <a:pt x="16719" y="2608"/>
                      <a:pt x="16719" y="2608"/>
                      <a:pt x="16719" y="2608"/>
                    </a:cubicBezTo>
                    <a:cubicBezTo>
                      <a:pt x="16719" y="2541"/>
                      <a:pt x="16719" y="2541"/>
                      <a:pt x="16719" y="2541"/>
                    </a:cubicBezTo>
                    <a:cubicBezTo>
                      <a:pt x="16719" y="2541"/>
                      <a:pt x="16719" y="2541"/>
                      <a:pt x="16719" y="2541"/>
                    </a:cubicBezTo>
                    <a:cubicBezTo>
                      <a:pt x="16775" y="2474"/>
                      <a:pt x="16775" y="2474"/>
                      <a:pt x="16775" y="2474"/>
                    </a:cubicBezTo>
                    <a:cubicBezTo>
                      <a:pt x="16775" y="2474"/>
                      <a:pt x="16775" y="2474"/>
                      <a:pt x="16775" y="2474"/>
                    </a:cubicBezTo>
                    <a:cubicBezTo>
                      <a:pt x="16831" y="2541"/>
                      <a:pt x="16831" y="2541"/>
                      <a:pt x="16831" y="2541"/>
                    </a:cubicBezTo>
                    <a:cubicBezTo>
                      <a:pt x="16831" y="2541"/>
                      <a:pt x="16831" y="2541"/>
                      <a:pt x="16831" y="2541"/>
                    </a:cubicBezTo>
                    <a:cubicBezTo>
                      <a:pt x="16887" y="2608"/>
                      <a:pt x="16887" y="2608"/>
                      <a:pt x="16887" y="2608"/>
                    </a:cubicBezTo>
                    <a:cubicBezTo>
                      <a:pt x="16887" y="2608"/>
                      <a:pt x="16887" y="2608"/>
                      <a:pt x="16887" y="2608"/>
                    </a:cubicBezTo>
                    <a:cubicBezTo>
                      <a:pt x="16887" y="2541"/>
                      <a:pt x="16887" y="2541"/>
                      <a:pt x="16887" y="2541"/>
                    </a:cubicBezTo>
                    <a:cubicBezTo>
                      <a:pt x="16887" y="2474"/>
                      <a:pt x="16887" y="2474"/>
                      <a:pt x="16887" y="2474"/>
                    </a:cubicBezTo>
                    <a:cubicBezTo>
                      <a:pt x="16831" y="2474"/>
                      <a:pt x="16831" y="2474"/>
                      <a:pt x="16831" y="2474"/>
                    </a:cubicBezTo>
                    <a:cubicBezTo>
                      <a:pt x="16775" y="2407"/>
                      <a:pt x="16775" y="2407"/>
                      <a:pt x="16775" y="2407"/>
                    </a:cubicBezTo>
                    <a:cubicBezTo>
                      <a:pt x="16775" y="2407"/>
                      <a:pt x="16775" y="2407"/>
                      <a:pt x="16775" y="2407"/>
                    </a:cubicBezTo>
                    <a:cubicBezTo>
                      <a:pt x="16831" y="2341"/>
                      <a:pt x="16831" y="2341"/>
                      <a:pt x="16831" y="2341"/>
                    </a:cubicBezTo>
                    <a:cubicBezTo>
                      <a:pt x="16943" y="2140"/>
                      <a:pt x="16943" y="2140"/>
                      <a:pt x="16943" y="2140"/>
                    </a:cubicBezTo>
                    <a:cubicBezTo>
                      <a:pt x="17056" y="2140"/>
                      <a:pt x="17056" y="2140"/>
                      <a:pt x="17056" y="2140"/>
                    </a:cubicBezTo>
                    <a:cubicBezTo>
                      <a:pt x="17056" y="2140"/>
                      <a:pt x="17056" y="2140"/>
                      <a:pt x="17056" y="2140"/>
                    </a:cubicBezTo>
                    <a:cubicBezTo>
                      <a:pt x="17112" y="2207"/>
                      <a:pt x="17112" y="2207"/>
                      <a:pt x="17112" y="2207"/>
                    </a:cubicBezTo>
                    <a:cubicBezTo>
                      <a:pt x="17168" y="2207"/>
                      <a:pt x="17168" y="2207"/>
                      <a:pt x="17168" y="2207"/>
                    </a:cubicBezTo>
                    <a:cubicBezTo>
                      <a:pt x="17224" y="2207"/>
                      <a:pt x="17224" y="2207"/>
                      <a:pt x="17224" y="2207"/>
                    </a:cubicBezTo>
                    <a:cubicBezTo>
                      <a:pt x="17280" y="2341"/>
                      <a:pt x="17280" y="2341"/>
                      <a:pt x="17280" y="2341"/>
                    </a:cubicBezTo>
                    <a:cubicBezTo>
                      <a:pt x="17280" y="2341"/>
                      <a:pt x="17280" y="2341"/>
                      <a:pt x="17280" y="2341"/>
                    </a:cubicBezTo>
                    <a:cubicBezTo>
                      <a:pt x="17336" y="2474"/>
                      <a:pt x="17336" y="2474"/>
                      <a:pt x="17336" y="2474"/>
                    </a:cubicBezTo>
                    <a:cubicBezTo>
                      <a:pt x="17392" y="2541"/>
                      <a:pt x="17392" y="2541"/>
                      <a:pt x="17392" y="2541"/>
                    </a:cubicBezTo>
                    <a:cubicBezTo>
                      <a:pt x="17392" y="2675"/>
                      <a:pt x="17392" y="2675"/>
                      <a:pt x="17392" y="2675"/>
                    </a:cubicBezTo>
                    <a:cubicBezTo>
                      <a:pt x="17392" y="2742"/>
                      <a:pt x="17392" y="2742"/>
                      <a:pt x="17392" y="2742"/>
                    </a:cubicBezTo>
                    <a:cubicBezTo>
                      <a:pt x="17448" y="2809"/>
                      <a:pt x="17448" y="2809"/>
                      <a:pt x="17448" y="2809"/>
                    </a:cubicBezTo>
                    <a:cubicBezTo>
                      <a:pt x="17448" y="2809"/>
                      <a:pt x="17448" y="2809"/>
                      <a:pt x="17448" y="2809"/>
                    </a:cubicBezTo>
                    <a:cubicBezTo>
                      <a:pt x="17448" y="2809"/>
                      <a:pt x="17448" y="2809"/>
                      <a:pt x="17448" y="2809"/>
                    </a:cubicBezTo>
                    <a:cubicBezTo>
                      <a:pt x="17504" y="2809"/>
                      <a:pt x="17504" y="2809"/>
                      <a:pt x="17504" y="2809"/>
                    </a:cubicBezTo>
                    <a:cubicBezTo>
                      <a:pt x="17504" y="2876"/>
                      <a:pt x="17504" y="2876"/>
                      <a:pt x="17504" y="2876"/>
                    </a:cubicBezTo>
                    <a:cubicBezTo>
                      <a:pt x="17561" y="2809"/>
                      <a:pt x="17561" y="2809"/>
                      <a:pt x="17561" y="2809"/>
                    </a:cubicBezTo>
                    <a:cubicBezTo>
                      <a:pt x="17561" y="2809"/>
                      <a:pt x="17561" y="2809"/>
                      <a:pt x="17561" y="2809"/>
                    </a:cubicBezTo>
                    <a:cubicBezTo>
                      <a:pt x="17617" y="2809"/>
                      <a:pt x="17617" y="2809"/>
                      <a:pt x="17617" y="2809"/>
                    </a:cubicBezTo>
                    <a:cubicBezTo>
                      <a:pt x="17561" y="2809"/>
                      <a:pt x="17561" y="2809"/>
                      <a:pt x="17561" y="2809"/>
                    </a:cubicBezTo>
                    <a:cubicBezTo>
                      <a:pt x="17504" y="2809"/>
                      <a:pt x="17504" y="2809"/>
                      <a:pt x="17504" y="2809"/>
                    </a:cubicBezTo>
                    <a:cubicBezTo>
                      <a:pt x="17504" y="2742"/>
                      <a:pt x="17504" y="2742"/>
                      <a:pt x="17504" y="2742"/>
                    </a:cubicBezTo>
                    <a:cubicBezTo>
                      <a:pt x="17448" y="2742"/>
                      <a:pt x="17448" y="2742"/>
                      <a:pt x="17448" y="2742"/>
                    </a:cubicBezTo>
                    <a:cubicBezTo>
                      <a:pt x="17448" y="2675"/>
                      <a:pt x="17448" y="2675"/>
                      <a:pt x="17448" y="2675"/>
                    </a:cubicBezTo>
                    <a:cubicBezTo>
                      <a:pt x="17504" y="2608"/>
                      <a:pt x="17504" y="2608"/>
                      <a:pt x="17504" y="2608"/>
                    </a:cubicBezTo>
                    <a:cubicBezTo>
                      <a:pt x="17504" y="2608"/>
                      <a:pt x="17504" y="2608"/>
                      <a:pt x="17504" y="2608"/>
                    </a:cubicBezTo>
                    <a:cubicBezTo>
                      <a:pt x="17504" y="2407"/>
                      <a:pt x="17504" y="2407"/>
                      <a:pt x="17504" y="2407"/>
                    </a:cubicBezTo>
                    <a:cubicBezTo>
                      <a:pt x="17448" y="2341"/>
                      <a:pt x="17448" y="2341"/>
                      <a:pt x="17448" y="2341"/>
                    </a:cubicBezTo>
                    <a:cubicBezTo>
                      <a:pt x="17504" y="2274"/>
                      <a:pt x="17504" y="2274"/>
                      <a:pt x="17504" y="2274"/>
                    </a:cubicBezTo>
                    <a:cubicBezTo>
                      <a:pt x="17561" y="2274"/>
                      <a:pt x="17561" y="2274"/>
                      <a:pt x="17561" y="2274"/>
                    </a:cubicBezTo>
                    <a:cubicBezTo>
                      <a:pt x="17617" y="2274"/>
                      <a:pt x="17617" y="2274"/>
                      <a:pt x="17617" y="2274"/>
                    </a:cubicBezTo>
                    <a:cubicBezTo>
                      <a:pt x="17673" y="2341"/>
                      <a:pt x="17673" y="2341"/>
                      <a:pt x="17673" y="2341"/>
                    </a:cubicBezTo>
                    <a:cubicBezTo>
                      <a:pt x="17729" y="2341"/>
                      <a:pt x="17729" y="2341"/>
                      <a:pt x="17729" y="2341"/>
                    </a:cubicBezTo>
                    <a:cubicBezTo>
                      <a:pt x="17841" y="2341"/>
                      <a:pt x="17841" y="2341"/>
                      <a:pt x="17841" y="2341"/>
                    </a:cubicBezTo>
                    <a:cubicBezTo>
                      <a:pt x="17953" y="2341"/>
                      <a:pt x="17953" y="2341"/>
                      <a:pt x="17953" y="2341"/>
                    </a:cubicBezTo>
                    <a:cubicBezTo>
                      <a:pt x="18009" y="2341"/>
                      <a:pt x="18009" y="2341"/>
                      <a:pt x="18009" y="2341"/>
                    </a:cubicBezTo>
                    <a:cubicBezTo>
                      <a:pt x="18065" y="2341"/>
                      <a:pt x="18065" y="2341"/>
                      <a:pt x="18065" y="2341"/>
                    </a:cubicBezTo>
                    <a:cubicBezTo>
                      <a:pt x="18122" y="2341"/>
                      <a:pt x="18122" y="2341"/>
                      <a:pt x="18122" y="2341"/>
                    </a:cubicBezTo>
                    <a:cubicBezTo>
                      <a:pt x="18178" y="2407"/>
                      <a:pt x="18178" y="2407"/>
                      <a:pt x="18178" y="2407"/>
                    </a:cubicBezTo>
                    <a:cubicBezTo>
                      <a:pt x="18234" y="2407"/>
                      <a:pt x="18234" y="2407"/>
                      <a:pt x="18234" y="2407"/>
                    </a:cubicBezTo>
                    <a:cubicBezTo>
                      <a:pt x="18290" y="2407"/>
                      <a:pt x="18290" y="2407"/>
                      <a:pt x="18290" y="2407"/>
                    </a:cubicBezTo>
                    <a:cubicBezTo>
                      <a:pt x="18290" y="2341"/>
                      <a:pt x="18290" y="2341"/>
                      <a:pt x="18290" y="2341"/>
                    </a:cubicBezTo>
                    <a:cubicBezTo>
                      <a:pt x="18234" y="2341"/>
                      <a:pt x="18234" y="2341"/>
                      <a:pt x="18234" y="2341"/>
                    </a:cubicBezTo>
                    <a:cubicBezTo>
                      <a:pt x="18178" y="2341"/>
                      <a:pt x="18178" y="2341"/>
                      <a:pt x="18178" y="2341"/>
                    </a:cubicBezTo>
                    <a:cubicBezTo>
                      <a:pt x="18122" y="2341"/>
                      <a:pt x="18122" y="2341"/>
                      <a:pt x="18122" y="2341"/>
                    </a:cubicBezTo>
                    <a:cubicBezTo>
                      <a:pt x="18065" y="2274"/>
                      <a:pt x="18065" y="2274"/>
                      <a:pt x="18065" y="2274"/>
                    </a:cubicBezTo>
                    <a:cubicBezTo>
                      <a:pt x="18065" y="2274"/>
                      <a:pt x="18065" y="2274"/>
                      <a:pt x="18065" y="2274"/>
                    </a:cubicBezTo>
                    <a:cubicBezTo>
                      <a:pt x="18122" y="2274"/>
                      <a:pt x="18122" y="2274"/>
                      <a:pt x="18122" y="2274"/>
                    </a:cubicBezTo>
                    <a:cubicBezTo>
                      <a:pt x="18178" y="2274"/>
                      <a:pt x="18178" y="2274"/>
                      <a:pt x="18178" y="2274"/>
                    </a:cubicBezTo>
                    <a:cubicBezTo>
                      <a:pt x="18346" y="2207"/>
                      <a:pt x="18346" y="2207"/>
                      <a:pt x="18346" y="2207"/>
                    </a:cubicBezTo>
                    <a:cubicBezTo>
                      <a:pt x="18458" y="2207"/>
                      <a:pt x="18458" y="2207"/>
                      <a:pt x="18458" y="2207"/>
                    </a:cubicBezTo>
                    <a:cubicBezTo>
                      <a:pt x="18570" y="2274"/>
                      <a:pt x="18570" y="2274"/>
                      <a:pt x="18570" y="2274"/>
                    </a:cubicBezTo>
                    <a:cubicBezTo>
                      <a:pt x="18626" y="2274"/>
                      <a:pt x="18626" y="2274"/>
                      <a:pt x="18626" y="2274"/>
                    </a:cubicBezTo>
                    <a:cubicBezTo>
                      <a:pt x="18683" y="2274"/>
                      <a:pt x="18683" y="2274"/>
                      <a:pt x="18683" y="2274"/>
                    </a:cubicBezTo>
                    <a:cubicBezTo>
                      <a:pt x="18739" y="2274"/>
                      <a:pt x="18739" y="2274"/>
                      <a:pt x="18739" y="2274"/>
                    </a:cubicBezTo>
                    <a:cubicBezTo>
                      <a:pt x="18683" y="2207"/>
                      <a:pt x="18683" y="2207"/>
                      <a:pt x="18683" y="2207"/>
                    </a:cubicBezTo>
                    <a:cubicBezTo>
                      <a:pt x="18683" y="2207"/>
                      <a:pt x="18683" y="2207"/>
                      <a:pt x="18683" y="2207"/>
                    </a:cubicBezTo>
                    <a:cubicBezTo>
                      <a:pt x="18626" y="2207"/>
                      <a:pt x="18626" y="2207"/>
                      <a:pt x="18626" y="2207"/>
                    </a:cubicBezTo>
                    <a:cubicBezTo>
                      <a:pt x="18626" y="2207"/>
                      <a:pt x="18626" y="2207"/>
                      <a:pt x="18626" y="2207"/>
                    </a:cubicBezTo>
                    <a:cubicBezTo>
                      <a:pt x="18570" y="2140"/>
                      <a:pt x="18570" y="2140"/>
                      <a:pt x="18570" y="2140"/>
                    </a:cubicBezTo>
                    <a:cubicBezTo>
                      <a:pt x="18514" y="2140"/>
                      <a:pt x="18514" y="2140"/>
                      <a:pt x="18514" y="2140"/>
                    </a:cubicBezTo>
                    <a:cubicBezTo>
                      <a:pt x="18514" y="2140"/>
                      <a:pt x="18514" y="2140"/>
                      <a:pt x="18514" y="2140"/>
                    </a:cubicBezTo>
                    <a:cubicBezTo>
                      <a:pt x="18346" y="2140"/>
                      <a:pt x="18346" y="2140"/>
                      <a:pt x="18346" y="2140"/>
                    </a:cubicBezTo>
                    <a:cubicBezTo>
                      <a:pt x="18346" y="2140"/>
                      <a:pt x="18346" y="2140"/>
                      <a:pt x="18346" y="2140"/>
                    </a:cubicBezTo>
                    <a:cubicBezTo>
                      <a:pt x="18402" y="2073"/>
                      <a:pt x="18402" y="2073"/>
                      <a:pt x="18402" y="2073"/>
                    </a:cubicBezTo>
                    <a:cubicBezTo>
                      <a:pt x="18402" y="2006"/>
                      <a:pt x="18402" y="2006"/>
                      <a:pt x="18402" y="2006"/>
                    </a:cubicBezTo>
                    <a:cubicBezTo>
                      <a:pt x="18458" y="2006"/>
                      <a:pt x="18458" y="2006"/>
                      <a:pt x="18458" y="2006"/>
                    </a:cubicBezTo>
                    <a:cubicBezTo>
                      <a:pt x="18514" y="1939"/>
                      <a:pt x="18514" y="1939"/>
                      <a:pt x="18514" y="1939"/>
                    </a:cubicBezTo>
                    <a:cubicBezTo>
                      <a:pt x="18570" y="1872"/>
                      <a:pt x="18570" y="1872"/>
                      <a:pt x="18570" y="1872"/>
                    </a:cubicBezTo>
                    <a:cubicBezTo>
                      <a:pt x="18683" y="1806"/>
                      <a:pt x="18683" y="1806"/>
                      <a:pt x="18683" y="1806"/>
                    </a:cubicBezTo>
                    <a:cubicBezTo>
                      <a:pt x="18739" y="1806"/>
                      <a:pt x="18739" y="1806"/>
                      <a:pt x="18739" y="1806"/>
                    </a:cubicBezTo>
                    <a:cubicBezTo>
                      <a:pt x="18851" y="1739"/>
                      <a:pt x="18851" y="1739"/>
                      <a:pt x="18851" y="1739"/>
                    </a:cubicBezTo>
                    <a:cubicBezTo>
                      <a:pt x="18851" y="1739"/>
                      <a:pt x="18851" y="1739"/>
                      <a:pt x="18851" y="1739"/>
                    </a:cubicBezTo>
                    <a:cubicBezTo>
                      <a:pt x="18739" y="1739"/>
                      <a:pt x="18739" y="1739"/>
                      <a:pt x="18739" y="1739"/>
                    </a:cubicBezTo>
                    <a:cubicBezTo>
                      <a:pt x="18626" y="1806"/>
                      <a:pt x="18626" y="1806"/>
                      <a:pt x="18626" y="1806"/>
                    </a:cubicBezTo>
                    <a:cubicBezTo>
                      <a:pt x="18514" y="1872"/>
                      <a:pt x="18514" y="1872"/>
                      <a:pt x="18514" y="1872"/>
                    </a:cubicBezTo>
                    <a:cubicBezTo>
                      <a:pt x="18514" y="1939"/>
                      <a:pt x="18514" y="1939"/>
                      <a:pt x="18514" y="1939"/>
                    </a:cubicBezTo>
                    <a:cubicBezTo>
                      <a:pt x="18458" y="1939"/>
                      <a:pt x="18458" y="1939"/>
                      <a:pt x="18458" y="1939"/>
                    </a:cubicBezTo>
                    <a:cubicBezTo>
                      <a:pt x="18458" y="1872"/>
                      <a:pt x="18458" y="1872"/>
                      <a:pt x="18458" y="1872"/>
                    </a:cubicBezTo>
                    <a:cubicBezTo>
                      <a:pt x="18458" y="1872"/>
                      <a:pt x="18458" y="1872"/>
                      <a:pt x="18458" y="1872"/>
                    </a:cubicBezTo>
                    <a:cubicBezTo>
                      <a:pt x="18402" y="1939"/>
                      <a:pt x="18402" y="1939"/>
                      <a:pt x="18402" y="1939"/>
                    </a:cubicBezTo>
                    <a:cubicBezTo>
                      <a:pt x="18346" y="1939"/>
                      <a:pt x="18346" y="1939"/>
                      <a:pt x="18346" y="1939"/>
                    </a:cubicBezTo>
                    <a:cubicBezTo>
                      <a:pt x="18290" y="2006"/>
                      <a:pt x="18290" y="2006"/>
                      <a:pt x="18290" y="2006"/>
                    </a:cubicBezTo>
                    <a:cubicBezTo>
                      <a:pt x="18346" y="2006"/>
                      <a:pt x="18346" y="2006"/>
                      <a:pt x="18346" y="2006"/>
                    </a:cubicBezTo>
                    <a:cubicBezTo>
                      <a:pt x="18346" y="2073"/>
                      <a:pt x="18346" y="2073"/>
                      <a:pt x="18346" y="2073"/>
                    </a:cubicBezTo>
                    <a:cubicBezTo>
                      <a:pt x="18234" y="2140"/>
                      <a:pt x="18234" y="2140"/>
                      <a:pt x="18234" y="2140"/>
                    </a:cubicBezTo>
                    <a:cubicBezTo>
                      <a:pt x="18178" y="2140"/>
                      <a:pt x="18178" y="2140"/>
                      <a:pt x="18178" y="2140"/>
                    </a:cubicBezTo>
                    <a:cubicBezTo>
                      <a:pt x="18009" y="2207"/>
                      <a:pt x="18009" y="2207"/>
                      <a:pt x="18009" y="2207"/>
                    </a:cubicBezTo>
                    <a:cubicBezTo>
                      <a:pt x="17953" y="2207"/>
                      <a:pt x="17953" y="2207"/>
                      <a:pt x="17953" y="2207"/>
                    </a:cubicBezTo>
                    <a:cubicBezTo>
                      <a:pt x="17897" y="2207"/>
                      <a:pt x="17897" y="2207"/>
                      <a:pt x="17897" y="2207"/>
                    </a:cubicBezTo>
                    <a:cubicBezTo>
                      <a:pt x="17785" y="2207"/>
                      <a:pt x="17785" y="2207"/>
                      <a:pt x="17785" y="2207"/>
                    </a:cubicBezTo>
                    <a:cubicBezTo>
                      <a:pt x="17729" y="2140"/>
                      <a:pt x="17729" y="2140"/>
                      <a:pt x="17729" y="2140"/>
                    </a:cubicBezTo>
                    <a:cubicBezTo>
                      <a:pt x="17617" y="2140"/>
                      <a:pt x="17617" y="2140"/>
                      <a:pt x="17617" y="2140"/>
                    </a:cubicBezTo>
                    <a:cubicBezTo>
                      <a:pt x="17617" y="2140"/>
                      <a:pt x="17617" y="2140"/>
                      <a:pt x="17617" y="2140"/>
                    </a:cubicBezTo>
                    <a:cubicBezTo>
                      <a:pt x="17617" y="2140"/>
                      <a:pt x="17617" y="2140"/>
                      <a:pt x="17617" y="2140"/>
                    </a:cubicBezTo>
                    <a:cubicBezTo>
                      <a:pt x="17673" y="2073"/>
                      <a:pt x="17673" y="2073"/>
                      <a:pt x="17673" y="2073"/>
                    </a:cubicBezTo>
                    <a:cubicBezTo>
                      <a:pt x="17729" y="2073"/>
                      <a:pt x="17729" y="2073"/>
                      <a:pt x="17729" y="2073"/>
                    </a:cubicBezTo>
                    <a:cubicBezTo>
                      <a:pt x="17785" y="2006"/>
                      <a:pt x="17785" y="2006"/>
                      <a:pt x="17785" y="2006"/>
                    </a:cubicBezTo>
                    <a:cubicBezTo>
                      <a:pt x="17841" y="2006"/>
                      <a:pt x="17841" y="2006"/>
                      <a:pt x="17841" y="2006"/>
                    </a:cubicBezTo>
                    <a:cubicBezTo>
                      <a:pt x="17897" y="1939"/>
                      <a:pt x="17897" y="1939"/>
                      <a:pt x="17897" y="1939"/>
                    </a:cubicBezTo>
                    <a:cubicBezTo>
                      <a:pt x="17841" y="1939"/>
                      <a:pt x="17841" y="1939"/>
                      <a:pt x="17841" y="1939"/>
                    </a:cubicBezTo>
                    <a:cubicBezTo>
                      <a:pt x="17785" y="2006"/>
                      <a:pt x="17785" y="2006"/>
                      <a:pt x="17785" y="2006"/>
                    </a:cubicBezTo>
                    <a:cubicBezTo>
                      <a:pt x="17729" y="2006"/>
                      <a:pt x="17729" y="2006"/>
                      <a:pt x="17729" y="2006"/>
                    </a:cubicBezTo>
                    <a:cubicBezTo>
                      <a:pt x="17673" y="2006"/>
                      <a:pt x="17673" y="2006"/>
                      <a:pt x="17673" y="2006"/>
                    </a:cubicBezTo>
                    <a:cubicBezTo>
                      <a:pt x="17617" y="2006"/>
                      <a:pt x="17617" y="2006"/>
                      <a:pt x="17617" y="2006"/>
                    </a:cubicBezTo>
                    <a:cubicBezTo>
                      <a:pt x="17617" y="1939"/>
                      <a:pt x="17617" y="1939"/>
                      <a:pt x="17617" y="1939"/>
                    </a:cubicBezTo>
                    <a:cubicBezTo>
                      <a:pt x="17673" y="1939"/>
                      <a:pt x="17673" y="1939"/>
                      <a:pt x="17673" y="1939"/>
                    </a:cubicBezTo>
                    <a:cubicBezTo>
                      <a:pt x="17673" y="1939"/>
                      <a:pt x="17673" y="1939"/>
                      <a:pt x="17673" y="1939"/>
                    </a:cubicBezTo>
                    <a:cubicBezTo>
                      <a:pt x="17561" y="1939"/>
                      <a:pt x="17561" y="1939"/>
                      <a:pt x="17561" y="1939"/>
                    </a:cubicBezTo>
                    <a:cubicBezTo>
                      <a:pt x="17561" y="2006"/>
                      <a:pt x="17561" y="2006"/>
                      <a:pt x="17561" y="2006"/>
                    </a:cubicBezTo>
                    <a:cubicBezTo>
                      <a:pt x="17504" y="2073"/>
                      <a:pt x="17504" y="2073"/>
                      <a:pt x="17504" y="2073"/>
                    </a:cubicBezTo>
                    <a:cubicBezTo>
                      <a:pt x="17392" y="2073"/>
                      <a:pt x="17392" y="2073"/>
                      <a:pt x="17392" y="2073"/>
                    </a:cubicBezTo>
                    <a:cubicBezTo>
                      <a:pt x="17336" y="2073"/>
                      <a:pt x="17336" y="2073"/>
                      <a:pt x="17336" y="2073"/>
                    </a:cubicBezTo>
                    <a:cubicBezTo>
                      <a:pt x="17224" y="2073"/>
                      <a:pt x="17224" y="2073"/>
                      <a:pt x="17224" y="2073"/>
                    </a:cubicBezTo>
                    <a:cubicBezTo>
                      <a:pt x="17168" y="2006"/>
                      <a:pt x="17168" y="2006"/>
                      <a:pt x="17168" y="2006"/>
                    </a:cubicBezTo>
                    <a:cubicBezTo>
                      <a:pt x="17168" y="1939"/>
                      <a:pt x="17168" y="1939"/>
                      <a:pt x="17168" y="1939"/>
                    </a:cubicBezTo>
                    <a:cubicBezTo>
                      <a:pt x="17112" y="1939"/>
                      <a:pt x="17112" y="1939"/>
                      <a:pt x="17112" y="1939"/>
                    </a:cubicBezTo>
                    <a:cubicBezTo>
                      <a:pt x="17056" y="1939"/>
                      <a:pt x="17056" y="1939"/>
                      <a:pt x="17056" y="1939"/>
                    </a:cubicBezTo>
                    <a:cubicBezTo>
                      <a:pt x="17056" y="1872"/>
                      <a:pt x="17056" y="1872"/>
                      <a:pt x="17056" y="1872"/>
                    </a:cubicBezTo>
                    <a:cubicBezTo>
                      <a:pt x="17112" y="1872"/>
                      <a:pt x="17112" y="1872"/>
                      <a:pt x="17112" y="1872"/>
                    </a:cubicBezTo>
                    <a:cubicBezTo>
                      <a:pt x="17168" y="1806"/>
                      <a:pt x="17168" y="1806"/>
                      <a:pt x="17168" y="1806"/>
                    </a:cubicBezTo>
                    <a:cubicBezTo>
                      <a:pt x="17224" y="1739"/>
                      <a:pt x="17224" y="1739"/>
                      <a:pt x="17224" y="1739"/>
                    </a:cubicBezTo>
                    <a:cubicBezTo>
                      <a:pt x="17280" y="1672"/>
                      <a:pt x="17280" y="1672"/>
                      <a:pt x="17280" y="1672"/>
                    </a:cubicBezTo>
                    <a:cubicBezTo>
                      <a:pt x="17336" y="1605"/>
                      <a:pt x="17336" y="1605"/>
                      <a:pt x="17336" y="1605"/>
                    </a:cubicBezTo>
                    <a:cubicBezTo>
                      <a:pt x="17336" y="1605"/>
                      <a:pt x="17336" y="1605"/>
                      <a:pt x="17336" y="1605"/>
                    </a:cubicBezTo>
                    <a:cubicBezTo>
                      <a:pt x="17392" y="1605"/>
                      <a:pt x="17392" y="1605"/>
                      <a:pt x="17392" y="1605"/>
                    </a:cubicBezTo>
                    <a:cubicBezTo>
                      <a:pt x="17504" y="1605"/>
                      <a:pt x="17504" y="1605"/>
                      <a:pt x="17504" y="1605"/>
                    </a:cubicBezTo>
                    <a:cubicBezTo>
                      <a:pt x="17561" y="1605"/>
                      <a:pt x="17561" y="1605"/>
                      <a:pt x="17561" y="1605"/>
                    </a:cubicBezTo>
                    <a:cubicBezTo>
                      <a:pt x="17561" y="1605"/>
                      <a:pt x="17561" y="1605"/>
                      <a:pt x="17561" y="1605"/>
                    </a:cubicBezTo>
                    <a:cubicBezTo>
                      <a:pt x="17673" y="1672"/>
                      <a:pt x="17673" y="1672"/>
                      <a:pt x="17673" y="1672"/>
                    </a:cubicBezTo>
                    <a:cubicBezTo>
                      <a:pt x="17785" y="1672"/>
                      <a:pt x="17785" y="1672"/>
                      <a:pt x="17785" y="1672"/>
                    </a:cubicBezTo>
                    <a:cubicBezTo>
                      <a:pt x="17785" y="1672"/>
                      <a:pt x="17785" y="1672"/>
                      <a:pt x="17785" y="1672"/>
                    </a:cubicBezTo>
                    <a:cubicBezTo>
                      <a:pt x="17897" y="1672"/>
                      <a:pt x="17897" y="1672"/>
                      <a:pt x="17897" y="1672"/>
                    </a:cubicBezTo>
                    <a:cubicBezTo>
                      <a:pt x="17897" y="1672"/>
                      <a:pt x="17897" y="1672"/>
                      <a:pt x="17897" y="1672"/>
                    </a:cubicBezTo>
                    <a:cubicBezTo>
                      <a:pt x="17841" y="1605"/>
                      <a:pt x="17841" y="1605"/>
                      <a:pt x="17841" y="1605"/>
                    </a:cubicBezTo>
                    <a:cubicBezTo>
                      <a:pt x="17785" y="1672"/>
                      <a:pt x="17785" y="1672"/>
                      <a:pt x="17785" y="1672"/>
                    </a:cubicBezTo>
                    <a:cubicBezTo>
                      <a:pt x="17673" y="1605"/>
                      <a:pt x="17673" y="1605"/>
                      <a:pt x="17673" y="1605"/>
                    </a:cubicBezTo>
                    <a:cubicBezTo>
                      <a:pt x="17617" y="1605"/>
                      <a:pt x="17617" y="1605"/>
                      <a:pt x="17617" y="1605"/>
                    </a:cubicBezTo>
                    <a:cubicBezTo>
                      <a:pt x="17561" y="1605"/>
                      <a:pt x="17561" y="1605"/>
                      <a:pt x="17561" y="1605"/>
                    </a:cubicBezTo>
                    <a:cubicBezTo>
                      <a:pt x="17448" y="1605"/>
                      <a:pt x="17448" y="1605"/>
                      <a:pt x="17448" y="1605"/>
                    </a:cubicBezTo>
                    <a:cubicBezTo>
                      <a:pt x="17336" y="1538"/>
                      <a:pt x="17336" y="1538"/>
                      <a:pt x="17336" y="1538"/>
                    </a:cubicBezTo>
                    <a:cubicBezTo>
                      <a:pt x="17280" y="1538"/>
                      <a:pt x="17280" y="1538"/>
                      <a:pt x="17280" y="1538"/>
                    </a:cubicBezTo>
                    <a:cubicBezTo>
                      <a:pt x="17280" y="1605"/>
                      <a:pt x="17280" y="1605"/>
                      <a:pt x="17280" y="1605"/>
                    </a:cubicBezTo>
                    <a:cubicBezTo>
                      <a:pt x="17224" y="1672"/>
                      <a:pt x="17224" y="1672"/>
                      <a:pt x="17224" y="1672"/>
                    </a:cubicBezTo>
                    <a:cubicBezTo>
                      <a:pt x="17168" y="1739"/>
                      <a:pt x="17168" y="1739"/>
                      <a:pt x="17168" y="1739"/>
                    </a:cubicBezTo>
                    <a:cubicBezTo>
                      <a:pt x="17056" y="1739"/>
                      <a:pt x="17056" y="1739"/>
                      <a:pt x="17056" y="1739"/>
                    </a:cubicBezTo>
                    <a:cubicBezTo>
                      <a:pt x="16999" y="1872"/>
                      <a:pt x="16999" y="1872"/>
                      <a:pt x="16999" y="1872"/>
                    </a:cubicBezTo>
                    <a:cubicBezTo>
                      <a:pt x="16999" y="1872"/>
                      <a:pt x="16999" y="1872"/>
                      <a:pt x="16999" y="1872"/>
                    </a:cubicBezTo>
                    <a:cubicBezTo>
                      <a:pt x="16943" y="1806"/>
                      <a:pt x="16943" y="1806"/>
                      <a:pt x="16943" y="1806"/>
                    </a:cubicBezTo>
                    <a:cubicBezTo>
                      <a:pt x="16887" y="1739"/>
                      <a:pt x="16887" y="1739"/>
                      <a:pt x="16887" y="1739"/>
                    </a:cubicBezTo>
                    <a:cubicBezTo>
                      <a:pt x="16831" y="1739"/>
                      <a:pt x="16831" y="1739"/>
                      <a:pt x="16831" y="1739"/>
                    </a:cubicBezTo>
                    <a:cubicBezTo>
                      <a:pt x="16831" y="1672"/>
                      <a:pt x="16831" y="1672"/>
                      <a:pt x="16831" y="1672"/>
                    </a:cubicBezTo>
                    <a:cubicBezTo>
                      <a:pt x="16775" y="1605"/>
                      <a:pt x="16775" y="1605"/>
                      <a:pt x="16775" y="1605"/>
                    </a:cubicBezTo>
                    <a:cubicBezTo>
                      <a:pt x="16775" y="1538"/>
                      <a:pt x="16775" y="1538"/>
                      <a:pt x="16775" y="1538"/>
                    </a:cubicBezTo>
                    <a:cubicBezTo>
                      <a:pt x="16775" y="1538"/>
                      <a:pt x="16775" y="1538"/>
                      <a:pt x="16775" y="1538"/>
                    </a:cubicBezTo>
                    <a:cubicBezTo>
                      <a:pt x="16775" y="1471"/>
                      <a:pt x="16775" y="1471"/>
                      <a:pt x="16775" y="1471"/>
                    </a:cubicBezTo>
                    <a:cubicBezTo>
                      <a:pt x="16775" y="1404"/>
                      <a:pt x="16775" y="1404"/>
                      <a:pt x="16775" y="1404"/>
                    </a:cubicBezTo>
                    <a:cubicBezTo>
                      <a:pt x="16831" y="1471"/>
                      <a:pt x="16831" y="1471"/>
                      <a:pt x="16831" y="1471"/>
                    </a:cubicBezTo>
                    <a:cubicBezTo>
                      <a:pt x="16887" y="1404"/>
                      <a:pt x="16887" y="1404"/>
                      <a:pt x="16887" y="1404"/>
                    </a:cubicBezTo>
                    <a:cubicBezTo>
                      <a:pt x="16887" y="1471"/>
                      <a:pt x="16887" y="1471"/>
                      <a:pt x="16887" y="1471"/>
                    </a:cubicBezTo>
                    <a:cubicBezTo>
                      <a:pt x="17056" y="1471"/>
                      <a:pt x="17056" y="1471"/>
                      <a:pt x="17056" y="1471"/>
                    </a:cubicBezTo>
                    <a:cubicBezTo>
                      <a:pt x="17112" y="1538"/>
                      <a:pt x="17112" y="1538"/>
                      <a:pt x="17112" y="1538"/>
                    </a:cubicBezTo>
                    <a:cubicBezTo>
                      <a:pt x="17168" y="1538"/>
                      <a:pt x="17168" y="1538"/>
                      <a:pt x="17168" y="1538"/>
                    </a:cubicBezTo>
                    <a:cubicBezTo>
                      <a:pt x="17168" y="1538"/>
                      <a:pt x="17168" y="1538"/>
                      <a:pt x="17168" y="1538"/>
                    </a:cubicBezTo>
                    <a:cubicBezTo>
                      <a:pt x="17224" y="1538"/>
                      <a:pt x="17224" y="1538"/>
                      <a:pt x="17224" y="1538"/>
                    </a:cubicBezTo>
                    <a:cubicBezTo>
                      <a:pt x="17280" y="1471"/>
                      <a:pt x="17280" y="1471"/>
                      <a:pt x="17280" y="1471"/>
                    </a:cubicBezTo>
                    <a:cubicBezTo>
                      <a:pt x="17336" y="1538"/>
                      <a:pt x="17336" y="1538"/>
                      <a:pt x="17336" y="1538"/>
                    </a:cubicBezTo>
                    <a:cubicBezTo>
                      <a:pt x="17392" y="1471"/>
                      <a:pt x="17392" y="1471"/>
                      <a:pt x="17392" y="1471"/>
                    </a:cubicBezTo>
                    <a:cubicBezTo>
                      <a:pt x="17448" y="1471"/>
                      <a:pt x="17448" y="1471"/>
                      <a:pt x="17448" y="1471"/>
                    </a:cubicBezTo>
                    <a:cubicBezTo>
                      <a:pt x="17448" y="1471"/>
                      <a:pt x="17448" y="1471"/>
                      <a:pt x="17448" y="1471"/>
                    </a:cubicBezTo>
                    <a:cubicBezTo>
                      <a:pt x="17561" y="1471"/>
                      <a:pt x="17561" y="1471"/>
                      <a:pt x="17561" y="1471"/>
                    </a:cubicBezTo>
                    <a:cubicBezTo>
                      <a:pt x="17673" y="1404"/>
                      <a:pt x="17673" y="1404"/>
                      <a:pt x="17673" y="1404"/>
                    </a:cubicBezTo>
                    <a:cubicBezTo>
                      <a:pt x="17673" y="1404"/>
                      <a:pt x="17673" y="1404"/>
                      <a:pt x="17673" y="1404"/>
                    </a:cubicBezTo>
                    <a:cubicBezTo>
                      <a:pt x="17673" y="1337"/>
                      <a:pt x="17673" y="1337"/>
                      <a:pt x="17673" y="1337"/>
                    </a:cubicBezTo>
                    <a:cubicBezTo>
                      <a:pt x="17617" y="1404"/>
                      <a:pt x="17617" y="1404"/>
                      <a:pt x="17617" y="1404"/>
                    </a:cubicBezTo>
                    <a:cubicBezTo>
                      <a:pt x="17617" y="1404"/>
                      <a:pt x="17617" y="1404"/>
                      <a:pt x="17617" y="1404"/>
                    </a:cubicBezTo>
                    <a:cubicBezTo>
                      <a:pt x="17561" y="1404"/>
                      <a:pt x="17561" y="1404"/>
                      <a:pt x="17561" y="1404"/>
                    </a:cubicBezTo>
                    <a:cubicBezTo>
                      <a:pt x="17504" y="1404"/>
                      <a:pt x="17504" y="1404"/>
                      <a:pt x="17504" y="1404"/>
                    </a:cubicBezTo>
                    <a:cubicBezTo>
                      <a:pt x="17392" y="1404"/>
                      <a:pt x="17392" y="1404"/>
                      <a:pt x="17392" y="1404"/>
                    </a:cubicBezTo>
                    <a:cubicBezTo>
                      <a:pt x="17336" y="1471"/>
                      <a:pt x="17336" y="1471"/>
                      <a:pt x="17336" y="1471"/>
                    </a:cubicBezTo>
                    <a:cubicBezTo>
                      <a:pt x="17280" y="1471"/>
                      <a:pt x="17280" y="1471"/>
                      <a:pt x="17280" y="1471"/>
                    </a:cubicBezTo>
                    <a:cubicBezTo>
                      <a:pt x="17224" y="1471"/>
                      <a:pt x="17224" y="1471"/>
                      <a:pt x="17224" y="1471"/>
                    </a:cubicBezTo>
                    <a:cubicBezTo>
                      <a:pt x="17224" y="1471"/>
                      <a:pt x="17224" y="1471"/>
                      <a:pt x="17224" y="1471"/>
                    </a:cubicBezTo>
                    <a:cubicBezTo>
                      <a:pt x="17168" y="1471"/>
                      <a:pt x="17168" y="1471"/>
                      <a:pt x="17168" y="1471"/>
                    </a:cubicBezTo>
                    <a:cubicBezTo>
                      <a:pt x="17112" y="1404"/>
                      <a:pt x="17112" y="1404"/>
                      <a:pt x="17112" y="1404"/>
                    </a:cubicBezTo>
                    <a:cubicBezTo>
                      <a:pt x="17056" y="1404"/>
                      <a:pt x="17056" y="1404"/>
                      <a:pt x="17056" y="1404"/>
                    </a:cubicBezTo>
                    <a:cubicBezTo>
                      <a:pt x="17056" y="1404"/>
                      <a:pt x="17056" y="1404"/>
                      <a:pt x="17056" y="1404"/>
                    </a:cubicBezTo>
                    <a:cubicBezTo>
                      <a:pt x="16999" y="1404"/>
                      <a:pt x="16999" y="1404"/>
                      <a:pt x="16999" y="1404"/>
                    </a:cubicBezTo>
                    <a:cubicBezTo>
                      <a:pt x="16887" y="1337"/>
                      <a:pt x="16887" y="1337"/>
                      <a:pt x="16887" y="1337"/>
                    </a:cubicBezTo>
                    <a:cubicBezTo>
                      <a:pt x="16831" y="1404"/>
                      <a:pt x="16831" y="1404"/>
                      <a:pt x="16831" y="1404"/>
                    </a:cubicBezTo>
                    <a:cubicBezTo>
                      <a:pt x="16775" y="1337"/>
                      <a:pt x="16775" y="1337"/>
                      <a:pt x="16775" y="1337"/>
                    </a:cubicBezTo>
                    <a:cubicBezTo>
                      <a:pt x="16775" y="1337"/>
                      <a:pt x="16775" y="1337"/>
                      <a:pt x="16775" y="1337"/>
                    </a:cubicBezTo>
                    <a:cubicBezTo>
                      <a:pt x="16831" y="1271"/>
                      <a:pt x="16831" y="1271"/>
                      <a:pt x="16831" y="1271"/>
                    </a:cubicBezTo>
                    <a:cubicBezTo>
                      <a:pt x="16831" y="1204"/>
                      <a:pt x="16831" y="1204"/>
                      <a:pt x="16831" y="1204"/>
                    </a:cubicBezTo>
                    <a:cubicBezTo>
                      <a:pt x="16831" y="1204"/>
                      <a:pt x="16831" y="1204"/>
                      <a:pt x="16831" y="1204"/>
                    </a:cubicBezTo>
                    <a:cubicBezTo>
                      <a:pt x="16887" y="1204"/>
                      <a:pt x="16887" y="1204"/>
                      <a:pt x="16887" y="1204"/>
                    </a:cubicBezTo>
                    <a:cubicBezTo>
                      <a:pt x="16887" y="1271"/>
                      <a:pt x="16887" y="1271"/>
                      <a:pt x="16887" y="1271"/>
                    </a:cubicBezTo>
                    <a:cubicBezTo>
                      <a:pt x="16999" y="1204"/>
                      <a:pt x="16999" y="1204"/>
                      <a:pt x="16999" y="1204"/>
                    </a:cubicBezTo>
                    <a:cubicBezTo>
                      <a:pt x="16999" y="1204"/>
                      <a:pt x="16999" y="1204"/>
                      <a:pt x="16999" y="1204"/>
                    </a:cubicBezTo>
                    <a:cubicBezTo>
                      <a:pt x="16943" y="1204"/>
                      <a:pt x="16943" y="1204"/>
                      <a:pt x="16943" y="1204"/>
                    </a:cubicBezTo>
                    <a:cubicBezTo>
                      <a:pt x="16943" y="1204"/>
                      <a:pt x="16943" y="1204"/>
                      <a:pt x="16943" y="1204"/>
                    </a:cubicBezTo>
                    <a:cubicBezTo>
                      <a:pt x="16887" y="1137"/>
                      <a:pt x="16887" y="1137"/>
                      <a:pt x="16887" y="1137"/>
                    </a:cubicBezTo>
                    <a:cubicBezTo>
                      <a:pt x="16887" y="1137"/>
                      <a:pt x="16887" y="1137"/>
                      <a:pt x="16887" y="1137"/>
                    </a:cubicBezTo>
                    <a:cubicBezTo>
                      <a:pt x="16999" y="1137"/>
                      <a:pt x="16999" y="1137"/>
                      <a:pt x="16999" y="1137"/>
                    </a:cubicBezTo>
                    <a:cubicBezTo>
                      <a:pt x="17056" y="1070"/>
                      <a:pt x="17056" y="1070"/>
                      <a:pt x="17056" y="1070"/>
                    </a:cubicBezTo>
                    <a:cubicBezTo>
                      <a:pt x="17112" y="1070"/>
                      <a:pt x="17112" y="1070"/>
                      <a:pt x="17112" y="1070"/>
                    </a:cubicBezTo>
                    <a:cubicBezTo>
                      <a:pt x="17168" y="1003"/>
                      <a:pt x="17168" y="1003"/>
                      <a:pt x="17168" y="1003"/>
                    </a:cubicBezTo>
                    <a:cubicBezTo>
                      <a:pt x="17224" y="1003"/>
                      <a:pt x="17224" y="1003"/>
                      <a:pt x="17224" y="1003"/>
                    </a:cubicBezTo>
                    <a:cubicBezTo>
                      <a:pt x="17224" y="1070"/>
                      <a:pt x="17224" y="1070"/>
                      <a:pt x="17224" y="1070"/>
                    </a:cubicBezTo>
                    <a:cubicBezTo>
                      <a:pt x="17280" y="1003"/>
                      <a:pt x="17280" y="1003"/>
                      <a:pt x="17280" y="1003"/>
                    </a:cubicBezTo>
                    <a:cubicBezTo>
                      <a:pt x="17280" y="1003"/>
                      <a:pt x="17280" y="1003"/>
                      <a:pt x="17280" y="1003"/>
                    </a:cubicBezTo>
                    <a:cubicBezTo>
                      <a:pt x="17280" y="1003"/>
                      <a:pt x="17280" y="1003"/>
                      <a:pt x="17280" y="1003"/>
                    </a:cubicBezTo>
                    <a:cubicBezTo>
                      <a:pt x="17168" y="1003"/>
                      <a:pt x="17168" y="1003"/>
                      <a:pt x="17168" y="1003"/>
                    </a:cubicBezTo>
                    <a:cubicBezTo>
                      <a:pt x="17056" y="1003"/>
                      <a:pt x="17056" y="1003"/>
                      <a:pt x="17056" y="1003"/>
                    </a:cubicBezTo>
                    <a:cubicBezTo>
                      <a:pt x="16999" y="1003"/>
                      <a:pt x="16999" y="1003"/>
                      <a:pt x="16999" y="1003"/>
                    </a:cubicBezTo>
                    <a:cubicBezTo>
                      <a:pt x="16943" y="1003"/>
                      <a:pt x="16943" y="1003"/>
                      <a:pt x="16943" y="1003"/>
                    </a:cubicBezTo>
                    <a:cubicBezTo>
                      <a:pt x="16943" y="1070"/>
                      <a:pt x="16943" y="1070"/>
                      <a:pt x="16943" y="1070"/>
                    </a:cubicBezTo>
                    <a:cubicBezTo>
                      <a:pt x="16887" y="1070"/>
                      <a:pt x="16887" y="1070"/>
                      <a:pt x="16887" y="1070"/>
                    </a:cubicBezTo>
                    <a:cubicBezTo>
                      <a:pt x="16887" y="1003"/>
                      <a:pt x="16887" y="1003"/>
                      <a:pt x="16887" y="1003"/>
                    </a:cubicBezTo>
                    <a:cubicBezTo>
                      <a:pt x="16887" y="1003"/>
                      <a:pt x="16887" y="1003"/>
                      <a:pt x="16887" y="1003"/>
                    </a:cubicBezTo>
                    <a:cubicBezTo>
                      <a:pt x="16943" y="936"/>
                      <a:pt x="16943" y="936"/>
                      <a:pt x="16943" y="936"/>
                    </a:cubicBezTo>
                    <a:cubicBezTo>
                      <a:pt x="16999" y="869"/>
                      <a:pt x="16999" y="869"/>
                      <a:pt x="16999" y="869"/>
                    </a:cubicBezTo>
                    <a:cubicBezTo>
                      <a:pt x="17056" y="869"/>
                      <a:pt x="17056" y="869"/>
                      <a:pt x="17056" y="869"/>
                    </a:cubicBezTo>
                    <a:cubicBezTo>
                      <a:pt x="17112" y="869"/>
                      <a:pt x="17112" y="869"/>
                      <a:pt x="17112" y="869"/>
                    </a:cubicBezTo>
                    <a:cubicBezTo>
                      <a:pt x="17056" y="869"/>
                      <a:pt x="17056" y="869"/>
                      <a:pt x="17056" y="869"/>
                    </a:cubicBezTo>
                    <a:cubicBezTo>
                      <a:pt x="17056" y="869"/>
                      <a:pt x="17056" y="869"/>
                      <a:pt x="17056" y="869"/>
                    </a:cubicBezTo>
                    <a:cubicBezTo>
                      <a:pt x="17056" y="736"/>
                      <a:pt x="17056" y="736"/>
                      <a:pt x="17056" y="736"/>
                    </a:cubicBezTo>
                    <a:cubicBezTo>
                      <a:pt x="16999" y="802"/>
                      <a:pt x="16999" y="802"/>
                      <a:pt x="16999" y="802"/>
                    </a:cubicBezTo>
                    <a:cubicBezTo>
                      <a:pt x="16999" y="802"/>
                      <a:pt x="16999" y="802"/>
                      <a:pt x="16999" y="802"/>
                    </a:cubicBezTo>
                    <a:cubicBezTo>
                      <a:pt x="16999" y="869"/>
                      <a:pt x="16999" y="869"/>
                      <a:pt x="16999" y="869"/>
                    </a:cubicBezTo>
                    <a:cubicBezTo>
                      <a:pt x="16999" y="802"/>
                      <a:pt x="16999" y="802"/>
                      <a:pt x="16999" y="802"/>
                    </a:cubicBezTo>
                    <a:cubicBezTo>
                      <a:pt x="16943" y="802"/>
                      <a:pt x="16943" y="802"/>
                      <a:pt x="16943" y="802"/>
                    </a:cubicBezTo>
                    <a:cubicBezTo>
                      <a:pt x="16943" y="802"/>
                      <a:pt x="16943" y="802"/>
                      <a:pt x="16943" y="802"/>
                    </a:cubicBezTo>
                    <a:cubicBezTo>
                      <a:pt x="16887" y="802"/>
                      <a:pt x="16887" y="802"/>
                      <a:pt x="16887" y="802"/>
                    </a:cubicBezTo>
                    <a:cubicBezTo>
                      <a:pt x="16887" y="869"/>
                      <a:pt x="16887" y="869"/>
                      <a:pt x="16887" y="869"/>
                    </a:cubicBezTo>
                    <a:cubicBezTo>
                      <a:pt x="16831" y="936"/>
                      <a:pt x="16831" y="936"/>
                      <a:pt x="16831" y="936"/>
                    </a:cubicBezTo>
                    <a:cubicBezTo>
                      <a:pt x="16775" y="936"/>
                      <a:pt x="16775" y="936"/>
                      <a:pt x="16775" y="936"/>
                    </a:cubicBezTo>
                    <a:cubicBezTo>
                      <a:pt x="16775" y="869"/>
                      <a:pt x="16775" y="869"/>
                      <a:pt x="16775" y="869"/>
                    </a:cubicBezTo>
                    <a:cubicBezTo>
                      <a:pt x="16775" y="802"/>
                      <a:pt x="16775" y="802"/>
                      <a:pt x="16775" y="802"/>
                    </a:cubicBezTo>
                    <a:cubicBezTo>
                      <a:pt x="16775" y="802"/>
                      <a:pt x="16775" y="802"/>
                      <a:pt x="16775" y="802"/>
                    </a:cubicBezTo>
                    <a:cubicBezTo>
                      <a:pt x="16775" y="736"/>
                      <a:pt x="16775" y="736"/>
                      <a:pt x="16775" y="736"/>
                    </a:cubicBezTo>
                    <a:cubicBezTo>
                      <a:pt x="16775" y="736"/>
                      <a:pt x="16775" y="736"/>
                      <a:pt x="16775" y="736"/>
                    </a:cubicBezTo>
                    <a:cubicBezTo>
                      <a:pt x="16831" y="802"/>
                      <a:pt x="16831" y="802"/>
                      <a:pt x="16831" y="802"/>
                    </a:cubicBezTo>
                    <a:cubicBezTo>
                      <a:pt x="16831" y="736"/>
                      <a:pt x="16831" y="736"/>
                      <a:pt x="16831" y="736"/>
                    </a:cubicBezTo>
                    <a:cubicBezTo>
                      <a:pt x="16831" y="669"/>
                      <a:pt x="16831" y="669"/>
                      <a:pt x="16831" y="669"/>
                    </a:cubicBezTo>
                    <a:cubicBezTo>
                      <a:pt x="16887" y="669"/>
                      <a:pt x="16887" y="669"/>
                      <a:pt x="16887" y="669"/>
                    </a:cubicBezTo>
                    <a:cubicBezTo>
                      <a:pt x="16943" y="669"/>
                      <a:pt x="16943" y="669"/>
                      <a:pt x="16943" y="669"/>
                    </a:cubicBezTo>
                    <a:cubicBezTo>
                      <a:pt x="16999" y="602"/>
                      <a:pt x="16999" y="602"/>
                      <a:pt x="16999" y="602"/>
                    </a:cubicBezTo>
                    <a:cubicBezTo>
                      <a:pt x="17056" y="602"/>
                      <a:pt x="17056" y="602"/>
                      <a:pt x="17056" y="602"/>
                    </a:cubicBezTo>
                    <a:cubicBezTo>
                      <a:pt x="17112" y="602"/>
                      <a:pt x="17112" y="602"/>
                      <a:pt x="17112" y="602"/>
                    </a:cubicBezTo>
                    <a:cubicBezTo>
                      <a:pt x="17224" y="535"/>
                      <a:pt x="17224" y="535"/>
                      <a:pt x="17224" y="535"/>
                    </a:cubicBezTo>
                    <a:cubicBezTo>
                      <a:pt x="17224" y="535"/>
                      <a:pt x="17224" y="535"/>
                      <a:pt x="17224" y="535"/>
                    </a:cubicBezTo>
                    <a:cubicBezTo>
                      <a:pt x="17280" y="535"/>
                      <a:pt x="17280" y="535"/>
                      <a:pt x="17280" y="535"/>
                    </a:cubicBezTo>
                    <a:cubicBezTo>
                      <a:pt x="17280" y="602"/>
                      <a:pt x="17280" y="602"/>
                      <a:pt x="17280" y="602"/>
                    </a:cubicBezTo>
                    <a:cubicBezTo>
                      <a:pt x="17280" y="602"/>
                      <a:pt x="17280" y="602"/>
                      <a:pt x="17280" y="602"/>
                    </a:cubicBezTo>
                    <a:cubicBezTo>
                      <a:pt x="17280" y="736"/>
                      <a:pt x="17280" y="736"/>
                      <a:pt x="17280" y="736"/>
                    </a:cubicBezTo>
                    <a:cubicBezTo>
                      <a:pt x="17280" y="736"/>
                      <a:pt x="17280" y="736"/>
                      <a:pt x="17280" y="736"/>
                    </a:cubicBezTo>
                    <a:cubicBezTo>
                      <a:pt x="17336" y="669"/>
                      <a:pt x="17336" y="669"/>
                      <a:pt x="17336" y="669"/>
                    </a:cubicBezTo>
                    <a:cubicBezTo>
                      <a:pt x="17336" y="602"/>
                      <a:pt x="17336" y="602"/>
                      <a:pt x="17336" y="602"/>
                    </a:cubicBezTo>
                    <a:cubicBezTo>
                      <a:pt x="17392" y="669"/>
                      <a:pt x="17392" y="669"/>
                      <a:pt x="17392" y="669"/>
                    </a:cubicBezTo>
                    <a:cubicBezTo>
                      <a:pt x="17336" y="669"/>
                      <a:pt x="17336" y="669"/>
                      <a:pt x="17336" y="669"/>
                    </a:cubicBezTo>
                    <a:cubicBezTo>
                      <a:pt x="17336" y="736"/>
                      <a:pt x="17336" y="736"/>
                      <a:pt x="17336" y="736"/>
                    </a:cubicBezTo>
                    <a:cubicBezTo>
                      <a:pt x="17392" y="669"/>
                      <a:pt x="17392" y="669"/>
                      <a:pt x="17392" y="669"/>
                    </a:cubicBezTo>
                    <a:cubicBezTo>
                      <a:pt x="17392" y="669"/>
                      <a:pt x="17392" y="669"/>
                      <a:pt x="17392" y="669"/>
                    </a:cubicBezTo>
                    <a:cubicBezTo>
                      <a:pt x="17392" y="602"/>
                      <a:pt x="17392" y="602"/>
                      <a:pt x="17392" y="602"/>
                    </a:cubicBezTo>
                    <a:cubicBezTo>
                      <a:pt x="17392" y="602"/>
                      <a:pt x="17392" y="602"/>
                      <a:pt x="17392" y="602"/>
                    </a:cubicBezTo>
                    <a:cubicBezTo>
                      <a:pt x="17392" y="535"/>
                      <a:pt x="17392" y="535"/>
                      <a:pt x="17392" y="535"/>
                    </a:cubicBezTo>
                    <a:cubicBezTo>
                      <a:pt x="17448" y="535"/>
                      <a:pt x="17448" y="535"/>
                      <a:pt x="17448" y="535"/>
                    </a:cubicBezTo>
                    <a:cubicBezTo>
                      <a:pt x="17504" y="468"/>
                      <a:pt x="17504" y="468"/>
                      <a:pt x="17504" y="468"/>
                    </a:cubicBezTo>
                    <a:cubicBezTo>
                      <a:pt x="17504" y="468"/>
                      <a:pt x="17504" y="468"/>
                      <a:pt x="17504" y="468"/>
                    </a:cubicBezTo>
                    <a:cubicBezTo>
                      <a:pt x="17504" y="535"/>
                      <a:pt x="17504" y="535"/>
                      <a:pt x="17504" y="535"/>
                    </a:cubicBezTo>
                    <a:cubicBezTo>
                      <a:pt x="17504" y="602"/>
                      <a:pt x="17504" y="602"/>
                      <a:pt x="17504" y="602"/>
                    </a:cubicBezTo>
                    <a:cubicBezTo>
                      <a:pt x="17561" y="602"/>
                      <a:pt x="17561" y="602"/>
                      <a:pt x="17561" y="602"/>
                    </a:cubicBezTo>
                    <a:cubicBezTo>
                      <a:pt x="17561" y="669"/>
                      <a:pt x="17561" y="669"/>
                      <a:pt x="17561" y="669"/>
                    </a:cubicBezTo>
                    <a:cubicBezTo>
                      <a:pt x="17561" y="736"/>
                      <a:pt x="17561" y="736"/>
                      <a:pt x="17561" y="736"/>
                    </a:cubicBezTo>
                    <a:cubicBezTo>
                      <a:pt x="17561" y="736"/>
                      <a:pt x="17561" y="736"/>
                      <a:pt x="17561" y="736"/>
                    </a:cubicBezTo>
                    <a:cubicBezTo>
                      <a:pt x="17561" y="802"/>
                      <a:pt x="17561" y="802"/>
                      <a:pt x="17561" y="802"/>
                    </a:cubicBezTo>
                    <a:cubicBezTo>
                      <a:pt x="17617" y="802"/>
                      <a:pt x="17617" y="802"/>
                      <a:pt x="17617" y="802"/>
                    </a:cubicBezTo>
                    <a:cubicBezTo>
                      <a:pt x="17617" y="802"/>
                      <a:pt x="17617" y="802"/>
                      <a:pt x="17617" y="802"/>
                    </a:cubicBezTo>
                    <a:cubicBezTo>
                      <a:pt x="17617" y="736"/>
                      <a:pt x="17617" y="736"/>
                      <a:pt x="17617" y="736"/>
                    </a:cubicBezTo>
                    <a:cubicBezTo>
                      <a:pt x="17617" y="669"/>
                      <a:pt x="17617" y="669"/>
                      <a:pt x="17617" y="669"/>
                    </a:cubicBezTo>
                    <a:cubicBezTo>
                      <a:pt x="17617" y="669"/>
                      <a:pt x="17617" y="669"/>
                      <a:pt x="17617" y="669"/>
                    </a:cubicBezTo>
                    <a:cubicBezTo>
                      <a:pt x="17673" y="602"/>
                      <a:pt x="17673" y="602"/>
                      <a:pt x="17673" y="602"/>
                    </a:cubicBezTo>
                    <a:cubicBezTo>
                      <a:pt x="17729" y="602"/>
                      <a:pt x="17729" y="602"/>
                      <a:pt x="17729" y="602"/>
                    </a:cubicBezTo>
                    <a:cubicBezTo>
                      <a:pt x="17785" y="669"/>
                      <a:pt x="17785" y="669"/>
                      <a:pt x="17785" y="669"/>
                    </a:cubicBezTo>
                    <a:cubicBezTo>
                      <a:pt x="17785" y="736"/>
                      <a:pt x="17785" y="736"/>
                      <a:pt x="17785" y="736"/>
                    </a:cubicBezTo>
                    <a:cubicBezTo>
                      <a:pt x="17729" y="802"/>
                      <a:pt x="17729" y="802"/>
                      <a:pt x="17729" y="802"/>
                    </a:cubicBezTo>
                    <a:cubicBezTo>
                      <a:pt x="17785" y="802"/>
                      <a:pt x="17785" y="802"/>
                      <a:pt x="17785" y="802"/>
                    </a:cubicBezTo>
                    <a:cubicBezTo>
                      <a:pt x="17785" y="869"/>
                      <a:pt x="17785" y="869"/>
                      <a:pt x="17785" y="869"/>
                    </a:cubicBezTo>
                    <a:cubicBezTo>
                      <a:pt x="17785" y="802"/>
                      <a:pt x="17785" y="802"/>
                      <a:pt x="17785" y="802"/>
                    </a:cubicBezTo>
                    <a:cubicBezTo>
                      <a:pt x="17785" y="736"/>
                      <a:pt x="17785" y="736"/>
                      <a:pt x="17785" y="736"/>
                    </a:cubicBezTo>
                    <a:cubicBezTo>
                      <a:pt x="17841" y="736"/>
                      <a:pt x="17841" y="736"/>
                      <a:pt x="17841" y="736"/>
                    </a:cubicBezTo>
                    <a:cubicBezTo>
                      <a:pt x="17841" y="736"/>
                      <a:pt x="17841" y="736"/>
                      <a:pt x="17841" y="736"/>
                    </a:cubicBezTo>
                    <a:cubicBezTo>
                      <a:pt x="17897" y="736"/>
                      <a:pt x="17897" y="736"/>
                      <a:pt x="17897" y="736"/>
                    </a:cubicBezTo>
                    <a:cubicBezTo>
                      <a:pt x="17841" y="802"/>
                      <a:pt x="17841" y="802"/>
                      <a:pt x="17841" y="802"/>
                    </a:cubicBezTo>
                    <a:cubicBezTo>
                      <a:pt x="17841" y="802"/>
                      <a:pt x="17841" y="802"/>
                      <a:pt x="17841" y="802"/>
                    </a:cubicBezTo>
                    <a:cubicBezTo>
                      <a:pt x="17897" y="869"/>
                      <a:pt x="17897" y="869"/>
                      <a:pt x="17897" y="869"/>
                    </a:cubicBezTo>
                    <a:cubicBezTo>
                      <a:pt x="17897" y="802"/>
                      <a:pt x="17897" y="802"/>
                      <a:pt x="17897" y="802"/>
                    </a:cubicBezTo>
                    <a:cubicBezTo>
                      <a:pt x="17953" y="802"/>
                      <a:pt x="17953" y="802"/>
                      <a:pt x="17953" y="802"/>
                    </a:cubicBezTo>
                    <a:cubicBezTo>
                      <a:pt x="17953" y="869"/>
                      <a:pt x="17953" y="869"/>
                      <a:pt x="17953" y="869"/>
                    </a:cubicBezTo>
                    <a:cubicBezTo>
                      <a:pt x="17953" y="802"/>
                      <a:pt x="17953" y="802"/>
                      <a:pt x="17953" y="802"/>
                    </a:cubicBezTo>
                    <a:cubicBezTo>
                      <a:pt x="17953" y="736"/>
                      <a:pt x="17953" y="736"/>
                      <a:pt x="17953" y="736"/>
                    </a:cubicBezTo>
                    <a:cubicBezTo>
                      <a:pt x="17897" y="669"/>
                      <a:pt x="17897" y="669"/>
                      <a:pt x="17897" y="669"/>
                    </a:cubicBezTo>
                    <a:cubicBezTo>
                      <a:pt x="17897" y="669"/>
                      <a:pt x="17897" y="669"/>
                      <a:pt x="17897" y="669"/>
                    </a:cubicBezTo>
                    <a:cubicBezTo>
                      <a:pt x="17897" y="669"/>
                      <a:pt x="17897" y="669"/>
                      <a:pt x="17897" y="669"/>
                    </a:cubicBezTo>
                    <a:cubicBezTo>
                      <a:pt x="17897" y="602"/>
                      <a:pt x="17897" y="602"/>
                      <a:pt x="17897" y="602"/>
                    </a:cubicBezTo>
                    <a:cubicBezTo>
                      <a:pt x="17841" y="535"/>
                      <a:pt x="17841" y="535"/>
                      <a:pt x="17841" y="535"/>
                    </a:cubicBezTo>
                    <a:cubicBezTo>
                      <a:pt x="17841" y="535"/>
                      <a:pt x="17841" y="535"/>
                      <a:pt x="17841" y="535"/>
                    </a:cubicBezTo>
                    <a:cubicBezTo>
                      <a:pt x="17785" y="468"/>
                      <a:pt x="17785" y="468"/>
                      <a:pt x="17785" y="468"/>
                    </a:cubicBezTo>
                    <a:cubicBezTo>
                      <a:pt x="17785" y="401"/>
                      <a:pt x="17785" y="401"/>
                      <a:pt x="17785" y="401"/>
                    </a:cubicBezTo>
                    <a:cubicBezTo>
                      <a:pt x="17841" y="401"/>
                      <a:pt x="17841" y="401"/>
                      <a:pt x="17841" y="401"/>
                    </a:cubicBezTo>
                    <a:cubicBezTo>
                      <a:pt x="17897" y="468"/>
                      <a:pt x="17897" y="468"/>
                      <a:pt x="17897" y="468"/>
                    </a:cubicBezTo>
                    <a:cubicBezTo>
                      <a:pt x="17953" y="468"/>
                      <a:pt x="17953" y="468"/>
                      <a:pt x="17953" y="468"/>
                    </a:cubicBezTo>
                    <a:cubicBezTo>
                      <a:pt x="18009" y="468"/>
                      <a:pt x="18009" y="468"/>
                      <a:pt x="18009" y="468"/>
                    </a:cubicBezTo>
                    <a:cubicBezTo>
                      <a:pt x="18009" y="401"/>
                      <a:pt x="18009" y="401"/>
                      <a:pt x="18009" y="401"/>
                    </a:cubicBezTo>
                    <a:cubicBezTo>
                      <a:pt x="18009" y="334"/>
                      <a:pt x="18009" y="334"/>
                      <a:pt x="18009" y="334"/>
                    </a:cubicBezTo>
                    <a:cubicBezTo>
                      <a:pt x="17953" y="267"/>
                      <a:pt x="17953" y="267"/>
                      <a:pt x="17953" y="267"/>
                    </a:cubicBezTo>
                    <a:cubicBezTo>
                      <a:pt x="18009" y="267"/>
                      <a:pt x="18009" y="267"/>
                      <a:pt x="18009" y="267"/>
                    </a:cubicBezTo>
                    <a:cubicBezTo>
                      <a:pt x="18065" y="201"/>
                      <a:pt x="18065" y="201"/>
                      <a:pt x="18065" y="201"/>
                    </a:cubicBezTo>
                    <a:cubicBezTo>
                      <a:pt x="18065" y="267"/>
                      <a:pt x="18065" y="267"/>
                      <a:pt x="18065" y="267"/>
                    </a:cubicBezTo>
                    <a:cubicBezTo>
                      <a:pt x="18178" y="267"/>
                      <a:pt x="18178" y="267"/>
                      <a:pt x="18178" y="267"/>
                    </a:cubicBezTo>
                    <a:cubicBezTo>
                      <a:pt x="18178" y="267"/>
                      <a:pt x="18178" y="267"/>
                      <a:pt x="18178" y="267"/>
                    </a:cubicBezTo>
                    <a:cubicBezTo>
                      <a:pt x="18178" y="334"/>
                      <a:pt x="18178" y="334"/>
                      <a:pt x="18178" y="334"/>
                    </a:cubicBezTo>
                    <a:cubicBezTo>
                      <a:pt x="18178" y="334"/>
                      <a:pt x="18178" y="334"/>
                      <a:pt x="18178" y="334"/>
                    </a:cubicBezTo>
                    <a:cubicBezTo>
                      <a:pt x="18178" y="401"/>
                      <a:pt x="18178" y="401"/>
                      <a:pt x="18178" y="401"/>
                    </a:cubicBezTo>
                    <a:cubicBezTo>
                      <a:pt x="18234" y="401"/>
                      <a:pt x="18234" y="401"/>
                      <a:pt x="18234" y="401"/>
                    </a:cubicBezTo>
                    <a:cubicBezTo>
                      <a:pt x="18234" y="468"/>
                      <a:pt x="18234" y="468"/>
                      <a:pt x="18234" y="468"/>
                    </a:cubicBezTo>
                    <a:cubicBezTo>
                      <a:pt x="18234" y="535"/>
                      <a:pt x="18234" y="535"/>
                      <a:pt x="18234" y="535"/>
                    </a:cubicBezTo>
                    <a:cubicBezTo>
                      <a:pt x="18234" y="669"/>
                      <a:pt x="18234" y="669"/>
                      <a:pt x="18234" y="669"/>
                    </a:cubicBezTo>
                    <a:cubicBezTo>
                      <a:pt x="18290" y="602"/>
                      <a:pt x="18290" y="602"/>
                      <a:pt x="18290" y="602"/>
                    </a:cubicBezTo>
                    <a:cubicBezTo>
                      <a:pt x="18346" y="602"/>
                      <a:pt x="18346" y="602"/>
                      <a:pt x="18346" y="602"/>
                    </a:cubicBezTo>
                    <a:cubicBezTo>
                      <a:pt x="18346" y="602"/>
                      <a:pt x="18346" y="602"/>
                      <a:pt x="18346" y="602"/>
                    </a:cubicBezTo>
                    <a:cubicBezTo>
                      <a:pt x="18346" y="602"/>
                      <a:pt x="18346" y="602"/>
                      <a:pt x="18346" y="602"/>
                    </a:cubicBezTo>
                    <a:cubicBezTo>
                      <a:pt x="18346" y="669"/>
                      <a:pt x="18346" y="669"/>
                      <a:pt x="18346" y="669"/>
                    </a:cubicBezTo>
                    <a:cubicBezTo>
                      <a:pt x="18402" y="602"/>
                      <a:pt x="18402" y="602"/>
                      <a:pt x="18402" y="602"/>
                    </a:cubicBezTo>
                    <a:cubicBezTo>
                      <a:pt x="18402" y="602"/>
                      <a:pt x="18402" y="602"/>
                      <a:pt x="18402" y="602"/>
                    </a:cubicBezTo>
                    <a:cubicBezTo>
                      <a:pt x="18458" y="535"/>
                      <a:pt x="18458" y="535"/>
                      <a:pt x="18458" y="535"/>
                    </a:cubicBezTo>
                    <a:cubicBezTo>
                      <a:pt x="18514" y="535"/>
                      <a:pt x="18514" y="535"/>
                      <a:pt x="18514" y="535"/>
                    </a:cubicBezTo>
                    <a:cubicBezTo>
                      <a:pt x="18458" y="401"/>
                      <a:pt x="18458" y="401"/>
                      <a:pt x="18458" y="401"/>
                    </a:cubicBezTo>
                    <a:cubicBezTo>
                      <a:pt x="18514" y="401"/>
                      <a:pt x="18514" y="401"/>
                      <a:pt x="18514" y="401"/>
                    </a:cubicBezTo>
                    <a:cubicBezTo>
                      <a:pt x="18514" y="401"/>
                      <a:pt x="18514" y="401"/>
                      <a:pt x="18514" y="401"/>
                    </a:cubicBezTo>
                    <a:cubicBezTo>
                      <a:pt x="18570" y="401"/>
                      <a:pt x="18570" y="401"/>
                      <a:pt x="18570" y="401"/>
                    </a:cubicBezTo>
                    <a:cubicBezTo>
                      <a:pt x="18626" y="401"/>
                      <a:pt x="18626" y="401"/>
                      <a:pt x="18626" y="401"/>
                    </a:cubicBezTo>
                    <a:cubicBezTo>
                      <a:pt x="18626" y="401"/>
                      <a:pt x="18626" y="401"/>
                      <a:pt x="18626" y="401"/>
                    </a:cubicBezTo>
                    <a:cubicBezTo>
                      <a:pt x="18570" y="334"/>
                      <a:pt x="18570" y="334"/>
                      <a:pt x="18570" y="334"/>
                    </a:cubicBezTo>
                    <a:cubicBezTo>
                      <a:pt x="18514" y="267"/>
                      <a:pt x="18514" y="267"/>
                      <a:pt x="18514" y="267"/>
                    </a:cubicBezTo>
                    <a:cubicBezTo>
                      <a:pt x="18570" y="201"/>
                      <a:pt x="18570" y="201"/>
                      <a:pt x="18570" y="201"/>
                    </a:cubicBezTo>
                    <a:cubicBezTo>
                      <a:pt x="18570" y="201"/>
                      <a:pt x="18570" y="201"/>
                      <a:pt x="18570" y="201"/>
                    </a:cubicBezTo>
                    <a:cubicBezTo>
                      <a:pt x="18570" y="201"/>
                      <a:pt x="18570" y="201"/>
                      <a:pt x="18570" y="201"/>
                    </a:cubicBezTo>
                    <a:cubicBezTo>
                      <a:pt x="18683" y="201"/>
                      <a:pt x="18683" y="201"/>
                      <a:pt x="18683" y="201"/>
                    </a:cubicBezTo>
                    <a:cubicBezTo>
                      <a:pt x="18683" y="334"/>
                      <a:pt x="18683" y="334"/>
                      <a:pt x="18683" y="334"/>
                    </a:cubicBezTo>
                    <a:cubicBezTo>
                      <a:pt x="18739" y="334"/>
                      <a:pt x="18739" y="334"/>
                      <a:pt x="18739" y="334"/>
                    </a:cubicBezTo>
                    <a:cubicBezTo>
                      <a:pt x="18683" y="401"/>
                      <a:pt x="18683" y="401"/>
                      <a:pt x="18683" y="401"/>
                    </a:cubicBezTo>
                    <a:cubicBezTo>
                      <a:pt x="18739" y="468"/>
                      <a:pt x="18739" y="468"/>
                      <a:pt x="18739" y="468"/>
                    </a:cubicBezTo>
                    <a:cubicBezTo>
                      <a:pt x="18739" y="535"/>
                      <a:pt x="18739" y="535"/>
                      <a:pt x="18739" y="535"/>
                    </a:cubicBezTo>
                    <a:cubicBezTo>
                      <a:pt x="18739" y="602"/>
                      <a:pt x="18739" y="602"/>
                      <a:pt x="18739" y="602"/>
                    </a:cubicBezTo>
                    <a:cubicBezTo>
                      <a:pt x="18795" y="535"/>
                      <a:pt x="18795" y="535"/>
                      <a:pt x="18795" y="535"/>
                    </a:cubicBezTo>
                    <a:cubicBezTo>
                      <a:pt x="18795" y="468"/>
                      <a:pt x="18795" y="468"/>
                      <a:pt x="18795" y="468"/>
                    </a:cubicBezTo>
                    <a:cubicBezTo>
                      <a:pt x="18795" y="468"/>
                      <a:pt x="18795" y="468"/>
                      <a:pt x="18795" y="468"/>
                    </a:cubicBezTo>
                    <a:cubicBezTo>
                      <a:pt x="18795" y="401"/>
                      <a:pt x="18795" y="401"/>
                      <a:pt x="18795" y="401"/>
                    </a:cubicBezTo>
                    <a:cubicBezTo>
                      <a:pt x="18739" y="334"/>
                      <a:pt x="18739" y="334"/>
                      <a:pt x="18739" y="334"/>
                    </a:cubicBezTo>
                    <a:cubicBezTo>
                      <a:pt x="18739" y="201"/>
                      <a:pt x="18739" y="201"/>
                      <a:pt x="18739" y="201"/>
                    </a:cubicBezTo>
                    <a:cubicBezTo>
                      <a:pt x="18739" y="134"/>
                      <a:pt x="18739" y="134"/>
                      <a:pt x="18739" y="134"/>
                    </a:cubicBezTo>
                    <a:cubicBezTo>
                      <a:pt x="18795" y="67"/>
                      <a:pt x="18795" y="67"/>
                      <a:pt x="18795" y="67"/>
                    </a:cubicBezTo>
                    <a:cubicBezTo>
                      <a:pt x="18795" y="67"/>
                      <a:pt x="18795" y="67"/>
                      <a:pt x="18795" y="67"/>
                    </a:cubicBezTo>
                    <a:cubicBezTo>
                      <a:pt x="18851" y="134"/>
                      <a:pt x="18851" y="134"/>
                      <a:pt x="18851" y="134"/>
                    </a:cubicBezTo>
                    <a:cubicBezTo>
                      <a:pt x="18907" y="134"/>
                      <a:pt x="18907" y="134"/>
                      <a:pt x="18907" y="134"/>
                    </a:cubicBezTo>
                    <a:cubicBezTo>
                      <a:pt x="18907" y="134"/>
                      <a:pt x="18907" y="134"/>
                      <a:pt x="18907" y="134"/>
                    </a:cubicBezTo>
                    <a:cubicBezTo>
                      <a:pt x="18907" y="201"/>
                      <a:pt x="18907" y="201"/>
                      <a:pt x="18907" y="201"/>
                    </a:cubicBezTo>
                    <a:cubicBezTo>
                      <a:pt x="18907" y="267"/>
                      <a:pt x="18907" y="267"/>
                      <a:pt x="18907" y="267"/>
                    </a:cubicBezTo>
                    <a:cubicBezTo>
                      <a:pt x="18907" y="334"/>
                      <a:pt x="18907" y="334"/>
                      <a:pt x="18907" y="334"/>
                    </a:cubicBezTo>
                    <a:cubicBezTo>
                      <a:pt x="18907" y="401"/>
                      <a:pt x="18907" y="401"/>
                      <a:pt x="18907" y="401"/>
                    </a:cubicBezTo>
                    <a:cubicBezTo>
                      <a:pt x="18963" y="401"/>
                      <a:pt x="18963" y="401"/>
                      <a:pt x="18963" y="401"/>
                    </a:cubicBezTo>
                    <a:cubicBezTo>
                      <a:pt x="18963" y="401"/>
                      <a:pt x="18963" y="401"/>
                      <a:pt x="18963" y="401"/>
                    </a:cubicBezTo>
                    <a:cubicBezTo>
                      <a:pt x="18963" y="334"/>
                      <a:pt x="18963" y="334"/>
                      <a:pt x="18963" y="334"/>
                    </a:cubicBezTo>
                    <a:cubicBezTo>
                      <a:pt x="18963" y="334"/>
                      <a:pt x="18963" y="334"/>
                      <a:pt x="18963" y="334"/>
                    </a:cubicBezTo>
                    <a:cubicBezTo>
                      <a:pt x="19075" y="468"/>
                      <a:pt x="19075" y="468"/>
                      <a:pt x="19075" y="468"/>
                    </a:cubicBezTo>
                    <a:cubicBezTo>
                      <a:pt x="19075" y="401"/>
                      <a:pt x="19075" y="401"/>
                      <a:pt x="19075" y="401"/>
                    </a:cubicBezTo>
                    <a:cubicBezTo>
                      <a:pt x="19131" y="401"/>
                      <a:pt x="19131" y="401"/>
                      <a:pt x="19131" y="401"/>
                    </a:cubicBezTo>
                    <a:cubicBezTo>
                      <a:pt x="19131" y="401"/>
                      <a:pt x="19131" y="401"/>
                      <a:pt x="19131" y="401"/>
                    </a:cubicBezTo>
                    <a:cubicBezTo>
                      <a:pt x="19075" y="401"/>
                      <a:pt x="19075" y="401"/>
                      <a:pt x="19075" y="401"/>
                    </a:cubicBezTo>
                    <a:cubicBezTo>
                      <a:pt x="19075" y="334"/>
                      <a:pt x="19075" y="334"/>
                      <a:pt x="19075" y="334"/>
                    </a:cubicBezTo>
                    <a:cubicBezTo>
                      <a:pt x="19075" y="267"/>
                      <a:pt x="19075" y="267"/>
                      <a:pt x="19075" y="267"/>
                    </a:cubicBezTo>
                    <a:cubicBezTo>
                      <a:pt x="19075" y="267"/>
                      <a:pt x="19075" y="267"/>
                      <a:pt x="19075" y="267"/>
                    </a:cubicBezTo>
                    <a:cubicBezTo>
                      <a:pt x="19019" y="201"/>
                      <a:pt x="19019" y="201"/>
                      <a:pt x="19019" y="201"/>
                    </a:cubicBezTo>
                    <a:cubicBezTo>
                      <a:pt x="19019" y="201"/>
                      <a:pt x="19019" y="201"/>
                      <a:pt x="19019" y="201"/>
                    </a:cubicBezTo>
                    <a:cubicBezTo>
                      <a:pt x="19019" y="134"/>
                      <a:pt x="19019" y="134"/>
                      <a:pt x="19019" y="134"/>
                    </a:cubicBezTo>
                    <a:cubicBezTo>
                      <a:pt x="19075" y="134"/>
                      <a:pt x="19075" y="134"/>
                      <a:pt x="19075" y="134"/>
                    </a:cubicBezTo>
                    <a:cubicBezTo>
                      <a:pt x="19019" y="134"/>
                      <a:pt x="19019" y="134"/>
                      <a:pt x="19019" y="134"/>
                    </a:cubicBezTo>
                    <a:cubicBezTo>
                      <a:pt x="19019" y="134"/>
                      <a:pt x="19019" y="134"/>
                      <a:pt x="19019" y="134"/>
                    </a:cubicBezTo>
                    <a:cubicBezTo>
                      <a:pt x="18963" y="67"/>
                      <a:pt x="18963" y="67"/>
                      <a:pt x="18963" y="67"/>
                    </a:cubicBezTo>
                    <a:cubicBezTo>
                      <a:pt x="19019" y="67"/>
                      <a:pt x="19019" y="67"/>
                      <a:pt x="19019" y="67"/>
                    </a:cubicBezTo>
                    <a:cubicBezTo>
                      <a:pt x="19019" y="67"/>
                      <a:pt x="19019" y="67"/>
                      <a:pt x="19019" y="67"/>
                    </a:cubicBezTo>
                    <a:cubicBezTo>
                      <a:pt x="19075" y="0"/>
                      <a:pt x="19075" y="0"/>
                      <a:pt x="19075" y="0"/>
                    </a:cubicBezTo>
                    <a:cubicBezTo>
                      <a:pt x="19188" y="0"/>
                      <a:pt x="19188" y="0"/>
                      <a:pt x="19188" y="0"/>
                    </a:cubicBezTo>
                    <a:cubicBezTo>
                      <a:pt x="19244" y="67"/>
                      <a:pt x="19244" y="67"/>
                      <a:pt x="19244" y="67"/>
                    </a:cubicBezTo>
                    <a:cubicBezTo>
                      <a:pt x="19244" y="134"/>
                      <a:pt x="19244" y="134"/>
                      <a:pt x="19244" y="134"/>
                    </a:cubicBezTo>
                    <a:cubicBezTo>
                      <a:pt x="19188" y="134"/>
                      <a:pt x="19188" y="134"/>
                      <a:pt x="19188" y="134"/>
                    </a:cubicBezTo>
                    <a:cubicBezTo>
                      <a:pt x="19188" y="201"/>
                      <a:pt x="19188" y="201"/>
                      <a:pt x="19188" y="201"/>
                    </a:cubicBezTo>
                    <a:cubicBezTo>
                      <a:pt x="19244" y="201"/>
                      <a:pt x="19244" y="201"/>
                      <a:pt x="19244" y="201"/>
                    </a:cubicBezTo>
                    <a:cubicBezTo>
                      <a:pt x="19244" y="134"/>
                      <a:pt x="19244" y="134"/>
                      <a:pt x="19244" y="134"/>
                    </a:cubicBezTo>
                    <a:cubicBezTo>
                      <a:pt x="19300" y="134"/>
                      <a:pt x="19300" y="134"/>
                      <a:pt x="19300" y="134"/>
                    </a:cubicBezTo>
                    <a:cubicBezTo>
                      <a:pt x="19300" y="134"/>
                      <a:pt x="19300" y="134"/>
                      <a:pt x="19300" y="134"/>
                    </a:cubicBezTo>
                    <a:cubicBezTo>
                      <a:pt x="19300" y="201"/>
                      <a:pt x="19300" y="201"/>
                      <a:pt x="19300" y="201"/>
                    </a:cubicBezTo>
                    <a:cubicBezTo>
                      <a:pt x="19300" y="201"/>
                      <a:pt x="19300" y="201"/>
                      <a:pt x="19300" y="201"/>
                    </a:cubicBezTo>
                    <a:cubicBezTo>
                      <a:pt x="19356" y="201"/>
                      <a:pt x="19356" y="201"/>
                      <a:pt x="19356" y="201"/>
                    </a:cubicBezTo>
                    <a:cubicBezTo>
                      <a:pt x="19356" y="201"/>
                      <a:pt x="19356" y="201"/>
                      <a:pt x="19356" y="201"/>
                    </a:cubicBezTo>
                    <a:cubicBezTo>
                      <a:pt x="19412" y="134"/>
                      <a:pt x="19412" y="134"/>
                      <a:pt x="19412" y="134"/>
                    </a:cubicBezTo>
                    <a:cubicBezTo>
                      <a:pt x="19412" y="134"/>
                      <a:pt x="19412" y="134"/>
                      <a:pt x="19412" y="134"/>
                    </a:cubicBezTo>
                    <a:cubicBezTo>
                      <a:pt x="19412" y="201"/>
                      <a:pt x="19412" y="201"/>
                      <a:pt x="19412" y="201"/>
                    </a:cubicBezTo>
                    <a:cubicBezTo>
                      <a:pt x="19412" y="267"/>
                      <a:pt x="19412" y="267"/>
                      <a:pt x="19412" y="267"/>
                    </a:cubicBezTo>
                    <a:cubicBezTo>
                      <a:pt x="19412" y="334"/>
                      <a:pt x="19412" y="334"/>
                      <a:pt x="19412" y="334"/>
                    </a:cubicBezTo>
                    <a:cubicBezTo>
                      <a:pt x="19412" y="401"/>
                      <a:pt x="19412" y="401"/>
                      <a:pt x="19412" y="401"/>
                    </a:cubicBezTo>
                    <a:cubicBezTo>
                      <a:pt x="19412" y="401"/>
                      <a:pt x="19412" y="401"/>
                      <a:pt x="19412" y="401"/>
                    </a:cubicBezTo>
                    <a:cubicBezTo>
                      <a:pt x="19468" y="401"/>
                      <a:pt x="19468" y="401"/>
                      <a:pt x="19468" y="401"/>
                    </a:cubicBezTo>
                    <a:cubicBezTo>
                      <a:pt x="19524" y="401"/>
                      <a:pt x="19524" y="401"/>
                      <a:pt x="19524" y="401"/>
                    </a:cubicBezTo>
                    <a:cubicBezTo>
                      <a:pt x="19524" y="401"/>
                      <a:pt x="19524" y="401"/>
                      <a:pt x="19524" y="401"/>
                    </a:cubicBezTo>
                    <a:cubicBezTo>
                      <a:pt x="19524" y="334"/>
                      <a:pt x="19524" y="334"/>
                      <a:pt x="19524" y="334"/>
                    </a:cubicBezTo>
                    <a:cubicBezTo>
                      <a:pt x="19580" y="201"/>
                      <a:pt x="19580" y="201"/>
                      <a:pt x="19580" y="201"/>
                    </a:cubicBezTo>
                    <a:cubicBezTo>
                      <a:pt x="19524" y="134"/>
                      <a:pt x="19524" y="134"/>
                      <a:pt x="19524" y="134"/>
                    </a:cubicBezTo>
                    <a:cubicBezTo>
                      <a:pt x="19524" y="0"/>
                      <a:pt x="19524" y="0"/>
                      <a:pt x="19524" y="0"/>
                    </a:cubicBezTo>
                    <a:cubicBezTo>
                      <a:pt x="19580" y="0"/>
                      <a:pt x="19580" y="0"/>
                      <a:pt x="19580" y="0"/>
                    </a:cubicBezTo>
                    <a:cubicBezTo>
                      <a:pt x="19580" y="67"/>
                      <a:pt x="19580" y="67"/>
                      <a:pt x="19580" y="67"/>
                    </a:cubicBezTo>
                    <a:cubicBezTo>
                      <a:pt x="19636" y="67"/>
                      <a:pt x="19636" y="67"/>
                      <a:pt x="19636" y="67"/>
                    </a:cubicBezTo>
                    <a:cubicBezTo>
                      <a:pt x="19692" y="67"/>
                      <a:pt x="19692" y="67"/>
                      <a:pt x="19692" y="67"/>
                    </a:cubicBezTo>
                    <a:cubicBezTo>
                      <a:pt x="19749" y="0"/>
                      <a:pt x="19749" y="0"/>
                      <a:pt x="19749" y="0"/>
                    </a:cubicBezTo>
                    <a:cubicBezTo>
                      <a:pt x="19805" y="67"/>
                      <a:pt x="19805" y="67"/>
                      <a:pt x="19805" y="67"/>
                    </a:cubicBezTo>
                    <a:cubicBezTo>
                      <a:pt x="19805" y="67"/>
                      <a:pt x="19805" y="67"/>
                      <a:pt x="19805" y="67"/>
                    </a:cubicBezTo>
                    <a:cubicBezTo>
                      <a:pt x="19861" y="134"/>
                      <a:pt x="19861" y="134"/>
                      <a:pt x="19861" y="134"/>
                    </a:cubicBezTo>
                    <a:cubicBezTo>
                      <a:pt x="19917" y="67"/>
                      <a:pt x="19917" y="67"/>
                      <a:pt x="19917" y="67"/>
                    </a:cubicBezTo>
                    <a:cubicBezTo>
                      <a:pt x="20029" y="134"/>
                      <a:pt x="20029" y="134"/>
                      <a:pt x="20029" y="134"/>
                    </a:cubicBezTo>
                    <a:cubicBezTo>
                      <a:pt x="20029" y="201"/>
                      <a:pt x="20029" y="201"/>
                      <a:pt x="20029" y="201"/>
                    </a:cubicBezTo>
                    <a:cubicBezTo>
                      <a:pt x="20029" y="201"/>
                      <a:pt x="20029" y="201"/>
                      <a:pt x="20029" y="201"/>
                    </a:cubicBezTo>
                    <a:cubicBezTo>
                      <a:pt x="20029" y="267"/>
                      <a:pt x="20029" y="267"/>
                      <a:pt x="20029" y="267"/>
                    </a:cubicBezTo>
                    <a:cubicBezTo>
                      <a:pt x="20029" y="334"/>
                      <a:pt x="20029" y="334"/>
                      <a:pt x="20029" y="334"/>
                    </a:cubicBezTo>
                    <a:cubicBezTo>
                      <a:pt x="20029" y="334"/>
                      <a:pt x="20029" y="334"/>
                      <a:pt x="20029" y="334"/>
                    </a:cubicBezTo>
                    <a:cubicBezTo>
                      <a:pt x="20085" y="334"/>
                      <a:pt x="20085" y="334"/>
                      <a:pt x="20085" y="334"/>
                    </a:cubicBezTo>
                    <a:cubicBezTo>
                      <a:pt x="20141" y="267"/>
                      <a:pt x="20141" y="267"/>
                      <a:pt x="20141" y="267"/>
                    </a:cubicBezTo>
                    <a:cubicBezTo>
                      <a:pt x="20197" y="201"/>
                      <a:pt x="20197" y="201"/>
                      <a:pt x="20197" y="201"/>
                    </a:cubicBezTo>
                    <a:cubicBezTo>
                      <a:pt x="20254" y="201"/>
                      <a:pt x="20254" y="201"/>
                      <a:pt x="20254" y="201"/>
                    </a:cubicBezTo>
                    <a:cubicBezTo>
                      <a:pt x="20254" y="201"/>
                      <a:pt x="20254" y="201"/>
                      <a:pt x="20254" y="201"/>
                    </a:cubicBezTo>
                    <a:cubicBezTo>
                      <a:pt x="20310" y="201"/>
                      <a:pt x="20310" y="201"/>
                      <a:pt x="20310" y="201"/>
                    </a:cubicBezTo>
                    <a:cubicBezTo>
                      <a:pt x="20422" y="201"/>
                      <a:pt x="20422" y="201"/>
                      <a:pt x="20422" y="201"/>
                    </a:cubicBezTo>
                    <a:cubicBezTo>
                      <a:pt x="20366" y="267"/>
                      <a:pt x="20366" y="267"/>
                      <a:pt x="20366" y="267"/>
                    </a:cubicBezTo>
                    <a:cubicBezTo>
                      <a:pt x="20310" y="334"/>
                      <a:pt x="20310" y="334"/>
                      <a:pt x="20310" y="334"/>
                    </a:cubicBezTo>
                    <a:cubicBezTo>
                      <a:pt x="20366" y="334"/>
                      <a:pt x="20366" y="334"/>
                      <a:pt x="20366" y="334"/>
                    </a:cubicBezTo>
                    <a:cubicBezTo>
                      <a:pt x="20366" y="334"/>
                      <a:pt x="20366" y="334"/>
                      <a:pt x="20366" y="334"/>
                    </a:cubicBezTo>
                    <a:cubicBezTo>
                      <a:pt x="20422" y="267"/>
                      <a:pt x="20422" y="267"/>
                      <a:pt x="20422" y="267"/>
                    </a:cubicBezTo>
                    <a:cubicBezTo>
                      <a:pt x="20478" y="267"/>
                      <a:pt x="20478" y="267"/>
                      <a:pt x="20478" y="267"/>
                    </a:cubicBezTo>
                    <a:cubicBezTo>
                      <a:pt x="20478" y="267"/>
                      <a:pt x="20478" y="267"/>
                      <a:pt x="20478" y="267"/>
                    </a:cubicBezTo>
                    <a:cubicBezTo>
                      <a:pt x="20590" y="267"/>
                      <a:pt x="20590" y="267"/>
                      <a:pt x="20590" y="267"/>
                    </a:cubicBezTo>
                    <a:cubicBezTo>
                      <a:pt x="20646" y="267"/>
                      <a:pt x="20646" y="267"/>
                      <a:pt x="20646" y="267"/>
                    </a:cubicBezTo>
                    <a:cubicBezTo>
                      <a:pt x="20702" y="334"/>
                      <a:pt x="20702" y="334"/>
                      <a:pt x="20702" y="334"/>
                    </a:cubicBezTo>
                    <a:cubicBezTo>
                      <a:pt x="20702" y="334"/>
                      <a:pt x="20702" y="334"/>
                      <a:pt x="20702" y="334"/>
                    </a:cubicBezTo>
                    <a:cubicBezTo>
                      <a:pt x="20646" y="334"/>
                      <a:pt x="20646" y="334"/>
                      <a:pt x="20646" y="334"/>
                    </a:cubicBezTo>
                    <a:cubicBezTo>
                      <a:pt x="20646" y="401"/>
                      <a:pt x="20646" y="401"/>
                      <a:pt x="20646" y="401"/>
                    </a:cubicBezTo>
                    <a:cubicBezTo>
                      <a:pt x="20646" y="401"/>
                      <a:pt x="20646" y="401"/>
                      <a:pt x="20646" y="401"/>
                    </a:cubicBezTo>
                    <a:cubicBezTo>
                      <a:pt x="20646" y="468"/>
                      <a:pt x="20646" y="468"/>
                      <a:pt x="20646" y="468"/>
                    </a:cubicBezTo>
                    <a:cubicBezTo>
                      <a:pt x="20702" y="468"/>
                      <a:pt x="20702" y="468"/>
                      <a:pt x="20702" y="468"/>
                    </a:cubicBezTo>
                    <a:cubicBezTo>
                      <a:pt x="20758" y="401"/>
                      <a:pt x="20758" y="401"/>
                      <a:pt x="20758" y="401"/>
                    </a:cubicBezTo>
                    <a:cubicBezTo>
                      <a:pt x="20758" y="468"/>
                      <a:pt x="20758" y="468"/>
                      <a:pt x="20758" y="468"/>
                    </a:cubicBezTo>
                    <a:cubicBezTo>
                      <a:pt x="20758" y="468"/>
                      <a:pt x="20758" y="468"/>
                      <a:pt x="20758" y="468"/>
                    </a:cubicBezTo>
                    <a:cubicBezTo>
                      <a:pt x="20815" y="468"/>
                      <a:pt x="20815" y="468"/>
                      <a:pt x="20815" y="468"/>
                    </a:cubicBezTo>
                    <a:cubicBezTo>
                      <a:pt x="20871" y="401"/>
                      <a:pt x="20871" y="401"/>
                      <a:pt x="20871" y="401"/>
                    </a:cubicBezTo>
                    <a:cubicBezTo>
                      <a:pt x="20871" y="468"/>
                      <a:pt x="20871" y="468"/>
                      <a:pt x="20871" y="468"/>
                    </a:cubicBezTo>
                    <a:cubicBezTo>
                      <a:pt x="20871" y="535"/>
                      <a:pt x="20871" y="535"/>
                      <a:pt x="20871" y="535"/>
                    </a:cubicBezTo>
                    <a:cubicBezTo>
                      <a:pt x="20871" y="535"/>
                      <a:pt x="20871" y="535"/>
                      <a:pt x="20871" y="535"/>
                    </a:cubicBezTo>
                    <a:cubicBezTo>
                      <a:pt x="20927" y="535"/>
                      <a:pt x="20927" y="535"/>
                      <a:pt x="20927" y="535"/>
                    </a:cubicBezTo>
                    <a:cubicBezTo>
                      <a:pt x="20927" y="535"/>
                      <a:pt x="20927" y="535"/>
                      <a:pt x="20927" y="535"/>
                    </a:cubicBezTo>
                    <a:cubicBezTo>
                      <a:pt x="20983" y="468"/>
                      <a:pt x="20983" y="468"/>
                      <a:pt x="20983" y="468"/>
                    </a:cubicBezTo>
                    <a:cubicBezTo>
                      <a:pt x="20983" y="468"/>
                      <a:pt x="20983" y="468"/>
                      <a:pt x="20983" y="468"/>
                    </a:cubicBezTo>
                    <a:cubicBezTo>
                      <a:pt x="20983" y="535"/>
                      <a:pt x="20983" y="535"/>
                      <a:pt x="20983" y="535"/>
                    </a:cubicBezTo>
                    <a:cubicBezTo>
                      <a:pt x="21095" y="602"/>
                      <a:pt x="21095" y="602"/>
                      <a:pt x="21095" y="602"/>
                    </a:cubicBezTo>
                    <a:cubicBezTo>
                      <a:pt x="21151" y="602"/>
                      <a:pt x="21151" y="602"/>
                      <a:pt x="21151" y="602"/>
                    </a:cubicBezTo>
                    <a:cubicBezTo>
                      <a:pt x="21151" y="602"/>
                      <a:pt x="21151" y="602"/>
                      <a:pt x="21151" y="602"/>
                    </a:cubicBezTo>
                    <a:cubicBezTo>
                      <a:pt x="21151" y="669"/>
                      <a:pt x="21151" y="669"/>
                      <a:pt x="21151" y="669"/>
                    </a:cubicBezTo>
                    <a:cubicBezTo>
                      <a:pt x="21039" y="669"/>
                      <a:pt x="21039" y="669"/>
                      <a:pt x="21039" y="669"/>
                    </a:cubicBezTo>
                    <a:cubicBezTo>
                      <a:pt x="20983" y="736"/>
                      <a:pt x="20983" y="736"/>
                      <a:pt x="20983" y="736"/>
                    </a:cubicBezTo>
                    <a:cubicBezTo>
                      <a:pt x="20927" y="802"/>
                      <a:pt x="20927" y="802"/>
                      <a:pt x="20927" y="802"/>
                    </a:cubicBezTo>
                    <a:cubicBezTo>
                      <a:pt x="20871" y="802"/>
                      <a:pt x="20871" y="802"/>
                      <a:pt x="20871" y="802"/>
                    </a:cubicBezTo>
                    <a:cubicBezTo>
                      <a:pt x="20815" y="802"/>
                      <a:pt x="20815" y="802"/>
                      <a:pt x="20815" y="802"/>
                    </a:cubicBezTo>
                    <a:cubicBezTo>
                      <a:pt x="20758" y="802"/>
                      <a:pt x="20758" y="802"/>
                      <a:pt x="20758" y="802"/>
                    </a:cubicBezTo>
                    <a:cubicBezTo>
                      <a:pt x="20758" y="802"/>
                      <a:pt x="20758" y="802"/>
                      <a:pt x="20758" y="802"/>
                    </a:cubicBezTo>
                    <a:cubicBezTo>
                      <a:pt x="20702" y="869"/>
                      <a:pt x="20702" y="869"/>
                      <a:pt x="20702" y="869"/>
                    </a:cubicBezTo>
                    <a:cubicBezTo>
                      <a:pt x="20815" y="869"/>
                      <a:pt x="20815" y="869"/>
                      <a:pt x="20815" y="869"/>
                    </a:cubicBezTo>
                    <a:cubicBezTo>
                      <a:pt x="20871" y="869"/>
                      <a:pt x="20871" y="869"/>
                      <a:pt x="20871" y="869"/>
                    </a:cubicBezTo>
                    <a:cubicBezTo>
                      <a:pt x="20927" y="869"/>
                      <a:pt x="20927" y="869"/>
                      <a:pt x="20927" y="869"/>
                    </a:cubicBezTo>
                    <a:cubicBezTo>
                      <a:pt x="20983" y="869"/>
                      <a:pt x="20983" y="869"/>
                      <a:pt x="20983" y="869"/>
                    </a:cubicBezTo>
                    <a:cubicBezTo>
                      <a:pt x="20983" y="802"/>
                      <a:pt x="20983" y="802"/>
                      <a:pt x="20983" y="802"/>
                    </a:cubicBezTo>
                    <a:cubicBezTo>
                      <a:pt x="21039" y="802"/>
                      <a:pt x="21039" y="802"/>
                      <a:pt x="21039" y="802"/>
                    </a:cubicBezTo>
                    <a:cubicBezTo>
                      <a:pt x="21039" y="802"/>
                      <a:pt x="21039" y="802"/>
                      <a:pt x="21039" y="802"/>
                    </a:cubicBezTo>
                    <a:cubicBezTo>
                      <a:pt x="21095" y="736"/>
                      <a:pt x="21095" y="736"/>
                      <a:pt x="21095" y="736"/>
                    </a:cubicBezTo>
                    <a:cubicBezTo>
                      <a:pt x="21151" y="736"/>
                      <a:pt x="21151" y="736"/>
                      <a:pt x="21151" y="736"/>
                    </a:cubicBezTo>
                    <a:cubicBezTo>
                      <a:pt x="21207" y="736"/>
                      <a:pt x="21207" y="736"/>
                      <a:pt x="21207" y="736"/>
                    </a:cubicBezTo>
                    <a:cubicBezTo>
                      <a:pt x="21207" y="736"/>
                      <a:pt x="21207" y="736"/>
                      <a:pt x="21207" y="736"/>
                    </a:cubicBezTo>
                    <a:cubicBezTo>
                      <a:pt x="21207" y="802"/>
                      <a:pt x="21207" y="802"/>
                      <a:pt x="21207" y="802"/>
                    </a:cubicBezTo>
                    <a:cubicBezTo>
                      <a:pt x="21207" y="869"/>
                      <a:pt x="21207" y="869"/>
                      <a:pt x="21207" y="869"/>
                    </a:cubicBezTo>
                    <a:cubicBezTo>
                      <a:pt x="21263" y="802"/>
                      <a:pt x="21263" y="802"/>
                      <a:pt x="21263" y="802"/>
                    </a:cubicBezTo>
                    <a:cubicBezTo>
                      <a:pt x="21263" y="802"/>
                      <a:pt x="21263" y="802"/>
                      <a:pt x="21263" y="802"/>
                    </a:cubicBezTo>
                    <a:cubicBezTo>
                      <a:pt x="21319" y="736"/>
                      <a:pt x="21319" y="736"/>
                      <a:pt x="21319" y="736"/>
                    </a:cubicBezTo>
                    <a:cubicBezTo>
                      <a:pt x="21319" y="736"/>
                      <a:pt x="21319" y="736"/>
                      <a:pt x="21319" y="736"/>
                    </a:cubicBezTo>
                    <a:cubicBezTo>
                      <a:pt x="21319" y="802"/>
                      <a:pt x="21319" y="802"/>
                      <a:pt x="21319" y="802"/>
                    </a:cubicBezTo>
                    <a:cubicBezTo>
                      <a:pt x="21319" y="802"/>
                      <a:pt x="21319" y="802"/>
                      <a:pt x="21319" y="802"/>
                    </a:cubicBezTo>
                    <a:cubicBezTo>
                      <a:pt x="21319" y="869"/>
                      <a:pt x="21319" y="869"/>
                      <a:pt x="21319" y="869"/>
                    </a:cubicBezTo>
                    <a:cubicBezTo>
                      <a:pt x="21319" y="869"/>
                      <a:pt x="21319" y="869"/>
                      <a:pt x="21319" y="869"/>
                    </a:cubicBezTo>
                    <a:cubicBezTo>
                      <a:pt x="21376" y="869"/>
                      <a:pt x="21376" y="869"/>
                      <a:pt x="21376" y="869"/>
                    </a:cubicBezTo>
                    <a:cubicBezTo>
                      <a:pt x="21376" y="869"/>
                      <a:pt x="21376" y="869"/>
                      <a:pt x="21376" y="869"/>
                    </a:cubicBezTo>
                    <a:cubicBezTo>
                      <a:pt x="21376" y="802"/>
                      <a:pt x="21376" y="802"/>
                      <a:pt x="21376" y="802"/>
                    </a:cubicBezTo>
                    <a:cubicBezTo>
                      <a:pt x="21432" y="802"/>
                      <a:pt x="21432" y="802"/>
                      <a:pt x="21432" y="802"/>
                    </a:cubicBezTo>
                    <a:cubicBezTo>
                      <a:pt x="21488" y="802"/>
                      <a:pt x="21488" y="802"/>
                      <a:pt x="21488" y="802"/>
                    </a:cubicBezTo>
                    <a:cubicBezTo>
                      <a:pt x="21432" y="936"/>
                      <a:pt x="21432" y="936"/>
                      <a:pt x="21432" y="936"/>
                    </a:cubicBezTo>
                    <a:cubicBezTo>
                      <a:pt x="21432" y="936"/>
                      <a:pt x="21432" y="936"/>
                      <a:pt x="21432" y="936"/>
                    </a:cubicBezTo>
                    <a:cubicBezTo>
                      <a:pt x="21432" y="936"/>
                      <a:pt x="21432" y="936"/>
                      <a:pt x="21432" y="936"/>
                    </a:cubicBezTo>
                    <a:cubicBezTo>
                      <a:pt x="21432" y="1003"/>
                      <a:pt x="21432" y="1003"/>
                      <a:pt x="21432" y="1003"/>
                    </a:cubicBezTo>
                    <a:cubicBezTo>
                      <a:pt x="21432" y="1070"/>
                      <a:pt x="21432" y="1070"/>
                      <a:pt x="21432" y="1070"/>
                    </a:cubicBezTo>
                    <a:cubicBezTo>
                      <a:pt x="21432" y="1137"/>
                      <a:pt x="21432" y="1137"/>
                      <a:pt x="21432" y="1137"/>
                    </a:cubicBezTo>
                    <a:cubicBezTo>
                      <a:pt x="21376" y="1137"/>
                      <a:pt x="21376" y="1137"/>
                      <a:pt x="21376" y="1137"/>
                    </a:cubicBezTo>
                    <a:cubicBezTo>
                      <a:pt x="21319" y="1204"/>
                      <a:pt x="21319" y="1204"/>
                      <a:pt x="21319" y="1204"/>
                    </a:cubicBezTo>
                    <a:cubicBezTo>
                      <a:pt x="21376" y="1271"/>
                      <a:pt x="21376" y="1271"/>
                      <a:pt x="21376" y="1271"/>
                    </a:cubicBezTo>
                    <a:cubicBezTo>
                      <a:pt x="21376" y="1271"/>
                      <a:pt x="21376" y="1271"/>
                      <a:pt x="21376" y="1271"/>
                    </a:cubicBezTo>
                    <a:cubicBezTo>
                      <a:pt x="21432" y="1204"/>
                      <a:pt x="21432" y="1204"/>
                      <a:pt x="21432" y="1204"/>
                    </a:cubicBezTo>
                    <a:cubicBezTo>
                      <a:pt x="21488" y="1204"/>
                      <a:pt x="21488" y="1204"/>
                      <a:pt x="21488" y="1204"/>
                    </a:cubicBezTo>
                    <a:cubicBezTo>
                      <a:pt x="21488" y="1204"/>
                      <a:pt x="21488" y="1204"/>
                      <a:pt x="21488" y="1204"/>
                    </a:cubicBezTo>
                    <a:cubicBezTo>
                      <a:pt x="21488" y="1204"/>
                      <a:pt x="21488" y="1204"/>
                      <a:pt x="21488" y="1204"/>
                    </a:cubicBezTo>
                    <a:cubicBezTo>
                      <a:pt x="21544" y="1204"/>
                      <a:pt x="21544" y="1204"/>
                      <a:pt x="21544" y="1204"/>
                    </a:cubicBezTo>
                    <a:cubicBezTo>
                      <a:pt x="21600" y="1271"/>
                      <a:pt x="21600" y="1271"/>
                      <a:pt x="21600" y="1271"/>
                    </a:cubicBezTo>
                    <a:cubicBezTo>
                      <a:pt x="21600" y="1337"/>
                      <a:pt x="21600" y="1337"/>
                      <a:pt x="21600" y="1337"/>
                    </a:cubicBezTo>
                    <a:cubicBezTo>
                      <a:pt x="21600" y="1471"/>
                      <a:pt x="21600" y="1471"/>
                      <a:pt x="21600" y="1471"/>
                    </a:cubicBezTo>
                    <a:cubicBezTo>
                      <a:pt x="21544" y="1605"/>
                      <a:pt x="21544" y="1605"/>
                      <a:pt x="21544" y="1605"/>
                    </a:cubicBezTo>
                    <a:cubicBezTo>
                      <a:pt x="21432" y="1672"/>
                      <a:pt x="21432" y="1672"/>
                      <a:pt x="21432" y="1672"/>
                    </a:cubicBezTo>
                    <a:cubicBezTo>
                      <a:pt x="21432" y="1672"/>
                      <a:pt x="21432" y="1672"/>
                      <a:pt x="21432" y="1672"/>
                    </a:cubicBezTo>
                    <a:cubicBezTo>
                      <a:pt x="21376" y="1672"/>
                      <a:pt x="21376" y="1672"/>
                      <a:pt x="21376" y="1672"/>
                    </a:cubicBezTo>
                    <a:cubicBezTo>
                      <a:pt x="21319" y="1672"/>
                      <a:pt x="21319" y="1672"/>
                      <a:pt x="21319" y="1672"/>
                    </a:cubicBezTo>
                    <a:cubicBezTo>
                      <a:pt x="21319" y="1739"/>
                      <a:pt x="21319" y="1739"/>
                      <a:pt x="21319" y="1739"/>
                    </a:cubicBezTo>
                    <a:cubicBezTo>
                      <a:pt x="21263" y="1739"/>
                      <a:pt x="21263" y="1739"/>
                      <a:pt x="21263" y="1739"/>
                    </a:cubicBezTo>
                    <a:cubicBezTo>
                      <a:pt x="21151" y="1806"/>
                      <a:pt x="21151" y="1806"/>
                      <a:pt x="21151" y="1806"/>
                    </a:cubicBezTo>
                    <a:cubicBezTo>
                      <a:pt x="21095" y="1872"/>
                      <a:pt x="21095" y="1872"/>
                      <a:pt x="21095" y="1872"/>
                    </a:cubicBezTo>
                    <a:cubicBezTo>
                      <a:pt x="21039" y="1872"/>
                      <a:pt x="21039" y="1872"/>
                      <a:pt x="21039" y="1872"/>
                    </a:cubicBezTo>
                    <a:cubicBezTo>
                      <a:pt x="20983" y="1939"/>
                      <a:pt x="20983" y="1939"/>
                      <a:pt x="20983" y="1939"/>
                    </a:cubicBezTo>
                    <a:cubicBezTo>
                      <a:pt x="20871" y="1939"/>
                      <a:pt x="20871" y="1939"/>
                      <a:pt x="20871" y="1939"/>
                    </a:cubicBezTo>
                    <a:cubicBezTo>
                      <a:pt x="20871" y="1872"/>
                      <a:pt x="20871" y="1872"/>
                      <a:pt x="20871" y="1872"/>
                    </a:cubicBezTo>
                    <a:cubicBezTo>
                      <a:pt x="20815" y="1939"/>
                      <a:pt x="20815" y="1939"/>
                      <a:pt x="20815" y="1939"/>
                    </a:cubicBezTo>
                    <a:cubicBezTo>
                      <a:pt x="20815" y="1939"/>
                      <a:pt x="20815" y="1939"/>
                      <a:pt x="20815" y="1939"/>
                    </a:cubicBezTo>
                    <a:cubicBezTo>
                      <a:pt x="20758" y="1872"/>
                      <a:pt x="20758" y="1872"/>
                      <a:pt x="20758" y="1872"/>
                    </a:cubicBezTo>
                    <a:cubicBezTo>
                      <a:pt x="20702" y="1872"/>
                      <a:pt x="20702" y="1872"/>
                      <a:pt x="20702" y="1872"/>
                    </a:cubicBezTo>
                    <a:cubicBezTo>
                      <a:pt x="20646" y="1872"/>
                      <a:pt x="20646" y="1872"/>
                      <a:pt x="20646" y="1872"/>
                    </a:cubicBezTo>
                    <a:cubicBezTo>
                      <a:pt x="20646" y="1872"/>
                      <a:pt x="20646" y="1872"/>
                      <a:pt x="20646" y="1872"/>
                    </a:cubicBezTo>
                    <a:cubicBezTo>
                      <a:pt x="20702" y="1872"/>
                      <a:pt x="20702" y="1872"/>
                      <a:pt x="20702" y="1872"/>
                    </a:cubicBezTo>
                    <a:cubicBezTo>
                      <a:pt x="20702" y="1939"/>
                      <a:pt x="20702" y="1939"/>
                      <a:pt x="20702" y="1939"/>
                    </a:cubicBezTo>
                    <a:cubicBezTo>
                      <a:pt x="20646" y="1939"/>
                      <a:pt x="20646" y="1939"/>
                      <a:pt x="20646" y="1939"/>
                    </a:cubicBezTo>
                    <a:cubicBezTo>
                      <a:pt x="20590" y="1939"/>
                      <a:pt x="20590" y="1939"/>
                      <a:pt x="20590" y="1939"/>
                    </a:cubicBezTo>
                    <a:cubicBezTo>
                      <a:pt x="20590" y="1939"/>
                      <a:pt x="20590" y="1939"/>
                      <a:pt x="20590" y="1939"/>
                    </a:cubicBezTo>
                    <a:cubicBezTo>
                      <a:pt x="20534" y="1939"/>
                      <a:pt x="20534" y="1939"/>
                      <a:pt x="20534" y="1939"/>
                    </a:cubicBezTo>
                    <a:cubicBezTo>
                      <a:pt x="20422" y="1872"/>
                      <a:pt x="20422" y="1872"/>
                      <a:pt x="20422" y="1872"/>
                    </a:cubicBezTo>
                    <a:cubicBezTo>
                      <a:pt x="20422" y="1872"/>
                      <a:pt x="20422" y="1872"/>
                      <a:pt x="20422" y="1872"/>
                    </a:cubicBezTo>
                    <a:cubicBezTo>
                      <a:pt x="20366" y="1872"/>
                      <a:pt x="20366" y="1872"/>
                      <a:pt x="20366" y="1872"/>
                    </a:cubicBezTo>
                    <a:cubicBezTo>
                      <a:pt x="20366" y="1872"/>
                      <a:pt x="20366" y="1872"/>
                      <a:pt x="20366" y="1872"/>
                    </a:cubicBezTo>
                    <a:cubicBezTo>
                      <a:pt x="20310" y="1806"/>
                      <a:pt x="20310" y="1806"/>
                      <a:pt x="20310" y="1806"/>
                    </a:cubicBezTo>
                    <a:cubicBezTo>
                      <a:pt x="20254" y="1739"/>
                      <a:pt x="20254" y="1739"/>
                      <a:pt x="20254" y="1739"/>
                    </a:cubicBezTo>
                    <a:cubicBezTo>
                      <a:pt x="20254" y="1806"/>
                      <a:pt x="20254" y="1806"/>
                      <a:pt x="20254" y="1806"/>
                    </a:cubicBezTo>
                    <a:cubicBezTo>
                      <a:pt x="20310" y="1872"/>
                      <a:pt x="20310" y="1872"/>
                      <a:pt x="20310" y="1872"/>
                    </a:cubicBezTo>
                    <a:cubicBezTo>
                      <a:pt x="20310" y="1872"/>
                      <a:pt x="20310" y="1872"/>
                      <a:pt x="20310" y="1872"/>
                    </a:cubicBezTo>
                    <a:cubicBezTo>
                      <a:pt x="20254" y="1872"/>
                      <a:pt x="20254" y="1872"/>
                      <a:pt x="20254" y="1872"/>
                    </a:cubicBezTo>
                    <a:cubicBezTo>
                      <a:pt x="20197" y="1872"/>
                      <a:pt x="20197" y="1872"/>
                      <a:pt x="20197" y="1872"/>
                    </a:cubicBezTo>
                    <a:cubicBezTo>
                      <a:pt x="20254" y="1872"/>
                      <a:pt x="20254" y="1872"/>
                      <a:pt x="20254" y="1872"/>
                    </a:cubicBezTo>
                    <a:cubicBezTo>
                      <a:pt x="20366" y="1939"/>
                      <a:pt x="20366" y="1939"/>
                      <a:pt x="20366" y="1939"/>
                    </a:cubicBezTo>
                    <a:cubicBezTo>
                      <a:pt x="20478" y="1939"/>
                      <a:pt x="20478" y="1939"/>
                      <a:pt x="20478" y="1939"/>
                    </a:cubicBezTo>
                    <a:cubicBezTo>
                      <a:pt x="20534" y="2006"/>
                      <a:pt x="20534" y="2006"/>
                      <a:pt x="20534" y="2006"/>
                    </a:cubicBezTo>
                    <a:cubicBezTo>
                      <a:pt x="20478" y="2006"/>
                      <a:pt x="20478" y="2006"/>
                      <a:pt x="20478" y="2006"/>
                    </a:cubicBezTo>
                    <a:cubicBezTo>
                      <a:pt x="20254" y="2140"/>
                      <a:pt x="20254" y="2140"/>
                      <a:pt x="20254" y="2140"/>
                    </a:cubicBezTo>
                    <a:cubicBezTo>
                      <a:pt x="20141" y="2140"/>
                      <a:pt x="20141" y="2140"/>
                      <a:pt x="20141" y="2140"/>
                    </a:cubicBezTo>
                    <a:cubicBezTo>
                      <a:pt x="20085" y="2140"/>
                      <a:pt x="20085" y="2140"/>
                      <a:pt x="20085" y="2140"/>
                    </a:cubicBezTo>
                    <a:cubicBezTo>
                      <a:pt x="19973" y="2140"/>
                      <a:pt x="19973" y="2140"/>
                      <a:pt x="19973" y="2140"/>
                    </a:cubicBezTo>
                    <a:cubicBezTo>
                      <a:pt x="19917" y="2140"/>
                      <a:pt x="19917" y="2140"/>
                      <a:pt x="19917" y="2140"/>
                    </a:cubicBezTo>
                    <a:cubicBezTo>
                      <a:pt x="19917" y="2140"/>
                      <a:pt x="19917" y="2140"/>
                      <a:pt x="19917" y="2140"/>
                    </a:cubicBezTo>
                    <a:cubicBezTo>
                      <a:pt x="19861" y="2140"/>
                      <a:pt x="19861" y="2140"/>
                      <a:pt x="19861" y="2140"/>
                    </a:cubicBezTo>
                    <a:cubicBezTo>
                      <a:pt x="19861" y="2140"/>
                      <a:pt x="19861" y="2140"/>
                      <a:pt x="19861" y="2140"/>
                    </a:cubicBezTo>
                    <a:cubicBezTo>
                      <a:pt x="19805" y="2140"/>
                      <a:pt x="19805" y="2140"/>
                      <a:pt x="19805" y="2140"/>
                    </a:cubicBezTo>
                    <a:cubicBezTo>
                      <a:pt x="19749" y="2207"/>
                      <a:pt x="19749" y="2207"/>
                      <a:pt x="19749" y="2207"/>
                    </a:cubicBezTo>
                    <a:cubicBezTo>
                      <a:pt x="19805" y="2140"/>
                      <a:pt x="19805" y="2140"/>
                      <a:pt x="19805" y="2140"/>
                    </a:cubicBezTo>
                    <a:cubicBezTo>
                      <a:pt x="19805" y="2207"/>
                      <a:pt x="19805" y="2207"/>
                      <a:pt x="19805" y="2207"/>
                    </a:cubicBezTo>
                    <a:cubicBezTo>
                      <a:pt x="19861" y="2207"/>
                      <a:pt x="19861" y="2207"/>
                      <a:pt x="19861" y="2207"/>
                    </a:cubicBezTo>
                    <a:cubicBezTo>
                      <a:pt x="20029" y="2207"/>
                      <a:pt x="20029" y="2207"/>
                      <a:pt x="20029" y="2207"/>
                    </a:cubicBezTo>
                    <a:cubicBezTo>
                      <a:pt x="20085" y="2207"/>
                      <a:pt x="20085" y="2207"/>
                      <a:pt x="20085" y="2207"/>
                    </a:cubicBezTo>
                    <a:cubicBezTo>
                      <a:pt x="20254" y="2207"/>
                      <a:pt x="20254" y="2207"/>
                      <a:pt x="20254" y="2207"/>
                    </a:cubicBezTo>
                    <a:cubicBezTo>
                      <a:pt x="20422" y="2140"/>
                      <a:pt x="20422" y="2140"/>
                      <a:pt x="20422" y="2140"/>
                    </a:cubicBezTo>
                    <a:cubicBezTo>
                      <a:pt x="20478" y="2073"/>
                      <a:pt x="20478" y="2073"/>
                      <a:pt x="20478" y="2073"/>
                    </a:cubicBezTo>
                    <a:cubicBezTo>
                      <a:pt x="20534" y="2073"/>
                      <a:pt x="20534" y="2073"/>
                      <a:pt x="20534" y="2073"/>
                    </a:cubicBezTo>
                    <a:cubicBezTo>
                      <a:pt x="20590" y="2073"/>
                      <a:pt x="20590" y="2073"/>
                      <a:pt x="20590" y="2073"/>
                    </a:cubicBezTo>
                    <a:cubicBezTo>
                      <a:pt x="20646" y="2073"/>
                      <a:pt x="20646" y="2073"/>
                      <a:pt x="20646" y="2073"/>
                    </a:cubicBezTo>
                    <a:cubicBezTo>
                      <a:pt x="20702" y="2073"/>
                      <a:pt x="20702" y="2073"/>
                      <a:pt x="20702" y="2073"/>
                    </a:cubicBezTo>
                    <a:cubicBezTo>
                      <a:pt x="20702" y="2140"/>
                      <a:pt x="20702" y="2140"/>
                      <a:pt x="20702" y="2140"/>
                    </a:cubicBezTo>
                    <a:cubicBezTo>
                      <a:pt x="20646" y="2207"/>
                      <a:pt x="20646" y="2207"/>
                      <a:pt x="20646" y="2207"/>
                    </a:cubicBezTo>
                    <a:cubicBezTo>
                      <a:pt x="20534" y="2274"/>
                      <a:pt x="20534" y="2274"/>
                      <a:pt x="20534" y="2274"/>
                    </a:cubicBezTo>
                    <a:cubicBezTo>
                      <a:pt x="20534" y="2274"/>
                      <a:pt x="20534" y="2274"/>
                      <a:pt x="20534" y="2274"/>
                    </a:cubicBezTo>
                    <a:cubicBezTo>
                      <a:pt x="20422" y="2341"/>
                      <a:pt x="20422" y="2341"/>
                      <a:pt x="20422" y="2341"/>
                    </a:cubicBezTo>
                    <a:cubicBezTo>
                      <a:pt x="20422" y="2341"/>
                      <a:pt x="20422" y="2341"/>
                      <a:pt x="20422" y="2341"/>
                    </a:cubicBezTo>
                    <a:cubicBezTo>
                      <a:pt x="20366" y="2407"/>
                      <a:pt x="20366" y="2407"/>
                      <a:pt x="20366" y="2407"/>
                    </a:cubicBezTo>
                    <a:cubicBezTo>
                      <a:pt x="20310" y="2407"/>
                      <a:pt x="20310" y="2407"/>
                      <a:pt x="20310" y="2407"/>
                    </a:cubicBezTo>
                    <a:cubicBezTo>
                      <a:pt x="20254" y="2474"/>
                      <a:pt x="20254" y="2474"/>
                      <a:pt x="20254" y="2474"/>
                    </a:cubicBezTo>
                    <a:cubicBezTo>
                      <a:pt x="20197" y="2474"/>
                      <a:pt x="20197" y="2474"/>
                      <a:pt x="20197" y="2474"/>
                    </a:cubicBezTo>
                    <a:cubicBezTo>
                      <a:pt x="20141" y="2474"/>
                      <a:pt x="20141" y="2474"/>
                      <a:pt x="20141" y="2474"/>
                    </a:cubicBezTo>
                    <a:cubicBezTo>
                      <a:pt x="20085" y="2474"/>
                      <a:pt x="20085" y="2474"/>
                      <a:pt x="20085" y="2474"/>
                    </a:cubicBezTo>
                    <a:cubicBezTo>
                      <a:pt x="20029" y="2541"/>
                      <a:pt x="20029" y="2541"/>
                      <a:pt x="20029" y="2541"/>
                    </a:cubicBezTo>
                    <a:cubicBezTo>
                      <a:pt x="19973" y="2541"/>
                      <a:pt x="19973" y="2541"/>
                      <a:pt x="19973" y="2541"/>
                    </a:cubicBezTo>
                    <a:cubicBezTo>
                      <a:pt x="19917" y="2608"/>
                      <a:pt x="19917" y="2608"/>
                      <a:pt x="19917" y="2608"/>
                    </a:cubicBezTo>
                    <a:cubicBezTo>
                      <a:pt x="19805" y="2608"/>
                      <a:pt x="19805" y="2608"/>
                      <a:pt x="19805" y="2608"/>
                    </a:cubicBezTo>
                    <a:cubicBezTo>
                      <a:pt x="19749" y="2675"/>
                      <a:pt x="19749" y="2675"/>
                      <a:pt x="19749" y="2675"/>
                    </a:cubicBezTo>
                    <a:cubicBezTo>
                      <a:pt x="19749" y="2608"/>
                      <a:pt x="19749" y="2608"/>
                      <a:pt x="19749" y="2608"/>
                    </a:cubicBezTo>
                    <a:cubicBezTo>
                      <a:pt x="19692" y="2675"/>
                      <a:pt x="19692" y="2675"/>
                      <a:pt x="19692" y="2675"/>
                    </a:cubicBezTo>
                    <a:cubicBezTo>
                      <a:pt x="19636" y="2675"/>
                      <a:pt x="19636" y="2675"/>
                      <a:pt x="19636" y="2675"/>
                    </a:cubicBezTo>
                    <a:cubicBezTo>
                      <a:pt x="19636" y="2675"/>
                      <a:pt x="19636" y="2675"/>
                      <a:pt x="19636" y="2675"/>
                    </a:cubicBezTo>
                    <a:cubicBezTo>
                      <a:pt x="19636" y="2742"/>
                      <a:pt x="19636" y="2742"/>
                      <a:pt x="19636" y="2742"/>
                    </a:cubicBezTo>
                    <a:cubicBezTo>
                      <a:pt x="19580" y="2809"/>
                      <a:pt x="19580" y="2809"/>
                      <a:pt x="19580" y="2809"/>
                    </a:cubicBezTo>
                    <a:cubicBezTo>
                      <a:pt x="19580" y="2876"/>
                      <a:pt x="19580" y="2876"/>
                      <a:pt x="19580" y="2876"/>
                    </a:cubicBezTo>
                    <a:cubicBezTo>
                      <a:pt x="19468" y="2876"/>
                      <a:pt x="19468" y="2876"/>
                      <a:pt x="19468" y="2876"/>
                    </a:cubicBezTo>
                    <a:cubicBezTo>
                      <a:pt x="19412" y="2876"/>
                      <a:pt x="19412" y="2876"/>
                      <a:pt x="19412" y="2876"/>
                    </a:cubicBezTo>
                    <a:cubicBezTo>
                      <a:pt x="19356" y="2876"/>
                      <a:pt x="19356" y="2876"/>
                      <a:pt x="19356" y="2876"/>
                    </a:cubicBezTo>
                    <a:cubicBezTo>
                      <a:pt x="19356" y="2809"/>
                      <a:pt x="19356" y="2809"/>
                      <a:pt x="19356" y="2809"/>
                    </a:cubicBezTo>
                    <a:cubicBezTo>
                      <a:pt x="19412" y="2809"/>
                      <a:pt x="19412" y="2809"/>
                      <a:pt x="19412" y="2809"/>
                    </a:cubicBezTo>
                    <a:cubicBezTo>
                      <a:pt x="19412" y="2742"/>
                      <a:pt x="19412" y="2742"/>
                      <a:pt x="19412" y="2742"/>
                    </a:cubicBezTo>
                    <a:cubicBezTo>
                      <a:pt x="19356" y="2742"/>
                      <a:pt x="19356" y="2742"/>
                      <a:pt x="19356" y="2742"/>
                    </a:cubicBezTo>
                    <a:cubicBezTo>
                      <a:pt x="19356" y="2809"/>
                      <a:pt x="19356" y="2809"/>
                      <a:pt x="19356" y="2809"/>
                    </a:cubicBezTo>
                    <a:cubicBezTo>
                      <a:pt x="19356" y="2809"/>
                      <a:pt x="19356" y="2809"/>
                      <a:pt x="19356" y="2809"/>
                    </a:cubicBezTo>
                    <a:cubicBezTo>
                      <a:pt x="19300" y="2876"/>
                      <a:pt x="19300" y="2876"/>
                      <a:pt x="19300" y="2876"/>
                    </a:cubicBezTo>
                    <a:cubicBezTo>
                      <a:pt x="19356" y="2876"/>
                      <a:pt x="19356" y="2876"/>
                      <a:pt x="19356" y="2876"/>
                    </a:cubicBezTo>
                    <a:cubicBezTo>
                      <a:pt x="19412" y="2942"/>
                      <a:pt x="19412" y="2942"/>
                      <a:pt x="19412" y="2942"/>
                    </a:cubicBezTo>
                    <a:cubicBezTo>
                      <a:pt x="19356" y="3009"/>
                      <a:pt x="19356" y="3009"/>
                      <a:pt x="19356" y="3009"/>
                    </a:cubicBezTo>
                    <a:cubicBezTo>
                      <a:pt x="19300" y="3009"/>
                      <a:pt x="19300" y="3009"/>
                      <a:pt x="19300" y="3009"/>
                    </a:cubicBezTo>
                    <a:cubicBezTo>
                      <a:pt x="19244" y="2942"/>
                      <a:pt x="19244" y="2942"/>
                      <a:pt x="19244" y="2942"/>
                    </a:cubicBezTo>
                    <a:cubicBezTo>
                      <a:pt x="19244" y="3009"/>
                      <a:pt x="19244" y="3009"/>
                      <a:pt x="19244" y="3009"/>
                    </a:cubicBezTo>
                    <a:cubicBezTo>
                      <a:pt x="19131" y="2942"/>
                      <a:pt x="19131" y="2942"/>
                      <a:pt x="19131" y="2942"/>
                    </a:cubicBezTo>
                    <a:cubicBezTo>
                      <a:pt x="19131" y="2942"/>
                      <a:pt x="19131" y="2942"/>
                      <a:pt x="19131" y="2942"/>
                    </a:cubicBezTo>
                    <a:cubicBezTo>
                      <a:pt x="19075" y="3009"/>
                      <a:pt x="19075" y="3009"/>
                      <a:pt x="19075" y="3009"/>
                    </a:cubicBezTo>
                    <a:cubicBezTo>
                      <a:pt x="19075" y="2942"/>
                      <a:pt x="19075" y="2942"/>
                      <a:pt x="19075" y="2942"/>
                    </a:cubicBezTo>
                    <a:cubicBezTo>
                      <a:pt x="19075" y="2942"/>
                      <a:pt x="19075" y="2942"/>
                      <a:pt x="19075" y="2942"/>
                    </a:cubicBezTo>
                    <a:cubicBezTo>
                      <a:pt x="19019" y="2942"/>
                      <a:pt x="19019" y="2942"/>
                      <a:pt x="19019" y="2942"/>
                    </a:cubicBezTo>
                    <a:cubicBezTo>
                      <a:pt x="19019" y="2942"/>
                      <a:pt x="19019" y="2942"/>
                      <a:pt x="19019" y="2942"/>
                    </a:cubicBezTo>
                    <a:cubicBezTo>
                      <a:pt x="19019" y="3009"/>
                      <a:pt x="19019" y="3009"/>
                      <a:pt x="19019" y="3009"/>
                    </a:cubicBezTo>
                    <a:cubicBezTo>
                      <a:pt x="19075" y="3009"/>
                      <a:pt x="19075" y="3009"/>
                      <a:pt x="19075" y="3009"/>
                    </a:cubicBezTo>
                    <a:cubicBezTo>
                      <a:pt x="19244" y="3009"/>
                      <a:pt x="19244" y="3009"/>
                      <a:pt x="19244" y="3009"/>
                    </a:cubicBezTo>
                    <a:cubicBezTo>
                      <a:pt x="19244" y="3076"/>
                      <a:pt x="19244" y="3076"/>
                      <a:pt x="19244" y="3076"/>
                    </a:cubicBezTo>
                    <a:cubicBezTo>
                      <a:pt x="19244" y="3076"/>
                      <a:pt x="19244" y="3076"/>
                      <a:pt x="19244" y="3076"/>
                    </a:cubicBezTo>
                    <a:cubicBezTo>
                      <a:pt x="19188" y="3143"/>
                      <a:pt x="19188" y="3143"/>
                      <a:pt x="19188" y="3143"/>
                    </a:cubicBezTo>
                    <a:cubicBezTo>
                      <a:pt x="19131" y="3143"/>
                      <a:pt x="19131" y="3143"/>
                      <a:pt x="19131" y="3143"/>
                    </a:cubicBezTo>
                    <a:cubicBezTo>
                      <a:pt x="19075" y="3143"/>
                      <a:pt x="19075" y="3143"/>
                      <a:pt x="19075" y="3143"/>
                    </a:cubicBezTo>
                    <a:cubicBezTo>
                      <a:pt x="19019" y="3143"/>
                      <a:pt x="19019" y="3143"/>
                      <a:pt x="19019" y="3143"/>
                    </a:cubicBezTo>
                    <a:cubicBezTo>
                      <a:pt x="19075" y="3210"/>
                      <a:pt x="19075" y="3210"/>
                      <a:pt x="19075" y="3210"/>
                    </a:cubicBezTo>
                    <a:cubicBezTo>
                      <a:pt x="19075" y="3143"/>
                      <a:pt x="19075" y="3143"/>
                      <a:pt x="19075" y="3143"/>
                    </a:cubicBezTo>
                    <a:cubicBezTo>
                      <a:pt x="19131" y="3210"/>
                      <a:pt x="19131" y="3210"/>
                      <a:pt x="19131" y="3210"/>
                    </a:cubicBezTo>
                    <a:cubicBezTo>
                      <a:pt x="19131" y="3210"/>
                      <a:pt x="19131" y="3210"/>
                      <a:pt x="19131" y="3210"/>
                    </a:cubicBezTo>
                    <a:cubicBezTo>
                      <a:pt x="19019" y="3344"/>
                      <a:pt x="19019" y="3344"/>
                      <a:pt x="19019" y="3344"/>
                    </a:cubicBezTo>
                    <a:cubicBezTo>
                      <a:pt x="18963" y="3344"/>
                      <a:pt x="18963" y="3344"/>
                      <a:pt x="18963" y="3344"/>
                    </a:cubicBezTo>
                    <a:cubicBezTo>
                      <a:pt x="18851" y="3277"/>
                      <a:pt x="18851" y="3277"/>
                      <a:pt x="18851" y="3277"/>
                    </a:cubicBezTo>
                    <a:cubicBezTo>
                      <a:pt x="18851" y="3277"/>
                      <a:pt x="18851" y="3277"/>
                      <a:pt x="18851" y="3277"/>
                    </a:cubicBezTo>
                    <a:cubicBezTo>
                      <a:pt x="18795" y="3277"/>
                      <a:pt x="18795" y="3277"/>
                      <a:pt x="18795" y="3277"/>
                    </a:cubicBezTo>
                    <a:cubicBezTo>
                      <a:pt x="18739" y="3277"/>
                      <a:pt x="18739" y="3277"/>
                      <a:pt x="18739" y="3277"/>
                    </a:cubicBezTo>
                    <a:cubicBezTo>
                      <a:pt x="18739" y="3143"/>
                      <a:pt x="18739" y="3143"/>
                      <a:pt x="18739" y="3143"/>
                    </a:cubicBezTo>
                    <a:cubicBezTo>
                      <a:pt x="18683" y="3143"/>
                      <a:pt x="18683" y="3143"/>
                      <a:pt x="18683" y="3143"/>
                    </a:cubicBezTo>
                    <a:cubicBezTo>
                      <a:pt x="18683" y="3143"/>
                      <a:pt x="18683" y="3143"/>
                      <a:pt x="18683" y="3143"/>
                    </a:cubicBezTo>
                    <a:cubicBezTo>
                      <a:pt x="18683" y="3076"/>
                      <a:pt x="18683" y="3076"/>
                      <a:pt x="18683" y="3076"/>
                    </a:cubicBezTo>
                    <a:cubicBezTo>
                      <a:pt x="18626" y="3076"/>
                      <a:pt x="18626" y="3076"/>
                      <a:pt x="18626" y="3076"/>
                    </a:cubicBezTo>
                    <a:cubicBezTo>
                      <a:pt x="18626" y="3076"/>
                      <a:pt x="18626" y="3076"/>
                      <a:pt x="18626" y="3076"/>
                    </a:cubicBezTo>
                    <a:cubicBezTo>
                      <a:pt x="18570" y="3076"/>
                      <a:pt x="18570" y="3076"/>
                      <a:pt x="18570" y="3076"/>
                    </a:cubicBezTo>
                    <a:cubicBezTo>
                      <a:pt x="18514" y="3076"/>
                      <a:pt x="18514" y="3076"/>
                      <a:pt x="18514" y="3076"/>
                    </a:cubicBezTo>
                    <a:cubicBezTo>
                      <a:pt x="18458" y="3076"/>
                      <a:pt x="18458" y="3076"/>
                      <a:pt x="18458" y="3076"/>
                    </a:cubicBezTo>
                    <a:cubicBezTo>
                      <a:pt x="18514" y="3076"/>
                      <a:pt x="18514" y="3076"/>
                      <a:pt x="18514" y="3076"/>
                    </a:cubicBezTo>
                    <a:cubicBezTo>
                      <a:pt x="18514" y="3076"/>
                      <a:pt x="18514" y="3076"/>
                      <a:pt x="18514" y="3076"/>
                    </a:cubicBezTo>
                    <a:cubicBezTo>
                      <a:pt x="18570" y="3076"/>
                      <a:pt x="18570" y="3076"/>
                      <a:pt x="18570" y="3076"/>
                    </a:cubicBezTo>
                    <a:cubicBezTo>
                      <a:pt x="18683" y="3210"/>
                      <a:pt x="18683" y="3210"/>
                      <a:pt x="18683" y="3210"/>
                    </a:cubicBezTo>
                    <a:cubicBezTo>
                      <a:pt x="18683" y="3344"/>
                      <a:pt x="18683" y="3344"/>
                      <a:pt x="18683" y="3344"/>
                    </a:cubicBezTo>
                    <a:cubicBezTo>
                      <a:pt x="18683" y="3411"/>
                      <a:pt x="18683" y="3411"/>
                      <a:pt x="18683" y="3411"/>
                    </a:cubicBezTo>
                    <a:cubicBezTo>
                      <a:pt x="18626" y="3344"/>
                      <a:pt x="18626" y="3344"/>
                      <a:pt x="18626" y="3344"/>
                    </a:cubicBezTo>
                    <a:cubicBezTo>
                      <a:pt x="18570" y="3344"/>
                      <a:pt x="18570" y="3344"/>
                      <a:pt x="18570" y="3344"/>
                    </a:cubicBezTo>
                    <a:cubicBezTo>
                      <a:pt x="18514" y="3344"/>
                      <a:pt x="18514" y="3344"/>
                      <a:pt x="18514" y="3344"/>
                    </a:cubicBezTo>
                    <a:cubicBezTo>
                      <a:pt x="18514" y="3344"/>
                      <a:pt x="18514" y="3344"/>
                      <a:pt x="18514" y="3344"/>
                    </a:cubicBezTo>
                    <a:cubicBezTo>
                      <a:pt x="18514" y="3411"/>
                      <a:pt x="18514" y="3411"/>
                      <a:pt x="18514" y="3411"/>
                    </a:cubicBezTo>
                    <a:cubicBezTo>
                      <a:pt x="18458" y="3344"/>
                      <a:pt x="18458" y="3344"/>
                      <a:pt x="18458" y="3344"/>
                    </a:cubicBezTo>
                    <a:cubicBezTo>
                      <a:pt x="18402" y="3344"/>
                      <a:pt x="18402" y="3344"/>
                      <a:pt x="18402" y="3344"/>
                    </a:cubicBezTo>
                    <a:cubicBezTo>
                      <a:pt x="18402" y="3411"/>
                      <a:pt x="18402" y="3411"/>
                      <a:pt x="18402" y="3411"/>
                    </a:cubicBezTo>
                    <a:cubicBezTo>
                      <a:pt x="18346" y="3411"/>
                      <a:pt x="18346" y="3411"/>
                      <a:pt x="18346" y="3411"/>
                    </a:cubicBezTo>
                    <a:cubicBezTo>
                      <a:pt x="18346" y="3344"/>
                      <a:pt x="18346" y="3344"/>
                      <a:pt x="18346" y="3344"/>
                    </a:cubicBezTo>
                    <a:cubicBezTo>
                      <a:pt x="18290" y="3344"/>
                      <a:pt x="18290" y="3344"/>
                      <a:pt x="18290" y="3344"/>
                    </a:cubicBezTo>
                    <a:cubicBezTo>
                      <a:pt x="18290" y="3277"/>
                      <a:pt x="18290" y="3277"/>
                      <a:pt x="18290" y="3277"/>
                    </a:cubicBezTo>
                    <a:cubicBezTo>
                      <a:pt x="18234" y="3277"/>
                      <a:pt x="18234" y="3277"/>
                      <a:pt x="18234" y="3277"/>
                    </a:cubicBezTo>
                    <a:cubicBezTo>
                      <a:pt x="18234" y="3210"/>
                      <a:pt x="18234" y="3210"/>
                      <a:pt x="18234" y="3210"/>
                    </a:cubicBezTo>
                    <a:cubicBezTo>
                      <a:pt x="18178" y="3210"/>
                      <a:pt x="18178" y="3210"/>
                      <a:pt x="18178" y="3210"/>
                    </a:cubicBezTo>
                    <a:cubicBezTo>
                      <a:pt x="18122" y="3210"/>
                      <a:pt x="18122" y="3210"/>
                      <a:pt x="18122" y="3210"/>
                    </a:cubicBezTo>
                    <a:cubicBezTo>
                      <a:pt x="18122" y="3143"/>
                      <a:pt x="18122" y="3143"/>
                      <a:pt x="18122" y="3143"/>
                    </a:cubicBezTo>
                    <a:cubicBezTo>
                      <a:pt x="18065" y="3210"/>
                      <a:pt x="18065" y="3210"/>
                      <a:pt x="18065" y="3210"/>
                    </a:cubicBezTo>
                    <a:cubicBezTo>
                      <a:pt x="18065" y="3210"/>
                      <a:pt x="18065" y="3210"/>
                      <a:pt x="18065" y="3210"/>
                    </a:cubicBezTo>
                    <a:cubicBezTo>
                      <a:pt x="18122" y="3277"/>
                      <a:pt x="18122" y="3277"/>
                      <a:pt x="18122" y="3277"/>
                    </a:cubicBezTo>
                    <a:cubicBezTo>
                      <a:pt x="18178" y="3277"/>
                      <a:pt x="18178" y="3277"/>
                      <a:pt x="18178" y="3277"/>
                    </a:cubicBezTo>
                    <a:cubicBezTo>
                      <a:pt x="18234" y="3344"/>
                      <a:pt x="18234" y="3344"/>
                      <a:pt x="18234" y="3344"/>
                    </a:cubicBezTo>
                    <a:cubicBezTo>
                      <a:pt x="18234" y="3411"/>
                      <a:pt x="18234" y="3411"/>
                      <a:pt x="18234" y="3411"/>
                    </a:cubicBezTo>
                    <a:cubicBezTo>
                      <a:pt x="18122" y="3344"/>
                      <a:pt x="18122" y="3344"/>
                      <a:pt x="18122" y="3344"/>
                    </a:cubicBezTo>
                    <a:cubicBezTo>
                      <a:pt x="18065" y="3344"/>
                      <a:pt x="18065" y="3344"/>
                      <a:pt x="18065" y="3344"/>
                    </a:cubicBezTo>
                    <a:cubicBezTo>
                      <a:pt x="18065" y="3277"/>
                      <a:pt x="18065" y="3277"/>
                      <a:pt x="18065" y="3277"/>
                    </a:cubicBezTo>
                    <a:cubicBezTo>
                      <a:pt x="18009" y="3277"/>
                      <a:pt x="18009" y="3277"/>
                      <a:pt x="18009" y="3277"/>
                    </a:cubicBezTo>
                    <a:cubicBezTo>
                      <a:pt x="18009" y="3277"/>
                      <a:pt x="18009" y="3277"/>
                      <a:pt x="18009" y="3277"/>
                    </a:cubicBezTo>
                    <a:cubicBezTo>
                      <a:pt x="18009" y="3277"/>
                      <a:pt x="18009" y="3277"/>
                      <a:pt x="18009" y="3277"/>
                    </a:cubicBezTo>
                    <a:cubicBezTo>
                      <a:pt x="18009" y="3344"/>
                      <a:pt x="18009" y="3344"/>
                      <a:pt x="18009" y="3344"/>
                    </a:cubicBezTo>
                    <a:cubicBezTo>
                      <a:pt x="17953" y="3344"/>
                      <a:pt x="17953" y="3344"/>
                      <a:pt x="17953" y="3344"/>
                    </a:cubicBezTo>
                    <a:cubicBezTo>
                      <a:pt x="17953" y="3277"/>
                      <a:pt x="17953" y="3277"/>
                      <a:pt x="17953" y="3277"/>
                    </a:cubicBezTo>
                    <a:cubicBezTo>
                      <a:pt x="17897" y="3277"/>
                      <a:pt x="17897" y="3277"/>
                      <a:pt x="17897" y="3277"/>
                    </a:cubicBezTo>
                    <a:cubicBezTo>
                      <a:pt x="17897" y="3344"/>
                      <a:pt x="17897" y="3344"/>
                      <a:pt x="17897" y="3344"/>
                    </a:cubicBezTo>
                    <a:cubicBezTo>
                      <a:pt x="17953" y="3344"/>
                      <a:pt x="17953" y="3344"/>
                      <a:pt x="17953" y="3344"/>
                    </a:cubicBezTo>
                    <a:cubicBezTo>
                      <a:pt x="17953" y="3411"/>
                      <a:pt x="17953" y="3411"/>
                      <a:pt x="17953" y="3411"/>
                    </a:cubicBezTo>
                    <a:cubicBezTo>
                      <a:pt x="18009" y="3411"/>
                      <a:pt x="18009" y="3411"/>
                      <a:pt x="18009" y="3411"/>
                    </a:cubicBezTo>
                    <a:cubicBezTo>
                      <a:pt x="18009" y="3411"/>
                      <a:pt x="18009" y="3411"/>
                      <a:pt x="18009" y="3411"/>
                    </a:cubicBezTo>
                    <a:cubicBezTo>
                      <a:pt x="18065" y="3411"/>
                      <a:pt x="18065" y="3411"/>
                      <a:pt x="18065" y="3411"/>
                    </a:cubicBezTo>
                    <a:cubicBezTo>
                      <a:pt x="18065" y="3411"/>
                      <a:pt x="18065" y="3411"/>
                      <a:pt x="18065" y="3411"/>
                    </a:cubicBezTo>
                    <a:cubicBezTo>
                      <a:pt x="18122" y="3477"/>
                      <a:pt x="18122" y="3477"/>
                      <a:pt x="18122" y="3477"/>
                    </a:cubicBezTo>
                    <a:cubicBezTo>
                      <a:pt x="18178" y="3477"/>
                      <a:pt x="18178" y="3477"/>
                      <a:pt x="18178" y="3477"/>
                    </a:cubicBezTo>
                    <a:cubicBezTo>
                      <a:pt x="18178" y="3477"/>
                      <a:pt x="18178" y="3477"/>
                      <a:pt x="18178" y="3477"/>
                    </a:cubicBezTo>
                    <a:cubicBezTo>
                      <a:pt x="18234" y="3477"/>
                      <a:pt x="18234" y="3477"/>
                      <a:pt x="18234" y="3477"/>
                    </a:cubicBezTo>
                    <a:cubicBezTo>
                      <a:pt x="18402" y="3544"/>
                      <a:pt x="18402" y="3544"/>
                      <a:pt x="18402" y="3544"/>
                    </a:cubicBezTo>
                    <a:cubicBezTo>
                      <a:pt x="18402" y="3544"/>
                      <a:pt x="18402" y="3544"/>
                      <a:pt x="18402" y="3544"/>
                    </a:cubicBezTo>
                    <a:cubicBezTo>
                      <a:pt x="18346" y="3611"/>
                      <a:pt x="18346" y="3611"/>
                      <a:pt x="18346" y="3611"/>
                    </a:cubicBezTo>
                    <a:cubicBezTo>
                      <a:pt x="18402" y="3611"/>
                      <a:pt x="18402" y="3611"/>
                      <a:pt x="18402" y="3611"/>
                    </a:cubicBezTo>
                    <a:cubicBezTo>
                      <a:pt x="18346" y="3678"/>
                      <a:pt x="18346" y="3678"/>
                      <a:pt x="18346" y="3678"/>
                    </a:cubicBezTo>
                    <a:cubicBezTo>
                      <a:pt x="18402" y="3745"/>
                      <a:pt x="18402" y="3745"/>
                      <a:pt x="18402" y="3745"/>
                    </a:cubicBezTo>
                    <a:cubicBezTo>
                      <a:pt x="18346" y="3745"/>
                      <a:pt x="18346" y="3745"/>
                      <a:pt x="18346" y="3745"/>
                    </a:cubicBezTo>
                    <a:cubicBezTo>
                      <a:pt x="18346" y="3745"/>
                      <a:pt x="18346" y="3745"/>
                      <a:pt x="18346" y="3745"/>
                    </a:cubicBezTo>
                    <a:cubicBezTo>
                      <a:pt x="18290" y="3678"/>
                      <a:pt x="18290" y="3678"/>
                      <a:pt x="18290" y="3678"/>
                    </a:cubicBezTo>
                    <a:cubicBezTo>
                      <a:pt x="18234" y="3678"/>
                      <a:pt x="18234" y="3678"/>
                      <a:pt x="18234" y="3678"/>
                    </a:cubicBezTo>
                    <a:cubicBezTo>
                      <a:pt x="18178" y="3611"/>
                      <a:pt x="18178" y="3611"/>
                      <a:pt x="18178" y="3611"/>
                    </a:cubicBezTo>
                    <a:cubicBezTo>
                      <a:pt x="18178" y="3611"/>
                      <a:pt x="18178" y="3611"/>
                      <a:pt x="18178" y="3611"/>
                    </a:cubicBezTo>
                    <a:cubicBezTo>
                      <a:pt x="18178" y="3544"/>
                      <a:pt x="18178" y="3544"/>
                      <a:pt x="18178" y="3544"/>
                    </a:cubicBezTo>
                    <a:cubicBezTo>
                      <a:pt x="18122" y="3477"/>
                      <a:pt x="18122" y="3477"/>
                      <a:pt x="18122" y="3477"/>
                    </a:cubicBezTo>
                    <a:cubicBezTo>
                      <a:pt x="18065" y="3477"/>
                      <a:pt x="18065" y="3477"/>
                      <a:pt x="18065" y="3477"/>
                    </a:cubicBezTo>
                    <a:cubicBezTo>
                      <a:pt x="17953" y="3477"/>
                      <a:pt x="17953" y="3477"/>
                      <a:pt x="17953" y="3477"/>
                    </a:cubicBezTo>
                    <a:cubicBezTo>
                      <a:pt x="17897" y="3411"/>
                      <a:pt x="17897" y="3411"/>
                      <a:pt x="17897" y="3411"/>
                    </a:cubicBezTo>
                    <a:cubicBezTo>
                      <a:pt x="17841" y="3411"/>
                      <a:pt x="17841" y="3411"/>
                      <a:pt x="17841" y="3411"/>
                    </a:cubicBezTo>
                    <a:cubicBezTo>
                      <a:pt x="17841" y="3477"/>
                      <a:pt x="17841" y="3477"/>
                      <a:pt x="17841" y="3477"/>
                    </a:cubicBezTo>
                    <a:cubicBezTo>
                      <a:pt x="17897" y="3477"/>
                      <a:pt x="17897" y="3477"/>
                      <a:pt x="17897" y="3477"/>
                    </a:cubicBezTo>
                    <a:cubicBezTo>
                      <a:pt x="18009" y="3477"/>
                      <a:pt x="18009" y="3477"/>
                      <a:pt x="18009" y="3477"/>
                    </a:cubicBezTo>
                    <a:cubicBezTo>
                      <a:pt x="18122" y="3544"/>
                      <a:pt x="18122" y="3544"/>
                      <a:pt x="18122" y="3544"/>
                    </a:cubicBezTo>
                    <a:cubicBezTo>
                      <a:pt x="18122" y="3611"/>
                      <a:pt x="18122" y="3611"/>
                      <a:pt x="18122" y="3611"/>
                    </a:cubicBezTo>
                    <a:cubicBezTo>
                      <a:pt x="18122" y="3611"/>
                      <a:pt x="18122" y="3611"/>
                      <a:pt x="18122" y="3611"/>
                    </a:cubicBezTo>
                    <a:cubicBezTo>
                      <a:pt x="18065" y="3544"/>
                      <a:pt x="18065" y="3544"/>
                      <a:pt x="18065" y="3544"/>
                    </a:cubicBezTo>
                    <a:cubicBezTo>
                      <a:pt x="17953" y="3544"/>
                      <a:pt x="17953" y="3544"/>
                      <a:pt x="17953" y="3544"/>
                    </a:cubicBezTo>
                    <a:cubicBezTo>
                      <a:pt x="17897" y="3611"/>
                      <a:pt x="17897" y="3611"/>
                      <a:pt x="17897" y="3611"/>
                    </a:cubicBezTo>
                    <a:cubicBezTo>
                      <a:pt x="17897" y="3544"/>
                      <a:pt x="17897" y="3544"/>
                      <a:pt x="17897" y="3544"/>
                    </a:cubicBezTo>
                    <a:cubicBezTo>
                      <a:pt x="17841" y="3544"/>
                      <a:pt x="17841" y="3544"/>
                      <a:pt x="17841" y="3544"/>
                    </a:cubicBezTo>
                    <a:cubicBezTo>
                      <a:pt x="17785" y="3477"/>
                      <a:pt x="17785" y="3477"/>
                      <a:pt x="17785" y="3477"/>
                    </a:cubicBezTo>
                    <a:cubicBezTo>
                      <a:pt x="17729" y="3477"/>
                      <a:pt x="17729" y="3477"/>
                      <a:pt x="17729" y="3477"/>
                    </a:cubicBezTo>
                    <a:cubicBezTo>
                      <a:pt x="17729" y="3544"/>
                      <a:pt x="17729" y="3544"/>
                      <a:pt x="17729" y="3544"/>
                    </a:cubicBezTo>
                    <a:cubicBezTo>
                      <a:pt x="17841" y="3544"/>
                      <a:pt x="17841" y="3544"/>
                      <a:pt x="17841" y="3544"/>
                    </a:cubicBezTo>
                    <a:cubicBezTo>
                      <a:pt x="17841" y="3611"/>
                      <a:pt x="17841" y="3611"/>
                      <a:pt x="17841" y="3611"/>
                    </a:cubicBezTo>
                    <a:cubicBezTo>
                      <a:pt x="17841" y="3611"/>
                      <a:pt x="17841" y="3611"/>
                      <a:pt x="17841" y="3611"/>
                    </a:cubicBezTo>
                    <a:cubicBezTo>
                      <a:pt x="17841" y="3611"/>
                      <a:pt x="17841" y="3611"/>
                      <a:pt x="17841" y="3611"/>
                    </a:cubicBezTo>
                    <a:cubicBezTo>
                      <a:pt x="17841" y="3611"/>
                      <a:pt x="17841" y="3611"/>
                      <a:pt x="17841" y="3611"/>
                    </a:cubicBezTo>
                    <a:cubicBezTo>
                      <a:pt x="17897" y="3611"/>
                      <a:pt x="17897" y="3611"/>
                      <a:pt x="17897" y="3611"/>
                    </a:cubicBezTo>
                    <a:cubicBezTo>
                      <a:pt x="17953" y="3611"/>
                      <a:pt x="17953" y="3611"/>
                      <a:pt x="17953" y="3611"/>
                    </a:cubicBezTo>
                    <a:cubicBezTo>
                      <a:pt x="17953" y="3611"/>
                      <a:pt x="17953" y="3611"/>
                      <a:pt x="17953" y="3611"/>
                    </a:cubicBezTo>
                    <a:cubicBezTo>
                      <a:pt x="17953" y="3611"/>
                      <a:pt x="17953" y="3611"/>
                      <a:pt x="17953" y="3611"/>
                    </a:cubicBezTo>
                    <a:cubicBezTo>
                      <a:pt x="18009" y="3611"/>
                      <a:pt x="18009" y="3611"/>
                      <a:pt x="18009" y="3611"/>
                    </a:cubicBezTo>
                    <a:cubicBezTo>
                      <a:pt x="18065" y="3611"/>
                      <a:pt x="18065" y="3611"/>
                      <a:pt x="18065" y="3611"/>
                    </a:cubicBezTo>
                    <a:cubicBezTo>
                      <a:pt x="18122" y="3678"/>
                      <a:pt x="18122" y="3678"/>
                      <a:pt x="18122" y="3678"/>
                    </a:cubicBezTo>
                    <a:cubicBezTo>
                      <a:pt x="18122" y="3745"/>
                      <a:pt x="18122" y="3745"/>
                      <a:pt x="18122" y="3745"/>
                    </a:cubicBezTo>
                    <a:cubicBezTo>
                      <a:pt x="18065" y="3745"/>
                      <a:pt x="18065" y="3745"/>
                      <a:pt x="18065" y="3745"/>
                    </a:cubicBezTo>
                    <a:cubicBezTo>
                      <a:pt x="18009" y="3745"/>
                      <a:pt x="18009" y="3745"/>
                      <a:pt x="18009" y="3745"/>
                    </a:cubicBezTo>
                    <a:cubicBezTo>
                      <a:pt x="18009" y="3745"/>
                      <a:pt x="18009" y="3745"/>
                      <a:pt x="18009" y="3745"/>
                    </a:cubicBezTo>
                    <a:cubicBezTo>
                      <a:pt x="18065" y="3745"/>
                      <a:pt x="18065" y="3745"/>
                      <a:pt x="18065" y="3745"/>
                    </a:cubicBezTo>
                    <a:cubicBezTo>
                      <a:pt x="18065" y="3745"/>
                      <a:pt x="18065" y="3745"/>
                      <a:pt x="18065" y="3745"/>
                    </a:cubicBezTo>
                    <a:cubicBezTo>
                      <a:pt x="18122" y="3745"/>
                      <a:pt x="18122" y="3745"/>
                      <a:pt x="18122" y="3745"/>
                    </a:cubicBezTo>
                    <a:cubicBezTo>
                      <a:pt x="18178" y="3812"/>
                      <a:pt x="18178" y="3812"/>
                      <a:pt x="18178" y="3812"/>
                    </a:cubicBezTo>
                    <a:cubicBezTo>
                      <a:pt x="18234" y="3812"/>
                      <a:pt x="18234" y="3812"/>
                      <a:pt x="18234" y="3812"/>
                    </a:cubicBezTo>
                    <a:cubicBezTo>
                      <a:pt x="18234" y="3879"/>
                      <a:pt x="18234" y="3879"/>
                      <a:pt x="18234" y="3879"/>
                    </a:cubicBezTo>
                    <a:cubicBezTo>
                      <a:pt x="18178" y="3946"/>
                      <a:pt x="18178" y="3946"/>
                      <a:pt x="18178" y="3946"/>
                    </a:cubicBezTo>
                    <a:cubicBezTo>
                      <a:pt x="18122" y="4079"/>
                      <a:pt x="18122" y="4079"/>
                      <a:pt x="18122" y="4079"/>
                    </a:cubicBezTo>
                    <a:cubicBezTo>
                      <a:pt x="18122" y="4079"/>
                      <a:pt x="18122" y="4079"/>
                      <a:pt x="18122" y="4079"/>
                    </a:cubicBezTo>
                    <a:cubicBezTo>
                      <a:pt x="18065" y="4146"/>
                      <a:pt x="18065" y="4146"/>
                      <a:pt x="18065" y="4146"/>
                    </a:cubicBezTo>
                    <a:cubicBezTo>
                      <a:pt x="18009" y="4079"/>
                      <a:pt x="18009" y="4079"/>
                      <a:pt x="18009" y="4079"/>
                    </a:cubicBezTo>
                    <a:cubicBezTo>
                      <a:pt x="17953" y="4079"/>
                      <a:pt x="17953" y="4079"/>
                      <a:pt x="17953" y="4079"/>
                    </a:cubicBezTo>
                    <a:cubicBezTo>
                      <a:pt x="17953" y="4079"/>
                      <a:pt x="17953" y="4079"/>
                      <a:pt x="17953" y="4079"/>
                    </a:cubicBezTo>
                    <a:cubicBezTo>
                      <a:pt x="17953" y="4079"/>
                      <a:pt x="17953" y="4079"/>
                      <a:pt x="17953" y="4079"/>
                    </a:cubicBezTo>
                    <a:cubicBezTo>
                      <a:pt x="17897" y="4012"/>
                      <a:pt x="17897" y="4012"/>
                      <a:pt x="17897" y="4012"/>
                    </a:cubicBezTo>
                    <a:cubicBezTo>
                      <a:pt x="17841" y="4012"/>
                      <a:pt x="17841" y="4012"/>
                      <a:pt x="17841" y="4012"/>
                    </a:cubicBezTo>
                    <a:cubicBezTo>
                      <a:pt x="17841" y="4079"/>
                      <a:pt x="17841" y="4079"/>
                      <a:pt x="17841" y="4079"/>
                    </a:cubicBezTo>
                    <a:cubicBezTo>
                      <a:pt x="17897" y="4079"/>
                      <a:pt x="17897" y="4079"/>
                      <a:pt x="17897" y="4079"/>
                    </a:cubicBezTo>
                    <a:cubicBezTo>
                      <a:pt x="17897" y="4079"/>
                      <a:pt x="17897" y="4079"/>
                      <a:pt x="17897" y="4079"/>
                    </a:cubicBezTo>
                    <a:cubicBezTo>
                      <a:pt x="17953" y="4079"/>
                      <a:pt x="17953" y="4079"/>
                      <a:pt x="17953" y="4079"/>
                    </a:cubicBezTo>
                    <a:cubicBezTo>
                      <a:pt x="18009" y="4146"/>
                      <a:pt x="18009" y="4146"/>
                      <a:pt x="18009" y="4146"/>
                    </a:cubicBezTo>
                    <a:cubicBezTo>
                      <a:pt x="18009" y="4213"/>
                      <a:pt x="18009" y="4213"/>
                      <a:pt x="18009" y="4213"/>
                    </a:cubicBezTo>
                    <a:cubicBezTo>
                      <a:pt x="18009" y="4280"/>
                      <a:pt x="18009" y="4280"/>
                      <a:pt x="18009" y="4280"/>
                    </a:cubicBezTo>
                    <a:cubicBezTo>
                      <a:pt x="17953" y="4280"/>
                      <a:pt x="17953" y="4280"/>
                      <a:pt x="17953" y="4280"/>
                    </a:cubicBezTo>
                    <a:cubicBezTo>
                      <a:pt x="17897" y="4280"/>
                      <a:pt x="17897" y="4280"/>
                      <a:pt x="17897" y="4280"/>
                    </a:cubicBezTo>
                    <a:cubicBezTo>
                      <a:pt x="17841" y="4347"/>
                      <a:pt x="17841" y="4347"/>
                      <a:pt x="17841" y="4347"/>
                    </a:cubicBezTo>
                    <a:cubicBezTo>
                      <a:pt x="17785" y="4280"/>
                      <a:pt x="17785" y="4280"/>
                      <a:pt x="17785" y="4280"/>
                    </a:cubicBezTo>
                    <a:cubicBezTo>
                      <a:pt x="17729" y="4280"/>
                      <a:pt x="17729" y="4280"/>
                      <a:pt x="17729" y="4280"/>
                    </a:cubicBezTo>
                    <a:cubicBezTo>
                      <a:pt x="17729" y="4213"/>
                      <a:pt x="17729" y="4213"/>
                      <a:pt x="17729" y="4213"/>
                    </a:cubicBezTo>
                    <a:cubicBezTo>
                      <a:pt x="17673" y="4213"/>
                      <a:pt x="17673" y="4213"/>
                      <a:pt x="17673" y="4213"/>
                    </a:cubicBezTo>
                    <a:cubicBezTo>
                      <a:pt x="17617" y="4280"/>
                      <a:pt x="17617" y="4280"/>
                      <a:pt x="17617" y="4280"/>
                    </a:cubicBezTo>
                    <a:cubicBezTo>
                      <a:pt x="17673" y="4280"/>
                      <a:pt x="17673" y="4280"/>
                      <a:pt x="17673" y="4280"/>
                    </a:cubicBezTo>
                    <a:cubicBezTo>
                      <a:pt x="17785" y="4347"/>
                      <a:pt x="17785" y="4347"/>
                      <a:pt x="17785" y="4347"/>
                    </a:cubicBezTo>
                    <a:cubicBezTo>
                      <a:pt x="17841" y="4347"/>
                      <a:pt x="17841" y="4347"/>
                      <a:pt x="17841" y="4347"/>
                    </a:cubicBezTo>
                    <a:cubicBezTo>
                      <a:pt x="17841" y="4414"/>
                      <a:pt x="17841" y="4414"/>
                      <a:pt x="17841" y="4414"/>
                    </a:cubicBezTo>
                    <a:cubicBezTo>
                      <a:pt x="17785" y="4414"/>
                      <a:pt x="17785" y="4414"/>
                      <a:pt x="17785" y="4414"/>
                    </a:cubicBezTo>
                    <a:cubicBezTo>
                      <a:pt x="17785" y="4480"/>
                      <a:pt x="17785" y="4480"/>
                      <a:pt x="17785" y="4480"/>
                    </a:cubicBezTo>
                    <a:cubicBezTo>
                      <a:pt x="17729" y="4480"/>
                      <a:pt x="17729" y="4480"/>
                      <a:pt x="17729" y="4480"/>
                    </a:cubicBezTo>
                    <a:cubicBezTo>
                      <a:pt x="17673" y="4414"/>
                      <a:pt x="17673" y="4414"/>
                      <a:pt x="17673" y="4414"/>
                    </a:cubicBezTo>
                    <a:cubicBezTo>
                      <a:pt x="17673" y="4480"/>
                      <a:pt x="17673" y="4480"/>
                      <a:pt x="17673" y="4480"/>
                    </a:cubicBezTo>
                    <a:cubicBezTo>
                      <a:pt x="17617" y="4480"/>
                      <a:pt x="17617" y="4480"/>
                      <a:pt x="17617" y="4480"/>
                    </a:cubicBezTo>
                    <a:cubicBezTo>
                      <a:pt x="17504" y="4480"/>
                      <a:pt x="17504" y="4480"/>
                      <a:pt x="17504" y="4480"/>
                    </a:cubicBezTo>
                    <a:cubicBezTo>
                      <a:pt x="17504" y="4414"/>
                      <a:pt x="17504" y="4414"/>
                      <a:pt x="17504" y="4414"/>
                    </a:cubicBezTo>
                    <a:cubicBezTo>
                      <a:pt x="17392" y="4414"/>
                      <a:pt x="17392" y="4414"/>
                      <a:pt x="17392" y="4414"/>
                    </a:cubicBezTo>
                    <a:cubicBezTo>
                      <a:pt x="17336" y="4414"/>
                      <a:pt x="17336" y="4414"/>
                      <a:pt x="17336" y="4414"/>
                    </a:cubicBezTo>
                    <a:cubicBezTo>
                      <a:pt x="17336" y="4547"/>
                      <a:pt x="17336" y="4547"/>
                      <a:pt x="17336" y="4547"/>
                    </a:cubicBezTo>
                    <a:cubicBezTo>
                      <a:pt x="17280" y="4614"/>
                      <a:pt x="17280" y="4614"/>
                      <a:pt x="17280" y="4614"/>
                    </a:cubicBezTo>
                    <a:cubicBezTo>
                      <a:pt x="17336" y="4547"/>
                      <a:pt x="17336" y="4547"/>
                      <a:pt x="17336" y="4547"/>
                    </a:cubicBezTo>
                    <a:cubicBezTo>
                      <a:pt x="17336" y="4614"/>
                      <a:pt x="17336" y="4614"/>
                      <a:pt x="17336" y="4614"/>
                    </a:cubicBezTo>
                    <a:cubicBezTo>
                      <a:pt x="17336" y="4614"/>
                      <a:pt x="17336" y="4614"/>
                      <a:pt x="17336" y="4614"/>
                    </a:cubicBezTo>
                    <a:cubicBezTo>
                      <a:pt x="17280" y="4681"/>
                      <a:pt x="17280" y="4681"/>
                      <a:pt x="17280" y="4681"/>
                    </a:cubicBezTo>
                    <a:cubicBezTo>
                      <a:pt x="17280" y="4748"/>
                      <a:pt x="17280" y="4748"/>
                      <a:pt x="17280" y="4748"/>
                    </a:cubicBezTo>
                    <a:cubicBezTo>
                      <a:pt x="17224" y="4748"/>
                      <a:pt x="17224" y="4748"/>
                      <a:pt x="17224" y="4748"/>
                    </a:cubicBezTo>
                    <a:cubicBezTo>
                      <a:pt x="17168" y="4748"/>
                      <a:pt x="17168" y="4748"/>
                      <a:pt x="17168" y="4748"/>
                    </a:cubicBezTo>
                    <a:cubicBezTo>
                      <a:pt x="17168" y="4748"/>
                      <a:pt x="17168" y="4748"/>
                      <a:pt x="17168" y="4748"/>
                    </a:cubicBezTo>
                    <a:cubicBezTo>
                      <a:pt x="17168" y="4815"/>
                      <a:pt x="17168" y="4815"/>
                      <a:pt x="17168" y="4815"/>
                    </a:cubicBezTo>
                    <a:cubicBezTo>
                      <a:pt x="17112" y="4815"/>
                      <a:pt x="17112" y="4815"/>
                      <a:pt x="17112" y="4815"/>
                    </a:cubicBezTo>
                    <a:cubicBezTo>
                      <a:pt x="17056" y="4815"/>
                      <a:pt x="17056" y="4815"/>
                      <a:pt x="17056" y="4815"/>
                    </a:cubicBezTo>
                    <a:cubicBezTo>
                      <a:pt x="17112" y="4815"/>
                      <a:pt x="17112" y="4815"/>
                      <a:pt x="17112" y="4815"/>
                    </a:cubicBezTo>
                    <a:cubicBezTo>
                      <a:pt x="17056" y="4815"/>
                      <a:pt x="17056" y="4815"/>
                      <a:pt x="17056" y="4815"/>
                    </a:cubicBezTo>
                    <a:cubicBezTo>
                      <a:pt x="17056" y="4815"/>
                      <a:pt x="17056" y="4815"/>
                      <a:pt x="17056" y="4815"/>
                    </a:cubicBezTo>
                    <a:cubicBezTo>
                      <a:pt x="16999" y="4882"/>
                      <a:pt x="16999" y="4882"/>
                      <a:pt x="16999" y="4882"/>
                    </a:cubicBezTo>
                    <a:cubicBezTo>
                      <a:pt x="16999" y="4882"/>
                      <a:pt x="16999" y="4882"/>
                      <a:pt x="16999" y="4882"/>
                    </a:cubicBezTo>
                    <a:cubicBezTo>
                      <a:pt x="16887" y="4815"/>
                      <a:pt x="16887" y="4815"/>
                      <a:pt x="16887" y="4815"/>
                    </a:cubicBezTo>
                    <a:cubicBezTo>
                      <a:pt x="16831" y="4815"/>
                      <a:pt x="16831" y="4815"/>
                      <a:pt x="16831" y="4815"/>
                    </a:cubicBezTo>
                    <a:cubicBezTo>
                      <a:pt x="16775" y="4882"/>
                      <a:pt x="16775" y="4882"/>
                      <a:pt x="16775" y="4882"/>
                    </a:cubicBezTo>
                    <a:cubicBezTo>
                      <a:pt x="16719" y="4882"/>
                      <a:pt x="16719" y="4882"/>
                      <a:pt x="16719" y="4882"/>
                    </a:cubicBezTo>
                    <a:cubicBezTo>
                      <a:pt x="16607" y="4748"/>
                      <a:pt x="16607" y="4748"/>
                      <a:pt x="16607" y="4748"/>
                    </a:cubicBezTo>
                    <a:cubicBezTo>
                      <a:pt x="16607" y="4614"/>
                      <a:pt x="16607" y="4614"/>
                      <a:pt x="16607" y="4614"/>
                    </a:cubicBezTo>
                    <a:cubicBezTo>
                      <a:pt x="16663" y="4547"/>
                      <a:pt x="16663" y="4547"/>
                      <a:pt x="16663" y="4547"/>
                    </a:cubicBezTo>
                    <a:cubicBezTo>
                      <a:pt x="16663" y="4547"/>
                      <a:pt x="16663" y="4547"/>
                      <a:pt x="16663" y="4547"/>
                    </a:cubicBezTo>
                    <a:cubicBezTo>
                      <a:pt x="16607" y="4480"/>
                      <a:pt x="16607" y="4480"/>
                      <a:pt x="16607" y="4480"/>
                    </a:cubicBezTo>
                    <a:cubicBezTo>
                      <a:pt x="16607" y="4480"/>
                      <a:pt x="16607" y="4480"/>
                      <a:pt x="16607" y="4480"/>
                    </a:cubicBezTo>
                    <a:cubicBezTo>
                      <a:pt x="16607" y="4547"/>
                      <a:pt x="16607" y="4547"/>
                      <a:pt x="16607" y="4547"/>
                    </a:cubicBezTo>
                    <a:cubicBezTo>
                      <a:pt x="16607" y="4547"/>
                      <a:pt x="16607" y="4547"/>
                      <a:pt x="16607" y="4547"/>
                    </a:cubicBezTo>
                    <a:cubicBezTo>
                      <a:pt x="16551" y="4614"/>
                      <a:pt x="16551" y="4614"/>
                      <a:pt x="16551" y="4614"/>
                    </a:cubicBezTo>
                    <a:cubicBezTo>
                      <a:pt x="16551" y="4681"/>
                      <a:pt x="16551" y="4681"/>
                      <a:pt x="16551" y="4681"/>
                    </a:cubicBezTo>
                    <a:cubicBezTo>
                      <a:pt x="16607" y="4748"/>
                      <a:pt x="16607" y="4748"/>
                      <a:pt x="16607" y="4748"/>
                    </a:cubicBezTo>
                    <a:cubicBezTo>
                      <a:pt x="16551" y="4748"/>
                      <a:pt x="16551" y="4748"/>
                      <a:pt x="16551" y="4748"/>
                    </a:cubicBezTo>
                    <a:cubicBezTo>
                      <a:pt x="16551" y="4748"/>
                      <a:pt x="16551" y="4748"/>
                      <a:pt x="16551" y="4748"/>
                    </a:cubicBezTo>
                    <a:cubicBezTo>
                      <a:pt x="16495" y="4748"/>
                      <a:pt x="16495" y="4748"/>
                      <a:pt x="16495" y="4748"/>
                    </a:cubicBezTo>
                    <a:cubicBezTo>
                      <a:pt x="16495" y="4748"/>
                      <a:pt x="16495" y="4748"/>
                      <a:pt x="16495" y="4748"/>
                    </a:cubicBezTo>
                    <a:cubicBezTo>
                      <a:pt x="16438" y="4748"/>
                      <a:pt x="16438" y="4748"/>
                      <a:pt x="16438" y="4748"/>
                    </a:cubicBezTo>
                    <a:cubicBezTo>
                      <a:pt x="16495" y="4815"/>
                      <a:pt x="16495" y="4815"/>
                      <a:pt x="16495" y="4815"/>
                    </a:cubicBezTo>
                    <a:cubicBezTo>
                      <a:pt x="16438" y="4882"/>
                      <a:pt x="16438" y="4882"/>
                      <a:pt x="16438" y="4882"/>
                    </a:cubicBezTo>
                    <a:cubicBezTo>
                      <a:pt x="16495" y="4882"/>
                      <a:pt x="16495" y="4882"/>
                      <a:pt x="16495" y="4882"/>
                    </a:cubicBezTo>
                    <a:cubicBezTo>
                      <a:pt x="16551" y="4815"/>
                      <a:pt x="16551" y="4815"/>
                      <a:pt x="16551" y="4815"/>
                    </a:cubicBezTo>
                    <a:cubicBezTo>
                      <a:pt x="16551" y="4815"/>
                      <a:pt x="16551" y="4815"/>
                      <a:pt x="16551" y="4815"/>
                    </a:cubicBezTo>
                    <a:cubicBezTo>
                      <a:pt x="16607" y="4815"/>
                      <a:pt x="16607" y="4815"/>
                      <a:pt x="16607" y="4815"/>
                    </a:cubicBezTo>
                    <a:cubicBezTo>
                      <a:pt x="16607" y="4815"/>
                      <a:pt x="16607" y="4815"/>
                      <a:pt x="16607" y="4815"/>
                    </a:cubicBezTo>
                    <a:cubicBezTo>
                      <a:pt x="16663" y="4815"/>
                      <a:pt x="16663" y="4815"/>
                      <a:pt x="16663" y="4815"/>
                    </a:cubicBezTo>
                    <a:cubicBezTo>
                      <a:pt x="16719" y="4882"/>
                      <a:pt x="16719" y="4882"/>
                      <a:pt x="16719" y="4882"/>
                    </a:cubicBezTo>
                    <a:cubicBezTo>
                      <a:pt x="16663" y="4949"/>
                      <a:pt x="16663" y="4949"/>
                      <a:pt x="16663" y="4949"/>
                    </a:cubicBezTo>
                    <a:cubicBezTo>
                      <a:pt x="16719" y="4882"/>
                      <a:pt x="16719" y="4882"/>
                      <a:pt x="16719" y="4882"/>
                    </a:cubicBezTo>
                    <a:cubicBezTo>
                      <a:pt x="16831" y="4882"/>
                      <a:pt x="16831" y="4882"/>
                      <a:pt x="16831" y="4882"/>
                    </a:cubicBezTo>
                    <a:cubicBezTo>
                      <a:pt x="16887" y="4882"/>
                      <a:pt x="16887" y="4882"/>
                      <a:pt x="16887" y="4882"/>
                    </a:cubicBezTo>
                    <a:cubicBezTo>
                      <a:pt x="16887" y="4949"/>
                      <a:pt x="16887" y="4949"/>
                      <a:pt x="16887" y="4949"/>
                    </a:cubicBezTo>
                    <a:cubicBezTo>
                      <a:pt x="16887" y="5015"/>
                      <a:pt x="16887" y="5015"/>
                      <a:pt x="16887" y="5015"/>
                    </a:cubicBezTo>
                    <a:cubicBezTo>
                      <a:pt x="16831" y="5082"/>
                      <a:pt x="16831" y="5082"/>
                      <a:pt x="16831" y="5082"/>
                    </a:cubicBezTo>
                    <a:cubicBezTo>
                      <a:pt x="16831" y="5082"/>
                      <a:pt x="16831" y="5082"/>
                      <a:pt x="16831" y="5082"/>
                    </a:cubicBezTo>
                    <a:cubicBezTo>
                      <a:pt x="16831" y="5149"/>
                      <a:pt x="16831" y="5149"/>
                      <a:pt x="16831" y="5149"/>
                    </a:cubicBezTo>
                    <a:cubicBezTo>
                      <a:pt x="16831" y="5149"/>
                      <a:pt x="16831" y="5149"/>
                      <a:pt x="16831" y="5149"/>
                    </a:cubicBezTo>
                    <a:cubicBezTo>
                      <a:pt x="16887" y="5149"/>
                      <a:pt x="16887" y="5149"/>
                      <a:pt x="16887" y="5149"/>
                    </a:cubicBezTo>
                    <a:cubicBezTo>
                      <a:pt x="16887" y="5149"/>
                      <a:pt x="16887" y="5149"/>
                      <a:pt x="16887" y="5149"/>
                    </a:cubicBezTo>
                    <a:cubicBezTo>
                      <a:pt x="16831" y="5216"/>
                      <a:pt x="16831" y="5216"/>
                      <a:pt x="16831" y="5216"/>
                    </a:cubicBezTo>
                    <a:cubicBezTo>
                      <a:pt x="16887" y="5216"/>
                      <a:pt x="16887" y="5216"/>
                      <a:pt x="16887" y="5216"/>
                    </a:cubicBezTo>
                    <a:cubicBezTo>
                      <a:pt x="16887" y="5149"/>
                      <a:pt x="16887" y="5149"/>
                      <a:pt x="16887" y="5149"/>
                    </a:cubicBezTo>
                    <a:cubicBezTo>
                      <a:pt x="16943" y="5149"/>
                      <a:pt x="16943" y="5149"/>
                      <a:pt x="16943" y="5149"/>
                    </a:cubicBezTo>
                    <a:cubicBezTo>
                      <a:pt x="16999" y="5149"/>
                      <a:pt x="16999" y="5149"/>
                      <a:pt x="16999" y="5149"/>
                    </a:cubicBezTo>
                    <a:cubicBezTo>
                      <a:pt x="16999" y="5149"/>
                      <a:pt x="16999" y="5149"/>
                      <a:pt x="16999" y="5149"/>
                    </a:cubicBezTo>
                    <a:cubicBezTo>
                      <a:pt x="17056" y="5149"/>
                      <a:pt x="17056" y="5149"/>
                      <a:pt x="17056" y="5149"/>
                    </a:cubicBezTo>
                    <a:cubicBezTo>
                      <a:pt x="16999" y="5216"/>
                      <a:pt x="16999" y="5216"/>
                      <a:pt x="16999" y="5216"/>
                    </a:cubicBezTo>
                    <a:cubicBezTo>
                      <a:pt x="17056" y="5216"/>
                      <a:pt x="17056" y="5216"/>
                      <a:pt x="17056" y="5216"/>
                    </a:cubicBezTo>
                    <a:cubicBezTo>
                      <a:pt x="16999" y="5350"/>
                      <a:pt x="16999" y="5350"/>
                      <a:pt x="16999" y="5350"/>
                    </a:cubicBezTo>
                    <a:cubicBezTo>
                      <a:pt x="16943" y="5417"/>
                      <a:pt x="16943" y="5417"/>
                      <a:pt x="16943" y="5417"/>
                    </a:cubicBezTo>
                    <a:cubicBezTo>
                      <a:pt x="16943" y="5417"/>
                      <a:pt x="16943" y="5417"/>
                      <a:pt x="16943" y="5417"/>
                    </a:cubicBezTo>
                    <a:cubicBezTo>
                      <a:pt x="16887" y="5484"/>
                      <a:pt x="16887" y="5484"/>
                      <a:pt x="16887" y="5484"/>
                    </a:cubicBezTo>
                    <a:cubicBezTo>
                      <a:pt x="16831" y="5484"/>
                      <a:pt x="16831" y="5484"/>
                      <a:pt x="16831" y="5484"/>
                    </a:cubicBezTo>
                    <a:cubicBezTo>
                      <a:pt x="16775" y="5550"/>
                      <a:pt x="16775" y="5550"/>
                      <a:pt x="16775" y="5550"/>
                    </a:cubicBezTo>
                    <a:cubicBezTo>
                      <a:pt x="16775" y="5550"/>
                      <a:pt x="16775" y="5550"/>
                      <a:pt x="16775" y="5550"/>
                    </a:cubicBezTo>
                    <a:cubicBezTo>
                      <a:pt x="16775" y="5484"/>
                      <a:pt x="16775" y="5484"/>
                      <a:pt x="16775" y="5484"/>
                    </a:cubicBezTo>
                    <a:cubicBezTo>
                      <a:pt x="16775" y="5417"/>
                      <a:pt x="16775" y="5417"/>
                      <a:pt x="16775" y="5417"/>
                    </a:cubicBezTo>
                    <a:cubicBezTo>
                      <a:pt x="16775" y="5417"/>
                      <a:pt x="16775" y="5417"/>
                      <a:pt x="16775" y="5417"/>
                    </a:cubicBezTo>
                    <a:cubicBezTo>
                      <a:pt x="16775" y="5417"/>
                      <a:pt x="16775" y="5417"/>
                      <a:pt x="16775" y="5417"/>
                    </a:cubicBezTo>
                    <a:cubicBezTo>
                      <a:pt x="16719" y="5484"/>
                      <a:pt x="16719" y="5484"/>
                      <a:pt x="16719" y="5484"/>
                    </a:cubicBezTo>
                    <a:cubicBezTo>
                      <a:pt x="16663" y="5484"/>
                      <a:pt x="16663" y="5484"/>
                      <a:pt x="16663" y="5484"/>
                    </a:cubicBezTo>
                    <a:cubicBezTo>
                      <a:pt x="16607" y="5550"/>
                      <a:pt x="16607" y="5550"/>
                      <a:pt x="16607" y="5550"/>
                    </a:cubicBezTo>
                    <a:cubicBezTo>
                      <a:pt x="16607" y="5550"/>
                      <a:pt x="16607" y="5550"/>
                      <a:pt x="16607" y="5550"/>
                    </a:cubicBezTo>
                    <a:cubicBezTo>
                      <a:pt x="16551" y="5550"/>
                      <a:pt x="16551" y="5550"/>
                      <a:pt x="16551" y="5550"/>
                    </a:cubicBezTo>
                    <a:cubicBezTo>
                      <a:pt x="16438" y="5617"/>
                      <a:pt x="16438" y="5617"/>
                      <a:pt x="16438" y="5617"/>
                    </a:cubicBezTo>
                    <a:cubicBezTo>
                      <a:pt x="16438" y="5617"/>
                      <a:pt x="16438" y="5617"/>
                      <a:pt x="16438" y="5617"/>
                    </a:cubicBezTo>
                    <a:cubicBezTo>
                      <a:pt x="16382" y="5617"/>
                      <a:pt x="16382" y="5617"/>
                      <a:pt x="16382" y="5617"/>
                    </a:cubicBezTo>
                    <a:cubicBezTo>
                      <a:pt x="16326" y="5617"/>
                      <a:pt x="16326" y="5617"/>
                      <a:pt x="16326" y="5617"/>
                    </a:cubicBezTo>
                    <a:cubicBezTo>
                      <a:pt x="16326" y="5617"/>
                      <a:pt x="16326" y="5617"/>
                      <a:pt x="16326" y="5617"/>
                    </a:cubicBezTo>
                    <a:cubicBezTo>
                      <a:pt x="16326" y="5550"/>
                      <a:pt x="16326" y="5550"/>
                      <a:pt x="16326" y="5550"/>
                    </a:cubicBezTo>
                    <a:cubicBezTo>
                      <a:pt x="16326" y="5550"/>
                      <a:pt x="16326" y="5550"/>
                      <a:pt x="16326" y="5550"/>
                    </a:cubicBezTo>
                    <a:cubicBezTo>
                      <a:pt x="16382" y="5484"/>
                      <a:pt x="16382" y="5484"/>
                      <a:pt x="16382" y="5484"/>
                    </a:cubicBezTo>
                    <a:cubicBezTo>
                      <a:pt x="16382" y="5417"/>
                      <a:pt x="16382" y="5417"/>
                      <a:pt x="16382" y="5417"/>
                    </a:cubicBezTo>
                    <a:cubicBezTo>
                      <a:pt x="16326" y="5350"/>
                      <a:pt x="16326" y="5350"/>
                      <a:pt x="16326" y="5350"/>
                    </a:cubicBezTo>
                    <a:cubicBezTo>
                      <a:pt x="16326" y="5417"/>
                      <a:pt x="16326" y="5417"/>
                      <a:pt x="16326" y="5417"/>
                    </a:cubicBezTo>
                    <a:cubicBezTo>
                      <a:pt x="16214" y="5350"/>
                      <a:pt x="16214" y="5350"/>
                      <a:pt x="16214" y="5350"/>
                    </a:cubicBezTo>
                    <a:cubicBezTo>
                      <a:pt x="16214" y="5350"/>
                      <a:pt x="16214" y="5350"/>
                      <a:pt x="16214" y="5350"/>
                    </a:cubicBezTo>
                    <a:cubicBezTo>
                      <a:pt x="16270" y="5283"/>
                      <a:pt x="16270" y="5283"/>
                      <a:pt x="16270" y="5283"/>
                    </a:cubicBezTo>
                    <a:cubicBezTo>
                      <a:pt x="16270" y="5283"/>
                      <a:pt x="16270" y="5283"/>
                      <a:pt x="16270" y="5283"/>
                    </a:cubicBezTo>
                    <a:cubicBezTo>
                      <a:pt x="16270" y="5283"/>
                      <a:pt x="16270" y="5283"/>
                      <a:pt x="16270" y="5283"/>
                    </a:cubicBezTo>
                    <a:cubicBezTo>
                      <a:pt x="16214" y="5216"/>
                      <a:pt x="16214" y="5216"/>
                      <a:pt x="16214" y="5216"/>
                    </a:cubicBezTo>
                    <a:cubicBezTo>
                      <a:pt x="16214" y="5149"/>
                      <a:pt x="16214" y="5149"/>
                      <a:pt x="16214" y="5149"/>
                    </a:cubicBezTo>
                    <a:cubicBezTo>
                      <a:pt x="16214" y="5149"/>
                      <a:pt x="16214" y="5149"/>
                      <a:pt x="16214" y="5149"/>
                    </a:cubicBezTo>
                    <a:cubicBezTo>
                      <a:pt x="16214" y="5082"/>
                      <a:pt x="16214" y="5082"/>
                      <a:pt x="16214" y="5082"/>
                    </a:cubicBezTo>
                    <a:cubicBezTo>
                      <a:pt x="16214" y="5015"/>
                      <a:pt x="16214" y="5015"/>
                      <a:pt x="16214" y="5015"/>
                    </a:cubicBezTo>
                    <a:cubicBezTo>
                      <a:pt x="16214" y="5082"/>
                      <a:pt x="16214" y="5082"/>
                      <a:pt x="16214" y="5082"/>
                    </a:cubicBezTo>
                    <a:cubicBezTo>
                      <a:pt x="16158" y="5149"/>
                      <a:pt x="16158" y="5149"/>
                      <a:pt x="16158" y="5149"/>
                    </a:cubicBezTo>
                    <a:cubicBezTo>
                      <a:pt x="16214" y="5283"/>
                      <a:pt x="16214" y="5283"/>
                      <a:pt x="16214" y="5283"/>
                    </a:cubicBezTo>
                    <a:cubicBezTo>
                      <a:pt x="16214" y="5283"/>
                      <a:pt x="16214" y="5283"/>
                      <a:pt x="16214" y="5283"/>
                    </a:cubicBezTo>
                    <a:cubicBezTo>
                      <a:pt x="16158" y="5350"/>
                      <a:pt x="16158" y="5350"/>
                      <a:pt x="16158" y="5350"/>
                    </a:cubicBezTo>
                    <a:cubicBezTo>
                      <a:pt x="16158" y="5350"/>
                      <a:pt x="16158" y="5350"/>
                      <a:pt x="16158" y="5350"/>
                    </a:cubicBezTo>
                    <a:cubicBezTo>
                      <a:pt x="16158" y="5417"/>
                      <a:pt x="16158" y="5417"/>
                      <a:pt x="16158" y="5417"/>
                    </a:cubicBezTo>
                    <a:cubicBezTo>
                      <a:pt x="16102" y="5417"/>
                      <a:pt x="16102" y="5417"/>
                      <a:pt x="16102" y="5417"/>
                    </a:cubicBezTo>
                    <a:cubicBezTo>
                      <a:pt x="16046" y="5417"/>
                      <a:pt x="16046" y="5417"/>
                      <a:pt x="16046" y="5417"/>
                    </a:cubicBezTo>
                    <a:cubicBezTo>
                      <a:pt x="16046" y="5350"/>
                      <a:pt x="16046" y="5350"/>
                      <a:pt x="16046" y="5350"/>
                    </a:cubicBezTo>
                    <a:cubicBezTo>
                      <a:pt x="15990" y="5350"/>
                      <a:pt x="15990" y="5350"/>
                      <a:pt x="15990" y="5350"/>
                    </a:cubicBezTo>
                    <a:cubicBezTo>
                      <a:pt x="16046" y="5216"/>
                      <a:pt x="16046" y="5216"/>
                      <a:pt x="16046" y="5216"/>
                    </a:cubicBezTo>
                    <a:cubicBezTo>
                      <a:pt x="16046" y="5149"/>
                      <a:pt x="16046" y="5149"/>
                      <a:pt x="16046" y="5149"/>
                    </a:cubicBezTo>
                    <a:cubicBezTo>
                      <a:pt x="16046" y="5149"/>
                      <a:pt x="16046" y="5149"/>
                      <a:pt x="16046" y="5149"/>
                    </a:cubicBezTo>
                    <a:cubicBezTo>
                      <a:pt x="16102" y="5082"/>
                      <a:pt x="16102" y="5082"/>
                      <a:pt x="16102" y="5082"/>
                    </a:cubicBezTo>
                    <a:cubicBezTo>
                      <a:pt x="16046" y="5082"/>
                      <a:pt x="16046" y="5082"/>
                      <a:pt x="16046" y="5082"/>
                    </a:cubicBezTo>
                    <a:cubicBezTo>
                      <a:pt x="15990" y="5149"/>
                      <a:pt x="15990" y="5149"/>
                      <a:pt x="15990" y="5149"/>
                    </a:cubicBezTo>
                    <a:cubicBezTo>
                      <a:pt x="15990" y="5216"/>
                      <a:pt x="15990" y="5216"/>
                      <a:pt x="15990" y="5216"/>
                    </a:cubicBezTo>
                    <a:cubicBezTo>
                      <a:pt x="15990" y="5216"/>
                      <a:pt x="15990" y="5216"/>
                      <a:pt x="15990" y="5216"/>
                    </a:cubicBezTo>
                    <a:cubicBezTo>
                      <a:pt x="15990" y="5350"/>
                      <a:pt x="15990" y="5350"/>
                      <a:pt x="15990" y="5350"/>
                    </a:cubicBezTo>
                    <a:cubicBezTo>
                      <a:pt x="15934" y="5350"/>
                      <a:pt x="15934" y="5350"/>
                      <a:pt x="15934" y="5350"/>
                    </a:cubicBezTo>
                    <a:cubicBezTo>
                      <a:pt x="15877" y="5283"/>
                      <a:pt x="15877" y="5283"/>
                      <a:pt x="15877" y="5283"/>
                    </a:cubicBezTo>
                    <a:cubicBezTo>
                      <a:pt x="15877" y="5283"/>
                      <a:pt x="15877" y="5283"/>
                      <a:pt x="15877" y="5283"/>
                    </a:cubicBezTo>
                    <a:cubicBezTo>
                      <a:pt x="15877" y="5216"/>
                      <a:pt x="15877" y="5216"/>
                      <a:pt x="15877" y="5216"/>
                    </a:cubicBezTo>
                    <a:cubicBezTo>
                      <a:pt x="15877" y="5216"/>
                      <a:pt x="15877" y="5216"/>
                      <a:pt x="15877" y="5216"/>
                    </a:cubicBezTo>
                    <a:cubicBezTo>
                      <a:pt x="15877" y="5149"/>
                      <a:pt x="15877" y="5149"/>
                      <a:pt x="15877" y="5149"/>
                    </a:cubicBezTo>
                    <a:cubicBezTo>
                      <a:pt x="15877" y="5149"/>
                      <a:pt x="15877" y="5149"/>
                      <a:pt x="15877" y="5149"/>
                    </a:cubicBezTo>
                    <a:cubicBezTo>
                      <a:pt x="15877" y="5082"/>
                      <a:pt x="15877" y="5082"/>
                      <a:pt x="15877" y="5082"/>
                    </a:cubicBezTo>
                    <a:cubicBezTo>
                      <a:pt x="15877" y="5082"/>
                      <a:pt x="15877" y="5082"/>
                      <a:pt x="15877" y="5082"/>
                    </a:cubicBezTo>
                    <a:cubicBezTo>
                      <a:pt x="15877" y="5082"/>
                      <a:pt x="15877" y="5082"/>
                      <a:pt x="15877" y="5082"/>
                    </a:cubicBezTo>
                    <a:cubicBezTo>
                      <a:pt x="15877" y="5149"/>
                      <a:pt x="15877" y="5149"/>
                      <a:pt x="15877" y="5149"/>
                    </a:cubicBezTo>
                    <a:cubicBezTo>
                      <a:pt x="15821" y="5216"/>
                      <a:pt x="15821" y="5216"/>
                      <a:pt x="15821" y="5216"/>
                    </a:cubicBezTo>
                    <a:cubicBezTo>
                      <a:pt x="15821" y="5216"/>
                      <a:pt x="15821" y="5216"/>
                      <a:pt x="15821" y="5216"/>
                    </a:cubicBezTo>
                    <a:cubicBezTo>
                      <a:pt x="15821" y="5283"/>
                      <a:pt x="15821" y="5283"/>
                      <a:pt x="15821" y="5283"/>
                    </a:cubicBezTo>
                    <a:cubicBezTo>
                      <a:pt x="15765" y="5283"/>
                      <a:pt x="15765" y="5283"/>
                      <a:pt x="15765" y="5283"/>
                    </a:cubicBezTo>
                    <a:cubicBezTo>
                      <a:pt x="15765" y="5283"/>
                      <a:pt x="15765" y="5283"/>
                      <a:pt x="15765" y="5283"/>
                    </a:cubicBezTo>
                    <a:cubicBezTo>
                      <a:pt x="15709" y="5283"/>
                      <a:pt x="15709" y="5283"/>
                      <a:pt x="15709" y="5283"/>
                    </a:cubicBezTo>
                    <a:close/>
                    <a:moveTo>
                      <a:pt x="17056" y="13241"/>
                    </a:moveTo>
                    <a:cubicBezTo>
                      <a:pt x="17056" y="13308"/>
                      <a:pt x="17056" y="13308"/>
                      <a:pt x="17056" y="13308"/>
                    </a:cubicBezTo>
                    <a:cubicBezTo>
                      <a:pt x="17056" y="13375"/>
                      <a:pt x="17056" y="13375"/>
                      <a:pt x="17056" y="13375"/>
                    </a:cubicBezTo>
                    <a:cubicBezTo>
                      <a:pt x="17056" y="13441"/>
                      <a:pt x="17056" y="13441"/>
                      <a:pt x="17056" y="13441"/>
                    </a:cubicBezTo>
                    <a:cubicBezTo>
                      <a:pt x="17112" y="13375"/>
                      <a:pt x="17112" y="13375"/>
                      <a:pt x="17112" y="13375"/>
                    </a:cubicBezTo>
                    <a:cubicBezTo>
                      <a:pt x="17056" y="13375"/>
                      <a:pt x="17056" y="13375"/>
                      <a:pt x="17056" y="13375"/>
                    </a:cubicBezTo>
                    <a:cubicBezTo>
                      <a:pt x="17112" y="13308"/>
                      <a:pt x="17112" y="13308"/>
                      <a:pt x="17112" y="13308"/>
                    </a:cubicBezTo>
                    <a:cubicBezTo>
                      <a:pt x="17112" y="13241"/>
                      <a:pt x="17112" y="13241"/>
                      <a:pt x="17112" y="13241"/>
                    </a:cubicBezTo>
                    <a:cubicBezTo>
                      <a:pt x="17056" y="13241"/>
                      <a:pt x="17056" y="13241"/>
                      <a:pt x="17056" y="13241"/>
                    </a:cubicBezTo>
                    <a:close/>
                    <a:moveTo>
                      <a:pt x="16999" y="12973"/>
                    </a:moveTo>
                    <a:cubicBezTo>
                      <a:pt x="16999" y="12907"/>
                      <a:pt x="16999" y="12907"/>
                      <a:pt x="16999" y="12907"/>
                    </a:cubicBezTo>
                    <a:cubicBezTo>
                      <a:pt x="17056" y="12907"/>
                      <a:pt x="17056" y="12907"/>
                      <a:pt x="17056" y="12907"/>
                    </a:cubicBezTo>
                    <a:cubicBezTo>
                      <a:pt x="17056" y="12907"/>
                      <a:pt x="17056" y="12907"/>
                      <a:pt x="17056" y="12907"/>
                    </a:cubicBezTo>
                    <a:cubicBezTo>
                      <a:pt x="17056" y="12973"/>
                      <a:pt x="17056" y="12973"/>
                      <a:pt x="17056" y="12973"/>
                    </a:cubicBezTo>
                    <a:cubicBezTo>
                      <a:pt x="16999" y="12973"/>
                      <a:pt x="16999" y="12973"/>
                      <a:pt x="16999" y="12973"/>
                    </a:cubicBezTo>
                    <a:close/>
                    <a:moveTo>
                      <a:pt x="16943" y="12773"/>
                    </a:moveTo>
                    <a:cubicBezTo>
                      <a:pt x="16999" y="12706"/>
                      <a:pt x="16999" y="12706"/>
                      <a:pt x="16999" y="12706"/>
                    </a:cubicBezTo>
                    <a:cubicBezTo>
                      <a:pt x="16999" y="12706"/>
                      <a:pt x="16999" y="12706"/>
                      <a:pt x="16999" y="12706"/>
                    </a:cubicBezTo>
                    <a:cubicBezTo>
                      <a:pt x="17056" y="12706"/>
                      <a:pt x="17056" y="12706"/>
                      <a:pt x="17056" y="12706"/>
                    </a:cubicBezTo>
                    <a:cubicBezTo>
                      <a:pt x="16999" y="12773"/>
                      <a:pt x="16999" y="12773"/>
                      <a:pt x="16999" y="12773"/>
                    </a:cubicBezTo>
                    <a:cubicBezTo>
                      <a:pt x="16999" y="12773"/>
                      <a:pt x="16999" y="12773"/>
                      <a:pt x="16999" y="12773"/>
                    </a:cubicBezTo>
                    <a:cubicBezTo>
                      <a:pt x="16943" y="12773"/>
                      <a:pt x="16943" y="12773"/>
                      <a:pt x="16943" y="12773"/>
                    </a:cubicBezTo>
                    <a:close/>
                    <a:moveTo>
                      <a:pt x="16551" y="8760"/>
                    </a:moveTo>
                    <a:cubicBezTo>
                      <a:pt x="16551" y="8760"/>
                      <a:pt x="16551" y="8760"/>
                      <a:pt x="16551" y="8760"/>
                    </a:cubicBezTo>
                    <a:cubicBezTo>
                      <a:pt x="16551" y="8693"/>
                      <a:pt x="16551" y="8693"/>
                      <a:pt x="16551" y="8693"/>
                    </a:cubicBezTo>
                    <a:cubicBezTo>
                      <a:pt x="16551" y="8760"/>
                      <a:pt x="16551" y="8760"/>
                      <a:pt x="16551" y="8760"/>
                    </a:cubicBezTo>
                    <a:cubicBezTo>
                      <a:pt x="16551" y="8760"/>
                      <a:pt x="16551" y="8760"/>
                      <a:pt x="16551" y="8760"/>
                    </a:cubicBezTo>
                    <a:close/>
                    <a:moveTo>
                      <a:pt x="16607" y="8827"/>
                    </a:moveTo>
                    <a:cubicBezTo>
                      <a:pt x="16607" y="8760"/>
                      <a:pt x="16607" y="8760"/>
                      <a:pt x="16607" y="8760"/>
                    </a:cubicBezTo>
                    <a:cubicBezTo>
                      <a:pt x="16607" y="8760"/>
                      <a:pt x="16607" y="8760"/>
                      <a:pt x="16607" y="8760"/>
                    </a:cubicBezTo>
                    <a:cubicBezTo>
                      <a:pt x="16663" y="8760"/>
                      <a:pt x="16663" y="8760"/>
                      <a:pt x="16663" y="8760"/>
                    </a:cubicBezTo>
                    <a:cubicBezTo>
                      <a:pt x="16663" y="8760"/>
                      <a:pt x="16663" y="8760"/>
                      <a:pt x="16663" y="8760"/>
                    </a:cubicBezTo>
                    <a:cubicBezTo>
                      <a:pt x="16663" y="8827"/>
                      <a:pt x="16663" y="8827"/>
                      <a:pt x="16663" y="8827"/>
                    </a:cubicBezTo>
                    <a:cubicBezTo>
                      <a:pt x="16607" y="8827"/>
                      <a:pt x="16607" y="8827"/>
                      <a:pt x="16607" y="8827"/>
                    </a:cubicBezTo>
                    <a:close/>
                    <a:moveTo>
                      <a:pt x="16551" y="8961"/>
                    </a:moveTo>
                    <a:cubicBezTo>
                      <a:pt x="16551" y="8894"/>
                      <a:pt x="16551" y="8894"/>
                      <a:pt x="16551" y="8894"/>
                    </a:cubicBezTo>
                    <a:cubicBezTo>
                      <a:pt x="16551" y="8894"/>
                      <a:pt x="16551" y="8894"/>
                      <a:pt x="16551" y="8894"/>
                    </a:cubicBezTo>
                    <a:cubicBezTo>
                      <a:pt x="16551" y="8827"/>
                      <a:pt x="16551" y="8827"/>
                      <a:pt x="16551" y="8827"/>
                    </a:cubicBezTo>
                    <a:cubicBezTo>
                      <a:pt x="16551" y="8827"/>
                      <a:pt x="16551" y="8827"/>
                      <a:pt x="16551" y="8827"/>
                    </a:cubicBezTo>
                    <a:cubicBezTo>
                      <a:pt x="16551" y="8827"/>
                      <a:pt x="16551" y="8827"/>
                      <a:pt x="16551" y="8827"/>
                    </a:cubicBezTo>
                    <a:cubicBezTo>
                      <a:pt x="16607" y="8827"/>
                      <a:pt x="16607" y="8827"/>
                      <a:pt x="16607" y="8827"/>
                    </a:cubicBezTo>
                    <a:cubicBezTo>
                      <a:pt x="16607" y="8894"/>
                      <a:pt x="16607" y="8894"/>
                      <a:pt x="16607" y="8894"/>
                    </a:cubicBezTo>
                    <a:cubicBezTo>
                      <a:pt x="16551" y="8894"/>
                      <a:pt x="16551" y="8894"/>
                      <a:pt x="16551" y="8894"/>
                    </a:cubicBezTo>
                    <a:cubicBezTo>
                      <a:pt x="16551" y="8961"/>
                      <a:pt x="16551" y="8961"/>
                      <a:pt x="16551" y="8961"/>
                    </a:cubicBezTo>
                    <a:cubicBezTo>
                      <a:pt x="16551" y="8961"/>
                      <a:pt x="16551" y="8961"/>
                      <a:pt x="16551" y="8961"/>
                    </a:cubicBezTo>
                    <a:close/>
                    <a:moveTo>
                      <a:pt x="17280" y="10165"/>
                    </a:moveTo>
                    <a:cubicBezTo>
                      <a:pt x="17336" y="10098"/>
                      <a:pt x="17336" y="10098"/>
                      <a:pt x="17336" y="10098"/>
                    </a:cubicBezTo>
                    <a:cubicBezTo>
                      <a:pt x="17336" y="10165"/>
                      <a:pt x="17336" y="10165"/>
                      <a:pt x="17336" y="10165"/>
                    </a:cubicBezTo>
                    <a:cubicBezTo>
                      <a:pt x="17336" y="10165"/>
                      <a:pt x="17336" y="10165"/>
                      <a:pt x="17336" y="10165"/>
                    </a:cubicBezTo>
                    <a:cubicBezTo>
                      <a:pt x="17280" y="10165"/>
                      <a:pt x="17280" y="10165"/>
                      <a:pt x="17280" y="10165"/>
                    </a:cubicBezTo>
                    <a:cubicBezTo>
                      <a:pt x="17280" y="10165"/>
                      <a:pt x="17280" y="10165"/>
                      <a:pt x="17280" y="10165"/>
                    </a:cubicBezTo>
                    <a:close/>
                    <a:moveTo>
                      <a:pt x="17224" y="10165"/>
                    </a:moveTo>
                    <a:cubicBezTo>
                      <a:pt x="17224" y="10098"/>
                      <a:pt x="17224" y="10098"/>
                      <a:pt x="17224" y="10098"/>
                    </a:cubicBezTo>
                    <a:cubicBezTo>
                      <a:pt x="17280" y="10098"/>
                      <a:pt x="17280" y="10098"/>
                      <a:pt x="17280" y="10098"/>
                    </a:cubicBezTo>
                    <a:cubicBezTo>
                      <a:pt x="17280" y="10098"/>
                      <a:pt x="17280" y="10098"/>
                      <a:pt x="17280" y="10098"/>
                    </a:cubicBezTo>
                    <a:cubicBezTo>
                      <a:pt x="17280" y="10098"/>
                      <a:pt x="17280" y="10098"/>
                      <a:pt x="17280" y="10098"/>
                    </a:cubicBezTo>
                    <a:cubicBezTo>
                      <a:pt x="17224" y="10165"/>
                      <a:pt x="17224" y="10165"/>
                      <a:pt x="17224" y="10165"/>
                    </a:cubicBezTo>
                    <a:cubicBezTo>
                      <a:pt x="17224" y="10165"/>
                      <a:pt x="17224" y="10165"/>
                      <a:pt x="17224" y="10165"/>
                    </a:cubicBezTo>
                    <a:cubicBezTo>
                      <a:pt x="17224" y="10165"/>
                      <a:pt x="17224" y="10165"/>
                      <a:pt x="17224" y="10165"/>
                    </a:cubicBezTo>
                    <a:close/>
                    <a:moveTo>
                      <a:pt x="17056" y="10700"/>
                    </a:moveTo>
                    <a:cubicBezTo>
                      <a:pt x="17112" y="10700"/>
                      <a:pt x="17112" y="10700"/>
                      <a:pt x="17112" y="10700"/>
                    </a:cubicBezTo>
                    <a:cubicBezTo>
                      <a:pt x="17112" y="10700"/>
                      <a:pt x="17112" y="10700"/>
                      <a:pt x="17112" y="10700"/>
                    </a:cubicBezTo>
                    <a:cubicBezTo>
                      <a:pt x="17112" y="10700"/>
                      <a:pt x="17112" y="10700"/>
                      <a:pt x="17112" y="10700"/>
                    </a:cubicBezTo>
                    <a:cubicBezTo>
                      <a:pt x="17056" y="10700"/>
                      <a:pt x="17056" y="10700"/>
                      <a:pt x="17056" y="10700"/>
                    </a:cubicBezTo>
                    <a:close/>
                    <a:moveTo>
                      <a:pt x="17280" y="10900"/>
                    </a:moveTo>
                    <a:cubicBezTo>
                      <a:pt x="17280" y="10967"/>
                      <a:pt x="17280" y="10967"/>
                      <a:pt x="17280" y="10967"/>
                    </a:cubicBezTo>
                    <a:cubicBezTo>
                      <a:pt x="17336" y="10967"/>
                      <a:pt x="17336" y="10967"/>
                      <a:pt x="17336" y="10967"/>
                    </a:cubicBezTo>
                    <a:cubicBezTo>
                      <a:pt x="17336" y="10900"/>
                      <a:pt x="17336" y="10900"/>
                      <a:pt x="17336" y="10900"/>
                    </a:cubicBezTo>
                    <a:cubicBezTo>
                      <a:pt x="17280" y="10900"/>
                      <a:pt x="17280" y="10900"/>
                      <a:pt x="17280" y="10900"/>
                    </a:cubicBezTo>
                    <a:cubicBezTo>
                      <a:pt x="17280" y="10900"/>
                      <a:pt x="17280" y="10900"/>
                      <a:pt x="17280" y="10900"/>
                    </a:cubicBezTo>
                    <a:close/>
                    <a:moveTo>
                      <a:pt x="17673" y="11368"/>
                    </a:moveTo>
                    <a:cubicBezTo>
                      <a:pt x="17617" y="11302"/>
                      <a:pt x="17617" y="11302"/>
                      <a:pt x="17617" y="11302"/>
                    </a:cubicBezTo>
                    <a:cubicBezTo>
                      <a:pt x="17673" y="11235"/>
                      <a:pt x="17673" y="11235"/>
                      <a:pt x="17673" y="11235"/>
                    </a:cubicBezTo>
                    <a:cubicBezTo>
                      <a:pt x="17673" y="11302"/>
                      <a:pt x="17673" y="11302"/>
                      <a:pt x="17673" y="11302"/>
                    </a:cubicBezTo>
                    <a:cubicBezTo>
                      <a:pt x="17673" y="11302"/>
                      <a:pt x="17673" y="11302"/>
                      <a:pt x="17673" y="11302"/>
                    </a:cubicBezTo>
                    <a:cubicBezTo>
                      <a:pt x="17673" y="11368"/>
                      <a:pt x="17673" y="11368"/>
                      <a:pt x="17673" y="11368"/>
                    </a:cubicBezTo>
                    <a:cubicBezTo>
                      <a:pt x="17673" y="11368"/>
                      <a:pt x="17673" y="11368"/>
                      <a:pt x="17673" y="11368"/>
                    </a:cubicBezTo>
                    <a:close/>
                    <a:moveTo>
                      <a:pt x="17841" y="11569"/>
                    </a:moveTo>
                    <a:cubicBezTo>
                      <a:pt x="17841" y="11569"/>
                      <a:pt x="17841" y="11569"/>
                      <a:pt x="17841" y="11569"/>
                    </a:cubicBezTo>
                    <a:cubicBezTo>
                      <a:pt x="17897" y="11502"/>
                      <a:pt x="17897" y="11502"/>
                      <a:pt x="17897" y="11502"/>
                    </a:cubicBezTo>
                    <a:cubicBezTo>
                      <a:pt x="17897" y="11502"/>
                      <a:pt x="17897" y="11502"/>
                      <a:pt x="17897" y="11502"/>
                    </a:cubicBezTo>
                    <a:cubicBezTo>
                      <a:pt x="17897" y="11502"/>
                      <a:pt x="17897" y="11502"/>
                      <a:pt x="17897" y="11502"/>
                    </a:cubicBezTo>
                    <a:cubicBezTo>
                      <a:pt x="17897" y="11569"/>
                      <a:pt x="17897" y="11569"/>
                      <a:pt x="17897" y="11569"/>
                    </a:cubicBezTo>
                    <a:cubicBezTo>
                      <a:pt x="17841" y="11569"/>
                      <a:pt x="17841" y="11569"/>
                      <a:pt x="17841" y="11569"/>
                    </a:cubicBezTo>
                    <a:cubicBezTo>
                      <a:pt x="17841" y="11569"/>
                      <a:pt x="17841" y="11569"/>
                      <a:pt x="17841" y="11569"/>
                    </a:cubicBezTo>
                    <a:close/>
                    <a:moveTo>
                      <a:pt x="16438" y="5885"/>
                    </a:moveTo>
                    <a:cubicBezTo>
                      <a:pt x="16438" y="5818"/>
                      <a:pt x="16438" y="5818"/>
                      <a:pt x="16438" y="5818"/>
                    </a:cubicBezTo>
                    <a:cubicBezTo>
                      <a:pt x="16495" y="5818"/>
                      <a:pt x="16495" y="5818"/>
                      <a:pt x="16495" y="5818"/>
                    </a:cubicBezTo>
                    <a:cubicBezTo>
                      <a:pt x="16495" y="5751"/>
                      <a:pt x="16495" y="5751"/>
                      <a:pt x="16495" y="5751"/>
                    </a:cubicBezTo>
                    <a:cubicBezTo>
                      <a:pt x="16607" y="5684"/>
                      <a:pt x="16607" y="5684"/>
                      <a:pt x="16607" y="5684"/>
                    </a:cubicBezTo>
                    <a:cubicBezTo>
                      <a:pt x="16663" y="5684"/>
                      <a:pt x="16663" y="5684"/>
                      <a:pt x="16663" y="5684"/>
                    </a:cubicBezTo>
                    <a:cubicBezTo>
                      <a:pt x="16663" y="5684"/>
                      <a:pt x="16663" y="5684"/>
                      <a:pt x="16663" y="5684"/>
                    </a:cubicBezTo>
                    <a:cubicBezTo>
                      <a:pt x="16551" y="5751"/>
                      <a:pt x="16551" y="5751"/>
                      <a:pt x="16551" y="5751"/>
                    </a:cubicBezTo>
                    <a:cubicBezTo>
                      <a:pt x="16551" y="5818"/>
                      <a:pt x="16551" y="5818"/>
                      <a:pt x="16551" y="5818"/>
                    </a:cubicBezTo>
                    <a:cubicBezTo>
                      <a:pt x="16551" y="5818"/>
                      <a:pt x="16551" y="5818"/>
                      <a:pt x="16551" y="5818"/>
                    </a:cubicBezTo>
                    <a:cubicBezTo>
                      <a:pt x="16551" y="5885"/>
                      <a:pt x="16551" y="5885"/>
                      <a:pt x="16551" y="5885"/>
                    </a:cubicBezTo>
                    <a:cubicBezTo>
                      <a:pt x="16551" y="5885"/>
                      <a:pt x="16551" y="5885"/>
                      <a:pt x="16551" y="5885"/>
                    </a:cubicBezTo>
                    <a:cubicBezTo>
                      <a:pt x="16551" y="5818"/>
                      <a:pt x="16551" y="5818"/>
                      <a:pt x="16551" y="5818"/>
                    </a:cubicBezTo>
                    <a:cubicBezTo>
                      <a:pt x="16495" y="5818"/>
                      <a:pt x="16495" y="5818"/>
                      <a:pt x="16495" y="5818"/>
                    </a:cubicBezTo>
                    <a:cubicBezTo>
                      <a:pt x="16495" y="5885"/>
                      <a:pt x="16495" y="5885"/>
                      <a:pt x="16495" y="5885"/>
                    </a:cubicBezTo>
                    <a:cubicBezTo>
                      <a:pt x="16438" y="5885"/>
                      <a:pt x="16438" y="5885"/>
                      <a:pt x="16438" y="5885"/>
                    </a:cubicBezTo>
                    <a:close/>
                    <a:moveTo>
                      <a:pt x="16214" y="5617"/>
                    </a:moveTo>
                    <a:cubicBezTo>
                      <a:pt x="16214" y="5617"/>
                      <a:pt x="16214" y="5617"/>
                      <a:pt x="16214" y="5617"/>
                    </a:cubicBezTo>
                    <a:cubicBezTo>
                      <a:pt x="16270" y="5617"/>
                      <a:pt x="16270" y="5617"/>
                      <a:pt x="16270" y="5617"/>
                    </a:cubicBezTo>
                    <a:cubicBezTo>
                      <a:pt x="16270" y="5617"/>
                      <a:pt x="16270" y="5617"/>
                      <a:pt x="16270" y="5617"/>
                    </a:cubicBezTo>
                    <a:cubicBezTo>
                      <a:pt x="16270" y="5617"/>
                      <a:pt x="16270" y="5617"/>
                      <a:pt x="16270" y="5617"/>
                    </a:cubicBezTo>
                    <a:cubicBezTo>
                      <a:pt x="16214" y="5617"/>
                      <a:pt x="16214" y="5617"/>
                      <a:pt x="16214" y="5617"/>
                    </a:cubicBezTo>
                    <a:close/>
                    <a:moveTo>
                      <a:pt x="14868" y="4949"/>
                    </a:moveTo>
                    <a:cubicBezTo>
                      <a:pt x="14811" y="4949"/>
                      <a:pt x="14811" y="4949"/>
                      <a:pt x="14811" y="4949"/>
                    </a:cubicBezTo>
                    <a:cubicBezTo>
                      <a:pt x="14811" y="4882"/>
                      <a:pt x="14811" y="4882"/>
                      <a:pt x="14811" y="4882"/>
                    </a:cubicBezTo>
                    <a:cubicBezTo>
                      <a:pt x="14811" y="4815"/>
                      <a:pt x="14811" y="4815"/>
                      <a:pt x="14811" y="4815"/>
                    </a:cubicBezTo>
                    <a:cubicBezTo>
                      <a:pt x="14811" y="4748"/>
                      <a:pt x="14811" y="4748"/>
                      <a:pt x="14811" y="4748"/>
                    </a:cubicBezTo>
                    <a:cubicBezTo>
                      <a:pt x="14811" y="4681"/>
                      <a:pt x="14811" y="4681"/>
                      <a:pt x="14811" y="4681"/>
                    </a:cubicBezTo>
                    <a:cubicBezTo>
                      <a:pt x="14811" y="4681"/>
                      <a:pt x="14811" y="4681"/>
                      <a:pt x="14811" y="4681"/>
                    </a:cubicBezTo>
                    <a:cubicBezTo>
                      <a:pt x="14868" y="4681"/>
                      <a:pt x="14868" y="4681"/>
                      <a:pt x="14868" y="4681"/>
                    </a:cubicBezTo>
                    <a:cubicBezTo>
                      <a:pt x="14924" y="4681"/>
                      <a:pt x="14924" y="4681"/>
                      <a:pt x="14924" y="4681"/>
                    </a:cubicBezTo>
                    <a:cubicBezTo>
                      <a:pt x="14924" y="4748"/>
                      <a:pt x="14924" y="4748"/>
                      <a:pt x="14924" y="4748"/>
                    </a:cubicBezTo>
                    <a:cubicBezTo>
                      <a:pt x="14868" y="4882"/>
                      <a:pt x="14868" y="4882"/>
                      <a:pt x="14868" y="4882"/>
                    </a:cubicBezTo>
                    <a:cubicBezTo>
                      <a:pt x="14868" y="4882"/>
                      <a:pt x="14868" y="4882"/>
                      <a:pt x="14868" y="4882"/>
                    </a:cubicBezTo>
                    <a:cubicBezTo>
                      <a:pt x="14868" y="4949"/>
                      <a:pt x="14868" y="4949"/>
                      <a:pt x="14868" y="4949"/>
                    </a:cubicBezTo>
                    <a:cubicBezTo>
                      <a:pt x="14924" y="4949"/>
                      <a:pt x="14924" y="4949"/>
                      <a:pt x="14924" y="4949"/>
                    </a:cubicBezTo>
                    <a:cubicBezTo>
                      <a:pt x="14868" y="4949"/>
                      <a:pt x="14868" y="4949"/>
                      <a:pt x="14868" y="4949"/>
                    </a:cubicBezTo>
                    <a:close/>
                    <a:moveTo>
                      <a:pt x="14868" y="2006"/>
                    </a:moveTo>
                    <a:cubicBezTo>
                      <a:pt x="14924" y="1939"/>
                      <a:pt x="14924" y="1939"/>
                      <a:pt x="14924" y="1939"/>
                    </a:cubicBezTo>
                    <a:cubicBezTo>
                      <a:pt x="14924" y="1872"/>
                      <a:pt x="14924" y="1872"/>
                      <a:pt x="14924" y="1872"/>
                    </a:cubicBezTo>
                    <a:cubicBezTo>
                      <a:pt x="14924" y="1806"/>
                      <a:pt x="14924" y="1806"/>
                      <a:pt x="14924" y="1806"/>
                    </a:cubicBezTo>
                    <a:cubicBezTo>
                      <a:pt x="15036" y="1806"/>
                      <a:pt x="15036" y="1806"/>
                      <a:pt x="15036" y="1806"/>
                    </a:cubicBezTo>
                    <a:cubicBezTo>
                      <a:pt x="15036" y="1739"/>
                      <a:pt x="15036" y="1739"/>
                      <a:pt x="15036" y="1739"/>
                    </a:cubicBezTo>
                    <a:cubicBezTo>
                      <a:pt x="15036" y="1672"/>
                      <a:pt x="15036" y="1672"/>
                      <a:pt x="15036" y="1672"/>
                    </a:cubicBezTo>
                    <a:cubicBezTo>
                      <a:pt x="14980" y="1672"/>
                      <a:pt x="14980" y="1672"/>
                      <a:pt x="14980" y="1672"/>
                    </a:cubicBezTo>
                    <a:cubicBezTo>
                      <a:pt x="14924" y="1672"/>
                      <a:pt x="14924" y="1672"/>
                      <a:pt x="14924" y="1672"/>
                    </a:cubicBezTo>
                    <a:cubicBezTo>
                      <a:pt x="14980" y="1605"/>
                      <a:pt x="14980" y="1605"/>
                      <a:pt x="14980" y="1605"/>
                    </a:cubicBezTo>
                    <a:cubicBezTo>
                      <a:pt x="14924" y="1605"/>
                      <a:pt x="14924" y="1605"/>
                      <a:pt x="14924" y="1605"/>
                    </a:cubicBezTo>
                    <a:cubicBezTo>
                      <a:pt x="14868" y="1672"/>
                      <a:pt x="14868" y="1672"/>
                      <a:pt x="14868" y="1672"/>
                    </a:cubicBezTo>
                    <a:cubicBezTo>
                      <a:pt x="14811" y="1672"/>
                      <a:pt x="14811" y="1672"/>
                      <a:pt x="14811" y="1672"/>
                    </a:cubicBezTo>
                    <a:cubicBezTo>
                      <a:pt x="14811" y="1739"/>
                      <a:pt x="14811" y="1739"/>
                      <a:pt x="14811" y="1739"/>
                    </a:cubicBezTo>
                    <a:cubicBezTo>
                      <a:pt x="14755" y="1739"/>
                      <a:pt x="14755" y="1739"/>
                      <a:pt x="14755" y="1739"/>
                    </a:cubicBezTo>
                    <a:cubicBezTo>
                      <a:pt x="14755" y="1806"/>
                      <a:pt x="14755" y="1806"/>
                      <a:pt x="14755" y="1806"/>
                    </a:cubicBezTo>
                    <a:cubicBezTo>
                      <a:pt x="14811" y="1806"/>
                      <a:pt x="14811" y="1806"/>
                      <a:pt x="14811" y="1806"/>
                    </a:cubicBezTo>
                    <a:cubicBezTo>
                      <a:pt x="14868" y="1806"/>
                      <a:pt x="14868" y="1806"/>
                      <a:pt x="14868" y="1806"/>
                    </a:cubicBezTo>
                    <a:cubicBezTo>
                      <a:pt x="14868" y="1872"/>
                      <a:pt x="14868" y="1872"/>
                      <a:pt x="14868" y="1872"/>
                    </a:cubicBezTo>
                    <a:cubicBezTo>
                      <a:pt x="14811" y="1872"/>
                      <a:pt x="14811" y="1872"/>
                      <a:pt x="14811" y="1872"/>
                    </a:cubicBezTo>
                    <a:cubicBezTo>
                      <a:pt x="14811" y="1939"/>
                      <a:pt x="14811" y="1939"/>
                      <a:pt x="14811" y="1939"/>
                    </a:cubicBezTo>
                    <a:cubicBezTo>
                      <a:pt x="14868" y="1939"/>
                      <a:pt x="14868" y="1939"/>
                      <a:pt x="14868" y="1939"/>
                    </a:cubicBezTo>
                    <a:cubicBezTo>
                      <a:pt x="14868" y="2006"/>
                      <a:pt x="14868" y="2006"/>
                      <a:pt x="14868" y="2006"/>
                    </a:cubicBezTo>
                    <a:close/>
                    <a:moveTo>
                      <a:pt x="14194" y="3611"/>
                    </a:moveTo>
                    <a:cubicBezTo>
                      <a:pt x="14194" y="3544"/>
                      <a:pt x="14194" y="3544"/>
                      <a:pt x="14194" y="3544"/>
                    </a:cubicBezTo>
                    <a:cubicBezTo>
                      <a:pt x="14250" y="3544"/>
                      <a:pt x="14250" y="3544"/>
                      <a:pt x="14250" y="3544"/>
                    </a:cubicBezTo>
                    <a:cubicBezTo>
                      <a:pt x="14194" y="3477"/>
                      <a:pt x="14194" y="3477"/>
                      <a:pt x="14194" y="3477"/>
                    </a:cubicBezTo>
                    <a:cubicBezTo>
                      <a:pt x="14194" y="3411"/>
                      <a:pt x="14194" y="3411"/>
                      <a:pt x="14194" y="3411"/>
                    </a:cubicBezTo>
                    <a:cubicBezTo>
                      <a:pt x="14194" y="3411"/>
                      <a:pt x="14194" y="3411"/>
                      <a:pt x="14194" y="3411"/>
                    </a:cubicBezTo>
                    <a:cubicBezTo>
                      <a:pt x="14194" y="3344"/>
                      <a:pt x="14194" y="3344"/>
                      <a:pt x="14194" y="3344"/>
                    </a:cubicBezTo>
                    <a:cubicBezTo>
                      <a:pt x="14194" y="3344"/>
                      <a:pt x="14194" y="3344"/>
                      <a:pt x="14194" y="3344"/>
                    </a:cubicBezTo>
                    <a:cubicBezTo>
                      <a:pt x="14250" y="3344"/>
                      <a:pt x="14250" y="3344"/>
                      <a:pt x="14250" y="3344"/>
                    </a:cubicBezTo>
                    <a:cubicBezTo>
                      <a:pt x="14306" y="3344"/>
                      <a:pt x="14306" y="3344"/>
                      <a:pt x="14306" y="3344"/>
                    </a:cubicBezTo>
                    <a:cubicBezTo>
                      <a:pt x="14306" y="3344"/>
                      <a:pt x="14306" y="3344"/>
                      <a:pt x="14306" y="3344"/>
                    </a:cubicBezTo>
                    <a:cubicBezTo>
                      <a:pt x="14363" y="3344"/>
                      <a:pt x="14363" y="3344"/>
                      <a:pt x="14363" y="3344"/>
                    </a:cubicBezTo>
                    <a:cubicBezTo>
                      <a:pt x="14306" y="3277"/>
                      <a:pt x="14306" y="3277"/>
                      <a:pt x="14306" y="3277"/>
                    </a:cubicBezTo>
                    <a:cubicBezTo>
                      <a:pt x="14250" y="3210"/>
                      <a:pt x="14250" y="3210"/>
                      <a:pt x="14250" y="3210"/>
                    </a:cubicBezTo>
                    <a:cubicBezTo>
                      <a:pt x="14250" y="3210"/>
                      <a:pt x="14250" y="3210"/>
                      <a:pt x="14250" y="3210"/>
                    </a:cubicBezTo>
                    <a:cubicBezTo>
                      <a:pt x="14306" y="3210"/>
                      <a:pt x="14306" y="3210"/>
                      <a:pt x="14306" y="3210"/>
                    </a:cubicBezTo>
                    <a:cubicBezTo>
                      <a:pt x="14250" y="3143"/>
                      <a:pt x="14250" y="3143"/>
                      <a:pt x="14250" y="3143"/>
                    </a:cubicBezTo>
                    <a:cubicBezTo>
                      <a:pt x="14306" y="3076"/>
                      <a:pt x="14306" y="3076"/>
                      <a:pt x="14306" y="3076"/>
                    </a:cubicBezTo>
                    <a:cubicBezTo>
                      <a:pt x="14306" y="3009"/>
                      <a:pt x="14306" y="3009"/>
                      <a:pt x="14306" y="3009"/>
                    </a:cubicBezTo>
                    <a:cubicBezTo>
                      <a:pt x="14306" y="2942"/>
                      <a:pt x="14306" y="2942"/>
                      <a:pt x="14306" y="2942"/>
                    </a:cubicBezTo>
                    <a:cubicBezTo>
                      <a:pt x="14363" y="2942"/>
                      <a:pt x="14363" y="2942"/>
                      <a:pt x="14363" y="2942"/>
                    </a:cubicBezTo>
                    <a:cubicBezTo>
                      <a:pt x="14363" y="2942"/>
                      <a:pt x="14363" y="2942"/>
                      <a:pt x="14363" y="2942"/>
                    </a:cubicBezTo>
                    <a:cubicBezTo>
                      <a:pt x="14363" y="2809"/>
                      <a:pt x="14363" y="2809"/>
                      <a:pt x="14363" y="2809"/>
                    </a:cubicBezTo>
                    <a:cubicBezTo>
                      <a:pt x="14419" y="2809"/>
                      <a:pt x="14419" y="2809"/>
                      <a:pt x="14419" y="2809"/>
                    </a:cubicBezTo>
                    <a:cubicBezTo>
                      <a:pt x="14475" y="2742"/>
                      <a:pt x="14475" y="2742"/>
                      <a:pt x="14475" y="2742"/>
                    </a:cubicBezTo>
                    <a:cubicBezTo>
                      <a:pt x="14531" y="2742"/>
                      <a:pt x="14531" y="2742"/>
                      <a:pt x="14531" y="2742"/>
                    </a:cubicBezTo>
                    <a:cubicBezTo>
                      <a:pt x="14587" y="2809"/>
                      <a:pt x="14587" y="2809"/>
                      <a:pt x="14587" y="2809"/>
                    </a:cubicBezTo>
                    <a:cubicBezTo>
                      <a:pt x="14587" y="2876"/>
                      <a:pt x="14587" y="2876"/>
                      <a:pt x="14587" y="2876"/>
                    </a:cubicBezTo>
                    <a:cubicBezTo>
                      <a:pt x="14587" y="2942"/>
                      <a:pt x="14587" y="2942"/>
                      <a:pt x="14587" y="2942"/>
                    </a:cubicBezTo>
                    <a:cubicBezTo>
                      <a:pt x="14643" y="2942"/>
                      <a:pt x="14643" y="2942"/>
                      <a:pt x="14643" y="2942"/>
                    </a:cubicBezTo>
                    <a:cubicBezTo>
                      <a:pt x="14643" y="2942"/>
                      <a:pt x="14643" y="2942"/>
                      <a:pt x="14643" y="2942"/>
                    </a:cubicBezTo>
                    <a:cubicBezTo>
                      <a:pt x="14643" y="3009"/>
                      <a:pt x="14643" y="3009"/>
                      <a:pt x="14643" y="3009"/>
                    </a:cubicBezTo>
                    <a:cubicBezTo>
                      <a:pt x="14699" y="3076"/>
                      <a:pt x="14699" y="3076"/>
                      <a:pt x="14699" y="3076"/>
                    </a:cubicBezTo>
                    <a:cubicBezTo>
                      <a:pt x="14699" y="3076"/>
                      <a:pt x="14699" y="3076"/>
                      <a:pt x="14699" y="3076"/>
                    </a:cubicBezTo>
                    <a:cubicBezTo>
                      <a:pt x="14699" y="3143"/>
                      <a:pt x="14699" y="3143"/>
                      <a:pt x="14699" y="3143"/>
                    </a:cubicBezTo>
                    <a:cubicBezTo>
                      <a:pt x="14755" y="3143"/>
                      <a:pt x="14755" y="3143"/>
                      <a:pt x="14755" y="3143"/>
                    </a:cubicBezTo>
                    <a:cubicBezTo>
                      <a:pt x="14755" y="3143"/>
                      <a:pt x="14755" y="3143"/>
                      <a:pt x="14755" y="3143"/>
                    </a:cubicBezTo>
                    <a:cubicBezTo>
                      <a:pt x="14755" y="3210"/>
                      <a:pt x="14755" y="3210"/>
                      <a:pt x="14755" y="3210"/>
                    </a:cubicBezTo>
                    <a:cubicBezTo>
                      <a:pt x="14811" y="3344"/>
                      <a:pt x="14811" y="3344"/>
                      <a:pt x="14811" y="3344"/>
                    </a:cubicBezTo>
                    <a:cubicBezTo>
                      <a:pt x="14755" y="3344"/>
                      <a:pt x="14755" y="3344"/>
                      <a:pt x="14755" y="3344"/>
                    </a:cubicBezTo>
                    <a:cubicBezTo>
                      <a:pt x="14699" y="3411"/>
                      <a:pt x="14699" y="3411"/>
                      <a:pt x="14699" y="3411"/>
                    </a:cubicBezTo>
                    <a:cubicBezTo>
                      <a:pt x="14699" y="3411"/>
                      <a:pt x="14699" y="3411"/>
                      <a:pt x="14699" y="3411"/>
                    </a:cubicBezTo>
                    <a:cubicBezTo>
                      <a:pt x="14643" y="3411"/>
                      <a:pt x="14643" y="3411"/>
                      <a:pt x="14643" y="3411"/>
                    </a:cubicBezTo>
                    <a:cubicBezTo>
                      <a:pt x="14643" y="3411"/>
                      <a:pt x="14643" y="3411"/>
                      <a:pt x="14643" y="3411"/>
                    </a:cubicBezTo>
                    <a:cubicBezTo>
                      <a:pt x="14699" y="3411"/>
                      <a:pt x="14699" y="3411"/>
                      <a:pt x="14699" y="3411"/>
                    </a:cubicBezTo>
                    <a:cubicBezTo>
                      <a:pt x="14699" y="3477"/>
                      <a:pt x="14699" y="3477"/>
                      <a:pt x="14699" y="3477"/>
                    </a:cubicBezTo>
                    <a:cubicBezTo>
                      <a:pt x="14699" y="3544"/>
                      <a:pt x="14699" y="3544"/>
                      <a:pt x="14699" y="3544"/>
                    </a:cubicBezTo>
                    <a:cubicBezTo>
                      <a:pt x="14587" y="3611"/>
                      <a:pt x="14587" y="3611"/>
                      <a:pt x="14587" y="3611"/>
                    </a:cubicBezTo>
                    <a:cubicBezTo>
                      <a:pt x="14587" y="3678"/>
                      <a:pt x="14587" y="3678"/>
                      <a:pt x="14587" y="3678"/>
                    </a:cubicBezTo>
                    <a:cubicBezTo>
                      <a:pt x="14531" y="3611"/>
                      <a:pt x="14531" y="3611"/>
                      <a:pt x="14531" y="3611"/>
                    </a:cubicBezTo>
                    <a:cubicBezTo>
                      <a:pt x="14531" y="3611"/>
                      <a:pt x="14531" y="3611"/>
                      <a:pt x="14531" y="3611"/>
                    </a:cubicBezTo>
                    <a:cubicBezTo>
                      <a:pt x="14531" y="3544"/>
                      <a:pt x="14531" y="3544"/>
                      <a:pt x="14531" y="3544"/>
                    </a:cubicBezTo>
                    <a:cubicBezTo>
                      <a:pt x="14475" y="3611"/>
                      <a:pt x="14475" y="3611"/>
                      <a:pt x="14475" y="3611"/>
                    </a:cubicBezTo>
                    <a:cubicBezTo>
                      <a:pt x="14419" y="3611"/>
                      <a:pt x="14419" y="3611"/>
                      <a:pt x="14419" y="3611"/>
                    </a:cubicBezTo>
                    <a:cubicBezTo>
                      <a:pt x="14363" y="3611"/>
                      <a:pt x="14363" y="3611"/>
                      <a:pt x="14363" y="3611"/>
                    </a:cubicBezTo>
                    <a:cubicBezTo>
                      <a:pt x="14306" y="3611"/>
                      <a:pt x="14306" y="3611"/>
                      <a:pt x="14306" y="3611"/>
                    </a:cubicBezTo>
                    <a:cubicBezTo>
                      <a:pt x="14306" y="3544"/>
                      <a:pt x="14306" y="3544"/>
                      <a:pt x="14306" y="3544"/>
                    </a:cubicBezTo>
                    <a:cubicBezTo>
                      <a:pt x="14306" y="3544"/>
                      <a:pt x="14306" y="3544"/>
                      <a:pt x="14306" y="3544"/>
                    </a:cubicBezTo>
                    <a:cubicBezTo>
                      <a:pt x="14250" y="3611"/>
                      <a:pt x="14250" y="3611"/>
                      <a:pt x="14250" y="3611"/>
                    </a:cubicBezTo>
                    <a:cubicBezTo>
                      <a:pt x="14194" y="3611"/>
                      <a:pt x="14194" y="3611"/>
                      <a:pt x="14194" y="3611"/>
                    </a:cubicBezTo>
                    <a:close/>
                    <a:moveTo>
                      <a:pt x="14811" y="3544"/>
                    </a:moveTo>
                    <a:cubicBezTo>
                      <a:pt x="14811" y="3544"/>
                      <a:pt x="14811" y="3544"/>
                      <a:pt x="14811" y="3544"/>
                    </a:cubicBezTo>
                    <a:cubicBezTo>
                      <a:pt x="14811" y="3477"/>
                      <a:pt x="14811" y="3477"/>
                      <a:pt x="14811" y="3477"/>
                    </a:cubicBezTo>
                    <a:cubicBezTo>
                      <a:pt x="14811" y="3411"/>
                      <a:pt x="14811" y="3411"/>
                      <a:pt x="14811" y="3411"/>
                    </a:cubicBezTo>
                    <a:cubicBezTo>
                      <a:pt x="14811" y="3411"/>
                      <a:pt x="14811" y="3411"/>
                      <a:pt x="14811" y="3411"/>
                    </a:cubicBezTo>
                    <a:cubicBezTo>
                      <a:pt x="14755" y="3411"/>
                      <a:pt x="14755" y="3411"/>
                      <a:pt x="14755" y="3411"/>
                    </a:cubicBezTo>
                    <a:cubicBezTo>
                      <a:pt x="14755" y="3477"/>
                      <a:pt x="14755" y="3477"/>
                      <a:pt x="14755" y="3477"/>
                    </a:cubicBezTo>
                    <a:cubicBezTo>
                      <a:pt x="14811" y="3544"/>
                      <a:pt x="14811" y="3544"/>
                      <a:pt x="14811" y="3544"/>
                    </a:cubicBezTo>
                    <a:close/>
                    <a:moveTo>
                      <a:pt x="14980" y="4347"/>
                    </a:moveTo>
                    <a:cubicBezTo>
                      <a:pt x="14980" y="4414"/>
                      <a:pt x="14980" y="4414"/>
                      <a:pt x="14980" y="4414"/>
                    </a:cubicBezTo>
                    <a:cubicBezTo>
                      <a:pt x="15036" y="4414"/>
                      <a:pt x="15036" y="4414"/>
                      <a:pt x="15036" y="4414"/>
                    </a:cubicBezTo>
                    <a:cubicBezTo>
                      <a:pt x="15092" y="4414"/>
                      <a:pt x="15092" y="4414"/>
                      <a:pt x="15092" y="4414"/>
                    </a:cubicBezTo>
                    <a:cubicBezTo>
                      <a:pt x="15148" y="4414"/>
                      <a:pt x="15148" y="4414"/>
                      <a:pt x="15148" y="4414"/>
                    </a:cubicBezTo>
                    <a:cubicBezTo>
                      <a:pt x="15148" y="4347"/>
                      <a:pt x="15148" y="4347"/>
                      <a:pt x="15148" y="4347"/>
                    </a:cubicBezTo>
                    <a:cubicBezTo>
                      <a:pt x="15204" y="4280"/>
                      <a:pt x="15204" y="4280"/>
                      <a:pt x="15204" y="4280"/>
                    </a:cubicBezTo>
                    <a:cubicBezTo>
                      <a:pt x="15148" y="4280"/>
                      <a:pt x="15148" y="4280"/>
                      <a:pt x="15148" y="4280"/>
                    </a:cubicBezTo>
                    <a:cubicBezTo>
                      <a:pt x="15148" y="4213"/>
                      <a:pt x="15148" y="4213"/>
                      <a:pt x="15148" y="4213"/>
                    </a:cubicBezTo>
                    <a:cubicBezTo>
                      <a:pt x="15148" y="4213"/>
                      <a:pt x="15148" y="4213"/>
                      <a:pt x="15148" y="4213"/>
                    </a:cubicBezTo>
                    <a:cubicBezTo>
                      <a:pt x="15092" y="4213"/>
                      <a:pt x="15092" y="4213"/>
                      <a:pt x="15092" y="4213"/>
                    </a:cubicBezTo>
                    <a:cubicBezTo>
                      <a:pt x="15092" y="4146"/>
                      <a:pt x="15092" y="4146"/>
                      <a:pt x="15092" y="4146"/>
                    </a:cubicBezTo>
                    <a:cubicBezTo>
                      <a:pt x="15036" y="4146"/>
                      <a:pt x="15036" y="4146"/>
                      <a:pt x="15036" y="4146"/>
                    </a:cubicBezTo>
                    <a:cubicBezTo>
                      <a:pt x="14980" y="4213"/>
                      <a:pt x="14980" y="4213"/>
                      <a:pt x="14980" y="4213"/>
                    </a:cubicBezTo>
                    <a:cubicBezTo>
                      <a:pt x="14980" y="4213"/>
                      <a:pt x="14980" y="4213"/>
                      <a:pt x="14980" y="4213"/>
                    </a:cubicBezTo>
                    <a:cubicBezTo>
                      <a:pt x="14980" y="4280"/>
                      <a:pt x="14980" y="4280"/>
                      <a:pt x="14980" y="4280"/>
                    </a:cubicBezTo>
                    <a:cubicBezTo>
                      <a:pt x="14980" y="4347"/>
                      <a:pt x="14980" y="4347"/>
                      <a:pt x="14980" y="4347"/>
                    </a:cubicBezTo>
                    <a:close/>
                    <a:moveTo>
                      <a:pt x="14924" y="4347"/>
                    </a:moveTo>
                    <a:cubicBezTo>
                      <a:pt x="14924" y="4414"/>
                      <a:pt x="14924" y="4414"/>
                      <a:pt x="14924" y="4414"/>
                    </a:cubicBezTo>
                    <a:cubicBezTo>
                      <a:pt x="14924" y="4414"/>
                      <a:pt x="14924" y="4414"/>
                      <a:pt x="14924" y="4414"/>
                    </a:cubicBezTo>
                    <a:cubicBezTo>
                      <a:pt x="14924" y="4480"/>
                      <a:pt x="14924" y="4480"/>
                      <a:pt x="14924" y="4480"/>
                    </a:cubicBezTo>
                    <a:cubicBezTo>
                      <a:pt x="14980" y="4414"/>
                      <a:pt x="14980" y="4414"/>
                      <a:pt x="14980" y="4414"/>
                    </a:cubicBezTo>
                    <a:cubicBezTo>
                      <a:pt x="14924" y="4414"/>
                      <a:pt x="14924" y="4414"/>
                      <a:pt x="14924" y="4414"/>
                    </a:cubicBezTo>
                    <a:cubicBezTo>
                      <a:pt x="14924" y="4414"/>
                      <a:pt x="14924" y="4414"/>
                      <a:pt x="14924" y="4414"/>
                    </a:cubicBezTo>
                    <a:cubicBezTo>
                      <a:pt x="14924" y="4347"/>
                      <a:pt x="14924" y="4347"/>
                      <a:pt x="14924" y="4347"/>
                    </a:cubicBezTo>
                    <a:cubicBezTo>
                      <a:pt x="14924" y="4347"/>
                      <a:pt x="14924" y="4347"/>
                      <a:pt x="14924" y="4347"/>
                    </a:cubicBezTo>
                    <a:close/>
                    <a:moveTo>
                      <a:pt x="14194" y="3946"/>
                    </a:moveTo>
                    <a:cubicBezTo>
                      <a:pt x="14194" y="3879"/>
                      <a:pt x="14194" y="3879"/>
                      <a:pt x="14194" y="3879"/>
                    </a:cubicBezTo>
                    <a:cubicBezTo>
                      <a:pt x="14194" y="3812"/>
                      <a:pt x="14194" y="3812"/>
                      <a:pt x="14194" y="3812"/>
                    </a:cubicBezTo>
                    <a:cubicBezTo>
                      <a:pt x="14250" y="3745"/>
                      <a:pt x="14250" y="3745"/>
                      <a:pt x="14250" y="3745"/>
                    </a:cubicBezTo>
                    <a:cubicBezTo>
                      <a:pt x="14306" y="3745"/>
                      <a:pt x="14306" y="3745"/>
                      <a:pt x="14306" y="3745"/>
                    </a:cubicBezTo>
                    <a:cubicBezTo>
                      <a:pt x="14306" y="3745"/>
                      <a:pt x="14306" y="3745"/>
                      <a:pt x="14306" y="3745"/>
                    </a:cubicBezTo>
                    <a:cubicBezTo>
                      <a:pt x="14363" y="3745"/>
                      <a:pt x="14363" y="3745"/>
                      <a:pt x="14363" y="3745"/>
                    </a:cubicBezTo>
                    <a:cubicBezTo>
                      <a:pt x="14419" y="3745"/>
                      <a:pt x="14419" y="3745"/>
                      <a:pt x="14419" y="3745"/>
                    </a:cubicBezTo>
                    <a:cubicBezTo>
                      <a:pt x="14419" y="3745"/>
                      <a:pt x="14419" y="3745"/>
                      <a:pt x="14419" y="3745"/>
                    </a:cubicBezTo>
                    <a:cubicBezTo>
                      <a:pt x="14419" y="3812"/>
                      <a:pt x="14419" y="3812"/>
                      <a:pt x="14419" y="3812"/>
                    </a:cubicBezTo>
                    <a:cubicBezTo>
                      <a:pt x="14475" y="3812"/>
                      <a:pt x="14475" y="3812"/>
                      <a:pt x="14475" y="3812"/>
                    </a:cubicBezTo>
                    <a:cubicBezTo>
                      <a:pt x="14475" y="3745"/>
                      <a:pt x="14475" y="3745"/>
                      <a:pt x="14475" y="3745"/>
                    </a:cubicBezTo>
                    <a:cubicBezTo>
                      <a:pt x="14531" y="3812"/>
                      <a:pt x="14531" y="3812"/>
                      <a:pt x="14531" y="3812"/>
                    </a:cubicBezTo>
                    <a:cubicBezTo>
                      <a:pt x="14587" y="3812"/>
                      <a:pt x="14587" y="3812"/>
                      <a:pt x="14587" y="3812"/>
                    </a:cubicBezTo>
                    <a:cubicBezTo>
                      <a:pt x="14587" y="3879"/>
                      <a:pt x="14587" y="3879"/>
                      <a:pt x="14587" y="3879"/>
                    </a:cubicBezTo>
                    <a:cubicBezTo>
                      <a:pt x="14643" y="3879"/>
                      <a:pt x="14643" y="3879"/>
                      <a:pt x="14643" y="3879"/>
                    </a:cubicBezTo>
                    <a:cubicBezTo>
                      <a:pt x="14643" y="3879"/>
                      <a:pt x="14643" y="3879"/>
                      <a:pt x="14643" y="3879"/>
                    </a:cubicBezTo>
                    <a:cubicBezTo>
                      <a:pt x="14643" y="3946"/>
                      <a:pt x="14643" y="3946"/>
                      <a:pt x="14643" y="3946"/>
                    </a:cubicBezTo>
                    <a:cubicBezTo>
                      <a:pt x="14699" y="3946"/>
                      <a:pt x="14699" y="3946"/>
                      <a:pt x="14699" y="3946"/>
                    </a:cubicBezTo>
                    <a:cubicBezTo>
                      <a:pt x="14699" y="3879"/>
                      <a:pt x="14699" y="3879"/>
                      <a:pt x="14699" y="3879"/>
                    </a:cubicBezTo>
                    <a:cubicBezTo>
                      <a:pt x="14755" y="3946"/>
                      <a:pt x="14755" y="3946"/>
                      <a:pt x="14755" y="3946"/>
                    </a:cubicBezTo>
                    <a:cubicBezTo>
                      <a:pt x="14755" y="4012"/>
                      <a:pt x="14755" y="4012"/>
                      <a:pt x="14755" y="4012"/>
                    </a:cubicBezTo>
                    <a:cubicBezTo>
                      <a:pt x="14755" y="4012"/>
                      <a:pt x="14755" y="4012"/>
                      <a:pt x="14755" y="4012"/>
                    </a:cubicBezTo>
                    <a:cubicBezTo>
                      <a:pt x="14755" y="4012"/>
                      <a:pt x="14755" y="4012"/>
                      <a:pt x="14755" y="4012"/>
                    </a:cubicBezTo>
                    <a:cubicBezTo>
                      <a:pt x="14755" y="4079"/>
                      <a:pt x="14755" y="4079"/>
                      <a:pt x="14755" y="4079"/>
                    </a:cubicBezTo>
                    <a:cubicBezTo>
                      <a:pt x="14699" y="4079"/>
                      <a:pt x="14699" y="4079"/>
                      <a:pt x="14699" y="4079"/>
                    </a:cubicBezTo>
                    <a:cubicBezTo>
                      <a:pt x="14643" y="4079"/>
                      <a:pt x="14643" y="4079"/>
                      <a:pt x="14643" y="4079"/>
                    </a:cubicBezTo>
                    <a:cubicBezTo>
                      <a:pt x="14587" y="4146"/>
                      <a:pt x="14587" y="4146"/>
                      <a:pt x="14587" y="4146"/>
                    </a:cubicBezTo>
                    <a:cubicBezTo>
                      <a:pt x="14531" y="4079"/>
                      <a:pt x="14531" y="4079"/>
                      <a:pt x="14531" y="4079"/>
                    </a:cubicBezTo>
                    <a:cubicBezTo>
                      <a:pt x="14475" y="4079"/>
                      <a:pt x="14475" y="4079"/>
                      <a:pt x="14475" y="4079"/>
                    </a:cubicBezTo>
                    <a:cubicBezTo>
                      <a:pt x="14419" y="4012"/>
                      <a:pt x="14419" y="4012"/>
                      <a:pt x="14419" y="4012"/>
                    </a:cubicBezTo>
                    <a:cubicBezTo>
                      <a:pt x="14363" y="4012"/>
                      <a:pt x="14363" y="4012"/>
                      <a:pt x="14363" y="4012"/>
                    </a:cubicBezTo>
                    <a:cubicBezTo>
                      <a:pt x="14306" y="4012"/>
                      <a:pt x="14306" y="4012"/>
                      <a:pt x="14306" y="4012"/>
                    </a:cubicBezTo>
                    <a:cubicBezTo>
                      <a:pt x="14250" y="3946"/>
                      <a:pt x="14250" y="3946"/>
                      <a:pt x="14250" y="3946"/>
                    </a:cubicBezTo>
                    <a:cubicBezTo>
                      <a:pt x="14194" y="3946"/>
                      <a:pt x="14194" y="3946"/>
                      <a:pt x="14194" y="3946"/>
                    </a:cubicBezTo>
                    <a:cubicBezTo>
                      <a:pt x="14194" y="3946"/>
                      <a:pt x="14194" y="3946"/>
                      <a:pt x="14194" y="3946"/>
                    </a:cubicBezTo>
                    <a:close/>
                    <a:moveTo>
                      <a:pt x="13577" y="3076"/>
                    </a:moveTo>
                    <a:cubicBezTo>
                      <a:pt x="13577" y="3009"/>
                      <a:pt x="13577" y="3009"/>
                      <a:pt x="13577" y="3009"/>
                    </a:cubicBezTo>
                    <a:cubicBezTo>
                      <a:pt x="13633" y="3009"/>
                      <a:pt x="13633" y="3009"/>
                      <a:pt x="13633" y="3009"/>
                    </a:cubicBezTo>
                    <a:cubicBezTo>
                      <a:pt x="13633" y="3009"/>
                      <a:pt x="13633" y="3009"/>
                      <a:pt x="13633" y="3009"/>
                    </a:cubicBezTo>
                    <a:cubicBezTo>
                      <a:pt x="13633" y="3076"/>
                      <a:pt x="13633" y="3076"/>
                      <a:pt x="13633" y="3076"/>
                    </a:cubicBezTo>
                    <a:cubicBezTo>
                      <a:pt x="13577" y="3076"/>
                      <a:pt x="13577" y="3076"/>
                      <a:pt x="13577" y="3076"/>
                    </a:cubicBezTo>
                    <a:cubicBezTo>
                      <a:pt x="13577" y="3076"/>
                      <a:pt x="13577" y="3076"/>
                      <a:pt x="13577" y="3076"/>
                    </a:cubicBezTo>
                    <a:close/>
                    <a:moveTo>
                      <a:pt x="13633" y="3344"/>
                    </a:moveTo>
                    <a:cubicBezTo>
                      <a:pt x="13633" y="3477"/>
                      <a:pt x="13633" y="3477"/>
                      <a:pt x="13633" y="3477"/>
                    </a:cubicBezTo>
                    <a:cubicBezTo>
                      <a:pt x="13689" y="3477"/>
                      <a:pt x="13689" y="3477"/>
                      <a:pt x="13689" y="3477"/>
                    </a:cubicBezTo>
                    <a:cubicBezTo>
                      <a:pt x="13689" y="3477"/>
                      <a:pt x="13689" y="3477"/>
                      <a:pt x="13689" y="3477"/>
                    </a:cubicBezTo>
                    <a:cubicBezTo>
                      <a:pt x="13745" y="3477"/>
                      <a:pt x="13745" y="3477"/>
                      <a:pt x="13745" y="3477"/>
                    </a:cubicBezTo>
                    <a:cubicBezTo>
                      <a:pt x="13745" y="3544"/>
                      <a:pt x="13745" y="3544"/>
                      <a:pt x="13745" y="3544"/>
                    </a:cubicBezTo>
                    <a:cubicBezTo>
                      <a:pt x="13802" y="3544"/>
                      <a:pt x="13802" y="3544"/>
                      <a:pt x="13802" y="3544"/>
                    </a:cubicBezTo>
                    <a:cubicBezTo>
                      <a:pt x="13858" y="3477"/>
                      <a:pt x="13858" y="3477"/>
                      <a:pt x="13858" y="3477"/>
                    </a:cubicBezTo>
                    <a:cubicBezTo>
                      <a:pt x="13858" y="3411"/>
                      <a:pt x="13858" y="3411"/>
                      <a:pt x="13858" y="3411"/>
                    </a:cubicBezTo>
                    <a:cubicBezTo>
                      <a:pt x="13914" y="3411"/>
                      <a:pt x="13914" y="3411"/>
                      <a:pt x="13914" y="3411"/>
                    </a:cubicBezTo>
                    <a:cubicBezTo>
                      <a:pt x="13970" y="3344"/>
                      <a:pt x="13970" y="3344"/>
                      <a:pt x="13970" y="3344"/>
                    </a:cubicBezTo>
                    <a:cubicBezTo>
                      <a:pt x="13970" y="3277"/>
                      <a:pt x="13970" y="3277"/>
                      <a:pt x="13970" y="3277"/>
                    </a:cubicBezTo>
                    <a:cubicBezTo>
                      <a:pt x="13970" y="3210"/>
                      <a:pt x="13970" y="3210"/>
                      <a:pt x="13970" y="3210"/>
                    </a:cubicBezTo>
                    <a:cubicBezTo>
                      <a:pt x="14026" y="3143"/>
                      <a:pt x="14026" y="3143"/>
                      <a:pt x="14026" y="3143"/>
                    </a:cubicBezTo>
                    <a:cubicBezTo>
                      <a:pt x="13970" y="3076"/>
                      <a:pt x="13970" y="3076"/>
                      <a:pt x="13970" y="3076"/>
                    </a:cubicBezTo>
                    <a:cubicBezTo>
                      <a:pt x="13970" y="3076"/>
                      <a:pt x="13970" y="3076"/>
                      <a:pt x="13970" y="3076"/>
                    </a:cubicBezTo>
                    <a:cubicBezTo>
                      <a:pt x="14026" y="3076"/>
                      <a:pt x="14026" y="3076"/>
                      <a:pt x="14026" y="3076"/>
                    </a:cubicBezTo>
                    <a:cubicBezTo>
                      <a:pt x="14026" y="3009"/>
                      <a:pt x="14026" y="3009"/>
                      <a:pt x="14026" y="3009"/>
                    </a:cubicBezTo>
                    <a:cubicBezTo>
                      <a:pt x="14082" y="2942"/>
                      <a:pt x="14082" y="2942"/>
                      <a:pt x="14082" y="2942"/>
                    </a:cubicBezTo>
                    <a:cubicBezTo>
                      <a:pt x="14138" y="2942"/>
                      <a:pt x="14138" y="2942"/>
                      <a:pt x="14138" y="2942"/>
                    </a:cubicBezTo>
                    <a:cubicBezTo>
                      <a:pt x="14194" y="2876"/>
                      <a:pt x="14194" y="2876"/>
                      <a:pt x="14194" y="2876"/>
                    </a:cubicBezTo>
                    <a:cubicBezTo>
                      <a:pt x="14194" y="2809"/>
                      <a:pt x="14194" y="2809"/>
                      <a:pt x="14194" y="2809"/>
                    </a:cubicBezTo>
                    <a:cubicBezTo>
                      <a:pt x="14194" y="2742"/>
                      <a:pt x="14194" y="2742"/>
                      <a:pt x="14194" y="2742"/>
                    </a:cubicBezTo>
                    <a:cubicBezTo>
                      <a:pt x="14194" y="2742"/>
                      <a:pt x="14194" y="2742"/>
                      <a:pt x="14194" y="2742"/>
                    </a:cubicBezTo>
                    <a:cubicBezTo>
                      <a:pt x="14250" y="2675"/>
                      <a:pt x="14250" y="2675"/>
                      <a:pt x="14250" y="2675"/>
                    </a:cubicBezTo>
                    <a:cubicBezTo>
                      <a:pt x="14194" y="2675"/>
                      <a:pt x="14194" y="2675"/>
                      <a:pt x="14194" y="2675"/>
                    </a:cubicBezTo>
                    <a:cubicBezTo>
                      <a:pt x="14194" y="2608"/>
                      <a:pt x="14194" y="2608"/>
                      <a:pt x="14194" y="2608"/>
                    </a:cubicBezTo>
                    <a:cubicBezTo>
                      <a:pt x="14194" y="2608"/>
                      <a:pt x="14194" y="2608"/>
                      <a:pt x="14194" y="2608"/>
                    </a:cubicBezTo>
                    <a:cubicBezTo>
                      <a:pt x="14138" y="2541"/>
                      <a:pt x="14138" y="2541"/>
                      <a:pt x="14138" y="2541"/>
                    </a:cubicBezTo>
                    <a:cubicBezTo>
                      <a:pt x="14082" y="2541"/>
                      <a:pt x="14082" y="2541"/>
                      <a:pt x="14082" y="2541"/>
                    </a:cubicBezTo>
                    <a:cubicBezTo>
                      <a:pt x="14026" y="2541"/>
                      <a:pt x="14026" y="2541"/>
                      <a:pt x="14026" y="2541"/>
                    </a:cubicBezTo>
                    <a:cubicBezTo>
                      <a:pt x="14082" y="2474"/>
                      <a:pt x="14082" y="2474"/>
                      <a:pt x="14082" y="2474"/>
                    </a:cubicBezTo>
                    <a:cubicBezTo>
                      <a:pt x="14138" y="2474"/>
                      <a:pt x="14138" y="2474"/>
                      <a:pt x="14138" y="2474"/>
                    </a:cubicBezTo>
                    <a:cubicBezTo>
                      <a:pt x="14138" y="2407"/>
                      <a:pt x="14138" y="2407"/>
                      <a:pt x="14138" y="2407"/>
                    </a:cubicBezTo>
                    <a:cubicBezTo>
                      <a:pt x="14138" y="2407"/>
                      <a:pt x="14138" y="2407"/>
                      <a:pt x="14138" y="2407"/>
                    </a:cubicBezTo>
                    <a:cubicBezTo>
                      <a:pt x="14138" y="2341"/>
                      <a:pt x="14138" y="2341"/>
                      <a:pt x="14138" y="2341"/>
                    </a:cubicBezTo>
                    <a:cubicBezTo>
                      <a:pt x="14138" y="2274"/>
                      <a:pt x="14138" y="2274"/>
                      <a:pt x="14138" y="2274"/>
                    </a:cubicBezTo>
                    <a:cubicBezTo>
                      <a:pt x="14082" y="2207"/>
                      <a:pt x="14082" y="2207"/>
                      <a:pt x="14082" y="2207"/>
                    </a:cubicBezTo>
                    <a:cubicBezTo>
                      <a:pt x="14082" y="2207"/>
                      <a:pt x="14082" y="2207"/>
                      <a:pt x="14082" y="2207"/>
                    </a:cubicBezTo>
                    <a:cubicBezTo>
                      <a:pt x="13970" y="2274"/>
                      <a:pt x="13970" y="2274"/>
                      <a:pt x="13970" y="2274"/>
                    </a:cubicBezTo>
                    <a:cubicBezTo>
                      <a:pt x="13914" y="2274"/>
                      <a:pt x="13914" y="2274"/>
                      <a:pt x="13914" y="2274"/>
                    </a:cubicBezTo>
                    <a:cubicBezTo>
                      <a:pt x="13914" y="2341"/>
                      <a:pt x="13914" y="2341"/>
                      <a:pt x="13914" y="2341"/>
                    </a:cubicBezTo>
                    <a:cubicBezTo>
                      <a:pt x="13858" y="2407"/>
                      <a:pt x="13858" y="2407"/>
                      <a:pt x="13858" y="2407"/>
                    </a:cubicBezTo>
                    <a:cubicBezTo>
                      <a:pt x="13858" y="2341"/>
                      <a:pt x="13858" y="2341"/>
                      <a:pt x="13858" y="2341"/>
                    </a:cubicBezTo>
                    <a:cubicBezTo>
                      <a:pt x="13858" y="2341"/>
                      <a:pt x="13858" y="2341"/>
                      <a:pt x="13858" y="2341"/>
                    </a:cubicBezTo>
                    <a:cubicBezTo>
                      <a:pt x="13858" y="2274"/>
                      <a:pt x="13858" y="2274"/>
                      <a:pt x="13858" y="2274"/>
                    </a:cubicBezTo>
                    <a:cubicBezTo>
                      <a:pt x="13914" y="2274"/>
                      <a:pt x="13914" y="2274"/>
                      <a:pt x="13914" y="2274"/>
                    </a:cubicBezTo>
                    <a:cubicBezTo>
                      <a:pt x="13914" y="2207"/>
                      <a:pt x="13914" y="2207"/>
                      <a:pt x="13914" y="2207"/>
                    </a:cubicBezTo>
                    <a:cubicBezTo>
                      <a:pt x="13914" y="2073"/>
                      <a:pt x="13914" y="2073"/>
                      <a:pt x="13914" y="2073"/>
                    </a:cubicBezTo>
                    <a:cubicBezTo>
                      <a:pt x="13914" y="2006"/>
                      <a:pt x="13914" y="2006"/>
                      <a:pt x="13914" y="2006"/>
                    </a:cubicBezTo>
                    <a:cubicBezTo>
                      <a:pt x="13858" y="2006"/>
                      <a:pt x="13858" y="2006"/>
                      <a:pt x="13858" y="2006"/>
                    </a:cubicBezTo>
                    <a:cubicBezTo>
                      <a:pt x="13858" y="1939"/>
                      <a:pt x="13858" y="1939"/>
                      <a:pt x="13858" y="1939"/>
                    </a:cubicBezTo>
                    <a:cubicBezTo>
                      <a:pt x="13802" y="1939"/>
                      <a:pt x="13802" y="1939"/>
                      <a:pt x="13802" y="1939"/>
                    </a:cubicBezTo>
                    <a:cubicBezTo>
                      <a:pt x="13745" y="1939"/>
                      <a:pt x="13745" y="1939"/>
                      <a:pt x="13745" y="1939"/>
                    </a:cubicBezTo>
                    <a:cubicBezTo>
                      <a:pt x="13689" y="1939"/>
                      <a:pt x="13689" y="1939"/>
                      <a:pt x="13689" y="1939"/>
                    </a:cubicBezTo>
                    <a:cubicBezTo>
                      <a:pt x="13633" y="2006"/>
                      <a:pt x="13633" y="2006"/>
                      <a:pt x="13633" y="2006"/>
                    </a:cubicBezTo>
                    <a:cubicBezTo>
                      <a:pt x="13633" y="1939"/>
                      <a:pt x="13633" y="1939"/>
                      <a:pt x="13633" y="1939"/>
                    </a:cubicBezTo>
                    <a:cubicBezTo>
                      <a:pt x="13577" y="1872"/>
                      <a:pt x="13577" y="1872"/>
                      <a:pt x="13577" y="1872"/>
                    </a:cubicBezTo>
                    <a:cubicBezTo>
                      <a:pt x="13577" y="1872"/>
                      <a:pt x="13577" y="1872"/>
                      <a:pt x="13577" y="1872"/>
                    </a:cubicBezTo>
                    <a:cubicBezTo>
                      <a:pt x="13577" y="1872"/>
                      <a:pt x="13577" y="1872"/>
                      <a:pt x="13577" y="1872"/>
                    </a:cubicBezTo>
                    <a:cubicBezTo>
                      <a:pt x="13521" y="1939"/>
                      <a:pt x="13521" y="1939"/>
                      <a:pt x="13521" y="1939"/>
                    </a:cubicBezTo>
                    <a:cubicBezTo>
                      <a:pt x="13465" y="2006"/>
                      <a:pt x="13465" y="2006"/>
                      <a:pt x="13465" y="2006"/>
                    </a:cubicBezTo>
                    <a:cubicBezTo>
                      <a:pt x="13465" y="2006"/>
                      <a:pt x="13465" y="2006"/>
                      <a:pt x="13465" y="2006"/>
                    </a:cubicBezTo>
                    <a:cubicBezTo>
                      <a:pt x="13409" y="2073"/>
                      <a:pt x="13409" y="2073"/>
                      <a:pt x="13409" y="2073"/>
                    </a:cubicBezTo>
                    <a:cubicBezTo>
                      <a:pt x="13409" y="2140"/>
                      <a:pt x="13409" y="2140"/>
                      <a:pt x="13409" y="2140"/>
                    </a:cubicBezTo>
                    <a:cubicBezTo>
                      <a:pt x="13465" y="2207"/>
                      <a:pt x="13465" y="2207"/>
                      <a:pt x="13465" y="2207"/>
                    </a:cubicBezTo>
                    <a:cubicBezTo>
                      <a:pt x="13465" y="2140"/>
                      <a:pt x="13465" y="2140"/>
                      <a:pt x="13465" y="2140"/>
                    </a:cubicBezTo>
                    <a:cubicBezTo>
                      <a:pt x="13521" y="2140"/>
                      <a:pt x="13521" y="2140"/>
                      <a:pt x="13521" y="2140"/>
                    </a:cubicBezTo>
                    <a:cubicBezTo>
                      <a:pt x="13577" y="2140"/>
                      <a:pt x="13577" y="2140"/>
                      <a:pt x="13577" y="2140"/>
                    </a:cubicBezTo>
                    <a:cubicBezTo>
                      <a:pt x="13521" y="2207"/>
                      <a:pt x="13521" y="2207"/>
                      <a:pt x="13521" y="2207"/>
                    </a:cubicBezTo>
                    <a:cubicBezTo>
                      <a:pt x="13409" y="2274"/>
                      <a:pt x="13409" y="2274"/>
                      <a:pt x="13409" y="2274"/>
                    </a:cubicBezTo>
                    <a:cubicBezTo>
                      <a:pt x="13409" y="2341"/>
                      <a:pt x="13409" y="2341"/>
                      <a:pt x="13409" y="2341"/>
                    </a:cubicBezTo>
                    <a:cubicBezTo>
                      <a:pt x="13409" y="2341"/>
                      <a:pt x="13409" y="2341"/>
                      <a:pt x="13409" y="2341"/>
                    </a:cubicBezTo>
                    <a:cubicBezTo>
                      <a:pt x="13465" y="2341"/>
                      <a:pt x="13465" y="2341"/>
                      <a:pt x="13465" y="2341"/>
                    </a:cubicBezTo>
                    <a:cubicBezTo>
                      <a:pt x="13521" y="2274"/>
                      <a:pt x="13521" y="2274"/>
                      <a:pt x="13521" y="2274"/>
                    </a:cubicBezTo>
                    <a:cubicBezTo>
                      <a:pt x="13577" y="2274"/>
                      <a:pt x="13577" y="2274"/>
                      <a:pt x="13577" y="2274"/>
                    </a:cubicBezTo>
                    <a:cubicBezTo>
                      <a:pt x="13577" y="2207"/>
                      <a:pt x="13577" y="2207"/>
                      <a:pt x="13577" y="2207"/>
                    </a:cubicBezTo>
                    <a:cubicBezTo>
                      <a:pt x="13633" y="2274"/>
                      <a:pt x="13633" y="2274"/>
                      <a:pt x="13633" y="2274"/>
                    </a:cubicBezTo>
                    <a:cubicBezTo>
                      <a:pt x="13577" y="2341"/>
                      <a:pt x="13577" y="2341"/>
                      <a:pt x="13577" y="2341"/>
                    </a:cubicBezTo>
                    <a:cubicBezTo>
                      <a:pt x="13577" y="2341"/>
                      <a:pt x="13577" y="2341"/>
                      <a:pt x="13577" y="2341"/>
                    </a:cubicBezTo>
                    <a:cubicBezTo>
                      <a:pt x="13521" y="2407"/>
                      <a:pt x="13521" y="2407"/>
                      <a:pt x="13521" y="2407"/>
                    </a:cubicBezTo>
                    <a:cubicBezTo>
                      <a:pt x="13521" y="2407"/>
                      <a:pt x="13521" y="2407"/>
                      <a:pt x="13521" y="2407"/>
                    </a:cubicBezTo>
                    <a:cubicBezTo>
                      <a:pt x="13521" y="2474"/>
                      <a:pt x="13521" y="2474"/>
                      <a:pt x="13521" y="2474"/>
                    </a:cubicBezTo>
                    <a:cubicBezTo>
                      <a:pt x="13577" y="2474"/>
                      <a:pt x="13577" y="2474"/>
                      <a:pt x="13577" y="2474"/>
                    </a:cubicBezTo>
                    <a:cubicBezTo>
                      <a:pt x="13633" y="2474"/>
                      <a:pt x="13633" y="2474"/>
                      <a:pt x="13633" y="2474"/>
                    </a:cubicBezTo>
                    <a:cubicBezTo>
                      <a:pt x="13577" y="2541"/>
                      <a:pt x="13577" y="2541"/>
                      <a:pt x="13577" y="2541"/>
                    </a:cubicBezTo>
                    <a:cubicBezTo>
                      <a:pt x="13521" y="2541"/>
                      <a:pt x="13521" y="2541"/>
                      <a:pt x="13521" y="2541"/>
                    </a:cubicBezTo>
                    <a:cubicBezTo>
                      <a:pt x="13465" y="2541"/>
                      <a:pt x="13465" y="2541"/>
                      <a:pt x="13465" y="2541"/>
                    </a:cubicBezTo>
                    <a:cubicBezTo>
                      <a:pt x="13465" y="2541"/>
                      <a:pt x="13465" y="2541"/>
                      <a:pt x="13465" y="2541"/>
                    </a:cubicBezTo>
                    <a:cubicBezTo>
                      <a:pt x="13521" y="2608"/>
                      <a:pt x="13521" y="2608"/>
                      <a:pt x="13521" y="2608"/>
                    </a:cubicBezTo>
                    <a:cubicBezTo>
                      <a:pt x="13521" y="2608"/>
                      <a:pt x="13521" y="2608"/>
                      <a:pt x="13521" y="2608"/>
                    </a:cubicBezTo>
                    <a:cubicBezTo>
                      <a:pt x="13409" y="2675"/>
                      <a:pt x="13409" y="2675"/>
                      <a:pt x="13409" y="2675"/>
                    </a:cubicBezTo>
                    <a:cubicBezTo>
                      <a:pt x="13409" y="2675"/>
                      <a:pt x="13409" y="2675"/>
                      <a:pt x="13409" y="2675"/>
                    </a:cubicBezTo>
                    <a:cubicBezTo>
                      <a:pt x="13409" y="2608"/>
                      <a:pt x="13409" y="2608"/>
                      <a:pt x="13409" y="2608"/>
                    </a:cubicBezTo>
                    <a:cubicBezTo>
                      <a:pt x="13353" y="2608"/>
                      <a:pt x="13353" y="2608"/>
                      <a:pt x="13353" y="2608"/>
                    </a:cubicBezTo>
                    <a:cubicBezTo>
                      <a:pt x="13297" y="2541"/>
                      <a:pt x="13297" y="2541"/>
                      <a:pt x="13297" y="2541"/>
                    </a:cubicBezTo>
                    <a:cubicBezTo>
                      <a:pt x="13184" y="2608"/>
                      <a:pt x="13184" y="2608"/>
                      <a:pt x="13184" y="2608"/>
                    </a:cubicBezTo>
                    <a:cubicBezTo>
                      <a:pt x="13184" y="2608"/>
                      <a:pt x="13184" y="2608"/>
                      <a:pt x="13184" y="2608"/>
                    </a:cubicBezTo>
                    <a:cubicBezTo>
                      <a:pt x="13184" y="2675"/>
                      <a:pt x="13184" y="2675"/>
                      <a:pt x="13184" y="2675"/>
                    </a:cubicBezTo>
                    <a:cubicBezTo>
                      <a:pt x="13184" y="2742"/>
                      <a:pt x="13184" y="2742"/>
                      <a:pt x="13184" y="2742"/>
                    </a:cubicBezTo>
                    <a:cubicBezTo>
                      <a:pt x="13184" y="2809"/>
                      <a:pt x="13184" y="2809"/>
                      <a:pt x="13184" y="2809"/>
                    </a:cubicBezTo>
                    <a:cubicBezTo>
                      <a:pt x="13241" y="2876"/>
                      <a:pt x="13241" y="2876"/>
                      <a:pt x="13241" y="2876"/>
                    </a:cubicBezTo>
                    <a:cubicBezTo>
                      <a:pt x="13297" y="2809"/>
                      <a:pt x="13297" y="2809"/>
                      <a:pt x="13297" y="2809"/>
                    </a:cubicBezTo>
                    <a:cubicBezTo>
                      <a:pt x="13297" y="2809"/>
                      <a:pt x="13297" y="2809"/>
                      <a:pt x="13297" y="2809"/>
                    </a:cubicBezTo>
                    <a:cubicBezTo>
                      <a:pt x="13409" y="2809"/>
                      <a:pt x="13409" y="2809"/>
                      <a:pt x="13409" y="2809"/>
                    </a:cubicBezTo>
                    <a:cubicBezTo>
                      <a:pt x="13465" y="2809"/>
                      <a:pt x="13465" y="2809"/>
                      <a:pt x="13465" y="2809"/>
                    </a:cubicBezTo>
                    <a:cubicBezTo>
                      <a:pt x="13465" y="2876"/>
                      <a:pt x="13465" y="2876"/>
                      <a:pt x="13465" y="2876"/>
                    </a:cubicBezTo>
                    <a:cubicBezTo>
                      <a:pt x="13577" y="2809"/>
                      <a:pt x="13577" y="2809"/>
                      <a:pt x="13577" y="2809"/>
                    </a:cubicBezTo>
                    <a:cubicBezTo>
                      <a:pt x="13577" y="2876"/>
                      <a:pt x="13577" y="2876"/>
                      <a:pt x="13577" y="2876"/>
                    </a:cubicBezTo>
                    <a:cubicBezTo>
                      <a:pt x="13521" y="2876"/>
                      <a:pt x="13521" y="2876"/>
                      <a:pt x="13521" y="2876"/>
                    </a:cubicBezTo>
                    <a:cubicBezTo>
                      <a:pt x="13521" y="2942"/>
                      <a:pt x="13521" y="2942"/>
                      <a:pt x="13521" y="2942"/>
                    </a:cubicBezTo>
                    <a:cubicBezTo>
                      <a:pt x="13521" y="2942"/>
                      <a:pt x="13521" y="2942"/>
                      <a:pt x="13521" y="2942"/>
                    </a:cubicBezTo>
                    <a:cubicBezTo>
                      <a:pt x="13577" y="2942"/>
                      <a:pt x="13577" y="2942"/>
                      <a:pt x="13577" y="2942"/>
                    </a:cubicBezTo>
                    <a:cubicBezTo>
                      <a:pt x="13633" y="3009"/>
                      <a:pt x="13633" y="3009"/>
                      <a:pt x="13633" y="3009"/>
                    </a:cubicBezTo>
                    <a:cubicBezTo>
                      <a:pt x="13633" y="3076"/>
                      <a:pt x="13633" y="3076"/>
                      <a:pt x="13633" y="3076"/>
                    </a:cubicBezTo>
                    <a:cubicBezTo>
                      <a:pt x="13689" y="3076"/>
                      <a:pt x="13689" y="3076"/>
                      <a:pt x="13689" y="3076"/>
                    </a:cubicBezTo>
                    <a:cubicBezTo>
                      <a:pt x="13689" y="3076"/>
                      <a:pt x="13689" y="3076"/>
                      <a:pt x="13689" y="3076"/>
                    </a:cubicBezTo>
                    <a:cubicBezTo>
                      <a:pt x="13689" y="3143"/>
                      <a:pt x="13689" y="3143"/>
                      <a:pt x="13689" y="3143"/>
                    </a:cubicBezTo>
                    <a:cubicBezTo>
                      <a:pt x="13689" y="3210"/>
                      <a:pt x="13689" y="3210"/>
                      <a:pt x="13689" y="3210"/>
                    </a:cubicBezTo>
                    <a:cubicBezTo>
                      <a:pt x="13633" y="3344"/>
                      <a:pt x="13633" y="3344"/>
                      <a:pt x="13633" y="3344"/>
                    </a:cubicBezTo>
                    <a:close/>
                    <a:moveTo>
                      <a:pt x="13353" y="2942"/>
                    </a:moveTo>
                    <a:cubicBezTo>
                      <a:pt x="13353" y="2942"/>
                      <a:pt x="13353" y="2942"/>
                      <a:pt x="13353" y="2942"/>
                    </a:cubicBezTo>
                    <a:cubicBezTo>
                      <a:pt x="13409" y="2876"/>
                      <a:pt x="13409" y="2876"/>
                      <a:pt x="13409" y="2876"/>
                    </a:cubicBezTo>
                    <a:cubicBezTo>
                      <a:pt x="13465" y="2876"/>
                      <a:pt x="13465" y="2876"/>
                      <a:pt x="13465" y="2876"/>
                    </a:cubicBezTo>
                    <a:cubicBezTo>
                      <a:pt x="13465" y="2942"/>
                      <a:pt x="13465" y="2942"/>
                      <a:pt x="13465" y="2942"/>
                    </a:cubicBezTo>
                    <a:cubicBezTo>
                      <a:pt x="13409" y="2942"/>
                      <a:pt x="13409" y="2942"/>
                      <a:pt x="13409" y="2942"/>
                    </a:cubicBezTo>
                    <a:cubicBezTo>
                      <a:pt x="13353" y="3009"/>
                      <a:pt x="13353" y="3009"/>
                      <a:pt x="13353" y="3009"/>
                    </a:cubicBezTo>
                    <a:cubicBezTo>
                      <a:pt x="13353" y="2942"/>
                      <a:pt x="13353" y="2942"/>
                      <a:pt x="13353" y="2942"/>
                    </a:cubicBezTo>
                    <a:close/>
                    <a:moveTo>
                      <a:pt x="13241" y="3277"/>
                    </a:moveTo>
                    <a:cubicBezTo>
                      <a:pt x="13297" y="3210"/>
                      <a:pt x="13297" y="3210"/>
                      <a:pt x="13297" y="3210"/>
                    </a:cubicBezTo>
                    <a:cubicBezTo>
                      <a:pt x="13353" y="3210"/>
                      <a:pt x="13353" y="3210"/>
                      <a:pt x="13353" y="3210"/>
                    </a:cubicBezTo>
                    <a:cubicBezTo>
                      <a:pt x="13409" y="3210"/>
                      <a:pt x="13409" y="3210"/>
                      <a:pt x="13409" y="3210"/>
                    </a:cubicBezTo>
                    <a:cubicBezTo>
                      <a:pt x="13521" y="3344"/>
                      <a:pt x="13521" y="3344"/>
                      <a:pt x="13521" y="3344"/>
                    </a:cubicBezTo>
                    <a:cubicBezTo>
                      <a:pt x="13465" y="3344"/>
                      <a:pt x="13465" y="3344"/>
                      <a:pt x="13465" y="3344"/>
                    </a:cubicBezTo>
                    <a:cubicBezTo>
                      <a:pt x="13521" y="3477"/>
                      <a:pt x="13521" y="3477"/>
                      <a:pt x="13521" y="3477"/>
                    </a:cubicBezTo>
                    <a:cubicBezTo>
                      <a:pt x="13465" y="3477"/>
                      <a:pt x="13465" y="3477"/>
                      <a:pt x="13465" y="3477"/>
                    </a:cubicBezTo>
                    <a:cubicBezTo>
                      <a:pt x="13409" y="3411"/>
                      <a:pt x="13409" y="3411"/>
                      <a:pt x="13409" y="3411"/>
                    </a:cubicBezTo>
                    <a:cubicBezTo>
                      <a:pt x="13353" y="3477"/>
                      <a:pt x="13353" y="3477"/>
                      <a:pt x="13353" y="3477"/>
                    </a:cubicBezTo>
                    <a:cubicBezTo>
                      <a:pt x="13353" y="3477"/>
                      <a:pt x="13353" y="3477"/>
                      <a:pt x="13353" y="3477"/>
                    </a:cubicBezTo>
                    <a:cubicBezTo>
                      <a:pt x="13297" y="3411"/>
                      <a:pt x="13297" y="3411"/>
                      <a:pt x="13297" y="3411"/>
                    </a:cubicBezTo>
                    <a:cubicBezTo>
                      <a:pt x="13241" y="3344"/>
                      <a:pt x="13241" y="3344"/>
                      <a:pt x="13241" y="3344"/>
                    </a:cubicBezTo>
                    <a:cubicBezTo>
                      <a:pt x="13241" y="3277"/>
                      <a:pt x="13241" y="3277"/>
                      <a:pt x="13241" y="3277"/>
                    </a:cubicBezTo>
                    <a:close/>
                    <a:moveTo>
                      <a:pt x="12623" y="3745"/>
                    </a:moveTo>
                    <a:cubicBezTo>
                      <a:pt x="12679" y="3678"/>
                      <a:pt x="12679" y="3678"/>
                      <a:pt x="12679" y="3678"/>
                    </a:cubicBezTo>
                    <a:cubicBezTo>
                      <a:pt x="12736" y="3678"/>
                      <a:pt x="12736" y="3678"/>
                      <a:pt x="12736" y="3678"/>
                    </a:cubicBezTo>
                    <a:cubicBezTo>
                      <a:pt x="12736" y="3745"/>
                      <a:pt x="12736" y="3745"/>
                      <a:pt x="12736" y="3745"/>
                    </a:cubicBezTo>
                    <a:cubicBezTo>
                      <a:pt x="12679" y="3745"/>
                      <a:pt x="12679" y="3745"/>
                      <a:pt x="12679" y="3745"/>
                    </a:cubicBezTo>
                    <a:cubicBezTo>
                      <a:pt x="12623" y="3745"/>
                      <a:pt x="12623" y="3745"/>
                      <a:pt x="12623" y="3745"/>
                    </a:cubicBezTo>
                    <a:close/>
                    <a:moveTo>
                      <a:pt x="12567" y="3678"/>
                    </a:moveTo>
                    <a:cubicBezTo>
                      <a:pt x="12567" y="3611"/>
                      <a:pt x="12567" y="3611"/>
                      <a:pt x="12567" y="3611"/>
                    </a:cubicBezTo>
                    <a:cubicBezTo>
                      <a:pt x="12567" y="3544"/>
                      <a:pt x="12567" y="3544"/>
                      <a:pt x="12567" y="3544"/>
                    </a:cubicBezTo>
                    <a:cubicBezTo>
                      <a:pt x="12567" y="3477"/>
                      <a:pt x="12567" y="3477"/>
                      <a:pt x="12567" y="3477"/>
                    </a:cubicBezTo>
                    <a:cubicBezTo>
                      <a:pt x="12567" y="3411"/>
                      <a:pt x="12567" y="3411"/>
                      <a:pt x="12567" y="3411"/>
                    </a:cubicBezTo>
                    <a:cubicBezTo>
                      <a:pt x="12623" y="3344"/>
                      <a:pt x="12623" y="3344"/>
                      <a:pt x="12623" y="3344"/>
                    </a:cubicBezTo>
                    <a:cubicBezTo>
                      <a:pt x="12623" y="3344"/>
                      <a:pt x="12623" y="3344"/>
                      <a:pt x="12623" y="3344"/>
                    </a:cubicBezTo>
                    <a:cubicBezTo>
                      <a:pt x="12679" y="3344"/>
                      <a:pt x="12679" y="3344"/>
                      <a:pt x="12679" y="3344"/>
                    </a:cubicBezTo>
                    <a:cubicBezTo>
                      <a:pt x="12679" y="3277"/>
                      <a:pt x="12679" y="3277"/>
                      <a:pt x="12679" y="3277"/>
                    </a:cubicBezTo>
                    <a:cubicBezTo>
                      <a:pt x="12679" y="3210"/>
                      <a:pt x="12679" y="3210"/>
                      <a:pt x="12679" y="3210"/>
                    </a:cubicBezTo>
                    <a:cubicBezTo>
                      <a:pt x="12679" y="3143"/>
                      <a:pt x="12679" y="3143"/>
                      <a:pt x="12679" y="3143"/>
                    </a:cubicBezTo>
                    <a:cubicBezTo>
                      <a:pt x="12736" y="3143"/>
                      <a:pt x="12736" y="3143"/>
                      <a:pt x="12736" y="3143"/>
                    </a:cubicBezTo>
                    <a:cubicBezTo>
                      <a:pt x="12736" y="3143"/>
                      <a:pt x="12736" y="3143"/>
                      <a:pt x="12736" y="3143"/>
                    </a:cubicBezTo>
                    <a:cubicBezTo>
                      <a:pt x="12792" y="3210"/>
                      <a:pt x="12792" y="3210"/>
                      <a:pt x="12792" y="3210"/>
                    </a:cubicBezTo>
                    <a:cubicBezTo>
                      <a:pt x="12792" y="3277"/>
                      <a:pt x="12792" y="3277"/>
                      <a:pt x="12792" y="3277"/>
                    </a:cubicBezTo>
                    <a:cubicBezTo>
                      <a:pt x="12736" y="3344"/>
                      <a:pt x="12736" y="3344"/>
                      <a:pt x="12736" y="3344"/>
                    </a:cubicBezTo>
                    <a:cubicBezTo>
                      <a:pt x="12736" y="3411"/>
                      <a:pt x="12736" y="3411"/>
                      <a:pt x="12736" y="3411"/>
                    </a:cubicBezTo>
                    <a:cubicBezTo>
                      <a:pt x="12736" y="3477"/>
                      <a:pt x="12736" y="3477"/>
                      <a:pt x="12736" y="3477"/>
                    </a:cubicBezTo>
                    <a:cubicBezTo>
                      <a:pt x="12736" y="3477"/>
                      <a:pt x="12736" y="3477"/>
                      <a:pt x="12736" y="3477"/>
                    </a:cubicBezTo>
                    <a:cubicBezTo>
                      <a:pt x="12736" y="3611"/>
                      <a:pt x="12736" y="3611"/>
                      <a:pt x="12736" y="3611"/>
                    </a:cubicBezTo>
                    <a:cubicBezTo>
                      <a:pt x="12623" y="3678"/>
                      <a:pt x="12623" y="3678"/>
                      <a:pt x="12623" y="3678"/>
                    </a:cubicBezTo>
                    <a:cubicBezTo>
                      <a:pt x="12567" y="3678"/>
                      <a:pt x="12567" y="3678"/>
                      <a:pt x="12567" y="3678"/>
                    </a:cubicBezTo>
                    <a:close/>
                    <a:moveTo>
                      <a:pt x="12006" y="2407"/>
                    </a:moveTo>
                    <a:cubicBezTo>
                      <a:pt x="12006" y="2407"/>
                      <a:pt x="12006" y="2407"/>
                      <a:pt x="12006" y="2407"/>
                    </a:cubicBezTo>
                    <a:cubicBezTo>
                      <a:pt x="11950" y="2341"/>
                      <a:pt x="11950" y="2341"/>
                      <a:pt x="11950" y="2341"/>
                    </a:cubicBezTo>
                    <a:cubicBezTo>
                      <a:pt x="12006" y="2274"/>
                      <a:pt x="12006" y="2274"/>
                      <a:pt x="12006" y="2274"/>
                    </a:cubicBezTo>
                    <a:cubicBezTo>
                      <a:pt x="11950" y="2274"/>
                      <a:pt x="11950" y="2274"/>
                      <a:pt x="11950" y="2274"/>
                    </a:cubicBezTo>
                    <a:cubicBezTo>
                      <a:pt x="11894" y="2274"/>
                      <a:pt x="11894" y="2274"/>
                      <a:pt x="11894" y="2274"/>
                    </a:cubicBezTo>
                    <a:cubicBezTo>
                      <a:pt x="11894" y="2274"/>
                      <a:pt x="11894" y="2274"/>
                      <a:pt x="11894" y="2274"/>
                    </a:cubicBezTo>
                    <a:cubicBezTo>
                      <a:pt x="11838" y="2274"/>
                      <a:pt x="11838" y="2274"/>
                      <a:pt x="11838" y="2274"/>
                    </a:cubicBezTo>
                    <a:cubicBezTo>
                      <a:pt x="11782" y="2274"/>
                      <a:pt x="11782" y="2274"/>
                      <a:pt x="11782" y="2274"/>
                    </a:cubicBezTo>
                    <a:cubicBezTo>
                      <a:pt x="11782" y="2274"/>
                      <a:pt x="11782" y="2274"/>
                      <a:pt x="11782" y="2274"/>
                    </a:cubicBezTo>
                    <a:cubicBezTo>
                      <a:pt x="11782" y="2207"/>
                      <a:pt x="11782" y="2207"/>
                      <a:pt x="11782" y="2207"/>
                    </a:cubicBezTo>
                    <a:cubicBezTo>
                      <a:pt x="11782" y="2207"/>
                      <a:pt x="11782" y="2207"/>
                      <a:pt x="11782" y="2207"/>
                    </a:cubicBezTo>
                    <a:cubicBezTo>
                      <a:pt x="11838" y="2140"/>
                      <a:pt x="11838" y="2140"/>
                      <a:pt x="11838" y="2140"/>
                    </a:cubicBezTo>
                    <a:cubicBezTo>
                      <a:pt x="11838" y="2140"/>
                      <a:pt x="11838" y="2140"/>
                      <a:pt x="11838" y="2140"/>
                    </a:cubicBezTo>
                    <a:cubicBezTo>
                      <a:pt x="11894" y="2140"/>
                      <a:pt x="11894" y="2140"/>
                      <a:pt x="11894" y="2140"/>
                    </a:cubicBezTo>
                    <a:cubicBezTo>
                      <a:pt x="12062" y="2073"/>
                      <a:pt x="12062" y="2073"/>
                      <a:pt x="12062" y="2073"/>
                    </a:cubicBezTo>
                    <a:cubicBezTo>
                      <a:pt x="12118" y="2073"/>
                      <a:pt x="12118" y="2073"/>
                      <a:pt x="12118" y="2073"/>
                    </a:cubicBezTo>
                    <a:cubicBezTo>
                      <a:pt x="12175" y="2140"/>
                      <a:pt x="12175" y="2140"/>
                      <a:pt x="12175" y="2140"/>
                    </a:cubicBezTo>
                    <a:cubicBezTo>
                      <a:pt x="12175" y="2140"/>
                      <a:pt x="12175" y="2140"/>
                      <a:pt x="12175" y="2140"/>
                    </a:cubicBezTo>
                    <a:cubicBezTo>
                      <a:pt x="12231" y="2140"/>
                      <a:pt x="12231" y="2140"/>
                      <a:pt x="12231" y="2140"/>
                    </a:cubicBezTo>
                    <a:cubicBezTo>
                      <a:pt x="12287" y="2073"/>
                      <a:pt x="12287" y="2073"/>
                      <a:pt x="12287" y="2073"/>
                    </a:cubicBezTo>
                    <a:cubicBezTo>
                      <a:pt x="12399" y="2073"/>
                      <a:pt x="12399" y="2073"/>
                      <a:pt x="12399" y="2073"/>
                    </a:cubicBezTo>
                    <a:cubicBezTo>
                      <a:pt x="12399" y="2073"/>
                      <a:pt x="12399" y="2073"/>
                      <a:pt x="12399" y="2073"/>
                    </a:cubicBezTo>
                    <a:cubicBezTo>
                      <a:pt x="12399" y="2073"/>
                      <a:pt x="12399" y="2073"/>
                      <a:pt x="12399" y="2073"/>
                    </a:cubicBezTo>
                    <a:cubicBezTo>
                      <a:pt x="12455" y="2073"/>
                      <a:pt x="12455" y="2073"/>
                      <a:pt x="12455" y="2073"/>
                    </a:cubicBezTo>
                    <a:cubicBezTo>
                      <a:pt x="12455" y="2140"/>
                      <a:pt x="12455" y="2140"/>
                      <a:pt x="12455" y="2140"/>
                    </a:cubicBezTo>
                    <a:cubicBezTo>
                      <a:pt x="12511" y="2140"/>
                      <a:pt x="12511" y="2140"/>
                      <a:pt x="12511" y="2140"/>
                    </a:cubicBezTo>
                    <a:cubicBezTo>
                      <a:pt x="12511" y="2207"/>
                      <a:pt x="12511" y="2207"/>
                      <a:pt x="12511" y="2207"/>
                    </a:cubicBezTo>
                    <a:cubicBezTo>
                      <a:pt x="12455" y="2274"/>
                      <a:pt x="12455" y="2274"/>
                      <a:pt x="12455" y="2274"/>
                    </a:cubicBezTo>
                    <a:cubicBezTo>
                      <a:pt x="12455" y="2341"/>
                      <a:pt x="12455" y="2341"/>
                      <a:pt x="12455" y="2341"/>
                    </a:cubicBezTo>
                    <a:cubicBezTo>
                      <a:pt x="12455" y="2474"/>
                      <a:pt x="12455" y="2474"/>
                      <a:pt x="12455" y="2474"/>
                    </a:cubicBezTo>
                    <a:cubicBezTo>
                      <a:pt x="12399" y="2474"/>
                      <a:pt x="12399" y="2474"/>
                      <a:pt x="12399" y="2474"/>
                    </a:cubicBezTo>
                    <a:cubicBezTo>
                      <a:pt x="12343" y="2541"/>
                      <a:pt x="12343" y="2541"/>
                      <a:pt x="12343" y="2541"/>
                    </a:cubicBezTo>
                    <a:cubicBezTo>
                      <a:pt x="12287" y="2541"/>
                      <a:pt x="12287" y="2541"/>
                      <a:pt x="12287" y="2541"/>
                    </a:cubicBezTo>
                    <a:cubicBezTo>
                      <a:pt x="12231" y="2541"/>
                      <a:pt x="12231" y="2541"/>
                      <a:pt x="12231" y="2541"/>
                    </a:cubicBezTo>
                    <a:cubicBezTo>
                      <a:pt x="12231" y="2474"/>
                      <a:pt x="12231" y="2474"/>
                      <a:pt x="12231" y="2474"/>
                    </a:cubicBezTo>
                    <a:cubicBezTo>
                      <a:pt x="12175" y="2541"/>
                      <a:pt x="12175" y="2541"/>
                      <a:pt x="12175" y="2541"/>
                    </a:cubicBezTo>
                    <a:cubicBezTo>
                      <a:pt x="12118" y="2407"/>
                      <a:pt x="12118" y="2407"/>
                      <a:pt x="12118" y="2407"/>
                    </a:cubicBezTo>
                    <a:cubicBezTo>
                      <a:pt x="12118" y="2407"/>
                      <a:pt x="12118" y="2407"/>
                      <a:pt x="12118" y="2407"/>
                    </a:cubicBezTo>
                    <a:cubicBezTo>
                      <a:pt x="12062" y="2341"/>
                      <a:pt x="12062" y="2341"/>
                      <a:pt x="12062" y="2341"/>
                    </a:cubicBezTo>
                    <a:cubicBezTo>
                      <a:pt x="12062" y="2341"/>
                      <a:pt x="12062" y="2341"/>
                      <a:pt x="12062" y="2341"/>
                    </a:cubicBezTo>
                    <a:cubicBezTo>
                      <a:pt x="12062" y="2407"/>
                      <a:pt x="12062" y="2407"/>
                      <a:pt x="12062" y="2407"/>
                    </a:cubicBezTo>
                    <a:cubicBezTo>
                      <a:pt x="12006" y="2407"/>
                      <a:pt x="12006" y="2407"/>
                      <a:pt x="12006" y="2407"/>
                    </a:cubicBezTo>
                    <a:close/>
                    <a:moveTo>
                      <a:pt x="11333" y="2809"/>
                    </a:moveTo>
                    <a:cubicBezTo>
                      <a:pt x="11389" y="2809"/>
                      <a:pt x="11389" y="2809"/>
                      <a:pt x="11389" y="2809"/>
                    </a:cubicBezTo>
                    <a:cubicBezTo>
                      <a:pt x="11389" y="2742"/>
                      <a:pt x="11389" y="2742"/>
                      <a:pt x="11389" y="2742"/>
                    </a:cubicBezTo>
                    <a:cubicBezTo>
                      <a:pt x="11445" y="2675"/>
                      <a:pt x="11445" y="2675"/>
                      <a:pt x="11445" y="2675"/>
                    </a:cubicBezTo>
                    <a:cubicBezTo>
                      <a:pt x="11445" y="2608"/>
                      <a:pt x="11445" y="2608"/>
                      <a:pt x="11445" y="2608"/>
                    </a:cubicBezTo>
                    <a:cubicBezTo>
                      <a:pt x="11501" y="2608"/>
                      <a:pt x="11501" y="2608"/>
                      <a:pt x="11501" y="2608"/>
                    </a:cubicBezTo>
                    <a:cubicBezTo>
                      <a:pt x="11557" y="2608"/>
                      <a:pt x="11557" y="2608"/>
                      <a:pt x="11557" y="2608"/>
                    </a:cubicBezTo>
                    <a:cubicBezTo>
                      <a:pt x="11557" y="2608"/>
                      <a:pt x="11557" y="2608"/>
                      <a:pt x="11557" y="2608"/>
                    </a:cubicBezTo>
                    <a:cubicBezTo>
                      <a:pt x="11670" y="2541"/>
                      <a:pt x="11670" y="2541"/>
                      <a:pt x="11670" y="2541"/>
                    </a:cubicBezTo>
                    <a:cubicBezTo>
                      <a:pt x="11726" y="2541"/>
                      <a:pt x="11726" y="2541"/>
                      <a:pt x="11726" y="2541"/>
                    </a:cubicBezTo>
                    <a:cubicBezTo>
                      <a:pt x="11782" y="2541"/>
                      <a:pt x="11782" y="2541"/>
                      <a:pt x="11782" y="2541"/>
                    </a:cubicBezTo>
                    <a:cubicBezTo>
                      <a:pt x="11782" y="2608"/>
                      <a:pt x="11782" y="2608"/>
                      <a:pt x="11782" y="2608"/>
                    </a:cubicBezTo>
                    <a:cubicBezTo>
                      <a:pt x="11838" y="2608"/>
                      <a:pt x="11838" y="2608"/>
                      <a:pt x="11838" y="2608"/>
                    </a:cubicBezTo>
                    <a:cubicBezTo>
                      <a:pt x="11894" y="2608"/>
                      <a:pt x="11894" y="2608"/>
                      <a:pt x="11894" y="2608"/>
                    </a:cubicBezTo>
                    <a:cubicBezTo>
                      <a:pt x="11950" y="2608"/>
                      <a:pt x="11950" y="2608"/>
                      <a:pt x="11950" y="2608"/>
                    </a:cubicBezTo>
                    <a:cubicBezTo>
                      <a:pt x="11950" y="2608"/>
                      <a:pt x="11950" y="2608"/>
                      <a:pt x="11950" y="2608"/>
                    </a:cubicBezTo>
                    <a:cubicBezTo>
                      <a:pt x="12006" y="2608"/>
                      <a:pt x="12006" y="2608"/>
                      <a:pt x="12006" y="2608"/>
                    </a:cubicBezTo>
                    <a:cubicBezTo>
                      <a:pt x="12062" y="2608"/>
                      <a:pt x="12062" y="2608"/>
                      <a:pt x="12062" y="2608"/>
                    </a:cubicBezTo>
                    <a:cubicBezTo>
                      <a:pt x="12118" y="2675"/>
                      <a:pt x="12118" y="2675"/>
                      <a:pt x="12118" y="2675"/>
                    </a:cubicBezTo>
                    <a:cubicBezTo>
                      <a:pt x="12175" y="2675"/>
                      <a:pt x="12175" y="2675"/>
                      <a:pt x="12175" y="2675"/>
                    </a:cubicBezTo>
                    <a:cubicBezTo>
                      <a:pt x="12175" y="2675"/>
                      <a:pt x="12175" y="2675"/>
                      <a:pt x="12175" y="2675"/>
                    </a:cubicBezTo>
                    <a:cubicBezTo>
                      <a:pt x="12118" y="2742"/>
                      <a:pt x="12118" y="2742"/>
                      <a:pt x="12118" y="2742"/>
                    </a:cubicBezTo>
                    <a:cubicBezTo>
                      <a:pt x="12062" y="2742"/>
                      <a:pt x="12062" y="2742"/>
                      <a:pt x="12062" y="2742"/>
                    </a:cubicBezTo>
                    <a:cubicBezTo>
                      <a:pt x="11950" y="2809"/>
                      <a:pt x="11950" y="2809"/>
                      <a:pt x="11950" y="2809"/>
                    </a:cubicBezTo>
                    <a:cubicBezTo>
                      <a:pt x="11950" y="2809"/>
                      <a:pt x="11950" y="2809"/>
                      <a:pt x="11950" y="2809"/>
                    </a:cubicBezTo>
                    <a:cubicBezTo>
                      <a:pt x="11838" y="2876"/>
                      <a:pt x="11838" y="2876"/>
                      <a:pt x="11838" y="2876"/>
                    </a:cubicBezTo>
                    <a:cubicBezTo>
                      <a:pt x="11838" y="2876"/>
                      <a:pt x="11838" y="2876"/>
                      <a:pt x="11838" y="2876"/>
                    </a:cubicBezTo>
                    <a:cubicBezTo>
                      <a:pt x="11894" y="2876"/>
                      <a:pt x="11894" y="2876"/>
                      <a:pt x="11894" y="2876"/>
                    </a:cubicBezTo>
                    <a:cubicBezTo>
                      <a:pt x="11950" y="2876"/>
                      <a:pt x="11950" y="2876"/>
                      <a:pt x="11950" y="2876"/>
                    </a:cubicBezTo>
                    <a:cubicBezTo>
                      <a:pt x="11950" y="2942"/>
                      <a:pt x="11950" y="2942"/>
                      <a:pt x="11950" y="2942"/>
                    </a:cubicBezTo>
                    <a:cubicBezTo>
                      <a:pt x="11894" y="3009"/>
                      <a:pt x="11894" y="3009"/>
                      <a:pt x="11894" y="3009"/>
                    </a:cubicBezTo>
                    <a:cubicBezTo>
                      <a:pt x="11894" y="3076"/>
                      <a:pt x="11894" y="3076"/>
                      <a:pt x="11894" y="3076"/>
                    </a:cubicBezTo>
                    <a:cubicBezTo>
                      <a:pt x="11838" y="3076"/>
                      <a:pt x="11838" y="3076"/>
                      <a:pt x="11838" y="3076"/>
                    </a:cubicBezTo>
                    <a:cubicBezTo>
                      <a:pt x="11838" y="3076"/>
                      <a:pt x="11838" y="3076"/>
                      <a:pt x="11838" y="3076"/>
                    </a:cubicBezTo>
                    <a:cubicBezTo>
                      <a:pt x="11782" y="3143"/>
                      <a:pt x="11782" y="3143"/>
                      <a:pt x="11782" y="3143"/>
                    </a:cubicBezTo>
                    <a:cubicBezTo>
                      <a:pt x="11726" y="3143"/>
                      <a:pt x="11726" y="3143"/>
                      <a:pt x="11726" y="3143"/>
                    </a:cubicBezTo>
                    <a:cubicBezTo>
                      <a:pt x="11670" y="3143"/>
                      <a:pt x="11670" y="3143"/>
                      <a:pt x="11670" y="3143"/>
                    </a:cubicBezTo>
                    <a:cubicBezTo>
                      <a:pt x="11614" y="3143"/>
                      <a:pt x="11614" y="3143"/>
                      <a:pt x="11614" y="3143"/>
                    </a:cubicBezTo>
                    <a:cubicBezTo>
                      <a:pt x="11614" y="3143"/>
                      <a:pt x="11614" y="3143"/>
                      <a:pt x="11614" y="3143"/>
                    </a:cubicBezTo>
                    <a:cubicBezTo>
                      <a:pt x="11557" y="3143"/>
                      <a:pt x="11557" y="3143"/>
                      <a:pt x="11557" y="3143"/>
                    </a:cubicBezTo>
                    <a:cubicBezTo>
                      <a:pt x="11501" y="3143"/>
                      <a:pt x="11501" y="3143"/>
                      <a:pt x="11501" y="3143"/>
                    </a:cubicBezTo>
                    <a:cubicBezTo>
                      <a:pt x="11445" y="3143"/>
                      <a:pt x="11445" y="3143"/>
                      <a:pt x="11445" y="3143"/>
                    </a:cubicBezTo>
                    <a:cubicBezTo>
                      <a:pt x="11445" y="3076"/>
                      <a:pt x="11445" y="3076"/>
                      <a:pt x="11445" y="3076"/>
                    </a:cubicBezTo>
                    <a:cubicBezTo>
                      <a:pt x="11445" y="3076"/>
                      <a:pt x="11445" y="3076"/>
                      <a:pt x="11445" y="3076"/>
                    </a:cubicBezTo>
                    <a:cubicBezTo>
                      <a:pt x="11445" y="3009"/>
                      <a:pt x="11445" y="3009"/>
                      <a:pt x="11445" y="3009"/>
                    </a:cubicBezTo>
                    <a:cubicBezTo>
                      <a:pt x="11389" y="2942"/>
                      <a:pt x="11389" y="2942"/>
                      <a:pt x="11389" y="2942"/>
                    </a:cubicBezTo>
                    <a:cubicBezTo>
                      <a:pt x="11333" y="2942"/>
                      <a:pt x="11333" y="2942"/>
                      <a:pt x="11333" y="2942"/>
                    </a:cubicBezTo>
                    <a:cubicBezTo>
                      <a:pt x="11333" y="2876"/>
                      <a:pt x="11333" y="2876"/>
                      <a:pt x="11333" y="2876"/>
                    </a:cubicBezTo>
                    <a:cubicBezTo>
                      <a:pt x="11333" y="2809"/>
                      <a:pt x="11333" y="2809"/>
                      <a:pt x="11333" y="2809"/>
                    </a:cubicBezTo>
                    <a:close/>
                    <a:moveTo>
                      <a:pt x="11277" y="2675"/>
                    </a:moveTo>
                    <a:cubicBezTo>
                      <a:pt x="11277" y="2675"/>
                      <a:pt x="11277" y="2675"/>
                      <a:pt x="11277" y="2675"/>
                    </a:cubicBezTo>
                    <a:cubicBezTo>
                      <a:pt x="11389" y="2675"/>
                      <a:pt x="11389" y="2675"/>
                      <a:pt x="11389" y="2675"/>
                    </a:cubicBezTo>
                    <a:cubicBezTo>
                      <a:pt x="11389" y="2608"/>
                      <a:pt x="11389" y="2608"/>
                      <a:pt x="11389" y="2608"/>
                    </a:cubicBezTo>
                    <a:cubicBezTo>
                      <a:pt x="11389" y="2541"/>
                      <a:pt x="11389" y="2541"/>
                      <a:pt x="11389" y="2541"/>
                    </a:cubicBezTo>
                    <a:cubicBezTo>
                      <a:pt x="11445" y="2474"/>
                      <a:pt x="11445" y="2474"/>
                      <a:pt x="11445" y="2474"/>
                    </a:cubicBezTo>
                    <a:cubicBezTo>
                      <a:pt x="11389" y="2474"/>
                      <a:pt x="11389" y="2474"/>
                      <a:pt x="11389" y="2474"/>
                    </a:cubicBezTo>
                    <a:cubicBezTo>
                      <a:pt x="11445" y="2407"/>
                      <a:pt x="11445" y="2407"/>
                      <a:pt x="11445" y="2407"/>
                    </a:cubicBezTo>
                    <a:cubicBezTo>
                      <a:pt x="11389" y="2407"/>
                      <a:pt x="11389" y="2407"/>
                      <a:pt x="11389" y="2407"/>
                    </a:cubicBezTo>
                    <a:cubicBezTo>
                      <a:pt x="11389" y="2407"/>
                      <a:pt x="11389" y="2407"/>
                      <a:pt x="11389" y="2407"/>
                    </a:cubicBezTo>
                    <a:cubicBezTo>
                      <a:pt x="11333" y="2341"/>
                      <a:pt x="11333" y="2341"/>
                      <a:pt x="11333" y="2341"/>
                    </a:cubicBezTo>
                    <a:cubicBezTo>
                      <a:pt x="11277" y="2407"/>
                      <a:pt x="11277" y="2407"/>
                      <a:pt x="11277" y="2407"/>
                    </a:cubicBezTo>
                    <a:cubicBezTo>
                      <a:pt x="11277" y="2407"/>
                      <a:pt x="11277" y="2407"/>
                      <a:pt x="11277" y="2407"/>
                    </a:cubicBezTo>
                    <a:cubicBezTo>
                      <a:pt x="11221" y="2474"/>
                      <a:pt x="11221" y="2474"/>
                      <a:pt x="11221" y="2474"/>
                    </a:cubicBezTo>
                    <a:cubicBezTo>
                      <a:pt x="11221" y="2541"/>
                      <a:pt x="11221" y="2541"/>
                      <a:pt x="11221" y="2541"/>
                    </a:cubicBezTo>
                    <a:cubicBezTo>
                      <a:pt x="11221" y="2541"/>
                      <a:pt x="11221" y="2541"/>
                      <a:pt x="11221" y="2541"/>
                    </a:cubicBezTo>
                    <a:cubicBezTo>
                      <a:pt x="11277" y="2675"/>
                      <a:pt x="11277" y="2675"/>
                      <a:pt x="11277" y="2675"/>
                    </a:cubicBezTo>
                    <a:close/>
                    <a:moveTo>
                      <a:pt x="15485" y="6620"/>
                    </a:moveTo>
                    <a:cubicBezTo>
                      <a:pt x="15541" y="6620"/>
                      <a:pt x="15541" y="6620"/>
                      <a:pt x="15541" y="6620"/>
                    </a:cubicBezTo>
                    <a:cubicBezTo>
                      <a:pt x="15541" y="6620"/>
                      <a:pt x="15541" y="6620"/>
                      <a:pt x="15541" y="6620"/>
                    </a:cubicBezTo>
                    <a:cubicBezTo>
                      <a:pt x="15597" y="6620"/>
                      <a:pt x="15597" y="6620"/>
                      <a:pt x="15597" y="6620"/>
                    </a:cubicBezTo>
                    <a:cubicBezTo>
                      <a:pt x="15597" y="6620"/>
                      <a:pt x="15597" y="6620"/>
                      <a:pt x="15597" y="6620"/>
                    </a:cubicBezTo>
                    <a:cubicBezTo>
                      <a:pt x="15653" y="6687"/>
                      <a:pt x="15653" y="6687"/>
                      <a:pt x="15653" y="6687"/>
                    </a:cubicBezTo>
                    <a:cubicBezTo>
                      <a:pt x="15653" y="6687"/>
                      <a:pt x="15653" y="6687"/>
                      <a:pt x="15653" y="6687"/>
                    </a:cubicBezTo>
                    <a:cubicBezTo>
                      <a:pt x="15765" y="6620"/>
                      <a:pt x="15765" y="6620"/>
                      <a:pt x="15765" y="6620"/>
                    </a:cubicBezTo>
                    <a:cubicBezTo>
                      <a:pt x="15821" y="6620"/>
                      <a:pt x="15821" y="6620"/>
                      <a:pt x="15821" y="6620"/>
                    </a:cubicBezTo>
                    <a:cubicBezTo>
                      <a:pt x="15877" y="6620"/>
                      <a:pt x="15877" y="6620"/>
                      <a:pt x="15877" y="6620"/>
                    </a:cubicBezTo>
                    <a:cubicBezTo>
                      <a:pt x="15934" y="6620"/>
                      <a:pt x="15934" y="6620"/>
                      <a:pt x="15934" y="6620"/>
                    </a:cubicBezTo>
                    <a:cubicBezTo>
                      <a:pt x="15934" y="6687"/>
                      <a:pt x="15934" y="6687"/>
                      <a:pt x="15934" y="6687"/>
                    </a:cubicBezTo>
                    <a:cubicBezTo>
                      <a:pt x="15990" y="6620"/>
                      <a:pt x="15990" y="6620"/>
                      <a:pt x="15990" y="6620"/>
                    </a:cubicBezTo>
                    <a:cubicBezTo>
                      <a:pt x="15990" y="6620"/>
                      <a:pt x="15990" y="6620"/>
                      <a:pt x="15990" y="6620"/>
                    </a:cubicBezTo>
                    <a:cubicBezTo>
                      <a:pt x="15990" y="6554"/>
                      <a:pt x="15990" y="6554"/>
                      <a:pt x="15990" y="6554"/>
                    </a:cubicBezTo>
                    <a:cubicBezTo>
                      <a:pt x="16046" y="6554"/>
                      <a:pt x="16046" y="6554"/>
                      <a:pt x="16046" y="6554"/>
                    </a:cubicBezTo>
                    <a:cubicBezTo>
                      <a:pt x="16046" y="6487"/>
                      <a:pt x="16046" y="6487"/>
                      <a:pt x="16046" y="6487"/>
                    </a:cubicBezTo>
                    <a:cubicBezTo>
                      <a:pt x="15990" y="6420"/>
                      <a:pt x="15990" y="6420"/>
                      <a:pt x="15990" y="6420"/>
                    </a:cubicBezTo>
                    <a:cubicBezTo>
                      <a:pt x="15990" y="6353"/>
                      <a:pt x="15990" y="6353"/>
                      <a:pt x="15990" y="6353"/>
                    </a:cubicBezTo>
                    <a:cubicBezTo>
                      <a:pt x="16046" y="6420"/>
                      <a:pt x="16046" y="6420"/>
                      <a:pt x="16046" y="6420"/>
                    </a:cubicBezTo>
                    <a:cubicBezTo>
                      <a:pt x="16046" y="6420"/>
                      <a:pt x="16046" y="6420"/>
                      <a:pt x="16046" y="6420"/>
                    </a:cubicBezTo>
                    <a:cubicBezTo>
                      <a:pt x="16102" y="6487"/>
                      <a:pt x="16102" y="6487"/>
                      <a:pt x="16102" y="6487"/>
                    </a:cubicBezTo>
                    <a:cubicBezTo>
                      <a:pt x="16102" y="6487"/>
                      <a:pt x="16102" y="6487"/>
                      <a:pt x="16102" y="6487"/>
                    </a:cubicBezTo>
                    <a:cubicBezTo>
                      <a:pt x="16158" y="6487"/>
                      <a:pt x="16158" y="6487"/>
                      <a:pt x="16158" y="6487"/>
                    </a:cubicBezTo>
                    <a:cubicBezTo>
                      <a:pt x="16158" y="6487"/>
                      <a:pt x="16158" y="6487"/>
                      <a:pt x="16158" y="6487"/>
                    </a:cubicBezTo>
                    <a:cubicBezTo>
                      <a:pt x="16214" y="6487"/>
                      <a:pt x="16214" y="6487"/>
                      <a:pt x="16214" y="6487"/>
                    </a:cubicBezTo>
                    <a:cubicBezTo>
                      <a:pt x="16214" y="6487"/>
                      <a:pt x="16214" y="6487"/>
                      <a:pt x="16214" y="6487"/>
                    </a:cubicBezTo>
                    <a:cubicBezTo>
                      <a:pt x="16214" y="6420"/>
                      <a:pt x="16214" y="6420"/>
                      <a:pt x="16214" y="6420"/>
                    </a:cubicBezTo>
                    <a:cubicBezTo>
                      <a:pt x="16214" y="6353"/>
                      <a:pt x="16214" y="6353"/>
                      <a:pt x="16214" y="6353"/>
                    </a:cubicBezTo>
                    <a:cubicBezTo>
                      <a:pt x="16158" y="6353"/>
                      <a:pt x="16158" y="6353"/>
                      <a:pt x="16158" y="6353"/>
                    </a:cubicBezTo>
                    <a:cubicBezTo>
                      <a:pt x="16102" y="6353"/>
                      <a:pt x="16102" y="6353"/>
                      <a:pt x="16102" y="6353"/>
                    </a:cubicBezTo>
                    <a:cubicBezTo>
                      <a:pt x="16046" y="6353"/>
                      <a:pt x="16046" y="6353"/>
                      <a:pt x="16046" y="6353"/>
                    </a:cubicBezTo>
                    <a:cubicBezTo>
                      <a:pt x="16046" y="6353"/>
                      <a:pt x="16046" y="6353"/>
                      <a:pt x="16046" y="6353"/>
                    </a:cubicBezTo>
                    <a:cubicBezTo>
                      <a:pt x="16046" y="6286"/>
                      <a:pt x="16046" y="6286"/>
                      <a:pt x="16046" y="6286"/>
                    </a:cubicBezTo>
                    <a:cubicBezTo>
                      <a:pt x="16102" y="6286"/>
                      <a:pt x="16102" y="6286"/>
                      <a:pt x="16102" y="6286"/>
                    </a:cubicBezTo>
                    <a:cubicBezTo>
                      <a:pt x="16158" y="6286"/>
                      <a:pt x="16158" y="6286"/>
                      <a:pt x="16158" y="6286"/>
                    </a:cubicBezTo>
                    <a:cubicBezTo>
                      <a:pt x="16158" y="6219"/>
                      <a:pt x="16158" y="6219"/>
                      <a:pt x="16158" y="6219"/>
                    </a:cubicBezTo>
                    <a:cubicBezTo>
                      <a:pt x="16214" y="6286"/>
                      <a:pt x="16214" y="6286"/>
                      <a:pt x="16214" y="6286"/>
                    </a:cubicBezTo>
                    <a:cubicBezTo>
                      <a:pt x="16214" y="6286"/>
                      <a:pt x="16214" y="6286"/>
                      <a:pt x="16214" y="6286"/>
                    </a:cubicBezTo>
                    <a:cubicBezTo>
                      <a:pt x="16270" y="6219"/>
                      <a:pt x="16270" y="6219"/>
                      <a:pt x="16270" y="6219"/>
                    </a:cubicBezTo>
                    <a:cubicBezTo>
                      <a:pt x="16270" y="6219"/>
                      <a:pt x="16270" y="6219"/>
                      <a:pt x="16270" y="6219"/>
                    </a:cubicBezTo>
                    <a:cubicBezTo>
                      <a:pt x="16270" y="6152"/>
                      <a:pt x="16270" y="6152"/>
                      <a:pt x="16270" y="6152"/>
                    </a:cubicBezTo>
                    <a:cubicBezTo>
                      <a:pt x="16270" y="6085"/>
                      <a:pt x="16270" y="6085"/>
                      <a:pt x="16270" y="6085"/>
                    </a:cubicBezTo>
                    <a:cubicBezTo>
                      <a:pt x="16270" y="6085"/>
                      <a:pt x="16270" y="6085"/>
                      <a:pt x="16270" y="6085"/>
                    </a:cubicBezTo>
                    <a:cubicBezTo>
                      <a:pt x="16326" y="6085"/>
                      <a:pt x="16326" y="6085"/>
                      <a:pt x="16326" y="6085"/>
                    </a:cubicBezTo>
                    <a:cubicBezTo>
                      <a:pt x="16214" y="6085"/>
                      <a:pt x="16214" y="6085"/>
                      <a:pt x="16214" y="6085"/>
                    </a:cubicBezTo>
                    <a:cubicBezTo>
                      <a:pt x="16214" y="6085"/>
                      <a:pt x="16214" y="6085"/>
                      <a:pt x="16214" y="6085"/>
                    </a:cubicBezTo>
                    <a:cubicBezTo>
                      <a:pt x="16214" y="6019"/>
                      <a:pt x="16214" y="6019"/>
                      <a:pt x="16214" y="6019"/>
                    </a:cubicBezTo>
                    <a:cubicBezTo>
                      <a:pt x="16214" y="6019"/>
                      <a:pt x="16214" y="6019"/>
                      <a:pt x="16214" y="6019"/>
                    </a:cubicBezTo>
                    <a:cubicBezTo>
                      <a:pt x="16270" y="5952"/>
                      <a:pt x="16270" y="5952"/>
                      <a:pt x="16270" y="5952"/>
                    </a:cubicBezTo>
                    <a:cubicBezTo>
                      <a:pt x="16214" y="5952"/>
                      <a:pt x="16214" y="5952"/>
                      <a:pt x="16214" y="5952"/>
                    </a:cubicBezTo>
                    <a:cubicBezTo>
                      <a:pt x="16102" y="5952"/>
                      <a:pt x="16102" y="5952"/>
                      <a:pt x="16102" y="5952"/>
                    </a:cubicBezTo>
                    <a:cubicBezTo>
                      <a:pt x="16102" y="5885"/>
                      <a:pt x="16102" y="5885"/>
                      <a:pt x="16102" y="5885"/>
                    </a:cubicBezTo>
                    <a:cubicBezTo>
                      <a:pt x="16102" y="5885"/>
                      <a:pt x="16102" y="5885"/>
                      <a:pt x="16102" y="5885"/>
                    </a:cubicBezTo>
                    <a:cubicBezTo>
                      <a:pt x="16102" y="5885"/>
                      <a:pt x="16102" y="5885"/>
                      <a:pt x="16102" y="5885"/>
                    </a:cubicBezTo>
                    <a:cubicBezTo>
                      <a:pt x="16102" y="5818"/>
                      <a:pt x="16102" y="5818"/>
                      <a:pt x="16102" y="5818"/>
                    </a:cubicBezTo>
                    <a:cubicBezTo>
                      <a:pt x="16046" y="5751"/>
                      <a:pt x="16046" y="5751"/>
                      <a:pt x="16046" y="5751"/>
                    </a:cubicBezTo>
                    <a:cubicBezTo>
                      <a:pt x="15990" y="5751"/>
                      <a:pt x="15990" y="5751"/>
                      <a:pt x="15990" y="5751"/>
                    </a:cubicBezTo>
                    <a:cubicBezTo>
                      <a:pt x="15934" y="5751"/>
                      <a:pt x="15934" y="5751"/>
                      <a:pt x="15934" y="5751"/>
                    </a:cubicBezTo>
                    <a:cubicBezTo>
                      <a:pt x="15877" y="5751"/>
                      <a:pt x="15877" y="5751"/>
                      <a:pt x="15877" y="5751"/>
                    </a:cubicBezTo>
                    <a:cubicBezTo>
                      <a:pt x="15821" y="5818"/>
                      <a:pt x="15821" y="5818"/>
                      <a:pt x="15821" y="5818"/>
                    </a:cubicBezTo>
                    <a:cubicBezTo>
                      <a:pt x="15709" y="5751"/>
                      <a:pt x="15709" y="5751"/>
                      <a:pt x="15709" y="5751"/>
                    </a:cubicBezTo>
                    <a:cubicBezTo>
                      <a:pt x="15709" y="5684"/>
                      <a:pt x="15709" y="5684"/>
                      <a:pt x="15709" y="5684"/>
                    </a:cubicBezTo>
                    <a:cubicBezTo>
                      <a:pt x="15653" y="5684"/>
                      <a:pt x="15653" y="5684"/>
                      <a:pt x="15653" y="5684"/>
                    </a:cubicBezTo>
                    <a:cubicBezTo>
                      <a:pt x="15653" y="5684"/>
                      <a:pt x="15653" y="5684"/>
                      <a:pt x="15653" y="5684"/>
                    </a:cubicBezTo>
                    <a:cubicBezTo>
                      <a:pt x="15597" y="5684"/>
                      <a:pt x="15597" y="5684"/>
                      <a:pt x="15597" y="5684"/>
                    </a:cubicBezTo>
                    <a:cubicBezTo>
                      <a:pt x="15597" y="5684"/>
                      <a:pt x="15597" y="5684"/>
                      <a:pt x="15597" y="5684"/>
                    </a:cubicBezTo>
                    <a:cubicBezTo>
                      <a:pt x="15541" y="5684"/>
                      <a:pt x="15541" y="5684"/>
                      <a:pt x="15541" y="5684"/>
                    </a:cubicBezTo>
                    <a:cubicBezTo>
                      <a:pt x="15485" y="5751"/>
                      <a:pt x="15485" y="5751"/>
                      <a:pt x="15485" y="5751"/>
                    </a:cubicBezTo>
                    <a:cubicBezTo>
                      <a:pt x="15485" y="5751"/>
                      <a:pt x="15485" y="5751"/>
                      <a:pt x="15485" y="5751"/>
                    </a:cubicBezTo>
                    <a:cubicBezTo>
                      <a:pt x="15429" y="5684"/>
                      <a:pt x="15429" y="5684"/>
                      <a:pt x="15429" y="5684"/>
                    </a:cubicBezTo>
                    <a:cubicBezTo>
                      <a:pt x="15372" y="5751"/>
                      <a:pt x="15372" y="5751"/>
                      <a:pt x="15372" y="5751"/>
                    </a:cubicBezTo>
                    <a:cubicBezTo>
                      <a:pt x="15316" y="5751"/>
                      <a:pt x="15316" y="5751"/>
                      <a:pt x="15316" y="5751"/>
                    </a:cubicBezTo>
                    <a:cubicBezTo>
                      <a:pt x="15316" y="5751"/>
                      <a:pt x="15316" y="5751"/>
                      <a:pt x="15316" y="5751"/>
                    </a:cubicBezTo>
                    <a:cubicBezTo>
                      <a:pt x="15316" y="5818"/>
                      <a:pt x="15316" y="5818"/>
                      <a:pt x="15316" y="5818"/>
                    </a:cubicBezTo>
                    <a:cubicBezTo>
                      <a:pt x="15316" y="5751"/>
                      <a:pt x="15316" y="5751"/>
                      <a:pt x="15316" y="5751"/>
                    </a:cubicBezTo>
                    <a:cubicBezTo>
                      <a:pt x="15316" y="5751"/>
                      <a:pt x="15316" y="5751"/>
                      <a:pt x="15316" y="5751"/>
                    </a:cubicBezTo>
                    <a:cubicBezTo>
                      <a:pt x="15260" y="5751"/>
                      <a:pt x="15260" y="5751"/>
                      <a:pt x="15260" y="5751"/>
                    </a:cubicBezTo>
                    <a:cubicBezTo>
                      <a:pt x="15148" y="5751"/>
                      <a:pt x="15148" y="5751"/>
                      <a:pt x="15148" y="5751"/>
                    </a:cubicBezTo>
                    <a:cubicBezTo>
                      <a:pt x="15148" y="5751"/>
                      <a:pt x="15148" y="5751"/>
                      <a:pt x="15148" y="5751"/>
                    </a:cubicBezTo>
                    <a:cubicBezTo>
                      <a:pt x="15148" y="5751"/>
                      <a:pt x="15148" y="5751"/>
                      <a:pt x="15148" y="5751"/>
                    </a:cubicBezTo>
                    <a:cubicBezTo>
                      <a:pt x="15148" y="5818"/>
                      <a:pt x="15148" y="5818"/>
                      <a:pt x="15148" y="5818"/>
                    </a:cubicBezTo>
                    <a:cubicBezTo>
                      <a:pt x="15204" y="5885"/>
                      <a:pt x="15204" y="5885"/>
                      <a:pt x="15204" y="5885"/>
                    </a:cubicBezTo>
                    <a:cubicBezTo>
                      <a:pt x="15148" y="5818"/>
                      <a:pt x="15148" y="5818"/>
                      <a:pt x="15148" y="5818"/>
                    </a:cubicBezTo>
                    <a:cubicBezTo>
                      <a:pt x="15148" y="5818"/>
                      <a:pt x="15148" y="5818"/>
                      <a:pt x="15148" y="5818"/>
                    </a:cubicBezTo>
                    <a:cubicBezTo>
                      <a:pt x="15092" y="5818"/>
                      <a:pt x="15092" y="5818"/>
                      <a:pt x="15092" y="5818"/>
                    </a:cubicBezTo>
                    <a:cubicBezTo>
                      <a:pt x="15036" y="5818"/>
                      <a:pt x="15036" y="5818"/>
                      <a:pt x="15036" y="5818"/>
                    </a:cubicBezTo>
                    <a:cubicBezTo>
                      <a:pt x="14980" y="5818"/>
                      <a:pt x="14980" y="5818"/>
                      <a:pt x="14980" y="5818"/>
                    </a:cubicBezTo>
                    <a:cubicBezTo>
                      <a:pt x="15036" y="5751"/>
                      <a:pt x="15036" y="5751"/>
                      <a:pt x="15036" y="5751"/>
                    </a:cubicBezTo>
                    <a:cubicBezTo>
                      <a:pt x="15036" y="5751"/>
                      <a:pt x="15036" y="5751"/>
                      <a:pt x="15036" y="5751"/>
                    </a:cubicBezTo>
                    <a:cubicBezTo>
                      <a:pt x="14980" y="5684"/>
                      <a:pt x="14980" y="5684"/>
                      <a:pt x="14980" y="5684"/>
                    </a:cubicBezTo>
                    <a:cubicBezTo>
                      <a:pt x="14980" y="5617"/>
                      <a:pt x="14980" y="5617"/>
                      <a:pt x="14980" y="5617"/>
                    </a:cubicBezTo>
                    <a:cubicBezTo>
                      <a:pt x="14980" y="5617"/>
                      <a:pt x="14980" y="5617"/>
                      <a:pt x="14980" y="5617"/>
                    </a:cubicBezTo>
                    <a:cubicBezTo>
                      <a:pt x="14924" y="5617"/>
                      <a:pt x="14924" y="5617"/>
                      <a:pt x="14924" y="5617"/>
                    </a:cubicBezTo>
                    <a:cubicBezTo>
                      <a:pt x="14924" y="5684"/>
                      <a:pt x="14924" y="5684"/>
                      <a:pt x="14924" y="5684"/>
                    </a:cubicBezTo>
                    <a:cubicBezTo>
                      <a:pt x="14924" y="5684"/>
                      <a:pt x="14924" y="5684"/>
                      <a:pt x="14924" y="5684"/>
                    </a:cubicBezTo>
                    <a:cubicBezTo>
                      <a:pt x="14868" y="5684"/>
                      <a:pt x="14868" y="5684"/>
                      <a:pt x="14868" y="5684"/>
                    </a:cubicBezTo>
                    <a:cubicBezTo>
                      <a:pt x="14924" y="5684"/>
                      <a:pt x="14924" y="5684"/>
                      <a:pt x="14924" y="5684"/>
                    </a:cubicBezTo>
                    <a:cubicBezTo>
                      <a:pt x="14924" y="5617"/>
                      <a:pt x="14924" y="5617"/>
                      <a:pt x="14924" y="5617"/>
                    </a:cubicBezTo>
                    <a:cubicBezTo>
                      <a:pt x="14868" y="5617"/>
                      <a:pt x="14868" y="5617"/>
                      <a:pt x="14868" y="5617"/>
                    </a:cubicBezTo>
                    <a:cubicBezTo>
                      <a:pt x="14811" y="5617"/>
                      <a:pt x="14811" y="5617"/>
                      <a:pt x="14811" y="5617"/>
                    </a:cubicBezTo>
                    <a:cubicBezTo>
                      <a:pt x="14811" y="5617"/>
                      <a:pt x="14811" y="5617"/>
                      <a:pt x="14811" y="5617"/>
                    </a:cubicBezTo>
                    <a:cubicBezTo>
                      <a:pt x="14811" y="5617"/>
                      <a:pt x="14811" y="5617"/>
                      <a:pt x="14811" y="5617"/>
                    </a:cubicBezTo>
                    <a:cubicBezTo>
                      <a:pt x="14811" y="5550"/>
                      <a:pt x="14811" y="5550"/>
                      <a:pt x="14811" y="5550"/>
                    </a:cubicBezTo>
                    <a:cubicBezTo>
                      <a:pt x="14811" y="5484"/>
                      <a:pt x="14811" y="5484"/>
                      <a:pt x="14811" y="5484"/>
                    </a:cubicBezTo>
                    <a:cubicBezTo>
                      <a:pt x="14755" y="5550"/>
                      <a:pt x="14755" y="5550"/>
                      <a:pt x="14755" y="5550"/>
                    </a:cubicBezTo>
                    <a:cubicBezTo>
                      <a:pt x="14699" y="5617"/>
                      <a:pt x="14699" y="5617"/>
                      <a:pt x="14699" y="5617"/>
                    </a:cubicBezTo>
                    <a:cubicBezTo>
                      <a:pt x="14699" y="5684"/>
                      <a:pt x="14699" y="5684"/>
                      <a:pt x="14699" y="5684"/>
                    </a:cubicBezTo>
                    <a:cubicBezTo>
                      <a:pt x="14643" y="5684"/>
                      <a:pt x="14643" y="5684"/>
                      <a:pt x="14643" y="5684"/>
                    </a:cubicBezTo>
                    <a:cubicBezTo>
                      <a:pt x="14643" y="5617"/>
                      <a:pt x="14643" y="5617"/>
                      <a:pt x="14643" y="5617"/>
                    </a:cubicBezTo>
                    <a:cubicBezTo>
                      <a:pt x="14643" y="5550"/>
                      <a:pt x="14643" y="5550"/>
                      <a:pt x="14643" y="5550"/>
                    </a:cubicBezTo>
                    <a:cubicBezTo>
                      <a:pt x="14643" y="5550"/>
                      <a:pt x="14643" y="5550"/>
                      <a:pt x="14643" y="5550"/>
                    </a:cubicBezTo>
                    <a:cubicBezTo>
                      <a:pt x="14699" y="5484"/>
                      <a:pt x="14699" y="5484"/>
                      <a:pt x="14699" y="5484"/>
                    </a:cubicBezTo>
                    <a:cubicBezTo>
                      <a:pt x="14643" y="5417"/>
                      <a:pt x="14643" y="5417"/>
                      <a:pt x="14643" y="5417"/>
                    </a:cubicBezTo>
                    <a:cubicBezTo>
                      <a:pt x="14587" y="5417"/>
                      <a:pt x="14587" y="5417"/>
                      <a:pt x="14587" y="5417"/>
                    </a:cubicBezTo>
                    <a:cubicBezTo>
                      <a:pt x="14587" y="5417"/>
                      <a:pt x="14587" y="5417"/>
                      <a:pt x="14587" y="5417"/>
                    </a:cubicBezTo>
                    <a:cubicBezTo>
                      <a:pt x="14643" y="5417"/>
                      <a:pt x="14643" y="5417"/>
                      <a:pt x="14643" y="5417"/>
                    </a:cubicBezTo>
                    <a:cubicBezTo>
                      <a:pt x="14643" y="5350"/>
                      <a:pt x="14643" y="5350"/>
                      <a:pt x="14643" y="5350"/>
                    </a:cubicBezTo>
                    <a:cubicBezTo>
                      <a:pt x="14643" y="5283"/>
                      <a:pt x="14643" y="5283"/>
                      <a:pt x="14643" y="5283"/>
                    </a:cubicBezTo>
                    <a:cubicBezTo>
                      <a:pt x="14643" y="5283"/>
                      <a:pt x="14643" y="5283"/>
                      <a:pt x="14643" y="5283"/>
                    </a:cubicBezTo>
                    <a:cubicBezTo>
                      <a:pt x="14587" y="5283"/>
                      <a:pt x="14587" y="5283"/>
                      <a:pt x="14587" y="5283"/>
                    </a:cubicBezTo>
                    <a:cubicBezTo>
                      <a:pt x="14587" y="5283"/>
                      <a:pt x="14587" y="5283"/>
                      <a:pt x="14587" y="5283"/>
                    </a:cubicBezTo>
                    <a:cubicBezTo>
                      <a:pt x="14531" y="5283"/>
                      <a:pt x="14531" y="5283"/>
                      <a:pt x="14531" y="5283"/>
                    </a:cubicBezTo>
                    <a:cubicBezTo>
                      <a:pt x="14531" y="5283"/>
                      <a:pt x="14531" y="5283"/>
                      <a:pt x="14531" y="5283"/>
                    </a:cubicBezTo>
                    <a:cubicBezTo>
                      <a:pt x="14531" y="5283"/>
                      <a:pt x="14531" y="5283"/>
                      <a:pt x="14531" y="5283"/>
                    </a:cubicBezTo>
                    <a:cubicBezTo>
                      <a:pt x="14475" y="5283"/>
                      <a:pt x="14475" y="5283"/>
                      <a:pt x="14475" y="5283"/>
                    </a:cubicBezTo>
                    <a:cubicBezTo>
                      <a:pt x="14475" y="5283"/>
                      <a:pt x="14475" y="5283"/>
                      <a:pt x="14475" y="5283"/>
                    </a:cubicBezTo>
                    <a:cubicBezTo>
                      <a:pt x="14419" y="5283"/>
                      <a:pt x="14419" y="5283"/>
                      <a:pt x="14419" y="5283"/>
                    </a:cubicBezTo>
                    <a:cubicBezTo>
                      <a:pt x="14419" y="5283"/>
                      <a:pt x="14419" y="5283"/>
                      <a:pt x="14419" y="5283"/>
                    </a:cubicBezTo>
                    <a:cubicBezTo>
                      <a:pt x="14419" y="5283"/>
                      <a:pt x="14419" y="5283"/>
                      <a:pt x="14419" y="5283"/>
                    </a:cubicBezTo>
                    <a:cubicBezTo>
                      <a:pt x="14475" y="5216"/>
                      <a:pt x="14475" y="5216"/>
                      <a:pt x="14475" y="5216"/>
                    </a:cubicBezTo>
                    <a:cubicBezTo>
                      <a:pt x="14475" y="5149"/>
                      <a:pt x="14475" y="5149"/>
                      <a:pt x="14475" y="5149"/>
                    </a:cubicBezTo>
                    <a:cubicBezTo>
                      <a:pt x="14531" y="5149"/>
                      <a:pt x="14531" y="5149"/>
                      <a:pt x="14531" y="5149"/>
                    </a:cubicBezTo>
                    <a:cubicBezTo>
                      <a:pt x="14531" y="5216"/>
                      <a:pt x="14531" y="5216"/>
                      <a:pt x="14531" y="5216"/>
                    </a:cubicBezTo>
                    <a:cubicBezTo>
                      <a:pt x="14643" y="5216"/>
                      <a:pt x="14643" y="5216"/>
                      <a:pt x="14643" y="5216"/>
                    </a:cubicBezTo>
                    <a:cubicBezTo>
                      <a:pt x="14587" y="5216"/>
                      <a:pt x="14587" y="5216"/>
                      <a:pt x="14587" y="5216"/>
                    </a:cubicBezTo>
                    <a:cubicBezTo>
                      <a:pt x="14587" y="5149"/>
                      <a:pt x="14587" y="5149"/>
                      <a:pt x="14587" y="5149"/>
                    </a:cubicBezTo>
                    <a:cubicBezTo>
                      <a:pt x="14531" y="5149"/>
                      <a:pt x="14531" y="5149"/>
                      <a:pt x="14531" y="5149"/>
                    </a:cubicBezTo>
                    <a:cubicBezTo>
                      <a:pt x="14531" y="5149"/>
                      <a:pt x="14531" y="5149"/>
                      <a:pt x="14531" y="5149"/>
                    </a:cubicBezTo>
                    <a:cubicBezTo>
                      <a:pt x="14475" y="5082"/>
                      <a:pt x="14475" y="5082"/>
                      <a:pt x="14475" y="5082"/>
                    </a:cubicBezTo>
                    <a:cubicBezTo>
                      <a:pt x="14419" y="5015"/>
                      <a:pt x="14419" y="5015"/>
                      <a:pt x="14419" y="5015"/>
                    </a:cubicBezTo>
                    <a:cubicBezTo>
                      <a:pt x="14475" y="5015"/>
                      <a:pt x="14475" y="5015"/>
                      <a:pt x="14475" y="5015"/>
                    </a:cubicBezTo>
                    <a:cubicBezTo>
                      <a:pt x="14475" y="5015"/>
                      <a:pt x="14475" y="5015"/>
                      <a:pt x="14475" y="5015"/>
                    </a:cubicBezTo>
                    <a:cubicBezTo>
                      <a:pt x="14475" y="5015"/>
                      <a:pt x="14475" y="5015"/>
                      <a:pt x="14475" y="5015"/>
                    </a:cubicBezTo>
                    <a:cubicBezTo>
                      <a:pt x="14531" y="5015"/>
                      <a:pt x="14531" y="5015"/>
                      <a:pt x="14531" y="5015"/>
                    </a:cubicBezTo>
                    <a:cubicBezTo>
                      <a:pt x="14587" y="5082"/>
                      <a:pt x="14587" y="5082"/>
                      <a:pt x="14587" y="5082"/>
                    </a:cubicBezTo>
                    <a:cubicBezTo>
                      <a:pt x="14643" y="5082"/>
                      <a:pt x="14643" y="5082"/>
                      <a:pt x="14643" y="5082"/>
                    </a:cubicBezTo>
                    <a:cubicBezTo>
                      <a:pt x="14643" y="5149"/>
                      <a:pt x="14643" y="5149"/>
                      <a:pt x="14643" y="5149"/>
                    </a:cubicBezTo>
                    <a:cubicBezTo>
                      <a:pt x="14699" y="5149"/>
                      <a:pt x="14699" y="5149"/>
                      <a:pt x="14699" y="5149"/>
                    </a:cubicBezTo>
                    <a:cubicBezTo>
                      <a:pt x="14699" y="5149"/>
                      <a:pt x="14699" y="5149"/>
                      <a:pt x="14699" y="5149"/>
                    </a:cubicBezTo>
                    <a:cubicBezTo>
                      <a:pt x="14811" y="5149"/>
                      <a:pt x="14811" y="5149"/>
                      <a:pt x="14811" y="5149"/>
                    </a:cubicBezTo>
                    <a:cubicBezTo>
                      <a:pt x="14868" y="5149"/>
                      <a:pt x="14868" y="5149"/>
                      <a:pt x="14868" y="5149"/>
                    </a:cubicBezTo>
                    <a:cubicBezTo>
                      <a:pt x="14868" y="5149"/>
                      <a:pt x="14868" y="5149"/>
                      <a:pt x="14868" y="5149"/>
                    </a:cubicBezTo>
                    <a:cubicBezTo>
                      <a:pt x="14868" y="5082"/>
                      <a:pt x="14868" y="5082"/>
                      <a:pt x="14868" y="5082"/>
                    </a:cubicBezTo>
                    <a:cubicBezTo>
                      <a:pt x="14755" y="5015"/>
                      <a:pt x="14755" y="5015"/>
                      <a:pt x="14755" y="5015"/>
                    </a:cubicBezTo>
                    <a:cubicBezTo>
                      <a:pt x="14699" y="4949"/>
                      <a:pt x="14699" y="4949"/>
                      <a:pt x="14699" y="4949"/>
                    </a:cubicBezTo>
                    <a:cubicBezTo>
                      <a:pt x="14699" y="4949"/>
                      <a:pt x="14699" y="4949"/>
                      <a:pt x="14699" y="4949"/>
                    </a:cubicBezTo>
                    <a:cubicBezTo>
                      <a:pt x="14643" y="4882"/>
                      <a:pt x="14643" y="4882"/>
                      <a:pt x="14643" y="4882"/>
                    </a:cubicBezTo>
                    <a:cubicBezTo>
                      <a:pt x="14643" y="4882"/>
                      <a:pt x="14643" y="4882"/>
                      <a:pt x="14643" y="4882"/>
                    </a:cubicBezTo>
                    <a:cubicBezTo>
                      <a:pt x="14587" y="4882"/>
                      <a:pt x="14587" y="4882"/>
                      <a:pt x="14587" y="4882"/>
                    </a:cubicBezTo>
                    <a:cubicBezTo>
                      <a:pt x="14587" y="4815"/>
                      <a:pt x="14587" y="4815"/>
                      <a:pt x="14587" y="4815"/>
                    </a:cubicBezTo>
                    <a:cubicBezTo>
                      <a:pt x="14587" y="4815"/>
                      <a:pt x="14587" y="4815"/>
                      <a:pt x="14587" y="4815"/>
                    </a:cubicBezTo>
                    <a:cubicBezTo>
                      <a:pt x="14643" y="4815"/>
                      <a:pt x="14643" y="4815"/>
                      <a:pt x="14643" y="4815"/>
                    </a:cubicBezTo>
                    <a:cubicBezTo>
                      <a:pt x="14643" y="4882"/>
                      <a:pt x="14643" y="4882"/>
                      <a:pt x="14643" y="4882"/>
                    </a:cubicBezTo>
                    <a:cubicBezTo>
                      <a:pt x="14699" y="4882"/>
                      <a:pt x="14699" y="4882"/>
                      <a:pt x="14699" y="4882"/>
                    </a:cubicBezTo>
                    <a:cubicBezTo>
                      <a:pt x="14699" y="4882"/>
                      <a:pt x="14699" y="4882"/>
                      <a:pt x="14699" y="4882"/>
                    </a:cubicBezTo>
                    <a:cubicBezTo>
                      <a:pt x="14755" y="4882"/>
                      <a:pt x="14755" y="4882"/>
                      <a:pt x="14755" y="4882"/>
                    </a:cubicBezTo>
                    <a:cubicBezTo>
                      <a:pt x="14755" y="4882"/>
                      <a:pt x="14755" y="4882"/>
                      <a:pt x="14755" y="4882"/>
                    </a:cubicBezTo>
                    <a:cubicBezTo>
                      <a:pt x="14755" y="4748"/>
                      <a:pt x="14755" y="4748"/>
                      <a:pt x="14755" y="4748"/>
                    </a:cubicBezTo>
                    <a:cubicBezTo>
                      <a:pt x="14699" y="4681"/>
                      <a:pt x="14699" y="4681"/>
                      <a:pt x="14699" y="4681"/>
                    </a:cubicBezTo>
                    <a:cubicBezTo>
                      <a:pt x="14643" y="4681"/>
                      <a:pt x="14643" y="4681"/>
                      <a:pt x="14643" y="4681"/>
                    </a:cubicBezTo>
                    <a:cubicBezTo>
                      <a:pt x="14643" y="4681"/>
                      <a:pt x="14643" y="4681"/>
                      <a:pt x="14643" y="4681"/>
                    </a:cubicBezTo>
                    <a:cubicBezTo>
                      <a:pt x="14587" y="4681"/>
                      <a:pt x="14587" y="4681"/>
                      <a:pt x="14587" y="4681"/>
                    </a:cubicBezTo>
                    <a:cubicBezTo>
                      <a:pt x="14531" y="4748"/>
                      <a:pt x="14531" y="4748"/>
                      <a:pt x="14531" y="4748"/>
                    </a:cubicBezTo>
                    <a:cubicBezTo>
                      <a:pt x="14475" y="4748"/>
                      <a:pt x="14475" y="4748"/>
                      <a:pt x="14475" y="4748"/>
                    </a:cubicBezTo>
                    <a:cubicBezTo>
                      <a:pt x="14419" y="4681"/>
                      <a:pt x="14419" y="4681"/>
                      <a:pt x="14419" y="4681"/>
                    </a:cubicBezTo>
                    <a:cubicBezTo>
                      <a:pt x="14419" y="4681"/>
                      <a:pt x="14419" y="4681"/>
                      <a:pt x="14419" y="4681"/>
                    </a:cubicBezTo>
                    <a:cubicBezTo>
                      <a:pt x="14363" y="4681"/>
                      <a:pt x="14363" y="4681"/>
                      <a:pt x="14363" y="4681"/>
                    </a:cubicBezTo>
                    <a:cubicBezTo>
                      <a:pt x="14306" y="4748"/>
                      <a:pt x="14306" y="4748"/>
                      <a:pt x="14306" y="4748"/>
                    </a:cubicBezTo>
                    <a:cubicBezTo>
                      <a:pt x="14250" y="4748"/>
                      <a:pt x="14250" y="4748"/>
                      <a:pt x="14250" y="4748"/>
                    </a:cubicBezTo>
                    <a:cubicBezTo>
                      <a:pt x="14250" y="4815"/>
                      <a:pt x="14250" y="4815"/>
                      <a:pt x="14250" y="4815"/>
                    </a:cubicBezTo>
                    <a:cubicBezTo>
                      <a:pt x="14194" y="4815"/>
                      <a:pt x="14194" y="4815"/>
                      <a:pt x="14194" y="4815"/>
                    </a:cubicBezTo>
                    <a:cubicBezTo>
                      <a:pt x="14194" y="4815"/>
                      <a:pt x="14194" y="4815"/>
                      <a:pt x="14194" y="4815"/>
                    </a:cubicBezTo>
                    <a:cubicBezTo>
                      <a:pt x="14250" y="4748"/>
                      <a:pt x="14250" y="4748"/>
                      <a:pt x="14250" y="4748"/>
                    </a:cubicBezTo>
                    <a:cubicBezTo>
                      <a:pt x="14250" y="4748"/>
                      <a:pt x="14250" y="4748"/>
                      <a:pt x="14250" y="4748"/>
                    </a:cubicBezTo>
                    <a:cubicBezTo>
                      <a:pt x="14363" y="4614"/>
                      <a:pt x="14363" y="4614"/>
                      <a:pt x="14363" y="4614"/>
                    </a:cubicBezTo>
                    <a:cubicBezTo>
                      <a:pt x="14363" y="4614"/>
                      <a:pt x="14363" y="4614"/>
                      <a:pt x="14363" y="4614"/>
                    </a:cubicBezTo>
                    <a:cubicBezTo>
                      <a:pt x="14363" y="4547"/>
                      <a:pt x="14363" y="4547"/>
                      <a:pt x="14363" y="4547"/>
                    </a:cubicBezTo>
                    <a:cubicBezTo>
                      <a:pt x="14363" y="4414"/>
                      <a:pt x="14363" y="4414"/>
                      <a:pt x="14363" y="4414"/>
                    </a:cubicBezTo>
                    <a:cubicBezTo>
                      <a:pt x="14363" y="4414"/>
                      <a:pt x="14363" y="4414"/>
                      <a:pt x="14363" y="4414"/>
                    </a:cubicBezTo>
                    <a:cubicBezTo>
                      <a:pt x="14306" y="4347"/>
                      <a:pt x="14306" y="4347"/>
                      <a:pt x="14306" y="4347"/>
                    </a:cubicBezTo>
                    <a:cubicBezTo>
                      <a:pt x="14306" y="4414"/>
                      <a:pt x="14306" y="4414"/>
                      <a:pt x="14306" y="4414"/>
                    </a:cubicBezTo>
                    <a:cubicBezTo>
                      <a:pt x="14250" y="4414"/>
                      <a:pt x="14250" y="4414"/>
                      <a:pt x="14250" y="4414"/>
                    </a:cubicBezTo>
                    <a:cubicBezTo>
                      <a:pt x="14250" y="4347"/>
                      <a:pt x="14250" y="4347"/>
                      <a:pt x="14250" y="4347"/>
                    </a:cubicBezTo>
                    <a:cubicBezTo>
                      <a:pt x="14250" y="4347"/>
                      <a:pt x="14250" y="4347"/>
                      <a:pt x="14250" y="4347"/>
                    </a:cubicBezTo>
                    <a:cubicBezTo>
                      <a:pt x="14194" y="4280"/>
                      <a:pt x="14194" y="4280"/>
                      <a:pt x="14194" y="4280"/>
                    </a:cubicBezTo>
                    <a:cubicBezTo>
                      <a:pt x="14138" y="4280"/>
                      <a:pt x="14138" y="4280"/>
                      <a:pt x="14138" y="4280"/>
                    </a:cubicBezTo>
                    <a:cubicBezTo>
                      <a:pt x="14082" y="4213"/>
                      <a:pt x="14082" y="4213"/>
                      <a:pt x="14082" y="4213"/>
                    </a:cubicBezTo>
                    <a:cubicBezTo>
                      <a:pt x="14026" y="4213"/>
                      <a:pt x="14026" y="4213"/>
                      <a:pt x="14026" y="4213"/>
                    </a:cubicBezTo>
                    <a:cubicBezTo>
                      <a:pt x="14026" y="4213"/>
                      <a:pt x="14026" y="4213"/>
                      <a:pt x="14026" y="4213"/>
                    </a:cubicBezTo>
                    <a:cubicBezTo>
                      <a:pt x="13970" y="4213"/>
                      <a:pt x="13970" y="4213"/>
                      <a:pt x="13970" y="4213"/>
                    </a:cubicBezTo>
                    <a:cubicBezTo>
                      <a:pt x="13914" y="4213"/>
                      <a:pt x="13914" y="4213"/>
                      <a:pt x="13914" y="4213"/>
                    </a:cubicBezTo>
                    <a:cubicBezTo>
                      <a:pt x="13858" y="4213"/>
                      <a:pt x="13858" y="4213"/>
                      <a:pt x="13858" y="4213"/>
                    </a:cubicBezTo>
                    <a:cubicBezTo>
                      <a:pt x="13858" y="4213"/>
                      <a:pt x="13858" y="4213"/>
                      <a:pt x="13858" y="4213"/>
                    </a:cubicBezTo>
                    <a:cubicBezTo>
                      <a:pt x="13858" y="4280"/>
                      <a:pt x="13858" y="4280"/>
                      <a:pt x="13858" y="4280"/>
                    </a:cubicBezTo>
                    <a:cubicBezTo>
                      <a:pt x="13858" y="4347"/>
                      <a:pt x="13858" y="4347"/>
                      <a:pt x="13858" y="4347"/>
                    </a:cubicBezTo>
                    <a:cubicBezTo>
                      <a:pt x="13858" y="4414"/>
                      <a:pt x="13858" y="4414"/>
                      <a:pt x="13858" y="4414"/>
                    </a:cubicBezTo>
                    <a:cubicBezTo>
                      <a:pt x="13858" y="4414"/>
                      <a:pt x="13858" y="4414"/>
                      <a:pt x="13858" y="4414"/>
                    </a:cubicBezTo>
                    <a:cubicBezTo>
                      <a:pt x="13802" y="4280"/>
                      <a:pt x="13802" y="4280"/>
                      <a:pt x="13802" y="4280"/>
                    </a:cubicBezTo>
                    <a:cubicBezTo>
                      <a:pt x="13802" y="4347"/>
                      <a:pt x="13802" y="4347"/>
                      <a:pt x="13802" y="4347"/>
                    </a:cubicBezTo>
                    <a:cubicBezTo>
                      <a:pt x="13802" y="4414"/>
                      <a:pt x="13802" y="4414"/>
                      <a:pt x="13802" y="4414"/>
                    </a:cubicBezTo>
                    <a:cubicBezTo>
                      <a:pt x="13858" y="4414"/>
                      <a:pt x="13858" y="4414"/>
                      <a:pt x="13858" y="4414"/>
                    </a:cubicBezTo>
                    <a:cubicBezTo>
                      <a:pt x="13914" y="4547"/>
                      <a:pt x="13914" y="4547"/>
                      <a:pt x="13914" y="4547"/>
                    </a:cubicBezTo>
                    <a:cubicBezTo>
                      <a:pt x="13970" y="4547"/>
                      <a:pt x="13970" y="4547"/>
                      <a:pt x="13970" y="4547"/>
                    </a:cubicBezTo>
                    <a:cubicBezTo>
                      <a:pt x="13914" y="4547"/>
                      <a:pt x="13914" y="4547"/>
                      <a:pt x="13914" y="4547"/>
                    </a:cubicBezTo>
                    <a:cubicBezTo>
                      <a:pt x="13858" y="4547"/>
                      <a:pt x="13858" y="4547"/>
                      <a:pt x="13858" y="4547"/>
                    </a:cubicBezTo>
                    <a:cubicBezTo>
                      <a:pt x="13858" y="4614"/>
                      <a:pt x="13858" y="4614"/>
                      <a:pt x="13858" y="4614"/>
                    </a:cubicBezTo>
                    <a:cubicBezTo>
                      <a:pt x="13914" y="4681"/>
                      <a:pt x="13914" y="4681"/>
                      <a:pt x="13914" y="4681"/>
                    </a:cubicBezTo>
                    <a:cubicBezTo>
                      <a:pt x="13970" y="4681"/>
                      <a:pt x="13970" y="4681"/>
                      <a:pt x="13970" y="4681"/>
                    </a:cubicBezTo>
                    <a:cubicBezTo>
                      <a:pt x="13970" y="4748"/>
                      <a:pt x="13970" y="4748"/>
                      <a:pt x="13970" y="4748"/>
                    </a:cubicBezTo>
                    <a:cubicBezTo>
                      <a:pt x="13970" y="4748"/>
                      <a:pt x="13970" y="4748"/>
                      <a:pt x="13970" y="4748"/>
                    </a:cubicBezTo>
                    <a:cubicBezTo>
                      <a:pt x="13858" y="4748"/>
                      <a:pt x="13858" y="4748"/>
                      <a:pt x="13858" y="4748"/>
                    </a:cubicBezTo>
                    <a:cubicBezTo>
                      <a:pt x="13858" y="4748"/>
                      <a:pt x="13858" y="4748"/>
                      <a:pt x="13858" y="4748"/>
                    </a:cubicBezTo>
                    <a:cubicBezTo>
                      <a:pt x="13858" y="4748"/>
                      <a:pt x="13858" y="4748"/>
                      <a:pt x="13858" y="4748"/>
                    </a:cubicBezTo>
                    <a:cubicBezTo>
                      <a:pt x="13858" y="4815"/>
                      <a:pt x="13858" y="4815"/>
                      <a:pt x="13858" y="4815"/>
                    </a:cubicBezTo>
                    <a:cubicBezTo>
                      <a:pt x="13914" y="4748"/>
                      <a:pt x="13914" y="4748"/>
                      <a:pt x="13914" y="4748"/>
                    </a:cubicBezTo>
                    <a:cubicBezTo>
                      <a:pt x="13914" y="4815"/>
                      <a:pt x="13914" y="4815"/>
                      <a:pt x="13914" y="4815"/>
                    </a:cubicBezTo>
                    <a:cubicBezTo>
                      <a:pt x="14026" y="4748"/>
                      <a:pt x="14026" y="4748"/>
                      <a:pt x="14026" y="4748"/>
                    </a:cubicBezTo>
                    <a:cubicBezTo>
                      <a:pt x="14026" y="4815"/>
                      <a:pt x="14026" y="4815"/>
                      <a:pt x="14026" y="4815"/>
                    </a:cubicBezTo>
                    <a:cubicBezTo>
                      <a:pt x="14082" y="4815"/>
                      <a:pt x="14082" y="4815"/>
                      <a:pt x="14082" y="4815"/>
                    </a:cubicBezTo>
                    <a:cubicBezTo>
                      <a:pt x="14082" y="4882"/>
                      <a:pt x="14082" y="4882"/>
                      <a:pt x="14082" y="4882"/>
                    </a:cubicBezTo>
                    <a:cubicBezTo>
                      <a:pt x="14138" y="4949"/>
                      <a:pt x="14138" y="4949"/>
                      <a:pt x="14138" y="4949"/>
                    </a:cubicBezTo>
                    <a:cubicBezTo>
                      <a:pt x="14194" y="4949"/>
                      <a:pt x="14194" y="4949"/>
                      <a:pt x="14194" y="4949"/>
                    </a:cubicBezTo>
                    <a:cubicBezTo>
                      <a:pt x="14194" y="4882"/>
                      <a:pt x="14194" y="4882"/>
                      <a:pt x="14194" y="4882"/>
                    </a:cubicBezTo>
                    <a:cubicBezTo>
                      <a:pt x="14194" y="4882"/>
                      <a:pt x="14194" y="4882"/>
                      <a:pt x="14194" y="4882"/>
                    </a:cubicBezTo>
                    <a:cubicBezTo>
                      <a:pt x="14250" y="4882"/>
                      <a:pt x="14250" y="4882"/>
                      <a:pt x="14250" y="4882"/>
                    </a:cubicBezTo>
                    <a:cubicBezTo>
                      <a:pt x="14250" y="4882"/>
                      <a:pt x="14250" y="4882"/>
                      <a:pt x="14250" y="4882"/>
                    </a:cubicBezTo>
                    <a:cubicBezTo>
                      <a:pt x="14306" y="4949"/>
                      <a:pt x="14306" y="4949"/>
                      <a:pt x="14306" y="4949"/>
                    </a:cubicBezTo>
                    <a:cubicBezTo>
                      <a:pt x="14250" y="4949"/>
                      <a:pt x="14250" y="4949"/>
                      <a:pt x="14250" y="4949"/>
                    </a:cubicBezTo>
                    <a:cubicBezTo>
                      <a:pt x="14250" y="5082"/>
                      <a:pt x="14250" y="5082"/>
                      <a:pt x="14250" y="5082"/>
                    </a:cubicBezTo>
                    <a:cubicBezTo>
                      <a:pt x="14250" y="5149"/>
                      <a:pt x="14250" y="5149"/>
                      <a:pt x="14250" y="5149"/>
                    </a:cubicBezTo>
                    <a:cubicBezTo>
                      <a:pt x="14250" y="5149"/>
                      <a:pt x="14250" y="5149"/>
                      <a:pt x="14250" y="5149"/>
                    </a:cubicBezTo>
                    <a:cubicBezTo>
                      <a:pt x="14306" y="5216"/>
                      <a:pt x="14306" y="5216"/>
                      <a:pt x="14306" y="5216"/>
                    </a:cubicBezTo>
                    <a:cubicBezTo>
                      <a:pt x="14250" y="5283"/>
                      <a:pt x="14250" y="5283"/>
                      <a:pt x="14250" y="5283"/>
                    </a:cubicBezTo>
                    <a:cubicBezTo>
                      <a:pt x="14250" y="5350"/>
                      <a:pt x="14250" y="5350"/>
                      <a:pt x="14250" y="5350"/>
                    </a:cubicBezTo>
                    <a:cubicBezTo>
                      <a:pt x="14250" y="5417"/>
                      <a:pt x="14250" y="5417"/>
                      <a:pt x="14250" y="5417"/>
                    </a:cubicBezTo>
                    <a:cubicBezTo>
                      <a:pt x="14194" y="5417"/>
                      <a:pt x="14194" y="5417"/>
                      <a:pt x="14194" y="5417"/>
                    </a:cubicBezTo>
                    <a:cubicBezTo>
                      <a:pt x="14138" y="5484"/>
                      <a:pt x="14138" y="5484"/>
                      <a:pt x="14138" y="5484"/>
                    </a:cubicBezTo>
                    <a:cubicBezTo>
                      <a:pt x="14082" y="5484"/>
                      <a:pt x="14082" y="5484"/>
                      <a:pt x="14082" y="5484"/>
                    </a:cubicBezTo>
                    <a:cubicBezTo>
                      <a:pt x="14026" y="5550"/>
                      <a:pt x="14026" y="5550"/>
                      <a:pt x="14026" y="5550"/>
                    </a:cubicBezTo>
                    <a:cubicBezTo>
                      <a:pt x="14082" y="5617"/>
                      <a:pt x="14082" y="5617"/>
                      <a:pt x="14082" y="5617"/>
                    </a:cubicBezTo>
                    <a:cubicBezTo>
                      <a:pt x="14026" y="5617"/>
                      <a:pt x="14026" y="5617"/>
                      <a:pt x="14026" y="5617"/>
                    </a:cubicBezTo>
                    <a:cubicBezTo>
                      <a:pt x="13970" y="5684"/>
                      <a:pt x="13970" y="5684"/>
                      <a:pt x="13970" y="5684"/>
                    </a:cubicBezTo>
                    <a:cubicBezTo>
                      <a:pt x="13970" y="5751"/>
                      <a:pt x="13970" y="5751"/>
                      <a:pt x="13970" y="5751"/>
                    </a:cubicBezTo>
                    <a:cubicBezTo>
                      <a:pt x="14026" y="5751"/>
                      <a:pt x="14026" y="5751"/>
                      <a:pt x="14026" y="5751"/>
                    </a:cubicBezTo>
                    <a:cubicBezTo>
                      <a:pt x="14026" y="5751"/>
                      <a:pt x="14026" y="5751"/>
                      <a:pt x="14026" y="5751"/>
                    </a:cubicBezTo>
                    <a:cubicBezTo>
                      <a:pt x="13970" y="5818"/>
                      <a:pt x="13970" y="5818"/>
                      <a:pt x="13970" y="5818"/>
                    </a:cubicBezTo>
                    <a:cubicBezTo>
                      <a:pt x="13970" y="5818"/>
                      <a:pt x="13970" y="5818"/>
                      <a:pt x="13970" y="5818"/>
                    </a:cubicBezTo>
                    <a:cubicBezTo>
                      <a:pt x="13970" y="5885"/>
                      <a:pt x="13970" y="5885"/>
                      <a:pt x="13970" y="5885"/>
                    </a:cubicBezTo>
                    <a:cubicBezTo>
                      <a:pt x="13970" y="5885"/>
                      <a:pt x="13970" y="5885"/>
                      <a:pt x="13970" y="5885"/>
                    </a:cubicBezTo>
                    <a:cubicBezTo>
                      <a:pt x="13970" y="5952"/>
                      <a:pt x="13970" y="5952"/>
                      <a:pt x="13970" y="5952"/>
                    </a:cubicBezTo>
                    <a:cubicBezTo>
                      <a:pt x="13970" y="6019"/>
                      <a:pt x="13970" y="6019"/>
                      <a:pt x="13970" y="6019"/>
                    </a:cubicBezTo>
                    <a:cubicBezTo>
                      <a:pt x="13970" y="6019"/>
                      <a:pt x="13970" y="6019"/>
                      <a:pt x="13970" y="6019"/>
                    </a:cubicBezTo>
                    <a:cubicBezTo>
                      <a:pt x="13970" y="6085"/>
                      <a:pt x="13970" y="6085"/>
                      <a:pt x="13970" y="6085"/>
                    </a:cubicBezTo>
                    <a:cubicBezTo>
                      <a:pt x="14026" y="6085"/>
                      <a:pt x="14026" y="6085"/>
                      <a:pt x="14026" y="6085"/>
                    </a:cubicBezTo>
                    <a:cubicBezTo>
                      <a:pt x="14082" y="6085"/>
                      <a:pt x="14082" y="6085"/>
                      <a:pt x="14082" y="6085"/>
                    </a:cubicBezTo>
                    <a:cubicBezTo>
                      <a:pt x="14082" y="6019"/>
                      <a:pt x="14082" y="6019"/>
                      <a:pt x="14082" y="6019"/>
                    </a:cubicBezTo>
                    <a:cubicBezTo>
                      <a:pt x="14082" y="6019"/>
                      <a:pt x="14082" y="6019"/>
                      <a:pt x="14082" y="6019"/>
                    </a:cubicBezTo>
                    <a:cubicBezTo>
                      <a:pt x="14082" y="6019"/>
                      <a:pt x="14082" y="6019"/>
                      <a:pt x="14082" y="6019"/>
                    </a:cubicBezTo>
                    <a:cubicBezTo>
                      <a:pt x="14138" y="6019"/>
                      <a:pt x="14138" y="6019"/>
                      <a:pt x="14138" y="6019"/>
                    </a:cubicBezTo>
                    <a:cubicBezTo>
                      <a:pt x="14194" y="5952"/>
                      <a:pt x="14194" y="5952"/>
                      <a:pt x="14194" y="5952"/>
                    </a:cubicBezTo>
                    <a:cubicBezTo>
                      <a:pt x="14194" y="6019"/>
                      <a:pt x="14194" y="6019"/>
                      <a:pt x="14194" y="6019"/>
                    </a:cubicBezTo>
                    <a:cubicBezTo>
                      <a:pt x="14138" y="6085"/>
                      <a:pt x="14138" y="6085"/>
                      <a:pt x="14138" y="6085"/>
                    </a:cubicBezTo>
                    <a:cubicBezTo>
                      <a:pt x="14138" y="6085"/>
                      <a:pt x="14138" y="6085"/>
                      <a:pt x="14138" y="6085"/>
                    </a:cubicBezTo>
                    <a:cubicBezTo>
                      <a:pt x="14138" y="6085"/>
                      <a:pt x="14138" y="6085"/>
                      <a:pt x="14138" y="6085"/>
                    </a:cubicBezTo>
                    <a:cubicBezTo>
                      <a:pt x="14138" y="6152"/>
                      <a:pt x="14138" y="6152"/>
                      <a:pt x="14138" y="6152"/>
                    </a:cubicBezTo>
                    <a:cubicBezTo>
                      <a:pt x="14138" y="6152"/>
                      <a:pt x="14138" y="6152"/>
                      <a:pt x="14138" y="6152"/>
                    </a:cubicBezTo>
                    <a:cubicBezTo>
                      <a:pt x="14194" y="6219"/>
                      <a:pt x="14194" y="6219"/>
                      <a:pt x="14194" y="6219"/>
                    </a:cubicBezTo>
                    <a:cubicBezTo>
                      <a:pt x="14250" y="6219"/>
                      <a:pt x="14250" y="6219"/>
                      <a:pt x="14250" y="6219"/>
                    </a:cubicBezTo>
                    <a:cubicBezTo>
                      <a:pt x="14250" y="6219"/>
                      <a:pt x="14250" y="6219"/>
                      <a:pt x="14250" y="6219"/>
                    </a:cubicBezTo>
                    <a:cubicBezTo>
                      <a:pt x="14306" y="6219"/>
                      <a:pt x="14306" y="6219"/>
                      <a:pt x="14306" y="6219"/>
                    </a:cubicBezTo>
                    <a:cubicBezTo>
                      <a:pt x="14306" y="6219"/>
                      <a:pt x="14306" y="6219"/>
                      <a:pt x="14306" y="6219"/>
                    </a:cubicBezTo>
                    <a:cubicBezTo>
                      <a:pt x="14363" y="6152"/>
                      <a:pt x="14363" y="6152"/>
                      <a:pt x="14363" y="6152"/>
                    </a:cubicBezTo>
                    <a:cubicBezTo>
                      <a:pt x="14363" y="6152"/>
                      <a:pt x="14363" y="6152"/>
                      <a:pt x="14363" y="6152"/>
                    </a:cubicBezTo>
                    <a:cubicBezTo>
                      <a:pt x="14419" y="6085"/>
                      <a:pt x="14419" y="6085"/>
                      <a:pt x="14419" y="6085"/>
                    </a:cubicBezTo>
                    <a:cubicBezTo>
                      <a:pt x="14419" y="6085"/>
                      <a:pt x="14419" y="6085"/>
                      <a:pt x="14419" y="6085"/>
                    </a:cubicBezTo>
                    <a:cubicBezTo>
                      <a:pt x="14419" y="6152"/>
                      <a:pt x="14419" y="6152"/>
                      <a:pt x="14419" y="6152"/>
                    </a:cubicBezTo>
                    <a:cubicBezTo>
                      <a:pt x="14419" y="6152"/>
                      <a:pt x="14419" y="6152"/>
                      <a:pt x="14419" y="6152"/>
                    </a:cubicBezTo>
                    <a:cubicBezTo>
                      <a:pt x="14419" y="6152"/>
                      <a:pt x="14419" y="6152"/>
                      <a:pt x="14419" y="6152"/>
                    </a:cubicBezTo>
                    <a:cubicBezTo>
                      <a:pt x="14475" y="6152"/>
                      <a:pt x="14475" y="6152"/>
                      <a:pt x="14475" y="6152"/>
                    </a:cubicBezTo>
                    <a:cubicBezTo>
                      <a:pt x="14475" y="6085"/>
                      <a:pt x="14475" y="6085"/>
                      <a:pt x="14475" y="6085"/>
                    </a:cubicBezTo>
                    <a:cubicBezTo>
                      <a:pt x="14531" y="6085"/>
                      <a:pt x="14531" y="6085"/>
                      <a:pt x="14531" y="6085"/>
                    </a:cubicBezTo>
                    <a:cubicBezTo>
                      <a:pt x="14531" y="6085"/>
                      <a:pt x="14531" y="6085"/>
                      <a:pt x="14531" y="6085"/>
                    </a:cubicBezTo>
                    <a:cubicBezTo>
                      <a:pt x="14531" y="6152"/>
                      <a:pt x="14531" y="6152"/>
                      <a:pt x="14531" y="6152"/>
                    </a:cubicBezTo>
                    <a:cubicBezTo>
                      <a:pt x="14475" y="6286"/>
                      <a:pt x="14475" y="6286"/>
                      <a:pt x="14475" y="6286"/>
                    </a:cubicBezTo>
                    <a:cubicBezTo>
                      <a:pt x="14419" y="6286"/>
                      <a:pt x="14419" y="6286"/>
                      <a:pt x="14419" y="6286"/>
                    </a:cubicBezTo>
                    <a:cubicBezTo>
                      <a:pt x="14419" y="6353"/>
                      <a:pt x="14419" y="6353"/>
                      <a:pt x="14419" y="6353"/>
                    </a:cubicBezTo>
                    <a:cubicBezTo>
                      <a:pt x="14475" y="6353"/>
                      <a:pt x="14475" y="6353"/>
                      <a:pt x="14475" y="6353"/>
                    </a:cubicBezTo>
                    <a:cubicBezTo>
                      <a:pt x="14531" y="6353"/>
                      <a:pt x="14531" y="6353"/>
                      <a:pt x="14531" y="6353"/>
                    </a:cubicBezTo>
                    <a:cubicBezTo>
                      <a:pt x="14587" y="6353"/>
                      <a:pt x="14587" y="6353"/>
                      <a:pt x="14587" y="6353"/>
                    </a:cubicBezTo>
                    <a:cubicBezTo>
                      <a:pt x="14587" y="6420"/>
                      <a:pt x="14587" y="6420"/>
                      <a:pt x="14587" y="6420"/>
                    </a:cubicBezTo>
                    <a:cubicBezTo>
                      <a:pt x="14643" y="6420"/>
                      <a:pt x="14643" y="6420"/>
                      <a:pt x="14643" y="6420"/>
                    </a:cubicBezTo>
                    <a:cubicBezTo>
                      <a:pt x="14643" y="6353"/>
                      <a:pt x="14643" y="6353"/>
                      <a:pt x="14643" y="6353"/>
                    </a:cubicBezTo>
                    <a:cubicBezTo>
                      <a:pt x="14699" y="6353"/>
                      <a:pt x="14699" y="6353"/>
                      <a:pt x="14699" y="6353"/>
                    </a:cubicBezTo>
                    <a:cubicBezTo>
                      <a:pt x="14699" y="6420"/>
                      <a:pt x="14699" y="6420"/>
                      <a:pt x="14699" y="6420"/>
                    </a:cubicBezTo>
                    <a:cubicBezTo>
                      <a:pt x="14699" y="6420"/>
                      <a:pt x="14699" y="6420"/>
                      <a:pt x="14699" y="6420"/>
                    </a:cubicBezTo>
                    <a:cubicBezTo>
                      <a:pt x="14699" y="6420"/>
                      <a:pt x="14699" y="6420"/>
                      <a:pt x="14699" y="6420"/>
                    </a:cubicBezTo>
                    <a:cubicBezTo>
                      <a:pt x="14755" y="6487"/>
                      <a:pt x="14755" y="6487"/>
                      <a:pt x="14755" y="6487"/>
                    </a:cubicBezTo>
                    <a:cubicBezTo>
                      <a:pt x="14811" y="6420"/>
                      <a:pt x="14811" y="6420"/>
                      <a:pt x="14811" y="6420"/>
                    </a:cubicBezTo>
                    <a:cubicBezTo>
                      <a:pt x="14755" y="6420"/>
                      <a:pt x="14755" y="6420"/>
                      <a:pt x="14755" y="6420"/>
                    </a:cubicBezTo>
                    <a:cubicBezTo>
                      <a:pt x="14755" y="6353"/>
                      <a:pt x="14755" y="6353"/>
                      <a:pt x="14755" y="6353"/>
                    </a:cubicBezTo>
                    <a:cubicBezTo>
                      <a:pt x="14811" y="6353"/>
                      <a:pt x="14811" y="6353"/>
                      <a:pt x="14811" y="6353"/>
                    </a:cubicBezTo>
                    <a:cubicBezTo>
                      <a:pt x="14811" y="6353"/>
                      <a:pt x="14811" y="6353"/>
                      <a:pt x="14811" y="6353"/>
                    </a:cubicBezTo>
                    <a:cubicBezTo>
                      <a:pt x="14811" y="6420"/>
                      <a:pt x="14811" y="6420"/>
                      <a:pt x="14811" y="6420"/>
                    </a:cubicBezTo>
                    <a:cubicBezTo>
                      <a:pt x="14811" y="6487"/>
                      <a:pt x="14811" y="6487"/>
                      <a:pt x="14811" y="6487"/>
                    </a:cubicBezTo>
                    <a:cubicBezTo>
                      <a:pt x="14868" y="6487"/>
                      <a:pt x="14868" y="6487"/>
                      <a:pt x="14868" y="6487"/>
                    </a:cubicBezTo>
                    <a:cubicBezTo>
                      <a:pt x="14868" y="6420"/>
                      <a:pt x="14868" y="6420"/>
                      <a:pt x="14868" y="6420"/>
                    </a:cubicBezTo>
                    <a:cubicBezTo>
                      <a:pt x="14868" y="6353"/>
                      <a:pt x="14868" y="6353"/>
                      <a:pt x="14868" y="6353"/>
                    </a:cubicBezTo>
                    <a:cubicBezTo>
                      <a:pt x="14924" y="6353"/>
                      <a:pt x="14924" y="6353"/>
                      <a:pt x="14924" y="6353"/>
                    </a:cubicBezTo>
                    <a:cubicBezTo>
                      <a:pt x="14924" y="6420"/>
                      <a:pt x="14924" y="6420"/>
                      <a:pt x="14924" y="6420"/>
                    </a:cubicBezTo>
                    <a:cubicBezTo>
                      <a:pt x="14868" y="6420"/>
                      <a:pt x="14868" y="6420"/>
                      <a:pt x="14868" y="6420"/>
                    </a:cubicBezTo>
                    <a:cubicBezTo>
                      <a:pt x="14868" y="6487"/>
                      <a:pt x="14868" y="6487"/>
                      <a:pt x="14868" y="6487"/>
                    </a:cubicBezTo>
                    <a:cubicBezTo>
                      <a:pt x="14980" y="6487"/>
                      <a:pt x="14980" y="6487"/>
                      <a:pt x="14980" y="6487"/>
                    </a:cubicBezTo>
                    <a:cubicBezTo>
                      <a:pt x="14980" y="6420"/>
                      <a:pt x="14980" y="6420"/>
                      <a:pt x="14980" y="6420"/>
                    </a:cubicBezTo>
                    <a:cubicBezTo>
                      <a:pt x="15036" y="6353"/>
                      <a:pt x="15036" y="6353"/>
                      <a:pt x="15036" y="6353"/>
                    </a:cubicBezTo>
                    <a:cubicBezTo>
                      <a:pt x="15036" y="6420"/>
                      <a:pt x="15036" y="6420"/>
                      <a:pt x="15036" y="6420"/>
                    </a:cubicBezTo>
                    <a:cubicBezTo>
                      <a:pt x="15036" y="6420"/>
                      <a:pt x="15036" y="6420"/>
                      <a:pt x="15036" y="6420"/>
                    </a:cubicBezTo>
                    <a:cubicBezTo>
                      <a:pt x="15036" y="6487"/>
                      <a:pt x="15036" y="6487"/>
                      <a:pt x="15036" y="6487"/>
                    </a:cubicBezTo>
                    <a:cubicBezTo>
                      <a:pt x="15092" y="6487"/>
                      <a:pt x="15092" y="6487"/>
                      <a:pt x="15092" y="6487"/>
                    </a:cubicBezTo>
                    <a:cubicBezTo>
                      <a:pt x="15092" y="6420"/>
                      <a:pt x="15092" y="6420"/>
                      <a:pt x="15092" y="6420"/>
                    </a:cubicBezTo>
                    <a:cubicBezTo>
                      <a:pt x="15092" y="6353"/>
                      <a:pt x="15092" y="6353"/>
                      <a:pt x="15092" y="6353"/>
                    </a:cubicBezTo>
                    <a:cubicBezTo>
                      <a:pt x="15092" y="6487"/>
                      <a:pt x="15092" y="6487"/>
                      <a:pt x="15092" y="6487"/>
                    </a:cubicBezTo>
                    <a:cubicBezTo>
                      <a:pt x="15092" y="6487"/>
                      <a:pt x="15092" y="6487"/>
                      <a:pt x="15092" y="6487"/>
                    </a:cubicBezTo>
                    <a:cubicBezTo>
                      <a:pt x="15148" y="6487"/>
                      <a:pt x="15148" y="6487"/>
                      <a:pt x="15148" y="6487"/>
                    </a:cubicBezTo>
                    <a:cubicBezTo>
                      <a:pt x="15204" y="6554"/>
                      <a:pt x="15204" y="6554"/>
                      <a:pt x="15204" y="6554"/>
                    </a:cubicBezTo>
                    <a:cubicBezTo>
                      <a:pt x="15260" y="6554"/>
                      <a:pt x="15260" y="6554"/>
                      <a:pt x="15260" y="6554"/>
                    </a:cubicBezTo>
                    <a:cubicBezTo>
                      <a:pt x="15316" y="6554"/>
                      <a:pt x="15316" y="6554"/>
                      <a:pt x="15316" y="6554"/>
                    </a:cubicBezTo>
                    <a:cubicBezTo>
                      <a:pt x="15316" y="6554"/>
                      <a:pt x="15316" y="6554"/>
                      <a:pt x="15316" y="6554"/>
                    </a:cubicBezTo>
                    <a:cubicBezTo>
                      <a:pt x="15372" y="6554"/>
                      <a:pt x="15372" y="6554"/>
                      <a:pt x="15372" y="6554"/>
                    </a:cubicBezTo>
                    <a:cubicBezTo>
                      <a:pt x="15372" y="6487"/>
                      <a:pt x="15372" y="6487"/>
                      <a:pt x="15372" y="6487"/>
                    </a:cubicBezTo>
                    <a:cubicBezTo>
                      <a:pt x="15372" y="6487"/>
                      <a:pt x="15372" y="6487"/>
                      <a:pt x="15372" y="6487"/>
                    </a:cubicBezTo>
                    <a:cubicBezTo>
                      <a:pt x="15429" y="6420"/>
                      <a:pt x="15429" y="6420"/>
                      <a:pt x="15429" y="6420"/>
                    </a:cubicBezTo>
                    <a:cubicBezTo>
                      <a:pt x="15485" y="6353"/>
                      <a:pt x="15485" y="6353"/>
                      <a:pt x="15485" y="6353"/>
                    </a:cubicBezTo>
                    <a:cubicBezTo>
                      <a:pt x="15429" y="6353"/>
                      <a:pt x="15429" y="6353"/>
                      <a:pt x="15429" y="6353"/>
                    </a:cubicBezTo>
                    <a:cubicBezTo>
                      <a:pt x="15485" y="6286"/>
                      <a:pt x="15485" y="6286"/>
                      <a:pt x="15485" y="6286"/>
                    </a:cubicBezTo>
                    <a:cubicBezTo>
                      <a:pt x="15485" y="6286"/>
                      <a:pt x="15485" y="6286"/>
                      <a:pt x="15485" y="6286"/>
                    </a:cubicBezTo>
                    <a:cubicBezTo>
                      <a:pt x="15485" y="6353"/>
                      <a:pt x="15485" y="6353"/>
                      <a:pt x="15485" y="6353"/>
                    </a:cubicBezTo>
                    <a:cubicBezTo>
                      <a:pt x="15541" y="6353"/>
                      <a:pt x="15541" y="6353"/>
                      <a:pt x="15541" y="6353"/>
                    </a:cubicBezTo>
                    <a:cubicBezTo>
                      <a:pt x="15541" y="6353"/>
                      <a:pt x="15541" y="6353"/>
                      <a:pt x="15541" y="6353"/>
                    </a:cubicBezTo>
                    <a:cubicBezTo>
                      <a:pt x="15485" y="6420"/>
                      <a:pt x="15485" y="6420"/>
                      <a:pt x="15485" y="6420"/>
                    </a:cubicBezTo>
                    <a:cubicBezTo>
                      <a:pt x="15485" y="6487"/>
                      <a:pt x="15485" y="6487"/>
                      <a:pt x="15485" y="6487"/>
                    </a:cubicBezTo>
                    <a:cubicBezTo>
                      <a:pt x="15485" y="6620"/>
                      <a:pt x="15485" y="6620"/>
                      <a:pt x="15485" y="6620"/>
                    </a:cubicBezTo>
                    <a:close/>
                    <a:moveTo>
                      <a:pt x="13745" y="4146"/>
                    </a:moveTo>
                    <a:cubicBezTo>
                      <a:pt x="13802" y="4146"/>
                      <a:pt x="13802" y="4146"/>
                      <a:pt x="13802" y="4146"/>
                    </a:cubicBezTo>
                    <a:cubicBezTo>
                      <a:pt x="13802" y="4146"/>
                      <a:pt x="13802" y="4146"/>
                      <a:pt x="13802" y="4146"/>
                    </a:cubicBezTo>
                    <a:cubicBezTo>
                      <a:pt x="13745" y="4146"/>
                      <a:pt x="13745" y="4146"/>
                      <a:pt x="13745" y="4146"/>
                    </a:cubicBezTo>
                    <a:cubicBezTo>
                      <a:pt x="13745" y="4146"/>
                      <a:pt x="13745" y="4146"/>
                      <a:pt x="13745" y="4146"/>
                    </a:cubicBezTo>
                    <a:cubicBezTo>
                      <a:pt x="13745" y="4146"/>
                      <a:pt x="13745" y="4146"/>
                      <a:pt x="13745" y="4146"/>
                    </a:cubicBezTo>
                    <a:close/>
                    <a:moveTo>
                      <a:pt x="13689" y="4480"/>
                    </a:moveTo>
                    <a:cubicBezTo>
                      <a:pt x="13689" y="4480"/>
                      <a:pt x="13689" y="4480"/>
                      <a:pt x="13689" y="4480"/>
                    </a:cubicBezTo>
                    <a:cubicBezTo>
                      <a:pt x="13689" y="4414"/>
                      <a:pt x="13689" y="4414"/>
                      <a:pt x="13689" y="4414"/>
                    </a:cubicBezTo>
                    <a:cubicBezTo>
                      <a:pt x="13745" y="4480"/>
                      <a:pt x="13745" y="4480"/>
                      <a:pt x="13745" y="4480"/>
                    </a:cubicBezTo>
                    <a:cubicBezTo>
                      <a:pt x="13689" y="4480"/>
                      <a:pt x="13689" y="4480"/>
                      <a:pt x="13689" y="4480"/>
                    </a:cubicBezTo>
                    <a:cubicBezTo>
                      <a:pt x="13689" y="4480"/>
                      <a:pt x="13689" y="4480"/>
                      <a:pt x="13689" y="4480"/>
                    </a:cubicBezTo>
                    <a:close/>
                    <a:moveTo>
                      <a:pt x="12455" y="4949"/>
                    </a:moveTo>
                    <a:cubicBezTo>
                      <a:pt x="12455" y="5015"/>
                      <a:pt x="12455" y="5015"/>
                      <a:pt x="12455" y="5015"/>
                    </a:cubicBezTo>
                    <a:cubicBezTo>
                      <a:pt x="12511" y="5015"/>
                      <a:pt x="12511" y="5015"/>
                      <a:pt x="12511" y="5015"/>
                    </a:cubicBezTo>
                    <a:cubicBezTo>
                      <a:pt x="12511" y="5015"/>
                      <a:pt x="12511" y="5015"/>
                      <a:pt x="12511" y="5015"/>
                    </a:cubicBezTo>
                    <a:cubicBezTo>
                      <a:pt x="12455" y="4949"/>
                      <a:pt x="12455" y="4949"/>
                      <a:pt x="12455" y="4949"/>
                    </a:cubicBezTo>
                    <a:close/>
                    <a:moveTo>
                      <a:pt x="13241" y="4146"/>
                    </a:moveTo>
                    <a:cubicBezTo>
                      <a:pt x="13241" y="4146"/>
                      <a:pt x="13241" y="4146"/>
                      <a:pt x="13241" y="4146"/>
                    </a:cubicBezTo>
                    <a:cubicBezTo>
                      <a:pt x="13297" y="4213"/>
                      <a:pt x="13297" y="4213"/>
                      <a:pt x="13297" y="4213"/>
                    </a:cubicBezTo>
                    <a:cubicBezTo>
                      <a:pt x="13297" y="4280"/>
                      <a:pt x="13297" y="4280"/>
                      <a:pt x="13297" y="4280"/>
                    </a:cubicBezTo>
                    <a:cubicBezTo>
                      <a:pt x="13297" y="4213"/>
                      <a:pt x="13297" y="4213"/>
                      <a:pt x="13297" y="4213"/>
                    </a:cubicBezTo>
                    <a:cubicBezTo>
                      <a:pt x="13297" y="4213"/>
                      <a:pt x="13297" y="4213"/>
                      <a:pt x="13297" y="4213"/>
                    </a:cubicBezTo>
                    <a:cubicBezTo>
                      <a:pt x="13297" y="4146"/>
                      <a:pt x="13297" y="4146"/>
                      <a:pt x="13297" y="4146"/>
                    </a:cubicBezTo>
                    <a:cubicBezTo>
                      <a:pt x="13241" y="4146"/>
                      <a:pt x="13241" y="4146"/>
                      <a:pt x="13241" y="4146"/>
                    </a:cubicBezTo>
                    <a:close/>
                    <a:moveTo>
                      <a:pt x="12904" y="4146"/>
                    </a:moveTo>
                    <a:cubicBezTo>
                      <a:pt x="12904" y="4213"/>
                      <a:pt x="12904" y="4213"/>
                      <a:pt x="12904" y="4213"/>
                    </a:cubicBezTo>
                    <a:cubicBezTo>
                      <a:pt x="12904" y="4213"/>
                      <a:pt x="12904" y="4213"/>
                      <a:pt x="12904" y="4213"/>
                    </a:cubicBezTo>
                    <a:cubicBezTo>
                      <a:pt x="12960" y="4213"/>
                      <a:pt x="12960" y="4213"/>
                      <a:pt x="12960" y="4213"/>
                    </a:cubicBezTo>
                    <a:cubicBezTo>
                      <a:pt x="12960" y="4213"/>
                      <a:pt x="12960" y="4213"/>
                      <a:pt x="12960" y="4213"/>
                    </a:cubicBezTo>
                    <a:cubicBezTo>
                      <a:pt x="13016" y="4213"/>
                      <a:pt x="13016" y="4213"/>
                      <a:pt x="13016" y="4213"/>
                    </a:cubicBezTo>
                    <a:cubicBezTo>
                      <a:pt x="13072" y="4146"/>
                      <a:pt x="13072" y="4146"/>
                      <a:pt x="13072" y="4146"/>
                    </a:cubicBezTo>
                    <a:cubicBezTo>
                      <a:pt x="13128" y="4146"/>
                      <a:pt x="13128" y="4146"/>
                      <a:pt x="13128" y="4146"/>
                    </a:cubicBezTo>
                    <a:cubicBezTo>
                      <a:pt x="13184" y="4146"/>
                      <a:pt x="13184" y="4146"/>
                      <a:pt x="13184" y="4146"/>
                    </a:cubicBezTo>
                    <a:cubicBezTo>
                      <a:pt x="13184" y="4146"/>
                      <a:pt x="13184" y="4146"/>
                      <a:pt x="13184" y="4146"/>
                    </a:cubicBezTo>
                    <a:cubicBezTo>
                      <a:pt x="13072" y="4079"/>
                      <a:pt x="13072" y="4079"/>
                      <a:pt x="13072" y="4079"/>
                    </a:cubicBezTo>
                    <a:cubicBezTo>
                      <a:pt x="13016" y="4146"/>
                      <a:pt x="13016" y="4146"/>
                      <a:pt x="13016" y="4146"/>
                    </a:cubicBezTo>
                    <a:cubicBezTo>
                      <a:pt x="13016" y="4146"/>
                      <a:pt x="13016" y="4146"/>
                      <a:pt x="13016" y="4146"/>
                    </a:cubicBezTo>
                    <a:cubicBezTo>
                      <a:pt x="12960" y="4146"/>
                      <a:pt x="12960" y="4146"/>
                      <a:pt x="12960" y="4146"/>
                    </a:cubicBezTo>
                    <a:cubicBezTo>
                      <a:pt x="12904" y="4146"/>
                      <a:pt x="12904" y="4146"/>
                      <a:pt x="12904" y="4146"/>
                    </a:cubicBezTo>
                    <a:cubicBezTo>
                      <a:pt x="12904" y="4146"/>
                      <a:pt x="12904" y="4146"/>
                      <a:pt x="12904" y="4146"/>
                    </a:cubicBezTo>
                    <a:close/>
                    <a:moveTo>
                      <a:pt x="12511" y="4347"/>
                    </a:moveTo>
                    <a:cubicBezTo>
                      <a:pt x="12455" y="4280"/>
                      <a:pt x="12455" y="4280"/>
                      <a:pt x="12455" y="4280"/>
                    </a:cubicBezTo>
                    <a:cubicBezTo>
                      <a:pt x="12399" y="4280"/>
                      <a:pt x="12399" y="4280"/>
                      <a:pt x="12399" y="4280"/>
                    </a:cubicBezTo>
                    <a:cubicBezTo>
                      <a:pt x="12343" y="4280"/>
                      <a:pt x="12343" y="4280"/>
                      <a:pt x="12343" y="4280"/>
                    </a:cubicBezTo>
                    <a:cubicBezTo>
                      <a:pt x="12343" y="4213"/>
                      <a:pt x="12343" y="4213"/>
                      <a:pt x="12343" y="4213"/>
                    </a:cubicBezTo>
                    <a:cubicBezTo>
                      <a:pt x="12399" y="4146"/>
                      <a:pt x="12399" y="4146"/>
                      <a:pt x="12399" y="4146"/>
                    </a:cubicBezTo>
                    <a:cubicBezTo>
                      <a:pt x="12399" y="4146"/>
                      <a:pt x="12399" y="4146"/>
                      <a:pt x="12399" y="4146"/>
                    </a:cubicBezTo>
                    <a:cubicBezTo>
                      <a:pt x="12399" y="4079"/>
                      <a:pt x="12399" y="4079"/>
                      <a:pt x="12399" y="4079"/>
                    </a:cubicBezTo>
                    <a:cubicBezTo>
                      <a:pt x="12399" y="4012"/>
                      <a:pt x="12399" y="4012"/>
                      <a:pt x="12399" y="4012"/>
                    </a:cubicBezTo>
                    <a:cubicBezTo>
                      <a:pt x="12399" y="4012"/>
                      <a:pt x="12399" y="4012"/>
                      <a:pt x="12399" y="4012"/>
                    </a:cubicBezTo>
                    <a:cubicBezTo>
                      <a:pt x="12455" y="4012"/>
                      <a:pt x="12455" y="4012"/>
                      <a:pt x="12455" y="4012"/>
                    </a:cubicBezTo>
                    <a:cubicBezTo>
                      <a:pt x="12511" y="4012"/>
                      <a:pt x="12511" y="4012"/>
                      <a:pt x="12511" y="4012"/>
                    </a:cubicBezTo>
                    <a:cubicBezTo>
                      <a:pt x="12511" y="4012"/>
                      <a:pt x="12511" y="4012"/>
                      <a:pt x="12511" y="4012"/>
                    </a:cubicBezTo>
                    <a:cubicBezTo>
                      <a:pt x="12511" y="4079"/>
                      <a:pt x="12511" y="4079"/>
                      <a:pt x="12511" y="4079"/>
                    </a:cubicBezTo>
                    <a:cubicBezTo>
                      <a:pt x="12511" y="4079"/>
                      <a:pt x="12511" y="4079"/>
                      <a:pt x="12511" y="4079"/>
                    </a:cubicBezTo>
                    <a:cubicBezTo>
                      <a:pt x="12455" y="4079"/>
                      <a:pt x="12455" y="4079"/>
                      <a:pt x="12455" y="4079"/>
                    </a:cubicBezTo>
                    <a:cubicBezTo>
                      <a:pt x="12511" y="4146"/>
                      <a:pt x="12511" y="4146"/>
                      <a:pt x="12511" y="4146"/>
                    </a:cubicBezTo>
                    <a:cubicBezTo>
                      <a:pt x="12567" y="4146"/>
                      <a:pt x="12567" y="4146"/>
                      <a:pt x="12567" y="4146"/>
                    </a:cubicBezTo>
                    <a:cubicBezTo>
                      <a:pt x="12567" y="4146"/>
                      <a:pt x="12567" y="4146"/>
                      <a:pt x="12567" y="4146"/>
                    </a:cubicBezTo>
                    <a:cubicBezTo>
                      <a:pt x="12511" y="4146"/>
                      <a:pt x="12511" y="4146"/>
                      <a:pt x="12511" y="4146"/>
                    </a:cubicBezTo>
                    <a:cubicBezTo>
                      <a:pt x="12567" y="4213"/>
                      <a:pt x="12567" y="4213"/>
                      <a:pt x="12567" y="4213"/>
                    </a:cubicBezTo>
                    <a:cubicBezTo>
                      <a:pt x="12567" y="4280"/>
                      <a:pt x="12567" y="4280"/>
                      <a:pt x="12567" y="4280"/>
                    </a:cubicBezTo>
                    <a:cubicBezTo>
                      <a:pt x="12511" y="4280"/>
                      <a:pt x="12511" y="4280"/>
                      <a:pt x="12511" y="4280"/>
                    </a:cubicBezTo>
                    <a:cubicBezTo>
                      <a:pt x="12511" y="4347"/>
                      <a:pt x="12511" y="4347"/>
                      <a:pt x="12511" y="4347"/>
                    </a:cubicBezTo>
                    <a:close/>
                    <a:moveTo>
                      <a:pt x="12455" y="4480"/>
                    </a:moveTo>
                    <a:cubicBezTo>
                      <a:pt x="12511" y="4547"/>
                      <a:pt x="12511" y="4547"/>
                      <a:pt x="12511" y="4547"/>
                    </a:cubicBezTo>
                    <a:cubicBezTo>
                      <a:pt x="12567" y="4480"/>
                      <a:pt x="12567" y="4480"/>
                      <a:pt x="12567" y="4480"/>
                    </a:cubicBezTo>
                    <a:cubicBezTo>
                      <a:pt x="12623" y="4414"/>
                      <a:pt x="12623" y="4414"/>
                      <a:pt x="12623" y="4414"/>
                    </a:cubicBezTo>
                    <a:cubicBezTo>
                      <a:pt x="12567" y="4347"/>
                      <a:pt x="12567" y="4347"/>
                      <a:pt x="12567" y="4347"/>
                    </a:cubicBezTo>
                    <a:cubicBezTo>
                      <a:pt x="12511" y="4347"/>
                      <a:pt x="12511" y="4347"/>
                      <a:pt x="12511" y="4347"/>
                    </a:cubicBezTo>
                    <a:cubicBezTo>
                      <a:pt x="12455" y="4347"/>
                      <a:pt x="12455" y="4347"/>
                      <a:pt x="12455" y="4347"/>
                    </a:cubicBezTo>
                    <a:cubicBezTo>
                      <a:pt x="12399" y="4347"/>
                      <a:pt x="12399" y="4347"/>
                      <a:pt x="12399" y="4347"/>
                    </a:cubicBezTo>
                    <a:cubicBezTo>
                      <a:pt x="12343" y="4347"/>
                      <a:pt x="12343" y="4347"/>
                      <a:pt x="12343" y="4347"/>
                    </a:cubicBezTo>
                    <a:cubicBezTo>
                      <a:pt x="12343" y="4347"/>
                      <a:pt x="12343" y="4347"/>
                      <a:pt x="12343" y="4347"/>
                    </a:cubicBezTo>
                    <a:cubicBezTo>
                      <a:pt x="12287" y="4347"/>
                      <a:pt x="12287" y="4347"/>
                      <a:pt x="12287" y="4347"/>
                    </a:cubicBezTo>
                    <a:cubicBezTo>
                      <a:pt x="12287" y="4347"/>
                      <a:pt x="12287" y="4347"/>
                      <a:pt x="12287" y="4347"/>
                    </a:cubicBezTo>
                    <a:cubicBezTo>
                      <a:pt x="12231" y="4414"/>
                      <a:pt x="12231" y="4414"/>
                      <a:pt x="12231" y="4414"/>
                    </a:cubicBezTo>
                    <a:cubicBezTo>
                      <a:pt x="12287" y="4414"/>
                      <a:pt x="12287" y="4414"/>
                      <a:pt x="12287" y="4414"/>
                    </a:cubicBezTo>
                    <a:cubicBezTo>
                      <a:pt x="12287" y="4414"/>
                      <a:pt x="12287" y="4414"/>
                      <a:pt x="12287" y="4414"/>
                    </a:cubicBezTo>
                    <a:cubicBezTo>
                      <a:pt x="12287" y="4480"/>
                      <a:pt x="12287" y="4480"/>
                      <a:pt x="12287" y="4480"/>
                    </a:cubicBezTo>
                    <a:cubicBezTo>
                      <a:pt x="12343" y="4480"/>
                      <a:pt x="12343" y="4480"/>
                      <a:pt x="12343" y="4480"/>
                    </a:cubicBezTo>
                    <a:cubicBezTo>
                      <a:pt x="12399" y="4480"/>
                      <a:pt x="12399" y="4480"/>
                      <a:pt x="12399" y="4480"/>
                    </a:cubicBezTo>
                    <a:cubicBezTo>
                      <a:pt x="12455" y="4480"/>
                      <a:pt x="12455" y="4480"/>
                      <a:pt x="12455" y="4480"/>
                    </a:cubicBezTo>
                    <a:close/>
                    <a:moveTo>
                      <a:pt x="12231" y="4614"/>
                    </a:moveTo>
                    <a:cubicBezTo>
                      <a:pt x="12343" y="4614"/>
                      <a:pt x="12343" y="4614"/>
                      <a:pt x="12343" y="4614"/>
                    </a:cubicBezTo>
                    <a:cubicBezTo>
                      <a:pt x="12399" y="4614"/>
                      <a:pt x="12399" y="4614"/>
                      <a:pt x="12399" y="4614"/>
                    </a:cubicBezTo>
                    <a:cubicBezTo>
                      <a:pt x="12455" y="4614"/>
                      <a:pt x="12455" y="4614"/>
                      <a:pt x="12455" y="4614"/>
                    </a:cubicBezTo>
                    <a:cubicBezTo>
                      <a:pt x="12455" y="4614"/>
                      <a:pt x="12455" y="4614"/>
                      <a:pt x="12455" y="4614"/>
                    </a:cubicBezTo>
                    <a:cubicBezTo>
                      <a:pt x="12511" y="4614"/>
                      <a:pt x="12511" y="4614"/>
                      <a:pt x="12511" y="4614"/>
                    </a:cubicBezTo>
                    <a:cubicBezTo>
                      <a:pt x="12567" y="4614"/>
                      <a:pt x="12567" y="4614"/>
                      <a:pt x="12567" y="4614"/>
                    </a:cubicBezTo>
                    <a:cubicBezTo>
                      <a:pt x="12567" y="4547"/>
                      <a:pt x="12567" y="4547"/>
                      <a:pt x="12567" y="4547"/>
                    </a:cubicBezTo>
                    <a:cubicBezTo>
                      <a:pt x="12511" y="4547"/>
                      <a:pt x="12511" y="4547"/>
                      <a:pt x="12511" y="4547"/>
                    </a:cubicBezTo>
                    <a:cubicBezTo>
                      <a:pt x="12399" y="4547"/>
                      <a:pt x="12399" y="4547"/>
                      <a:pt x="12399" y="4547"/>
                    </a:cubicBezTo>
                    <a:cubicBezTo>
                      <a:pt x="12343" y="4547"/>
                      <a:pt x="12343" y="4547"/>
                      <a:pt x="12343" y="4547"/>
                    </a:cubicBezTo>
                    <a:cubicBezTo>
                      <a:pt x="12343" y="4547"/>
                      <a:pt x="12343" y="4547"/>
                      <a:pt x="12343" y="4547"/>
                    </a:cubicBezTo>
                    <a:cubicBezTo>
                      <a:pt x="12287" y="4547"/>
                      <a:pt x="12287" y="4547"/>
                      <a:pt x="12287" y="4547"/>
                    </a:cubicBezTo>
                    <a:cubicBezTo>
                      <a:pt x="12231" y="4547"/>
                      <a:pt x="12231" y="4547"/>
                      <a:pt x="12231" y="4547"/>
                    </a:cubicBezTo>
                    <a:cubicBezTo>
                      <a:pt x="12231" y="4614"/>
                      <a:pt x="12231" y="4614"/>
                      <a:pt x="12231" y="4614"/>
                    </a:cubicBezTo>
                    <a:close/>
                    <a:moveTo>
                      <a:pt x="12231" y="4748"/>
                    </a:moveTo>
                    <a:cubicBezTo>
                      <a:pt x="12287" y="4681"/>
                      <a:pt x="12287" y="4681"/>
                      <a:pt x="12287" y="4681"/>
                    </a:cubicBezTo>
                    <a:cubicBezTo>
                      <a:pt x="12287" y="4681"/>
                      <a:pt x="12287" y="4681"/>
                      <a:pt x="12287" y="4681"/>
                    </a:cubicBezTo>
                    <a:cubicBezTo>
                      <a:pt x="12343" y="4681"/>
                      <a:pt x="12343" y="4681"/>
                      <a:pt x="12343" y="4681"/>
                    </a:cubicBezTo>
                    <a:cubicBezTo>
                      <a:pt x="12455" y="4614"/>
                      <a:pt x="12455" y="4614"/>
                      <a:pt x="12455" y="4614"/>
                    </a:cubicBezTo>
                    <a:cubicBezTo>
                      <a:pt x="12511" y="4681"/>
                      <a:pt x="12511" y="4681"/>
                      <a:pt x="12511" y="4681"/>
                    </a:cubicBezTo>
                    <a:cubicBezTo>
                      <a:pt x="12511" y="4614"/>
                      <a:pt x="12511" y="4614"/>
                      <a:pt x="12511" y="4614"/>
                    </a:cubicBezTo>
                    <a:cubicBezTo>
                      <a:pt x="12567" y="4614"/>
                      <a:pt x="12567" y="4614"/>
                      <a:pt x="12567" y="4614"/>
                    </a:cubicBezTo>
                    <a:cubicBezTo>
                      <a:pt x="12567" y="4681"/>
                      <a:pt x="12567" y="4681"/>
                      <a:pt x="12567" y="4681"/>
                    </a:cubicBezTo>
                    <a:cubicBezTo>
                      <a:pt x="12511" y="4681"/>
                      <a:pt x="12511" y="4681"/>
                      <a:pt x="12511" y="4681"/>
                    </a:cubicBezTo>
                    <a:cubicBezTo>
                      <a:pt x="12455" y="4681"/>
                      <a:pt x="12455" y="4681"/>
                      <a:pt x="12455" y="4681"/>
                    </a:cubicBezTo>
                    <a:cubicBezTo>
                      <a:pt x="12399" y="4681"/>
                      <a:pt x="12399" y="4681"/>
                      <a:pt x="12399" y="4681"/>
                    </a:cubicBezTo>
                    <a:cubicBezTo>
                      <a:pt x="12399" y="4748"/>
                      <a:pt x="12399" y="4748"/>
                      <a:pt x="12399" y="4748"/>
                    </a:cubicBezTo>
                    <a:cubicBezTo>
                      <a:pt x="12343" y="4748"/>
                      <a:pt x="12343" y="4748"/>
                      <a:pt x="12343" y="4748"/>
                    </a:cubicBezTo>
                    <a:cubicBezTo>
                      <a:pt x="12287" y="4748"/>
                      <a:pt x="12287" y="4748"/>
                      <a:pt x="12287" y="4748"/>
                    </a:cubicBezTo>
                    <a:cubicBezTo>
                      <a:pt x="12287" y="4748"/>
                      <a:pt x="12287" y="4748"/>
                      <a:pt x="12287" y="4748"/>
                    </a:cubicBezTo>
                    <a:cubicBezTo>
                      <a:pt x="12231" y="4748"/>
                      <a:pt x="12231" y="4748"/>
                      <a:pt x="12231" y="4748"/>
                    </a:cubicBezTo>
                    <a:cubicBezTo>
                      <a:pt x="12231" y="4748"/>
                      <a:pt x="12231" y="4748"/>
                      <a:pt x="12231" y="4748"/>
                    </a:cubicBezTo>
                    <a:cubicBezTo>
                      <a:pt x="12231" y="4748"/>
                      <a:pt x="12231" y="4748"/>
                      <a:pt x="12231" y="4748"/>
                    </a:cubicBezTo>
                    <a:close/>
                    <a:moveTo>
                      <a:pt x="11052" y="3143"/>
                    </a:moveTo>
                    <a:cubicBezTo>
                      <a:pt x="11052" y="3076"/>
                      <a:pt x="11052" y="3076"/>
                      <a:pt x="11052" y="3076"/>
                    </a:cubicBezTo>
                    <a:cubicBezTo>
                      <a:pt x="11052" y="3076"/>
                      <a:pt x="11052" y="3076"/>
                      <a:pt x="11052" y="3076"/>
                    </a:cubicBezTo>
                    <a:cubicBezTo>
                      <a:pt x="11109" y="3076"/>
                      <a:pt x="11109" y="3076"/>
                      <a:pt x="11109" y="3076"/>
                    </a:cubicBezTo>
                    <a:cubicBezTo>
                      <a:pt x="11109" y="3076"/>
                      <a:pt x="11109" y="3076"/>
                      <a:pt x="11109" y="3076"/>
                    </a:cubicBezTo>
                    <a:cubicBezTo>
                      <a:pt x="11052" y="3143"/>
                      <a:pt x="11052" y="3143"/>
                      <a:pt x="11052" y="3143"/>
                    </a:cubicBezTo>
                    <a:close/>
                    <a:moveTo>
                      <a:pt x="10716" y="3277"/>
                    </a:moveTo>
                    <a:cubicBezTo>
                      <a:pt x="10772" y="3277"/>
                      <a:pt x="10772" y="3277"/>
                      <a:pt x="10772" y="3277"/>
                    </a:cubicBezTo>
                    <a:cubicBezTo>
                      <a:pt x="10772" y="3210"/>
                      <a:pt x="10772" y="3210"/>
                      <a:pt x="10772" y="3210"/>
                    </a:cubicBezTo>
                    <a:cubicBezTo>
                      <a:pt x="10884" y="3277"/>
                      <a:pt x="10884" y="3277"/>
                      <a:pt x="10884" y="3277"/>
                    </a:cubicBezTo>
                    <a:cubicBezTo>
                      <a:pt x="10884" y="3277"/>
                      <a:pt x="10884" y="3277"/>
                      <a:pt x="10884" y="3277"/>
                    </a:cubicBezTo>
                    <a:cubicBezTo>
                      <a:pt x="10940" y="3277"/>
                      <a:pt x="10940" y="3277"/>
                      <a:pt x="10940" y="3277"/>
                    </a:cubicBezTo>
                    <a:cubicBezTo>
                      <a:pt x="10940" y="3344"/>
                      <a:pt x="10940" y="3344"/>
                      <a:pt x="10940" y="3344"/>
                    </a:cubicBezTo>
                    <a:cubicBezTo>
                      <a:pt x="10940" y="3344"/>
                      <a:pt x="10940" y="3344"/>
                      <a:pt x="10940" y="3344"/>
                    </a:cubicBezTo>
                    <a:cubicBezTo>
                      <a:pt x="10940" y="3411"/>
                      <a:pt x="10940" y="3411"/>
                      <a:pt x="10940" y="3411"/>
                    </a:cubicBezTo>
                    <a:cubicBezTo>
                      <a:pt x="10884" y="3411"/>
                      <a:pt x="10884" y="3411"/>
                      <a:pt x="10884" y="3411"/>
                    </a:cubicBezTo>
                    <a:cubicBezTo>
                      <a:pt x="10828" y="3411"/>
                      <a:pt x="10828" y="3411"/>
                      <a:pt x="10828" y="3411"/>
                    </a:cubicBezTo>
                    <a:cubicBezTo>
                      <a:pt x="10828" y="3411"/>
                      <a:pt x="10828" y="3411"/>
                      <a:pt x="10828" y="3411"/>
                    </a:cubicBezTo>
                    <a:cubicBezTo>
                      <a:pt x="10772" y="3344"/>
                      <a:pt x="10772" y="3344"/>
                      <a:pt x="10772" y="3344"/>
                    </a:cubicBezTo>
                    <a:cubicBezTo>
                      <a:pt x="10772" y="3277"/>
                      <a:pt x="10772" y="3277"/>
                      <a:pt x="10772" y="3277"/>
                    </a:cubicBezTo>
                    <a:cubicBezTo>
                      <a:pt x="10716" y="3277"/>
                      <a:pt x="10716" y="3277"/>
                      <a:pt x="10716" y="3277"/>
                    </a:cubicBezTo>
                    <a:cubicBezTo>
                      <a:pt x="10716" y="3277"/>
                      <a:pt x="10716" y="3277"/>
                      <a:pt x="10716" y="3277"/>
                    </a:cubicBezTo>
                    <a:close/>
                    <a:moveTo>
                      <a:pt x="8977" y="3344"/>
                    </a:moveTo>
                    <a:cubicBezTo>
                      <a:pt x="8921" y="3344"/>
                      <a:pt x="8921" y="3344"/>
                      <a:pt x="8921" y="3344"/>
                    </a:cubicBezTo>
                    <a:cubicBezTo>
                      <a:pt x="8921" y="3344"/>
                      <a:pt x="8921" y="3344"/>
                      <a:pt x="8921" y="3344"/>
                    </a:cubicBezTo>
                    <a:cubicBezTo>
                      <a:pt x="8921" y="3344"/>
                      <a:pt x="8921" y="3344"/>
                      <a:pt x="8921" y="3344"/>
                    </a:cubicBezTo>
                    <a:cubicBezTo>
                      <a:pt x="8977" y="3344"/>
                      <a:pt x="8977" y="3344"/>
                      <a:pt x="8977" y="3344"/>
                    </a:cubicBezTo>
                    <a:cubicBezTo>
                      <a:pt x="8977" y="3344"/>
                      <a:pt x="8977" y="3344"/>
                      <a:pt x="8977" y="3344"/>
                    </a:cubicBezTo>
                    <a:cubicBezTo>
                      <a:pt x="8977" y="3344"/>
                      <a:pt x="8977" y="3344"/>
                      <a:pt x="8977" y="3344"/>
                    </a:cubicBezTo>
                    <a:close/>
                    <a:moveTo>
                      <a:pt x="9145" y="3611"/>
                    </a:moveTo>
                    <a:cubicBezTo>
                      <a:pt x="9201" y="3611"/>
                      <a:pt x="9201" y="3611"/>
                      <a:pt x="9201" y="3611"/>
                    </a:cubicBezTo>
                    <a:cubicBezTo>
                      <a:pt x="9201" y="3611"/>
                      <a:pt x="9201" y="3611"/>
                      <a:pt x="9201" y="3611"/>
                    </a:cubicBezTo>
                    <a:cubicBezTo>
                      <a:pt x="9145" y="3678"/>
                      <a:pt x="9145" y="3678"/>
                      <a:pt x="9145" y="3678"/>
                    </a:cubicBezTo>
                    <a:cubicBezTo>
                      <a:pt x="9145" y="3678"/>
                      <a:pt x="9145" y="3611"/>
                      <a:pt x="9145" y="3611"/>
                    </a:cubicBezTo>
                    <a:close/>
                    <a:moveTo>
                      <a:pt x="9257" y="3544"/>
                    </a:moveTo>
                    <a:cubicBezTo>
                      <a:pt x="9257" y="3544"/>
                      <a:pt x="9257" y="3544"/>
                      <a:pt x="9257" y="3544"/>
                    </a:cubicBezTo>
                    <a:cubicBezTo>
                      <a:pt x="9257" y="3477"/>
                      <a:pt x="9257" y="3477"/>
                      <a:pt x="9257" y="3477"/>
                    </a:cubicBezTo>
                    <a:cubicBezTo>
                      <a:pt x="9313" y="3477"/>
                      <a:pt x="9313" y="3477"/>
                      <a:pt x="9313" y="3477"/>
                    </a:cubicBezTo>
                    <a:cubicBezTo>
                      <a:pt x="9313" y="3411"/>
                      <a:pt x="9313" y="3411"/>
                      <a:pt x="9313" y="3411"/>
                    </a:cubicBezTo>
                    <a:cubicBezTo>
                      <a:pt x="9369" y="3411"/>
                      <a:pt x="9369" y="3411"/>
                      <a:pt x="9369" y="3411"/>
                    </a:cubicBezTo>
                    <a:cubicBezTo>
                      <a:pt x="9425" y="3344"/>
                      <a:pt x="9425" y="3344"/>
                      <a:pt x="9425" y="3344"/>
                    </a:cubicBezTo>
                    <a:cubicBezTo>
                      <a:pt x="9425" y="3411"/>
                      <a:pt x="9425" y="3411"/>
                      <a:pt x="9425" y="3411"/>
                    </a:cubicBezTo>
                    <a:cubicBezTo>
                      <a:pt x="9425" y="3411"/>
                      <a:pt x="9425" y="3411"/>
                      <a:pt x="9425" y="3411"/>
                    </a:cubicBezTo>
                    <a:cubicBezTo>
                      <a:pt x="9369" y="3477"/>
                      <a:pt x="9369" y="3477"/>
                      <a:pt x="9369" y="3477"/>
                    </a:cubicBezTo>
                    <a:cubicBezTo>
                      <a:pt x="9369" y="3544"/>
                      <a:pt x="9369" y="3544"/>
                      <a:pt x="9369" y="3544"/>
                    </a:cubicBezTo>
                    <a:cubicBezTo>
                      <a:pt x="9369" y="3544"/>
                      <a:pt x="9369" y="3544"/>
                      <a:pt x="9369" y="3544"/>
                    </a:cubicBezTo>
                    <a:cubicBezTo>
                      <a:pt x="9313" y="3611"/>
                      <a:pt x="9313" y="3611"/>
                      <a:pt x="9313" y="3611"/>
                    </a:cubicBezTo>
                    <a:cubicBezTo>
                      <a:pt x="9313" y="3611"/>
                      <a:pt x="9313" y="3611"/>
                      <a:pt x="9313" y="3611"/>
                    </a:cubicBezTo>
                    <a:cubicBezTo>
                      <a:pt x="9369" y="3678"/>
                      <a:pt x="9369" y="3678"/>
                      <a:pt x="9369" y="3678"/>
                    </a:cubicBezTo>
                    <a:cubicBezTo>
                      <a:pt x="9369" y="3611"/>
                      <a:pt x="9369" y="3611"/>
                      <a:pt x="9369" y="3611"/>
                    </a:cubicBezTo>
                    <a:cubicBezTo>
                      <a:pt x="9425" y="3611"/>
                      <a:pt x="9425" y="3611"/>
                      <a:pt x="9425" y="3611"/>
                    </a:cubicBezTo>
                    <a:cubicBezTo>
                      <a:pt x="9425" y="3678"/>
                      <a:pt x="9425" y="3678"/>
                      <a:pt x="9425" y="3678"/>
                    </a:cubicBezTo>
                    <a:cubicBezTo>
                      <a:pt x="9425" y="3678"/>
                      <a:pt x="9425" y="3678"/>
                      <a:pt x="9425" y="3678"/>
                    </a:cubicBezTo>
                    <a:cubicBezTo>
                      <a:pt x="9482" y="3611"/>
                      <a:pt x="9482" y="3611"/>
                      <a:pt x="9482" y="3611"/>
                    </a:cubicBezTo>
                    <a:cubicBezTo>
                      <a:pt x="9538" y="3611"/>
                      <a:pt x="9538" y="3611"/>
                      <a:pt x="9538" y="3611"/>
                    </a:cubicBezTo>
                    <a:cubicBezTo>
                      <a:pt x="9538" y="3611"/>
                      <a:pt x="9538" y="3611"/>
                      <a:pt x="9538" y="3611"/>
                    </a:cubicBezTo>
                    <a:cubicBezTo>
                      <a:pt x="9594" y="3544"/>
                      <a:pt x="9594" y="3544"/>
                      <a:pt x="9594" y="3544"/>
                    </a:cubicBezTo>
                    <a:cubicBezTo>
                      <a:pt x="9594" y="3477"/>
                      <a:pt x="9594" y="3477"/>
                      <a:pt x="9594" y="3477"/>
                    </a:cubicBezTo>
                    <a:cubicBezTo>
                      <a:pt x="9594" y="3477"/>
                      <a:pt x="9594" y="3477"/>
                      <a:pt x="9594" y="3477"/>
                    </a:cubicBezTo>
                    <a:cubicBezTo>
                      <a:pt x="9650" y="3411"/>
                      <a:pt x="9650" y="3411"/>
                      <a:pt x="9650" y="3411"/>
                    </a:cubicBezTo>
                    <a:cubicBezTo>
                      <a:pt x="9650" y="3344"/>
                      <a:pt x="9650" y="3344"/>
                      <a:pt x="9650" y="3344"/>
                    </a:cubicBezTo>
                    <a:cubicBezTo>
                      <a:pt x="9650" y="3344"/>
                      <a:pt x="9650" y="3344"/>
                      <a:pt x="9650" y="3344"/>
                    </a:cubicBezTo>
                    <a:cubicBezTo>
                      <a:pt x="9706" y="3344"/>
                      <a:pt x="9706" y="3344"/>
                      <a:pt x="9706" y="3344"/>
                    </a:cubicBezTo>
                    <a:cubicBezTo>
                      <a:pt x="9706" y="3411"/>
                      <a:pt x="9706" y="3411"/>
                      <a:pt x="9706" y="3411"/>
                    </a:cubicBezTo>
                    <a:cubicBezTo>
                      <a:pt x="9706" y="3477"/>
                      <a:pt x="9706" y="3477"/>
                      <a:pt x="9706" y="3477"/>
                    </a:cubicBezTo>
                    <a:cubicBezTo>
                      <a:pt x="9650" y="3544"/>
                      <a:pt x="9650" y="3544"/>
                      <a:pt x="9650" y="3544"/>
                    </a:cubicBezTo>
                    <a:cubicBezTo>
                      <a:pt x="9706" y="3544"/>
                      <a:pt x="9706" y="3544"/>
                      <a:pt x="9706" y="3544"/>
                    </a:cubicBezTo>
                    <a:cubicBezTo>
                      <a:pt x="9706" y="3544"/>
                      <a:pt x="9706" y="3544"/>
                      <a:pt x="9706" y="3544"/>
                    </a:cubicBezTo>
                    <a:cubicBezTo>
                      <a:pt x="9762" y="3477"/>
                      <a:pt x="9762" y="3477"/>
                      <a:pt x="9762" y="3477"/>
                    </a:cubicBezTo>
                    <a:cubicBezTo>
                      <a:pt x="9762" y="3477"/>
                      <a:pt x="9762" y="3477"/>
                      <a:pt x="9762" y="3477"/>
                    </a:cubicBezTo>
                    <a:cubicBezTo>
                      <a:pt x="9762" y="3411"/>
                      <a:pt x="9762" y="3411"/>
                      <a:pt x="9762" y="3411"/>
                    </a:cubicBezTo>
                    <a:cubicBezTo>
                      <a:pt x="9818" y="3411"/>
                      <a:pt x="9818" y="3411"/>
                      <a:pt x="9818" y="3411"/>
                    </a:cubicBezTo>
                    <a:cubicBezTo>
                      <a:pt x="9874" y="3344"/>
                      <a:pt x="9874" y="3344"/>
                      <a:pt x="9874" y="3344"/>
                    </a:cubicBezTo>
                    <a:cubicBezTo>
                      <a:pt x="9874" y="3277"/>
                      <a:pt x="9874" y="3277"/>
                      <a:pt x="9874" y="3277"/>
                    </a:cubicBezTo>
                    <a:cubicBezTo>
                      <a:pt x="9874" y="3210"/>
                      <a:pt x="9874" y="3210"/>
                      <a:pt x="9874" y="3210"/>
                    </a:cubicBezTo>
                    <a:cubicBezTo>
                      <a:pt x="9874" y="3210"/>
                      <a:pt x="9874" y="3210"/>
                      <a:pt x="9874" y="3210"/>
                    </a:cubicBezTo>
                    <a:cubicBezTo>
                      <a:pt x="9930" y="3210"/>
                      <a:pt x="9930" y="3210"/>
                      <a:pt x="9930" y="3210"/>
                    </a:cubicBezTo>
                    <a:cubicBezTo>
                      <a:pt x="9986" y="3210"/>
                      <a:pt x="9986" y="3210"/>
                      <a:pt x="9986" y="3210"/>
                    </a:cubicBezTo>
                    <a:cubicBezTo>
                      <a:pt x="10043" y="3143"/>
                      <a:pt x="10043" y="3143"/>
                      <a:pt x="10043" y="3143"/>
                    </a:cubicBezTo>
                    <a:cubicBezTo>
                      <a:pt x="10043" y="3076"/>
                      <a:pt x="10043" y="3076"/>
                      <a:pt x="10043" y="3076"/>
                    </a:cubicBezTo>
                    <a:cubicBezTo>
                      <a:pt x="10099" y="3076"/>
                      <a:pt x="10099" y="3076"/>
                      <a:pt x="10099" y="3076"/>
                    </a:cubicBezTo>
                    <a:cubicBezTo>
                      <a:pt x="10099" y="3009"/>
                      <a:pt x="10099" y="3009"/>
                      <a:pt x="10099" y="3009"/>
                    </a:cubicBezTo>
                    <a:cubicBezTo>
                      <a:pt x="10155" y="3076"/>
                      <a:pt x="10155" y="3076"/>
                      <a:pt x="10155" y="3076"/>
                    </a:cubicBezTo>
                    <a:cubicBezTo>
                      <a:pt x="10155" y="3009"/>
                      <a:pt x="10155" y="3009"/>
                      <a:pt x="10155" y="3009"/>
                    </a:cubicBezTo>
                    <a:cubicBezTo>
                      <a:pt x="10211" y="3009"/>
                      <a:pt x="10211" y="3009"/>
                      <a:pt x="10211" y="3009"/>
                    </a:cubicBezTo>
                    <a:cubicBezTo>
                      <a:pt x="10155" y="3143"/>
                      <a:pt x="10155" y="3143"/>
                      <a:pt x="10155" y="3143"/>
                    </a:cubicBezTo>
                    <a:cubicBezTo>
                      <a:pt x="10099" y="3210"/>
                      <a:pt x="10099" y="3210"/>
                      <a:pt x="10099" y="3210"/>
                    </a:cubicBezTo>
                    <a:cubicBezTo>
                      <a:pt x="10099" y="3277"/>
                      <a:pt x="10099" y="3277"/>
                      <a:pt x="10099" y="3277"/>
                    </a:cubicBezTo>
                    <a:cubicBezTo>
                      <a:pt x="10099" y="3277"/>
                      <a:pt x="10099" y="3277"/>
                      <a:pt x="10099" y="3277"/>
                    </a:cubicBezTo>
                    <a:cubicBezTo>
                      <a:pt x="10099" y="3344"/>
                      <a:pt x="10099" y="3344"/>
                      <a:pt x="10099" y="3344"/>
                    </a:cubicBezTo>
                    <a:cubicBezTo>
                      <a:pt x="10043" y="3344"/>
                      <a:pt x="10043" y="3344"/>
                      <a:pt x="10043" y="3344"/>
                    </a:cubicBezTo>
                    <a:cubicBezTo>
                      <a:pt x="9986" y="3477"/>
                      <a:pt x="9986" y="3477"/>
                      <a:pt x="9986" y="3477"/>
                    </a:cubicBezTo>
                    <a:cubicBezTo>
                      <a:pt x="9986" y="3477"/>
                      <a:pt x="9986" y="3477"/>
                      <a:pt x="9986" y="3477"/>
                    </a:cubicBezTo>
                    <a:cubicBezTo>
                      <a:pt x="9986" y="3544"/>
                      <a:pt x="9986" y="3544"/>
                      <a:pt x="9986" y="3544"/>
                    </a:cubicBezTo>
                    <a:cubicBezTo>
                      <a:pt x="9986" y="3544"/>
                      <a:pt x="9986" y="3544"/>
                      <a:pt x="9986" y="3544"/>
                    </a:cubicBezTo>
                    <a:cubicBezTo>
                      <a:pt x="10043" y="3611"/>
                      <a:pt x="10043" y="3611"/>
                      <a:pt x="10043" y="3611"/>
                    </a:cubicBezTo>
                    <a:cubicBezTo>
                      <a:pt x="10043" y="3611"/>
                      <a:pt x="10043" y="3611"/>
                      <a:pt x="10043" y="3611"/>
                    </a:cubicBezTo>
                    <a:cubicBezTo>
                      <a:pt x="10099" y="3544"/>
                      <a:pt x="10099" y="3544"/>
                      <a:pt x="10099" y="3544"/>
                    </a:cubicBezTo>
                    <a:cubicBezTo>
                      <a:pt x="10155" y="3544"/>
                      <a:pt x="10155" y="3544"/>
                      <a:pt x="10155" y="3544"/>
                    </a:cubicBezTo>
                    <a:cubicBezTo>
                      <a:pt x="10155" y="3477"/>
                      <a:pt x="10155" y="3477"/>
                      <a:pt x="10155" y="3477"/>
                    </a:cubicBezTo>
                    <a:cubicBezTo>
                      <a:pt x="10155" y="3477"/>
                      <a:pt x="10155" y="3477"/>
                      <a:pt x="10155" y="3477"/>
                    </a:cubicBezTo>
                    <a:cubicBezTo>
                      <a:pt x="10211" y="3411"/>
                      <a:pt x="10211" y="3411"/>
                      <a:pt x="10211" y="3411"/>
                    </a:cubicBezTo>
                    <a:cubicBezTo>
                      <a:pt x="10211" y="3344"/>
                      <a:pt x="10211" y="3344"/>
                      <a:pt x="10211" y="3344"/>
                    </a:cubicBezTo>
                    <a:cubicBezTo>
                      <a:pt x="10267" y="3344"/>
                      <a:pt x="10267" y="3344"/>
                      <a:pt x="10267" y="3344"/>
                    </a:cubicBezTo>
                    <a:cubicBezTo>
                      <a:pt x="10267" y="3344"/>
                      <a:pt x="10267" y="3344"/>
                      <a:pt x="10267" y="3344"/>
                    </a:cubicBezTo>
                    <a:cubicBezTo>
                      <a:pt x="10267" y="3411"/>
                      <a:pt x="10267" y="3411"/>
                      <a:pt x="10267" y="3411"/>
                    </a:cubicBezTo>
                    <a:cubicBezTo>
                      <a:pt x="10323" y="3411"/>
                      <a:pt x="10323" y="3411"/>
                      <a:pt x="10323" y="3411"/>
                    </a:cubicBezTo>
                    <a:cubicBezTo>
                      <a:pt x="10379" y="3344"/>
                      <a:pt x="10379" y="3344"/>
                      <a:pt x="10379" y="3344"/>
                    </a:cubicBezTo>
                    <a:cubicBezTo>
                      <a:pt x="10435" y="3344"/>
                      <a:pt x="10435" y="3344"/>
                      <a:pt x="10435" y="3344"/>
                    </a:cubicBezTo>
                    <a:cubicBezTo>
                      <a:pt x="10491" y="3277"/>
                      <a:pt x="10491" y="3277"/>
                      <a:pt x="10491" y="3277"/>
                    </a:cubicBezTo>
                    <a:cubicBezTo>
                      <a:pt x="10491" y="3210"/>
                      <a:pt x="10491" y="3210"/>
                      <a:pt x="10491" y="3210"/>
                    </a:cubicBezTo>
                    <a:cubicBezTo>
                      <a:pt x="10548" y="3143"/>
                      <a:pt x="10548" y="3143"/>
                      <a:pt x="10548" y="3143"/>
                    </a:cubicBezTo>
                    <a:cubicBezTo>
                      <a:pt x="10548" y="3076"/>
                      <a:pt x="10548" y="3076"/>
                      <a:pt x="10548" y="3076"/>
                    </a:cubicBezTo>
                    <a:cubicBezTo>
                      <a:pt x="10548" y="3076"/>
                      <a:pt x="10548" y="3076"/>
                      <a:pt x="10548" y="3076"/>
                    </a:cubicBezTo>
                    <a:cubicBezTo>
                      <a:pt x="10604" y="3143"/>
                      <a:pt x="10604" y="3143"/>
                      <a:pt x="10604" y="3143"/>
                    </a:cubicBezTo>
                    <a:cubicBezTo>
                      <a:pt x="10660" y="3143"/>
                      <a:pt x="10660" y="3143"/>
                      <a:pt x="10660" y="3143"/>
                    </a:cubicBezTo>
                    <a:cubicBezTo>
                      <a:pt x="10660" y="3076"/>
                      <a:pt x="10660" y="3076"/>
                      <a:pt x="10660" y="3076"/>
                    </a:cubicBezTo>
                    <a:cubicBezTo>
                      <a:pt x="10660" y="3076"/>
                      <a:pt x="10660" y="3076"/>
                      <a:pt x="10660" y="3076"/>
                    </a:cubicBezTo>
                    <a:cubicBezTo>
                      <a:pt x="10604" y="3009"/>
                      <a:pt x="10604" y="3009"/>
                      <a:pt x="10604" y="3009"/>
                    </a:cubicBezTo>
                    <a:cubicBezTo>
                      <a:pt x="10604" y="2942"/>
                      <a:pt x="10604" y="2942"/>
                      <a:pt x="10604" y="2942"/>
                    </a:cubicBezTo>
                    <a:cubicBezTo>
                      <a:pt x="10660" y="2942"/>
                      <a:pt x="10660" y="2942"/>
                      <a:pt x="10660" y="2942"/>
                    </a:cubicBezTo>
                    <a:cubicBezTo>
                      <a:pt x="10716" y="2876"/>
                      <a:pt x="10716" y="2876"/>
                      <a:pt x="10716" y="2876"/>
                    </a:cubicBezTo>
                    <a:cubicBezTo>
                      <a:pt x="10772" y="2876"/>
                      <a:pt x="10772" y="2876"/>
                      <a:pt x="10772" y="2876"/>
                    </a:cubicBezTo>
                    <a:cubicBezTo>
                      <a:pt x="10772" y="2876"/>
                      <a:pt x="10772" y="2876"/>
                      <a:pt x="10772" y="2876"/>
                    </a:cubicBezTo>
                    <a:cubicBezTo>
                      <a:pt x="10828" y="2876"/>
                      <a:pt x="10828" y="2876"/>
                      <a:pt x="10828" y="2876"/>
                    </a:cubicBezTo>
                    <a:cubicBezTo>
                      <a:pt x="10884" y="2809"/>
                      <a:pt x="10884" y="2809"/>
                      <a:pt x="10884" y="2809"/>
                    </a:cubicBezTo>
                    <a:cubicBezTo>
                      <a:pt x="10828" y="2809"/>
                      <a:pt x="10828" y="2809"/>
                      <a:pt x="10828" y="2809"/>
                    </a:cubicBezTo>
                    <a:cubicBezTo>
                      <a:pt x="10828" y="2675"/>
                      <a:pt x="10828" y="2675"/>
                      <a:pt x="10828" y="2675"/>
                    </a:cubicBezTo>
                    <a:cubicBezTo>
                      <a:pt x="10884" y="2675"/>
                      <a:pt x="10884" y="2675"/>
                      <a:pt x="10884" y="2675"/>
                    </a:cubicBezTo>
                    <a:cubicBezTo>
                      <a:pt x="10828" y="2608"/>
                      <a:pt x="10828" y="2608"/>
                      <a:pt x="10828" y="2608"/>
                    </a:cubicBezTo>
                    <a:cubicBezTo>
                      <a:pt x="10828" y="2541"/>
                      <a:pt x="10828" y="2541"/>
                      <a:pt x="10828" y="2541"/>
                    </a:cubicBezTo>
                    <a:cubicBezTo>
                      <a:pt x="10828" y="2541"/>
                      <a:pt x="10828" y="2541"/>
                      <a:pt x="10828" y="2541"/>
                    </a:cubicBezTo>
                    <a:cubicBezTo>
                      <a:pt x="10772" y="2541"/>
                      <a:pt x="10772" y="2541"/>
                      <a:pt x="10772" y="2541"/>
                    </a:cubicBezTo>
                    <a:cubicBezTo>
                      <a:pt x="10716" y="2608"/>
                      <a:pt x="10716" y="2608"/>
                      <a:pt x="10716" y="2608"/>
                    </a:cubicBezTo>
                    <a:cubicBezTo>
                      <a:pt x="10716" y="2675"/>
                      <a:pt x="10716" y="2675"/>
                      <a:pt x="10716" y="2675"/>
                    </a:cubicBezTo>
                    <a:cubicBezTo>
                      <a:pt x="10716" y="2675"/>
                      <a:pt x="10716" y="2675"/>
                      <a:pt x="10716" y="2675"/>
                    </a:cubicBezTo>
                    <a:cubicBezTo>
                      <a:pt x="10716" y="2742"/>
                      <a:pt x="10716" y="2742"/>
                      <a:pt x="10716" y="2742"/>
                    </a:cubicBezTo>
                    <a:cubicBezTo>
                      <a:pt x="10660" y="2742"/>
                      <a:pt x="10660" y="2742"/>
                      <a:pt x="10660" y="2742"/>
                    </a:cubicBezTo>
                    <a:cubicBezTo>
                      <a:pt x="10660" y="2675"/>
                      <a:pt x="10660" y="2675"/>
                      <a:pt x="10660" y="2675"/>
                    </a:cubicBezTo>
                    <a:cubicBezTo>
                      <a:pt x="10660" y="2675"/>
                      <a:pt x="10660" y="2675"/>
                      <a:pt x="10660" y="2675"/>
                    </a:cubicBezTo>
                    <a:cubicBezTo>
                      <a:pt x="10660" y="2742"/>
                      <a:pt x="10660" y="2742"/>
                      <a:pt x="10660" y="2742"/>
                    </a:cubicBezTo>
                    <a:cubicBezTo>
                      <a:pt x="10604" y="2742"/>
                      <a:pt x="10604" y="2742"/>
                      <a:pt x="10604" y="2742"/>
                    </a:cubicBezTo>
                    <a:cubicBezTo>
                      <a:pt x="10604" y="2742"/>
                      <a:pt x="10604" y="2742"/>
                      <a:pt x="10604" y="2742"/>
                    </a:cubicBezTo>
                    <a:cubicBezTo>
                      <a:pt x="10604" y="2608"/>
                      <a:pt x="10604" y="2608"/>
                      <a:pt x="10604" y="2608"/>
                    </a:cubicBezTo>
                    <a:cubicBezTo>
                      <a:pt x="10548" y="2608"/>
                      <a:pt x="10548" y="2608"/>
                      <a:pt x="10548" y="2608"/>
                    </a:cubicBezTo>
                    <a:cubicBezTo>
                      <a:pt x="10491" y="2608"/>
                      <a:pt x="10491" y="2608"/>
                      <a:pt x="10491" y="2608"/>
                    </a:cubicBezTo>
                    <a:cubicBezTo>
                      <a:pt x="10491" y="2608"/>
                      <a:pt x="10491" y="2608"/>
                      <a:pt x="10491" y="2608"/>
                    </a:cubicBezTo>
                    <a:cubicBezTo>
                      <a:pt x="10435" y="2608"/>
                      <a:pt x="10435" y="2608"/>
                      <a:pt x="10435" y="2608"/>
                    </a:cubicBezTo>
                    <a:cubicBezTo>
                      <a:pt x="10379" y="2608"/>
                      <a:pt x="10379" y="2608"/>
                      <a:pt x="10379" y="2608"/>
                    </a:cubicBezTo>
                    <a:cubicBezTo>
                      <a:pt x="10379" y="2608"/>
                      <a:pt x="10379" y="2608"/>
                      <a:pt x="10379" y="2608"/>
                    </a:cubicBezTo>
                    <a:cubicBezTo>
                      <a:pt x="10267" y="2608"/>
                      <a:pt x="10267" y="2608"/>
                      <a:pt x="10267" y="2608"/>
                    </a:cubicBezTo>
                    <a:cubicBezTo>
                      <a:pt x="10211" y="2608"/>
                      <a:pt x="10211" y="2608"/>
                      <a:pt x="10211" y="2608"/>
                    </a:cubicBezTo>
                    <a:cubicBezTo>
                      <a:pt x="10155" y="2675"/>
                      <a:pt x="10155" y="2675"/>
                      <a:pt x="10155" y="2675"/>
                    </a:cubicBezTo>
                    <a:cubicBezTo>
                      <a:pt x="10155" y="2675"/>
                      <a:pt x="10155" y="2675"/>
                      <a:pt x="10155" y="2675"/>
                    </a:cubicBezTo>
                    <a:cubicBezTo>
                      <a:pt x="10155" y="2675"/>
                      <a:pt x="10155" y="2675"/>
                      <a:pt x="10155" y="2675"/>
                    </a:cubicBezTo>
                    <a:cubicBezTo>
                      <a:pt x="10099" y="2675"/>
                      <a:pt x="10099" y="2675"/>
                      <a:pt x="10099" y="2675"/>
                    </a:cubicBezTo>
                    <a:cubicBezTo>
                      <a:pt x="9986" y="2809"/>
                      <a:pt x="9986" y="2809"/>
                      <a:pt x="9986" y="2809"/>
                    </a:cubicBezTo>
                    <a:cubicBezTo>
                      <a:pt x="9930" y="2809"/>
                      <a:pt x="9930" y="2809"/>
                      <a:pt x="9930" y="2809"/>
                    </a:cubicBezTo>
                    <a:cubicBezTo>
                      <a:pt x="9930" y="2809"/>
                      <a:pt x="9930" y="2809"/>
                      <a:pt x="9930" y="2809"/>
                    </a:cubicBezTo>
                    <a:cubicBezTo>
                      <a:pt x="9874" y="2876"/>
                      <a:pt x="9874" y="2876"/>
                      <a:pt x="9874" y="2876"/>
                    </a:cubicBezTo>
                    <a:cubicBezTo>
                      <a:pt x="9818" y="2876"/>
                      <a:pt x="9818" y="2876"/>
                      <a:pt x="9818" y="2876"/>
                    </a:cubicBezTo>
                    <a:cubicBezTo>
                      <a:pt x="9762" y="2942"/>
                      <a:pt x="9762" y="2942"/>
                      <a:pt x="9762" y="2942"/>
                    </a:cubicBezTo>
                    <a:cubicBezTo>
                      <a:pt x="9762" y="2942"/>
                      <a:pt x="9762" y="2942"/>
                      <a:pt x="9762" y="2942"/>
                    </a:cubicBezTo>
                    <a:cubicBezTo>
                      <a:pt x="9650" y="2942"/>
                      <a:pt x="9650" y="2942"/>
                      <a:pt x="9650" y="2942"/>
                    </a:cubicBezTo>
                    <a:cubicBezTo>
                      <a:pt x="9650" y="2942"/>
                      <a:pt x="9650" y="2942"/>
                      <a:pt x="9650" y="2942"/>
                    </a:cubicBezTo>
                    <a:cubicBezTo>
                      <a:pt x="9594" y="2942"/>
                      <a:pt x="9594" y="2942"/>
                      <a:pt x="9594" y="2942"/>
                    </a:cubicBezTo>
                    <a:cubicBezTo>
                      <a:pt x="9594" y="3009"/>
                      <a:pt x="9594" y="3009"/>
                      <a:pt x="9594" y="3009"/>
                    </a:cubicBezTo>
                    <a:cubicBezTo>
                      <a:pt x="9538" y="3009"/>
                      <a:pt x="9538" y="3009"/>
                      <a:pt x="9538" y="3009"/>
                    </a:cubicBezTo>
                    <a:cubicBezTo>
                      <a:pt x="9482" y="3076"/>
                      <a:pt x="9482" y="3076"/>
                      <a:pt x="9482" y="3076"/>
                    </a:cubicBezTo>
                    <a:cubicBezTo>
                      <a:pt x="9425" y="3076"/>
                      <a:pt x="9425" y="3076"/>
                      <a:pt x="9425" y="3076"/>
                    </a:cubicBezTo>
                    <a:cubicBezTo>
                      <a:pt x="9369" y="3076"/>
                      <a:pt x="9369" y="3076"/>
                      <a:pt x="9369" y="3076"/>
                    </a:cubicBezTo>
                    <a:cubicBezTo>
                      <a:pt x="9313" y="3076"/>
                      <a:pt x="9313" y="3076"/>
                      <a:pt x="9313" y="3076"/>
                    </a:cubicBezTo>
                    <a:cubicBezTo>
                      <a:pt x="9201" y="3076"/>
                      <a:pt x="9201" y="3076"/>
                      <a:pt x="9201" y="3076"/>
                    </a:cubicBezTo>
                    <a:cubicBezTo>
                      <a:pt x="9145" y="3210"/>
                      <a:pt x="9145" y="3210"/>
                      <a:pt x="9145" y="3210"/>
                    </a:cubicBezTo>
                    <a:cubicBezTo>
                      <a:pt x="9089" y="3210"/>
                      <a:pt x="9089" y="3210"/>
                      <a:pt x="9089" y="3210"/>
                    </a:cubicBezTo>
                    <a:cubicBezTo>
                      <a:pt x="9033" y="3210"/>
                      <a:pt x="9033" y="3210"/>
                      <a:pt x="9033" y="3210"/>
                    </a:cubicBezTo>
                    <a:cubicBezTo>
                      <a:pt x="9033" y="3277"/>
                      <a:pt x="9033" y="3277"/>
                      <a:pt x="9033" y="3277"/>
                    </a:cubicBezTo>
                    <a:cubicBezTo>
                      <a:pt x="9033" y="3277"/>
                      <a:pt x="9033" y="3277"/>
                      <a:pt x="9033" y="3277"/>
                    </a:cubicBezTo>
                    <a:cubicBezTo>
                      <a:pt x="9089" y="3277"/>
                      <a:pt x="9089" y="3277"/>
                      <a:pt x="9089" y="3277"/>
                    </a:cubicBezTo>
                    <a:cubicBezTo>
                      <a:pt x="9033" y="3277"/>
                      <a:pt x="9033" y="3277"/>
                      <a:pt x="9033" y="3277"/>
                    </a:cubicBezTo>
                    <a:cubicBezTo>
                      <a:pt x="9033" y="3344"/>
                      <a:pt x="9033" y="3344"/>
                      <a:pt x="9033" y="3344"/>
                    </a:cubicBezTo>
                    <a:cubicBezTo>
                      <a:pt x="9033" y="3344"/>
                      <a:pt x="9033" y="3344"/>
                      <a:pt x="9033" y="3344"/>
                    </a:cubicBezTo>
                    <a:cubicBezTo>
                      <a:pt x="9033" y="3411"/>
                      <a:pt x="9033" y="3411"/>
                      <a:pt x="9033" y="3411"/>
                    </a:cubicBezTo>
                    <a:cubicBezTo>
                      <a:pt x="8977" y="3411"/>
                      <a:pt x="8977" y="3411"/>
                      <a:pt x="8977" y="3411"/>
                    </a:cubicBezTo>
                    <a:cubicBezTo>
                      <a:pt x="8977" y="3411"/>
                      <a:pt x="8977" y="3411"/>
                      <a:pt x="8977" y="3411"/>
                    </a:cubicBezTo>
                    <a:cubicBezTo>
                      <a:pt x="9033" y="3477"/>
                      <a:pt x="9033" y="3477"/>
                      <a:pt x="9033" y="3477"/>
                    </a:cubicBezTo>
                    <a:cubicBezTo>
                      <a:pt x="9089" y="3411"/>
                      <a:pt x="9089" y="3411"/>
                      <a:pt x="9089" y="3411"/>
                    </a:cubicBezTo>
                    <a:cubicBezTo>
                      <a:pt x="9089" y="3411"/>
                      <a:pt x="9089" y="3411"/>
                      <a:pt x="9089" y="3411"/>
                    </a:cubicBezTo>
                    <a:cubicBezTo>
                      <a:pt x="9145" y="3411"/>
                      <a:pt x="9145" y="3411"/>
                      <a:pt x="9145" y="3411"/>
                    </a:cubicBezTo>
                    <a:cubicBezTo>
                      <a:pt x="9201" y="3411"/>
                      <a:pt x="9201" y="3411"/>
                      <a:pt x="9201" y="3411"/>
                    </a:cubicBezTo>
                    <a:cubicBezTo>
                      <a:pt x="9201" y="3477"/>
                      <a:pt x="9201" y="3477"/>
                      <a:pt x="9201" y="3477"/>
                    </a:cubicBezTo>
                    <a:cubicBezTo>
                      <a:pt x="9201" y="3544"/>
                      <a:pt x="9201" y="3544"/>
                      <a:pt x="9201" y="3544"/>
                    </a:cubicBezTo>
                    <a:cubicBezTo>
                      <a:pt x="9257" y="3544"/>
                      <a:pt x="9257" y="3544"/>
                      <a:pt x="9257" y="3544"/>
                    </a:cubicBezTo>
                    <a:close/>
                    <a:moveTo>
                      <a:pt x="14026" y="6554"/>
                    </a:moveTo>
                    <a:cubicBezTo>
                      <a:pt x="14026" y="6554"/>
                      <a:pt x="14026" y="6554"/>
                      <a:pt x="14026" y="6554"/>
                    </a:cubicBezTo>
                    <a:cubicBezTo>
                      <a:pt x="14082" y="6554"/>
                      <a:pt x="14082" y="6554"/>
                      <a:pt x="14082" y="6554"/>
                    </a:cubicBezTo>
                    <a:cubicBezTo>
                      <a:pt x="14082" y="6554"/>
                      <a:pt x="14082" y="6554"/>
                      <a:pt x="14082" y="6554"/>
                    </a:cubicBezTo>
                    <a:cubicBezTo>
                      <a:pt x="14026" y="6620"/>
                      <a:pt x="14026" y="6620"/>
                      <a:pt x="14026" y="6620"/>
                    </a:cubicBezTo>
                    <a:cubicBezTo>
                      <a:pt x="14026" y="6620"/>
                      <a:pt x="14026" y="6620"/>
                      <a:pt x="14026" y="6620"/>
                    </a:cubicBezTo>
                    <a:cubicBezTo>
                      <a:pt x="14026" y="6554"/>
                      <a:pt x="14026" y="6554"/>
                      <a:pt x="14026" y="6554"/>
                    </a:cubicBezTo>
                    <a:close/>
                    <a:moveTo>
                      <a:pt x="13465" y="5417"/>
                    </a:moveTo>
                    <a:cubicBezTo>
                      <a:pt x="13409" y="5350"/>
                      <a:pt x="13409" y="5350"/>
                      <a:pt x="13409" y="5350"/>
                    </a:cubicBezTo>
                    <a:cubicBezTo>
                      <a:pt x="13353" y="5350"/>
                      <a:pt x="13353" y="5350"/>
                      <a:pt x="13353" y="5350"/>
                    </a:cubicBezTo>
                    <a:cubicBezTo>
                      <a:pt x="13353" y="5350"/>
                      <a:pt x="13353" y="5350"/>
                      <a:pt x="13353" y="5350"/>
                    </a:cubicBezTo>
                    <a:cubicBezTo>
                      <a:pt x="13409" y="5350"/>
                      <a:pt x="13409" y="5350"/>
                      <a:pt x="13409" y="5350"/>
                    </a:cubicBezTo>
                    <a:cubicBezTo>
                      <a:pt x="13409" y="5417"/>
                      <a:pt x="13409" y="5417"/>
                      <a:pt x="13409" y="5417"/>
                    </a:cubicBezTo>
                    <a:cubicBezTo>
                      <a:pt x="13409" y="5417"/>
                      <a:pt x="13409" y="5417"/>
                      <a:pt x="13409" y="5417"/>
                    </a:cubicBezTo>
                    <a:cubicBezTo>
                      <a:pt x="13353" y="5417"/>
                      <a:pt x="13353" y="5417"/>
                      <a:pt x="13353" y="5417"/>
                    </a:cubicBezTo>
                    <a:cubicBezTo>
                      <a:pt x="13297" y="5417"/>
                      <a:pt x="13297" y="5417"/>
                      <a:pt x="13297" y="5417"/>
                    </a:cubicBezTo>
                    <a:cubicBezTo>
                      <a:pt x="13353" y="5484"/>
                      <a:pt x="13353" y="5484"/>
                      <a:pt x="13353" y="5484"/>
                    </a:cubicBezTo>
                    <a:cubicBezTo>
                      <a:pt x="13353" y="5484"/>
                      <a:pt x="13353" y="5484"/>
                      <a:pt x="13353" y="5484"/>
                    </a:cubicBezTo>
                    <a:cubicBezTo>
                      <a:pt x="13353" y="5550"/>
                      <a:pt x="13353" y="5550"/>
                      <a:pt x="13353" y="5550"/>
                    </a:cubicBezTo>
                    <a:cubicBezTo>
                      <a:pt x="13297" y="5484"/>
                      <a:pt x="13297" y="5484"/>
                      <a:pt x="13297" y="5484"/>
                    </a:cubicBezTo>
                    <a:cubicBezTo>
                      <a:pt x="13241" y="5550"/>
                      <a:pt x="13241" y="5550"/>
                      <a:pt x="13241" y="5550"/>
                    </a:cubicBezTo>
                    <a:cubicBezTo>
                      <a:pt x="13184" y="5550"/>
                      <a:pt x="13184" y="5550"/>
                      <a:pt x="13184" y="5550"/>
                    </a:cubicBezTo>
                    <a:cubicBezTo>
                      <a:pt x="13184" y="5617"/>
                      <a:pt x="13184" y="5617"/>
                      <a:pt x="13184" y="5617"/>
                    </a:cubicBezTo>
                    <a:cubicBezTo>
                      <a:pt x="13184" y="5617"/>
                      <a:pt x="13184" y="5617"/>
                      <a:pt x="13184" y="5617"/>
                    </a:cubicBezTo>
                    <a:cubicBezTo>
                      <a:pt x="13184" y="5617"/>
                      <a:pt x="13184" y="5617"/>
                      <a:pt x="13184" y="5617"/>
                    </a:cubicBezTo>
                    <a:cubicBezTo>
                      <a:pt x="13184" y="5617"/>
                      <a:pt x="13184" y="5617"/>
                      <a:pt x="13184" y="5617"/>
                    </a:cubicBezTo>
                    <a:cubicBezTo>
                      <a:pt x="13184" y="5684"/>
                      <a:pt x="13184" y="5684"/>
                      <a:pt x="13184" y="5684"/>
                    </a:cubicBezTo>
                    <a:cubicBezTo>
                      <a:pt x="13184" y="5684"/>
                      <a:pt x="13184" y="5684"/>
                      <a:pt x="13184" y="5684"/>
                    </a:cubicBezTo>
                    <a:cubicBezTo>
                      <a:pt x="13184" y="5684"/>
                      <a:pt x="13184" y="5684"/>
                      <a:pt x="13184" y="5684"/>
                    </a:cubicBezTo>
                    <a:cubicBezTo>
                      <a:pt x="13241" y="5684"/>
                      <a:pt x="13241" y="5684"/>
                      <a:pt x="13241" y="5684"/>
                    </a:cubicBezTo>
                    <a:cubicBezTo>
                      <a:pt x="13241" y="5684"/>
                      <a:pt x="13241" y="5684"/>
                      <a:pt x="13241" y="5684"/>
                    </a:cubicBezTo>
                    <a:cubicBezTo>
                      <a:pt x="13241" y="5751"/>
                      <a:pt x="13241" y="5751"/>
                      <a:pt x="13241" y="5751"/>
                    </a:cubicBezTo>
                    <a:cubicBezTo>
                      <a:pt x="13241" y="5751"/>
                      <a:pt x="13241" y="5751"/>
                      <a:pt x="13241" y="5751"/>
                    </a:cubicBezTo>
                    <a:cubicBezTo>
                      <a:pt x="13241" y="5751"/>
                      <a:pt x="13241" y="5751"/>
                      <a:pt x="13241" y="5751"/>
                    </a:cubicBezTo>
                    <a:cubicBezTo>
                      <a:pt x="13297" y="5751"/>
                      <a:pt x="13297" y="5751"/>
                      <a:pt x="13297" y="5751"/>
                    </a:cubicBezTo>
                    <a:cubicBezTo>
                      <a:pt x="13297" y="5751"/>
                      <a:pt x="13297" y="5751"/>
                      <a:pt x="13297" y="5751"/>
                    </a:cubicBezTo>
                    <a:cubicBezTo>
                      <a:pt x="13297" y="5818"/>
                      <a:pt x="13297" y="5818"/>
                      <a:pt x="13297" y="5818"/>
                    </a:cubicBezTo>
                    <a:cubicBezTo>
                      <a:pt x="13297" y="5818"/>
                      <a:pt x="13297" y="5818"/>
                      <a:pt x="13297" y="5818"/>
                    </a:cubicBezTo>
                    <a:cubicBezTo>
                      <a:pt x="13353" y="5818"/>
                      <a:pt x="13353" y="5818"/>
                      <a:pt x="13353" y="5818"/>
                    </a:cubicBezTo>
                    <a:cubicBezTo>
                      <a:pt x="13353" y="5818"/>
                      <a:pt x="13353" y="5818"/>
                      <a:pt x="13353" y="5818"/>
                    </a:cubicBezTo>
                    <a:cubicBezTo>
                      <a:pt x="13353" y="5885"/>
                      <a:pt x="13353" y="5885"/>
                      <a:pt x="13353" y="5885"/>
                    </a:cubicBezTo>
                    <a:cubicBezTo>
                      <a:pt x="13353" y="5885"/>
                      <a:pt x="13353" y="5885"/>
                      <a:pt x="13353" y="5885"/>
                    </a:cubicBezTo>
                    <a:cubicBezTo>
                      <a:pt x="13409" y="5885"/>
                      <a:pt x="13409" y="5885"/>
                      <a:pt x="13409" y="5885"/>
                    </a:cubicBezTo>
                    <a:cubicBezTo>
                      <a:pt x="13409" y="5952"/>
                      <a:pt x="13409" y="5952"/>
                      <a:pt x="13409" y="5952"/>
                    </a:cubicBezTo>
                    <a:cubicBezTo>
                      <a:pt x="13465" y="5952"/>
                      <a:pt x="13465" y="5952"/>
                      <a:pt x="13465" y="5952"/>
                    </a:cubicBezTo>
                    <a:cubicBezTo>
                      <a:pt x="13521" y="5952"/>
                      <a:pt x="13521" y="5952"/>
                      <a:pt x="13521" y="5952"/>
                    </a:cubicBezTo>
                    <a:cubicBezTo>
                      <a:pt x="13577" y="5952"/>
                      <a:pt x="13577" y="5952"/>
                      <a:pt x="13577" y="5952"/>
                    </a:cubicBezTo>
                    <a:cubicBezTo>
                      <a:pt x="13577" y="6019"/>
                      <a:pt x="13577" y="6019"/>
                      <a:pt x="13577" y="6019"/>
                    </a:cubicBezTo>
                    <a:cubicBezTo>
                      <a:pt x="13633" y="5952"/>
                      <a:pt x="13633" y="5952"/>
                      <a:pt x="13633" y="5952"/>
                    </a:cubicBezTo>
                    <a:cubicBezTo>
                      <a:pt x="13577" y="5952"/>
                      <a:pt x="13577" y="5952"/>
                      <a:pt x="13577" y="5952"/>
                    </a:cubicBezTo>
                    <a:cubicBezTo>
                      <a:pt x="13633" y="5952"/>
                      <a:pt x="13633" y="5952"/>
                      <a:pt x="13633" y="5952"/>
                    </a:cubicBezTo>
                    <a:cubicBezTo>
                      <a:pt x="13689" y="5885"/>
                      <a:pt x="13689" y="5885"/>
                      <a:pt x="13689" y="5885"/>
                    </a:cubicBezTo>
                    <a:cubicBezTo>
                      <a:pt x="13633" y="5818"/>
                      <a:pt x="13633" y="5818"/>
                      <a:pt x="13633" y="5818"/>
                    </a:cubicBezTo>
                    <a:cubicBezTo>
                      <a:pt x="13689" y="5751"/>
                      <a:pt x="13689" y="5751"/>
                      <a:pt x="13689" y="5751"/>
                    </a:cubicBezTo>
                    <a:cubicBezTo>
                      <a:pt x="13689" y="5684"/>
                      <a:pt x="13689" y="5684"/>
                      <a:pt x="13689" y="5684"/>
                    </a:cubicBezTo>
                    <a:cubicBezTo>
                      <a:pt x="13745" y="5617"/>
                      <a:pt x="13745" y="5617"/>
                      <a:pt x="13745" y="5617"/>
                    </a:cubicBezTo>
                    <a:cubicBezTo>
                      <a:pt x="13745" y="5550"/>
                      <a:pt x="13745" y="5550"/>
                      <a:pt x="13745" y="5550"/>
                    </a:cubicBezTo>
                    <a:cubicBezTo>
                      <a:pt x="13745" y="5550"/>
                      <a:pt x="13745" y="5550"/>
                      <a:pt x="13745" y="5550"/>
                    </a:cubicBezTo>
                    <a:cubicBezTo>
                      <a:pt x="13745" y="5484"/>
                      <a:pt x="13745" y="5484"/>
                      <a:pt x="13745" y="5484"/>
                    </a:cubicBezTo>
                    <a:cubicBezTo>
                      <a:pt x="13689" y="5417"/>
                      <a:pt x="13689" y="5417"/>
                      <a:pt x="13689" y="5417"/>
                    </a:cubicBezTo>
                    <a:cubicBezTo>
                      <a:pt x="13689" y="5417"/>
                      <a:pt x="13689" y="5417"/>
                      <a:pt x="13689" y="5417"/>
                    </a:cubicBezTo>
                    <a:cubicBezTo>
                      <a:pt x="13689" y="5350"/>
                      <a:pt x="13689" y="5350"/>
                      <a:pt x="13689" y="5350"/>
                    </a:cubicBezTo>
                    <a:cubicBezTo>
                      <a:pt x="13689" y="5350"/>
                      <a:pt x="13689" y="5350"/>
                      <a:pt x="13689" y="5350"/>
                    </a:cubicBezTo>
                    <a:cubicBezTo>
                      <a:pt x="13633" y="5283"/>
                      <a:pt x="13633" y="5283"/>
                      <a:pt x="13633" y="5283"/>
                    </a:cubicBezTo>
                    <a:cubicBezTo>
                      <a:pt x="13577" y="5283"/>
                      <a:pt x="13577" y="5283"/>
                      <a:pt x="13577" y="5283"/>
                    </a:cubicBezTo>
                    <a:cubicBezTo>
                      <a:pt x="13521" y="5283"/>
                      <a:pt x="13521" y="5283"/>
                      <a:pt x="13521" y="5283"/>
                    </a:cubicBezTo>
                    <a:cubicBezTo>
                      <a:pt x="13465" y="5283"/>
                      <a:pt x="13465" y="5283"/>
                      <a:pt x="13465" y="5283"/>
                    </a:cubicBezTo>
                    <a:cubicBezTo>
                      <a:pt x="13465" y="5350"/>
                      <a:pt x="13465" y="5350"/>
                      <a:pt x="13465" y="5350"/>
                    </a:cubicBezTo>
                    <a:cubicBezTo>
                      <a:pt x="13465" y="5350"/>
                      <a:pt x="13465" y="5350"/>
                      <a:pt x="13465" y="5350"/>
                    </a:cubicBezTo>
                    <a:cubicBezTo>
                      <a:pt x="13465" y="5417"/>
                      <a:pt x="13465" y="5417"/>
                      <a:pt x="13465" y="5417"/>
                    </a:cubicBezTo>
                    <a:cubicBezTo>
                      <a:pt x="13465" y="5417"/>
                      <a:pt x="13465" y="5417"/>
                      <a:pt x="13465" y="5417"/>
                    </a:cubicBezTo>
                    <a:close/>
                    <a:moveTo>
                      <a:pt x="13745" y="4949"/>
                    </a:moveTo>
                    <a:cubicBezTo>
                      <a:pt x="13745" y="4949"/>
                      <a:pt x="13745" y="4949"/>
                      <a:pt x="13745" y="4949"/>
                    </a:cubicBezTo>
                    <a:cubicBezTo>
                      <a:pt x="13745" y="4949"/>
                      <a:pt x="13745" y="4949"/>
                      <a:pt x="13745" y="4949"/>
                    </a:cubicBezTo>
                    <a:cubicBezTo>
                      <a:pt x="13802" y="4949"/>
                      <a:pt x="13802" y="4949"/>
                      <a:pt x="13802" y="4949"/>
                    </a:cubicBezTo>
                    <a:cubicBezTo>
                      <a:pt x="13802" y="4949"/>
                      <a:pt x="13802" y="4949"/>
                      <a:pt x="13745" y="4949"/>
                    </a:cubicBezTo>
                    <a:close/>
                    <a:moveTo>
                      <a:pt x="13689" y="5216"/>
                    </a:moveTo>
                    <a:cubicBezTo>
                      <a:pt x="13689" y="5216"/>
                      <a:pt x="13689" y="5216"/>
                      <a:pt x="13689" y="5216"/>
                    </a:cubicBezTo>
                    <a:cubicBezTo>
                      <a:pt x="13689" y="5216"/>
                      <a:pt x="13689" y="5216"/>
                      <a:pt x="13689" y="5216"/>
                    </a:cubicBezTo>
                    <a:cubicBezTo>
                      <a:pt x="13689" y="5149"/>
                      <a:pt x="13689" y="5149"/>
                      <a:pt x="13689" y="5149"/>
                    </a:cubicBezTo>
                    <a:cubicBezTo>
                      <a:pt x="13689" y="5149"/>
                      <a:pt x="13689" y="5149"/>
                      <a:pt x="13689" y="5149"/>
                    </a:cubicBezTo>
                    <a:cubicBezTo>
                      <a:pt x="13689" y="5082"/>
                      <a:pt x="13689" y="5082"/>
                      <a:pt x="13689" y="5082"/>
                    </a:cubicBezTo>
                    <a:cubicBezTo>
                      <a:pt x="13689" y="5082"/>
                      <a:pt x="13689" y="5082"/>
                      <a:pt x="13689" y="5082"/>
                    </a:cubicBezTo>
                    <a:cubicBezTo>
                      <a:pt x="13802" y="5082"/>
                      <a:pt x="13802" y="5082"/>
                      <a:pt x="13802" y="5082"/>
                    </a:cubicBezTo>
                    <a:cubicBezTo>
                      <a:pt x="13745" y="5149"/>
                      <a:pt x="13745" y="5149"/>
                      <a:pt x="13745" y="5149"/>
                    </a:cubicBezTo>
                    <a:cubicBezTo>
                      <a:pt x="13745" y="5216"/>
                      <a:pt x="13745" y="5216"/>
                      <a:pt x="13745" y="5216"/>
                    </a:cubicBezTo>
                    <a:cubicBezTo>
                      <a:pt x="13745" y="5216"/>
                      <a:pt x="13689" y="5216"/>
                      <a:pt x="13689" y="5216"/>
                    </a:cubicBezTo>
                    <a:close/>
                    <a:moveTo>
                      <a:pt x="13353" y="5149"/>
                    </a:moveTo>
                    <a:cubicBezTo>
                      <a:pt x="13353" y="5082"/>
                      <a:pt x="13353" y="5082"/>
                      <a:pt x="13353" y="5082"/>
                    </a:cubicBezTo>
                    <a:cubicBezTo>
                      <a:pt x="13353" y="5082"/>
                      <a:pt x="13353" y="5082"/>
                      <a:pt x="13353" y="5082"/>
                    </a:cubicBezTo>
                    <a:cubicBezTo>
                      <a:pt x="13409" y="5082"/>
                      <a:pt x="13409" y="5082"/>
                      <a:pt x="13409" y="5082"/>
                    </a:cubicBezTo>
                    <a:cubicBezTo>
                      <a:pt x="13409" y="5082"/>
                      <a:pt x="13409" y="5082"/>
                      <a:pt x="13409" y="5082"/>
                    </a:cubicBezTo>
                    <a:cubicBezTo>
                      <a:pt x="13409" y="5082"/>
                      <a:pt x="13409" y="5082"/>
                      <a:pt x="13409" y="5082"/>
                    </a:cubicBezTo>
                    <a:cubicBezTo>
                      <a:pt x="13409" y="5149"/>
                      <a:pt x="13409" y="5149"/>
                      <a:pt x="13409" y="5149"/>
                    </a:cubicBezTo>
                    <a:cubicBezTo>
                      <a:pt x="13353" y="5149"/>
                      <a:pt x="13353" y="5149"/>
                      <a:pt x="13353" y="5149"/>
                    </a:cubicBezTo>
                    <a:close/>
                    <a:moveTo>
                      <a:pt x="13297" y="5216"/>
                    </a:moveTo>
                    <a:cubicBezTo>
                      <a:pt x="13297" y="5149"/>
                      <a:pt x="13297" y="5149"/>
                      <a:pt x="13297" y="5149"/>
                    </a:cubicBezTo>
                    <a:cubicBezTo>
                      <a:pt x="13297" y="5149"/>
                      <a:pt x="13297" y="5149"/>
                      <a:pt x="13297" y="5149"/>
                    </a:cubicBezTo>
                    <a:cubicBezTo>
                      <a:pt x="13297" y="5149"/>
                      <a:pt x="13297" y="5149"/>
                      <a:pt x="13297" y="5149"/>
                    </a:cubicBezTo>
                    <a:cubicBezTo>
                      <a:pt x="13297" y="5149"/>
                      <a:pt x="13297" y="5149"/>
                      <a:pt x="13297" y="5149"/>
                    </a:cubicBezTo>
                    <a:cubicBezTo>
                      <a:pt x="13297" y="5216"/>
                      <a:pt x="13297" y="5216"/>
                      <a:pt x="13297" y="5216"/>
                    </a:cubicBezTo>
                    <a:close/>
                    <a:moveTo>
                      <a:pt x="13353" y="5283"/>
                    </a:moveTo>
                    <a:cubicBezTo>
                      <a:pt x="13353" y="5283"/>
                      <a:pt x="13353" y="5283"/>
                      <a:pt x="13353" y="5283"/>
                    </a:cubicBezTo>
                    <a:cubicBezTo>
                      <a:pt x="13353" y="5283"/>
                      <a:pt x="13353" y="5283"/>
                      <a:pt x="13353" y="5283"/>
                    </a:cubicBezTo>
                    <a:cubicBezTo>
                      <a:pt x="13353" y="5216"/>
                      <a:pt x="13353" y="5216"/>
                      <a:pt x="13353" y="5216"/>
                    </a:cubicBezTo>
                    <a:cubicBezTo>
                      <a:pt x="13353" y="5216"/>
                      <a:pt x="13353" y="5216"/>
                      <a:pt x="13353" y="5216"/>
                    </a:cubicBezTo>
                    <a:cubicBezTo>
                      <a:pt x="13409" y="5216"/>
                      <a:pt x="13409" y="5216"/>
                      <a:pt x="13409" y="5216"/>
                    </a:cubicBezTo>
                    <a:cubicBezTo>
                      <a:pt x="13409" y="5283"/>
                      <a:pt x="13409" y="5283"/>
                      <a:pt x="13409" y="5283"/>
                    </a:cubicBezTo>
                    <a:cubicBezTo>
                      <a:pt x="13353" y="5283"/>
                      <a:pt x="13353" y="5283"/>
                      <a:pt x="13353" y="5283"/>
                    </a:cubicBezTo>
                    <a:cubicBezTo>
                      <a:pt x="13353" y="5283"/>
                      <a:pt x="13353" y="5283"/>
                      <a:pt x="13353" y="5283"/>
                    </a:cubicBezTo>
                    <a:close/>
                    <a:moveTo>
                      <a:pt x="13241" y="5350"/>
                    </a:moveTo>
                    <a:cubicBezTo>
                      <a:pt x="13241" y="5350"/>
                      <a:pt x="13241" y="5350"/>
                      <a:pt x="13241" y="5350"/>
                    </a:cubicBezTo>
                    <a:cubicBezTo>
                      <a:pt x="13184" y="5283"/>
                      <a:pt x="13184" y="5283"/>
                      <a:pt x="13184" y="5283"/>
                    </a:cubicBezTo>
                    <a:cubicBezTo>
                      <a:pt x="13241" y="5283"/>
                      <a:pt x="13241" y="5283"/>
                      <a:pt x="13241" y="5283"/>
                    </a:cubicBezTo>
                    <a:cubicBezTo>
                      <a:pt x="13241" y="5216"/>
                      <a:pt x="13241" y="5216"/>
                      <a:pt x="13241" y="5216"/>
                    </a:cubicBezTo>
                    <a:cubicBezTo>
                      <a:pt x="13297" y="5216"/>
                      <a:pt x="13297" y="5216"/>
                      <a:pt x="13297" y="5216"/>
                    </a:cubicBezTo>
                    <a:cubicBezTo>
                      <a:pt x="13297" y="5216"/>
                      <a:pt x="13297" y="5216"/>
                      <a:pt x="13297" y="5216"/>
                    </a:cubicBezTo>
                    <a:cubicBezTo>
                      <a:pt x="13297" y="5283"/>
                      <a:pt x="13297" y="5283"/>
                      <a:pt x="13297" y="5283"/>
                    </a:cubicBezTo>
                    <a:cubicBezTo>
                      <a:pt x="13297" y="5283"/>
                      <a:pt x="13297" y="5283"/>
                      <a:pt x="13297" y="5283"/>
                    </a:cubicBezTo>
                    <a:cubicBezTo>
                      <a:pt x="13297" y="5350"/>
                      <a:pt x="13297" y="5350"/>
                      <a:pt x="13297" y="5350"/>
                    </a:cubicBezTo>
                    <a:cubicBezTo>
                      <a:pt x="13297" y="5350"/>
                      <a:pt x="13297" y="5350"/>
                      <a:pt x="13297" y="5350"/>
                    </a:cubicBezTo>
                    <a:cubicBezTo>
                      <a:pt x="13241" y="5350"/>
                      <a:pt x="13241" y="5350"/>
                      <a:pt x="13241" y="5350"/>
                    </a:cubicBezTo>
                    <a:cubicBezTo>
                      <a:pt x="13241" y="5350"/>
                      <a:pt x="13241" y="5350"/>
                      <a:pt x="13241" y="5350"/>
                    </a:cubicBezTo>
                    <a:close/>
                    <a:moveTo>
                      <a:pt x="13128" y="5417"/>
                    </a:moveTo>
                    <a:cubicBezTo>
                      <a:pt x="13128" y="5350"/>
                      <a:pt x="13128" y="5350"/>
                      <a:pt x="13128" y="5350"/>
                    </a:cubicBezTo>
                    <a:cubicBezTo>
                      <a:pt x="13128" y="5350"/>
                      <a:pt x="13128" y="5350"/>
                      <a:pt x="13128" y="5350"/>
                    </a:cubicBezTo>
                    <a:cubicBezTo>
                      <a:pt x="13128" y="5350"/>
                      <a:pt x="13128" y="5350"/>
                      <a:pt x="13128" y="5350"/>
                    </a:cubicBezTo>
                    <a:cubicBezTo>
                      <a:pt x="13128" y="5350"/>
                      <a:pt x="13128" y="5350"/>
                      <a:pt x="13128" y="5350"/>
                    </a:cubicBezTo>
                    <a:cubicBezTo>
                      <a:pt x="13128" y="5417"/>
                      <a:pt x="13128" y="5417"/>
                      <a:pt x="13128" y="5417"/>
                    </a:cubicBezTo>
                    <a:close/>
                    <a:moveTo>
                      <a:pt x="12623" y="5484"/>
                    </a:moveTo>
                    <a:cubicBezTo>
                      <a:pt x="12567" y="5417"/>
                      <a:pt x="12567" y="5417"/>
                      <a:pt x="12567" y="5417"/>
                    </a:cubicBezTo>
                    <a:cubicBezTo>
                      <a:pt x="12511" y="5417"/>
                      <a:pt x="12511" y="5417"/>
                      <a:pt x="12511" y="5417"/>
                    </a:cubicBezTo>
                    <a:cubicBezTo>
                      <a:pt x="12511" y="5417"/>
                      <a:pt x="12511" y="5417"/>
                      <a:pt x="12511" y="5417"/>
                    </a:cubicBezTo>
                    <a:cubicBezTo>
                      <a:pt x="12511" y="5350"/>
                      <a:pt x="12511" y="5350"/>
                      <a:pt x="12511" y="5350"/>
                    </a:cubicBezTo>
                    <a:cubicBezTo>
                      <a:pt x="12511" y="5350"/>
                      <a:pt x="12511" y="5350"/>
                      <a:pt x="12511" y="5350"/>
                    </a:cubicBezTo>
                    <a:cubicBezTo>
                      <a:pt x="12511" y="5283"/>
                      <a:pt x="12511" y="5283"/>
                      <a:pt x="12511" y="5283"/>
                    </a:cubicBezTo>
                    <a:cubicBezTo>
                      <a:pt x="12567" y="5216"/>
                      <a:pt x="12567" y="5216"/>
                      <a:pt x="12567" y="5216"/>
                    </a:cubicBezTo>
                    <a:cubicBezTo>
                      <a:pt x="12567" y="5283"/>
                      <a:pt x="12567" y="5283"/>
                      <a:pt x="12567" y="5283"/>
                    </a:cubicBezTo>
                    <a:cubicBezTo>
                      <a:pt x="12567" y="5283"/>
                      <a:pt x="12567" y="5283"/>
                      <a:pt x="12567" y="5283"/>
                    </a:cubicBezTo>
                    <a:cubicBezTo>
                      <a:pt x="12623" y="5283"/>
                      <a:pt x="12623" y="5283"/>
                      <a:pt x="12623" y="5283"/>
                    </a:cubicBezTo>
                    <a:cubicBezTo>
                      <a:pt x="12567" y="5216"/>
                      <a:pt x="12567" y="5216"/>
                      <a:pt x="12567" y="5216"/>
                    </a:cubicBezTo>
                    <a:cubicBezTo>
                      <a:pt x="12567" y="5216"/>
                      <a:pt x="12567" y="5216"/>
                      <a:pt x="12567" y="5216"/>
                    </a:cubicBezTo>
                    <a:cubicBezTo>
                      <a:pt x="12567" y="5216"/>
                      <a:pt x="12567" y="5216"/>
                      <a:pt x="12567" y="5216"/>
                    </a:cubicBezTo>
                    <a:cubicBezTo>
                      <a:pt x="12511" y="5149"/>
                      <a:pt x="12511" y="5149"/>
                      <a:pt x="12511" y="5149"/>
                    </a:cubicBezTo>
                    <a:cubicBezTo>
                      <a:pt x="12511" y="5149"/>
                      <a:pt x="12511" y="5149"/>
                      <a:pt x="12511" y="5149"/>
                    </a:cubicBezTo>
                    <a:cubicBezTo>
                      <a:pt x="12511" y="5149"/>
                      <a:pt x="12511" y="5149"/>
                      <a:pt x="12511" y="5149"/>
                    </a:cubicBezTo>
                    <a:cubicBezTo>
                      <a:pt x="12511" y="5149"/>
                      <a:pt x="12511" y="5149"/>
                      <a:pt x="12511" y="5149"/>
                    </a:cubicBezTo>
                    <a:cubicBezTo>
                      <a:pt x="12567" y="5149"/>
                      <a:pt x="12567" y="5149"/>
                      <a:pt x="12567" y="5149"/>
                    </a:cubicBezTo>
                    <a:cubicBezTo>
                      <a:pt x="12567" y="5149"/>
                      <a:pt x="12567" y="5149"/>
                      <a:pt x="12567" y="5149"/>
                    </a:cubicBezTo>
                    <a:cubicBezTo>
                      <a:pt x="12567" y="5082"/>
                      <a:pt x="12567" y="5082"/>
                      <a:pt x="12567" y="5082"/>
                    </a:cubicBezTo>
                    <a:cubicBezTo>
                      <a:pt x="12623" y="5082"/>
                      <a:pt x="12623" y="5082"/>
                      <a:pt x="12623" y="5082"/>
                    </a:cubicBezTo>
                    <a:cubicBezTo>
                      <a:pt x="12623" y="5082"/>
                      <a:pt x="12623" y="5082"/>
                      <a:pt x="12623" y="5082"/>
                    </a:cubicBezTo>
                    <a:cubicBezTo>
                      <a:pt x="12736" y="5149"/>
                      <a:pt x="12736" y="5149"/>
                      <a:pt x="12736" y="5149"/>
                    </a:cubicBezTo>
                    <a:cubicBezTo>
                      <a:pt x="12736" y="5082"/>
                      <a:pt x="12736" y="5082"/>
                      <a:pt x="12736" y="5082"/>
                    </a:cubicBezTo>
                    <a:cubicBezTo>
                      <a:pt x="12736" y="5082"/>
                      <a:pt x="12736" y="5082"/>
                      <a:pt x="12736" y="5082"/>
                    </a:cubicBezTo>
                    <a:cubicBezTo>
                      <a:pt x="12679" y="5082"/>
                      <a:pt x="12679" y="5082"/>
                      <a:pt x="12679" y="5082"/>
                    </a:cubicBezTo>
                    <a:cubicBezTo>
                      <a:pt x="12679" y="5082"/>
                      <a:pt x="12679" y="5082"/>
                      <a:pt x="12679" y="5082"/>
                    </a:cubicBezTo>
                    <a:cubicBezTo>
                      <a:pt x="12792" y="5082"/>
                      <a:pt x="12792" y="5082"/>
                      <a:pt x="12792" y="5082"/>
                    </a:cubicBezTo>
                    <a:cubicBezTo>
                      <a:pt x="12792" y="5015"/>
                      <a:pt x="12792" y="5015"/>
                      <a:pt x="12792" y="5015"/>
                    </a:cubicBezTo>
                    <a:cubicBezTo>
                      <a:pt x="12904" y="5015"/>
                      <a:pt x="12904" y="5015"/>
                      <a:pt x="12904" y="5015"/>
                    </a:cubicBezTo>
                    <a:cubicBezTo>
                      <a:pt x="12904" y="5015"/>
                      <a:pt x="12904" y="5015"/>
                      <a:pt x="12904" y="5015"/>
                    </a:cubicBezTo>
                    <a:cubicBezTo>
                      <a:pt x="12960" y="5015"/>
                      <a:pt x="12960" y="5015"/>
                      <a:pt x="12960" y="5015"/>
                    </a:cubicBezTo>
                    <a:cubicBezTo>
                      <a:pt x="12960" y="5015"/>
                      <a:pt x="12960" y="5015"/>
                      <a:pt x="12960" y="5015"/>
                    </a:cubicBezTo>
                    <a:cubicBezTo>
                      <a:pt x="12736" y="4949"/>
                      <a:pt x="12736" y="4949"/>
                      <a:pt x="12736" y="4949"/>
                    </a:cubicBezTo>
                    <a:cubicBezTo>
                      <a:pt x="12679" y="4949"/>
                      <a:pt x="12679" y="4949"/>
                      <a:pt x="12679" y="4949"/>
                    </a:cubicBezTo>
                    <a:cubicBezTo>
                      <a:pt x="12679" y="4949"/>
                      <a:pt x="12679" y="4949"/>
                      <a:pt x="12679" y="4949"/>
                    </a:cubicBezTo>
                    <a:cubicBezTo>
                      <a:pt x="12567" y="4949"/>
                      <a:pt x="12567" y="4949"/>
                      <a:pt x="12567" y="4949"/>
                    </a:cubicBezTo>
                    <a:cubicBezTo>
                      <a:pt x="12511" y="4949"/>
                      <a:pt x="12511" y="4949"/>
                      <a:pt x="12511" y="4949"/>
                    </a:cubicBezTo>
                    <a:cubicBezTo>
                      <a:pt x="12511" y="4949"/>
                      <a:pt x="12511" y="4949"/>
                      <a:pt x="12511" y="4949"/>
                    </a:cubicBezTo>
                    <a:cubicBezTo>
                      <a:pt x="12455" y="4882"/>
                      <a:pt x="12455" y="4882"/>
                      <a:pt x="12455" y="4882"/>
                    </a:cubicBezTo>
                    <a:cubicBezTo>
                      <a:pt x="12399" y="4882"/>
                      <a:pt x="12399" y="4882"/>
                      <a:pt x="12399" y="4882"/>
                    </a:cubicBezTo>
                    <a:cubicBezTo>
                      <a:pt x="12399" y="4949"/>
                      <a:pt x="12399" y="4949"/>
                      <a:pt x="12399" y="4949"/>
                    </a:cubicBezTo>
                    <a:cubicBezTo>
                      <a:pt x="12399" y="4949"/>
                      <a:pt x="12399" y="4949"/>
                      <a:pt x="12399" y="4949"/>
                    </a:cubicBezTo>
                    <a:cubicBezTo>
                      <a:pt x="12343" y="4949"/>
                      <a:pt x="12343" y="4949"/>
                      <a:pt x="12343" y="4949"/>
                    </a:cubicBezTo>
                    <a:cubicBezTo>
                      <a:pt x="12343" y="4882"/>
                      <a:pt x="12343" y="4882"/>
                      <a:pt x="12343" y="4882"/>
                    </a:cubicBezTo>
                    <a:cubicBezTo>
                      <a:pt x="12343" y="4815"/>
                      <a:pt x="12343" y="4815"/>
                      <a:pt x="12343" y="4815"/>
                    </a:cubicBezTo>
                    <a:cubicBezTo>
                      <a:pt x="12343" y="4882"/>
                      <a:pt x="12343" y="4882"/>
                      <a:pt x="12343" y="4882"/>
                    </a:cubicBezTo>
                    <a:cubicBezTo>
                      <a:pt x="12399" y="4815"/>
                      <a:pt x="12399" y="4815"/>
                      <a:pt x="12399" y="4815"/>
                    </a:cubicBezTo>
                    <a:cubicBezTo>
                      <a:pt x="12399" y="4815"/>
                      <a:pt x="12399" y="4815"/>
                      <a:pt x="12399" y="4815"/>
                    </a:cubicBezTo>
                    <a:cubicBezTo>
                      <a:pt x="12455" y="4815"/>
                      <a:pt x="12455" y="4815"/>
                      <a:pt x="12455" y="4815"/>
                    </a:cubicBezTo>
                    <a:cubicBezTo>
                      <a:pt x="12455" y="4815"/>
                      <a:pt x="12455" y="4815"/>
                      <a:pt x="12455" y="4815"/>
                    </a:cubicBezTo>
                    <a:cubicBezTo>
                      <a:pt x="12455" y="4748"/>
                      <a:pt x="12455" y="4748"/>
                      <a:pt x="12455" y="4748"/>
                    </a:cubicBezTo>
                    <a:cubicBezTo>
                      <a:pt x="12455" y="4748"/>
                      <a:pt x="12455" y="4748"/>
                      <a:pt x="12455" y="4748"/>
                    </a:cubicBezTo>
                    <a:cubicBezTo>
                      <a:pt x="12511" y="4748"/>
                      <a:pt x="12511" y="4748"/>
                      <a:pt x="12511" y="4748"/>
                    </a:cubicBezTo>
                    <a:cubicBezTo>
                      <a:pt x="12567" y="4748"/>
                      <a:pt x="12567" y="4748"/>
                      <a:pt x="12567" y="4748"/>
                    </a:cubicBezTo>
                    <a:cubicBezTo>
                      <a:pt x="12567" y="4748"/>
                      <a:pt x="12567" y="4748"/>
                      <a:pt x="12567" y="4748"/>
                    </a:cubicBezTo>
                    <a:cubicBezTo>
                      <a:pt x="12567" y="4815"/>
                      <a:pt x="12567" y="4815"/>
                      <a:pt x="12567" y="4815"/>
                    </a:cubicBezTo>
                    <a:cubicBezTo>
                      <a:pt x="12567" y="4882"/>
                      <a:pt x="12567" y="4882"/>
                      <a:pt x="12567" y="4882"/>
                    </a:cubicBezTo>
                    <a:cubicBezTo>
                      <a:pt x="12623" y="4882"/>
                      <a:pt x="12623" y="4882"/>
                      <a:pt x="12623" y="4882"/>
                    </a:cubicBezTo>
                    <a:cubicBezTo>
                      <a:pt x="12623" y="4815"/>
                      <a:pt x="12623" y="4815"/>
                      <a:pt x="12623" y="4815"/>
                    </a:cubicBezTo>
                    <a:cubicBezTo>
                      <a:pt x="12623" y="4815"/>
                      <a:pt x="12623" y="4815"/>
                      <a:pt x="12623" y="4815"/>
                    </a:cubicBezTo>
                    <a:cubicBezTo>
                      <a:pt x="12567" y="4748"/>
                      <a:pt x="12567" y="4748"/>
                      <a:pt x="12567" y="4748"/>
                    </a:cubicBezTo>
                    <a:cubicBezTo>
                      <a:pt x="12623" y="4681"/>
                      <a:pt x="12623" y="4681"/>
                      <a:pt x="12623" y="4681"/>
                    </a:cubicBezTo>
                    <a:cubicBezTo>
                      <a:pt x="12679" y="4681"/>
                      <a:pt x="12679" y="4681"/>
                      <a:pt x="12679" y="4681"/>
                    </a:cubicBezTo>
                    <a:cubicBezTo>
                      <a:pt x="12679" y="4681"/>
                      <a:pt x="12679" y="4681"/>
                      <a:pt x="12679" y="4681"/>
                    </a:cubicBezTo>
                    <a:cubicBezTo>
                      <a:pt x="12623" y="4614"/>
                      <a:pt x="12623" y="4614"/>
                      <a:pt x="12623" y="4614"/>
                    </a:cubicBezTo>
                    <a:cubicBezTo>
                      <a:pt x="12623" y="4547"/>
                      <a:pt x="12623" y="4547"/>
                      <a:pt x="12623" y="4547"/>
                    </a:cubicBezTo>
                    <a:cubicBezTo>
                      <a:pt x="12679" y="4547"/>
                      <a:pt x="12679" y="4547"/>
                      <a:pt x="12679" y="4547"/>
                    </a:cubicBezTo>
                    <a:cubicBezTo>
                      <a:pt x="12679" y="4547"/>
                      <a:pt x="12679" y="4547"/>
                      <a:pt x="12679" y="4547"/>
                    </a:cubicBezTo>
                    <a:cubicBezTo>
                      <a:pt x="12736" y="4480"/>
                      <a:pt x="12736" y="4480"/>
                      <a:pt x="12736" y="4480"/>
                    </a:cubicBezTo>
                    <a:cubicBezTo>
                      <a:pt x="12736" y="4480"/>
                      <a:pt x="12736" y="4480"/>
                      <a:pt x="12736" y="4480"/>
                    </a:cubicBezTo>
                    <a:cubicBezTo>
                      <a:pt x="12679" y="4480"/>
                      <a:pt x="12679" y="4480"/>
                      <a:pt x="12679" y="4480"/>
                    </a:cubicBezTo>
                    <a:cubicBezTo>
                      <a:pt x="12679" y="4480"/>
                      <a:pt x="12679" y="4480"/>
                      <a:pt x="12679" y="4480"/>
                    </a:cubicBezTo>
                    <a:cubicBezTo>
                      <a:pt x="12679" y="4414"/>
                      <a:pt x="12679" y="4414"/>
                      <a:pt x="12679" y="4414"/>
                    </a:cubicBezTo>
                    <a:cubicBezTo>
                      <a:pt x="12736" y="4414"/>
                      <a:pt x="12736" y="4414"/>
                      <a:pt x="12736" y="4414"/>
                    </a:cubicBezTo>
                    <a:cubicBezTo>
                      <a:pt x="12736" y="4347"/>
                      <a:pt x="12736" y="4347"/>
                      <a:pt x="12736" y="4347"/>
                    </a:cubicBezTo>
                    <a:cubicBezTo>
                      <a:pt x="12792" y="4347"/>
                      <a:pt x="12792" y="4347"/>
                      <a:pt x="12792" y="4347"/>
                    </a:cubicBezTo>
                    <a:cubicBezTo>
                      <a:pt x="12792" y="4347"/>
                      <a:pt x="12792" y="4347"/>
                      <a:pt x="12792" y="4347"/>
                    </a:cubicBezTo>
                    <a:cubicBezTo>
                      <a:pt x="12792" y="4414"/>
                      <a:pt x="12792" y="4414"/>
                      <a:pt x="12792" y="4414"/>
                    </a:cubicBezTo>
                    <a:cubicBezTo>
                      <a:pt x="12848" y="4414"/>
                      <a:pt x="12848" y="4414"/>
                      <a:pt x="12848" y="4414"/>
                    </a:cubicBezTo>
                    <a:cubicBezTo>
                      <a:pt x="12848" y="4480"/>
                      <a:pt x="12848" y="4480"/>
                      <a:pt x="12848" y="4480"/>
                    </a:cubicBezTo>
                    <a:cubicBezTo>
                      <a:pt x="12848" y="4480"/>
                      <a:pt x="12848" y="4480"/>
                      <a:pt x="12848" y="4480"/>
                    </a:cubicBezTo>
                    <a:cubicBezTo>
                      <a:pt x="12848" y="4547"/>
                      <a:pt x="12848" y="4547"/>
                      <a:pt x="12848" y="4547"/>
                    </a:cubicBezTo>
                    <a:cubicBezTo>
                      <a:pt x="12848" y="4547"/>
                      <a:pt x="12848" y="4547"/>
                      <a:pt x="12848" y="4547"/>
                    </a:cubicBezTo>
                    <a:cubicBezTo>
                      <a:pt x="12904" y="4748"/>
                      <a:pt x="12904" y="4748"/>
                      <a:pt x="12904" y="4748"/>
                    </a:cubicBezTo>
                    <a:cubicBezTo>
                      <a:pt x="12848" y="4748"/>
                      <a:pt x="12848" y="4748"/>
                      <a:pt x="12848" y="4748"/>
                    </a:cubicBezTo>
                    <a:cubicBezTo>
                      <a:pt x="12848" y="4815"/>
                      <a:pt x="12848" y="4815"/>
                      <a:pt x="12848" y="4815"/>
                    </a:cubicBezTo>
                    <a:cubicBezTo>
                      <a:pt x="12904" y="4815"/>
                      <a:pt x="12904" y="4815"/>
                      <a:pt x="12904" y="4815"/>
                    </a:cubicBezTo>
                    <a:cubicBezTo>
                      <a:pt x="12960" y="4815"/>
                      <a:pt x="12960" y="4815"/>
                      <a:pt x="12960" y="4815"/>
                    </a:cubicBezTo>
                    <a:cubicBezTo>
                      <a:pt x="12960" y="4748"/>
                      <a:pt x="12960" y="4748"/>
                      <a:pt x="12960" y="4748"/>
                    </a:cubicBezTo>
                    <a:cubicBezTo>
                      <a:pt x="12960" y="4681"/>
                      <a:pt x="12960" y="4681"/>
                      <a:pt x="12960" y="4681"/>
                    </a:cubicBezTo>
                    <a:cubicBezTo>
                      <a:pt x="13016" y="4681"/>
                      <a:pt x="13016" y="4681"/>
                      <a:pt x="13016" y="4681"/>
                    </a:cubicBezTo>
                    <a:cubicBezTo>
                      <a:pt x="13016" y="4614"/>
                      <a:pt x="13016" y="4614"/>
                      <a:pt x="13016" y="4614"/>
                    </a:cubicBezTo>
                    <a:cubicBezTo>
                      <a:pt x="12904" y="4547"/>
                      <a:pt x="12904" y="4547"/>
                      <a:pt x="12904" y="4547"/>
                    </a:cubicBezTo>
                    <a:cubicBezTo>
                      <a:pt x="12904" y="4547"/>
                      <a:pt x="12904" y="4547"/>
                      <a:pt x="12904" y="4547"/>
                    </a:cubicBezTo>
                    <a:cubicBezTo>
                      <a:pt x="12960" y="4547"/>
                      <a:pt x="12960" y="4547"/>
                      <a:pt x="12960" y="4547"/>
                    </a:cubicBezTo>
                    <a:cubicBezTo>
                      <a:pt x="13016" y="4547"/>
                      <a:pt x="13016" y="4547"/>
                      <a:pt x="13016" y="4547"/>
                    </a:cubicBezTo>
                    <a:cubicBezTo>
                      <a:pt x="13016" y="4547"/>
                      <a:pt x="13016" y="4547"/>
                      <a:pt x="13016" y="4547"/>
                    </a:cubicBezTo>
                    <a:cubicBezTo>
                      <a:pt x="12960" y="4480"/>
                      <a:pt x="12960" y="4480"/>
                      <a:pt x="12960" y="4480"/>
                    </a:cubicBezTo>
                    <a:cubicBezTo>
                      <a:pt x="12960" y="4414"/>
                      <a:pt x="12960" y="4414"/>
                      <a:pt x="12960" y="4414"/>
                    </a:cubicBezTo>
                    <a:cubicBezTo>
                      <a:pt x="12960" y="4347"/>
                      <a:pt x="12960" y="4347"/>
                      <a:pt x="12960" y="4347"/>
                    </a:cubicBezTo>
                    <a:cubicBezTo>
                      <a:pt x="12960" y="4280"/>
                      <a:pt x="12960" y="4280"/>
                      <a:pt x="12960" y="4280"/>
                    </a:cubicBezTo>
                    <a:cubicBezTo>
                      <a:pt x="13016" y="4280"/>
                      <a:pt x="13016" y="4280"/>
                      <a:pt x="13016" y="4280"/>
                    </a:cubicBezTo>
                    <a:cubicBezTo>
                      <a:pt x="13016" y="4280"/>
                      <a:pt x="13016" y="4280"/>
                      <a:pt x="13016" y="4280"/>
                    </a:cubicBezTo>
                    <a:cubicBezTo>
                      <a:pt x="13072" y="4280"/>
                      <a:pt x="13072" y="4280"/>
                      <a:pt x="13072" y="4280"/>
                    </a:cubicBezTo>
                    <a:cubicBezTo>
                      <a:pt x="13072" y="4280"/>
                      <a:pt x="13072" y="4280"/>
                      <a:pt x="13072" y="4280"/>
                    </a:cubicBezTo>
                    <a:cubicBezTo>
                      <a:pt x="13072" y="4280"/>
                      <a:pt x="13128" y="4213"/>
                      <a:pt x="13128" y="4213"/>
                    </a:cubicBezTo>
                    <a:cubicBezTo>
                      <a:pt x="13128" y="4213"/>
                      <a:pt x="13184" y="4213"/>
                      <a:pt x="13184" y="4213"/>
                    </a:cubicBezTo>
                    <a:cubicBezTo>
                      <a:pt x="13184" y="4280"/>
                      <a:pt x="13184" y="4280"/>
                      <a:pt x="13184" y="4280"/>
                    </a:cubicBezTo>
                    <a:cubicBezTo>
                      <a:pt x="13241" y="4280"/>
                      <a:pt x="13241" y="4280"/>
                      <a:pt x="13241" y="4280"/>
                    </a:cubicBezTo>
                    <a:cubicBezTo>
                      <a:pt x="13241" y="4280"/>
                      <a:pt x="13241" y="4280"/>
                      <a:pt x="13241" y="4280"/>
                    </a:cubicBezTo>
                    <a:cubicBezTo>
                      <a:pt x="13297" y="4280"/>
                      <a:pt x="13297" y="4280"/>
                      <a:pt x="13297" y="4280"/>
                    </a:cubicBezTo>
                    <a:cubicBezTo>
                      <a:pt x="13297" y="4414"/>
                      <a:pt x="13297" y="4414"/>
                      <a:pt x="13297" y="4414"/>
                    </a:cubicBezTo>
                    <a:cubicBezTo>
                      <a:pt x="13241" y="4480"/>
                      <a:pt x="13241" y="4480"/>
                      <a:pt x="13241" y="4480"/>
                    </a:cubicBezTo>
                    <a:cubicBezTo>
                      <a:pt x="13241" y="4480"/>
                      <a:pt x="13241" y="4480"/>
                      <a:pt x="13241" y="4480"/>
                    </a:cubicBezTo>
                    <a:cubicBezTo>
                      <a:pt x="13297" y="4480"/>
                      <a:pt x="13297" y="4480"/>
                      <a:pt x="13297" y="4480"/>
                    </a:cubicBezTo>
                    <a:cubicBezTo>
                      <a:pt x="13297" y="4480"/>
                      <a:pt x="13297" y="4480"/>
                      <a:pt x="13297" y="4480"/>
                    </a:cubicBezTo>
                    <a:cubicBezTo>
                      <a:pt x="13297" y="4480"/>
                      <a:pt x="13297" y="4480"/>
                      <a:pt x="13297" y="4480"/>
                    </a:cubicBezTo>
                    <a:cubicBezTo>
                      <a:pt x="13353" y="4414"/>
                      <a:pt x="13353" y="4414"/>
                      <a:pt x="13353" y="4414"/>
                    </a:cubicBezTo>
                    <a:cubicBezTo>
                      <a:pt x="13353" y="4347"/>
                      <a:pt x="13353" y="4347"/>
                      <a:pt x="13353" y="4347"/>
                    </a:cubicBezTo>
                    <a:cubicBezTo>
                      <a:pt x="13353" y="4347"/>
                      <a:pt x="13353" y="4347"/>
                      <a:pt x="13353" y="4347"/>
                    </a:cubicBezTo>
                    <a:cubicBezTo>
                      <a:pt x="13409" y="4347"/>
                      <a:pt x="13409" y="4347"/>
                      <a:pt x="13409" y="4347"/>
                    </a:cubicBezTo>
                    <a:cubicBezTo>
                      <a:pt x="13465" y="4347"/>
                      <a:pt x="13465" y="4347"/>
                      <a:pt x="13465" y="4347"/>
                    </a:cubicBezTo>
                    <a:cubicBezTo>
                      <a:pt x="13465" y="4280"/>
                      <a:pt x="13465" y="4280"/>
                      <a:pt x="13465" y="4280"/>
                    </a:cubicBezTo>
                    <a:cubicBezTo>
                      <a:pt x="13409" y="4280"/>
                      <a:pt x="13409" y="4280"/>
                      <a:pt x="13409" y="4280"/>
                    </a:cubicBezTo>
                    <a:cubicBezTo>
                      <a:pt x="13465" y="4280"/>
                      <a:pt x="13465" y="4280"/>
                      <a:pt x="13465" y="4280"/>
                    </a:cubicBezTo>
                    <a:cubicBezTo>
                      <a:pt x="13465" y="4347"/>
                      <a:pt x="13465" y="4347"/>
                      <a:pt x="13465" y="4347"/>
                    </a:cubicBezTo>
                    <a:cubicBezTo>
                      <a:pt x="13465" y="4347"/>
                      <a:pt x="13465" y="4347"/>
                      <a:pt x="13465" y="4347"/>
                    </a:cubicBezTo>
                    <a:cubicBezTo>
                      <a:pt x="13465" y="4347"/>
                      <a:pt x="13465" y="4347"/>
                      <a:pt x="13465" y="4347"/>
                    </a:cubicBezTo>
                    <a:cubicBezTo>
                      <a:pt x="13465" y="4414"/>
                      <a:pt x="13465" y="4414"/>
                      <a:pt x="13465" y="4414"/>
                    </a:cubicBezTo>
                    <a:cubicBezTo>
                      <a:pt x="13465" y="4414"/>
                      <a:pt x="13465" y="4414"/>
                      <a:pt x="13465" y="4414"/>
                    </a:cubicBezTo>
                    <a:cubicBezTo>
                      <a:pt x="13465" y="4414"/>
                      <a:pt x="13465" y="4414"/>
                      <a:pt x="13465" y="4414"/>
                    </a:cubicBezTo>
                    <a:cubicBezTo>
                      <a:pt x="13521" y="4480"/>
                      <a:pt x="13521" y="4480"/>
                      <a:pt x="13521" y="4480"/>
                    </a:cubicBezTo>
                    <a:cubicBezTo>
                      <a:pt x="13521" y="4480"/>
                      <a:pt x="13521" y="4480"/>
                      <a:pt x="13521" y="4480"/>
                    </a:cubicBezTo>
                    <a:cubicBezTo>
                      <a:pt x="13521" y="4547"/>
                      <a:pt x="13521" y="4547"/>
                      <a:pt x="13521" y="4547"/>
                    </a:cubicBezTo>
                    <a:cubicBezTo>
                      <a:pt x="13465" y="4614"/>
                      <a:pt x="13465" y="4614"/>
                      <a:pt x="13465" y="4614"/>
                    </a:cubicBezTo>
                    <a:cubicBezTo>
                      <a:pt x="13465" y="4681"/>
                      <a:pt x="13465" y="4681"/>
                      <a:pt x="13465" y="4681"/>
                    </a:cubicBezTo>
                    <a:cubicBezTo>
                      <a:pt x="13465" y="4748"/>
                      <a:pt x="13465" y="4748"/>
                      <a:pt x="13465" y="4748"/>
                    </a:cubicBezTo>
                    <a:cubicBezTo>
                      <a:pt x="13409" y="4748"/>
                      <a:pt x="13409" y="4748"/>
                      <a:pt x="13409" y="4748"/>
                    </a:cubicBezTo>
                    <a:cubicBezTo>
                      <a:pt x="13409" y="4815"/>
                      <a:pt x="13409" y="4815"/>
                      <a:pt x="13409" y="4815"/>
                    </a:cubicBezTo>
                    <a:cubicBezTo>
                      <a:pt x="13353" y="4882"/>
                      <a:pt x="13353" y="4882"/>
                      <a:pt x="13353" y="4882"/>
                    </a:cubicBezTo>
                    <a:cubicBezTo>
                      <a:pt x="13297" y="4882"/>
                      <a:pt x="13297" y="4882"/>
                      <a:pt x="13297" y="4882"/>
                    </a:cubicBezTo>
                    <a:cubicBezTo>
                      <a:pt x="13297" y="4949"/>
                      <a:pt x="13297" y="4949"/>
                      <a:pt x="13297" y="4949"/>
                    </a:cubicBezTo>
                    <a:cubicBezTo>
                      <a:pt x="13297" y="4949"/>
                      <a:pt x="13297" y="4949"/>
                      <a:pt x="13297" y="4949"/>
                    </a:cubicBezTo>
                    <a:cubicBezTo>
                      <a:pt x="13241" y="5015"/>
                      <a:pt x="13241" y="5015"/>
                      <a:pt x="13241" y="5015"/>
                    </a:cubicBezTo>
                    <a:cubicBezTo>
                      <a:pt x="13241" y="5015"/>
                      <a:pt x="13241" y="5015"/>
                      <a:pt x="13241" y="5015"/>
                    </a:cubicBezTo>
                    <a:cubicBezTo>
                      <a:pt x="13184" y="5015"/>
                      <a:pt x="13184" y="5015"/>
                      <a:pt x="13184" y="5015"/>
                    </a:cubicBezTo>
                    <a:cubicBezTo>
                      <a:pt x="13184" y="5015"/>
                      <a:pt x="13184" y="5015"/>
                      <a:pt x="13184" y="5015"/>
                    </a:cubicBezTo>
                    <a:cubicBezTo>
                      <a:pt x="13184" y="5082"/>
                      <a:pt x="13184" y="5082"/>
                      <a:pt x="13184" y="5082"/>
                    </a:cubicBezTo>
                    <a:cubicBezTo>
                      <a:pt x="13241" y="5082"/>
                      <a:pt x="13241" y="5082"/>
                      <a:pt x="13241" y="5082"/>
                    </a:cubicBezTo>
                    <a:cubicBezTo>
                      <a:pt x="13241" y="5149"/>
                      <a:pt x="13241" y="5149"/>
                      <a:pt x="13241" y="5149"/>
                    </a:cubicBezTo>
                    <a:cubicBezTo>
                      <a:pt x="13184" y="5216"/>
                      <a:pt x="13184" y="5216"/>
                      <a:pt x="13184" y="5216"/>
                    </a:cubicBezTo>
                    <a:cubicBezTo>
                      <a:pt x="13128" y="5216"/>
                      <a:pt x="13128" y="5216"/>
                      <a:pt x="13128" y="5216"/>
                    </a:cubicBezTo>
                    <a:cubicBezTo>
                      <a:pt x="13128" y="5216"/>
                      <a:pt x="13128" y="5216"/>
                      <a:pt x="13128" y="5216"/>
                    </a:cubicBezTo>
                    <a:cubicBezTo>
                      <a:pt x="13128" y="5149"/>
                      <a:pt x="13128" y="5149"/>
                      <a:pt x="13128" y="5149"/>
                    </a:cubicBezTo>
                    <a:cubicBezTo>
                      <a:pt x="13128" y="5149"/>
                      <a:pt x="13128" y="5149"/>
                      <a:pt x="13128" y="5149"/>
                    </a:cubicBezTo>
                    <a:cubicBezTo>
                      <a:pt x="13072" y="5149"/>
                      <a:pt x="13072" y="5149"/>
                      <a:pt x="13072" y="5149"/>
                    </a:cubicBezTo>
                    <a:cubicBezTo>
                      <a:pt x="13072" y="5216"/>
                      <a:pt x="13072" y="5216"/>
                      <a:pt x="13072" y="5216"/>
                    </a:cubicBezTo>
                    <a:cubicBezTo>
                      <a:pt x="13072" y="5216"/>
                      <a:pt x="13072" y="5216"/>
                      <a:pt x="13072" y="5216"/>
                    </a:cubicBezTo>
                    <a:cubicBezTo>
                      <a:pt x="13016" y="5283"/>
                      <a:pt x="13016" y="5283"/>
                      <a:pt x="13016" y="5283"/>
                    </a:cubicBezTo>
                    <a:cubicBezTo>
                      <a:pt x="12960" y="5283"/>
                      <a:pt x="12960" y="5283"/>
                      <a:pt x="12960" y="5283"/>
                    </a:cubicBezTo>
                    <a:cubicBezTo>
                      <a:pt x="12960" y="5350"/>
                      <a:pt x="12960" y="5350"/>
                      <a:pt x="12960" y="5350"/>
                    </a:cubicBezTo>
                    <a:cubicBezTo>
                      <a:pt x="13016" y="5350"/>
                      <a:pt x="13016" y="5350"/>
                      <a:pt x="13016" y="5350"/>
                    </a:cubicBezTo>
                    <a:cubicBezTo>
                      <a:pt x="13016" y="5350"/>
                      <a:pt x="13016" y="5350"/>
                      <a:pt x="13016" y="5350"/>
                    </a:cubicBezTo>
                    <a:cubicBezTo>
                      <a:pt x="13016" y="5350"/>
                      <a:pt x="13016" y="5350"/>
                      <a:pt x="13016" y="5350"/>
                    </a:cubicBezTo>
                    <a:cubicBezTo>
                      <a:pt x="13016" y="5417"/>
                      <a:pt x="13016" y="5417"/>
                      <a:pt x="13016" y="5417"/>
                    </a:cubicBezTo>
                    <a:cubicBezTo>
                      <a:pt x="13016" y="5417"/>
                      <a:pt x="13016" y="5417"/>
                      <a:pt x="13016" y="5417"/>
                    </a:cubicBezTo>
                    <a:cubicBezTo>
                      <a:pt x="13016" y="5484"/>
                      <a:pt x="13016" y="5484"/>
                      <a:pt x="13016" y="5484"/>
                    </a:cubicBezTo>
                    <a:cubicBezTo>
                      <a:pt x="13016" y="5484"/>
                      <a:pt x="13016" y="5484"/>
                      <a:pt x="13016" y="5484"/>
                    </a:cubicBezTo>
                    <a:cubicBezTo>
                      <a:pt x="12960" y="5417"/>
                      <a:pt x="12960" y="5417"/>
                      <a:pt x="12960" y="5417"/>
                    </a:cubicBezTo>
                    <a:cubicBezTo>
                      <a:pt x="12960" y="5350"/>
                      <a:pt x="12960" y="5350"/>
                      <a:pt x="12960" y="5350"/>
                    </a:cubicBezTo>
                    <a:cubicBezTo>
                      <a:pt x="12960" y="5350"/>
                      <a:pt x="12960" y="5350"/>
                      <a:pt x="12960" y="5350"/>
                    </a:cubicBezTo>
                    <a:cubicBezTo>
                      <a:pt x="12904" y="5350"/>
                      <a:pt x="12904" y="5350"/>
                      <a:pt x="12904" y="5350"/>
                    </a:cubicBezTo>
                    <a:cubicBezTo>
                      <a:pt x="12904" y="5417"/>
                      <a:pt x="12904" y="5417"/>
                      <a:pt x="12904" y="5417"/>
                    </a:cubicBezTo>
                    <a:cubicBezTo>
                      <a:pt x="12960" y="5484"/>
                      <a:pt x="12960" y="5484"/>
                      <a:pt x="12960" y="5484"/>
                    </a:cubicBezTo>
                    <a:cubicBezTo>
                      <a:pt x="12904" y="5484"/>
                      <a:pt x="12904" y="5484"/>
                      <a:pt x="12904" y="5484"/>
                    </a:cubicBezTo>
                    <a:cubicBezTo>
                      <a:pt x="12792" y="5484"/>
                      <a:pt x="12792" y="5484"/>
                      <a:pt x="12792" y="5484"/>
                    </a:cubicBezTo>
                    <a:cubicBezTo>
                      <a:pt x="12736" y="5484"/>
                      <a:pt x="12736" y="5484"/>
                      <a:pt x="12736" y="5484"/>
                    </a:cubicBezTo>
                    <a:cubicBezTo>
                      <a:pt x="12736" y="5417"/>
                      <a:pt x="12736" y="5417"/>
                      <a:pt x="12736" y="5417"/>
                    </a:cubicBezTo>
                    <a:cubicBezTo>
                      <a:pt x="12736" y="5484"/>
                      <a:pt x="12736" y="5484"/>
                      <a:pt x="12736" y="5484"/>
                    </a:cubicBezTo>
                    <a:cubicBezTo>
                      <a:pt x="12679" y="5484"/>
                      <a:pt x="12679" y="5484"/>
                      <a:pt x="12679" y="5484"/>
                    </a:cubicBezTo>
                    <a:cubicBezTo>
                      <a:pt x="12679" y="5417"/>
                      <a:pt x="12679" y="5417"/>
                      <a:pt x="12679" y="5417"/>
                    </a:cubicBezTo>
                    <a:cubicBezTo>
                      <a:pt x="12679" y="5350"/>
                      <a:pt x="12679" y="5350"/>
                      <a:pt x="12679" y="5350"/>
                    </a:cubicBezTo>
                    <a:cubicBezTo>
                      <a:pt x="12623" y="5417"/>
                      <a:pt x="12623" y="5417"/>
                      <a:pt x="12623" y="5417"/>
                    </a:cubicBezTo>
                    <a:cubicBezTo>
                      <a:pt x="12623" y="5417"/>
                      <a:pt x="12623" y="5417"/>
                      <a:pt x="12623" y="5417"/>
                    </a:cubicBezTo>
                    <a:cubicBezTo>
                      <a:pt x="12623" y="5484"/>
                      <a:pt x="12623" y="5484"/>
                      <a:pt x="12623" y="5484"/>
                    </a:cubicBezTo>
                    <a:close/>
                    <a:moveTo>
                      <a:pt x="9369" y="4012"/>
                    </a:moveTo>
                    <a:cubicBezTo>
                      <a:pt x="9369" y="3946"/>
                      <a:pt x="9369" y="3946"/>
                      <a:pt x="9369" y="3946"/>
                    </a:cubicBezTo>
                    <a:cubicBezTo>
                      <a:pt x="9369" y="3879"/>
                      <a:pt x="9369" y="3879"/>
                      <a:pt x="9369" y="3879"/>
                    </a:cubicBezTo>
                    <a:cubicBezTo>
                      <a:pt x="9482" y="3812"/>
                      <a:pt x="9482" y="3812"/>
                      <a:pt x="9482" y="3812"/>
                    </a:cubicBezTo>
                    <a:cubicBezTo>
                      <a:pt x="9538" y="3812"/>
                      <a:pt x="9538" y="3812"/>
                      <a:pt x="9538" y="3812"/>
                    </a:cubicBezTo>
                    <a:cubicBezTo>
                      <a:pt x="9594" y="3745"/>
                      <a:pt x="9594" y="3745"/>
                      <a:pt x="9594" y="3745"/>
                    </a:cubicBezTo>
                    <a:cubicBezTo>
                      <a:pt x="9594" y="3745"/>
                      <a:pt x="9594" y="3745"/>
                      <a:pt x="9594" y="3745"/>
                    </a:cubicBezTo>
                    <a:cubicBezTo>
                      <a:pt x="9706" y="3678"/>
                      <a:pt x="9706" y="3678"/>
                      <a:pt x="9706" y="3678"/>
                    </a:cubicBezTo>
                    <a:cubicBezTo>
                      <a:pt x="9762" y="3678"/>
                      <a:pt x="9762" y="3678"/>
                      <a:pt x="9762" y="3678"/>
                    </a:cubicBezTo>
                    <a:cubicBezTo>
                      <a:pt x="9818" y="3678"/>
                      <a:pt x="9818" y="3678"/>
                      <a:pt x="9818" y="3678"/>
                    </a:cubicBezTo>
                    <a:cubicBezTo>
                      <a:pt x="9818" y="3678"/>
                      <a:pt x="9818" y="3678"/>
                      <a:pt x="9818" y="3678"/>
                    </a:cubicBezTo>
                    <a:cubicBezTo>
                      <a:pt x="9930" y="3678"/>
                      <a:pt x="9930" y="3678"/>
                      <a:pt x="9930" y="3678"/>
                    </a:cubicBezTo>
                    <a:cubicBezTo>
                      <a:pt x="9930" y="3678"/>
                      <a:pt x="9930" y="3678"/>
                      <a:pt x="9930" y="3678"/>
                    </a:cubicBezTo>
                    <a:cubicBezTo>
                      <a:pt x="9930" y="3678"/>
                      <a:pt x="9930" y="3678"/>
                      <a:pt x="9930" y="3678"/>
                    </a:cubicBezTo>
                    <a:cubicBezTo>
                      <a:pt x="9818" y="3745"/>
                      <a:pt x="9818" y="3745"/>
                      <a:pt x="9818" y="3745"/>
                    </a:cubicBezTo>
                    <a:cubicBezTo>
                      <a:pt x="9762" y="3812"/>
                      <a:pt x="9762" y="3812"/>
                      <a:pt x="9762" y="3812"/>
                    </a:cubicBezTo>
                    <a:cubicBezTo>
                      <a:pt x="9594" y="3946"/>
                      <a:pt x="9594" y="3946"/>
                      <a:pt x="9594" y="3946"/>
                    </a:cubicBezTo>
                    <a:cubicBezTo>
                      <a:pt x="9538" y="4012"/>
                      <a:pt x="9538" y="4012"/>
                      <a:pt x="9538" y="4012"/>
                    </a:cubicBezTo>
                    <a:cubicBezTo>
                      <a:pt x="9538" y="4012"/>
                      <a:pt x="9538" y="4012"/>
                      <a:pt x="9538" y="4012"/>
                    </a:cubicBezTo>
                    <a:cubicBezTo>
                      <a:pt x="9482" y="4012"/>
                      <a:pt x="9482" y="4012"/>
                      <a:pt x="9482" y="4012"/>
                    </a:cubicBezTo>
                    <a:cubicBezTo>
                      <a:pt x="9482" y="4012"/>
                      <a:pt x="9482" y="4012"/>
                      <a:pt x="9482" y="4012"/>
                    </a:cubicBezTo>
                    <a:cubicBezTo>
                      <a:pt x="9425" y="4079"/>
                      <a:pt x="9425" y="4079"/>
                      <a:pt x="9425" y="4079"/>
                    </a:cubicBezTo>
                    <a:cubicBezTo>
                      <a:pt x="9425" y="4012"/>
                      <a:pt x="9425" y="4012"/>
                      <a:pt x="9425" y="4012"/>
                    </a:cubicBezTo>
                    <a:cubicBezTo>
                      <a:pt x="9425" y="4012"/>
                      <a:pt x="9425" y="4012"/>
                      <a:pt x="9425" y="4012"/>
                    </a:cubicBezTo>
                    <a:cubicBezTo>
                      <a:pt x="9369" y="4012"/>
                      <a:pt x="9369" y="4012"/>
                      <a:pt x="9369" y="4012"/>
                    </a:cubicBezTo>
                    <a:close/>
                    <a:moveTo>
                      <a:pt x="11782" y="5082"/>
                    </a:moveTo>
                    <a:cubicBezTo>
                      <a:pt x="11782" y="5082"/>
                      <a:pt x="11782" y="5082"/>
                      <a:pt x="11782" y="5082"/>
                    </a:cubicBezTo>
                    <a:cubicBezTo>
                      <a:pt x="11782" y="5015"/>
                      <a:pt x="11782" y="5015"/>
                      <a:pt x="11782" y="5015"/>
                    </a:cubicBezTo>
                    <a:cubicBezTo>
                      <a:pt x="11838" y="5015"/>
                      <a:pt x="11838" y="5015"/>
                      <a:pt x="11838" y="5015"/>
                    </a:cubicBezTo>
                    <a:cubicBezTo>
                      <a:pt x="11838" y="5015"/>
                      <a:pt x="11838" y="5015"/>
                      <a:pt x="11838" y="5015"/>
                    </a:cubicBezTo>
                    <a:cubicBezTo>
                      <a:pt x="11838" y="4949"/>
                      <a:pt x="11838" y="4949"/>
                      <a:pt x="11838" y="4949"/>
                    </a:cubicBezTo>
                    <a:cubicBezTo>
                      <a:pt x="11894" y="4949"/>
                      <a:pt x="11894" y="4949"/>
                      <a:pt x="11894" y="4949"/>
                    </a:cubicBezTo>
                    <a:cubicBezTo>
                      <a:pt x="11950" y="4882"/>
                      <a:pt x="11950" y="4882"/>
                      <a:pt x="11950" y="4882"/>
                    </a:cubicBezTo>
                    <a:cubicBezTo>
                      <a:pt x="11950" y="4882"/>
                      <a:pt x="11950" y="4882"/>
                      <a:pt x="11950" y="4882"/>
                    </a:cubicBezTo>
                    <a:cubicBezTo>
                      <a:pt x="11950" y="4949"/>
                      <a:pt x="11950" y="4949"/>
                      <a:pt x="11950" y="4949"/>
                    </a:cubicBezTo>
                    <a:cubicBezTo>
                      <a:pt x="12006" y="4949"/>
                      <a:pt x="12006" y="4949"/>
                      <a:pt x="12006" y="4949"/>
                    </a:cubicBezTo>
                    <a:cubicBezTo>
                      <a:pt x="12006" y="5015"/>
                      <a:pt x="12006" y="5015"/>
                      <a:pt x="12006" y="5015"/>
                    </a:cubicBezTo>
                    <a:cubicBezTo>
                      <a:pt x="11950" y="5082"/>
                      <a:pt x="11950" y="5082"/>
                      <a:pt x="11950" y="5082"/>
                    </a:cubicBezTo>
                    <a:cubicBezTo>
                      <a:pt x="11950" y="5149"/>
                      <a:pt x="11950" y="5149"/>
                      <a:pt x="11950" y="5149"/>
                    </a:cubicBezTo>
                    <a:cubicBezTo>
                      <a:pt x="11894" y="5149"/>
                      <a:pt x="11894" y="5149"/>
                      <a:pt x="11894" y="5149"/>
                    </a:cubicBezTo>
                    <a:cubicBezTo>
                      <a:pt x="11838" y="5149"/>
                      <a:pt x="11838" y="5149"/>
                      <a:pt x="11838" y="5149"/>
                    </a:cubicBezTo>
                    <a:cubicBezTo>
                      <a:pt x="11838" y="5149"/>
                      <a:pt x="11838" y="5149"/>
                      <a:pt x="11838" y="5149"/>
                    </a:cubicBezTo>
                    <a:cubicBezTo>
                      <a:pt x="11782" y="5082"/>
                      <a:pt x="11782" y="5082"/>
                      <a:pt x="11782" y="5082"/>
                    </a:cubicBezTo>
                    <a:cubicBezTo>
                      <a:pt x="11782" y="5082"/>
                      <a:pt x="11782" y="5082"/>
                      <a:pt x="11782" y="5082"/>
                    </a:cubicBezTo>
                    <a:close/>
                    <a:moveTo>
                      <a:pt x="9874" y="5015"/>
                    </a:moveTo>
                    <a:cubicBezTo>
                      <a:pt x="9874" y="4949"/>
                      <a:pt x="9874" y="4949"/>
                      <a:pt x="9874" y="4949"/>
                    </a:cubicBezTo>
                    <a:cubicBezTo>
                      <a:pt x="9874" y="4882"/>
                      <a:pt x="9874" y="4882"/>
                      <a:pt x="9874" y="4882"/>
                    </a:cubicBezTo>
                    <a:cubicBezTo>
                      <a:pt x="9874" y="4815"/>
                      <a:pt x="9874" y="4815"/>
                      <a:pt x="9874" y="4815"/>
                    </a:cubicBezTo>
                    <a:cubicBezTo>
                      <a:pt x="9930" y="4815"/>
                      <a:pt x="9930" y="4815"/>
                      <a:pt x="9930" y="4815"/>
                    </a:cubicBezTo>
                    <a:cubicBezTo>
                      <a:pt x="10043" y="4815"/>
                      <a:pt x="10043" y="4815"/>
                      <a:pt x="10043" y="4815"/>
                    </a:cubicBezTo>
                    <a:cubicBezTo>
                      <a:pt x="10043" y="4815"/>
                      <a:pt x="10043" y="4815"/>
                      <a:pt x="10043" y="4815"/>
                    </a:cubicBezTo>
                    <a:cubicBezTo>
                      <a:pt x="10099" y="4815"/>
                      <a:pt x="10099" y="4815"/>
                      <a:pt x="10099" y="4815"/>
                    </a:cubicBezTo>
                    <a:cubicBezTo>
                      <a:pt x="10155" y="4815"/>
                      <a:pt x="10155" y="4815"/>
                      <a:pt x="10155" y="4815"/>
                    </a:cubicBezTo>
                    <a:cubicBezTo>
                      <a:pt x="10211" y="4748"/>
                      <a:pt x="10211" y="4748"/>
                      <a:pt x="10211" y="4748"/>
                    </a:cubicBezTo>
                    <a:cubicBezTo>
                      <a:pt x="10323" y="4748"/>
                      <a:pt x="10323" y="4748"/>
                      <a:pt x="10323" y="4748"/>
                    </a:cubicBezTo>
                    <a:cubicBezTo>
                      <a:pt x="10379" y="4815"/>
                      <a:pt x="10379" y="4815"/>
                      <a:pt x="10379" y="4815"/>
                    </a:cubicBezTo>
                    <a:cubicBezTo>
                      <a:pt x="10435" y="4815"/>
                      <a:pt x="10435" y="4815"/>
                      <a:pt x="10435" y="4815"/>
                    </a:cubicBezTo>
                    <a:cubicBezTo>
                      <a:pt x="10491" y="4815"/>
                      <a:pt x="10491" y="4815"/>
                      <a:pt x="10491" y="4815"/>
                    </a:cubicBezTo>
                    <a:cubicBezTo>
                      <a:pt x="10491" y="4748"/>
                      <a:pt x="10491" y="4748"/>
                      <a:pt x="10491" y="4748"/>
                    </a:cubicBezTo>
                    <a:cubicBezTo>
                      <a:pt x="10604" y="4748"/>
                      <a:pt x="10604" y="4748"/>
                      <a:pt x="10604" y="4748"/>
                    </a:cubicBezTo>
                    <a:cubicBezTo>
                      <a:pt x="10660" y="4748"/>
                      <a:pt x="10660" y="4748"/>
                      <a:pt x="10660" y="4748"/>
                    </a:cubicBezTo>
                    <a:cubicBezTo>
                      <a:pt x="10660" y="4681"/>
                      <a:pt x="10660" y="4681"/>
                      <a:pt x="10660" y="4681"/>
                    </a:cubicBezTo>
                    <a:cubicBezTo>
                      <a:pt x="10660" y="4681"/>
                      <a:pt x="10660" y="4681"/>
                      <a:pt x="10660" y="4681"/>
                    </a:cubicBezTo>
                    <a:cubicBezTo>
                      <a:pt x="10604" y="4748"/>
                      <a:pt x="10604" y="4748"/>
                      <a:pt x="10604" y="4748"/>
                    </a:cubicBezTo>
                    <a:cubicBezTo>
                      <a:pt x="10548" y="4748"/>
                      <a:pt x="10548" y="4748"/>
                      <a:pt x="10548" y="4748"/>
                    </a:cubicBezTo>
                    <a:cubicBezTo>
                      <a:pt x="10548" y="4681"/>
                      <a:pt x="10548" y="4681"/>
                      <a:pt x="10548" y="4681"/>
                    </a:cubicBezTo>
                    <a:cubicBezTo>
                      <a:pt x="10491" y="4748"/>
                      <a:pt x="10491" y="4748"/>
                      <a:pt x="10491" y="4748"/>
                    </a:cubicBezTo>
                    <a:cubicBezTo>
                      <a:pt x="10435" y="4748"/>
                      <a:pt x="10435" y="4748"/>
                      <a:pt x="10435" y="4748"/>
                    </a:cubicBezTo>
                    <a:cubicBezTo>
                      <a:pt x="10435" y="4681"/>
                      <a:pt x="10435" y="4681"/>
                      <a:pt x="10435" y="4681"/>
                    </a:cubicBezTo>
                    <a:cubicBezTo>
                      <a:pt x="10379" y="4681"/>
                      <a:pt x="10379" y="4681"/>
                      <a:pt x="10379" y="4681"/>
                    </a:cubicBezTo>
                    <a:cubicBezTo>
                      <a:pt x="10323" y="4681"/>
                      <a:pt x="10323" y="4681"/>
                      <a:pt x="10323" y="4681"/>
                    </a:cubicBezTo>
                    <a:cubicBezTo>
                      <a:pt x="10267" y="4681"/>
                      <a:pt x="10267" y="4681"/>
                      <a:pt x="10267" y="4681"/>
                    </a:cubicBezTo>
                    <a:cubicBezTo>
                      <a:pt x="10267" y="4681"/>
                      <a:pt x="10267" y="4681"/>
                      <a:pt x="10267" y="4681"/>
                    </a:cubicBezTo>
                    <a:cubicBezTo>
                      <a:pt x="10211" y="4681"/>
                      <a:pt x="10211" y="4681"/>
                      <a:pt x="10211" y="4681"/>
                    </a:cubicBezTo>
                    <a:cubicBezTo>
                      <a:pt x="10155" y="4681"/>
                      <a:pt x="10155" y="4681"/>
                      <a:pt x="10155" y="4681"/>
                    </a:cubicBezTo>
                    <a:cubicBezTo>
                      <a:pt x="10099" y="4681"/>
                      <a:pt x="10099" y="4681"/>
                      <a:pt x="10099" y="4681"/>
                    </a:cubicBezTo>
                    <a:cubicBezTo>
                      <a:pt x="10099" y="4614"/>
                      <a:pt x="10099" y="4614"/>
                      <a:pt x="10099" y="4614"/>
                    </a:cubicBezTo>
                    <a:cubicBezTo>
                      <a:pt x="10155" y="4614"/>
                      <a:pt x="10155" y="4614"/>
                      <a:pt x="10155" y="4614"/>
                    </a:cubicBezTo>
                    <a:cubicBezTo>
                      <a:pt x="10211" y="4547"/>
                      <a:pt x="10211" y="4547"/>
                      <a:pt x="10211" y="4547"/>
                    </a:cubicBezTo>
                    <a:cubicBezTo>
                      <a:pt x="10211" y="4547"/>
                      <a:pt x="10211" y="4547"/>
                      <a:pt x="10211" y="4547"/>
                    </a:cubicBezTo>
                    <a:cubicBezTo>
                      <a:pt x="10155" y="4547"/>
                      <a:pt x="10155" y="4547"/>
                      <a:pt x="10155" y="4547"/>
                    </a:cubicBezTo>
                    <a:cubicBezTo>
                      <a:pt x="10099" y="4614"/>
                      <a:pt x="10099" y="4614"/>
                      <a:pt x="10099" y="4614"/>
                    </a:cubicBezTo>
                    <a:cubicBezTo>
                      <a:pt x="10099" y="4547"/>
                      <a:pt x="10099" y="4547"/>
                      <a:pt x="10099" y="4547"/>
                    </a:cubicBezTo>
                    <a:cubicBezTo>
                      <a:pt x="10043" y="4547"/>
                      <a:pt x="10043" y="4547"/>
                      <a:pt x="10043" y="4547"/>
                    </a:cubicBezTo>
                    <a:cubicBezTo>
                      <a:pt x="10043" y="4614"/>
                      <a:pt x="10043" y="4614"/>
                      <a:pt x="10043" y="4614"/>
                    </a:cubicBezTo>
                    <a:cubicBezTo>
                      <a:pt x="9986" y="4681"/>
                      <a:pt x="9986" y="4681"/>
                      <a:pt x="9986" y="4681"/>
                    </a:cubicBezTo>
                    <a:cubicBezTo>
                      <a:pt x="9986" y="4681"/>
                      <a:pt x="9986" y="4681"/>
                      <a:pt x="9986" y="4681"/>
                    </a:cubicBezTo>
                    <a:cubicBezTo>
                      <a:pt x="9930" y="4681"/>
                      <a:pt x="9930" y="4681"/>
                      <a:pt x="9930" y="4681"/>
                    </a:cubicBezTo>
                    <a:cubicBezTo>
                      <a:pt x="9874" y="4681"/>
                      <a:pt x="9874" y="4681"/>
                      <a:pt x="9874" y="4681"/>
                    </a:cubicBezTo>
                    <a:cubicBezTo>
                      <a:pt x="9874" y="4614"/>
                      <a:pt x="9874" y="4614"/>
                      <a:pt x="9874" y="4614"/>
                    </a:cubicBezTo>
                    <a:cubicBezTo>
                      <a:pt x="9874" y="4614"/>
                      <a:pt x="9874" y="4614"/>
                      <a:pt x="9874" y="4614"/>
                    </a:cubicBezTo>
                    <a:cubicBezTo>
                      <a:pt x="9874" y="4614"/>
                      <a:pt x="9874" y="4614"/>
                      <a:pt x="9874" y="4614"/>
                    </a:cubicBezTo>
                    <a:cubicBezTo>
                      <a:pt x="9818" y="4547"/>
                      <a:pt x="9818" y="4547"/>
                      <a:pt x="9818" y="4547"/>
                    </a:cubicBezTo>
                    <a:cubicBezTo>
                      <a:pt x="9818" y="4614"/>
                      <a:pt x="9818" y="4614"/>
                      <a:pt x="9818" y="4614"/>
                    </a:cubicBezTo>
                    <a:cubicBezTo>
                      <a:pt x="9818" y="4681"/>
                      <a:pt x="9818" y="4681"/>
                      <a:pt x="9818" y="4681"/>
                    </a:cubicBezTo>
                    <a:cubicBezTo>
                      <a:pt x="9762" y="4614"/>
                      <a:pt x="9762" y="4614"/>
                      <a:pt x="9762" y="4614"/>
                    </a:cubicBezTo>
                    <a:cubicBezTo>
                      <a:pt x="9762" y="4547"/>
                      <a:pt x="9762" y="4547"/>
                      <a:pt x="9762" y="4547"/>
                    </a:cubicBezTo>
                    <a:cubicBezTo>
                      <a:pt x="9706" y="4547"/>
                      <a:pt x="9706" y="4547"/>
                      <a:pt x="9706" y="4547"/>
                    </a:cubicBezTo>
                    <a:cubicBezTo>
                      <a:pt x="9706" y="4480"/>
                      <a:pt x="9706" y="4480"/>
                      <a:pt x="9706" y="4480"/>
                    </a:cubicBezTo>
                    <a:cubicBezTo>
                      <a:pt x="9706" y="4480"/>
                      <a:pt x="9706" y="4480"/>
                      <a:pt x="9706" y="4480"/>
                    </a:cubicBezTo>
                    <a:cubicBezTo>
                      <a:pt x="9650" y="4547"/>
                      <a:pt x="9650" y="4547"/>
                      <a:pt x="9650" y="4547"/>
                    </a:cubicBezTo>
                    <a:cubicBezTo>
                      <a:pt x="9650" y="4547"/>
                      <a:pt x="9650" y="4547"/>
                      <a:pt x="9650" y="4547"/>
                    </a:cubicBezTo>
                    <a:cubicBezTo>
                      <a:pt x="9594" y="4480"/>
                      <a:pt x="9594" y="4480"/>
                      <a:pt x="9594" y="4480"/>
                    </a:cubicBezTo>
                    <a:cubicBezTo>
                      <a:pt x="9482" y="4414"/>
                      <a:pt x="9482" y="4414"/>
                      <a:pt x="9482" y="4414"/>
                    </a:cubicBezTo>
                    <a:cubicBezTo>
                      <a:pt x="9482" y="4347"/>
                      <a:pt x="9482" y="4347"/>
                      <a:pt x="9482" y="4347"/>
                    </a:cubicBezTo>
                    <a:cubicBezTo>
                      <a:pt x="9538" y="4347"/>
                      <a:pt x="9538" y="4347"/>
                      <a:pt x="9538" y="4347"/>
                    </a:cubicBezTo>
                    <a:cubicBezTo>
                      <a:pt x="9538" y="4347"/>
                      <a:pt x="9538" y="4347"/>
                      <a:pt x="9538" y="4347"/>
                    </a:cubicBezTo>
                    <a:cubicBezTo>
                      <a:pt x="9538" y="4280"/>
                      <a:pt x="9538" y="4280"/>
                      <a:pt x="9538" y="4280"/>
                    </a:cubicBezTo>
                    <a:cubicBezTo>
                      <a:pt x="9650" y="4213"/>
                      <a:pt x="9650" y="4213"/>
                      <a:pt x="9650" y="4213"/>
                    </a:cubicBezTo>
                    <a:cubicBezTo>
                      <a:pt x="9706" y="4213"/>
                      <a:pt x="9706" y="4213"/>
                      <a:pt x="9706" y="4213"/>
                    </a:cubicBezTo>
                    <a:cubicBezTo>
                      <a:pt x="9706" y="4213"/>
                      <a:pt x="9706" y="4213"/>
                      <a:pt x="9706" y="4213"/>
                    </a:cubicBezTo>
                    <a:cubicBezTo>
                      <a:pt x="9818" y="4213"/>
                      <a:pt x="9818" y="4213"/>
                      <a:pt x="9818" y="4213"/>
                    </a:cubicBezTo>
                    <a:cubicBezTo>
                      <a:pt x="9874" y="4280"/>
                      <a:pt x="9874" y="4280"/>
                      <a:pt x="9874" y="4280"/>
                    </a:cubicBezTo>
                    <a:cubicBezTo>
                      <a:pt x="9930" y="4280"/>
                      <a:pt x="9930" y="4280"/>
                      <a:pt x="9930" y="4280"/>
                    </a:cubicBezTo>
                    <a:cubicBezTo>
                      <a:pt x="9986" y="4213"/>
                      <a:pt x="9986" y="4213"/>
                      <a:pt x="9986" y="4213"/>
                    </a:cubicBezTo>
                    <a:cubicBezTo>
                      <a:pt x="10043" y="4213"/>
                      <a:pt x="10043" y="4213"/>
                      <a:pt x="10043" y="4213"/>
                    </a:cubicBezTo>
                    <a:cubicBezTo>
                      <a:pt x="10099" y="4213"/>
                      <a:pt x="10099" y="4213"/>
                      <a:pt x="10099" y="4213"/>
                    </a:cubicBezTo>
                    <a:cubicBezTo>
                      <a:pt x="10043" y="4146"/>
                      <a:pt x="10043" y="4146"/>
                      <a:pt x="10043" y="4146"/>
                    </a:cubicBezTo>
                    <a:cubicBezTo>
                      <a:pt x="10043" y="4146"/>
                      <a:pt x="10043" y="4146"/>
                      <a:pt x="10043" y="4146"/>
                    </a:cubicBezTo>
                    <a:cubicBezTo>
                      <a:pt x="9986" y="4146"/>
                      <a:pt x="9986" y="4146"/>
                      <a:pt x="9986" y="4146"/>
                    </a:cubicBezTo>
                    <a:cubicBezTo>
                      <a:pt x="9930" y="4146"/>
                      <a:pt x="9930" y="4146"/>
                      <a:pt x="9930" y="4146"/>
                    </a:cubicBezTo>
                    <a:cubicBezTo>
                      <a:pt x="9818" y="4146"/>
                      <a:pt x="9818" y="4146"/>
                      <a:pt x="9818" y="4146"/>
                    </a:cubicBezTo>
                    <a:cubicBezTo>
                      <a:pt x="9762" y="4146"/>
                      <a:pt x="9762" y="4146"/>
                      <a:pt x="9762" y="4146"/>
                    </a:cubicBezTo>
                    <a:cubicBezTo>
                      <a:pt x="9762" y="4079"/>
                      <a:pt x="9762" y="4079"/>
                      <a:pt x="9762" y="4079"/>
                    </a:cubicBezTo>
                    <a:cubicBezTo>
                      <a:pt x="9818" y="4012"/>
                      <a:pt x="9818" y="4012"/>
                      <a:pt x="9818" y="4012"/>
                    </a:cubicBezTo>
                    <a:cubicBezTo>
                      <a:pt x="9874" y="3946"/>
                      <a:pt x="9874" y="3946"/>
                      <a:pt x="9874" y="3946"/>
                    </a:cubicBezTo>
                    <a:cubicBezTo>
                      <a:pt x="9930" y="3946"/>
                      <a:pt x="9930" y="3946"/>
                      <a:pt x="9930" y="3946"/>
                    </a:cubicBezTo>
                    <a:cubicBezTo>
                      <a:pt x="9986" y="3946"/>
                      <a:pt x="9986" y="3946"/>
                      <a:pt x="9986" y="3946"/>
                    </a:cubicBezTo>
                    <a:cubicBezTo>
                      <a:pt x="10099" y="3946"/>
                      <a:pt x="10099" y="3946"/>
                      <a:pt x="10099" y="3946"/>
                    </a:cubicBezTo>
                    <a:cubicBezTo>
                      <a:pt x="10155" y="3946"/>
                      <a:pt x="10155" y="3946"/>
                      <a:pt x="10155" y="3946"/>
                    </a:cubicBezTo>
                    <a:cubicBezTo>
                      <a:pt x="10267" y="3946"/>
                      <a:pt x="10267" y="3946"/>
                      <a:pt x="10267" y="3946"/>
                    </a:cubicBezTo>
                    <a:cubicBezTo>
                      <a:pt x="10267" y="3946"/>
                      <a:pt x="10267" y="3946"/>
                      <a:pt x="10267" y="3946"/>
                    </a:cubicBezTo>
                    <a:cubicBezTo>
                      <a:pt x="10267" y="3946"/>
                      <a:pt x="10267" y="3946"/>
                      <a:pt x="10267" y="3946"/>
                    </a:cubicBezTo>
                    <a:cubicBezTo>
                      <a:pt x="10211" y="3946"/>
                      <a:pt x="10211" y="3946"/>
                      <a:pt x="10211" y="3946"/>
                    </a:cubicBezTo>
                    <a:cubicBezTo>
                      <a:pt x="10155" y="3879"/>
                      <a:pt x="10155" y="3879"/>
                      <a:pt x="10155" y="3879"/>
                    </a:cubicBezTo>
                    <a:cubicBezTo>
                      <a:pt x="10099" y="3879"/>
                      <a:pt x="10099" y="3879"/>
                      <a:pt x="10099" y="3879"/>
                    </a:cubicBezTo>
                    <a:cubicBezTo>
                      <a:pt x="10043" y="3879"/>
                      <a:pt x="10043" y="3879"/>
                      <a:pt x="10043" y="3879"/>
                    </a:cubicBezTo>
                    <a:cubicBezTo>
                      <a:pt x="9986" y="3812"/>
                      <a:pt x="9986" y="3812"/>
                      <a:pt x="9986" y="3812"/>
                    </a:cubicBezTo>
                    <a:cubicBezTo>
                      <a:pt x="10043" y="3745"/>
                      <a:pt x="10043" y="3745"/>
                      <a:pt x="10043" y="3745"/>
                    </a:cubicBezTo>
                    <a:cubicBezTo>
                      <a:pt x="10099" y="3745"/>
                      <a:pt x="10099" y="3745"/>
                      <a:pt x="10099" y="3745"/>
                    </a:cubicBezTo>
                    <a:cubicBezTo>
                      <a:pt x="10099" y="3678"/>
                      <a:pt x="10099" y="3678"/>
                      <a:pt x="10099" y="3678"/>
                    </a:cubicBezTo>
                    <a:cubicBezTo>
                      <a:pt x="10155" y="3678"/>
                      <a:pt x="10155" y="3678"/>
                      <a:pt x="10155" y="3678"/>
                    </a:cubicBezTo>
                    <a:cubicBezTo>
                      <a:pt x="10211" y="3678"/>
                      <a:pt x="10211" y="3678"/>
                      <a:pt x="10211" y="3678"/>
                    </a:cubicBezTo>
                    <a:cubicBezTo>
                      <a:pt x="10267" y="3678"/>
                      <a:pt x="10267" y="3678"/>
                      <a:pt x="10267" y="3678"/>
                    </a:cubicBezTo>
                    <a:cubicBezTo>
                      <a:pt x="10267" y="3678"/>
                      <a:pt x="10267" y="3678"/>
                      <a:pt x="10267" y="3678"/>
                    </a:cubicBezTo>
                    <a:cubicBezTo>
                      <a:pt x="10323" y="3678"/>
                      <a:pt x="10323" y="3678"/>
                      <a:pt x="10323" y="3678"/>
                    </a:cubicBezTo>
                    <a:cubicBezTo>
                      <a:pt x="10379" y="3745"/>
                      <a:pt x="10379" y="3745"/>
                      <a:pt x="10379" y="3745"/>
                    </a:cubicBezTo>
                    <a:cubicBezTo>
                      <a:pt x="10379" y="3745"/>
                      <a:pt x="10379" y="3745"/>
                      <a:pt x="10379" y="3745"/>
                    </a:cubicBezTo>
                    <a:cubicBezTo>
                      <a:pt x="10379" y="3678"/>
                      <a:pt x="10379" y="3678"/>
                      <a:pt x="10379" y="3678"/>
                    </a:cubicBezTo>
                    <a:cubicBezTo>
                      <a:pt x="10323" y="3678"/>
                      <a:pt x="10323" y="3678"/>
                      <a:pt x="10323" y="3678"/>
                    </a:cubicBezTo>
                    <a:cubicBezTo>
                      <a:pt x="10323" y="3611"/>
                      <a:pt x="10323" y="3611"/>
                      <a:pt x="10323" y="3611"/>
                    </a:cubicBezTo>
                    <a:cubicBezTo>
                      <a:pt x="10267" y="3611"/>
                      <a:pt x="10267" y="3611"/>
                      <a:pt x="10267" y="3611"/>
                    </a:cubicBezTo>
                    <a:cubicBezTo>
                      <a:pt x="10323" y="3544"/>
                      <a:pt x="10323" y="3544"/>
                      <a:pt x="10323" y="3544"/>
                    </a:cubicBezTo>
                    <a:cubicBezTo>
                      <a:pt x="10435" y="3544"/>
                      <a:pt x="10435" y="3544"/>
                      <a:pt x="10435" y="3544"/>
                    </a:cubicBezTo>
                    <a:cubicBezTo>
                      <a:pt x="10491" y="3544"/>
                      <a:pt x="10491" y="3544"/>
                      <a:pt x="10491" y="3544"/>
                    </a:cubicBezTo>
                    <a:cubicBezTo>
                      <a:pt x="10548" y="3544"/>
                      <a:pt x="10548" y="3544"/>
                      <a:pt x="10548" y="3544"/>
                    </a:cubicBezTo>
                    <a:cubicBezTo>
                      <a:pt x="10604" y="3611"/>
                      <a:pt x="10604" y="3611"/>
                      <a:pt x="10604" y="3611"/>
                    </a:cubicBezTo>
                    <a:cubicBezTo>
                      <a:pt x="10660" y="3678"/>
                      <a:pt x="10660" y="3678"/>
                      <a:pt x="10660" y="3678"/>
                    </a:cubicBezTo>
                    <a:cubicBezTo>
                      <a:pt x="10604" y="3678"/>
                      <a:pt x="10604" y="3678"/>
                      <a:pt x="10604" y="3678"/>
                    </a:cubicBezTo>
                    <a:cubicBezTo>
                      <a:pt x="10548" y="3745"/>
                      <a:pt x="10548" y="3745"/>
                      <a:pt x="10548" y="3745"/>
                    </a:cubicBezTo>
                    <a:cubicBezTo>
                      <a:pt x="10604" y="3812"/>
                      <a:pt x="10604" y="3812"/>
                      <a:pt x="10604" y="3812"/>
                    </a:cubicBezTo>
                    <a:cubicBezTo>
                      <a:pt x="10660" y="3812"/>
                      <a:pt x="10660" y="3812"/>
                      <a:pt x="10660" y="3812"/>
                    </a:cubicBezTo>
                    <a:cubicBezTo>
                      <a:pt x="10716" y="3812"/>
                      <a:pt x="10716" y="3812"/>
                      <a:pt x="10716" y="3812"/>
                    </a:cubicBezTo>
                    <a:cubicBezTo>
                      <a:pt x="10716" y="3812"/>
                      <a:pt x="10716" y="3812"/>
                      <a:pt x="10716" y="3812"/>
                    </a:cubicBezTo>
                    <a:cubicBezTo>
                      <a:pt x="10772" y="3812"/>
                      <a:pt x="10772" y="3812"/>
                      <a:pt x="10772" y="3812"/>
                    </a:cubicBezTo>
                    <a:cubicBezTo>
                      <a:pt x="10772" y="3812"/>
                      <a:pt x="10772" y="3812"/>
                      <a:pt x="10772" y="3812"/>
                    </a:cubicBezTo>
                    <a:cubicBezTo>
                      <a:pt x="10772" y="3879"/>
                      <a:pt x="10772" y="3879"/>
                      <a:pt x="10772" y="3879"/>
                    </a:cubicBezTo>
                    <a:cubicBezTo>
                      <a:pt x="10828" y="3879"/>
                      <a:pt x="10828" y="3879"/>
                      <a:pt x="10828" y="3879"/>
                    </a:cubicBezTo>
                    <a:cubicBezTo>
                      <a:pt x="10828" y="3946"/>
                      <a:pt x="10828" y="3946"/>
                      <a:pt x="10828" y="3946"/>
                    </a:cubicBezTo>
                    <a:cubicBezTo>
                      <a:pt x="10772" y="3946"/>
                      <a:pt x="10772" y="3946"/>
                      <a:pt x="10772" y="3946"/>
                    </a:cubicBezTo>
                    <a:cubicBezTo>
                      <a:pt x="10772" y="4012"/>
                      <a:pt x="10772" y="4012"/>
                      <a:pt x="10772" y="4012"/>
                    </a:cubicBezTo>
                    <a:cubicBezTo>
                      <a:pt x="10828" y="4079"/>
                      <a:pt x="10828" y="4079"/>
                      <a:pt x="10828" y="4079"/>
                    </a:cubicBezTo>
                    <a:cubicBezTo>
                      <a:pt x="10828" y="4146"/>
                      <a:pt x="10828" y="4146"/>
                      <a:pt x="10828" y="4146"/>
                    </a:cubicBezTo>
                    <a:cubicBezTo>
                      <a:pt x="10772" y="4213"/>
                      <a:pt x="10772" y="4213"/>
                      <a:pt x="10772" y="4213"/>
                    </a:cubicBezTo>
                    <a:cubicBezTo>
                      <a:pt x="10772" y="4146"/>
                      <a:pt x="10772" y="4146"/>
                      <a:pt x="10772" y="4146"/>
                    </a:cubicBezTo>
                    <a:cubicBezTo>
                      <a:pt x="10716" y="4213"/>
                      <a:pt x="10716" y="4213"/>
                      <a:pt x="10716" y="4213"/>
                    </a:cubicBezTo>
                    <a:cubicBezTo>
                      <a:pt x="10716" y="4213"/>
                      <a:pt x="10716" y="4213"/>
                      <a:pt x="10716" y="4213"/>
                    </a:cubicBezTo>
                    <a:cubicBezTo>
                      <a:pt x="10772" y="4213"/>
                      <a:pt x="10772" y="4213"/>
                      <a:pt x="10772" y="4213"/>
                    </a:cubicBezTo>
                    <a:cubicBezTo>
                      <a:pt x="10828" y="4213"/>
                      <a:pt x="10828" y="4213"/>
                      <a:pt x="10828" y="4213"/>
                    </a:cubicBezTo>
                    <a:cubicBezTo>
                      <a:pt x="10828" y="4213"/>
                      <a:pt x="10828" y="4213"/>
                      <a:pt x="10828" y="4213"/>
                    </a:cubicBezTo>
                    <a:cubicBezTo>
                      <a:pt x="10828" y="4347"/>
                      <a:pt x="10828" y="4347"/>
                      <a:pt x="10828" y="4347"/>
                    </a:cubicBezTo>
                    <a:cubicBezTo>
                      <a:pt x="10772" y="4414"/>
                      <a:pt x="10772" y="4414"/>
                      <a:pt x="10772" y="4414"/>
                    </a:cubicBezTo>
                    <a:cubicBezTo>
                      <a:pt x="10772" y="4480"/>
                      <a:pt x="10772" y="4480"/>
                      <a:pt x="10772" y="4480"/>
                    </a:cubicBezTo>
                    <a:cubicBezTo>
                      <a:pt x="10772" y="4480"/>
                      <a:pt x="10772" y="4480"/>
                      <a:pt x="10772" y="4480"/>
                    </a:cubicBezTo>
                    <a:cubicBezTo>
                      <a:pt x="10828" y="4480"/>
                      <a:pt x="10828" y="4480"/>
                      <a:pt x="10828" y="4480"/>
                    </a:cubicBezTo>
                    <a:cubicBezTo>
                      <a:pt x="10884" y="4480"/>
                      <a:pt x="10884" y="4480"/>
                      <a:pt x="10884" y="4480"/>
                    </a:cubicBezTo>
                    <a:cubicBezTo>
                      <a:pt x="10884" y="4480"/>
                      <a:pt x="10884" y="4480"/>
                      <a:pt x="10884" y="4480"/>
                    </a:cubicBezTo>
                    <a:cubicBezTo>
                      <a:pt x="10940" y="4480"/>
                      <a:pt x="10940" y="4480"/>
                      <a:pt x="10940" y="4480"/>
                    </a:cubicBezTo>
                    <a:cubicBezTo>
                      <a:pt x="10996" y="4547"/>
                      <a:pt x="10996" y="4547"/>
                      <a:pt x="10996" y="4547"/>
                    </a:cubicBezTo>
                    <a:cubicBezTo>
                      <a:pt x="10996" y="4480"/>
                      <a:pt x="10996" y="4480"/>
                      <a:pt x="10996" y="4480"/>
                    </a:cubicBezTo>
                    <a:cubicBezTo>
                      <a:pt x="11109" y="4547"/>
                      <a:pt x="11109" y="4547"/>
                      <a:pt x="11109" y="4547"/>
                    </a:cubicBezTo>
                    <a:cubicBezTo>
                      <a:pt x="11109" y="4614"/>
                      <a:pt x="11109" y="4614"/>
                      <a:pt x="11109" y="4614"/>
                    </a:cubicBezTo>
                    <a:cubicBezTo>
                      <a:pt x="11165" y="4614"/>
                      <a:pt x="11165" y="4614"/>
                      <a:pt x="11165" y="4614"/>
                    </a:cubicBezTo>
                    <a:cubicBezTo>
                      <a:pt x="11165" y="4547"/>
                      <a:pt x="11165" y="4547"/>
                      <a:pt x="11165" y="4547"/>
                    </a:cubicBezTo>
                    <a:cubicBezTo>
                      <a:pt x="11109" y="4547"/>
                      <a:pt x="11109" y="4547"/>
                      <a:pt x="11109" y="4547"/>
                    </a:cubicBezTo>
                    <a:cubicBezTo>
                      <a:pt x="11221" y="4480"/>
                      <a:pt x="11221" y="4480"/>
                      <a:pt x="11221" y="4480"/>
                    </a:cubicBezTo>
                    <a:cubicBezTo>
                      <a:pt x="11165" y="4414"/>
                      <a:pt x="11165" y="4414"/>
                      <a:pt x="11165" y="4414"/>
                    </a:cubicBezTo>
                    <a:cubicBezTo>
                      <a:pt x="11165" y="4347"/>
                      <a:pt x="11165" y="4347"/>
                      <a:pt x="11165" y="4347"/>
                    </a:cubicBezTo>
                    <a:cubicBezTo>
                      <a:pt x="11165" y="4347"/>
                      <a:pt x="11165" y="4347"/>
                      <a:pt x="11165" y="4347"/>
                    </a:cubicBezTo>
                    <a:cubicBezTo>
                      <a:pt x="11109" y="4280"/>
                      <a:pt x="11109" y="4280"/>
                      <a:pt x="11109" y="4280"/>
                    </a:cubicBezTo>
                    <a:cubicBezTo>
                      <a:pt x="11165" y="4213"/>
                      <a:pt x="11165" y="4213"/>
                      <a:pt x="11165" y="4213"/>
                    </a:cubicBezTo>
                    <a:cubicBezTo>
                      <a:pt x="11165" y="4213"/>
                      <a:pt x="11165" y="4213"/>
                      <a:pt x="11165" y="4213"/>
                    </a:cubicBezTo>
                    <a:cubicBezTo>
                      <a:pt x="11221" y="4213"/>
                      <a:pt x="11221" y="4213"/>
                      <a:pt x="11221" y="4213"/>
                    </a:cubicBezTo>
                    <a:cubicBezTo>
                      <a:pt x="11277" y="4213"/>
                      <a:pt x="11277" y="4213"/>
                      <a:pt x="11277" y="4213"/>
                    </a:cubicBezTo>
                    <a:cubicBezTo>
                      <a:pt x="11333" y="4146"/>
                      <a:pt x="11333" y="4146"/>
                      <a:pt x="11333" y="4146"/>
                    </a:cubicBezTo>
                    <a:cubicBezTo>
                      <a:pt x="11277" y="4079"/>
                      <a:pt x="11277" y="4079"/>
                      <a:pt x="11277" y="4079"/>
                    </a:cubicBezTo>
                    <a:cubicBezTo>
                      <a:pt x="11277" y="4012"/>
                      <a:pt x="11277" y="4012"/>
                      <a:pt x="11277" y="4012"/>
                    </a:cubicBezTo>
                    <a:cubicBezTo>
                      <a:pt x="11277" y="3946"/>
                      <a:pt x="11277" y="3946"/>
                      <a:pt x="11277" y="3946"/>
                    </a:cubicBezTo>
                    <a:cubicBezTo>
                      <a:pt x="11221" y="3879"/>
                      <a:pt x="11221" y="3879"/>
                      <a:pt x="11221" y="3879"/>
                    </a:cubicBezTo>
                    <a:cubicBezTo>
                      <a:pt x="11277" y="3812"/>
                      <a:pt x="11277" y="3812"/>
                      <a:pt x="11277" y="3812"/>
                    </a:cubicBezTo>
                    <a:cubicBezTo>
                      <a:pt x="11333" y="3812"/>
                      <a:pt x="11333" y="3812"/>
                      <a:pt x="11333" y="3812"/>
                    </a:cubicBezTo>
                    <a:cubicBezTo>
                      <a:pt x="11333" y="3812"/>
                      <a:pt x="11333" y="3812"/>
                      <a:pt x="11333" y="3812"/>
                    </a:cubicBezTo>
                    <a:cubicBezTo>
                      <a:pt x="11389" y="3812"/>
                      <a:pt x="11389" y="3812"/>
                      <a:pt x="11389" y="3812"/>
                    </a:cubicBezTo>
                    <a:cubicBezTo>
                      <a:pt x="11389" y="3812"/>
                      <a:pt x="11389" y="3812"/>
                      <a:pt x="11389" y="3812"/>
                    </a:cubicBezTo>
                    <a:cubicBezTo>
                      <a:pt x="11389" y="3745"/>
                      <a:pt x="11389" y="3745"/>
                      <a:pt x="11389" y="3745"/>
                    </a:cubicBezTo>
                    <a:cubicBezTo>
                      <a:pt x="11445" y="3745"/>
                      <a:pt x="11445" y="3745"/>
                      <a:pt x="11445" y="3745"/>
                    </a:cubicBezTo>
                    <a:cubicBezTo>
                      <a:pt x="11557" y="3611"/>
                      <a:pt x="11557" y="3611"/>
                      <a:pt x="11557" y="3611"/>
                    </a:cubicBezTo>
                    <a:cubicBezTo>
                      <a:pt x="11614" y="3611"/>
                      <a:pt x="11614" y="3611"/>
                      <a:pt x="11614" y="3611"/>
                    </a:cubicBezTo>
                    <a:cubicBezTo>
                      <a:pt x="11670" y="3678"/>
                      <a:pt x="11670" y="3678"/>
                      <a:pt x="11670" y="3678"/>
                    </a:cubicBezTo>
                    <a:cubicBezTo>
                      <a:pt x="11670" y="3678"/>
                      <a:pt x="11670" y="3678"/>
                      <a:pt x="11670" y="3678"/>
                    </a:cubicBezTo>
                    <a:cubicBezTo>
                      <a:pt x="11670" y="3745"/>
                      <a:pt x="11670" y="3745"/>
                      <a:pt x="11670" y="3745"/>
                    </a:cubicBezTo>
                    <a:cubicBezTo>
                      <a:pt x="11670" y="3745"/>
                      <a:pt x="11670" y="3745"/>
                      <a:pt x="11670" y="3745"/>
                    </a:cubicBezTo>
                    <a:cubicBezTo>
                      <a:pt x="11614" y="3745"/>
                      <a:pt x="11614" y="3745"/>
                      <a:pt x="11614" y="3745"/>
                    </a:cubicBezTo>
                    <a:cubicBezTo>
                      <a:pt x="11614" y="3812"/>
                      <a:pt x="11614" y="3812"/>
                      <a:pt x="11614" y="3812"/>
                    </a:cubicBezTo>
                    <a:cubicBezTo>
                      <a:pt x="11614" y="3812"/>
                      <a:pt x="11614" y="3812"/>
                      <a:pt x="11614" y="3812"/>
                    </a:cubicBezTo>
                    <a:cubicBezTo>
                      <a:pt x="11614" y="3879"/>
                      <a:pt x="11614" y="3879"/>
                      <a:pt x="11614" y="3879"/>
                    </a:cubicBezTo>
                    <a:cubicBezTo>
                      <a:pt x="11614" y="3946"/>
                      <a:pt x="11614" y="3946"/>
                      <a:pt x="11614" y="3946"/>
                    </a:cubicBezTo>
                    <a:cubicBezTo>
                      <a:pt x="11614" y="3946"/>
                      <a:pt x="11614" y="3946"/>
                      <a:pt x="11614" y="3946"/>
                    </a:cubicBezTo>
                    <a:cubicBezTo>
                      <a:pt x="11614" y="4079"/>
                      <a:pt x="11614" y="4079"/>
                      <a:pt x="11614" y="4079"/>
                    </a:cubicBezTo>
                    <a:cubicBezTo>
                      <a:pt x="11557" y="4146"/>
                      <a:pt x="11557" y="4146"/>
                      <a:pt x="11557" y="4146"/>
                    </a:cubicBezTo>
                    <a:cubicBezTo>
                      <a:pt x="11557" y="4146"/>
                      <a:pt x="11557" y="4146"/>
                      <a:pt x="11557" y="4146"/>
                    </a:cubicBezTo>
                    <a:cubicBezTo>
                      <a:pt x="11501" y="4213"/>
                      <a:pt x="11501" y="4213"/>
                      <a:pt x="11501" y="4213"/>
                    </a:cubicBezTo>
                    <a:cubicBezTo>
                      <a:pt x="11445" y="4213"/>
                      <a:pt x="11445" y="4213"/>
                      <a:pt x="11445" y="4213"/>
                    </a:cubicBezTo>
                    <a:cubicBezTo>
                      <a:pt x="11445" y="4280"/>
                      <a:pt x="11445" y="4280"/>
                      <a:pt x="11445" y="4280"/>
                    </a:cubicBezTo>
                    <a:cubicBezTo>
                      <a:pt x="11501" y="4280"/>
                      <a:pt x="11501" y="4280"/>
                      <a:pt x="11501" y="4280"/>
                    </a:cubicBezTo>
                    <a:cubicBezTo>
                      <a:pt x="11501" y="4213"/>
                      <a:pt x="11501" y="4213"/>
                      <a:pt x="11501" y="4213"/>
                    </a:cubicBezTo>
                    <a:cubicBezTo>
                      <a:pt x="11614" y="4213"/>
                      <a:pt x="11614" y="4213"/>
                      <a:pt x="11614" y="4213"/>
                    </a:cubicBezTo>
                    <a:cubicBezTo>
                      <a:pt x="11614" y="4280"/>
                      <a:pt x="11614" y="4280"/>
                      <a:pt x="11614" y="4280"/>
                    </a:cubicBezTo>
                    <a:cubicBezTo>
                      <a:pt x="11557" y="4347"/>
                      <a:pt x="11557" y="4347"/>
                      <a:pt x="11557" y="4347"/>
                    </a:cubicBezTo>
                    <a:cubicBezTo>
                      <a:pt x="11501" y="4347"/>
                      <a:pt x="11501" y="4347"/>
                      <a:pt x="11501" y="4347"/>
                    </a:cubicBezTo>
                    <a:cubicBezTo>
                      <a:pt x="11445" y="4414"/>
                      <a:pt x="11445" y="4414"/>
                      <a:pt x="11445" y="4414"/>
                    </a:cubicBezTo>
                    <a:cubicBezTo>
                      <a:pt x="11389" y="4480"/>
                      <a:pt x="11389" y="4480"/>
                      <a:pt x="11389" y="4480"/>
                    </a:cubicBezTo>
                    <a:cubicBezTo>
                      <a:pt x="11445" y="4547"/>
                      <a:pt x="11445" y="4547"/>
                      <a:pt x="11445" y="4547"/>
                    </a:cubicBezTo>
                    <a:cubicBezTo>
                      <a:pt x="11445" y="4480"/>
                      <a:pt x="11445" y="4480"/>
                      <a:pt x="11445" y="4480"/>
                    </a:cubicBezTo>
                    <a:cubicBezTo>
                      <a:pt x="11557" y="4414"/>
                      <a:pt x="11557" y="4414"/>
                      <a:pt x="11557" y="4414"/>
                    </a:cubicBezTo>
                    <a:cubicBezTo>
                      <a:pt x="11557" y="4414"/>
                      <a:pt x="11557" y="4414"/>
                      <a:pt x="11557" y="4414"/>
                    </a:cubicBezTo>
                    <a:cubicBezTo>
                      <a:pt x="11614" y="4347"/>
                      <a:pt x="11614" y="4347"/>
                      <a:pt x="11614" y="4347"/>
                    </a:cubicBezTo>
                    <a:cubicBezTo>
                      <a:pt x="11670" y="4414"/>
                      <a:pt x="11670" y="4414"/>
                      <a:pt x="11670" y="4414"/>
                    </a:cubicBezTo>
                    <a:cubicBezTo>
                      <a:pt x="11670" y="4480"/>
                      <a:pt x="11670" y="4480"/>
                      <a:pt x="11670" y="4480"/>
                    </a:cubicBezTo>
                    <a:cubicBezTo>
                      <a:pt x="11614" y="4547"/>
                      <a:pt x="11614" y="4547"/>
                      <a:pt x="11614" y="4547"/>
                    </a:cubicBezTo>
                    <a:cubicBezTo>
                      <a:pt x="11614" y="4614"/>
                      <a:pt x="11614" y="4614"/>
                      <a:pt x="11614" y="4614"/>
                    </a:cubicBezTo>
                    <a:cubicBezTo>
                      <a:pt x="11670" y="4547"/>
                      <a:pt x="11670" y="4547"/>
                      <a:pt x="11670" y="4547"/>
                    </a:cubicBezTo>
                    <a:cubicBezTo>
                      <a:pt x="11726" y="4547"/>
                      <a:pt x="11726" y="4547"/>
                      <a:pt x="11726" y="4547"/>
                    </a:cubicBezTo>
                    <a:cubicBezTo>
                      <a:pt x="11726" y="4480"/>
                      <a:pt x="11726" y="4480"/>
                      <a:pt x="11726" y="4480"/>
                    </a:cubicBezTo>
                    <a:cubicBezTo>
                      <a:pt x="11726" y="4480"/>
                      <a:pt x="11726" y="4480"/>
                      <a:pt x="11726" y="4480"/>
                    </a:cubicBezTo>
                    <a:cubicBezTo>
                      <a:pt x="11726" y="4414"/>
                      <a:pt x="11726" y="4414"/>
                      <a:pt x="11726" y="4414"/>
                    </a:cubicBezTo>
                    <a:cubicBezTo>
                      <a:pt x="11726" y="4414"/>
                      <a:pt x="11726" y="4414"/>
                      <a:pt x="11726" y="4414"/>
                    </a:cubicBezTo>
                    <a:cubicBezTo>
                      <a:pt x="11838" y="4347"/>
                      <a:pt x="11838" y="4347"/>
                      <a:pt x="11838" y="4347"/>
                    </a:cubicBezTo>
                    <a:cubicBezTo>
                      <a:pt x="11838" y="4347"/>
                      <a:pt x="11838" y="4347"/>
                      <a:pt x="11838" y="4347"/>
                    </a:cubicBezTo>
                    <a:cubicBezTo>
                      <a:pt x="11894" y="4347"/>
                      <a:pt x="11894" y="4347"/>
                      <a:pt x="11894" y="4347"/>
                    </a:cubicBezTo>
                    <a:cubicBezTo>
                      <a:pt x="11950" y="4480"/>
                      <a:pt x="11950" y="4480"/>
                      <a:pt x="11950" y="4480"/>
                    </a:cubicBezTo>
                    <a:cubicBezTo>
                      <a:pt x="11950" y="4480"/>
                      <a:pt x="11950" y="4480"/>
                      <a:pt x="11950" y="4480"/>
                    </a:cubicBezTo>
                    <a:cubicBezTo>
                      <a:pt x="11950" y="4547"/>
                      <a:pt x="11950" y="4547"/>
                      <a:pt x="11950" y="4547"/>
                    </a:cubicBezTo>
                    <a:cubicBezTo>
                      <a:pt x="11894" y="4681"/>
                      <a:pt x="11894" y="4681"/>
                      <a:pt x="11894" y="4681"/>
                    </a:cubicBezTo>
                    <a:cubicBezTo>
                      <a:pt x="11838" y="4748"/>
                      <a:pt x="11838" y="4748"/>
                      <a:pt x="11838" y="4748"/>
                    </a:cubicBezTo>
                    <a:cubicBezTo>
                      <a:pt x="11782" y="4748"/>
                      <a:pt x="11782" y="4748"/>
                      <a:pt x="11782" y="4748"/>
                    </a:cubicBezTo>
                    <a:cubicBezTo>
                      <a:pt x="11726" y="4748"/>
                      <a:pt x="11726" y="4748"/>
                      <a:pt x="11726" y="4748"/>
                    </a:cubicBezTo>
                    <a:cubicBezTo>
                      <a:pt x="11726" y="4815"/>
                      <a:pt x="11726" y="4815"/>
                      <a:pt x="11726" y="4815"/>
                    </a:cubicBezTo>
                    <a:cubicBezTo>
                      <a:pt x="11726" y="4815"/>
                      <a:pt x="11726" y="4815"/>
                      <a:pt x="11726" y="4815"/>
                    </a:cubicBezTo>
                    <a:cubicBezTo>
                      <a:pt x="11670" y="4949"/>
                      <a:pt x="11670" y="4949"/>
                      <a:pt x="11670" y="4949"/>
                    </a:cubicBezTo>
                    <a:cubicBezTo>
                      <a:pt x="11670" y="4949"/>
                      <a:pt x="11670" y="4949"/>
                      <a:pt x="11670" y="4949"/>
                    </a:cubicBezTo>
                    <a:cubicBezTo>
                      <a:pt x="11614" y="4949"/>
                      <a:pt x="11614" y="4949"/>
                      <a:pt x="11614" y="4949"/>
                    </a:cubicBezTo>
                    <a:cubicBezTo>
                      <a:pt x="11614" y="5015"/>
                      <a:pt x="11614" y="5015"/>
                      <a:pt x="11614" y="5015"/>
                    </a:cubicBezTo>
                    <a:cubicBezTo>
                      <a:pt x="11614" y="5015"/>
                      <a:pt x="11614" y="5015"/>
                      <a:pt x="11614" y="5015"/>
                    </a:cubicBezTo>
                    <a:cubicBezTo>
                      <a:pt x="11557" y="5015"/>
                      <a:pt x="11557" y="5015"/>
                      <a:pt x="11557" y="5015"/>
                    </a:cubicBezTo>
                    <a:cubicBezTo>
                      <a:pt x="11557" y="5015"/>
                      <a:pt x="11557" y="5015"/>
                      <a:pt x="11557" y="5015"/>
                    </a:cubicBezTo>
                    <a:cubicBezTo>
                      <a:pt x="11557" y="5082"/>
                      <a:pt x="11557" y="5082"/>
                      <a:pt x="11557" y="5082"/>
                    </a:cubicBezTo>
                    <a:cubicBezTo>
                      <a:pt x="11501" y="5082"/>
                      <a:pt x="11501" y="5082"/>
                      <a:pt x="11501" y="5082"/>
                    </a:cubicBezTo>
                    <a:cubicBezTo>
                      <a:pt x="11501" y="5082"/>
                      <a:pt x="11501" y="5082"/>
                      <a:pt x="11501" y="5082"/>
                    </a:cubicBezTo>
                    <a:cubicBezTo>
                      <a:pt x="11445" y="5082"/>
                      <a:pt x="11445" y="5082"/>
                      <a:pt x="11445" y="5082"/>
                    </a:cubicBezTo>
                    <a:cubicBezTo>
                      <a:pt x="11389" y="5082"/>
                      <a:pt x="11389" y="5082"/>
                      <a:pt x="11389" y="5082"/>
                    </a:cubicBezTo>
                    <a:cubicBezTo>
                      <a:pt x="11333" y="5082"/>
                      <a:pt x="11333" y="5082"/>
                      <a:pt x="11333" y="5082"/>
                    </a:cubicBezTo>
                    <a:cubicBezTo>
                      <a:pt x="11277" y="5149"/>
                      <a:pt x="11277" y="5149"/>
                      <a:pt x="11277" y="5149"/>
                    </a:cubicBezTo>
                    <a:cubicBezTo>
                      <a:pt x="11165" y="5082"/>
                      <a:pt x="11165" y="5082"/>
                      <a:pt x="11165" y="5082"/>
                    </a:cubicBezTo>
                    <a:cubicBezTo>
                      <a:pt x="11165" y="5082"/>
                      <a:pt x="11165" y="5082"/>
                      <a:pt x="11165" y="5082"/>
                    </a:cubicBezTo>
                    <a:cubicBezTo>
                      <a:pt x="11221" y="5015"/>
                      <a:pt x="11221" y="5015"/>
                      <a:pt x="11221" y="5015"/>
                    </a:cubicBezTo>
                    <a:cubicBezTo>
                      <a:pt x="11221" y="5015"/>
                      <a:pt x="11221" y="5015"/>
                      <a:pt x="11221" y="5015"/>
                    </a:cubicBezTo>
                    <a:cubicBezTo>
                      <a:pt x="11165" y="4949"/>
                      <a:pt x="11165" y="4949"/>
                      <a:pt x="11165" y="4949"/>
                    </a:cubicBezTo>
                    <a:cubicBezTo>
                      <a:pt x="11109" y="5015"/>
                      <a:pt x="11109" y="5015"/>
                      <a:pt x="11109" y="5015"/>
                    </a:cubicBezTo>
                    <a:cubicBezTo>
                      <a:pt x="11109" y="5015"/>
                      <a:pt x="11109" y="5015"/>
                      <a:pt x="11109" y="5015"/>
                    </a:cubicBezTo>
                    <a:cubicBezTo>
                      <a:pt x="11109" y="5082"/>
                      <a:pt x="11109" y="5082"/>
                      <a:pt x="11109" y="5082"/>
                    </a:cubicBezTo>
                    <a:cubicBezTo>
                      <a:pt x="10996" y="5015"/>
                      <a:pt x="10996" y="5015"/>
                      <a:pt x="10996" y="5015"/>
                    </a:cubicBezTo>
                    <a:cubicBezTo>
                      <a:pt x="10996" y="5015"/>
                      <a:pt x="10996" y="5015"/>
                      <a:pt x="10996" y="5015"/>
                    </a:cubicBezTo>
                    <a:cubicBezTo>
                      <a:pt x="11052" y="4949"/>
                      <a:pt x="11052" y="4949"/>
                      <a:pt x="11052" y="4949"/>
                    </a:cubicBezTo>
                    <a:cubicBezTo>
                      <a:pt x="11052" y="4949"/>
                      <a:pt x="11052" y="4949"/>
                      <a:pt x="11052" y="4949"/>
                    </a:cubicBezTo>
                    <a:cubicBezTo>
                      <a:pt x="10996" y="4949"/>
                      <a:pt x="10996" y="4949"/>
                      <a:pt x="10996" y="4949"/>
                    </a:cubicBezTo>
                    <a:cubicBezTo>
                      <a:pt x="10996" y="4949"/>
                      <a:pt x="10996" y="4949"/>
                      <a:pt x="10996" y="4949"/>
                    </a:cubicBezTo>
                    <a:cubicBezTo>
                      <a:pt x="10940" y="4949"/>
                      <a:pt x="10940" y="4949"/>
                      <a:pt x="10940" y="4949"/>
                    </a:cubicBezTo>
                    <a:cubicBezTo>
                      <a:pt x="10940" y="4949"/>
                      <a:pt x="10940" y="4949"/>
                      <a:pt x="10940" y="4949"/>
                    </a:cubicBezTo>
                    <a:cubicBezTo>
                      <a:pt x="10828" y="5015"/>
                      <a:pt x="10828" y="5015"/>
                      <a:pt x="10828" y="5015"/>
                    </a:cubicBezTo>
                    <a:cubicBezTo>
                      <a:pt x="10828" y="5015"/>
                      <a:pt x="10828" y="5015"/>
                      <a:pt x="10828" y="5015"/>
                    </a:cubicBezTo>
                    <a:cubicBezTo>
                      <a:pt x="10772" y="5015"/>
                      <a:pt x="10772" y="5015"/>
                      <a:pt x="10772" y="5015"/>
                    </a:cubicBezTo>
                    <a:cubicBezTo>
                      <a:pt x="10772" y="5015"/>
                      <a:pt x="10772" y="5015"/>
                      <a:pt x="10772" y="5015"/>
                    </a:cubicBezTo>
                    <a:cubicBezTo>
                      <a:pt x="10716" y="5015"/>
                      <a:pt x="10716" y="5015"/>
                      <a:pt x="10716" y="5015"/>
                    </a:cubicBezTo>
                    <a:cubicBezTo>
                      <a:pt x="10660" y="5015"/>
                      <a:pt x="10660" y="5015"/>
                      <a:pt x="10660" y="5015"/>
                    </a:cubicBezTo>
                    <a:cubicBezTo>
                      <a:pt x="10660" y="5015"/>
                      <a:pt x="10660" y="5015"/>
                      <a:pt x="10660" y="5015"/>
                    </a:cubicBezTo>
                    <a:cubicBezTo>
                      <a:pt x="10604" y="5015"/>
                      <a:pt x="10604" y="5015"/>
                      <a:pt x="10604" y="5015"/>
                    </a:cubicBezTo>
                    <a:cubicBezTo>
                      <a:pt x="10548" y="5015"/>
                      <a:pt x="10548" y="5015"/>
                      <a:pt x="10548" y="5015"/>
                    </a:cubicBezTo>
                    <a:cubicBezTo>
                      <a:pt x="10548" y="5082"/>
                      <a:pt x="10548" y="5082"/>
                      <a:pt x="10548" y="5082"/>
                    </a:cubicBezTo>
                    <a:cubicBezTo>
                      <a:pt x="10548" y="5082"/>
                      <a:pt x="10548" y="5082"/>
                      <a:pt x="10548" y="5082"/>
                    </a:cubicBezTo>
                    <a:cubicBezTo>
                      <a:pt x="10491" y="5082"/>
                      <a:pt x="10491" y="5082"/>
                      <a:pt x="10491" y="5082"/>
                    </a:cubicBezTo>
                    <a:cubicBezTo>
                      <a:pt x="10491" y="5149"/>
                      <a:pt x="10491" y="5149"/>
                      <a:pt x="10491" y="5149"/>
                    </a:cubicBezTo>
                    <a:cubicBezTo>
                      <a:pt x="10435" y="5149"/>
                      <a:pt x="10435" y="5149"/>
                      <a:pt x="10435" y="5149"/>
                    </a:cubicBezTo>
                    <a:cubicBezTo>
                      <a:pt x="10379" y="5149"/>
                      <a:pt x="10379" y="5149"/>
                      <a:pt x="10379" y="5149"/>
                    </a:cubicBezTo>
                    <a:cubicBezTo>
                      <a:pt x="10323" y="5149"/>
                      <a:pt x="10323" y="5149"/>
                      <a:pt x="10323" y="5149"/>
                    </a:cubicBezTo>
                    <a:cubicBezTo>
                      <a:pt x="10267" y="5149"/>
                      <a:pt x="10267" y="5149"/>
                      <a:pt x="10267" y="5149"/>
                    </a:cubicBezTo>
                    <a:cubicBezTo>
                      <a:pt x="10267" y="5149"/>
                      <a:pt x="10267" y="5149"/>
                      <a:pt x="10267" y="5149"/>
                    </a:cubicBezTo>
                    <a:cubicBezTo>
                      <a:pt x="10211" y="5149"/>
                      <a:pt x="10211" y="5149"/>
                      <a:pt x="10211" y="5149"/>
                    </a:cubicBezTo>
                    <a:cubicBezTo>
                      <a:pt x="10155" y="5149"/>
                      <a:pt x="10155" y="5149"/>
                      <a:pt x="10155" y="5149"/>
                    </a:cubicBezTo>
                    <a:cubicBezTo>
                      <a:pt x="10043" y="5149"/>
                      <a:pt x="10043" y="5149"/>
                      <a:pt x="10043" y="5149"/>
                    </a:cubicBezTo>
                    <a:cubicBezTo>
                      <a:pt x="9986" y="5149"/>
                      <a:pt x="9986" y="5149"/>
                      <a:pt x="9986" y="5149"/>
                    </a:cubicBezTo>
                    <a:cubicBezTo>
                      <a:pt x="9930" y="5082"/>
                      <a:pt x="9930" y="5082"/>
                      <a:pt x="9930" y="5082"/>
                    </a:cubicBezTo>
                    <a:cubicBezTo>
                      <a:pt x="9874" y="5082"/>
                      <a:pt x="9874" y="5082"/>
                      <a:pt x="9874" y="5082"/>
                    </a:cubicBezTo>
                    <a:cubicBezTo>
                      <a:pt x="9874" y="5015"/>
                      <a:pt x="9874" y="5015"/>
                      <a:pt x="9874" y="5015"/>
                    </a:cubicBezTo>
                    <a:close/>
                    <a:moveTo>
                      <a:pt x="6901" y="6687"/>
                    </a:moveTo>
                    <a:cubicBezTo>
                      <a:pt x="6901" y="6554"/>
                      <a:pt x="6901" y="6554"/>
                      <a:pt x="6901" y="6554"/>
                    </a:cubicBezTo>
                    <a:cubicBezTo>
                      <a:pt x="6957" y="6487"/>
                      <a:pt x="6957" y="6487"/>
                      <a:pt x="6957" y="6487"/>
                    </a:cubicBezTo>
                    <a:cubicBezTo>
                      <a:pt x="6901" y="6420"/>
                      <a:pt x="6901" y="6420"/>
                      <a:pt x="6901" y="6420"/>
                    </a:cubicBezTo>
                    <a:cubicBezTo>
                      <a:pt x="6957" y="6353"/>
                      <a:pt x="6957" y="6353"/>
                      <a:pt x="6957" y="6353"/>
                    </a:cubicBezTo>
                    <a:cubicBezTo>
                      <a:pt x="6957" y="6286"/>
                      <a:pt x="6957" y="6286"/>
                      <a:pt x="6957" y="6286"/>
                    </a:cubicBezTo>
                    <a:cubicBezTo>
                      <a:pt x="6901" y="6286"/>
                      <a:pt x="6901" y="6286"/>
                      <a:pt x="6901" y="6286"/>
                    </a:cubicBezTo>
                    <a:cubicBezTo>
                      <a:pt x="6845" y="6152"/>
                      <a:pt x="6845" y="6152"/>
                      <a:pt x="6845" y="6152"/>
                    </a:cubicBezTo>
                    <a:cubicBezTo>
                      <a:pt x="6901" y="6152"/>
                      <a:pt x="6901" y="6152"/>
                      <a:pt x="6901" y="6152"/>
                    </a:cubicBezTo>
                    <a:cubicBezTo>
                      <a:pt x="6901" y="6085"/>
                      <a:pt x="6901" y="6085"/>
                      <a:pt x="6901" y="6085"/>
                    </a:cubicBezTo>
                    <a:cubicBezTo>
                      <a:pt x="6845" y="6085"/>
                      <a:pt x="6845" y="6085"/>
                      <a:pt x="6845" y="6085"/>
                    </a:cubicBezTo>
                    <a:cubicBezTo>
                      <a:pt x="6732" y="6085"/>
                      <a:pt x="6732" y="6085"/>
                      <a:pt x="6732" y="6085"/>
                    </a:cubicBezTo>
                    <a:cubicBezTo>
                      <a:pt x="6732" y="6019"/>
                      <a:pt x="6732" y="6019"/>
                      <a:pt x="6732" y="6019"/>
                    </a:cubicBezTo>
                    <a:cubicBezTo>
                      <a:pt x="6789" y="6019"/>
                      <a:pt x="6789" y="6019"/>
                      <a:pt x="6789" y="6019"/>
                    </a:cubicBezTo>
                    <a:cubicBezTo>
                      <a:pt x="6845" y="6019"/>
                      <a:pt x="6845" y="6019"/>
                      <a:pt x="6845" y="6019"/>
                    </a:cubicBezTo>
                    <a:cubicBezTo>
                      <a:pt x="6901" y="5952"/>
                      <a:pt x="6901" y="5952"/>
                      <a:pt x="6901" y="5952"/>
                    </a:cubicBezTo>
                    <a:cubicBezTo>
                      <a:pt x="6901" y="5885"/>
                      <a:pt x="6901" y="5885"/>
                      <a:pt x="6901" y="5885"/>
                    </a:cubicBezTo>
                    <a:cubicBezTo>
                      <a:pt x="6957" y="5885"/>
                      <a:pt x="6957" y="5885"/>
                      <a:pt x="6957" y="5885"/>
                    </a:cubicBezTo>
                    <a:cubicBezTo>
                      <a:pt x="6957" y="5885"/>
                      <a:pt x="6957" y="5885"/>
                      <a:pt x="6957" y="5885"/>
                    </a:cubicBezTo>
                    <a:cubicBezTo>
                      <a:pt x="7013" y="5885"/>
                      <a:pt x="7013" y="5885"/>
                      <a:pt x="7013" y="5885"/>
                    </a:cubicBezTo>
                    <a:cubicBezTo>
                      <a:pt x="7069" y="5751"/>
                      <a:pt x="7069" y="5751"/>
                      <a:pt x="7069" y="5751"/>
                    </a:cubicBezTo>
                    <a:cubicBezTo>
                      <a:pt x="7125" y="5751"/>
                      <a:pt x="7125" y="5751"/>
                      <a:pt x="7125" y="5751"/>
                    </a:cubicBezTo>
                    <a:cubicBezTo>
                      <a:pt x="7125" y="5751"/>
                      <a:pt x="7125" y="5751"/>
                      <a:pt x="7125" y="5751"/>
                    </a:cubicBezTo>
                    <a:cubicBezTo>
                      <a:pt x="7181" y="5684"/>
                      <a:pt x="7181" y="5684"/>
                      <a:pt x="7181" y="5684"/>
                    </a:cubicBezTo>
                    <a:cubicBezTo>
                      <a:pt x="7237" y="5617"/>
                      <a:pt x="7237" y="5617"/>
                      <a:pt x="7237" y="5617"/>
                    </a:cubicBezTo>
                    <a:cubicBezTo>
                      <a:pt x="7237" y="5550"/>
                      <a:pt x="7237" y="5550"/>
                      <a:pt x="7237" y="5550"/>
                    </a:cubicBezTo>
                    <a:cubicBezTo>
                      <a:pt x="7237" y="5617"/>
                      <a:pt x="7237" y="5617"/>
                      <a:pt x="7237" y="5617"/>
                    </a:cubicBezTo>
                    <a:cubicBezTo>
                      <a:pt x="7406" y="5617"/>
                      <a:pt x="7406" y="5617"/>
                      <a:pt x="7406" y="5617"/>
                    </a:cubicBezTo>
                    <a:cubicBezTo>
                      <a:pt x="7406" y="5550"/>
                      <a:pt x="7406" y="5550"/>
                      <a:pt x="7406" y="5550"/>
                    </a:cubicBezTo>
                    <a:cubicBezTo>
                      <a:pt x="7350" y="5484"/>
                      <a:pt x="7350" y="5484"/>
                      <a:pt x="7350" y="5484"/>
                    </a:cubicBezTo>
                    <a:cubicBezTo>
                      <a:pt x="7350" y="5417"/>
                      <a:pt x="7350" y="5417"/>
                      <a:pt x="7350" y="5417"/>
                    </a:cubicBezTo>
                    <a:cubicBezTo>
                      <a:pt x="7406" y="5417"/>
                      <a:pt x="7406" y="5417"/>
                      <a:pt x="7406" y="5417"/>
                    </a:cubicBezTo>
                    <a:cubicBezTo>
                      <a:pt x="7518" y="5283"/>
                      <a:pt x="7518" y="5283"/>
                      <a:pt x="7518" y="5283"/>
                    </a:cubicBezTo>
                    <a:cubicBezTo>
                      <a:pt x="7574" y="5216"/>
                      <a:pt x="7574" y="5216"/>
                      <a:pt x="7574" y="5216"/>
                    </a:cubicBezTo>
                    <a:cubicBezTo>
                      <a:pt x="7686" y="5216"/>
                      <a:pt x="7686" y="5216"/>
                      <a:pt x="7686" y="5216"/>
                    </a:cubicBezTo>
                    <a:cubicBezTo>
                      <a:pt x="7686" y="5149"/>
                      <a:pt x="7686" y="5149"/>
                      <a:pt x="7686" y="5149"/>
                    </a:cubicBezTo>
                    <a:cubicBezTo>
                      <a:pt x="7742" y="5082"/>
                      <a:pt x="7742" y="5082"/>
                      <a:pt x="7742" y="5082"/>
                    </a:cubicBezTo>
                    <a:cubicBezTo>
                      <a:pt x="7798" y="5082"/>
                      <a:pt x="7798" y="5082"/>
                      <a:pt x="7798" y="5082"/>
                    </a:cubicBezTo>
                    <a:cubicBezTo>
                      <a:pt x="7855" y="5015"/>
                      <a:pt x="7855" y="5015"/>
                      <a:pt x="7855" y="5015"/>
                    </a:cubicBezTo>
                    <a:cubicBezTo>
                      <a:pt x="7798" y="5015"/>
                      <a:pt x="7798" y="5015"/>
                      <a:pt x="7798" y="5015"/>
                    </a:cubicBezTo>
                    <a:cubicBezTo>
                      <a:pt x="7798" y="4882"/>
                      <a:pt x="7798" y="4882"/>
                      <a:pt x="7798" y="4882"/>
                    </a:cubicBezTo>
                    <a:cubicBezTo>
                      <a:pt x="7798" y="4815"/>
                      <a:pt x="7798" y="4815"/>
                      <a:pt x="7798" y="4815"/>
                    </a:cubicBezTo>
                    <a:cubicBezTo>
                      <a:pt x="7855" y="4748"/>
                      <a:pt x="7855" y="4748"/>
                      <a:pt x="7855" y="4748"/>
                    </a:cubicBezTo>
                    <a:cubicBezTo>
                      <a:pt x="7855" y="4748"/>
                      <a:pt x="7855" y="4748"/>
                      <a:pt x="7855" y="4748"/>
                    </a:cubicBezTo>
                    <a:cubicBezTo>
                      <a:pt x="7855" y="4681"/>
                      <a:pt x="7855" y="4681"/>
                      <a:pt x="7855" y="4681"/>
                    </a:cubicBezTo>
                    <a:cubicBezTo>
                      <a:pt x="7911" y="4681"/>
                      <a:pt x="7911" y="4681"/>
                      <a:pt x="7911" y="4681"/>
                    </a:cubicBezTo>
                    <a:cubicBezTo>
                      <a:pt x="7967" y="4681"/>
                      <a:pt x="7967" y="4681"/>
                      <a:pt x="7967" y="4681"/>
                    </a:cubicBezTo>
                    <a:cubicBezTo>
                      <a:pt x="8135" y="4681"/>
                      <a:pt x="8135" y="4681"/>
                      <a:pt x="8135" y="4681"/>
                    </a:cubicBezTo>
                    <a:cubicBezTo>
                      <a:pt x="8135" y="4681"/>
                      <a:pt x="8135" y="4681"/>
                      <a:pt x="8135" y="4681"/>
                    </a:cubicBezTo>
                    <a:cubicBezTo>
                      <a:pt x="8303" y="4681"/>
                      <a:pt x="8303" y="4681"/>
                      <a:pt x="8303" y="4681"/>
                    </a:cubicBezTo>
                    <a:cubicBezTo>
                      <a:pt x="8416" y="4614"/>
                      <a:pt x="8416" y="4614"/>
                      <a:pt x="8416" y="4614"/>
                    </a:cubicBezTo>
                    <a:cubicBezTo>
                      <a:pt x="8584" y="4681"/>
                      <a:pt x="8584" y="4681"/>
                      <a:pt x="8584" y="4681"/>
                    </a:cubicBezTo>
                    <a:cubicBezTo>
                      <a:pt x="8528" y="4748"/>
                      <a:pt x="8528" y="4748"/>
                      <a:pt x="8528" y="4748"/>
                    </a:cubicBezTo>
                    <a:cubicBezTo>
                      <a:pt x="8584" y="4748"/>
                      <a:pt x="8584" y="4748"/>
                      <a:pt x="8584" y="4748"/>
                    </a:cubicBezTo>
                    <a:cubicBezTo>
                      <a:pt x="8640" y="4815"/>
                      <a:pt x="8640" y="4815"/>
                      <a:pt x="8640" y="4815"/>
                    </a:cubicBezTo>
                    <a:cubicBezTo>
                      <a:pt x="8752" y="4882"/>
                      <a:pt x="8752" y="4882"/>
                      <a:pt x="8752" y="4882"/>
                    </a:cubicBezTo>
                    <a:cubicBezTo>
                      <a:pt x="8752" y="4949"/>
                      <a:pt x="8752" y="4949"/>
                      <a:pt x="8752" y="4949"/>
                    </a:cubicBezTo>
                    <a:cubicBezTo>
                      <a:pt x="8696" y="4949"/>
                      <a:pt x="8696" y="4949"/>
                      <a:pt x="8696" y="4949"/>
                    </a:cubicBezTo>
                    <a:cubicBezTo>
                      <a:pt x="8752" y="4949"/>
                      <a:pt x="8752" y="4949"/>
                      <a:pt x="8752" y="4949"/>
                    </a:cubicBezTo>
                    <a:cubicBezTo>
                      <a:pt x="8808" y="4949"/>
                      <a:pt x="8808" y="4949"/>
                      <a:pt x="8808" y="4949"/>
                    </a:cubicBezTo>
                    <a:cubicBezTo>
                      <a:pt x="8864" y="4949"/>
                      <a:pt x="8864" y="4949"/>
                      <a:pt x="8864" y="4949"/>
                    </a:cubicBezTo>
                    <a:cubicBezTo>
                      <a:pt x="8808" y="5015"/>
                      <a:pt x="8808" y="5015"/>
                      <a:pt x="8808" y="5015"/>
                    </a:cubicBezTo>
                    <a:cubicBezTo>
                      <a:pt x="8752" y="5082"/>
                      <a:pt x="8752" y="5082"/>
                      <a:pt x="8752" y="5082"/>
                    </a:cubicBezTo>
                    <a:cubicBezTo>
                      <a:pt x="8752" y="5149"/>
                      <a:pt x="8752" y="5149"/>
                      <a:pt x="8752" y="5149"/>
                    </a:cubicBezTo>
                    <a:cubicBezTo>
                      <a:pt x="8864" y="5082"/>
                      <a:pt x="8864" y="5082"/>
                      <a:pt x="8864" y="5082"/>
                    </a:cubicBezTo>
                    <a:cubicBezTo>
                      <a:pt x="8864" y="5015"/>
                      <a:pt x="8864" y="5015"/>
                      <a:pt x="8864" y="5015"/>
                    </a:cubicBezTo>
                    <a:cubicBezTo>
                      <a:pt x="8921" y="4949"/>
                      <a:pt x="8921" y="4949"/>
                      <a:pt x="8921" y="4949"/>
                    </a:cubicBezTo>
                    <a:cubicBezTo>
                      <a:pt x="8977" y="5015"/>
                      <a:pt x="8977" y="5015"/>
                      <a:pt x="8977" y="5015"/>
                    </a:cubicBezTo>
                    <a:cubicBezTo>
                      <a:pt x="9033" y="4949"/>
                      <a:pt x="9033" y="4949"/>
                      <a:pt x="9033" y="4949"/>
                    </a:cubicBezTo>
                    <a:cubicBezTo>
                      <a:pt x="9089" y="4949"/>
                      <a:pt x="9089" y="4949"/>
                      <a:pt x="9089" y="4949"/>
                    </a:cubicBezTo>
                    <a:cubicBezTo>
                      <a:pt x="9089" y="5015"/>
                      <a:pt x="9089" y="5015"/>
                      <a:pt x="9089" y="5015"/>
                    </a:cubicBezTo>
                    <a:cubicBezTo>
                      <a:pt x="9145" y="5149"/>
                      <a:pt x="9145" y="5149"/>
                      <a:pt x="9145" y="5149"/>
                    </a:cubicBezTo>
                    <a:cubicBezTo>
                      <a:pt x="9201" y="5283"/>
                      <a:pt x="9201" y="5283"/>
                      <a:pt x="9201" y="5283"/>
                    </a:cubicBezTo>
                    <a:cubicBezTo>
                      <a:pt x="9145" y="5283"/>
                      <a:pt x="9145" y="5283"/>
                      <a:pt x="9145" y="5283"/>
                    </a:cubicBezTo>
                    <a:cubicBezTo>
                      <a:pt x="9201" y="5417"/>
                      <a:pt x="9201" y="5417"/>
                      <a:pt x="9201" y="5417"/>
                    </a:cubicBezTo>
                    <a:cubicBezTo>
                      <a:pt x="9201" y="5484"/>
                      <a:pt x="9201" y="5484"/>
                      <a:pt x="9201" y="5484"/>
                    </a:cubicBezTo>
                    <a:cubicBezTo>
                      <a:pt x="9201" y="5484"/>
                      <a:pt x="9201" y="5484"/>
                      <a:pt x="9201" y="5484"/>
                    </a:cubicBezTo>
                    <a:cubicBezTo>
                      <a:pt x="9201" y="5550"/>
                      <a:pt x="9201" y="5550"/>
                      <a:pt x="9201" y="5550"/>
                    </a:cubicBezTo>
                    <a:cubicBezTo>
                      <a:pt x="9201" y="5617"/>
                      <a:pt x="9201" y="5617"/>
                      <a:pt x="9201" y="5617"/>
                    </a:cubicBezTo>
                    <a:cubicBezTo>
                      <a:pt x="9201" y="5617"/>
                      <a:pt x="9201" y="5617"/>
                      <a:pt x="9201" y="5617"/>
                    </a:cubicBezTo>
                    <a:cubicBezTo>
                      <a:pt x="9145" y="5684"/>
                      <a:pt x="9145" y="5684"/>
                      <a:pt x="9145" y="5684"/>
                    </a:cubicBezTo>
                    <a:cubicBezTo>
                      <a:pt x="9089" y="5751"/>
                      <a:pt x="9089" y="5751"/>
                      <a:pt x="9089" y="5751"/>
                    </a:cubicBezTo>
                    <a:cubicBezTo>
                      <a:pt x="9033" y="5751"/>
                      <a:pt x="9033" y="5751"/>
                      <a:pt x="9033" y="5751"/>
                    </a:cubicBezTo>
                    <a:cubicBezTo>
                      <a:pt x="8921" y="5751"/>
                      <a:pt x="8921" y="5751"/>
                      <a:pt x="8921" y="5751"/>
                    </a:cubicBezTo>
                    <a:cubicBezTo>
                      <a:pt x="8864" y="5751"/>
                      <a:pt x="8864" y="5751"/>
                      <a:pt x="8864" y="5751"/>
                    </a:cubicBezTo>
                    <a:cubicBezTo>
                      <a:pt x="8696" y="5818"/>
                      <a:pt x="8696" y="5818"/>
                      <a:pt x="8696" y="5818"/>
                    </a:cubicBezTo>
                    <a:cubicBezTo>
                      <a:pt x="8640" y="5818"/>
                      <a:pt x="8640" y="5818"/>
                      <a:pt x="8640" y="5818"/>
                    </a:cubicBezTo>
                    <a:cubicBezTo>
                      <a:pt x="8528" y="5885"/>
                      <a:pt x="8528" y="5885"/>
                      <a:pt x="8528" y="5885"/>
                    </a:cubicBezTo>
                    <a:cubicBezTo>
                      <a:pt x="8472" y="5885"/>
                      <a:pt x="8472" y="5885"/>
                      <a:pt x="8472" y="5885"/>
                    </a:cubicBezTo>
                    <a:cubicBezTo>
                      <a:pt x="8416" y="5952"/>
                      <a:pt x="8416" y="5952"/>
                      <a:pt x="8416" y="5952"/>
                    </a:cubicBezTo>
                    <a:cubicBezTo>
                      <a:pt x="8359" y="5952"/>
                      <a:pt x="8359" y="5952"/>
                      <a:pt x="8359" y="5952"/>
                    </a:cubicBezTo>
                    <a:cubicBezTo>
                      <a:pt x="8303" y="5952"/>
                      <a:pt x="8303" y="5952"/>
                      <a:pt x="8303" y="5952"/>
                    </a:cubicBezTo>
                    <a:cubicBezTo>
                      <a:pt x="8303" y="5952"/>
                      <a:pt x="8303" y="5952"/>
                      <a:pt x="8303" y="5952"/>
                    </a:cubicBezTo>
                    <a:cubicBezTo>
                      <a:pt x="8247" y="5952"/>
                      <a:pt x="8247" y="5952"/>
                      <a:pt x="8247" y="5952"/>
                    </a:cubicBezTo>
                    <a:cubicBezTo>
                      <a:pt x="8191" y="5952"/>
                      <a:pt x="8191" y="5952"/>
                      <a:pt x="8191" y="5952"/>
                    </a:cubicBezTo>
                    <a:cubicBezTo>
                      <a:pt x="8135" y="6019"/>
                      <a:pt x="8135" y="6019"/>
                      <a:pt x="8135" y="6019"/>
                    </a:cubicBezTo>
                    <a:cubicBezTo>
                      <a:pt x="8079" y="6085"/>
                      <a:pt x="8079" y="6085"/>
                      <a:pt x="8079" y="6085"/>
                    </a:cubicBezTo>
                    <a:cubicBezTo>
                      <a:pt x="8079" y="6085"/>
                      <a:pt x="8079" y="6085"/>
                      <a:pt x="8079" y="6085"/>
                    </a:cubicBezTo>
                    <a:cubicBezTo>
                      <a:pt x="8079" y="6152"/>
                      <a:pt x="8079" y="6152"/>
                      <a:pt x="8079" y="6152"/>
                    </a:cubicBezTo>
                    <a:cubicBezTo>
                      <a:pt x="7967" y="6152"/>
                      <a:pt x="7967" y="6152"/>
                      <a:pt x="7967" y="6152"/>
                    </a:cubicBezTo>
                    <a:cubicBezTo>
                      <a:pt x="7911" y="6219"/>
                      <a:pt x="7911" y="6219"/>
                      <a:pt x="7911" y="6219"/>
                    </a:cubicBezTo>
                    <a:cubicBezTo>
                      <a:pt x="7855" y="6219"/>
                      <a:pt x="7855" y="6219"/>
                      <a:pt x="7855" y="6219"/>
                    </a:cubicBezTo>
                    <a:cubicBezTo>
                      <a:pt x="7798" y="6152"/>
                      <a:pt x="7798" y="6152"/>
                      <a:pt x="7798" y="6152"/>
                    </a:cubicBezTo>
                    <a:cubicBezTo>
                      <a:pt x="7798" y="6219"/>
                      <a:pt x="7798" y="6219"/>
                      <a:pt x="7798" y="6219"/>
                    </a:cubicBezTo>
                    <a:cubicBezTo>
                      <a:pt x="7798" y="6286"/>
                      <a:pt x="7798" y="6286"/>
                      <a:pt x="7798" y="6286"/>
                    </a:cubicBezTo>
                    <a:cubicBezTo>
                      <a:pt x="7742" y="6286"/>
                      <a:pt x="7742" y="6286"/>
                      <a:pt x="7742" y="6286"/>
                    </a:cubicBezTo>
                    <a:cubicBezTo>
                      <a:pt x="7686" y="6353"/>
                      <a:pt x="7686" y="6353"/>
                      <a:pt x="7686" y="6353"/>
                    </a:cubicBezTo>
                    <a:cubicBezTo>
                      <a:pt x="7630" y="6420"/>
                      <a:pt x="7630" y="6420"/>
                      <a:pt x="7630" y="6420"/>
                    </a:cubicBezTo>
                    <a:cubicBezTo>
                      <a:pt x="7574" y="6487"/>
                      <a:pt x="7574" y="6487"/>
                      <a:pt x="7574" y="6487"/>
                    </a:cubicBezTo>
                    <a:cubicBezTo>
                      <a:pt x="7630" y="6487"/>
                      <a:pt x="7630" y="6487"/>
                      <a:pt x="7630" y="6487"/>
                    </a:cubicBezTo>
                    <a:cubicBezTo>
                      <a:pt x="7518" y="6620"/>
                      <a:pt x="7518" y="6620"/>
                      <a:pt x="7518" y="6620"/>
                    </a:cubicBezTo>
                    <a:cubicBezTo>
                      <a:pt x="7518" y="6620"/>
                      <a:pt x="7518" y="6620"/>
                      <a:pt x="7518" y="6620"/>
                    </a:cubicBezTo>
                    <a:cubicBezTo>
                      <a:pt x="7406" y="6620"/>
                      <a:pt x="7406" y="6620"/>
                      <a:pt x="7406" y="6620"/>
                    </a:cubicBezTo>
                    <a:cubicBezTo>
                      <a:pt x="7350" y="6687"/>
                      <a:pt x="7350" y="6687"/>
                      <a:pt x="7350" y="6687"/>
                    </a:cubicBezTo>
                    <a:cubicBezTo>
                      <a:pt x="7294" y="6687"/>
                      <a:pt x="7294" y="6687"/>
                      <a:pt x="7294" y="6687"/>
                    </a:cubicBezTo>
                    <a:cubicBezTo>
                      <a:pt x="7294" y="6620"/>
                      <a:pt x="7294" y="6620"/>
                      <a:pt x="7294" y="6620"/>
                    </a:cubicBezTo>
                    <a:cubicBezTo>
                      <a:pt x="7294" y="6620"/>
                      <a:pt x="7294" y="6620"/>
                      <a:pt x="7294" y="6620"/>
                    </a:cubicBezTo>
                    <a:cubicBezTo>
                      <a:pt x="7294" y="6554"/>
                      <a:pt x="7294" y="6554"/>
                      <a:pt x="7294" y="6554"/>
                    </a:cubicBezTo>
                    <a:cubicBezTo>
                      <a:pt x="7294" y="6487"/>
                      <a:pt x="7294" y="6487"/>
                      <a:pt x="7294" y="6487"/>
                    </a:cubicBezTo>
                    <a:cubicBezTo>
                      <a:pt x="7237" y="6554"/>
                      <a:pt x="7237" y="6554"/>
                      <a:pt x="7237" y="6554"/>
                    </a:cubicBezTo>
                    <a:cubicBezTo>
                      <a:pt x="7237" y="6554"/>
                      <a:pt x="7237" y="6554"/>
                      <a:pt x="7237" y="6554"/>
                    </a:cubicBezTo>
                    <a:cubicBezTo>
                      <a:pt x="7237" y="6554"/>
                      <a:pt x="7237" y="6554"/>
                      <a:pt x="7237" y="6554"/>
                    </a:cubicBezTo>
                    <a:cubicBezTo>
                      <a:pt x="7125" y="6687"/>
                      <a:pt x="7125" y="6687"/>
                      <a:pt x="7125" y="6687"/>
                    </a:cubicBezTo>
                    <a:cubicBezTo>
                      <a:pt x="7069" y="6687"/>
                      <a:pt x="7069" y="6687"/>
                      <a:pt x="7069" y="6687"/>
                    </a:cubicBezTo>
                    <a:cubicBezTo>
                      <a:pt x="7013" y="6687"/>
                      <a:pt x="7013" y="6687"/>
                      <a:pt x="7013" y="6687"/>
                    </a:cubicBezTo>
                    <a:cubicBezTo>
                      <a:pt x="7013" y="6687"/>
                      <a:pt x="7013" y="6687"/>
                      <a:pt x="7013" y="6687"/>
                    </a:cubicBezTo>
                    <a:cubicBezTo>
                      <a:pt x="6957" y="6687"/>
                      <a:pt x="6957" y="6687"/>
                      <a:pt x="6957" y="6687"/>
                    </a:cubicBezTo>
                    <a:cubicBezTo>
                      <a:pt x="6901" y="6687"/>
                      <a:pt x="6901" y="6687"/>
                      <a:pt x="6901" y="6687"/>
                    </a:cubicBezTo>
                    <a:cubicBezTo>
                      <a:pt x="6901" y="6687"/>
                      <a:pt x="6901" y="6687"/>
                      <a:pt x="6901" y="6687"/>
                    </a:cubicBezTo>
                    <a:cubicBezTo>
                      <a:pt x="6901" y="6687"/>
                      <a:pt x="6901" y="6687"/>
                      <a:pt x="6901" y="6687"/>
                    </a:cubicBezTo>
                    <a:close/>
                    <a:moveTo>
                      <a:pt x="13241" y="5885"/>
                    </a:moveTo>
                    <a:cubicBezTo>
                      <a:pt x="13241" y="5885"/>
                      <a:pt x="13241" y="5885"/>
                      <a:pt x="13241" y="5885"/>
                    </a:cubicBezTo>
                    <a:cubicBezTo>
                      <a:pt x="13241" y="5952"/>
                      <a:pt x="13241" y="5952"/>
                      <a:pt x="13241" y="5952"/>
                    </a:cubicBezTo>
                    <a:cubicBezTo>
                      <a:pt x="13241" y="5952"/>
                      <a:pt x="13241" y="5952"/>
                      <a:pt x="13241" y="5952"/>
                    </a:cubicBezTo>
                    <a:cubicBezTo>
                      <a:pt x="13241" y="6019"/>
                      <a:pt x="13241" y="6019"/>
                      <a:pt x="13241" y="6019"/>
                    </a:cubicBezTo>
                    <a:cubicBezTo>
                      <a:pt x="13184" y="5952"/>
                      <a:pt x="13184" y="5952"/>
                      <a:pt x="13184" y="5952"/>
                    </a:cubicBezTo>
                    <a:cubicBezTo>
                      <a:pt x="13184" y="5885"/>
                      <a:pt x="13184" y="5885"/>
                      <a:pt x="13184" y="5885"/>
                    </a:cubicBezTo>
                    <a:cubicBezTo>
                      <a:pt x="13241" y="5885"/>
                      <a:pt x="13241" y="5885"/>
                      <a:pt x="13241" y="5885"/>
                    </a:cubicBezTo>
                    <a:close/>
                    <a:moveTo>
                      <a:pt x="12736" y="5885"/>
                    </a:moveTo>
                    <a:cubicBezTo>
                      <a:pt x="12736" y="5818"/>
                      <a:pt x="12736" y="5818"/>
                      <a:pt x="12736" y="5818"/>
                    </a:cubicBezTo>
                    <a:cubicBezTo>
                      <a:pt x="12848" y="5818"/>
                      <a:pt x="12848" y="5818"/>
                      <a:pt x="12848" y="5818"/>
                    </a:cubicBezTo>
                    <a:cubicBezTo>
                      <a:pt x="12848" y="5818"/>
                      <a:pt x="12848" y="5818"/>
                      <a:pt x="12848" y="5818"/>
                    </a:cubicBezTo>
                    <a:cubicBezTo>
                      <a:pt x="12848" y="5885"/>
                      <a:pt x="12848" y="5885"/>
                      <a:pt x="12848" y="5885"/>
                    </a:cubicBezTo>
                    <a:cubicBezTo>
                      <a:pt x="12792" y="5885"/>
                      <a:pt x="12792" y="5885"/>
                      <a:pt x="12792" y="5885"/>
                    </a:cubicBezTo>
                    <a:cubicBezTo>
                      <a:pt x="12792" y="5885"/>
                      <a:pt x="12792" y="5885"/>
                      <a:pt x="12792" y="5885"/>
                    </a:cubicBezTo>
                    <a:cubicBezTo>
                      <a:pt x="12736" y="5885"/>
                      <a:pt x="12736" y="5885"/>
                      <a:pt x="12736" y="5885"/>
                    </a:cubicBezTo>
                    <a:close/>
                    <a:moveTo>
                      <a:pt x="12231" y="6152"/>
                    </a:moveTo>
                    <a:cubicBezTo>
                      <a:pt x="12287" y="6219"/>
                      <a:pt x="12287" y="6219"/>
                      <a:pt x="12287" y="6219"/>
                    </a:cubicBezTo>
                    <a:cubicBezTo>
                      <a:pt x="12343" y="6219"/>
                      <a:pt x="12343" y="6219"/>
                      <a:pt x="12343" y="6219"/>
                    </a:cubicBezTo>
                    <a:cubicBezTo>
                      <a:pt x="12399" y="6286"/>
                      <a:pt x="12399" y="6286"/>
                      <a:pt x="12399" y="6286"/>
                    </a:cubicBezTo>
                    <a:cubicBezTo>
                      <a:pt x="12399" y="6286"/>
                      <a:pt x="12399" y="6286"/>
                      <a:pt x="12399" y="6286"/>
                    </a:cubicBezTo>
                    <a:cubicBezTo>
                      <a:pt x="12455" y="6286"/>
                      <a:pt x="12455" y="6286"/>
                      <a:pt x="12455" y="6286"/>
                    </a:cubicBezTo>
                    <a:cubicBezTo>
                      <a:pt x="12511" y="6219"/>
                      <a:pt x="12511" y="6219"/>
                      <a:pt x="12511" y="6219"/>
                    </a:cubicBezTo>
                    <a:cubicBezTo>
                      <a:pt x="12567" y="6286"/>
                      <a:pt x="12567" y="6286"/>
                      <a:pt x="12567" y="6286"/>
                    </a:cubicBezTo>
                    <a:cubicBezTo>
                      <a:pt x="12623" y="6219"/>
                      <a:pt x="12623" y="6219"/>
                      <a:pt x="12623" y="6219"/>
                    </a:cubicBezTo>
                    <a:cubicBezTo>
                      <a:pt x="12623" y="6219"/>
                      <a:pt x="12623" y="6219"/>
                      <a:pt x="12623" y="6219"/>
                    </a:cubicBezTo>
                    <a:cubicBezTo>
                      <a:pt x="12679" y="6219"/>
                      <a:pt x="12679" y="6219"/>
                      <a:pt x="12679" y="6219"/>
                    </a:cubicBezTo>
                    <a:cubicBezTo>
                      <a:pt x="12679" y="6152"/>
                      <a:pt x="12679" y="6152"/>
                      <a:pt x="12679" y="6152"/>
                    </a:cubicBezTo>
                    <a:cubicBezTo>
                      <a:pt x="12623" y="6152"/>
                      <a:pt x="12623" y="6152"/>
                      <a:pt x="12623" y="6152"/>
                    </a:cubicBezTo>
                    <a:cubicBezTo>
                      <a:pt x="12567" y="6152"/>
                      <a:pt x="12567" y="6152"/>
                      <a:pt x="12567" y="6152"/>
                    </a:cubicBezTo>
                    <a:cubicBezTo>
                      <a:pt x="12511" y="6152"/>
                      <a:pt x="12511" y="6152"/>
                      <a:pt x="12511" y="6152"/>
                    </a:cubicBezTo>
                    <a:cubicBezTo>
                      <a:pt x="12511" y="6152"/>
                      <a:pt x="12511" y="6152"/>
                      <a:pt x="12511" y="6152"/>
                    </a:cubicBezTo>
                    <a:cubicBezTo>
                      <a:pt x="12455" y="6152"/>
                      <a:pt x="12455" y="6152"/>
                      <a:pt x="12455" y="6152"/>
                    </a:cubicBezTo>
                    <a:cubicBezTo>
                      <a:pt x="12399" y="6152"/>
                      <a:pt x="12399" y="6152"/>
                      <a:pt x="12399" y="6152"/>
                    </a:cubicBezTo>
                    <a:cubicBezTo>
                      <a:pt x="12343" y="6152"/>
                      <a:pt x="12343" y="6152"/>
                      <a:pt x="12343" y="6152"/>
                    </a:cubicBezTo>
                    <a:cubicBezTo>
                      <a:pt x="12287" y="6152"/>
                      <a:pt x="12287" y="6152"/>
                      <a:pt x="12287" y="6152"/>
                    </a:cubicBezTo>
                    <a:cubicBezTo>
                      <a:pt x="12231" y="6152"/>
                      <a:pt x="12231" y="6152"/>
                      <a:pt x="12231" y="6152"/>
                    </a:cubicBezTo>
                    <a:close/>
                    <a:moveTo>
                      <a:pt x="12006" y="8025"/>
                    </a:moveTo>
                    <a:cubicBezTo>
                      <a:pt x="11950" y="8025"/>
                      <a:pt x="11950" y="8025"/>
                      <a:pt x="11950" y="8025"/>
                    </a:cubicBezTo>
                    <a:cubicBezTo>
                      <a:pt x="11950" y="8025"/>
                      <a:pt x="11950" y="8025"/>
                      <a:pt x="11950" y="8025"/>
                    </a:cubicBezTo>
                    <a:cubicBezTo>
                      <a:pt x="12006" y="8025"/>
                      <a:pt x="12006" y="8025"/>
                      <a:pt x="12006" y="8025"/>
                    </a:cubicBezTo>
                    <a:cubicBezTo>
                      <a:pt x="12006" y="8025"/>
                      <a:pt x="12006" y="8025"/>
                      <a:pt x="12006" y="8025"/>
                    </a:cubicBezTo>
                    <a:cubicBezTo>
                      <a:pt x="12006" y="8025"/>
                      <a:pt x="12006" y="8025"/>
                      <a:pt x="12006" y="8025"/>
                    </a:cubicBezTo>
                    <a:close/>
                    <a:moveTo>
                      <a:pt x="11670" y="8025"/>
                    </a:moveTo>
                    <a:cubicBezTo>
                      <a:pt x="11670" y="7958"/>
                      <a:pt x="11670" y="7958"/>
                      <a:pt x="11670" y="7958"/>
                    </a:cubicBezTo>
                    <a:cubicBezTo>
                      <a:pt x="11670" y="7891"/>
                      <a:pt x="11670" y="7891"/>
                      <a:pt x="11670" y="7891"/>
                    </a:cubicBezTo>
                    <a:cubicBezTo>
                      <a:pt x="11614" y="7891"/>
                      <a:pt x="11614" y="7891"/>
                      <a:pt x="11614" y="7891"/>
                    </a:cubicBezTo>
                    <a:cubicBezTo>
                      <a:pt x="11614" y="7891"/>
                      <a:pt x="11614" y="7891"/>
                      <a:pt x="11614" y="7891"/>
                    </a:cubicBezTo>
                    <a:cubicBezTo>
                      <a:pt x="11614" y="7891"/>
                      <a:pt x="11614" y="7891"/>
                      <a:pt x="11614" y="7891"/>
                    </a:cubicBezTo>
                    <a:cubicBezTo>
                      <a:pt x="11614" y="7824"/>
                      <a:pt x="11614" y="7824"/>
                      <a:pt x="11614" y="7824"/>
                    </a:cubicBezTo>
                    <a:cubicBezTo>
                      <a:pt x="11614" y="7757"/>
                      <a:pt x="11614" y="7757"/>
                      <a:pt x="11614" y="7757"/>
                    </a:cubicBezTo>
                    <a:cubicBezTo>
                      <a:pt x="11557" y="7757"/>
                      <a:pt x="11557" y="7757"/>
                      <a:pt x="11557" y="7757"/>
                    </a:cubicBezTo>
                    <a:cubicBezTo>
                      <a:pt x="11614" y="7690"/>
                      <a:pt x="11614" y="7690"/>
                      <a:pt x="11614" y="7690"/>
                    </a:cubicBezTo>
                    <a:cubicBezTo>
                      <a:pt x="11557" y="7624"/>
                      <a:pt x="11557" y="7624"/>
                      <a:pt x="11557" y="7624"/>
                    </a:cubicBezTo>
                    <a:cubicBezTo>
                      <a:pt x="11614" y="7557"/>
                      <a:pt x="11614" y="7557"/>
                      <a:pt x="11614" y="7557"/>
                    </a:cubicBezTo>
                    <a:cubicBezTo>
                      <a:pt x="11557" y="7557"/>
                      <a:pt x="11557" y="7557"/>
                      <a:pt x="11557" y="7557"/>
                    </a:cubicBezTo>
                    <a:cubicBezTo>
                      <a:pt x="11557" y="7490"/>
                      <a:pt x="11557" y="7490"/>
                      <a:pt x="11557" y="7490"/>
                    </a:cubicBezTo>
                    <a:cubicBezTo>
                      <a:pt x="11557" y="7490"/>
                      <a:pt x="11557" y="7490"/>
                      <a:pt x="11557" y="7490"/>
                    </a:cubicBezTo>
                    <a:cubicBezTo>
                      <a:pt x="11501" y="7423"/>
                      <a:pt x="11501" y="7423"/>
                      <a:pt x="11501" y="7423"/>
                    </a:cubicBezTo>
                    <a:cubicBezTo>
                      <a:pt x="11501" y="7356"/>
                      <a:pt x="11501" y="7356"/>
                      <a:pt x="11501" y="7356"/>
                    </a:cubicBezTo>
                    <a:cubicBezTo>
                      <a:pt x="11445" y="7289"/>
                      <a:pt x="11445" y="7289"/>
                      <a:pt x="11445" y="7289"/>
                    </a:cubicBezTo>
                    <a:cubicBezTo>
                      <a:pt x="11445" y="7289"/>
                      <a:pt x="11445" y="7289"/>
                      <a:pt x="11445" y="7289"/>
                    </a:cubicBezTo>
                    <a:cubicBezTo>
                      <a:pt x="11445" y="7222"/>
                      <a:pt x="11445" y="7222"/>
                      <a:pt x="11445" y="7222"/>
                    </a:cubicBezTo>
                    <a:cubicBezTo>
                      <a:pt x="11445" y="7155"/>
                      <a:pt x="11445" y="7155"/>
                      <a:pt x="11445" y="7155"/>
                    </a:cubicBezTo>
                    <a:cubicBezTo>
                      <a:pt x="11389" y="7155"/>
                      <a:pt x="11389" y="7155"/>
                      <a:pt x="11389" y="7155"/>
                    </a:cubicBezTo>
                    <a:cubicBezTo>
                      <a:pt x="11389" y="7155"/>
                      <a:pt x="11389" y="7155"/>
                      <a:pt x="11389" y="7155"/>
                    </a:cubicBezTo>
                    <a:cubicBezTo>
                      <a:pt x="11333" y="7155"/>
                      <a:pt x="11333" y="7155"/>
                      <a:pt x="11333" y="7155"/>
                    </a:cubicBezTo>
                    <a:cubicBezTo>
                      <a:pt x="11333" y="7155"/>
                      <a:pt x="11333" y="7155"/>
                      <a:pt x="11333" y="7155"/>
                    </a:cubicBezTo>
                    <a:cubicBezTo>
                      <a:pt x="11277" y="7155"/>
                      <a:pt x="11277" y="7155"/>
                      <a:pt x="11277" y="7155"/>
                    </a:cubicBezTo>
                    <a:cubicBezTo>
                      <a:pt x="11277" y="7089"/>
                      <a:pt x="11277" y="7089"/>
                      <a:pt x="11277" y="7089"/>
                    </a:cubicBezTo>
                    <a:cubicBezTo>
                      <a:pt x="11333" y="7089"/>
                      <a:pt x="11333" y="7089"/>
                      <a:pt x="11333" y="7089"/>
                    </a:cubicBezTo>
                    <a:cubicBezTo>
                      <a:pt x="11333" y="6955"/>
                      <a:pt x="11333" y="6955"/>
                      <a:pt x="11333" y="6955"/>
                    </a:cubicBezTo>
                    <a:cubicBezTo>
                      <a:pt x="11333" y="6955"/>
                      <a:pt x="11333" y="6955"/>
                      <a:pt x="11333" y="6955"/>
                    </a:cubicBezTo>
                    <a:cubicBezTo>
                      <a:pt x="11333" y="6888"/>
                      <a:pt x="11333" y="6888"/>
                      <a:pt x="11333" y="6888"/>
                    </a:cubicBezTo>
                    <a:cubicBezTo>
                      <a:pt x="11333" y="6821"/>
                      <a:pt x="11333" y="6821"/>
                      <a:pt x="11333" y="6821"/>
                    </a:cubicBezTo>
                    <a:cubicBezTo>
                      <a:pt x="11333" y="6821"/>
                      <a:pt x="11333" y="6821"/>
                      <a:pt x="11333" y="6821"/>
                    </a:cubicBezTo>
                    <a:cubicBezTo>
                      <a:pt x="11389" y="6687"/>
                      <a:pt x="11389" y="6687"/>
                      <a:pt x="11389" y="6687"/>
                    </a:cubicBezTo>
                    <a:cubicBezTo>
                      <a:pt x="11445" y="6687"/>
                      <a:pt x="11445" y="6687"/>
                      <a:pt x="11445" y="6687"/>
                    </a:cubicBezTo>
                    <a:cubicBezTo>
                      <a:pt x="11445" y="6687"/>
                      <a:pt x="11445" y="6687"/>
                      <a:pt x="11445" y="6687"/>
                    </a:cubicBezTo>
                    <a:cubicBezTo>
                      <a:pt x="11445" y="6620"/>
                      <a:pt x="11445" y="6620"/>
                      <a:pt x="11445" y="6620"/>
                    </a:cubicBezTo>
                    <a:cubicBezTo>
                      <a:pt x="11501" y="6687"/>
                      <a:pt x="11501" y="6687"/>
                      <a:pt x="11501" y="6687"/>
                    </a:cubicBezTo>
                    <a:cubicBezTo>
                      <a:pt x="11557" y="6620"/>
                      <a:pt x="11557" y="6620"/>
                      <a:pt x="11557" y="6620"/>
                    </a:cubicBezTo>
                    <a:cubicBezTo>
                      <a:pt x="11614" y="6687"/>
                      <a:pt x="11614" y="6687"/>
                      <a:pt x="11614" y="6687"/>
                    </a:cubicBezTo>
                    <a:cubicBezTo>
                      <a:pt x="11614" y="6687"/>
                      <a:pt x="11614" y="6687"/>
                      <a:pt x="11614" y="6687"/>
                    </a:cubicBezTo>
                    <a:cubicBezTo>
                      <a:pt x="11614" y="6687"/>
                      <a:pt x="11614" y="6687"/>
                      <a:pt x="11614" y="6687"/>
                    </a:cubicBezTo>
                    <a:cubicBezTo>
                      <a:pt x="11557" y="6754"/>
                      <a:pt x="11557" y="6754"/>
                      <a:pt x="11557" y="6754"/>
                    </a:cubicBezTo>
                    <a:cubicBezTo>
                      <a:pt x="11557" y="6754"/>
                      <a:pt x="11557" y="6754"/>
                      <a:pt x="11557" y="6754"/>
                    </a:cubicBezTo>
                    <a:cubicBezTo>
                      <a:pt x="11614" y="6754"/>
                      <a:pt x="11614" y="6754"/>
                      <a:pt x="11614" y="6754"/>
                    </a:cubicBezTo>
                    <a:cubicBezTo>
                      <a:pt x="11614" y="6821"/>
                      <a:pt x="11614" y="6821"/>
                      <a:pt x="11614" y="6821"/>
                    </a:cubicBezTo>
                    <a:cubicBezTo>
                      <a:pt x="11614" y="6821"/>
                      <a:pt x="11614" y="6821"/>
                      <a:pt x="11614" y="6821"/>
                    </a:cubicBezTo>
                    <a:cubicBezTo>
                      <a:pt x="11670" y="6888"/>
                      <a:pt x="11670" y="6888"/>
                      <a:pt x="11670" y="6888"/>
                    </a:cubicBezTo>
                    <a:cubicBezTo>
                      <a:pt x="11670" y="6955"/>
                      <a:pt x="11670" y="6955"/>
                      <a:pt x="11670" y="6955"/>
                    </a:cubicBezTo>
                    <a:cubicBezTo>
                      <a:pt x="11726" y="7022"/>
                      <a:pt x="11726" y="7022"/>
                      <a:pt x="11726" y="7022"/>
                    </a:cubicBezTo>
                    <a:cubicBezTo>
                      <a:pt x="11782" y="7022"/>
                      <a:pt x="11782" y="7022"/>
                      <a:pt x="11782" y="7022"/>
                    </a:cubicBezTo>
                    <a:cubicBezTo>
                      <a:pt x="11782" y="6955"/>
                      <a:pt x="11782" y="6955"/>
                      <a:pt x="11782" y="6955"/>
                    </a:cubicBezTo>
                    <a:cubicBezTo>
                      <a:pt x="11782" y="6955"/>
                      <a:pt x="11782" y="6955"/>
                      <a:pt x="11782" y="6955"/>
                    </a:cubicBezTo>
                    <a:cubicBezTo>
                      <a:pt x="11782" y="6955"/>
                      <a:pt x="11782" y="6955"/>
                      <a:pt x="11782" y="6955"/>
                    </a:cubicBezTo>
                    <a:cubicBezTo>
                      <a:pt x="11838" y="6888"/>
                      <a:pt x="11838" y="6888"/>
                      <a:pt x="11838" y="6888"/>
                    </a:cubicBezTo>
                    <a:cubicBezTo>
                      <a:pt x="11838" y="6821"/>
                      <a:pt x="11838" y="6821"/>
                      <a:pt x="11838" y="6821"/>
                    </a:cubicBezTo>
                    <a:cubicBezTo>
                      <a:pt x="11838" y="6821"/>
                      <a:pt x="11838" y="6821"/>
                      <a:pt x="11838" y="6821"/>
                    </a:cubicBezTo>
                    <a:cubicBezTo>
                      <a:pt x="11838" y="6754"/>
                      <a:pt x="11838" y="6754"/>
                      <a:pt x="11838" y="6754"/>
                    </a:cubicBezTo>
                    <a:cubicBezTo>
                      <a:pt x="11838" y="6687"/>
                      <a:pt x="11838" y="6687"/>
                      <a:pt x="11838" y="6687"/>
                    </a:cubicBezTo>
                    <a:cubicBezTo>
                      <a:pt x="11838" y="6687"/>
                      <a:pt x="11838" y="6687"/>
                      <a:pt x="11838" y="6687"/>
                    </a:cubicBezTo>
                    <a:cubicBezTo>
                      <a:pt x="11894" y="6687"/>
                      <a:pt x="11894" y="6687"/>
                      <a:pt x="11894" y="6687"/>
                    </a:cubicBezTo>
                    <a:cubicBezTo>
                      <a:pt x="11950" y="6687"/>
                      <a:pt x="11950" y="6687"/>
                      <a:pt x="11950" y="6687"/>
                    </a:cubicBezTo>
                    <a:cubicBezTo>
                      <a:pt x="11950" y="6754"/>
                      <a:pt x="11950" y="6754"/>
                      <a:pt x="11950" y="6754"/>
                    </a:cubicBezTo>
                    <a:cubicBezTo>
                      <a:pt x="12006" y="6754"/>
                      <a:pt x="12006" y="6754"/>
                      <a:pt x="12006" y="6754"/>
                    </a:cubicBezTo>
                    <a:cubicBezTo>
                      <a:pt x="12006" y="6687"/>
                      <a:pt x="12006" y="6687"/>
                      <a:pt x="12006" y="6687"/>
                    </a:cubicBezTo>
                    <a:cubicBezTo>
                      <a:pt x="11950" y="6620"/>
                      <a:pt x="11950" y="6620"/>
                      <a:pt x="11950" y="6620"/>
                    </a:cubicBezTo>
                    <a:cubicBezTo>
                      <a:pt x="11950" y="6620"/>
                      <a:pt x="11950" y="6620"/>
                      <a:pt x="11950" y="6620"/>
                    </a:cubicBezTo>
                    <a:cubicBezTo>
                      <a:pt x="11950" y="6620"/>
                      <a:pt x="11950" y="6620"/>
                      <a:pt x="11950" y="6620"/>
                    </a:cubicBezTo>
                    <a:cubicBezTo>
                      <a:pt x="11894" y="6620"/>
                      <a:pt x="11894" y="6620"/>
                      <a:pt x="11894" y="6620"/>
                    </a:cubicBezTo>
                    <a:cubicBezTo>
                      <a:pt x="11838" y="6620"/>
                      <a:pt x="11838" y="6620"/>
                      <a:pt x="11838" y="6620"/>
                    </a:cubicBezTo>
                    <a:cubicBezTo>
                      <a:pt x="11782" y="6554"/>
                      <a:pt x="11782" y="6554"/>
                      <a:pt x="11782" y="6554"/>
                    </a:cubicBezTo>
                    <a:cubicBezTo>
                      <a:pt x="11782" y="6554"/>
                      <a:pt x="11782" y="6554"/>
                      <a:pt x="11782" y="6554"/>
                    </a:cubicBezTo>
                    <a:cubicBezTo>
                      <a:pt x="11782" y="6487"/>
                      <a:pt x="11782" y="6487"/>
                      <a:pt x="11782" y="6487"/>
                    </a:cubicBezTo>
                    <a:cubicBezTo>
                      <a:pt x="11782" y="6420"/>
                      <a:pt x="11782" y="6420"/>
                      <a:pt x="11782" y="6420"/>
                    </a:cubicBezTo>
                    <a:cubicBezTo>
                      <a:pt x="11782" y="6420"/>
                      <a:pt x="11782" y="6420"/>
                      <a:pt x="11782" y="6420"/>
                    </a:cubicBezTo>
                    <a:cubicBezTo>
                      <a:pt x="11838" y="6420"/>
                      <a:pt x="11838" y="6420"/>
                      <a:pt x="11838" y="6420"/>
                    </a:cubicBezTo>
                    <a:cubicBezTo>
                      <a:pt x="11838" y="6353"/>
                      <a:pt x="11838" y="6353"/>
                      <a:pt x="11838" y="6353"/>
                    </a:cubicBezTo>
                    <a:cubicBezTo>
                      <a:pt x="11894" y="6420"/>
                      <a:pt x="11894" y="6420"/>
                      <a:pt x="11894" y="6420"/>
                    </a:cubicBezTo>
                    <a:cubicBezTo>
                      <a:pt x="11894" y="6420"/>
                      <a:pt x="11894" y="6420"/>
                      <a:pt x="11894" y="6420"/>
                    </a:cubicBezTo>
                    <a:cubicBezTo>
                      <a:pt x="11950" y="6554"/>
                      <a:pt x="11950" y="6554"/>
                      <a:pt x="11950" y="6554"/>
                    </a:cubicBezTo>
                    <a:cubicBezTo>
                      <a:pt x="11950" y="6554"/>
                      <a:pt x="11950" y="6554"/>
                      <a:pt x="11950" y="6554"/>
                    </a:cubicBezTo>
                    <a:cubicBezTo>
                      <a:pt x="11950" y="6487"/>
                      <a:pt x="11950" y="6487"/>
                      <a:pt x="11950" y="6487"/>
                    </a:cubicBezTo>
                    <a:cubicBezTo>
                      <a:pt x="11950" y="6487"/>
                      <a:pt x="11950" y="6487"/>
                      <a:pt x="11950" y="6487"/>
                    </a:cubicBezTo>
                    <a:cubicBezTo>
                      <a:pt x="11950" y="6420"/>
                      <a:pt x="11950" y="6420"/>
                      <a:pt x="11950" y="6420"/>
                    </a:cubicBezTo>
                    <a:cubicBezTo>
                      <a:pt x="11950" y="6353"/>
                      <a:pt x="11950" y="6353"/>
                      <a:pt x="11950" y="6353"/>
                    </a:cubicBezTo>
                    <a:cubicBezTo>
                      <a:pt x="11894" y="6353"/>
                      <a:pt x="11894" y="6353"/>
                      <a:pt x="11894" y="6353"/>
                    </a:cubicBezTo>
                    <a:cubicBezTo>
                      <a:pt x="11894" y="6286"/>
                      <a:pt x="11894" y="6286"/>
                      <a:pt x="11894" y="6286"/>
                    </a:cubicBezTo>
                    <a:cubicBezTo>
                      <a:pt x="11950" y="6286"/>
                      <a:pt x="11950" y="6286"/>
                      <a:pt x="11950" y="6286"/>
                    </a:cubicBezTo>
                    <a:cubicBezTo>
                      <a:pt x="11950" y="6219"/>
                      <a:pt x="11950" y="6219"/>
                      <a:pt x="11950" y="6219"/>
                    </a:cubicBezTo>
                    <a:cubicBezTo>
                      <a:pt x="12006" y="6219"/>
                      <a:pt x="12006" y="6219"/>
                      <a:pt x="12006" y="6219"/>
                    </a:cubicBezTo>
                    <a:cubicBezTo>
                      <a:pt x="12006" y="6219"/>
                      <a:pt x="12006" y="6219"/>
                      <a:pt x="12006" y="6219"/>
                    </a:cubicBezTo>
                    <a:cubicBezTo>
                      <a:pt x="12062" y="6219"/>
                      <a:pt x="12062" y="6219"/>
                      <a:pt x="12062" y="6219"/>
                    </a:cubicBezTo>
                    <a:cubicBezTo>
                      <a:pt x="12062" y="6286"/>
                      <a:pt x="12062" y="6286"/>
                      <a:pt x="12062" y="6286"/>
                    </a:cubicBezTo>
                    <a:cubicBezTo>
                      <a:pt x="12118" y="6286"/>
                      <a:pt x="12118" y="6286"/>
                      <a:pt x="12118" y="6286"/>
                    </a:cubicBezTo>
                    <a:cubicBezTo>
                      <a:pt x="12175" y="6219"/>
                      <a:pt x="12175" y="6219"/>
                      <a:pt x="12175" y="6219"/>
                    </a:cubicBezTo>
                    <a:cubicBezTo>
                      <a:pt x="12118" y="6219"/>
                      <a:pt x="12118" y="6219"/>
                      <a:pt x="12118" y="6219"/>
                    </a:cubicBezTo>
                    <a:cubicBezTo>
                      <a:pt x="12062" y="6219"/>
                      <a:pt x="12062" y="6219"/>
                      <a:pt x="12062" y="6219"/>
                    </a:cubicBezTo>
                    <a:cubicBezTo>
                      <a:pt x="12118" y="6152"/>
                      <a:pt x="12118" y="6152"/>
                      <a:pt x="12118" y="6152"/>
                    </a:cubicBezTo>
                    <a:cubicBezTo>
                      <a:pt x="12175" y="6152"/>
                      <a:pt x="12175" y="6152"/>
                      <a:pt x="12175" y="6152"/>
                    </a:cubicBezTo>
                    <a:cubicBezTo>
                      <a:pt x="12231" y="6152"/>
                      <a:pt x="12231" y="6152"/>
                      <a:pt x="12231" y="6152"/>
                    </a:cubicBezTo>
                    <a:cubicBezTo>
                      <a:pt x="12231" y="6219"/>
                      <a:pt x="12231" y="6219"/>
                      <a:pt x="12231" y="6219"/>
                    </a:cubicBezTo>
                    <a:cubicBezTo>
                      <a:pt x="12231" y="6219"/>
                      <a:pt x="12231" y="6219"/>
                      <a:pt x="12231" y="6219"/>
                    </a:cubicBezTo>
                    <a:cubicBezTo>
                      <a:pt x="12231" y="6219"/>
                      <a:pt x="12231" y="6219"/>
                      <a:pt x="12231" y="6219"/>
                    </a:cubicBezTo>
                    <a:cubicBezTo>
                      <a:pt x="12231" y="6286"/>
                      <a:pt x="12231" y="6286"/>
                      <a:pt x="12231" y="6286"/>
                    </a:cubicBezTo>
                    <a:cubicBezTo>
                      <a:pt x="12287" y="6353"/>
                      <a:pt x="12287" y="6353"/>
                      <a:pt x="12287" y="6353"/>
                    </a:cubicBezTo>
                    <a:cubicBezTo>
                      <a:pt x="12287" y="6286"/>
                      <a:pt x="12287" y="6286"/>
                      <a:pt x="12287" y="6286"/>
                    </a:cubicBezTo>
                    <a:cubicBezTo>
                      <a:pt x="12343" y="6353"/>
                      <a:pt x="12343" y="6353"/>
                      <a:pt x="12343" y="6353"/>
                    </a:cubicBezTo>
                    <a:cubicBezTo>
                      <a:pt x="12399" y="6353"/>
                      <a:pt x="12399" y="6353"/>
                      <a:pt x="12399" y="6353"/>
                    </a:cubicBezTo>
                    <a:cubicBezTo>
                      <a:pt x="12455" y="6286"/>
                      <a:pt x="12455" y="6286"/>
                      <a:pt x="12455" y="6286"/>
                    </a:cubicBezTo>
                    <a:cubicBezTo>
                      <a:pt x="12511" y="6286"/>
                      <a:pt x="12511" y="6286"/>
                      <a:pt x="12511" y="6286"/>
                    </a:cubicBezTo>
                    <a:cubicBezTo>
                      <a:pt x="12623" y="6286"/>
                      <a:pt x="12623" y="6286"/>
                      <a:pt x="12623" y="6286"/>
                    </a:cubicBezTo>
                    <a:cubicBezTo>
                      <a:pt x="12623" y="6353"/>
                      <a:pt x="12623" y="6353"/>
                      <a:pt x="12623" y="6353"/>
                    </a:cubicBezTo>
                    <a:cubicBezTo>
                      <a:pt x="12679" y="6353"/>
                      <a:pt x="12679" y="6353"/>
                      <a:pt x="12679" y="6353"/>
                    </a:cubicBezTo>
                    <a:cubicBezTo>
                      <a:pt x="12679" y="6353"/>
                      <a:pt x="12679" y="6353"/>
                      <a:pt x="12679" y="6353"/>
                    </a:cubicBezTo>
                    <a:cubicBezTo>
                      <a:pt x="12679" y="6420"/>
                      <a:pt x="12679" y="6420"/>
                      <a:pt x="12679" y="6420"/>
                    </a:cubicBezTo>
                    <a:cubicBezTo>
                      <a:pt x="12679" y="6420"/>
                      <a:pt x="12679" y="6420"/>
                      <a:pt x="12679" y="6420"/>
                    </a:cubicBezTo>
                    <a:cubicBezTo>
                      <a:pt x="12679" y="6487"/>
                      <a:pt x="12679" y="6487"/>
                      <a:pt x="12679" y="6487"/>
                    </a:cubicBezTo>
                    <a:cubicBezTo>
                      <a:pt x="12623" y="6554"/>
                      <a:pt x="12623" y="6554"/>
                      <a:pt x="12623" y="6554"/>
                    </a:cubicBezTo>
                    <a:cubicBezTo>
                      <a:pt x="12567" y="6487"/>
                      <a:pt x="12567" y="6487"/>
                      <a:pt x="12567" y="6487"/>
                    </a:cubicBezTo>
                    <a:cubicBezTo>
                      <a:pt x="12567" y="6487"/>
                      <a:pt x="12567" y="6487"/>
                      <a:pt x="12567" y="6487"/>
                    </a:cubicBezTo>
                    <a:cubicBezTo>
                      <a:pt x="12511" y="6554"/>
                      <a:pt x="12511" y="6554"/>
                      <a:pt x="12511" y="6554"/>
                    </a:cubicBezTo>
                    <a:cubicBezTo>
                      <a:pt x="12511" y="6554"/>
                      <a:pt x="12511" y="6554"/>
                      <a:pt x="12511" y="6554"/>
                    </a:cubicBezTo>
                    <a:cubicBezTo>
                      <a:pt x="12511" y="6554"/>
                      <a:pt x="12511" y="6554"/>
                      <a:pt x="12511" y="6554"/>
                    </a:cubicBezTo>
                    <a:cubicBezTo>
                      <a:pt x="12567" y="6620"/>
                      <a:pt x="12567" y="6620"/>
                      <a:pt x="12567" y="6620"/>
                    </a:cubicBezTo>
                    <a:cubicBezTo>
                      <a:pt x="12567" y="6620"/>
                      <a:pt x="12567" y="6620"/>
                      <a:pt x="12567" y="6620"/>
                    </a:cubicBezTo>
                    <a:cubicBezTo>
                      <a:pt x="12511" y="6687"/>
                      <a:pt x="12511" y="6687"/>
                      <a:pt x="12511" y="6687"/>
                    </a:cubicBezTo>
                    <a:cubicBezTo>
                      <a:pt x="12511" y="6687"/>
                      <a:pt x="12511" y="6687"/>
                      <a:pt x="12511" y="6687"/>
                    </a:cubicBezTo>
                    <a:cubicBezTo>
                      <a:pt x="12511" y="6687"/>
                      <a:pt x="12511" y="6687"/>
                      <a:pt x="12511" y="6687"/>
                    </a:cubicBezTo>
                    <a:cubicBezTo>
                      <a:pt x="12455" y="6687"/>
                      <a:pt x="12455" y="6687"/>
                      <a:pt x="12455" y="6687"/>
                    </a:cubicBezTo>
                    <a:cubicBezTo>
                      <a:pt x="12399" y="6687"/>
                      <a:pt x="12399" y="6687"/>
                      <a:pt x="12399" y="6687"/>
                    </a:cubicBezTo>
                    <a:cubicBezTo>
                      <a:pt x="12399" y="6754"/>
                      <a:pt x="12399" y="6754"/>
                      <a:pt x="12399" y="6754"/>
                    </a:cubicBezTo>
                    <a:cubicBezTo>
                      <a:pt x="12287" y="6754"/>
                      <a:pt x="12287" y="6754"/>
                      <a:pt x="12287" y="6754"/>
                    </a:cubicBezTo>
                    <a:cubicBezTo>
                      <a:pt x="12231" y="6821"/>
                      <a:pt x="12231" y="6821"/>
                      <a:pt x="12231" y="6821"/>
                    </a:cubicBezTo>
                    <a:cubicBezTo>
                      <a:pt x="12231" y="6821"/>
                      <a:pt x="12231" y="6821"/>
                      <a:pt x="12231" y="6821"/>
                    </a:cubicBezTo>
                    <a:cubicBezTo>
                      <a:pt x="12175" y="6888"/>
                      <a:pt x="12175" y="6888"/>
                      <a:pt x="12175" y="6888"/>
                    </a:cubicBezTo>
                    <a:cubicBezTo>
                      <a:pt x="12175" y="6888"/>
                      <a:pt x="12175" y="6888"/>
                      <a:pt x="12175" y="6888"/>
                    </a:cubicBezTo>
                    <a:cubicBezTo>
                      <a:pt x="12175" y="6888"/>
                      <a:pt x="12175" y="6888"/>
                      <a:pt x="12175" y="6888"/>
                    </a:cubicBezTo>
                    <a:cubicBezTo>
                      <a:pt x="12231" y="6888"/>
                      <a:pt x="12231" y="6888"/>
                      <a:pt x="12231" y="6888"/>
                    </a:cubicBezTo>
                    <a:cubicBezTo>
                      <a:pt x="12287" y="6888"/>
                      <a:pt x="12287" y="6888"/>
                      <a:pt x="12287" y="6888"/>
                    </a:cubicBezTo>
                    <a:cubicBezTo>
                      <a:pt x="12287" y="6888"/>
                      <a:pt x="12287" y="6888"/>
                      <a:pt x="12287" y="6888"/>
                    </a:cubicBezTo>
                    <a:cubicBezTo>
                      <a:pt x="12399" y="6888"/>
                      <a:pt x="12399" y="6888"/>
                      <a:pt x="12399" y="6888"/>
                    </a:cubicBezTo>
                    <a:cubicBezTo>
                      <a:pt x="12399" y="6955"/>
                      <a:pt x="12399" y="6955"/>
                      <a:pt x="12399" y="6955"/>
                    </a:cubicBezTo>
                    <a:cubicBezTo>
                      <a:pt x="12399" y="6955"/>
                      <a:pt x="12399" y="6955"/>
                      <a:pt x="12399" y="6955"/>
                    </a:cubicBezTo>
                    <a:cubicBezTo>
                      <a:pt x="12343" y="6955"/>
                      <a:pt x="12343" y="6955"/>
                      <a:pt x="12343" y="6955"/>
                    </a:cubicBezTo>
                    <a:cubicBezTo>
                      <a:pt x="12399" y="7022"/>
                      <a:pt x="12399" y="7022"/>
                      <a:pt x="12399" y="7022"/>
                    </a:cubicBezTo>
                    <a:cubicBezTo>
                      <a:pt x="12399" y="7022"/>
                      <a:pt x="12399" y="7022"/>
                      <a:pt x="12399" y="7022"/>
                    </a:cubicBezTo>
                    <a:cubicBezTo>
                      <a:pt x="12399" y="7089"/>
                      <a:pt x="12399" y="7089"/>
                      <a:pt x="12399" y="7089"/>
                    </a:cubicBezTo>
                    <a:cubicBezTo>
                      <a:pt x="12343" y="7089"/>
                      <a:pt x="12343" y="7089"/>
                      <a:pt x="12343" y="7089"/>
                    </a:cubicBezTo>
                    <a:cubicBezTo>
                      <a:pt x="12343" y="7155"/>
                      <a:pt x="12343" y="7155"/>
                      <a:pt x="12343" y="7155"/>
                    </a:cubicBezTo>
                    <a:cubicBezTo>
                      <a:pt x="12343" y="7222"/>
                      <a:pt x="12343" y="7222"/>
                      <a:pt x="12343" y="7222"/>
                    </a:cubicBezTo>
                    <a:cubicBezTo>
                      <a:pt x="12399" y="7155"/>
                      <a:pt x="12399" y="7155"/>
                      <a:pt x="12399" y="7155"/>
                    </a:cubicBezTo>
                    <a:cubicBezTo>
                      <a:pt x="12455" y="7089"/>
                      <a:pt x="12455" y="7089"/>
                      <a:pt x="12455" y="7089"/>
                    </a:cubicBezTo>
                    <a:cubicBezTo>
                      <a:pt x="12455" y="7089"/>
                      <a:pt x="12455" y="7089"/>
                      <a:pt x="12455" y="7089"/>
                    </a:cubicBezTo>
                    <a:cubicBezTo>
                      <a:pt x="12511" y="7089"/>
                      <a:pt x="12511" y="7089"/>
                      <a:pt x="12511" y="7089"/>
                    </a:cubicBezTo>
                    <a:cubicBezTo>
                      <a:pt x="12455" y="7155"/>
                      <a:pt x="12455" y="7155"/>
                      <a:pt x="12455" y="7155"/>
                    </a:cubicBezTo>
                    <a:cubicBezTo>
                      <a:pt x="12455" y="7222"/>
                      <a:pt x="12455" y="7222"/>
                      <a:pt x="12455" y="7222"/>
                    </a:cubicBezTo>
                    <a:cubicBezTo>
                      <a:pt x="12455" y="7289"/>
                      <a:pt x="12455" y="7289"/>
                      <a:pt x="12455" y="7289"/>
                    </a:cubicBezTo>
                    <a:cubicBezTo>
                      <a:pt x="12455" y="7356"/>
                      <a:pt x="12455" y="7356"/>
                      <a:pt x="12455" y="7356"/>
                    </a:cubicBezTo>
                    <a:cubicBezTo>
                      <a:pt x="12343" y="7356"/>
                      <a:pt x="12343" y="7356"/>
                      <a:pt x="12343" y="7356"/>
                    </a:cubicBezTo>
                    <a:cubicBezTo>
                      <a:pt x="12343" y="7423"/>
                      <a:pt x="12343" y="7423"/>
                      <a:pt x="12343" y="7423"/>
                    </a:cubicBezTo>
                    <a:cubicBezTo>
                      <a:pt x="12287" y="7423"/>
                      <a:pt x="12287" y="7423"/>
                      <a:pt x="12287" y="7423"/>
                    </a:cubicBezTo>
                    <a:cubicBezTo>
                      <a:pt x="12343" y="7423"/>
                      <a:pt x="12343" y="7423"/>
                      <a:pt x="12343" y="7423"/>
                    </a:cubicBezTo>
                    <a:cubicBezTo>
                      <a:pt x="12287" y="7490"/>
                      <a:pt x="12287" y="7490"/>
                      <a:pt x="12287" y="7490"/>
                    </a:cubicBezTo>
                    <a:cubicBezTo>
                      <a:pt x="12287" y="7490"/>
                      <a:pt x="12287" y="7490"/>
                      <a:pt x="12287" y="7490"/>
                    </a:cubicBezTo>
                    <a:cubicBezTo>
                      <a:pt x="12287" y="7490"/>
                      <a:pt x="12287" y="7490"/>
                      <a:pt x="12287" y="7490"/>
                    </a:cubicBezTo>
                    <a:cubicBezTo>
                      <a:pt x="12231" y="7490"/>
                      <a:pt x="12231" y="7490"/>
                      <a:pt x="12231" y="7490"/>
                    </a:cubicBezTo>
                    <a:cubicBezTo>
                      <a:pt x="12231" y="7557"/>
                      <a:pt x="12231" y="7557"/>
                      <a:pt x="12231" y="7557"/>
                    </a:cubicBezTo>
                    <a:cubicBezTo>
                      <a:pt x="12287" y="7557"/>
                      <a:pt x="12287" y="7557"/>
                      <a:pt x="12287" y="7557"/>
                    </a:cubicBezTo>
                    <a:cubicBezTo>
                      <a:pt x="12287" y="7624"/>
                      <a:pt x="12287" y="7624"/>
                      <a:pt x="12287" y="7624"/>
                    </a:cubicBezTo>
                    <a:cubicBezTo>
                      <a:pt x="12231" y="7624"/>
                      <a:pt x="12231" y="7624"/>
                      <a:pt x="12231" y="7624"/>
                    </a:cubicBezTo>
                    <a:cubicBezTo>
                      <a:pt x="12287" y="7690"/>
                      <a:pt x="12287" y="7690"/>
                      <a:pt x="12287" y="7690"/>
                    </a:cubicBezTo>
                    <a:cubicBezTo>
                      <a:pt x="12231" y="7690"/>
                      <a:pt x="12231" y="7690"/>
                      <a:pt x="12231" y="7690"/>
                    </a:cubicBezTo>
                    <a:cubicBezTo>
                      <a:pt x="12175" y="7690"/>
                      <a:pt x="12175" y="7690"/>
                      <a:pt x="12175" y="7690"/>
                    </a:cubicBezTo>
                    <a:cubicBezTo>
                      <a:pt x="12175" y="7690"/>
                      <a:pt x="12175" y="7690"/>
                      <a:pt x="12175" y="7690"/>
                    </a:cubicBezTo>
                    <a:cubicBezTo>
                      <a:pt x="12118" y="7690"/>
                      <a:pt x="12118" y="7690"/>
                      <a:pt x="12118" y="7690"/>
                    </a:cubicBezTo>
                    <a:cubicBezTo>
                      <a:pt x="12062" y="7757"/>
                      <a:pt x="12062" y="7757"/>
                      <a:pt x="12062" y="7757"/>
                    </a:cubicBezTo>
                    <a:cubicBezTo>
                      <a:pt x="12062" y="7757"/>
                      <a:pt x="12062" y="7757"/>
                      <a:pt x="12062" y="7757"/>
                    </a:cubicBezTo>
                    <a:cubicBezTo>
                      <a:pt x="12006" y="7824"/>
                      <a:pt x="12006" y="7824"/>
                      <a:pt x="12006" y="7824"/>
                    </a:cubicBezTo>
                    <a:cubicBezTo>
                      <a:pt x="11950" y="7757"/>
                      <a:pt x="11950" y="7757"/>
                      <a:pt x="11950" y="7757"/>
                    </a:cubicBezTo>
                    <a:cubicBezTo>
                      <a:pt x="11894" y="7824"/>
                      <a:pt x="11894" y="7824"/>
                      <a:pt x="11894" y="7824"/>
                    </a:cubicBezTo>
                    <a:cubicBezTo>
                      <a:pt x="11838" y="7757"/>
                      <a:pt x="11838" y="7757"/>
                      <a:pt x="11838" y="7757"/>
                    </a:cubicBezTo>
                    <a:cubicBezTo>
                      <a:pt x="11838" y="7690"/>
                      <a:pt x="11838" y="7690"/>
                      <a:pt x="11838" y="7690"/>
                    </a:cubicBezTo>
                    <a:cubicBezTo>
                      <a:pt x="11894" y="7624"/>
                      <a:pt x="11894" y="7624"/>
                      <a:pt x="11894" y="7624"/>
                    </a:cubicBezTo>
                    <a:cubicBezTo>
                      <a:pt x="11894" y="7557"/>
                      <a:pt x="11894" y="7557"/>
                      <a:pt x="11894" y="7557"/>
                    </a:cubicBezTo>
                    <a:cubicBezTo>
                      <a:pt x="11782" y="7624"/>
                      <a:pt x="11782" y="7624"/>
                      <a:pt x="11782" y="7624"/>
                    </a:cubicBezTo>
                    <a:cubicBezTo>
                      <a:pt x="11782" y="7690"/>
                      <a:pt x="11782" y="7690"/>
                      <a:pt x="11782" y="7690"/>
                    </a:cubicBezTo>
                    <a:cubicBezTo>
                      <a:pt x="11838" y="7824"/>
                      <a:pt x="11838" y="7824"/>
                      <a:pt x="11838" y="7824"/>
                    </a:cubicBezTo>
                    <a:cubicBezTo>
                      <a:pt x="11838" y="7824"/>
                      <a:pt x="11838" y="7824"/>
                      <a:pt x="11838" y="7824"/>
                    </a:cubicBezTo>
                    <a:cubicBezTo>
                      <a:pt x="11838" y="7891"/>
                      <a:pt x="11838" y="7891"/>
                      <a:pt x="11838" y="7891"/>
                    </a:cubicBezTo>
                    <a:cubicBezTo>
                      <a:pt x="11782" y="7891"/>
                      <a:pt x="11782" y="7891"/>
                      <a:pt x="11782" y="7891"/>
                    </a:cubicBezTo>
                    <a:cubicBezTo>
                      <a:pt x="11726" y="7958"/>
                      <a:pt x="11726" y="7958"/>
                      <a:pt x="11726" y="7958"/>
                    </a:cubicBezTo>
                    <a:cubicBezTo>
                      <a:pt x="11726" y="7958"/>
                      <a:pt x="11670" y="8025"/>
                      <a:pt x="11670" y="8025"/>
                    </a:cubicBezTo>
                    <a:close/>
                    <a:moveTo>
                      <a:pt x="12511" y="6754"/>
                    </a:moveTo>
                    <a:cubicBezTo>
                      <a:pt x="12511" y="6754"/>
                      <a:pt x="12511" y="6754"/>
                      <a:pt x="12511" y="6754"/>
                    </a:cubicBezTo>
                    <a:cubicBezTo>
                      <a:pt x="12511" y="6754"/>
                      <a:pt x="12511" y="6754"/>
                      <a:pt x="12511" y="6754"/>
                    </a:cubicBezTo>
                    <a:cubicBezTo>
                      <a:pt x="12567" y="6754"/>
                      <a:pt x="12567" y="6754"/>
                      <a:pt x="12567" y="6754"/>
                    </a:cubicBezTo>
                    <a:cubicBezTo>
                      <a:pt x="12511" y="6754"/>
                      <a:pt x="12511" y="6754"/>
                      <a:pt x="12511" y="6754"/>
                    </a:cubicBezTo>
                    <a:close/>
                    <a:moveTo>
                      <a:pt x="12455" y="6955"/>
                    </a:moveTo>
                    <a:cubicBezTo>
                      <a:pt x="12511" y="6955"/>
                      <a:pt x="12511" y="6955"/>
                      <a:pt x="12511" y="6955"/>
                    </a:cubicBezTo>
                    <a:cubicBezTo>
                      <a:pt x="12567" y="6888"/>
                      <a:pt x="12567" y="6888"/>
                      <a:pt x="12567" y="6888"/>
                    </a:cubicBezTo>
                    <a:cubicBezTo>
                      <a:pt x="12567" y="6888"/>
                      <a:pt x="12567" y="6888"/>
                      <a:pt x="12567" y="6888"/>
                    </a:cubicBezTo>
                    <a:cubicBezTo>
                      <a:pt x="12511" y="6821"/>
                      <a:pt x="12511" y="6821"/>
                      <a:pt x="12511" y="6821"/>
                    </a:cubicBezTo>
                    <a:cubicBezTo>
                      <a:pt x="12511" y="6821"/>
                      <a:pt x="12511" y="6821"/>
                      <a:pt x="12511" y="6821"/>
                    </a:cubicBezTo>
                    <a:cubicBezTo>
                      <a:pt x="12511" y="6821"/>
                      <a:pt x="12511" y="6821"/>
                      <a:pt x="12511" y="6821"/>
                    </a:cubicBezTo>
                    <a:cubicBezTo>
                      <a:pt x="12455" y="6888"/>
                      <a:pt x="12455" y="6888"/>
                      <a:pt x="12455" y="6888"/>
                    </a:cubicBezTo>
                    <a:cubicBezTo>
                      <a:pt x="12455" y="6888"/>
                      <a:pt x="12455" y="6888"/>
                      <a:pt x="12455" y="6888"/>
                    </a:cubicBezTo>
                    <a:cubicBezTo>
                      <a:pt x="12455" y="6955"/>
                      <a:pt x="12455" y="6955"/>
                      <a:pt x="12455" y="6955"/>
                    </a:cubicBezTo>
                    <a:cubicBezTo>
                      <a:pt x="12455" y="6955"/>
                      <a:pt x="12455" y="6955"/>
                      <a:pt x="12455" y="6955"/>
                    </a:cubicBezTo>
                    <a:close/>
                    <a:moveTo>
                      <a:pt x="12455" y="7089"/>
                    </a:moveTo>
                    <a:cubicBezTo>
                      <a:pt x="12455" y="7089"/>
                      <a:pt x="12455" y="7089"/>
                      <a:pt x="12455" y="7089"/>
                    </a:cubicBezTo>
                    <a:cubicBezTo>
                      <a:pt x="12511" y="7022"/>
                      <a:pt x="12511" y="7022"/>
                      <a:pt x="12511" y="7022"/>
                    </a:cubicBezTo>
                    <a:cubicBezTo>
                      <a:pt x="12455" y="7022"/>
                      <a:pt x="12455" y="7022"/>
                      <a:pt x="12455" y="7022"/>
                    </a:cubicBezTo>
                    <a:cubicBezTo>
                      <a:pt x="12399" y="7022"/>
                      <a:pt x="12399" y="7022"/>
                      <a:pt x="12399" y="7022"/>
                    </a:cubicBezTo>
                    <a:cubicBezTo>
                      <a:pt x="12399" y="7089"/>
                      <a:pt x="12399" y="7089"/>
                      <a:pt x="12399" y="7089"/>
                    </a:cubicBezTo>
                    <a:cubicBezTo>
                      <a:pt x="12455" y="7089"/>
                      <a:pt x="12455" y="7089"/>
                      <a:pt x="12455" y="7089"/>
                    </a:cubicBezTo>
                    <a:close/>
                    <a:moveTo>
                      <a:pt x="10548" y="5952"/>
                    </a:moveTo>
                    <a:cubicBezTo>
                      <a:pt x="10548" y="5952"/>
                      <a:pt x="10548" y="5952"/>
                      <a:pt x="10548" y="5952"/>
                    </a:cubicBezTo>
                    <a:cubicBezTo>
                      <a:pt x="10548" y="6019"/>
                      <a:pt x="10548" y="6019"/>
                      <a:pt x="10548" y="6019"/>
                    </a:cubicBezTo>
                    <a:cubicBezTo>
                      <a:pt x="10604" y="5952"/>
                      <a:pt x="10604" y="5952"/>
                      <a:pt x="10604" y="5952"/>
                    </a:cubicBezTo>
                    <a:cubicBezTo>
                      <a:pt x="10660" y="6019"/>
                      <a:pt x="10660" y="6019"/>
                      <a:pt x="10660" y="6019"/>
                    </a:cubicBezTo>
                    <a:cubicBezTo>
                      <a:pt x="10660" y="5952"/>
                      <a:pt x="10660" y="5952"/>
                      <a:pt x="10660" y="5952"/>
                    </a:cubicBezTo>
                    <a:cubicBezTo>
                      <a:pt x="10604" y="5952"/>
                      <a:pt x="10604" y="5952"/>
                      <a:pt x="10604" y="5952"/>
                    </a:cubicBezTo>
                    <a:cubicBezTo>
                      <a:pt x="10548" y="5952"/>
                      <a:pt x="10548" y="5952"/>
                      <a:pt x="10548" y="5952"/>
                    </a:cubicBezTo>
                    <a:cubicBezTo>
                      <a:pt x="10548" y="5952"/>
                      <a:pt x="10548" y="5952"/>
                      <a:pt x="10548" y="5952"/>
                    </a:cubicBezTo>
                    <a:close/>
                    <a:moveTo>
                      <a:pt x="10884" y="6620"/>
                    </a:moveTo>
                    <a:cubicBezTo>
                      <a:pt x="10828" y="6554"/>
                      <a:pt x="10828" y="6554"/>
                      <a:pt x="10828" y="6554"/>
                    </a:cubicBezTo>
                    <a:cubicBezTo>
                      <a:pt x="10828" y="6420"/>
                      <a:pt x="10828" y="6420"/>
                      <a:pt x="10828" y="6420"/>
                    </a:cubicBezTo>
                    <a:cubicBezTo>
                      <a:pt x="10828" y="6420"/>
                      <a:pt x="10828" y="6420"/>
                      <a:pt x="10828" y="6420"/>
                    </a:cubicBezTo>
                    <a:cubicBezTo>
                      <a:pt x="10828" y="6353"/>
                      <a:pt x="10828" y="6353"/>
                      <a:pt x="10828" y="6353"/>
                    </a:cubicBezTo>
                    <a:cubicBezTo>
                      <a:pt x="10828" y="6353"/>
                      <a:pt x="10828" y="6353"/>
                      <a:pt x="10828" y="6353"/>
                    </a:cubicBezTo>
                    <a:cubicBezTo>
                      <a:pt x="10772" y="6286"/>
                      <a:pt x="10772" y="6286"/>
                      <a:pt x="10772" y="6286"/>
                    </a:cubicBezTo>
                    <a:cubicBezTo>
                      <a:pt x="10772" y="6219"/>
                      <a:pt x="10772" y="6219"/>
                      <a:pt x="10772" y="6219"/>
                    </a:cubicBezTo>
                    <a:cubicBezTo>
                      <a:pt x="10772" y="6152"/>
                      <a:pt x="10772" y="6152"/>
                      <a:pt x="10772" y="6152"/>
                    </a:cubicBezTo>
                    <a:cubicBezTo>
                      <a:pt x="10716" y="6085"/>
                      <a:pt x="10716" y="6085"/>
                      <a:pt x="10716" y="6085"/>
                    </a:cubicBezTo>
                    <a:cubicBezTo>
                      <a:pt x="10716" y="6085"/>
                      <a:pt x="10716" y="6085"/>
                      <a:pt x="10716" y="6085"/>
                    </a:cubicBezTo>
                    <a:cubicBezTo>
                      <a:pt x="10772" y="6019"/>
                      <a:pt x="10772" y="6019"/>
                      <a:pt x="10772" y="6019"/>
                    </a:cubicBezTo>
                    <a:cubicBezTo>
                      <a:pt x="10828" y="6019"/>
                      <a:pt x="10828" y="6019"/>
                      <a:pt x="10828" y="6019"/>
                    </a:cubicBezTo>
                    <a:cubicBezTo>
                      <a:pt x="10884" y="5952"/>
                      <a:pt x="10884" y="5952"/>
                      <a:pt x="10884" y="5952"/>
                    </a:cubicBezTo>
                    <a:cubicBezTo>
                      <a:pt x="10940" y="5952"/>
                      <a:pt x="10940" y="5952"/>
                      <a:pt x="10940" y="5952"/>
                    </a:cubicBezTo>
                    <a:cubicBezTo>
                      <a:pt x="10996" y="5952"/>
                      <a:pt x="10996" y="5952"/>
                      <a:pt x="10996" y="5952"/>
                    </a:cubicBezTo>
                    <a:cubicBezTo>
                      <a:pt x="10996" y="5952"/>
                      <a:pt x="10996" y="5952"/>
                      <a:pt x="10996" y="5952"/>
                    </a:cubicBezTo>
                    <a:cubicBezTo>
                      <a:pt x="11052" y="6019"/>
                      <a:pt x="11052" y="6019"/>
                      <a:pt x="11052" y="6019"/>
                    </a:cubicBezTo>
                    <a:cubicBezTo>
                      <a:pt x="11109" y="6019"/>
                      <a:pt x="11109" y="6019"/>
                      <a:pt x="11109" y="6019"/>
                    </a:cubicBezTo>
                    <a:cubicBezTo>
                      <a:pt x="11109" y="6019"/>
                      <a:pt x="11109" y="6019"/>
                      <a:pt x="11109" y="6019"/>
                    </a:cubicBezTo>
                    <a:cubicBezTo>
                      <a:pt x="11165" y="6019"/>
                      <a:pt x="11165" y="6019"/>
                      <a:pt x="11165" y="6019"/>
                    </a:cubicBezTo>
                    <a:cubicBezTo>
                      <a:pt x="11221" y="6019"/>
                      <a:pt x="11221" y="6019"/>
                      <a:pt x="11221" y="6019"/>
                    </a:cubicBezTo>
                    <a:cubicBezTo>
                      <a:pt x="11221" y="6085"/>
                      <a:pt x="11221" y="6085"/>
                      <a:pt x="11221" y="6085"/>
                    </a:cubicBezTo>
                    <a:cubicBezTo>
                      <a:pt x="11221" y="6085"/>
                      <a:pt x="11221" y="6085"/>
                      <a:pt x="11221" y="6085"/>
                    </a:cubicBezTo>
                    <a:cubicBezTo>
                      <a:pt x="11221" y="6152"/>
                      <a:pt x="11221" y="6152"/>
                      <a:pt x="11221" y="6152"/>
                    </a:cubicBezTo>
                    <a:cubicBezTo>
                      <a:pt x="11277" y="6152"/>
                      <a:pt x="11277" y="6152"/>
                      <a:pt x="11277" y="6152"/>
                    </a:cubicBezTo>
                    <a:cubicBezTo>
                      <a:pt x="11277" y="6219"/>
                      <a:pt x="11277" y="6219"/>
                      <a:pt x="11277" y="6219"/>
                    </a:cubicBezTo>
                    <a:cubicBezTo>
                      <a:pt x="11221" y="6219"/>
                      <a:pt x="11221" y="6219"/>
                      <a:pt x="11221" y="6219"/>
                    </a:cubicBezTo>
                    <a:cubicBezTo>
                      <a:pt x="11221" y="6286"/>
                      <a:pt x="11221" y="6286"/>
                      <a:pt x="11221" y="6286"/>
                    </a:cubicBezTo>
                    <a:cubicBezTo>
                      <a:pt x="11165" y="6353"/>
                      <a:pt x="11165" y="6353"/>
                      <a:pt x="11165" y="6353"/>
                    </a:cubicBezTo>
                    <a:cubicBezTo>
                      <a:pt x="11165" y="6353"/>
                      <a:pt x="11165" y="6353"/>
                      <a:pt x="11165" y="6353"/>
                    </a:cubicBezTo>
                    <a:cubicBezTo>
                      <a:pt x="11109" y="6420"/>
                      <a:pt x="11109" y="6420"/>
                      <a:pt x="11109" y="6420"/>
                    </a:cubicBezTo>
                    <a:cubicBezTo>
                      <a:pt x="10996" y="6487"/>
                      <a:pt x="10996" y="6487"/>
                      <a:pt x="10996" y="6487"/>
                    </a:cubicBezTo>
                    <a:cubicBezTo>
                      <a:pt x="10940" y="6554"/>
                      <a:pt x="10940" y="6554"/>
                      <a:pt x="10940" y="6554"/>
                    </a:cubicBezTo>
                    <a:cubicBezTo>
                      <a:pt x="10940" y="6554"/>
                      <a:pt x="10940" y="6554"/>
                      <a:pt x="10940" y="6554"/>
                    </a:cubicBezTo>
                    <a:cubicBezTo>
                      <a:pt x="10884" y="6554"/>
                      <a:pt x="10884" y="6554"/>
                      <a:pt x="10884" y="6554"/>
                    </a:cubicBezTo>
                    <a:cubicBezTo>
                      <a:pt x="10884" y="6620"/>
                      <a:pt x="10884" y="6620"/>
                      <a:pt x="10884" y="6620"/>
                    </a:cubicBezTo>
                    <a:cubicBezTo>
                      <a:pt x="10884" y="6620"/>
                      <a:pt x="10884" y="6620"/>
                      <a:pt x="10884" y="6620"/>
                    </a:cubicBezTo>
                    <a:close/>
                    <a:moveTo>
                      <a:pt x="12679" y="7690"/>
                    </a:moveTo>
                    <a:cubicBezTo>
                      <a:pt x="12567" y="7624"/>
                      <a:pt x="12567" y="7624"/>
                      <a:pt x="12567" y="7624"/>
                    </a:cubicBezTo>
                    <a:cubicBezTo>
                      <a:pt x="12567" y="7624"/>
                      <a:pt x="12567" y="7624"/>
                      <a:pt x="12567" y="7624"/>
                    </a:cubicBezTo>
                    <a:cubicBezTo>
                      <a:pt x="12455" y="7624"/>
                      <a:pt x="12455" y="7624"/>
                      <a:pt x="12455" y="7624"/>
                    </a:cubicBezTo>
                    <a:cubicBezTo>
                      <a:pt x="12511" y="7557"/>
                      <a:pt x="12511" y="7557"/>
                      <a:pt x="12511" y="7557"/>
                    </a:cubicBezTo>
                    <a:cubicBezTo>
                      <a:pt x="12511" y="7557"/>
                      <a:pt x="12511" y="7557"/>
                      <a:pt x="12511" y="7557"/>
                    </a:cubicBezTo>
                    <a:cubicBezTo>
                      <a:pt x="12567" y="7557"/>
                      <a:pt x="12567" y="7557"/>
                      <a:pt x="12567" y="7557"/>
                    </a:cubicBezTo>
                    <a:cubicBezTo>
                      <a:pt x="12567" y="7557"/>
                      <a:pt x="12567" y="7557"/>
                      <a:pt x="12567" y="7557"/>
                    </a:cubicBezTo>
                    <a:cubicBezTo>
                      <a:pt x="12567" y="7557"/>
                      <a:pt x="12567" y="7557"/>
                      <a:pt x="12567" y="7557"/>
                    </a:cubicBezTo>
                    <a:cubicBezTo>
                      <a:pt x="12511" y="7557"/>
                      <a:pt x="12511" y="7557"/>
                      <a:pt x="12511" y="7557"/>
                    </a:cubicBezTo>
                    <a:cubicBezTo>
                      <a:pt x="12511" y="7490"/>
                      <a:pt x="12511" y="7490"/>
                      <a:pt x="12511" y="7490"/>
                    </a:cubicBezTo>
                    <a:cubicBezTo>
                      <a:pt x="12567" y="7423"/>
                      <a:pt x="12567" y="7423"/>
                      <a:pt x="12567" y="7423"/>
                    </a:cubicBezTo>
                    <a:cubicBezTo>
                      <a:pt x="12623" y="7356"/>
                      <a:pt x="12623" y="7356"/>
                      <a:pt x="12623" y="7356"/>
                    </a:cubicBezTo>
                    <a:cubicBezTo>
                      <a:pt x="12623" y="7289"/>
                      <a:pt x="12623" y="7289"/>
                      <a:pt x="12623" y="7289"/>
                    </a:cubicBezTo>
                    <a:cubicBezTo>
                      <a:pt x="12623" y="7289"/>
                      <a:pt x="12623" y="7289"/>
                      <a:pt x="12623" y="7289"/>
                    </a:cubicBezTo>
                    <a:cubicBezTo>
                      <a:pt x="12623" y="7222"/>
                      <a:pt x="12623" y="7222"/>
                      <a:pt x="12623" y="7222"/>
                    </a:cubicBezTo>
                    <a:cubicBezTo>
                      <a:pt x="12567" y="7222"/>
                      <a:pt x="12567" y="7222"/>
                      <a:pt x="12567" y="7222"/>
                    </a:cubicBezTo>
                    <a:cubicBezTo>
                      <a:pt x="12623" y="7155"/>
                      <a:pt x="12623" y="7155"/>
                      <a:pt x="12623" y="7155"/>
                    </a:cubicBezTo>
                    <a:cubicBezTo>
                      <a:pt x="12623" y="7089"/>
                      <a:pt x="12623" y="7089"/>
                      <a:pt x="12623" y="7089"/>
                    </a:cubicBezTo>
                    <a:cubicBezTo>
                      <a:pt x="12679" y="7022"/>
                      <a:pt x="12679" y="7022"/>
                      <a:pt x="12679" y="7022"/>
                    </a:cubicBezTo>
                    <a:cubicBezTo>
                      <a:pt x="12679" y="6955"/>
                      <a:pt x="12679" y="6955"/>
                      <a:pt x="12679" y="6955"/>
                    </a:cubicBezTo>
                    <a:cubicBezTo>
                      <a:pt x="12679" y="6955"/>
                      <a:pt x="12679" y="6955"/>
                      <a:pt x="12679" y="6955"/>
                    </a:cubicBezTo>
                    <a:cubicBezTo>
                      <a:pt x="12736" y="6888"/>
                      <a:pt x="12736" y="6888"/>
                      <a:pt x="12736" y="6888"/>
                    </a:cubicBezTo>
                    <a:cubicBezTo>
                      <a:pt x="12736" y="6821"/>
                      <a:pt x="12736" y="6821"/>
                      <a:pt x="12736" y="6821"/>
                    </a:cubicBezTo>
                    <a:cubicBezTo>
                      <a:pt x="12792" y="6821"/>
                      <a:pt x="12792" y="6821"/>
                      <a:pt x="12792" y="6821"/>
                    </a:cubicBezTo>
                    <a:cubicBezTo>
                      <a:pt x="12792" y="6754"/>
                      <a:pt x="12792" y="6754"/>
                      <a:pt x="12792" y="6754"/>
                    </a:cubicBezTo>
                    <a:cubicBezTo>
                      <a:pt x="12848" y="6687"/>
                      <a:pt x="12848" y="6687"/>
                      <a:pt x="12848" y="6687"/>
                    </a:cubicBezTo>
                    <a:cubicBezTo>
                      <a:pt x="12848" y="6620"/>
                      <a:pt x="12848" y="6620"/>
                      <a:pt x="12848" y="6620"/>
                    </a:cubicBezTo>
                    <a:cubicBezTo>
                      <a:pt x="12904" y="6620"/>
                      <a:pt x="12904" y="6620"/>
                      <a:pt x="12904" y="6620"/>
                    </a:cubicBezTo>
                    <a:cubicBezTo>
                      <a:pt x="12904" y="6554"/>
                      <a:pt x="12904" y="6554"/>
                      <a:pt x="12904" y="6554"/>
                    </a:cubicBezTo>
                    <a:cubicBezTo>
                      <a:pt x="12904" y="6554"/>
                      <a:pt x="12904" y="6554"/>
                      <a:pt x="12904" y="6554"/>
                    </a:cubicBezTo>
                    <a:cubicBezTo>
                      <a:pt x="12904" y="6487"/>
                      <a:pt x="12904" y="6487"/>
                      <a:pt x="12904" y="6487"/>
                    </a:cubicBezTo>
                    <a:cubicBezTo>
                      <a:pt x="12960" y="6487"/>
                      <a:pt x="12960" y="6487"/>
                      <a:pt x="12960" y="6487"/>
                    </a:cubicBezTo>
                    <a:cubicBezTo>
                      <a:pt x="13016" y="6554"/>
                      <a:pt x="13016" y="6554"/>
                      <a:pt x="13016" y="6554"/>
                    </a:cubicBezTo>
                    <a:cubicBezTo>
                      <a:pt x="13016" y="6620"/>
                      <a:pt x="13016" y="6620"/>
                      <a:pt x="13016" y="6620"/>
                    </a:cubicBezTo>
                    <a:cubicBezTo>
                      <a:pt x="13072" y="6620"/>
                      <a:pt x="13072" y="6620"/>
                      <a:pt x="13072" y="6620"/>
                    </a:cubicBezTo>
                    <a:cubicBezTo>
                      <a:pt x="13072" y="6554"/>
                      <a:pt x="13072" y="6554"/>
                      <a:pt x="13072" y="6554"/>
                    </a:cubicBezTo>
                    <a:cubicBezTo>
                      <a:pt x="13016" y="6487"/>
                      <a:pt x="13016" y="6487"/>
                      <a:pt x="13016" y="6487"/>
                    </a:cubicBezTo>
                    <a:cubicBezTo>
                      <a:pt x="13016" y="6487"/>
                      <a:pt x="13016" y="6487"/>
                      <a:pt x="13016" y="6487"/>
                    </a:cubicBezTo>
                    <a:cubicBezTo>
                      <a:pt x="13072" y="6487"/>
                      <a:pt x="13072" y="6487"/>
                      <a:pt x="13072" y="6487"/>
                    </a:cubicBezTo>
                    <a:cubicBezTo>
                      <a:pt x="13016" y="6420"/>
                      <a:pt x="13016" y="6420"/>
                      <a:pt x="13016" y="6420"/>
                    </a:cubicBezTo>
                    <a:cubicBezTo>
                      <a:pt x="13072" y="6353"/>
                      <a:pt x="13072" y="6353"/>
                      <a:pt x="13072" y="6353"/>
                    </a:cubicBezTo>
                    <a:cubicBezTo>
                      <a:pt x="13184" y="6286"/>
                      <a:pt x="13184" y="6286"/>
                      <a:pt x="13184" y="6286"/>
                    </a:cubicBezTo>
                    <a:cubicBezTo>
                      <a:pt x="13241" y="6286"/>
                      <a:pt x="13241" y="6286"/>
                      <a:pt x="13241" y="6286"/>
                    </a:cubicBezTo>
                    <a:cubicBezTo>
                      <a:pt x="13297" y="6286"/>
                      <a:pt x="13297" y="6286"/>
                      <a:pt x="13297" y="6286"/>
                    </a:cubicBezTo>
                    <a:cubicBezTo>
                      <a:pt x="13297" y="6353"/>
                      <a:pt x="13297" y="6353"/>
                      <a:pt x="13297" y="6353"/>
                    </a:cubicBezTo>
                    <a:cubicBezTo>
                      <a:pt x="13353" y="6286"/>
                      <a:pt x="13353" y="6286"/>
                      <a:pt x="13353" y="6286"/>
                    </a:cubicBezTo>
                    <a:cubicBezTo>
                      <a:pt x="13353" y="6353"/>
                      <a:pt x="13353" y="6353"/>
                      <a:pt x="13353" y="6353"/>
                    </a:cubicBezTo>
                    <a:cubicBezTo>
                      <a:pt x="13409" y="6353"/>
                      <a:pt x="13409" y="6353"/>
                      <a:pt x="13409" y="6353"/>
                    </a:cubicBezTo>
                    <a:cubicBezTo>
                      <a:pt x="13465" y="6353"/>
                      <a:pt x="13465" y="6353"/>
                      <a:pt x="13465" y="6353"/>
                    </a:cubicBezTo>
                    <a:cubicBezTo>
                      <a:pt x="13521" y="6353"/>
                      <a:pt x="13521" y="6353"/>
                      <a:pt x="13521" y="6353"/>
                    </a:cubicBezTo>
                    <a:cubicBezTo>
                      <a:pt x="13521" y="6420"/>
                      <a:pt x="13521" y="6420"/>
                      <a:pt x="13521" y="6420"/>
                    </a:cubicBezTo>
                    <a:cubicBezTo>
                      <a:pt x="13577" y="6420"/>
                      <a:pt x="13577" y="6420"/>
                      <a:pt x="13577" y="6420"/>
                    </a:cubicBezTo>
                    <a:cubicBezTo>
                      <a:pt x="13577" y="6420"/>
                      <a:pt x="13577" y="6420"/>
                      <a:pt x="13577" y="6420"/>
                    </a:cubicBezTo>
                    <a:cubicBezTo>
                      <a:pt x="13633" y="6487"/>
                      <a:pt x="13633" y="6487"/>
                      <a:pt x="13633" y="6487"/>
                    </a:cubicBezTo>
                    <a:cubicBezTo>
                      <a:pt x="13577" y="6487"/>
                      <a:pt x="13577" y="6487"/>
                      <a:pt x="13577" y="6487"/>
                    </a:cubicBezTo>
                    <a:cubicBezTo>
                      <a:pt x="13633" y="6554"/>
                      <a:pt x="13633" y="6554"/>
                      <a:pt x="13633" y="6554"/>
                    </a:cubicBezTo>
                    <a:cubicBezTo>
                      <a:pt x="13633" y="6487"/>
                      <a:pt x="13633" y="6487"/>
                      <a:pt x="13633" y="6487"/>
                    </a:cubicBezTo>
                    <a:cubicBezTo>
                      <a:pt x="13745" y="6487"/>
                      <a:pt x="13745" y="6487"/>
                      <a:pt x="13745" y="6487"/>
                    </a:cubicBezTo>
                    <a:cubicBezTo>
                      <a:pt x="13858" y="6554"/>
                      <a:pt x="13858" y="6554"/>
                      <a:pt x="13858" y="6554"/>
                    </a:cubicBezTo>
                    <a:cubicBezTo>
                      <a:pt x="13914" y="6554"/>
                      <a:pt x="13914" y="6554"/>
                      <a:pt x="13914" y="6554"/>
                    </a:cubicBezTo>
                    <a:cubicBezTo>
                      <a:pt x="13914" y="6620"/>
                      <a:pt x="13914" y="6620"/>
                      <a:pt x="13914" y="6620"/>
                    </a:cubicBezTo>
                    <a:cubicBezTo>
                      <a:pt x="13914" y="6620"/>
                      <a:pt x="13914" y="6620"/>
                      <a:pt x="13914" y="6620"/>
                    </a:cubicBezTo>
                    <a:cubicBezTo>
                      <a:pt x="13970" y="6687"/>
                      <a:pt x="13970" y="6687"/>
                      <a:pt x="13970" y="6687"/>
                    </a:cubicBezTo>
                    <a:cubicBezTo>
                      <a:pt x="13914" y="6687"/>
                      <a:pt x="13914" y="6687"/>
                      <a:pt x="13914" y="6687"/>
                    </a:cubicBezTo>
                    <a:cubicBezTo>
                      <a:pt x="13914" y="6687"/>
                      <a:pt x="13914" y="6687"/>
                      <a:pt x="13914" y="6687"/>
                    </a:cubicBezTo>
                    <a:cubicBezTo>
                      <a:pt x="13858" y="6754"/>
                      <a:pt x="13858" y="6754"/>
                      <a:pt x="13858" y="6754"/>
                    </a:cubicBezTo>
                    <a:cubicBezTo>
                      <a:pt x="13802" y="6821"/>
                      <a:pt x="13802" y="6821"/>
                      <a:pt x="13802" y="6821"/>
                    </a:cubicBezTo>
                    <a:cubicBezTo>
                      <a:pt x="13802" y="6888"/>
                      <a:pt x="13802" y="6888"/>
                      <a:pt x="13802" y="6888"/>
                    </a:cubicBezTo>
                    <a:cubicBezTo>
                      <a:pt x="13745" y="6888"/>
                      <a:pt x="13745" y="6888"/>
                      <a:pt x="13745" y="6888"/>
                    </a:cubicBezTo>
                    <a:cubicBezTo>
                      <a:pt x="13745" y="6888"/>
                      <a:pt x="13745" y="6888"/>
                      <a:pt x="13745" y="6888"/>
                    </a:cubicBezTo>
                    <a:cubicBezTo>
                      <a:pt x="13633" y="6955"/>
                      <a:pt x="13633" y="6955"/>
                      <a:pt x="13633" y="6955"/>
                    </a:cubicBezTo>
                    <a:cubicBezTo>
                      <a:pt x="13577" y="7089"/>
                      <a:pt x="13577" y="7089"/>
                      <a:pt x="13577" y="7089"/>
                    </a:cubicBezTo>
                    <a:cubicBezTo>
                      <a:pt x="13521" y="7089"/>
                      <a:pt x="13521" y="7089"/>
                      <a:pt x="13521" y="7089"/>
                    </a:cubicBezTo>
                    <a:cubicBezTo>
                      <a:pt x="13521" y="7089"/>
                      <a:pt x="13521" y="7089"/>
                      <a:pt x="13521" y="7089"/>
                    </a:cubicBezTo>
                    <a:cubicBezTo>
                      <a:pt x="13521" y="7089"/>
                      <a:pt x="13521" y="7089"/>
                      <a:pt x="13521" y="7089"/>
                    </a:cubicBezTo>
                    <a:cubicBezTo>
                      <a:pt x="13521" y="7155"/>
                      <a:pt x="13521" y="7155"/>
                      <a:pt x="13521" y="7155"/>
                    </a:cubicBezTo>
                    <a:cubicBezTo>
                      <a:pt x="13409" y="7222"/>
                      <a:pt x="13409" y="7222"/>
                      <a:pt x="13409" y="7222"/>
                    </a:cubicBezTo>
                    <a:cubicBezTo>
                      <a:pt x="13353" y="7289"/>
                      <a:pt x="13353" y="7289"/>
                      <a:pt x="13353" y="7289"/>
                    </a:cubicBezTo>
                    <a:cubicBezTo>
                      <a:pt x="13297" y="7356"/>
                      <a:pt x="13297" y="7356"/>
                      <a:pt x="13297" y="7356"/>
                    </a:cubicBezTo>
                    <a:cubicBezTo>
                      <a:pt x="13241" y="7356"/>
                      <a:pt x="13241" y="7356"/>
                      <a:pt x="13241" y="7356"/>
                    </a:cubicBezTo>
                    <a:cubicBezTo>
                      <a:pt x="13184" y="7356"/>
                      <a:pt x="13184" y="7356"/>
                      <a:pt x="13184" y="7356"/>
                    </a:cubicBezTo>
                    <a:cubicBezTo>
                      <a:pt x="13184" y="7289"/>
                      <a:pt x="13184" y="7289"/>
                      <a:pt x="13184" y="7289"/>
                    </a:cubicBezTo>
                    <a:cubicBezTo>
                      <a:pt x="13128" y="7356"/>
                      <a:pt x="13128" y="7356"/>
                      <a:pt x="13128" y="7356"/>
                    </a:cubicBezTo>
                    <a:cubicBezTo>
                      <a:pt x="13072" y="7289"/>
                      <a:pt x="13072" y="7289"/>
                      <a:pt x="13072" y="7289"/>
                    </a:cubicBezTo>
                    <a:cubicBezTo>
                      <a:pt x="13072" y="7222"/>
                      <a:pt x="13072" y="7222"/>
                      <a:pt x="13072" y="7222"/>
                    </a:cubicBezTo>
                    <a:cubicBezTo>
                      <a:pt x="13072" y="7222"/>
                      <a:pt x="13072" y="7222"/>
                      <a:pt x="13072" y="7222"/>
                    </a:cubicBezTo>
                    <a:cubicBezTo>
                      <a:pt x="13016" y="7222"/>
                      <a:pt x="13016" y="7222"/>
                      <a:pt x="13016" y="7222"/>
                    </a:cubicBezTo>
                    <a:cubicBezTo>
                      <a:pt x="12960" y="7222"/>
                      <a:pt x="12960" y="7222"/>
                      <a:pt x="12960" y="7222"/>
                    </a:cubicBezTo>
                    <a:cubicBezTo>
                      <a:pt x="12904" y="7222"/>
                      <a:pt x="12904" y="7222"/>
                      <a:pt x="12904" y="7222"/>
                    </a:cubicBezTo>
                    <a:cubicBezTo>
                      <a:pt x="12904" y="7222"/>
                      <a:pt x="12904" y="7222"/>
                      <a:pt x="12904" y="7222"/>
                    </a:cubicBezTo>
                    <a:cubicBezTo>
                      <a:pt x="12848" y="7222"/>
                      <a:pt x="12848" y="7222"/>
                      <a:pt x="12848" y="7222"/>
                    </a:cubicBezTo>
                    <a:cubicBezTo>
                      <a:pt x="12848" y="7222"/>
                      <a:pt x="12848" y="7222"/>
                      <a:pt x="12848" y="7222"/>
                    </a:cubicBezTo>
                    <a:cubicBezTo>
                      <a:pt x="12848" y="7222"/>
                      <a:pt x="12848" y="7222"/>
                      <a:pt x="12848" y="7222"/>
                    </a:cubicBezTo>
                    <a:cubicBezTo>
                      <a:pt x="12960" y="7222"/>
                      <a:pt x="12960" y="7222"/>
                      <a:pt x="12960" y="7222"/>
                    </a:cubicBezTo>
                    <a:cubicBezTo>
                      <a:pt x="12960" y="7289"/>
                      <a:pt x="12960" y="7289"/>
                      <a:pt x="12960" y="7289"/>
                    </a:cubicBezTo>
                    <a:cubicBezTo>
                      <a:pt x="12904" y="7356"/>
                      <a:pt x="12904" y="7356"/>
                      <a:pt x="12904" y="7356"/>
                    </a:cubicBezTo>
                    <a:cubicBezTo>
                      <a:pt x="12960" y="7356"/>
                      <a:pt x="12960" y="7356"/>
                      <a:pt x="12960" y="7356"/>
                    </a:cubicBezTo>
                    <a:cubicBezTo>
                      <a:pt x="12960" y="7423"/>
                      <a:pt x="12960" y="7423"/>
                      <a:pt x="12960" y="7423"/>
                    </a:cubicBezTo>
                    <a:cubicBezTo>
                      <a:pt x="12904" y="7490"/>
                      <a:pt x="12904" y="7490"/>
                      <a:pt x="12904" y="7490"/>
                    </a:cubicBezTo>
                    <a:cubicBezTo>
                      <a:pt x="12904" y="7490"/>
                      <a:pt x="12904" y="7490"/>
                      <a:pt x="12904" y="7490"/>
                    </a:cubicBezTo>
                    <a:cubicBezTo>
                      <a:pt x="12848" y="7557"/>
                      <a:pt x="12848" y="7557"/>
                      <a:pt x="12848" y="7557"/>
                    </a:cubicBezTo>
                    <a:cubicBezTo>
                      <a:pt x="12792" y="7557"/>
                      <a:pt x="12792" y="7557"/>
                      <a:pt x="12792" y="7557"/>
                    </a:cubicBezTo>
                    <a:cubicBezTo>
                      <a:pt x="12792" y="7557"/>
                      <a:pt x="12792" y="7557"/>
                      <a:pt x="12792" y="7557"/>
                    </a:cubicBezTo>
                    <a:cubicBezTo>
                      <a:pt x="12736" y="7624"/>
                      <a:pt x="12736" y="7624"/>
                      <a:pt x="12736" y="7624"/>
                    </a:cubicBezTo>
                    <a:cubicBezTo>
                      <a:pt x="12736" y="7624"/>
                      <a:pt x="12736" y="7624"/>
                      <a:pt x="12736" y="7624"/>
                    </a:cubicBezTo>
                    <a:cubicBezTo>
                      <a:pt x="12679" y="7624"/>
                      <a:pt x="12679" y="7624"/>
                      <a:pt x="12679" y="7624"/>
                    </a:cubicBezTo>
                    <a:cubicBezTo>
                      <a:pt x="12679" y="7690"/>
                      <a:pt x="12679" y="7690"/>
                      <a:pt x="12679" y="7690"/>
                    </a:cubicBezTo>
                    <a:cubicBezTo>
                      <a:pt x="12679" y="7690"/>
                      <a:pt x="12679" y="7690"/>
                      <a:pt x="12679" y="7690"/>
                    </a:cubicBezTo>
                    <a:close/>
                    <a:moveTo>
                      <a:pt x="15709" y="7958"/>
                    </a:moveTo>
                    <a:cubicBezTo>
                      <a:pt x="15653" y="7891"/>
                      <a:pt x="15653" y="7891"/>
                      <a:pt x="15653" y="7891"/>
                    </a:cubicBezTo>
                    <a:cubicBezTo>
                      <a:pt x="15597" y="7891"/>
                      <a:pt x="15597" y="7891"/>
                      <a:pt x="15597" y="7891"/>
                    </a:cubicBezTo>
                    <a:cubicBezTo>
                      <a:pt x="15597" y="7824"/>
                      <a:pt x="15597" y="7824"/>
                      <a:pt x="15597" y="7824"/>
                    </a:cubicBezTo>
                    <a:cubicBezTo>
                      <a:pt x="15541" y="7824"/>
                      <a:pt x="15541" y="7824"/>
                      <a:pt x="15541" y="7824"/>
                    </a:cubicBezTo>
                    <a:cubicBezTo>
                      <a:pt x="15541" y="7757"/>
                      <a:pt x="15541" y="7757"/>
                      <a:pt x="15541" y="7757"/>
                    </a:cubicBezTo>
                    <a:cubicBezTo>
                      <a:pt x="15541" y="7690"/>
                      <a:pt x="15541" y="7690"/>
                      <a:pt x="15541" y="7690"/>
                    </a:cubicBezTo>
                    <a:cubicBezTo>
                      <a:pt x="15597" y="7624"/>
                      <a:pt x="15597" y="7624"/>
                      <a:pt x="15597" y="7624"/>
                    </a:cubicBezTo>
                    <a:cubicBezTo>
                      <a:pt x="15597" y="7624"/>
                      <a:pt x="15597" y="7624"/>
                      <a:pt x="15597" y="7624"/>
                    </a:cubicBezTo>
                    <a:cubicBezTo>
                      <a:pt x="15597" y="7557"/>
                      <a:pt x="15597" y="7557"/>
                      <a:pt x="15597" y="7557"/>
                    </a:cubicBezTo>
                    <a:cubicBezTo>
                      <a:pt x="15597" y="7557"/>
                      <a:pt x="15597" y="7557"/>
                      <a:pt x="15597" y="7557"/>
                    </a:cubicBezTo>
                    <a:cubicBezTo>
                      <a:pt x="15541" y="7490"/>
                      <a:pt x="15541" y="7490"/>
                      <a:pt x="15541" y="7490"/>
                    </a:cubicBezTo>
                    <a:cubicBezTo>
                      <a:pt x="15541" y="7490"/>
                      <a:pt x="15541" y="7490"/>
                      <a:pt x="15541" y="7490"/>
                    </a:cubicBezTo>
                    <a:cubicBezTo>
                      <a:pt x="15541" y="7356"/>
                      <a:pt x="15541" y="7356"/>
                      <a:pt x="15541" y="7356"/>
                    </a:cubicBezTo>
                    <a:cubicBezTo>
                      <a:pt x="15597" y="7356"/>
                      <a:pt x="15597" y="7356"/>
                      <a:pt x="15597" y="7356"/>
                    </a:cubicBezTo>
                    <a:cubicBezTo>
                      <a:pt x="15597" y="7356"/>
                      <a:pt x="15597" y="7356"/>
                      <a:pt x="15597" y="7356"/>
                    </a:cubicBezTo>
                    <a:cubicBezTo>
                      <a:pt x="15597" y="7289"/>
                      <a:pt x="15597" y="7289"/>
                      <a:pt x="15597" y="7289"/>
                    </a:cubicBezTo>
                    <a:cubicBezTo>
                      <a:pt x="15653" y="7222"/>
                      <a:pt x="15653" y="7222"/>
                      <a:pt x="15653" y="7222"/>
                    </a:cubicBezTo>
                    <a:cubicBezTo>
                      <a:pt x="15653" y="7155"/>
                      <a:pt x="15653" y="7155"/>
                      <a:pt x="15653" y="7155"/>
                    </a:cubicBezTo>
                    <a:cubicBezTo>
                      <a:pt x="15709" y="7155"/>
                      <a:pt x="15709" y="7155"/>
                      <a:pt x="15709" y="7155"/>
                    </a:cubicBezTo>
                    <a:cubicBezTo>
                      <a:pt x="15709" y="7222"/>
                      <a:pt x="15709" y="7222"/>
                      <a:pt x="15709" y="7222"/>
                    </a:cubicBezTo>
                    <a:cubicBezTo>
                      <a:pt x="15709" y="7222"/>
                      <a:pt x="15709" y="7222"/>
                      <a:pt x="15709" y="7222"/>
                    </a:cubicBezTo>
                    <a:cubicBezTo>
                      <a:pt x="15821" y="7289"/>
                      <a:pt x="15821" y="7289"/>
                      <a:pt x="15821" y="7289"/>
                    </a:cubicBezTo>
                    <a:cubicBezTo>
                      <a:pt x="15877" y="7289"/>
                      <a:pt x="15877" y="7289"/>
                      <a:pt x="15877" y="7289"/>
                    </a:cubicBezTo>
                    <a:cubicBezTo>
                      <a:pt x="15934" y="7356"/>
                      <a:pt x="15934" y="7356"/>
                      <a:pt x="15934" y="7356"/>
                    </a:cubicBezTo>
                    <a:cubicBezTo>
                      <a:pt x="15934" y="7289"/>
                      <a:pt x="15934" y="7289"/>
                      <a:pt x="15934" y="7289"/>
                    </a:cubicBezTo>
                    <a:cubicBezTo>
                      <a:pt x="16046" y="7356"/>
                      <a:pt x="16046" y="7356"/>
                      <a:pt x="16046" y="7356"/>
                    </a:cubicBezTo>
                    <a:cubicBezTo>
                      <a:pt x="16102" y="7356"/>
                      <a:pt x="16102" y="7356"/>
                      <a:pt x="16102" y="7356"/>
                    </a:cubicBezTo>
                    <a:cubicBezTo>
                      <a:pt x="16102" y="7356"/>
                      <a:pt x="16102" y="7356"/>
                      <a:pt x="16102" y="7356"/>
                    </a:cubicBezTo>
                    <a:cubicBezTo>
                      <a:pt x="16158" y="7423"/>
                      <a:pt x="16158" y="7423"/>
                      <a:pt x="16158" y="7423"/>
                    </a:cubicBezTo>
                    <a:cubicBezTo>
                      <a:pt x="16214" y="7490"/>
                      <a:pt x="16214" y="7490"/>
                      <a:pt x="16214" y="7490"/>
                    </a:cubicBezTo>
                    <a:cubicBezTo>
                      <a:pt x="16214" y="7490"/>
                      <a:pt x="16214" y="7490"/>
                      <a:pt x="16214" y="7490"/>
                    </a:cubicBezTo>
                    <a:cubicBezTo>
                      <a:pt x="16214" y="7557"/>
                      <a:pt x="16214" y="7557"/>
                      <a:pt x="16214" y="7557"/>
                    </a:cubicBezTo>
                    <a:cubicBezTo>
                      <a:pt x="16214" y="7624"/>
                      <a:pt x="16214" y="7624"/>
                      <a:pt x="16214" y="7624"/>
                    </a:cubicBezTo>
                    <a:cubicBezTo>
                      <a:pt x="16270" y="7624"/>
                      <a:pt x="16270" y="7624"/>
                      <a:pt x="16270" y="7624"/>
                    </a:cubicBezTo>
                    <a:cubicBezTo>
                      <a:pt x="16270" y="7690"/>
                      <a:pt x="16270" y="7690"/>
                      <a:pt x="16270" y="7690"/>
                    </a:cubicBezTo>
                    <a:cubicBezTo>
                      <a:pt x="16270" y="7690"/>
                      <a:pt x="16270" y="7690"/>
                      <a:pt x="16270" y="7690"/>
                    </a:cubicBezTo>
                    <a:cubicBezTo>
                      <a:pt x="16270" y="7757"/>
                      <a:pt x="16270" y="7757"/>
                      <a:pt x="16270" y="7757"/>
                    </a:cubicBezTo>
                    <a:cubicBezTo>
                      <a:pt x="16270" y="7824"/>
                      <a:pt x="16270" y="7824"/>
                      <a:pt x="16270" y="7824"/>
                    </a:cubicBezTo>
                    <a:cubicBezTo>
                      <a:pt x="16270" y="7824"/>
                      <a:pt x="16270" y="7824"/>
                      <a:pt x="16270" y="7824"/>
                    </a:cubicBezTo>
                    <a:cubicBezTo>
                      <a:pt x="16270" y="7891"/>
                      <a:pt x="16270" y="7891"/>
                      <a:pt x="16270" y="7891"/>
                    </a:cubicBezTo>
                    <a:cubicBezTo>
                      <a:pt x="16326" y="7891"/>
                      <a:pt x="16326" y="7891"/>
                      <a:pt x="16326" y="7891"/>
                    </a:cubicBezTo>
                    <a:cubicBezTo>
                      <a:pt x="16326" y="7958"/>
                      <a:pt x="16326" y="7958"/>
                      <a:pt x="16326" y="7958"/>
                    </a:cubicBezTo>
                    <a:cubicBezTo>
                      <a:pt x="16270" y="7958"/>
                      <a:pt x="16270" y="7958"/>
                      <a:pt x="16270" y="7958"/>
                    </a:cubicBezTo>
                    <a:cubicBezTo>
                      <a:pt x="16270" y="7958"/>
                      <a:pt x="16270" y="7958"/>
                      <a:pt x="16270" y="7958"/>
                    </a:cubicBezTo>
                    <a:cubicBezTo>
                      <a:pt x="16158" y="7958"/>
                      <a:pt x="16158" y="7958"/>
                      <a:pt x="16158" y="7958"/>
                    </a:cubicBezTo>
                    <a:cubicBezTo>
                      <a:pt x="16158" y="7958"/>
                      <a:pt x="16158" y="7958"/>
                      <a:pt x="16158" y="7958"/>
                    </a:cubicBezTo>
                    <a:cubicBezTo>
                      <a:pt x="16046" y="7891"/>
                      <a:pt x="16046" y="7891"/>
                      <a:pt x="16046" y="7891"/>
                    </a:cubicBezTo>
                    <a:cubicBezTo>
                      <a:pt x="16046" y="7891"/>
                      <a:pt x="16046" y="7891"/>
                      <a:pt x="16046" y="7891"/>
                    </a:cubicBezTo>
                    <a:cubicBezTo>
                      <a:pt x="15990" y="7891"/>
                      <a:pt x="15990" y="7891"/>
                      <a:pt x="15990" y="7891"/>
                    </a:cubicBezTo>
                    <a:cubicBezTo>
                      <a:pt x="15934" y="7891"/>
                      <a:pt x="15934" y="7891"/>
                      <a:pt x="15934" y="7891"/>
                    </a:cubicBezTo>
                    <a:cubicBezTo>
                      <a:pt x="15934" y="7824"/>
                      <a:pt x="15934" y="7824"/>
                      <a:pt x="15934" y="7824"/>
                    </a:cubicBezTo>
                    <a:cubicBezTo>
                      <a:pt x="15821" y="7891"/>
                      <a:pt x="15821" y="7891"/>
                      <a:pt x="15821" y="7891"/>
                    </a:cubicBezTo>
                    <a:cubicBezTo>
                      <a:pt x="15821" y="7891"/>
                      <a:pt x="15821" y="7891"/>
                      <a:pt x="15821" y="7891"/>
                    </a:cubicBezTo>
                    <a:cubicBezTo>
                      <a:pt x="15765" y="7958"/>
                      <a:pt x="15765" y="7958"/>
                      <a:pt x="15765" y="7958"/>
                    </a:cubicBezTo>
                    <a:cubicBezTo>
                      <a:pt x="15709" y="7958"/>
                      <a:pt x="15709" y="7958"/>
                      <a:pt x="15709" y="7958"/>
                    </a:cubicBezTo>
                    <a:close/>
                    <a:moveTo>
                      <a:pt x="15429" y="8025"/>
                    </a:moveTo>
                    <a:cubicBezTo>
                      <a:pt x="15429" y="7958"/>
                      <a:pt x="15429" y="7958"/>
                      <a:pt x="15429" y="7958"/>
                    </a:cubicBezTo>
                    <a:cubicBezTo>
                      <a:pt x="15429" y="7958"/>
                      <a:pt x="15429" y="7958"/>
                      <a:pt x="15429" y="7958"/>
                    </a:cubicBezTo>
                    <a:cubicBezTo>
                      <a:pt x="15485" y="7958"/>
                      <a:pt x="15485" y="7958"/>
                      <a:pt x="15485" y="7958"/>
                    </a:cubicBezTo>
                    <a:cubicBezTo>
                      <a:pt x="15485" y="7958"/>
                      <a:pt x="15485" y="7958"/>
                      <a:pt x="15485" y="7958"/>
                    </a:cubicBezTo>
                    <a:cubicBezTo>
                      <a:pt x="15429" y="8025"/>
                      <a:pt x="15429" y="8025"/>
                      <a:pt x="15429" y="8025"/>
                    </a:cubicBezTo>
                    <a:close/>
                    <a:moveTo>
                      <a:pt x="15485" y="8092"/>
                    </a:moveTo>
                    <a:cubicBezTo>
                      <a:pt x="15485" y="8025"/>
                      <a:pt x="15485" y="8025"/>
                      <a:pt x="15485" y="8025"/>
                    </a:cubicBezTo>
                    <a:cubicBezTo>
                      <a:pt x="15485" y="8025"/>
                      <a:pt x="15485" y="8025"/>
                      <a:pt x="15485" y="8025"/>
                    </a:cubicBezTo>
                    <a:cubicBezTo>
                      <a:pt x="15541" y="8025"/>
                      <a:pt x="15541" y="8025"/>
                      <a:pt x="15541" y="8025"/>
                    </a:cubicBezTo>
                    <a:cubicBezTo>
                      <a:pt x="15541" y="8025"/>
                      <a:pt x="15541" y="8025"/>
                      <a:pt x="15541" y="8025"/>
                    </a:cubicBezTo>
                    <a:cubicBezTo>
                      <a:pt x="15485" y="8092"/>
                      <a:pt x="15485" y="8092"/>
                      <a:pt x="15485" y="8092"/>
                    </a:cubicBezTo>
                    <a:close/>
                    <a:moveTo>
                      <a:pt x="15653" y="8092"/>
                    </a:moveTo>
                    <a:cubicBezTo>
                      <a:pt x="15597" y="8025"/>
                      <a:pt x="15597" y="8025"/>
                      <a:pt x="15597" y="8025"/>
                    </a:cubicBezTo>
                    <a:cubicBezTo>
                      <a:pt x="15597" y="8025"/>
                      <a:pt x="15597" y="8025"/>
                      <a:pt x="15597" y="8025"/>
                    </a:cubicBezTo>
                    <a:cubicBezTo>
                      <a:pt x="15597" y="8025"/>
                      <a:pt x="15597" y="8025"/>
                      <a:pt x="15597" y="8025"/>
                    </a:cubicBezTo>
                    <a:cubicBezTo>
                      <a:pt x="15653" y="8025"/>
                      <a:pt x="15653" y="8025"/>
                      <a:pt x="15653" y="8025"/>
                    </a:cubicBezTo>
                    <a:cubicBezTo>
                      <a:pt x="15653" y="8092"/>
                      <a:pt x="15653" y="8092"/>
                      <a:pt x="15653" y="8092"/>
                    </a:cubicBezTo>
                    <a:close/>
                    <a:moveTo>
                      <a:pt x="12567" y="9228"/>
                    </a:moveTo>
                    <a:cubicBezTo>
                      <a:pt x="12567" y="9162"/>
                      <a:pt x="12567" y="9162"/>
                      <a:pt x="12567" y="9162"/>
                    </a:cubicBezTo>
                    <a:cubicBezTo>
                      <a:pt x="12567" y="9162"/>
                      <a:pt x="12567" y="9162"/>
                      <a:pt x="12567" y="9162"/>
                    </a:cubicBezTo>
                    <a:cubicBezTo>
                      <a:pt x="12567" y="9162"/>
                      <a:pt x="12567" y="9162"/>
                      <a:pt x="12567" y="9162"/>
                    </a:cubicBezTo>
                    <a:cubicBezTo>
                      <a:pt x="12623" y="9162"/>
                      <a:pt x="12623" y="9162"/>
                      <a:pt x="12623" y="9162"/>
                    </a:cubicBezTo>
                    <a:cubicBezTo>
                      <a:pt x="12623" y="9162"/>
                      <a:pt x="12623" y="9162"/>
                      <a:pt x="12623" y="9162"/>
                    </a:cubicBezTo>
                    <a:cubicBezTo>
                      <a:pt x="12567" y="9162"/>
                      <a:pt x="12567" y="9162"/>
                      <a:pt x="12567" y="9162"/>
                    </a:cubicBezTo>
                    <a:cubicBezTo>
                      <a:pt x="12567" y="9228"/>
                      <a:pt x="12567" y="9228"/>
                      <a:pt x="12567" y="9228"/>
                    </a:cubicBezTo>
                    <a:close/>
                    <a:moveTo>
                      <a:pt x="12679" y="9496"/>
                    </a:moveTo>
                    <a:cubicBezTo>
                      <a:pt x="12679" y="9563"/>
                      <a:pt x="12679" y="9563"/>
                      <a:pt x="12679" y="9563"/>
                    </a:cubicBezTo>
                    <a:cubicBezTo>
                      <a:pt x="12736" y="9496"/>
                      <a:pt x="12736" y="9496"/>
                      <a:pt x="12736" y="9496"/>
                    </a:cubicBezTo>
                    <a:cubicBezTo>
                      <a:pt x="12736" y="9496"/>
                      <a:pt x="12736" y="9496"/>
                      <a:pt x="12736" y="9496"/>
                    </a:cubicBezTo>
                    <a:cubicBezTo>
                      <a:pt x="12736" y="9429"/>
                      <a:pt x="12736" y="9429"/>
                      <a:pt x="12736" y="9429"/>
                    </a:cubicBezTo>
                    <a:cubicBezTo>
                      <a:pt x="12736" y="9429"/>
                      <a:pt x="12736" y="9429"/>
                      <a:pt x="12736" y="9429"/>
                    </a:cubicBezTo>
                    <a:cubicBezTo>
                      <a:pt x="12679" y="9496"/>
                      <a:pt x="12679" y="9496"/>
                      <a:pt x="12679" y="9496"/>
                    </a:cubicBezTo>
                    <a:close/>
                    <a:moveTo>
                      <a:pt x="12679" y="9496"/>
                    </a:moveTo>
                    <a:cubicBezTo>
                      <a:pt x="12623" y="9496"/>
                      <a:pt x="12623" y="9496"/>
                      <a:pt x="12623" y="9496"/>
                    </a:cubicBezTo>
                    <a:cubicBezTo>
                      <a:pt x="12679" y="9563"/>
                      <a:pt x="12679" y="9563"/>
                      <a:pt x="12679" y="9563"/>
                    </a:cubicBezTo>
                    <a:cubicBezTo>
                      <a:pt x="12679" y="9563"/>
                      <a:pt x="12679" y="9563"/>
                      <a:pt x="12679" y="9563"/>
                    </a:cubicBezTo>
                    <a:cubicBezTo>
                      <a:pt x="12679" y="9563"/>
                      <a:pt x="12679" y="9563"/>
                      <a:pt x="12679" y="9563"/>
                    </a:cubicBezTo>
                    <a:cubicBezTo>
                      <a:pt x="12679" y="9563"/>
                      <a:pt x="12679" y="9563"/>
                      <a:pt x="12679" y="9563"/>
                    </a:cubicBezTo>
                    <a:cubicBezTo>
                      <a:pt x="12679" y="9496"/>
                      <a:pt x="12679" y="9496"/>
                      <a:pt x="12679" y="9496"/>
                    </a:cubicBezTo>
                    <a:cubicBezTo>
                      <a:pt x="12679" y="9429"/>
                      <a:pt x="12679" y="9429"/>
                      <a:pt x="12679" y="9429"/>
                    </a:cubicBezTo>
                    <a:cubicBezTo>
                      <a:pt x="12679" y="9496"/>
                      <a:pt x="12679" y="9496"/>
                      <a:pt x="12679" y="9496"/>
                    </a:cubicBezTo>
                    <a:close/>
                    <a:moveTo>
                      <a:pt x="13633" y="9295"/>
                    </a:moveTo>
                    <a:cubicBezTo>
                      <a:pt x="13577" y="9295"/>
                      <a:pt x="13577" y="9295"/>
                      <a:pt x="13577" y="9295"/>
                    </a:cubicBezTo>
                    <a:cubicBezTo>
                      <a:pt x="13577" y="9228"/>
                      <a:pt x="13577" y="9228"/>
                      <a:pt x="13577" y="9228"/>
                    </a:cubicBezTo>
                    <a:cubicBezTo>
                      <a:pt x="13521" y="9228"/>
                      <a:pt x="13521" y="9228"/>
                      <a:pt x="13521" y="9228"/>
                    </a:cubicBezTo>
                    <a:cubicBezTo>
                      <a:pt x="13521" y="9228"/>
                      <a:pt x="13521" y="9228"/>
                      <a:pt x="13521" y="9228"/>
                    </a:cubicBezTo>
                    <a:cubicBezTo>
                      <a:pt x="13521" y="9228"/>
                      <a:pt x="13521" y="9228"/>
                      <a:pt x="13521" y="9228"/>
                    </a:cubicBezTo>
                    <a:cubicBezTo>
                      <a:pt x="13465" y="9228"/>
                      <a:pt x="13465" y="9228"/>
                      <a:pt x="13465" y="9228"/>
                    </a:cubicBezTo>
                    <a:cubicBezTo>
                      <a:pt x="13465" y="9162"/>
                      <a:pt x="13465" y="9162"/>
                      <a:pt x="13465" y="9162"/>
                    </a:cubicBezTo>
                    <a:cubicBezTo>
                      <a:pt x="13521" y="9162"/>
                      <a:pt x="13521" y="9162"/>
                      <a:pt x="13521" y="9162"/>
                    </a:cubicBezTo>
                    <a:cubicBezTo>
                      <a:pt x="13521" y="9162"/>
                      <a:pt x="13521" y="9162"/>
                      <a:pt x="13521" y="9162"/>
                    </a:cubicBezTo>
                    <a:cubicBezTo>
                      <a:pt x="13577" y="9162"/>
                      <a:pt x="13577" y="9162"/>
                      <a:pt x="13577" y="9162"/>
                    </a:cubicBezTo>
                    <a:cubicBezTo>
                      <a:pt x="13577" y="9162"/>
                      <a:pt x="13577" y="9162"/>
                      <a:pt x="13577" y="9162"/>
                    </a:cubicBezTo>
                    <a:cubicBezTo>
                      <a:pt x="13633" y="9228"/>
                      <a:pt x="13633" y="9228"/>
                      <a:pt x="13633" y="9228"/>
                    </a:cubicBezTo>
                    <a:cubicBezTo>
                      <a:pt x="13633" y="9228"/>
                      <a:pt x="13633" y="9228"/>
                      <a:pt x="13633" y="9228"/>
                    </a:cubicBezTo>
                    <a:cubicBezTo>
                      <a:pt x="13633" y="9295"/>
                      <a:pt x="13633" y="9295"/>
                      <a:pt x="13633" y="9295"/>
                    </a:cubicBezTo>
                    <a:cubicBezTo>
                      <a:pt x="13633" y="9295"/>
                      <a:pt x="13633" y="9295"/>
                      <a:pt x="13633" y="9295"/>
                    </a:cubicBezTo>
                    <a:close/>
                    <a:moveTo>
                      <a:pt x="14138" y="9496"/>
                    </a:moveTo>
                    <a:cubicBezTo>
                      <a:pt x="14138" y="9496"/>
                      <a:pt x="14138" y="9496"/>
                      <a:pt x="14138" y="9496"/>
                    </a:cubicBezTo>
                    <a:cubicBezTo>
                      <a:pt x="14082" y="9496"/>
                      <a:pt x="14082" y="9496"/>
                      <a:pt x="14082" y="9496"/>
                    </a:cubicBezTo>
                    <a:cubicBezTo>
                      <a:pt x="14138" y="9496"/>
                      <a:pt x="14138" y="9496"/>
                      <a:pt x="14138" y="9496"/>
                    </a:cubicBezTo>
                    <a:cubicBezTo>
                      <a:pt x="14138" y="9496"/>
                      <a:pt x="14138" y="9496"/>
                      <a:pt x="14138" y="9496"/>
                    </a:cubicBezTo>
                    <a:cubicBezTo>
                      <a:pt x="14194" y="9496"/>
                      <a:pt x="14194" y="9496"/>
                      <a:pt x="14194" y="9496"/>
                    </a:cubicBezTo>
                    <a:cubicBezTo>
                      <a:pt x="14138" y="9496"/>
                      <a:pt x="14138" y="9496"/>
                      <a:pt x="14138" y="9496"/>
                    </a:cubicBezTo>
                    <a:close/>
                    <a:moveTo>
                      <a:pt x="14194" y="9496"/>
                    </a:moveTo>
                    <a:cubicBezTo>
                      <a:pt x="14250" y="9563"/>
                      <a:pt x="14250" y="9563"/>
                      <a:pt x="14250" y="9563"/>
                    </a:cubicBezTo>
                    <a:cubicBezTo>
                      <a:pt x="14250" y="9496"/>
                      <a:pt x="14250" y="9496"/>
                      <a:pt x="14250" y="9496"/>
                    </a:cubicBezTo>
                    <a:cubicBezTo>
                      <a:pt x="14194" y="9496"/>
                      <a:pt x="14194" y="9496"/>
                      <a:pt x="14194" y="9496"/>
                    </a:cubicBezTo>
                    <a:close/>
                    <a:moveTo>
                      <a:pt x="14306" y="9563"/>
                    </a:moveTo>
                    <a:cubicBezTo>
                      <a:pt x="14306" y="9563"/>
                      <a:pt x="14306" y="9563"/>
                      <a:pt x="14306" y="9563"/>
                    </a:cubicBezTo>
                    <a:cubicBezTo>
                      <a:pt x="14363" y="9563"/>
                      <a:pt x="14363" y="9563"/>
                      <a:pt x="14363" y="9563"/>
                    </a:cubicBezTo>
                    <a:cubicBezTo>
                      <a:pt x="14363" y="9563"/>
                      <a:pt x="14363" y="9563"/>
                      <a:pt x="14363" y="9563"/>
                    </a:cubicBezTo>
                    <a:cubicBezTo>
                      <a:pt x="14363" y="9563"/>
                      <a:pt x="14363" y="9563"/>
                      <a:pt x="14363" y="9563"/>
                    </a:cubicBezTo>
                    <a:cubicBezTo>
                      <a:pt x="14306" y="9563"/>
                      <a:pt x="14306" y="9563"/>
                      <a:pt x="14306" y="9563"/>
                    </a:cubicBezTo>
                    <a:cubicBezTo>
                      <a:pt x="14306" y="9496"/>
                      <a:pt x="14306" y="9496"/>
                      <a:pt x="14306" y="9496"/>
                    </a:cubicBezTo>
                    <a:cubicBezTo>
                      <a:pt x="14306" y="9496"/>
                      <a:pt x="14306" y="9496"/>
                      <a:pt x="14306" y="9496"/>
                    </a:cubicBezTo>
                    <a:cubicBezTo>
                      <a:pt x="14250" y="9563"/>
                      <a:pt x="14250" y="9563"/>
                      <a:pt x="14250" y="9563"/>
                    </a:cubicBezTo>
                    <a:cubicBezTo>
                      <a:pt x="14306" y="9563"/>
                      <a:pt x="14306" y="9563"/>
                      <a:pt x="14306" y="9563"/>
                    </a:cubicBezTo>
                    <a:close/>
                    <a:moveTo>
                      <a:pt x="14868" y="10365"/>
                    </a:moveTo>
                    <a:cubicBezTo>
                      <a:pt x="14868" y="10365"/>
                      <a:pt x="14868" y="10365"/>
                      <a:pt x="14868" y="10365"/>
                    </a:cubicBezTo>
                    <a:cubicBezTo>
                      <a:pt x="14868" y="10365"/>
                      <a:pt x="14868" y="10365"/>
                      <a:pt x="14868" y="10365"/>
                    </a:cubicBezTo>
                    <a:cubicBezTo>
                      <a:pt x="14868" y="10298"/>
                      <a:pt x="14868" y="10298"/>
                      <a:pt x="14868" y="10298"/>
                    </a:cubicBezTo>
                    <a:cubicBezTo>
                      <a:pt x="14868" y="10298"/>
                      <a:pt x="14868" y="10298"/>
                      <a:pt x="14868" y="10298"/>
                    </a:cubicBezTo>
                    <a:cubicBezTo>
                      <a:pt x="14924" y="10298"/>
                      <a:pt x="14924" y="10298"/>
                      <a:pt x="14924" y="10298"/>
                    </a:cubicBezTo>
                    <a:cubicBezTo>
                      <a:pt x="14924" y="10365"/>
                      <a:pt x="14924" y="10365"/>
                      <a:pt x="14924" y="10365"/>
                    </a:cubicBezTo>
                    <a:cubicBezTo>
                      <a:pt x="14924" y="10365"/>
                      <a:pt x="14924" y="10365"/>
                      <a:pt x="14924" y="10365"/>
                    </a:cubicBezTo>
                    <a:cubicBezTo>
                      <a:pt x="14868" y="10365"/>
                      <a:pt x="14868" y="10365"/>
                      <a:pt x="14868" y="10365"/>
                    </a:cubicBezTo>
                    <a:close/>
                    <a:moveTo>
                      <a:pt x="14811" y="10566"/>
                    </a:moveTo>
                    <a:cubicBezTo>
                      <a:pt x="14811" y="10499"/>
                      <a:pt x="14811" y="10499"/>
                      <a:pt x="14811" y="10499"/>
                    </a:cubicBezTo>
                    <a:cubicBezTo>
                      <a:pt x="14811" y="10432"/>
                      <a:pt x="14811" y="10432"/>
                      <a:pt x="14811" y="10432"/>
                    </a:cubicBezTo>
                    <a:cubicBezTo>
                      <a:pt x="14811" y="10432"/>
                      <a:pt x="14811" y="10432"/>
                      <a:pt x="14811" y="10432"/>
                    </a:cubicBezTo>
                    <a:cubicBezTo>
                      <a:pt x="14868" y="10432"/>
                      <a:pt x="14868" y="10432"/>
                      <a:pt x="14868" y="10432"/>
                    </a:cubicBezTo>
                    <a:cubicBezTo>
                      <a:pt x="14868" y="10499"/>
                      <a:pt x="14868" y="10499"/>
                      <a:pt x="14868" y="10499"/>
                    </a:cubicBezTo>
                    <a:cubicBezTo>
                      <a:pt x="14868" y="10499"/>
                      <a:pt x="14868" y="10499"/>
                      <a:pt x="14868" y="10499"/>
                    </a:cubicBezTo>
                    <a:cubicBezTo>
                      <a:pt x="14811" y="10566"/>
                      <a:pt x="14811" y="10566"/>
                      <a:pt x="14811" y="10566"/>
                    </a:cubicBezTo>
                    <a:cubicBezTo>
                      <a:pt x="14811" y="10566"/>
                      <a:pt x="14811" y="10566"/>
                      <a:pt x="14811" y="10566"/>
                    </a:cubicBezTo>
                    <a:close/>
                    <a:moveTo>
                      <a:pt x="14475" y="9763"/>
                    </a:moveTo>
                    <a:cubicBezTo>
                      <a:pt x="14475" y="9697"/>
                      <a:pt x="14475" y="9697"/>
                      <a:pt x="14475" y="9697"/>
                    </a:cubicBezTo>
                    <a:cubicBezTo>
                      <a:pt x="14475" y="9697"/>
                      <a:pt x="14475" y="9697"/>
                      <a:pt x="14475" y="9697"/>
                    </a:cubicBezTo>
                    <a:cubicBezTo>
                      <a:pt x="14475" y="9763"/>
                      <a:pt x="14475" y="9763"/>
                      <a:pt x="14475" y="9763"/>
                    </a:cubicBezTo>
                    <a:close/>
                    <a:moveTo>
                      <a:pt x="14419" y="9763"/>
                    </a:moveTo>
                    <a:cubicBezTo>
                      <a:pt x="14363" y="9697"/>
                      <a:pt x="14363" y="9697"/>
                      <a:pt x="14363" y="9697"/>
                    </a:cubicBezTo>
                    <a:cubicBezTo>
                      <a:pt x="14419" y="9697"/>
                      <a:pt x="14419" y="9697"/>
                      <a:pt x="14419" y="9697"/>
                    </a:cubicBezTo>
                    <a:cubicBezTo>
                      <a:pt x="14419" y="9763"/>
                      <a:pt x="14419" y="9763"/>
                      <a:pt x="14419" y="9763"/>
                    </a:cubicBezTo>
                    <a:cubicBezTo>
                      <a:pt x="14419" y="9763"/>
                      <a:pt x="14419" y="9763"/>
                      <a:pt x="14419" y="9763"/>
                    </a:cubicBezTo>
                    <a:close/>
                    <a:moveTo>
                      <a:pt x="14419" y="9763"/>
                    </a:moveTo>
                    <a:cubicBezTo>
                      <a:pt x="14419" y="9830"/>
                      <a:pt x="14419" y="9830"/>
                      <a:pt x="14419" y="9830"/>
                    </a:cubicBezTo>
                    <a:cubicBezTo>
                      <a:pt x="14475" y="9830"/>
                      <a:pt x="14475" y="9830"/>
                      <a:pt x="14475" y="9830"/>
                    </a:cubicBezTo>
                    <a:cubicBezTo>
                      <a:pt x="14475" y="9830"/>
                      <a:pt x="14475" y="9830"/>
                      <a:pt x="14475" y="9830"/>
                    </a:cubicBezTo>
                    <a:cubicBezTo>
                      <a:pt x="14475" y="9763"/>
                      <a:pt x="14475" y="9763"/>
                      <a:pt x="14475" y="9763"/>
                    </a:cubicBezTo>
                    <a:cubicBezTo>
                      <a:pt x="14475" y="9763"/>
                      <a:pt x="14475" y="9763"/>
                      <a:pt x="14475" y="9763"/>
                    </a:cubicBezTo>
                    <a:cubicBezTo>
                      <a:pt x="14419" y="9763"/>
                      <a:pt x="14419" y="9763"/>
                      <a:pt x="14419" y="9763"/>
                    </a:cubicBezTo>
                    <a:cubicBezTo>
                      <a:pt x="14419" y="9763"/>
                      <a:pt x="14419" y="9763"/>
                      <a:pt x="14419" y="9763"/>
                    </a:cubicBezTo>
                    <a:close/>
                    <a:moveTo>
                      <a:pt x="14755" y="9630"/>
                    </a:moveTo>
                    <a:cubicBezTo>
                      <a:pt x="14755" y="9630"/>
                      <a:pt x="14755" y="9630"/>
                      <a:pt x="14755" y="9630"/>
                    </a:cubicBezTo>
                    <a:cubicBezTo>
                      <a:pt x="14811" y="9697"/>
                      <a:pt x="14811" y="9697"/>
                      <a:pt x="14811" y="9697"/>
                    </a:cubicBezTo>
                    <a:cubicBezTo>
                      <a:pt x="14811" y="9697"/>
                      <a:pt x="14811" y="9697"/>
                      <a:pt x="14811" y="9697"/>
                    </a:cubicBezTo>
                    <a:cubicBezTo>
                      <a:pt x="14811" y="9697"/>
                      <a:pt x="14811" y="9697"/>
                      <a:pt x="14811" y="9697"/>
                    </a:cubicBezTo>
                    <a:cubicBezTo>
                      <a:pt x="14811" y="9763"/>
                      <a:pt x="14811" y="9763"/>
                      <a:pt x="14811" y="9763"/>
                    </a:cubicBezTo>
                    <a:cubicBezTo>
                      <a:pt x="14811" y="9763"/>
                      <a:pt x="14811" y="9763"/>
                      <a:pt x="14811" y="9763"/>
                    </a:cubicBezTo>
                    <a:cubicBezTo>
                      <a:pt x="14811" y="9697"/>
                      <a:pt x="14811" y="9697"/>
                      <a:pt x="14811" y="9697"/>
                    </a:cubicBezTo>
                    <a:cubicBezTo>
                      <a:pt x="14868" y="9697"/>
                      <a:pt x="14868" y="9697"/>
                      <a:pt x="14868" y="9697"/>
                    </a:cubicBezTo>
                    <a:cubicBezTo>
                      <a:pt x="14924" y="9697"/>
                      <a:pt x="14924" y="9697"/>
                      <a:pt x="14924" y="9697"/>
                    </a:cubicBezTo>
                    <a:cubicBezTo>
                      <a:pt x="14924" y="9697"/>
                      <a:pt x="14924" y="9697"/>
                      <a:pt x="14924" y="9697"/>
                    </a:cubicBezTo>
                    <a:cubicBezTo>
                      <a:pt x="14924" y="9697"/>
                      <a:pt x="14924" y="9697"/>
                      <a:pt x="14924" y="9697"/>
                    </a:cubicBezTo>
                    <a:cubicBezTo>
                      <a:pt x="14924" y="9630"/>
                      <a:pt x="14924" y="9630"/>
                      <a:pt x="14924" y="9630"/>
                    </a:cubicBezTo>
                    <a:cubicBezTo>
                      <a:pt x="14868" y="9630"/>
                      <a:pt x="14868" y="9630"/>
                      <a:pt x="14868" y="9630"/>
                    </a:cubicBezTo>
                    <a:cubicBezTo>
                      <a:pt x="14811" y="9630"/>
                      <a:pt x="14811" y="9630"/>
                      <a:pt x="14811" y="9630"/>
                    </a:cubicBezTo>
                    <a:cubicBezTo>
                      <a:pt x="14811" y="9563"/>
                      <a:pt x="14811" y="9563"/>
                      <a:pt x="14811" y="9563"/>
                    </a:cubicBezTo>
                    <a:cubicBezTo>
                      <a:pt x="14755" y="9630"/>
                      <a:pt x="14755" y="9630"/>
                      <a:pt x="14755" y="9630"/>
                    </a:cubicBezTo>
                    <a:cubicBezTo>
                      <a:pt x="14755" y="9630"/>
                      <a:pt x="14755" y="9630"/>
                      <a:pt x="14755" y="9630"/>
                    </a:cubicBezTo>
                    <a:close/>
                    <a:moveTo>
                      <a:pt x="15316" y="9630"/>
                    </a:moveTo>
                    <a:cubicBezTo>
                      <a:pt x="15316" y="9563"/>
                      <a:pt x="15316" y="9563"/>
                      <a:pt x="15316" y="9563"/>
                    </a:cubicBezTo>
                    <a:cubicBezTo>
                      <a:pt x="15316" y="9563"/>
                      <a:pt x="15316" y="9563"/>
                      <a:pt x="15316" y="9563"/>
                    </a:cubicBezTo>
                    <a:cubicBezTo>
                      <a:pt x="15316" y="9630"/>
                      <a:pt x="15316" y="9630"/>
                      <a:pt x="15316" y="9630"/>
                    </a:cubicBezTo>
                    <a:cubicBezTo>
                      <a:pt x="15316" y="9630"/>
                      <a:pt x="15316" y="9630"/>
                      <a:pt x="15316" y="9630"/>
                    </a:cubicBezTo>
                    <a:close/>
                    <a:moveTo>
                      <a:pt x="15092" y="9830"/>
                    </a:moveTo>
                    <a:cubicBezTo>
                      <a:pt x="15148" y="9830"/>
                      <a:pt x="15148" y="9830"/>
                      <a:pt x="15148" y="9830"/>
                    </a:cubicBezTo>
                    <a:cubicBezTo>
                      <a:pt x="15148" y="9763"/>
                      <a:pt x="15148" y="9763"/>
                      <a:pt x="15148" y="9763"/>
                    </a:cubicBezTo>
                    <a:cubicBezTo>
                      <a:pt x="15204" y="9763"/>
                      <a:pt x="15204" y="9763"/>
                      <a:pt x="15204" y="9763"/>
                    </a:cubicBezTo>
                    <a:cubicBezTo>
                      <a:pt x="15204" y="9763"/>
                      <a:pt x="15204" y="9763"/>
                      <a:pt x="15204" y="9763"/>
                    </a:cubicBezTo>
                    <a:cubicBezTo>
                      <a:pt x="15260" y="9763"/>
                      <a:pt x="15260" y="9763"/>
                      <a:pt x="15260" y="9763"/>
                    </a:cubicBezTo>
                    <a:cubicBezTo>
                      <a:pt x="15260" y="9763"/>
                      <a:pt x="15260" y="9763"/>
                      <a:pt x="15260" y="9763"/>
                    </a:cubicBezTo>
                    <a:cubicBezTo>
                      <a:pt x="15260" y="9763"/>
                      <a:pt x="15260" y="9763"/>
                      <a:pt x="15260" y="9763"/>
                    </a:cubicBezTo>
                    <a:cubicBezTo>
                      <a:pt x="15204" y="9830"/>
                      <a:pt x="15204" y="9830"/>
                      <a:pt x="15204" y="9830"/>
                    </a:cubicBezTo>
                    <a:cubicBezTo>
                      <a:pt x="15148" y="9830"/>
                      <a:pt x="15148" y="9830"/>
                      <a:pt x="15148" y="9830"/>
                    </a:cubicBezTo>
                    <a:cubicBezTo>
                      <a:pt x="15148" y="9830"/>
                      <a:pt x="15148" y="9830"/>
                      <a:pt x="15148" y="9830"/>
                    </a:cubicBezTo>
                    <a:cubicBezTo>
                      <a:pt x="15092" y="9830"/>
                      <a:pt x="15092" y="9830"/>
                      <a:pt x="15092" y="9830"/>
                    </a:cubicBezTo>
                    <a:close/>
                    <a:moveTo>
                      <a:pt x="14924" y="10165"/>
                    </a:moveTo>
                    <a:cubicBezTo>
                      <a:pt x="15036" y="10098"/>
                      <a:pt x="15036" y="10098"/>
                      <a:pt x="15036" y="10098"/>
                    </a:cubicBezTo>
                    <a:cubicBezTo>
                      <a:pt x="15036" y="10031"/>
                      <a:pt x="15036" y="10031"/>
                      <a:pt x="15036" y="10031"/>
                    </a:cubicBezTo>
                    <a:cubicBezTo>
                      <a:pt x="15036" y="10031"/>
                      <a:pt x="15036" y="10031"/>
                      <a:pt x="15036" y="10031"/>
                    </a:cubicBezTo>
                    <a:cubicBezTo>
                      <a:pt x="15092" y="10031"/>
                      <a:pt x="15092" y="10031"/>
                      <a:pt x="15092" y="10031"/>
                    </a:cubicBezTo>
                    <a:cubicBezTo>
                      <a:pt x="15148" y="9964"/>
                      <a:pt x="15148" y="9964"/>
                      <a:pt x="15148" y="9964"/>
                    </a:cubicBezTo>
                    <a:cubicBezTo>
                      <a:pt x="15148" y="9897"/>
                      <a:pt x="15148" y="9897"/>
                      <a:pt x="15148" y="9897"/>
                    </a:cubicBezTo>
                    <a:cubicBezTo>
                      <a:pt x="15092" y="9897"/>
                      <a:pt x="15092" y="9897"/>
                      <a:pt x="15092" y="9897"/>
                    </a:cubicBezTo>
                    <a:cubicBezTo>
                      <a:pt x="15092" y="9897"/>
                      <a:pt x="15092" y="9897"/>
                      <a:pt x="15092" y="9897"/>
                    </a:cubicBezTo>
                    <a:cubicBezTo>
                      <a:pt x="15092" y="9964"/>
                      <a:pt x="15092" y="9964"/>
                      <a:pt x="15092" y="9964"/>
                    </a:cubicBezTo>
                    <a:cubicBezTo>
                      <a:pt x="15036" y="9964"/>
                      <a:pt x="15036" y="9964"/>
                      <a:pt x="15036" y="9964"/>
                    </a:cubicBezTo>
                    <a:cubicBezTo>
                      <a:pt x="14980" y="10031"/>
                      <a:pt x="14980" y="10031"/>
                      <a:pt x="14980" y="10031"/>
                    </a:cubicBezTo>
                    <a:cubicBezTo>
                      <a:pt x="14980" y="10031"/>
                      <a:pt x="14980" y="10031"/>
                      <a:pt x="14980" y="10031"/>
                    </a:cubicBezTo>
                    <a:cubicBezTo>
                      <a:pt x="14924" y="10031"/>
                      <a:pt x="14924" y="10031"/>
                      <a:pt x="14924" y="10031"/>
                    </a:cubicBezTo>
                    <a:cubicBezTo>
                      <a:pt x="14868" y="10031"/>
                      <a:pt x="14868" y="10031"/>
                      <a:pt x="14868" y="10031"/>
                    </a:cubicBezTo>
                    <a:cubicBezTo>
                      <a:pt x="14868" y="10098"/>
                      <a:pt x="14868" y="10098"/>
                      <a:pt x="14868" y="10098"/>
                    </a:cubicBezTo>
                    <a:cubicBezTo>
                      <a:pt x="14811" y="10098"/>
                      <a:pt x="14811" y="10098"/>
                      <a:pt x="14811" y="10098"/>
                    </a:cubicBezTo>
                    <a:cubicBezTo>
                      <a:pt x="14811" y="10165"/>
                      <a:pt x="14811" y="10165"/>
                      <a:pt x="14811" y="10165"/>
                    </a:cubicBezTo>
                    <a:cubicBezTo>
                      <a:pt x="14868" y="10165"/>
                      <a:pt x="14868" y="10165"/>
                      <a:pt x="14868" y="10165"/>
                    </a:cubicBezTo>
                    <a:cubicBezTo>
                      <a:pt x="14868" y="10165"/>
                      <a:pt x="14868" y="10165"/>
                      <a:pt x="14868" y="10165"/>
                    </a:cubicBezTo>
                    <a:cubicBezTo>
                      <a:pt x="14924" y="10165"/>
                      <a:pt x="14924" y="10165"/>
                      <a:pt x="14924" y="10165"/>
                    </a:cubicBezTo>
                    <a:close/>
                    <a:moveTo>
                      <a:pt x="15316" y="10165"/>
                    </a:moveTo>
                    <a:cubicBezTo>
                      <a:pt x="15316" y="10031"/>
                      <a:pt x="15316" y="10031"/>
                      <a:pt x="15316" y="10031"/>
                    </a:cubicBezTo>
                    <a:cubicBezTo>
                      <a:pt x="15316" y="10031"/>
                      <a:pt x="15316" y="10031"/>
                      <a:pt x="15316" y="10031"/>
                    </a:cubicBezTo>
                    <a:cubicBezTo>
                      <a:pt x="15372" y="9964"/>
                      <a:pt x="15372" y="9964"/>
                      <a:pt x="15372" y="9964"/>
                    </a:cubicBezTo>
                    <a:cubicBezTo>
                      <a:pt x="15372" y="9964"/>
                      <a:pt x="15372" y="9964"/>
                      <a:pt x="15372" y="9964"/>
                    </a:cubicBezTo>
                    <a:cubicBezTo>
                      <a:pt x="15429" y="9964"/>
                      <a:pt x="15429" y="9964"/>
                      <a:pt x="15429" y="9964"/>
                    </a:cubicBezTo>
                    <a:cubicBezTo>
                      <a:pt x="15429" y="10031"/>
                      <a:pt x="15429" y="10031"/>
                      <a:pt x="15429" y="10031"/>
                    </a:cubicBezTo>
                    <a:cubicBezTo>
                      <a:pt x="15429" y="10098"/>
                      <a:pt x="15429" y="10098"/>
                      <a:pt x="15429" y="10098"/>
                    </a:cubicBezTo>
                    <a:cubicBezTo>
                      <a:pt x="15372" y="10098"/>
                      <a:pt x="15372" y="10098"/>
                      <a:pt x="15372" y="10098"/>
                    </a:cubicBezTo>
                    <a:cubicBezTo>
                      <a:pt x="15372" y="10165"/>
                      <a:pt x="15372" y="10165"/>
                      <a:pt x="15372" y="10165"/>
                    </a:cubicBezTo>
                    <a:cubicBezTo>
                      <a:pt x="15316" y="10165"/>
                      <a:pt x="15316" y="10165"/>
                      <a:pt x="15316" y="10165"/>
                    </a:cubicBezTo>
                    <a:close/>
                    <a:moveTo>
                      <a:pt x="15653" y="10566"/>
                    </a:moveTo>
                    <a:cubicBezTo>
                      <a:pt x="15653" y="10499"/>
                      <a:pt x="15653" y="10499"/>
                      <a:pt x="15653" y="10499"/>
                    </a:cubicBezTo>
                    <a:cubicBezTo>
                      <a:pt x="15653" y="10432"/>
                      <a:pt x="15653" y="10432"/>
                      <a:pt x="15653" y="10432"/>
                    </a:cubicBezTo>
                    <a:cubicBezTo>
                      <a:pt x="15597" y="10365"/>
                      <a:pt x="15597" y="10365"/>
                      <a:pt x="15597" y="10365"/>
                    </a:cubicBezTo>
                    <a:cubicBezTo>
                      <a:pt x="15597" y="10365"/>
                      <a:pt x="15597" y="10365"/>
                      <a:pt x="15597" y="10365"/>
                    </a:cubicBezTo>
                    <a:cubicBezTo>
                      <a:pt x="15597" y="10432"/>
                      <a:pt x="15597" y="10432"/>
                      <a:pt x="15597" y="10432"/>
                    </a:cubicBezTo>
                    <a:cubicBezTo>
                      <a:pt x="15597" y="10499"/>
                      <a:pt x="15597" y="10499"/>
                      <a:pt x="15597" y="10499"/>
                    </a:cubicBezTo>
                    <a:cubicBezTo>
                      <a:pt x="15597" y="10566"/>
                      <a:pt x="15597" y="10566"/>
                      <a:pt x="15597" y="10566"/>
                    </a:cubicBezTo>
                    <a:cubicBezTo>
                      <a:pt x="15597" y="10566"/>
                      <a:pt x="15597" y="10566"/>
                      <a:pt x="15597" y="10566"/>
                    </a:cubicBezTo>
                    <a:cubicBezTo>
                      <a:pt x="15597" y="10566"/>
                      <a:pt x="15597" y="10566"/>
                      <a:pt x="15597" y="10566"/>
                    </a:cubicBezTo>
                    <a:cubicBezTo>
                      <a:pt x="15653" y="10566"/>
                      <a:pt x="15653" y="10566"/>
                      <a:pt x="15653" y="10566"/>
                    </a:cubicBezTo>
                    <a:cubicBezTo>
                      <a:pt x="15653" y="10566"/>
                      <a:pt x="15653" y="10566"/>
                      <a:pt x="15653" y="10566"/>
                    </a:cubicBezTo>
                    <a:close/>
                    <a:moveTo>
                      <a:pt x="15709" y="10499"/>
                    </a:moveTo>
                    <a:cubicBezTo>
                      <a:pt x="15653" y="10499"/>
                      <a:pt x="15653" y="10499"/>
                      <a:pt x="15653" y="10499"/>
                    </a:cubicBezTo>
                    <a:cubicBezTo>
                      <a:pt x="15709" y="10432"/>
                      <a:pt x="15709" y="10432"/>
                      <a:pt x="15709" y="10432"/>
                    </a:cubicBezTo>
                    <a:cubicBezTo>
                      <a:pt x="15709" y="10499"/>
                      <a:pt x="15709" y="10499"/>
                      <a:pt x="15709" y="10499"/>
                    </a:cubicBezTo>
                    <a:cubicBezTo>
                      <a:pt x="15709" y="10499"/>
                      <a:pt x="15709" y="10499"/>
                      <a:pt x="15709" y="10499"/>
                    </a:cubicBezTo>
                    <a:cubicBezTo>
                      <a:pt x="15709" y="10566"/>
                      <a:pt x="15709" y="10566"/>
                      <a:pt x="15709" y="10566"/>
                    </a:cubicBezTo>
                    <a:cubicBezTo>
                      <a:pt x="15709" y="10499"/>
                      <a:pt x="15709" y="10499"/>
                      <a:pt x="15709" y="10499"/>
                    </a:cubicBezTo>
                    <a:close/>
                    <a:moveTo>
                      <a:pt x="15765" y="10633"/>
                    </a:moveTo>
                    <a:cubicBezTo>
                      <a:pt x="15709" y="10633"/>
                      <a:pt x="15709" y="10633"/>
                      <a:pt x="15709" y="10633"/>
                    </a:cubicBezTo>
                    <a:cubicBezTo>
                      <a:pt x="15765" y="10566"/>
                      <a:pt x="15765" y="10566"/>
                      <a:pt x="15765" y="10566"/>
                    </a:cubicBezTo>
                    <a:cubicBezTo>
                      <a:pt x="15765" y="10566"/>
                      <a:pt x="15765" y="10566"/>
                      <a:pt x="15765" y="10566"/>
                    </a:cubicBezTo>
                    <a:cubicBezTo>
                      <a:pt x="15765" y="10633"/>
                      <a:pt x="15765" y="10633"/>
                      <a:pt x="15765" y="10633"/>
                    </a:cubicBezTo>
                    <a:cubicBezTo>
                      <a:pt x="15765" y="10633"/>
                      <a:pt x="15765" y="10633"/>
                      <a:pt x="15765" y="10633"/>
                    </a:cubicBezTo>
                    <a:close/>
                    <a:moveTo>
                      <a:pt x="15597" y="10767"/>
                    </a:moveTo>
                    <a:cubicBezTo>
                      <a:pt x="15597" y="10767"/>
                      <a:pt x="15597" y="10767"/>
                      <a:pt x="15597" y="10767"/>
                    </a:cubicBezTo>
                    <a:cubicBezTo>
                      <a:pt x="15597" y="10833"/>
                      <a:pt x="15597" y="10833"/>
                      <a:pt x="15597" y="10833"/>
                    </a:cubicBezTo>
                    <a:cubicBezTo>
                      <a:pt x="15597" y="10900"/>
                      <a:pt x="15597" y="10900"/>
                      <a:pt x="15597" y="10900"/>
                    </a:cubicBezTo>
                    <a:cubicBezTo>
                      <a:pt x="15597" y="10900"/>
                      <a:pt x="15597" y="10900"/>
                      <a:pt x="15597" y="10900"/>
                    </a:cubicBezTo>
                    <a:cubicBezTo>
                      <a:pt x="15653" y="10900"/>
                      <a:pt x="15653" y="10900"/>
                      <a:pt x="15653" y="10900"/>
                    </a:cubicBezTo>
                    <a:cubicBezTo>
                      <a:pt x="15709" y="10900"/>
                      <a:pt x="15709" y="10900"/>
                      <a:pt x="15709" y="10900"/>
                    </a:cubicBezTo>
                    <a:cubicBezTo>
                      <a:pt x="15709" y="10900"/>
                      <a:pt x="15709" y="10900"/>
                      <a:pt x="15709" y="10900"/>
                    </a:cubicBezTo>
                    <a:cubicBezTo>
                      <a:pt x="15765" y="10900"/>
                      <a:pt x="15765" y="10900"/>
                      <a:pt x="15765" y="10900"/>
                    </a:cubicBezTo>
                    <a:cubicBezTo>
                      <a:pt x="15821" y="10900"/>
                      <a:pt x="15821" y="10900"/>
                      <a:pt x="15821" y="10900"/>
                    </a:cubicBezTo>
                    <a:cubicBezTo>
                      <a:pt x="15821" y="10900"/>
                      <a:pt x="15821" y="10900"/>
                      <a:pt x="15821" y="10900"/>
                    </a:cubicBezTo>
                    <a:cubicBezTo>
                      <a:pt x="15821" y="10833"/>
                      <a:pt x="15821" y="10833"/>
                      <a:pt x="15821" y="10833"/>
                    </a:cubicBezTo>
                    <a:cubicBezTo>
                      <a:pt x="15821" y="10833"/>
                      <a:pt x="15821" y="10833"/>
                      <a:pt x="15821" y="10833"/>
                    </a:cubicBezTo>
                    <a:cubicBezTo>
                      <a:pt x="15765" y="10767"/>
                      <a:pt x="15765" y="10767"/>
                      <a:pt x="15765" y="10767"/>
                    </a:cubicBezTo>
                    <a:cubicBezTo>
                      <a:pt x="15765" y="10767"/>
                      <a:pt x="15765" y="10767"/>
                      <a:pt x="15765" y="10767"/>
                    </a:cubicBezTo>
                    <a:cubicBezTo>
                      <a:pt x="15709" y="10767"/>
                      <a:pt x="15709" y="10767"/>
                      <a:pt x="15709" y="10767"/>
                    </a:cubicBezTo>
                    <a:cubicBezTo>
                      <a:pt x="15709" y="10767"/>
                      <a:pt x="15709" y="10767"/>
                      <a:pt x="15709" y="10767"/>
                    </a:cubicBezTo>
                    <a:cubicBezTo>
                      <a:pt x="15709" y="10767"/>
                      <a:pt x="15709" y="10767"/>
                      <a:pt x="15709" y="10767"/>
                    </a:cubicBezTo>
                    <a:cubicBezTo>
                      <a:pt x="15709" y="10700"/>
                      <a:pt x="15709" y="10700"/>
                      <a:pt x="15709" y="10700"/>
                    </a:cubicBezTo>
                    <a:cubicBezTo>
                      <a:pt x="15653" y="10700"/>
                      <a:pt x="15653" y="10700"/>
                      <a:pt x="15653" y="10700"/>
                    </a:cubicBezTo>
                    <a:cubicBezTo>
                      <a:pt x="15653" y="10767"/>
                      <a:pt x="15653" y="10767"/>
                      <a:pt x="15653" y="10767"/>
                    </a:cubicBezTo>
                    <a:cubicBezTo>
                      <a:pt x="15597" y="10767"/>
                      <a:pt x="15597" y="10767"/>
                      <a:pt x="15597" y="10767"/>
                    </a:cubicBezTo>
                    <a:cubicBezTo>
                      <a:pt x="15597" y="10767"/>
                      <a:pt x="15597" y="10767"/>
                      <a:pt x="15597" y="10767"/>
                    </a:cubicBezTo>
                    <a:close/>
                    <a:moveTo>
                      <a:pt x="14306" y="12706"/>
                    </a:moveTo>
                    <a:cubicBezTo>
                      <a:pt x="14363" y="12706"/>
                      <a:pt x="14363" y="12706"/>
                      <a:pt x="14363" y="12706"/>
                    </a:cubicBezTo>
                    <a:cubicBezTo>
                      <a:pt x="14363" y="12706"/>
                      <a:pt x="14363" y="12706"/>
                      <a:pt x="14363" y="12706"/>
                    </a:cubicBezTo>
                    <a:cubicBezTo>
                      <a:pt x="14363" y="12706"/>
                      <a:pt x="14363" y="12706"/>
                      <a:pt x="14363" y="12706"/>
                    </a:cubicBezTo>
                    <a:cubicBezTo>
                      <a:pt x="14306" y="12706"/>
                      <a:pt x="14306" y="12706"/>
                      <a:pt x="14306" y="12706"/>
                    </a:cubicBezTo>
                    <a:cubicBezTo>
                      <a:pt x="14306" y="12706"/>
                      <a:pt x="14306" y="12706"/>
                      <a:pt x="14306" y="12706"/>
                    </a:cubicBezTo>
                    <a:close/>
                    <a:moveTo>
                      <a:pt x="13577" y="11435"/>
                    </a:moveTo>
                    <a:cubicBezTo>
                      <a:pt x="13577" y="11435"/>
                      <a:pt x="13577" y="11435"/>
                      <a:pt x="13577" y="11435"/>
                    </a:cubicBezTo>
                    <a:cubicBezTo>
                      <a:pt x="13633" y="11435"/>
                      <a:pt x="13633" y="11435"/>
                      <a:pt x="13633" y="11435"/>
                    </a:cubicBezTo>
                    <a:cubicBezTo>
                      <a:pt x="13633" y="11435"/>
                      <a:pt x="13633" y="11435"/>
                      <a:pt x="13633" y="11435"/>
                    </a:cubicBezTo>
                    <a:cubicBezTo>
                      <a:pt x="13577" y="11435"/>
                      <a:pt x="13577" y="11435"/>
                      <a:pt x="13577" y="11435"/>
                    </a:cubicBezTo>
                    <a:cubicBezTo>
                      <a:pt x="13577" y="11435"/>
                      <a:pt x="13577" y="11435"/>
                      <a:pt x="13577" y="11435"/>
                    </a:cubicBezTo>
                    <a:cubicBezTo>
                      <a:pt x="13577" y="11435"/>
                      <a:pt x="13577" y="11435"/>
                      <a:pt x="13577" y="11435"/>
                    </a:cubicBezTo>
                    <a:close/>
                    <a:moveTo>
                      <a:pt x="13409" y="11703"/>
                    </a:moveTo>
                    <a:cubicBezTo>
                      <a:pt x="13409" y="11703"/>
                      <a:pt x="13409" y="11703"/>
                      <a:pt x="13409" y="11703"/>
                    </a:cubicBezTo>
                    <a:cubicBezTo>
                      <a:pt x="13353" y="11636"/>
                      <a:pt x="13353" y="11636"/>
                      <a:pt x="13353" y="11636"/>
                    </a:cubicBezTo>
                    <a:cubicBezTo>
                      <a:pt x="13297" y="11636"/>
                      <a:pt x="13297" y="11636"/>
                      <a:pt x="13297" y="11636"/>
                    </a:cubicBezTo>
                    <a:cubicBezTo>
                      <a:pt x="13353" y="11569"/>
                      <a:pt x="13353" y="11569"/>
                      <a:pt x="13353" y="11569"/>
                    </a:cubicBezTo>
                    <a:cubicBezTo>
                      <a:pt x="13297" y="11569"/>
                      <a:pt x="13297" y="11569"/>
                      <a:pt x="13297" y="11569"/>
                    </a:cubicBezTo>
                    <a:cubicBezTo>
                      <a:pt x="13297" y="11502"/>
                      <a:pt x="13297" y="11502"/>
                      <a:pt x="13297" y="11502"/>
                    </a:cubicBezTo>
                    <a:cubicBezTo>
                      <a:pt x="13297" y="11435"/>
                      <a:pt x="13297" y="11435"/>
                      <a:pt x="13297" y="11435"/>
                    </a:cubicBezTo>
                    <a:cubicBezTo>
                      <a:pt x="13297" y="11435"/>
                      <a:pt x="13297" y="11435"/>
                      <a:pt x="13297" y="11435"/>
                    </a:cubicBezTo>
                    <a:cubicBezTo>
                      <a:pt x="13297" y="11502"/>
                      <a:pt x="13297" y="11502"/>
                      <a:pt x="13297" y="11502"/>
                    </a:cubicBezTo>
                    <a:cubicBezTo>
                      <a:pt x="13353" y="11502"/>
                      <a:pt x="13353" y="11502"/>
                      <a:pt x="13353" y="11502"/>
                    </a:cubicBezTo>
                    <a:cubicBezTo>
                      <a:pt x="13353" y="11502"/>
                      <a:pt x="13353" y="11502"/>
                      <a:pt x="13353" y="11502"/>
                    </a:cubicBezTo>
                    <a:cubicBezTo>
                      <a:pt x="13409" y="11569"/>
                      <a:pt x="13409" y="11569"/>
                      <a:pt x="13409" y="11569"/>
                    </a:cubicBezTo>
                    <a:cubicBezTo>
                      <a:pt x="13409" y="11636"/>
                      <a:pt x="13409" y="11636"/>
                      <a:pt x="13409" y="11636"/>
                    </a:cubicBezTo>
                    <a:cubicBezTo>
                      <a:pt x="13465" y="11636"/>
                      <a:pt x="13465" y="11636"/>
                      <a:pt x="13465" y="11636"/>
                    </a:cubicBezTo>
                    <a:cubicBezTo>
                      <a:pt x="13465" y="11636"/>
                      <a:pt x="13465" y="11636"/>
                      <a:pt x="13465" y="11636"/>
                    </a:cubicBezTo>
                    <a:cubicBezTo>
                      <a:pt x="13465" y="11703"/>
                      <a:pt x="13465" y="11703"/>
                      <a:pt x="13465" y="11703"/>
                    </a:cubicBezTo>
                    <a:cubicBezTo>
                      <a:pt x="13409" y="11703"/>
                      <a:pt x="13409" y="11703"/>
                      <a:pt x="13409" y="11703"/>
                    </a:cubicBezTo>
                    <a:cubicBezTo>
                      <a:pt x="13409" y="11703"/>
                      <a:pt x="13409" y="11703"/>
                      <a:pt x="13409" y="11703"/>
                    </a:cubicBezTo>
                    <a:close/>
                    <a:moveTo>
                      <a:pt x="13128" y="11703"/>
                    </a:moveTo>
                    <a:cubicBezTo>
                      <a:pt x="13128" y="11636"/>
                      <a:pt x="13128" y="11636"/>
                      <a:pt x="13128" y="11636"/>
                    </a:cubicBezTo>
                    <a:cubicBezTo>
                      <a:pt x="13128" y="11636"/>
                      <a:pt x="13128" y="11636"/>
                      <a:pt x="13128" y="11636"/>
                    </a:cubicBezTo>
                    <a:cubicBezTo>
                      <a:pt x="13128" y="11569"/>
                      <a:pt x="13128" y="11569"/>
                      <a:pt x="13128" y="11569"/>
                    </a:cubicBezTo>
                    <a:cubicBezTo>
                      <a:pt x="13128" y="11502"/>
                      <a:pt x="13128" y="11502"/>
                      <a:pt x="13128" y="11502"/>
                    </a:cubicBezTo>
                    <a:cubicBezTo>
                      <a:pt x="13128" y="11435"/>
                      <a:pt x="13128" y="11435"/>
                      <a:pt x="13128" y="11435"/>
                    </a:cubicBezTo>
                    <a:cubicBezTo>
                      <a:pt x="13128" y="11435"/>
                      <a:pt x="13128" y="11435"/>
                      <a:pt x="13128" y="11435"/>
                    </a:cubicBezTo>
                    <a:cubicBezTo>
                      <a:pt x="13184" y="11502"/>
                      <a:pt x="13184" y="11502"/>
                      <a:pt x="13184" y="11502"/>
                    </a:cubicBezTo>
                    <a:cubicBezTo>
                      <a:pt x="13128" y="11502"/>
                      <a:pt x="13128" y="11502"/>
                      <a:pt x="13128" y="11502"/>
                    </a:cubicBezTo>
                    <a:cubicBezTo>
                      <a:pt x="13128" y="11569"/>
                      <a:pt x="13128" y="11569"/>
                      <a:pt x="13128" y="11569"/>
                    </a:cubicBezTo>
                    <a:cubicBezTo>
                      <a:pt x="13184" y="11569"/>
                      <a:pt x="13184" y="11569"/>
                      <a:pt x="13184" y="11569"/>
                    </a:cubicBezTo>
                    <a:cubicBezTo>
                      <a:pt x="13128" y="11703"/>
                      <a:pt x="13128" y="11703"/>
                      <a:pt x="13128" y="11703"/>
                    </a:cubicBezTo>
                    <a:cubicBezTo>
                      <a:pt x="13128" y="11703"/>
                      <a:pt x="13128" y="11703"/>
                      <a:pt x="13128" y="11703"/>
                    </a:cubicBezTo>
                    <a:close/>
                    <a:moveTo>
                      <a:pt x="13072" y="10432"/>
                    </a:moveTo>
                    <a:cubicBezTo>
                      <a:pt x="13072" y="10499"/>
                      <a:pt x="13072" y="10499"/>
                      <a:pt x="13072" y="10499"/>
                    </a:cubicBezTo>
                    <a:cubicBezTo>
                      <a:pt x="13072" y="10499"/>
                      <a:pt x="13072" y="10499"/>
                      <a:pt x="13072" y="10499"/>
                    </a:cubicBezTo>
                    <a:cubicBezTo>
                      <a:pt x="13128" y="10499"/>
                      <a:pt x="13128" y="10499"/>
                      <a:pt x="13128" y="10499"/>
                    </a:cubicBezTo>
                    <a:cubicBezTo>
                      <a:pt x="13184" y="10432"/>
                      <a:pt x="13184" y="10432"/>
                      <a:pt x="13184" y="10432"/>
                    </a:cubicBezTo>
                    <a:cubicBezTo>
                      <a:pt x="13184" y="10432"/>
                      <a:pt x="13184" y="10432"/>
                      <a:pt x="13184" y="10432"/>
                    </a:cubicBezTo>
                    <a:cubicBezTo>
                      <a:pt x="13128" y="10432"/>
                      <a:pt x="13128" y="10432"/>
                      <a:pt x="13128" y="10432"/>
                    </a:cubicBezTo>
                    <a:cubicBezTo>
                      <a:pt x="13072" y="10432"/>
                      <a:pt x="13072" y="10432"/>
                      <a:pt x="13072" y="10432"/>
                    </a:cubicBezTo>
                    <a:close/>
                    <a:moveTo>
                      <a:pt x="13072" y="10432"/>
                    </a:moveTo>
                    <a:cubicBezTo>
                      <a:pt x="13128" y="10365"/>
                      <a:pt x="13128" y="10365"/>
                      <a:pt x="13128" y="10365"/>
                    </a:cubicBezTo>
                    <a:cubicBezTo>
                      <a:pt x="13128" y="10298"/>
                      <a:pt x="13128" y="10298"/>
                      <a:pt x="13128" y="10298"/>
                    </a:cubicBezTo>
                    <a:cubicBezTo>
                      <a:pt x="13184" y="10232"/>
                      <a:pt x="13184" y="10232"/>
                      <a:pt x="13184" y="10232"/>
                    </a:cubicBezTo>
                    <a:cubicBezTo>
                      <a:pt x="13184" y="10232"/>
                      <a:pt x="13184" y="10232"/>
                      <a:pt x="13184" y="10232"/>
                    </a:cubicBezTo>
                    <a:cubicBezTo>
                      <a:pt x="13241" y="10232"/>
                      <a:pt x="13241" y="10232"/>
                      <a:pt x="13241" y="10232"/>
                    </a:cubicBezTo>
                    <a:cubicBezTo>
                      <a:pt x="13241" y="10298"/>
                      <a:pt x="13241" y="10298"/>
                      <a:pt x="13241" y="10298"/>
                    </a:cubicBezTo>
                    <a:cubicBezTo>
                      <a:pt x="13184" y="10365"/>
                      <a:pt x="13184" y="10365"/>
                      <a:pt x="13184" y="10365"/>
                    </a:cubicBezTo>
                    <a:cubicBezTo>
                      <a:pt x="13184" y="10365"/>
                      <a:pt x="13184" y="10365"/>
                      <a:pt x="13184" y="10365"/>
                    </a:cubicBezTo>
                    <a:cubicBezTo>
                      <a:pt x="13184" y="10432"/>
                      <a:pt x="13184" y="10432"/>
                      <a:pt x="13184" y="10432"/>
                    </a:cubicBezTo>
                    <a:cubicBezTo>
                      <a:pt x="13072" y="10432"/>
                      <a:pt x="13072" y="10432"/>
                      <a:pt x="13072" y="10432"/>
                    </a:cubicBezTo>
                    <a:close/>
                    <a:moveTo>
                      <a:pt x="10716" y="9897"/>
                    </a:moveTo>
                    <a:cubicBezTo>
                      <a:pt x="10716" y="9830"/>
                      <a:pt x="10716" y="9830"/>
                      <a:pt x="10716" y="9830"/>
                    </a:cubicBezTo>
                    <a:cubicBezTo>
                      <a:pt x="10716" y="9830"/>
                      <a:pt x="10716" y="9830"/>
                      <a:pt x="10716" y="9830"/>
                    </a:cubicBezTo>
                    <a:cubicBezTo>
                      <a:pt x="10716" y="9830"/>
                      <a:pt x="10716" y="9830"/>
                      <a:pt x="10716" y="9830"/>
                    </a:cubicBezTo>
                    <a:cubicBezTo>
                      <a:pt x="10716" y="9830"/>
                      <a:pt x="10716" y="9830"/>
                      <a:pt x="10716" y="9830"/>
                    </a:cubicBezTo>
                    <a:cubicBezTo>
                      <a:pt x="10716" y="9897"/>
                      <a:pt x="10716" y="9897"/>
                      <a:pt x="10716" y="9897"/>
                    </a:cubicBezTo>
                    <a:close/>
                    <a:moveTo>
                      <a:pt x="8696" y="9228"/>
                    </a:moveTo>
                    <a:cubicBezTo>
                      <a:pt x="8696" y="9228"/>
                      <a:pt x="8696" y="9228"/>
                      <a:pt x="8696" y="9228"/>
                    </a:cubicBezTo>
                    <a:cubicBezTo>
                      <a:pt x="8752" y="9228"/>
                      <a:pt x="8752" y="9228"/>
                      <a:pt x="8752" y="9228"/>
                    </a:cubicBezTo>
                    <a:cubicBezTo>
                      <a:pt x="8696" y="9228"/>
                      <a:pt x="8696" y="9228"/>
                      <a:pt x="8696" y="9228"/>
                    </a:cubicBezTo>
                    <a:cubicBezTo>
                      <a:pt x="8696" y="9228"/>
                      <a:pt x="8696" y="9228"/>
                      <a:pt x="8696" y="9228"/>
                    </a:cubicBezTo>
                    <a:close/>
                    <a:moveTo>
                      <a:pt x="8528" y="9362"/>
                    </a:moveTo>
                    <a:cubicBezTo>
                      <a:pt x="8584" y="9362"/>
                      <a:pt x="8584" y="9362"/>
                      <a:pt x="8584" y="9362"/>
                    </a:cubicBezTo>
                    <a:cubicBezTo>
                      <a:pt x="8528" y="9295"/>
                      <a:pt x="8528" y="9295"/>
                      <a:pt x="8528" y="9295"/>
                    </a:cubicBezTo>
                    <a:cubicBezTo>
                      <a:pt x="8528" y="9295"/>
                      <a:pt x="8528" y="9295"/>
                      <a:pt x="8528" y="9295"/>
                    </a:cubicBezTo>
                    <a:cubicBezTo>
                      <a:pt x="8528" y="9362"/>
                      <a:pt x="8528" y="9362"/>
                      <a:pt x="8528" y="9362"/>
                    </a:cubicBezTo>
                    <a:close/>
                    <a:moveTo>
                      <a:pt x="8584" y="9496"/>
                    </a:moveTo>
                    <a:cubicBezTo>
                      <a:pt x="8584" y="9496"/>
                      <a:pt x="8584" y="9496"/>
                      <a:pt x="8584" y="9496"/>
                    </a:cubicBezTo>
                    <a:cubicBezTo>
                      <a:pt x="8584" y="9496"/>
                      <a:pt x="8584" y="9496"/>
                      <a:pt x="8584" y="9496"/>
                    </a:cubicBezTo>
                    <a:cubicBezTo>
                      <a:pt x="8584" y="9496"/>
                      <a:pt x="8584" y="9496"/>
                      <a:pt x="8584" y="9496"/>
                    </a:cubicBezTo>
                    <a:cubicBezTo>
                      <a:pt x="8584" y="9496"/>
                      <a:pt x="8584" y="9496"/>
                      <a:pt x="8584" y="9496"/>
                    </a:cubicBezTo>
                    <a:close/>
                    <a:moveTo>
                      <a:pt x="8584" y="9563"/>
                    </a:moveTo>
                    <a:cubicBezTo>
                      <a:pt x="8528" y="9496"/>
                      <a:pt x="8528" y="9496"/>
                      <a:pt x="8528" y="9496"/>
                    </a:cubicBezTo>
                    <a:cubicBezTo>
                      <a:pt x="8528" y="9496"/>
                      <a:pt x="8528" y="9496"/>
                      <a:pt x="8528" y="9496"/>
                    </a:cubicBezTo>
                    <a:cubicBezTo>
                      <a:pt x="8528" y="9563"/>
                      <a:pt x="8528" y="9563"/>
                      <a:pt x="8528" y="9563"/>
                    </a:cubicBezTo>
                    <a:cubicBezTo>
                      <a:pt x="8584" y="9563"/>
                      <a:pt x="8584" y="9563"/>
                      <a:pt x="8584" y="9563"/>
                    </a:cubicBezTo>
                    <a:close/>
                    <a:moveTo>
                      <a:pt x="8640" y="9697"/>
                    </a:moveTo>
                    <a:cubicBezTo>
                      <a:pt x="8696" y="9763"/>
                      <a:pt x="8696" y="9763"/>
                      <a:pt x="8696" y="9763"/>
                    </a:cubicBezTo>
                    <a:cubicBezTo>
                      <a:pt x="8696" y="9763"/>
                      <a:pt x="8696" y="9763"/>
                      <a:pt x="8696" y="9763"/>
                    </a:cubicBezTo>
                    <a:cubicBezTo>
                      <a:pt x="8752" y="9697"/>
                      <a:pt x="8752" y="9697"/>
                      <a:pt x="8752" y="9697"/>
                    </a:cubicBezTo>
                    <a:cubicBezTo>
                      <a:pt x="8696" y="9697"/>
                      <a:pt x="8696" y="9697"/>
                      <a:pt x="8696" y="9697"/>
                    </a:cubicBezTo>
                    <a:cubicBezTo>
                      <a:pt x="8752" y="9630"/>
                      <a:pt x="8752" y="9630"/>
                      <a:pt x="8752" y="9630"/>
                    </a:cubicBezTo>
                    <a:cubicBezTo>
                      <a:pt x="8696" y="9630"/>
                      <a:pt x="8696" y="9630"/>
                      <a:pt x="8696" y="9630"/>
                    </a:cubicBezTo>
                    <a:cubicBezTo>
                      <a:pt x="8696" y="9697"/>
                      <a:pt x="8696" y="9697"/>
                      <a:pt x="8696" y="9697"/>
                    </a:cubicBezTo>
                    <a:cubicBezTo>
                      <a:pt x="8696" y="9697"/>
                      <a:pt x="8696" y="9697"/>
                      <a:pt x="8696" y="9697"/>
                    </a:cubicBezTo>
                    <a:cubicBezTo>
                      <a:pt x="8640" y="9697"/>
                      <a:pt x="8640" y="9697"/>
                      <a:pt x="8640" y="9697"/>
                    </a:cubicBezTo>
                    <a:close/>
                    <a:moveTo>
                      <a:pt x="8584" y="9964"/>
                    </a:moveTo>
                    <a:cubicBezTo>
                      <a:pt x="8584" y="9897"/>
                      <a:pt x="8584" y="9897"/>
                      <a:pt x="8584" y="9897"/>
                    </a:cubicBezTo>
                    <a:cubicBezTo>
                      <a:pt x="8584" y="9897"/>
                      <a:pt x="8584" y="9897"/>
                      <a:pt x="8584" y="9897"/>
                    </a:cubicBezTo>
                    <a:cubicBezTo>
                      <a:pt x="8584" y="9830"/>
                      <a:pt x="8584" y="9830"/>
                      <a:pt x="8584" y="9830"/>
                    </a:cubicBezTo>
                    <a:cubicBezTo>
                      <a:pt x="8640" y="9763"/>
                      <a:pt x="8640" y="9763"/>
                      <a:pt x="8640" y="9763"/>
                    </a:cubicBezTo>
                    <a:cubicBezTo>
                      <a:pt x="8640" y="9830"/>
                      <a:pt x="8640" y="9830"/>
                      <a:pt x="8640" y="9830"/>
                    </a:cubicBezTo>
                    <a:cubicBezTo>
                      <a:pt x="8640" y="9830"/>
                      <a:pt x="8640" y="9830"/>
                      <a:pt x="8640" y="9830"/>
                    </a:cubicBezTo>
                    <a:cubicBezTo>
                      <a:pt x="8640" y="9897"/>
                      <a:pt x="8640" y="9897"/>
                      <a:pt x="8640" y="9897"/>
                    </a:cubicBezTo>
                    <a:cubicBezTo>
                      <a:pt x="8640" y="9897"/>
                      <a:pt x="8640" y="9897"/>
                      <a:pt x="8640" y="9897"/>
                    </a:cubicBezTo>
                    <a:cubicBezTo>
                      <a:pt x="8640" y="9964"/>
                      <a:pt x="8640" y="9964"/>
                      <a:pt x="8640" y="9964"/>
                    </a:cubicBezTo>
                    <a:cubicBezTo>
                      <a:pt x="8640" y="9964"/>
                      <a:pt x="8640" y="9964"/>
                      <a:pt x="8640" y="9964"/>
                    </a:cubicBezTo>
                    <a:cubicBezTo>
                      <a:pt x="8640" y="9964"/>
                      <a:pt x="8640" y="9964"/>
                      <a:pt x="8640" y="9964"/>
                    </a:cubicBezTo>
                    <a:cubicBezTo>
                      <a:pt x="8584" y="9964"/>
                      <a:pt x="8584" y="9964"/>
                      <a:pt x="8584" y="9964"/>
                    </a:cubicBezTo>
                    <a:close/>
                    <a:moveTo>
                      <a:pt x="10435" y="8760"/>
                    </a:moveTo>
                    <a:cubicBezTo>
                      <a:pt x="10435" y="8760"/>
                      <a:pt x="10435" y="8760"/>
                      <a:pt x="10435" y="8760"/>
                    </a:cubicBezTo>
                    <a:cubicBezTo>
                      <a:pt x="10435" y="8760"/>
                      <a:pt x="10435" y="8760"/>
                      <a:pt x="10435" y="8760"/>
                    </a:cubicBezTo>
                    <a:cubicBezTo>
                      <a:pt x="10491" y="8760"/>
                      <a:pt x="10491" y="8760"/>
                      <a:pt x="10491" y="8760"/>
                    </a:cubicBezTo>
                    <a:cubicBezTo>
                      <a:pt x="10435" y="8760"/>
                      <a:pt x="10435" y="8760"/>
                      <a:pt x="10435" y="8760"/>
                    </a:cubicBezTo>
                    <a:cubicBezTo>
                      <a:pt x="10435" y="8760"/>
                      <a:pt x="10435" y="8760"/>
                      <a:pt x="10435" y="8760"/>
                    </a:cubicBezTo>
                    <a:close/>
                    <a:moveTo>
                      <a:pt x="11052" y="8359"/>
                    </a:moveTo>
                    <a:cubicBezTo>
                      <a:pt x="11052" y="8292"/>
                      <a:pt x="11052" y="8292"/>
                      <a:pt x="11052" y="8292"/>
                    </a:cubicBezTo>
                    <a:cubicBezTo>
                      <a:pt x="11052" y="8292"/>
                      <a:pt x="11052" y="8292"/>
                      <a:pt x="11052" y="8292"/>
                    </a:cubicBezTo>
                    <a:cubicBezTo>
                      <a:pt x="11052" y="8225"/>
                      <a:pt x="11052" y="8225"/>
                      <a:pt x="11052" y="8225"/>
                    </a:cubicBezTo>
                    <a:cubicBezTo>
                      <a:pt x="11052" y="8225"/>
                      <a:pt x="11052" y="8225"/>
                      <a:pt x="11052" y="8225"/>
                    </a:cubicBezTo>
                    <a:cubicBezTo>
                      <a:pt x="11109" y="8225"/>
                      <a:pt x="11109" y="8225"/>
                      <a:pt x="11109" y="8225"/>
                    </a:cubicBezTo>
                    <a:cubicBezTo>
                      <a:pt x="11109" y="8225"/>
                      <a:pt x="11109" y="8225"/>
                      <a:pt x="11109" y="8225"/>
                    </a:cubicBezTo>
                    <a:cubicBezTo>
                      <a:pt x="11109" y="8292"/>
                      <a:pt x="11109" y="8292"/>
                      <a:pt x="11109" y="8292"/>
                    </a:cubicBezTo>
                    <a:cubicBezTo>
                      <a:pt x="11109" y="8292"/>
                      <a:pt x="11109" y="8292"/>
                      <a:pt x="11109" y="8292"/>
                    </a:cubicBezTo>
                    <a:cubicBezTo>
                      <a:pt x="11052" y="8359"/>
                      <a:pt x="11052" y="8359"/>
                      <a:pt x="11052" y="8359"/>
                    </a:cubicBezTo>
                    <a:cubicBezTo>
                      <a:pt x="11052" y="8359"/>
                      <a:pt x="11052" y="8359"/>
                      <a:pt x="11052" y="8359"/>
                    </a:cubicBezTo>
                    <a:close/>
                    <a:moveTo>
                      <a:pt x="10379" y="9162"/>
                    </a:moveTo>
                    <a:cubicBezTo>
                      <a:pt x="10379" y="9162"/>
                      <a:pt x="10379" y="9162"/>
                      <a:pt x="10379" y="9162"/>
                    </a:cubicBezTo>
                    <a:cubicBezTo>
                      <a:pt x="10379" y="9095"/>
                      <a:pt x="10379" y="9095"/>
                      <a:pt x="10379" y="9095"/>
                    </a:cubicBezTo>
                    <a:cubicBezTo>
                      <a:pt x="10379" y="9095"/>
                      <a:pt x="10379" y="9095"/>
                      <a:pt x="10379" y="9095"/>
                    </a:cubicBezTo>
                    <a:cubicBezTo>
                      <a:pt x="10379" y="9095"/>
                      <a:pt x="10379" y="9095"/>
                      <a:pt x="10379" y="9095"/>
                    </a:cubicBezTo>
                    <a:cubicBezTo>
                      <a:pt x="10435" y="9028"/>
                      <a:pt x="10435" y="9028"/>
                      <a:pt x="10435" y="9028"/>
                    </a:cubicBezTo>
                    <a:cubicBezTo>
                      <a:pt x="10435" y="9028"/>
                      <a:pt x="10435" y="9028"/>
                      <a:pt x="10435" y="9028"/>
                    </a:cubicBezTo>
                    <a:cubicBezTo>
                      <a:pt x="10379" y="9028"/>
                      <a:pt x="10379" y="9028"/>
                      <a:pt x="10379" y="9028"/>
                    </a:cubicBezTo>
                    <a:cubicBezTo>
                      <a:pt x="10379" y="8961"/>
                      <a:pt x="10379" y="8961"/>
                      <a:pt x="10379" y="8961"/>
                    </a:cubicBezTo>
                    <a:cubicBezTo>
                      <a:pt x="10379" y="8894"/>
                      <a:pt x="10379" y="8894"/>
                      <a:pt x="10379" y="8894"/>
                    </a:cubicBezTo>
                    <a:cubicBezTo>
                      <a:pt x="10435" y="8894"/>
                      <a:pt x="10435" y="8894"/>
                      <a:pt x="10435" y="8894"/>
                    </a:cubicBezTo>
                    <a:cubicBezTo>
                      <a:pt x="10435" y="8894"/>
                      <a:pt x="10435" y="8894"/>
                      <a:pt x="10435" y="8894"/>
                    </a:cubicBezTo>
                    <a:cubicBezTo>
                      <a:pt x="10379" y="8827"/>
                      <a:pt x="10379" y="8827"/>
                      <a:pt x="10379" y="8827"/>
                    </a:cubicBezTo>
                    <a:cubicBezTo>
                      <a:pt x="10323" y="8827"/>
                      <a:pt x="10323" y="8827"/>
                      <a:pt x="10323" y="8827"/>
                    </a:cubicBezTo>
                    <a:cubicBezTo>
                      <a:pt x="10323" y="8894"/>
                      <a:pt x="10323" y="8894"/>
                      <a:pt x="10323" y="8894"/>
                    </a:cubicBezTo>
                    <a:cubicBezTo>
                      <a:pt x="10323" y="8894"/>
                      <a:pt x="10323" y="8894"/>
                      <a:pt x="10323" y="8894"/>
                    </a:cubicBezTo>
                    <a:cubicBezTo>
                      <a:pt x="10267" y="8894"/>
                      <a:pt x="10267" y="8894"/>
                      <a:pt x="10267" y="8894"/>
                    </a:cubicBezTo>
                    <a:cubicBezTo>
                      <a:pt x="10211" y="8894"/>
                      <a:pt x="10211" y="8894"/>
                      <a:pt x="10211" y="8894"/>
                    </a:cubicBezTo>
                    <a:cubicBezTo>
                      <a:pt x="10155" y="8961"/>
                      <a:pt x="10155" y="8961"/>
                      <a:pt x="10155" y="8961"/>
                    </a:cubicBezTo>
                    <a:cubicBezTo>
                      <a:pt x="10099" y="8961"/>
                      <a:pt x="10099" y="8961"/>
                      <a:pt x="10099" y="8961"/>
                    </a:cubicBezTo>
                    <a:cubicBezTo>
                      <a:pt x="10099" y="8961"/>
                      <a:pt x="10099" y="8961"/>
                      <a:pt x="10099" y="8961"/>
                    </a:cubicBezTo>
                    <a:cubicBezTo>
                      <a:pt x="10155" y="8894"/>
                      <a:pt x="10155" y="8894"/>
                      <a:pt x="10155" y="8894"/>
                    </a:cubicBezTo>
                    <a:cubicBezTo>
                      <a:pt x="10211" y="8894"/>
                      <a:pt x="10211" y="8894"/>
                      <a:pt x="10211" y="8894"/>
                    </a:cubicBezTo>
                    <a:cubicBezTo>
                      <a:pt x="10211" y="8827"/>
                      <a:pt x="10211" y="8827"/>
                      <a:pt x="10211" y="8827"/>
                    </a:cubicBezTo>
                    <a:cubicBezTo>
                      <a:pt x="10211" y="8827"/>
                      <a:pt x="10211" y="8827"/>
                      <a:pt x="10211" y="8827"/>
                    </a:cubicBezTo>
                    <a:cubicBezTo>
                      <a:pt x="10155" y="8827"/>
                      <a:pt x="10155" y="8827"/>
                      <a:pt x="10155" y="8827"/>
                    </a:cubicBezTo>
                    <a:cubicBezTo>
                      <a:pt x="10155" y="8827"/>
                      <a:pt x="10155" y="8827"/>
                      <a:pt x="10155" y="8827"/>
                    </a:cubicBezTo>
                    <a:cubicBezTo>
                      <a:pt x="10211" y="8760"/>
                      <a:pt x="10211" y="8760"/>
                      <a:pt x="10211" y="8760"/>
                    </a:cubicBezTo>
                    <a:cubicBezTo>
                      <a:pt x="10155" y="8693"/>
                      <a:pt x="10155" y="8693"/>
                      <a:pt x="10155" y="8693"/>
                    </a:cubicBezTo>
                    <a:cubicBezTo>
                      <a:pt x="10211" y="8693"/>
                      <a:pt x="10211" y="8693"/>
                      <a:pt x="10211" y="8693"/>
                    </a:cubicBezTo>
                    <a:cubicBezTo>
                      <a:pt x="10211" y="8693"/>
                      <a:pt x="10211" y="8693"/>
                      <a:pt x="10211" y="8693"/>
                    </a:cubicBezTo>
                    <a:cubicBezTo>
                      <a:pt x="10211" y="8693"/>
                      <a:pt x="10211" y="8693"/>
                      <a:pt x="10211" y="8693"/>
                    </a:cubicBezTo>
                    <a:cubicBezTo>
                      <a:pt x="10267" y="8760"/>
                      <a:pt x="10267" y="8760"/>
                      <a:pt x="10267" y="8760"/>
                    </a:cubicBezTo>
                    <a:cubicBezTo>
                      <a:pt x="10267" y="8827"/>
                      <a:pt x="10267" y="8827"/>
                      <a:pt x="10267" y="8827"/>
                    </a:cubicBezTo>
                    <a:cubicBezTo>
                      <a:pt x="10323" y="8760"/>
                      <a:pt x="10323" y="8760"/>
                      <a:pt x="10323" y="8760"/>
                    </a:cubicBezTo>
                    <a:cubicBezTo>
                      <a:pt x="10379" y="8760"/>
                      <a:pt x="10379" y="8760"/>
                      <a:pt x="10379" y="8760"/>
                    </a:cubicBezTo>
                    <a:cubicBezTo>
                      <a:pt x="10379" y="8760"/>
                      <a:pt x="10379" y="8760"/>
                      <a:pt x="10379" y="8760"/>
                    </a:cubicBezTo>
                    <a:cubicBezTo>
                      <a:pt x="10323" y="8693"/>
                      <a:pt x="10323" y="8693"/>
                      <a:pt x="10323" y="8693"/>
                    </a:cubicBezTo>
                    <a:cubicBezTo>
                      <a:pt x="10379" y="8693"/>
                      <a:pt x="10379" y="8693"/>
                      <a:pt x="10379" y="8693"/>
                    </a:cubicBezTo>
                    <a:cubicBezTo>
                      <a:pt x="10379" y="8693"/>
                      <a:pt x="10379" y="8693"/>
                      <a:pt x="10379" y="8693"/>
                    </a:cubicBezTo>
                    <a:cubicBezTo>
                      <a:pt x="10379" y="8693"/>
                      <a:pt x="10379" y="8693"/>
                      <a:pt x="10379" y="8693"/>
                    </a:cubicBezTo>
                    <a:cubicBezTo>
                      <a:pt x="10435" y="8693"/>
                      <a:pt x="10435" y="8693"/>
                      <a:pt x="10435" y="8693"/>
                    </a:cubicBezTo>
                    <a:cubicBezTo>
                      <a:pt x="10491" y="8627"/>
                      <a:pt x="10491" y="8627"/>
                      <a:pt x="10491" y="8627"/>
                    </a:cubicBezTo>
                    <a:cubicBezTo>
                      <a:pt x="10491" y="8627"/>
                      <a:pt x="10491" y="8627"/>
                      <a:pt x="10491" y="8627"/>
                    </a:cubicBezTo>
                    <a:cubicBezTo>
                      <a:pt x="10491" y="8627"/>
                      <a:pt x="10491" y="8627"/>
                      <a:pt x="10491" y="8627"/>
                    </a:cubicBezTo>
                    <a:cubicBezTo>
                      <a:pt x="10491" y="8627"/>
                      <a:pt x="10491" y="8627"/>
                      <a:pt x="10491" y="8627"/>
                    </a:cubicBezTo>
                    <a:cubicBezTo>
                      <a:pt x="10548" y="8627"/>
                      <a:pt x="10548" y="8627"/>
                      <a:pt x="10548" y="8627"/>
                    </a:cubicBezTo>
                    <a:cubicBezTo>
                      <a:pt x="10491" y="8693"/>
                      <a:pt x="10491" y="8693"/>
                      <a:pt x="10491" y="8693"/>
                    </a:cubicBezTo>
                    <a:cubicBezTo>
                      <a:pt x="10491" y="8760"/>
                      <a:pt x="10491" y="8760"/>
                      <a:pt x="10491" y="8760"/>
                    </a:cubicBezTo>
                    <a:cubicBezTo>
                      <a:pt x="10548" y="8760"/>
                      <a:pt x="10548" y="8760"/>
                      <a:pt x="10548" y="8760"/>
                    </a:cubicBezTo>
                    <a:cubicBezTo>
                      <a:pt x="10548" y="8760"/>
                      <a:pt x="10548" y="8760"/>
                      <a:pt x="10548" y="8760"/>
                    </a:cubicBezTo>
                    <a:cubicBezTo>
                      <a:pt x="10548" y="8827"/>
                      <a:pt x="10548" y="8827"/>
                      <a:pt x="10548" y="8827"/>
                    </a:cubicBezTo>
                    <a:cubicBezTo>
                      <a:pt x="10548" y="8827"/>
                      <a:pt x="10548" y="8827"/>
                      <a:pt x="10548" y="8827"/>
                    </a:cubicBezTo>
                    <a:cubicBezTo>
                      <a:pt x="10604" y="8760"/>
                      <a:pt x="10604" y="8760"/>
                      <a:pt x="10604" y="8760"/>
                    </a:cubicBezTo>
                    <a:cubicBezTo>
                      <a:pt x="10604" y="8693"/>
                      <a:pt x="10604" y="8693"/>
                      <a:pt x="10604" y="8693"/>
                    </a:cubicBezTo>
                    <a:cubicBezTo>
                      <a:pt x="10660" y="8627"/>
                      <a:pt x="10660" y="8627"/>
                      <a:pt x="10660" y="8627"/>
                    </a:cubicBezTo>
                    <a:cubicBezTo>
                      <a:pt x="10660" y="8627"/>
                      <a:pt x="10660" y="8627"/>
                      <a:pt x="10660" y="8627"/>
                    </a:cubicBezTo>
                    <a:cubicBezTo>
                      <a:pt x="10660" y="8693"/>
                      <a:pt x="10660" y="8693"/>
                      <a:pt x="10660" y="8693"/>
                    </a:cubicBezTo>
                    <a:cubicBezTo>
                      <a:pt x="10660" y="8760"/>
                      <a:pt x="10660" y="8760"/>
                      <a:pt x="10660" y="8760"/>
                    </a:cubicBezTo>
                    <a:cubicBezTo>
                      <a:pt x="10660" y="8827"/>
                      <a:pt x="10660" y="8827"/>
                      <a:pt x="10660" y="8827"/>
                    </a:cubicBezTo>
                    <a:cubicBezTo>
                      <a:pt x="10660" y="8827"/>
                      <a:pt x="10660" y="8827"/>
                      <a:pt x="10660" y="8827"/>
                    </a:cubicBezTo>
                    <a:cubicBezTo>
                      <a:pt x="10716" y="8827"/>
                      <a:pt x="10716" y="8827"/>
                      <a:pt x="10716" y="8827"/>
                    </a:cubicBezTo>
                    <a:cubicBezTo>
                      <a:pt x="10716" y="8827"/>
                      <a:pt x="10716" y="8827"/>
                      <a:pt x="10716" y="8827"/>
                    </a:cubicBezTo>
                    <a:cubicBezTo>
                      <a:pt x="10772" y="8760"/>
                      <a:pt x="10772" y="8760"/>
                      <a:pt x="10772" y="8760"/>
                    </a:cubicBezTo>
                    <a:cubicBezTo>
                      <a:pt x="10828" y="8693"/>
                      <a:pt x="10828" y="8693"/>
                      <a:pt x="10828" y="8693"/>
                    </a:cubicBezTo>
                    <a:cubicBezTo>
                      <a:pt x="10828" y="8627"/>
                      <a:pt x="10828" y="8627"/>
                      <a:pt x="10828" y="8627"/>
                    </a:cubicBezTo>
                    <a:cubicBezTo>
                      <a:pt x="10828" y="8560"/>
                      <a:pt x="10828" y="8560"/>
                      <a:pt x="10828" y="8560"/>
                    </a:cubicBezTo>
                    <a:cubicBezTo>
                      <a:pt x="10828" y="8560"/>
                      <a:pt x="10828" y="8560"/>
                      <a:pt x="10828" y="8560"/>
                    </a:cubicBezTo>
                    <a:cubicBezTo>
                      <a:pt x="10828" y="8493"/>
                      <a:pt x="10828" y="8493"/>
                      <a:pt x="10828" y="8493"/>
                    </a:cubicBezTo>
                    <a:cubicBezTo>
                      <a:pt x="10772" y="8493"/>
                      <a:pt x="10772" y="8493"/>
                      <a:pt x="10772" y="8493"/>
                    </a:cubicBezTo>
                    <a:cubicBezTo>
                      <a:pt x="10772" y="8493"/>
                      <a:pt x="10772" y="8493"/>
                      <a:pt x="10772" y="8493"/>
                    </a:cubicBezTo>
                    <a:cubicBezTo>
                      <a:pt x="10716" y="8493"/>
                      <a:pt x="10716" y="8493"/>
                      <a:pt x="10716" y="8493"/>
                    </a:cubicBezTo>
                    <a:cubicBezTo>
                      <a:pt x="10716" y="8493"/>
                      <a:pt x="10716" y="8493"/>
                      <a:pt x="10716" y="8493"/>
                    </a:cubicBezTo>
                    <a:cubicBezTo>
                      <a:pt x="10772" y="8426"/>
                      <a:pt x="10772" y="8426"/>
                      <a:pt x="10772" y="8426"/>
                    </a:cubicBezTo>
                    <a:cubicBezTo>
                      <a:pt x="10772" y="8426"/>
                      <a:pt x="10772" y="8426"/>
                      <a:pt x="10772" y="8426"/>
                    </a:cubicBezTo>
                    <a:cubicBezTo>
                      <a:pt x="10716" y="8426"/>
                      <a:pt x="10716" y="8426"/>
                      <a:pt x="10716" y="8426"/>
                    </a:cubicBezTo>
                    <a:cubicBezTo>
                      <a:pt x="10716" y="8426"/>
                      <a:pt x="10716" y="8426"/>
                      <a:pt x="10716" y="8426"/>
                    </a:cubicBezTo>
                    <a:cubicBezTo>
                      <a:pt x="10660" y="8359"/>
                      <a:pt x="10660" y="8359"/>
                      <a:pt x="10660" y="8359"/>
                    </a:cubicBezTo>
                    <a:cubicBezTo>
                      <a:pt x="10660" y="8359"/>
                      <a:pt x="10660" y="8359"/>
                      <a:pt x="10660" y="8359"/>
                    </a:cubicBezTo>
                    <a:cubicBezTo>
                      <a:pt x="10604" y="8225"/>
                      <a:pt x="10604" y="8225"/>
                      <a:pt x="10604" y="8225"/>
                    </a:cubicBezTo>
                    <a:cubicBezTo>
                      <a:pt x="10604" y="8159"/>
                      <a:pt x="10604" y="8159"/>
                      <a:pt x="10604" y="8159"/>
                    </a:cubicBezTo>
                    <a:cubicBezTo>
                      <a:pt x="10660" y="8092"/>
                      <a:pt x="10660" y="8092"/>
                      <a:pt x="10660" y="8092"/>
                    </a:cubicBezTo>
                    <a:cubicBezTo>
                      <a:pt x="10604" y="8025"/>
                      <a:pt x="10604" y="8025"/>
                      <a:pt x="10604" y="8025"/>
                    </a:cubicBezTo>
                    <a:cubicBezTo>
                      <a:pt x="10604" y="8092"/>
                      <a:pt x="10604" y="8092"/>
                      <a:pt x="10604" y="8092"/>
                    </a:cubicBezTo>
                    <a:cubicBezTo>
                      <a:pt x="10604" y="8159"/>
                      <a:pt x="10604" y="8159"/>
                      <a:pt x="10604" y="8159"/>
                    </a:cubicBezTo>
                    <a:cubicBezTo>
                      <a:pt x="10548" y="8092"/>
                      <a:pt x="10548" y="8092"/>
                      <a:pt x="10548" y="8092"/>
                    </a:cubicBezTo>
                    <a:cubicBezTo>
                      <a:pt x="10491" y="8092"/>
                      <a:pt x="10491" y="8092"/>
                      <a:pt x="10491" y="8092"/>
                    </a:cubicBezTo>
                    <a:cubicBezTo>
                      <a:pt x="10491" y="7958"/>
                      <a:pt x="10491" y="7958"/>
                      <a:pt x="10491" y="7958"/>
                    </a:cubicBezTo>
                    <a:cubicBezTo>
                      <a:pt x="10435" y="7958"/>
                      <a:pt x="10435" y="7958"/>
                      <a:pt x="10435" y="7958"/>
                    </a:cubicBezTo>
                    <a:cubicBezTo>
                      <a:pt x="10435" y="7824"/>
                      <a:pt x="10435" y="7824"/>
                      <a:pt x="10435" y="7824"/>
                    </a:cubicBezTo>
                    <a:cubicBezTo>
                      <a:pt x="10379" y="7824"/>
                      <a:pt x="10379" y="7824"/>
                      <a:pt x="10379" y="7824"/>
                    </a:cubicBezTo>
                    <a:cubicBezTo>
                      <a:pt x="10379" y="7757"/>
                      <a:pt x="10379" y="7757"/>
                      <a:pt x="10379" y="7757"/>
                    </a:cubicBezTo>
                    <a:cubicBezTo>
                      <a:pt x="10379" y="7690"/>
                      <a:pt x="10379" y="7690"/>
                      <a:pt x="10379" y="7690"/>
                    </a:cubicBezTo>
                    <a:cubicBezTo>
                      <a:pt x="10379" y="7690"/>
                      <a:pt x="10379" y="7690"/>
                      <a:pt x="10379" y="7690"/>
                    </a:cubicBezTo>
                    <a:cubicBezTo>
                      <a:pt x="10435" y="7690"/>
                      <a:pt x="10435" y="7690"/>
                      <a:pt x="10435" y="7690"/>
                    </a:cubicBezTo>
                    <a:cubicBezTo>
                      <a:pt x="10435" y="7624"/>
                      <a:pt x="10435" y="7624"/>
                      <a:pt x="10435" y="7624"/>
                    </a:cubicBezTo>
                    <a:cubicBezTo>
                      <a:pt x="10491" y="7624"/>
                      <a:pt x="10491" y="7624"/>
                      <a:pt x="10491" y="7624"/>
                    </a:cubicBezTo>
                    <a:cubicBezTo>
                      <a:pt x="10491" y="7624"/>
                      <a:pt x="10491" y="7624"/>
                      <a:pt x="10491" y="7624"/>
                    </a:cubicBezTo>
                    <a:cubicBezTo>
                      <a:pt x="10548" y="7624"/>
                      <a:pt x="10548" y="7624"/>
                      <a:pt x="10548" y="7624"/>
                    </a:cubicBezTo>
                    <a:cubicBezTo>
                      <a:pt x="10548" y="7557"/>
                      <a:pt x="10548" y="7557"/>
                      <a:pt x="10548" y="7557"/>
                    </a:cubicBezTo>
                    <a:cubicBezTo>
                      <a:pt x="10548" y="7490"/>
                      <a:pt x="10548" y="7490"/>
                      <a:pt x="10548" y="7490"/>
                    </a:cubicBezTo>
                    <a:cubicBezTo>
                      <a:pt x="10548" y="7423"/>
                      <a:pt x="10548" y="7423"/>
                      <a:pt x="10548" y="7423"/>
                    </a:cubicBezTo>
                    <a:cubicBezTo>
                      <a:pt x="10604" y="7356"/>
                      <a:pt x="10604" y="7356"/>
                      <a:pt x="10604" y="7356"/>
                    </a:cubicBezTo>
                    <a:cubicBezTo>
                      <a:pt x="10548" y="7289"/>
                      <a:pt x="10548" y="7289"/>
                      <a:pt x="10548" y="7289"/>
                    </a:cubicBezTo>
                    <a:cubicBezTo>
                      <a:pt x="10548" y="7222"/>
                      <a:pt x="10548" y="7222"/>
                      <a:pt x="10548" y="7222"/>
                    </a:cubicBezTo>
                    <a:cubicBezTo>
                      <a:pt x="10604" y="7222"/>
                      <a:pt x="10604" y="7222"/>
                      <a:pt x="10604" y="7222"/>
                    </a:cubicBezTo>
                    <a:cubicBezTo>
                      <a:pt x="10604" y="7155"/>
                      <a:pt x="10604" y="7155"/>
                      <a:pt x="10604" y="7155"/>
                    </a:cubicBezTo>
                    <a:cubicBezTo>
                      <a:pt x="10660" y="7089"/>
                      <a:pt x="10660" y="7089"/>
                      <a:pt x="10660" y="7089"/>
                    </a:cubicBezTo>
                    <a:cubicBezTo>
                      <a:pt x="10660" y="7022"/>
                      <a:pt x="10660" y="7022"/>
                      <a:pt x="10660" y="7022"/>
                    </a:cubicBezTo>
                    <a:cubicBezTo>
                      <a:pt x="10660" y="6955"/>
                      <a:pt x="10660" y="6955"/>
                      <a:pt x="10660" y="6955"/>
                    </a:cubicBezTo>
                    <a:cubicBezTo>
                      <a:pt x="10660" y="6888"/>
                      <a:pt x="10660" y="6888"/>
                      <a:pt x="10660" y="6888"/>
                    </a:cubicBezTo>
                    <a:cubicBezTo>
                      <a:pt x="10716" y="6888"/>
                      <a:pt x="10716" y="6888"/>
                      <a:pt x="10716" y="6888"/>
                    </a:cubicBezTo>
                    <a:cubicBezTo>
                      <a:pt x="10716" y="6821"/>
                      <a:pt x="10716" y="6821"/>
                      <a:pt x="10716" y="6821"/>
                    </a:cubicBezTo>
                    <a:cubicBezTo>
                      <a:pt x="10772" y="6754"/>
                      <a:pt x="10772" y="6754"/>
                      <a:pt x="10772" y="6754"/>
                    </a:cubicBezTo>
                    <a:cubicBezTo>
                      <a:pt x="10772" y="6687"/>
                      <a:pt x="10772" y="6687"/>
                      <a:pt x="10772" y="6687"/>
                    </a:cubicBezTo>
                    <a:cubicBezTo>
                      <a:pt x="10772" y="6687"/>
                      <a:pt x="10772" y="6687"/>
                      <a:pt x="10772" y="6687"/>
                    </a:cubicBezTo>
                    <a:cubicBezTo>
                      <a:pt x="10772" y="6620"/>
                      <a:pt x="10772" y="6620"/>
                      <a:pt x="10772" y="6620"/>
                    </a:cubicBezTo>
                    <a:cubicBezTo>
                      <a:pt x="10828" y="6620"/>
                      <a:pt x="10828" y="6620"/>
                      <a:pt x="10828" y="6620"/>
                    </a:cubicBezTo>
                    <a:cubicBezTo>
                      <a:pt x="10772" y="6554"/>
                      <a:pt x="10772" y="6554"/>
                      <a:pt x="10772" y="6554"/>
                    </a:cubicBezTo>
                    <a:cubicBezTo>
                      <a:pt x="10772" y="6487"/>
                      <a:pt x="10772" y="6487"/>
                      <a:pt x="10772" y="6487"/>
                    </a:cubicBezTo>
                    <a:cubicBezTo>
                      <a:pt x="10772" y="6487"/>
                      <a:pt x="10772" y="6487"/>
                      <a:pt x="10772" y="6487"/>
                    </a:cubicBezTo>
                    <a:cubicBezTo>
                      <a:pt x="10716" y="6420"/>
                      <a:pt x="10716" y="6420"/>
                      <a:pt x="10716" y="6420"/>
                    </a:cubicBezTo>
                    <a:cubicBezTo>
                      <a:pt x="10716" y="6353"/>
                      <a:pt x="10716" y="6353"/>
                      <a:pt x="10716" y="6353"/>
                    </a:cubicBezTo>
                    <a:cubicBezTo>
                      <a:pt x="10716" y="6353"/>
                      <a:pt x="10716" y="6353"/>
                      <a:pt x="10716" y="6353"/>
                    </a:cubicBezTo>
                    <a:cubicBezTo>
                      <a:pt x="10716" y="6219"/>
                      <a:pt x="10716" y="6219"/>
                      <a:pt x="10716" y="6219"/>
                    </a:cubicBezTo>
                    <a:cubicBezTo>
                      <a:pt x="10660" y="6219"/>
                      <a:pt x="10660" y="6219"/>
                      <a:pt x="10660" y="6219"/>
                    </a:cubicBezTo>
                    <a:cubicBezTo>
                      <a:pt x="10660" y="6219"/>
                      <a:pt x="10660" y="6219"/>
                      <a:pt x="10660" y="6219"/>
                    </a:cubicBezTo>
                    <a:cubicBezTo>
                      <a:pt x="10604" y="6219"/>
                      <a:pt x="10604" y="6219"/>
                      <a:pt x="10604" y="6219"/>
                    </a:cubicBezTo>
                    <a:cubicBezTo>
                      <a:pt x="10604" y="6286"/>
                      <a:pt x="10604" y="6286"/>
                      <a:pt x="10604" y="6286"/>
                    </a:cubicBezTo>
                    <a:cubicBezTo>
                      <a:pt x="10604" y="6286"/>
                      <a:pt x="10604" y="6286"/>
                      <a:pt x="10604" y="6286"/>
                    </a:cubicBezTo>
                    <a:cubicBezTo>
                      <a:pt x="10548" y="6152"/>
                      <a:pt x="10548" y="6152"/>
                      <a:pt x="10548" y="6152"/>
                    </a:cubicBezTo>
                    <a:cubicBezTo>
                      <a:pt x="10491" y="6152"/>
                      <a:pt x="10491" y="6152"/>
                      <a:pt x="10491" y="6152"/>
                    </a:cubicBezTo>
                    <a:cubicBezTo>
                      <a:pt x="10491" y="6152"/>
                      <a:pt x="10491" y="6152"/>
                      <a:pt x="10491" y="6152"/>
                    </a:cubicBezTo>
                    <a:cubicBezTo>
                      <a:pt x="10435" y="6152"/>
                      <a:pt x="10435" y="6152"/>
                      <a:pt x="10435" y="6152"/>
                    </a:cubicBezTo>
                    <a:cubicBezTo>
                      <a:pt x="10435" y="6219"/>
                      <a:pt x="10435" y="6219"/>
                      <a:pt x="10435" y="6219"/>
                    </a:cubicBezTo>
                    <a:cubicBezTo>
                      <a:pt x="10435" y="6219"/>
                      <a:pt x="10435" y="6219"/>
                      <a:pt x="10435" y="6219"/>
                    </a:cubicBezTo>
                    <a:cubicBezTo>
                      <a:pt x="10379" y="6219"/>
                      <a:pt x="10379" y="6219"/>
                      <a:pt x="10379" y="6219"/>
                    </a:cubicBezTo>
                    <a:cubicBezTo>
                      <a:pt x="10379" y="6286"/>
                      <a:pt x="10379" y="6286"/>
                      <a:pt x="10379" y="6286"/>
                    </a:cubicBezTo>
                    <a:cubicBezTo>
                      <a:pt x="10379" y="6353"/>
                      <a:pt x="10379" y="6353"/>
                      <a:pt x="10379" y="6353"/>
                    </a:cubicBezTo>
                    <a:cubicBezTo>
                      <a:pt x="10323" y="6353"/>
                      <a:pt x="10323" y="6353"/>
                      <a:pt x="10323" y="6353"/>
                    </a:cubicBezTo>
                    <a:cubicBezTo>
                      <a:pt x="10323" y="6487"/>
                      <a:pt x="10323" y="6487"/>
                      <a:pt x="10323" y="6487"/>
                    </a:cubicBezTo>
                    <a:cubicBezTo>
                      <a:pt x="10323" y="6554"/>
                      <a:pt x="10323" y="6554"/>
                      <a:pt x="10323" y="6554"/>
                    </a:cubicBezTo>
                    <a:cubicBezTo>
                      <a:pt x="10267" y="6554"/>
                      <a:pt x="10267" y="6554"/>
                      <a:pt x="10267" y="6554"/>
                    </a:cubicBezTo>
                    <a:cubicBezTo>
                      <a:pt x="10267" y="6620"/>
                      <a:pt x="10267" y="6620"/>
                      <a:pt x="10267" y="6620"/>
                    </a:cubicBezTo>
                    <a:cubicBezTo>
                      <a:pt x="10267" y="6620"/>
                      <a:pt x="10267" y="6620"/>
                      <a:pt x="10267" y="6620"/>
                    </a:cubicBezTo>
                    <a:cubicBezTo>
                      <a:pt x="10267" y="6687"/>
                      <a:pt x="10267" y="6687"/>
                      <a:pt x="10267" y="6687"/>
                    </a:cubicBezTo>
                    <a:cubicBezTo>
                      <a:pt x="10211" y="6687"/>
                      <a:pt x="10211" y="6687"/>
                      <a:pt x="10211" y="6687"/>
                    </a:cubicBezTo>
                    <a:cubicBezTo>
                      <a:pt x="10211" y="6821"/>
                      <a:pt x="10211" y="6821"/>
                      <a:pt x="10211" y="6821"/>
                    </a:cubicBezTo>
                    <a:cubicBezTo>
                      <a:pt x="10155" y="6821"/>
                      <a:pt x="10155" y="6821"/>
                      <a:pt x="10155" y="6821"/>
                    </a:cubicBezTo>
                    <a:cubicBezTo>
                      <a:pt x="10155" y="6821"/>
                      <a:pt x="10155" y="6821"/>
                      <a:pt x="10155" y="6821"/>
                    </a:cubicBezTo>
                    <a:cubicBezTo>
                      <a:pt x="10099" y="6955"/>
                      <a:pt x="10099" y="6955"/>
                      <a:pt x="10099" y="6955"/>
                    </a:cubicBezTo>
                    <a:cubicBezTo>
                      <a:pt x="10155" y="6955"/>
                      <a:pt x="10155" y="6955"/>
                      <a:pt x="10155" y="6955"/>
                    </a:cubicBezTo>
                    <a:cubicBezTo>
                      <a:pt x="10099" y="7022"/>
                      <a:pt x="10099" y="7022"/>
                      <a:pt x="10099" y="7022"/>
                    </a:cubicBezTo>
                    <a:cubicBezTo>
                      <a:pt x="10099" y="7089"/>
                      <a:pt x="10099" y="7089"/>
                      <a:pt x="10099" y="7089"/>
                    </a:cubicBezTo>
                    <a:cubicBezTo>
                      <a:pt x="10099" y="7089"/>
                      <a:pt x="10099" y="7089"/>
                      <a:pt x="10099" y="7089"/>
                    </a:cubicBezTo>
                    <a:cubicBezTo>
                      <a:pt x="10099" y="7155"/>
                      <a:pt x="10099" y="7155"/>
                      <a:pt x="10099" y="7155"/>
                    </a:cubicBezTo>
                    <a:cubicBezTo>
                      <a:pt x="10099" y="7222"/>
                      <a:pt x="10099" y="7222"/>
                      <a:pt x="10099" y="7222"/>
                    </a:cubicBezTo>
                    <a:cubicBezTo>
                      <a:pt x="10043" y="7222"/>
                      <a:pt x="10043" y="7222"/>
                      <a:pt x="10043" y="7222"/>
                    </a:cubicBezTo>
                    <a:cubicBezTo>
                      <a:pt x="10043" y="7222"/>
                      <a:pt x="10043" y="7222"/>
                      <a:pt x="10043" y="7222"/>
                    </a:cubicBezTo>
                    <a:cubicBezTo>
                      <a:pt x="10099" y="7222"/>
                      <a:pt x="10099" y="7222"/>
                      <a:pt x="10099" y="7222"/>
                    </a:cubicBezTo>
                    <a:cubicBezTo>
                      <a:pt x="10099" y="7289"/>
                      <a:pt x="10099" y="7289"/>
                      <a:pt x="10099" y="7289"/>
                    </a:cubicBezTo>
                    <a:cubicBezTo>
                      <a:pt x="10099" y="7289"/>
                      <a:pt x="10099" y="7289"/>
                      <a:pt x="10099" y="7289"/>
                    </a:cubicBezTo>
                    <a:cubicBezTo>
                      <a:pt x="10043" y="7289"/>
                      <a:pt x="10043" y="7289"/>
                      <a:pt x="10043" y="7289"/>
                    </a:cubicBezTo>
                    <a:cubicBezTo>
                      <a:pt x="9986" y="7289"/>
                      <a:pt x="9986" y="7289"/>
                      <a:pt x="9986" y="7289"/>
                    </a:cubicBezTo>
                    <a:cubicBezTo>
                      <a:pt x="9986" y="7289"/>
                      <a:pt x="9986" y="7289"/>
                      <a:pt x="9986" y="7289"/>
                    </a:cubicBezTo>
                    <a:cubicBezTo>
                      <a:pt x="9930" y="7289"/>
                      <a:pt x="9930" y="7289"/>
                      <a:pt x="9930" y="7289"/>
                    </a:cubicBezTo>
                    <a:cubicBezTo>
                      <a:pt x="9930" y="7356"/>
                      <a:pt x="9930" y="7356"/>
                      <a:pt x="9930" y="7356"/>
                    </a:cubicBezTo>
                    <a:cubicBezTo>
                      <a:pt x="9930" y="7423"/>
                      <a:pt x="9930" y="7423"/>
                      <a:pt x="9930" y="7423"/>
                    </a:cubicBezTo>
                    <a:cubicBezTo>
                      <a:pt x="9874" y="7356"/>
                      <a:pt x="9874" y="7356"/>
                      <a:pt x="9874" y="7356"/>
                    </a:cubicBezTo>
                    <a:cubicBezTo>
                      <a:pt x="9874" y="7289"/>
                      <a:pt x="9874" y="7289"/>
                      <a:pt x="9874" y="7289"/>
                    </a:cubicBezTo>
                    <a:cubicBezTo>
                      <a:pt x="9930" y="7289"/>
                      <a:pt x="9930" y="7289"/>
                      <a:pt x="9930" y="7289"/>
                    </a:cubicBezTo>
                    <a:cubicBezTo>
                      <a:pt x="9874" y="7222"/>
                      <a:pt x="9874" y="7222"/>
                      <a:pt x="9874" y="7222"/>
                    </a:cubicBezTo>
                    <a:cubicBezTo>
                      <a:pt x="9874" y="7155"/>
                      <a:pt x="9874" y="7155"/>
                      <a:pt x="9874" y="7155"/>
                    </a:cubicBezTo>
                    <a:cubicBezTo>
                      <a:pt x="9930" y="7089"/>
                      <a:pt x="9930" y="7089"/>
                      <a:pt x="9930" y="7089"/>
                    </a:cubicBezTo>
                    <a:cubicBezTo>
                      <a:pt x="9930" y="7022"/>
                      <a:pt x="9930" y="7022"/>
                      <a:pt x="9930" y="7022"/>
                    </a:cubicBezTo>
                    <a:cubicBezTo>
                      <a:pt x="9930" y="7022"/>
                      <a:pt x="9930" y="7022"/>
                      <a:pt x="9930" y="7022"/>
                    </a:cubicBezTo>
                    <a:cubicBezTo>
                      <a:pt x="9986" y="6955"/>
                      <a:pt x="9986" y="6955"/>
                      <a:pt x="9986" y="6955"/>
                    </a:cubicBezTo>
                    <a:cubicBezTo>
                      <a:pt x="9986" y="6888"/>
                      <a:pt x="9986" y="6888"/>
                      <a:pt x="9986" y="6888"/>
                    </a:cubicBezTo>
                    <a:cubicBezTo>
                      <a:pt x="9986" y="6821"/>
                      <a:pt x="9986" y="6821"/>
                      <a:pt x="9986" y="6821"/>
                    </a:cubicBezTo>
                    <a:cubicBezTo>
                      <a:pt x="10043" y="6754"/>
                      <a:pt x="10043" y="6754"/>
                      <a:pt x="10043" y="6754"/>
                    </a:cubicBezTo>
                    <a:cubicBezTo>
                      <a:pt x="10043" y="6687"/>
                      <a:pt x="10043" y="6687"/>
                      <a:pt x="10043" y="6687"/>
                    </a:cubicBezTo>
                    <a:cubicBezTo>
                      <a:pt x="10043" y="6687"/>
                      <a:pt x="10043" y="6687"/>
                      <a:pt x="10043" y="6687"/>
                    </a:cubicBezTo>
                    <a:cubicBezTo>
                      <a:pt x="9986" y="6687"/>
                      <a:pt x="9986" y="6687"/>
                      <a:pt x="9986" y="6687"/>
                    </a:cubicBezTo>
                    <a:cubicBezTo>
                      <a:pt x="9986" y="6687"/>
                      <a:pt x="9986" y="6687"/>
                      <a:pt x="9986" y="6687"/>
                    </a:cubicBezTo>
                    <a:cubicBezTo>
                      <a:pt x="10043" y="6620"/>
                      <a:pt x="10043" y="6620"/>
                      <a:pt x="10043" y="6620"/>
                    </a:cubicBezTo>
                    <a:cubicBezTo>
                      <a:pt x="10043" y="6487"/>
                      <a:pt x="10043" y="6487"/>
                      <a:pt x="10043" y="6487"/>
                    </a:cubicBezTo>
                    <a:cubicBezTo>
                      <a:pt x="10043" y="6487"/>
                      <a:pt x="10043" y="6487"/>
                      <a:pt x="10043" y="6487"/>
                    </a:cubicBezTo>
                    <a:cubicBezTo>
                      <a:pt x="9986" y="6420"/>
                      <a:pt x="9986" y="6420"/>
                      <a:pt x="9986" y="6420"/>
                    </a:cubicBezTo>
                    <a:cubicBezTo>
                      <a:pt x="10043" y="6420"/>
                      <a:pt x="10043" y="6420"/>
                      <a:pt x="10043" y="6420"/>
                    </a:cubicBezTo>
                    <a:cubicBezTo>
                      <a:pt x="10043" y="6353"/>
                      <a:pt x="10043" y="6353"/>
                      <a:pt x="10043" y="6353"/>
                    </a:cubicBezTo>
                    <a:cubicBezTo>
                      <a:pt x="9986" y="6353"/>
                      <a:pt x="9986" y="6353"/>
                      <a:pt x="9986" y="6353"/>
                    </a:cubicBezTo>
                    <a:cubicBezTo>
                      <a:pt x="9930" y="6286"/>
                      <a:pt x="9930" y="6286"/>
                      <a:pt x="9930" y="6286"/>
                    </a:cubicBezTo>
                    <a:cubicBezTo>
                      <a:pt x="9874" y="6286"/>
                      <a:pt x="9874" y="6286"/>
                      <a:pt x="9874" y="6286"/>
                    </a:cubicBezTo>
                    <a:cubicBezTo>
                      <a:pt x="9874" y="6353"/>
                      <a:pt x="9874" y="6353"/>
                      <a:pt x="9874" y="6353"/>
                    </a:cubicBezTo>
                    <a:cubicBezTo>
                      <a:pt x="9930" y="6420"/>
                      <a:pt x="9930" y="6420"/>
                      <a:pt x="9930" y="6420"/>
                    </a:cubicBezTo>
                    <a:cubicBezTo>
                      <a:pt x="9930" y="6420"/>
                      <a:pt x="9930" y="6420"/>
                      <a:pt x="9930" y="6420"/>
                    </a:cubicBezTo>
                    <a:cubicBezTo>
                      <a:pt x="9930" y="6487"/>
                      <a:pt x="9930" y="6487"/>
                      <a:pt x="9930" y="6487"/>
                    </a:cubicBezTo>
                    <a:cubicBezTo>
                      <a:pt x="9930" y="6487"/>
                      <a:pt x="9930" y="6487"/>
                      <a:pt x="9930" y="6487"/>
                    </a:cubicBezTo>
                    <a:cubicBezTo>
                      <a:pt x="9874" y="6487"/>
                      <a:pt x="9874" y="6487"/>
                      <a:pt x="9874" y="6487"/>
                    </a:cubicBezTo>
                    <a:cubicBezTo>
                      <a:pt x="9874" y="6487"/>
                      <a:pt x="9874" y="6487"/>
                      <a:pt x="9874" y="6487"/>
                    </a:cubicBezTo>
                    <a:cubicBezTo>
                      <a:pt x="9818" y="6487"/>
                      <a:pt x="9818" y="6487"/>
                      <a:pt x="9818" y="6487"/>
                    </a:cubicBezTo>
                    <a:cubicBezTo>
                      <a:pt x="9818" y="6554"/>
                      <a:pt x="9818" y="6554"/>
                      <a:pt x="9818" y="6554"/>
                    </a:cubicBezTo>
                    <a:cubicBezTo>
                      <a:pt x="9874" y="6554"/>
                      <a:pt x="9874" y="6554"/>
                      <a:pt x="9874" y="6554"/>
                    </a:cubicBezTo>
                    <a:cubicBezTo>
                      <a:pt x="9874" y="6554"/>
                      <a:pt x="9874" y="6554"/>
                      <a:pt x="9874" y="6554"/>
                    </a:cubicBezTo>
                    <a:cubicBezTo>
                      <a:pt x="9874" y="6620"/>
                      <a:pt x="9874" y="6620"/>
                      <a:pt x="9874" y="6620"/>
                    </a:cubicBezTo>
                    <a:cubicBezTo>
                      <a:pt x="9874" y="6687"/>
                      <a:pt x="9874" y="6687"/>
                      <a:pt x="9874" y="6687"/>
                    </a:cubicBezTo>
                    <a:cubicBezTo>
                      <a:pt x="9874" y="6620"/>
                      <a:pt x="9874" y="6620"/>
                      <a:pt x="9874" y="6620"/>
                    </a:cubicBezTo>
                    <a:cubicBezTo>
                      <a:pt x="9818" y="6620"/>
                      <a:pt x="9818" y="6620"/>
                      <a:pt x="9818" y="6620"/>
                    </a:cubicBezTo>
                    <a:cubicBezTo>
                      <a:pt x="9818" y="6687"/>
                      <a:pt x="9818" y="6687"/>
                      <a:pt x="9818" y="6687"/>
                    </a:cubicBezTo>
                    <a:cubicBezTo>
                      <a:pt x="9762" y="6620"/>
                      <a:pt x="9762" y="6620"/>
                      <a:pt x="9762" y="6620"/>
                    </a:cubicBezTo>
                    <a:cubicBezTo>
                      <a:pt x="9762" y="6620"/>
                      <a:pt x="9762" y="6620"/>
                      <a:pt x="9762" y="6620"/>
                    </a:cubicBezTo>
                    <a:cubicBezTo>
                      <a:pt x="9762" y="6620"/>
                      <a:pt x="9762" y="6620"/>
                      <a:pt x="9762" y="6620"/>
                    </a:cubicBezTo>
                    <a:cubicBezTo>
                      <a:pt x="9706" y="6687"/>
                      <a:pt x="9706" y="6687"/>
                      <a:pt x="9706" y="6687"/>
                    </a:cubicBezTo>
                    <a:cubicBezTo>
                      <a:pt x="9706" y="6620"/>
                      <a:pt x="9706" y="6620"/>
                      <a:pt x="9706" y="6620"/>
                    </a:cubicBezTo>
                    <a:cubicBezTo>
                      <a:pt x="9706" y="6620"/>
                      <a:pt x="9706" y="6620"/>
                      <a:pt x="9706" y="6620"/>
                    </a:cubicBezTo>
                    <a:cubicBezTo>
                      <a:pt x="9706" y="6554"/>
                      <a:pt x="9706" y="6554"/>
                      <a:pt x="9706" y="6554"/>
                    </a:cubicBezTo>
                    <a:cubicBezTo>
                      <a:pt x="9706" y="6554"/>
                      <a:pt x="9706" y="6554"/>
                      <a:pt x="9706" y="6554"/>
                    </a:cubicBezTo>
                    <a:cubicBezTo>
                      <a:pt x="9650" y="6554"/>
                      <a:pt x="9650" y="6554"/>
                      <a:pt x="9650" y="6554"/>
                    </a:cubicBezTo>
                    <a:cubicBezTo>
                      <a:pt x="9594" y="6620"/>
                      <a:pt x="9594" y="6620"/>
                      <a:pt x="9594" y="6620"/>
                    </a:cubicBezTo>
                    <a:cubicBezTo>
                      <a:pt x="9538" y="6554"/>
                      <a:pt x="9538" y="6554"/>
                      <a:pt x="9538" y="6554"/>
                    </a:cubicBezTo>
                    <a:cubicBezTo>
                      <a:pt x="9538" y="6554"/>
                      <a:pt x="9538" y="6554"/>
                      <a:pt x="9538" y="6554"/>
                    </a:cubicBezTo>
                    <a:cubicBezTo>
                      <a:pt x="9482" y="6620"/>
                      <a:pt x="9482" y="6620"/>
                      <a:pt x="9482" y="6620"/>
                    </a:cubicBezTo>
                    <a:cubicBezTo>
                      <a:pt x="9425" y="6620"/>
                      <a:pt x="9425" y="6620"/>
                      <a:pt x="9425" y="6620"/>
                    </a:cubicBezTo>
                    <a:cubicBezTo>
                      <a:pt x="9425" y="6554"/>
                      <a:pt x="9425" y="6554"/>
                      <a:pt x="9425" y="6554"/>
                    </a:cubicBezTo>
                    <a:cubicBezTo>
                      <a:pt x="9369" y="6620"/>
                      <a:pt x="9369" y="6620"/>
                      <a:pt x="9369" y="6620"/>
                    </a:cubicBezTo>
                    <a:cubicBezTo>
                      <a:pt x="9369" y="6554"/>
                      <a:pt x="9369" y="6554"/>
                      <a:pt x="9369" y="6554"/>
                    </a:cubicBezTo>
                    <a:cubicBezTo>
                      <a:pt x="9369" y="6554"/>
                      <a:pt x="9369" y="6554"/>
                      <a:pt x="9369" y="6554"/>
                    </a:cubicBezTo>
                    <a:cubicBezTo>
                      <a:pt x="9425" y="6554"/>
                      <a:pt x="9425" y="6554"/>
                      <a:pt x="9425" y="6554"/>
                    </a:cubicBezTo>
                    <a:cubicBezTo>
                      <a:pt x="9482" y="6554"/>
                      <a:pt x="9482" y="6554"/>
                      <a:pt x="9482" y="6554"/>
                    </a:cubicBezTo>
                    <a:cubicBezTo>
                      <a:pt x="9538" y="6487"/>
                      <a:pt x="9538" y="6487"/>
                      <a:pt x="9538" y="6487"/>
                    </a:cubicBezTo>
                    <a:cubicBezTo>
                      <a:pt x="9538" y="6487"/>
                      <a:pt x="9538" y="6487"/>
                      <a:pt x="9538" y="6487"/>
                    </a:cubicBezTo>
                    <a:cubicBezTo>
                      <a:pt x="9594" y="6487"/>
                      <a:pt x="9594" y="6487"/>
                      <a:pt x="9594" y="6487"/>
                    </a:cubicBezTo>
                    <a:cubicBezTo>
                      <a:pt x="9594" y="6487"/>
                      <a:pt x="9594" y="6487"/>
                      <a:pt x="9594" y="6487"/>
                    </a:cubicBezTo>
                    <a:cubicBezTo>
                      <a:pt x="9650" y="6420"/>
                      <a:pt x="9650" y="6420"/>
                      <a:pt x="9650" y="6420"/>
                    </a:cubicBezTo>
                    <a:cubicBezTo>
                      <a:pt x="9650" y="6420"/>
                      <a:pt x="9650" y="6420"/>
                      <a:pt x="9650" y="6420"/>
                    </a:cubicBezTo>
                    <a:cubicBezTo>
                      <a:pt x="9650" y="6353"/>
                      <a:pt x="9650" y="6353"/>
                      <a:pt x="9650" y="6353"/>
                    </a:cubicBezTo>
                    <a:cubicBezTo>
                      <a:pt x="9650" y="6353"/>
                      <a:pt x="9650" y="6353"/>
                      <a:pt x="9650" y="6353"/>
                    </a:cubicBezTo>
                    <a:cubicBezTo>
                      <a:pt x="9594" y="6219"/>
                      <a:pt x="9594" y="6219"/>
                      <a:pt x="9594" y="6219"/>
                    </a:cubicBezTo>
                    <a:cubicBezTo>
                      <a:pt x="9538" y="6219"/>
                      <a:pt x="9538" y="6219"/>
                      <a:pt x="9538" y="6219"/>
                    </a:cubicBezTo>
                    <a:cubicBezTo>
                      <a:pt x="9538" y="6219"/>
                      <a:pt x="9538" y="6219"/>
                      <a:pt x="9538" y="6219"/>
                    </a:cubicBezTo>
                    <a:cubicBezTo>
                      <a:pt x="9482" y="6085"/>
                      <a:pt x="9482" y="6085"/>
                      <a:pt x="9482" y="6085"/>
                    </a:cubicBezTo>
                    <a:cubicBezTo>
                      <a:pt x="9425" y="6085"/>
                      <a:pt x="9425" y="6085"/>
                      <a:pt x="9425" y="6085"/>
                    </a:cubicBezTo>
                    <a:cubicBezTo>
                      <a:pt x="9425" y="6085"/>
                      <a:pt x="9425" y="6085"/>
                      <a:pt x="9425" y="6085"/>
                    </a:cubicBezTo>
                    <a:cubicBezTo>
                      <a:pt x="9369" y="6152"/>
                      <a:pt x="9369" y="6152"/>
                      <a:pt x="9369" y="6152"/>
                    </a:cubicBezTo>
                    <a:cubicBezTo>
                      <a:pt x="9313" y="6152"/>
                      <a:pt x="9313" y="6152"/>
                      <a:pt x="9313" y="6152"/>
                    </a:cubicBezTo>
                    <a:cubicBezTo>
                      <a:pt x="9257" y="6219"/>
                      <a:pt x="9257" y="6219"/>
                      <a:pt x="9257" y="6219"/>
                    </a:cubicBezTo>
                    <a:cubicBezTo>
                      <a:pt x="9257" y="6219"/>
                      <a:pt x="9257" y="6219"/>
                      <a:pt x="9257" y="6219"/>
                    </a:cubicBezTo>
                    <a:cubicBezTo>
                      <a:pt x="9257" y="6286"/>
                      <a:pt x="9257" y="6286"/>
                      <a:pt x="9257" y="6286"/>
                    </a:cubicBezTo>
                    <a:cubicBezTo>
                      <a:pt x="9201" y="6286"/>
                      <a:pt x="9201" y="6286"/>
                      <a:pt x="9201" y="6286"/>
                    </a:cubicBezTo>
                    <a:cubicBezTo>
                      <a:pt x="9201" y="6286"/>
                      <a:pt x="9201" y="6286"/>
                      <a:pt x="9201" y="6286"/>
                    </a:cubicBezTo>
                    <a:cubicBezTo>
                      <a:pt x="9201" y="6286"/>
                      <a:pt x="9201" y="6286"/>
                      <a:pt x="9201" y="6286"/>
                    </a:cubicBezTo>
                    <a:cubicBezTo>
                      <a:pt x="9145" y="6286"/>
                      <a:pt x="9145" y="6286"/>
                      <a:pt x="9145" y="6286"/>
                    </a:cubicBezTo>
                    <a:cubicBezTo>
                      <a:pt x="9089" y="6286"/>
                      <a:pt x="9089" y="6286"/>
                      <a:pt x="9089" y="6286"/>
                    </a:cubicBezTo>
                    <a:cubicBezTo>
                      <a:pt x="9089" y="6286"/>
                      <a:pt x="9089" y="6286"/>
                      <a:pt x="9089" y="6286"/>
                    </a:cubicBezTo>
                    <a:cubicBezTo>
                      <a:pt x="9033" y="6286"/>
                      <a:pt x="9033" y="6286"/>
                      <a:pt x="9033" y="6286"/>
                    </a:cubicBezTo>
                    <a:cubicBezTo>
                      <a:pt x="8977" y="6286"/>
                      <a:pt x="8977" y="6286"/>
                      <a:pt x="8977" y="6286"/>
                    </a:cubicBezTo>
                    <a:cubicBezTo>
                      <a:pt x="8977" y="6286"/>
                      <a:pt x="8977" y="6286"/>
                      <a:pt x="8977" y="6286"/>
                    </a:cubicBezTo>
                    <a:cubicBezTo>
                      <a:pt x="8977" y="6219"/>
                      <a:pt x="8977" y="6219"/>
                      <a:pt x="8977" y="6219"/>
                    </a:cubicBezTo>
                    <a:cubicBezTo>
                      <a:pt x="9089" y="6219"/>
                      <a:pt x="9089" y="6219"/>
                      <a:pt x="9089" y="6219"/>
                    </a:cubicBezTo>
                    <a:cubicBezTo>
                      <a:pt x="9089" y="6152"/>
                      <a:pt x="9089" y="6152"/>
                      <a:pt x="9089" y="6152"/>
                    </a:cubicBezTo>
                    <a:cubicBezTo>
                      <a:pt x="9145" y="6152"/>
                      <a:pt x="9145" y="6152"/>
                      <a:pt x="9145" y="6152"/>
                    </a:cubicBezTo>
                    <a:cubicBezTo>
                      <a:pt x="9145" y="6152"/>
                      <a:pt x="9145" y="6152"/>
                      <a:pt x="9145" y="6152"/>
                    </a:cubicBezTo>
                    <a:cubicBezTo>
                      <a:pt x="9201" y="6085"/>
                      <a:pt x="9201" y="6085"/>
                      <a:pt x="9201" y="6085"/>
                    </a:cubicBezTo>
                    <a:cubicBezTo>
                      <a:pt x="9201" y="6085"/>
                      <a:pt x="9201" y="6085"/>
                      <a:pt x="9201" y="6085"/>
                    </a:cubicBezTo>
                    <a:cubicBezTo>
                      <a:pt x="9201" y="6019"/>
                      <a:pt x="9201" y="6019"/>
                      <a:pt x="9201" y="6019"/>
                    </a:cubicBezTo>
                    <a:cubicBezTo>
                      <a:pt x="9257" y="6019"/>
                      <a:pt x="9257" y="6019"/>
                      <a:pt x="9257" y="6019"/>
                    </a:cubicBezTo>
                    <a:cubicBezTo>
                      <a:pt x="9313" y="5952"/>
                      <a:pt x="9313" y="5952"/>
                      <a:pt x="9313" y="5952"/>
                    </a:cubicBezTo>
                    <a:cubicBezTo>
                      <a:pt x="9313" y="5885"/>
                      <a:pt x="9313" y="5885"/>
                      <a:pt x="9313" y="5885"/>
                    </a:cubicBezTo>
                    <a:cubicBezTo>
                      <a:pt x="9313" y="5818"/>
                      <a:pt x="9313" y="5818"/>
                      <a:pt x="9313" y="5818"/>
                    </a:cubicBezTo>
                    <a:cubicBezTo>
                      <a:pt x="9257" y="5751"/>
                      <a:pt x="9257" y="5751"/>
                      <a:pt x="9257" y="5751"/>
                    </a:cubicBezTo>
                    <a:cubicBezTo>
                      <a:pt x="9257" y="5751"/>
                      <a:pt x="9257" y="5751"/>
                      <a:pt x="9257" y="5751"/>
                    </a:cubicBezTo>
                    <a:cubicBezTo>
                      <a:pt x="9145" y="5818"/>
                      <a:pt x="9145" y="5818"/>
                      <a:pt x="9145" y="5818"/>
                    </a:cubicBezTo>
                    <a:cubicBezTo>
                      <a:pt x="9089" y="5818"/>
                      <a:pt x="9089" y="5818"/>
                      <a:pt x="9089" y="5818"/>
                    </a:cubicBezTo>
                    <a:cubicBezTo>
                      <a:pt x="8977" y="5885"/>
                      <a:pt x="8977" y="5885"/>
                      <a:pt x="8977" y="5885"/>
                    </a:cubicBezTo>
                    <a:cubicBezTo>
                      <a:pt x="8808" y="5885"/>
                      <a:pt x="8808" y="5885"/>
                      <a:pt x="8808" y="5885"/>
                    </a:cubicBezTo>
                    <a:cubicBezTo>
                      <a:pt x="8584" y="6019"/>
                      <a:pt x="8584" y="6019"/>
                      <a:pt x="8584" y="6019"/>
                    </a:cubicBezTo>
                    <a:cubicBezTo>
                      <a:pt x="8528" y="6019"/>
                      <a:pt x="8528" y="6019"/>
                      <a:pt x="8528" y="6019"/>
                    </a:cubicBezTo>
                    <a:cubicBezTo>
                      <a:pt x="8359" y="6085"/>
                      <a:pt x="8359" y="6085"/>
                      <a:pt x="8359" y="6085"/>
                    </a:cubicBezTo>
                    <a:cubicBezTo>
                      <a:pt x="8191" y="6152"/>
                      <a:pt x="8191" y="6152"/>
                      <a:pt x="8191" y="6152"/>
                    </a:cubicBezTo>
                    <a:cubicBezTo>
                      <a:pt x="8135" y="6219"/>
                      <a:pt x="8135" y="6219"/>
                      <a:pt x="8135" y="6219"/>
                    </a:cubicBezTo>
                    <a:cubicBezTo>
                      <a:pt x="8135" y="6286"/>
                      <a:pt x="8135" y="6286"/>
                      <a:pt x="8135" y="6286"/>
                    </a:cubicBezTo>
                    <a:cubicBezTo>
                      <a:pt x="8191" y="6286"/>
                      <a:pt x="8191" y="6286"/>
                      <a:pt x="8191" y="6286"/>
                    </a:cubicBezTo>
                    <a:cubicBezTo>
                      <a:pt x="8191" y="6286"/>
                      <a:pt x="8191" y="6286"/>
                      <a:pt x="8191" y="6286"/>
                    </a:cubicBezTo>
                    <a:cubicBezTo>
                      <a:pt x="8135" y="6353"/>
                      <a:pt x="8135" y="6353"/>
                      <a:pt x="8135" y="6353"/>
                    </a:cubicBezTo>
                    <a:cubicBezTo>
                      <a:pt x="8079" y="6353"/>
                      <a:pt x="8079" y="6353"/>
                      <a:pt x="8079" y="6353"/>
                    </a:cubicBezTo>
                    <a:cubicBezTo>
                      <a:pt x="8023" y="6420"/>
                      <a:pt x="8023" y="6420"/>
                      <a:pt x="8023" y="6420"/>
                    </a:cubicBezTo>
                    <a:cubicBezTo>
                      <a:pt x="7967" y="6420"/>
                      <a:pt x="7967" y="6420"/>
                      <a:pt x="7967" y="6420"/>
                    </a:cubicBezTo>
                    <a:cubicBezTo>
                      <a:pt x="7911" y="6420"/>
                      <a:pt x="7911" y="6420"/>
                      <a:pt x="7911" y="6420"/>
                    </a:cubicBezTo>
                    <a:cubicBezTo>
                      <a:pt x="7911" y="6487"/>
                      <a:pt x="7911" y="6487"/>
                      <a:pt x="7911" y="6487"/>
                    </a:cubicBezTo>
                    <a:cubicBezTo>
                      <a:pt x="7855" y="6554"/>
                      <a:pt x="7855" y="6554"/>
                      <a:pt x="7855" y="6554"/>
                    </a:cubicBezTo>
                    <a:cubicBezTo>
                      <a:pt x="7798" y="6620"/>
                      <a:pt x="7798" y="6620"/>
                      <a:pt x="7798" y="6620"/>
                    </a:cubicBezTo>
                    <a:cubicBezTo>
                      <a:pt x="7798" y="6687"/>
                      <a:pt x="7798" y="6687"/>
                      <a:pt x="7798" y="6687"/>
                    </a:cubicBezTo>
                    <a:cubicBezTo>
                      <a:pt x="7855" y="6620"/>
                      <a:pt x="7855" y="6620"/>
                      <a:pt x="7855" y="6620"/>
                    </a:cubicBezTo>
                    <a:cubicBezTo>
                      <a:pt x="7855" y="6687"/>
                      <a:pt x="7855" y="6687"/>
                      <a:pt x="7855" y="6687"/>
                    </a:cubicBezTo>
                    <a:cubicBezTo>
                      <a:pt x="7855" y="6687"/>
                      <a:pt x="7855" y="6687"/>
                      <a:pt x="7855" y="6687"/>
                    </a:cubicBezTo>
                    <a:cubicBezTo>
                      <a:pt x="7855" y="6687"/>
                      <a:pt x="7855" y="6687"/>
                      <a:pt x="7855" y="6687"/>
                    </a:cubicBezTo>
                    <a:cubicBezTo>
                      <a:pt x="7911" y="6687"/>
                      <a:pt x="7911" y="6687"/>
                      <a:pt x="7911" y="6687"/>
                    </a:cubicBezTo>
                    <a:cubicBezTo>
                      <a:pt x="7967" y="6687"/>
                      <a:pt x="7967" y="6687"/>
                      <a:pt x="7967" y="6687"/>
                    </a:cubicBezTo>
                    <a:cubicBezTo>
                      <a:pt x="8023" y="6687"/>
                      <a:pt x="8023" y="6687"/>
                      <a:pt x="8023" y="6687"/>
                    </a:cubicBezTo>
                    <a:cubicBezTo>
                      <a:pt x="8023" y="6687"/>
                      <a:pt x="8023" y="6687"/>
                      <a:pt x="8023" y="6687"/>
                    </a:cubicBezTo>
                    <a:cubicBezTo>
                      <a:pt x="8023" y="6754"/>
                      <a:pt x="8023" y="6754"/>
                      <a:pt x="8023" y="6754"/>
                    </a:cubicBezTo>
                    <a:cubicBezTo>
                      <a:pt x="7967" y="6754"/>
                      <a:pt x="7967" y="6754"/>
                      <a:pt x="7967" y="6754"/>
                    </a:cubicBezTo>
                    <a:cubicBezTo>
                      <a:pt x="7911" y="6754"/>
                      <a:pt x="7911" y="6754"/>
                      <a:pt x="7911" y="6754"/>
                    </a:cubicBezTo>
                    <a:cubicBezTo>
                      <a:pt x="7855" y="6754"/>
                      <a:pt x="7855" y="6754"/>
                      <a:pt x="7855" y="6754"/>
                    </a:cubicBezTo>
                    <a:cubicBezTo>
                      <a:pt x="7855" y="6821"/>
                      <a:pt x="7855" y="6821"/>
                      <a:pt x="7855" y="6821"/>
                    </a:cubicBezTo>
                    <a:cubicBezTo>
                      <a:pt x="7967" y="6888"/>
                      <a:pt x="7967" y="6888"/>
                      <a:pt x="7967" y="6888"/>
                    </a:cubicBezTo>
                    <a:cubicBezTo>
                      <a:pt x="8023" y="6821"/>
                      <a:pt x="8023" y="6821"/>
                      <a:pt x="8023" y="6821"/>
                    </a:cubicBezTo>
                    <a:cubicBezTo>
                      <a:pt x="8023" y="6821"/>
                      <a:pt x="8023" y="6821"/>
                      <a:pt x="8023" y="6821"/>
                    </a:cubicBezTo>
                    <a:cubicBezTo>
                      <a:pt x="8023" y="6821"/>
                      <a:pt x="8023" y="6821"/>
                      <a:pt x="8023" y="6821"/>
                    </a:cubicBezTo>
                    <a:cubicBezTo>
                      <a:pt x="8023" y="6821"/>
                      <a:pt x="8023" y="6821"/>
                      <a:pt x="8023" y="6821"/>
                    </a:cubicBezTo>
                    <a:cubicBezTo>
                      <a:pt x="8023" y="6888"/>
                      <a:pt x="8023" y="6888"/>
                      <a:pt x="8023" y="6888"/>
                    </a:cubicBezTo>
                    <a:cubicBezTo>
                      <a:pt x="8079" y="6888"/>
                      <a:pt x="8079" y="6888"/>
                      <a:pt x="8079" y="6888"/>
                    </a:cubicBezTo>
                    <a:cubicBezTo>
                      <a:pt x="8135" y="6888"/>
                      <a:pt x="8135" y="6888"/>
                      <a:pt x="8135" y="6888"/>
                    </a:cubicBezTo>
                    <a:cubicBezTo>
                      <a:pt x="8247" y="6821"/>
                      <a:pt x="8247" y="6821"/>
                      <a:pt x="8247" y="6821"/>
                    </a:cubicBezTo>
                    <a:cubicBezTo>
                      <a:pt x="8303" y="6821"/>
                      <a:pt x="8303" y="6821"/>
                      <a:pt x="8303" y="6821"/>
                    </a:cubicBezTo>
                    <a:cubicBezTo>
                      <a:pt x="8359" y="6888"/>
                      <a:pt x="8359" y="6888"/>
                      <a:pt x="8359" y="6888"/>
                    </a:cubicBezTo>
                    <a:cubicBezTo>
                      <a:pt x="8416" y="6888"/>
                      <a:pt x="8416" y="6888"/>
                      <a:pt x="8416" y="6888"/>
                    </a:cubicBezTo>
                    <a:cubicBezTo>
                      <a:pt x="8472" y="6888"/>
                      <a:pt x="8472" y="6888"/>
                      <a:pt x="8472" y="6888"/>
                    </a:cubicBezTo>
                    <a:cubicBezTo>
                      <a:pt x="8472" y="6955"/>
                      <a:pt x="8472" y="6955"/>
                      <a:pt x="8472" y="6955"/>
                    </a:cubicBezTo>
                    <a:cubicBezTo>
                      <a:pt x="8528" y="6955"/>
                      <a:pt x="8528" y="6955"/>
                      <a:pt x="8528" y="6955"/>
                    </a:cubicBezTo>
                    <a:cubicBezTo>
                      <a:pt x="8472" y="6955"/>
                      <a:pt x="8472" y="6955"/>
                      <a:pt x="8472" y="6955"/>
                    </a:cubicBezTo>
                    <a:cubicBezTo>
                      <a:pt x="8472" y="6955"/>
                      <a:pt x="8472" y="6955"/>
                      <a:pt x="8472" y="6955"/>
                    </a:cubicBezTo>
                    <a:cubicBezTo>
                      <a:pt x="8416" y="6955"/>
                      <a:pt x="8416" y="6955"/>
                      <a:pt x="8416" y="6955"/>
                    </a:cubicBezTo>
                    <a:cubicBezTo>
                      <a:pt x="8303" y="6955"/>
                      <a:pt x="8303" y="6955"/>
                      <a:pt x="8303" y="6955"/>
                    </a:cubicBezTo>
                    <a:cubicBezTo>
                      <a:pt x="8303" y="6955"/>
                      <a:pt x="8303" y="6955"/>
                      <a:pt x="8303" y="6955"/>
                    </a:cubicBezTo>
                    <a:cubicBezTo>
                      <a:pt x="8359" y="6955"/>
                      <a:pt x="8359" y="6955"/>
                      <a:pt x="8359" y="6955"/>
                    </a:cubicBezTo>
                    <a:cubicBezTo>
                      <a:pt x="8359" y="7022"/>
                      <a:pt x="8359" y="7022"/>
                      <a:pt x="8359" y="7022"/>
                    </a:cubicBezTo>
                    <a:cubicBezTo>
                      <a:pt x="8303" y="7022"/>
                      <a:pt x="8303" y="7022"/>
                      <a:pt x="8303" y="7022"/>
                    </a:cubicBezTo>
                    <a:cubicBezTo>
                      <a:pt x="8247" y="6955"/>
                      <a:pt x="8247" y="6955"/>
                      <a:pt x="8247" y="6955"/>
                    </a:cubicBezTo>
                    <a:cubicBezTo>
                      <a:pt x="8135" y="6955"/>
                      <a:pt x="8135" y="6955"/>
                      <a:pt x="8135" y="6955"/>
                    </a:cubicBezTo>
                    <a:cubicBezTo>
                      <a:pt x="8079" y="7022"/>
                      <a:pt x="8079" y="7022"/>
                      <a:pt x="8079" y="7022"/>
                    </a:cubicBezTo>
                    <a:cubicBezTo>
                      <a:pt x="8079" y="6955"/>
                      <a:pt x="8079" y="6955"/>
                      <a:pt x="8079" y="6955"/>
                    </a:cubicBezTo>
                    <a:cubicBezTo>
                      <a:pt x="8023" y="6955"/>
                      <a:pt x="8023" y="6955"/>
                      <a:pt x="8023" y="6955"/>
                    </a:cubicBezTo>
                    <a:cubicBezTo>
                      <a:pt x="8023" y="7022"/>
                      <a:pt x="8023" y="7022"/>
                      <a:pt x="8023" y="7022"/>
                    </a:cubicBezTo>
                    <a:cubicBezTo>
                      <a:pt x="7967" y="7022"/>
                      <a:pt x="7967" y="7022"/>
                      <a:pt x="7967" y="7022"/>
                    </a:cubicBezTo>
                    <a:cubicBezTo>
                      <a:pt x="7855" y="7022"/>
                      <a:pt x="7855" y="7022"/>
                      <a:pt x="7855" y="7022"/>
                    </a:cubicBezTo>
                    <a:cubicBezTo>
                      <a:pt x="7855" y="7022"/>
                      <a:pt x="7855" y="7022"/>
                      <a:pt x="7855" y="7022"/>
                    </a:cubicBezTo>
                    <a:cubicBezTo>
                      <a:pt x="7742" y="7022"/>
                      <a:pt x="7742" y="7022"/>
                      <a:pt x="7742" y="7022"/>
                    </a:cubicBezTo>
                    <a:cubicBezTo>
                      <a:pt x="7742" y="7089"/>
                      <a:pt x="7742" y="7089"/>
                      <a:pt x="7742" y="7089"/>
                    </a:cubicBezTo>
                    <a:cubicBezTo>
                      <a:pt x="7742" y="7222"/>
                      <a:pt x="7742" y="7222"/>
                      <a:pt x="7742" y="7222"/>
                    </a:cubicBezTo>
                    <a:cubicBezTo>
                      <a:pt x="7742" y="7289"/>
                      <a:pt x="7742" y="7289"/>
                      <a:pt x="7742" y="7289"/>
                    </a:cubicBezTo>
                    <a:cubicBezTo>
                      <a:pt x="7742" y="7356"/>
                      <a:pt x="7742" y="7356"/>
                      <a:pt x="7742" y="7356"/>
                    </a:cubicBezTo>
                    <a:cubicBezTo>
                      <a:pt x="7742" y="7356"/>
                      <a:pt x="7742" y="7356"/>
                      <a:pt x="7742" y="7356"/>
                    </a:cubicBezTo>
                    <a:cubicBezTo>
                      <a:pt x="7742" y="7356"/>
                      <a:pt x="7742" y="7356"/>
                      <a:pt x="7742" y="7356"/>
                    </a:cubicBezTo>
                    <a:cubicBezTo>
                      <a:pt x="7742" y="7423"/>
                      <a:pt x="7742" y="7423"/>
                      <a:pt x="7742" y="7423"/>
                    </a:cubicBezTo>
                    <a:cubicBezTo>
                      <a:pt x="7798" y="7423"/>
                      <a:pt x="7798" y="7423"/>
                      <a:pt x="7798" y="7423"/>
                    </a:cubicBezTo>
                    <a:cubicBezTo>
                      <a:pt x="7798" y="7423"/>
                      <a:pt x="7798" y="7423"/>
                      <a:pt x="7798" y="7423"/>
                    </a:cubicBezTo>
                    <a:cubicBezTo>
                      <a:pt x="7855" y="7423"/>
                      <a:pt x="7855" y="7423"/>
                      <a:pt x="7855" y="7423"/>
                    </a:cubicBezTo>
                    <a:cubicBezTo>
                      <a:pt x="7911" y="7423"/>
                      <a:pt x="7911" y="7423"/>
                      <a:pt x="7911" y="7423"/>
                    </a:cubicBezTo>
                    <a:cubicBezTo>
                      <a:pt x="7911" y="7423"/>
                      <a:pt x="7911" y="7423"/>
                      <a:pt x="7911" y="7423"/>
                    </a:cubicBezTo>
                    <a:cubicBezTo>
                      <a:pt x="7911" y="7356"/>
                      <a:pt x="7911" y="7356"/>
                      <a:pt x="7911" y="7356"/>
                    </a:cubicBezTo>
                    <a:cubicBezTo>
                      <a:pt x="7967" y="7423"/>
                      <a:pt x="7967" y="7423"/>
                      <a:pt x="7967" y="7423"/>
                    </a:cubicBezTo>
                    <a:cubicBezTo>
                      <a:pt x="7967" y="7423"/>
                      <a:pt x="7967" y="7423"/>
                      <a:pt x="7967" y="7423"/>
                    </a:cubicBezTo>
                    <a:cubicBezTo>
                      <a:pt x="7967" y="7423"/>
                      <a:pt x="7967" y="7423"/>
                      <a:pt x="7967" y="7423"/>
                    </a:cubicBezTo>
                    <a:cubicBezTo>
                      <a:pt x="8023" y="7423"/>
                      <a:pt x="8023" y="7423"/>
                      <a:pt x="8023" y="7423"/>
                    </a:cubicBezTo>
                    <a:cubicBezTo>
                      <a:pt x="8023" y="7490"/>
                      <a:pt x="8023" y="7490"/>
                      <a:pt x="8023" y="7490"/>
                    </a:cubicBezTo>
                    <a:cubicBezTo>
                      <a:pt x="8079" y="7490"/>
                      <a:pt x="8079" y="7490"/>
                      <a:pt x="8079" y="7490"/>
                    </a:cubicBezTo>
                    <a:cubicBezTo>
                      <a:pt x="8079" y="7490"/>
                      <a:pt x="8079" y="7490"/>
                      <a:pt x="8079" y="7490"/>
                    </a:cubicBezTo>
                    <a:cubicBezTo>
                      <a:pt x="8135" y="7490"/>
                      <a:pt x="8135" y="7490"/>
                      <a:pt x="8135" y="7490"/>
                    </a:cubicBezTo>
                    <a:cubicBezTo>
                      <a:pt x="8135" y="7490"/>
                      <a:pt x="8135" y="7490"/>
                      <a:pt x="8135" y="7490"/>
                    </a:cubicBezTo>
                    <a:cubicBezTo>
                      <a:pt x="8191" y="7490"/>
                      <a:pt x="8191" y="7490"/>
                      <a:pt x="8191" y="7490"/>
                    </a:cubicBezTo>
                    <a:cubicBezTo>
                      <a:pt x="8247" y="7490"/>
                      <a:pt x="8247" y="7490"/>
                      <a:pt x="8247" y="7490"/>
                    </a:cubicBezTo>
                    <a:cubicBezTo>
                      <a:pt x="8303" y="7490"/>
                      <a:pt x="8303" y="7490"/>
                      <a:pt x="8303" y="7490"/>
                    </a:cubicBezTo>
                    <a:cubicBezTo>
                      <a:pt x="8303" y="7490"/>
                      <a:pt x="8303" y="7490"/>
                      <a:pt x="8303" y="7490"/>
                    </a:cubicBezTo>
                    <a:cubicBezTo>
                      <a:pt x="8359" y="7490"/>
                      <a:pt x="8359" y="7490"/>
                      <a:pt x="8359" y="7490"/>
                    </a:cubicBezTo>
                    <a:cubicBezTo>
                      <a:pt x="8416" y="7490"/>
                      <a:pt x="8416" y="7490"/>
                      <a:pt x="8416" y="7490"/>
                    </a:cubicBezTo>
                    <a:cubicBezTo>
                      <a:pt x="8472" y="7490"/>
                      <a:pt x="8472" y="7490"/>
                      <a:pt x="8472" y="7490"/>
                    </a:cubicBezTo>
                    <a:cubicBezTo>
                      <a:pt x="8472" y="7490"/>
                      <a:pt x="8472" y="7490"/>
                      <a:pt x="8472" y="7490"/>
                    </a:cubicBezTo>
                    <a:cubicBezTo>
                      <a:pt x="8528" y="7557"/>
                      <a:pt x="8528" y="7557"/>
                      <a:pt x="8528" y="7557"/>
                    </a:cubicBezTo>
                    <a:cubicBezTo>
                      <a:pt x="8528" y="7557"/>
                      <a:pt x="8528" y="7557"/>
                      <a:pt x="8528" y="7557"/>
                    </a:cubicBezTo>
                    <a:cubicBezTo>
                      <a:pt x="8528" y="7557"/>
                      <a:pt x="8528" y="7557"/>
                      <a:pt x="8528" y="7557"/>
                    </a:cubicBezTo>
                    <a:cubicBezTo>
                      <a:pt x="8584" y="7624"/>
                      <a:pt x="8584" y="7624"/>
                      <a:pt x="8584" y="7624"/>
                    </a:cubicBezTo>
                    <a:cubicBezTo>
                      <a:pt x="8584" y="7624"/>
                      <a:pt x="8584" y="7624"/>
                      <a:pt x="8584" y="7624"/>
                    </a:cubicBezTo>
                    <a:cubicBezTo>
                      <a:pt x="8584" y="7624"/>
                      <a:pt x="8584" y="7624"/>
                      <a:pt x="8584" y="7624"/>
                    </a:cubicBezTo>
                    <a:cubicBezTo>
                      <a:pt x="8640" y="7624"/>
                      <a:pt x="8640" y="7624"/>
                      <a:pt x="8640" y="7624"/>
                    </a:cubicBezTo>
                    <a:cubicBezTo>
                      <a:pt x="8696" y="7690"/>
                      <a:pt x="8696" y="7690"/>
                      <a:pt x="8696" y="7690"/>
                    </a:cubicBezTo>
                    <a:cubicBezTo>
                      <a:pt x="8696" y="7690"/>
                      <a:pt x="8696" y="7690"/>
                      <a:pt x="8696" y="7690"/>
                    </a:cubicBezTo>
                    <a:cubicBezTo>
                      <a:pt x="8696" y="7690"/>
                      <a:pt x="8696" y="7690"/>
                      <a:pt x="8696" y="7690"/>
                    </a:cubicBezTo>
                    <a:cubicBezTo>
                      <a:pt x="8752" y="7757"/>
                      <a:pt x="8752" y="7757"/>
                      <a:pt x="8752" y="7757"/>
                    </a:cubicBezTo>
                    <a:cubicBezTo>
                      <a:pt x="8752" y="7757"/>
                      <a:pt x="8752" y="7757"/>
                      <a:pt x="8752" y="7757"/>
                    </a:cubicBezTo>
                    <a:cubicBezTo>
                      <a:pt x="8752" y="7824"/>
                      <a:pt x="8752" y="7824"/>
                      <a:pt x="8752" y="7824"/>
                    </a:cubicBezTo>
                    <a:cubicBezTo>
                      <a:pt x="8808" y="7824"/>
                      <a:pt x="8808" y="7824"/>
                      <a:pt x="8808" y="7824"/>
                    </a:cubicBezTo>
                    <a:cubicBezTo>
                      <a:pt x="8864" y="7891"/>
                      <a:pt x="8864" y="7891"/>
                      <a:pt x="8864" y="7891"/>
                    </a:cubicBezTo>
                    <a:cubicBezTo>
                      <a:pt x="8864" y="7958"/>
                      <a:pt x="8864" y="7958"/>
                      <a:pt x="8864" y="7958"/>
                    </a:cubicBezTo>
                    <a:cubicBezTo>
                      <a:pt x="8864" y="7958"/>
                      <a:pt x="8864" y="7958"/>
                      <a:pt x="8864" y="7958"/>
                    </a:cubicBezTo>
                    <a:cubicBezTo>
                      <a:pt x="8864" y="7958"/>
                      <a:pt x="8864" y="7958"/>
                      <a:pt x="8864" y="7958"/>
                    </a:cubicBezTo>
                    <a:cubicBezTo>
                      <a:pt x="8808" y="7958"/>
                      <a:pt x="8808" y="7958"/>
                      <a:pt x="8808" y="7958"/>
                    </a:cubicBezTo>
                    <a:cubicBezTo>
                      <a:pt x="8752" y="7958"/>
                      <a:pt x="8752" y="7958"/>
                      <a:pt x="8752" y="7958"/>
                    </a:cubicBezTo>
                    <a:cubicBezTo>
                      <a:pt x="8640" y="7891"/>
                      <a:pt x="8640" y="7891"/>
                      <a:pt x="8640" y="7891"/>
                    </a:cubicBezTo>
                    <a:cubicBezTo>
                      <a:pt x="8640" y="7958"/>
                      <a:pt x="8640" y="7958"/>
                      <a:pt x="8640" y="7958"/>
                    </a:cubicBezTo>
                    <a:cubicBezTo>
                      <a:pt x="8584" y="7891"/>
                      <a:pt x="8584" y="7891"/>
                      <a:pt x="8584" y="7891"/>
                    </a:cubicBezTo>
                    <a:cubicBezTo>
                      <a:pt x="8584" y="7958"/>
                      <a:pt x="8584" y="7958"/>
                      <a:pt x="8584" y="7958"/>
                    </a:cubicBezTo>
                    <a:cubicBezTo>
                      <a:pt x="8528" y="7958"/>
                      <a:pt x="8528" y="7958"/>
                      <a:pt x="8528" y="7958"/>
                    </a:cubicBezTo>
                    <a:cubicBezTo>
                      <a:pt x="8528" y="7891"/>
                      <a:pt x="8528" y="7891"/>
                      <a:pt x="8528" y="7891"/>
                    </a:cubicBezTo>
                    <a:cubicBezTo>
                      <a:pt x="8472" y="7891"/>
                      <a:pt x="8472" y="7891"/>
                      <a:pt x="8472" y="7891"/>
                    </a:cubicBezTo>
                    <a:cubicBezTo>
                      <a:pt x="8472" y="7824"/>
                      <a:pt x="8472" y="7824"/>
                      <a:pt x="8472" y="7824"/>
                    </a:cubicBezTo>
                    <a:cubicBezTo>
                      <a:pt x="8416" y="7824"/>
                      <a:pt x="8416" y="7824"/>
                      <a:pt x="8416" y="7824"/>
                    </a:cubicBezTo>
                    <a:cubicBezTo>
                      <a:pt x="8359" y="7824"/>
                      <a:pt x="8359" y="7824"/>
                      <a:pt x="8359" y="7824"/>
                    </a:cubicBezTo>
                    <a:cubicBezTo>
                      <a:pt x="8359" y="7824"/>
                      <a:pt x="8359" y="7824"/>
                      <a:pt x="8359" y="7824"/>
                    </a:cubicBezTo>
                    <a:cubicBezTo>
                      <a:pt x="8303" y="7824"/>
                      <a:pt x="8303" y="7824"/>
                      <a:pt x="8303" y="7824"/>
                    </a:cubicBezTo>
                    <a:cubicBezTo>
                      <a:pt x="8247" y="7757"/>
                      <a:pt x="8247" y="7757"/>
                      <a:pt x="8247" y="7757"/>
                    </a:cubicBezTo>
                    <a:cubicBezTo>
                      <a:pt x="8247" y="7757"/>
                      <a:pt x="8247" y="7757"/>
                      <a:pt x="8247" y="7757"/>
                    </a:cubicBezTo>
                    <a:cubicBezTo>
                      <a:pt x="8247" y="7757"/>
                      <a:pt x="8247" y="7757"/>
                      <a:pt x="8247" y="7757"/>
                    </a:cubicBezTo>
                    <a:cubicBezTo>
                      <a:pt x="8191" y="7757"/>
                      <a:pt x="8191" y="7757"/>
                      <a:pt x="8191" y="7757"/>
                    </a:cubicBezTo>
                    <a:cubicBezTo>
                      <a:pt x="8191" y="7757"/>
                      <a:pt x="8191" y="7757"/>
                      <a:pt x="8191" y="7757"/>
                    </a:cubicBezTo>
                    <a:cubicBezTo>
                      <a:pt x="8135" y="7690"/>
                      <a:pt x="8135" y="7690"/>
                      <a:pt x="8135" y="7690"/>
                    </a:cubicBezTo>
                    <a:cubicBezTo>
                      <a:pt x="8023" y="7690"/>
                      <a:pt x="8023" y="7690"/>
                      <a:pt x="8023" y="7690"/>
                    </a:cubicBezTo>
                    <a:cubicBezTo>
                      <a:pt x="7967" y="7690"/>
                      <a:pt x="7967" y="7690"/>
                      <a:pt x="7967" y="7690"/>
                    </a:cubicBezTo>
                    <a:cubicBezTo>
                      <a:pt x="7911" y="7690"/>
                      <a:pt x="7911" y="7690"/>
                      <a:pt x="7911" y="7690"/>
                    </a:cubicBezTo>
                    <a:cubicBezTo>
                      <a:pt x="7742" y="7690"/>
                      <a:pt x="7742" y="7690"/>
                      <a:pt x="7742" y="7690"/>
                    </a:cubicBezTo>
                    <a:cubicBezTo>
                      <a:pt x="7686" y="7690"/>
                      <a:pt x="7686" y="7690"/>
                      <a:pt x="7686" y="7690"/>
                    </a:cubicBezTo>
                    <a:cubicBezTo>
                      <a:pt x="7630" y="7757"/>
                      <a:pt x="7630" y="7757"/>
                      <a:pt x="7630" y="7757"/>
                    </a:cubicBezTo>
                    <a:cubicBezTo>
                      <a:pt x="7630" y="7757"/>
                      <a:pt x="7630" y="7757"/>
                      <a:pt x="7630" y="7757"/>
                    </a:cubicBezTo>
                    <a:cubicBezTo>
                      <a:pt x="7574" y="7824"/>
                      <a:pt x="7574" y="7824"/>
                      <a:pt x="7574" y="7824"/>
                    </a:cubicBezTo>
                    <a:cubicBezTo>
                      <a:pt x="7574" y="7891"/>
                      <a:pt x="7574" y="7891"/>
                      <a:pt x="7574" y="7891"/>
                    </a:cubicBezTo>
                    <a:cubicBezTo>
                      <a:pt x="7574" y="8025"/>
                      <a:pt x="7574" y="8025"/>
                      <a:pt x="7574" y="8025"/>
                    </a:cubicBezTo>
                    <a:cubicBezTo>
                      <a:pt x="7574" y="8025"/>
                      <a:pt x="7574" y="8025"/>
                      <a:pt x="7574" y="8025"/>
                    </a:cubicBezTo>
                    <a:cubicBezTo>
                      <a:pt x="7574" y="8092"/>
                      <a:pt x="7574" y="8092"/>
                      <a:pt x="7574" y="8092"/>
                    </a:cubicBezTo>
                    <a:cubicBezTo>
                      <a:pt x="7574" y="8092"/>
                      <a:pt x="7574" y="8092"/>
                      <a:pt x="7574" y="8092"/>
                    </a:cubicBezTo>
                    <a:cubicBezTo>
                      <a:pt x="7574" y="8092"/>
                      <a:pt x="7574" y="8092"/>
                      <a:pt x="7574" y="8092"/>
                    </a:cubicBezTo>
                    <a:cubicBezTo>
                      <a:pt x="7574" y="8092"/>
                      <a:pt x="7574" y="8092"/>
                      <a:pt x="7574" y="8092"/>
                    </a:cubicBezTo>
                    <a:cubicBezTo>
                      <a:pt x="7630" y="8225"/>
                      <a:pt x="7630" y="8225"/>
                      <a:pt x="7630" y="8225"/>
                    </a:cubicBezTo>
                    <a:cubicBezTo>
                      <a:pt x="7630" y="8292"/>
                      <a:pt x="7630" y="8292"/>
                      <a:pt x="7630" y="8292"/>
                    </a:cubicBezTo>
                    <a:cubicBezTo>
                      <a:pt x="7630" y="8292"/>
                      <a:pt x="7630" y="8292"/>
                      <a:pt x="7630" y="8292"/>
                    </a:cubicBezTo>
                    <a:cubicBezTo>
                      <a:pt x="7742" y="8359"/>
                      <a:pt x="7742" y="8359"/>
                      <a:pt x="7742" y="8359"/>
                    </a:cubicBezTo>
                    <a:cubicBezTo>
                      <a:pt x="7742" y="8359"/>
                      <a:pt x="7742" y="8359"/>
                      <a:pt x="7742" y="8359"/>
                    </a:cubicBezTo>
                    <a:cubicBezTo>
                      <a:pt x="7798" y="8359"/>
                      <a:pt x="7798" y="8359"/>
                      <a:pt x="7798" y="8359"/>
                    </a:cubicBezTo>
                    <a:cubicBezTo>
                      <a:pt x="7798" y="8359"/>
                      <a:pt x="7798" y="8359"/>
                      <a:pt x="7798" y="8359"/>
                    </a:cubicBezTo>
                    <a:cubicBezTo>
                      <a:pt x="7855" y="8359"/>
                      <a:pt x="7855" y="8359"/>
                      <a:pt x="7855" y="8359"/>
                    </a:cubicBezTo>
                    <a:cubicBezTo>
                      <a:pt x="7911" y="8359"/>
                      <a:pt x="7911" y="8359"/>
                      <a:pt x="7911" y="8359"/>
                    </a:cubicBezTo>
                    <a:cubicBezTo>
                      <a:pt x="7911" y="8359"/>
                      <a:pt x="7911" y="8359"/>
                      <a:pt x="7911" y="8359"/>
                    </a:cubicBezTo>
                    <a:cubicBezTo>
                      <a:pt x="7967" y="8426"/>
                      <a:pt x="7967" y="8426"/>
                      <a:pt x="7967" y="8426"/>
                    </a:cubicBezTo>
                    <a:cubicBezTo>
                      <a:pt x="8023" y="8426"/>
                      <a:pt x="8023" y="8426"/>
                      <a:pt x="8023" y="8426"/>
                    </a:cubicBezTo>
                    <a:cubicBezTo>
                      <a:pt x="8023" y="8493"/>
                      <a:pt x="8023" y="8493"/>
                      <a:pt x="8023" y="8493"/>
                    </a:cubicBezTo>
                    <a:cubicBezTo>
                      <a:pt x="8079" y="8493"/>
                      <a:pt x="8079" y="8493"/>
                      <a:pt x="8079" y="8493"/>
                    </a:cubicBezTo>
                    <a:cubicBezTo>
                      <a:pt x="8079" y="8493"/>
                      <a:pt x="8079" y="8493"/>
                      <a:pt x="8079" y="8493"/>
                    </a:cubicBezTo>
                    <a:cubicBezTo>
                      <a:pt x="8023" y="8493"/>
                      <a:pt x="8023" y="8493"/>
                      <a:pt x="8023" y="8493"/>
                    </a:cubicBezTo>
                    <a:cubicBezTo>
                      <a:pt x="8023" y="8560"/>
                      <a:pt x="8023" y="8560"/>
                      <a:pt x="8023" y="8560"/>
                    </a:cubicBezTo>
                    <a:cubicBezTo>
                      <a:pt x="8023" y="8560"/>
                      <a:pt x="8023" y="8560"/>
                      <a:pt x="8023" y="8560"/>
                    </a:cubicBezTo>
                    <a:cubicBezTo>
                      <a:pt x="8023" y="8627"/>
                      <a:pt x="8023" y="8627"/>
                      <a:pt x="8023" y="8627"/>
                    </a:cubicBezTo>
                    <a:cubicBezTo>
                      <a:pt x="8023" y="8627"/>
                      <a:pt x="8023" y="8627"/>
                      <a:pt x="8023" y="8627"/>
                    </a:cubicBezTo>
                    <a:cubicBezTo>
                      <a:pt x="7967" y="8693"/>
                      <a:pt x="7967" y="8693"/>
                      <a:pt x="7967" y="8693"/>
                    </a:cubicBezTo>
                    <a:cubicBezTo>
                      <a:pt x="7967" y="8693"/>
                      <a:pt x="7967" y="8693"/>
                      <a:pt x="7967" y="8693"/>
                    </a:cubicBezTo>
                    <a:cubicBezTo>
                      <a:pt x="7911" y="8760"/>
                      <a:pt x="7911" y="8760"/>
                      <a:pt x="7911" y="8760"/>
                    </a:cubicBezTo>
                    <a:cubicBezTo>
                      <a:pt x="7967" y="8760"/>
                      <a:pt x="7967" y="8760"/>
                      <a:pt x="7967" y="8760"/>
                    </a:cubicBezTo>
                    <a:cubicBezTo>
                      <a:pt x="7967" y="8827"/>
                      <a:pt x="7967" y="8827"/>
                      <a:pt x="7967" y="8827"/>
                    </a:cubicBezTo>
                    <a:cubicBezTo>
                      <a:pt x="7967" y="8894"/>
                      <a:pt x="7967" y="8894"/>
                      <a:pt x="7967" y="8894"/>
                    </a:cubicBezTo>
                    <a:cubicBezTo>
                      <a:pt x="7967" y="8894"/>
                      <a:pt x="7967" y="8894"/>
                      <a:pt x="7967" y="8894"/>
                    </a:cubicBezTo>
                    <a:cubicBezTo>
                      <a:pt x="7911" y="8961"/>
                      <a:pt x="7911" y="8961"/>
                      <a:pt x="7911" y="8961"/>
                    </a:cubicBezTo>
                    <a:cubicBezTo>
                      <a:pt x="7967" y="8961"/>
                      <a:pt x="7967" y="8961"/>
                      <a:pt x="7967" y="8961"/>
                    </a:cubicBezTo>
                    <a:cubicBezTo>
                      <a:pt x="8023" y="8961"/>
                      <a:pt x="8023" y="8961"/>
                      <a:pt x="8023" y="8961"/>
                    </a:cubicBezTo>
                    <a:cubicBezTo>
                      <a:pt x="8079" y="8961"/>
                      <a:pt x="8079" y="8961"/>
                      <a:pt x="8079" y="8961"/>
                    </a:cubicBezTo>
                    <a:cubicBezTo>
                      <a:pt x="8079" y="8961"/>
                      <a:pt x="8079" y="8961"/>
                      <a:pt x="8079" y="8961"/>
                    </a:cubicBezTo>
                    <a:cubicBezTo>
                      <a:pt x="8079" y="8961"/>
                      <a:pt x="8079" y="8961"/>
                      <a:pt x="8079" y="8961"/>
                    </a:cubicBezTo>
                    <a:cubicBezTo>
                      <a:pt x="8135" y="8961"/>
                      <a:pt x="8135" y="8961"/>
                      <a:pt x="8135" y="8961"/>
                    </a:cubicBezTo>
                    <a:cubicBezTo>
                      <a:pt x="8135" y="8961"/>
                      <a:pt x="8135" y="8961"/>
                      <a:pt x="8135" y="8961"/>
                    </a:cubicBezTo>
                    <a:cubicBezTo>
                      <a:pt x="8191" y="8961"/>
                      <a:pt x="8191" y="8961"/>
                      <a:pt x="8191" y="8961"/>
                    </a:cubicBezTo>
                    <a:cubicBezTo>
                      <a:pt x="8247" y="8961"/>
                      <a:pt x="8247" y="8961"/>
                      <a:pt x="8247" y="8961"/>
                    </a:cubicBezTo>
                    <a:cubicBezTo>
                      <a:pt x="8303" y="9028"/>
                      <a:pt x="8303" y="9028"/>
                      <a:pt x="8303" y="9028"/>
                    </a:cubicBezTo>
                    <a:cubicBezTo>
                      <a:pt x="8359" y="8961"/>
                      <a:pt x="8359" y="8961"/>
                      <a:pt x="8359" y="8961"/>
                    </a:cubicBezTo>
                    <a:cubicBezTo>
                      <a:pt x="8416" y="8961"/>
                      <a:pt x="8416" y="8961"/>
                      <a:pt x="8416" y="8961"/>
                    </a:cubicBezTo>
                    <a:cubicBezTo>
                      <a:pt x="8416" y="9028"/>
                      <a:pt x="8416" y="9028"/>
                      <a:pt x="8416" y="9028"/>
                    </a:cubicBezTo>
                    <a:cubicBezTo>
                      <a:pt x="8416" y="9028"/>
                      <a:pt x="8416" y="9028"/>
                      <a:pt x="8416" y="9028"/>
                    </a:cubicBezTo>
                    <a:cubicBezTo>
                      <a:pt x="8472" y="8961"/>
                      <a:pt x="8472" y="8961"/>
                      <a:pt x="8472" y="8961"/>
                    </a:cubicBezTo>
                    <a:cubicBezTo>
                      <a:pt x="8472" y="8961"/>
                      <a:pt x="8472" y="8961"/>
                      <a:pt x="8472" y="8961"/>
                    </a:cubicBezTo>
                    <a:cubicBezTo>
                      <a:pt x="8528" y="8961"/>
                      <a:pt x="8528" y="8961"/>
                      <a:pt x="8528" y="8961"/>
                    </a:cubicBezTo>
                    <a:cubicBezTo>
                      <a:pt x="8528" y="9028"/>
                      <a:pt x="8528" y="9028"/>
                      <a:pt x="8528" y="9028"/>
                    </a:cubicBezTo>
                    <a:cubicBezTo>
                      <a:pt x="8528" y="9028"/>
                      <a:pt x="8528" y="9028"/>
                      <a:pt x="8528" y="9028"/>
                    </a:cubicBezTo>
                    <a:cubicBezTo>
                      <a:pt x="8528" y="9028"/>
                      <a:pt x="8528" y="9028"/>
                      <a:pt x="8528" y="9028"/>
                    </a:cubicBezTo>
                    <a:cubicBezTo>
                      <a:pt x="8584" y="9028"/>
                      <a:pt x="8584" y="9028"/>
                      <a:pt x="8584" y="9028"/>
                    </a:cubicBezTo>
                    <a:cubicBezTo>
                      <a:pt x="8584" y="9028"/>
                      <a:pt x="8584" y="9028"/>
                      <a:pt x="8584" y="9028"/>
                    </a:cubicBezTo>
                    <a:cubicBezTo>
                      <a:pt x="8640" y="9028"/>
                      <a:pt x="8640" y="9028"/>
                      <a:pt x="8640" y="9028"/>
                    </a:cubicBezTo>
                    <a:cubicBezTo>
                      <a:pt x="8640" y="9028"/>
                      <a:pt x="8640" y="9028"/>
                      <a:pt x="8640" y="9028"/>
                    </a:cubicBezTo>
                    <a:cubicBezTo>
                      <a:pt x="8696" y="9028"/>
                      <a:pt x="8696" y="9028"/>
                      <a:pt x="8696" y="9028"/>
                    </a:cubicBezTo>
                    <a:cubicBezTo>
                      <a:pt x="8696" y="8961"/>
                      <a:pt x="8696" y="8961"/>
                      <a:pt x="8696" y="8961"/>
                    </a:cubicBezTo>
                    <a:cubicBezTo>
                      <a:pt x="8752" y="8961"/>
                      <a:pt x="8752" y="8961"/>
                      <a:pt x="8752" y="8961"/>
                    </a:cubicBezTo>
                    <a:cubicBezTo>
                      <a:pt x="8808" y="8961"/>
                      <a:pt x="8808" y="8961"/>
                      <a:pt x="8808" y="8961"/>
                    </a:cubicBezTo>
                    <a:cubicBezTo>
                      <a:pt x="8864" y="8894"/>
                      <a:pt x="8864" y="8894"/>
                      <a:pt x="8864" y="8894"/>
                    </a:cubicBezTo>
                    <a:cubicBezTo>
                      <a:pt x="8921" y="8894"/>
                      <a:pt x="8921" y="8894"/>
                      <a:pt x="8921" y="8894"/>
                    </a:cubicBezTo>
                    <a:cubicBezTo>
                      <a:pt x="8977" y="8894"/>
                      <a:pt x="8977" y="8894"/>
                      <a:pt x="8977" y="8894"/>
                    </a:cubicBezTo>
                    <a:cubicBezTo>
                      <a:pt x="8977" y="8894"/>
                      <a:pt x="8977" y="8894"/>
                      <a:pt x="8977" y="8894"/>
                    </a:cubicBezTo>
                    <a:cubicBezTo>
                      <a:pt x="8977" y="8894"/>
                      <a:pt x="8977" y="8894"/>
                      <a:pt x="8977" y="8894"/>
                    </a:cubicBezTo>
                    <a:cubicBezTo>
                      <a:pt x="9033" y="8894"/>
                      <a:pt x="9033" y="8894"/>
                      <a:pt x="9033" y="8894"/>
                    </a:cubicBezTo>
                    <a:cubicBezTo>
                      <a:pt x="9089" y="8894"/>
                      <a:pt x="9089" y="8894"/>
                      <a:pt x="9089" y="8894"/>
                    </a:cubicBezTo>
                    <a:cubicBezTo>
                      <a:pt x="9089" y="8894"/>
                      <a:pt x="9089" y="8894"/>
                      <a:pt x="9089" y="8894"/>
                    </a:cubicBezTo>
                    <a:cubicBezTo>
                      <a:pt x="9201" y="8894"/>
                      <a:pt x="9201" y="8894"/>
                      <a:pt x="9201" y="8894"/>
                    </a:cubicBezTo>
                    <a:cubicBezTo>
                      <a:pt x="9313" y="8827"/>
                      <a:pt x="9313" y="8827"/>
                      <a:pt x="9313" y="8827"/>
                    </a:cubicBezTo>
                    <a:cubicBezTo>
                      <a:pt x="9313" y="8760"/>
                      <a:pt x="9313" y="8760"/>
                      <a:pt x="9313" y="8760"/>
                    </a:cubicBezTo>
                    <a:cubicBezTo>
                      <a:pt x="9313" y="8760"/>
                      <a:pt x="9313" y="8760"/>
                      <a:pt x="9313" y="8760"/>
                    </a:cubicBezTo>
                    <a:cubicBezTo>
                      <a:pt x="9369" y="8827"/>
                      <a:pt x="9369" y="8827"/>
                      <a:pt x="9369" y="8827"/>
                    </a:cubicBezTo>
                    <a:cubicBezTo>
                      <a:pt x="9369" y="8760"/>
                      <a:pt x="9369" y="8760"/>
                      <a:pt x="9369" y="8760"/>
                    </a:cubicBezTo>
                    <a:cubicBezTo>
                      <a:pt x="9425" y="8760"/>
                      <a:pt x="9425" y="8760"/>
                      <a:pt x="9425" y="8760"/>
                    </a:cubicBezTo>
                    <a:cubicBezTo>
                      <a:pt x="9425" y="8693"/>
                      <a:pt x="9425" y="8693"/>
                      <a:pt x="9425" y="8693"/>
                    </a:cubicBezTo>
                    <a:cubicBezTo>
                      <a:pt x="9425" y="8693"/>
                      <a:pt x="9425" y="8693"/>
                      <a:pt x="9425" y="8693"/>
                    </a:cubicBezTo>
                    <a:cubicBezTo>
                      <a:pt x="9425" y="8693"/>
                      <a:pt x="9425" y="8693"/>
                      <a:pt x="9425" y="8693"/>
                    </a:cubicBezTo>
                    <a:cubicBezTo>
                      <a:pt x="9482" y="8693"/>
                      <a:pt x="9482" y="8693"/>
                      <a:pt x="9482" y="8693"/>
                    </a:cubicBezTo>
                    <a:cubicBezTo>
                      <a:pt x="9482" y="8693"/>
                      <a:pt x="9482" y="8693"/>
                      <a:pt x="9482" y="8693"/>
                    </a:cubicBezTo>
                    <a:cubicBezTo>
                      <a:pt x="9482" y="8627"/>
                      <a:pt x="9482" y="8627"/>
                      <a:pt x="9482" y="8627"/>
                    </a:cubicBezTo>
                    <a:cubicBezTo>
                      <a:pt x="9482" y="8627"/>
                      <a:pt x="9482" y="8627"/>
                      <a:pt x="9482" y="8627"/>
                    </a:cubicBezTo>
                    <a:cubicBezTo>
                      <a:pt x="9538" y="8627"/>
                      <a:pt x="9538" y="8627"/>
                      <a:pt x="9538" y="8627"/>
                    </a:cubicBezTo>
                    <a:cubicBezTo>
                      <a:pt x="9538" y="8693"/>
                      <a:pt x="9538" y="8693"/>
                      <a:pt x="9538" y="8693"/>
                    </a:cubicBezTo>
                    <a:cubicBezTo>
                      <a:pt x="9538" y="8693"/>
                      <a:pt x="9538" y="8693"/>
                      <a:pt x="9538" y="8693"/>
                    </a:cubicBezTo>
                    <a:cubicBezTo>
                      <a:pt x="9538" y="8760"/>
                      <a:pt x="9538" y="8760"/>
                      <a:pt x="9538" y="8760"/>
                    </a:cubicBezTo>
                    <a:cubicBezTo>
                      <a:pt x="9538" y="8760"/>
                      <a:pt x="9538" y="8760"/>
                      <a:pt x="9538" y="8760"/>
                    </a:cubicBezTo>
                    <a:cubicBezTo>
                      <a:pt x="9538" y="8760"/>
                      <a:pt x="9538" y="8760"/>
                      <a:pt x="9538" y="8760"/>
                    </a:cubicBezTo>
                    <a:cubicBezTo>
                      <a:pt x="9482" y="8827"/>
                      <a:pt x="9482" y="8827"/>
                      <a:pt x="9482" y="8827"/>
                    </a:cubicBezTo>
                    <a:cubicBezTo>
                      <a:pt x="9482" y="8827"/>
                      <a:pt x="9482" y="8827"/>
                      <a:pt x="9482" y="8827"/>
                    </a:cubicBezTo>
                    <a:cubicBezTo>
                      <a:pt x="9482" y="8827"/>
                      <a:pt x="9482" y="8827"/>
                      <a:pt x="9482" y="8827"/>
                    </a:cubicBezTo>
                    <a:cubicBezTo>
                      <a:pt x="9538" y="8894"/>
                      <a:pt x="9538" y="8894"/>
                      <a:pt x="9538" y="8894"/>
                    </a:cubicBezTo>
                    <a:cubicBezTo>
                      <a:pt x="9538" y="8894"/>
                      <a:pt x="9538" y="8894"/>
                      <a:pt x="9538" y="8894"/>
                    </a:cubicBezTo>
                    <a:cubicBezTo>
                      <a:pt x="9594" y="8894"/>
                      <a:pt x="9594" y="8894"/>
                      <a:pt x="9594" y="8894"/>
                    </a:cubicBezTo>
                    <a:cubicBezTo>
                      <a:pt x="9594" y="8894"/>
                      <a:pt x="9594" y="8894"/>
                      <a:pt x="9594" y="8894"/>
                    </a:cubicBezTo>
                    <a:cubicBezTo>
                      <a:pt x="9650" y="8894"/>
                      <a:pt x="9650" y="8894"/>
                      <a:pt x="9650" y="8894"/>
                    </a:cubicBezTo>
                    <a:cubicBezTo>
                      <a:pt x="9650" y="8961"/>
                      <a:pt x="9650" y="8961"/>
                      <a:pt x="9650" y="8961"/>
                    </a:cubicBezTo>
                    <a:cubicBezTo>
                      <a:pt x="9650" y="8961"/>
                      <a:pt x="9650" y="8961"/>
                      <a:pt x="9650" y="8961"/>
                    </a:cubicBezTo>
                    <a:cubicBezTo>
                      <a:pt x="9650" y="8961"/>
                      <a:pt x="9650" y="8961"/>
                      <a:pt x="9650" y="8961"/>
                    </a:cubicBezTo>
                    <a:cubicBezTo>
                      <a:pt x="9706" y="8961"/>
                      <a:pt x="9706" y="8961"/>
                      <a:pt x="9706" y="8961"/>
                    </a:cubicBezTo>
                    <a:cubicBezTo>
                      <a:pt x="9706" y="8961"/>
                      <a:pt x="9706" y="8961"/>
                      <a:pt x="9706" y="8961"/>
                    </a:cubicBezTo>
                    <a:cubicBezTo>
                      <a:pt x="9706" y="8961"/>
                      <a:pt x="9706" y="8961"/>
                      <a:pt x="9706" y="8961"/>
                    </a:cubicBezTo>
                    <a:cubicBezTo>
                      <a:pt x="9706" y="9028"/>
                      <a:pt x="9706" y="9028"/>
                      <a:pt x="9706" y="9028"/>
                    </a:cubicBezTo>
                    <a:cubicBezTo>
                      <a:pt x="9650" y="9028"/>
                      <a:pt x="9650" y="9028"/>
                      <a:pt x="9650" y="9028"/>
                    </a:cubicBezTo>
                    <a:cubicBezTo>
                      <a:pt x="9650" y="9028"/>
                      <a:pt x="9650" y="9028"/>
                      <a:pt x="9650" y="9028"/>
                    </a:cubicBezTo>
                    <a:cubicBezTo>
                      <a:pt x="9650" y="9095"/>
                      <a:pt x="9650" y="9095"/>
                      <a:pt x="9650" y="9095"/>
                    </a:cubicBezTo>
                    <a:cubicBezTo>
                      <a:pt x="9650" y="9095"/>
                      <a:pt x="9650" y="9095"/>
                      <a:pt x="9650" y="9095"/>
                    </a:cubicBezTo>
                    <a:cubicBezTo>
                      <a:pt x="9706" y="9095"/>
                      <a:pt x="9706" y="9095"/>
                      <a:pt x="9706" y="9095"/>
                    </a:cubicBezTo>
                    <a:cubicBezTo>
                      <a:pt x="9706" y="9095"/>
                      <a:pt x="9706" y="9095"/>
                      <a:pt x="9706" y="9095"/>
                    </a:cubicBezTo>
                    <a:cubicBezTo>
                      <a:pt x="9762" y="9095"/>
                      <a:pt x="9762" y="9095"/>
                      <a:pt x="9762" y="9095"/>
                    </a:cubicBezTo>
                    <a:cubicBezTo>
                      <a:pt x="9818" y="9028"/>
                      <a:pt x="9818" y="9028"/>
                      <a:pt x="9818" y="9028"/>
                    </a:cubicBezTo>
                    <a:cubicBezTo>
                      <a:pt x="9818" y="9028"/>
                      <a:pt x="9818" y="9028"/>
                      <a:pt x="9818" y="9028"/>
                    </a:cubicBezTo>
                    <a:cubicBezTo>
                      <a:pt x="9818" y="9095"/>
                      <a:pt x="9818" y="9095"/>
                      <a:pt x="9818" y="9095"/>
                    </a:cubicBezTo>
                    <a:cubicBezTo>
                      <a:pt x="9818" y="9162"/>
                      <a:pt x="9818" y="9162"/>
                      <a:pt x="9818" y="9162"/>
                    </a:cubicBezTo>
                    <a:cubicBezTo>
                      <a:pt x="9874" y="9162"/>
                      <a:pt x="9874" y="9162"/>
                      <a:pt x="9874" y="9162"/>
                    </a:cubicBezTo>
                    <a:cubicBezTo>
                      <a:pt x="9874" y="9162"/>
                      <a:pt x="9874" y="9162"/>
                      <a:pt x="9874" y="9162"/>
                    </a:cubicBezTo>
                    <a:cubicBezTo>
                      <a:pt x="9930" y="9162"/>
                      <a:pt x="9930" y="9162"/>
                      <a:pt x="9930" y="9162"/>
                    </a:cubicBezTo>
                    <a:cubicBezTo>
                      <a:pt x="9930" y="9162"/>
                      <a:pt x="9930" y="9162"/>
                      <a:pt x="9930" y="9162"/>
                    </a:cubicBezTo>
                    <a:cubicBezTo>
                      <a:pt x="9986" y="9162"/>
                      <a:pt x="9986" y="9162"/>
                      <a:pt x="9986" y="9162"/>
                    </a:cubicBezTo>
                    <a:cubicBezTo>
                      <a:pt x="9986" y="9228"/>
                      <a:pt x="9986" y="9228"/>
                      <a:pt x="9986" y="9228"/>
                    </a:cubicBezTo>
                    <a:cubicBezTo>
                      <a:pt x="10043" y="9228"/>
                      <a:pt x="10043" y="9228"/>
                      <a:pt x="10043" y="9228"/>
                    </a:cubicBezTo>
                    <a:cubicBezTo>
                      <a:pt x="10043" y="9162"/>
                      <a:pt x="10043" y="9162"/>
                      <a:pt x="10043" y="9162"/>
                    </a:cubicBezTo>
                    <a:cubicBezTo>
                      <a:pt x="10043" y="9162"/>
                      <a:pt x="10043" y="9162"/>
                      <a:pt x="10043" y="9162"/>
                    </a:cubicBezTo>
                    <a:cubicBezTo>
                      <a:pt x="10099" y="9162"/>
                      <a:pt x="10099" y="9162"/>
                      <a:pt x="10099" y="9162"/>
                    </a:cubicBezTo>
                    <a:cubicBezTo>
                      <a:pt x="10099" y="9162"/>
                      <a:pt x="10099" y="9162"/>
                      <a:pt x="10099" y="9162"/>
                    </a:cubicBezTo>
                    <a:cubicBezTo>
                      <a:pt x="10099" y="9228"/>
                      <a:pt x="10099" y="9228"/>
                      <a:pt x="10099" y="9228"/>
                    </a:cubicBezTo>
                    <a:cubicBezTo>
                      <a:pt x="10099" y="9228"/>
                      <a:pt x="10099" y="9228"/>
                      <a:pt x="10099" y="9228"/>
                    </a:cubicBezTo>
                    <a:cubicBezTo>
                      <a:pt x="10155" y="9228"/>
                      <a:pt x="10155" y="9228"/>
                      <a:pt x="10155" y="9228"/>
                    </a:cubicBezTo>
                    <a:cubicBezTo>
                      <a:pt x="10155" y="9162"/>
                      <a:pt x="10155" y="9162"/>
                      <a:pt x="10155" y="9162"/>
                    </a:cubicBezTo>
                    <a:cubicBezTo>
                      <a:pt x="10211" y="9162"/>
                      <a:pt x="10211" y="9162"/>
                      <a:pt x="10211" y="9162"/>
                    </a:cubicBezTo>
                    <a:cubicBezTo>
                      <a:pt x="10211" y="9228"/>
                      <a:pt x="10211" y="9228"/>
                      <a:pt x="10211" y="9228"/>
                    </a:cubicBezTo>
                    <a:cubicBezTo>
                      <a:pt x="10211" y="9228"/>
                      <a:pt x="10211" y="9228"/>
                      <a:pt x="10211" y="9228"/>
                    </a:cubicBezTo>
                    <a:cubicBezTo>
                      <a:pt x="10267" y="9162"/>
                      <a:pt x="10267" y="9162"/>
                      <a:pt x="10267" y="9162"/>
                    </a:cubicBezTo>
                    <a:cubicBezTo>
                      <a:pt x="10267" y="9162"/>
                      <a:pt x="10267" y="9162"/>
                      <a:pt x="10267" y="9162"/>
                    </a:cubicBezTo>
                    <a:cubicBezTo>
                      <a:pt x="10267" y="9162"/>
                      <a:pt x="10267" y="9162"/>
                      <a:pt x="10267" y="9162"/>
                    </a:cubicBezTo>
                    <a:cubicBezTo>
                      <a:pt x="10323" y="9162"/>
                      <a:pt x="10323" y="9162"/>
                      <a:pt x="10323" y="9162"/>
                    </a:cubicBezTo>
                    <a:cubicBezTo>
                      <a:pt x="10323" y="9162"/>
                      <a:pt x="10323" y="9162"/>
                      <a:pt x="10323" y="9162"/>
                    </a:cubicBezTo>
                    <a:cubicBezTo>
                      <a:pt x="10323" y="9162"/>
                      <a:pt x="10323" y="9162"/>
                      <a:pt x="10323" y="9162"/>
                    </a:cubicBezTo>
                    <a:cubicBezTo>
                      <a:pt x="10379" y="9162"/>
                      <a:pt x="10379" y="9162"/>
                      <a:pt x="10379" y="9162"/>
                    </a:cubicBezTo>
                    <a:close/>
                    <a:moveTo>
                      <a:pt x="14980" y="11034"/>
                    </a:moveTo>
                    <a:cubicBezTo>
                      <a:pt x="15036" y="11034"/>
                      <a:pt x="15036" y="11034"/>
                      <a:pt x="15036" y="11034"/>
                    </a:cubicBezTo>
                    <a:cubicBezTo>
                      <a:pt x="15036" y="10967"/>
                      <a:pt x="15036" y="10967"/>
                      <a:pt x="15036" y="10967"/>
                    </a:cubicBezTo>
                    <a:cubicBezTo>
                      <a:pt x="15036" y="10900"/>
                      <a:pt x="15036" y="10900"/>
                      <a:pt x="15036" y="10900"/>
                    </a:cubicBezTo>
                    <a:cubicBezTo>
                      <a:pt x="15036" y="10833"/>
                      <a:pt x="15036" y="10833"/>
                      <a:pt x="15036" y="10833"/>
                    </a:cubicBezTo>
                    <a:cubicBezTo>
                      <a:pt x="15092" y="10767"/>
                      <a:pt x="15092" y="10767"/>
                      <a:pt x="15092" y="10767"/>
                    </a:cubicBezTo>
                    <a:cubicBezTo>
                      <a:pt x="15092" y="10767"/>
                      <a:pt x="15092" y="10767"/>
                      <a:pt x="15092" y="10767"/>
                    </a:cubicBezTo>
                    <a:cubicBezTo>
                      <a:pt x="15148" y="10700"/>
                      <a:pt x="15148" y="10700"/>
                      <a:pt x="15148" y="10700"/>
                    </a:cubicBezTo>
                    <a:cubicBezTo>
                      <a:pt x="15204" y="10566"/>
                      <a:pt x="15204" y="10566"/>
                      <a:pt x="15204" y="10566"/>
                    </a:cubicBezTo>
                    <a:cubicBezTo>
                      <a:pt x="15260" y="10566"/>
                      <a:pt x="15260" y="10566"/>
                      <a:pt x="15260" y="10566"/>
                    </a:cubicBezTo>
                    <a:cubicBezTo>
                      <a:pt x="15316" y="10566"/>
                      <a:pt x="15316" y="10566"/>
                      <a:pt x="15316" y="10566"/>
                    </a:cubicBezTo>
                    <a:cubicBezTo>
                      <a:pt x="15316" y="10566"/>
                      <a:pt x="15316" y="10566"/>
                      <a:pt x="15316" y="10566"/>
                    </a:cubicBezTo>
                    <a:cubicBezTo>
                      <a:pt x="15316" y="10566"/>
                      <a:pt x="15316" y="10566"/>
                      <a:pt x="15316" y="10566"/>
                    </a:cubicBezTo>
                    <a:cubicBezTo>
                      <a:pt x="15372" y="10499"/>
                      <a:pt x="15372" y="10499"/>
                      <a:pt x="15372" y="10499"/>
                    </a:cubicBezTo>
                    <a:cubicBezTo>
                      <a:pt x="15429" y="10566"/>
                      <a:pt x="15429" y="10566"/>
                      <a:pt x="15429" y="10566"/>
                    </a:cubicBezTo>
                    <a:cubicBezTo>
                      <a:pt x="15485" y="10566"/>
                      <a:pt x="15485" y="10566"/>
                      <a:pt x="15485" y="10566"/>
                    </a:cubicBezTo>
                    <a:cubicBezTo>
                      <a:pt x="15485" y="10566"/>
                      <a:pt x="15485" y="10566"/>
                      <a:pt x="15485" y="10566"/>
                    </a:cubicBezTo>
                    <a:cubicBezTo>
                      <a:pt x="15541" y="10633"/>
                      <a:pt x="15541" y="10633"/>
                      <a:pt x="15541" y="10633"/>
                    </a:cubicBezTo>
                    <a:cubicBezTo>
                      <a:pt x="15541" y="10700"/>
                      <a:pt x="15541" y="10700"/>
                      <a:pt x="15541" y="10700"/>
                    </a:cubicBezTo>
                    <a:cubicBezTo>
                      <a:pt x="15541" y="10700"/>
                      <a:pt x="15541" y="10700"/>
                      <a:pt x="15541" y="10700"/>
                    </a:cubicBezTo>
                    <a:cubicBezTo>
                      <a:pt x="15485" y="10767"/>
                      <a:pt x="15485" y="10767"/>
                      <a:pt x="15485" y="10767"/>
                    </a:cubicBezTo>
                    <a:cubicBezTo>
                      <a:pt x="15485" y="10833"/>
                      <a:pt x="15485" y="10833"/>
                      <a:pt x="15485" y="10833"/>
                    </a:cubicBezTo>
                    <a:cubicBezTo>
                      <a:pt x="15485" y="10833"/>
                      <a:pt x="15485" y="10833"/>
                      <a:pt x="15485" y="10833"/>
                    </a:cubicBezTo>
                    <a:cubicBezTo>
                      <a:pt x="15429" y="10967"/>
                      <a:pt x="15429" y="10967"/>
                      <a:pt x="15429" y="10967"/>
                    </a:cubicBezTo>
                    <a:cubicBezTo>
                      <a:pt x="15372" y="11034"/>
                      <a:pt x="15372" y="11034"/>
                      <a:pt x="15372" y="11034"/>
                    </a:cubicBezTo>
                    <a:cubicBezTo>
                      <a:pt x="15372" y="11034"/>
                      <a:pt x="15372" y="11034"/>
                      <a:pt x="15372" y="11034"/>
                    </a:cubicBezTo>
                    <a:cubicBezTo>
                      <a:pt x="15260" y="11034"/>
                      <a:pt x="15260" y="11034"/>
                      <a:pt x="15260" y="11034"/>
                    </a:cubicBezTo>
                    <a:cubicBezTo>
                      <a:pt x="15260" y="11101"/>
                      <a:pt x="15260" y="11101"/>
                      <a:pt x="15260" y="11101"/>
                    </a:cubicBezTo>
                    <a:cubicBezTo>
                      <a:pt x="15260" y="11101"/>
                      <a:pt x="15260" y="11101"/>
                      <a:pt x="15260" y="11101"/>
                    </a:cubicBezTo>
                    <a:cubicBezTo>
                      <a:pt x="15204" y="11101"/>
                      <a:pt x="15204" y="11101"/>
                      <a:pt x="15204" y="11101"/>
                    </a:cubicBezTo>
                    <a:cubicBezTo>
                      <a:pt x="15148" y="11101"/>
                      <a:pt x="15148" y="11101"/>
                      <a:pt x="15148" y="11101"/>
                    </a:cubicBezTo>
                    <a:cubicBezTo>
                      <a:pt x="15092" y="11101"/>
                      <a:pt x="15092" y="11101"/>
                      <a:pt x="15092" y="11101"/>
                    </a:cubicBezTo>
                    <a:cubicBezTo>
                      <a:pt x="15036" y="11101"/>
                      <a:pt x="15036" y="11101"/>
                      <a:pt x="15036" y="11101"/>
                    </a:cubicBezTo>
                    <a:cubicBezTo>
                      <a:pt x="15036" y="11101"/>
                      <a:pt x="15036" y="11101"/>
                      <a:pt x="15036" y="11101"/>
                    </a:cubicBezTo>
                    <a:cubicBezTo>
                      <a:pt x="14980" y="11034"/>
                      <a:pt x="14980" y="11034"/>
                      <a:pt x="14980" y="11034"/>
                    </a:cubicBezTo>
                    <a:close/>
                    <a:moveTo>
                      <a:pt x="10604" y="9028"/>
                    </a:moveTo>
                    <a:cubicBezTo>
                      <a:pt x="10604" y="8961"/>
                      <a:pt x="10604" y="8961"/>
                      <a:pt x="10604" y="8961"/>
                    </a:cubicBezTo>
                    <a:cubicBezTo>
                      <a:pt x="10604" y="8961"/>
                      <a:pt x="10604" y="8961"/>
                      <a:pt x="10604" y="8961"/>
                    </a:cubicBezTo>
                    <a:cubicBezTo>
                      <a:pt x="10604" y="8961"/>
                      <a:pt x="10604" y="8961"/>
                      <a:pt x="10604" y="8961"/>
                    </a:cubicBezTo>
                    <a:cubicBezTo>
                      <a:pt x="10604" y="8894"/>
                      <a:pt x="10604" y="8894"/>
                      <a:pt x="10604" y="8894"/>
                    </a:cubicBezTo>
                    <a:cubicBezTo>
                      <a:pt x="10604" y="8894"/>
                      <a:pt x="10604" y="8894"/>
                      <a:pt x="10604" y="8894"/>
                    </a:cubicBezTo>
                    <a:cubicBezTo>
                      <a:pt x="10660" y="8894"/>
                      <a:pt x="10660" y="8894"/>
                      <a:pt x="10660" y="8894"/>
                    </a:cubicBezTo>
                    <a:cubicBezTo>
                      <a:pt x="10660" y="8894"/>
                      <a:pt x="10660" y="8894"/>
                      <a:pt x="10660" y="8894"/>
                    </a:cubicBezTo>
                    <a:cubicBezTo>
                      <a:pt x="10660" y="8894"/>
                      <a:pt x="10660" y="8894"/>
                      <a:pt x="10660" y="8894"/>
                    </a:cubicBezTo>
                    <a:cubicBezTo>
                      <a:pt x="10660" y="8961"/>
                      <a:pt x="10660" y="8961"/>
                      <a:pt x="10660" y="8961"/>
                    </a:cubicBezTo>
                    <a:cubicBezTo>
                      <a:pt x="10660" y="8961"/>
                      <a:pt x="10660" y="8961"/>
                      <a:pt x="10660" y="8961"/>
                    </a:cubicBezTo>
                    <a:cubicBezTo>
                      <a:pt x="10604" y="8961"/>
                      <a:pt x="10604" y="8961"/>
                      <a:pt x="10604" y="8961"/>
                    </a:cubicBezTo>
                    <a:cubicBezTo>
                      <a:pt x="10604" y="9028"/>
                      <a:pt x="10604" y="9028"/>
                      <a:pt x="10604" y="9028"/>
                    </a:cubicBezTo>
                    <a:cubicBezTo>
                      <a:pt x="10604" y="9028"/>
                      <a:pt x="10604" y="9028"/>
                      <a:pt x="10604" y="9028"/>
                    </a:cubicBezTo>
                    <a:close/>
                    <a:moveTo>
                      <a:pt x="10155" y="9429"/>
                    </a:moveTo>
                    <a:cubicBezTo>
                      <a:pt x="10211" y="9429"/>
                      <a:pt x="10211" y="9429"/>
                      <a:pt x="10211" y="9429"/>
                    </a:cubicBezTo>
                    <a:cubicBezTo>
                      <a:pt x="10211" y="9362"/>
                      <a:pt x="10211" y="9362"/>
                      <a:pt x="10211" y="9362"/>
                    </a:cubicBezTo>
                    <a:cubicBezTo>
                      <a:pt x="10211" y="9362"/>
                      <a:pt x="10211" y="9362"/>
                      <a:pt x="10211" y="9362"/>
                    </a:cubicBezTo>
                    <a:cubicBezTo>
                      <a:pt x="10211" y="9295"/>
                      <a:pt x="10211" y="9295"/>
                      <a:pt x="10211" y="9295"/>
                    </a:cubicBezTo>
                    <a:cubicBezTo>
                      <a:pt x="10211" y="9295"/>
                      <a:pt x="10211" y="9295"/>
                      <a:pt x="10211" y="9295"/>
                    </a:cubicBezTo>
                    <a:cubicBezTo>
                      <a:pt x="10211" y="9295"/>
                      <a:pt x="10211" y="9295"/>
                      <a:pt x="10211" y="9295"/>
                    </a:cubicBezTo>
                    <a:cubicBezTo>
                      <a:pt x="10155" y="9362"/>
                      <a:pt x="10155" y="9362"/>
                      <a:pt x="10155" y="9362"/>
                    </a:cubicBezTo>
                    <a:cubicBezTo>
                      <a:pt x="10155" y="9362"/>
                      <a:pt x="10155" y="9362"/>
                      <a:pt x="10155" y="9362"/>
                    </a:cubicBezTo>
                    <a:cubicBezTo>
                      <a:pt x="10099" y="9362"/>
                      <a:pt x="10099" y="9362"/>
                      <a:pt x="10099" y="9362"/>
                    </a:cubicBezTo>
                    <a:cubicBezTo>
                      <a:pt x="10155" y="9429"/>
                      <a:pt x="10155" y="9429"/>
                      <a:pt x="10155" y="9429"/>
                    </a:cubicBezTo>
                    <a:cubicBezTo>
                      <a:pt x="10155" y="9429"/>
                      <a:pt x="10155" y="9429"/>
                      <a:pt x="10155" y="9429"/>
                    </a:cubicBezTo>
                    <a:close/>
                    <a:moveTo>
                      <a:pt x="10660" y="9362"/>
                    </a:moveTo>
                    <a:cubicBezTo>
                      <a:pt x="10604" y="9362"/>
                      <a:pt x="10604" y="9362"/>
                      <a:pt x="10604" y="9362"/>
                    </a:cubicBezTo>
                    <a:cubicBezTo>
                      <a:pt x="10604" y="9362"/>
                      <a:pt x="10604" y="9362"/>
                      <a:pt x="10604" y="9362"/>
                    </a:cubicBezTo>
                    <a:cubicBezTo>
                      <a:pt x="10604" y="9429"/>
                      <a:pt x="10604" y="9429"/>
                      <a:pt x="10604" y="9429"/>
                    </a:cubicBezTo>
                    <a:cubicBezTo>
                      <a:pt x="10548" y="9362"/>
                      <a:pt x="10548" y="9362"/>
                      <a:pt x="10548" y="9362"/>
                    </a:cubicBezTo>
                    <a:cubicBezTo>
                      <a:pt x="10548" y="9362"/>
                      <a:pt x="10548" y="9362"/>
                      <a:pt x="10548" y="9362"/>
                    </a:cubicBezTo>
                    <a:cubicBezTo>
                      <a:pt x="10604" y="9295"/>
                      <a:pt x="10604" y="9295"/>
                      <a:pt x="10604" y="9295"/>
                    </a:cubicBezTo>
                    <a:cubicBezTo>
                      <a:pt x="10604" y="9228"/>
                      <a:pt x="10604" y="9228"/>
                      <a:pt x="10604" y="9228"/>
                    </a:cubicBezTo>
                    <a:cubicBezTo>
                      <a:pt x="10660" y="9228"/>
                      <a:pt x="10660" y="9228"/>
                      <a:pt x="10660" y="9228"/>
                    </a:cubicBezTo>
                    <a:cubicBezTo>
                      <a:pt x="10660" y="9228"/>
                      <a:pt x="10660" y="9228"/>
                      <a:pt x="10660" y="9228"/>
                    </a:cubicBezTo>
                    <a:cubicBezTo>
                      <a:pt x="10660" y="9228"/>
                      <a:pt x="10660" y="9228"/>
                      <a:pt x="10660" y="9228"/>
                    </a:cubicBezTo>
                    <a:cubicBezTo>
                      <a:pt x="10716" y="9295"/>
                      <a:pt x="10716" y="9295"/>
                      <a:pt x="10716" y="9295"/>
                    </a:cubicBezTo>
                    <a:cubicBezTo>
                      <a:pt x="10660" y="9362"/>
                      <a:pt x="10660" y="9362"/>
                      <a:pt x="10660" y="9362"/>
                    </a:cubicBezTo>
                    <a:close/>
                    <a:moveTo>
                      <a:pt x="10716" y="9295"/>
                    </a:moveTo>
                    <a:cubicBezTo>
                      <a:pt x="10716" y="9228"/>
                      <a:pt x="10716" y="9228"/>
                      <a:pt x="10716" y="9228"/>
                    </a:cubicBezTo>
                    <a:cubicBezTo>
                      <a:pt x="10716" y="9228"/>
                      <a:pt x="10716" y="9228"/>
                      <a:pt x="10716" y="9228"/>
                    </a:cubicBezTo>
                    <a:cubicBezTo>
                      <a:pt x="10716" y="9162"/>
                      <a:pt x="10716" y="9162"/>
                      <a:pt x="10716" y="9162"/>
                    </a:cubicBezTo>
                    <a:cubicBezTo>
                      <a:pt x="10772" y="9162"/>
                      <a:pt x="10772" y="9162"/>
                      <a:pt x="10772" y="9162"/>
                    </a:cubicBezTo>
                    <a:cubicBezTo>
                      <a:pt x="10772" y="9162"/>
                      <a:pt x="10772" y="9162"/>
                      <a:pt x="10772" y="9162"/>
                    </a:cubicBezTo>
                    <a:cubicBezTo>
                      <a:pt x="10772" y="9228"/>
                      <a:pt x="10772" y="9228"/>
                      <a:pt x="10772" y="9228"/>
                    </a:cubicBezTo>
                    <a:cubicBezTo>
                      <a:pt x="10772" y="9228"/>
                      <a:pt x="10772" y="9228"/>
                      <a:pt x="10772" y="9228"/>
                    </a:cubicBezTo>
                    <a:cubicBezTo>
                      <a:pt x="10772" y="9228"/>
                      <a:pt x="10716" y="9295"/>
                      <a:pt x="10716" y="9295"/>
                    </a:cubicBezTo>
                    <a:close/>
                    <a:moveTo>
                      <a:pt x="11670" y="9295"/>
                    </a:moveTo>
                    <a:cubicBezTo>
                      <a:pt x="11670" y="9162"/>
                      <a:pt x="11670" y="9162"/>
                      <a:pt x="11670" y="9162"/>
                    </a:cubicBezTo>
                    <a:cubicBezTo>
                      <a:pt x="11726" y="9162"/>
                      <a:pt x="11726" y="9162"/>
                      <a:pt x="11726" y="9162"/>
                    </a:cubicBezTo>
                    <a:cubicBezTo>
                      <a:pt x="11782" y="9162"/>
                      <a:pt x="11782" y="9162"/>
                      <a:pt x="11782" y="9162"/>
                    </a:cubicBezTo>
                    <a:cubicBezTo>
                      <a:pt x="11782" y="9228"/>
                      <a:pt x="11782" y="9228"/>
                      <a:pt x="11782" y="9228"/>
                    </a:cubicBezTo>
                    <a:cubicBezTo>
                      <a:pt x="11726" y="9295"/>
                      <a:pt x="11726" y="9295"/>
                      <a:pt x="11726" y="9295"/>
                    </a:cubicBezTo>
                    <a:cubicBezTo>
                      <a:pt x="11726" y="9295"/>
                      <a:pt x="11726" y="9295"/>
                      <a:pt x="11726" y="9295"/>
                    </a:cubicBezTo>
                    <a:cubicBezTo>
                      <a:pt x="11726" y="9295"/>
                      <a:pt x="11726" y="9295"/>
                      <a:pt x="11726" y="9295"/>
                    </a:cubicBezTo>
                    <a:cubicBezTo>
                      <a:pt x="11726" y="9228"/>
                      <a:pt x="11726" y="9228"/>
                      <a:pt x="11726" y="9228"/>
                    </a:cubicBezTo>
                    <a:cubicBezTo>
                      <a:pt x="11670" y="9228"/>
                      <a:pt x="11670" y="9228"/>
                      <a:pt x="11670" y="9228"/>
                    </a:cubicBezTo>
                    <a:cubicBezTo>
                      <a:pt x="11670" y="9295"/>
                      <a:pt x="11670" y="9295"/>
                      <a:pt x="11670" y="9295"/>
                    </a:cubicBezTo>
                    <a:cubicBezTo>
                      <a:pt x="11670" y="9295"/>
                      <a:pt x="11670" y="9295"/>
                      <a:pt x="11670" y="9295"/>
                    </a:cubicBezTo>
                    <a:close/>
                    <a:moveTo>
                      <a:pt x="11614" y="9228"/>
                    </a:moveTo>
                    <a:cubicBezTo>
                      <a:pt x="11614" y="9228"/>
                      <a:pt x="11614" y="9228"/>
                      <a:pt x="11614" y="9228"/>
                    </a:cubicBezTo>
                    <a:cubicBezTo>
                      <a:pt x="11670" y="9162"/>
                      <a:pt x="11670" y="9162"/>
                      <a:pt x="11670" y="9162"/>
                    </a:cubicBezTo>
                    <a:cubicBezTo>
                      <a:pt x="11614" y="9095"/>
                      <a:pt x="11614" y="9095"/>
                      <a:pt x="11614" y="9095"/>
                    </a:cubicBezTo>
                    <a:cubicBezTo>
                      <a:pt x="11614" y="9162"/>
                      <a:pt x="11614" y="9162"/>
                      <a:pt x="11614" y="9162"/>
                    </a:cubicBezTo>
                    <a:cubicBezTo>
                      <a:pt x="11614" y="9228"/>
                      <a:pt x="11614" y="9228"/>
                      <a:pt x="11614" y="9228"/>
                    </a:cubicBezTo>
                    <a:close/>
                    <a:moveTo>
                      <a:pt x="11557" y="9697"/>
                    </a:moveTo>
                    <a:cubicBezTo>
                      <a:pt x="11614" y="9630"/>
                      <a:pt x="11614" y="9630"/>
                      <a:pt x="11614" y="9630"/>
                    </a:cubicBezTo>
                    <a:cubicBezTo>
                      <a:pt x="11670" y="9630"/>
                      <a:pt x="11670" y="9630"/>
                      <a:pt x="11670" y="9630"/>
                    </a:cubicBezTo>
                    <a:cubicBezTo>
                      <a:pt x="11670" y="9563"/>
                      <a:pt x="11670" y="9563"/>
                      <a:pt x="11670" y="9563"/>
                    </a:cubicBezTo>
                    <a:cubicBezTo>
                      <a:pt x="11614" y="9563"/>
                      <a:pt x="11614" y="9563"/>
                      <a:pt x="11614" y="9563"/>
                    </a:cubicBezTo>
                    <a:cubicBezTo>
                      <a:pt x="11614" y="9563"/>
                      <a:pt x="11614" y="9563"/>
                      <a:pt x="11614" y="9563"/>
                    </a:cubicBezTo>
                    <a:cubicBezTo>
                      <a:pt x="11614" y="9429"/>
                      <a:pt x="11614" y="9429"/>
                      <a:pt x="11614" y="9429"/>
                    </a:cubicBezTo>
                    <a:cubicBezTo>
                      <a:pt x="11670" y="9362"/>
                      <a:pt x="11670" y="9362"/>
                      <a:pt x="11670" y="9362"/>
                    </a:cubicBezTo>
                    <a:cubicBezTo>
                      <a:pt x="11614" y="9429"/>
                      <a:pt x="11614" y="9429"/>
                      <a:pt x="11614" y="9429"/>
                    </a:cubicBezTo>
                    <a:cubicBezTo>
                      <a:pt x="11557" y="9496"/>
                      <a:pt x="11557" y="9496"/>
                      <a:pt x="11557" y="9496"/>
                    </a:cubicBezTo>
                    <a:cubicBezTo>
                      <a:pt x="11557" y="9429"/>
                      <a:pt x="11557" y="9429"/>
                      <a:pt x="11557" y="9429"/>
                    </a:cubicBezTo>
                    <a:cubicBezTo>
                      <a:pt x="11614" y="9295"/>
                      <a:pt x="11614" y="9295"/>
                      <a:pt x="11614" y="9295"/>
                    </a:cubicBezTo>
                    <a:cubicBezTo>
                      <a:pt x="11557" y="9162"/>
                      <a:pt x="11557" y="9162"/>
                      <a:pt x="11557" y="9162"/>
                    </a:cubicBezTo>
                    <a:cubicBezTo>
                      <a:pt x="11501" y="9095"/>
                      <a:pt x="11501" y="9095"/>
                      <a:pt x="11501" y="9095"/>
                    </a:cubicBezTo>
                    <a:cubicBezTo>
                      <a:pt x="11501" y="9028"/>
                      <a:pt x="11501" y="9028"/>
                      <a:pt x="11501" y="9028"/>
                    </a:cubicBezTo>
                    <a:cubicBezTo>
                      <a:pt x="11445" y="9028"/>
                      <a:pt x="11445" y="9028"/>
                      <a:pt x="11445" y="9028"/>
                    </a:cubicBezTo>
                    <a:cubicBezTo>
                      <a:pt x="11445" y="9095"/>
                      <a:pt x="11445" y="9095"/>
                      <a:pt x="11445" y="9095"/>
                    </a:cubicBezTo>
                    <a:cubicBezTo>
                      <a:pt x="11445" y="9028"/>
                      <a:pt x="11445" y="9028"/>
                      <a:pt x="11445" y="9028"/>
                    </a:cubicBezTo>
                    <a:cubicBezTo>
                      <a:pt x="11445" y="8961"/>
                      <a:pt x="11445" y="8961"/>
                      <a:pt x="11445" y="8961"/>
                    </a:cubicBezTo>
                    <a:cubicBezTo>
                      <a:pt x="11445" y="8961"/>
                      <a:pt x="11445" y="8961"/>
                      <a:pt x="11445" y="8961"/>
                    </a:cubicBezTo>
                    <a:cubicBezTo>
                      <a:pt x="11445" y="8894"/>
                      <a:pt x="11445" y="8894"/>
                      <a:pt x="11445" y="8894"/>
                    </a:cubicBezTo>
                    <a:cubicBezTo>
                      <a:pt x="11445" y="8827"/>
                      <a:pt x="11445" y="8827"/>
                      <a:pt x="11445" y="8827"/>
                    </a:cubicBezTo>
                    <a:cubicBezTo>
                      <a:pt x="11389" y="8827"/>
                      <a:pt x="11389" y="8827"/>
                      <a:pt x="11389" y="8827"/>
                    </a:cubicBezTo>
                    <a:cubicBezTo>
                      <a:pt x="11333" y="8894"/>
                      <a:pt x="11333" y="8894"/>
                      <a:pt x="11333" y="8894"/>
                    </a:cubicBezTo>
                    <a:cubicBezTo>
                      <a:pt x="11277" y="9028"/>
                      <a:pt x="11277" y="9028"/>
                      <a:pt x="11277" y="9028"/>
                    </a:cubicBezTo>
                    <a:cubicBezTo>
                      <a:pt x="11277" y="9095"/>
                      <a:pt x="11277" y="9095"/>
                      <a:pt x="11277" y="9095"/>
                    </a:cubicBezTo>
                    <a:cubicBezTo>
                      <a:pt x="11277" y="9095"/>
                      <a:pt x="11277" y="9095"/>
                      <a:pt x="11277" y="9095"/>
                    </a:cubicBezTo>
                    <a:cubicBezTo>
                      <a:pt x="11221" y="9028"/>
                      <a:pt x="11221" y="9028"/>
                      <a:pt x="11221" y="9028"/>
                    </a:cubicBezTo>
                    <a:cubicBezTo>
                      <a:pt x="11221" y="9028"/>
                      <a:pt x="11221" y="9028"/>
                      <a:pt x="11221" y="9028"/>
                    </a:cubicBezTo>
                    <a:cubicBezTo>
                      <a:pt x="11221" y="9095"/>
                      <a:pt x="11221" y="9095"/>
                      <a:pt x="11221" y="9095"/>
                    </a:cubicBezTo>
                    <a:cubicBezTo>
                      <a:pt x="11165" y="9095"/>
                      <a:pt x="11165" y="9095"/>
                      <a:pt x="11165" y="9095"/>
                    </a:cubicBezTo>
                    <a:cubicBezTo>
                      <a:pt x="11221" y="9095"/>
                      <a:pt x="11221" y="9095"/>
                      <a:pt x="11221" y="9095"/>
                    </a:cubicBezTo>
                    <a:cubicBezTo>
                      <a:pt x="11165" y="9162"/>
                      <a:pt x="11165" y="9162"/>
                      <a:pt x="11165" y="9162"/>
                    </a:cubicBezTo>
                    <a:cubicBezTo>
                      <a:pt x="11109" y="9162"/>
                      <a:pt x="11109" y="9162"/>
                      <a:pt x="11109" y="9162"/>
                    </a:cubicBezTo>
                    <a:cubicBezTo>
                      <a:pt x="11109" y="9228"/>
                      <a:pt x="11109" y="9228"/>
                      <a:pt x="11109" y="9228"/>
                    </a:cubicBezTo>
                    <a:cubicBezTo>
                      <a:pt x="10996" y="9228"/>
                      <a:pt x="10996" y="9228"/>
                      <a:pt x="10996" y="9228"/>
                    </a:cubicBezTo>
                    <a:cubicBezTo>
                      <a:pt x="10996" y="9228"/>
                      <a:pt x="10996" y="9228"/>
                      <a:pt x="10996" y="9228"/>
                    </a:cubicBezTo>
                    <a:cubicBezTo>
                      <a:pt x="10940" y="9228"/>
                      <a:pt x="10940" y="9228"/>
                      <a:pt x="10940" y="9228"/>
                    </a:cubicBezTo>
                    <a:cubicBezTo>
                      <a:pt x="10828" y="9295"/>
                      <a:pt x="10828" y="9295"/>
                      <a:pt x="10828" y="9295"/>
                    </a:cubicBezTo>
                    <a:cubicBezTo>
                      <a:pt x="10828" y="9362"/>
                      <a:pt x="10828" y="9362"/>
                      <a:pt x="10828" y="9362"/>
                    </a:cubicBezTo>
                    <a:cubicBezTo>
                      <a:pt x="10884" y="9429"/>
                      <a:pt x="10884" y="9429"/>
                      <a:pt x="10884" y="9429"/>
                    </a:cubicBezTo>
                    <a:cubicBezTo>
                      <a:pt x="10940" y="9362"/>
                      <a:pt x="10940" y="9362"/>
                      <a:pt x="10940" y="9362"/>
                    </a:cubicBezTo>
                    <a:cubicBezTo>
                      <a:pt x="10940" y="9362"/>
                      <a:pt x="10940" y="9362"/>
                      <a:pt x="10940" y="9362"/>
                    </a:cubicBezTo>
                    <a:cubicBezTo>
                      <a:pt x="10940" y="9295"/>
                      <a:pt x="10940" y="9295"/>
                      <a:pt x="10940" y="9295"/>
                    </a:cubicBezTo>
                    <a:cubicBezTo>
                      <a:pt x="10996" y="9362"/>
                      <a:pt x="10996" y="9362"/>
                      <a:pt x="10996" y="9362"/>
                    </a:cubicBezTo>
                    <a:cubicBezTo>
                      <a:pt x="10996" y="9429"/>
                      <a:pt x="10996" y="9429"/>
                      <a:pt x="10996" y="9429"/>
                    </a:cubicBezTo>
                    <a:cubicBezTo>
                      <a:pt x="11052" y="9496"/>
                      <a:pt x="11052" y="9496"/>
                      <a:pt x="11052" y="9496"/>
                    </a:cubicBezTo>
                    <a:cubicBezTo>
                      <a:pt x="11052" y="9429"/>
                      <a:pt x="11052" y="9429"/>
                      <a:pt x="11052" y="9429"/>
                    </a:cubicBezTo>
                    <a:cubicBezTo>
                      <a:pt x="11052" y="9429"/>
                      <a:pt x="11052" y="9429"/>
                      <a:pt x="11052" y="9429"/>
                    </a:cubicBezTo>
                    <a:cubicBezTo>
                      <a:pt x="11052" y="9496"/>
                      <a:pt x="11052" y="9496"/>
                      <a:pt x="11052" y="9496"/>
                    </a:cubicBezTo>
                    <a:cubicBezTo>
                      <a:pt x="11109" y="9563"/>
                      <a:pt x="11109" y="9563"/>
                      <a:pt x="11109" y="9563"/>
                    </a:cubicBezTo>
                    <a:cubicBezTo>
                      <a:pt x="11165" y="9563"/>
                      <a:pt x="11165" y="9563"/>
                      <a:pt x="11165" y="9563"/>
                    </a:cubicBezTo>
                    <a:cubicBezTo>
                      <a:pt x="11165" y="9697"/>
                      <a:pt x="11165" y="9697"/>
                      <a:pt x="11165" y="9697"/>
                    </a:cubicBezTo>
                    <a:cubicBezTo>
                      <a:pt x="11221" y="9697"/>
                      <a:pt x="11221" y="9697"/>
                      <a:pt x="11221" y="9697"/>
                    </a:cubicBezTo>
                    <a:cubicBezTo>
                      <a:pt x="11277" y="9630"/>
                      <a:pt x="11277" y="9630"/>
                      <a:pt x="11277" y="9630"/>
                    </a:cubicBezTo>
                    <a:cubicBezTo>
                      <a:pt x="11277" y="9697"/>
                      <a:pt x="11277" y="9697"/>
                      <a:pt x="11277" y="9697"/>
                    </a:cubicBezTo>
                    <a:cubicBezTo>
                      <a:pt x="11333" y="9763"/>
                      <a:pt x="11333" y="9763"/>
                      <a:pt x="11333" y="9763"/>
                    </a:cubicBezTo>
                    <a:cubicBezTo>
                      <a:pt x="11389" y="9763"/>
                      <a:pt x="11389" y="9763"/>
                      <a:pt x="11389" y="9763"/>
                    </a:cubicBezTo>
                    <a:cubicBezTo>
                      <a:pt x="11389" y="9763"/>
                      <a:pt x="11389" y="9763"/>
                      <a:pt x="11389" y="9763"/>
                    </a:cubicBezTo>
                    <a:cubicBezTo>
                      <a:pt x="11445" y="9697"/>
                      <a:pt x="11445" y="9697"/>
                      <a:pt x="11445" y="9697"/>
                    </a:cubicBezTo>
                    <a:cubicBezTo>
                      <a:pt x="11501" y="9697"/>
                      <a:pt x="11501" y="9697"/>
                      <a:pt x="11501" y="9697"/>
                    </a:cubicBezTo>
                    <a:cubicBezTo>
                      <a:pt x="11557" y="9630"/>
                      <a:pt x="11557" y="9630"/>
                      <a:pt x="11557" y="9630"/>
                    </a:cubicBezTo>
                    <a:cubicBezTo>
                      <a:pt x="11557" y="9697"/>
                      <a:pt x="11557" y="9697"/>
                      <a:pt x="11557" y="9697"/>
                    </a:cubicBezTo>
                    <a:close/>
                    <a:moveTo>
                      <a:pt x="16663" y="9295"/>
                    </a:moveTo>
                    <a:cubicBezTo>
                      <a:pt x="16663" y="9295"/>
                      <a:pt x="16663" y="9295"/>
                      <a:pt x="16663" y="9295"/>
                    </a:cubicBezTo>
                    <a:cubicBezTo>
                      <a:pt x="16663" y="9228"/>
                      <a:pt x="16663" y="9228"/>
                      <a:pt x="16663" y="9228"/>
                    </a:cubicBezTo>
                    <a:cubicBezTo>
                      <a:pt x="16663" y="9162"/>
                      <a:pt x="16663" y="9162"/>
                      <a:pt x="16663" y="9162"/>
                    </a:cubicBezTo>
                    <a:cubicBezTo>
                      <a:pt x="16719" y="9162"/>
                      <a:pt x="16719" y="9162"/>
                      <a:pt x="16719" y="9162"/>
                    </a:cubicBezTo>
                    <a:cubicBezTo>
                      <a:pt x="16775" y="9162"/>
                      <a:pt x="16775" y="9162"/>
                      <a:pt x="16775" y="9162"/>
                    </a:cubicBezTo>
                    <a:cubicBezTo>
                      <a:pt x="16775" y="9228"/>
                      <a:pt x="16775" y="9228"/>
                      <a:pt x="16775" y="9228"/>
                    </a:cubicBezTo>
                    <a:cubicBezTo>
                      <a:pt x="16775" y="9228"/>
                      <a:pt x="16775" y="9228"/>
                      <a:pt x="16775" y="9228"/>
                    </a:cubicBezTo>
                    <a:cubicBezTo>
                      <a:pt x="16831" y="9228"/>
                      <a:pt x="16831" y="9228"/>
                      <a:pt x="16831" y="9228"/>
                    </a:cubicBezTo>
                    <a:cubicBezTo>
                      <a:pt x="16775" y="9295"/>
                      <a:pt x="16775" y="9295"/>
                      <a:pt x="16775" y="9295"/>
                    </a:cubicBezTo>
                    <a:cubicBezTo>
                      <a:pt x="16719" y="9295"/>
                      <a:pt x="16719" y="9295"/>
                      <a:pt x="16719" y="9295"/>
                    </a:cubicBezTo>
                    <a:cubicBezTo>
                      <a:pt x="16719" y="9295"/>
                      <a:pt x="16719" y="9295"/>
                      <a:pt x="16719" y="9295"/>
                    </a:cubicBezTo>
                    <a:cubicBezTo>
                      <a:pt x="16719" y="9295"/>
                      <a:pt x="16719" y="9295"/>
                      <a:pt x="16719" y="9295"/>
                    </a:cubicBezTo>
                    <a:cubicBezTo>
                      <a:pt x="16663" y="9295"/>
                      <a:pt x="16663" y="9295"/>
                      <a:pt x="16663" y="9295"/>
                    </a:cubicBezTo>
                    <a:cubicBezTo>
                      <a:pt x="16663" y="9295"/>
                      <a:pt x="16663" y="9295"/>
                      <a:pt x="16663" y="9295"/>
                    </a:cubicBezTo>
                    <a:close/>
                    <a:moveTo>
                      <a:pt x="16551" y="13976"/>
                    </a:moveTo>
                    <a:cubicBezTo>
                      <a:pt x="16495" y="13976"/>
                      <a:pt x="16495" y="13976"/>
                      <a:pt x="16495" y="13976"/>
                    </a:cubicBezTo>
                    <a:cubicBezTo>
                      <a:pt x="16438" y="13976"/>
                      <a:pt x="16438" y="13976"/>
                      <a:pt x="16438" y="13976"/>
                    </a:cubicBezTo>
                    <a:cubicBezTo>
                      <a:pt x="16382" y="13976"/>
                      <a:pt x="16382" y="13976"/>
                      <a:pt x="16382" y="13976"/>
                    </a:cubicBezTo>
                    <a:cubicBezTo>
                      <a:pt x="16326" y="13910"/>
                      <a:pt x="16326" y="13910"/>
                      <a:pt x="16326" y="13910"/>
                    </a:cubicBezTo>
                    <a:cubicBezTo>
                      <a:pt x="16326" y="13910"/>
                      <a:pt x="16326" y="13910"/>
                      <a:pt x="16326" y="13910"/>
                    </a:cubicBezTo>
                    <a:cubicBezTo>
                      <a:pt x="16270" y="13843"/>
                      <a:pt x="16270" y="13843"/>
                      <a:pt x="16270" y="13843"/>
                    </a:cubicBezTo>
                    <a:cubicBezTo>
                      <a:pt x="16214" y="13843"/>
                      <a:pt x="16214" y="13843"/>
                      <a:pt x="16214" y="13843"/>
                    </a:cubicBezTo>
                    <a:cubicBezTo>
                      <a:pt x="16214" y="13776"/>
                      <a:pt x="16214" y="13776"/>
                      <a:pt x="16214" y="13776"/>
                    </a:cubicBezTo>
                    <a:cubicBezTo>
                      <a:pt x="16158" y="13776"/>
                      <a:pt x="16158" y="13776"/>
                      <a:pt x="16158" y="13776"/>
                    </a:cubicBezTo>
                    <a:cubicBezTo>
                      <a:pt x="16158" y="13776"/>
                      <a:pt x="16158" y="13776"/>
                      <a:pt x="16158" y="13776"/>
                    </a:cubicBezTo>
                    <a:cubicBezTo>
                      <a:pt x="16102" y="13776"/>
                      <a:pt x="16102" y="13776"/>
                      <a:pt x="16102" y="13776"/>
                    </a:cubicBezTo>
                    <a:cubicBezTo>
                      <a:pt x="16046" y="13776"/>
                      <a:pt x="16046" y="13776"/>
                      <a:pt x="16046" y="13776"/>
                    </a:cubicBezTo>
                    <a:cubicBezTo>
                      <a:pt x="16046" y="13709"/>
                      <a:pt x="16046" y="13709"/>
                      <a:pt x="16046" y="13709"/>
                    </a:cubicBezTo>
                    <a:cubicBezTo>
                      <a:pt x="15990" y="13709"/>
                      <a:pt x="15990" y="13709"/>
                      <a:pt x="15990" y="13709"/>
                    </a:cubicBezTo>
                    <a:cubicBezTo>
                      <a:pt x="15990" y="13709"/>
                      <a:pt x="15990" y="13709"/>
                      <a:pt x="15990" y="13709"/>
                    </a:cubicBezTo>
                    <a:cubicBezTo>
                      <a:pt x="15934" y="13642"/>
                      <a:pt x="15934" y="13642"/>
                      <a:pt x="15934" y="13642"/>
                    </a:cubicBezTo>
                    <a:cubicBezTo>
                      <a:pt x="15934" y="13642"/>
                      <a:pt x="15934" y="13642"/>
                      <a:pt x="15934" y="13642"/>
                    </a:cubicBezTo>
                    <a:cubicBezTo>
                      <a:pt x="15934" y="13642"/>
                      <a:pt x="15934" y="13642"/>
                      <a:pt x="15934" y="13642"/>
                    </a:cubicBezTo>
                    <a:cubicBezTo>
                      <a:pt x="15877" y="13575"/>
                      <a:pt x="15877" y="13575"/>
                      <a:pt x="15877" y="13575"/>
                    </a:cubicBezTo>
                    <a:cubicBezTo>
                      <a:pt x="15877" y="13575"/>
                      <a:pt x="15877" y="13575"/>
                      <a:pt x="15877" y="13575"/>
                    </a:cubicBezTo>
                    <a:cubicBezTo>
                      <a:pt x="15877" y="13508"/>
                      <a:pt x="15877" y="13508"/>
                      <a:pt x="15877" y="13508"/>
                    </a:cubicBezTo>
                    <a:cubicBezTo>
                      <a:pt x="15877" y="13508"/>
                      <a:pt x="15877" y="13508"/>
                      <a:pt x="15877" y="13508"/>
                    </a:cubicBezTo>
                    <a:cubicBezTo>
                      <a:pt x="15877" y="13508"/>
                      <a:pt x="15877" y="13508"/>
                      <a:pt x="15877" y="13508"/>
                    </a:cubicBezTo>
                    <a:cubicBezTo>
                      <a:pt x="15821" y="13508"/>
                      <a:pt x="15821" y="13508"/>
                      <a:pt x="15821" y="13508"/>
                    </a:cubicBezTo>
                    <a:cubicBezTo>
                      <a:pt x="15821" y="13508"/>
                      <a:pt x="15821" y="13508"/>
                      <a:pt x="15821" y="13508"/>
                    </a:cubicBezTo>
                    <a:cubicBezTo>
                      <a:pt x="15821" y="13508"/>
                      <a:pt x="15821" y="13508"/>
                      <a:pt x="15821" y="13508"/>
                    </a:cubicBezTo>
                    <a:cubicBezTo>
                      <a:pt x="15821" y="13508"/>
                      <a:pt x="15821" y="13508"/>
                      <a:pt x="15821" y="13508"/>
                    </a:cubicBezTo>
                    <a:cubicBezTo>
                      <a:pt x="15765" y="13508"/>
                      <a:pt x="15765" y="13508"/>
                      <a:pt x="15765" y="13508"/>
                    </a:cubicBezTo>
                    <a:cubicBezTo>
                      <a:pt x="15709" y="13441"/>
                      <a:pt x="15709" y="13441"/>
                      <a:pt x="15709" y="13441"/>
                    </a:cubicBezTo>
                    <a:cubicBezTo>
                      <a:pt x="15653" y="13441"/>
                      <a:pt x="15653" y="13441"/>
                      <a:pt x="15653" y="13441"/>
                    </a:cubicBezTo>
                    <a:cubicBezTo>
                      <a:pt x="15653" y="13375"/>
                      <a:pt x="15653" y="13375"/>
                      <a:pt x="15653" y="13375"/>
                    </a:cubicBezTo>
                    <a:cubicBezTo>
                      <a:pt x="15597" y="13375"/>
                      <a:pt x="15597" y="13375"/>
                      <a:pt x="15597" y="13375"/>
                    </a:cubicBezTo>
                    <a:cubicBezTo>
                      <a:pt x="15597" y="13308"/>
                      <a:pt x="15597" y="13308"/>
                      <a:pt x="15597" y="13308"/>
                    </a:cubicBezTo>
                    <a:cubicBezTo>
                      <a:pt x="15541" y="13308"/>
                      <a:pt x="15541" y="13308"/>
                      <a:pt x="15541" y="13308"/>
                    </a:cubicBezTo>
                    <a:cubicBezTo>
                      <a:pt x="15541" y="13308"/>
                      <a:pt x="15541" y="13308"/>
                      <a:pt x="15541" y="13308"/>
                    </a:cubicBezTo>
                    <a:cubicBezTo>
                      <a:pt x="15485" y="13241"/>
                      <a:pt x="15485" y="13241"/>
                      <a:pt x="15485" y="13241"/>
                    </a:cubicBezTo>
                    <a:cubicBezTo>
                      <a:pt x="15485" y="13174"/>
                      <a:pt x="15485" y="13174"/>
                      <a:pt x="15485" y="13174"/>
                    </a:cubicBezTo>
                    <a:cubicBezTo>
                      <a:pt x="15429" y="13174"/>
                      <a:pt x="15429" y="13174"/>
                      <a:pt x="15429" y="13174"/>
                    </a:cubicBezTo>
                    <a:cubicBezTo>
                      <a:pt x="15485" y="13107"/>
                      <a:pt x="15485" y="13107"/>
                      <a:pt x="15485" y="13107"/>
                    </a:cubicBezTo>
                    <a:cubicBezTo>
                      <a:pt x="15541" y="13174"/>
                      <a:pt x="15541" y="13174"/>
                      <a:pt x="15541" y="13174"/>
                    </a:cubicBezTo>
                    <a:cubicBezTo>
                      <a:pt x="15597" y="13107"/>
                      <a:pt x="15597" y="13107"/>
                      <a:pt x="15597" y="13107"/>
                    </a:cubicBezTo>
                    <a:cubicBezTo>
                      <a:pt x="15653" y="13040"/>
                      <a:pt x="15653" y="13040"/>
                      <a:pt x="15653" y="13040"/>
                    </a:cubicBezTo>
                    <a:cubicBezTo>
                      <a:pt x="15541" y="13040"/>
                      <a:pt x="15541" y="13040"/>
                      <a:pt x="15541" y="13040"/>
                    </a:cubicBezTo>
                    <a:cubicBezTo>
                      <a:pt x="15541" y="12973"/>
                      <a:pt x="15541" y="12973"/>
                      <a:pt x="15541" y="12973"/>
                    </a:cubicBezTo>
                    <a:cubicBezTo>
                      <a:pt x="15541" y="12973"/>
                      <a:pt x="15541" y="12973"/>
                      <a:pt x="15541" y="12973"/>
                    </a:cubicBezTo>
                    <a:cubicBezTo>
                      <a:pt x="15541" y="12907"/>
                      <a:pt x="15541" y="12907"/>
                      <a:pt x="15541" y="12907"/>
                    </a:cubicBezTo>
                    <a:cubicBezTo>
                      <a:pt x="15485" y="12907"/>
                      <a:pt x="15485" y="12907"/>
                      <a:pt x="15485" y="12907"/>
                    </a:cubicBezTo>
                    <a:cubicBezTo>
                      <a:pt x="15485" y="12973"/>
                      <a:pt x="15485" y="12973"/>
                      <a:pt x="15485" y="12973"/>
                    </a:cubicBezTo>
                    <a:cubicBezTo>
                      <a:pt x="15485" y="13040"/>
                      <a:pt x="15485" y="13040"/>
                      <a:pt x="15485" y="13040"/>
                    </a:cubicBezTo>
                    <a:cubicBezTo>
                      <a:pt x="15429" y="12973"/>
                      <a:pt x="15429" y="12973"/>
                      <a:pt x="15429" y="12973"/>
                    </a:cubicBezTo>
                    <a:cubicBezTo>
                      <a:pt x="15485" y="12907"/>
                      <a:pt x="15485" y="12907"/>
                      <a:pt x="15485" y="12907"/>
                    </a:cubicBezTo>
                    <a:cubicBezTo>
                      <a:pt x="15485" y="12840"/>
                      <a:pt x="15485" y="12840"/>
                      <a:pt x="15485" y="12840"/>
                    </a:cubicBezTo>
                    <a:cubicBezTo>
                      <a:pt x="15429" y="12907"/>
                      <a:pt x="15429" y="12907"/>
                      <a:pt x="15429" y="12907"/>
                    </a:cubicBezTo>
                    <a:cubicBezTo>
                      <a:pt x="15429" y="12907"/>
                      <a:pt x="15429" y="12907"/>
                      <a:pt x="15429" y="12907"/>
                    </a:cubicBezTo>
                    <a:cubicBezTo>
                      <a:pt x="15429" y="12840"/>
                      <a:pt x="15429" y="12840"/>
                      <a:pt x="15429" y="12840"/>
                    </a:cubicBezTo>
                    <a:cubicBezTo>
                      <a:pt x="15372" y="12840"/>
                      <a:pt x="15372" y="12840"/>
                      <a:pt x="15372" y="12840"/>
                    </a:cubicBezTo>
                    <a:cubicBezTo>
                      <a:pt x="15372" y="12773"/>
                      <a:pt x="15372" y="12773"/>
                      <a:pt x="15372" y="12773"/>
                    </a:cubicBezTo>
                    <a:cubicBezTo>
                      <a:pt x="15372" y="12773"/>
                      <a:pt x="15372" y="12773"/>
                      <a:pt x="15372" y="12773"/>
                    </a:cubicBezTo>
                    <a:cubicBezTo>
                      <a:pt x="15372" y="12706"/>
                      <a:pt x="15372" y="12706"/>
                      <a:pt x="15372" y="12706"/>
                    </a:cubicBezTo>
                    <a:cubicBezTo>
                      <a:pt x="15316" y="12639"/>
                      <a:pt x="15316" y="12639"/>
                      <a:pt x="15316" y="12639"/>
                    </a:cubicBezTo>
                    <a:cubicBezTo>
                      <a:pt x="15316" y="12639"/>
                      <a:pt x="15316" y="12639"/>
                      <a:pt x="15316" y="12639"/>
                    </a:cubicBezTo>
                    <a:cubicBezTo>
                      <a:pt x="15372" y="12572"/>
                      <a:pt x="15372" y="12572"/>
                      <a:pt x="15372" y="12572"/>
                    </a:cubicBezTo>
                    <a:cubicBezTo>
                      <a:pt x="15372" y="12505"/>
                      <a:pt x="15372" y="12505"/>
                      <a:pt x="15372" y="12505"/>
                    </a:cubicBezTo>
                    <a:cubicBezTo>
                      <a:pt x="15260" y="12639"/>
                      <a:pt x="15260" y="12639"/>
                      <a:pt x="15260" y="12639"/>
                    </a:cubicBezTo>
                    <a:cubicBezTo>
                      <a:pt x="15260" y="12639"/>
                      <a:pt x="15260" y="12639"/>
                      <a:pt x="15260" y="12639"/>
                    </a:cubicBezTo>
                    <a:cubicBezTo>
                      <a:pt x="15260" y="12639"/>
                      <a:pt x="15260" y="12639"/>
                      <a:pt x="15260" y="12639"/>
                    </a:cubicBezTo>
                    <a:cubicBezTo>
                      <a:pt x="15260" y="12572"/>
                      <a:pt x="15260" y="12572"/>
                      <a:pt x="15260" y="12572"/>
                    </a:cubicBezTo>
                    <a:cubicBezTo>
                      <a:pt x="15260" y="12572"/>
                      <a:pt x="15260" y="12572"/>
                      <a:pt x="15260" y="12572"/>
                    </a:cubicBezTo>
                    <a:cubicBezTo>
                      <a:pt x="15204" y="12572"/>
                      <a:pt x="15204" y="12572"/>
                      <a:pt x="15204" y="12572"/>
                    </a:cubicBezTo>
                    <a:cubicBezTo>
                      <a:pt x="15204" y="12572"/>
                      <a:pt x="15204" y="12572"/>
                      <a:pt x="15204" y="12572"/>
                    </a:cubicBezTo>
                    <a:cubicBezTo>
                      <a:pt x="15148" y="12639"/>
                      <a:pt x="15148" y="12639"/>
                      <a:pt x="15148" y="12639"/>
                    </a:cubicBezTo>
                    <a:cubicBezTo>
                      <a:pt x="15148" y="12639"/>
                      <a:pt x="15148" y="12639"/>
                      <a:pt x="15148" y="12639"/>
                    </a:cubicBezTo>
                    <a:cubicBezTo>
                      <a:pt x="15148" y="12639"/>
                      <a:pt x="15148" y="12639"/>
                      <a:pt x="15148" y="12639"/>
                    </a:cubicBezTo>
                    <a:cubicBezTo>
                      <a:pt x="15148" y="12572"/>
                      <a:pt x="15148" y="12572"/>
                      <a:pt x="15148" y="12572"/>
                    </a:cubicBezTo>
                    <a:cubicBezTo>
                      <a:pt x="15148" y="12505"/>
                      <a:pt x="15148" y="12505"/>
                      <a:pt x="15148" y="12505"/>
                    </a:cubicBezTo>
                    <a:cubicBezTo>
                      <a:pt x="15148" y="12505"/>
                      <a:pt x="15148" y="12505"/>
                      <a:pt x="15148" y="12505"/>
                    </a:cubicBezTo>
                    <a:cubicBezTo>
                      <a:pt x="15148" y="12505"/>
                      <a:pt x="15148" y="12505"/>
                      <a:pt x="15148" y="12505"/>
                    </a:cubicBezTo>
                    <a:cubicBezTo>
                      <a:pt x="15092" y="12505"/>
                      <a:pt x="15092" y="12505"/>
                      <a:pt x="15092" y="12505"/>
                    </a:cubicBezTo>
                    <a:cubicBezTo>
                      <a:pt x="15092" y="12505"/>
                      <a:pt x="15092" y="12505"/>
                      <a:pt x="15092" y="12505"/>
                    </a:cubicBezTo>
                    <a:cubicBezTo>
                      <a:pt x="15036" y="12572"/>
                      <a:pt x="15036" y="12572"/>
                      <a:pt x="15036" y="12572"/>
                    </a:cubicBezTo>
                    <a:cubicBezTo>
                      <a:pt x="15036" y="12639"/>
                      <a:pt x="15036" y="12639"/>
                      <a:pt x="15036" y="12639"/>
                    </a:cubicBezTo>
                    <a:cubicBezTo>
                      <a:pt x="14980" y="12572"/>
                      <a:pt x="14980" y="12572"/>
                      <a:pt x="14980" y="12572"/>
                    </a:cubicBezTo>
                    <a:cubicBezTo>
                      <a:pt x="14924" y="12572"/>
                      <a:pt x="14924" y="12572"/>
                      <a:pt x="14924" y="12572"/>
                    </a:cubicBezTo>
                    <a:cubicBezTo>
                      <a:pt x="14924" y="12572"/>
                      <a:pt x="14924" y="12572"/>
                      <a:pt x="14924" y="12572"/>
                    </a:cubicBezTo>
                    <a:cubicBezTo>
                      <a:pt x="14868" y="12505"/>
                      <a:pt x="14868" y="12505"/>
                      <a:pt x="14868" y="12505"/>
                    </a:cubicBezTo>
                    <a:cubicBezTo>
                      <a:pt x="14811" y="12438"/>
                      <a:pt x="14811" y="12438"/>
                      <a:pt x="14811" y="12438"/>
                    </a:cubicBezTo>
                    <a:cubicBezTo>
                      <a:pt x="14811" y="12505"/>
                      <a:pt x="14811" y="12505"/>
                      <a:pt x="14811" y="12505"/>
                    </a:cubicBezTo>
                    <a:cubicBezTo>
                      <a:pt x="14811" y="12572"/>
                      <a:pt x="14811" y="12572"/>
                      <a:pt x="14811" y="12572"/>
                    </a:cubicBezTo>
                    <a:cubicBezTo>
                      <a:pt x="14811" y="12572"/>
                      <a:pt x="14811" y="12572"/>
                      <a:pt x="14811" y="12572"/>
                    </a:cubicBezTo>
                    <a:cubicBezTo>
                      <a:pt x="14755" y="12572"/>
                      <a:pt x="14755" y="12572"/>
                      <a:pt x="14755" y="12572"/>
                    </a:cubicBezTo>
                    <a:cubicBezTo>
                      <a:pt x="14699" y="12572"/>
                      <a:pt x="14699" y="12572"/>
                      <a:pt x="14699" y="12572"/>
                    </a:cubicBezTo>
                    <a:cubicBezTo>
                      <a:pt x="14643" y="12572"/>
                      <a:pt x="14643" y="12572"/>
                      <a:pt x="14643" y="12572"/>
                    </a:cubicBezTo>
                    <a:cubicBezTo>
                      <a:pt x="14643" y="12639"/>
                      <a:pt x="14643" y="12639"/>
                      <a:pt x="14643" y="12639"/>
                    </a:cubicBezTo>
                    <a:cubicBezTo>
                      <a:pt x="14587" y="12639"/>
                      <a:pt x="14587" y="12639"/>
                      <a:pt x="14587" y="12639"/>
                    </a:cubicBezTo>
                    <a:cubicBezTo>
                      <a:pt x="14587" y="12639"/>
                      <a:pt x="14587" y="12639"/>
                      <a:pt x="14587" y="12639"/>
                    </a:cubicBezTo>
                    <a:cubicBezTo>
                      <a:pt x="14531" y="12639"/>
                      <a:pt x="14531" y="12639"/>
                      <a:pt x="14531" y="12639"/>
                    </a:cubicBezTo>
                    <a:cubicBezTo>
                      <a:pt x="14475" y="12639"/>
                      <a:pt x="14475" y="12639"/>
                      <a:pt x="14475" y="12639"/>
                    </a:cubicBezTo>
                    <a:cubicBezTo>
                      <a:pt x="14475" y="12572"/>
                      <a:pt x="14475" y="12572"/>
                      <a:pt x="14475" y="12572"/>
                    </a:cubicBezTo>
                    <a:cubicBezTo>
                      <a:pt x="14419" y="12505"/>
                      <a:pt x="14419" y="12505"/>
                      <a:pt x="14419" y="12505"/>
                    </a:cubicBezTo>
                    <a:cubicBezTo>
                      <a:pt x="14419" y="12505"/>
                      <a:pt x="14419" y="12505"/>
                      <a:pt x="14419" y="12505"/>
                    </a:cubicBezTo>
                    <a:cubicBezTo>
                      <a:pt x="14363" y="12505"/>
                      <a:pt x="14363" y="12505"/>
                      <a:pt x="14363" y="12505"/>
                    </a:cubicBezTo>
                    <a:cubicBezTo>
                      <a:pt x="14306" y="12372"/>
                      <a:pt x="14306" y="12372"/>
                      <a:pt x="14306" y="12372"/>
                    </a:cubicBezTo>
                    <a:cubicBezTo>
                      <a:pt x="14363" y="12305"/>
                      <a:pt x="14363" y="12305"/>
                      <a:pt x="14363" y="12305"/>
                    </a:cubicBezTo>
                    <a:cubicBezTo>
                      <a:pt x="14363" y="12305"/>
                      <a:pt x="14363" y="12305"/>
                      <a:pt x="14363" y="12305"/>
                    </a:cubicBezTo>
                    <a:cubicBezTo>
                      <a:pt x="14363" y="12238"/>
                      <a:pt x="14363" y="12238"/>
                      <a:pt x="14363" y="12238"/>
                    </a:cubicBezTo>
                    <a:cubicBezTo>
                      <a:pt x="14419" y="12238"/>
                      <a:pt x="14419" y="12238"/>
                      <a:pt x="14419" y="12238"/>
                    </a:cubicBezTo>
                    <a:cubicBezTo>
                      <a:pt x="14475" y="12171"/>
                      <a:pt x="14475" y="12171"/>
                      <a:pt x="14475" y="12171"/>
                    </a:cubicBezTo>
                    <a:cubicBezTo>
                      <a:pt x="14475" y="12171"/>
                      <a:pt x="14475" y="12171"/>
                      <a:pt x="14475" y="12171"/>
                    </a:cubicBezTo>
                    <a:cubicBezTo>
                      <a:pt x="14531" y="12171"/>
                      <a:pt x="14531" y="12171"/>
                      <a:pt x="14531" y="12171"/>
                    </a:cubicBezTo>
                    <a:cubicBezTo>
                      <a:pt x="14587" y="12171"/>
                      <a:pt x="14587" y="12171"/>
                      <a:pt x="14587" y="12171"/>
                    </a:cubicBezTo>
                    <a:cubicBezTo>
                      <a:pt x="14587" y="12104"/>
                      <a:pt x="14587" y="12104"/>
                      <a:pt x="14587" y="12104"/>
                    </a:cubicBezTo>
                    <a:cubicBezTo>
                      <a:pt x="14531" y="12104"/>
                      <a:pt x="14531" y="12104"/>
                      <a:pt x="14531" y="12104"/>
                    </a:cubicBezTo>
                    <a:cubicBezTo>
                      <a:pt x="14531" y="12037"/>
                      <a:pt x="14531" y="12037"/>
                      <a:pt x="14531" y="12037"/>
                    </a:cubicBezTo>
                    <a:cubicBezTo>
                      <a:pt x="14587" y="12037"/>
                      <a:pt x="14587" y="12037"/>
                      <a:pt x="14587" y="12037"/>
                    </a:cubicBezTo>
                    <a:cubicBezTo>
                      <a:pt x="14587" y="12037"/>
                      <a:pt x="14587" y="12037"/>
                      <a:pt x="14587" y="12037"/>
                    </a:cubicBezTo>
                    <a:cubicBezTo>
                      <a:pt x="14587" y="12037"/>
                      <a:pt x="14587" y="12037"/>
                      <a:pt x="14587" y="12037"/>
                    </a:cubicBezTo>
                    <a:cubicBezTo>
                      <a:pt x="14587" y="11970"/>
                      <a:pt x="14587" y="11970"/>
                      <a:pt x="14587" y="11970"/>
                    </a:cubicBezTo>
                    <a:cubicBezTo>
                      <a:pt x="14587" y="11970"/>
                      <a:pt x="14587" y="11970"/>
                      <a:pt x="14587" y="11970"/>
                    </a:cubicBezTo>
                    <a:cubicBezTo>
                      <a:pt x="14643" y="12037"/>
                      <a:pt x="14643" y="12037"/>
                      <a:pt x="14643" y="12037"/>
                    </a:cubicBezTo>
                    <a:cubicBezTo>
                      <a:pt x="14699" y="12037"/>
                      <a:pt x="14699" y="12037"/>
                      <a:pt x="14699" y="12037"/>
                    </a:cubicBezTo>
                    <a:cubicBezTo>
                      <a:pt x="14755" y="12104"/>
                      <a:pt x="14755" y="12104"/>
                      <a:pt x="14755" y="12104"/>
                    </a:cubicBezTo>
                    <a:cubicBezTo>
                      <a:pt x="14811" y="12171"/>
                      <a:pt x="14811" y="12171"/>
                      <a:pt x="14811" y="12171"/>
                    </a:cubicBezTo>
                    <a:cubicBezTo>
                      <a:pt x="14811" y="12171"/>
                      <a:pt x="14811" y="12171"/>
                      <a:pt x="14811" y="12171"/>
                    </a:cubicBezTo>
                    <a:cubicBezTo>
                      <a:pt x="14868" y="12171"/>
                      <a:pt x="14868" y="12171"/>
                      <a:pt x="14868" y="12171"/>
                    </a:cubicBezTo>
                    <a:cubicBezTo>
                      <a:pt x="14924" y="12171"/>
                      <a:pt x="14924" y="12171"/>
                      <a:pt x="14924" y="12171"/>
                    </a:cubicBezTo>
                    <a:cubicBezTo>
                      <a:pt x="14924" y="12171"/>
                      <a:pt x="14924" y="12171"/>
                      <a:pt x="14924" y="12171"/>
                    </a:cubicBezTo>
                    <a:cubicBezTo>
                      <a:pt x="14980" y="12171"/>
                      <a:pt x="14980" y="12171"/>
                      <a:pt x="14980" y="12171"/>
                    </a:cubicBezTo>
                    <a:cubicBezTo>
                      <a:pt x="14980" y="12171"/>
                      <a:pt x="14980" y="12171"/>
                      <a:pt x="14980" y="12171"/>
                    </a:cubicBezTo>
                    <a:cubicBezTo>
                      <a:pt x="15036" y="12171"/>
                      <a:pt x="15036" y="12171"/>
                      <a:pt x="15036" y="12171"/>
                    </a:cubicBezTo>
                    <a:cubicBezTo>
                      <a:pt x="15092" y="12171"/>
                      <a:pt x="15092" y="12171"/>
                      <a:pt x="15092" y="12171"/>
                    </a:cubicBezTo>
                    <a:cubicBezTo>
                      <a:pt x="15092" y="12104"/>
                      <a:pt x="15092" y="12104"/>
                      <a:pt x="15092" y="12104"/>
                    </a:cubicBezTo>
                    <a:cubicBezTo>
                      <a:pt x="15148" y="12104"/>
                      <a:pt x="15148" y="12104"/>
                      <a:pt x="15148" y="12104"/>
                    </a:cubicBezTo>
                    <a:cubicBezTo>
                      <a:pt x="15148" y="12104"/>
                      <a:pt x="15148" y="12104"/>
                      <a:pt x="15148" y="12104"/>
                    </a:cubicBezTo>
                    <a:cubicBezTo>
                      <a:pt x="15148" y="12171"/>
                      <a:pt x="15148" y="12171"/>
                      <a:pt x="15148" y="12171"/>
                    </a:cubicBezTo>
                    <a:cubicBezTo>
                      <a:pt x="15204" y="12171"/>
                      <a:pt x="15204" y="12171"/>
                      <a:pt x="15204" y="12171"/>
                    </a:cubicBezTo>
                    <a:cubicBezTo>
                      <a:pt x="15260" y="12104"/>
                      <a:pt x="15260" y="12104"/>
                      <a:pt x="15260" y="12104"/>
                    </a:cubicBezTo>
                    <a:cubicBezTo>
                      <a:pt x="15260" y="12104"/>
                      <a:pt x="15260" y="12104"/>
                      <a:pt x="15260" y="12104"/>
                    </a:cubicBezTo>
                    <a:cubicBezTo>
                      <a:pt x="15316" y="12037"/>
                      <a:pt x="15316" y="12037"/>
                      <a:pt x="15316" y="12037"/>
                    </a:cubicBezTo>
                    <a:cubicBezTo>
                      <a:pt x="15316" y="12104"/>
                      <a:pt x="15316" y="12104"/>
                      <a:pt x="15316" y="12104"/>
                    </a:cubicBezTo>
                    <a:cubicBezTo>
                      <a:pt x="15316" y="12171"/>
                      <a:pt x="15316" y="12171"/>
                      <a:pt x="15316" y="12171"/>
                    </a:cubicBezTo>
                    <a:cubicBezTo>
                      <a:pt x="15316" y="12171"/>
                      <a:pt x="15316" y="12171"/>
                      <a:pt x="15316" y="12171"/>
                    </a:cubicBezTo>
                    <a:cubicBezTo>
                      <a:pt x="15372" y="12171"/>
                      <a:pt x="15372" y="12171"/>
                      <a:pt x="15372" y="12171"/>
                    </a:cubicBezTo>
                    <a:cubicBezTo>
                      <a:pt x="15372" y="12104"/>
                      <a:pt x="15372" y="12104"/>
                      <a:pt x="15372" y="12104"/>
                    </a:cubicBezTo>
                    <a:cubicBezTo>
                      <a:pt x="15429" y="12171"/>
                      <a:pt x="15429" y="12171"/>
                      <a:pt x="15429" y="12171"/>
                    </a:cubicBezTo>
                    <a:cubicBezTo>
                      <a:pt x="15429" y="12104"/>
                      <a:pt x="15429" y="12104"/>
                      <a:pt x="15429" y="12104"/>
                    </a:cubicBezTo>
                    <a:cubicBezTo>
                      <a:pt x="15429" y="11970"/>
                      <a:pt x="15429" y="11970"/>
                      <a:pt x="15429" y="11970"/>
                    </a:cubicBezTo>
                    <a:cubicBezTo>
                      <a:pt x="15372" y="11903"/>
                      <a:pt x="15372" y="11903"/>
                      <a:pt x="15372" y="11903"/>
                    </a:cubicBezTo>
                    <a:cubicBezTo>
                      <a:pt x="15372" y="11837"/>
                      <a:pt x="15372" y="11837"/>
                      <a:pt x="15372" y="11837"/>
                    </a:cubicBezTo>
                    <a:cubicBezTo>
                      <a:pt x="15316" y="11837"/>
                      <a:pt x="15316" y="11837"/>
                      <a:pt x="15316" y="11837"/>
                    </a:cubicBezTo>
                    <a:cubicBezTo>
                      <a:pt x="15372" y="11770"/>
                      <a:pt x="15372" y="11770"/>
                      <a:pt x="15372" y="11770"/>
                    </a:cubicBezTo>
                    <a:cubicBezTo>
                      <a:pt x="15372" y="11703"/>
                      <a:pt x="15372" y="11703"/>
                      <a:pt x="15372" y="11703"/>
                    </a:cubicBezTo>
                    <a:cubicBezTo>
                      <a:pt x="15372" y="11703"/>
                      <a:pt x="15372" y="11703"/>
                      <a:pt x="15372" y="11703"/>
                    </a:cubicBezTo>
                    <a:cubicBezTo>
                      <a:pt x="15485" y="11703"/>
                      <a:pt x="15485" y="11703"/>
                      <a:pt x="15485" y="11703"/>
                    </a:cubicBezTo>
                    <a:cubicBezTo>
                      <a:pt x="15541" y="11636"/>
                      <a:pt x="15541" y="11636"/>
                      <a:pt x="15541" y="11636"/>
                    </a:cubicBezTo>
                    <a:cubicBezTo>
                      <a:pt x="15597" y="11569"/>
                      <a:pt x="15597" y="11569"/>
                      <a:pt x="15597" y="11569"/>
                    </a:cubicBezTo>
                    <a:cubicBezTo>
                      <a:pt x="15653" y="11502"/>
                      <a:pt x="15653" y="11502"/>
                      <a:pt x="15653" y="11502"/>
                    </a:cubicBezTo>
                    <a:cubicBezTo>
                      <a:pt x="15653" y="11502"/>
                      <a:pt x="15653" y="11502"/>
                      <a:pt x="15653" y="11502"/>
                    </a:cubicBezTo>
                    <a:cubicBezTo>
                      <a:pt x="15709" y="11569"/>
                      <a:pt x="15709" y="11569"/>
                      <a:pt x="15709" y="11569"/>
                    </a:cubicBezTo>
                    <a:cubicBezTo>
                      <a:pt x="15765" y="11569"/>
                      <a:pt x="15765" y="11569"/>
                      <a:pt x="15765" y="11569"/>
                    </a:cubicBezTo>
                    <a:cubicBezTo>
                      <a:pt x="15765" y="11569"/>
                      <a:pt x="15765" y="11569"/>
                      <a:pt x="15765" y="11569"/>
                    </a:cubicBezTo>
                    <a:cubicBezTo>
                      <a:pt x="15709" y="11502"/>
                      <a:pt x="15709" y="11502"/>
                      <a:pt x="15709" y="11502"/>
                    </a:cubicBezTo>
                    <a:cubicBezTo>
                      <a:pt x="15709" y="11435"/>
                      <a:pt x="15709" y="11435"/>
                      <a:pt x="15709" y="11435"/>
                    </a:cubicBezTo>
                    <a:cubicBezTo>
                      <a:pt x="15765" y="11368"/>
                      <a:pt x="15765" y="11368"/>
                      <a:pt x="15765" y="11368"/>
                    </a:cubicBezTo>
                    <a:cubicBezTo>
                      <a:pt x="15821" y="11368"/>
                      <a:pt x="15821" y="11368"/>
                      <a:pt x="15821" y="11368"/>
                    </a:cubicBezTo>
                    <a:cubicBezTo>
                      <a:pt x="15821" y="11302"/>
                      <a:pt x="15821" y="11302"/>
                      <a:pt x="15821" y="11302"/>
                    </a:cubicBezTo>
                    <a:cubicBezTo>
                      <a:pt x="15877" y="11368"/>
                      <a:pt x="15877" y="11368"/>
                      <a:pt x="15877" y="11368"/>
                    </a:cubicBezTo>
                    <a:cubicBezTo>
                      <a:pt x="15990" y="11302"/>
                      <a:pt x="15990" y="11302"/>
                      <a:pt x="15990" y="11302"/>
                    </a:cubicBezTo>
                    <a:cubicBezTo>
                      <a:pt x="15990" y="11302"/>
                      <a:pt x="15990" y="11302"/>
                      <a:pt x="15990" y="11302"/>
                    </a:cubicBezTo>
                    <a:cubicBezTo>
                      <a:pt x="15934" y="11235"/>
                      <a:pt x="15934" y="11235"/>
                      <a:pt x="15934" y="11235"/>
                    </a:cubicBezTo>
                    <a:cubicBezTo>
                      <a:pt x="15990" y="11168"/>
                      <a:pt x="15990" y="11168"/>
                      <a:pt x="15990" y="11168"/>
                    </a:cubicBezTo>
                    <a:cubicBezTo>
                      <a:pt x="15990" y="11101"/>
                      <a:pt x="15990" y="11101"/>
                      <a:pt x="15990" y="11101"/>
                    </a:cubicBezTo>
                    <a:cubicBezTo>
                      <a:pt x="15990" y="11101"/>
                      <a:pt x="15990" y="11101"/>
                      <a:pt x="15990" y="11101"/>
                    </a:cubicBezTo>
                    <a:cubicBezTo>
                      <a:pt x="15990" y="11034"/>
                      <a:pt x="15990" y="11034"/>
                      <a:pt x="15990" y="11034"/>
                    </a:cubicBezTo>
                    <a:cubicBezTo>
                      <a:pt x="15990" y="11034"/>
                      <a:pt x="15990" y="11034"/>
                      <a:pt x="15990" y="11034"/>
                    </a:cubicBezTo>
                    <a:cubicBezTo>
                      <a:pt x="15990" y="10967"/>
                      <a:pt x="15990" y="10967"/>
                      <a:pt x="15990" y="10967"/>
                    </a:cubicBezTo>
                    <a:cubicBezTo>
                      <a:pt x="15990" y="10900"/>
                      <a:pt x="15990" y="10900"/>
                      <a:pt x="15990" y="10900"/>
                    </a:cubicBezTo>
                    <a:cubicBezTo>
                      <a:pt x="15990" y="10900"/>
                      <a:pt x="15990" y="10900"/>
                      <a:pt x="15990" y="10900"/>
                    </a:cubicBezTo>
                    <a:cubicBezTo>
                      <a:pt x="15990" y="10900"/>
                      <a:pt x="15990" y="10900"/>
                      <a:pt x="15990" y="10900"/>
                    </a:cubicBezTo>
                    <a:cubicBezTo>
                      <a:pt x="15990" y="10833"/>
                      <a:pt x="15990" y="10833"/>
                      <a:pt x="15990" y="10833"/>
                    </a:cubicBezTo>
                    <a:cubicBezTo>
                      <a:pt x="16046" y="10833"/>
                      <a:pt x="16046" y="10833"/>
                      <a:pt x="16046" y="10833"/>
                    </a:cubicBezTo>
                    <a:cubicBezTo>
                      <a:pt x="16046" y="10767"/>
                      <a:pt x="16046" y="10767"/>
                      <a:pt x="16046" y="10767"/>
                    </a:cubicBezTo>
                    <a:cubicBezTo>
                      <a:pt x="16046" y="10700"/>
                      <a:pt x="16046" y="10700"/>
                      <a:pt x="16046" y="10700"/>
                    </a:cubicBezTo>
                    <a:cubicBezTo>
                      <a:pt x="16046" y="10700"/>
                      <a:pt x="16046" y="10700"/>
                      <a:pt x="16046" y="10700"/>
                    </a:cubicBezTo>
                    <a:cubicBezTo>
                      <a:pt x="16046" y="10700"/>
                      <a:pt x="16046" y="10700"/>
                      <a:pt x="16046" y="10700"/>
                    </a:cubicBezTo>
                    <a:cubicBezTo>
                      <a:pt x="15990" y="10700"/>
                      <a:pt x="15990" y="10700"/>
                      <a:pt x="15990" y="10700"/>
                    </a:cubicBezTo>
                    <a:cubicBezTo>
                      <a:pt x="15990" y="10767"/>
                      <a:pt x="15990" y="10767"/>
                      <a:pt x="15990" y="10767"/>
                    </a:cubicBezTo>
                    <a:cubicBezTo>
                      <a:pt x="15990" y="10767"/>
                      <a:pt x="15990" y="10767"/>
                      <a:pt x="15990" y="10767"/>
                    </a:cubicBezTo>
                    <a:cubicBezTo>
                      <a:pt x="15990" y="10767"/>
                      <a:pt x="15990" y="10767"/>
                      <a:pt x="15990" y="10767"/>
                    </a:cubicBezTo>
                    <a:cubicBezTo>
                      <a:pt x="15990" y="10700"/>
                      <a:pt x="15990" y="10700"/>
                      <a:pt x="15990" y="10700"/>
                    </a:cubicBezTo>
                    <a:cubicBezTo>
                      <a:pt x="15934" y="10700"/>
                      <a:pt x="15934" y="10700"/>
                      <a:pt x="15934" y="10700"/>
                    </a:cubicBezTo>
                    <a:cubicBezTo>
                      <a:pt x="15877" y="10700"/>
                      <a:pt x="15877" y="10700"/>
                      <a:pt x="15877" y="10700"/>
                    </a:cubicBezTo>
                    <a:cubicBezTo>
                      <a:pt x="15821" y="10633"/>
                      <a:pt x="15821" y="10633"/>
                      <a:pt x="15821" y="10633"/>
                    </a:cubicBezTo>
                    <a:cubicBezTo>
                      <a:pt x="15821" y="10633"/>
                      <a:pt x="15821" y="10633"/>
                      <a:pt x="15821" y="10633"/>
                    </a:cubicBezTo>
                    <a:cubicBezTo>
                      <a:pt x="15934" y="10566"/>
                      <a:pt x="15934" y="10566"/>
                      <a:pt x="15934" y="10566"/>
                    </a:cubicBezTo>
                    <a:cubicBezTo>
                      <a:pt x="15877" y="10566"/>
                      <a:pt x="15877" y="10566"/>
                      <a:pt x="15877" y="10566"/>
                    </a:cubicBezTo>
                    <a:cubicBezTo>
                      <a:pt x="15877" y="10566"/>
                      <a:pt x="15877" y="10566"/>
                      <a:pt x="15877" y="10566"/>
                    </a:cubicBezTo>
                    <a:cubicBezTo>
                      <a:pt x="15877" y="10499"/>
                      <a:pt x="15877" y="10499"/>
                      <a:pt x="15877" y="10499"/>
                    </a:cubicBezTo>
                    <a:cubicBezTo>
                      <a:pt x="15877" y="10432"/>
                      <a:pt x="15877" y="10432"/>
                      <a:pt x="15877" y="10432"/>
                    </a:cubicBezTo>
                    <a:cubicBezTo>
                      <a:pt x="15821" y="10432"/>
                      <a:pt x="15821" y="10432"/>
                      <a:pt x="15821" y="10432"/>
                    </a:cubicBezTo>
                    <a:cubicBezTo>
                      <a:pt x="15821" y="10432"/>
                      <a:pt x="15821" y="10432"/>
                      <a:pt x="15821" y="10432"/>
                    </a:cubicBezTo>
                    <a:cubicBezTo>
                      <a:pt x="15821" y="10432"/>
                      <a:pt x="15821" y="10432"/>
                      <a:pt x="15821" y="10432"/>
                    </a:cubicBezTo>
                    <a:cubicBezTo>
                      <a:pt x="15821" y="10499"/>
                      <a:pt x="15821" y="10499"/>
                      <a:pt x="15821" y="10499"/>
                    </a:cubicBezTo>
                    <a:cubicBezTo>
                      <a:pt x="15821" y="10499"/>
                      <a:pt x="15821" y="10499"/>
                      <a:pt x="15821" y="10499"/>
                    </a:cubicBezTo>
                    <a:cubicBezTo>
                      <a:pt x="15765" y="10499"/>
                      <a:pt x="15765" y="10499"/>
                      <a:pt x="15765" y="10499"/>
                    </a:cubicBezTo>
                    <a:cubicBezTo>
                      <a:pt x="15765" y="10499"/>
                      <a:pt x="15765" y="10499"/>
                      <a:pt x="15765" y="10499"/>
                    </a:cubicBezTo>
                    <a:cubicBezTo>
                      <a:pt x="15709" y="10499"/>
                      <a:pt x="15709" y="10499"/>
                      <a:pt x="15709" y="10499"/>
                    </a:cubicBezTo>
                    <a:cubicBezTo>
                      <a:pt x="15709" y="10432"/>
                      <a:pt x="15709" y="10432"/>
                      <a:pt x="15709" y="10432"/>
                    </a:cubicBezTo>
                    <a:cubicBezTo>
                      <a:pt x="15765" y="10365"/>
                      <a:pt x="15765" y="10365"/>
                      <a:pt x="15765" y="10365"/>
                    </a:cubicBezTo>
                    <a:cubicBezTo>
                      <a:pt x="15765" y="10365"/>
                      <a:pt x="15765" y="10365"/>
                      <a:pt x="15765" y="10365"/>
                    </a:cubicBezTo>
                    <a:cubicBezTo>
                      <a:pt x="15653" y="10365"/>
                      <a:pt x="15653" y="10365"/>
                      <a:pt x="15653" y="10365"/>
                    </a:cubicBezTo>
                    <a:cubicBezTo>
                      <a:pt x="15653" y="10298"/>
                      <a:pt x="15653" y="10298"/>
                      <a:pt x="15653" y="10298"/>
                    </a:cubicBezTo>
                    <a:cubicBezTo>
                      <a:pt x="15709" y="10298"/>
                      <a:pt x="15709" y="10298"/>
                      <a:pt x="15709" y="10298"/>
                    </a:cubicBezTo>
                    <a:cubicBezTo>
                      <a:pt x="15709" y="10298"/>
                      <a:pt x="15709" y="10298"/>
                      <a:pt x="15709" y="10298"/>
                    </a:cubicBezTo>
                    <a:cubicBezTo>
                      <a:pt x="15709" y="10298"/>
                      <a:pt x="15709" y="10298"/>
                      <a:pt x="15709" y="10298"/>
                    </a:cubicBezTo>
                    <a:cubicBezTo>
                      <a:pt x="15709" y="10232"/>
                      <a:pt x="15709" y="10232"/>
                      <a:pt x="15709" y="10232"/>
                    </a:cubicBezTo>
                    <a:cubicBezTo>
                      <a:pt x="15765" y="10232"/>
                      <a:pt x="15765" y="10232"/>
                      <a:pt x="15765" y="10232"/>
                    </a:cubicBezTo>
                    <a:cubicBezTo>
                      <a:pt x="15765" y="10232"/>
                      <a:pt x="15765" y="10232"/>
                      <a:pt x="15765" y="10232"/>
                    </a:cubicBezTo>
                    <a:cubicBezTo>
                      <a:pt x="15765" y="10165"/>
                      <a:pt x="15765" y="10165"/>
                      <a:pt x="15765" y="10165"/>
                    </a:cubicBezTo>
                    <a:cubicBezTo>
                      <a:pt x="15709" y="10232"/>
                      <a:pt x="15709" y="10232"/>
                      <a:pt x="15709" y="10232"/>
                    </a:cubicBezTo>
                    <a:cubicBezTo>
                      <a:pt x="15653" y="10298"/>
                      <a:pt x="15653" y="10298"/>
                      <a:pt x="15653" y="10298"/>
                    </a:cubicBezTo>
                    <a:cubicBezTo>
                      <a:pt x="15653" y="10298"/>
                      <a:pt x="15653" y="10298"/>
                      <a:pt x="15653" y="10298"/>
                    </a:cubicBezTo>
                    <a:cubicBezTo>
                      <a:pt x="15597" y="10298"/>
                      <a:pt x="15597" y="10298"/>
                      <a:pt x="15597" y="10298"/>
                    </a:cubicBezTo>
                    <a:cubicBezTo>
                      <a:pt x="15597" y="10232"/>
                      <a:pt x="15597" y="10232"/>
                      <a:pt x="15597" y="10232"/>
                    </a:cubicBezTo>
                    <a:cubicBezTo>
                      <a:pt x="15597" y="10232"/>
                      <a:pt x="15597" y="10232"/>
                      <a:pt x="15597" y="10232"/>
                    </a:cubicBezTo>
                    <a:cubicBezTo>
                      <a:pt x="15541" y="10298"/>
                      <a:pt x="15541" y="10298"/>
                      <a:pt x="15541" y="10298"/>
                    </a:cubicBezTo>
                    <a:cubicBezTo>
                      <a:pt x="15541" y="10298"/>
                      <a:pt x="15541" y="10298"/>
                      <a:pt x="15541" y="10298"/>
                    </a:cubicBezTo>
                    <a:cubicBezTo>
                      <a:pt x="15485" y="10298"/>
                      <a:pt x="15485" y="10298"/>
                      <a:pt x="15485" y="10298"/>
                    </a:cubicBezTo>
                    <a:cubicBezTo>
                      <a:pt x="15429" y="10298"/>
                      <a:pt x="15429" y="10298"/>
                      <a:pt x="15429" y="10298"/>
                    </a:cubicBezTo>
                    <a:cubicBezTo>
                      <a:pt x="15429" y="10298"/>
                      <a:pt x="15429" y="10298"/>
                      <a:pt x="15429" y="10298"/>
                    </a:cubicBezTo>
                    <a:cubicBezTo>
                      <a:pt x="15429" y="10365"/>
                      <a:pt x="15429" y="10365"/>
                      <a:pt x="15429" y="10365"/>
                    </a:cubicBezTo>
                    <a:cubicBezTo>
                      <a:pt x="15372" y="10365"/>
                      <a:pt x="15372" y="10365"/>
                      <a:pt x="15372" y="10365"/>
                    </a:cubicBezTo>
                    <a:cubicBezTo>
                      <a:pt x="15372" y="10298"/>
                      <a:pt x="15372" y="10298"/>
                      <a:pt x="15372" y="10298"/>
                    </a:cubicBezTo>
                    <a:cubicBezTo>
                      <a:pt x="15429" y="10298"/>
                      <a:pt x="15429" y="10298"/>
                      <a:pt x="15429" y="10298"/>
                    </a:cubicBezTo>
                    <a:cubicBezTo>
                      <a:pt x="15429" y="10232"/>
                      <a:pt x="15429" y="10232"/>
                      <a:pt x="15429" y="10232"/>
                    </a:cubicBezTo>
                    <a:cubicBezTo>
                      <a:pt x="15372" y="10232"/>
                      <a:pt x="15372" y="10232"/>
                      <a:pt x="15372" y="10232"/>
                    </a:cubicBezTo>
                    <a:cubicBezTo>
                      <a:pt x="15429" y="10165"/>
                      <a:pt x="15429" y="10165"/>
                      <a:pt x="15429" y="10165"/>
                    </a:cubicBezTo>
                    <a:cubicBezTo>
                      <a:pt x="15429" y="10165"/>
                      <a:pt x="15429" y="10165"/>
                      <a:pt x="15429" y="10165"/>
                    </a:cubicBezTo>
                    <a:cubicBezTo>
                      <a:pt x="15485" y="10165"/>
                      <a:pt x="15485" y="10165"/>
                      <a:pt x="15485" y="10165"/>
                    </a:cubicBezTo>
                    <a:cubicBezTo>
                      <a:pt x="15485" y="10232"/>
                      <a:pt x="15485" y="10232"/>
                      <a:pt x="15485" y="10232"/>
                    </a:cubicBezTo>
                    <a:cubicBezTo>
                      <a:pt x="15541" y="10232"/>
                      <a:pt x="15541" y="10232"/>
                      <a:pt x="15541" y="10232"/>
                    </a:cubicBezTo>
                    <a:cubicBezTo>
                      <a:pt x="15541" y="10165"/>
                      <a:pt x="15541" y="10165"/>
                      <a:pt x="15541" y="10165"/>
                    </a:cubicBezTo>
                    <a:cubicBezTo>
                      <a:pt x="15597" y="10165"/>
                      <a:pt x="15597" y="10165"/>
                      <a:pt x="15597" y="10165"/>
                    </a:cubicBezTo>
                    <a:cubicBezTo>
                      <a:pt x="15597" y="10098"/>
                      <a:pt x="15597" y="10098"/>
                      <a:pt x="15597" y="10098"/>
                    </a:cubicBezTo>
                    <a:cubicBezTo>
                      <a:pt x="15597" y="10098"/>
                      <a:pt x="15597" y="10098"/>
                      <a:pt x="15597" y="10098"/>
                    </a:cubicBezTo>
                    <a:cubicBezTo>
                      <a:pt x="15541" y="10031"/>
                      <a:pt x="15541" y="10031"/>
                      <a:pt x="15541" y="10031"/>
                    </a:cubicBezTo>
                    <a:cubicBezTo>
                      <a:pt x="15541" y="10031"/>
                      <a:pt x="15541" y="10031"/>
                      <a:pt x="15541" y="10031"/>
                    </a:cubicBezTo>
                    <a:cubicBezTo>
                      <a:pt x="15485" y="9964"/>
                      <a:pt x="15485" y="9964"/>
                      <a:pt x="15485" y="9964"/>
                    </a:cubicBezTo>
                    <a:cubicBezTo>
                      <a:pt x="15485" y="9964"/>
                      <a:pt x="15485" y="9964"/>
                      <a:pt x="15485" y="9964"/>
                    </a:cubicBezTo>
                    <a:cubicBezTo>
                      <a:pt x="15485" y="9964"/>
                      <a:pt x="15485" y="9964"/>
                      <a:pt x="15485" y="9964"/>
                    </a:cubicBezTo>
                    <a:cubicBezTo>
                      <a:pt x="15485" y="9897"/>
                      <a:pt x="15485" y="9897"/>
                      <a:pt x="15485" y="9897"/>
                    </a:cubicBezTo>
                    <a:cubicBezTo>
                      <a:pt x="15429" y="9897"/>
                      <a:pt x="15429" y="9897"/>
                      <a:pt x="15429" y="9897"/>
                    </a:cubicBezTo>
                    <a:cubicBezTo>
                      <a:pt x="15429" y="9897"/>
                      <a:pt x="15429" y="9897"/>
                      <a:pt x="15429" y="9897"/>
                    </a:cubicBezTo>
                    <a:cubicBezTo>
                      <a:pt x="15372" y="9897"/>
                      <a:pt x="15372" y="9897"/>
                      <a:pt x="15372" y="9897"/>
                    </a:cubicBezTo>
                    <a:cubicBezTo>
                      <a:pt x="15372" y="9830"/>
                      <a:pt x="15372" y="9830"/>
                      <a:pt x="15372" y="9830"/>
                    </a:cubicBezTo>
                    <a:cubicBezTo>
                      <a:pt x="15429" y="9830"/>
                      <a:pt x="15429" y="9830"/>
                      <a:pt x="15429" y="9830"/>
                    </a:cubicBezTo>
                    <a:cubicBezTo>
                      <a:pt x="15429" y="9830"/>
                      <a:pt x="15429" y="9830"/>
                      <a:pt x="15429" y="9830"/>
                    </a:cubicBezTo>
                    <a:cubicBezTo>
                      <a:pt x="15485" y="9830"/>
                      <a:pt x="15485" y="9830"/>
                      <a:pt x="15485" y="9830"/>
                    </a:cubicBezTo>
                    <a:cubicBezTo>
                      <a:pt x="15485" y="9830"/>
                      <a:pt x="15485" y="9830"/>
                      <a:pt x="15485" y="9830"/>
                    </a:cubicBezTo>
                    <a:cubicBezTo>
                      <a:pt x="15485" y="9763"/>
                      <a:pt x="15485" y="9763"/>
                      <a:pt x="15485" y="9763"/>
                    </a:cubicBezTo>
                    <a:cubicBezTo>
                      <a:pt x="15429" y="9763"/>
                      <a:pt x="15429" y="9763"/>
                      <a:pt x="15429" y="9763"/>
                    </a:cubicBezTo>
                    <a:cubicBezTo>
                      <a:pt x="15429" y="9697"/>
                      <a:pt x="15429" y="9697"/>
                      <a:pt x="15429" y="9697"/>
                    </a:cubicBezTo>
                    <a:cubicBezTo>
                      <a:pt x="15372" y="9697"/>
                      <a:pt x="15372" y="9697"/>
                      <a:pt x="15372" y="9697"/>
                    </a:cubicBezTo>
                    <a:cubicBezTo>
                      <a:pt x="15372" y="9697"/>
                      <a:pt x="15372" y="9697"/>
                      <a:pt x="15372" y="9697"/>
                    </a:cubicBezTo>
                    <a:cubicBezTo>
                      <a:pt x="15372" y="9697"/>
                      <a:pt x="15372" y="9697"/>
                      <a:pt x="15372" y="9697"/>
                    </a:cubicBezTo>
                    <a:cubicBezTo>
                      <a:pt x="15316" y="9763"/>
                      <a:pt x="15316" y="9763"/>
                      <a:pt x="15316" y="9763"/>
                    </a:cubicBezTo>
                    <a:cubicBezTo>
                      <a:pt x="15316" y="9763"/>
                      <a:pt x="15316" y="9763"/>
                      <a:pt x="15316" y="9763"/>
                    </a:cubicBezTo>
                    <a:cubicBezTo>
                      <a:pt x="15316" y="9697"/>
                      <a:pt x="15316" y="9697"/>
                      <a:pt x="15316" y="9697"/>
                    </a:cubicBezTo>
                    <a:cubicBezTo>
                      <a:pt x="15372" y="9630"/>
                      <a:pt x="15372" y="9630"/>
                      <a:pt x="15372" y="9630"/>
                    </a:cubicBezTo>
                    <a:cubicBezTo>
                      <a:pt x="15372" y="9563"/>
                      <a:pt x="15372" y="9563"/>
                      <a:pt x="15372" y="9563"/>
                    </a:cubicBezTo>
                    <a:cubicBezTo>
                      <a:pt x="15372" y="9563"/>
                      <a:pt x="15372" y="9563"/>
                      <a:pt x="15372" y="9563"/>
                    </a:cubicBezTo>
                    <a:cubicBezTo>
                      <a:pt x="15429" y="9496"/>
                      <a:pt x="15429" y="9496"/>
                      <a:pt x="15429" y="9496"/>
                    </a:cubicBezTo>
                    <a:cubicBezTo>
                      <a:pt x="15429" y="9429"/>
                      <a:pt x="15429" y="9429"/>
                      <a:pt x="15429" y="9429"/>
                    </a:cubicBezTo>
                    <a:cubicBezTo>
                      <a:pt x="15429" y="9362"/>
                      <a:pt x="15429" y="9362"/>
                      <a:pt x="15429" y="9362"/>
                    </a:cubicBezTo>
                    <a:cubicBezTo>
                      <a:pt x="15429" y="9362"/>
                      <a:pt x="15429" y="9362"/>
                      <a:pt x="15429" y="9362"/>
                    </a:cubicBezTo>
                    <a:cubicBezTo>
                      <a:pt x="15372" y="9362"/>
                      <a:pt x="15372" y="9362"/>
                      <a:pt x="15372" y="9362"/>
                    </a:cubicBezTo>
                    <a:cubicBezTo>
                      <a:pt x="15372" y="9362"/>
                      <a:pt x="15372" y="9362"/>
                      <a:pt x="15372" y="9362"/>
                    </a:cubicBezTo>
                    <a:cubicBezTo>
                      <a:pt x="15316" y="9362"/>
                      <a:pt x="15316" y="9362"/>
                      <a:pt x="15316" y="9362"/>
                    </a:cubicBezTo>
                    <a:cubicBezTo>
                      <a:pt x="15316" y="9429"/>
                      <a:pt x="15316" y="9429"/>
                      <a:pt x="15316" y="9429"/>
                    </a:cubicBezTo>
                    <a:cubicBezTo>
                      <a:pt x="15316" y="9429"/>
                      <a:pt x="15316" y="9429"/>
                      <a:pt x="15316" y="9429"/>
                    </a:cubicBezTo>
                    <a:cubicBezTo>
                      <a:pt x="15260" y="9362"/>
                      <a:pt x="15260" y="9362"/>
                      <a:pt x="15260" y="9362"/>
                    </a:cubicBezTo>
                    <a:cubicBezTo>
                      <a:pt x="15260" y="9295"/>
                      <a:pt x="15260" y="9295"/>
                      <a:pt x="15260" y="9295"/>
                    </a:cubicBezTo>
                    <a:cubicBezTo>
                      <a:pt x="15204" y="9295"/>
                      <a:pt x="15204" y="9295"/>
                      <a:pt x="15204" y="9295"/>
                    </a:cubicBezTo>
                    <a:cubicBezTo>
                      <a:pt x="15204" y="9228"/>
                      <a:pt x="15204" y="9228"/>
                      <a:pt x="15204" y="9228"/>
                    </a:cubicBezTo>
                    <a:cubicBezTo>
                      <a:pt x="15204" y="9162"/>
                      <a:pt x="15204" y="9162"/>
                      <a:pt x="15204" y="9162"/>
                    </a:cubicBezTo>
                    <a:cubicBezTo>
                      <a:pt x="15260" y="9162"/>
                      <a:pt x="15260" y="9162"/>
                      <a:pt x="15260" y="9162"/>
                    </a:cubicBezTo>
                    <a:cubicBezTo>
                      <a:pt x="15260" y="9162"/>
                      <a:pt x="15260" y="9162"/>
                      <a:pt x="15260" y="9162"/>
                    </a:cubicBezTo>
                    <a:cubicBezTo>
                      <a:pt x="15260" y="9095"/>
                      <a:pt x="15260" y="9095"/>
                      <a:pt x="15260" y="9095"/>
                    </a:cubicBezTo>
                    <a:cubicBezTo>
                      <a:pt x="15260" y="9095"/>
                      <a:pt x="15260" y="9095"/>
                      <a:pt x="15260" y="9095"/>
                    </a:cubicBezTo>
                    <a:cubicBezTo>
                      <a:pt x="15204" y="9095"/>
                      <a:pt x="15204" y="9095"/>
                      <a:pt x="15204" y="9095"/>
                    </a:cubicBezTo>
                    <a:cubicBezTo>
                      <a:pt x="15204" y="9095"/>
                      <a:pt x="15204" y="9095"/>
                      <a:pt x="15204" y="9095"/>
                    </a:cubicBezTo>
                    <a:cubicBezTo>
                      <a:pt x="15204" y="9162"/>
                      <a:pt x="15204" y="9162"/>
                      <a:pt x="15204" y="9162"/>
                    </a:cubicBezTo>
                    <a:cubicBezTo>
                      <a:pt x="15148" y="9228"/>
                      <a:pt x="15148" y="9228"/>
                      <a:pt x="15148" y="9228"/>
                    </a:cubicBezTo>
                    <a:cubicBezTo>
                      <a:pt x="15148" y="9162"/>
                      <a:pt x="15148" y="9162"/>
                      <a:pt x="15148" y="9162"/>
                    </a:cubicBezTo>
                    <a:cubicBezTo>
                      <a:pt x="15092" y="9162"/>
                      <a:pt x="15092" y="9162"/>
                      <a:pt x="15092" y="9162"/>
                    </a:cubicBezTo>
                    <a:cubicBezTo>
                      <a:pt x="15092" y="9162"/>
                      <a:pt x="15092" y="9162"/>
                      <a:pt x="15092" y="9162"/>
                    </a:cubicBezTo>
                    <a:cubicBezTo>
                      <a:pt x="15092" y="9228"/>
                      <a:pt x="15092" y="9228"/>
                      <a:pt x="15092" y="9228"/>
                    </a:cubicBezTo>
                    <a:cubicBezTo>
                      <a:pt x="15092" y="9228"/>
                      <a:pt x="15092" y="9228"/>
                      <a:pt x="15092" y="9228"/>
                    </a:cubicBezTo>
                    <a:cubicBezTo>
                      <a:pt x="15092" y="9295"/>
                      <a:pt x="15092" y="9295"/>
                      <a:pt x="15092" y="9295"/>
                    </a:cubicBezTo>
                    <a:cubicBezTo>
                      <a:pt x="15092" y="9295"/>
                      <a:pt x="15092" y="9295"/>
                      <a:pt x="15092" y="9295"/>
                    </a:cubicBezTo>
                    <a:cubicBezTo>
                      <a:pt x="15148" y="9295"/>
                      <a:pt x="15148" y="9295"/>
                      <a:pt x="15148" y="9295"/>
                    </a:cubicBezTo>
                    <a:cubicBezTo>
                      <a:pt x="15148" y="9429"/>
                      <a:pt x="15148" y="9429"/>
                      <a:pt x="15148" y="9429"/>
                    </a:cubicBezTo>
                    <a:cubicBezTo>
                      <a:pt x="15204" y="9429"/>
                      <a:pt x="15204" y="9429"/>
                      <a:pt x="15204" y="9429"/>
                    </a:cubicBezTo>
                    <a:cubicBezTo>
                      <a:pt x="15204" y="9496"/>
                      <a:pt x="15204" y="9496"/>
                      <a:pt x="15204" y="9496"/>
                    </a:cubicBezTo>
                    <a:cubicBezTo>
                      <a:pt x="15204" y="9563"/>
                      <a:pt x="15204" y="9563"/>
                      <a:pt x="15204" y="9563"/>
                    </a:cubicBezTo>
                    <a:cubicBezTo>
                      <a:pt x="15148" y="9563"/>
                      <a:pt x="15148" y="9563"/>
                      <a:pt x="15148" y="9563"/>
                    </a:cubicBezTo>
                    <a:cubicBezTo>
                      <a:pt x="15092" y="9630"/>
                      <a:pt x="15092" y="9630"/>
                      <a:pt x="15092" y="9630"/>
                    </a:cubicBezTo>
                    <a:cubicBezTo>
                      <a:pt x="14980" y="9630"/>
                      <a:pt x="14980" y="9630"/>
                      <a:pt x="14980" y="9630"/>
                    </a:cubicBezTo>
                    <a:cubicBezTo>
                      <a:pt x="14980" y="9630"/>
                      <a:pt x="14980" y="9630"/>
                      <a:pt x="14980" y="9630"/>
                    </a:cubicBezTo>
                    <a:cubicBezTo>
                      <a:pt x="14924" y="9630"/>
                      <a:pt x="14924" y="9630"/>
                      <a:pt x="14924" y="9630"/>
                    </a:cubicBezTo>
                    <a:cubicBezTo>
                      <a:pt x="14924" y="9563"/>
                      <a:pt x="14924" y="9563"/>
                      <a:pt x="14924" y="9563"/>
                    </a:cubicBezTo>
                    <a:cubicBezTo>
                      <a:pt x="14924" y="9563"/>
                      <a:pt x="14924" y="9563"/>
                      <a:pt x="14924" y="9563"/>
                    </a:cubicBezTo>
                    <a:cubicBezTo>
                      <a:pt x="14924" y="9496"/>
                      <a:pt x="14924" y="9496"/>
                      <a:pt x="14924" y="9496"/>
                    </a:cubicBezTo>
                    <a:cubicBezTo>
                      <a:pt x="14811" y="9496"/>
                      <a:pt x="14811" y="9496"/>
                      <a:pt x="14811" y="9496"/>
                    </a:cubicBezTo>
                    <a:cubicBezTo>
                      <a:pt x="14755" y="9429"/>
                      <a:pt x="14755" y="9429"/>
                      <a:pt x="14755" y="9429"/>
                    </a:cubicBezTo>
                    <a:cubicBezTo>
                      <a:pt x="14699" y="9429"/>
                      <a:pt x="14699" y="9429"/>
                      <a:pt x="14699" y="9429"/>
                    </a:cubicBezTo>
                    <a:cubicBezTo>
                      <a:pt x="14699" y="9563"/>
                      <a:pt x="14699" y="9563"/>
                      <a:pt x="14699" y="9563"/>
                    </a:cubicBezTo>
                    <a:cubicBezTo>
                      <a:pt x="14755" y="9630"/>
                      <a:pt x="14755" y="9630"/>
                      <a:pt x="14755" y="9630"/>
                    </a:cubicBezTo>
                    <a:cubicBezTo>
                      <a:pt x="14699" y="9630"/>
                      <a:pt x="14699" y="9630"/>
                      <a:pt x="14699" y="9630"/>
                    </a:cubicBezTo>
                    <a:cubicBezTo>
                      <a:pt x="14699" y="9630"/>
                      <a:pt x="14699" y="9630"/>
                      <a:pt x="14699" y="9630"/>
                    </a:cubicBezTo>
                    <a:cubicBezTo>
                      <a:pt x="14643" y="9563"/>
                      <a:pt x="14643" y="9563"/>
                      <a:pt x="14643" y="9563"/>
                    </a:cubicBezTo>
                    <a:cubicBezTo>
                      <a:pt x="14643" y="9496"/>
                      <a:pt x="14643" y="9496"/>
                      <a:pt x="14643" y="9496"/>
                    </a:cubicBezTo>
                    <a:cubicBezTo>
                      <a:pt x="14587" y="9496"/>
                      <a:pt x="14587" y="9496"/>
                      <a:pt x="14587" y="9496"/>
                    </a:cubicBezTo>
                    <a:cubicBezTo>
                      <a:pt x="14587" y="9496"/>
                      <a:pt x="14587" y="9496"/>
                      <a:pt x="14587" y="9496"/>
                    </a:cubicBezTo>
                    <a:cubicBezTo>
                      <a:pt x="14531" y="9429"/>
                      <a:pt x="14531" y="9429"/>
                      <a:pt x="14531" y="9429"/>
                    </a:cubicBezTo>
                    <a:cubicBezTo>
                      <a:pt x="14531" y="9362"/>
                      <a:pt x="14531" y="9362"/>
                      <a:pt x="14531" y="9362"/>
                    </a:cubicBezTo>
                    <a:cubicBezTo>
                      <a:pt x="14531" y="9362"/>
                      <a:pt x="14531" y="9362"/>
                      <a:pt x="14531" y="9362"/>
                    </a:cubicBezTo>
                    <a:cubicBezTo>
                      <a:pt x="14475" y="9362"/>
                      <a:pt x="14475" y="9362"/>
                      <a:pt x="14475" y="9362"/>
                    </a:cubicBezTo>
                    <a:cubicBezTo>
                      <a:pt x="14419" y="9295"/>
                      <a:pt x="14419" y="9295"/>
                      <a:pt x="14419" y="9295"/>
                    </a:cubicBezTo>
                    <a:cubicBezTo>
                      <a:pt x="14419" y="9295"/>
                      <a:pt x="14419" y="9295"/>
                      <a:pt x="14419" y="9295"/>
                    </a:cubicBezTo>
                    <a:cubicBezTo>
                      <a:pt x="14363" y="9228"/>
                      <a:pt x="14363" y="9228"/>
                      <a:pt x="14363" y="9228"/>
                    </a:cubicBezTo>
                    <a:cubicBezTo>
                      <a:pt x="14363" y="9228"/>
                      <a:pt x="14363" y="9228"/>
                      <a:pt x="14363" y="9228"/>
                    </a:cubicBezTo>
                    <a:cubicBezTo>
                      <a:pt x="14363" y="9228"/>
                      <a:pt x="14363" y="9228"/>
                      <a:pt x="14363" y="9228"/>
                    </a:cubicBezTo>
                    <a:cubicBezTo>
                      <a:pt x="14475" y="9362"/>
                      <a:pt x="14475" y="9362"/>
                      <a:pt x="14475" y="9362"/>
                    </a:cubicBezTo>
                    <a:cubicBezTo>
                      <a:pt x="14475" y="9362"/>
                      <a:pt x="14475" y="9362"/>
                      <a:pt x="14475" y="9362"/>
                    </a:cubicBezTo>
                    <a:cubicBezTo>
                      <a:pt x="14531" y="9429"/>
                      <a:pt x="14531" y="9429"/>
                      <a:pt x="14531" y="9429"/>
                    </a:cubicBezTo>
                    <a:cubicBezTo>
                      <a:pt x="14531" y="9429"/>
                      <a:pt x="14531" y="9429"/>
                      <a:pt x="14531" y="9429"/>
                    </a:cubicBezTo>
                    <a:cubicBezTo>
                      <a:pt x="14531" y="9496"/>
                      <a:pt x="14531" y="9496"/>
                      <a:pt x="14531" y="9496"/>
                    </a:cubicBezTo>
                    <a:cubicBezTo>
                      <a:pt x="14531" y="9496"/>
                      <a:pt x="14531" y="9496"/>
                      <a:pt x="14531" y="9496"/>
                    </a:cubicBezTo>
                    <a:cubicBezTo>
                      <a:pt x="14531" y="9496"/>
                      <a:pt x="14531" y="9496"/>
                      <a:pt x="14531" y="9496"/>
                    </a:cubicBezTo>
                    <a:cubicBezTo>
                      <a:pt x="14475" y="9563"/>
                      <a:pt x="14475" y="9563"/>
                      <a:pt x="14475" y="9563"/>
                    </a:cubicBezTo>
                    <a:cubicBezTo>
                      <a:pt x="14419" y="9496"/>
                      <a:pt x="14419" y="9496"/>
                      <a:pt x="14419" y="9496"/>
                    </a:cubicBezTo>
                    <a:cubicBezTo>
                      <a:pt x="14363" y="9496"/>
                      <a:pt x="14363" y="9496"/>
                      <a:pt x="14363" y="9496"/>
                    </a:cubicBezTo>
                    <a:cubicBezTo>
                      <a:pt x="14363" y="9429"/>
                      <a:pt x="14363" y="9429"/>
                      <a:pt x="14363" y="9429"/>
                    </a:cubicBezTo>
                    <a:cubicBezTo>
                      <a:pt x="14306" y="9429"/>
                      <a:pt x="14306" y="9429"/>
                      <a:pt x="14306" y="9429"/>
                    </a:cubicBezTo>
                    <a:cubicBezTo>
                      <a:pt x="14306" y="9362"/>
                      <a:pt x="14306" y="9362"/>
                      <a:pt x="14306" y="9362"/>
                    </a:cubicBezTo>
                    <a:cubicBezTo>
                      <a:pt x="14250" y="9429"/>
                      <a:pt x="14250" y="9429"/>
                      <a:pt x="14250" y="9429"/>
                    </a:cubicBezTo>
                    <a:cubicBezTo>
                      <a:pt x="14194" y="9429"/>
                      <a:pt x="14194" y="9429"/>
                      <a:pt x="14194" y="9429"/>
                    </a:cubicBezTo>
                    <a:cubicBezTo>
                      <a:pt x="14138" y="9429"/>
                      <a:pt x="14138" y="9429"/>
                      <a:pt x="14138" y="9429"/>
                    </a:cubicBezTo>
                    <a:cubicBezTo>
                      <a:pt x="14082" y="9362"/>
                      <a:pt x="14082" y="9362"/>
                      <a:pt x="14082" y="9362"/>
                    </a:cubicBezTo>
                    <a:cubicBezTo>
                      <a:pt x="14026" y="9362"/>
                      <a:pt x="14026" y="9362"/>
                      <a:pt x="14026" y="9362"/>
                    </a:cubicBezTo>
                    <a:cubicBezTo>
                      <a:pt x="14026" y="9362"/>
                      <a:pt x="14026" y="9362"/>
                      <a:pt x="14026" y="9362"/>
                    </a:cubicBezTo>
                    <a:cubicBezTo>
                      <a:pt x="13970" y="9295"/>
                      <a:pt x="13970" y="9295"/>
                      <a:pt x="13970" y="9295"/>
                    </a:cubicBezTo>
                    <a:cubicBezTo>
                      <a:pt x="13970" y="9295"/>
                      <a:pt x="13970" y="9295"/>
                      <a:pt x="13970" y="9295"/>
                    </a:cubicBezTo>
                    <a:cubicBezTo>
                      <a:pt x="14026" y="9228"/>
                      <a:pt x="14026" y="9228"/>
                      <a:pt x="14026" y="9228"/>
                    </a:cubicBezTo>
                    <a:cubicBezTo>
                      <a:pt x="14082" y="9162"/>
                      <a:pt x="14082" y="9162"/>
                      <a:pt x="14082" y="9162"/>
                    </a:cubicBezTo>
                    <a:cubicBezTo>
                      <a:pt x="14082" y="9162"/>
                      <a:pt x="14082" y="9162"/>
                      <a:pt x="14082" y="9162"/>
                    </a:cubicBezTo>
                    <a:cubicBezTo>
                      <a:pt x="14026" y="9162"/>
                      <a:pt x="14026" y="9162"/>
                      <a:pt x="14026" y="9162"/>
                    </a:cubicBezTo>
                    <a:cubicBezTo>
                      <a:pt x="13970" y="9228"/>
                      <a:pt x="13970" y="9228"/>
                      <a:pt x="13970" y="9228"/>
                    </a:cubicBezTo>
                    <a:cubicBezTo>
                      <a:pt x="13970" y="9295"/>
                      <a:pt x="13970" y="9295"/>
                      <a:pt x="13970" y="9295"/>
                    </a:cubicBezTo>
                    <a:cubicBezTo>
                      <a:pt x="13914" y="9295"/>
                      <a:pt x="13914" y="9295"/>
                      <a:pt x="13914" y="9295"/>
                    </a:cubicBezTo>
                    <a:cubicBezTo>
                      <a:pt x="13914" y="9228"/>
                      <a:pt x="13914" y="9228"/>
                      <a:pt x="13914" y="9228"/>
                    </a:cubicBezTo>
                    <a:cubicBezTo>
                      <a:pt x="13858" y="9228"/>
                      <a:pt x="13858" y="9228"/>
                      <a:pt x="13858" y="9228"/>
                    </a:cubicBezTo>
                    <a:cubicBezTo>
                      <a:pt x="13802" y="9228"/>
                      <a:pt x="13802" y="9228"/>
                      <a:pt x="13802" y="9228"/>
                    </a:cubicBezTo>
                    <a:cubicBezTo>
                      <a:pt x="13858" y="9295"/>
                      <a:pt x="13858" y="9295"/>
                      <a:pt x="13858" y="9295"/>
                    </a:cubicBezTo>
                    <a:cubicBezTo>
                      <a:pt x="13858" y="9295"/>
                      <a:pt x="13858" y="9295"/>
                      <a:pt x="13858" y="9295"/>
                    </a:cubicBezTo>
                    <a:cubicBezTo>
                      <a:pt x="13802" y="9295"/>
                      <a:pt x="13802" y="9295"/>
                      <a:pt x="13802" y="9295"/>
                    </a:cubicBezTo>
                    <a:cubicBezTo>
                      <a:pt x="13689" y="9228"/>
                      <a:pt x="13689" y="9228"/>
                      <a:pt x="13689" y="9228"/>
                    </a:cubicBezTo>
                    <a:cubicBezTo>
                      <a:pt x="13689" y="9162"/>
                      <a:pt x="13689" y="9162"/>
                      <a:pt x="13689" y="9162"/>
                    </a:cubicBezTo>
                    <a:cubicBezTo>
                      <a:pt x="13633" y="9095"/>
                      <a:pt x="13633" y="9095"/>
                      <a:pt x="13633" y="9095"/>
                    </a:cubicBezTo>
                    <a:cubicBezTo>
                      <a:pt x="13689" y="9095"/>
                      <a:pt x="13689" y="9095"/>
                      <a:pt x="13689" y="9095"/>
                    </a:cubicBezTo>
                    <a:cubicBezTo>
                      <a:pt x="13745" y="9028"/>
                      <a:pt x="13745" y="9028"/>
                      <a:pt x="13745" y="9028"/>
                    </a:cubicBezTo>
                    <a:cubicBezTo>
                      <a:pt x="13745" y="9028"/>
                      <a:pt x="13745" y="9028"/>
                      <a:pt x="13745" y="9028"/>
                    </a:cubicBezTo>
                    <a:cubicBezTo>
                      <a:pt x="13745" y="8961"/>
                      <a:pt x="13745" y="8961"/>
                      <a:pt x="13745" y="8961"/>
                    </a:cubicBezTo>
                    <a:cubicBezTo>
                      <a:pt x="13745" y="9028"/>
                      <a:pt x="13745" y="9028"/>
                      <a:pt x="13745" y="9028"/>
                    </a:cubicBezTo>
                    <a:cubicBezTo>
                      <a:pt x="13633" y="9028"/>
                      <a:pt x="13633" y="9028"/>
                      <a:pt x="13633" y="9028"/>
                    </a:cubicBezTo>
                    <a:cubicBezTo>
                      <a:pt x="13633" y="9095"/>
                      <a:pt x="13633" y="9095"/>
                      <a:pt x="13633" y="9095"/>
                    </a:cubicBezTo>
                    <a:cubicBezTo>
                      <a:pt x="13633" y="9095"/>
                      <a:pt x="13633" y="9095"/>
                      <a:pt x="13633" y="9095"/>
                    </a:cubicBezTo>
                    <a:cubicBezTo>
                      <a:pt x="13577" y="9028"/>
                      <a:pt x="13577" y="9028"/>
                      <a:pt x="13577" y="9028"/>
                    </a:cubicBezTo>
                    <a:cubicBezTo>
                      <a:pt x="13633" y="9028"/>
                      <a:pt x="13633" y="9028"/>
                      <a:pt x="13633" y="9028"/>
                    </a:cubicBezTo>
                    <a:cubicBezTo>
                      <a:pt x="13577" y="8961"/>
                      <a:pt x="13577" y="8961"/>
                      <a:pt x="13577" y="8961"/>
                    </a:cubicBezTo>
                    <a:cubicBezTo>
                      <a:pt x="13577" y="8961"/>
                      <a:pt x="13577" y="8961"/>
                      <a:pt x="13577" y="8961"/>
                    </a:cubicBezTo>
                    <a:cubicBezTo>
                      <a:pt x="13577" y="9028"/>
                      <a:pt x="13577" y="9028"/>
                      <a:pt x="13577" y="9028"/>
                    </a:cubicBezTo>
                    <a:cubicBezTo>
                      <a:pt x="13577" y="9028"/>
                      <a:pt x="13577" y="9028"/>
                      <a:pt x="13577" y="9028"/>
                    </a:cubicBezTo>
                    <a:cubicBezTo>
                      <a:pt x="13577" y="9095"/>
                      <a:pt x="13577" y="9095"/>
                      <a:pt x="13577" y="9095"/>
                    </a:cubicBezTo>
                    <a:cubicBezTo>
                      <a:pt x="13521" y="9095"/>
                      <a:pt x="13521" y="9095"/>
                      <a:pt x="13521" y="9095"/>
                    </a:cubicBezTo>
                    <a:cubicBezTo>
                      <a:pt x="13465" y="9028"/>
                      <a:pt x="13465" y="9028"/>
                      <a:pt x="13465" y="9028"/>
                    </a:cubicBezTo>
                    <a:cubicBezTo>
                      <a:pt x="13465" y="9028"/>
                      <a:pt x="13465" y="9028"/>
                      <a:pt x="13465" y="9028"/>
                    </a:cubicBezTo>
                    <a:cubicBezTo>
                      <a:pt x="13409" y="9028"/>
                      <a:pt x="13409" y="9028"/>
                      <a:pt x="13409" y="9028"/>
                    </a:cubicBezTo>
                    <a:cubicBezTo>
                      <a:pt x="13409" y="9095"/>
                      <a:pt x="13409" y="9095"/>
                      <a:pt x="13409" y="9095"/>
                    </a:cubicBezTo>
                    <a:cubicBezTo>
                      <a:pt x="13409" y="9095"/>
                      <a:pt x="13409" y="9095"/>
                      <a:pt x="13409" y="9095"/>
                    </a:cubicBezTo>
                    <a:cubicBezTo>
                      <a:pt x="13353" y="9028"/>
                      <a:pt x="13353" y="9028"/>
                      <a:pt x="13353" y="9028"/>
                    </a:cubicBezTo>
                    <a:cubicBezTo>
                      <a:pt x="13353" y="8961"/>
                      <a:pt x="13353" y="8961"/>
                      <a:pt x="13353" y="8961"/>
                    </a:cubicBezTo>
                    <a:cubicBezTo>
                      <a:pt x="13353" y="8961"/>
                      <a:pt x="13353" y="8961"/>
                      <a:pt x="13353" y="8961"/>
                    </a:cubicBezTo>
                    <a:cubicBezTo>
                      <a:pt x="13409" y="9028"/>
                      <a:pt x="13409" y="9028"/>
                      <a:pt x="13409" y="9028"/>
                    </a:cubicBezTo>
                    <a:cubicBezTo>
                      <a:pt x="13353" y="8961"/>
                      <a:pt x="13353" y="8961"/>
                      <a:pt x="13353" y="8961"/>
                    </a:cubicBezTo>
                    <a:cubicBezTo>
                      <a:pt x="13353" y="8961"/>
                      <a:pt x="13353" y="8961"/>
                      <a:pt x="13353" y="8961"/>
                    </a:cubicBezTo>
                    <a:cubicBezTo>
                      <a:pt x="13297" y="8894"/>
                      <a:pt x="13297" y="8894"/>
                      <a:pt x="13297" y="8894"/>
                    </a:cubicBezTo>
                    <a:cubicBezTo>
                      <a:pt x="13241" y="8827"/>
                      <a:pt x="13241" y="8827"/>
                      <a:pt x="13241" y="8827"/>
                    </a:cubicBezTo>
                    <a:cubicBezTo>
                      <a:pt x="13297" y="8827"/>
                      <a:pt x="13297" y="8827"/>
                      <a:pt x="13297" y="8827"/>
                    </a:cubicBezTo>
                    <a:cubicBezTo>
                      <a:pt x="13297" y="8760"/>
                      <a:pt x="13297" y="8760"/>
                      <a:pt x="13297" y="8760"/>
                    </a:cubicBezTo>
                    <a:cubicBezTo>
                      <a:pt x="13241" y="8627"/>
                      <a:pt x="13241" y="8627"/>
                      <a:pt x="13241" y="8627"/>
                    </a:cubicBezTo>
                    <a:cubicBezTo>
                      <a:pt x="13241" y="8627"/>
                      <a:pt x="13241" y="8627"/>
                      <a:pt x="13241" y="8627"/>
                    </a:cubicBezTo>
                    <a:cubicBezTo>
                      <a:pt x="13297" y="8627"/>
                      <a:pt x="13297" y="8627"/>
                      <a:pt x="13297" y="8627"/>
                    </a:cubicBezTo>
                    <a:cubicBezTo>
                      <a:pt x="13297" y="8560"/>
                      <a:pt x="13297" y="8560"/>
                      <a:pt x="13297" y="8560"/>
                    </a:cubicBezTo>
                    <a:cubicBezTo>
                      <a:pt x="13297" y="8493"/>
                      <a:pt x="13297" y="8493"/>
                      <a:pt x="13297" y="8493"/>
                    </a:cubicBezTo>
                    <a:cubicBezTo>
                      <a:pt x="13297" y="8493"/>
                      <a:pt x="13297" y="8493"/>
                      <a:pt x="13297" y="8493"/>
                    </a:cubicBezTo>
                    <a:cubicBezTo>
                      <a:pt x="13353" y="8493"/>
                      <a:pt x="13353" y="8493"/>
                      <a:pt x="13353" y="8493"/>
                    </a:cubicBezTo>
                    <a:cubicBezTo>
                      <a:pt x="13353" y="8560"/>
                      <a:pt x="13353" y="8560"/>
                      <a:pt x="13353" y="8560"/>
                    </a:cubicBezTo>
                    <a:cubicBezTo>
                      <a:pt x="13409" y="8560"/>
                      <a:pt x="13409" y="8560"/>
                      <a:pt x="13409" y="8560"/>
                    </a:cubicBezTo>
                    <a:cubicBezTo>
                      <a:pt x="13465" y="8560"/>
                      <a:pt x="13465" y="8560"/>
                      <a:pt x="13465" y="8560"/>
                    </a:cubicBezTo>
                    <a:cubicBezTo>
                      <a:pt x="13465" y="8627"/>
                      <a:pt x="13465" y="8627"/>
                      <a:pt x="13465" y="8627"/>
                    </a:cubicBezTo>
                    <a:cubicBezTo>
                      <a:pt x="13577" y="8693"/>
                      <a:pt x="13577" y="8693"/>
                      <a:pt x="13577" y="8693"/>
                    </a:cubicBezTo>
                    <a:cubicBezTo>
                      <a:pt x="13633" y="8693"/>
                      <a:pt x="13633" y="8693"/>
                      <a:pt x="13633" y="8693"/>
                    </a:cubicBezTo>
                    <a:cubicBezTo>
                      <a:pt x="13689" y="8627"/>
                      <a:pt x="13689" y="8627"/>
                      <a:pt x="13689" y="8627"/>
                    </a:cubicBezTo>
                    <a:cubicBezTo>
                      <a:pt x="13745" y="8627"/>
                      <a:pt x="13745" y="8627"/>
                      <a:pt x="13745" y="8627"/>
                    </a:cubicBezTo>
                    <a:cubicBezTo>
                      <a:pt x="13689" y="8627"/>
                      <a:pt x="13689" y="8627"/>
                      <a:pt x="13689" y="8627"/>
                    </a:cubicBezTo>
                    <a:cubicBezTo>
                      <a:pt x="13689" y="8560"/>
                      <a:pt x="13689" y="8560"/>
                      <a:pt x="13689" y="8560"/>
                    </a:cubicBezTo>
                    <a:cubicBezTo>
                      <a:pt x="13633" y="8560"/>
                      <a:pt x="13633" y="8560"/>
                      <a:pt x="13633" y="8560"/>
                    </a:cubicBezTo>
                    <a:cubicBezTo>
                      <a:pt x="13633" y="8493"/>
                      <a:pt x="13633" y="8493"/>
                      <a:pt x="13633" y="8493"/>
                    </a:cubicBezTo>
                    <a:cubicBezTo>
                      <a:pt x="13577" y="8493"/>
                      <a:pt x="13577" y="8493"/>
                      <a:pt x="13577" y="8493"/>
                    </a:cubicBezTo>
                    <a:cubicBezTo>
                      <a:pt x="13521" y="8426"/>
                      <a:pt x="13521" y="8426"/>
                      <a:pt x="13521" y="8426"/>
                    </a:cubicBezTo>
                    <a:cubicBezTo>
                      <a:pt x="13465" y="8426"/>
                      <a:pt x="13465" y="8426"/>
                      <a:pt x="13465" y="8426"/>
                    </a:cubicBezTo>
                    <a:cubicBezTo>
                      <a:pt x="13409" y="8426"/>
                      <a:pt x="13409" y="8426"/>
                      <a:pt x="13409" y="8426"/>
                    </a:cubicBezTo>
                    <a:cubicBezTo>
                      <a:pt x="13353" y="8426"/>
                      <a:pt x="13353" y="8426"/>
                      <a:pt x="13353" y="8426"/>
                    </a:cubicBezTo>
                    <a:cubicBezTo>
                      <a:pt x="13297" y="8359"/>
                      <a:pt x="13297" y="8359"/>
                      <a:pt x="13297" y="8359"/>
                    </a:cubicBezTo>
                    <a:cubicBezTo>
                      <a:pt x="13241" y="8292"/>
                      <a:pt x="13241" y="8292"/>
                      <a:pt x="13241" y="8292"/>
                    </a:cubicBezTo>
                    <a:cubicBezTo>
                      <a:pt x="13297" y="8225"/>
                      <a:pt x="13297" y="8225"/>
                      <a:pt x="13297" y="8225"/>
                    </a:cubicBezTo>
                    <a:cubicBezTo>
                      <a:pt x="13297" y="8159"/>
                      <a:pt x="13297" y="8159"/>
                      <a:pt x="13297" y="8159"/>
                    </a:cubicBezTo>
                    <a:cubicBezTo>
                      <a:pt x="13297" y="8159"/>
                      <a:pt x="13297" y="8159"/>
                      <a:pt x="13297" y="8159"/>
                    </a:cubicBezTo>
                    <a:cubicBezTo>
                      <a:pt x="13353" y="8092"/>
                      <a:pt x="13353" y="8092"/>
                      <a:pt x="13353" y="8092"/>
                    </a:cubicBezTo>
                    <a:cubicBezTo>
                      <a:pt x="13353" y="8092"/>
                      <a:pt x="13353" y="8092"/>
                      <a:pt x="13353" y="8092"/>
                    </a:cubicBezTo>
                    <a:cubicBezTo>
                      <a:pt x="13409" y="8025"/>
                      <a:pt x="13409" y="8025"/>
                      <a:pt x="13409" y="8025"/>
                    </a:cubicBezTo>
                    <a:cubicBezTo>
                      <a:pt x="13409" y="7958"/>
                      <a:pt x="13409" y="7958"/>
                      <a:pt x="13409" y="7958"/>
                    </a:cubicBezTo>
                    <a:cubicBezTo>
                      <a:pt x="13409" y="7891"/>
                      <a:pt x="13409" y="7891"/>
                      <a:pt x="13409" y="7891"/>
                    </a:cubicBezTo>
                    <a:cubicBezTo>
                      <a:pt x="13465" y="7891"/>
                      <a:pt x="13465" y="7891"/>
                      <a:pt x="13465" y="7891"/>
                    </a:cubicBezTo>
                    <a:cubicBezTo>
                      <a:pt x="13465" y="7824"/>
                      <a:pt x="13465" y="7824"/>
                      <a:pt x="13465" y="7824"/>
                    </a:cubicBezTo>
                    <a:cubicBezTo>
                      <a:pt x="13521" y="7824"/>
                      <a:pt x="13521" y="7824"/>
                      <a:pt x="13521" y="7824"/>
                    </a:cubicBezTo>
                    <a:cubicBezTo>
                      <a:pt x="13577" y="7824"/>
                      <a:pt x="13577" y="7824"/>
                      <a:pt x="13577" y="7824"/>
                    </a:cubicBezTo>
                    <a:cubicBezTo>
                      <a:pt x="13577" y="7757"/>
                      <a:pt x="13577" y="7757"/>
                      <a:pt x="13577" y="7757"/>
                    </a:cubicBezTo>
                    <a:cubicBezTo>
                      <a:pt x="13577" y="7757"/>
                      <a:pt x="13577" y="7757"/>
                      <a:pt x="13577" y="7757"/>
                    </a:cubicBezTo>
                    <a:cubicBezTo>
                      <a:pt x="13521" y="7757"/>
                      <a:pt x="13521" y="7757"/>
                      <a:pt x="13521" y="7757"/>
                    </a:cubicBezTo>
                    <a:cubicBezTo>
                      <a:pt x="13521" y="7757"/>
                      <a:pt x="13521" y="7757"/>
                      <a:pt x="13521" y="7757"/>
                    </a:cubicBezTo>
                    <a:cubicBezTo>
                      <a:pt x="13577" y="7624"/>
                      <a:pt x="13577" y="7624"/>
                      <a:pt x="13577" y="7624"/>
                    </a:cubicBezTo>
                    <a:cubicBezTo>
                      <a:pt x="13633" y="7557"/>
                      <a:pt x="13633" y="7557"/>
                      <a:pt x="13633" y="7557"/>
                    </a:cubicBezTo>
                    <a:cubicBezTo>
                      <a:pt x="13633" y="7557"/>
                      <a:pt x="13633" y="7557"/>
                      <a:pt x="13633" y="7557"/>
                    </a:cubicBezTo>
                    <a:cubicBezTo>
                      <a:pt x="13689" y="7490"/>
                      <a:pt x="13689" y="7490"/>
                      <a:pt x="13689" y="7490"/>
                    </a:cubicBezTo>
                    <a:cubicBezTo>
                      <a:pt x="13689" y="7490"/>
                      <a:pt x="13689" y="7490"/>
                      <a:pt x="13689" y="7490"/>
                    </a:cubicBezTo>
                    <a:cubicBezTo>
                      <a:pt x="13745" y="7490"/>
                      <a:pt x="13745" y="7490"/>
                      <a:pt x="13745" y="7490"/>
                    </a:cubicBezTo>
                    <a:cubicBezTo>
                      <a:pt x="13745" y="7423"/>
                      <a:pt x="13745" y="7423"/>
                      <a:pt x="13745" y="7423"/>
                    </a:cubicBezTo>
                    <a:cubicBezTo>
                      <a:pt x="13802" y="7423"/>
                      <a:pt x="13802" y="7423"/>
                      <a:pt x="13802" y="7423"/>
                    </a:cubicBezTo>
                    <a:cubicBezTo>
                      <a:pt x="13802" y="7490"/>
                      <a:pt x="13802" y="7490"/>
                      <a:pt x="13802" y="7490"/>
                    </a:cubicBezTo>
                    <a:cubicBezTo>
                      <a:pt x="13802" y="7423"/>
                      <a:pt x="13802" y="7423"/>
                      <a:pt x="13802" y="7423"/>
                    </a:cubicBezTo>
                    <a:cubicBezTo>
                      <a:pt x="13802" y="7423"/>
                      <a:pt x="13802" y="7423"/>
                      <a:pt x="13802" y="7423"/>
                    </a:cubicBezTo>
                    <a:cubicBezTo>
                      <a:pt x="13858" y="7289"/>
                      <a:pt x="13858" y="7289"/>
                      <a:pt x="13858" y="7289"/>
                    </a:cubicBezTo>
                    <a:cubicBezTo>
                      <a:pt x="13914" y="7289"/>
                      <a:pt x="13914" y="7289"/>
                      <a:pt x="13914" y="7289"/>
                    </a:cubicBezTo>
                    <a:cubicBezTo>
                      <a:pt x="13914" y="7289"/>
                      <a:pt x="13914" y="7289"/>
                      <a:pt x="13914" y="7289"/>
                    </a:cubicBezTo>
                    <a:cubicBezTo>
                      <a:pt x="13914" y="7222"/>
                      <a:pt x="13914" y="7222"/>
                      <a:pt x="13914" y="7222"/>
                    </a:cubicBezTo>
                    <a:cubicBezTo>
                      <a:pt x="13970" y="7222"/>
                      <a:pt x="13970" y="7222"/>
                      <a:pt x="13970" y="7222"/>
                    </a:cubicBezTo>
                    <a:cubicBezTo>
                      <a:pt x="14026" y="7155"/>
                      <a:pt x="14026" y="7155"/>
                      <a:pt x="14026" y="7155"/>
                    </a:cubicBezTo>
                    <a:cubicBezTo>
                      <a:pt x="14026" y="7155"/>
                      <a:pt x="14026" y="7155"/>
                      <a:pt x="14026" y="7155"/>
                    </a:cubicBezTo>
                    <a:cubicBezTo>
                      <a:pt x="14082" y="7155"/>
                      <a:pt x="14082" y="7155"/>
                      <a:pt x="14082" y="7155"/>
                    </a:cubicBezTo>
                    <a:cubicBezTo>
                      <a:pt x="14082" y="7089"/>
                      <a:pt x="14082" y="7089"/>
                      <a:pt x="14082" y="7089"/>
                    </a:cubicBezTo>
                    <a:cubicBezTo>
                      <a:pt x="14082" y="7089"/>
                      <a:pt x="14082" y="7089"/>
                      <a:pt x="14082" y="7089"/>
                    </a:cubicBezTo>
                    <a:cubicBezTo>
                      <a:pt x="14194" y="7022"/>
                      <a:pt x="14194" y="7022"/>
                      <a:pt x="14194" y="7022"/>
                    </a:cubicBezTo>
                    <a:cubicBezTo>
                      <a:pt x="14250" y="6955"/>
                      <a:pt x="14250" y="6955"/>
                      <a:pt x="14250" y="6955"/>
                    </a:cubicBezTo>
                    <a:cubicBezTo>
                      <a:pt x="14363" y="6888"/>
                      <a:pt x="14363" y="6888"/>
                      <a:pt x="14363" y="6888"/>
                    </a:cubicBezTo>
                    <a:cubicBezTo>
                      <a:pt x="14475" y="6888"/>
                      <a:pt x="14475" y="6888"/>
                      <a:pt x="14475" y="6888"/>
                    </a:cubicBezTo>
                    <a:cubicBezTo>
                      <a:pt x="14531" y="6888"/>
                      <a:pt x="14531" y="6888"/>
                      <a:pt x="14531" y="6888"/>
                    </a:cubicBezTo>
                    <a:cubicBezTo>
                      <a:pt x="14587" y="6888"/>
                      <a:pt x="14587" y="6888"/>
                      <a:pt x="14587" y="6888"/>
                    </a:cubicBezTo>
                    <a:cubicBezTo>
                      <a:pt x="14643" y="6888"/>
                      <a:pt x="14643" y="6888"/>
                      <a:pt x="14643" y="6888"/>
                    </a:cubicBezTo>
                    <a:cubicBezTo>
                      <a:pt x="14643" y="6888"/>
                      <a:pt x="14643" y="6888"/>
                      <a:pt x="14643" y="6888"/>
                    </a:cubicBezTo>
                    <a:cubicBezTo>
                      <a:pt x="14699" y="6888"/>
                      <a:pt x="14699" y="6888"/>
                      <a:pt x="14699" y="6888"/>
                    </a:cubicBezTo>
                    <a:cubicBezTo>
                      <a:pt x="14755" y="6955"/>
                      <a:pt x="14755" y="6955"/>
                      <a:pt x="14755" y="6955"/>
                    </a:cubicBezTo>
                    <a:cubicBezTo>
                      <a:pt x="14868" y="6955"/>
                      <a:pt x="14868" y="6955"/>
                      <a:pt x="14868" y="6955"/>
                    </a:cubicBezTo>
                    <a:cubicBezTo>
                      <a:pt x="14868" y="7022"/>
                      <a:pt x="14868" y="7022"/>
                      <a:pt x="14868" y="7022"/>
                    </a:cubicBezTo>
                    <a:cubicBezTo>
                      <a:pt x="14868" y="7089"/>
                      <a:pt x="14868" y="7089"/>
                      <a:pt x="14868" y="7089"/>
                    </a:cubicBezTo>
                    <a:cubicBezTo>
                      <a:pt x="14811" y="7089"/>
                      <a:pt x="14811" y="7089"/>
                      <a:pt x="14811" y="7089"/>
                    </a:cubicBezTo>
                    <a:cubicBezTo>
                      <a:pt x="14755" y="7089"/>
                      <a:pt x="14755" y="7089"/>
                      <a:pt x="14755" y="7089"/>
                    </a:cubicBezTo>
                    <a:cubicBezTo>
                      <a:pt x="14699" y="7089"/>
                      <a:pt x="14699" y="7089"/>
                      <a:pt x="14699" y="7089"/>
                    </a:cubicBezTo>
                    <a:cubicBezTo>
                      <a:pt x="14643" y="7155"/>
                      <a:pt x="14643" y="7155"/>
                      <a:pt x="14643" y="7155"/>
                    </a:cubicBezTo>
                    <a:cubicBezTo>
                      <a:pt x="14643" y="7222"/>
                      <a:pt x="14643" y="7222"/>
                      <a:pt x="14643" y="7222"/>
                    </a:cubicBezTo>
                    <a:cubicBezTo>
                      <a:pt x="14587" y="7222"/>
                      <a:pt x="14587" y="7222"/>
                      <a:pt x="14587" y="7222"/>
                    </a:cubicBezTo>
                    <a:cubicBezTo>
                      <a:pt x="14475" y="7356"/>
                      <a:pt x="14475" y="7356"/>
                      <a:pt x="14475" y="7356"/>
                    </a:cubicBezTo>
                    <a:cubicBezTo>
                      <a:pt x="14363" y="7423"/>
                      <a:pt x="14363" y="7423"/>
                      <a:pt x="14363" y="7423"/>
                    </a:cubicBezTo>
                    <a:cubicBezTo>
                      <a:pt x="14306" y="7490"/>
                      <a:pt x="14306" y="7490"/>
                      <a:pt x="14306" y="7490"/>
                    </a:cubicBezTo>
                    <a:cubicBezTo>
                      <a:pt x="14306" y="7490"/>
                      <a:pt x="14306" y="7490"/>
                      <a:pt x="14306" y="7490"/>
                    </a:cubicBezTo>
                    <a:cubicBezTo>
                      <a:pt x="14250" y="7624"/>
                      <a:pt x="14250" y="7624"/>
                      <a:pt x="14250" y="7624"/>
                    </a:cubicBezTo>
                    <a:cubicBezTo>
                      <a:pt x="14250" y="7690"/>
                      <a:pt x="14250" y="7690"/>
                      <a:pt x="14250" y="7690"/>
                    </a:cubicBezTo>
                    <a:cubicBezTo>
                      <a:pt x="14250" y="7757"/>
                      <a:pt x="14250" y="7757"/>
                      <a:pt x="14250" y="7757"/>
                    </a:cubicBezTo>
                    <a:cubicBezTo>
                      <a:pt x="14250" y="7757"/>
                      <a:pt x="14250" y="7757"/>
                      <a:pt x="14250" y="7757"/>
                    </a:cubicBezTo>
                    <a:cubicBezTo>
                      <a:pt x="14250" y="7824"/>
                      <a:pt x="14250" y="7824"/>
                      <a:pt x="14250" y="7824"/>
                    </a:cubicBezTo>
                    <a:cubicBezTo>
                      <a:pt x="14250" y="7824"/>
                      <a:pt x="14250" y="7824"/>
                      <a:pt x="14250" y="7824"/>
                    </a:cubicBezTo>
                    <a:cubicBezTo>
                      <a:pt x="14194" y="7891"/>
                      <a:pt x="14194" y="7891"/>
                      <a:pt x="14194" y="7891"/>
                    </a:cubicBezTo>
                    <a:cubicBezTo>
                      <a:pt x="14138" y="7958"/>
                      <a:pt x="14138" y="7958"/>
                      <a:pt x="14138" y="7958"/>
                    </a:cubicBezTo>
                    <a:cubicBezTo>
                      <a:pt x="14138" y="8025"/>
                      <a:pt x="14138" y="8025"/>
                      <a:pt x="14138" y="8025"/>
                    </a:cubicBezTo>
                    <a:cubicBezTo>
                      <a:pt x="14138" y="8092"/>
                      <a:pt x="14138" y="8092"/>
                      <a:pt x="14138" y="8092"/>
                    </a:cubicBezTo>
                    <a:cubicBezTo>
                      <a:pt x="14082" y="8092"/>
                      <a:pt x="14082" y="8092"/>
                      <a:pt x="14082" y="8092"/>
                    </a:cubicBezTo>
                    <a:cubicBezTo>
                      <a:pt x="14082" y="8092"/>
                      <a:pt x="14082" y="8092"/>
                      <a:pt x="14082" y="8092"/>
                    </a:cubicBezTo>
                    <a:cubicBezTo>
                      <a:pt x="14138" y="8159"/>
                      <a:pt x="14138" y="8159"/>
                      <a:pt x="14138" y="8159"/>
                    </a:cubicBezTo>
                    <a:cubicBezTo>
                      <a:pt x="14138" y="8225"/>
                      <a:pt x="14138" y="8225"/>
                      <a:pt x="14138" y="8225"/>
                    </a:cubicBezTo>
                    <a:cubicBezTo>
                      <a:pt x="14138" y="8292"/>
                      <a:pt x="14138" y="8292"/>
                      <a:pt x="14138" y="8292"/>
                    </a:cubicBezTo>
                    <a:cubicBezTo>
                      <a:pt x="14138" y="8359"/>
                      <a:pt x="14138" y="8359"/>
                      <a:pt x="14138" y="8359"/>
                    </a:cubicBezTo>
                    <a:cubicBezTo>
                      <a:pt x="14194" y="8426"/>
                      <a:pt x="14194" y="8426"/>
                      <a:pt x="14194" y="8426"/>
                    </a:cubicBezTo>
                    <a:cubicBezTo>
                      <a:pt x="14194" y="8426"/>
                      <a:pt x="14194" y="8426"/>
                      <a:pt x="14194" y="8426"/>
                    </a:cubicBezTo>
                    <a:cubicBezTo>
                      <a:pt x="14250" y="8493"/>
                      <a:pt x="14250" y="8493"/>
                      <a:pt x="14250" y="8493"/>
                    </a:cubicBezTo>
                    <a:cubicBezTo>
                      <a:pt x="14250" y="8493"/>
                      <a:pt x="14250" y="8493"/>
                      <a:pt x="14250" y="8493"/>
                    </a:cubicBezTo>
                    <a:cubicBezTo>
                      <a:pt x="14194" y="8560"/>
                      <a:pt x="14194" y="8560"/>
                      <a:pt x="14194" y="8560"/>
                    </a:cubicBezTo>
                    <a:cubicBezTo>
                      <a:pt x="14194" y="8493"/>
                      <a:pt x="14194" y="8493"/>
                      <a:pt x="14194" y="8493"/>
                    </a:cubicBezTo>
                    <a:cubicBezTo>
                      <a:pt x="14194" y="8493"/>
                      <a:pt x="14194" y="8493"/>
                      <a:pt x="14194" y="8493"/>
                    </a:cubicBezTo>
                    <a:cubicBezTo>
                      <a:pt x="14194" y="8560"/>
                      <a:pt x="14194" y="8560"/>
                      <a:pt x="14194" y="8560"/>
                    </a:cubicBezTo>
                    <a:cubicBezTo>
                      <a:pt x="14138" y="8560"/>
                      <a:pt x="14138" y="8560"/>
                      <a:pt x="14138" y="8560"/>
                    </a:cubicBezTo>
                    <a:cubicBezTo>
                      <a:pt x="14138" y="8560"/>
                      <a:pt x="14138" y="8560"/>
                      <a:pt x="14138" y="8560"/>
                    </a:cubicBezTo>
                    <a:cubicBezTo>
                      <a:pt x="14082" y="8560"/>
                      <a:pt x="14082" y="8560"/>
                      <a:pt x="14082" y="8560"/>
                    </a:cubicBezTo>
                    <a:cubicBezTo>
                      <a:pt x="14082" y="8560"/>
                      <a:pt x="14082" y="8560"/>
                      <a:pt x="14082" y="8560"/>
                    </a:cubicBezTo>
                    <a:cubicBezTo>
                      <a:pt x="14138" y="8627"/>
                      <a:pt x="14138" y="8627"/>
                      <a:pt x="14138" y="8627"/>
                    </a:cubicBezTo>
                    <a:cubicBezTo>
                      <a:pt x="14194" y="8627"/>
                      <a:pt x="14194" y="8627"/>
                      <a:pt x="14194" y="8627"/>
                    </a:cubicBezTo>
                    <a:cubicBezTo>
                      <a:pt x="14194" y="8627"/>
                      <a:pt x="14194" y="8627"/>
                      <a:pt x="14194" y="8627"/>
                    </a:cubicBezTo>
                    <a:cubicBezTo>
                      <a:pt x="14194" y="8627"/>
                      <a:pt x="14194" y="8627"/>
                      <a:pt x="14194" y="8627"/>
                    </a:cubicBezTo>
                    <a:cubicBezTo>
                      <a:pt x="14138" y="8693"/>
                      <a:pt x="14138" y="8693"/>
                      <a:pt x="14138" y="8693"/>
                    </a:cubicBezTo>
                    <a:cubicBezTo>
                      <a:pt x="14138" y="8760"/>
                      <a:pt x="14138" y="8760"/>
                      <a:pt x="14138" y="8760"/>
                    </a:cubicBezTo>
                    <a:cubicBezTo>
                      <a:pt x="14138" y="8827"/>
                      <a:pt x="14138" y="8827"/>
                      <a:pt x="14138" y="8827"/>
                    </a:cubicBezTo>
                    <a:cubicBezTo>
                      <a:pt x="14138" y="8827"/>
                      <a:pt x="14138" y="8827"/>
                      <a:pt x="14138" y="8827"/>
                    </a:cubicBezTo>
                    <a:cubicBezTo>
                      <a:pt x="14194" y="8760"/>
                      <a:pt x="14194" y="8760"/>
                      <a:pt x="14194" y="8760"/>
                    </a:cubicBezTo>
                    <a:cubicBezTo>
                      <a:pt x="14194" y="8760"/>
                      <a:pt x="14194" y="8760"/>
                      <a:pt x="14194" y="8760"/>
                    </a:cubicBezTo>
                    <a:cubicBezTo>
                      <a:pt x="14250" y="8627"/>
                      <a:pt x="14250" y="8627"/>
                      <a:pt x="14250" y="8627"/>
                    </a:cubicBezTo>
                    <a:cubicBezTo>
                      <a:pt x="14250" y="8627"/>
                      <a:pt x="14250" y="8627"/>
                      <a:pt x="14250" y="8627"/>
                    </a:cubicBezTo>
                    <a:cubicBezTo>
                      <a:pt x="14306" y="8493"/>
                      <a:pt x="14306" y="8493"/>
                      <a:pt x="14306" y="8493"/>
                    </a:cubicBezTo>
                    <a:cubicBezTo>
                      <a:pt x="14306" y="8493"/>
                      <a:pt x="14306" y="8493"/>
                      <a:pt x="14306" y="8493"/>
                    </a:cubicBezTo>
                    <a:cubicBezTo>
                      <a:pt x="14363" y="8426"/>
                      <a:pt x="14363" y="8426"/>
                      <a:pt x="14363" y="8426"/>
                    </a:cubicBezTo>
                    <a:cubicBezTo>
                      <a:pt x="14363" y="8426"/>
                      <a:pt x="14363" y="8426"/>
                      <a:pt x="14363" y="8426"/>
                    </a:cubicBezTo>
                    <a:cubicBezTo>
                      <a:pt x="14306" y="8359"/>
                      <a:pt x="14306" y="8359"/>
                      <a:pt x="14306" y="8359"/>
                    </a:cubicBezTo>
                    <a:cubicBezTo>
                      <a:pt x="14363" y="8359"/>
                      <a:pt x="14363" y="8359"/>
                      <a:pt x="14363" y="8359"/>
                    </a:cubicBezTo>
                    <a:cubicBezTo>
                      <a:pt x="14306" y="8292"/>
                      <a:pt x="14306" y="8292"/>
                      <a:pt x="14306" y="8292"/>
                    </a:cubicBezTo>
                    <a:cubicBezTo>
                      <a:pt x="14250" y="8292"/>
                      <a:pt x="14250" y="8292"/>
                      <a:pt x="14250" y="8292"/>
                    </a:cubicBezTo>
                    <a:cubicBezTo>
                      <a:pt x="14250" y="8225"/>
                      <a:pt x="14250" y="8225"/>
                      <a:pt x="14250" y="8225"/>
                    </a:cubicBezTo>
                    <a:cubicBezTo>
                      <a:pt x="14250" y="8225"/>
                      <a:pt x="14250" y="8225"/>
                      <a:pt x="14250" y="8225"/>
                    </a:cubicBezTo>
                    <a:cubicBezTo>
                      <a:pt x="14250" y="8159"/>
                      <a:pt x="14250" y="8159"/>
                      <a:pt x="14250" y="8159"/>
                    </a:cubicBezTo>
                    <a:cubicBezTo>
                      <a:pt x="14250" y="8092"/>
                      <a:pt x="14250" y="8092"/>
                      <a:pt x="14250" y="8092"/>
                    </a:cubicBezTo>
                    <a:cubicBezTo>
                      <a:pt x="14250" y="8025"/>
                      <a:pt x="14250" y="8025"/>
                      <a:pt x="14250" y="8025"/>
                    </a:cubicBezTo>
                    <a:cubicBezTo>
                      <a:pt x="14250" y="8025"/>
                      <a:pt x="14250" y="8025"/>
                      <a:pt x="14250" y="8025"/>
                    </a:cubicBezTo>
                    <a:cubicBezTo>
                      <a:pt x="14250" y="8092"/>
                      <a:pt x="14250" y="8092"/>
                      <a:pt x="14250" y="8092"/>
                    </a:cubicBezTo>
                    <a:cubicBezTo>
                      <a:pt x="14306" y="8025"/>
                      <a:pt x="14306" y="8025"/>
                      <a:pt x="14306" y="8025"/>
                    </a:cubicBezTo>
                    <a:cubicBezTo>
                      <a:pt x="14363" y="8025"/>
                      <a:pt x="14363" y="8025"/>
                      <a:pt x="14363" y="8025"/>
                    </a:cubicBezTo>
                    <a:cubicBezTo>
                      <a:pt x="14363" y="7958"/>
                      <a:pt x="14363" y="7958"/>
                      <a:pt x="14363" y="7958"/>
                    </a:cubicBezTo>
                    <a:cubicBezTo>
                      <a:pt x="14363" y="7958"/>
                      <a:pt x="14363" y="7958"/>
                      <a:pt x="14363" y="7958"/>
                    </a:cubicBezTo>
                    <a:cubicBezTo>
                      <a:pt x="14363" y="7891"/>
                      <a:pt x="14363" y="7891"/>
                      <a:pt x="14363" y="7891"/>
                    </a:cubicBezTo>
                    <a:cubicBezTo>
                      <a:pt x="14419" y="7958"/>
                      <a:pt x="14419" y="7958"/>
                      <a:pt x="14419" y="7958"/>
                    </a:cubicBezTo>
                    <a:cubicBezTo>
                      <a:pt x="14475" y="8025"/>
                      <a:pt x="14475" y="8025"/>
                      <a:pt x="14475" y="8025"/>
                    </a:cubicBezTo>
                    <a:cubicBezTo>
                      <a:pt x="14419" y="8025"/>
                      <a:pt x="14419" y="8025"/>
                      <a:pt x="14419" y="8025"/>
                    </a:cubicBezTo>
                    <a:cubicBezTo>
                      <a:pt x="14475" y="8025"/>
                      <a:pt x="14475" y="8025"/>
                      <a:pt x="14475" y="8025"/>
                    </a:cubicBezTo>
                    <a:cubicBezTo>
                      <a:pt x="14475" y="8025"/>
                      <a:pt x="14475" y="8025"/>
                      <a:pt x="14475" y="8025"/>
                    </a:cubicBezTo>
                    <a:cubicBezTo>
                      <a:pt x="14475" y="7958"/>
                      <a:pt x="14475" y="7958"/>
                      <a:pt x="14475" y="7958"/>
                    </a:cubicBezTo>
                    <a:cubicBezTo>
                      <a:pt x="14531" y="7891"/>
                      <a:pt x="14531" y="7891"/>
                      <a:pt x="14531" y="7891"/>
                    </a:cubicBezTo>
                    <a:cubicBezTo>
                      <a:pt x="14531" y="7891"/>
                      <a:pt x="14531" y="7891"/>
                      <a:pt x="14531" y="7891"/>
                    </a:cubicBezTo>
                    <a:cubicBezTo>
                      <a:pt x="14531" y="7891"/>
                      <a:pt x="14531" y="7891"/>
                      <a:pt x="14531" y="7891"/>
                    </a:cubicBezTo>
                    <a:cubicBezTo>
                      <a:pt x="14587" y="7891"/>
                      <a:pt x="14587" y="7891"/>
                      <a:pt x="14587" y="7891"/>
                    </a:cubicBezTo>
                    <a:cubicBezTo>
                      <a:pt x="14643" y="7824"/>
                      <a:pt x="14643" y="7824"/>
                      <a:pt x="14643" y="7824"/>
                    </a:cubicBezTo>
                    <a:cubicBezTo>
                      <a:pt x="14587" y="7824"/>
                      <a:pt x="14587" y="7824"/>
                      <a:pt x="14587" y="7824"/>
                    </a:cubicBezTo>
                    <a:cubicBezTo>
                      <a:pt x="14587" y="7824"/>
                      <a:pt x="14587" y="7824"/>
                      <a:pt x="14587" y="7824"/>
                    </a:cubicBezTo>
                    <a:cubicBezTo>
                      <a:pt x="14475" y="7891"/>
                      <a:pt x="14475" y="7891"/>
                      <a:pt x="14475" y="7891"/>
                    </a:cubicBezTo>
                    <a:cubicBezTo>
                      <a:pt x="14475" y="7891"/>
                      <a:pt x="14475" y="7891"/>
                      <a:pt x="14475" y="7891"/>
                    </a:cubicBezTo>
                    <a:cubicBezTo>
                      <a:pt x="14419" y="7824"/>
                      <a:pt x="14419" y="7824"/>
                      <a:pt x="14419" y="7824"/>
                    </a:cubicBezTo>
                    <a:cubicBezTo>
                      <a:pt x="14419" y="7824"/>
                      <a:pt x="14419" y="7824"/>
                      <a:pt x="14419" y="7824"/>
                    </a:cubicBezTo>
                    <a:cubicBezTo>
                      <a:pt x="14419" y="7757"/>
                      <a:pt x="14419" y="7757"/>
                      <a:pt x="14419" y="7757"/>
                    </a:cubicBezTo>
                    <a:cubicBezTo>
                      <a:pt x="14475" y="7757"/>
                      <a:pt x="14475" y="7757"/>
                      <a:pt x="14475" y="7757"/>
                    </a:cubicBezTo>
                    <a:cubicBezTo>
                      <a:pt x="14419" y="7690"/>
                      <a:pt x="14419" y="7690"/>
                      <a:pt x="14419" y="7690"/>
                    </a:cubicBezTo>
                    <a:cubicBezTo>
                      <a:pt x="14475" y="7624"/>
                      <a:pt x="14475" y="7624"/>
                      <a:pt x="14475" y="7624"/>
                    </a:cubicBezTo>
                    <a:cubicBezTo>
                      <a:pt x="14475" y="7557"/>
                      <a:pt x="14475" y="7557"/>
                      <a:pt x="14475" y="7557"/>
                    </a:cubicBezTo>
                    <a:cubicBezTo>
                      <a:pt x="14475" y="7490"/>
                      <a:pt x="14475" y="7490"/>
                      <a:pt x="14475" y="7490"/>
                    </a:cubicBezTo>
                    <a:cubicBezTo>
                      <a:pt x="14531" y="7490"/>
                      <a:pt x="14531" y="7490"/>
                      <a:pt x="14531" y="7490"/>
                    </a:cubicBezTo>
                    <a:cubicBezTo>
                      <a:pt x="14587" y="7490"/>
                      <a:pt x="14587" y="7490"/>
                      <a:pt x="14587" y="7490"/>
                    </a:cubicBezTo>
                    <a:cubicBezTo>
                      <a:pt x="14643" y="7557"/>
                      <a:pt x="14643" y="7557"/>
                      <a:pt x="14643" y="7557"/>
                    </a:cubicBezTo>
                    <a:cubicBezTo>
                      <a:pt x="14643" y="7557"/>
                      <a:pt x="14643" y="7557"/>
                      <a:pt x="14643" y="7557"/>
                    </a:cubicBezTo>
                    <a:cubicBezTo>
                      <a:pt x="14699" y="7624"/>
                      <a:pt x="14699" y="7624"/>
                      <a:pt x="14699" y="7624"/>
                    </a:cubicBezTo>
                    <a:cubicBezTo>
                      <a:pt x="14755" y="7624"/>
                      <a:pt x="14755" y="7624"/>
                      <a:pt x="14755" y="7624"/>
                    </a:cubicBezTo>
                    <a:cubicBezTo>
                      <a:pt x="14755" y="7624"/>
                      <a:pt x="14755" y="7624"/>
                      <a:pt x="14755" y="7624"/>
                    </a:cubicBezTo>
                    <a:cubicBezTo>
                      <a:pt x="14755" y="7624"/>
                      <a:pt x="14755" y="7624"/>
                      <a:pt x="14755" y="7624"/>
                    </a:cubicBezTo>
                    <a:cubicBezTo>
                      <a:pt x="14755" y="7557"/>
                      <a:pt x="14755" y="7557"/>
                      <a:pt x="14755" y="7557"/>
                    </a:cubicBezTo>
                    <a:cubicBezTo>
                      <a:pt x="14643" y="7557"/>
                      <a:pt x="14643" y="7557"/>
                      <a:pt x="14643" y="7557"/>
                    </a:cubicBezTo>
                    <a:cubicBezTo>
                      <a:pt x="14643" y="7490"/>
                      <a:pt x="14643" y="7490"/>
                      <a:pt x="14643" y="7490"/>
                    </a:cubicBezTo>
                    <a:cubicBezTo>
                      <a:pt x="14643" y="7423"/>
                      <a:pt x="14643" y="7423"/>
                      <a:pt x="14643" y="7423"/>
                    </a:cubicBezTo>
                    <a:cubicBezTo>
                      <a:pt x="14587" y="7423"/>
                      <a:pt x="14587" y="7423"/>
                      <a:pt x="14587" y="7423"/>
                    </a:cubicBezTo>
                    <a:cubicBezTo>
                      <a:pt x="14587" y="7423"/>
                      <a:pt x="14587" y="7423"/>
                      <a:pt x="14587" y="7423"/>
                    </a:cubicBezTo>
                    <a:cubicBezTo>
                      <a:pt x="14587" y="7423"/>
                      <a:pt x="14587" y="7423"/>
                      <a:pt x="14587" y="7423"/>
                    </a:cubicBezTo>
                    <a:cubicBezTo>
                      <a:pt x="14643" y="7423"/>
                      <a:pt x="14643" y="7423"/>
                      <a:pt x="14643" y="7423"/>
                    </a:cubicBezTo>
                    <a:cubicBezTo>
                      <a:pt x="14699" y="7356"/>
                      <a:pt x="14699" y="7356"/>
                      <a:pt x="14699" y="7356"/>
                    </a:cubicBezTo>
                    <a:cubicBezTo>
                      <a:pt x="14699" y="7356"/>
                      <a:pt x="14699" y="7356"/>
                      <a:pt x="14699" y="7356"/>
                    </a:cubicBezTo>
                    <a:cubicBezTo>
                      <a:pt x="14755" y="7490"/>
                      <a:pt x="14755" y="7490"/>
                      <a:pt x="14755" y="7490"/>
                    </a:cubicBezTo>
                    <a:cubicBezTo>
                      <a:pt x="14868" y="7490"/>
                      <a:pt x="14868" y="7490"/>
                      <a:pt x="14868" y="7490"/>
                    </a:cubicBezTo>
                    <a:cubicBezTo>
                      <a:pt x="14868" y="7490"/>
                      <a:pt x="14868" y="7490"/>
                      <a:pt x="14868" y="7490"/>
                    </a:cubicBezTo>
                    <a:cubicBezTo>
                      <a:pt x="14811" y="7490"/>
                      <a:pt x="14811" y="7490"/>
                      <a:pt x="14811" y="7490"/>
                    </a:cubicBezTo>
                    <a:cubicBezTo>
                      <a:pt x="14755" y="7423"/>
                      <a:pt x="14755" y="7423"/>
                      <a:pt x="14755" y="7423"/>
                    </a:cubicBezTo>
                    <a:cubicBezTo>
                      <a:pt x="14699" y="7356"/>
                      <a:pt x="14699" y="7356"/>
                      <a:pt x="14699" y="7356"/>
                    </a:cubicBezTo>
                    <a:cubicBezTo>
                      <a:pt x="14699" y="7289"/>
                      <a:pt x="14699" y="7289"/>
                      <a:pt x="14699" y="7289"/>
                    </a:cubicBezTo>
                    <a:cubicBezTo>
                      <a:pt x="14755" y="7289"/>
                      <a:pt x="14755" y="7289"/>
                      <a:pt x="14755" y="7289"/>
                    </a:cubicBezTo>
                    <a:cubicBezTo>
                      <a:pt x="14811" y="7289"/>
                      <a:pt x="14811" y="7289"/>
                      <a:pt x="14811" y="7289"/>
                    </a:cubicBezTo>
                    <a:cubicBezTo>
                      <a:pt x="14811" y="7289"/>
                      <a:pt x="14811" y="7289"/>
                      <a:pt x="14811" y="7289"/>
                    </a:cubicBezTo>
                    <a:cubicBezTo>
                      <a:pt x="14811" y="7289"/>
                      <a:pt x="14811" y="7289"/>
                      <a:pt x="14811" y="7289"/>
                    </a:cubicBezTo>
                    <a:cubicBezTo>
                      <a:pt x="14811" y="7356"/>
                      <a:pt x="14811" y="7356"/>
                      <a:pt x="14811" y="7356"/>
                    </a:cubicBezTo>
                    <a:cubicBezTo>
                      <a:pt x="14868" y="7356"/>
                      <a:pt x="14868" y="7356"/>
                      <a:pt x="14868" y="7356"/>
                    </a:cubicBezTo>
                    <a:cubicBezTo>
                      <a:pt x="14868" y="7289"/>
                      <a:pt x="14868" y="7289"/>
                      <a:pt x="14868" y="7289"/>
                    </a:cubicBezTo>
                    <a:cubicBezTo>
                      <a:pt x="14868" y="7222"/>
                      <a:pt x="14868" y="7222"/>
                      <a:pt x="14868" y="7222"/>
                    </a:cubicBezTo>
                    <a:cubicBezTo>
                      <a:pt x="14924" y="7222"/>
                      <a:pt x="14924" y="7222"/>
                      <a:pt x="14924" y="7222"/>
                    </a:cubicBezTo>
                    <a:cubicBezTo>
                      <a:pt x="14980" y="7289"/>
                      <a:pt x="14980" y="7289"/>
                      <a:pt x="14980" y="7289"/>
                    </a:cubicBezTo>
                    <a:cubicBezTo>
                      <a:pt x="14980" y="7356"/>
                      <a:pt x="14980" y="7356"/>
                      <a:pt x="14980" y="7356"/>
                    </a:cubicBezTo>
                    <a:cubicBezTo>
                      <a:pt x="14980" y="7423"/>
                      <a:pt x="14980" y="7423"/>
                      <a:pt x="14980" y="7423"/>
                    </a:cubicBezTo>
                    <a:cubicBezTo>
                      <a:pt x="15036" y="7356"/>
                      <a:pt x="15036" y="7356"/>
                      <a:pt x="15036" y="7356"/>
                    </a:cubicBezTo>
                    <a:cubicBezTo>
                      <a:pt x="15036" y="7356"/>
                      <a:pt x="15036" y="7356"/>
                      <a:pt x="15036" y="7356"/>
                    </a:cubicBezTo>
                    <a:cubicBezTo>
                      <a:pt x="14980" y="7289"/>
                      <a:pt x="14980" y="7289"/>
                      <a:pt x="14980" y="7289"/>
                    </a:cubicBezTo>
                    <a:cubicBezTo>
                      <a:pt x="14980" y="7222"/>
                      <a:pt x="14980" y="7222"/>
                      <a:pt x="14980" y="7222"/>
                    </a:cubicBezTo>
                    <a:cubicBezTo>
                      <a:pt x="15092" y="7222"/>
                      <a:pt x="15092" y="7222"/>
                      <a:pt x="15092" y="7222"/>
                    </a:cubicBezTo>
                    <a:cubicBezTo>
                      <a:pt x="15204" y="7155"/>
                      <a:pt x="15204" y="7155"/>
                      <a:pt x="15204" y="7155"/>
                    </a:cubicBezTo>
                    <a:cubicBezTo>
                      <a:pt x="15260" y="7155"/>
                      <a:pt x="15260" y="7155"/>
                      <a:pt x="15260" y="7155"/>
                    </a:cubicBezTo>
                    <a:cubicBezTo>
                      <a:pt x="15316" y="7155"/>
                      <a:pt x="15316" y="7155"/>
                      <a:pt x="15316" y="7155"/>
                    </a:cubicBezTo>
                    <a:cubicBezTo>
                      <a:pt x="15372" y="7155"/>
                      <a:pt x="15372" y="7155"/>
                      <a:pt x="15372" y="7155"/>
                    </a:cubicBezTo>
                    <a:cubicBezTo>
                      <a:pt x="15429" y="7155"/>
                      <a:pt x="15429" y="7155"/>
                      <a:pt x="15429" y="7155"/>
                    </a:cubicBezTo>
                    <a:cubicBezTo>
                      <a:pt x="15541" y="7155"/>
                      <a:pt x="15541" y="7155"/>
                      <a:pt x="15541" y="7155"/>
                    </a:cubicBezTo>
                    <a:cubicBezTo>
                      <a:pt x="15541" y="7222"/>
                      <a:pt x="15541" y="7222"/>
                      <a:pt x="15541" y="7222"/>
                    </a:cubicBezTo>
                    <a:cubicBezTo>
                      <a:pt x="15541" y="7222"/>
                      <a:pt x="15541" y="7222"/>
                      <a:pt x="15541" y="7222"/>
                    </a:cubicBezTo>
                    <a:cubicBezTo>
                      <a:pt x="15485" y="7356"/>
                      <a:pt x="15485" y="7356"/>
                      <a:pt x="15485" y="7356"/>
                    </a:cubicBezTo>
                    <a:cubicBezTo>
                      <a:pt x="15485" y="7356"/>
                      <a:pt x="15485" y="7356"/>
                      <a:pt x="15485" y="7356"/>
                    </a:cubicBezTo>
                    <a:cubicBezTo>
                      <a:pt x="15485" y="7423"/>
                      <a:pt x="15485" y="7423"/>
                      <a:pt x="15485" y="7423"/>
                    </a:cubicBezTo>
                    <a:cubicBezTo>
                      <a:pt x="15429" y="7490"/>
                      <a:pt x="15429" y="7490"/>
                      <a:pt x="15429" y="7490"/>
                    </a:cubicBezTo>
                    <a:cubicBezTo>
                      <a:pt x="15429" y="7490"/>
                      <a:pt x="15429" y="7490"/>
                      <a:pt x="15429" y="7490"/>
                    </a:cubicBezTo>
                    <a:cubicBezTo>
                      <a:pt x="15485" y="7557"/>
                      <a:pt x="15485" y="7557"/>
                      <a:pt x="15485" y="7557"/>
                    </a:cubicBezTo>
                    <a:cubicBezTo>
                      <a:pt x="15485" y="7557"/>
                      <a:pt x="15485" y="7557"/>
                      <a:pt x="15485" y="7557"/>
                    </a:cubicBezTo>
                    <a:cubicBezTo>
                      <a:pt x="15485" y="7624"/>
                      <a:pt x="15485" y="7624"/>
                      <a:pt x="15485" y="7624"/>
                    </a:cubicBezTo>
                    <a:cubicBezTo>
                      <a:pt x="15429" y="7690"/>
                      <a:pt x="15429" y="7690"/>
                      <a:pt x="15429" y="7690"/>
                    </a:cubicBezTo>
                    <a:cubicBezTo>
                      <a:pt x="15429" y="7690"/>
                      <a:pt x="15429" y="7690"/>
                      <a:pt x="15429" y="7690"/>
                    </a:cubicBezTo>
                    <a:cubicBezTo>
                      <a:pt x="15429" y="7757"/>
                      <a:pt x="15429" y="7757"/>
                      <a:pt x="15429" y="7757"/>
                    </a:cubicBezTo>
                    <a:cubicBezTo>
                      <a:pt x="15429" y="7824"/>
                      <a:pt x="15429" y="7824"/>
                      <a:pt x="15429" y="7824"/>
                    </a:cubicBezTo>
                    <a:cubicBezTo>
                      <a:pt x="15429" y="7824"/>
                      <a:pt x="15429" y="7824"/>
                      <a:pt x="15429" y="7824"/>
                    </a:cubicBezTo>
                    <a:cubicBezTo>
                      <a:pt x="15429" y="7891"/>
                      <a:pt x="15429" y="7891"/>
                      <a:pt x="15429" y="7891"/>
                    </a:cubicBezTo>
                    <a:cubicBezTo>
                      <a:pt x="15372" y="7891"/>
                      <a:pt x="15372" y="7891"/>
                      <a:pt x="15372" y="7891"/>
                    </a:cubicBezTo>
                    <a:cubicBezTo>
                      <a:pt x="15316" y="7958"/>
                      <a:pt x="15316" y="7958"/>
                      <a:pt x="15316" y="7958"/>
                    </a:cubicBezTo>
                    <a:cubicBezTo>
                      <a:pt x="15316" y="7958"/>
                      <a:pt x="15316" y="7958"/>
                      <a:pt x="15316" y="7958"/>
                    </a:cubicBezTo>
                    <a:cubicBezTo>
                      <a:pt x="15260" y="7958"/>
                      <a:pt x="15260" y="7958"/>
                      <a:pt x="15260" y="7958"/>
                    </a:cubicBezTo>
                    <a:cubicBezTo>
                      <a:pt x="15260" y="8025"/>
                      <a:pt x="15260" y="8025"/>
                      <a:pt x="15260" y="8025"/>
                    </a:cubicBezTo>
                    <a:cubicBezTo>
                      <a:pt x="15204" y="8092"/>
                      <a:pt x="15204" y="8092"/>
                      <a:pt x="15204" y="8092"/>
                    </a:cubicBezTo>
                    <a:cubicBezTo>
                      <a:pt x="15260" y="8092"/>
                      <a:pt x="15260" y="8092"/>
                      <a:pt x="15260" y="8092"/>
                    </a:cubicBezTo>
                    <a:cubicBezTo>
                      <a:pt x="15316" y="8025"/>
                      <a:pt x="15316" y="8025"/>
                      <a:pt x="15316" y="8025"/>
                    </a:cubicBezTo>
                    <a:cubicBezTo>
                      <a:pt x="15372" y="7958"/>
                      <a:pt x="15372" y="7958"/>
                      <a:pt x="15372" y="7958"/>
                    </a:cubicBezTo>
                    <a:cubicBezTo>
                      <a:pt x="15372" y="7958"/>
                      <a:pt x="15372" y="7958"/>
                      <a:pt x="15372" y="7958"/>
                    </a:cubicBezTo>
                    <a:cubicBezTo>
                      <a:pt x="15372" y="7958"/>
                      <a:pt x="15372" y="7958"/>
                      <a:pt x="15372" y="7958"/>
                    </a:cubicBezTo>
                    <a:cubicBezTo>
                      <a:pt x="15372" y="8025"/>
                      <a:pt x="15372" y="8025"/>
                      <a:pt x="15372" y="8025"/>
                    </a:cubicBezTo>
                    <a:cubicBezTo>
                      <a:pt x="15372" y="8025"/>
                      <a:pt x="15372" y="8025"/>
                      <a:pt x="15372" y="8025"/>
                    </a:cubicBezTo>
                    <a:cubicBezTo>
                      <a:pt x="15260" y="8092"/>
                      <a:pt x="15260" y="8092"/>
                      <a:pt x="15260" y="8092"/>
                    </a:cubicBezTo>
                    <a:cubicBezTo>
                      <a:pt x="15260" y="8159"/>
                      <a:pt x="15260" y="8159"/>
                      <a:pt x="15260" y="8159"/>
                    </a:cubicBezTo>
                    <a:cubicBezTo>
                      <a:pt x="15260" y="8159"/>
                      <a:pt x="15260" y="8159"/>
                      <a:pt x="15260" y="8159"/>
                    </a:cubicBezTo>
                    <a:cubicBezTo>
                      <a:pt x="15260" y="8159"/>
                      <a:pt x="15260" y="8159"/>
                      <a:pt x="15260" y="8159"/>
                    </a:cubicBezTo>
                    <a:cubicBezTo>
                      <a:pt x="15204" y="8225"/>
                      <a:pt x="15204" y="8225"/>
                      <a:pt x="15204" y="8225"/>
                    </a:cubicBezTo>
                    <a:cubicBezTo>
                      <a:pt x="15204" y="8159"/>
                      <a:pt x="15204" y="8159"/>
                      <a:pt x="15204" y="8159"/>
                    </a:cubicBezTo>
                    <a:cubicBezTo>
                      <a:pt x="15148" y="8159"/>
                      <a:pt x="15148" y="8159"/>
                      <a:pt x="15148" y="8159"/>
                    </a:cubicBezTo>
                    <a:cubicBezTo>
                      <a:pt x="15148" y="8225"/>
                      <a:pt x="15148" y="8225"/>
                      <a:pt x="15148" y="8225"/>
                    </a:cubicBezTo>
                    <a:cubicBezTo>
                      <a:pt x="15204" y="8225"/>
                      <a:pt x="15204" y="8225"/>
                      <a:pt x="15204" y="8225"/>
                    </a:cubicBezTo>
                    <a:cubicBezTo>
                      <a:pt x="15204" y="8225"/>
                      <a:pt x="15204" y="8225"/>
                      <a:pt x="15204" y="8225"/>
                    </a:cubicBezTo>
                    <a:cubicBezTo>
                      <a:pt x="15204" y="8292"/>
                      <a:pt x="15204" y="8292"/>
                      <a:pt x="15204" y="8292"/>
                    </a:cubicBezTo>
                    <a:cubicBezTo>
                      <a:pt x="15148" y="8292"/>
                      <a:pt x="15148" y="8292"/>
                      <a:pt x="15148" y="8292"/>
                    </a:cubicBezTo>
                    <a:cubicBezTo>
                      <a:pt x="15204" y="8292"/>
                      <a:pt x="15204" y="8292"/>
                      <a:pt x="15204" y="8292"/>
                    </a:cubicBezTo>
                    <a:cubicBezTo>
                      <a:pt x="15260" y="8292"/>
                      <a:pt x="15260" y="8292"/>
                      <a:pt x="15260" y="8292"/>
                    </a:cubicBezTo>
                    <a:cubicBezTo>
                      <a:pt x="15260" y="8292"/>
                      <a:pt x="15260" y="8292"/>
                      <a:pt x="15260" y="8292"/>
                    </a:cubicBezTo>
                    <a:cubicBezTo>
                      <a:pt x="15316" y="8225"/>
                      <a:pt x="15316" y="8225"/>
                      <a:pt x="15316" y="8225"/>
                    </a:cubicBezTo>
                    <a:cubicBezTo>
                      <a:pt x="15316" y="8159"/>
                      <a:pt x="15316" y="8159"/>
                      <a:pt x="15316" y="8159"/>
                    </a:cubicBezTo>
                    <a:cubicBezTo>
                      <a:pt x="15372" y="8159"/>
                      <a:pt x="15372" y="8159"/>
                      <a:pt x="15372" y="8159"/>
                    </a:cubicBezTo>
                    <a:cubicBezTo>
                      <a:pt x="15372" y="8092"/>
                      <a:pt x="15372" y="8092"/>
                      <a:pt x="15372" y="8092"/>
                    </a:cubicBezTo>
                    <a:cubicBezTo>
                      <a:pt x="15372" y="8159"/>
                      <a:pt x="15372" y="8159"/>
                      <a:pt x="15372" y="8159"/>
                    </a:cubicBezTo>
                    <a:cubicBezTo>
                      <a:pt x="15372" y="8225"/>
                      <a:pt x="15372" y="8225"/>
                      <a:pt x="15372" y="8225"/>
                    </a:cubicBezTo>
                    <a:cubicBezTo>
                      <a:pt x="15429" y="8225"/>
                      <a:pt x="15429" y="8225"/>
                      <a:pt x="15429" y="8225"/>
                    </a:cubicBezTo>
                    <a:cubicBezTo>
                      <a:pt x="15429" y="8159"/>
                      <a:pt x="15429" y="8159"/>
                      <a:pt x="15429" y="8159"/>
                    </a:cubicBezTo>
                    <a:cubicBezTo>
                      <a:pt x="15372" y="8092"/>
                      <a:pt x="15372" y="8092"/>
                      <a:pt x="15372" y="8092"/>
                    </a:cubicBezTo>
                    <a:cubicBezTo>
                      <a:pt x="15429" y="8092"/>
                      <a:pt x="15429" y="8092"/>
                      <a:pt x="15429" y="8092"/>
                    </a:cubicBezTo>
                    <a:cubicBezTo>
                      <a:pt x="15429" y="8025"/>
                      <a:pt x="15429" y="8025"/>
                      <a:pt x="15429" y="8025"/>
                    </a:cubicBezTo>
                    <a:cubicBezTo>
                      <a:pt x="15485" y="8092"/>
                      <a:pt x="15485" y="8092"/>
                      <a:pt x="15485" y="8092"/>
                    </a:cubicBezTo>
                    <a:cubicBezTo>
                      <a:pt x="15485" y="8092"/>
                      <a:pt x="15485" y="8092"/>
                      <a:pt x="15485" y="8092"/>
                    </a:cubicBezTo>
                    <a:cubicBezTo>
                      <a:pt x="15485" y="8159"/>
                      <a:pt x="15485" y="8159"/>
                      <a:pt x="15485" y="8159"/>
                    </a:cubicBezTo>
                    <a:cubicBezTo>
                      <a:pt x="15485" y="8092"/>
                      <a:pt x="15485" y="8092"/>
                      <a:pt x="15485" y="8092"/>
                    </a:cubicBezTo>
                    <a:cubicBezTo>
                      <a:pt x="15541" y="8092"/>
                      <a:pt x="15541" y="8092"/>
                      <a:pt x="15541" y="8092"/>
                    </a:cubicBezTo>
                    <a:cubicBezTo>
                      <a:pt x="15597" y="8092"/>
                      <a:pt x="15597" y="8092"/>
                      <a:pt x="15597" y="8092"/>
                    </a:cubicBezTo>
                    <a:cubicBezTo>
                      <a:pt x="15597" y="8159"/>
                      <a:pt x="15597" y="8159"/>
                      <a:pt x="15597" y="8159"/>
                    </a:cubicBezTo>
                    <a:cubicBezTo>
                      <a:pt x="15597" y="8225"/>
                      <a:pt x="15597" y="8225"/>
                      <a:pt x="15597" y="8225"/>
                    </a:cubicBezTo>
                    <a:cubicBezTo>
                      <a:pt x="15541" y="8292"/>
                      <a:pt x="15541" y="8292"/>
                      <a:pt x="15541" y="8292"/>
                    </a:cubicBezTo>
                    <a:cubicBezTo>
                      <a:pt x="15485" y="8359"/>
                      <a:pt x="15485" y="8359"/>
                      <a:pt x="15485" y="8359"/>
                    </a:cubicBezTo>
                    <a:cubicBezTo>
                      <a:pt x="15485" y="8359"/>
                      <a:pt x="15485" y="8359"/>
                      <a:pt x="15485" y="8359"/>
                    </a:cubicBezTo>
                    <a:cubicBezTo>
                      <a:pt x="15485" y="8359"/>
                      <a:pt x="15485" y="8359"/>
                      <a:pt x="15485" y="8359"/>
                    </a:cubicBezTo>
                    <a:cubicBezTo>
                      <a:pt x="15541" y="8426"/>
                      <a:pt x="15541" y="8426"/>
                      <a:pt x="15541" y="8426"/>
                    </a:cubicBezTo>
                    <a:cubicBezTo>
                      <a:pt x="15597" y="8359"/>
                      <a:pt x="15597" y="8359"/>
                      <a:pt x="15597" y="8359"/>
                    </a:cubicBezTo>
                    <a:cubicBezTo>
                      <a:pt x="15541" y="8359"/>
                      <a:pt x="15541" y="8359"/>
                      <a:pt x="15541" y="8359"/>
                    </a:cubicBezTo>
                    <a:cubicBezTo>
                      <a:pt x="15597" y="8292"/>
                      <a:pt x="15597" y="8292"/>
                      <a:pt x="15597" y="8292"/>
                    </a:cubicBezTo>
                    <a:cubicBezTo>
                      <a:pt x="15597" y="8225"/>
                      <a:pt x="15597" y="8225"/>
                      <a:pt x="15597" y="8225"/>
                    </a:cubicBezTo>
                    <a:cubicBezTo>
                      <a:pt x="15653" y="8292"/>
                      <a:pt x="15653" y="8292"/>
                      <a:pt x="15653" y="8292"/>
                    </a:cubicBezTo>
                    <a:cubicBezTo>
                      <a:pt x="15653" y="8359"/>
                      <a:pt x="15653" y="8359"/>
                      <a:pt x="15653" y="8359"/>
                    </a:cubicBezTo>
                    <a:cubicBezTo>
                      <a:pt x="15653" y="8292"/>
                      <a:pt x="15653" y="8292"/>
                      <a:pt x="15653" y="8292"/>
                    </a:cubicBezTo>
                    <a:cubicBezTo>
                      <a:pt x="15653" y="8225"/>
                      <a:pt x="15653" y="8225"/>
                      <a:pt x="15653" y="8225"/>
                    </a:cubicBezTo>
                    <a:cubicBezTo>
                      <a:pt x="15653" y="8225"/>
                      <a:pt x="15653" y="8225"/>
                      <a:pt x="15653" y="8225"/>
                    </a:cubicBezTo>
                    <a:cubicBezTo>
                      <a:pt x="15653" y="8092"/>
                      <a:pt x="15653" y="8092"/>
                      <a:pt x="15653" y="8092"/>
                    </a:cubicBezTo>
                    <a:cubicBezTo>
                      <a:pt x="15653" y="8092"/>
                      <a:pt x="15653" y="8092"/>
                      <a:pt x="15653" y="8092"/>
                    </a:cubicBezTo>
                    <a:cubicBezTo>
                      <a:pt x="15709" y="8092"/>
                      <a:pt x="15709" y="8092"/>
                      <a:pt x="15709" y="8092"/>
                    </a:cubicBezTo>
                    <a:cubicBezTo>
                      <a:pt x="15709" y="8159"/>
                      <a:pt x="15709" y="8159"/>
                      <a:pt x="15709" y="8159"/>
                    </a:cubicBezTo>
                    <a:cubicBezTo>
                      <a:pt x="15653" y="8225"/>
                      <a:pt x="15653" y="8225"/>
                      <a:pt x="15653" y="8225"/>
                    </a:cubicBezTo>
                    <a:cubicBezTo>
                      <a:pt x="15709" y="8225"/>
                      <a:pt x="15709" y="8225"/>
                      <a:pt x="15709" y="8225"/>
                    </a:cubicBezTo>
                    <a:cubicBezTo>
                      <a:pt x="15765" y="8159"/>
                      <a:pt x="15765" y="8159"/>
                      <a:pt x="15765" y="8159"/>
                    </a:cubicBezTo>
                    <a:cubicBezTo>
                      <a:pt x="15821" y="8292"/>
                      <a:pt x="15821" y="8292"/>
                      <a:pt x="15821" y="8292"/>
                    </a:cubicBezTo>
                    <a:cubicBezTo>
                      <a:pt x="15821" y="8292"/>
                      <a:pt x="15821" y="8292"/>
                      <a:pt x="15821" y="8292"/>
                    </a:cubicBezTo>
                    <a:cubicBezTo>
                      <a:pt x="15877" y="8292"/>
                      <a:pt x="15877" y="8292"/>
                      <a:pt x="15877" y="8292"/>
                    </a:cubicBezTo>
                    <a:cubicBezTo>
                      <a:pt x="15934" y="8359"/>
                      <a:pt x="15934" y="8359"/>
                      <a:pt x="15934" y="8359"/>
                    </a:cubicBezTo>
                    <a:cubicBezTo>
                      <a:pt x="15934" y="8359"/>
                      <a:pt x="15934" y="8359"/>
                      <a:pt x="15934" y="8359"/>
                    </a:cubicBezTo>
                    <a:cubicBezTo>
                      <a:pt x="15934" y="8292"/>
                      <a:pt x="15934" y="8292"/>
                      <a:pt x="15934" y="8292"/>
                    </a:cubicBezTo>
                    <a:cubicBezTo>
                      <a:pt x="15877" y="8292"/>
                      <a:pt x="15877" y="8292"/>
                      <a:pt x="15877" y="8292"/>
                    </a:cubicBezTo>
                    <a:cubicBezTo>
                      <a:pt x="15877" y="8225"/>
                      <a:pt x="15877" y="8225"/>
                      <a:pt x="15877" y="8225"/>
                    </a:cubicBezTo>
                    <a:cubicBezTo>
                      <a:pt x="15765" y="8159"/>
                      <a:pt x="15765" y="8159"/>
                      <a:pt x="15765" y="8159"/>
                    </a:cubicBezTo>
                    <a:cubicBezTo>
                      <a:pt x="15765" y="8159"/>
                      <a:pt x="15765" y="8159"/>
                      <a:pt x="15765" y="8159"/>
                    </a:cubicBezTo>
                    <a:cubicBezTo>
                      <a:pt x="15709" y="8092"/>
                      <a:pt x="15709" y="8092"/>
                      <a:pt x="15709" y="8092"/>
                    </a:cubicBezTo>
                    <a:cubicBezTo>
                      <a:pt x="15765" y="8025"/>
                      <a:pt x="15765" y="8025"/>
                      <a:pt x="15765" y="8025"/>
                    </a:cubicBezTo>
                    <a:cubicBezTo>
                      <a:pt x="15821" y="8025"/>
                      <a:pt x="15821" y="8025"/>
                      <a:pt x="15821" y="8025"/>
                    </a:cubicBezTo>
                    <a:cubicBezTo>
                      <a:pt x="15877" y="7958"/>
                      <a:pt x="15877" y="7958"/>
                      <a:pt x="15877" y="7958"/>
                    </a:cubicBezTo>
                    <a:cubicBezTo>
                      <a:pt x="15934" y="7958"/>
                      <a:pt x="15934" y="7958"/>
                      <a:pt x="15934" y="7958"/>
                    </a:cubicBezTo>
                    <a:cubicBezTo>
                      <a:pt x="15990" y="7958"/>
                      <a:pt x="15990" y="7958"/>
                      <a:pt x="15990" y="7958"/>
                    </a:cubicBezTo>
                    <a:cubicBezTo>
                      <a:pt x="16046" y="8025"/>
                      <a:pt x="16046" y="8025"/>
                      <a:pt x="16046" y="8025"/>
                    </a:cubicBezTo>
                    <a:cubicBezTo>
                      <a:pt x="16046" y="8025"/>
                      <a:pt x="16046" y="8025"/>
                      <a:pt x="16046" y="8025"/>
                    </a:cubicBezTo>
                    <a:cubicBezTo>
                      <a:pt x="16102" y="8025"/>
                      <a:pt x="16102" y="8025"/>
                      <a:pt x="16102" y="8025"/>
                    </a:cubicBezTo>
                    <a:cubicBezTo>
                      <a:pt x="16102" y="8092"/>
                      <a:pt x="16102" y="8092"/>
                      <a:pt x="16102" y="8092"/>
                    </a:cubicBezTo>
                    <a:cubicBezTo>
                      <a:pt x="16158" y="8092"/>
                      <a:pt x="16158" y="8092"/>
                      <a:pt x="16158" y="8092"/>
                    </a:cubicBezTo>
                    <a:cubicBezTo>
                      <a:pt x="16214" y="8092"/>
                      <a:pt x="16214" y="8092"/>
                      <a:pt x="16214" y="8092"/>
                    </a:cubicBezTo>
                    <a:cubicBezTo>
                      <a:pt x="16214" y="8159"/>
                      <a:pt x="16214" y="8159"/>
                      <a:pt x="16214" y="8159"/>
                    </a:cubicBezTo>
                    <a:cubicBezTo>
                      <a:pt x="16214" y="8159"/>
                      <a:pt x="16214" y="8159"/>
                      <a:pt x="16214" y="8159"/>
                    </a:cubicBezTo>
                    <a:cubicBezTo>
                      <a:pt x="16214" y="8159"/>
                      <a:pt x="16214" y="8159"/>
                      <a:pt x="16214" y="8159"/>
                    </a:cubicBezTo>
                    <a:cubicBezTo>
                      <a:pt x="16270" y="8159"/>
                      <a:pt x="16270" y="8159"/>
                      <a:pt x="16270" y="8159"/>
                    </a:cubicBezTo>
                    <a:cubicBezTo>
                      <a:pt x="16270" y="8159"/>
                      <a:pt x="16270" y="8159"/>
                      <a:pt x="16270" y="8159"/>
                    </a:cubicBezTo>
                    <a:cubicBezTo>
                      <a:pt x="16326" y="8225"/>
                      <a:pt x="16326" y="8225"/>
                      <a:pt x="16326" y="8225"/>
                    </a:cubicBezTo>
                    <a:cubicBezTo>
                      <a:pt x="16326" y="8225"/>
                      <a:pt x="16326" y="8225"/>
                      <a:pt x="16326" y="8225"/>
                    </a:cubicBezTo>
                    <a:cubicBezTo>
                      <a:pt x="16326" y="8292"/>
                      <a:pt x="16326" y="8292"/>
                      <a:pt x="16326" y="8292"/>
                    </a:cubicBezTo>
                    <a:cubicBezTo>
                      <a:pt x="16382" y="8292"/>
                      <a:pt x="16382" y="8292"/>
                      <a:pt x="16382" y="8292"/>
                    </a:cubicBezTo>
                    <a:cubicBezTo>
                      <a:pt x="16382" y="8359"/>
                      <a:pt x="16382" y="8359"/>
                      <a:pt x="16382" y="8359"/>
                    </a:cubicBezTo>
                    <a:cubicBezTo>
                      <a:pt x="16326" y="8426"/>
                      <a:pt x="16326" y="8426"/>
                      <a:pt x="16326" y="8426"/>
                    </a:cubicBezTo>
                    <a:cubicBezTo>
                      <a:pt x="16270" y="8426"/>
                      <a:pt x="16270" y="8426"/>
                      <a:pt x="16270" y="8426"/>
                    </a:cubicBezTo>
                    <a:cubicBezTo>
                      <a:pt x="16214" y="8359"/>
                      <a:pt x="16214" y="8359"/>
                      <a:pt x="16214" y="8359"/>
                    </a:cubicBezTo>
                    <a:cubicBezTo>
                      <a:pt x="16158" y="8426"/>
                      <a:pt x="16158" y="8426"/>
                      <a:pt x="16158" y="8426"/>
                    </a:cubicBezTo>
                    <a:cubicBezTo>
                      <a:pt x="16102" y="8493"/>
                      <a:pt x="16102" y="8493"/>
                      <a:pt x="16102" y="8493"/>
                    </a:cubicBezTo>
                    <a:cubicBezTo>
                      <a:pt x="16158" y="8426"/>
                      <a:pt x="16158" y="8426"/>
                      <a:pt x="16158" y="8426"/>
                    </a:cubicBezTo>
                    <a:cubicBezTo>
                      <a:pt x="16270" y="8426"/>
                      <a:pt x="16270" y="8426"/>
                      <a:pt x="16270" y="8426"/>
                    </a:cubicBezTo>
                    <a:cubicBezTo>
                      <a:pt x="16270" y="8426"/>
                      <a:pt x="16270" y="8426"/>
                      <a:pt x="16270" y="8426"/>
                    </a:cubicBezTo>
                    <a:cubicBezTo>
                      <a:pt x="16214" y="8493"/>
                      <a:pt x="16214" y="8493"/>
                      <a:pt x="16214" y="8493"/>
                    </a:cubicBezTo>
                    <a:cubicBezTo>
                      <a:pt x="16214" y="8493"/>
                      <a:pt x="16214" y="8493"/>
                      <a:pt x="16214" y="8493"/>
                    </a:cubicBezTo>
                    <a:cubicBezTo>
                      <a:pt x="16158" y="8627"/>
                      <a:pt x="16158" y="8627"/>
                      <a:pt x="16158" y="8627"/>
                    </a:cubicBezTo>
                    <a:cubicBezTo>
                      <a:pt x="16102" y="8627"/>
                      <a:pt x="16102" y="8627"/>
                      <a:pt x="16102" y="8627"/>
                    </a:cubicBezTo>
                    <a:cubicBezTo>
                      <a:pt x="16046" y="8627"/>
                      <a:pt x="16046" y="8627"/>
                      <a:pt x="16046" y="8627"/>
                    </a:cubicBezTo>
                    <a:cubicBezTo>
                      <a:pt x="16046" y="8693"/>
                      <a:pt x="16046" y="8693"/>
                      <a:pt x="16046" y="8693"/>
                    </a:cubicBezTo>
                    <a:cubicBezTo>
                      <a:pt x="16102" y="8693"/>
                      <a:pt x="16102" y="8693"/>
                      <a:pt x="16102" y="8693"/>
                    </a:cubicBezTo>
                    <a:cubicBezTo>
                      <a:pt x="16158" y="8560"/>
                      <a:pt x="16158" y="8560"/>
                      <a:pt x="16158" y="8560"/>
                    </a:cubicBezTo>
                    <a:cubicBezTo>
                      <a:pt x="16214" y="8493"/>
                      <a:pt x="16214" y="8493"/>
                      <a:pt x="16214" y="8493"/>
                    </a:cubicBezTo>
                    <a:cubicBezTo>
                      <a:pt x="16270" y="8493"/>
                      <a:pt x="16270" y="8493"/>
                      <a:pt x="16270" y="8493"/>
                    </a:cubicBezTo>
                    <a:cubicBezTo>
                      <a:pt x="16326" y="8426"/>
                      <a:pt x="16326" y="8426"/>
                      <a:pt x="16326" y="8426"/>
                    </a:cubicBezTo>
                    <a:cubicBezTo>
                      <a:pt x="16382" y="8493"/>
                      <a:pt x="16382" y="8493"/>
                      <a:pt x="16382" y="8493"/>
                    </a:cubicBezTo>
                    <a:cubicBezTo>
                      <a:pt x="16382" y="8493"/>
                      <a:pt x="16382" y="8493"/>
                      <a:pt x="16382" y="8493"/>
                    </a:cubicBezTo>
                    <a:cubicBezTo>
                      <a:pt x="16438" y="8493"/>
                      <a:pt x="16438" y="8493"/>
                      <a:pt x="16438" y="8493"/>
                    </a:cubicBezTo>
                    <a:cubicBezTo>
                      <a:pt x="16438" y="8560"/>
                      <a:pt x="16438" y="8560"/>
                      <a:pt x="16438" y="8560"/>
                    </a:cubicBezTo>
                    <a:cubicBezTo>
                      <a:pt x="16438" y="8560"/>
                      <a:pt x="16438" y="8560"/>
                      <a:pt x="16438" y="8560"/>
                    </a:cubicBezTo>
                    <a:cubicBezTo>
                      <a:pt x="16438" y="8627"/>
                      <a:pt x="16438" y="8627"/>
                      <a:pt x="16438" y="8627"/>
                    </a:cubicBezTo>
                    <a:cubicBezTo>
                      <a:pt x="16382" y="8627"/>
                      <a:pt x="16382" y="8627"/>
                      <a:pt x="16382" y="8627"/>
                    </a:cubicBezTo>
                    <a:cubicBezTo>
                      <a:pt x="16326" y="8693"/>
                      <a:pt x="16326" y="8693"/>
                      <a:pt x="16326" y="8693"/>
                    </a:cubicBezTo>
                    <a:cubicBezTo>
                      <a:pt x="16270" y="8693"/>
                      <a:pt x="16270" y="8693"/>
                      <a:pt x="16270" y="8693"/>
                    </a:cubicBezTo>
                    <a:cubicBezTo>
                      <a:pt x="16270" y="8693"/>
                      <a:pt x="16270" y="8693"/>
                      <a:pt x="16270" y="8693"/>
                    </a:cubicBezTo>
                    <a:cubicBezTo>
                      <a:pt x="16214" y="8693"/>
                      <a:pt x="16214" y="8693"/>
                      <a:pt x="16214" y="8693"/>
                    </a:cubicBezTo>
                    <a:cubicBezTo>
                      <a:pt x="16214" y="8693"/>
                      <a:pt x="16214" y="8693"/>
                      <a:pt x="16214" y="8693"/>
                    </a:cubicBezTo>
                    <a:cubicBezTo>
                      <a:pt x="16270" y="8693"/>
                      <a:pt x="16270" y="8693"/>
                      <a:pt x="16270" y="8693"/>
                    </a:cubicBezTo>
                    <a:cubicBezTo>
                      <a:pt x="16270" y="8760"/>
                      <a:pt x="16270" y="8760"/>
                      <a:pt x="16270" y="8760"/>
                    </a:cubicBezTo>
                    <a:cubicBezTo>
                      <a:pt x="16158" y="8760"/>
                      <a:pt x="16158" y="8760"/>
                      <a:pt x="16158" y="8760"/>
                    </a:cubicBezTo>
                    <a:cubicBezTo>
                      <a:pt x="16214" y="8760"/>
                      <a:pt x="16214" y="8760"/>
                      <a:pt x="16214" y="8760"/>
                    </a:cubicBezTo>
                    <a:cubicBezTo>
                      <a:pt x="16214" y="8760"/>
                      <a:pt x="16214" y="8760"/>
                      <a:pt x="16214" y="8760"/>
                    </a:cubicBezTo>
                    <a:cubicBezTo>
                      <a:pt x="16270" y="8760"/>
                      <a:pt x="16270" y="8760"/>
                      <a:pt x="16270" y="8760"/>
                    </a:cubicBezTo>
                    <a:cubicBezTo>
                      <a:pt x="16326" y="8693"/>
                      <a:pt x="16326" y="8693"/>
                      <a:pt x="16326" y="8693"/>
                    </a:cubicBezTo>
                    <a:cubicBezTo>
                      <a:pt x="16326" y="8760"/>
                      <a:pt x="16326" y="8760"/>
                      <a:pt x="16326" y="8760"/>
                    </a:cubicBezTo>
                    <a:cubicBezTo>
                      <a:pt x="16326" y="8760"/>
                      <a:pt x="16326" y="8760"/>
                      <a:pt x="16326" y="8760"/>
                    </a:cubicBezTo>
                    <a:cubicBezTo>
                      <a:pt x="16270" y="8760"/>
                      <a:pt x="16270" y="8760"/>
                      <a:pt x="16270" y="8760"/>
                    </a:cubicBezTo>
                    <a:cubicBezTo>
                      <a:pt x="16214" y="8827"/>
                      <a:pt x="16214" y="8827"/>
                      <a:pt x="16214" y="8827"/>
                    </a:cubicBezTo>
                    <a:cubicBezTo>
                      <a:pt x="16214" y="8827"/>
                      <a:pt x="16214" y="8827"/>
                      <a:pt x="16214" y="8827"/>
                    </a:cubicBezTo>
                    <a:cubicBezTo>
                      <a:pt x="16270" y="8827"/>
                      <a:pt x="16270" y="8827"/>
                      <a:pt x="16270" y="8827"/>
                    </a:cubicBezTo>
                    <a:cubicBezTo>
                      <a:pt x="16214" y="8894"/>
                      <a:pt x="16214" y="8894"/>
                      <a:pt x="16214" y="8894"/>
                    </a:cubicBezTo>
                    <a:cubicBezTo>
                      <a:pt x="16158" y="8961"/>
                      <a:pt x="16158" y="8961"/>
                      <a:pt x="16158" y="8961"/>
                    </a:cubicBezTo>
                    <a:cubicBezTo>
                      <a:pt x="16158" y="8961"/>
                      <a:pt x="16158" y="8961"/>
                      <a:pt x="16158" y="8961"/>
                    </a:cubicBezTo>
                    <a:cubicBezTo>
                      <a:pt x="16158" y="8961"/>
                      <a:pt x="16158" y="8961"/>
                      <a:pt x="16158" y="8961"/>
                    </a:cubicBezTo>
                    <a:cubicBezTo>
                      <a:pt x="16214" y="8894"/>
                      <a:pt x="16214" y="8894"/>
                      <a:pt x="16214" y="8894"/>
                    </a:cubicBezTo>
                    <a:cubicBezTo>
                      <a:pt x="16270" y="8827"/>
                      <a:pt x="16270" y="8827"/>
                      <a:pt x="16270" y="8827"/>
                    </a:cubicBezTo>
                    <a:cubicBezTo>
                      <a:pt x="16270" y="8827"/>
                      <a:pt x="16270" y="8827"/>
                      <a:pt x="16270" y="8827"/>
                    </a:cubicBezTo>
                    <a:cubicBezTo>
                      <a:pt x="16382" y="8760"/>
                      <a:pt x="16382" y="8760"/>
                      <a:pt x="16382" y="8760"/>
                    </a:cubicBezTo>
                    <a:cubicBezTo>
                      <a:pt x="16382" y="8760"/>
                      <a:pt x="16382" y="8760"/>
                      <a:pt x="16382" y="8760"/>
                    </a:cubicBezTo>
                    <a:cubicBezTo>
                      <a:pt x="16382" y="8760"/>
                      <a:pt x="16382" y="8760"/>
                      <a:pt x="16382" y="8760"/>
                    </a:cubicBezTo>
                    <a:cubicBezTo>
                      <a:pt x="16438" y="8760"/>
                      <a:pt x="16438" y="8760"/>
                      <a:pt x="16438" y="8760"/>
                    </a:cubicBezTo>
                    <a:cubicBezTo>
                      <a:pt x="16438" y="8760"/>
                      <a:pt x="16438" y="8760"/>
                      <a:pt x="16438" y="8760"/>
                    </a:cubicBezTo>
                    <a:cubicBezTo>
                      <a:pt x="16495" y="8693"/>
                      <a:pt x="16495" y="8693"/>
                      <a:pt x="16495" y="8693"/>
                    </a:cubicBezTo>
                    <a:cubicBezTo>
                      <a:pt x="16551" y="8693"/>
                      <a:pt x="16551" y="8693"/>
                      <a:pt x="16551" y="8693"/>
                    </a:cubicBezTo>
                    <a:cubicBezTo>
                      <a:pt x="16551" y="8693"/>
                      <a:pt x="16551" y="8693"/>
                      <a:pt x="16551" y="8693"/>
                    </a:cubicBezTo>
                    <a:cubicBezTo>
                      <a:pt x="16438" y="8827"/>
                      <a:pt x="16438" y="8827"/>
                      <a:pt x="16438" y="8827"/>
                    </a:cubicBezTo>
                    <a:cubicBezTo>
                      <a:pt x="16382" y="8827"/>
                      <a:pt x="16382" y="8827"/>
                      <a:pt x="16382" y="8827"/>
                    </a:cubicBezTo>
                    <a:cubicBezTo>
                      <a:pt x="16326" y="8894"/>
                      <a:pt x="16326" y="8894"/>
                      <a:pt x="16326" y="8894"/>
                    </a:cubicBezTo>
                    <a:cubicBezTo>
                      <a:pt x="16326" y="8894"/>
                      <a:pt x="16326" y="8894"/>
                      <a:pt x="16326" y="8894"/>
                    </a:cubicBezTo>
                    <a:cubicBezTo>
                      <a:pt x="16326" y="8894"/>
                      <a:pt x="16326" y="8894"/>
                      <a:pt x="16326" y="8894"/>
                    </a:cubicBezTo>
                    <a:cubicBezTo>
                      <a:pt x="16326" y="8961"/>
                      <a:pt x="16326" y="8961"/>
                      <a:pt x="16326" y="8961"/>
                    </a:cubicBezTo>
                    <a:cubicBezTo>
                      <a:pt x="16326" y="8961"/>
                      <a:pt x="16326" y="8961"/>
                      <a:pt x="16326" y="8961"/>
                    </a:cubicBezTo>
                    <a:cubicBezTo>
                      <a:pt x="16326" y="9028"/>
                      <a:pt x="16326" y="9028"/>
                      <a:pt x="16326" y="9028"/>
                    </a:cubicBezTo>
                    <a:cubicBezTo>
                      <a:pt x="16382" y="8961"/>
                      <a:pt x="16382" y="8961"/>
                      <a:pt x="16382" y="8961"/>
                    </a:cubicBezTo>
                    <a:cubicBezTo>
                      <a:pt x="16382" y="8894"/>
                      <a:pt x="16382" y="8894"/>
                      <a:pt x="16382" y="8894"/>
                    </a:cubicBezTo>
                    <a:cubicBezTo>
                      <a:pt x="16438" y="8827"/>
                      <a:pt x="16438" y="8827"/>
                      <a:pt x="16438" y="8827"/>
                    </a:cubicBezTo>
                    <a:cubicBezTo>
                      <a:pt x="16495" y="8827"/>
                      <a:pt x="16495" y="8827"/>
                      <a:pt x="16495" y="8827"/>
                    </a:cubicBezTo>
                    <a:cubicBezTo>
                      <a:pt x="16495" y="8827"/>
                      <a:pt x="16495" y="8827"/>
                      <a:pt x="16495" y="8827"/>
                    </a:cubicBezTo>
                    <a:cubicBezTo>
                      <a:pt x="16495" y="8894"/>
                      <a:pt x="16495" y="8894"/>
                      <a:pt x="16495" y="8894"/>
                    </a:cubicBezTo>
                    <a:cubicBezTo>
                      <a:pt x="16495" y="8894"/>
                      <a:pt x="16495" y="8894"/>
                      <a:pt x="16495" y="8894"/>
                    </a:cubicBezTo>
                    <a:cubicBezTo>
                      <a:pt x="16382" y="8961"/>
                      <a:pt x="16382" y="8961"/>
                      <a:pt x="16382" y="8961"/>
                    </a:cubicBezTo>
                    <a:cubicBezTo>
                      <a:pt x="16382" y="9028"/>
                      <a:pt x="16382" y="9028"/>
                      <a:pt x="16382" y="9028"/>
                    </a:cubicBezTo>
                    <a:cubicBezTo>
                      <a:pt x="16382" y="9095"/>
                      <a:pt x="16382" y="9095"/>
                      <a:pt x="16382" y="9095"/>
                    </a:cubicBezTo>
                    <a:cubicBezTo>
                      <a:pt x="16326" y="9095"/>
                      <a:pt x="16326" y="9095"/>
                      <a:pt x="16326" y="9095"/>
                    </a:cubicBezTo>
                    <a:cubicBezTo>
                      <a:pt x="16326" y="9095"/>
                      <a:pt x="16326" y="9095"/>
                      <a:pt x="16326" y="9095"/>
                    </a:cubicBezTo>
                    <a:cubicBezTo>
                      <a:pt x="16382" y="9095"/>
                      <a:pt x="16382" y="9095"/>
                      <a:pt x="16382" y="9095"/>
                    </a:cubicBezTo>
                    <a:cubicBezTo>
                      <a:pt x="16382" y="9095"/>
                      <a:pt x="16382" y="9095"/>
                      <a:pt x="16382" y="9095"/>
                    </a:cubicBezTo>
                    <a:cubicBezTo>
                      <a:pt x="16438" y="8961"/>
                      <a:pt x="16438" y="8961"/>
                      <a:pt x="16438" y="8961"/>
                    </a:cubicBezTo>
                    <a:cubicBezTo>
                      <a:pt x="16495" y="8961"/>
                      <a:pt x="16495" y="8961"/>
                      <a:pt x="16495" y="8961"/>
                    </a:cubicBezTo>
                    <a:cubicBezTo>
                      <a:pt x="16551" y="8961"/>
                      <a:pt x="16551" y="8961"/>
                      <a:pt x="16551" y="8961"/>
                    </a:cubicBezTo>
                    <a:cubicBezTo>
                      <a:pt x="16551" y="9028"/>
                      <a:pt x="16551" y="9028"/>
                      <a:pt x="16551" y="9028"/>
                    </a:cubicBezTo>
                    <a:cubicBezTo>
                      <a:pt x="16551" y="9028"/>
                      <a:pt x="16551" y="9028"/>
                      <a:pt x="16551" y="9028"/>
                    </a:cubicBezTo>
                    <a:cubicBezTo>
                      <a:pt x="16495" y="9028"/>
                      <a:pt x="16495" y="9028"/>
                      <a:pt x="16495" y="9028"/>
                    </a:cubicBezTo>
                    <a:cubicBezTo>
                      <a:pt x="16438" y="9095"/>
                      <a:pt x="16438" y="9095"/>
                      <a:pt x="16438" y="9095"/>
                    </a:cubicBezTo>
                    <a:cubicBezTo>
                      <a:pt x="16438" y="9162"/>
                      <a:pt x="16438" y="9162"/>
                      <a:pt x="16438" y="9162"/>
                    </a:cubicBezTo>
                    <a:cubicBezTo>
                      <a:pt x="16438" y="9162"/>
                      <a:pt x="16438" y="9162"/>
                      <a:pt x="16438" y="9162"/>
                    </a:cubicBezTo>
                    <a:cubicBezTo>
                      <a:pt x="16495" y="9162"/>
                      <a:pt x="16495" y="9162"/>
                      <a:pt x="16495" y="9162"/>
                    </a:cubicBezTo>
                    <a:cubicBezTo>
                      <a:pt x="16495" y="9095"/>
                      <a:pt x="16495" y="9095"/>
                      <a:pt x="16495" y="9095"/>
                    </a:cubicBezTo>
                    <a:cubicBezTo>
                      <a:pt x="16551" y="9028"/>
                      <a:pt x="16551" y="9028"/>
                      <a:pt x="16551" y="9028"/>
                    </a:cubicBezTo>
                    <a:cubicBezTo>
                      <a:pt x="16551" y="9028"/>
                      <a:pt x="16551" y="9028"/>
                      <a:pt x="16551" y="9028"/>
                    </a:cubicBezTo>
                    <a:cubicBezTo>
                      <a:pt x="16551" y="8961"/>
                      <a:pt x="16551" y="8961"/>
                      <a:pt x="16551" y="8961"/>
                    </a:cubicBezTo>
                    <a:cubicBezTo>
                      <a:pt x="16607" y="8961"/>
                      <a:pt x="16607" y="8961"/>
                      <a:pt x="16607" y="8961"/>
                    </a:cubicBezTo>
                    <a:cubicBezTo>
                      <a:pt x="16607" y="8894"/>
                      <a:pt x="16607" y="8894"/>
                      <a:pt x="16607" y="8894"/>
                    </a:cubicBezTo>
                    <a:cubicBezTo>
                      <a:pt x="16663" y="8894"/>
                      <a:pt x="16663" y="8894"/>
                      <a:pt x="16663" y="8894"/>
                    </a:cubicBezTo>
                    <a:cubicBezTo>
                      <a:pt x="16663" y="8827"/>
                      <a:pt x="16663" y="8827"/>
                      <a:pt x="16663" y="8827"/>
                    </a:cubicBezTo>
                    <a:cubicBezTo>
                      <a:pt x="16663" y="8827"/>
                      <a:pt x="16663" y="8827"/>
                      <a:pt x="16663" y="8827"/>
                    </a:cubicBezTo>
                    <a:cubicBezTo>
                      <a:pt x="16719" y="8827"/>
                      <a:pt x="16719" y="8827"/>
                      <a:pt x="16719" y="8827"/>
                    </a:cubicBezTo>
                    <a:cubicBezTo>
                      <a:pt x="16719" y="8760"/>
                      <a:pt x="16719" y="8760"/>
                      <a:pt x="16719" y="8760"/>
                    </a:cubicBezTo>
                    <a:cubicBezTo>
                      <a:pt x="16719" y="8760"/>
                      <a:pt x="16719" y="8760"/>
                      <a:pt x="16719" y="8760"/>
                    </a:cubicBezTo>
                    <a:cubicBezTo>
                      <a:pt x="16775" y="8827"/>
                      <a:pt x="16775" y="8827"/>
                      <a:pt x="16775" y="8827"/>
                    </a:cubicBezTo>
                    <a:cubicBezTo>
                      <a:pt x="16775" y="8894"/>
                      <a:pt x="16775" y="8894"/>
                      <a:pt x="16775" y="8894"/>
                    </a:cubicBezTo>
                    <a:cubicBezTo>
                      <a:pt x="16831" y="8894"/>
                      <a:pt x="16831" y="8894"/>
                      <a:pt x="16831" y="8894"/>
                    </a:cubicBezTo>
                    <a:cubicBezTo>
                      <a:pt x="16831" y="8961"/>
                      <a:pt x="16831" y="8961"/>
                      <a:pt x="16831" y="8961"/>
                    </a:cubicBezTo>
                    <a:cubicBezTo>
                      <a:pt x="16831" y="9028"/>
                      <a:pt x="16831" y="9028"/>
                      <a:pt x="16831" y="9028"/>
                    </a:cubicBezTo>
                    <a:cubicBezTo>
                      <a:pt x="16887" y="9095"/>
                      <a:pt x="16887" y="9095"/>
                      <a:pt x="16887" y="9095"/>
                    </a:cubicBezTo>
                    <a:cubicBezTo>
                      <a:pt x="16887" y="9095"/>
                      <a:pt x="16887" y="9095"/>
                      <a:pt x="16887" y="9095"/>
                    </a:cubicBezTo>
                    <a:cubicBezTo>
                      <a:pt x="16887" y="9095"/>
                      <a:pt x="16887" y="9095"/>
                      <a:pt x="16887" y="9095"/>
                    </a:cubicBezTo>
                    <a:cubicBezTo>
                      <a:pt x="16831" y="9162"/>
                      <a:pt x="16831" y="9162"/>
                      <a:pt x="16831" y="9162"/>
                    </a:cubicBezTo>
                    <a:cubicBezTo>
                      <a:pt x="16775" y="9162"/>
                      <a:pt x="16775" y="9162"/>
                      <a:pt x="16775" y="9162"/>
                    </a:cubicBezTo>
                    <a:cubicBezTo>
                      <a:pt x="16775" y="9162"/>
                      <a:pt x="16775" y="9162"/>
                      <a:pt x="16775" y="9162"/>
                    </a:cubicBezTo>
                    <a:cubicBezTo>
                      <a:pt x="16719" y="9095"/>
                      <a:pt x="16719" y="9095"/>
                      <a:pt x="16719" y="9095"/>
                    </a:cubicBezTo>
                    <a:cubicBezTo>
                      <a:pt x="16719" y="9095"/>
                      <a:pt x="16719" y="9095"/>
                      <a:pt x="16719" y="9095"/>
                    </a:cubicBezTo>
                    <a:cubicBezTo>
                      <a:pt x="16663" y="9162"/>
                      <a:pt x="16663" y="9162"/>
                      <a:pt x="16663" y="9162"/>
                    </a:cubicBezTo>
                    <a:cubicBezTo>
                      <a:pt x="16663" y="9162"/>
                      <a:pt x="16663" y="9162"/>
                      <a:pt x="16663" y="9162"/>
                    </a:cubicBezTo>
                    <a:cubicBezTo>
                      <a:pt x="16607" y="9228"/>
                      <a:pt x="16607" y="9228"/>
                      <a:pt x="16607" y="9228"/>
                    </a:cubicBezTo>
                    <a:cubicBezTo>
                      <a:pt x="16607" y="9228"/>
                      <a:pt x="16607" y="9228"/>
                      <a:pt x="16607" y="9228"/>
                    </a:cubicBezTo>
                    <a:cubicBezTo>
                      <a:pt x="16551" y="9228"/>
                      <a:pt x="16551" y="9228"/>
                      <a:pt x="16551" y="9228"/>
                    </a:cubicBezTo>
                    <a:cubicBezTo>
                      <a:pt x="16551" y="9228"/>
                      <a:pt x="16551" y="9228"/>
                      <a:pt x="16551" y="9228"/>
                    </a:cubicBezTo>
                    <a:cubicBezTo>
                      <a:pt x="16607" y="9228"/>
                      <a:pt x="16607" y="9228"/>
                      <a:pt x="16607" y="9228"/>
                    </a:cubicBezTo>
                    <a:cubicBezTo>
                      <a:pt x="16607" y="9228"/>
                      <a:pt x="16607" y="9228"/>
                      <a:pt x="16607" y="9228"/>
                    </a:cubicBezTo>
                    <a:cubicBezTo>
                      <a:pt x="16607" y="9295"/>
                      <a:pt x="16607" y="9295"/>
                      <a:pt x="16607" y="9295"/>
                    </a:cubicBezTo>
                    <a:cubicBezTo>
                      <a:pt x="16607" y="9295"/>
                      <a:pt x="16607" y="9295"/>
                      <a:pt x="16607" y="9295"/>
                    </a:cubicBezTo>
                    <a:cubicBezTo>
                      <a:pt x="16551" y="9362"/>
                      <a:pt x="16551" y="9362"/>
                      <a:pt x="16551" y="9362"/>
                    </a:cubicBezTo>
                    <a:cubicBezTo>
                      <a:pt x="16495" y="9362"/>
                      <a:pt x="16495" y="9362"/>
                      <a:pt x="16495" y="9362"/>
                    </a:cubicBezTo>
                    <a:cubicBezTo>
                      <a:pt x="16551" y="9362"/>
                      <a:pt x="16551" y="9362"/>
                      <a:pt x="16551" y="9362"/>
                    </a:cubicBezTo>
                    <a:cubicBezTo>
                      <a:pt x="16607" y="9362"/>
                      <a:pt x="16607" y="9362"/>
                      <a:pt x="16607" y="9362"/>
                    </a:cubicBezTo>
                    <a:cubicBezTo>
                      <a:pt x="16663" y="9362"/>
                      <a:pt x="16663" y="9362"/>
                      <a:pt x="16663" y="9362"/>
                    </a:cubicBezTo>
                    <a:cubicBezTo>
                      <a:pt x="16719" y="9362"/>
                      <a:pt x="16719" y="9362"/>
                      <a:pt x="16719" y="9362"/>
                    </a:cubicBezTo>
                    <a:cubicBezTo>
                      <a:pt x="16719" y="9295"/>
                      <a:pt x="16719" y="9295"/>
                      <a:pt x="16719" y="9295"/>
                    </a:cubicBezTo>
                    <a:cubicBezTo>
                      <a:pt x="16775" y="9295"/>
                      <a:pt x="16775" y="9295"/>
                      <a:pt x="16775" y="9295"/>
                    </a:cubicBezTo>
                    <a:cubicBezTo>
                      <a:pt x="16831" y="9362"/>
                      <a:pt x="16831" y="9362"/>
                      <a:pt x="16831" y="9362"/>
                    </a:cubicBezTo>
                    <a:cubicBezTo>
                      <a:pt x="16831" y="9362"/>
                      <a:pt x="16831" y="9362"/>
                      <a:pt x="16831" y="9362"/>
                    </a:cubicBezTo>
                    <a:cubicBezTo>
                      <a:pt x="16831" y="9362"/>
                      <a:pt x="16831" y="9362"/>
                      <a:pt x="16831" y="9362"/>
                    </a:cubicBezTo>
                    <a:cubicBezTo>
                      <a:pt x="16831" y="9362"/>
                      <a:pt x="16831" y="9362"/>
                      <a:pt x="16831" y="9362"/>
                    </a:cubicBezTo>
                    <a:cubicBezTo>
                      <a:pt x="16831" y="9295"/>
                      <a:pt x="16831" y="9295"/>
                      <a:pt x="16831" y="9295"/>
                    </a:cubicBezTo>
                    <a:cubicBezTo>
                      <a:pt x="16831" y="9228"/>
                      <a:pt x="16831" y="9228"/>
                      <a:pt x="16831" y="9228"/>
                    </a:cubicBezTo>
                    <a:cubicBezTo>
                      <a:pt x="16887" y="9228"/>
                      <a:pt x="16887" y="9228"/>
                      <a:pt x="16887" y="9228"/>
                    </a:cubicBezTo>
                    <a:cubicBezTo>
                      <a:pt x="16943" y="9162"/>
                      <a:pt x="16943" y="9162"/>
                      <a:pt x="16943" y="9162"/>
                    </a:cubicBezTo>
                    <a:cubicBezTo>
                      <a:pt x="16943" y="9228"/>
                      <a:pt x="16943" y="9228"/>
                      <a:pt x="16943" y="9228"/>
                    </a:cubicBezTo>
                    <a:cubicBezTo>
                      <a:pt x="16943" y="9228"/>
                      <a:pt x="16943" y="9228"/>
                      <a:pt x="16943" y="9228"/>
                    </a:cubicBezTo>
                    <a:cubicBezTo>
                      <a:pt x="16943" y="9295"/>
                      <a:pt x="16943" y="9295"/>
                      <a:pt x="16943" y="9295"/>
                    </a:cubicBezTo>
                    <a:cubicBezTo>
                      <a:pt x="16943" y="9295"/>
                      <a:pt x="16943" y="9295"/>
                      <a:pt x="16943" y="9295"/>
                    </a:cubicBezTo>
                    <a:cubicBezTo>
                      <a:pt x="16887" y="9362"/>
                      <a:pt x="16887" y="9362"/>
                      <a:pt x="16887" y="9362"/>
                    </a:cubicBezTo>
                    <a:cubicBezTo>
                      <a:pt x="16831" y="9429"/>
                      <a:pt x="16831" y="9429"/>
                      <a:pt x="16831" y="9429"/>
                    </a:cubicBezTo>
                    <a:cubicBezTo>
                      <a:pt x="16831" y="9429"/>
                      <a:pt x="16831" y="9429"/>
                      <a:pt x="16831" y="9429"/>
                    </a:cubicBezTo>
                    <a:cubicBezTo>
                      <a:pt x="16775" y="9429"/>
                      <a:pt x="16775" y="9429"/>
                      <a:pt x="16775" y="9429"/>
                    </a:cubicBezTo>
                    <a:cubicBezTo>
                      <a:pt x="16775" y="9429"/>
                      <a:pt x="16775" y="9429"/>
                      <a:pt x="16775" y="9429"/>
                    </a:cubicBezTo>
                    <a:cubicBezTo>
                      <a:pt x="16719" y="9429"/>
                      <a:pt x="16719" y="9429"/>
                      <a:pt x="16719" y="9429"/>
                    </a:cubicBezTo>
                    <a:cubicBezTo>
                      <a:pt x="16719" y="9429"/>
                      <a:pt x="16719" y="9429"/>
                      <a:pt x="16719" y="9429"/>
                    </a:cubicBezTo>
                    <a:cubicBezTo>
                      <a:pt x="16663" y="9496"/>
                      <a:pt x="16663" y="9496"/>
                      <a:pt x="16663" y="9496"/>
                    </a:cubicBezTo>
                    <a:cubicBezTo>
                      <a:pt x="16663" y="9496"/>
                      <a:pt x="16663" y="9496"/>
                      <a:pt x="16663" y="9496"/>
                    </a:cubicBezTo>
                    <a:cubicBezTo>
                      <a:pt x="16607" y="9563"/>
                      <a:pt x="16607" y="9563"/>
                      <a:pt x="16607" y="9563"/>
                    </a:cubicBezTo>
                    <a:cubicBezTo>
                      <a:pt x="16607" y="9630"/>
                      <a:pt x="16607" y="9630"/>
                      <a:pt x="16607" y="9630"/>
                    </a:cubicBezTo>
                    <a:cubicBezTo>
                      <a:pt x="16607" y="9630"/>
                      <a:pt x="16607" y="9630"/>
                      <a:pt x="16607" y="9630"/>
                    </a:cubicBezTo>
                    <a:cubicBezTo>
                      <a:pt x="16607" y="9630"/>
                      <a:pt x="16607" y="9630"/>
                      <a:pt x="16607" y="9630"/>
                    </a:cubicBezTo>
                    <a:cubicBezTo>
                      <a:pt x="16663" y="9563"/>
                      <a:pt x="16663" y="9563"/>
                      <a:pt x="16663" y="9563"/>
                    </a:cubicBezTo>
                    <a:cubicBezTo>
                      <a:pt x="16719" y="9496"/>
                      <a:pt x="16719" y="9496"/>
                      <a:pt x="16719" y="9496"/>
                    </a:cubicBezTo>
                    <a:cubicBezTo>
                      <a:pt x="16719" y="9496"/>
                      <a:pt x="16719" y="9496"/>
                      <a:pt x="16719" y="9496"/>
                    </a:cubicBezTo>
                    <a:cubicBezTo>
                      <a:pt x="16775" y="9496"/>
                      <a:pt x="16775" y="9496"/>
                      <a:pt x="16775" y="9496"/>
                    </a:cubicBezTo>
                    <a:cubicBezTo>
                      <a:pt x="16775" y="9496"/>
                      <a:pt x="16775" y="9496"/>
                      <a:pt x="16775" y="9496"/>
                    </a:cubicBezTo>
                    <a:cubicBezTo>
                      <a:pt x="16775" y="9496"/>
                      <a:pt x="16775" y="9496"/>
                      <a:pt x="16775" y="9496"/>
                    </a:cubicBezTo>
                    <a:cubicBezTo>
                      <a:pt x="16775" y="9563"/>
                      <a:pt x="16775" y="9563"/>
                      <a:pt x="16775" y="9563"/>
                    </a:cubicBezTo>
                    <a:cubicBezTo>
                      <a:pt x="16719" y="9630"/>
                      <a:pt x="16719" y="9630"/>
                      <a:pt x="16719" y="9630"/>
                    </a:cubicBezTo>
                    <a:cubicBezTo>
                      <a:pt x="16663" y="9697"/>
                      <a:pt x="16663" y="9697"/>
                      <a:pt x="16663" y="9697"/>
                    </a:cubicBezTo>
                    <a:cubicBezTo>
                      <a:pt x="16607" y="9697"/>
                      <a:pt x="16607" y="9697"/>
                      <a:pt x="16607" y="9697"/>
                    </a:cubicBezTo>
                    <a:cubicBezTo>
                      <a:pt x="16607" y="9697"/>
                      <a:pt x="16607" y="9697"/>
                      <a:pt x="16607" y="9697"/>
                    </a:cubicBezTo>
                    <a:cubicBezTo>
                      <a:pt x="16719" y="9697"/>
                      <a:pt x="16719" y="9697"/>
                      <a:pt x="16719" y="9697"/>
                    </a:cubicBezTo>
                    <a:cubicBezTo>
                      <a:pt x="16775" y="9563"/>
                      <a:pt x="16775" y="9563"/>
                      <a:pt x="16775" y="9563"/>
                    </a:cubicBezTo>
                    <a:cubicBezTo>
                      <a:pt x="16831" y="9496"/>
                      <a:pt x="16831" y="9496"/>
                      <a:pt x="16831" y="9496"/>
                    </a:cubicBezTo>
                    <a:cubicBezTo>
                      <a:pt x="16831" y="9429"/>
                      <a:pt x="16831" y="9429"/>
                      <a:pt x="16831" y="9429"/>
                    </a:cubicBezTo>
                    <a:cubicBezTo>
                      <a:pt x="16831" y="9429"/>
                      <a:pt x="16831" y="9429"/>
                      <a:pt x="16831" y="9429"/>
                    </a:cubicBezTo>
                    <a:cubicBezTo>
                      <a:pt x="16887" y="9429"/>
                      <a:pt x="16887" y="9429"/>
                      <a:pt x="16887" y="9429"/>
                    </a:cubicBezTo>
                    <a:cubicBezTo>
                      <a:pt x="16943" y="9362"/>
                      <a:pt x="16943" y="9362"/>
                      <a:pt x="16943" y="9362"/>
                    </a:cubicBezTo>
                    <a:cubicBezTo>
                      <a:pt x="16999" y="9362"/>
                      <a:pt x="16999" y="9362"/>
                      <a:pt x="16999" y="9362"/>
                    </a:cubicBezTo>
                    <a:cubicBezTo>
                      <a:pt x="17056" y="9362"/>
                      <a:pt x="17056" y="9362"/>
                      <a:pt x="17056" y="9362"/>
                    </a:cubicBezTo>
                    <a:cubicBezTo>
                      <a:pt x="17056" y="9362"/>
                      <a:pt x="17056" y="9362"/>
                      <a:pt x="17056" y="9362"/>
                    </a:cubicBezTo>
                    <a:cubicBezTo>
                      <a:pt x="17056" y="9362"/>
                      <a:pt x="17056" y="9362"/>
                      <a:pt x="17056" y="9362"/>
                    </a:cubicBezTo>
                    <a:cubicBezTo>
                      <a:pt x="16999" y="9429"/>
                      <a:pt x="16999" y="9429"/>
                      <a:pt x="16999" y="9429"/>
                    </a:cubicBezTo>
                    <a:cubicBezTo>
                      <a:pt x="16943" y="9429"/>
                      <a:pt x="16943" y="9429"/>
                      <a:pt x="16943" y="9429"/>
                    </a:cubicBezTo>
                    <a:cubicBezTo>
                      <a:pt x="16887" y="9496"/>
                      <a:pt x="16887" y="9496"/>
                      <a:pt x="16887" y="9496"/>
                    </a:cubicBezTo>
                    <a:cubicBezTo>
                      <a:pt x="16887" y="9496"/>
                      <a:pt x="16887" y="9496"/>
                      <a:pt x="16887" y="9496"/>
                    </a:cubicBezTo>
                    <a:cubicBezTo>
                      <a:pt x="16887" y="9496"/>
                      <a:pt x="16887" y="9496"/>
                      <a:pt x="16887" y="9496"/>
                    </a:cubicBezTo>
                    <a:cubicBezTo>
                      <a:pt x="16943" y="9496"/>
                      <a:pt x="16943" y="9496"/>
                      <a:pt x="16943" y="9496"/>
                    </a:cubicBezTo>
                    <a:cubicBezTo>
                      <a:pt x="16999" y="9496"/>
                      <a:pt x="16999" y="9496"/>
                      <a:pt x="16999" y="9496"/>
                    </a:cubicBezTo>
                    <a:cubicBezTo>
                      <a:pt x="17056" y="9429"/>
                      <a:pt x="17056" y="9429"/>
                      <a:pt x="17056" y="9429"/>
                    </a:cubicBezTo>
                    <a:cubicBezTo>
                      <a:pt x="17056" y="9429"/>
                      <a:pt x="17056" y="9429"/>
                      <a:pt x="17056" y="9429"/>
                    </a:cubicBezTo>
                    <a:cubicBezTo>
                      <a:pt x="17112" y="9429"/>
                      <a:pt x="17112" y="9429"/>
                      <a:pt x="17112" y="9429"/>
                    </a:cubicBezTo>
                    <a:cubicBezTo>
                      <a:pt x="17112" y="9362"/>
                      <a:pt x="17112" y="9362"/>
                      <a:pt x="17112" y="9362"/>
                    </a:cubicBezTo>
                    <a:cubicBezTo>
                      <a:pt x="17168" y="9362"/>
                      <a:pt x="17168" y="9362"/>
                      <a:pt x="17168" y="9362"/>
                    </a:cubicBezTo>
                    <a:cubicBezTo>
                      <a:pt x="17168" y="9429"/>
                      <a:pt x="17168" y="9429"/>
                      <a:pt x="17168" y="9429"/>
                    </a:cubicBezTo>
                    <a:cubicBezTo>
                      <a:pt x="17224" y="9496"/>
                      <a:pt x="17224" y="9496"/>
                      <a:pt x="17224" y="9496"/>
                    </a:cubicBezTo>
                    <a:cubicBezTo>
                      <a:pt x="17280" y="9563"/>
                      <a:pt x="17280" y="9563"/>
                      <a:pt x="17280" y="9563"/>
                    </a:cubicBezTo>
                    <a:cubicBezTo>
                      <a:pt x="17280" y="9563"/>
                      <a:pt x="17280" y="9563"/>
                      <a:pt x="17280" y="9563"/>
                    </a:cubicBezTo>
                    <a:cubicBezTo>
                      <a:pt x="17336" y="9630"/>
                      <a:pt x="17336" y="9630"/>
                      <a:pt x="17336" y="9630"/>
                    </a:cubicBezTo>
                    <a:cubicBezTo>
                      <a:pt x="17280" y="9630"/>
                      <a:pt x="17280" y="9630"/>
                      <a:pt x="17280" y="9630"/>
                    </a:cubicBezTo>
                    <a:cubicBezTo>
                      <a:pt x="17280" y="9697"/>
                      <a:pt x="17280" y="9697"/>
                      <a:pt x="17280" y="9697"/>
                    </a:cubicBezTo>
                    <a:cubicBezTo>
                      <a:pt x="17224" y="9697"/>
                      <a:pt x="17224" y="9697"/>
                      <a:pt x="17224" y="9697"/>
                    </a:cubicBezTo>
                    <a:cubicBezTo>
                      <a:pt x="17224" y="9630"/>
                      <a:pt x="17224" y="9630"/>
                      <a:pt x="17224" y="9630"/>
                    </a:cubicBezTo>
                    <a:cubicBezTo>
                      <a:pt x="17224" y="9630"/>
                      <a:pt x="17224" y="9630"/>
                      <a:pt x="17224" y="9630"/>
                    </a:cubicBezTo>
                    <a:cubicBezTo>
                      <a:pt x="17224" y="9630"/>
                      <a:pt x="17224" y="9630"/>
                      <a:pt x="17224" y="9630"/>
                    </a:cubicBezTo>
                    <a:cubicBezTo>
                      <a:pt x="17168" y="9697"/>
                      <a:pt x="17168" y="9697"/>
                      <a:pt x="17168" y="9697"/>
                    </a:cubicBezTo>
                    <a:cubicBezTo>
                      <a:pt x="17168" y="9697"/>
                      <a:pt x="17168" y="9697"/>
                      <a:pt x="17168" y="9697"/>
                    </a:cubicBezTo>
                    <a:cubicBezTo>
                      <a:pt x="17056" y="9697"/>
                      <a:pt x="17056" y="9697"/>
                      <a:pt x="17056" y="9697"/>
                    </a:cubicBezTo>
                    <a:cubicBezTo>
                      <a:pt x="17056" y="9763"/>
                      <a:pt x="17056" y="9763"/>
                      <a:pt x="17056" y="9763"/>
                    </a:cubicBezTo>
                    <a:cubicBezTo>
                      <a:pt x="16999" y="9763"/>
                      <a:pt x="16999" y="9763"/>
                      <a:pt x="16999" y="9763"/>
                    </a:cubicBezTo>
                    <a:cubicBezTo>
                      <a:pt x="16943" y="9763"/>
                      <a:pt x="16943" y="9763"/>
                      <a:pt x="16943" y="9763"/>
                    </a:cubicBezTo>
                    <a:cubicBezTo>
                      <a:pt x="16887" y="9763"/>
                      <a:pt x="16887" y="9763"/>
                      <a:pt x="16887" y="9763"/>
                    </a:cubicBezTo>
                    <a:cubicBezTo>
                      <a:pt x="16831" y="9830"/>
                      <a:pt x="16831" y="9830"/>
                      <a:pt x="16831" y="9830"/>
                    </a:cubicBezTo>
                    <a:cubicBezTo>
                      <a:pt x="16831" y="9830"/>
                      <a:pt x="16831" y="9830"/>
                      <a:pt x="16831" y="9830"/>
                    </a:cubicBezTo>
                    <a:cubicBezTo>
                      <a:pt x="16887" y="9830"/>
                      <a:pt x="16887" y="9830"/>
                      <a:pt x="16887" y="9830"/>
                    </a:cubicBezTo>
                    <a:cubicBezTo>
                      <a:pt x="16887" y="9897"/>
                      <a:pt x="16887" y="9897"/>
                      <a:pt x="16887" y="9897"/>
                    </a:cubicBezTo>
                    <a:cubicBezTo>
                      <a:pt x="16775" y="9897"/>
                      <a:pt x="16775" y="9897"/>
                      <a:pt x="16775" y="9897"/>
                    </a:cubicBezTo>
                    <a:cubicBezTo>
                      <a:pt x="16775" y="9897"/>
                      <a:pt x="16775" y="9897"/>
                      <a:pt x="16775" y="9897"/>
                    </a:cubicBezTo>
                    <a:cubicBezTo>
                      <a:pt x="16887" y="9897"/>
                      <a:pt x="16887" y="9897"/>
                      <a:pt x="16887" y="9897"/>
                    </a:cubicBezTo>
                    <a:cubicBezTo>
                      <a:pt x="16887" y="9830"/>
                      <a:pt x="16887" y="9830"/>
                      <a:pt x="16887" y="9830"/>
                    </a:cubicBezTo>
                    <a:cubicBezTo>
                      <a:pt x="16999" y="9763"/>
                      <a:pt x="16999" y="9763"/>
                      <a:pt x="16999" y="9763"/>
                    </a:cubicBezTo>
                    <a:cubicBezTo>
                      <a:pt x="17056" y="9763"/>
                      <a:pt x="17056" y="9763"/>
                      <a:pt x="17056" y="9763"/>
                    </a:cubicBezTo>
                    <a:cubicBezTo>
                      <a:pt x="17056" y="9763"/>
                      <a:pt x="17056" y="9763"/>
                      <a:pt x="17056" y="9763"/>
                    </a:cubicBezTo>
                    <a:cubicBezTo>
                      <a:pt x="17112" y="9763"/>
                      <a:pt x="17112" y="9763"/>
                      <a:pt x="17112" y="9763"/>
                    </a:cubicBezTo>
                    <a:cubicBezTo>
                      <a:pt x="17168" y="9763"/>
                      <a:pt x="17168" y="9763"/>
                      <a:pt x="17168" y="9763"/>
                    </a:cubicBezTo>
                    <a:cubicBezTo>
                      <a:pt x="17168" y="9763"/>
                      <a:pt x="17168" y="9763"/>
                      <a:pt x="17168" y="9763"/>
                    </a:cubicBezTo>
                    <a:cubicBezTo>
                      <a:pt x="17112" y="9830"/>
                      <a:pt x="17112" y="9830"/>
                      <a:pt x="17112" y="9830"/>
                    </a:cubicBezTo>
                    <a:cubicBezTo>
                      <a:pt x="17112" y="9897"/>
                      <a:pt x="17112" y="9897"/>
                      <a:pt x="17112" y="9897"/>
                    </a:cubicBezTo>
                    <a:cubicBezTo>
                      <a:pt x="17056" y="9897"/>
                      <a:pt x="17056" y="9897"/>
                      <a:pt x="17056" y="9897"/>
                    </a:cubicBezTo>
                    <a:cubicBezTo>
                      <a:pt x="17056" y="9897"/>
                      <a:pt x="17056" y="9897"/>
                      <a:pt x="17056" y="9897"/>
                    </a:cubicBezTo>
                    <a:cubicBezTo>
                      <a:pt x="16999" y="9897"/>
                      <a:pt x="16999" y="9897"/>
                      <a:pt x="16999" y="9897"/>
                    </a:cubicBezTo>
                    <a:cubicBezTo>
                      <a:pt x="16943" y="9964"/>
                      <a:pt x="16943" y="9964"/>
                      <a:pt x="16943" y="9964"/>
                    </a:cubicBezTo>
                    <a:cubicBezTo>
                      <a:pt x="16943" y="9964"/>
                      <a:pt x="16943" y="9964"/>
                      <a:pt x="16943" y="9964"/>
                    </a:cubicBezTo>
                    <a:cubicBezTo>
                      <a:pt x="16887" y="9964"/>
                      <a:pt x="16887" y="9964"/>
                      <a:pt x="16887" y="9964"/>
                    </a:cubicBezTo>
                    <a:cubicBezTo>
                      <a:pt x="16887" y="9964"/>
                      <a:pt x="16887" y="9964"/>
                      <a:pt x="16887" y="9964"/>
                    </a:cubicBezTo>
                    <a:cubicBezTo>
                      <a:pt x="16831" y="10031"/>
                      <a:pt x="16831" y="10031"/>
                      <a:pt x="16831" y="10031"/>
                    </a:cubicBezTo>
                    <a:cubicBezTo>
                      <a:pt x="16831" y="10031"/>
                      <a:pt x="16831" y="10031"/>
                      <a:pt x="16831" y="10031"/>
                    </a:cubicBezTo>
                    <a:cubicBezTo>
                      <a:pt x="16887" y="9964"/>
                      <a:pt x="16887" y="9964"/>
                      <a:pt x="16887" y="9964"/>
                    </a:cubicBezTo>
                    <a:cubicBezTo>
                      <a:pt x="16943" y="10031"/>
                      <a:pt x="16943" y="10031"/>
                      <a:pt x="16943" y="10031"/>
                    </a:cubicBezTo>
                    <a:cubicBezTo>
                      <a:pt x="16943" y="10031"/>
                      <a:pt x="16943" y="10031"/>
                      <a:pt x="16943" y="10031"/>
                    </a:cubicBezTo>
                    <a:cubicBezTo>
                      <a:pt x="16999" y="9964"/>
                      <a:pt x="16999" y="9964"/>
                      <a:pt x="16999" y="9964"/>
                    </a:cubicBezTo>
                    <a:cubicBezTo>
                      <a:pt x="17056" y="9897"/>
                      <a:pt x="17056" y="9897"/>
                      <a:pt x="17056" y="9897"/>
                    </a:cubicBezTo>
                    <a:cubicBezTo>
                      <a:pt x="17056" y="9897"/>
                      <a:pt x="17056" y="9897"/>
                      <a:pt x="17056" y="9897"/>
                    </a:cubicBezTo>
                    <a:cubicBezTo>
                      <a:pt x="17112" y="9897"/>
                      <a:pt x="17112" y="9897"/>
                      <a:pt x="17112" y="9897"/>
                    </a:cubicBezTo>
                    <a:cubicBezTo>
                      <a:pt x="17168" y="9964"/>
                      <a:pt x="17168" y="9964"/>
                      <a:pt x="17168" y="9964"/>
                    </a:cubicBezTo>
                    <a:cubicBezTo>
                      <a:pt x="17168" y="9897"/>
                      <a:pt x="17168" y="9897"/>
                      <a:pt x="17168" y="9897"/>
                    </a:cubicBezTo>
                    <a:cubicBezTo>
                      <a:pt x="17224" y="9897"/>
                      <a:pt x="17224" y="9897"/>
                      <a:pt x="17224" y="9897"/>
                    </a:cubicBezTo>
                    <a:cubicBezTo>
                      <a:pt x="17224" y="9830"/>
                      <a:pt x="17224" y="9830"/>
                      <a:pt x="17224" y="9830"/>
                    </a:cubicBezTo>
                    <a:cubicBezTo>
                      <a:pt x="17224" y="9830"/>
                      <a:pt x="17224" y="9830"/>
                      <a:pt x="17224" y="9830"/>
                    </a:cubicBezTo>
                    <a:cubicBezTo>
                      <a:pt x="17224" y="9830"/>
                      <a:pt x="17224" y="9830"/>
                      <a:pt x="17224" y="9830"/>
                    </a:cubicBezTo>
                    <a:cubicBezTo>
                      <a:pt x="17280" y="9763"/>
                      <a:pt x="17280" y="9763"/>
                      <a:pt x="17280" y="9763"/>
                    </a:cubicBezTo>
                    <a:cubicBezTo>
                      <a:pt x="17280" y="9763"/>
                      <a:pt x="17280" y="9763"/>
                      <a:pt x="17280" y="9763"/>
                    </a:cubicBezTo>
                    <a:cubicBezTo>
                      <a:pt x="17280" y="9697"/>
                      <a:pt x="17280" y="9697"/>
                      <a:pt x="17280" y="9697"/>
                    </a:cubicBezTo>
                    <a:cubicBezTo>
                      <a:pt x="17280" y="9763"/>
                      <a:pt x="17280" y="9763"/>
                      <a:pt x="17280" y="9763"/>
                    </a:cubicBezTo>
                    <a:cubicBezTo>
                      <a:pt x="17336" y="9763"/>
                      <a:pt x="17336" y="9763"/>
                      <a:pt x="17336" y="9763"/>
                    </a:cubicBezTo>
                    <a:cubicBezTo>
                      <a:pt x="17336" y="9763"/>
                      <a:pt x="17336" y="9763"/>
                      <a:pt x="17336" y="9763"/>
                    </a:cubicBezTo>
                    <a:cubicBezTo>
                      <a:pt x="17392" y="9897"/>
                      <a:pt x="17392" y="9897"/>
                      <a:pt x="17392" y="9897"/>
                    </a:cubicBezTo>
                    <a:cubicBezTo>
                      <a:pt x="17392" y="9964"/>
                      <a:pt x="17392" y="9964"/>
                      <a:pt x="17392" y="9964"/>
                    </a:cubicBezTo>
                    <a:cubicBezTo>
                      <a:pt x="17392" y="10031"/>
                      <a:pt x="17392" y="10031"/>
                      <a:pt x="17392" y="10031"/>
                    </a:cubicBezTo>
                    <a:cubicBezTo>
                      <a:pt x="17392" y="10031"/>
                      <a:pt x="17392" y="10031"/>
                      <a:pt x="17392" y="10031"/>
                    </a:cubicBezTo>
                    <a:cubicBezTo>
                      <a:pt x="17392" y="10098"/>
                      <a:pt x="17392" y="10098"/>
                      <a:pt x="17392" y="10098"/>
                    </a:cubicBezTo>
                    <a:cubicBezTo>
                      <a:pt x="17336" y="10098"/>
                      <a:pt x="17336" y="10098"/>
                      <a:pt x="17336" y="10098"/>
                    </a:cubicBezTo>
                    <a:cubicBezTo>
                      <a:pt x="17280" y="10031"/>
                      <a:pt x="17280" y="10031"/>
                      <a:pt x="17280" y="10031"/>
                    </a:cubicBezTo>
                    <a:cubicBezTo>
                      <a:pt x="17224" y="10031"/>
                      <a:pt x="17224" y="10031"/>
                      <a:pt x="17224" y="10031"/>
                    </a:cubicBezTo>
                    <a:cubicBezTo>
                      <a:pt x="17224" y="10031"/>
                      <a:pt x="17224" y="10031"/>
                      <a:pt x="17224" y="10031"/>
                    </a:cubicBezTo>
                    <a:cubicBezTo>
                      <a:pt x="17168" y="10098"/>
                      <a:pt x="17168" y="10098"/>
                      <a:pt x="17168" y="10098"/>
                    </a:cubicBezTo>
                    <a:cubicBezTo>
                      <a:pt x="17112" y="10098"/>
                      <a:pt x="17112" y="10098"/>
                      <a:pt x="17112" y="10098"/>
                    </a:cubicBezTo>
                    <a:cubicBezTo>
                      <a:pt x="17112" y="10098"/>
                      <a:pt x="17112" y="10098"/>
                      <a:pt x="17112" y="10098"/>
                    </a:cubicBezTo>
                    <a:cubicBezTo>
                      <a:pt x="17056" y="10098"/>
                      <a:pt x="17056" y="10098"/>
                      <a:pt x="17056" y="10098"/>
                    </a:cubicBezTo>
                    <a:cubicBezTo>
                      <a:pt x="17056" y="10098"/>
                      <a:pt x="17056" y="10098"/>
                      <a:pt x="17056" y="10098"/>
                    </a:cubicBezTo>
                    <a:cubicBezTo>
                      <a:pt x="16999" y="10098"/>
                      <a:pt x="16999" y="10098"/>
                      <a:pt x="16999" y="10098"/>
                    </a:cubicBezTo>
                    <a:cubicBezTo>
                      <a:pt x="16999" y="10165"/>
                      <a:pt x="16999" y="10165"/>
                      <a:pt x="16999" y="10165"/>
                    </a:cubicBezTo>
                    <a:cubicBezTo>
                      <a:pt x="17112" y="10098"/>
                      <a:pt x="17112" y="10098"/>
                      <a:pt x="17112" y="10098"/>
                    </a:cubicBezTo>
                    <a:cubicBezTo>
                      <a:pt x="17112" y="10165"/>
                      <a:pt x="17112" y="10165"/>
                      <a:pt x="17112" y="10165"/>
                    </a:cubicBezTo>
                    <a:cubicBezTo>
                      <a:pt x="17224" y="10232"/>
                      <a:pt x="17224" y="10232"/>
                      <a:pt x="17224" y="10232"/>
                    </a:cubicBezTo>
                    <a:cubicBezTo>
                      <a:pt x="17224" y="10232"/>
                      <a:pt x="17224" y="10232"/>
                      <a:pt x="17224" y="10232"/>
                    </a:cubicBezTo>
                    <a:cubicBezTo>
                      <a:pt x="17280" y="10232"/>
                      <a:pt x="17280" y="10232"/>
                      <a:pt x="17280" y="10232"/>
                    </a:cubicBezTo>
                    <a:cubicBezTo>
                      <a:pt x="17280" y="10232"/>
                      <a:pt x="17280" y="10232"/>
                      <a:pt x="17280" y="10232"/>
                    </a:cubicBezTo>
                    <a:cubicBezTo>
                      <a:pt x="17336" y="10232"/>
                      <a:pt x="17336" y="10232"/>
                      <a:pt x="17336" y="10232"/>
                    </a:cubicBezTo>
                    <a:cubicBezTo>
                      <a:pt x="17336" y="10232"/>
                      <a:pt x="17336" y="10232"/>
                      <a:pt x="17336" y="10232"/>
                    </a:cubicBezTo>
                    <a:cubicBezTo>
                      <a:pt x="17392" y="10298"/>
                      <a:pt x="17392" y="10298"/>
                      <a:pt x="17392" y="10298"/>
                    </a:cubicBezTo>
                    <a:cubicBezTo>
                      <a:pt x="17392" y="10298"/>
                      <a:pt x="17392" y="10298"/>
                      <a:pt x="17392" y="10298"/>
                    </a:cubicBezTo>
                    <a:cubicBezTo>
                      <a:pt x="17448" y="10365"/>
                      <a:pt x="17448" y="10365"/>
                      <a:pt x="17448" y="10365"/>
                    </a:cubicBezTo>
                    <a:cubicBezTo>
                      <a:pt x="17448" y="10432"/>
                      <a:pt x="17448" y="10432"/>
                      <a:pt x="17448" y="10432"/>
                    </a:cubicBezTo>
                    <a:cubicBezTo>
                      <a:pt x="17392" y="10432"/>
                      <a:pt x="17392" y="10432"/>
                      <a:pt x="17392" y="10432"/>
                    </a:cubicBezTo>
                    <a:cubicBezTo>
                      <a:pt x="17392" y="10432"/>
                      <a:pt x="17392" y="10432"/>
                      <a:pt x="17392" y="10432"/>
                    </a:cubicBezTo>
                    <a:cubicBezTo>
                      <a:pt x="17336" y="10365"/>
                      <a:pt x="17336" y="10365"/>
                      <a:pt x="17336" y="10365"/>
                    </a:cubicBezTo>
                    <a:cubicBezTo>
                      <a:pt x="17336" y="10365"/>
                      <a:pt x="17336" y="10365"/>
                      <a:pt x="17336" y="10365"/>
                    </a:cubicBezTo>
                    <a:cubicBezTo>
                      <a:pt x="17336" y="10432"/>
                      <a:pt x="17336" y="10432"/>
                      <a:pt x="17336" y="10432"/>
                    </a:cubicBezTo>
                    <a:cubicBezTo>
                      <a:pt x="17280" y="10432"/>
                      <a:pt x="17280" y="10432"/>
                      <a:pt x="17280" y="10432"/>
                    </a:cubicBezTo>
                    <a:cubicBezTo>
                      <a:pt x="17280" y="10365"/>
                      <a:pt x="17280" y="10365"/>
                      <a:pt x="17280" y="10365"/>
                    </a:cubicBezTo>
                    <a:cubicBezTo>
                      <a:pt x="17280" y="10365"/>
                      <a:pt x="17280" y="10365"/>
                      <a:pt x="17280" y="10365"/>
                    </a:cubicBezTo>
                    <a:cubicBezTo>
                      <a:pt x="17224" y="10365"/>
                      <a:pt x="17224" y="10365"/>
                      <a:pt x="17224" y="10365"/>
                    </a:cubicBezTo>
                    <a:cubicBezTo>
                      <a:pt x="17168" y="10298"/>
                      <a:pt x="17168" y="10298"/>
                      <a:pt x="17168" y="10298"/>
                    </a:cubicBezTo>
                    <a:cubicBezTo>
                      <a:pt x="17168" y="10298"/>
                      <a:pt x="17168" y="10298"/>
                      <a:pt x="17168" y="10298"/>
                    </a:cubicBezTo>
                    <a:cubicBezTo>
                      <a:pt x="17112" y="10298"/>
                      <a:pt x="17112" y="10298"/>
                      <a:pt x="17112" y="10298"/>
                    </a:cubicBezTo>
                    <a:cubicBezTo>
                      <a:pt x="17056" y="10298"/>
                      <a:pt x="17056" y="10298"/>
                      <a:pt x="17056" y="10298"/>
                    </a:cubicBezTo>
                    <a:cubicBezTo>
                      <a:pt x="17056" y="10298"/>
                      <a:pt x="17056" y="10298"/>
                      <a:pt x="17056" y="10298"/>
                    </a:cubicBezTo>
                    <a:cubicBezTo>
                      <a:pt x="17056" y="10298"/>
                      <a:pt x="17056" y="10298"/>
                      <a:pt x="17056" y="10298"/>
                    </a:cubicBezTo>
                    <a:cubicBezTo>
                      <a:pt x="17112" y="10298"/>
                      <a:pt x="17112" y="10298"/>
                      <a:pt x="17112" y="10298"/>
                    </a:cubicBezTo>
                    <a:cubicBezTo>
                      <a:pt x="17112" y="10365"/>
                      <a:pt x="17112" y="10365"/>
                      <a:pt x="17112" y="10365"/>
                    </a:cubicBezTo>
                    <a:cubicBezTo>
                      <a:pt x="17112" y="10365"/>
                      <a:pt x="17112" y="10365"/>
                      <a:pt x="17112" y="10365"/>
                    </a:cubicBezTo>
                    <a:cubicBezTo>
                      <a:pt x="17056" y="10365"/>
                      <a:pt x="17056" y="10365"/>
                      <a:pt x="17056" y="10365"/>
                    </a:cubicBezTo>
                    <a:cubicBezTo>
                      <a:pt x="17056" y="10365"/>
                      <a:pt x="17056" y="10365"/>
                      <a:pt x="17056" y="10365"/>
                    </a:cubicBezTo>
                    <a:cubicBezTo>
                      <a:pt x="16999" y="10365"/>
                      <a:pt x="16999" y="10365"/>
                      <a:pt x="16999" y="10365"/>
                    </a:cubicBezTo>
                    <a:cubicBezTo>
                      <a:pt x="16943" y="10432"/>
                      <a:pt x="16943" y="10432"/>
                      <a:pt x="16943" y="10432"/>
                    </a:cubicBezTo>
                    <a:cubicBezTo>
                      <a:pt x="16943" y="10432"/>
                      <a:pt x="16943" y="10432"/>
                      <a:pt x="16943" y="10432"/>
                    </a:cubicBezTo>
                    <a:cubicBezTo>
                      <a:pt x="16999" y="10432"/>
                      <a:pt x="16999" y="10432"/>
                      <a:pt x="16999" y="10432"/>
                    </a:cubicBezTo>
                    <a:cubicBezTo>
                      <a:pt x="16999" y="10432"/>
                      <a:pt x="16999" y="10432"/>
                      <a:pt x="16999" y="10432"/>
                    </a:cubicBezTo>
                    <a:cubicBezTo>
                      <a:pt x="17056" y="10432"/>
                      <a:pt x="17056" y="10432"/>
                      <a:pt x="17056" y="10432"/>
                    </a:cubicBezTo>
                    <a:cubicBezTo>
                      <a:pt x="17056" y="10365"/>
                      <a:pt x="17056" y="10365"/>
                      <a:pt x="17056" y="10365"/>
                    </a:cubicBezTo>
                    <a:cubicBezTo>
                      <a:pt x="17112" y="10365"/>
                      <a:pt x="17112" y="10365"/>
                      <a:pt x="17112" y="10365"/>
                    </a:cubicBezTo>
                    <a:cubicBezTo>
                      <a:pt x="17168" y="10432"/>
                      <a:pt x="17168" y="10432"/>
                      <a:pt x="17168" y="10432"/>
                    </a:cubicBezTo>
                    <a:cubicBezTo>
                      <a:pt x="17168" y="10432"/>
                      <a:pt x="17168" y="10432"/>
                      <a:pt x="17168" y="10432"/>
                    </a:cubicBezTo>
                    <a:cubicBezTo>
                      <a:pt x="17168" y="10432"/>
                      <a:pt x="17168" y="10432"/>
                      <a:pt x="17168" y="10432"/>
                    </a:cubicBezTo>
                    <a:cubicBezTo>
                      <a:pt x="17168" y="10499"/>
                      <a:pt x="17168" y="10499"/>
                      <a:pt x="17168" y="10499"/>
                    </a:cubicBezTo>
                    <a:cubicBezTo>
                      <a:pt x="17168" y="10499"/>
                      <a:pt x="17168" y="10499"/>
                      <a:pt x="17168" y="10499"/>
                    </a:cubicBezTo>
                    <a:cubicBezTo>
                      <a:pt x="17112" y="10499"/>
                      <a:pt x="17112" y="10499"/>
                      <a:pt x="17112" y="10499"/>
                    </a:cubicBezTo>
                    <a:cubicBezTo>
                      <a:pt x="17112" y="10499"/>
                      <a:pt x="17112" y="10499"/>
                      <a:pt x="17112" y="10499"/>
                    </a:cubicBezTo>
                    <a:cubicBezTo>
                      <a:pt x="17056" y="10499"/>
                      <a:pt x="17056" y="10499"/>
                      <a:pt x="17056" y="10499"/>
                    </a:cubicBezTo>
                    <a:cubicBezTo>
                      <a:pt x="17056" y="10432"/>
                      <a:pt x="17056" y="10432"/>
                      <a:pt x="17056" y="10432"/>
                    </a:cubicBezTo>
                    <a:cubicBezTo>
                      <a:pt x="17056" y="10499"/>
                      <a:pt x="17056" y="10499"/>
                      <a:pt x="17056" y="10499"/>
                    </a:cubicBezTo>
                    <a:cubicBezTo>
                      <a:pt x="17056" y="10499"/>
                      <a:pt x="17056" y="10499"/>
                      <a:pt x="17056" y="10499"/>
                    </a:cubicBezTo>
                    <a:cubicBezTo>
                      <a:pt x="17056" y="10499"/>
                      <a:pt x="17056" y="10499"/>
                      <a:pt x="17056" y="10499"/>
                    </a:cubicBezTo>
                    <a:cubicBezTo>
                      <a:pt x="17112" y="10499"/>
                      <a:pt x="17112" y="10499"/>
                      <a:pt x="17112" y="10499"/>
                    </a:cubicBezTo>
                    <a:cubicBezTo>
                      <a:pt x="17112" y="10566"/>
                      <a:pt x="17112" y="10566"/>
                      <a:pt x="17112" y="10566"/>
                    </a:cubicBezTo>
                    <a:cubicBezTo>
                      <a:pt x="17112" y="10566"/>
                      <a:pt x="17112" y="10566"/>
                      <a:pt x="17112" y="10566"/>
                    </a:cubicBezTo>
                    <a:cubicBezTo>
                      <a:pt x="17112" y="10633"/>
                      <a:pt x="17112" y="10633"/>
                      <a:pt x="17112" y="10633"/>
                    </a:cubicBezTo>
                    <a:cubicBezTo>
                      <a:pt x="17112" y="10633"/>
                      <a:pt x="17112" y="10633"/>
                      <a:pt x="17112" y="10633"/>
                    </a:cubicBezTo>
                    <a:cubicBezTo>
                      <a:pt x="16999" y="10566"/>
                      <a:pt x="16999" y="10566"/>
                      <a:pt x="16999" y="10566"/>
                    </a:cubicBezTo>
                    <a:cubicBezTo>
                      <a:pt x="16943" y="10566"/>
                      <a:pt x="16943" y="10566"/>
                      <a:pt x="16943" y="10566"/>
                    </a:cubicBezTo>
                    <a:cubicBezTo>
                      <a:pt x="16887" y="10566"/>
                      <a:pt x="16887" y="10566"/>
                      <a:pt x="16887" y="10566"/>
                    </a:cubicBezTo>
                    <a:cubicBezTo>
                      <a:pt x="16831" y="10566"/>
                      <a:pt x="16831" y="10566"/>
                      <a:pt x="16831" y="10566"/>
                    </a:cubicBezTo>
                    <a:cubicBezTo>
                      <a:pt x="16831" y="10566"/>
                      <a:pt x="16831" y="10566"/>
                      <a:pt x="16831" y="10566"/>
                    </a:cubicBezTo>
                    <a:cubicBezTo>
                      <a:pt x="16887" y="10566"/>
                      <a:pt x="16887" y="10566"/>
                      <a:pt x="16887" y="10566"/>
                    </a:cubicBezTo>
                    <a:cubicBezTo>
                      <a:pt x="16999" y="10633"/>
                      <a:pt x="16999" y="10633"/>
                      <a:pt x="16999" y="10633"/>
                    </a:cubicBezTo>
                    <a:cubicBezTo>
                      <a:pt x="16999" y="10700"/>
                      <a:pt x="16999" y="10700"/>
                      <a:pt x="16999" y="10700"/>
                    </a:cubicBezTo>
                    <a:cubicBezTo>
                      <a:pt x="16999" y="10700"/>
                      <a:pt x="16999" y="10700"/>
                      <a:pt x="16999" y="10700"/>
                    </a:cubicBezTo>
                    <a:cubicBezTo>
                      <a:pt x="16943" y="10633"/>
                      <a:pt x="16943" y="10633"/>
                      <a:pt x="16943" y="10633"/>
                    </a:cubicBezTo>
                    <a:cubicBezTo>
                      <a:pt x="16887" y="10633"/>
                      <a:pt x="16887" y="10633"/>
                      <a:pt x="16887" y="10633"/>
                    </a:cubicBezTo>
                    <a:cubicBezTo>
                      <a:pt x="16887" y="10700"/>
                      <a:pt x="16887" y="10700"/>
                      <a:pt x="16887" y="10700"/>
                    </a:cubicBezTo>
                    <a:cubicBezTo>
                      <a:pt x="16887" y="10700"/>
                      <a:pt x="16887" y="10700"/>
                      <a:pt x="16887" y="10700"/>
                    </a:cubicBezTo>
                    <a:cubicBezTo>
                      <a:pt x="16943" y="10700"/>
                      <a:pt x="16943" y="10700"/>
                      <a:pt x="16943" y="10700"/>
                    </a:cubicBezTo>
                    <a:cubicBezTo>
                      <a:pt x="16943" y="10700"/>
                      <a:pt x="16943" y="10700"/>
                      <a:pt x="16943" y="10700"/>
                    </a:cubicBezTo>
                    <a:cubicBezTo>
                      <a:pt x="16999" y="10700"/>
                      <a:pt x="16999" y="10700"/>
                      <a:pt x="16999" y="10700"/>
                    </a:cubicBezTo>
                    <a:cubicBezTo>
                      <a:pt x="16999" y="10700"/>
                      <a:pt x="16999" y="10700"/>
                      <a:pt x="16999" y="10700"/>
                    </a:cubicBezTo>
                    <a:cubicBezTo>
                      <a:pt x="16999" y="10767"/>
                      <a:pt x="16999" y="10767"/>
                      <a:pt x="16999" y="10767"/>
                    </a:cubicBezTo>
                    <a:cubicBezTo>
                      <a:pt x="16999" y="10767"/>
                      <a:pt x="16999" y="10767"/>
                      <a:pt x="16999"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767"/>
                      <a:pt x="17056" y="10767"/>
                      <a:pt x="17056" y="10767"/>
                    </a:cubicBezTo>
                    <a:cubicBezTo>
                      <a:pt x="17056" y="10833"/>
                      <a:pt x="17056" y="10833"/>
                      <a:pt x="17056" y="10833"/>
                    </a:cubicBezTo>
                    <a:cubicBezTo>
                      <a:pt x="17112" y="10833"/>
                      <a:pt x="17112" y="10833"/>
                      <a:pt x="17112" y="10833"/>
                    </a:cubicBezTo>
                    <a:cubicBezTo>
                      <a:pt x="17112" y="10767"/>
                      <a:pt x="17112" y="10767"/>
                      <a:pt x="17112" y="10767"/>
                    </a:cubicBezTo>
                    <a:cubicBezTo>
                      <a:pt x="17112" y="10767"/>
                      <a:pt x="17112" y="10767"/>
                      <a:pt x="17112" y="10767"/>
                    </a:cubicBezTo>
                    <a:cubicBezTo>
                      <a:pt x="17168" y="10767"/>
                      <a:pt x="17168" y="10767"/>
                      <a:pt x="17168" y="10767"/>
                    </a:cubicBezTo>
                    <a:cubicBezTo>
                      <a:pt x="17224" y="10767"/>
                      <a:pt x="17224" y="10767"/>
                      <a:pt x="17224" y="10767"/>
                    </a:cubicBezTo>
                    <a:cubicBezTo>
                      <a:pt x="17280" y="10767"/>
                      <a:pt x="17280" y="10767"/>
                      <a:pt x="17280" y="10767"/>
                    </a:cubicBezTo>
                    <a:cubicBezTo>
                      <a:pt x="17224" y="10833"/>
                      <a:pt x="17224" y="10833"/>
                      <a:pt x="17224" y="10833"/>
                    </a:cubicBezTo>
                    <a:cubicBezTo>
                      <a:pt x="17224" y="10833"/>
                      <a:pt x="17224" y="10833"/>
                      <a:pt x="17224" y="10833"/>
                    </a:cubicBezTo>
                    <a:cubicBezTo>
                      <a:pt x="17168" y="10833"/>
                      <a:pt x="17168" y="10833"/>
                      <a:pt x="17168" y="10833"/>
                    </a:cubicBezTo>
                    <a:cubicBezTo>
                      <a:pt x="17168" y="10833"/>
                      <a:pt x="17168" y="10833"/>
                      <a:pt x="17168" y="10833"/>
                    </a:cubicBezTo>
                    <a:cubicBezTo>
                      <a:pt x="17112" y="10833"/>
                      <a:pt x="17112" y="10833"/>
                      <a:pt x="17112" y="10833"/>
                    </a:cubicBezTo>
                    <a:cubicBezTo>
                      <a:pt x="17056" y="10900"/>
                      <a:pt x="17056" y="10900"/>
                      <a:pt x="17056" y="10900"/>
                    </a:cubicBezTo>
                    <a:cubicBezTo>
                      <a:pt x="17056" y="10900"/>
                      <a:pt x="17056" y="10900"/>
                      <a:pt x="17056" y="10900"/>
                    </a:cubicBezTo>
                    <a:cubicBezTo>
                      <a:pt x="17056" y="10900"/>
                      <a:pt x="17056" y="10900"/>
                      <a:pt x="17056" y="10900"/>
                    </a:cubicBezTo>
                    <a:cubicBezTo>
                      <a:pt x="17112" y="10900"/>
                      <a:pt x="17112" y="10900"/>
                      <a:pt x="17112" y="10900"/>
                    </a:cubicBezTo>
                    <a:cubicBezTo>
                      <a:pt x="17168" y="10900"/>
                      <a:pt x="17168" y="10900"/>
                      <a:pt x="17168" y="10900"/>
                    </a:cubicBezTo>
                    <a:cubicBezTo>
                      <a:pt x="17112" y="10900"/>
                      <a:pt x="17112" y="10900"/>
                      <a:pt x="17112" y="10900"/>
                    </a:cubicBezTo>
                    <a:cubicBezTo>
                      <a:pt x="17112" y="10900"/>
                      <a:pt x="17112" y="10900"/>
                      <a:pt x="17112" y="10900"/>
                    </a:cubicBezTo>
                    <a:cubicBezTo>
                      <a:pt x="17112" y="10900"/>
                      <a:pt x="17112" y="10900"/>
                      <a:pt x="17112" y="10900"/>
                    </a:cubicBezTo>
                    <a:cubicBezTo>
                      <a:pt x="17224" y="10900"/>
                      <a:pt x="17224" y="10900"/>
                      <a:pt x="17224" y="10900"/>
                    </a:cubicBezTo>
                    <a:cubicBezTo>
                      <a:pt x="17224" y="10967"/>
                      <a:pt x="17224" y="10967"/>
                      <a:pt x="17224" y="10967"/>
                    </a:cubicBezTo>
                    <a:cubicBezTo>
                      <a:pt x="17224" y="10967"/>
                      <a:pt x="17224" y="10967"/>
                      <a:pt x="17224" y="10967"/>
                    </a:cubicBezTo>
                    <a:cubicBezTo>
                      <a:pt x="17224" y="10967"/>
                      <a:pt x="17224" y="10967"/>
                      <a:pt x="17224" y="10967"/>
                    </a:cubicBezTo>
                    <a:cubicBezTo>
                      <a:pt x="17280" y="11034"/>
                      <a:pt x="17280" y="11034"/>
                      <a:pt x="17280" y="11034"/>
                    </a:cubicBezTo>
                    <a:cubicBezTo>
                      <a:pt x="17280" y="11034"/>
                      <a:pt x="17280" y="11034"/>
                      <a:pt x="17280" y="11034"/>
                    </a:cubicBezTo>
                    <a:cubicBezTo>
                      <a:pt x="17224" y="11101"/>
                      <a:pt x="17224" y="11101"/>
                      <a:pt x="17224" y="11101"/>
                    </a:cubicBezTo>
                    <a:cubicBezTo>
                      <a:pt x="17224" y="11101"/>
                      <a:pt x="17224" y="11101"/>
                      <a:pt x="17224" y="11101"/>
                    </a:cubicBezTo>
                    <a:cubicBezTo>
                      <a:pt x="17280" y="11101"/>
                      <a:pt x="17280" y="11101"/>
                      <a:pt x="17280" y="11101"/>
                    </a:cubicBezTo>
                    <a:cubicBezTo>
                      <a:pt x="17280" y="11101"/>
                      <a:pt x="17280" y="11101"/>
                      <a:pt x="17280" y="11101"/>
                    </a:cubicBezTo>
                    <a:cubicBezTo>
                      <a:pt x="17280" y="11034"/>
                      <a:pt x="17280" y="11034"/>
                      <a:pt x="17280" y="11034"/>
                    </a:cubicBezTo>
                    <a:cubicBezTo>
                      <a:pt x="17336" y="11034"/>
                      <a:pt x="17336" y="11034"/>
                      <a:pt x="17336" y="11034"/>
                    </a:cubicBezTo>
                    <a:cubicBezTo>
                      <a:pt x="17336" y="11101"/>
                      <a:pt x="17336" y="11101"/>
                      <a:pt x="17336" y="11101"/>
                    </a:cubicBezTo>
                    <a:cubicBezTo>
                      <a:pt x="17336" y="11101"/>
                      <a:pt x="17336" y="11101"/>
                      <a:pt x="17336" y="11101"/>
                    </a:cubicBezTo>
                    <a:cubicBezTo>
                      <a:pt x="17280" y="11168"/>
                      <a:pt x="17280" y="11168"/>
                      <a:pt x="17280" y="11168"/>
                    </a:cubicBezTo>
                    <a:cubicBezTo>
                      <a:pt x="17224" y="11235"/>
                      <a:pt x="17224" y="11235"/>
                      <a:pt x="17224" y="11235"/>
                    </a:cubicBezTo>
                    <a:cubicBezTo>
                      <a:pt x="17224" y="11302"/>
                      <a:pt x="17224" y="11302"/>
                      <a:pt x="17224" y="11302"/>
                    </a:cubicBezTo>
                    <a:cubicBezTo>
                      <a:pt x="17280" y="11235"/>
                      <a:pt x="17280" y="11235"/>
                      <a:pt x="17280" y="11235"/>
                    </a:cubicBezTo>
                    <a:cubicBezTo>
                      <a:pt x="17280" y="11168"/>
                      <a:pt x="17280" y="11168"/>
                      <a:pt x="17280" y="11168"/>
                    </a:cubicBezTo>
                    <a:cubicBezTo>
                      <a:pt x="17280" y="11168"/>
                      <a:pt x="17280" y="11168"/>
                      <a:pt x="17280" y="11168"/>
                    </a:cubicBezTo>
                    <a:cubicBezTo>
                      <a:pt x="17336" y="11101"/>
                      <a:pt x="17336" y="11101"/>
                      <a:pt x="17336" y="11101"/>
                    </a:cubicBezTo>
                    <a:cubicBezTo>
                      <a:pt x="17392" y="11101"/>
                      <a:pt x="17392" y="11101"/>
                      <a:pt x="17392" y="11101"/>
                    </a:cubicBezTo>
                    <a:cubicBezTo>
                      <a:pt x="17392" y="11101"/>
                      <a:pt x="17392" y="11101"/>
                      <a:pt x="17392" y="11101"/>
                    </a:cubicBezTo>
                    <a:cubicBezTo>
                      <a:pt x="17392" y="11034"/>
                      <a:pt x="17392" y="11034"/>
                      <a:pt x="17392" y="11034"/>
                    </a:cubicBezTo>
                    <a:cubicBezTo>
                      <a:pt x="17448" y="11034"/>
                      <a:pt x="17448" y="11034"/>
                      <a:pt x="17448" y="11034"/>
                    </a:cubicBezTo>
                    <a:cubicBezTo>
                      <a:pt x="17448" y="11034"/>
                      <a:pt x="17448" y="11034"/>
                      <a:pt x="17448" y="11034"/>
                    </a:cubicBezTo>
                    <a:cubicBezTo>
                      <a:pt x="17448" y="11101"/>
                      <a:pt x="17448" y="11101"/>
                      <a:pt x="17448" y="11101"/>
                    </a:cubicBezTo>
                    <a:cubicBezTo>
                      <a:pt x="17392" y="11168"/>
                      <a:pt x="17392" y="11168"/>
                      <a:pt x="17392" y="11168"/>
                    </a:cubicBezTo>
                    <a:cubicBezTo>
                      <a:pt x="17336" y="11168"/>
                      <a:pt x="17336" y="11168"/>
                      <a:pt x="17336" y="11168"/>
                    </a:cubicBezTo>
                    <a:cubicBezTo>
                      <a:pt x="17336" y="11235"/>
                      <a:pt x="17336" y="11235"/>
                      <a:pt x="17336" y="11235"/>
                    </a:cubicBezTo>
                    <a:cubicBezTo>
                      <a:pt x="17336" y="11302"/>
                      <a:pt x="17336" y="11302"/>
                      <a:pt x="17336" y="11302"/>
                    </a:cubicBezTo>
                    <a:cubicBezTo>
                      <a:pt x="17392" y="11235"/>
                      <a:pt x="17392" y="11235"/>
                      <a:pt x="17392" y="11235"/>
                    </a:cubicBezTo>
                    <a:cubicBezTo>
                      <a:pt x="17392" y="11235"/>
                      <a:pt x="17392" y="11235"/>
                      <a:pt x="17392" y="11235"/>
                    </a:cubicBezTo>
                    <a:cubicBezTo>
                      <a:pt x="17392" y="11168"/>
                      <a:pt x="17392" y="11168"/>
                      <a:pt x="17392" y="11168"/>
                    </a:cubicBezTo>
                    <a:cubicBezTo>
                      <a:pt x="17392" y="11168"/>
                      <a:pt x="17392" y="11168"/>
                      <a:pt x="17392" y="11168"/>
                    </a:cubicBezTo>
                    <a:cubicBezTo>
                      <a:pt x="17448" y="11101"/>
                      <a:pt x="17448" y="11101"/>
                      <a:pt x="17448" y="11101"/>
                    </a:cubicBezTo>
                    <a:cubicBezTo>
                      <a:pt x="17504" y="11101"/>
                      <a:pt x="17504" y="11101"/>
                      <a:pt x="17504" y="11101"/>
                    </a:cubicBezTo>
                    <a:cubicBezTo>
                      <a:pt x="17561" y="11034"/>
                      <a:pt x="17561" y="11034"/>
                      <a:pt x="17561" y="11034"/>
                    </a:cubicBezTo>
                    <a:cubicBezTo>
                      <a:pt x="17561" y="11034"/>
                      <a:pt x="17561" y="11034"/>
                      <a:pt x="17561" y="11034"/>
                    </a:cubicBezTo>
                    <a:cubicBezTo>
                      <a:pt x="17561" y="11101"/>
                      <a:pt x="17561" y="11101"/>
                      <a:pt x="17561" y="11101"/>
                    </a:cubicBezTo>
                    <a:cubicBezTo>
                      <a:pt x="17504" y="11168"/>
                      <a:pt x="17504" y="11168"/>
                      <a:pt x="17504" y="11168"/>
                    </a:cubicBezTo>
                    <a:cubicBezTo>
                      <a:pt x="17448" y="11168"/>
                      <a:pt x="17448" y="11168"/>
                      <a:pt x="17448" y="11168"/>
                    </a:cubicBezTo>
                    <a:cubicBezTo>
                      <a:pt x="17448" y="11168"/>
                      <a:pt x="17448" y="11168"/>
                      <a:pt x="17448" y="11168"/>
                    </a:cubicBezTo>
                    <a:cubicBezTo>
                      <a:pt x="17448" y="11235"/>
                      <a:pt x="17448" y="11235"/>
                      <a:pt x="17448" y="11235"/>
                    </a:cubicBezTo>
                    <a:cubicBezTo>
                      <a:pt x="17448" y="11235"/>
                      <a:pt x="17448" y="11235"/>
                      <a:pt x="17448" y="11235"/>
                    </a:cubicBezTo>
                    <a:cubicBezTo>
                      <a:pt x="17448" y="11235"/>
                      <a:pt x="17448" y="11235"/>
                      <a:pt x="17448" y="11235"/>
                    </a:cubicBezTo>
                    <a:cubicBezTo>
                      <a:pt x="17504" y="11235"/>
                      <a:pt x="17504" y="11235"/>
                      <a:pt x="17504" y="11235"/>
                    </a:cubicBezTo>
                    <a:cubicBezTo>
                      <a:pt x="17504" y="11235"/>
                      <a:pt x="17504" y="11235"/>
                      <a:pt x="17504" y="11235"/>
                    </a:cubicBezTo>
                    <a:cubicBezTo>
                      <a:pt x="17561" y="11235"/>
                      <a:pt x="17561" y="11235"/>
                      <a:pt x="17561" y="11235"/>
                    </a:cubicBezTo>
                    <a:cubicBezTo>
                      <a:pt x="17617" y="11235"/>
                      <a:pt x="17617" y="11235"/>
                      <a:pt x="17617" y="11235"/>
                    </a:cubicBezTo>
                    <a:cubicBezTo>
                      <a:pt x="17617" y="11302"/>
                      <a:pt x="17617" y="11302"/>
                      <a:pt x="17617" y="11302"/>
                    </a:cubicBezTo>
                    <a:cubicBezTo>
                      <a:pt x="17617" y="11302"/>
                      <a:pt x="17617" y="11302"/>
                      <a:pt x="17617" y="11302"/>
                    </a:cubicBezTo>
                    <a:cubicBezTo>
                      <a:pt x="17561" y="11368"/>
                      <a:pt x="17561" y="11368"/>
                      <a:pt x="17561" y="11368"/>
                    </a:cubicBezTo>
                    <a:cubicBezTo>
                      <a:pt x="17561" y="11368"/>
                      <a:pt x="17561" y="11368"/>
                      <a:pt x="17561" y="11368"/>
                    </a:cubicBezTo>
                    <a:cubicBezTo>
                      <a:pt x="17617" y="11368"/>
                      <a:pt x="17617" y="11368"/>
                      <a:pt x="17617" y="11368"/>
                    </a:cubicBezTo>
                    <a:cubicBezTo>
                      <a:pt x="17617" y="11435"/>
                      <a:pt x="17617" y="11435"/>
                      <a:pt x="17617" y="11435"/>
                    </a:cubicBezTo>
                    <a:cubicBezTo>
                      <a:pt x="17561" y="11435"/>
                      <a:pt x="17561" y="11435"/>
                      <a:pt x="17561" y="11435"/>
                    </a:cubicBezTo>
                    <a:cubicBezTo>
                      <a:pt x="17561" y="11435"/>
                      <a:pt x="17561" y="11435"/>
                      <a:pt x="17561" y="11435"/>
                    </a:cubicBezTo>
                    <a:cubicBezTo>
                      <a:pt x="17561" y="11435"/>
                      <a:pt x="17561" y="11435"/>
                      <a:pt x="17561" y="11435"/>
                    </a:cubicBezTo>
                    <a:cubicBezTo>
                      <a:pt x="17617" y="11435"/>
                      <a:pt x="17617" y="11435"/>
                      <a:pt x="17617" y="11435"/>
                    </a:cubicBezTo>
                    <a:cubicBezTo>
                      <a:pt x="17504" y="11502"/>
                      <a:pt x="17504" y="11502"/>
                      <a:pt x="17504" y="11502"/>
                    </a:cubicBezTo>
                    <a:cubicBezTo>
                      <a:pt x="17504" y="11502"/>
                      <a:pt x="17504" y="11502"/>
                      <a:pt x="17504" y="11502"/>
                    </a:cubicBezTo>
                    <a:cubicBezTo>
                      <a:pt x="17504" y="11502"/>
                      <a:pt x="17504" y="11502"/>
                      <a:pt x="17504" y="11502"/>
                    </a:cubicBezTo>
                    <a:cubicBezTo>
                      <a:pt x="17561" y="11502"/>
                      <a:pt x="17561" y="11502"/>
                      <a:pt x="17561" y="11502"/>
                    </a:cubicBezTo>
                    <a:cubicBezTo>
                      <a:pt x="17617" y="11502"/>
                      <a:pt x="17617" y="11502"/>
                      <a:pt x="17617" y="11502"/>
                    </a:cubicBezTo>
                    <a:cubicBezTo>
                      <a:pt x="17617" y="11502"/>
                      <a:pt x="17617" y="11502"/>
                      <a:pt x="17617" y="11502"/>
                    </a:cubicBezTo>
                    <a:cubicBezTo>
                      <a:pt x="17673" y="11502"/>
                      <a:pt x="17673" y="11502"/>
                      <a:pt x="17673" y="11502"/>
                    </a:cubicBezTo>
                    <a:cubicBezTo>
                      <a:pt x="17673" y="11502"/>
                      <a:pt x="17673" y="11502"/>
                      <a:pt x="17673" y="11502"/>
                    </a:cubicBezTo>
                    <a:cubicBezTo>
                      <a:pt x="17673" y="11569"/>
                      <a:pt x="17673" y="11569"/>
                      <a:pt x="17673" y="11569"/>
                    </a:cubicBezTo>
                    <a:cubicBezTo>
                      <a:pt x="17617" y="11569"/>
                      <a:pt x="17617" y="11569"/>
                      <a:pt x="17617" y="11569"/>
                    </a:cubicBezTo>
                    <a:cubicBezTo>
                      <a:pt x="17673" y="11569"/>
                      <a:pt x="17673" y="11569"/>
                      <a:pt x="17673" y="11569"/>
                    </a:cubicBezTo>
                    <a:cubicBezTo>
                      <a:pt x="17729" y="11502"/>
                      <a:pt x="17729" y="11502"/>
                      <a:pt x="17729" y="11502"/>
                    </a:cubicBezTo>
                    <a:cubicBezTo>
                      <a:pt x="17729" y="11502"/>
                      <a:pt x="17729" y="11502"/>
                      <a:pt x="17729" y="11502"/>
                    </a:cubicBezTo>
                    <a:cubicBezTo>
                      <a:pt x="17785" y="11435"/>
                      <a:pt x="17785" y="11435"/>
                      <a:pt x="17785" y="11435"/>
                    </a:cubicBezTo>
                    <a:cubicBezTo>
                      <a:pt x="17841" y="11502"/>
                      <a:pt x="17841" y="11502"/>
                      <a:pt x="17841" y="11502"/>
                    </a:cubicBezTo>
                    <a:cubicBezTo>
                      <a:pt x="17841" y="11502"/>
                      <a:pt x="17841" y="11502"/>
                      <a:pt x="17841" y="11502"/>
                    </a:cubicBezTo>
                    <a:cubicBezTo>
                      <a:pt x="17785" y="11502"/>
                      <a:pt x="17785" y="11502"/>
                      <a:pt x="17785" y="11502"/>
                    </a:cubicBezTo>
                    <a:cubicBezTo>
                      <a:pt x="17785" y="11502"/>
                      <a:pt x="17785" y="11502"/>
                      <a:pt x="17785" y="11502"/>
                    </a:cubicBezTo>
                    <a:cubicBezTo>
                      <a:pt x="17729" y="11569"/>
                      <a:pt x="17729" y="11569"/>
                      <a:pt x="17729" y="11569"/>
                    </a:cubicBezTo>
                    <a:cubicBezTo>
                      <a:pt x="17729" y="11636"/>
                      <a:pt x="17729" y="11636"/>
                      <a:pt x="17729" y="11636"/>
                    </a:cubicBezTo>
                    <a:cubicBezTo>
                      <a:pt x="17673" y="11636"/>
                      <a:pt x="17673" y="11636"/>
                      <a:pt x="17673" y="11636"/>
                    </a:cubicBezTo>
                    <a:cubicBezTo>
                      <a:pt x="17673" y="11703"/>
                      <a:pt x="17673" y="11703"/>
                      <a:pt x="17673" y="11703"/>
                    </a:cubicBezTo>
                    <a:cubicBezTo>
                      <a:pt x="17673" y="11703"/>
                      <a:pt x="17673" y="11703"/>
                      <a:pt x="17673" y="11703"/>
                    </a:cubicBezTo>
                    <a:cubicBezTo>
                      <a:pt x="17673" y="11703"/>
                      <a:pt x="17673" y="11703"/>
                      <a:pt x="17673" y="11703"/>
                    </a:cubicBezTo>
                    <a:cubicBezTo>
                      <a:pt x="17729" y="11703"/>
                      <a:pt x="17729" y="11703"/>
                      <a:pt x="17729" y="11703"/>
                    </a:cubicBezTo>
                    <a:cubicBezTo>
                      <a:pt x="17729" y="11703"/>
                      <a:pt x="17729" y="11703"/>
                      <a:pt x="17729" y="11703"/>
                    </a:cubicBezTo>
                    <a:cubicBezTo>
                      <a:pt x="17785" y="11636"/>
                      <a:pt x="17785" y="11636"/>
                      <a:pt x="17785" y="11636"/>
                    </a:cubicBezTo>
                    <a:cubicBezTo>
                      <a:pt x="17785" y="11569"/>
                      <a:pt x="17785" y="11569"/>
                      <a:pt x="17785" y="11569"/>
                    </a:cubicBezTo>
                    <a:cubicBezTo>
                      <a:pt x="17785" y="11636"/>
                      <a:pt x="17785" y="11636"/>
                      <a:pt x="17785" y="11636"/>
                    </a:cubicBezTo>
                    <a:cubicBezTo>
                      <a:pt x="17785" y="11703"/>
                      <a:pt x="17785" y="11703"/>
                      <a:pt x="17785" y="11703"/>
                    </a:cubicBezTo>
                    <a:cubicBezTo>
                      <a:pt x="17785" y="11770"/>
                      <a:pt x="17785" y="11770"/>
                      <a:pt x="17785" y="11770"/>
                    </a:cubicBezTo>
                    <a:cubicBezTo>
                      <a:pt x="17729" y="11770"/>
                      <a:pt x="17729" y="11770"/>
                      <a:pt x="17729" y="11770"/>
                    </a:cubicBezTo>
                    <a:cubicBezTo>
                      <a:pt x="17785" y="11770"/>
                      <a:pt x="17785" y="11770"/>
                      <a:pt x="17785" y="11770"/>
                    </a:cubicBezTo>
                    <a:cubicBezTo>
                      <a:pt x="17785" y="11703"/>
                      <a:pt x="17785" y="11703"/>
                      <a:pt x="17785" y="11703"/>
                    </a:cubicBezTo>
                    <a:cubicBezTo>
                      <a:pt x="17785" y="11636"/>
                      <a:pt x="17785" y="11636"/>
                      <a:pt x="17785" y="11636"/>
                    </a:cubicBezTo>
                    <a:cubicBezTo>
                      <a:pt x="17841" y="11636"/>
                      <a:pt x="17841" y="11636"/>
                      <a:pt x="17841" y="11636"/>
                    </a:cubicBezTo>
                    <a:cubicBezTo>
                      <a:pt x="17841" y="11636"/>
                      <a:pt x="17841" y="11636"/>
                      <a:pt x="17841" y="11636"/>
                    </a:cubicBezTo>
                    <a:cubicBezTo>
                      <a:pt x="17841" y="11703"/>
                      <a:pt x="17841" y="11703"/>
                      <a:pt x="17841" y="11703"/>
                    </a:cubicBezTo>
                    <a:cubicBezTo>
                      <a:pt x="17897" y="11770"/>
                      <a:pt x="17897" y="11770"/>
                      <a:pt x="17897" y="11770"/>
                    </a:cubicBezTo>
                    <a:cubicBezTo>
                      <a:pt x="17897" y="11770"/>
                      <a:pt x="17897" y="11770"/>
                      <a:pt x="17897" y="11770"/>
                    </a:cubicBezTo>
                    <a:cubicBezTo>
                      <a:pt x="17897" y="11703"/>
                      <a:pt x="17897" y="11703"/>
                      <a:pt x="17897" y="11703"/>
                    </a:cubicBezTo>
                    <a:cubicBezTo>
                      <a:pt x="17897" y="11636"/>
                      <a:pt x="17897" y="11636"/>
                      <a:pt x="17897" y="11636"/>
                    </a:cubicBezTo>
                    <a:cubicBezTo>
                      <a:pt x="17953" y="11636"/>
                      <a:pt x="17953" y="11636"/>
                      <a:pt x="17953" y="11636"/>
                    </a:cubicBezTo>
                    <a:cubicBezTo>
                      <a:pt x="17953" y="11636"/>
                      <a:pt x="17953" y="11636"/>
                      <a:pt x="17953" y="11636"/>
                    </a:cubicBezTo>
                    <a:cubicBezTo>
                      <a:pt x="17953" y="11703"/>
                      <a:pt x="17953" y="11703"/>
                      <a:pt x="17953" y="11703"/>
                    </a:cubicBezTo>
                    <a:cubicBezTo>
                      <a:pt x="17953" y="11703"/>
                      <a:pt x="17953" y="11703"/>
                      <a:pt x="17953" y="11703"/>
                    </a:cubicBezTo>
                    <a:cubicBezTo>
                      <a:pt x="18009" y="11703"/>
                      <a:pt x="18009" y="11703"/>
                      <a:pt x="18009" y="11703"/>
                    </a:cubicBezTo>
                    <a:cubicBezTo>
                      <a:pt x="18009" y="11703"/>
                      <a:pt x="18009" y="11703"/>
                      <a:pt x="18009" y="11703"/>
                    </a:cubicBezTo>
                    <a:cubicBezTo>
                      <a:pt x="18009" y="11770"/>
                      <a:pt x="18009" y="11770"/>
                      <a:pt x="18009" y="11770"/>
                    </a:cubicBezTo>
                    <a:cubicBezTo>
                      <a:pt x="18065" y="11770"/>
                      <a:pt x="18065" y="11770"/>
                      <a:pt x="18065" y="11770"/>
                    </a:cubicBezTo>
                    <a:cubicBezTo>
                      <a:pt x="18065" y="11770"/>
                      <a:pt x="18065" y="11770"/>
                      <a:pt x="18065" y="11770"/>
                    </a:cubicBezTo>
                    <a:cubicBezTo>
                      <a:pt x="18065" y="11837"/>
                      <a:pt x="18065" y="11837"/>
                      <a:pt x="18065" y="11837"/>
                    </a:cubicBezTo>
                    <a:cubicBezTo>
                      <a:pt x="18122" y="11837"/>
                      <a:pt x="18122" y="11837"/>
                      <a:pt x="18122" y="11837"/>
                    </a:cubicBezTo>
                    <a:cubicBezTo>
                      <a:pt x="18122" y="11903"/>
                      <a:pt x="18122" y="11903"/>
                      <a:pt x="18122" y="11903"/>
                    </a:cubicBezTo>
                    <a:cubicBezTo>
                      <a:pt x="18122" y="11903"/>
                      <a:pt x="18122" y="11903"/>
                      <a:pt x="18122" y="11903"/>
                    </a:cubicBezTo>
                    <a:cubicBezTo>
                      <a:pt x="18065" y="11903"/>
                      <a:pt x="18065" y="11903"/>
                      <a:pt x="18065" y="11903"/>
                    </a:cubicBezTo>
                    <a:cubicBezTo>
                      <a:pt x="18009" y="11903"/>
                      <a:pt x="18009" y="11903"/>
                      <a:pt x="18009" y="11903"/>
                    </a:cubicBezTo>
                    <a:cubicBezTo>
                      <a:pt x="18009" y="11903"/>
                      <a:pt x="18009" y="11903"/>
                      <a:pt x="18009" y="11903"/>
                    </a:cubicBezTo>
                    <a:cubicBezTo>
                      <a:pt x="18009" y="11837"/>
                      <a:pt x="18009" y="11837"/>
                      <a:pt x="18009" y="11837"/>
                    </a:cubicBezTo>
                    <a:cubicBezTo>
                      <a:pt x="17953" y="11837"/>
                      <a:pt x="17953" y="11837"/>
                      <a:pt x="17953" y="11837"/>
                    </a:cubicBezTo>
                    <a:cubicBezTo>
                      <a:pt x="17953" y="11837"/>
                      <a:pt x="17953" y="11837"/>
                      <a:pt x="17953" y="11837"/>
                    </a:cubicBezTo>
                    <a:cubicBezTo>
                      <a:pt x="17953" y="11837"/>
                      <a:pt x="17953" y="11837"/>
                      <a:pt x="17953" y="11837"/>
                    </a:cubicBezTo>
                    <a:cubicBezTo>
                      <a:pt x="17897" y="11903"/>
                      <a:pt x="17897" y="11903"/>
                      <a:pt x="17897" y="11903"/>
                    </a:cubicBezTo>
                    <a:cubicBezTo>
                      <a:pt x="17953" y="11837"/>
                      <a:pt x="17953" y="11837"/>
                      <a:pt x="17953" y="11837"/>
                    </a:cubicBezTo>
                    <a:cubicBezTo>
                      <a:pt x="17953" y="11837"/>
                      <a:pt x="17953" y="11837"/>
                      <a:pt x="17953" y="11837"/>
                    </a:cubicBezTo>
                    <a:cubicBezTo>
                      <a:pt x="18009" y="11903"/>
                      <a:pt x="18009" y="11903"/>
                      <a:pt x="18009" y="11903"/>
                    </a:cubicBezTo>
                    <a:cubicBezTo>
                      <a:pt x="17953" y="11903"/>
                      <a:pt x="17953" y="11903"/>
                      <a:pt x="17953" y="11903"/>
                    </a:cubicBezTo>
                    <a:cubicBezTo>
                      <a:pt x="18009" y="11903"/>
                      <a:pt x="18009" y="11903"/>
                      <a:pt x="18009" y="11903"/>
                    </a:cubicBezTo>
                    <a:cubicBezTo>
                      <a:pt x="18009" y="11970"/>
                      <a:pt x="18009" y="11970"/>
                      <a:pt x="18009" y="11970"/>
                    </a:cubicBezTo>
                    <a:cubicBezTo>
                      <a:pt x="18009" y="11970"/>
                      <a:pt x="18009" y="11970"/>
                      <a:pt x="18009" y="11970"/>
                    </a:cubicBezTo>
                    <a:cubicBezTo>
                      <a:pt x="17953" y="11970"/>
                      <a:pt x="17953" y="11970"/>
                      <a:pt x="17953" y="11970"/>
                    </a:cubicBezTo>
                    <a:cubicBezTo>
                      <a:pt x="17897" y="11970"/>
                      <a:pt x="17897" y="11970"/>
                      <a:pt x="17897" y="11970"/>
                    </a:cubicBezTo>
                    <a:cubicBezTo>
                      <a:pt x="17953" y="11970"/>
                      <a:pt x="17953" y="11970"/>
                      <a:pt x="17953" y="11970"/>
                    </a:cubicBezTo>
                    <a:cubicBezTo>
                      <a:pt x="18009" y="11970"/>
                      <a:pt x="18009" y="11970"/>
                      <a:pt x="18009" y="11970"/>
                    </a:cubicBezTo>
                    <a:cubicBezTo>
                      <a:pt x="18009" y="11970"/>
                      <a:pt x="18009" y="11970"/>
                      <a:pt x="18009" y="11970"/>
                    </a:cubicBezTo>
                    <a:cubicBezTo>
                      <a:pt x="18009" y="11970"/>
                      <a:pt x="18009" y="11970"/>
                      <a:pt x="18009" y="11970"/>
                    </a:cubicBezTo>
                    <a:cubicBezTo>
                      <a:pt x="18009" y="12037"/>
                      <a:pt x="18009" y="12037"/>
                      <a:pt x="18009" y="12037"/>
                    </a:cubicBezTo>
                    <a:cubicBezTo>
                      <a:pt x="17953" y="12037"/>
                      <a:pt x="17953" y="12037"/>
                      <a:pt x="17953" y="12037"/>
                    </a:cubicBezTo>
                    <a:cubicBezTo>
                      <a:pt x="17953" y="12037"/>
                      <a:pt x="17953" y="12037"/>
                      <a:pt x="17953" y="12037"/>
                    </a:cubicBezTo>
                    <a:cubicBezTo>
                      <a:pt x="17897" y="12037"/>
                      <a:pt x="17897" y="12037"/>
                      <a:pt x="17897" y="12037"/>
                    </a:cubicBezTo>
                    <a:cubicBezTo>
                      <a:pt x="17841" y="12037"/>
                      <a:pt x="17841" y="12037"/>
                      <a:pt x="17841" y="12037"/>
                    </a:cubicBezTo>
                    <a:cubicBezTo>
                      <a:pt x="17841" y="11970"/>
                      <a:pt x="17841" y="11970"/>
                      <a:pt x="17841" y="11970"/>
                    </a:cubicBezTo>
                    <a:cubicBezTo>
                      <a:pt x="17841" y="11970"/>
                      <a:pt x="17841" y="11970"/>
                      <a:pt x="17841" y="11970"/>
                    </a:cubicBezTo>
                    <a:cubicBezTo>
                      <a:pt x="17841" y="11903"/>
                      <a:pt x="17841" y="11903"/>
                      <a:pt x="17841" y="11903"/>
                    </a:cubicBezTo>
                    <a:cubicBezTo>
                      <a:pt x="17785" y="11903"/>
                      <a:pt x="17785" y="11903"/>
                      <a:pt x="17785" y="11903"/>
                    </a:cubicBezTo>
                    <a:cubicBezTo>
                      <a:pt x="17785" y="11903"/>
                      <a:pt x="17785" y="11903"/>
                      <a:pt x="17785" y="11903"/>
                    </a:cubicBezTo>
                    <a:cubicBezTo>
                      <a:pt x="17785" y="11970"/>
                      <a:pt x="17785" y="11970"/>
                      <a:pt x="17785" y="11970"/>
                    </a:cubicBezTo>
                    <a:cubicBezTo>
                      <a:pt x="17785" y="11970"/>
                      <a:pt x="17785" y="11970"/>
                      <a:pt x="17785" y="11970"/>
                    </a:cubicBezTo>
                    <a:cubicBezTo>
                      <a:pt x="17841" y="12037"/>
                      <a:pt x="17841" y="12037"/>
                      <a:pt x="17841" y="12037"/>
                    </a:cubicBezTo>
                    <a:cubicBezTo>
                      <a:pt x="17841" y="12037"/>
                      <a:pt x="17841" y="12037"/>
                      <a:pt x="17841" y="12037"/>
                    </a:cubicBezTo>
                    <a:cubicBezTo>
                      <a:pt x="17785" y="12037"/>
                      <a:pt x="17785" y="12037"/>
                      <a:pt x="17785" y="12037"/>
                    </a:cubicBezTo>
                    <a:cubicBezTo>
                      <a:pt x="17729" y="12037"/>
                      <a:pt x="17729" y="12037"/>
                      <a:pt x="17729" y="12037"/>
                    </a:cubicBezTo>
                    <a:cubicBezTo>
                      <a:pt x="17729" y="11970"/>
                      <a:pt x="17729" y="11970"/>
                      <a:pt x="17729" y="11970"/>
                    </a:cubicBezTo>
                    <a:cubicBezTo>
                      <a:pt x="17729" y="12037"/>
                      <a:pt x="17729" y="12037"/>
                      <a:pt x="17729" y="12037"/>
                    </a:cubicBezTo>
                    <a:cubicBezTo>
                      <a:pt x="17729" y="12037"/>
                      <a:pt x="17729" y="12037"/>
                      <a:pt x="17729" y="12037"/>
                    </a:cubicBezTo>
                    <a:cubicBezTo>
                      <a:pt x="17785" y="12037"/>
                      <a:pt x="17785" y="12037"/>
                      <a:pt x="17785" y="12037"/>
                    </a:cubicBezTo>
                    <a:cubicBezTo>
                      <a:pt x="17841" y="12104"/>
                      <a:pt x="17841" y="12104"/>
                      <a:pt x="17841" y="12104"/>
                    </a:cubicBezTo>
                    <a:cubicBezTo>
                      <a:pt x="17841" y="12104"/>
                      <a:pt x="17841" y="12104"/>
                      <a:pt x="17841" y="12104"/>
                    </a:cubicBezTo>
                    <a:cubicBezTo>
                      <a:pt x="17841" y="12104"/>
                      <a:pt x="17841" y="12104"/>
                      <a:pt x="17841" y="12104"/>
                    </a:cubicBezTo>
                    <a:cubicBezTo>
                      <a:pt x="17841" y="12171"/>
                      <a:pt x="17841" y="12171"/>
                      <a:pt x="17841" y="12171"/>
                    </a:cubicBezTo>
                    <a:cubicBezTo>
                      <a:pt x="17785" y="12171"/>
                      <a:pt x="17785" y="12171"/>
                      <a:pt x="17785" y="12171"/>
                    </a:cubicBezTo>
                    <a:cubicBezTo>
                      <a:pt x="17785" y="12104"/>
                      <a:pt x="17785" y="12104"/>
                      <a:pt x="17785" y="12104"/>
                    </a:cubicBezTo>
                    <a:cubicBezTo>
                      <a:pt x="17729" y="12104"/>
                      <a:pt x="17729" y="12104"/>
                      <a:pt x="17729" y="12104"/>
                    </a:cubicBezTo>
                    <a:cubicBezTo>
                      <a:pt x="17673" y="12104"/>
                      <a:pt x="17673" y="12104"/>
                      <a:pt x="17673" y="12104"/>
                    </a:cubicBezTo>
                    <a:cubicBezTo>
                      <a:pt x="17673" y="12104"/>
                      <a:pt x="17673" y="12104"/>
                      <a:pt x="17673" y="12104"/>
                    </a:cubicBezTo>
                    <a:cubicBezTo>
                      <a:pt x="17673" y="12104"/>
                      <a:pt x="17673" y="12104"/>
                      <a:pt x="17673" y="12104"/>
                    </a:cubicBezTo>
                    <a:cubicBezTo>
                      <a:pt x="17729" y="12104"/>
                      <a:pt x="17729" y="12104"/>
                      <a:pt x="17729" y="12104"/>
                    </a:cubicBezTo>
                    <a:cubicBezTo>
                      <a:pt x="17785" y="12171"/>
                      <a:pt x="17785" y="12171"/>
                      <a:pt x="17785" y="12171"/>
                    </a:cubicBezTo>
                    <a:cubicBezTo>
                      <a:pt x="17785" y="12238"/>
                      <a:pt x="17785" y="12238"/>
                      <a:pt x="17785" y="12238"/>
                    </a:cubicBezTo>
                    <a:cubicBezTo>
                      <a:pt x="17729" y="12238"/>
                      <a:pt x="17729" y="12238"/>
                      <a:pt x="17729" y="12238"/>
                    </a:cubicBezTo>
                    <a:cubicBezTo>
                      <a:pt x="17729" y="12238"/>
                      <a:pt x="17729" y="12238"/>
                      <a:pt x="17729" y="12238"/>
                    </a:cubicBezTo>
                    <a:cubicBezTo>
                      <a:pt x="17729" y="12238"/>
                      <a:pt x="17729" y="12238"/>
                      <a:pt x="17729" y="12238"/>
                    </a:cubicBezTo>
                    <a:cubicBezTo>
                      <a:pt x="17673" y="12171"/>
                      <a:pt x="17673" y="12171"/>
                      <a:pt x="17673" y="12171"/>
                    </a:cubicBezTo>
                    <a:cubicBezTo>
                      <a:pt x="17673" y="12171"/>
                      <a:pt x="17673" y="12171"/>
                      <a:pt x="17673" y="12171"/>
                    </a:cubicBezTo>
                    <a:cubicBezTo>
                      <a:pt x="17673" y="12171"/>
                      <a:pt x="17673" y="12171"/>
                      <a:pt x="17673" y="12171"/>
                    </a:cubicBezTo>
                    <a:cubicBezTo>
                      <a:pt x="17673" y="12238"/>
                      <a:pt x="17673" y="12238"/>
                      <a:pt x="17673" y="12238"/>
                    </a:cubicBezTo>
                    <a:cubicBezTo>
                      <a:pt x="17673" y="12238"/>
                      <a:pt x="17673" y="12238"/>
                      <a:pt x="17673" y="12238"/>
                    </a:cubicBezTo>
                    <a:cubicBezTo>
                      <a:pt x="17673" y="12305"/>
                      <a:pt x="17673" y="12305"/>
                      <a:pt x="17673" y="12305"/>
                    </a:cubicBezTo>
                    <a:cubicBezTo>
                      <a:pt x="17673" y="12305"/>
                      <a:pt x="17673" y="12305"/>
                      <a:pt x="17673" y="12305"/>
                    </a:cubicBezTo>
                    <a:cubicBezTo>
                      <a:pt x="17617" y="12305"/>
                      <a:pt x="17617" y="12305"/>
                      <a:pt x="17617" y="12305"/>
                    </a:cubicBezTo>
                    <a:cubicBezTo>
                      <a:pt x="17617" y="12305"/>
                      <a:pt x="17617" y="12305"/>
                      <a:pt x="17617" y="12305"/>
                    </a:cubicBezTo>
                    <a:cubicBezTo>
                      <a:pt x="17617" y="12305"/>
                      <a:pt x="17617" y="12305"/>
                      <a:pt x="17617" y="12305"/>
                    </a:cubicBezTo>
                    <a:cubicBezTo>
                      <a:pt x="17617" y="12305"/>
                      <a:pt x="17617" y="12305"/>
                      <a:pt x="17617" y="12305"/>
                    </a:cubicBezTo>
                    <a:cubicBezTo>
                      <a:pt x="17617" y="12305"/>
                      <a:pt x="17617" y="12305"/>
                      <a:pt x="17617" y="12305"/>
                    </a:cubicBezTo>
                    <a:cubicBezTo>
                      <a:pt x="17561" y="12305"/>
                      <a:pt x="17561" y="12305"/>
                      <a:pt x="17561" y="12305"/>
                    </a:cubicBezTo>
                    <a:cubicBezTo>
                      <a:pt x="17561" y="12305"/>
                      <a:pt x="17561" y="12305"/>
                      <a:pt x="17561" y="12305"/>
                    </a:cubicBezTo>
                    <a:cubicBezTo>
                      <a:pt x="17561" y="12305"/>
                      <a:pt x="17561" y="12305"/>
                      <a:pt x="17561" y="12305"/>
                    </a:cubicBezTo>
                    <a:cubicBezTo>
                      <a:pt x="17561" y="12238"/>
                      <a:pt x="17561" y="12238"/>
                      <a:pt x="17561" y="12238"/>
                    </a:cubicBezTo>
                    <a:cubicBezTo>
                      <a:pt x="17504" y="12171"/>
                      <a:pt x="17504" y="12171"/>
                      <a:pt x="17504" y="12171"/>
                    </a:cubicBezTo>
                    <a:cubicBezTo>
                      <a:pt x="17504" y="12171"/>
                      <a:pt x="17504" y="12171"/>
                      <a:pt x="17504" y="12171"/>
                    </a:cubicBezTo>
                    <a:cubicBezTo>
                      <a:pt x="17504" y="12171"/>
                      <a:pt x="17504" y="12171"/>
                      <a:pt x="17504" y="12171"/>
                    </a:cubicBezTo>
                    <a:cubicBezTo>
                      <a:pt x="17504" y="12305"/>
                      <a:pt x="17504" y="12305"/>
                      <a:pt x="17504" y="12305"/>
                    </a:cubicBezTo>
                    <a:cubicBezTo>
                      <a:pt x="17504" y="12305"/>
                      <a:pt x="17504" y="12305"/>
                      <a:pt x="17504" y="12305"/>
                    </a:cubicBezTo>
                    <a:cubicBezTo>
                      <a:pt x="17448" y="12305"/>
                      <a:pt x="17448" y="12305"/>
                      <a:pt x="17448" y="12305"/>
                    </a:cubicBezTo>
                    <a:cubicBezTo>
                      <a:pt x="17448" y="12305"/>
                      <a:pt x="17448" y="12305"/>
                      <a:pt x="17448" y="12305"/>
                    </a:cubicBezTo>
                    <a:cubicBezTo>
                      <a:pt x="17504" y="12305"/>
                      <a:pt x="17504" y="12305"/>
                      <a:pt x="17504" y="12305"/>
                    </a:cubicBezTo>
                    <a:cubicBezTo>
                      <a:pt x="17504" y="12305"/>
                      <a:pt x="17504" y="12305"/>
                      <a:pt x="17504" y="12305"/>
                    </a:cubicBezTo>
                    <a:cubicBezTo>
                      <a:pt x="17504" y="12372"/>
                      <a:pt x="17504" y="12372"/>
                      <a:pt x="17504" y="12372"/>
                    </a:cubicBezTo>
                    <a:cubicBezTo>
                      <a:pt x="17448" y="12372"/>
                      <a:pt x="17448" y="12372"/>
                      <a:pt x="17448" y="12372"/>
                    </a:cubicBezTo>
                    <a:cubicBezTo>
                      <a:pt x="17448" y="12372"/>
                      <a:pt x="17448" y="12372"/>
                      <a:pt x="17448" y="12372"/>
                    </a:cubicBezTo>
                    <a:cubicBezTo>
                      <a:pt x="17448" y="12372"/>
                      <a:pt x="17448" y="12372"/>
                      <a:pt x="17448" y="12372"/>
                    </a:cubicBezTo>
                    <a:cubicBezTo>
                      <a:pt x="17448" y="12372"/>
                      <a:pt x="17448" y="12372"/>
                      <a:pt x="17448" y="12372"/>
                    </a:cubicBezTo>
                    <a:cubicBezTo>
                      <a:pt x="17504" y="12372"/>
                      <a:pt x="17504" y="12372"/>
                      <a:pt x="17504" y="12372"/>
                    </a:cubicBezTo>
                    <a:cubicBezTo>
                      <a:pt x="17504" y="12438"/>
                      <a:pt x="17504" y="12438"/>
                      <a:pt x="17504" y="12438"/>
                    </a:cubicBezTo>
                    <a:cubicBezTo>
                      <a:pt x="17504" y="12438"/>
                      <a:pt x="17504" y="12438"/>
                      <a:pt x="17504" y="12438"/>
                    </a:cubicBezTo>
                    <a:cubicBezTo>
                      <a:pt x="17448" y="12438"/>
                      <a:pt x="17448" y="12438"/>
                      <a:pt x="17448" y="12438"/>
                    </a:cubicBezTo>
                    <a:cubicBezTo>
                      <a:pt x="17448" y="12438"/>
                      <a:pt x="17448" y="12438"/>
                      <a:pt x="17448" y="12438"/>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05"/>
                      <a:pt x="17448" y="12505"/>
                      <a:pt x="17448" y="12505"/>
                    </a:cubicBezTo>
                    <a:cubicBezTo>
                      <a:pt x="17448" y="12572"/>
                      <a:pt x="17448" y="12572"/>
                      <a:pt x="17448" y="12572"/>
                    </a:cubicBezTo>
                    <a:cubicBezTo>
                      <a:pt x="17448" y="12572"/>
                      <a:pt x="17448" y="12572"/>
                      <a:pt x="17448" y="12572"/>
                    </a:cubicBezTo>
                    <a:cubicBezTo>
                      <a:pt x="17448" y="12639"/>
                      <a:pt x="17448" y="12639"/>
                      <a:pt x="17448"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92" y="12639"/>
                      <a:pt x="17392" y="12639"/>
                      <a:pt x="17392" y="12639"/>
                    </a:cubicBezTo>
                    <a:cubicBezTo>
                      <a:pt x="17336" y="12572"/>
                      <a:pt x="17336" y="12572"/>
                      <a:pt x="17336" y="12572"/>
                    </a:cubicBezTo>
                    <a:cubicBezTo>
                      <a:pt x="17336" y="12572"/>
                      <a:pt x="17336" y="12572"/>
                      <a:pt x="17336" y="12572"/>
                    </a:cubicBezTo>
                    <a:cubicBezTo>
                      <a:pt x="17336" y="12572"/>
                      <a:pt x="17336" y="12572"/>
                      <a:pt x="17336" y="12572"/>
                    </a:cubicBezTo>
                    <a:cubicBezTo>
                      <a:pt x="17336" y="12505"/>
                      <a:pt x="17336" y="12505"/>
                      <a:pt x="17336" y="12505"/>
                    </a:cubicBezTo>
                    <a:cubicBezTo>
                      <a:pt x="17336" y="12505"/>
                      <a:pt x="17336" y="12505"/>
                      <a:pt x="17336" y="12505"/>
                    </a:cubicBezTo>
                    <a:cubicBezTo>
                      <a:pt x="17280" y="12572"/>
                      <a:pt x="17280" y="12572"/>
                      <a:pt x="17280" y="12572"/>
                    </a:cubicBezTo>
                    <a:cubicBezTo>
                      <a:pt x="17280" y="12572"/>
                      <a:pt x="17280" y="12572"/>
                      <a:pt x="17280" y="12572"/>
                    </a:cubicBezTo>
                    <a:cubicBezTo>
                      <a:pt x="17280" y="12572"/>
                      <a:pt x="17280" y="12572"/>
                      <a:pt x="17280" y="12572"/>
                    </a:cubicBezTo>
                    <a:cubicBezTo>
                      <a:pt x="17280" y="12572"/>
                      <a:pt x="17280" y="12572"/>
                      <a:pt x="17280" y="12572"/>
                    </a:cubicBezTo>
                    <a:cubicBezTo>
                      <a:pt x="17280" y="12505"/>
                      <a:pt x="17280" y="12505"/>
                      <a:pt x="17280" y="12505"/>
                    </a:cubicBezTo>
                    <a:cubicBezTo>
                      <a:pt x="17280" y="12505"/>
                      <a:pt x="17280" y="12505"/>
                      <a:pt x="17280" y="12505"/>
                    </a:cubicBezTo>
                    <a:cubicBezTo>
                      <a:pt x="17280" y="12505"/>
                      <a:pt x="17280" y="12505"/>
                      <a:pt x="17280" y="12505"/>
                    </a:cubicBezTo>
                    <a:cubicBezTo>
                      <a:pt x="17280" y="12438"/>
                      <a:pt x="17280" y="12438"/>
                      <a:pt x="17280" y="12438"/>
                    </a:cubicBezTo>
                    <a:cubicBezTo>
                      <a:pt x="17280" y="12438"/>
                      <a:pt x="17280" y="12438"/>
                      <a:pt x="17280" y="12438"/>
                    </a:cubicBezTo>
                    <a:cubicBezTo>
                      <a:pt x="17280" y="12438"/>
                      <a:pt x="17280" y="12438"/>
                      <a:pt x="17280" y="12438"/>
                    </a:cubicBezTo>
                    <a:cubicBezTo>
                      <a:pt x="17280" y="12438"/>
                      <a:pt x="17280" y="12438"/>
                      <a:pt x="17280" y="12438"/>
                    </a:cubicBezTo>
                    <a:cubicBezTo>
                      <a:pt x="17224" y="12438"/>
                      <a:pt x="17224" y="12438"/>
                      <a:pt x="17224" y="12438"/>
                    </a:cubicBezTo>
                    <a:cubicBezTo>
                      <a:pt x="17224" y="12505"/>
                      <a:pt x="17224" y="12505"/>
                      <a:pt x="17224" y="12505"/>
                    </a:cubicBezTo>
                    <a:cubicBezTo>
                      <a:pt x="17224" y="12505"/>
                      <a:pt x="17224" y="12505"/>
                      <a:pt x="17224" y="12505"/>
                    </a:cubicBezTo>
                    <a:cubicBezTo>
                      <a:pt x="17168" y="12505"/>
                      <a:pt x="17168" y="12505"/>
                      <a:pt x="17168" y="12505"/>
                    </a:cubicBezTo>
                    <a:cubicBezTo>
                      <a:pt x="17168" y="12505"/>
                      <a:pt x="17168" y="12505"/>
                      <a:pt x="17168" y="12505"/>
                    </a:cubicBezTo>
                    <a:cubicBezTo>
                      <a:pt x="17168" y="12438"/>
                      <a:pt x="17168" y="12438"/>
                      <a:pt x="17168" y="12438"/>
                    </a:cubicBezTo>
                    <a:cubicBezTo>
                      <a:pt x="17168" y="12438"/>
                      <a:pt x="17168" y="12438"/>
                      <a:pt x="17168" y="12438"/>
                    </a:cubicBezTo>
                    <a:cubicBezTo>
                      <a:pt x="17168" y="12372"/>
                      <a:pt x="17168" y="12372"/>
                      <a:pt x="17168" y="12372"/>
                    </a:cubicBezTo>
                    <a:cubicBezTo>
                      <a:pt x="17224" y="12372"/>
                      <a:pt x="17224" y="12372"/>
                      <a:pt x="17224" y="12372"/>
                    </a:cubicBezTo>
                    <a:cubicBezTo>
                      <a:pt x="17224" y="12372"/>
                      <a:pt x="17224" y="12372"/>
                      <a:pt x="17224" y="12372"/>
                    </a:cubicBezTo>
                    <a:cubicBezTo>
                      <a:pt x="17224" y="12372"/>
                      <a:pt x="17224" y="12372"/>
                      <a:pt x="17224" y="12372"/>
                    </a:cubicBezTo>
                    <a:cubicBezTo>
                      <a:pt x="17224" y="12372"/>
                      <a:pt x="17224" y="12372"/>
                      <a:pt x="17224" y="12372"/>
                    </a:cubicBezTo>
                    <a:cubicBezTo>
                      <a:pt x="17224" y="12372"/>
                      <a:pt x="17224" y="12372"/>
                      <a:pt x="17224" y="12372"/>
                    </a:cubicBezTo>
                    <a:cubicBezTo>
                      <a:pt x="17168" y="12372"/>
                      <a:pt x="17168" y="12372"/>
                      <a:pt x="17168" y="12372"/>
                    </a:cubicBezTo>
                    <a:cubicBezTo>
                      <a:pt x="17168" y="12372"/>
                      <a:pt x="17168" y="12372"/>
                      <a:pt x="17168" y="12372"/>
                    </a:cubicBezTo>
                    <a:cubicBezTo>
                      <a:pt x="17112" y="12305"/>
                      <a:pt x="17112" y="12305"/>
                      <a:pt x="17112" y="12305"/>
                    </a:cubicBezTo>
                    <a:cubicBezTo>
                      <a:pt x="17168" y="12305"/>
                      <a:pt x="17168" y="12305"/>
                      <a:pt x="17168" y="12305"/>
                    </a:cubicBezTo>
                    <a:cubicBezTo>
                      <a:pt x="17168" y="12305"/>
                      <a:pt x="17168" y="12305"/>
                      <a:pt x="17168" y="12305"/>
                    </a:cubicBezTo>
                    <a:cubicBezTo>
                      <a:pt x="17224" y="12238"/>
                      <a:pt x="17224" y="12238"/>
                      <a:pt x="17224" y="12238"/>
                    </a:cubicBezTo>
                    <a:cubicBezTo>
                      <a:pt x="17168" y="12238"/>
                      <a:pt x="17168" y="12238"/>
                      <a:pt x="17168" y="12238"/>
                    </a:cubicBezTo>
                    <a:cubicBezTo>
                      <a:pt x="17168" y="12238"/>
                      <a:pt x="17168" y="12238"/>
                      <a:pt x="17168" y="12238"/>
                    </a:cubicBezTo>
                    <a:cubicBezTo>
                      <a:pt x="17168" y="12238"/>
                      <a:pt x="17168" y="12238"/>
                      <a:pt x="17168" y="12238"/>
                    </a:cubicBezTo>
                    <a:cubicBezTo>
                      <a:pt x="17112" y="12238"/>
                      <a:pt x="17112" y="12238"/>
                      <a:pt x="17112" y="12238"/>
                    </a:cubicBezTo>
                    <a:cubicBezTo>
                      <a:pt x="17168" y="12238"/>
                      <a:pt x="17168" y="12238"/>
                      <a:pt x="17168" y="12238"/>
                    </a:cubicBezTo>
                    <a:cubicBezTo>
                      <a:pt x="17168" y="12171"/>
                      <a:pt x="17168" y="12171"/>
                      <a:pt x="17168" y="12171"/>
                    </a:cubicBezTo>
                    <a:cubicBezTo>
                      <a:pt x="17224" y="12171"/>
                      <a:pt x="17224" y="12171"/>
                      <a:pt x="17224" y="12171"/>
                    </a:cubicBezTo>
                    <a:cubicBezTo>
                      <a:pt x="17224" y="12171"/>
                      <a:pt x="17224" y="12171"/>
                      <a:pt x="17224" y="12171"/>
                    </a:cubicBezTo>
                    <a:cubicBezTo>
                      <a:pt x="17168" y="12171"/>
                      <a:pt x="17168" y="12171"/>
                      <a:pt x="17168" y="12171"/>
                    </a:cubicBezTo>
                    <a:cubicBezTo>
                      <a:pt x="17112" y="12171"/>
                      <a:pt x="17112" y="12171"/>
                      <a:pt x="17112" y="12171"/>
                    </a:cubicBezTo>
                    <a:cubicBezTo>
                      <a:pt x="17112" y="12171"/>
                      <a:pt x="17112" y="12171"/>
                      <a:pt x="17112" y="12171"/>
                    </a:cubicBezTo>
                    <a:cubicBezTo>
                      <a:pt x="17112" y="12171"/>
                      <a:pt x="17112" y="12171"/>
                      <a:pt x="17112" y="12171"/>
                    </a:cubicBezTo>
                    <a:cubicBezTo>
                      <a:pt x="17168" y="12104"/>
                      <a:pt x="17168" y="12104"/>
                      <a:pt x="17168" y="12104"/>
                    </a:cubicBezTo>
                    <a:cubicBezTo>
                      <a:pt x="17168" y="12104"/>
                      <a:pt x="17168" y="12104"/>
                      <a:pt x="17168" y="12104"/>
                    </a:cubicBezTo>
                    <a:cubicBezTo>
                      <a:pt x="17224" y="12104"/>
                      <a:pt x="17224" y="12104"/>
                      <a:pt x="17224" y="12104"/>
                    </a:cubicBezTo>
                    <a:cubicBezTo>
                      <a:pt x="17280" y="12037"/>
                      <a:pt x="17280" y="12037"/>
                      <a:pt x="17280" y="12037"/>
                    </a:cubicBezTo>
                    <a:cubicBezTo>
                      <a:pt x="17280" y="12037"/>
                      <a:pt x="17280" y="12037"/>
                      <a:pt x="17280" y="12037"/>
                    </a:cubicBezTo>
                    <a:cubicBezTo>
                      <a:pt x="17336" y="11970"/>
                      <a:pt x="17336" y="11970"/>
                      <a:pt x="17336" y="11970"/>
                    </a:cubicBezTo>
                    <a:cubicBezTo>
                      <a:pt x="17336" y="11970"/>
                      <a:pt x="17336" y="11970"/>
                      <a:pt x="17336" y="11970"/>
                    </a:cubicBezTo>
                    <a:cubicBezTo>
                      <a:pt x="17392" y="11903"/>
                      <a:pt x="17392" y="11903"/>
                      <a:pt x="17392" y="11903"/>
                    </a:cubicBezTo>
                    <a:cubicBezTo>
                      <a:pt x="17392" y="11903"/>
                      <a:pt x="17392" y="11903"/>
                      <a:pt x="17392" y="11903"/>
                    </a:cubicBezTo>
                    <a:cubicBezTo>
                      <a:pt x="17336" y="11903"/>
                      <a:pt x="17336" y="11903"/>
                      <a:pt x="17336" y="11903"/>
                    </a:cubicBezTo>
                    <a:cubicBezTo>
                      <a:pt x="17336" y="11970"/>
                      <a:pt x="17336" y="11970"/>
                      <a:pt x="17336" y="11970"/>
                    </a:cubicBezTo>
                    <a:cubicBezTo>
                      <a:pt x="17280" y="11970"/>
                      <a:pt x="17280" y="11970"/>
                      <a:pt x="17280" y="11970"/>
                    </a:cubicBezTo>
                    <a:cubicBezTo>
                      <a:pt x="17280" y="12037"/>
                      <a:pt x="17280" y="12037"/>
                      <a:pt x="17280" y="12037"/>
                    </a:cubicBezTo>
                    <a:cubicBezTo>
                      <a:pt x="17224" y="12037"/>
                      <a:pt x="17224" y="12037"/>
                      <a:pt x="17224" y="12037"/>
                    </a:cubicBezTo>
                    <a:cubicBezTo>
                      <a:pt x="17168" y="12037"/>
                      <a:pt x="17168" y="12037"/>
                      <a:pt x="17168" y="12037"/>
                    </a:cubicBezTo>
                    <a:cubicBezTo>
                      <a:pt x="17112" y="12104"/>
                      <a:pt x="17112" y="12104"/>
                      <a:pt x="17112" y="12104"/>
                    </a:cubicBezTo>
                    <a:cubicBezTo>
                      <a:pt x="17056" y="12104"/>
                      <a:pt x="17056" y="12104"/>
                      <a:pt x="17056" y="12104"/>
                    </a:cubicBezTo>
                    <a:cubicBezTo>
                      <a:pt x="17056" y="12104"/>
                      <a:pt x="17056" y="12104"/>
                      <a:pt x="17056" y="12104"/>
                    </a:cubicBezTo>
                    <a:cubicBezTo>
                      <a:pt x="17056" y="12037"/>
                      <a:pt x="17056" y="12037"/>
                      <a:pt x="17056" y="12037"/>
                    </a:cubicBezTo>
                    <a:cubicBezTo>
                      <a:pt x="17112" y="11970"/>
                      <a:pt x="17112" y="11970"/>
                      <a:pt x="17112" y="11970"/>
                    </a:cubicBezTo>
                    <a:cubicBezTo>
                      <a:pt x="17168" y="11970"/>
                      <a:pt x="17168" y="11970"/>
                      <a:pt x="17168" y="11970"/>
                    </a:cubicBezTo>
                    <a:cubicBezTo>
                      <a:pt x="17168" y="11903"/>
                      <a:pt x="17168" y="11903"/>
                      <a:pt x="17168" y="11903"/>
                    </a:cubicBezTo>
                    <a:cubicBezTo>
                      <a:pt x="17168" y="11903"/>
                      <a:pt x="17168" y="11903"/>
                      <a:pt x="17168" y="11903"/>
                    </a:cubicBezTo>
                    <a:cubicBezTo>
                      <a:pt x="17168" y="11903"/>
                      <a:pt x="17168" y="11903"/>
                      <a:pt x="17168" y="11903"/>
                    </a:cubicBezTo>
                    <a:cubicBezTo>
                      <a:pt x="17168" y="11903"/>
                      <a:pt x="17168" y="11903"/>
                      <a:pt x="17168" y="11903"/>
                    </a:cubicBezTo>
                    <a:cubicBezTo>
                      <a:pt x="17056" y="11970"/>
                      <a:pt x="17056" y="11970"/>
                      <a:pt x="17056" y="11970"/>
                    </a:cubicBezTo>
                    <a:cubicBezTo>
                      <a:pt x="16999" y="12037"/>
                      <a:pt x="16999" y="12037"/>
                      <a:pt x="16999" y="12037"/>
                    </a:cubicBezTo>
                    <a:cubicBezTo>
                      <a:pt x="16999" y="11970"/>
                      <a:pt x="16999" y="11970"/>
                      <a:pt x="16999" y="11970"/>
                    </a:cubicBezTo>
                    <a:cubicBezTo>
                      <a:pt x="16999" y="11970"/>
                      <a:pt x="16999" y="11970"/>
                      <a:pt x="16999" y="11970"/>
                    </a:cubicBezTo>
                    <a:cubicBezTo>
                      <a:pt x="16999" y="11970"/>
                      <a:pt x="16999" y="11970"/>
                      <a:pt x="16999" y="11970"/>
                    </a:cubicBezTo>
                    <a:cubicBezTo>
                      <a:pt x="16999" y="11903"/>
                      <a:pt x="16999" y="11903"/>
                      <a:pt x="16999"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903"/>
                      <a:pt x="16943" y="11903"/>
                      <a:pt x="16943" y="11903"/>
                    </a:cubicBezTo>
                    <a:cubicBezTo>
                      <a:pt x="16943" y="11837"/>
                      <a:pt x="16943" y="11837"/>
                      <a:pt x="16943" y="11837"/>
                    </a:cubicBezTo>
                    <a:cubicBezTo>
                      <a:pt x="16943" y="11837"/>
                      <a:pt x="16943" y="11837"/>
                      <a:pt x="16943" y="11837"/>
                    </a:cubicBezTo>
                    <a:cubicBezTo>
                      <a:pt x="16943" y="11837"/>
                      <a:pt x="16943" y="11837"/>
                      <a:pt x="16943" y="11837"/>
                    </a:cubicBezTo>
                    <a:cubicBezTo>
                      <a:pt x="16943" y="11837"/>
                      <a:pt x="16943" y="11837"/>
                      <a:pt x="16943" y="11837"/>
                    </a:cubicBezTo>
                    <a:cubicBezTo>
                      <a:pt x="16943" y="11770"/>
                      <a:pt x="16943" y="11770"/>
                      <a:pt x="16943" y="11770"/>
                    </a:cubicBezTo>
                    <a:cubicBezTo>
                      <a:pt x="16943" y="11770"/>
                      <a:pt x="16943" y="11770"/>
                      <a:pt x="16943" y="11770"/>
                    </a:cubicBezTo>
                    <a:cubicBezTo>
                      <a:pt x="16943" y="11770"/>
                      <a:pt x="16943" y="11770"/>
                      <a:pt x="16943" y="11770"/>
                    </a:cubicBezTo>
                    <a:cubicBezTo>
                      <a:pt x="16943" y="11703"/>
                      <a:pt x="16943" y="11703"/>
                      <a:pt x="16943" y="11703"/>
                    </a:cubicBezTo>
                    <a:cubicBezTo>
                      <a:pt x="16887" y="11703"/>
                      <a:pt x="16887" y="11703"/>
                      <a:pt x="16887" y="11703"/>
                    </a:cubicBezTo>
                    <a:cubicBezTo>
                      <a:pt x="16887" y="11703"/>
                      <a:pt x="16887" y="11703"/>
                      <a:pt x="16887" y="11703"/>
                    </a:cubicBezTo>
                    <a:cubicBezTo>
                      <a:pt x="16887" y="11770"/>
                      <a:pt x="16887" y="11770"/>
                      <a:pt x="16887" y="11770"/>
                    </a:cubicBezTo>
                    <a:cubicBezTo>
                      <a:pt x="16887" y="11770"/>
                      <a:pt x="16887" y="11770"/>
                      <a:pt x="16887" y="11770"/>
                    </a:cubicBezTo>
                    <a:cubicBezTo>
                      <a:pt x="16887" y="11770"/>
                      <a:pt x="16887" y="11770"/>
                      <a:pt x="16887" y="11770"/>
                    </a:cubicBezTo>
                    <a:cubicBezTo>
                      <a:pt x="16831" y="11770"/>
                      <a:pt x="16831" y="11770"/>
                      <a:pt x="16831" y="11770"/>
                    </a:cubicBezTo>
                    <a:cubicBezTo>
                      <a:pt x="16831" y="11703"/>
                      <a:pt x="16831" y="11703"/>
                      <a:pt x="16831" y="11703"/>
                    </a:cubicBezTo>
                    <a:cubicBezTo>
                      <a:pt x="16775" y="11703"/>
                      <a:pt x="16775" y="11703"/>
                      <a:pt x="16775" y="11703"/>
                    </a:cubicBezTo>
                    <a:cubicBezTo>
                      <a:pt x="16831" y="11770"/>
                      <a:pt x="16831" y="11770"/>
                      <a:pt x="16831" y="11770"/>
                    </a:cubicBezTo>
                    <a:cubicBezTo>
                      <a:pt x="16831" y="11837"/>
                      <a:pt x="16831" y="11837"/>
                      <a:pt x="16831" y="11837"/>
                    </a:cubicBezTo>
                    <a:cubicBezTo>
                      <a:pt x="16831" y="11837"/>
                      <a:pt x="16831" y="11837"/>
                      <a:pt x="16831" y="11837"/>
                    </a:cubicBezTo>
                    <a:cubicBezTo>
                      <a:pt x="16831" y="11837"/>
                      <a:pt x="16831" y="11837"/>
                      <a:pt x="16831" y="11837"/>
                    </a:cubicBezTo>
                    <a:cubicBezTo>
                      <a:pt x="16831" y="11837"/>
                      <a:pt x="16831" y="11837"/>
                      <a:pt x="16831" y="11837"/>
                    </a:cubicBezTo>
                    <a:cubicBezTo>
                      <a:pt x="16831" y="11903"/>
                      <a:pt x="16831" y="11903"/>
                      <a:pt x="16831" y="11903"/>
                    </a:cubicBezTo>
                    <a:cubicBezTo>
                      <a:pt x="16775" y="11903"/>
                      <a:pt x="16775" y="11903"/>
                      <a:pt x="16775" y="11903"/>
                    </a:cubicBezTo>
                    <a:cubicBezTo>
                      <a:pt x="16775" y="11837"/>
                      <a:pt x="16775" y="11837"/>
                      <a:pt x="16775" y="11837"/>
                    </a:cubicBezTo>
                    <a:cubicBezTo>
                      <a:pt x="16775" y="11837"/>
                      <a:pt x="16775" y="11837"/>
                      <a:pt x="16775" y="11837"/>
                    </a:cubicBezTo>
                    <a:cubicBezTo>
                      <a:pt x="16719" y="11770"/>
                      <a:pt x="16719" y="11770"/>
                      <a:pt x="16719" y="11770"/>
                    </a:cubicBezTo>
                    <a:cubicBezTo>
                      <a:pt x="16719" y="11837"/>
                      <a:pt x="16719" y="11837"/>
                      <a:pt x="16719" y="11837"/>
                    </a:cubicBezTo>
                    <a:cubicBezTo>
                      <a:pt x="16719" y="11837"/>
                      <a:pt x="16719" y="11837"/>
                      <a:pt x="16719" y="11837"/>
                    </a:cubicBezTo>
                    <a:cubicBezTo>
                      <a:pt x="16719" y="11837"/>
                      <a:pt x="16719" y="11837"/>
                      <a:pt x="16719" y="11837"/>
                    </a:cubicBezTo>
                    <a:cubicBezTo>
                      <a:pt x="16719" y="11903"/>
                      <a:pt x="16719" y="11903"/>
                      <a:pt x="16719" y="11903"/>
                    </a:cubicBezTo>
                    <a:cubicBezTo>
                      <a:pt x="16775" y="11903"/>
                      <a:pt x="16775" y="11903"/>
                      <a:pt x="16775" y="11903"/>
                    </a:cubicBezTo>
                    <a:cubicBezTo>
                      <a:pt x="16775" y="11970"/>
                      <a:pt x="16775" y="11970"/>
                      <a:pt x="16775" y="11970"/>
                    </a:cubicBezTo>
                    <a:cubicBezTo>
                      <a:pt x="16831" y="11970"/>
                      <a:pt x="16831" y="11970"/>
                      <a:pt x="16831" y="11970"/>
                    </a:cubicBezTo>
                    <a:cubicBezTo>
                      <a:pt x="16775" y="12037"/>
                      <a:pt x="16775" y="12037"/>
                      <a:pt x="16775" y="12037"/>
                    </a:cubicBezTo>
                    <a:cubicBezTo>
                      <a:pt x="16831" y="12037"/>
                      <a:pt x="16831" y="12037"/>
                      <a:pt x="16831" y="12037"/>
                    </a:cubicBezTo>
                    <a:cubicBezTo>
                      <a:pt x="16831" y="12037"/>
                      <a:pt x="16831" y="12037"/>
                      <a:pt x="16831" y="12037"/>
                    </a:cubicBezTo>
                    <a:cubicBezTo>
                      <a:pt x="16775" y="12104"/>
                      <a:pt x="16775" y="12104"/>
                      <a:pt x="16775" y="12104"/>
                    </a:cubicBezTo>
                    <a:cubicBezTo>
                      <a:pt x="16719" y="12037"/>
                      <a:pt x="16719" y="12037"/>
                      <a:pt x="16719" y="12037"/>
                    </a:cubicBezTo>
                    <a:cubicBezTo>
                      <a:pt x="16719" y="12037"/>
                      <a:pt x="16719" y="12037"/>
                      <a:pt x="16719" y="12037"/>
                    </a:cubicBezTo>
                    <a:cubicBezTo>
                      <a:pt x="16719" y="12104"/>
                      <a:pt x="16719" y="12104"/>
                      <a:pt x="16719" y="12104"/>
                    </a:cubicBezTo>
                    <a:cubicBezTo>
                      <a:pt x="16663" y="12104"/>
                      <a:pt x="16663" y="12104"/>
                      <a:pt x="16663" y="12104"/>
                    </a:cubicBezTo>
                    <a:cubicBezTo>
                      <a:pt x="16663" y="12037"/>
                      <a:pt x="16663" y="12037"/>
                      <a:pt x="16663" y="12037"/>
                    </a:cubicBezTo>
                    <a:cubicBezTo>
                      <a:pt x="16663" y="11970"/>
                      <a:pt x="16663" y="11970"/>
                      <a:pt x="16663" y="11970"/>
                    </a:cubicBezTo>
                    <a:cubicBezTo>
                      <a:pt x="16663" y="11970"/>
                      <a:pt x="16663" y="11970"/>
                      <a:pt x="16663" y="11970"/>
                    </a:cubicBezTo>
                    <a:cubicBezTo>
                      <a:pt x="16663" y="11903"/>
                      <a:pt x="16663" y="11903"/>
                      <a:pt x="16663" y="11903"/>
                    </a:cubicBezTo>
                    <a:cubicBezTo>
                      <a:pt x="16607" y="11903"/>
                      <a:pt x="16607" y="11903"/>
                      <a:pt x="16607" y="11903"/>
                    </a:cubicBezTo>
                    <a:cubicBezTo>
                      <a:pt x="16551" y="11903"/>
                      <a:pt x="16551" y="11903"/>
                      <a:pt x="16551" y="11903"/>
                    </a:cubicBezTo>
                    <a:cubicBezTo>
                      <a:pt x="16551" y="11903"/>
                      <a:pt x="16551" y="11903"/>
                      <a:pt x="16551" y="11903"/>
                    </a:cubicBezTo>
                    <a:cubicBezTo>
                      <a:pt x="16551" y="11837"/>
                      <a:pt x="16551" y="11837"/>
                      <a:pt x="16551" y="11837"/>
                    </a:cubicBezTo>
                    <a:cubicBezTo>
                      <a:pt x="16495" y="11837"/>
                      <a:pt x="16495" y="11837"/>
                      <a:pt x="16495" y="11837"/>
                    </a:cubicBezTo>
                    <a:cubicBezTo>
                      <a:pt x="16495" y="11837"/>
                      <a:pt x="16495" y="11837"/>
                      <a:pt x="16495" y="11837"/>
                    </a:cubicBezTo>
                    <a:cubicBezTo>
                      <a:pt x="16438" y="11837"/>
                      <a:pt x="16438" y="11837"/>
                      <a:pt x="16438" y="11837"/>
                    </a:cubicBezTo>
                    <a:cubicBezTo>
                      <a:pt x="16438" y="11903"/>
                      <a:pt x="16438" y="11903"/>
                      <a:pt x="16438" y="11903"/>
                    </a:cubicBezTo>
                    <a:cubicBezTo>
                      <a:pt x="16495" y="11903"/>
                      <a:pt x="16495" y="11903"/>
                      <a:pt x="16495" y="11903"/>
                    </a:cubicBezTo>
                    <a:cubicBezTo>
                      <a:pt x="16551" y="11903"/>
                      <a:pt x="16551" y="11903"/>
                      <a:pt x="16551" y="11903"/>
                    </a:cubicBezTo>
                    <a:cubicBezTo>
                      <a:pt x="16607" y="11903"/>
                      <a:pt x="16607" y="11903"/>
                      <a:pt x="16607" y="11903"/>
                    </a:cubicBezTo>
                    <a:cubicBezTo>
                      <a:pt x="16607" y="11970"/>
                      <a:pt x="16607" y="11970"/>
                      <a:pt x="16607" y="11970"/>
                    </a:cubicBezTo>
                    <a:cubicBezTo>
                      <a:pt x="16551" y="12037"/>
                      <a:pt x="16551" y="12037"/>
                      <a:pt x="16551" y="12037"/>
                    </a:cubicBezTo>
                    <a:cubicBezTo>
                      <a:pt x="16551" y="12037"/>
                      <a:pt x="16551" y="12037"/>
                      <a:pt x="16551" y="12037"/>
                    </a:cubicBezTo>
                    <a:cubicBezTo>
                      <a:pt x="16607" y="12037"/>
                      <a:pt x="16607" y="12037"/>
                      <a:pt x="16607" y="12037"/>
                    </a:cubicBezTo>
                    <a:cubicBezTo>
                      <a:pt x="16607" y="12037"/>
                      <a:pt x="16607" y="12037"/>
                      <a:pt x="16607" y="12037"/>
                    </a:cubicBezTo>
                    <a:cubicBezTo>
                      <a:pt x="16607" y="12104"/>
                      <a:pt x="16607" y="12104"/>
                      <a:pt x="16607" y="12104"/>
                    </a:cubicBezTo>
                    <a:cubicBezTo>
                      <a:pt x="16607" y="12104"/>
                      <a:pt x="16607" y="12104"/>
                      <a:pt x="16607" y="12104"/>
                    </a:cubicBezTo>
                    <a:cubicBezTo>
                      <a:pt x="16663" y="12104"/>
                      <a:pt x="16663" y="12104"/>
                      <a:pt x="16663" y="12104"/>
                    </a:cubicBezTo>
                    <a:cubicBezTo>
                      <a:pt x="16663" y="12104"/>
                      <a:pt x="16663" y="12104"/>
                      <a:pt x="16663" y="12104"/>
                    </a:cubicBezTo>
                    <a:cubicBezTo>
                      <a:pt x="16607" y="12171"/>
                      <a:pt x="16607" y="12171"/>
                      <a:pt x="16607" y="12171"/>
                    </a:cubicBezTo>
                    <a:cubicBezTo>
                      <a:pt x="16551" y="12238"/>
                      <a:pt x="16551" y="12238"/>
                      <a:pt x="16551" y="12238"/>
                    </a:cubicBezTo>
                    <a:cubicBezTo>
                      <a:pt x="16495" y="12305"/>
                      <a:pt x="16495" y="12305"/>
                      <a:pt x="16495" y="12305"/>
                    </a:cubicBezTo>
                    <a:cubicBezTo>
                      <a:pt x="16607" y="12238"/>
                      <a:pt x="16607" y="12238"/>
                      <a:pt x="16607" y="12238"/>
                    </a:cubicBezTo>
                    <a:cubicBezTo>
                      <a:pt x="16607" y="12238"/>
                      <a:pt x="16607" y="12238"/>
                      <a:pt x="16607" y="12238"/>
                    </a:cubicBezTo>
                    <a:cubicBezTo>
                      <a:pt x="16663" y="12171"/>
                      <a:pt x="16663" y="12171"/>
                      <a:pt x="16663" y="12171"/>
                    </a:cubicBezTo>
                    <a:cubicBezTo>
                      <a:pt x="16719" y="12171"/>
                      <a:pt x="16719" y="12171"/>
                      <a:pt x="16719" y="12171"/>
                    </a:cubicBezTo>
                    <a:cubicBezTo>
                      <a:pt x="16719" y="12238"/>
                      <a:pt x="16719" y="12238"/>
                      <a:pt x="16719" y="12238"/>
                    </a:cubicBezTo>
                    <a:cubicBezTo>
                      <a:pt x="16719" y="12238"/>
                      <a:pt x="16719" y="12238"/>
                      <a:pt x="16719" y="12238"/>
                    </a:cubicBezTo>
                    <a:cubicBezTo>
                      <a:pt x="16663" y="12238"/>
                      <a:pt x="16663" y="12238"/>
                      <a:pt x="16663" y="12238"/>
                    </a:cubicBezTo>
                    <a:cubicBezTo>
                      <a:pt x="16663" y="12305"/>
                      <a:pt x="16663" y="12305"/>
                      <a:pt x="16663" y="12305"/>
                    </a:cubicBezTo>
                    <a:cubicBezTo>
                      <a:pt x="16663" y="12305"/>
                      <a:pt x="16663" y="12305"/>
                      <a:pt x="16663" y="12305"/>
                    </a:cubicBezTo>
                    <a:cubicBezTo>
                      <a:pt x="16719" y="12305"/>
                      <a:pt x="16719" y="12305"/>
                      <a:pt x="16719" y="12305"/>
                    </a:cubicBezTo>
                    <a:cubicBezTo>
                      <a:pt x="16775" y="12372"/>
                      <a:pt x="16775" y="12372"/>
                      <a:pt x="16775" y="12372"/>
                    </a:cubicBezTo>
                    <a:cubicBezTo>
                      <a:pt x="16719" y="12372"/>
                      <a:pt x="16719" y="12372"/>
                      <a:pt x="16719" y="12372"/>
                    </a:cubicBezTo>
                    <a:cubicBezTo>
                      <a:pt x="16663" y="12372"/>
                      <a:pt x="16663" y="12372"/>
                      <a:pt x="16663" y="12372"/>
                    </a:cubicBezTo>
                    <a:cubicBezTo>
                      <a:pt x="16663" y="12372"/>
                      <a:pt x="16663" y="12372"/>
                      <a:pt x="16663" y="12372"/>
                    </a:cubicBezTo>
                    <a:cubicBezTo>
                      <a:pt x="16719" y="12372"/>
                      <a:pt x="16719" y="12372"/>
                      <a:pt x="16719" y="12372"/>
                    </a:cubicBezTo>
                    <a:cubicBezTo>
                      <a:pt x="16719" y="12438"/>
                      <a:pt x="16719" y="12438"/>
                      <a:pt x="16719" y="12438"/>
                    </a:cubicBezTo>
                    <a:cubicBezTo>
                      <a:pt x="16719" y="12438"/>
                      <a:pt x="16719" y="12438"/>
                      <a:pt x="16719" y="12438"/>
                    </a:cubicBezTo>
                    <a:cubicBezTo>
                      <a:pt x="16719" y="12438"/>
                      <a:pt x="16719" y="12438"/>
                      <a:pt x="16719" y="12438"/>
                    </a:cubicBezTo>
                    <a:cubicBezTo>
                      <a:pt x="16719" y="12438"/>
                      <a:pt x="16719" y="12438"/>
                      <a:pt x="16719" y="12438"/>
                    </a:cubicBezTo>
                    <a:cubicBezTo>
                      <a:pt x="16719" y="12505"/>
                      <a:pt x="16719" y="12505"/>
                      <a:pt x="16719" y="12505"/>
                    </a:cubicBezTo>
                    <a:cubicBezTo>
                      <a:pt x="16719" y="12505"/>
                      <a:pt x="16719" y="12505"/>
                      <a:pt x="16719" y="12505"/>
                    </a:cubicBezTo>
                    <a:cubicBezTo>
                      <a:pt x="16719" y="12505"/>
                      <a:pt x="16719" y="12505"/>
                      <a:pt x="16719" y="12505"/>
                    </a:cubicBezTo>
                    <a:cubicBezTo>
                      <a:pt x="16719" y="12572"/>
                      <a:pt x="16719" y="12572"/>
                      <a:pt x="16719" y="12572"/>
                    </a:cubicBezTo>
                    <a:cubicBezTo>
                      <a:pt x="16775" y="12639"/>
                      <a:pt x="16775" y="12639"/>
                      <a:pt x="16775" y="12639"/>
                    </a:cubicBezTo>
                    <a:cubicBezTo>
                      <a:pt x="16775" y="12572"/>
                      <a:pt x="16775" y="12572"/>
                      <a:pt x="16775" y="12572"/>
                    </a:cubicBezTo>
                    <a:cubicBezTo>
                      <a:pt x="16775" y="12505"/>
                      <a:pt x="16775" y="12505"/>
                      <a:pt x="16775" y="12505"/>
                    </a:cubicBezTo>
                    <a:cubicBezTo>
                      <a:pt x="16775" y="12505"/>
                      <a:pt x="16775" y="12505"/>
                      <a:pt x="16775" y="12505"/>
                    </a:cubicBezTo>
                    <a:cubicBezTo>
                      <a:pt x="16831" y="12572"/>
                      <a:pt x="16831" y="12572"/>
                      <a:pt x="16831" y="12572"/>
                    </a:cubicBezTo>
                    <a:cubicBezTo>
                      <a:pt x="16831" y="12572"/>
                      <a:pt x="16831" y="12572"/>
                      <a:pt x="16831" y="12572"/>
                    </a:cubicBezTo>
                    <a:cubicBezTo>
                      <a:pt x="16831" y="12639"/>
                      <a:pt x="16831" y="12639"/>
                      <a:pt x="16831" y="12639"/>
                    </a:cubicBezTo>
                    <a:cubicBezTo>
                      <a:pt x="16831" y="12639"/>
                      <a:pt x="16831" y="12639"/>
                      <a:pt x="16831" y="12639"/>
                    </a:cubicBezTo>
                    <a:cubicBezTo>
                      <a:pt x="16831" y="12639"/>
                      <a:pt x="16831" y="12639"/>
                      <a:pt x="16831" y="12639"/>
                    </a:cubicBezTo>
                    <a:cubicBezTo>
                      <a:pt x="16831" y="12706"/>
                      <a:pt x="16831" y="12706"/>
                      <a:pt x="16831" y="12706"/>
                    </a:cubicBezTo>
                    <a:cubicBezTo>
                      <a:pt x="16887" y="12706"/>
                      <a:pt x="16887" y="12706"/>
                      <a:pt x="16887" y="12706"/>
                    </a:cubicBezTo>
                    <a:cubicBezTo>
                      <a:pt x="16887" y="12639"/>
                      <a:pt x="16887" y="12639"/>
                      <a:pt x="16887" y="12639"/>
                    </a:cubicBezTo>
                    <a:cubicBezTo>
                      <a:pt x="16887" y="12706"/>
                      <a:pt x="16887" y="12706"/>
                      <a:pt x="16887" y="12706"/>
                    </a:cubicBezTo>
                    <a:cubicBezTo>
                      <a:pt x="16887" y="12639"/>
                      <a:pt x="16887" y="12639"/>
                      <a:pt x="16887" y="12639"/>
                    </a:cubicBezTo>
                    <a:cubicBezTo>
                      <a:pt x="16887" y="12639"/>
                      <a:pt x="16887" y="12639"/>
                      <a:pt x="16887" y="12639"/>
                    </a:cubicBezTo>
                    <a:cubicBezTo>
                      <a:pt x="16943" y="12639"/>
                      <a:pt x="16943" y="12639"/>
                      <a:pt x="16943" y="12639"/>
                    </a:cubicBezTo>
                    <a:cubicBezTo>
                      <a:pt x="16943" y="12706"/>
                      <a:pt x="16943" y="12706"/>
                      <a:pt x="16943" y="12706"/>
                    </a:cubicBezTo>
                    <a:cubicBezTo>
                      <a:pt x="16943" y="12706"/>
                      <a:pt x="16943" y="12706"/>
                      <a:pt x="16943" y="12706"/>
                    </a:cubicBezTo>
                    <a:cubicBezTo>
                      <a:pt x="16943" y="12773"/>
                      <a:pt x="16943" y="12773"/>
                      <a:pt x="16943" y="12773"/>
                    </a:cubicBezTo>
                    <a:cubicBezTo>
                      <a:pt x="16887" y="12773"/>
                      <a:pt x="16887" y="12773"/>
                      <a:pt x="16887" y="12773"/>
                    </a:cubicBezTo>
                    <a:cubicBezTo>
                      <a:pt x="16887" y="12773"/>
                      <a:pt x="16887" y="12773"/>
                      <a:pt x="16887" y="12773"/>
                    </a:cubicBezTo>
                    <a:cubicBezTo>
                      <a:pt x="16943" y="12840"/>
                      <a:pt x="16943" y="12840"/>
                      <a:pt x="16943" y="12840"/>
                    </a:cubicBezTo>
                    <a:cubicBezTo>
                      <a:pt x="16999" y="12840"/>
                      <a:pt x="16999" y="12840"/>
                      <a:pt x="16999" y="12840"/>
                    </a:cubicBezTo>
                    <a:cubicBezTo>
                      <a:pt x="16999" y="12773"/>
                      <a:pt x="16999" y="12773"/>
                      <a:pt x="16999" y="12773"/>
                    </a:cubicBezTo>
                    <a:cubicBezTo>
                      <a:pt x="17056" y="12840"/>
                      <a:pt x="17056" y="12840"/>
                      <a:pt x="17056" y="12840"/>
                    </a:cubicBezTo>
                    <a:cubicBezTo>
                      <a:pt x="16999" y="12840"/>
                      <a:pt x="16999" y="12840"/>
                      <a:pt x="16999" y="12840"/>
                    </a:cubicBezTo>
                    <a:cubicBezTo>
                      <a:pt x="16999" y="12840"/>
                      <a:pt x="16999" y="12840"/>
                      <a:pt x="16999" y="12840"/>
                    </a:cubicBezTo>
                    <a:cubicBezTo>
                      <a:pt x="16943" y="12907"/>
                      <a:pt x="16943" y="12907"/>
                      <a:pt x="16943" y="12907"/>
                    </a:cubicBezTo>
                    <a:cubicBezTo>
                      <a:pt x="16943" y="12907"/>
                      <a:pt x="16943" y="12907"/>
                      <a:pt x="16943" y="12907"/>
                    </a:cubicBezTo>
                    <a:cubicBezTo>
                      <a:pt x="16999" y="12973"/>
                      <a:pt x="16999" y="12973"/>
                      <a:pt x="16999" y="12973"/>
                    </a:cubicBezTo>
                    <a:cubicBezTo>
                      <a:pt x="16999" y="13040"/>
                      <a:pt x="16999" y="13040"/>
                      <a:pt x="16999" y="13040"/>
                    </a:cubicBezTo>
                    <a:cubicBezTo>
                      <a:pt x="16999" y="13040"/>
                      <a:pt x="16999" y="13040"/>
                      <a:pt x="16999" y="13040"/>
                    </a:cubicBezTo>
                    <a:cubicBezTo>
                      <a:pt x="16999" y="13107"/>
                      <a:pt x="16999" y="13107"/>
                      <a:pt x="16999" y="13107"/>
                    </a:cubicBezTo>
                    <a:cubicBezTo>
                      <a:pt x="17056" y="13174"/>
                      <a:pt x="17056" y="13174"/>
                      <a:pt x="17056" y="13174"/>
                    </a:cubicBezTo>
                    <a:cubicBezTo>
                      <a:pt x="17056" y="13174"/>
                      <a:pt x="17056" y="13174"/>
                      <a:pt x="17056" y="13174"/>
                    </a:cubicBezTo>
                    <a:cubicBezTo>
                      <a:pt x="17056" y="13241"/>
                      <a:pt x="17056" y="13241"/>
                      <a:pt x="17056" y="13241"/>
                    </a:cubicBezTo>
                    <a:cubicBezTo>
                      <a:pt x="17056" y="13308"/>
                      <a:pt x="17056" y="13308"/>
                      <a:pt x="17056" y="13308"/>
                    </a:cubicBezTo>
                    <a:cubicBezTo>
                      <a:pt x="16999" y="13308"/>
                      <a:pt x="16999" y="13308"/>
                      <a:pt x="16999" y="13308"/>
                    </a:cubicBezTo>
                    <a:cubicBezTo>
                      <a:pt x="17056" y="13375"/>
                      <a:pt x="17056" y="13375"/>
                      <a:pt x="17056" y="13375"/>
                    </a:cubicBezTo>
                    <a:cubicBezTo>
                      <a:pt x="16999" y="13441"/>
                      <a:pt x="16999" y="13441"/>
                      <a:pt x="16999" y="13441"/>
                    </a:cubicBezTo>
                    <a:cubicBezTo>
                      <a:pt x="16943" y="13308"/>
                      <a:pt x="16943" y="13308"/>
                      <a:pt x="16943" y="13308"/>
                    </a:cubicBezTo>
                    <a:cubicBezTo>
                      <a:pt x="16943" y="13308"/>
                      <a:pt x="16943" y="13308"/>
                      <a:pt x="16943" y="13308"/>
                    </a:cubicBezTo>
                    <a:cubicBezTo>
                      <a:pt x="16943" y="13241"/>
                      <a:pt x="16943" y="13241"/>
                      <a:pt x="16943" y="13241"/>
                    </a:cubicBezTo>
                    <a:cubicBezTo>
                      <a:pt x="16943" y="13174"/>
                      <a:pt x="16943" y="13174"/>
                      <a:pt x="16943" y="13174"/>
                    </a:cubicBezTo>
                    <a:cubicBezTo>
                      <a:pt x="16943" y="13241"/>
                      <a:pt x="16943" y="13241"/>
                      <a:pt x="16943" y="13241"/>
                    </a:cubicBezTo>
                    <a:cubicBezTo>
                      <a:pt x="16943" y="13308"/>
                      <a:pt x="16943" y="13308"/>
                      <a:pt x="16943" y="13308"/>
                    </a:cubicBezTo>
                    <a:cubicBezTo>
                      <a:pt x="16943" y="13375"/>
                      <a:pt x="16943" y="13375"/>
                      <a:pt x="16943" y="13375"/>
                    </a:cubicBezTo>
                    <a:cubicBezTo>
                      <a:pt x="16943" y="13441"/>
                      <a:pt x="16943" y="13441"/>
                      <a:pt x="16943" y="13441"/>
                    </a:cubicBezTo>
                    <a:cubicBezTo>
                      <a:pt x="16943" y="13508"/>
                      <a:pt x="16943" y="13508"/>
                      <a:pt x="16943" y="13508"/>
                    </a:cubicBezTo>
                    <a:cubicBezTo>
                      <a:pt x="16943" y="13575"/>
                      <a:pt x="16943" y="13575"/>
                      <a:pt x="16943" y="13575"/>
                    </a:cubicBezTo>
                    <a:cubicBezTo>
                      <a:pt x="16943" y="13575"/>
                      <a:pt x="16943" y="13575"/>
                      <a:pt x="16943" y="13575"/>
                    </a:cubicBezTo>
                    <a:cubicBezTo>
                      <a:pt x="16887" y="13575"/>
                      <a:pt x="16887" y="13575"/>
                      <a:pt x="16887" y="13575"/>
                    </a:cubicBezTo>
                    <a:cubicBezTo>
                      <a:pt x="16887" y="13508"/>
                      <a:pt x="16887" y="13508"/>
                      <a:pt x="16887" y="13508"/>
                    </a:cubicBezTo>
                    <a:cubicBezTo>
                      <a:pt x="16831" y="13508"/>
                      <a:pt x="16831" y="13508"/>
                      <a:pt x="16831" y="13508"/>
                    </a:cubicBezTo>
                    <a:cubicBezTo>
                      <a:pt x="16887" y="13642"/>
                      <a:pt x="16887" y="13642"/>
                      <a:pt x="16887" y="13642"/>
                    </a:cubicBezTo>
                    <a:cubicBezTo>
                      <a:pt x="16831" y="13709"/>
                      <a:pt x="16831" y="13709"/>
                      <a:pt x="16831" y="13709"/>
                    </a:cubicBezTo>
                    <a:cubicBezTo>
                      <a:pt x="16887" y="13709"/>
                      <a:pt x="16887" y="13709"/>
                      <a:pt x="16887" y="13709"/>
                    </a:cubicBezTo>
                    <a:cubicBezTo>
                      <a:pt x="16887" y="13709"/>
                      <a:pt x="16887" y="13709"/>
                      <a:pt x="16887" y="13709"/>
                    </a:cubicBezTo>
                    <a:cubicBezTo>
                      <a:pt x="16831" y="13709"/>
                      <a:pt x="16831" y="13709"/>
                      <a:pt x="16831" y="13709"/>
                    </a:cubicBezTo>
                    <a:cubicBezTo>
                      <a:pt x="16775" y="13709"/>
                      <a:pt x="16775" y="13709"/>
                      <a:pt x="16775" y="13709"/>
                    </a:cubicBezTo>
                    <a:cubicBezTo>
                      <a:pt x="16775" y="13642"/>
                      <a:pt x="16775" y="13642"/>
                      <a:pt x="16775" y="13642"/>
                    </a:cubicBezTo>
                    <a:cubicBezTo>
                      <a:pt x="16775" y="13575"/>
                      <a:pt x="16775" y="13575"/>
                      <a:pt x="16775" y="13575"/>
                    </a:cubicBezTo>
                    <a:cubicBezTo>
                      <a:pt x="16775" y="13508"/>
                      <a:pt x="16775" y="13508"/>
                      <a:pt x="16775" y="13508"/>
                    </a:cubicBezTo>
                    <a:cubicBezTo>
                      <a:pt x="16775" y="13575"/>
                      <a:pt x="16775" y="13575"/>
                      <a:pt x="16775" y="13575"/>
                    </a:cubicBezTo>
                    <a:cubicBezTo>
                      <a:pt x="16719" y="13575"/>
                      <a:pt x="16719" y="13575"/>
                      <a:pt x="16719" y="13575"/>
                    </a:cubicBezTo>
                    <a:cubicBezTo>
                      <a:pt x="16719" y="13508"/>
                      <a:pt x="16719" y="13508"/>
                      <a:pt x="16719" y="13508"/>
                    </a:cubicBezTo>
                    <a:cubicBezTo>
                      <a:pt x="16719" y="13441"/>
                      <a:pt x="16719" y="13441"/>
                      <a:pt x="16719" y="13441"/>
                    </a:cubicBezTo>
                    <a:cubicBezTo>
                      <a:pt x="16719" y="13508"/>
                      <a:pt x="16719" y="13508"/>
                      <a:pt x="16719" y="13508"/>
                    </a:cubicBezTo>
                    <a:cubicBezTo>
                      <a:pt x="16719" y="13508"/>
                      <a:pt x="16719" y="13508"/>
                      <a:pt x="16719" y="13508"/>
                    </a:cubicBezTo>
                    <a:cubicBezTo>
                      <a:pt x="16663" y="13508"/>
                      <a:pt x="16663" y="13508"/>
                      <a:pt x="16663" y="13508"/>
                    </a:cubicBezTo>
                    <a:cubicBezTo>
                      <a:pt x="16663" y="13441"/>
                      <a:pt x="16663" y="13441"/>
                      <a:pt x="16663" y="13441"/>
                    </a:cubicBezTo>
                    <a:cubicBezTo>
                      <a:pt x="16663" y="13441"/>
                      <a:pt x="16663" y="13441"/>
                      <a:pt x="16663" y="13441"/>
                    </a:cubicBezTo>
                    <a:cubicBezTo>
                      <a:pt x="16663" y="13441"/>
                      <a:pt x="16663" y="13441"/>
                      <a:pt x="16663" y="13441"/>
                    </a:cubicBezTo>
                    <a:cubicBezTo>
                      <a:pt x="16663" y="13441"/>
                      <a:pt x="16663" y="13441"/>
                      <a:pt x="16663" y="13441"/>
                    </a:cubicBezTo>
                    <a:cubicBezTo>
                      <a:pt x="16663" y="13441"/>
                      <a:pt x="16663" y="13441"/>
                      <a:pt x="16663" y="13441"/>
                    </a:cubicBezTo>
                    <a:cubicBezTo>
                      <a:pt x="16663" y="13508"/>
                      <a:pt x="16663" y="13508"/>
                      <a:pt x="16663" y="13508"/>
                    </a:cubicBezTo>
                    <a:cubicBezTo>
                      <a:pt x="16607" y="13441"/>
                      <a:pt x="16607" y="13441"/>
                      <a:pt x="16607" y="13441"/>
                    </a:cubicBezTo>
                    <a:cubicBezTo>
                      <a:pt x="16607" y="13441"/>
                      <a:pt x="16607" y="13441"/>
                      <a:pt x="16607" y="13441"/>
                    </a:cubicBezTo>
                    <a:cubicBezTo>
                      <a:pt x="16607" y="13441"/>
                      <a:pt x="16607" y="13441"/>
                      <a:pt x="16607" y="13441"/>
                    </a:cubicBezTo>
                    <a:cubicBezTo>
                      <a:pt x="16607" y="13375"/>
                      <a:pt x="16607" y="13375"/>
                      <a:pt x="16607" y="13375"/>
                    </a:cubicBezTo>
                    <a:cubicBezTo>
                      <a:pt x="16551" y="13308"/>
                      <a:pt x="16551" y="13308"/>
                      <a:pt x="16551" y="13308"/>
                    </a:cubicBezTo>
                    <a:cubicBezTo>
                      <a:pt x="16551" y="13241"/>
                      <a:pt x="16551" y="13241"/>
                      <a:pt x="16551" y="13241"/>
                    </a:cubicBezTo>
                    <a:cubicBezTo>
                      <a:pt x="16551" y="13308"/>
                      <a:pt x="16551" y="13308"/>
                      <a:pt x="16551" y="13308"/>
                    </a:cubicBezTo>
                    <a:cubicBezTo>
                      <a:pt x="16551" y="13375"/>
                      <a:pt x="16551" y="13375"/>
                      <a:pt x="16551" y="13375"/>
                    </a:cubicBezTo>
                    <a:cubicBezTo>
                      <a:pt x="16551" y="13441"/>
                      <a:pt x="16551" y="13441"/>
                      <a:pt x="16551" y="13441"/>
                    </a:cubicBezTo>
                    <a:cubicBezTo>
                      <a:pt x="16551" y="13441"/>
                      <a:pt x="16551" y="13441"/>
                      <a:pt x="16551" y="13441"/>
                    </a:cubicBezTo>
                    <a:cubicBezTo>
                      <a:pt x="16495" y="13375"/>
                      <a:pt x="16495" y="13375"/>
                      <a:pt x="16495" y="13375"/>
                    </a:cubicBezTo>
                    <a:cubicBezTo>
                      <a:pt x="16495" y="13308"/>
                      <a:pt x="16495" y="13308"/>
                      <a:pt x="16495" y="13308"/>
                    </a:cubicBezTo>
                    <a:cubicBezTo>
                      <a:pt x="16495" y="13308"/>
                      <a:pt x="16495" y="13308"/>
                      <a:pt x="16495" y="13308"/>
                    </a:cubicBezTo>
                    <a:cubicBezTo>
                      <a:pt x="16438" y="13308"/>
                      <a:pt x="16438" y="13308"/>
                      <a:pt x="16438" y="13308"/>
                    </a:cubicBezTo>
                    <a:cubicBezTo>
                      <a:pt x="16438" y="13241"/>
                      <a:pt x="16438" y="13241"/>
                      <a:pt x="16438" y="13241"/>
                    </a:cubicBezTo>
                    <a:cubicBezTo>
                      <a:pt x="16382" y="13174"/>
                      <a:pt x="16382" y="13174"/>
                      <a:pt x="16382" y="13174"/>
                    </a:cubicBezTo>
                    <a:cubicBezTo>
                      <a:pt x="16382" y="13174"/>
                      <a:pt x="16382" y="13174"/>
                      <a:pt x="16382" y="13174"/>
                    </a:cubicBezTo>
                    <a:cubicBezTo>
                      <a:pt x="16382" y="13107"/>
                      <a:pt x="16382" y="13107"/>
                      <a:pt x="16382" y="13107"/>
                    </a:cubicBezTo>
                    <a:cubicBezTo>
                      <a:pt x="16326" y="13174"/>
                      <a:pt x="16326" y="13174"/>
                      <a:pt x="16326" y="13174"/>
                    </a:cubicBezTo>
                    <a:cubicBezTo>
                      <a:pt x="16326" y="13174"/>
                      <a:pt x="16326" y="13174"/>
                      <a:pt x="16326" y="13174"/>
                    </a:cubicBezTo>
                    <a:cubicBezTo>
                      <a:pt x="16382" y="13241"/>
                      <a:pt x="16382" y="13241"/>
                      <a:pt x="16382" y="13241"/>
                    </a:cubicBezTo>
                    <a:cubicBezTo>
                      <a:pt x="16382" y="13308"/>
                      <a:pt x="16382" y="13308"/>
                      <a:pt x="16382" y="13308"/>
                    </a:cubicBezTo>
                    <a:cubicBezTo>
                      <a:pt x="16326" y="13241"/>
                      <a:pt x="16326" y="13241"/>
                      <a:pt x="16326" y="13241"/>
                    </a:cubicBezTo>
                    <a:cubicBezTo>
                      <a:pt x="16326" y="13241"/>
                      <a:pt x="16326" y="13241"/>
                      <a:pt x="16326" y="13241"/>
                    </a:cubicBezTo>
                    <a:cubicBezTo>
                      <a:pt x="16326" y="13174"/>
                      <a:pt x="16326" y="13174"/>
                      <a:pt x="16326" y="13174"/>
                    </a:cubicBezTo>
                    <a:cubicBezTo>
                      <a:pt x="16270" y="13174"/>
                      <a:pt x="16270" y="13174"/>
                      <a:pt x="16270" y="13174"/>
                    </a:cubicBezTo>
                    <a:cubicBezTo>
                      <a:pt x="16214" y="13107"/>
                      <a:pt x="16214" y="13107"/>
                      <a:pt x="16214" y="13107"/>
                    </a:cubicBezTo>
                    <a:cubicBezTo>
                      <a:pt x="16214" y="13040"/>
                      <a:pt x="16214" y="13040"/>
                      <a:pt x="16214" y="13040"/>
                    </a:cubicBezTo>
                    <a:cubicBezTo>
                      <a:pt x="16158" y="13040"/>
                      <a:pt x="16158" y="13040"/>
                      <a:pt x="16158" y="13040"/>
                    </a:cubicBezTo>
                    <a:cubicBezTo>
                      <a:pt x="16158" y="13107"/>
                      <a:pt x="16158" y="13107"/>
                      <a:pt x="16158" y="13107"/>
                    </a:cubicBezTo>
                    <a:cubicBezTo>
                      <a:pt x="16102" y="13040"/>
                      <a:pt x="16102" y="13040"/>
                      <a:pt x="16102" y="13040"/>
                    </a:cubicBezTo>
                    <a:cubicBezTo>
                      <a:pt x="16102" y="13107"/>
                      <a:pt x="16102" y="13107"/>
                      <a:pt x="16102" y="13107"/>
                    </a:cubicBezTo>
                    <a:cubicBezTo>
                      <a:pt x="16158" y="13174"/>
                      <a:pt x="16158" y="13174"/>
                      <a:pt x="16158" y="13174"/>
                    </a:cubicBezTo>
                    <a:cubicBezTo>
                      <a:pt x="16214" y="13241"/>
                      <a:pt x="16214" y="13241"/>
                      <a:pt x="16214" y="13241"/>
                    </a:cubicBezTo>
                    <a:cubicBezTo>
                      <a:pt x="16214" y="13241"/>
                      <a:pt x="16214" y="13241"/>
                      <a:pt x="16214" y="13241"/>
                    </a:cubicBezTo>
                    <a:cubicBezTo>
                      <a:pt x="16214" y="13308"/>
                      <a:pt x="16214" y="13308"/>
                      <a:pt x="16214" y="13308"/>
                    </a:cubicBezTo>
                    <a:cubicBezTo>
                      <a:pt x="16214" y="13375"/>
                      <a:pt x="16214" y="13375"/>
                      <a:pt x="16214" y="13375"/>
                    </a:cubicBezTo>
                    <a:cubicBezTo>
                      <a:pt x="16214" y="13375"/>
                      <a:pt x="16214" y="13375"/>
                      <a:pt x="16214" y="13375"/>
                    </a:cubicBezTo>
                    <a:cubicBezTo>
                      <a:pt x="16270" y="13375"/>
                      <a:pt x="16270" y="13375"/>
                      <a:pt x="16270" y="13375"/>
                    </a:cubicBezTo>
                    <a:cubicBezTo>
                      <a:pt x="16326" y="13375"/>
                      <a:pt x="16326" y="13375"/>
                      <a:pt x="16326" y="13375"/>
                    </a:cubicBezTo>
                    <a:cubicBezTo>
                      <a:pt x="16326" y="13441"/>
                      <a:pt x="16326" y="13441"/>
                      <a:pt x="16326" y="13441"/>
                    </a:cubicBezTo>
                    <a:cubicBezTo>
                      <a:pt x="16326" y="13441"/>
                      <a:pt x="16326" y="13441"/>
                      <a:pt x="16326" y="13441"/>
                    </a:cubicBezTo>
                    <a:cubicBezTo>
                      <a:pt x="16382" y="13441"/>
                      <a:pt x="16382" y="13441"/>
                      <a:pt x="16382" y="13441"/>
                    </a:cubicBezTo>
                    <a:cubicBezTo>
                      <a:pt x="16326" y="13508"/>
                      <a:pt x="16326" y="13508"/>
                      <a:pt x="16326" y="13508"/>
                    </a:cubicBezTo>
                    <a:cubicBezTo>
                      <a:pt x="16382" y="13508"/>
                      <a:pt x="16382" y="13508"/>
                      <a:pt x="16382" y="13508"/>
                    </a:cubicBezTo>
                    <a:cubicBezTo>
                      <a:pt x="16382" y="13508"/>
                      <a:pt x="16382" y="13508"/>
                      <a:pt x="16382" y="13508"/>
                    </a:cubicBezTo>
                    <a:cubicBezTo>
                      <a:pt x="16438" y="13575"/>
                      <a:pt x="16438" y="13575"/>
                      <a:pt x="16438" y="13575"/>
                    </a:cubicBezTo>
                    <a:cubicBezTo>
                      <a:pt x="16438" y="13575"/>
                      <a:pt x="16438" y="13575"/>
                      <a:pt x="16438" y="13575"/>
                    </a:cubicBezTo>
                    <a:cubicBezTo>
                      <a:pt x="16438" y="13575"/>
                      <a:pt x="16438" y="13575"/>
                      <a:pt x="16438" y="13575"/>
                    </a:cubicBezTo>
                    <a:cubicBezTo>
                      <a:pt x="16495" y="13642"/>
                      <a:pt x="16495" y="13642"/>
                      <a:pt x="16495" y="13642"/>
                    </a:cubicBezTo>
                    <a:cubicBezTo>
                      <a:pt x="16495" y="13642"/>
                      <a:pt x="16495" y="13642"/>
                      <a:pt x="16495" y="13642"/>
                    </a:cubicBezTo>
                    <a:cubicBezTo>
                      <a:pt x="16438" y="13709"/>
                      <a:pt x="16438" y="13709"/>
                      <a:pt x="16438" y="13709"/>
                    </a:cubicBezTo>
                    <a:cubicBezTo>
                      <a:pt x="16495" y="13709"/>
                      <a:pt x="16495" y="13709"/>
                      <a:pt x="16495" y="13709"/>
                    </a:cubicBezTo>
                    <a:cubicBezTo>
                      <a:pt x="16495" y="13776"/>
                      <a:pt x="16495" y="13776"/>
                      <a:pt x="16495" y="13776"/>
                    </a:cubicBezTo>
                    <a:cubicBezTo>
                      <a:pt x="16495" y="13776"/>
                      <a:pt x="16495" y="13776"/>
                      <a:pt x="16495" y="13776"/>
                    </a:cubicBezTo>
                    <a:cubicBezTo>
                      <a:pt x="16551" y="13709"/>
                      <a:pt x="16551" y="13709"/>
                      <a:pt x="16551" y="13709"/>
                    </a:cubicBezTo>
                    <a:cubicBezTo>
                      <a:pt x="16551" y="13776"/>
                      <a:pt x="16551" y="13776"/>
                      <a:pt x="16551" y="13776"/>
                    </a:cubicBezTo>
                    <a:cubicBezTo>
                      <a:pt x="16551" y="13776"/>
                      <a:pt x="16551" y="13776"/>
                      <a:pt x="16551" y="13776"/>
                    </a:cubicBezTo>
                    <a:cubicBezTo>
                      <a:pt x="16551" y="13843"/>
                      <a:pt x="16551" y="13843"/>
                      <a:pt x="16551" y="13843"/>
                    </a:cubicBezTo>
                    <a:cubicBezTo>
                      <a:pt x="16551" y="13843"/>
                      <a:pt x="16551" y="13843"/>
                      <a:pt x="16551" y="13843"/>
                    </a:cubicBezTo>
                    <a:cubicBezTo>
                      <a:pt x="16607" y="13843"/>
                      <a:pt x="16607" y="13843"/>
                      <a:pt x="16607" y="13843"/>
                    </a:cubicBezTo>
                    <a:cubicBezTo>
                      <a:pt x="16551" y="13910"/>
                      <a:pt x="16551" y="13910"/>
                      <a:pt x="16551" y="13910"/>
                    </a:cubicBezTo>
                    <a:cubicBezTo>
                      <a:pt x="16551" y="13843"/>
                      <a:pt x="16551" y="13843"/>
                      <a:pt x="16551" y="13843"/>
                    </a:cubicBezTo>
                    <a:cubicBezTo>
                      <a:pt x="16495" y="13910"/>
                      <a:pt x="16495" y="13910"/>
                      <a:pt x="16495" y="13910"/>
                    </a:cubicBezTo>
                    <a:cubicBezTo>
                      <a:pt x="16551" y="13910"/>
                      <a:pt x="16551" y="13910"/>
                      <a:pt x="16551" y="13910"/>
                    </a:cubicBezTo>
                    <a:cubicBezTo>
                      <a:pt x="16551" y="13976"/>
                      <a:pt x="16551" y="13976"/>
                      <a:pt x="16551" y="13976"/>
                    </a:cubicBezTo>
                    <a:cubicBezTo>
                      <a:pt x="16551" y="13976"/>
                      <a:pt x="16551" y="13976"/>
                      <a:pt x="16551" y="13976"/>
                    </a:cubicBezTo>
                    <a:cubicBezTo>
                      <a:pt x="16551" y="13976"/>
                      <a:pt x="16551" y="13976"/>
                      <a:pt x="16551" y="13976"/>
                    </a:cubicBezTo>
                    <a:close/>
                    <a:moveTo>
                      <a:pt x="12399" y="12706"/>
                    </a:moveTo>
                    <a:cubicBezTo>
                      <a:pt x="12399" y="12706"/>
                      <a:pt x="12399" y="12706"/>
                      <a:pt x="12399" y="12706"/>
                    </a:cubicBezTo>
                    <a:cubicBezTo>
                      <a:pt x="12455" y="12639"/>
                      <a:pt x="12455" y="12639"/>
                      <a:pt x="12455" y="12639"/>
                    </a:cubicBezTo>
                    <a:cubicBezTo>
                      <a:pt x="12455" y="12639"/>
                      <a:pt x="12455" y="12639"/>
                      <a:pt x="12455" y="12639"/>
                    </a:cubicBezTo>
                    <a:cubicBezTo>
                      <a:pt x="12455" y="12639"/>
                      <a:pt x="12455" y="12639"/>
                      <a:pt x="12455" y="12639"/>
                    </a:cubicBezTo>
                    <a:cubicBezTo>
                      <a:pt x="12511" y="12639"/>
                      <a:pt x="12511" y="12639"/>
                      <a:pt x="12511" y="12639"/>
                    </a:cubicBezTo>
                    <a:cubicBezTo>
                      <a:pt x="12511" y="12639"/>
                      <a:pt x="12511" y="12639"/>
                      <a:pt x="12511" y="12639"/>
                    </a:cubicBezTo>
                    <a:cubicBezTo>
                      <a:pt x="12567" y="12639"/>
                      <a:pt x="12567" y="12639"/>
                      <a:pt x="12567" y="12639"/>
                    </a:cubicBezTo>
                    <a:cubicBezTo>
                      <a:pt x="12567" y="12639"/>
                      <a:pt x="12567" y="12639"/>
                      <a:pt x="12567" y="12639"/>
                    </a:cubicBezTo>
                    <a:cubicBezTo>
                      <a:pt x="12623" y="12639"/>
                      <a:pt x="12623" y="12639"/>
                      <a:pt x="12623" y="12639"/>
                    </a:cubicBezTo>
                    <a:cubicBezTo>
                      <a:pt x="12623" y="12706"/>
                      <a:pt x="12623" y="12706"/>
                      <a:pt x="12623" y="12706"/>
                    </a:cubicBezTo>
                    <a:cubicBezTo>
                      <a:pt x="12567" y="12773"/>
                      <a:pt x="12567" y="12773"/>
                      <a:pt x="12567" y="12773"/>
                    </a:cubicBezTo>
                    <a:cubicBezTo>
                      <a:pt x="12567" y="12773"/>
                      <a:pt x="12567" y="12773"/>
                      <a:pt x="12567" y="12773"/>
                    </a:cubicBezTo>
                    <a:cubicBezTo>
                      <a:pt x="12567" y="12840"/>
                      <a:pt x="12567" y="12840"/>
                      <a:pt x="12567" y="12840"/>
                    </a:cubicBezTo>
                    <a:cubicBezTo>
                      <a:pt x="12567" y="12907"/>
                      <a:pt x="12567" y="12907"/>
                      <a:pt x="12567" y="12907"/>
                    </a:cubicBezTo>
                    <a:cubicBezTo>
                      <a:pt x="12567" y="12907"/>
                      <a:pt x="12567" y="12907"/>
                      <a:pt x="12567" y="12907"/>
                    </a:cubicBezTo>
                    <a:cubicBezTo>
                      <a:pt x="12623" y="12907"/>
                      <a:pt x="12623" y="12907"/>
                      <a:pt x="12623" y="12907"/>
                    </a:cubicBezTo>
                    <a:cubicBezTo>
                      <a:pt x="12623" y="12907"/>
                      <a:pt x="12623" y="12907"/>
                      <a:pt x="12623" y="12907"/>
                    </a:cubicBezTo>
                    <a:cubicBezTo>
                      <a:pt x="12623" y="12907"/>
                      <a:pt x="12623" y="12907"/>
                      <a:pt x="12623" y="12907"/>
                    </a:cubicBezTo>
                    <a:cubicBezTo>
                      <a:pt x="12679" y="12907"/>
                      <a:pt x="12679" y="12907"/>
                      <a:pt x="12679" y="12907"/>
                    </a:cubicBezTo>
                    <a:cubicBezTo>
                      <a:pt x="12736" y="12907"/>
                      <a:pt x="12736" y="12907"/>
                      <a:pt x="12736" y="12907"/>
                    </a:cubicBezTo>
                    <a:cubicBezTo>
                      <a:pt x="12736" y="12907"/>
                      <a:pt x="12736" y="12907"/>
                      <a:pt x="12736" y="12907"/>
                    </a:cubicBezTo>
                    <a:cubicBezTo>
                      <a:pt x="12792" y="12840"/>
                      <a:pt x="12792" y="12840"/>
                      <a:pt x="12792" y="12840"/>
                    </a:cubicBezTo>
                    <a:cubicBezTo>
                      <a:pt x="12792" y="12840"/>
                      <a:pt x="12792" y="12840"/>
                      <a:pt x="12792" y="12840"/>
                    </a:cubicBezTo>
                    <a:cubicBezTo>
                      <a:pt x="12848" y="12840"/>
                      <a:pt x="12848" y="12840"/>
                      <a:pt x="12848" y="12840"/>
                    </a:cubicBezTo>
                    <a:cubicBezTo>
                      <a:pt x="12848" y="12773"/>
                      <a:pt x="12848" y="12773"/>
                      <a:pt x="12848" y="12773"/>
                    </a:cubicBezTo>
                    <a:cubicBezTo>
                      <a:pt x="12904" y="12706"/>
                      <a:pt x="12904" y="12706"/>
                      <a:pt x="12904" y="12706"/>
                    </a:cubicBezTo>
                    <a:cubicBezTo>
                      <a:pt x="12904" y="12706"/>
                      <a:pt x="12904" y="12706"/>
                      <a:pt x="12904" y="12706"/>
                    </a:cubicBezTo>
                    <a:cubicBezTo>
                      <a:pt x="12904" y="12706"/>
                      <a:pt x="12904" y="12706"/>
                      <a:pt x="12904" y="12706"/>
                    </a:cubicBezTo>
                    <a:cubicBezTo>
                      <a:pt x="12960" y="12706"/>
                      <a:pt x="12960" y="12706"/>
                      <a:pt x="12960" y="12706"/>
                    </a:cubicBezTo>
                    <a:cubicBezTo>
                      <a:pt x="13016" y="12706"/>
                      <a:pt x="13016" y="12706"/>
                      <a:pt x="13016" y="12706"/>
                    </a:cubicBezTo>
                    <a:cubicBezTo>
                      <a:pt x="13016" y="12706"/>
                      <a:pt x="13016" y="12706"/>
                      <a:pt x="13016" y="12706"/>
                    </a:cubicBezTo>
                    <a:cubicBezTo>
                      <a:pt x="13016" y="12706"/>
                      <a:pt x="13016" y="12706"/>
                      <a:pt x="13016" y="12706"/>
                    </a:cubicBezTo>
                    <a:cubicBezTo>
                      <a:pt x="13072" y="12639"/>
                      <a:pt x="13072" y="12639"/>
                      <a:pt x="13072" y="12639"/>
                    </a:cubicBezTo>
                    <a:cubicBezTo>
                      <a:pt x="13072" y="12572"/>
                      <a:pt x="13072" y="12572"/>
                      <a:pt x="13072" y="12572"/>
                    </a:cubicBezTo>
                    <a:cubicBezTo>
                      <a:pt x="13072" y="12505"/>
                      <a:pt x="13072" y="12505"/>
                      <a:pt x="13072" y="12505"/>
                    </a:cubicBezTo>
                    <a:cubicBezTo>
                      <a:pt x="13128" y="12505"/>
                      <a:pt x="13128" y="12505"/>
                      <a:pt x="13128" y="12505"/>
                    </a:cubicBezTo>
                    <a:cubicBezTo>
                      <a:pt x="13128" y="12505"/>
                      <a:pt x="13128" y="12505"/>
                      <a:pt x="13128" y="12505"/>
                    </a:cubicBezTo>
                    <a:cubicBezTo>
                      <a:pt x="13184" y="12505"/>
                      <a:pt x="13184" y="12505"/>
                      <a:pt x="13184" y="12505"/>
                    </a:cubicBezTo>
                    <a:cubicBezTo>
                      <a:pt x="13184" y="12505"/>
                      <a:pt x="13184" y="12505"/>
                      <a:pt x="13184" y="12505"/>
                    </a:cubicBezTo>
                    <a:cubicBezTo>
                      <a:pt x="13241" y="12438"/>
                      <a:pt x="13241" y="12438"/>
                      <a:pt x="13241" y="12438"/>
                    </a:cubicBezTo>
                    <a:cubicBezTo>
                      <a:pt x="13241" y="12505"/>
                      <a:pt x="13241" y="12505"/>
                      <a:pt x="13241" y="12505"/>
                    </a:cubicBezTo>
                    <a:cubicBezTo>
                      <a:pt x="13241" y="12505"/>
                      <a:pt x="13241" y="12505"/>
                      <a:pt x="13241" y="12505"/>
                    </a:cubicBezTo>
                    <a:cubicBezTo>
                      <a:pt x="13241" y="12572"/>
                      <a:pt x="13241" y="12572"/>
                      <a:pt x="13241" y="12572"/>
                    </a:cubicBezTo>
                    <a:cubicBezTo>
                      <a:pt x="13184" y="12572"/>
                      <a:pt x="13184" y="12572"/>
                      <a:pt x="13184" y="12572"/>
                    </a:cubicBezTo>
                    <a:cubicBezTo>
                      <a:pt x="13241" y="12572"/>
                      <a:pt x="13241" y="12572"/>
                      <a:pt x="13241" y="12572"/>
                    </a:cubicBezTo>
                    <a:cubicBezTo>
                      <a:pt x="13297" y="12572"/>
                      <a:pt x="13297" y="12572"/>
                      <a:pt x="13297" y="12572"/>
                    </a:cubicBezTo>
                    <a:cubicBezTo>
                      <a:pt x="13353" y="12639"/>
                      <a:pt x="13353" y="12639"/>
                      <a:pt x="13353" y="12639"/>
                    </a:cubicBezTo>
                    <a:cubicBezTo>
                      <a:pt x="13353" y="12639"/>
                      <a:pt x="13353" y="12639"/>
                      <a:pt x="13353" y="12639"/>
                    </a:cubicBezTo>
                    <a:cubicBezTo>
                      <a:pt x="13297" y="12706"/>
                      <a:pt x="13297" y="12706"/>
                      <a:pt x="13297" y="12706"/>
                    </a:cubicBezTo>
                    <a:cubicBezTo>
                      <a:pt x="13297" y="12706"/>
                      <a:pt x="13297" y="12706"/>
                      <a:pt x="13297" y="12706"/>
                    </a:cubicBezTo>
                    <a:cubicBezTo>
                      <a:pt x="13297" y="12773"/>
                      <a:pt x="13297" y="12773"/>
                      <a:pt x="13297" y="12773"/>
                    </a:cubicBezTo>
                    <a:cubicBezTo>
                      <a:pt x="13297" y="12773"/>
                      <a:pt x="13297" y="12773"/>
                      <a:pt x="13297" y="12773"/>
                    </a:cubicBezTo>
                    <a:cubicBezTo>
                      <a:pt x="13353" y="12773"/>
                      <a:pt x="13353" y="12773"/>
                      <a:pt x="13353" y="12773"/>
                    </a:cubicBezTo>
                    <a:cubicBezTo>
                      <a:pt x="13353" y="12773"/>
                      <a:pt x="13353" y="12773"/>
                      <a:pt x="13353" y="12773"/>
                    </a:cubicBezTo>
                    <a:cubicBezTo>
                      <a:pt x="13409" y="12773"/>
                      <a:pt x="13409" y="12773"/>
                      <a:pt x="13409" y="12773"/>
                    </a:cubicBezTo>
                    <a:cubicBezTo>
                      <a:pt x="13409" y="12773"/>
                      <a:pt x="13409" y="12773"/>
                      <a:pt x="13409" y="12773"/>
                    </a:cubicBezTo>
                    <a:cubicBezTo>
                      <a:pt x="13409" y="12840"/>
                      <a:pt x="13409" y="12840"/>
                      <a:pt x="13409" y="12840"/>
                    </a:cubicBezTo>
                    <a:cubicBezTo>
                      <a:pt x="13465" y="12840"/>
                      <a:pt x="13465" y="12840"/>
                      <a:pt x="13465" y="12840"/>
                    </a:cubicBezTo>
                    <a:cubicBezTo>
                      <a:pt x="13521" y="12840"/>
                      <a:pt x="13521" y="12840"/>
                      <a:pt x="13521" y="12840"/>
                    </a:cubicBezTo>
                    <a:cubicBezTo>
                      <a:pt x="13521" y="12840"/>
                      <a:pt x="13521" y="12840"/>
                      <a:pt x="13521" y="12840"/>
                    </a:cubicBezTo>
                    <a:cubicBezTo>
                      <a:pt x="13577" y="12907"/>
                      <a:pt x="13577" y="12907"/>
                      <a:pt x="13577" y="12907"/>
                    </a:cubicBezTo>
                    <a:cubicBezTo>
                      <a:pt x="13633" y="12907"/>
                      <a:pt x="13633" y="12907"/>
                      <a:pt x="13633" y="12907"/>
                    </a:cubicBezTo>
                    <a:cubicBezTo>
                      <a:pt x="13633" y="12840"/>
                      <a:pt x="13633" y="12840"/>
                      <a:pt x="13633" y="12840"/>
                    </a:cubicBezTo>
                    <a:cubicBezTo>
                      <a:pt x="13689" y="12773"/>
                      <a:pt x="13689" y="12773"/>
                      <a:pt x="13689" y="12773"/>
                    </a:cubicBezTo>
                    <a:cubicBezTo>
                      <a:pt x="13689" y="12773"/>
                      <a:pt x="13689" y="12773"/>
                      <a:pt x="13689" y="12773"/>
                    </a:cubicBezTo>
                    <a:cubicBezTo>
                      <a:pt x="13745" y="12773"/>
                      <a:pt x="13745" y="12773"/>
                      <a:pt x="13745" y="12773"/>
                    </a:cubicBezTo>
                    <a:cubicBezTo>
                      <a:pt x="13745" y="12706"/>
                      <a:pt x="13745" y="12706"/>
                      <a:pt x="13745" y="12706"/>
                    </a:cubicBezTo>
                    <a:cubicBezTo>
                      <a:pt x="13745" y="12706"/>
                      <a:pt x="13745" y="12706"/>
                      <a:pt x="13745" y="12706"/>
                    </a:cubicBezTo>
                    <a:cubicBezTo>
                      <a:pt x="13689" y="12706"/>
                      <a:pt x="13689" y="12706"/>
                      <a:pt x="13689" y="12706"/>
                    </a:cubicBezTo>
                    <a:cubicBezTo>
                      <a:pt x="13745" y="12706"/>
                      <a:pt x="13745" y="12706"/>
                      <a:pt x="13745" y="12706"/>
                    </a:cubicBezTo>
                    <a:cubicBezTo>
                      <a:pt x="13745" y="12639"/>
                      <a:pt x="13745" y="12639"/>
                      <a:pt x="13745" y="12639"/>
                    </a:cubicBezTo>
                    <a:cubicBezTo>
                      <a:pt x="13689" y="12639"/>
                      <a:pt x="13689" y="12639"/>
                      <a:pt x="13689" y="12639"/>
                    </a:cubicBezTo>
                    <a:cubicBezTo>
                      <a:pt x="13689" y="12572"/>
                      <a:pt x="13689" y="12572"/>
                      <a:pt x="13689" y="12572"/>
                    </a:cubicBezTo>
                    <a:cubicBezTo>
                      <a:pt x="13689" y="12572"/>
                      <a:pt x="13689" y="12572"/>
                      <a:pt x="13689" y="12572"/>
                    </a:cubicBezTo>
                    <a:cubicBezTo>
                      <a:pt x="13689" y="12639"/>
                      <a:pt x="13689" y="12639"/>
                      <a:pt x="13689" y="12639"/>
                    </a:cubicBezTo>
                    <a:cubicBezTo>
                      <a:pt x="13689" y="12639"/>
                      <a:pt x="13689" y="12639"/>
                      <a:pt x="13689" y="12639"/>
                    </a:cubicBezTo>
                    <a:cubicBezTo>
                      <a:pt x="13633" y="12639"/>
                      <a:pt x="13633" y="12639"/>
                      <a:pt x="13633" y="12639"/>
                    </a:cubicBezTo>
                    <a:cubicBezTo>
                      <a:pt x="13577" y="12639"/>
                      <a:pt x="13577" y="12639"/>
                      <a:pt x="13577" y="12639"/>
                    </a:cubicBezTo>
                    <a:cubicBezTo>
                      <a:pt x="13577" y="12572"/>
                      <a:pt x="13577" y="12572"/>
                      <a:pt x="13577" y="12572"/>
                    </a:cubicBezTo>
                    <a:cubicBezTo>
                      <a:pt x="13577" y="12572"/>
                      <a:pt x="13577" y="12572"/>
                      <a:pt x="13577" y="12572"/>
                    </a:cubicBezTo>
                    <a:cubicBezTo>
                      <a:pt x="13521" y="12639"/>
                      <a:pt x="13521" y="12639"/>
                      <a:pt x="13521" y="12639"/>
                    </a:cubicBezTo>
                    <a:cubicBezTo>
                      <a:pt x="13465" y="12639"/>
                      <a:pt x="13465" y="12639"/>
                      <a:pt x="13465" y="12639"/>
                    </a:cubicBezTo>
                    <a:cubicBezTo>
                      <a:pt x="13465" y="12572"/>
                      <a:pt x="13465" y="12572"/>
                      <a:pt x="13465" y="12572"/>
                    </a:cubicBezTo>
                    <a:cubicBezTo>
                      <a:pt x="13465" y="12572"/>
                      <a:pt x="13465" y="12572"/>
                      <a:pt x="13465" y="12572"/>
                    </a:cubicBezTo>
                    <a:cubicBezTo>
                      <a:pt x="13521" y="12572"/>
                      <a:pt x="13521" y="12572"/>
                      <a:pt x="13521" y="12572"/>
                    </a:cubicBezTo>
                    <a:cubicBezTo>
                      <a:pt x="13577" y="12505"/>
                      <a:pt x="13577" y="12505"/>
                      <a:pt x="13577" y="12505"/>
                    </a:cubicBezTo>
                    <a:cubicBezTo>
                      <a:pt x="13577" y="12505"/>
                      <a:pt x="13577" y="12505"/>
                      <a:pt x="13577" y="12505"/>
                    </a:cubicBezTo>
                    <a:cubicBezTo>
                      <a:pt x="13521" y="12505"/>
                      <a:pt x="13521" y="12505"/>
                      <a:pt x="13521" y="12505"/>
                    </a:cubicBezTo>
                    <a:cubicBezTo>
                      <a:pt x="13521" y="12438"/>
                      <a:pt x="13521" y="12438"/>
                      <a:pt x="13521" y="12438"/>
                    </a:cubicBezTo>
                    <a:cubicBezTo>
                      <a:pt x="13521" y="12372"/>
                      <a:pt x="13521" y="12372"/>
                      <a:pt x="13521" y="12372"/>
                    </a:cubicBezTo>
                    <a:cubicBezTo>
                      <a:pt x="13521" y="12372"/>
                      <a:pt x="13521" y="12372"/>
                      <a:pt x="13521" y="12372"/>
                    </a:cubicBezTo>
                    <a:cubicBezTo>
                      <a:pt x="13521" y="12305"/>
                      <a:pt x="13521" y="12305"/>
                      <a:pt x="13521" y="12305"/>
                    </a:cubicBezTo>
                    <a:cubicBezTo>
                      <a:pt x="13521" y="12305"/>
                      <a:pt x="13521" y="12305"/>
                      <a:pt x="13521" y="12305"/>
                    </a:cubicBezTo>
                    <a:cubicBezTo>
                      <a:pt x="13465" y="12238"/>
                      <a:pt x="13465" y="12238"/>
                      <a:pt x="13465" y="12238"/>
                    </a:cubicBezTo>
                    <a:cubicBezTo>
                      <a:pt x="13409" y="12171"/>
                      <a:pt x="13409" y="12171"/>
                      <a:pt x="13409" y="12171"/>
                    </a:cubicBezTo>
                    <a:cubicBezTo>
                      <a:pt x="13409" y="12171"/>
                      <a:pt x="13409" y="12171"/>
                      <a:pt x="13409" y="12171"/>
                    </a:cubicBezTo>
                    <a:cubicBezTo>
                      <a:pt x="13353" y="12104"/>
                      <a:pt x="13353" y="12104"/>
                      <a:pt x="13353" y="12104"/>
                    </a:cubicBezTo>
                    <a:cubicBezTo>
                      <a:pt x="13353" y="12104"/>
                      <a:pt x="13353" y="12104"/>
                      <a:pt x="13353" y="12104"/>
                    </a:cubicBezTo>
                    <a:cubicBezTo>
                      <a:pt x="13353" y="12104"/>
                      <a:pt x="13353" y="12104"/>
                      <a:pt x="13353" y="12104"/>
                    </a:cubicBezTo>
                    <a:cubicBezTo>
                      <a:pt x="13353" y="12037"/>
                      <a:pt x="13353" y="12037"/>
                      <a:pt x="13353" y="12037"/>
                    </a:cubicBezTo>
                    <a:cubicBezTo>
                      <a:pt x="13297" y="11970"/>
                      <a:pt x="13297" y="11970"/>
                      <a:pt x="13297" y="11970"/>
                    </a:cubicBezTo>
                    <a:cubicBezTo>
                      <a:pt x="13241" y="11970"/>
                      <a:pt x="13241" y="11970"/>
                      <a:pt x="13241" y="11970"/>
                    </a:cubicBezTo>
                    <a:cubicBezTo>
                      <a:pt x="13184" y="11970"/>
                      <a:pt x="13184" y="11970"/>
                      <a:pt x="13184" y="11970"/>
                    </a:cubicBezTo>
                    <a:cubicBezTo>
                      <a:pt x="13128" y="11903"/>
                      <a:pt x="13128" y="11903"/>
                      <a:pt x="13128" y="11903"/>
                    </a:cubicBezTo>
                    <a:cubicBezTo>
                      <a:pt x="13184" y="11837"/>
                      <a:pt x="13184" y="11837"/>
                      <a:pt x="13184" y="11837"/>
                    </a:cubicBezTo>
                    <a:cubicBezTo>
                      <a:pt x="13184" y="11837"/>
                      <a:pt x="13184" y="11837"/>
                      <a:pt x="13184" y="11837"/>
                    </a:cubicBezTo>
                    <a:cubicBezTo>
                      <a:pt x="13128" y="11837"/>
                      <a:pt x="13128" y="11837"/>
                      <a:pt x="13128" y="11837"/>
                    </a:cubicBezTo>
                    <a:cubicBezTo>
                      <a:pt x="13128" y="11770"/>
                      <a:pt x="13128" y="11770"/>
                      <a:pt x="13128" y="11770"/>
                    </a:cubicBezTo>
                    <a:cubicBezTo>
                      <a:pt x="13128" y="11770"/>
                      <a:pt x="13128" y="11770"/>
                      <a:pt x="13128" y="11770"/>
                    </a:cubicBezTo>
                    <a:cubicBezTo>
                      <a:pt x="13072" y="11837"/>
                      <a:pt x="13072" y="11837"/>
                      <a:pt x="13072" y="11837"/>
                    </a:cubicBezTo>
                    <a:cubicBezTo>
                      <a:pt x="13072" y="11903"/>
                      <a:pt x="13072" y="11903"/>
                      <a:pt x="13072" y="11903"/>
                    </a:cubicBezTo>
                    <a:cubicBezTo>
                      <a:pt x="13016" y="11903"/>
                      <a:pt x="13016" y="11903"/>
                      <a:pt x="13016" y="11903"/>
                    </a:cubicBezTo>
                    <a:cubicBezTo>
                      <a:pt x="13016" y="11903"/>
                      <a:pt x="13016" y="11903"/>
                      <a:pt x="13016" y="11903"/>
                    </a:cubicBezTo>
                    <a:cubicBezTo>
                      <a:pt x="13016" y="11837"/>
                      <a:pt x="13016" y="11837"/>
                      <a:pt x="13016" y="11837"/>
                    </a:cubicBezTo>
                    <a:cubicBezTo>
                      <a:pt x="13016" y="11770"/>
                      <a:pt x="13016" y="11770"/>
                      <a:pt x="13016" y="11770"/>
                    </a:cubicBezTo>
                    <a:cubicBezTo>
                      <a:pt x="13016" y="11703"/>
                      <a:pt x="13016" y="11703"/>
                      <a:pt x="13016" y="11703"/>
                    </a:cubicBezTo>
                    <a:cubicBezTo>
                      <a:pt x="13016" y="11703"/>
                      <a:pt x="13016" y="11703"/>
                      <a:pt x="13016" y="11703"/>
                    </a:cubicBezTo>
                    <a:cubicBezTo>
                      <a:pt x="13072" y="11703"/>
                      <a:pt x="13072" y="11703"/>
                      <a:pt x="13072" y="11703"/>
                    </a:cubicBezTo>
                    <a:cubicBezTo>
                      <a:pt x="13072" y="11703"/>
                      <a:pt x="13072" y="11703"/>
                      <a:pt x="13072" y="11703"/>
                    </a:cubicBezTo>
                    <a:cubicBezTo>
                      <a:pt x="13072" y="11636"/>
                      <a:pt x="13072" y="11636"/>
                      <a:pt x="13072" y="11636"/>
                    </a:cubicBezTo>
                    <a:cubicBezTo>
                      <a:pt x="13016" y="11636"/>
                      <a:pt x="13016" y="11636"/>
                      <a:pt x="13016" y="11636"/>
                    </a:cubicBezTo>
                    <a:cubicBezTo>
                      <a:pt x="13016" y="11636"/>
                      <a:pt x="13016" y="11636"/>
                      <a:pt x="13016" y="11636"/>
                    </a:cubicBezTo>
                    <a:cubicBezTo>
                      <a:pt x="13016" y="11569"/>
                      <a:pt x="13016" y="11569"/>
                      <a:pt x="13016" y="11569"/>
                    </a:cubicBezTo>
                    <a:cubicBezTo>
                      <a:pt x="13016" y="11502"/>
                      <a:pt x="13016" y="11502"/>
                      <a:pt x="13016" y="11502"/>
                    </a:cubicBezTo>
                    <a:cubicBezTo>
                      <a:pt x="13016" y="11502"/>
                      <a:pt x="13016" y="11502"/>
                      <a:pt x="13016" y="11502"/>
                    </a:cubicBezTo>
                    <a:cubicBezTo>
                      <a:pt x="12904" y="11569"/>
                      <a:pt x="12904" y="11569"/>
                      <a:pt x="12904" y="11569"/>
                    </a:cubicBezTo>
                    <a:cubicBezTo>
                      <a:pt x="12848" y="11636"/>
                      <a:pt x="12848" y="11636"/>
                      <a:pt x="12848" y="11636"/>
                    </a:cubicBezTo>
                    <a:cubicBezTo>
                      <a:pt x="12848" y="11703"/>
                      <a:pt x="12848" y="11703"/>
                      <a:pt x="12848" y="11703"/>
                    </a:cubicBezTo>
                    <a:cubicBezTo>
                      <a:pt x="12792" y="11770"/>
                      <a:pt x="12792" y="11770"/>
                      <a:pt x="12792" y="11770"/>
                    </a:cubicBezTo>
                    <a:cubicBezTo>
                      <a:pt x="12792" y="11837"/>
                      <a:pt x="12792" y="11837"/>
                      <a:pt x="12792" y="11837"/>
                    </a:cubicBezTo>
                    <a:cubicBezTo>
                      <a:pt x="12736" y="11837"/>
                      <a:pt x="12736" y="11837"/>
                      <a:pt x="12736" y="11837"/>
                    </a:cubicBezTo>
                    <a:cubicBezTo>
                      <a:pt x="12736" y="11903"/>
                      <a:pt x="12736" y="11903"/>
                      <a:pt x="12736" y="11903"/>
                    </a:cubicBezTo>
                    <a:cubicBezTo>
                      <a:pt x="12679" y="11970"/>
                      <a:pt x="12679" y="11970"/>
                      <a:pt x="12679" y="11970"/>
                    </a:cubicBezTo>
                    <a:cubicBezTo>
                      <a:pt x="12736" y="12037"/>
                      <a:pt x="12736" y="12037"/>
                      <a:pt x="12736" y="12037"/>
                    </a:cubicBezTo>
                    <a:cubicBezTo>
                      <a:pt x="12679" y="12037"/>
                      <a:pt x="12679" y="12037"/>
                      <a:pt x="12679" y="12037"/>
                    </a:cubicBezTo>
                    <a:cubicBezTo>
                      <a:pt x="12679" y="12104"/>
                      <a:pt x="12679" y="12104"/>
                      <a:pt x="12679" y="12104"/>
                    </a:cubicBezTo>
                    <a:cubicBezTo>
                      <a:pt x="12679" y="12104"/>
                      <a:pt x="12679" y="12104"/>
                      <a:pt x="12679" y="12104"/>
                    </a:cubicBezTo>
                    <a:cubicBezTo>
                      <a:pt x="12623" y="12171"/>
                      <a:pt x="12623" y="12171"/>
                      <a:pt x="12623" y="12171"/>
                    </a:cubicBezTo>
                    <a:cubicBezTo>
                      <a:pt x="12567" y="12238"/>
                      <a:pt x="12567" y="12238"/>
                      <a:pt x="12567" y="12238"/>
                    </a:cubicBezTo>
                    <a:cubicBezTo>
                      <a:pt x="12567" y="12305"/>
                      <a:pt x="12567" y="12305"/>
                      <a:pt x="12567" y="12305"/>
                    </a:cubicBezTo>
                    <a:cubicBezTo>
                      <a:pt x="12567" y="12305"/>
                      <a:pt x="12567" y="12305"/>
                      <a:pt x="12567" y="12305"/>
                    </a:cubicBezTo>
                    <a:cubicBezTo>
                      <a:pt x="12567" y="12438"/>
                      <a:pt x="12567" y="12438"/>
                      <a:pt x="12567" y="12438"/>
                    </a:cubicBezTo>
                    <a:cubicBezTo>
                      <a:pt x="12567" y="12438"/>
                      <a:pt x="12567" y="12438"/>
                      <a:pt x="12567" y="12438"/>
                    </a:cubicBezTo>
                    <a:cubicBezTo>
                      <a:pt x="12511" y="12438"/>
                      <a:pt x="12511" y="12438"/>
                      <a:pt x="12511" y="12438"/>
                    </a:cubicBezTo>
                    <a:cubicBezTo>
                      <a:pt x="12399" y="12505"/>
                      <a:pt x="12399" y="12505"/>
                      <a:pt x="12399" y="12505"/>
                    </a:cubicBezTo>
                    <a:cubicBezTo>
                      <a:pt x="12399" y="12505"/>
                      <a:pt x="12399" y="12505"/>
                      <a:pt x="12399" y="12505"/>
                    </a:cubicBezTo>
                    <a:cubicBezTo>
                      <a:pt x="12399" y="12639"/>
                      <a:pt x="12399" y="12639"/>
                      <a:pt x="12399" y="12639"/>
                    </a:cubicBezTo>
                    <a:cubicBezTo>
                      <a:pt x="12399" y="12706"/>
                      <a:pt x="12399" y="12706"/>
                      <a:pt x="12399" y="12706"/>
                    </a:cubicBezTo>
                    <a:close/>
                    <a:moveTo>
                      <a:pt x="12792" y="13441"/>
                    </a:moveTo>
                    <a:cubicBezTo>
                      <a:pt x="12792" y="13441"/>
                      <a:pt x="12792" y="13441"/>
                      <a:pt x="12792" y="13441"/>
                    </a:cubicBezTo>
                    <a:cubicBezTo>
                      <a:pt x="12848" y="13441"/>
                      <a:pt x="12848" y="13441"/>
                      <a:pt x="12848" y="13441"/>
                    </a:cubicBezTo>
                    <a:cubicBezTo>
                      <a:pt x="12848" y="13375"/>
                      <a:pt x="12848" y="13375"/>
                      <a:pt x="12848" y="13375"/>
                    </a:cubicBezTo>
                    <a:cubicBezTo>
                      <a:pt x="12904" y="13375"/>
                      <a:pt x="12904" y="13375"/>
                      <a:pt x="12904" y="13375"/>
                    </a:cubicBezTo>
                    <a:cubicBezTo>
                      <a:pt x="12904" y="13441"/>
                      <a:pt x="12904" y="13441"/>
                      <a:pt x="12904" y="13441"/>
                    </a:cubicBezTo>
                    <a:cubicBezTo>
                      <a:pt x="12960" y="13441"/>
                      <a:pt x="12960" y="13441"/>
                      <a:pt x="12960" y="13441"/>
                    </a:cubicBezTo>
                    <a:cubicBezTo>
                      <a:pt x="12960" y="13441"/>
                      <a:pt x="12960" y="13441"/>
                      <a:pt x="12960" y="13441"/>
                    </a:cubicBezTo>
                    <a:cubicBezTo>
                      <a:pt x="13016" y="13375"/>
                      <a:pt x="13016" y="13375"/>
                      <a:pt x="13016" y="13375"/>
                    </a:cubicBezTo>
                    <a:cubicBezTo>
                      <a:pt x="13072" y="13375"/>
                      <a:pt x="13072" y="13375"/>
                      <a:pt x="13072" y="13375"/>
                    </a:cubicBezTo>
                    <a:cubicBezTo>
                      <a:pt x="13128" y="13308"/>
                      <a:pt x="13128" y="13308"/>
                      <a:pt x="13128" y="13308"/>
                    </a:cubicBezTo>
                    <a:cubicBezTo>
                      <a:pt x="13184" y="13241"/>
                      <a:pt x="13184" y="13241"/>
                      <a:pt x="13184" y="13241"/>
                    </a:cubicBezTo>
                    <a:cubicBezTo>
                      <a:pt x="13184" y="13241"/>
                      <a:pt x="13184" y="13241"/>
                      <a:pt x="13184" y="13241"/>
                    </a:cubicBezTo>
                    <a:cubicBezTo>
                      <a:pt x="13241" y="13241"/>
                      <a:pt x="13241" y="13241"/>
                      <a:pt x="13241" y="13241"/>
                    </a:cubicBezTo>
                    <a:cubicBezTo>
                      <a:pt x="13241" y="13174"/>
                      <a:pt x="13241" y="13174"/>
                      <a:pt x="13241" y="13174"/>
                    </a:cubicBezTo>
                    <a:cubicBezTo>
                      <a:pt x="13297" y="13174"/>
                      <a:pt x="13297" y="13174"/>
                      <a:pt x="13297" y="13174"/>
                    </a:cubicBezTo>
                    <a:cubicBezTo>
                      <a:pt x="13297" y="13107"/>
                      <a:pt x="13297" y="13107"/>
                      <a:pt x="13297" y="13107"/>
                    </a:cubicBezTo>
                    <a:cubicBezTo>
                      <a:pt x="13241" y="13107"/>
                      <a:pt x="13241" y="13107"/>
                      <a:pt x="13241" y="13107"/>
                    </a:cubicBezTo>
                    <a:cubicBezTo>
                      <a:pt x="13241" y="13107"/>
                      <a:pt x="13241" y="13107"/>
                      <a:pt x="13241" y="13107"/>
                    </a:cubicBezTo>
                    <a:cubicBezTo>
                      <a:pt x="13184" y="13107"/>
                      <a:pt x="13184" y="13107"/>
                      <a:pt x="13184" y="13107"/>
                    </a:cubicBezTo>
                    <a:cubicBezTo>
                      <a:pt x="13128" y="13107"/>
                      <a:pt x="13128" y="13107"/>
                      <a:pt x="13128" y="13107"/>
                    </a:cubicBezTo>
                    <a:cubicBezTo>
                      <a:pt x="13128" y="13107"/>
                      <a:pt x="13128" y="13107"/>
                      <a:pt x="13128" y="13107"/>
                    </a:cubicBezTo>
                    <a:cubicBezTo>
                      <a:pt x="13072" y="13107"/>
                      <a:pt x="13072" y="13107"/>
                      <a:pt x="13072" y="13107"/>
                    </a:cubicBezTo>
                    <a:cubicBezTo>
                      <a:pt x="13072" y="13174"/>
                      <a:pt x="13072" y="13174"/>
                      <a:pt x="13072" y="13174"/>
                    </a:cubicBezTo>
                    <a:cubicBezTo>
                      <a:pt x="13016" y="13174"/>
                      <a:pt x="13016" y="13174"/>
                      <a:pt x="13016" y="13174"/>
                    </a:cubicBezTo>
                    <a:cubicBezTo>
                      <a:pt x="13016" y="13107"/>
                      <a:pt x="13016" y="13107"/>
                      <a:pt x="13016" y="13107"/>
                    </a:cubicBezTo>
                    <a:cubicBezTo>
                      <a:pt x="13016" y="13107"/>
                      <a:pt x="13016" y="13107"/>
                      <a:pt x="13016" y="13107"/>
                    </a:cubicBezTo>
                    <a:cubicBezTo>
                      <a:pt x="12960" y="13107"/>
                      <a:pt x="12960" y="13107"/>
                      <a:pt x="12960" y="13107"/>
                    </a:cubicBezTo>
                    <a:cubicBezTo>
                      <a:pt x="12904" y="13174"/>
                      <a:pt x="12904" y="13174"/>
                      <a:pt x="12904" y="13174"/>
                    </a:cubicBezTo>
                    <a:cubicBezTo>
                      <a:pt x="12904" y="13241"/>
                      <a:pt x="12904" y="13241"/>
                      <a:pt x="12904" y="13241"/>
                    </a:cubicBezTo>
                    <a:cubicBezTo>
                      <a:pt x="12848" y="13241"/>
                      <a:pt x="12848" y="13241"/>
                      <a:pt x="12848" y="13241"/>
                    </a:cubicBezTo>
                    <a:cubicBezTo>
                      <a:pt x="12792" y="13241"/>
                      <a:pt x="12792" y="13241"/>
                      <a:pt x="12792" y="13241"/>
                    </a:cubicBezTo>
                    <a:cubicBezTo>
                      <a:pt x="12792" y="13308"/>
                      <a:pt x="12792" y="13308"/>
                      <a:pt x="12792" y="13308"/>
                    </a:cubicBezTo>
                    <a:cubicBezTo>
                      <a:pt x="12792" y="13308"/>
                      <a:pt x="12792" y="13308"/>
                      <a:pt x="12792" y="13308"/>
                    </a:cubicBezTo>
                    <a:cubicBezTo>
                      <a:pt x="12792" y="13375"/>
                      <a:pt x="12792" y="13375"/>
                      <a:pt x="12792" y="13375"/>
                    </a:cubicBezTo>
                    <a:cubicBezTo>
                      <a:pt x="12792" y="13441"/>
                      <a:pt x="12792" y="13441"/>
                      <a:pt x="12792" y="13441"/>
                    </a:cubicBezTo>
                    <a:cubicBezTo>
                      <a:pt x="12792" y="13441"/>
                      <a:pt x="12792" y="13441"/>
                      <a:pt x="12792" y="13441"/>
                    </a:cubicBezTo>
                    <a:close/>
                    <a:moveTo>
                      <a:pt x="16831" y="13776"/>
                    </a:moveTo>
                    <a:cubicBezTo>
                      <a:pt x="16831" y="13843"/>
                      <a:pt x="16831" y="13843"/>
                      <a:pt x="16831" y="13843"/>
                    </a:cubicBezTo>
                    <a:cubicBezTo>
                      <a:pt x="16887" y="13843"/>
                      <a:pt x="16887" y="13843"/>
                      <a:pt x="16887" y="13843"/>
                    </a:cubicBezTo>
                    <a:cubicBezTo>
                      <a:pt x="16887" y="13843"/>
                      <a:pt x="16887" y="13843"/>
                      <a:pt x="16887" y="13843"/>
                    </a:cubicBezTo>
                    <a:cubicBezTo>
                      <a:pt x="16943" y="13843"/>
                      <a:pt x="16943" y="13843"/>
                      <a:pt x="16943" y="13843"/>
                    </a:cubicBezTo>
                    <a:cubicBezTo>
                      <a:pt x="16943" y="13843"/>
                      <a:pt x="16943" y="13843"/>
                      <a:pt x="16943" y="13843"/>
                    </a:cubicBezTo>
                    <a:cubicBezTo>
                      <a:pt x="16943" y="13776"/>
                      <a:pt x="16943" y="13776"/>
                      <a:pt x="16943" y="13776"/>
                    </a:cubicBezTo>
                    <a:cubicBezTo>
                      <a:pt x="16943" y="13776"/>
                      <a:pt x="16943" y="13776"/>
                      <a:pt x="16943" y="13776"/>
                    </a:cubicBezTo>
                    <a:cubicBezTo>
                      <a:pt x="16943" y="13776"/>
                      <a:pt x="16943" y="13776"/>
                      <a:pt x="16943" y="13776"/>
                    </a:cubicBezTo>
                    <a:cubicBezTo>
                      <a:pt x="16887" y="13776"/>
                      <a:pt x="16887" y="13776"/>
                      <a:pt x="16887" y="13776"/>
                    </a:cubicBezTo>
                    <a:cubicBezTo>
                      <a:pt x="16831" y="13776"/>
                      <a:pt x="16831" y="13776"/>
                      <a:pt x="16831" y="13776"/>
                    </a:cubicBezTo>
                    <a:cubicBezTo>
                      <a:pt x="16831" y="13776"/>
                      <a:pt x="16831" y="13776"/>
                      <a:pt x="16831" y="13776"/>
                    </a:cubicBezTo>
                    <a:close/>
                    <a:moveTo>
                      <a:pt x="15541" y="13441"/>
                    </a:moveTo>
                    <a:cubicBezTo>
                      <a:pt x="15597" y="13441"/>
                      <a:pt x="15597" y="13441"/>
                      <a:pt x="15597" y="13441"/>
                    </a:cubicBezTo>
                    <a:cubicBezTo>
                      <a:pt x="15597" y="13508"/>
                      <a:pt x="15597" y="13508"/>
                      <a:pt x="15597" y="13508"/>
                    </a:cubicBezTo>
                    <a:cubicBezTo>
                      <a:pt x="15653" y="13508"/>
                      <a:pt x="15653" y="13508"/>
                      <a:pt x="15653" y="13508"/>
                    </a:cubicBezTo>
                    <a:cubicBezTo>
                      <a:pt x="15597" y="13508"/>
                      <a:pt x="15597" y="13508"/>
                      <a:pt x="15597" y="13508"/>
                    </a:cubicBezTo>
                    <a:cubicBezTo>
                      <a:pt x="15653" y="13575"/>
                      <a:pt x="15653" y="13575"/>
                      <a:pt x="15653" y="13575"/>
                    </a:cubicBezTo>
                    <a:cubicBezTo>
                      <a:pt x="15653" y="13575"/>
                      <a:pt x="15653" y="13575"/>
                      <a:pt x="15653" y="13575"/>
                    </a:cubicBezTo>
                    <a:cubicBezTo>
                      <a:pt x="15653" y="13575"/>
                      <a:pt x="15653" y="13575"/>
                      <a:pt x="15653" y="13575"/>
                    </a:cubicBezTo>
                    <a:cubicBezTo>
                      <a:pt x="15709" y="13575"/>
                      <a:pt x="15709" y="13575"/>
                      <a:pt x="15709" y="13575"/>
                    </a:cubicBezTo>
                    <a:cubicBezTo>
                      <a:pt x="15709" y="13575"/>
                      <a:pt x="15709" y="13575"/>
                      <a:pt x="15709" y="13575"/>
                    </a:cubicBezTo>
                    <a:cubicBezTo>
                      <a:pt x="15709" y="13575"/>
                      <a:pt x="15709" y="13575"/>
                      <a:pt x="15709" y="13575"/>
                    </a:cubicBezTo>
                    <a:cubicBezTo>
                      <a:pt x="15709" y="13508"/>
                      <a:pt x="15709" y="13508"/>
                      <a:pt x="15709" y="13508"/>
                    </a:cubicBezTo>
                    <a:cubicBezTo>
                      <a:pt x="15709" y="13508"/>
                      <a:pt x="15709" y="13508"/>
                      <a:pt x="15709" y="13508"/>
                    </a:cubicBezTo>
                    <a:cubicBezTo>
                      <a:pt x="15653" y="13508"/>
                      <a:pt x="15653" y="13508"/>
                      <a:pt x="15653" y="13508"/>
                    </a:cubicBezTo>
                    <a:cubicBezTo>
                      <a:pt x="15653" y="13441"/>
                      <a:pt x="15653" y="13441"/>
                      <a:pt x="15653" y="13441"/>
                    </a:cubicBezTo>
                    <a:cubicBezTo>
                      <a:pt x="15597" y="13441"/>
                      <a:pt x="15597" y="13441"/>
                      <a:pt x="15597" y="13441"/>
                    </a:cubicBezTo>
                    <a:cubicBezTo>
                      <a:pt x="15597" y="13441"/>
                      <a:pt x="15597" y="13441"/>
                      <a:pt x="15597" y="13441"/>
                    </a:cubicBezTo>
                    <a:cubicBezTo>
                      <a:pt x="15541" y="13441"/>
                      <a:pt x="15541" y="13441"/>
                      <a:pt x="15541" y="13441"/>
                    </a:cubicBezTo>
                    <a:close/>
                    <a:moveTo>
                      <a:pt x="16775" y="14177"/>
                    </a:moveTo>
                    <a:cubicBezTo>
                      <a:pt x="16719" y="14110"/>
                      <a:pt x="16719" y="14110"/>
                      <a:pt x="16719" y="14110"/>
                    </a:cubicBezTo>
                    <a:cubicBezTo>
                      <a:pt x="16719" y="14110"/>
                      <a:pt x="16719" y="14110"/>
                      <a:pt x="16719" y="14110"/>
                    </a:cubicBezTo>
                    <a:cubicBezTo>
                      <a:pt x="16719" y="14043"/>
                      <a:pt x="16719" y="14043"/>
                      <a:pt x="16719" y="14043"/>
                    </a:cubicBezTo>
                    <a:cubicBezTo>
                      <a:pt x="16719" y="14043"/>
                      <a:pt x="16719" y="14043"/>
                      <a:pt x="16719" y="14043"/>
                    </a:cubicBezTo>
                    <a:cubicBezTo>
                      <a:pt x="16719" y="14043"/>
                      <a:pt x="16719" y="14043"/>
                      <a:pt x="16719" y="14043"/>
                    </a:cubicBezTo>
                    <a:cubicBezTo>
                      <a:pt x="16719" y="14043"/>
                      <a:pt x="16719" y="14043"/>
                      <a:pt x="16719" y="14043"/>
                    </a:cubicBezTo>
                    <a:cubicBezTo>
                      <a:pt x="16719" y="14043"/>
                      <a:pt x="16719" y="14043"/>
                      <a:pt x="16719" y="14043"/>
                    </a:cubicBezTo>
                    <a:cubicBezTo>
                      <a:pt x="16775" y="14110"/>
                      <a:pt x="16775" y="14110"/>
                      <a:pt x="16775" y="14110"/>
                    </a:cubicBezTo>
                    <a:cubicBezTo>
                      <a:pt x="16775" y="14110"/>
                      <a:pt x="16775" y="14110"/>
                      <a:pt x="16775" y="14110"/>
                    </a:cubicBezTo>
                    <a:cubicBezTo>
                      <a:pt x="16775" y="14177"/>
                      <a:pt x="16775" y="14177"/>
                      <a:pt x="16775" y="14177"/>
                    </a:cubicBezTo>
                    <a:close/>
                    <a:moveTo>
                      <a:pt x="16719" y="14311"/>
                    </a:moveTo>
                    <a:cubicBezTo>
                      <a:pt x="16719" y="14311"/>
                      <a:pt x="16719" y="14311"/>
                      <a:pt x="16719" y="14311"/>
                    </a:cubicBezTo>
                    <a:cubicBezTo>
                      <a:pt x="16719" y="14244"/>
                      <a:pt x="16719" y="14244"/>
                      <a:pt x="16719" y="14244"/>
                    </a:cubicBezTo>
                    <a:cubicBezTo>
                      <a:pt x="16663" y="14244"/>
                      <a:pt x="16663" y="14244"/>
                      <a:pt x="16663" y="14244"/>
                    </a:cubicBezTo>
                    <a:cubicBezTo>
                      <a:pt x="16663" y="14244"/>
                      <a:pt x="16663" y="14244"/>
                      <a:pt x="16663" y="14244"/>
                    </a:cubicBezTo>
                    <a:cubicBezTo>
                      <a:pt x="16607" y="14177"/>
                      <a:pt x="16607" y="14177"/>
                      <a:pt x="16607" y="14177"/>
                    </a:cubicBezTo>
                    <a:cubicBezTo>
                      <a:pt x="16607" y="14177"/>
                      <a:pt x="16607" y="14177"/>
                      <a:pt x="16607" y="14177"/>
                    </a:cubicBezTo>
                    <a:cubicBezTo>
                      <a:pt x="16663" y="14177"/>
                      <a:pt x="16663" y="14177"/>
                      <a:pt x="16663" y="14177"/>
                    </a:cubicBezTo>
                    <a:cubicBezTo>
                      <a:pt x="16663" y="14177"/>
                      <a:pt x="16663" y="14177"/>
                      <a:pt x="16663" y="14177"/>
                    </a:cubicBezTo>
                    <a:cubicBezTo>
                      <a:pt x="16719" y="14177"/>
                      <a:pt x="16719" y="14177"/>
                      <a:pt x="16719" y="14177"/>
                    </a:cubicBezTo>
                    <a:cubicBezTo>
                      <a:pt x="16775" y="14177"/>
                      <a:pt x="16775" y="14177"/>
                      <a:pt x="16775" y="14177"/>
                    </a:cubicBezTo>
                    <a:cubicBezTo>
                      <a:pt x="16775" y="14244"/>
                      <a:pt x="16775" y="14244"/>
                      <a:pt x="16775" y="14244"/>
                    </a:cubicBezTo>
                    <a:cubicBezTo>
                      <a:pt x="16775" y="14244"/>
                      <a:pt x="16775" y="14244"/>
                      <a:pt x="16775" y="14244"/>
                    </a:cubicBezTo>
                    <a:cubicBezTo>
                      <a:pt x="16775" y="14244"/>
                      <a:pt x="16775" y="14244"/>
                      <a:pt x="16775" y="14244"/>
                    </a:cubicBezTo>
                    <a:cubicBezTo>
                      <a:pt x="16719" y="14311"/>
                      <a:pt x="16719" y="14311"/>
                      <a:pt x="16719" y="14311"/>
                    </a:cubicBezTo>
                    <a:cubicBezTo>
                      <a:pt x="16719" y="14311"/>
                      <a:pt x="16719" y="14311"/>
                      <a:pt x="16719" y="14311"/>
                    </a:cubicBezTo>
                    <a:cubicBezTo>
                      <a:pt x="16719" y="14311"/>
                      <a:pt x="16719" y="14311"/>
                      <a:pt x="16719" y="14311"/>
                    </a:cubicBezTo>
                    <a:close/>
                    <a:moveTo>
                      <a:pt x="15485" y="15113"/>
                    </a:moveTo>
                    <a:cubicBezTo>
                      <a:pt x="15485" y="15180"/>
                      <a:pt x="15485" y="15180"/>
                      <a:pt x="15485" y="15180"/>
                    </a:cubicBezTo>
                    <a:cubicBezTo>
                      <a:pt x="15485" y="15113"/>
                      <a:pt x="15485" y="15113"/>
                      <a:pt x="15485" y="15113"/>
                    </a:cubicBezTo>
                    <a:cubicBezTo>
                      <a:pt x="15485" y="15113"/>
                      <a:pt x="15485" y="15113"/>
                      <a:pt x="15485" y="15113"/>
                    </a:cubicBezTo>
                    <a:close/>
                    <a:moveTo>
                      <a:pt x="15485" y="15113"/>
                    </a:moveTo>
                    <a:cubicBezTo>
                      <a:pt x="15485" y="15180"/>
                      <a:pt x="15485" y="15180"/>
                      <a:pt x="15485" y="15180"/>
                    </a:cubicBezTo>
                    <a:cubicBezTo>
                      <a:pt x="15485" y="15180"/>
                      <a:pt x="15485" y="15180"/>
                      <a:pt x="15485" y="15180"/>
                    </a:cubicBezTo>
                    <a:cubicBezTo>
                      <a:pt x="15485" y="15113"/>
                      <a:pt x="15485" y="15113"/>
                      <a:pt x="15485" y="15113"/>
                    </a:cubicBezTo>
                    <a:close/>
                    <a:moveTo>
                      <a:pt x="15541" y="15113"/>
                    </a:moveTo>
                    <a:cubicBezTo>
                      <a:pt x="15541" y="15180"/>
                      <a:pt x="15541" y="15180"/>
                      <a:pt x="15541" y="15180"/>
                    </a:cubicBezTo>
                    <a:cubicBezTo>
                      <a:pt x="15541" y="15180"/>
                      <a:pt x="15541" y="15180"/>
                      <a:pt x="15541" y="15180"/>
                    </a:cubicBezTo>
                    <a:cubicBezTo>
                      <a:pt x="15541" y="15247"/>
                      <a:pt x="15541" y="15247"/>
                      <a:pt x="15541" y="15247"/>
                    </a:cubicBezTo>
                    <a:cubicBezTo>
                      <a:pt x="15541" y="15180"/>
                      <a:pt x="15541" y="15180"/>
                      <a:pt x="15541" y="15180"/>
                    </a:cubicBezTo>
                    <a:cubicBezTo>
                      <a:pt x="15541" y="15180"/>
                      <a:pt x="15541" y="15180"/>
                      <a:pt x="15541" y="15180"/>
                    </a:cubicBezTo>
                    <a:cubicBezTo>
                      <a:pt x="15541" y="15113"/>
                      <a:pt x="15541" y="15113"/>
                      <a:pt x="15541" y="15113"/>
                    </a:cubicBezTo>
                    <a:close/>
                    <a:moveTo>
                      <a:pt x="15877" y="14712"/>
                    </a:moveTo>
                    <a:cubicBezTo>
                      <a:pt x="15877" y="14712"/>
                      <a:pt x="15877" y="14712"/>
                      <a:pt x="15877" y="14712"/>
                    </a:cubicBezTo>
                    <a:cubicBezTo>
                      <a:pt x="15877" y="14645"/>
                      <a:pt x="15877" y="14645"/>
                      <a:pt x="15877" y="14645"/>
                    </a:cubicBezTo>
                    <a:cubicBezTo>
                      <a:pt x="15877" y="14645"/>
                      <a:pt x="15877" y="14645"/>
                      <a:pt x="15877" y="14645"/>
                    </a:cubicBezTo>
                    <a:cubicBezTo>
                      <a:pt x="15877" y="14578"/>
                      <a:pt x="15877" y="14578"/>
                      <a:pt x="15877" y="14578"/>
                    </a:cubicBezTo>
                    <a:cubicBezTo>
                      <a:pt x="15934" y="14578"/>
                      <a:pt x="15934" y="14578"/>
                      <a:pt x="15934" y="14578"/>
                    </a:cubicBezTo>
                    <a:cubicBezTo>
                      <a:pt x="15990" y="14511"/>
                      <a:pt x="15990" y="14511"/>
                      <a:pt x="15990" y="14511"/>
                    </a:cubicBezTo>
                    <a:cubicBezTo>
                      <a:pt x="15990" y="14578"/>
                      <a:pt x="15990" y="14578"/>
                      <a:pt x="15990" y="14578"/>
                    </a:cubicBezTo>
                    <a:cubicBezTo>
                      <a:pt x="15990" y="14578"/>
                      <a:pt x="15990" y="14578"/>
                      <a:pt x="15990" y="14578"/>
                    </a:cubicBezTo>
                    <a:cubicBezTo>
                      <a:pt x="15990" y="14578"/>
                      <a:pt x="15990" y="14578"/>
                      <a:pt x="15990" y="14578"/>
                    </a:cubicBezTo>
                    <a:cubicBezTo>
                      <a:pt x="15990" y="14645"/>
                      <a:pt x="15990" y="14645"/>
                      <a:pt x="15990" y="14645"/>
                    </a:cubicBezTo>
                    <a:cubicBezTo>
                      <a:pt x="15990" y="14645"/>
                      <a:pt x="15990" y="14645"/>
                      <a:pt x="15990" y="14645"/>
                    </a:cubicBezTo>
                    <a:cubicBezTo>
                      <a:pt x="15934" y="14712"/>
                      <a:pt x="15934" y="14712"/>
                      <a:pt x="15934" y="14712"/>
                    </a:cubicBezTo>
                    <a:cubicBezTo>
                      <a:pt x="15934" y="14712"/>
                      <a:pt x="15934" y="14712"/>
                      <a:pt x="15934" y="14712"/>
                    </a:cubicBezTo>
                    <a:cubicBezTo>
                      <a:pt x="15877" y="14712"/>
                      <a:pt x="15877" y="14712"/>
                      <a:pt x="15877" y="14712"/>
                    </a:cubicBezTo>
                    <a:cubicBezTo>
                      <a:pt x="15877" y="14712"/>
                      <a:pt x="15877" y="14712"/>
                      <a:pt x="15877" y="14712"/>
                    </a:cubicBezTo>
                    <a:close/>
                    <a:moveTo>
                      <a:pt x="14755" y="13375"/>
                    </a:moveTo>
                    <a:cubicBezTo>
                      <a:pt x="14811" y="13441"/>
                      <a:pt x="14811" y="13441"/>
                      <a:pt x="14811" y="13441"/>
                    </a:cubicBezTo>
                    <a:cubicBezTo>
                      <a:pt x="14868" y="13441"/>
                      <a:pt x="14868" y="13441"/>
                      <a:pt x="14868" y="13441"/>
                    </a:cubicBezTo>
                    <a:cubicBezTo>
                      <a:pt x="14868" y="13441"/>
                      <a:pt x="14868" y="13441"/>
                      <a:pt x="14868" y="13441"/>
                    </a:cubicBezTo>
                    <a:cubicBezTo>
                      <a:pt x="14924" y="13508"/>
                      <a:pt x="14924" y="13508"/>
                      <a:pt x="14924" y="13508"/>
                    </a:cubicBezTo>
                    <a:cubicBezTo>
                      <a:pt x="14924" y="13441"/>
                      <a:pt x="14924" y="13441"/>
                      <a:pt x="14924" y="13441"/>
                    </a:cubicBezTo>
                    <a:cubicBezTo>
                      <a:pt x="14868" y="13441"/>
                      <a:pt x="14868" y="13441"/>
                      <a:pt x="14868" y="13441"/>
                    </a:cubicBezTo>
                    <a:cubicBezTo>
                      <a:pt x="14811" y="13375"/>
                      <a:pt x="14811" y="13375"/>
                      <a:pt x="14811" y="13375"/>
                    </a:cubicBezTo>
                    <a:cubicBezTo>
                      <a:pt x="14811" y="13375"/>
                      <a:pt x="14811" y="13375"/>
                      <a:pt x="14811" y="13375"/>
                    </a:cubicBezTo>
                    <a:cubicBezTo>
                      <a:pt x="14755" y="13375"/>
                      <a:pt x="14755" y="13375"/>
                      <a:pt x="14755" y="13375"/>
                    </a:cubicBezTo>
                    <a:close/>
                    <a:moveTo>
                      <a:pt x="14419" y="13040"/>
                    </a:moveTo>
                    <a:cubicBezTo>
                      <a:pt x="14419" y="13040"/>
                      <a:pt x="14419" y="13040"/>
                      <a:pt x="14419" y="13040"/>
                    </a:cubicBezTo>
                    <a:cubicBezTo>
                      <a:pt x="14419" y="13040"/>
                      <a:pt x="14419" y="13040"/>
                      <a:pt x="14419" y="13040"/>
                    </a:cubicBezTo>
                    <a:cubicBezTo>
                      <a:pt x="14475" y="13040"/>
                      <a:pt x="14475" y="13040"/>
                      <a:pt x="14475" y="13040"/>
                    </a:cubicBezTo>
                    <a:cubicBezTo>
                      <a:pt x="14475" y="13040"/>
                      <a:pt x="14475" y="13040"/>
                      <a:pt x="14475" y="13040"/>
                    </a:cubicBezTo>
                    <a:cubicBezTo>
                      <a:pt x="14475" y="13040"/>
                      <a:pt x="14475" y="13040"/>
                      <a:pt x="14475" y="13040"/>
                    </a:cubicBezTo>
                    <a:cubicBezTo>
                      <a:pt x="14531" y="13040"/>
                      <a:pt x="14531" y="13040"/>
                      <a:pt x="14531" y="13040"/>
                    </a:cubicBezTo>
                    <a:cubicBezTo>
                      <a:pt x="14531" y="12973"/>
                      <a:pt x="14531" y="12973"/>
                      <a:pt x="14531" y="12973"/>
                    </a:cubicBezTo>
                    <a:cubicBezTo>
                      <a:pt x="14475" y="12973"/>
                      <a:pt x="14475" y="12973"/>
                      <a:pt x="14475" y="12973"/>
                    </a:cubicBezTo>
                    <a:cubicBezTo>
                      <a:pt x="14531" y="12973"/>
                      <a:pt x="14531" y="12973"/>
                      <a:pt x="14531" y="12973"/>
                    </a:cubicBezTo>
                    <a:cubicBezTo>
                      <a:pt x="14531" y="12973"/>
                      <a:pt x="14531" y="12973"/>
                      <a:pt x="14531" y="12973"/>
                    </a:cubicBezTo>
                    <a:cubicBezTo>
                      <a:pt x="14475" y="12907"/>
                      <a:pt x="14475" y="12907"/>
                      <a:pt x="14475" y="12907"/>
                    </a:cubicBezTo>
                    <a:cubicBezTo>
                      <a:pt x="14419" y="12907"/>
                      <a:pt x="14419" y="12907"/>
                      <a:pt x="14419" y="12907"/>
                    </a:cubicBezTo>
                    <a:cubicBezTo>
                      <a:pt x="14419" y="12907"/>
                      <a:pt x="14419" y="12907"/>
                      <a:pt x="14419" y="12907"/>
                    </a:cubicBezTo>
                    <a:cubicBezTo>
                      <a:pt x="14419" y="12907"/>
                      <a:pt x="14419" y="12907"/>
                      <a:pt x="14419" y="12907"/>
                    </a:cubicBezTo>
                    <a:cubicBezTo>
                      <a:pt x="14363" y="12907"/>
                      <a:pt x="14363" y="12907"/>
                      <a:pt x="14363" y="12907"/>
                    </a:cubicBezTo>
                    <a:cubicBezTo>
                      <a:pt x="14363" y="12840"/>
                      <a:pt x="14363" y="12840"/>
                      <a:pt x="14363" y="12840"/>
                    </a:cubicBezTo>
                    <a:cubicBezTo>
                      <a:pt x="14306" y="12907"/>
                      <a:pt x="14306" y="12907"/>
                      <a:pt x="14306" y="12907"/>
                    </a:cubicBezTo>
                    <a:cubicBezTo>
                      <a:pt x="14306" y="12907"/>
                      <a:pt x="14306" y="12907"/>
                      <a:pt x="14306" y="12907"/>
                    </a:cubicBezTo>
                    <a:cubicBezTo>
                      <a:pt x="14306" y="12907"/>
                      <a:pt x="14306" y="12907"/>
                      <a:pt x="14306" y="12907"/>
                    </a:cubicBezTo>
                    <a:cubicBezTo>
                      <a:pt x="14363" y="12907"/>
                      <a:pt x="14363" y="12907"/>
                      <a:pt x="14363" y="12907"/>
                    </a:cubicBezTo>
                    <a:cubicBezTo>
                      <a:pt x="14363" y="12973"/>
                      <a:pt x="14363" y="12973"/>
                      <a:pt x="14363" y="12973"/>
                    </a:cubicBezTo>
                    <a:cubicBezTo>
                      <a:pt x="14363" y="12973"/>
                      <a:pt x="14363" y="12973"/>
                      <a:pt x="14363" y="12973"/>
                    </a:cubicBezTo>
                    <a:cubicBezTo>
                      <a:pt x="14419" y="12973"/>
                      <a:pt x="14419" y="12973"/>
                      <a:pt x="14419" y="12973"/>
                    </a:cubicBezTo>
                    <a:cubicBezTo>
                      <a:pt x="14419" y="13040"/>
                      <a:pt x="14419" y="13040"/>
                      <a:pt x="14419" y="13040"/>
                    </a:cubicBezTo>
                    <a:close/>
                    <a:moveTo>
                      <a:pt x="14138" y="13174"/>
                    </a:moveTo>
                    <a:cubicBezTo>
                      <a:pt x="14194" y="13174"/>
                      <a:pt x="14194" y="13174"/>
                      <a:pt x="14194" y="13174"/>
                    </a:cubicBezTo>
                    <a:cubicBezTo>
                      <a:pt x="14194" y="13174"/>
                      <a:pt x="14194" y="13174"/>
                      <a:pt x="14194" y="13174"/>
                    </a:cubicBezTo>
                    <a:cubicBezTo>
                      <a:pt x="14250" y="13107"/>
                      <a:pt x="14250" y="13107"/>
                      <a:pt x="14250" y="13107"/>
                    </a:cubicBezTo>
                    <a:cubicBezTo>
                      <a:pt x="14250" y="13107"/>
                      <a:pt x="14250" y="13107"/>
                      <a:pt x="14250" y="13107"/>
                    </a:cubicBezTo>
                    <a:cubicBezTo>
                      <a:pt x="14250" y="13107"/>
                      <a:pt x="14250" y="13107"/>
                      <a:pt x="14250" y="13107"/>
                    </a:cubicBezTo>
                    <a:cubicBezTo>
                      <a:pt x="14250" y="13107"/>
                      <a:pt x="14250" y="13107"/>
                      <a:pt x="14250" y="13107"/>
                    </a:cubicBezTo>
                    <a:cubicBezTo>
                      <a:pt x="14250" y="12973"/>
                      <a:pt x="14250" y="12973"/>
                      <a:pt x="14250" y="12973"/>
                    </a:cubicBezTo>
                    <a:cubicBezTo>
                      <a:pt x="14250" y="12973"/>
                      <a:pt x="14250" y="12973"/>
                      <a:pt x="14250" y="12973"/>
                    </a:cubicBezTo>
                    <a:cubicBezTo>
                      <a:pt x="14194" y="12973"/>
                      <a:pt x="14194" y="12973"/>
                      <a:pt x="14194" y="12973"/>
                    </a:cubicBezTo>
                    <a:cubicBezTo>
                      <a:pt x="14138" y="12973"/>
                      <a:pt x="14138" y="12973"/>
                      <a:pt x="14138" y="12973"/>
                    </a:cubicBezTo>
                    <a:cubicBezTo>
                      <a:pt x="14138" y="12907"/>
                      <a:pt x="14138" y="12907"/>
                      <a:pt x="14138" y="12907"/>
                    </a:cubicBezTo>
                    <a:cubicBezTo>
                      <a:pt x="14138" y="12973"/>
                      <a:pt x="14138" y="12973"/>
                      <a:pt x="14138" y="12973"/>
                    </a:cubicBezTo>
                    <a:cubicBezTo>
                      <a:pt x="14082" y="12973"/>
                      <a:pt x="14082" y="12973"/>
                      <a:pt x="14082" y="12973"/>
                    </a:cubicBezTo>
                    <a:cubicBezTo>
                      <a:pt x="14026" y="12907"/>
                      <a:pt x="14026" y="12907"/>
                      <a:pt x="14026" y="12907"/>
                    </a:cubicBezTo>
                    <a:cubicBezTo>
                      <a:pt x="14026" y="12973"/>
                      <a:pt x="14026" y="12973"/>
                      <a:pt x="14026" y="12973"/>
                    </a:cubicBezTo>
                    <a:cubicBezTo>
                      <a:pt x="14026" y="12973"/>
                      <a:pt x="14026" y="12973"/>
                      <a:pt x="14026" y="12973"/>
                    </a:cubicBezTo>
                    <a:cubicBezTo>
                      <a:pt x="14082" y="13040"/>
                      <a:pt x="14082" y="13040"/>
                      <a:pt x="14082" y="13040"/>
                    </a:cubicBezTo>
                    <a:cubicBezTo>
                      <a:pt x="14082" y="13107"/>
                      <a:pt x="14082" y="13107"/>
                      <a:pt x="14082" y="13107"/>
                    </a:cubicBezTo>
                    <a:cubicBezTo>
                      <a:pt x="14138" y="13107"/>
                      <a:pt x="14138" y="13107"/>
                      <a:pt x="14138" y="13107"/>
                    </a:cubicBezTo>
                    <a:cubicBezTo>
                      <a:pt x="14138" y="13174"/>
                      <a:pt x="14138" y="13174"/>
                      <a:pt x="14138" y="13174"/>
                    </a:cubicBezTo>
                    <a:cubicBezTo>
                      <a:pt x="14138" y="13174"/>
                      <a:pt x="14138" y="13174"/>
                      <a:pt x="14138" y="13174"/>
                    </a:cubicBezTo>
                    <a:close/>
                    <a:moveTo>
                      <a:pt x="14082" y="13375"/>
                    </a:moveTo>
                    <a:cubicBezTo>
                      <a:pt x="14082" y="13375"/>
                      <a:pt x="14138" y="13375"/>
                      <a:pt x="14138" y="13375"/>
                    </a:cubicBezTo>
                    <a:cubicBezTo>
                      <a:pt x="14082" y="13375"/>
                      <a:pt x="14082" y="13375"/>
                      <a:pt x="14082" y="13375"/>
                    </a:cubicBezTo>
                    <a:cubicBezTo>
                      <a:pt x="14026" y="13375"/>
                      <a:pt x="14026" y="13375"/>
                      <a:pt x="14026" y="13375"/>
                    </a:cubicBezTo>
                    <a:cubicBezTo>
                      <a:pt x="14082" y="13375"/>
                      <a:pt x="14082" y="13375"/>
                      <a:pt x="14082" y="13375"/>
                    </a:cubicBezTo>
                    <a:cubicBezTo>
                      <a:pt x="14082" y="13375"/>
                      <a:pt x="14082" y="13375"/>
                      <a:pt x="14082" y="13375"/>
                    </a:cubicBezTo>
                    <a:close/>
                    <a:moveTo>
                      <a:pt x="13577" y="13843"/>
                    </a:moveTo>
                    <a:cubicBezTo>
                      <a:pt x="13577" y="13843"/>
                      <a:pt x="13577" y="13843"/>
                      <a:pt x="13577" y="13843"/>
                    </a:cubicBezTo>
                    <a:cubicBezTo>
                      <a:pt x="13577" y="13776"/>
                      <a:pt x="13577" y="13776"/>
                      <a:pt x="13577" y="13776"/>
                    </a:cubicBezTo>
                    <a:cubicBezTo>
                      <a:pt x="13577" y="13776"/>
                      <a:pt x="13577" y="13776"/>
                      <a:pt x="13577" y="13776"/>
                    </a:cubicBezTo>
                    <a:cubicBezTo>
                      <a:pt x="13577" y="13776"/>
                      <a:pt x="13577" y="13776"/>
                      <a:pt x="13577" y="13776"/>
                    </a:cubicBezTo>
                    <a:cubicBezTo>
                      <a:pt x="13633" y="13709"/>
                      <a:pt x="13633" y="13709"/>
                      <a:pt x="13633" y="13709"/>
                    </a:cubicBezTo>
                    <a:cubicBezTo>
                      <a:pt x="13577" y="13709"/>
                      <a:pt x="13577" y="13709"/>
                      <a:pt x="13577" y="13709"/>
                    </a:cubicBezTo>
                    <a:cubicBezTo>
                      <a:pt x="13577" y="13709"/>
                      <a:pt x="13577" y="13709"/>
                      <a:pt x="13577" y="13709"/>
                    </a:cubicBezTo>
                    <a:cubicBezTo>
                      <a:pt x="13633" y="13642"/>
                      <a:pt x="13633" y="13642"/>
                      <a:pt x="13633" y="13642"/>
                    </a:cubicBezTo>
                    <a:cubicBezTo>
                      <a:pt x="13689" y="13575"/>
                      <a:pt x="13689" y="13575"/>
                      <a:pt x="13689" y="13575"/>
                    </a:cubicBezTo>
                    <a:cubicBezTo>
                      <a:pt x="13689" y="13575"/>
                      <a:pt x="13689" y="13575"/>
                      <a:pt x="13689" y="13575"/>
                    </a:cubicBezTo>
                    <a:cubicBezTo>
                      <a:pt x="13689" y="13575"/>
                      <a:pt x="13689" y="13575"/>
                      <a:pt x="13689" y="13575"/>
                    </a:cubicBezTo>
                    <a:cubicBezTo>
                      <a:pt x="13689" y="13575"/>
                      <a:pt x="13689" y="13575"/>
                      <a:pt x="13689" y="13575"/>
                    </a:cubicBezTo>
                    <a:cubicBezTo>
                      <a:pt x="13689" y="13508"/>
                      <a:pt x="13689" y="13508"/>
                      <a:pt x="13689" y="13508"/>
                    </a:cubicBezTo>
                    <a:cubicBezTo>
                      <a:pt x="13745" y="13508"/>
                      <a:pt x="13745" y="13508"/>
                      <a:pt x="13745" y="13508"/>
                    </a:cubicBezTo>
                    <a:cubicBezTo>
                      <a:pt x="13745" y="13441"/>
                      <a:pt x="13745" y="13441"/>
                      <a:pt x="13745" y="13441"/>
                    </a:cubicBezTo>
                    <a:cubicBezTo>
                      <a:pt x="13745" y="13441"/>
                      <a:pt x="13745" y="13441"/>
                      <a:pt x="13745" y="13441"/>
                    </a:cubicBezTo>
                    <a:cubicBezTo>
                      <a:pt x="13745" y="13441"/>
                      <a:pt x="13745" y="13441"/>
                      <a:pt x="13745" y="13441"/>
                    </a:cubicBezTo>
                    <a:cubicBezTo>
                      <a:pt x="13745" y="13375"/>
                      <a:pt x="13745" y="13375"/>
                      <a:pt x="13745" y="13375"/>
                    </a:cubicBezTo>
                    <a:cubicBezTo>
                      <a:pt x="13689" y="13441"/>
                      <a:pt x="13689" y="13441"/>
                      <a:pt x="13689" y="13441"/>
                    </a:cubicBezTo>
                    <a:cubicBezTo>
                      <a:pt x="13689" y="13441"/>
                      <a:pt x="13689" y="13441"/>
                      <a:pt x="13689" y="13441"/>
                    </a:cubicBezTo>
                    <a:cubicBezTo>
                      <a:pt x="13633" y="13375"/>
                      <a:pt x="13633" y="13375"/>
                      <a:pt x="13633" y="13375"/>
                    </a:cubicBezTo>
                    <a:cubicBezTo>
                      <a:pt x="13633" y="13375"/>
                      <a:pt x="13633" y="13375"/>
                      <a:pt x="13633" y="13375"/>
                    </a:cubicBezTo>
                    <a:cubicBezTo>
                      <a:pt x="13633" y="13375"/>
                      <a:pt x="13633" y="13375"/>
                      <a:pt x="13633" y="13375"/>
                    </a:cubicBezTo>
                    <a:cubicBezTo>
                      <a:pt x="13577" y="13441"/>
                      <a:pt x="13577" y="13441"/>
                      <a:pt x="13577" y="13441"/>
                    </a:cubicBezTo>
                    <a:cubicBezTo>
                      <a:pt x="13521" y="13441"/>
                      <a:pt x="13521" y="13441"/>
                      <a:pt x="13521" y="13441"/>
                    </a:cubicBezTo>
                    <a:cubicBezTo>
                      <a:pt x="13521" y="13508"/>
                      <a:pt x="13521" y="13508"/>
                      <a:pt x="13521" y="13508"/>
                    </a:cubicBezTo>
                    <a:cubicBezTo>
                      <a:pt x="13521" y="13508"/>
                      <a:pt x="13521" y="13508"/>
                      <a:pt x="13521" y="13508"/>
                    </a:cubicBezTo>
                    <a:cubicBezTo>
                      <a:pt x="13521" y="13575"/>
                      <a:pt x="13521" y="13575"/>
                      <a:pt x="13521" y="13575"/>
                    </a:cubicBezTo>
                    <a:cubicBezTo>
                      <a:pt x="13465" y="13575"/>
                      <a:pt x="13465" y="13575"/>
                      <a:pt x="13465" y="13575"/>
                    </a:cubicBezTo>
                    <a:cubicBezTo>
                      <a:pt x="13465" y="13642"/>
                      <a:pt x="13465" y="13642"/>
                      <a:pt x="13465" y="13642"/>
                    </a:cubicBezTo>
                    <a:cubicBezTo>
                      <a:pt x="13465" y="13642"/>
                      <a:pt x="13465" y="13642"/>
                      <a:pt x="13465" y="13642"/>
                    </a:cubicBezTo>
                    <a:cubicBezTo>
                      <a:pt x="13465" y="13709"/>
                      <a:pt x="13465" y="13709"/>
                      <a:pt x="13465" y="13709"/>
                    </a:cubicBezTo>
                    <a:cubicBezTo>
                      <a:pt x="13465" y="13709"/>
                      <a:pt x="13465" y="13709"/>
                      <a:pt x="13465" y="13709"/>
                    </a:cubicBezTo>
                    <a:cubicBezTo>
                      <a:pt x="13521" y="13709"/>
                      <a:pt x="13521" y="13709"/>
                      <a:pt x="13521" y="13709"/>
                    </a:cubicBezTo>
                    <a:cubicBezTo>
                      <a:pt x="13521" y="13776"/>
                      <a:pt x="13521" y="13776"/>
                      <a:pt x="13521" y="13776"/>
                    </a:cubicBezTo>
                    <a:cubicBezTo>
                      <a:pt x="13521" y="13776"/>
                      <a:pt x="13521" y="13776"/>
                      <a:pt x="13521" y="13776"/>
                    </a:cubicBezTo>
                    <a:cubicBezTo>
                      <a:pt x="13577" y="13843"/>
                      <a:pt x="13577" y="13843"/>
                      <a:pt x="13577" y="13843"/>
                    </a:cubicBezTo>
                    <a:close/>
                    <a:moveTo>
                      <a:pt x="13072" y="16050"/>
                    </a:moveTo>
                    <a:cubicBezTo>
                      <a:pt x="13072" y="16050"/>
                      <a:pt x="13072" y="16050"/>
                      <a:pt x="13072" y="16050"/>
                    </a:cubicBezTo>
                    <a:cubicBezTo>
                      <a:pt x="13072" y="16050"/>
                      <a:pt x="13072" y="16050"/>
                      <a:pt x="13072" y="16050"/>
                    </a:cubicBezTo>
                    <a:cubicBezTo>
                      <a:pt x="13072" y="16050"/>
                      <a:pt x="13072" y="16050"/>
                      <a:pt x="13072" y="16050"/>
                    </a:cubicBezTo>
                    <a:cubicBezTo>
                      <a:pt x="13072" y="16050"/>
                      <a:pt x="13072" y="16050"/>
                      <a:pt x="13072" y="16050"/>
                    </a:cubicBezTo>
                    <a:close/>
                    <a:moveTo>
                      <a:pt x="13072" y="16250"/>
                    </a:moveTo>
                    <a:cubicBezTo>
                      <a:pt x="13128" y="16250"/>
                      <a:pt x="13128" y="16250"/>
                      <a:pt x="13128" y="16250"/>
                    </a:cubicBezTo>
                    <a:cubicBezTo>
                      <a:pt x="13128" y="16183"/>
                      <a:pt x="13128" y="16183"/>
                      <a:pt x="13128" y="16183"/>
                    </a:cubicBezTo>
                    <a:cubicBezTo>
                      <a:pt x="13128" y="16183"/>
                      <a:pt x="13128" y="16183"/>
                      <a:pt x="13128" y="16183"/>
                    </a:cubicBezTo>
                    <a:cubicBezTo>
                      <a:pt x="13128" y="16250"/>
                      <a:pt x="13128" y="16250"/>
                      <a:pt x="13128" y="16250"/>
                    </a:cubicBezTo>
                    <a:cubicBezTo>
                      <a:pt x="13128" y="16250"/>
                      <a:pt x="13128" y="16250"/>
                      <a:pt x="13128" y="16250"/>
                    </a:cubicBezTo>
                    <a:cubicBezTo>
                      <a:pt x="13128" y="16250"/>
                      <a:pt x="13072" y="16250"/>
                      <a:pt x="13072" y="16250"/>
                    </a:cubicBezTo>
                    <a:close/>
                    <a:moveTo>
                      <a:pt x="12792" y="16183"/>
                    </a:moveTo>
                    <a:cubicBezTo>
                      <a:pt x="12792" y="16183"/>
                      <a:pt x="12792" y="16183"/>
                      <a:pt x="12792" y="16183"/>
                    </a:cubicBezTo>
                    <a:cubicBezTo>
                      <a:pt x="12848" y="16183"/>
                      <a:pt x="12848" y="16183"/>
                      <a:pt x="12848" y="16183"/>
                    </a:cubicBezTo>
                    <a:cubicBezTo>
                      <a:pt x="12848" y="16116"/>
                      <a:pt x="12848" y="16116"/>
                      <a:pt x="12848" y="16116"/>
                    </a:cubicBezTo>
                    <a:cubicBezTo>
                      <a:pt x="12904" y="16116"/>
                      <a:pt x="12904" y="16116"/>
                      <a:pt x="12904" y="16116"/>
                    </a:cubicBezTo>
                    <a:cubicBezTo>
                      <a:pt x="12904" y="16116"/>
                      <a:pt x="12904" y="16116"/>
                      <a:pt x="12904" y="16116"/>
                    </a:cubicBezTo>
                    <a:cubicBezTo>
                      <a:pt x="12960" y="16116"/>
                      <a:pt x="12960" y="16116"/>
                      <a:pt x="12960" y="16116"/>
                    </a:cubicBezTo>
                    <a:cubicBezTo>
                      <a:pt x="12904" y="16183"/>
                      <a:pt x="12904" y="16183"/>
                      <a:pt x="12904" y="16183"/>
                    </a:cubicBezTo>
                    <a:cubicBezTo>
                      <a:pt x="12848" y="16183"/>
                      <a:pt x="12848" y="16183"/>
                      <a:pt x="12848" y="16183"/>
                    </a:cubicBezTo>
                    <a:cubicBezTo>
                      <a:pt x="12792" y="16250"/>
                      <a:pt x="12792" y="16250"/>
                      <a:pt x="12792" y="16250"/>
                    </a:cubicBezTo>
                    <a:cubicBezTo>
                      <a:pt x="12792" y="16183"/>
                      <a:pt x="12792" y="16183"/>
                      <a:pt x="12792" y="16183"/>
                    </a:cubicBezTo>
                    <a:close/>
                    <a:moveTo>
                      <a:pt x="13016" y="16317"/>
                    </a:moveTo>
                    <a:cubicBezTo>
                      <a:pt x="13072" y="16250"/>
                      <a:pt x="13072" y="16250"/>
                      <a:pt x="13072" y="16250"/>
                    </a:cubicBezTo>
                    <a:cubicBezTo>
                      <a:pt x="13072" y="16183"/>
                      <a:pt x="13072" y="16183"/>
                      <a:pt x="13072" y="16183"/>
                    </a:cubicBezTo>
                    <a:cubicBezTo>
                      <a:pt x="13072" y="16183"/>
                      <a:pt x="13072" y="16183"/>
                      <a:pt x="13072" y="16183"/>
                    </a:cubicBezTo>
                    <a:cubicBezTo>
                      <a:pt x="13072" y="16250"/>
                      <a:pt x="13072" y="16250"/>
                      <a:pt x="13072" y="16250"/>
                    </a:cubicBezTo>
                    <a:cubicBezTo>
                      <a:pt x="13016" y="16317"/>
                      <a:pt x="13016" y="16317"/>
                      <a:pt x="13016" y="16317"/>
                    </a:cubicBezTo>
                    <a:cubicBezTo>
                      <a:pt x="13016" y="16317"/>
                      <a:pt x="13016" y="16317"/>
                      <a:pt x="13016" y="16317"/>
                    </a:cubicBezTo>
                    <a:cubicBezTo>
                      <a:pt x="13016" y="16317"/>
                      <a:pt x="13016" y="16317"/>
                      <a:pt x="13016" y="16317"/>
                    </a:cubicBezTo>
                    <a:cubicBezTo>
                      <a:pt x="13072" y="16250"/>
                      <a:pt x="13072" y="16250"/>
                      <a:pt x="13072" y="16250"/>
                    </a:cubicBezTo>
                    <a:cubicBezTo>
                      <a:pt x="13128" y="16250"/>
                      <a:pt x="13128" y="16250"/>
                      <a:pt x="13128" y="16250"/>
                    </a:cubicBezTo>
                    <a:cubicBezTo>
                      <a:pt x="13128" y="16183"/>
                      <a:pt x="13128" y="16183"/>
                      <a:pt x="13128" y="16183"/>
                    </a:cubicBezTo>
                    <a:cubicBezTo>
                      <a:pt x="13072" y="16116"/>
                      <a:pt x="13072" y="16116"/>
                      <a:pt x="13072" y="16116"/>
                    </a:cubicBezTo>
                    <a:cubicBezTo>
                      <a:pt x="13072" y="16116"/>
                      <a:pt x="13072" y="16116"/>
                      <a:pt x="13072" y="16116"/>
                    </a:cubicBezTo>
                    <a:cubicBezTo>
                      <a:pt x="13072" y="16116"/>
                      <a:pt x="13072" y="16116"/>
                      <a:pt x="13072" y="16116"/>
                    </a:cubicBezTo>
                    <a:cubicBezTo>
                      <a:pt x="13016" y="16116"/>
                      <a:pt x="13016" y="16116"/>
                      <a:pt x="13016" y="16116"/>
                    </a:cubicBezTo>
                    <a:cubicBezTo>
                      <a:pt x="13016" y="16116"/>
                      <a:pt x="13016" y="16116"/>
                      <a:pt x="13016" y="16116"/>
                    </a:cubicBezTo>
                    <a:cubicBezTo>
                      <a:pt x="13016" y="16183"/>
                      <a:pt x="13016" y="16183"/>
                      <a:pt x="13016" y="16183"/>
                    </a:cubicBezTo>
                    <a:cubicBezTo>
                      <a:pt x="12960" y="16250"/>
                      <a:pt x="12960" y="16250"/>
                      <a:pt x="12960" y="16250"/>
                    </a:cubicBezTo>
                    <a:cubicBezTo>
                      <a:pt x="12904" y="16250"/>
                      <a:pt x="12904" y="16250"/>
                      <a:pt x="12904" y="16250"/>
                    </a:cubicBezTo>
                    <a:cubicBezTo>
                      <a:pt x="12960" y="16183"/>
                      <a:pt x="12960" y="16183"/>
                      <a:pt x="12960" y="16183"/>
                    </a:cubicBezTo>
                    <a:cubicBezTo>
                      <a:pt x="12960" y="16183"/>
                      <a:pt x="12960" y="16183"/>
                      <a:pt x="12960" y="16183"/>
                    </a:cubicBezTo>
                    <a:cubicBezTo>
                      <a:pt x="13016" y="16116"/>
                      <a:pt x="13016" y="16116"/>
                      <a:pt x="13016" y="16116"/>
                    </a:cubicBezTo>
                    <a:cubicBezTo>
                      <a:pt x="12960" y="16116"/>
                      <a:pt x="12960" y="16116"/>
                      <a:pt x="12960" y="16116"/>
                    </a:cubicBezTo>
                    <a:cubicBezTo>
                      <a:pt x="12960" y="16116"/>
                      <a:pt x="12960" y="16116"/>
                      <a:pt x="12960" y="16116"/>
                    </a:cubicBezTo>
                    <a:cubicBezTo>
                      <a:pt x="12904" y="16183"/>
                      <a:pt x="12904" y="16183"/>
                      <a:pt x="12904" y="16183"/>
                    </a:cubicBezTo>
                    <a:cubicBezTo>
                      <a:pt x="12848" y="16250"/>
                      <a:pt x="12848" y="16250"/>
                      <a:pt x="12848" y="16250"/>
                    </a:cubicBezTo>
                    <a:cubicBezTo>
                      <a:pt x="12848" y="16317"/>
                      <a:pt x="12848" y="16317"/>
                      <a:pt x="12848" y="16317"/>
                    </a:cubicBezTo>
                    <a:cubicBezTo>
                      <a:pt x="12848" y="16317"/>
                      <a:pt x="12848" y="16317"/>
                      <a:pt x="12848" y="16317"/>
                    </a:cubicBezTo>
                    <a:cubicBezTo>
                      <a:pt x="12848" y="16384"/>
                      <a:pt x="12848" y="16384"/>
                      <a:pt x="12848" y="16384"/>
                    </a:cubicBezTo>
                    <a:cubicBezTo>
                      <a:pt x="12848" y="16384"/>
                      <a:pt x="12848" y="16384"/>
                      <a:pt x="12848" y="16384"/>
                    </a:cubicBezTo>
                    <a:cubicBezTo>
                      <a:pt x="12904" y="16317"/>
                      <a:pt x="12904" y="16317"/>
                      <a:pt x="12904" y="16317"/>
                    </a:cubicBezTo>
                    <a:cubicBezTo>
                      <a:pt x="12904" y="16317"/>
                      <a:pt x="12904" y="16317"/>
                      <a:pt x="12904" y="16317"/>
                    </a:cubicBezTo>
                    <a:cubicBezTo>
                      <a:pt x="12904" y="16317"/>
                      <a:pt x="12904" y="16317"/>
                      <a:pt x="12904" y="16317"/>
                    </a:cubicBezTo>
                    <a:cubicBezTo>
                      <a:pt x="12904" y="16384"/>
                      <a:pt x="12904" y="16384"/>
                      <a:pt x="12904" y="16384"/>
                    </a:cubicBezTo>
                    <a:cubicBezTo>
                      <a:pt x="12904" y="16384"/>
                      <a:pt x="12904" y="16384"/>
                      <a:pt x="12904" y="16384"/>
                    </a:cubicBezTo>
                    <a:cubicBezTo>
                      <a:pt x="12904" y="16384"/>
                      <a:pt x="12904" y="16384"/>
                      <a:pt x="12904" y="16384"/>
                    </a:cubicBezTo>
                    <a:cubicBezTo>
                      <a:pt x="12960" y="16384"/>
                      <a:pt x="12960" y="16384"/>
                      <a:pt x="12960" y="16384"/>
                    </a:cubicBezTo>
                    <a:cubicBezTo>
                      <a:pt x="12960" y="16384"/>
                      <a:pt x="13016" y="16317"/>
                      <a:pt x="13016" y="16317"/>
                    </a:cubicBezTo>
                    <a:close/>
                    <a:moveTo>
                      <a:pt x="12960" y="16317"/>
                    </a:moveTo>
                    <a:cubicBezTo>
                      <a:pt x="12960" y="16250"/>
                      <a:pt x="12960" y="16250"/>
                      <a:pt x="12960" y="16250"/>
                    </a:cubicBezTo>
                    <a:cubicBezTo>
                      <a:pt x="13016" y="16183"/>
                      <a:pt x="13016" y="16183"/>
                      <a:pt x="13016" y="16183"/>
                    </a:cubicBezTo>
                    <a:cubicBezTo>
                      <a:pt x="13016" y="16250"/>
                      <a:pt x="13016" y="16250"/>
                      <a:pt x="13016" y="16250"/>
                    </a:cubicBezTo>
                    <a:cubicBezTo>
                      <a:pt x="12960" y="16317"/>
                      <a:pt x="12960" y="16317"/>
                      <a:pt x="12960" y="16317"/>
                    </a:cubicBezTo>
                    <a:cubicBezTo>
                      <a:pt x="12960" y="16317"/>
                      <a:pt x="12960" y="16317"/>
                      <a:pt x="12960" y="16317"/>
                    </a:cubicBezTo>
                    <a:close/>
                    <a:moveTo>
                      <a:pt x="16326" y="19995"/>
                    </a:moveTo>
                    <a:cubicBezTo>
                      <a:pt x="16270" y="19995"/>
                      <a:pt x="16270" y="19995"/>
                      <a:pt x="16270" y="19995"/>
                    </a:cubicBezTo>
                    <a:cubicBezTo>
                      <a:pt x="16270" y="19928"/>
                      <a:pt x="16270" y="19928"/>
                      <a:pt x="16270" y="19928"/>
                    </a:cubicBezTo>
                    <a:cubicBezTo>
                      <a:pt x="16270" y="19928"/>
                      <a:pt x="16270" y="19928"/>
                      <a:pt x="16270" y="19928"/>
                    </a:cubicBezTo>
                    <a:cubicBezTo>
                      <a:pt x="16326" y="19928"/>
                      <a:pt x="16326" y="19928"/>
                      <a:pt x="16326" y="19928"/>
                    </a:cubicBezTo>
                    <a:cubicBezTo>
                      <a:pt x="16326" y="19861"/>
                      <a:pt x="16326" y="19861"/>
                      <a:pt x="16326" y="19861"/>
                    </a:cubicBezTo>
                    <a:cubicBezTo>
                      <a:pt x="16326" y="19861"/>
                      <a:pt x="16326" y="19861"/>
                      <a:pt x="16326" y="19861"/>
                    </a:cubicBezTo>
                    <a:cubicBezTo>
                      <a:pt x="16326" y="19861"/>
                      <a:pt x="16326" y="19861"/>
                      <a:pt x="16326" y="19861"/>
                    </a:cubicBezTo>
                    <a:cubicBezTo>
                      <a:pt x="16326" y="19861"/>
                      <a:pt x="16326" y="19861"/>
                      <a:pt x="16326" y="19861"/>
                    </a:cubicBezTo>
                    <a:cubicBezTo>
                      <a:pt x="16270" y="19928"/>
                      <a:pt x="16270" y="19928"/>
                      <a:pt x="16270" y="19928"/>
                    </a:cubicBezTo>
                    <a:cubicBezTo>
                      <a:pt x="16270" y="19928"/>
                      <a:pt x="16270" y="19928"/>
                      <a:pt x="16270" y="19928"/>
                    </a:cubicBezTo>
                    <a:cubicBezTo>
                      <a:pt x="16270" y="19995"/>
                      <a:pt x="16270" y="19995"/>
                      <a:pt x="16270" y="19995"/>
                    </a:cubicBezTo>
                    <a:cubicBezTo>
                      <a:pt x="16270" y="19995"/>
                      <a:pt x="16270" y="19995"/>
                      <a:pt x="16270" y="19995"/>
                    </a:cubicBezTo>
                    <a:cubicBezTo>
                      <a:pt x="16326" y="19995"/>
                      <a:pt x="16326" y="19995"/>
                      <a:pt x="16326" y="19995"/>
                    </a:cubicBezTo>
                    <a:close/>
                    <a:moveTo>
                      <a:pt x="17504" y="20196"/>
                    </a:moveTo>
                    <a:cubicBezTo>
                      <a:pt x="17504" y="20196"/>
                      <a:pt x="17504" y="20196"/>
                      <a:pt x="17504" y="20196"/>
                    </a:cubicBezTo>
                    <a:cubicBezTo>
                      <a:pt x="17504" y="20129"/>
                      <a:pt x="17504" y="20129"/>
                      <a:pt x="17504" y="20129"/>
                    </a:cubicBezTo>
                    <a:cubicBezTo>
                      <a:pt x="17504" y="20129"/>
                      <a:pt x="17504" y="20129"/>
                      <a:pt x="17504" y="20129"/>
                    </a:cubicBezTo>
                    <a:cubicBezTo>
                      <a:pt x="17504" y="20062"/>
                      <a:pt x="17504" y="20062"/>
                      <a:pt x="17504" y="20062"/>
                    </a:cubicBezTo>
                    <a:cubicBezTo>
                      <a:pt x="17504" y="20062"/>
                      <a:pt x="17504" y="20062"/>
                      <a:pt x="17504" y="20062"/>
                    </a:cubicBezTo>
                    <a:cubicBezTo>
                      <a:pt x="17561" y="20062"/>
                      <a:pt x="17561" y="20062"/>
                      <a:pt x="17561" y="20062"/>
                    </a:cubicBezTo>
                    <a:cubicBezTo>
                      <a:pt x="17561" y="20062"/>
                      <a:pt x="17561" y="20062"/>
                      <a:pt x="17561" y="20062"/>
                    </a:cubicBezTo>
                    <a:cubicBezTo>
                      <a:pt x="17561" y="20062"/>
                      <a:pt x="17561" y="20062"/>
                      <a:pt x="17561" y="20062"/>
                    </a:cubicBezTo>
                    <a:cubicBezTo>
                      <a:pt x="17561" y="20129"/>
                      <a:pt x="17561" y="20129"/>
                      <a:pt x="17561" y="20129"/>
                    </a:cubicBezTo>
                    <a:cubicBezTo>
                      <a:pt x="17504" y="20129"/>
                      <a:pt x="17504" y="20129"/>
                      <a:pt x="17504" y="20129"/>
                    </a:cubicBezTo>
                    <a:cubicBezTo>
                      <a:pt x="17504" y="20129"/>
                      <a:pt x="17504" y="20129"/>
                      <a:pt x="17504" y="20129"/>
                    </a:cubicBezTo>
                    <a:cubicBezTo>
                      <a:pt x="17561" y="20196"/>
                      <a:pt x="17561" y="20196"/>
                      <a:pt x="17561" y="20196"/>
                    </a:cubicBezTo>
                    <a:cubicBezTo>
                      <a:pt x="17561" y="20196"/>
                      <a:pt x="17561" y="20196"/>
                      <a:pt x="17561" y="20196"/>
                    </a:cubicBezTo>
                    <a:cubicBezTo>
                      <a:pt x="17561" y="20196"/>
                      <a:pt x="17561" y="20196"/>
                      <a:pt x="17561" y="20196"/>
                    </a:cubicBezTo>
                    <a:cubicBezTo>
                      <a:pt x="17504" y="20196"/>
                      <a:pt x="17504" y="20196"/>
                      <a:pt x="17504" y="20196"/>
                    </a:cubicBezTo>
                    <a:close/>
                    <a:moveTo>
                      <a:pt x="17561" y="20263"/>
                    </a:moveTo>
                    <a:cubicBezTo>
                      <a:pt x="17561" y="20196"/>
                      <a:pt x="17561" y="20196"/>
                      <a:pt x="17561" y="20196"/>
                    </a:cubicBezTo>
                    <a:cubicBezTo>
                      <a:pt x="17617" y="20196"/>
                      <a:pt x="17617" y="20196"/>
                      <a:pt x="17617" y="20196"/>
                    </a:cubicBezTo>
                    <a:cubicBezTo>
                      <a:pt x="17617" y="20263"/>
                      <a:pt x="17617" y="20263"/>
                      <a:pt x="17617" y="20263"/>
                    </a:cubicBezTo>
                    <a:cubicBezTo>
                      <a:pt x="17561" y="20263"/>
                      <a:pt x="17561" y="20263"/>
                      <a:pt x="17561" y="20263"/>
                    </a:cubicBezTo>
                    <a:cubicBezTo>
                      <a:pt x="17561" y="20263"/>
                      <a:pt x="17561" y="20263"/>
                      <a:pt x="17561" y="20263"/>
                    </a:cubicBezTo>
                    <a:close/>
                    <a:moveTo>
                      <a:pt x="18065" y="18390"/>
                    </a:moveTo>
                    <a:cubicBezTo>
                      <a:pt x="18065" y="18323"/>
                      <a:pt x="18065" y="18323"/>
                      <a:pt x="18065" y="18323"/>
                    </a:cubicBezTo>
                    <a:cubicBezTo>
                      <a:pt x="18122" y="18256"/>
                      <a:pt x="18122" y="18256"/>
                      <a:pt x="18122" y="18256"/>
                    </a:cubicBezTo>
                    <a:cubicBezTo>
                      <a:pt x="18122" y="18323"/>
                      <a:pt x="18122" y="18323"/>
                      <a:pt x="18122" y="18323"/>
                    </a:cubicBezTo>
                    <a:cubicBezTo>
                      <a:pt x="18065" y="18390"/>
                      <a:pt x="18065" y="18390"/>
                      <a:pt x="18065" y="18390"/>
                    </a:cubicBezTo>
                    <a:cubicBezTo>
                      <a:pt x="18065" y="18390"/>
                      <a:pt x="18065" y="18390"/>
                      <a:pt x="18065" y="18390"/>
                    </a:cubicBezTo>
                    <a:cubicBezTo>
                      <a:pt x="18065" y="18390"/>
                      <a:pt x="18065" y="18390"/>
                      <a:pt x="18065" y="18390"/>
                    </a:cubicBezTo>
                    <a:close/>
                    <a:moveTo>
                      <a:pt x="17897" y="18724"/>
                    </a:moveTo>
                    <a:cubicBezTo>
                      <a:pt x="17897" y="18791"/>
                      <a:pt x="17897" y="18791"/>
                      <a:pt x="17897" y="18791"/>
                    </a:cubicBezTo>
                    <a:cubicBezTo>
                      <a:pt x="17897" y="18791"/>
                      <a:pt x="17897" y="18791"/>
                      <a:pt x="17897" y="18791"/>
                    </a:cubicBezTo>
                    <a:cubicBezTo>
                      <a:pt x="17953" y="18791"/>
                      <a:pt x="17953" y="18791"/>
                      <a:pt x="17953" y="18791"/>
                    </a:cubicBezTo>
                    <a:cubicBezTo>
                      <a:pt x="17953" y="18791"/>
                      <a:pt x="17953" y="18791"/>
                      <a:pt x="17953" y="18791"/>
                    </a:cubicBezTo>
                    <a:cubicBezTo>
                      <a:pt x="17953" y="18724"/>
                      <a:pt x="17953" y="18724"/>
                      <a:pt x="17953" y="18724"/>
                    </a:cubicBezTo>
                    <a:cubicBezTo>
                      <a:pt x="17953" y="18724"/>
                      <a:pt x="17953" y="18724"/>
                      <a:pt x="17953" y="18724"/>
                    </a:cubicBezTo>
                    <a:cubicBezTo>
                      <a:pt x="17897" y="18724"/>
                      <a:pt x="17897" y="18724"/>
                      <a:pt x="17897" y="18724"/>
                    </a:cubicBezTo>
                    <a:close/>
                    <a:moveTo>
                      <a:pt x="18178" y="19193"/>
                    </a:moveTo>
                    <a:cubicBezTo>
                      <a:pt x="18178" y="19126"/>
                      <a:pt x="18178" y="19126"/>
                      <a:pt x="18178" y="19126"/>
                    </a:cubicBezTo>
                    <a:cubicBezTo>
                      <a:pt x="18178" y="19126"/>
                      <a:pt x="18178" y="19126"/>
                      <a:pt x="18178" y="19126"/>
                    </a:cubicBezTo>
                    <a:cubicBezTo>
                      <a:pt x="18178" y="19126"/>
                      <a:pt x="18178" y="19126"/>
                      <a:pt x="18178" y="19126"/>
                    </a:cubicBezTo>
                    <a:cubicBezTo>
                      <a:pt x="18178" y="19126"/>
                      <a:pt x="18178" y="19126"/>
                      <a:pt x="18178" y="19126"/>
                    </a:cubicBezTo>
                    <a:cubicBezTo>
                      <a:pt x="18178" y="19126"/>
                      <a:pt x="18178" y="19126"/>
                      <a:pt x="18178" y="19126"/>
                    </a:cubicBezTo>
                    <a:cubicBezTo>
                      <a:pt x="18234" y="19193"/>
                      <a:pt x="18234" y="19193"/>
                      <a:pt x="18234" y="19193"/>
                    </a:cubicBezTo>
                    <a:cubicBezTo>
                      <a:pt x="18234" y="19193"/>
                      <a:pt x="18234" y="19193"/>
                      <a:pt x="18234" y="19193"/>
                    </a:cubicBezTo>
                    <a:cubicBezTo>
                      <a:pt x="18178" y="19193"/>
                      <a:pt x="18178" y="19193"/>
                      <a:pt x="18178" y="19193"/>
                    </a:cubicBezTo>
                    <a:cubicBezTo>
                      <a:pt x="18178" y="19193"/>
                      <a:pt x="18178" y="19193"/>
                      <a:pt x="18178" y="19193"/>
                    </a:cubicBezTo>
                    <a:close/>
                    <a:moveTo>
                      <a:pt x="18065" y="19193"/>
                    </a:moveTo>
                    <a:cubicBezTo>
                      <a:pt x="18065" y="19193"/>
                      <a:pt x="18065" y="19193"/>
                      <a:pt x="18065" y="19193"/>
                    </a:cubicBezTo>
                    <a:cubicBezTo>
                      <a:pt x="18065" y="19193"/>
                      <a:pt x="18065" y="19193"/>
                      <a:pt x="18065" y="19193"/>
                    </a:cubicBezTo>
                    <a:cubicBezTo>
                      <a:pt x="18122" y="19193"/>
                      <a:pt x="18122" y="19193"/>
                      <a:pt x="18122" y="19193"/>
                    </a:cubicBezTo>
                    <a:cubicBezTo>
                      <a:pt x="18065" y="19126"/>
                      <a:pt x="18065" y="19126"/>
                      <a:pt x="18065" y="19126"/>
                    </a:cubicBezTo>
                    <a:cubicBezTo>
                      <a:pt x="18122" y="19126"/>
                      <a:pt x="18122" y="19126"/>
                      <a:pt x="18122" y="19126"/>
                    </a:cubicBezTo>
                    <a:cubicBezTo>
                      <a:pt x="18122" y="19193"/>
                      <a:pt x="18122" y="19193"/>
                      <a:pt x="18122" y="19193"/>
                    </a:cubicBezTo>
                    <a:cubicBezTo>
                      <a:pt x="18065" y="19193"/>
                      <a:pt x="18065" y="19193"/>
                      <a:pt x="18065" y="19193"/>
                    </a:cubicBezTo>
                    <a:cubicBezTo>
                      <a:pt x="18065" y="19259"/>
                      <a:pt x="18065" y="19259"/>
                      <a:pt x="18065" y="19259"/>
                    </a:cubicBezTo>
                    <a:cubicBezTo>
                      <a:pt x="18009" y="19259"/>
                      <a:pt x="18009" y="19259"/>
                      <a:pt x="18009" y="19259"/>
                    </a:cubicBezTo>
                    <a:cubicBezTo>
                      <a:pt x="18009" y="19193"/>
                      <a:pt x="18009" y="19193"/>
                      <a:pt x="18009" y="19193"/>
                    </a:cubicBezTo>
                    <a:cubicBezTo>
                      <a:pt x="18065" y="19193"/>
                      <a:pt x="18065" y="19193"/>
                      <a:pt x="18065" y="19193"/>
                    </a:cubicBezTo>
                    <a:close/>
                    <a:moveTo>
                      <a:pt x="17673" y="19861"/>
                    </a:moveTo>
                    <a:cubicBezTo>
                      <a:pt x="17673" y="19861"/>
                      <a:pt x="17673" y="19861"/>
                      <a:pt x="17673" y="19861"/>
                    </a:cubicBezTo>
                    <a:cubicBezTo>
                      <a:pt x="17673" y="19861"/>
                      <a:pt x="17673" y="19861"/>
                      <a:pt x="17673" y="19861"/>
                    </a:cubicBezTo>
                    <a:cubicBezTo>
                      <a:pt x="17673" y="19861"/>
                      <a:pt x="17673" y="19861"/>
                      <a:pt x="17673" y="19861"/>
                    </a:cubicBezTo>
                    <a:cubicBezTo>
                      <a:pt x="17673" y="19861"/>
                      <a:pt x="17673" y="19861"/>
                      <a:pt x="17673" y="19861"/>
                    </a:cubicBezTo>
                    <a:close/>
                    <a:moveTo>
                      <a:pt x="18178" y="19728"/>
                    </a:moveTo>
                    <a:cubicBezTo>
                      <a:pt x="18178" y="19728"/>
                      <a:pt x="18178" y="19728"/>
                      <a:pt x="18178" y="19728"/>
                    </a:cubicBezTo>
                    <a:cubicBezTo>
                      <a:pt x="18178" y="19728"/>
                      <a:pt x="18178" y="19728"/>
                      <a:pt x="18178" y="19728"/>
                    </a:cubicBezTo>
                    <a:cubicBezTo>
                      <a:pt x="18234" y="19728"/>
                      <a:pt x="18234" y="19728"/>
                      <a:pt x="18234" y="19728"/>
                    </a:cubicBezTo>
                    <a:cubicBezTo>
                      <a:pt x="18234" y="19728"/>
                      <a:pt x="18234" y="19728"/>
                      <a:pt x="18234" y="19728"/>
                    </a:cubicBezTo>
                    <a:cubicBezTo>
                      <a:pt x="18178" y="19728"/>
                      <a:pt x="18178" y="19728"/>
                      <a:pt x="18178" y="19728"/>
                    </a:cubicBezTo>
                    <a:cubicBezTo>
                      <a:pt x="18178" y="19728"/>
                      <a:pt x="18178" y="19728"/>
                      <a:pt x="18178" y="19728"/>
                    </a:cubicBezTo>
                    <a:close/>
                    <a:moveTo>
                      <a:pt x="17617" y="18724"/>
                    </a:moveTo>
                    <a:cubicBezTo>
                      <a:pt x="17561" y="18724"/>
                      <a:pt x="17561" y="18724"/>
                      <a:pt x="17561" y="18724"/>
                    </a:cubicBezTo>
                    <a:cubicBezTo>
                      <a:pt x="17561" y="18791"/>
                      <a:pt x="17561" y="18791"/>
                      <a:pt x="17561"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791"/>
                      <a:pt x="17504" y="18791"/>
                      <a:pt x="17504" y="18791"/>
                    </a:cubicBezTo>
                    <a:cubicBezTo>
                      <a:pt x="17504" y="18858"/>
                      <a:pt x="17504" y="18858"/>
                      <a:pt x="17504" y="18858"/>
                    </a:cubicBezTo>
                    <a:cubicBezTo>
                      <a:pt x="17504" y="18858"/>
                      <a:pt x="17504" y="18858"/>
                      <a:pt x="17504" y="18858"/>
                    </a:cubicBezTo>
                    <a:cubicBezTo>
                      <a:pt x="17504" y="18858"/>
                      <a:pt x="17504" y="18858"/>
                      <a:pt x="17504" y="18858"/>
                    </a:cubicBezTo>
                    <a:cubicBezTo>
                      <a:pt x="17448" y="18858"/>
                      <a:pt x="17448" y="18858"/>
                      <a:pt x="17448" y="18858"/>
                    </a:cubicBezTo>
                    <a:cubicBezTo>
                      <a:pt x="17448" y="18925"/>
                      <a:pt x="17448" y="18925"/>
                      <a:pt x="17448" y="18925"/>
                    </a:cubicBezTo>
                    <a:cubicBezTo>
                      <a:pt x="17448" y="18925"/>
                      <a:pt x="17448" y="18925"/>
                      <a:pt x="17448" y="18925"/>
                    </a:cubicBezTo>
                    <a:cubicBezTo>
                      <a:pt x="17448" y="18925"/>
                      <a:pt x="17448" y="18925"/>
                      <a:pt x="17448" y="18925"/>
                    </a:cubicBezTo>
                    <a:cubicBezTo>
                      <a:pt x="17448" y="18925"/>
                      <a:pt x="17448" y="18925"/>
                      <a:pt x="17448" y="18925"/>
                    </a:cubicBezTo>
                    <a:cubicBezTo>
                      <a:pt x="17448" y="18992"/>
                      <a:pt x="17448" y="18992"/>
                      <a:pt x="17448" y="18992"/>
                    </a:cubicBezTo>
                    <a:cubicBezTo>
                      <a:pt x="17392" y="18992"/>
                      <a:pt x="17392" y="18992"/>
                      <a:pt x="17392" y="18992"/>
                    </a:cubicBezTo>
                    <a:cubicBezTo>
                      <a:pt x="17392" y="18992"/>
                      <a:pt x="17392" y="18992"/>
                      <a:pt x="17392" y="18992"/>
                    </a:cubicBezTo>
                    <a:cubicBezTo>
                      <a:pt x="17392" y="19059"/>
                      <a:pt x="17392" y="19059"/>
                      <a:pt x="17392" y="19059"/>
                    </a:cubicBezTo>
                    <a:cubicBezTo>
                      <a:pt x="17336" y="19126"/>
                      <a:pt x="17336" y="19126"/>
                      <a:pt x="17336" y="19126"/>
                    </a:cubicBezTo>
                    <a:cubicBezTo>
                      <a:pt x="17336" y="19126"/>
                      <a:pt x="17336" y="19126"/>
                      <a:pt x="17336" y="19126"/>
                    </a:cubicBezTo>
                    <a:cubicBezTo>
                      <a:pt x="17336" y="19193"/>
                      <a:pt x="17336" y="19193"/>
                      <a:pt x="17336" y="19193"/>
                    </a:cubicBezTo>
                    <a:cubicBezTo>
                      <a:pt x="17336" y="19193"/>
                      <a:pt x="17336" y="19193"/>
                      <a:pt x="17336" y="19193"/>
                    </a:cubicBezTo>
                    <a:cubicBezTo>
                      <a:pt x="17336" y="19193"/>
                      <a:pt x="17336" y="19193"/>
                      <a:pt x="17336" y="19193"/>
                    </a:cubicBezTo>
                    <a:cubicBezTo>
                      <a:pt x="17336" y="19193"/>
                      <a:pt x="17336" y="19193"/>
                      <a:pt x="17336" y="19193"/>
                    </a:cubicBezTo>
                    <a:cubicBezTo>
                      <a:pt x="17280" y="19193"/>
                      <a:pt x="17280" y="19193"/>
                      <a:pt x="17280" y="19193"/>
                    </a:cubicBezTo>
                    <a:cubicBezTo>
                      <a:pt x="17280" y="19193"/>
                      <a:pt x="17280" y="19193"/>
                      <a:pt x="17280" y="19193"/>
                    </a:cubicBezTo>
                    <a:cubicBezTo>
                      <a:pt x="17224" y="19259"/>
                      <a:pt x="17224" y="19259"/>
                      <a:pt x="17224" y="19259"/>
                    </a:cubicBezTo>
                    <a:cubicBezTo>
                      <a:pt x="17224" y="19259"/>
                      <a:pt x="17224" y="19259"/>
                      <a:pt x="17224" y="19259"/>
                    </a:cubicBezTo>
                    <a:cubicBezTo>
                      <a:pt x="17280" y="19259"/>
                      <a:pt x="17280" y="19259"/>
                      <a:pt x="17280" y="19259"/>
                    </a:cubicBezTo>
                    <a:cubicBezTo>
                      <a:pt x="17280" y="19326"/>
                      <a:pt x="17280" y="19326"/>
                      <a:pt x="17280" y="19326"/>
                    </a:cubicBezTo>
                    <a:cubicBezTo>
                      <a:pt x="17280" y="19326"/>
                      <a:pt x="17280" y="19326"/>
                      <a:pt x="17280" y="19326"/>
                    </a:cubicBezTo>
                    <a:cubicBezTo>
                      <a:pt x="17280" y="19326"/>
                      <a:pt x="17280" y="19326"/>
                      <a:pt x="17280" y="19326"/>
                    </a:cubicBezTo>
                    <a:cubicBezTo>
                      <a:pt x="17224" y="19393"/>
                      <a:pt x="17224" y="19393"/>
                      <a:pt x="17224" y="19393"/>
                    </a:cubicBezTo>
                    <a:cubicBezTo>
                      <a:pt x="17168" y="19326"/>
                      <a:pt x="17168" y="19326"/>
                      <a:pt x="17168" y="19326"/>
                    </a:cubicBezTo>
                    <a:cubicBezTo>
                      <a:pt x="17168" y="19393"/>
                      <a:pt x="17168" y="19393"/>
                      <a:pt x="17168" y="19393"/>
                    </a:cubicBezTo>
                    <a:cubicBezTo>
                      <a:pt x="17168" y="19393"/>
                      <a:pt x="17168" y="19393"/>
                      <a:pt x="17168" y="19393"/>
                    </a:cubicBezTo>
                    <a:cubicBezTo>
                      <a:pt x="17168" y="19393"/>
                      <a:pt x="17168" y="19393"/>
                      <a:pt x="17168" y="19393"/>
                    </a:cubicBezTo>
                    <a:cubicBezTo>
                      <a:pt x="17112" y="19460"/>
                      <a:pt x="17112" y="19460"/>
                      <a:pt x="17112" y="19460"/>
                    </a:cubicBezTo>
                    <a:cubicBezTo>
                      <a:pt x="17112" y="19527"/>
                      <a:pt x="17112" y="19527"/>
                      <a:pt x="17112" y="19527"/>
                    </a:cubicBezTo>
                    <a:cubicBezTo>
                      <a:pt x="17056" y="19527"/>
                      <a:pt x="17056" y="19527"/>
                      <a:pt x="17056" y="19527"/>
                    </a:cubicBezTo>
                    <a:cubicBezTo>
                      <a:pt x="17056" y="19460"/>
                      <a:pt x="17056" y="19460"/>
                      <a:pt x="17056" y="19460"/>
                    </a:cubicBezTo>
                    <a:cubicBezTo>
                      <a:pt x="17056" y="19527"/>
                      <a:pt x="17056" y="19527"/>
                      <a:pt x="17056" y="19527"/>
                    </a:cubicBezTo>
                    <a:cubicBezTo>
                      <a:pt x="17056" y="19460"/>
                      <a:pt x="17056" y="19460"/>
                      <a:pt x="17056" y="19460"/>
                    </a:cubicBezTo>
                    <a:cubicBezTo>
                      <a:pt x="17056" y="19460"/>
                      <a:pt x="17056" y="19460"/>
                      <a:pt x="17056" y="19460"/>
                    </a:cubicBezTo>
                    <a:cubicBezTo>
                      <a:pt x="17056" y="19393"/>
                      <a:pt x="17056" y="19393"/>
                      <a:pt x="17056" y="19393"/>
                    </a:cubicBezTo>
                    <a:cubicBezTo>
                      <a:pt x="17112" y="19393"/>
                      <a:pt x="17112" y="19393"/>
                      <a:pt x="17112" y="19393"/>
                    </a:cubicBezTo>
                    <a:cubicBezTo>
                      <a:pt x="17056" y="19393"/>
                      <a:pt x="17056" y="19393"/>
                      <a:pt x="17056" y="19393"/>
                    </a:cubicBezTo>
                    <a:cubicBezTo>
                      <a:pt x="17056" y="19460"/>
                      <a:pt x="17056" y="19460"/>
                      <a:pt x="17056" y="19460"/>
                    </a:cubicBezTo>
                    <a:cubicBezTo>
                      <a:pt x="16999" y="19460"/>
                      <a:pt x="16999" y="19460"/>
                      <a:pt x="16999" y="19460"/>
                    </a:cubicBezTo>
                    <a:cubicBezTo>
                      <a:pt x="16943" y="19527"/>
                      <a:pt x="16943" y="19527"/>
                      <a:pt x="16943" y="19527"/>
                    </a:cubicBezTo>
                    <a:cubicBezTo>
                      <a:pt x="16999" y="19527"/>
                      <a:pt x="16999" y="19527"/>
                      <a:pt x="16999" y="19527"/>
                    </a:cubicBezTo>
                    <a:cubicBezTo>
                      <a:pt x="16999" y="19527"/>
                      <a:pt x="16999" y="19527"/>
                      <a:pt x="16999" y="19527"/>
                    </a:cubicBezTo>
                    <a:cubicBezTo>
                      <a:pt x="17056" y="19527"/>
                      <a:pt x="17056" y="19527"/>
                      <a:pt x="17056" y="19527"/>
                    </a:cubicBezTo>
                    <a:cubicBezTo>
                      <a:pt x="17112" y="19527"/>
                      <a:pt x="17112" y="19527"/>
                      <a:pt x="17112" y="19527"/>
                    </a:cubicBezTo>
                    <a:cubicBezTo>
                      <a:pt x="17112" y="19527"/>
                      <a:pt x="17112" y="19527"/>
                      <a:pt x="17112" y="19527"/>
                    </a:cubicBezTo>
                    <a:cubicBezTo>
                      <a:pt x="17056" y="19594"/>
                      <a:pt x="17056" y="19594"/>
                      <a:pt x="17056" y="19594"/>
                    </a:cubicBezTo>
                    <a:cubicBezTo>
                      <a:pt x="16999" y="19661"/>
                      <a:pt x="16999" y="19661"/>
                      <a:pt x="16999" y="19661"/>
                    </a:cubicBezTo>
                    <a:cubicBezTo>
                      <a:pt x="16943" y="19728"/>
                      <a:pt x="16943" y="19728"/>
                      <a:pt x="16943" y="19728"/>
                    </a:cubicBezTo>
                    <a:cubicBezTo>
                      <a:pt x="16943" y="19728"/>
                      <a:pt x="16943" y="19728"/>
                      <a:pt x="16943" y="19728"/>
                    </a:cubicBezTo>
                    <a:cubicBezTo>
                      <a:pt x="16887" y="19728"/>
                      <a:pt x="16887" y="19728"/>
                      <a:pt x="16887" y="19728"/>
                    </a:cubicBezTo>
                    <a:cubicBezTo>
                      <a:pt x="16887" y="19794"/>
                      <a:pt x="16887" y="19794"/>
                      <a:pt x="16887" y="19794"/>
                    </a:cubicBezTo>
                    <a:cubicBezTo>
                      <a:pt x="16887" y="19794"/>
                      <a:pt x="16887" y="19794"/>
                      <a:pt x="16887" y="19794"/>
                    </a:cubicBezTo>
                    <a:cubicBezTo>
                      <a:pt x="16887" y="19861"/>
                      <a:pt x="16887" y="19861"/>
                      <a:pt x="16887" y="19861"/>
                    </a:cubicBezTo>
                    <a:cubicBezTo>
                      <a:pt x="16887" y="19861"/>
                      <a:pt x="16887" y="19861"/>
                      <a:pt x="16887" y="19861"/>
                    </a:cubicBezTo>
                    <a:cubicBezTo>
                      <a:pt x="16943" y="19861"/>
                      <a:pt x="16943" y="19861"/>
                      <a:pt x="16943" y="19861"/>
                    </a:cubicBezTo>
                    <a:cubicBezTo>
                      <a:pt x="16943" y="19861"/>
                      <a:pt x="16943" y="19861"/>
                      <a:pt x="16943" y="19861"/>
                    </a:cubicBezTo>
                    <a:cubicBezTo>
                      <a:pt x="16999" y="19861"/>
                      <a:pt x="16999" y="19861"/>
                      <a:pt x="16999" y="19861"/>
                    </a:cubicBezTo>
                    <a:cubicBezTo>
                      <a:pt x="17056" y="19861"/>
                      <a:pt x="17056" y="19861"/>
                      <a:pt x="17056" y="19861"/>
                    </a:cubicBezTo>
                    <a:cubicBezTo>
                      <a:pt x="17112" y="19861"/>
                      <a:pt x="17112" y="19861"/>
                      <a:pt x="17112" y="19861"/>
                    </a:cubicBezTo>
                    <a:cubicBezTo>
                      <a:pt x="17112" y="19794"/>
                      <a:pt x="17112" y="19794"/>
                      <a:pt x="17112" y="19794"/>
                    </a:cubicBezTo>
                    <a:cubicBezTo>
                      <a:pt x="17112" y="19794"/>
                      <a:pt x="17112" y="19794"/>
                      <a:pt x="17112" y="19794"/>
                    </a:cubicBezTo>
                    <a:cubicBezTo>
                      <a:pt x="17168" y="19794"/>
                      <a:pt x="17168" y="19794"/>
                      <a:pt x="17168" y="19794"/>
                    </a:cubicBezTo>
                    <a:cubicBezTo>
                      <a:pt x="17112" y="19861"/>
                      <a:pt x="17112" y="19861"/>
                      <a:pt x="17112" y="19861"/>
                    </a:cubicBezTo>
                    <a:cubicBezTo>
                      <a:pt x="17168" y="19861"/>
                      <a:pt x="17168" y="19861"/>
                      <a:pt x="17168" y="19861"/>
                    </a:cubicBezTo>
                    <a:cubicBezTo>
                      <a:pt x="17224" y="19861"/>
                      <a:pt x="17224" y="19861"/>
                      <a:pt x="17224" y="19861"/>
                    </a:cubicBezTo>
                    <a:cubicBezTo>
                      <a:pt x="17224" y="19861"/>
                      <a:pt x="17224" y="19861"/>
                      <a:pt x="17224" y="19861"/>
                    </a:cubicBezTo>
                    <a:cubicBezTo>
                      <a:pt x="17280" y="19861"/>
                      <a:pt x="17280" y="19861"/>
                      <a:pt x="17280" y="19861"/>
                    </a:cubicBezTo>
                    <a:cubicBezTo>
                      <a:pt x="17336" y="19861"/>
                      <a:pt x="17336" y="19861"/>
                      <a:pt x="17336" y="19861"/>
                    </a:cubicBezTo>
                    <a:cubicBezTo>
                      <a:pt x="17336" y="19861"/>
                      <a:pt x="17336" y="19861"/>
                      <a:pt x="17336" y="19861"/>
                    </a:cubicBezTo>
                    <a:cubicBezTo>
                      <a:pt x="17336" y="19861"/>
                      <a:pt x="17336" y="19861"/>
                      <a:pt x="17336" y="19861"/>
                    </a:cubicBezTo>
                    <a:cubicBezTo>
                      <a:pt x="17392" y="19928"/>
                      <a:pt x="17392" y="19928"/>
                      <a:pt x="17392" y="19928"/>
                    </a:cubicBezTo>
                    <a:cubicBezTo>
                      <a:pt x="17392" y="19861"/>
                      <a:pt x="17392" y="19861"/>
                      <a:pt x="17392" y="19861"/>
                    </a:cubicBezTo>
                    <a:cubicBezTo>
                      <a:pt x="17448" y="19928"/>
                      <a:pt x="17448" y="19928"/>
                      <a:pt x="17448" y="19928"/>
                    </a:cubicBezTo>
                    <a:cubicBezTo>
                      <a:pt x="17448" y="19928"/>
                      <a:pt x="17448" y="19928"/>
                      <a:pt x="17448" y="19928"/>
                    </a:cubicBezTo>
                    <a:cubicBezTo>
                      <a:pt x="17448" y="19861"/>
                      <a:pt x="17448" y="19861"/>
                      <a:pt x="17448" y="19861"/>
                    </a:cubicBezTo>
                    <a:cubicBezTo>
                      <a:pt x="17448" y="19861"/>
                      <a:pt x="17448" y="19861"/>
                      <a:pt x="17448" y="19861"/>
                    </a:cubicBezTo>
                    <a:cubicBezTo>
                      <a:pt x="17504" y="19861"/>
                      <a:pt x="17504" y="19861"/>
                      <a:pt x="17504" y="19861"/>
                    </a:cubicBezTo>
                    <a:cubicBezTo>
                      <a:pt x="17504" y="19861"/>
                      <a:pt x="17504" y="19861"/>
                      <a:pt x="17504" y="19861"/>
                    </a:cubicBezTo>
                    <a:cubicBezTo>
                      <a:pt x="17561" y="19861"/>
                      <a:pt x="17561" y="19861"/>
                      <a:pt x="17561" y="19861"/>
                    </a:cubicBezTo>
                    <a:cubicBezTo>
                      <a:pt x="17561" y="19861"/>
                      <a:pt x="17561" y="19861"/>
                      <a:pt x="17561" y="19861"/>
                    </a:cubicBezTo>
                    <a:cubicBezTo>
                      <a:pt x="17561" y="19861"/>
                      <a:pt x="17561" y="19861"/>
                      <a:pt x="17561" y="19861"/>
                    </a:cubicBezTo>
                    <a:cubicBezTo>
                      <a:pt x="17617" y="19861"/>
                      <a:pt x="17617" y="19861"/>
                      <a:pt x="17617" y="19861"/>
                    </a:cubicBezTo>
                    <a:cubicBezTo>
                      <a:pt x="17617" y="19861"/>
                      <a:pt x="17617" y="19861"/>
                      <a:pt x="17617" y="19861"/>
                    </a:cubicBezTo>
                    <a:cubicBezTo>
                      <a:pt x="17617" y="19861"/>
                      <a:pt x="17617" y="19861"/>
                      <a:pt x="17617" y="19861"/>
                    </a:cubicBezTo>
                    <a:cubicBezTo>
                      <a:pt x="17617" y="19794"/>
                      <a:pt x="17617" y="19794"/>
                      <a:pt x="17617" y="19794"/>
                    </a:cubicBezTo>
                    <a:cubicBezTo>
                      <a:pt x="17617" y="19794"/>
                      <a:pt x="17617" y="19794"/>
                      <a:pt x="17617" y="19794"/>
                    </a:cubicBezTo>
                    <a:cubicBezTo>
                      <a:pt x="17673" y="19794"/>
                      <a:pt x="17673" y="19794"/>
                      <a:pt x="17673" y="19794"/>
                    </a:cubicBezTo>
                    <a:cubicBezTo>
                      <a:pt x="17673" y="19794"/>
                      <a:pt x="17673" y="19794"/>
                      <a:pt x="17673" y="19794"/>
                    </a:cubicBezTo>
                    <a:cubicBezTo>
                      <a:pt x="17673" y="19794"/>
                      <a:pt x="17673" y="19794"/>
                      <a:pt x="17673" y="19794"/>
                    </a:cubicBezTo>
                    <a:cubicBezTo>
                      <a:pt x="17617" y="19861"/>
                      <a:pt x="17617" y="19861"/>
                      <a:pt x="17617" y="19861"/>
                    </a:cubicBezTo>
                    <a:cubicBezTo>
                      <a:pt x="17673" y="19861"/>
                      <a:pt x="17673" y="19861"/>
                      <a:pt x="17673" y="19861"/>
                    </a:cubicBezTo>
                    <a:cubicBezTo>
                      <a:pt x="17673" y="19794"/>
                      <a:pt x="17673" y="19794"/>
                      <a:pt x="17673" y="19794"/>
                    </a:cubicBezTo>
                    <a:cubicBezTo>
                      <a:pt x="17673" y="19794"/>
                      <a:pt x="17673" y="19794"/>
                      <a:pt x="17673" y="19794"/>
                    </a:cubicBezTo>
                    <a:cubicBezTo>
                      <a:pt x="17673" y="19794"/>
                      <a:pt x="17673" y="19794"/>
                      <a:pt x="17673" y="19794"/>
                    </a:cubicBezTo>
                    <a:cubicBezTo>
                      <a:pt x="17673" y="19794"/>
                      <a:pt x="17673" y="19794"/>
                      <a:pt x="17673" y="19794"/>
                    </a:cubicBezTo>
                    <a:cubicBezTo>
                      <a:pt x="17673" y="19861"/>
                      <a:pt x="17673" y="19861"/>
                      <a:pt x="17673" y="19861"/>
                    </a:cubicBezTo>
                    <a:cubicBezTo>
                      <a:pt x="17673" y="19861"/>
                      <a:pt x="17673" y="19861"/>
                      <a:pt x="17673" y="19861"/>
                    </a:cubicBezTo>
                    <a:cubicBezTo>
                      <a:pt x="17729" y="19861"/>
                      <a:pt x="17729" y="19861"/>
                      <a:pt x="17729" y="19861"/>
                    </a:cubicBezTo>
                    <a:cubicBezTo>
                      <a:pt x="17729" y="19861"/>
                      <a:pt x="17729" y="19861"/>
                      <a:pt x="17729" y="19861"/>
                    </a:cubicBezTo>
                    <a:cubicBezTo>
                      <a:pt x="17729" y="19861"/>
                      <a:pt x="17729" y="19861"/>
                      <a:pt x="17729" y="19861"/>
                    </a:cubicBezTo>
                    <a:cubicBezTo>
                      <a:pt x="17673" y="19928"/>
                      <a:pt x="17673" y="19928"/>
                      <a:pt x="17673" y="19928"/>
                    </a:cubicBezTo>
                    <a:cubicBezTo>
                      <a:pt x="17617" y="19928"/>
                      <a:pt x="17617" y="19928"/>
                      <a:pt x="17617" y="19928"/>
                    </a:cubicBezTo>
                    <a:cubicBezTo>
                      <a:pt x="17617" y="19928"/>
                      <a:pt x="17617" y="19928"/>
                      <a:pt x="17617" y="19928"/>
                    </a:cubicBezTo>
                    <a:cubicBezTo>
                      <a:pt x="17673" y="19928"/>
                      <a:pt x="17673" y="19928"/>
                      <a:pt x="17673" y="19928"/>
                    </a:cubicBezTo>
                    <a:cubicBezTo>
                      <a:pt x="17673" y="19928"/>
                      <a:pt x="17673" y="19928"/>
                      <a:pt x="17673" y="19928"/>
                    </a:cubicBezTo>
                    <a:cubicBezTo>
                      <a:pt x="17673" y="19928"/>
                      <a:pt x="17673" y="19928"/>
                      <a:pt x="17673" y="19928"/>
                    </a:cubicBezTo>
                    <a:cubicBezTo>
                      <a:pt x="17729" y="19928"/>
                      <a:pt x="17729" y="19928"/>
                      <a:pt x="17729" y="19928"/>
                    </a:cubicBezTo>
                    <a:cubicBezTo>
                      <a:pt x="17729" y="19928"/>
                      <a:pt x="17729" y="19928"/>
                      <a:pt x="17729" y="19928"/>
                    </a:cubicBezTo>
                    <a:cubicBezTo>
                      <a:pt x="17729" y="19928"/>
                      <a:pt x="17729" y="19928"/>
                      <a:pt x="17729" y="19928"/>
                    </a:cubicBezTo>
                    <a:cubicBezTo>
                      <a:pt x="17785" y="19928"/>
                      <a:pt x="17785" y="19928"/>
                      <a:pt x="17785" y="19928"/>
                    </a:cubicBezTo>
                    <a:cubicBezTo>
                      <a:pt x="17785" y="19928"/>
                      <a:pt x="17785" y="19928"/>
                      <a:pt x="17785" y="19928"/>
                    </a:cubicBezTo>
                    <a:cubicBezTo>
                      <a:pt x="17785" y="19861"/>
                      <a:pt x="17785" y="19861"/>
                      <a:pt x="17785" y="19861"/>
                    </a:cubicBezTo>
                    <a:cubicBezTo>
                      <a:pt x="17785" y="19861"/>
                      <a:pt x="17785" y="19861"/>
                      <a:pt x="17785" y="19861"/>
                    </a:cubicBezTo>
                    <a:cubicBezTo>
                      <a:pt x="17841" y="19861"/>
                      <a:pt x="17841" y="19861"/>
                      <a:pt x="17841" y="19861"/>
                    </a:cubicBezTo>
                    <a:cubicBezTo>
                      <a:pt x="17841" y="19928"/>
                      <a:pt x="17841" y="19928"/>
                      <a:pt x="17841" y="19928"/>
                    </a:cubicBezTo>
                    <a:cubicBezTo>
                      <a:pt x="17897" y="19928"/>
                      <a:pt x="17897" y="19928"/>
                      <a:pt x="17897" y="19928"/>
                    </a:cubicBezTo>
                    <a:cubicBezTo>
                      <a:pt x="17897" y="19861"/>
                      <a:pt x="17897" y="19861"/>
                      <a:pt x="17897" y="19861"/>
                    </a:cubicBezTo>
                    <a:cubicBezTo>
                      <a:pt x="17953" y="19861"/>
                      <a:pt x="17953" y="19861"/>
                      <a:pt x="17953" y="19861"/>
                    </a:cubicBezTo>
                    <a:cubicBezTo>
                      <a:pt x="17897" y="19928"/>
                      <a:pt x="17897" y="19928"/>
                      <a:pt x="17897" y="19928"/>
                    </a:cubicBezTo>
                    <a:cubicBezTo>
                      <a:pt x="17897" y="19928"/>
                      <a:pt x="17897" y="19928"/>
                      <a:pt x="17897" y="19928"/>
                    </a:cubicBezTo>
                    <a:cubicBezTo>
                      <a:pt x="17897" y="19928"/>
                      <a:pt x="17897" y="19928"/>
                      <a:pt x="17897" y="19928"/>
                    </a:cubicBezTo>
                    <a:cubicBezTo>
                      <a:pt x="17841" y="19928"/>
                      <a:pt x="17841" y="19928"/>
                      <a:pt x="17841" y="19928"/>
                    </a:cubicBezTo>
                    <a:cubicBezTo>
                      <a:pt x="17785" y="19995"/>
                      <a:pt x="17785" y="19995"/>
                      <a:pt x="17785" y="19995"/>
                    </a:cubicBezTo>
                    <a:cubicBezTo>
                      <a:pt x="17785" y="19995"/>
                      <a:pt x="17785" y="19995"/>
                      <a:pt x="17785" y="19995"/>
                    </a:cubicBezTo>
                    <a:cubicBezTo>
                      <a:pt x="17785" y="19995"/>
                      <a:pt x="17785" y="19995"/>
                      <a:pt x="17785" y="19995"/>
                    </a:cubicBezTo>
                    <a:cubicBezTo>
                      <a:pt x="17785" y="20062"/>
                      <a:pt x="17785" y="20062"/>
                      <a:pt x="17785" y="20062"/>
                    </a:cubicBezTo>
                    <a:cubicBezTo>
                      <a:pt x="17785" y="20062"/>
                      <a:pt x="17785" y="20062"/>
                      <a:pt x="17785" y="20062"/>
                    </a:cubicBezTo>
                    <a:cubicBezTo>
                      <a:pt x="17729" y="20062"/>
                      <a:pt x="17729" y="20062"/>
                      <a:pt x="17729" y="20062"/>
                    </a:cubicBezTo>
                    <a:cubicBezTo>
                      <a:pt x="17729" y="20062"/>
                      <a:pt x="17729" y="20062"/>
                      <a:pt x="17729" y="20062"/>
                    </a:cubicBezTo>
                    <a:cubicBezTo>
                      <a:pt x="17729" y="20062"/>
                      <a:pt x="17729" y="20062"/>
                      <a:pt x="17729" y="20062"/>
                    </a:cubicBezTo>
                    <a:cubicBezTo>
                      <a:pt x="17673" y="20062"/>
                      <a:pt x="17673" y="20062"/>
                      <a:pt x="17673" y="20062"/>
                    </a:cubicBezTo>
                    <a:cubicBezTo>
                      <a:pt x="17617" y="20129"/>
                      <a:pt x="17617" y="20129"/>
                      <a:pt x="17617" y="20129"/>
                    </a:cubicBezTo>
                    <a:cubicBezTo>
                      <a:pt x="17617" y="20129"/>
                      <a:pt x="17617" y="20129"/>
                      <a:pt x="17617" y="20129"/>
                    </a:cubicBezTo>
                    <a:cubicBezTo>
                      <a:pt x="17617" y="20129"/>
                      <a:pt x="17617" y="20129"/>
                      <a:pt x="17617" y="20129"/>
                    </a:cubicBezTo>
                    <a:cubicBezTo>
                      <a:pt x="17673" y="20196"/>
                      <a:pt x="17673" y="20196"/>
                      <a:pt x="17673" y="20196"/>
                    </a:cubicBezTo>
                    <a:cubicBezTo>
                      <a:pt x="17673" y="20196"/>
                      <a:pt x="17673" y="20196"/>
                      <a:pt x="17673" y="20196"/>
                    </a:cubicBezTo>
                    <a:cubicBezTo>
                      <a:pt x="17673" y="20129"/>
                      <a:pt x="17673" y="20129"/>
                      <a:pt x="17673" y="20129"/>
                    </a:cubicBezTo>
                    <a:cubicBezTo>
                      <a:pt x="17729" y="20129"/>
                      <a:pt x="17729" y="20129"/>
                      <a:pt x="17729" y="20129"/>
                    </a:cubicBezTo>
                    <a:cubicBezTo>
                      <a:pt x="17729" y="20129"/>
                      <a:pt x="17729" y="20129"/>
                      <a:pt x="17729" y="20129"/>
                    </a:cubicBezTo>
                    <a:cubicBezTo>
                      <a:pt x="17729" y="20129"/>
                      <a:pt x="17729" y="20129"/>
                      <a:pt x="17729" y="20129"/>
                    </a:cubicBezTo>
                    <a:cubicBezTo>
                      <a:pt x="17729" y="20196"/>
                      <a:pt x="17729" y="20196"/>
                      <a:pt x="17729" y="20196"/>
                    </a:cubicBezTo>
                    <a:cubicBezTo>
                      <a:pt x="17785" y="20129"/>
                      <a:pt x="17785" y="20129"/>
                      <a:pt x="17785" y="20129"/>
                    </a:cubicBezTo>
                    <a:cubicBezTo>
                      <a:pt x="17785" y="20129"/>
                      <a:pt x="17785" y="20129"/>
                      <a:pt x="17785" y="20129"/>
                    </a:cubicBezTo>
                    <a:cubicBezTo>
                      <a:pt x="17841" y="20129"/>
                      <a:pt x="17841" y="20129"/>
                      <a:pt x="17841" y="20129"/>
                    </a:cubicBezTo>
                    <a:cubicBezTo>
                      <a:pt x="17841" y="20129"/>
                      <a:pt x="17841" y="20129"/>
                      <a:pt x="17841" y="20129"/>
                    </a:cubicBezTo>
                    <a:cubicBezTo>
                      <a:pt x="17841" y="20062"/>
                      <a:pt x="17841" y="20062"/>
                      <a:pt x="17841" y="20062"/>
                    </a:cubicBezTo>
                    <a:cubicBezTo>
                      <a:pt x="17841" y="20062"/>
                      <a:pt x="17841" y="20062"/>
                      <a:pt x="17841" y="20062"/>
                    </a:cubicBezTo>
                    <a:cubicBezTo>
                      <a:pt x="17841" y="20062"/>
                      <a:pt x="17841" y="20062"/>
                      <a:pt x="17841" y="20062"/>
                    </a:cubicBezTo>
                    <a:cubicBezTo>
                      <a:pt x="17897" y="19995"/>
                      <a:pt x="17897" y="19995"/>
                      <a:pt x="17897" y="19995"/>
                    </a:cubicBezTo>
                    <a:cubicBezTo>
                      <a:pt x="17897" y="19995"/>
                      <a:pt x="17897" y="19995"/>
                      <a:pt x="17897" y="19995"/>
                    </a:cubicBezTo>
                    <a:cubicBezTo>
                      <a:pt x="17953" y="19995"/>
                      <a:pt x="17953" y="19995"/>
                      <a:pt x="17953" y="19995"/>
                    </a:cubicBezTo>
                    <a:cubicBezTo>
                      <a:pt x="17953" y="19995"/>
                      <a:pt x="17953" y="19995"/>
                      <a:pt x="17953" y="19995"/>
                    </a:cubicBezTo>
                    <a:cubicBezTo>
                      <a:pt x="17953" y="19995"/>
                      <a:pt x="17953" y="19995"/>
                      <a:pt x="17953" y="19995"/>
                    </a:cubicBezTo>
                    <a:cubicBezTo>
                      <a:pt x="17953" y="19995"/>
                      <a:pt x="17953" y="19995"/>
                      <a:pt x="17953" y="19995"/>
                    </a:cubicBezTo>
                    <a:cubicBezTo>
                      <a:pt x="18009" y="19995"/>
                      <a:pt x="18009" y="19995"/>
                      <a:pt x="18009" y="19995"/>
                    </a:cubicBezTo>
                    <a:cubicBezTo>
                      <a:pt x="18009" y="19928"/>
                      <a:pt x="18009" y="19928"/>
                      <a:pt x="18009" y="19928"/>
                    </a:cubicBezTo>
                    <a:cubicBezTo>
                      <a:pt x="18065" y="19861"/>
                      <a:pt x="18065" y="19861"/>
                      <a:pt x="18065" y="19861"/>
                    </a:cubicBezTo>
                    <a:cubicBezTo>
                      <a:pt x="18065" y="19794"/>
                      <a:pt x="18065" y="19794"/>
                      <a:pt x="18065" y="19794"/>
                    </a:cubicBezTo>
                    <a:cubicBezTo>
                      <a:pt x="18065" y="19794"/>
                      <a:pt x="18065" y="19794"/>
                      <a:pt x="18065" y="19794"/>
                    </a:cubicBezTo>
                    <a:cubicBezTo>
                      <a:pt x="18065" y="19794"/>
                      <a:pt x="18065" y="19794"/>
                      <a:pt x="18065" y="19794"/>
                    </a:cubicBezTo>
                    <a:cubicBezTo>
                      <a:pt x="18065" y="19794"/>
                      <a:pt x="18065" y="19794"/>
                      <a:pt x="18065" y="19794"/>
                    </a:cubicBezTo>
                    <a:cubicBezTo>
                      <a:pt x="18122" y="19794"/>
                      <a:pt x="18122" y="19794"/>
                      <a:pt x="18122" y="19794"/>
                    </a:cubicBezTo>
                    <a:cubicBezTo>
                      <a:pt x="18122" y="19861"/>
                      <a:pt x="18122" y="19861"/>
                      <a:pt x="18122" y="19861"/>
                    </a:cubicBezTo>
                    <a:cubicBezTo>
                      <a:pt x="18122" y="19928"/>
                      <a:pt x="18122" y="19928"/>
                      <a:pt x="18122" y="19928"/>
                    </a:cubicBezTo>
                    <a:cubicBezTo>
                      <a:pt x="18122" y="19928"/>
                      <a:pt x="18122" y="19928"/>
                      <a:pt x="18122" y="19928"/>
                    </a:cubicBezTo>
                    <a:cubicBezTo>
                      <a:pt x="18122" y="19995"/>
                      <a:pt x="18122" y="19995"/>
                      <a:pt x="18122" y="19995"/>
                    </a:cubicBezTo>
                    <a:cubicBezTo>
                      <a:pt x="18122" y="19995"/>
                      <a:pt x="18122" y="19995"/>
                      <a:pt x="18122" y="19995"/>
                    </a:cubicBezTo>
                    <a:cubicBezTo>
                      <a:pt x="18122" y="19995"/>
                      <a:pt x="18122" y="19995"/>
                      <a:pt x="18122" y="19995"/>
                    </a:cubicBezTo>
                    <a:cubicBezTo>
                      <a:pt x="18065" y="20062"/>
                      <a:pt x="18065" y="20062"/>
                      <a:pt x="18065" y="20062"/>
                    </a:cubicBezTo>
                    <a:cubicBezTo>
                      <a:pt x="18065" y="20129"/>
                      <a:pt x="18065" y="20129"/>
                      <a:pt x="18065" y="20129"/>
                    </a:cubicBezTo>
                    <a:cubicBezTo>
                      <a:pt x="18065" y="20196"/>
                      <a:pt x="18065" y="20196"/>
                      <a:pt x="18065" y="20196"/>
                    </a:cubicBezTo>
                    <a:cubicBezTo>
                      <a:pt x="18009" y="20196"/>
                      <a:pt x="18009" y="20196"/>
                      <a:pt x="18009" y="20196"/>
                    </a:cubicBezTo>
                    <a:cubicBezTo>
                      <a:pt x="18009" y="20196"/>
                      <a:pt x="18009" y="20196"/>
                      <a:pt x="18009" y="20196"/>
                    </a:cubicBezTo>
                    <a:cubicBezTo>
                      <a:pt x="18065" y="20196"/>
                      <a:pt x="18065" y="20196"/>
                      <a:pt x="18065" y="20196"/>
                    </a:cubicBezTo>
                    <a:cubicBezTo>
                      <a:pt x="18065" y="20196"/>
                      <a:pt x="18065" y="20196"/>
                      <a:pt x="18065" y="20196"/>
                    </a:cubicBezTo>
                    <a:cubicBezTo>
                      <a:pt x="18122" y="20129"/>
                      <a:pt x="18122" y="20129"/>
                      <a:pt x="18122" y="20129"/>
                    </a:cubicBezTo>
                    <a:cubicBezTo>
                      <a:pt x="18122" y="20129"/>
                      <a:pt x="18122" y="20129"/>
                      <a:pt x="18122" y="20129"/>
                    </a:cubicBezTo>
                    <a:cubicBezTo>
                      <a:pt x="18178" y="20062"/>
                      <a:pt x="18178" y="20062"/>
                      <a:pt x="18178" y="20062"/>
                    </a:cubicBezTo>
                    <a:cubicBezTo>
                      <a:pt x="18178" y="20062"/>
                      <a:pt x="18178" y="20062"/>
                      <a:pt x="18178" y="20062"/>
                    </a:cubicBezTo>
                    <a:cubicBezTo>
                      <a:pt x="18178" y="20062"/>
                      <a:pt x="18178" y="20062"/>
                      <a:pt x="18178" y="20062"/>
                    </a:cubicBezTo>
                    <a:cubicBezTo>
                      <a:pt x="18234" y="20062"/>
                      <a:pt x="18234" y="20062"/>
                      <a:pt x="18234" y="20062"/>
                    </a:cubicBezTo>
                    <a:cubicBezTo>
                      <a:pt x="18234" y="20062"/>
                      <a:pt x="18234" y="20062"/>
                      <a:pt x="18234" y="20062"/>
                    </a:cubicBezTo>
                    <a:cubicBezTo>
                      <a:pt x="18234" y="20062"/>
                      <a:pt x="18234" y="20062"/>
                      <a:pt x="18234" y="20062"/>
                    </a:cubicBezTo>
                    <a:cubicBezTo>
                      <a:pt x="18178" y="20129"/>
                      <a:pt x="18178" y="20129"/>
                      <a:pt x="18178" y="20129"/>
                    </a:cubicBezTo>
                    <a:cubicBezTo>
                      <a:pt x="18178" y="20196"/>
                      <a:pt x="18178" y="20196"/>
                      <a:pt x="18178" y="20196"/>
                    </a:cubicBezTo>
                    <a:cubicBezTo>
                      <a:pt x="18178" y="20196"/>
                      <a:pt x="18178" y="20196"/>
                      <a:pt x="18178" y="20196"/>
                    </a:cubicBezTo>
                    <a:cubicBezTo>
                      <a:pt x="18178" y="20196"/>
                      <a:pt x="18178" y="20196"/>
                      <a:pt x="18178" y="20196"/>
                    </a:cubicBezTo>
                    <a:cubicBezTo>
                      <a:pt x="18178" y="20263"/>
                      <a:pt x="18178" y="20263"/>
                      <a:pt x="18178" y="20263"/>
                    </a:cubicBezTo>
                    <a:cubicBezTo>
                      <a:pt x="18178" y="20329"/>
                      <a:pt x="18178" y="20329"/>
                      <a:pt x="18178" y="20329"/>
                    </a:cubicBezTo>
                    <a:cubicBezTo>
                      <a:pt x="18178" y="20263"/>
                      <a:pt x="18178" y="20263"/>
                      <a:pt x="18178" y="20263"/>
                    </a:cubicBezTo>
                    <a:cubicBezTo>
                      <a:pt x="18234" y="20263"/>
                      <a:pt x="18234" y="20263"/>
                      <a:pt x="18234" y="20263"/>
                    </a:cubicBezTo>
                    <a:cubicBezTo>
                      <a:pt x="18234" y="20263"/>
                      <a:pt x="18234" y="20263"/>
                      <a:pt x="18234" y="20263"/>
                    </a:cubicBezTo>
                    <a:cubicBezTo>
                      <a:pt x="18234" y="20263"/>
                      <a:pt x="18290" y="20263"/>
                      <a:pt x="18290" y="20263"/>
                    </a:cubicBezTo>
                    <a:cubicBezTo>
                      <a:pt x="18290" y="20263"/>
                      <a:pt x="18290" y="20263"/>
                      <a:pt x="18290" y="20263"/>
                    </a:cubicBezTo>
                    <a:cubicBezTo>
                      <a:pt x="18346" y="20263"/>
                      <a:pt x="18346" y="20263"/>
                      <a:pt x="18346" y="20263"/>
                    </a:cubicBezTo>
                    <a:cubicBezTo>
                      <a:pt x="18346" y="20196"/>
                      <a:pt x="18346" y="20196"/>
                      <a:pt x="18346" y="20196"/>
                    </a:cubicBezTo>
                    <a:cubicBezTo>
                      <a:pt x="18346" y="20196"/>
                      <a:pt x="18346" y="20196"/>
                      <a:pt x="18346" y="20196"/>
                    </a:cubicBezTo>
                    <a:cubicBezTo>
                      <a:pt x="18346" y="20196"/>
                      <a:pt x="18346" y="20196"/>
                      <a:pt x="18346" y="20196"/>
                    </a:cubicBezTo>
                    <a:cubicBezTo>
                      <a:pt x="18346" y="20196"/>
                      <a:pt x="18346" y="20196"/>
                      <a:pt x="18346" y="20196"/>
                    </a:cubicBezTo>
                    <a:cubicBezTo>
                      <a:pt x="18346" y="20129"/>
                      <a:pt x="18346" y="20129"/>
                      <a:pt x="18346" y="20129"/>
                    </a:cubicBezTo>
                    <a:cubicBezTo>
                      <a:pt x="18346" y="20129"/>
                      <a:pt x="18346" y="20129"/>
                      <a:pt x="18346" y="20129"/>
                    </a:cubicBezTo>
                    <a:cubicBezTo>
                      <a:pt x="18346" y="20129"/>
                      <a:pt x="18346" y="20129"/>
                      <a:pt x="18346" y="20129"/>
                    </a:cubicBezTo>
                    <a:cubicBezTo>
                      <a:pt x="18346" y="20062"/>
                      <a:pt x="18346" y="20062"/>
                      <a:pt x="18346" y="20062"/>
                    </a:cubicBezTo>
                    <a:cubicBezTo>
                      <a:pt x="18402" y="19995"/>
                      <a:pt x="18402" y="19995"/>
                      <a:pt x="18402" y="19995"/>
                    </a:cubicBezTo>
                    <a:cubicBezTo>
                      <a:pt x="18458" y="19995"/>
                      <a:pt x="18458" y="19995"/>
                      <a:pt x="18458" y="19995"/>
                    </a:cubicBezTo>
                    <a:cubicBezTo>
                      <a:pt x="18402" y="19861"/>
                      <a:pt x="18402" y="19861"/>
                      <a:pt x="18402" y="19861"/>
                    </a:cubicBezTo>
                    <a:cubicBezTo>
                      <a:pt x="18402" y="19861"/>
                      <a:pt x="18402" y="19861"/>
                      <a:pt x="18402" y="19861"/>
                    </a:cubicBezTo>
                    <a:cubicBezTo>
                      <a:pt x="18402" y="19861"/>
                      <a:pt x="18402" y="19861"/>
                      <a:pt x="18402" y="19861"/>
                    </a:cubicBezTo>
                    <a:cubicBezTo>
                      <a:pt x="18402" y="19861"/>
                      <a:pt x="18402" y="19861"/>
                      <a:pt x="18402" y="19861"/>
                    </a:cubicBezTo>
                    <a:cubicBezTo>
                      <a:pt x="18402" y="19928"/>
                      <a:pt x="18402" y="19928"/>
                      <a:pt x="18402" y="19928"/>
                    </a:cubicBezTo>
                    <a:cubicBezTo>
                      <a:pt x="18346" y="19928"/>
                      <a:pt x="18346" y="19928"/>
                      <a:pt x="18346" y="19928"/>
                    </a:cubicBezTo>
                    <a:cubicBezTo>
                      <a:pt x="18346" y="19995"/>
                      <a:pt x="18346" y="19995"/>
                      <a:pt x="18346" y="19995"/>
                    </a:cubicBezTo>
                    <a:cubicBezTo>
                      <a:pt x="18290" y="19995"/>
                      <a:pt x="18290" y="19995"/>
                      <a:pt x="18290" y="19995"/>
                    </a:cubicBezTo>
                    <a:cubicBezTo>
                      <a:pt x="18290" y="19928"/>
                      <a:pt x="18290" y="19928"/>
                      <a:pt x="18290" y="19928"/>
                    </a:cubicBezTo>
                    <a:cubicBezTo>
                      <a:pt x="18290" y="19928"/>
                      <a:pt x="18290" y="19928"/>
                      <a:pt x="18290" y="19928"/>
                    </a:cubicBezTo>
                    <a:cubicBezTo>
                      <a:pt x="18290" y="19861"/>
                      <a:pt x="18290" y="19861"/>
                      <a:pt x="18290" y="19861"/>
                    </a:cubicBezTo>
                    <a:cubicBezTo>
                      <a:pt x="18346" y="19861"/>
                      <a:pt x="18346" y="19861"/>
                      <a:pt x="18346" y="19861"/>
                    </a:cubicBezTo>
                    <a:cubicBezTo>
                      <a:pt x="18346" y="19794"/>
                      <a:pt x="18346" y="19794"/>
                      <a:pt x="18346" y="19794"/>
                    </a:cubicBezTo>
                    <a:cubicBezTo>
                      <a:pt x="18402" y="19794"/>
                      <a:pt x="18402" y="19794"/>
                      <a:pt x="18402" y="19794"/>
                    </a:cubicBezTo>
                    <a:cubicBezTo>
                      <a:pt x="18402" y="19794"/>
                      <a:pt x="18402" y="19794"/>
                      <a:pt x="18402" y="19794"/>
                    </a:cubicBezTo>
                    <a:cubicBezTo>
                      <a:pt x="18402" y="19794"/>
                      <a:pt x="18402" y="19794"/>
                      <a:pt x="18402" y="19794"/>
                    </a:cubicBezTo>
                    <a:cubicBezTo>
                      <a:pt x="18402" y="19728"/>
                      <a:pt x="18402" y="19728"/>
                      <a:pt x="18402" y="19728"/>
                    </a:cubicBezTo>
                    <a:cubicBezTo>
                      <a:pt x="18402" y="19794"/>
                      <a:pt x="18402" y="19794"/>
                      <a:pt x="18402" y="19794"/>
                    </a:cubicBezTo>
                    <a:cubicBezTo>
                      <a:pt x="18346" y="19794"/>
                      <a:pt x="18346" y="19794"/>
                      <a:pt x="18346" y="19794"/>
                    </a:cubicBezTo>
                    <a:cubicBezTo>
                      <a:pt x="18346" y="19794"/>
                      <a:pt x="18346" y="19794"/>
                      <a:pt x="18346" y="19794"/>
                    </a:cubicBezTo>
                    <a:cubicBezTo>
                      <a:pt x="18290" y="19794"/>
                      <a:pt x="18290" y="19794"/>
                      <a:pt x="18290" y="19794"/>
                    </a:cubicBezTo>
                    <a:cubicBezTo>
                      <a:pt x="18290" y="19794"/>
                      <a:pt x="18290" y="19794"/>
                      <a:pt x="18290" y="19794"/>
                    </a:cubicBezTo>
                    <a:cubicBezTo>
                      <a:pt x="18290" y="19861"/>
                      <a:pt x="18290" y="19861"/>
                      <a:pt x="18290" y="19861"/>
                    </a:cubicBezTo>
                    <a:cubicBezTo>
                      <a:pt x="18234" y="19861"/>
                      <a:pt x="18234" y="19861"/>
                      <a:pt x="18234" y="19861"/>
                    </a:cubicBezTo>
                    <a:cubicBezTo>
                      <a:pt x="18234" y="19928"/>
                      <a:pt x="18234" y="19928"/>
                      <a:pt x="18234" y="19928"/>
                    </a:cubicBezTo>
                    <a:cubicBezTo>
                      <a:pt x="18178" y="19928"/>
                      <a:pt x="18178" y="19928"/>
                      <a:pt x="18178" y="19928"/>
                    </a:cubicBezTo>
                    <a:cubicBezTo>
                      <a:pt x="18178" y="19928"/>
                      <a:pt x="18178" y="19928"/>
                      <a:pt x="18178" y="19928"/>
                    </a:cubicBezTo>
                    <a:cubicBezTo>
                      <a:pt x="18178" y="19861"/>
                      <a:pt x="18178" y="19861"/>
                      <a:pt x="18178" y="19861"/>
                    </a:cubicBezTo>
                    <a:cubicBezTo>
                      <a:pt x="18122" y="19861"/>
                      <a:pt x="18122" y="19861"/>
                      <a:pt x="18122" y="19861"/>
                    </a:cubicBezTo>
                    <a:cubicBezTo>
                      <a:pt x="18122" y="19794"/>
                      <a:pt x="18122" y="19794"/>
                      <a:pt x="18122" y="19794"/>
                    </a:cubicBezTo>
                    <a:cubicBezTo>
                      <a:pt x="18178" y="19861"/>
                      <a:pt x="18178" y="19861"/>
                      <a:pt x="18178" y="19861"/>
                    </a:cubicBezTo>
                    <a:cubicBezTo>
                      <a:pt x="18178" y="19861"/>
                      <a:pt x="18178" y="19861"/>
                      <a:pt x="18178" y="19861"/>
                    </a:cubicBezTo>
                    <a:cubicBezTo>
                      <a:pt x="18178" y="19794"/>
                      <a:pt x="18178" y="19794"/>
                      <a:pt x="18178" y="19794"/>
                    </a:cubicBezTo>
                    <a:cubicBezTo>
                      <a:pt x="18178" y="19794"/>
                      <a:pt x="18178" y="19794"/>
                      <a:pt x="18178" y="19794"/>
                    </a:cubicBezTo>
                    <a:cubicBezTo>
                      <a:pt x="18178" y="19794"/>
                      <a:pt x="18178" y="19794"/>
                      <a:pt x="18178" y="19794"/>
                    </a:cubicBezTo>
                    <a:cubicBezTo>
                      <a:pt x="18178" y="19794"/>
                      <a:pt x="18178" y="19794"/>
                      <a:pt x="18178" y="19794"/>
                    </a:cubicBezTo>
                    <a:cubicBezTo>
                      <a:pt x="18234" y="19794"/>
                      <a:pt x="18234" y="19794"/>
                      <a:pt x="18234" y="19794"/>
                    </a:cubicBezTo>
                    <a:cubicBezTo>
                      <a:pt x="18178" y="19794"/>
                      <a:pt x="18178" y="19794"/>
                      <a:pt x="18178" y="19794"/>
                    </a:cubicBezTo>
                    <a:cubicBezTo>
                      <a:pt x="18178" y="19728"/>
                      <a:pt x="18178" y="19728"/>
                      <a:pt x="18178" y="19728"/>
                    </a:cubicBezTo>
                    <a:cubicBezTo>
                      <a:pt x="18178" y="19728"/>
                      <a:pt x="18178" y="19728"/>
                      <a:pt x="18178" y="19728"/>
                    </a:cubicBezTo>
                    <a:cubicBezTo>
                      <a:pt x="18178" y="19728"/>
                      <a:pt x="18178" y="19728"/>
                      <a:pt x="18178" y="19728"/>
                    </a:cubicBezTo>
                    <a:cubicBezTo>
                      <a:pt x="18234" y="19728"/>
                      <a:pt x="18234" y="19728"/>
                      <a:pt x="18234" y="19728"/>
                    </a:cubicBezTo>
                    <a:cubicBezTo>
                      <a:pt x="18234" y="19728"/>
                      <a:pt x="18234" y="19728"/>
                      <a:pt x="18234" y="19728"/>
                    </a:cubicBezTo>
                    <a:cubicBezTo>
                      <a:pt x="18234" y="19661"/>
                      <a:pt x="18234" y="19661"/>
                      <a:pt x="18234" y="19661"/>
                    </a:cubicBezTo>
                    <a:cubicBezTo>
                      <a:pt x="18290" y="19594"/>
                      <a:pt x="18290" y="19594"/>
                      <a:pt x="18290" y="19594"/>
                    </a:cubicBezTo>
                    <a:cubicBezTo>
                      <a:pt x="18290" y="19594"/>
                      <a:pt x="18290" y="19594"/>
                      <a:pt x="18290" y="19594"/>
                    </a:cubicBezTo>
                    <a:cubicBezTo>
                      <a:pt x="18346" y="19661"/>
                      <a:pt x="18346" y="19661"/>
                      <a:pt x="18346" y="19661"/>
                    </a:cubicBezTo>
                    <a:cubicBezTo>
                      <a:pt x="18346" y="19594"/>
                      <a:pt x="18346" y="19594"/>
                      <a:pt x="18346" y="19594"/>
                    </a:cubicBezTo>
                    <a:cubicBezTo>
                      <a:pt x="18402" y="19594"/>
                      <a:pt x="18402" y="19594"/>
                      <a:pt x="18402" y="19594"/>
                    </a:cubicBezTo>
                    <a:cubicBezTo>
                      <a:pt x="18402" y="19527"/>
                      <a:pt x="18402" y="19527"/>
                      <a:pt x="18402" y="19527"/>
                    </a:cubicBezTo>
                    <a:cubicBezTo>
                      <a:pt x="18346" y="19527"/>
                      <a:pt x="18346" y="19527"/>
                      <a:pt x="18346" y="19527"/>
                    </a:cubicBezTo>
                    <a:cubicBezTo>
                      <a:pt x="18346" y="19527"/>
                      <a:pt x="18346" y="19527"/>
                      <a:pt x="18346" y="19527"/>
                    </a:cubicBezTo>
                    <a:cubicBezTo>
                      <a:pt x="18290" y="19594"/>
                      <a:pt x="18290" y="19594"/>
                      <a:pt x="18290" y="19594"/>
                    </a:cubicBezTo>
                    <a:cubicBezTo>
                      <a:pt x="18290" y="19527"/>
                      <a:pt x="18290" y="19527"/>
                      <a:pt x="18290" y="19527"/>
                    </a:cubicBezTo>
                    <a:cubicBezTo>
                      <a:pt x="18290" y="19527"/>
                      <a:pt x="18290" y="19527"/>
                      <a:pt x="18290" y="19527"/>
                    </a:cubicBezTo>
                    <a:cubicBezTo>
                      <a:pt x="18290" y="19594"/>
                      <a:pt x="18290" y="19594"/>
                      <a:pt x="18290" y="19594"/>
                    </a:cubicBezTo>
                    <a:cubicBezTo>
                      <a:pt x="18290" y="19594"/>
                      <a:pt x="18290" y="19594"/>
                      <a:pt x="18290" y="19594"/>
                    </a:cubicBezTo>
                    <a:cubicBezTo>
                      <a:pt x="18234" y="19594"/>
                      <a:pt x="18234" y="19594"/>
                      <a:pt x="18234" y="19594"/>
                    </a:cubicBezTo>
                    <a:cubicBezTo>
                      <a:pt x="18234" y="19594"/>
                      <a:pt x="18234" y="19594"/>
                      <a:pt x="18234" y="19594"/>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78" y="19661"/>
                      <a:pt x="18178" y="19661"/>
                      <a:pt x="18178" y="19661"/>
                    </a:cubicBezTo>
                    <a:cubicBezTo>
                      <a:pt x="18122" y="19661"/>
                      <a:pt x="18122" y="19661"/>
                      <a:pt x="18122" y="19661"/>
                    </a:cubicBezTo>
                    <a:cubicBezTo>
                      <a:pt x="18178" y="19661"/>
                      <a:pt x="18178" y="19661"/>
                      <a:pt x="18178" y="19661"/>
                    </a:cubicBezTo>
                    <a:cubicBezTo>
                      <a:pt x="18178" y="19594"/>
                      <a:pt x="18178" y="19594"/>
                      <a:pt x="18178" y="19594"/>
                    </a:cubicBezTo>
                    <a:cubicBezTo>
                      <a:pt x="18178" y="19594"/>
                      <a:pt x="18178" y="19594"/>
                      <a:pt x="18178" y="19594"/>
                    </a:cubicBezTo>
                    <a:cubicBezTo>
                      <a:pt x="18178" y="19594"/>
                      <a:pt x="18178" y="19594"/>
                      <a:pt x="18178" y="19594"/>
                    </a:cubicBezTo>
                    <a:cubicBezTo>
                      <a:pt x="18178" y="19527"/>
                      <a:pt x="18178" y="19527"/>
                      <a:pt x="18178" y="19527"/>
                    </a:cubicBezTo>
                    <a:cubicBezTo>
                      <a:pt x="18234" y="19527"/>
                      <a:pt x="18234" y="19527"/>
                      <a:pt x="18234" y="19527"/>
                    </a:cubicBezTo>
                    <a:cubicBezTo>
                      <a:pt x="18178" y="19527"/>
                      <a:pt x="18178" y="19527"/>
                      <a:pt x="18178" y="19527"/>
                    </a:cubicBezTo>
                    <a:cubicBezTo>
                      <a:pt x="18178" y="19527"/>
                      <a:pt x="18178" y="19527"/>
                      <a:pt x="18178" y="19527"/>
                    </a:cubicBezTo>
                    <a:cubicBezTo>
                      <a:pt x="18178" y="19527"/>
                      <a:pt x="18178" y="19527"/>
                      <a:pt x="18178" y="19527"/>
                    </a:cubicBezTo>
                    <a:cubicBezTo>
                      <a:pt x="18178" y="19460"/>
                      <a:pt x="18178" y="19460"/>
                      <a:pt x="18178" y="19460"/>
                    </a:cubicBezTo>
                    <a:cubicBezTo>
                      <a:pt x="18178" y="19460"/>
                      <a:pt x="18178" y="19460"/>
                      <a:pt x="18178" y="19460"/>
                    </a:cubicBezTo>
                    <a:cubicBezTo>
                      <a:pt x="18122" y="19460"/>
                      <a:pt x="18122" y="19460"/>
                      <a:pt x="18122" y="19460"/>
                    </a:cubicBezTo>
                    <a:cubicBezTo>
                      <a:pt x="18122" y="19460"/>
                      <a:pt x="18122" y="19460"/>
                      <a:pt x="18122" y="19460"/>
                    </a:cubicBezTo>
                    <a:cubicBezTo>
                      <a:pt x="18122" y="19460"/>
                      <a:pt x="18122" y="19460"/>
                      <a:pt x="18122" y="19460"/>
                    </a:cubicBezTo>
                    <a:cubicBezTo>
                      <a:pt x="18178" y="19460"/>
                      <a:pt x="18178" y="19460"/>
                      <a:pt x="18178" y="19460"/>
                    </a:cubicBezTo>
                    <a:cubicBezTo>
                      <a:pt x="18178" y="19460"/>
                      <a:pt x="18178" y="19460"/>
                      <a:pt x="18178" y="19460"/>
                    </a:cubicBezTo>
                    <a:cubicBezTo>
                      <a:pt x="18234" y="19460"/>
                      <a:pt x="18234" y="19460"/>
                      <a:pt x="18234" y="19460"/>
                    </a:cubicBezTo>
                    <a:cubicBezTo>
                      <a:pt x="18234" y="19393"/>
                      <a:pt x="18234" y="19393"/>
                      <a:pt x="18234" y="19393"/>
                    </a:cubicBezTo>
                    <a:cubicBezTo>
                      <a:pt x="18290" y="19393"/>
                      <a:pt x="18290" y="19393"/>
                      <a:pt x="18290" y="19393"/>
                    </a:cubicBezTo>
                    <a:cubicBezTo>
                      <a:pt x="18290" y="19393"/>
                      <a:pt x="18290" y="19393"/>
                      <a:pt x="18290" y="19393"/>
                    </a:cubicBezTo>
                    <a:cubicBezTo>
                      <a:pt x="18290" y="19326"/>
                      <a:pt x="18290" y="19326"/>
                      <a:pt x="18290" y="19326"/>
                    </a:cubicBezTo>
                    <a:cubicBezTo>
                      <a:pt x="18290" y="19326"/>
                      <a:pt x="18290" y="19326"/>
                      <a:pt x="18290" y="19326"/>
                    </a:cubicBezTo>
                    <a:cubicBezTo>
                      <a:pt x="18290" y="19326"/>
                      <a:pt x="18290" y="19326"/>
                      <a:pt x="18290" y="19326"/>
                    </a:cubicBezTo>
                    <a:cubicBezTo>
                      <a:pt x="18290" y="19326"/>
                      <a:pt x="18290" y="19326"/>
                      <a:pt x="18290" y="19326"/>
                    </a:cubicBezTo>
                    <a:cubicBezTo>
                      <a:pt x="18234" y="19259"/>
                      <a:pt x="18234" y="19259"/>
                      <a:pt x="18234" y="19259"/>
                    </a:cubicBezTo>
                    <a:cubicBezTo>
                      <a:pt x="18178" y="19259"/>
                      <a:pt x="18178" y="19259"/>
                      <a:pt x="18178" y="19259"/>
                    </a:cubicBezTo>
                    <a:cubicBezTo>
                      <a:pt x="18178" y="19259"/>
                      <a:pt x="18178" y="19259"/>
                      <a:pt x="18178" y="19259"/>
                    </a:cubicBezTo>
                    <a:cubicBezTo>
                      <a:pt x="18122" y="19259"/>
                      <a:pt x="18122" y="19259"/>
                      <a:pt x="18122" y="19259"/>
                    </a:cubicBezTo>
                    <a:cubicBezTo>
                      <a:pt x="18122" y="19259"/>
                      <a:pt x="18122" y="19259"/>
                      <a:pt x="18122" y="19259"/>
                    </a:cubicBezTo>
                    <a:cubicBezTo>
                      <a:pt x="18122" y="19326"/>
                      <a:pt x="18122" y="19326"/>
                      <a:pt x="18122" y="19326"/>
                    </a:cubicBezTo>
                    <a:cubicBezTo>
                      <a:pt x="18122" y="19393"/>
                      <a:pt x="18122" y="19393"/>
                      <a:pt x="18122" y="19393"/>
                    </a:cubicBezTo>
                    <a:cubicBezTo>
                      <a:pt x="18065" y="19393"/>
                      <a:pt x="18065" y="19393"/>
                      <a:pt x="18065" y="19393"/>
                    </a:cubicBezTo>
                    <a:cubicBezTo>
                      <a:pt x="18122" y="19393"/>
                      <a:pt x="18122" y="19393"/>
                      <a:pt x="18122" y="19393"/>
                    </a:cubicBezTo>
                    <a:cubicBezTo>
                      <a:pt x="18122" y="19326"/>
                      <a:pt x="18122" y="19326"/>
                      <a:pt x="18122" y="19326"/>
                    </a:cubicBezTo>
                    <a:cubicBezTo>
                      <a:pt x="18122" y="19326"/>
                      <a:pt x="18122" y="19326"/>
                      <a:pt x="18122" y="19326"/>
                    </a:cubicBezTo>
                    <a:cubicBezTo>
                      <a:pt x="18122" y="19259"/>
                      <a:pt x="18122" y="19259"/>
                      <a:pt x="18122" y="19259"/>
                    </a:cubicBezTo>
                    <a:cubicBezTo>
                      <a:pt x="18122" y="19259"/>
                      <a:pt x="18122" y="19259"/>
                      <a:pt x="18122" y="19259"/>
                    </a:cubicBezTo>
                    <a:cubicBezTo>
                      <a:pt x="18122" y="19259"/>
                      <a:pt x="18122" y="19259"/>
                      <a:pt x="18122" y="19259"/>
                    </a:cubicBezTo>
                    <a:cubicBezTo>
                      <a:pt x="18065" y="19259"/>
                      <a:pt x="18065" y="19259"/>
                      <a:pt x="18065" y="19259"/>
                    </a:cubicBezTo>
                    <a:cubicBezTo>
                      <a:pt x="18065" y="19259"/>
                      <a:pt x="18065" y="19259"/>
                      <a:pt x="18065" y="19259"/>
                    </a:cubicBezTo>
                    <a:cubicBezTo>
                      <a:pt x="18009" y="19326"/>
                      <a:pt x="18009" y="19326"/>
                      <a:pt x="18009" y="19326"/>
                    </a:cubicBezTo>
                    <a:cubicBezTo>
                      <a:pt x="18009" y="19326"/>
                      <a:pt x="18009" y="19326"/>
                      <a:pt x="18009" y="19326"/>
                    </a:cubicBezTo>
                    <a:cubicBezTo>
                      <a:pt x="18009" y="19326"/>
                      <a:pt x="18009" y="19326"/>
                      <a:pt x="18009" y="19326"/>
                    </a:cubicBezTo>
                    <a:cubicBezTo>
                      <a:pt x="18009" y="19326"/>
                      <a:pt x="18009" y="19326"/>
                      <a:pt x="18009" y="19326"/>
                    </a:cubicBezTo>
                    <a:cubicBezTo>
                      <a:pt x="17953" y="19326"/>
                      <a:pt x="17953" y="19326"/>
                      <a:pt x="17953" y="19326"/>
                    </a:cubicBezTo>
                    <a:cubicBezTo>
                      <a:pt x="17953" y="19326"/>
                      <a:pt x="17953" y="19326"/>
                      <a:pt x="17953" y="19326"/>
                    </a:cubicBezTo>
                    <a:cubicBezTo>
                      <a:pt x="17953" y="19393"/>
                      <a:pt x="17953" y="19393"/>
                      <a:pt x="17953" y="19393"/>
                    </a:cubicBezTo>
                    <a:cubicBezTo>
                      <a:pt x="17897" y="19393"/>
                      <a:pt x="17897" y="19393"/>
                      <a:pt x="17897" y="19393"/>
                    </a:cubicBezTo>
                    <a:cubicBezTo>
                      <a:pt x="17897" y="19393"/>
                      <a:pt x="17897" y="19393"/>
                      <a:pt x="17897" y="19393"/>
                    </a:cubicBezTo>
                    <a:cubicBezTo>
                      <a:pt x="17953" y="19326"/>
                      <a:pt x="17953" y="19326"/>
                      <a:pt x="17953" y="19326"/>
                    </a:cubicBezTo>
                    <a:cubicBezTo>
                      <a:pt x="17953" y="19259"/>
                      <a:pt x="17953" y="19259"/>
                      <a:pt x="17953" y="19259"/>
                    </a:cubicBezTo>
                    <a:cubicBezTo>
                      <a:pt x="17953" y="19259"/>
                      <a:pt x="17953" y="19259"/>
                      <a:pt x="17953" y="19259"/>
                    </a:cubicBezTo>
                    <a:cubicBezTo>
                      <a:pt x="17897" y="19259"/>
                      <a:pt x="17897" y="19259"/>
                      <a:pt x="17897" y="19259"/>
                    </a:cubicBezTo>
                    <a:cubicBezTo>
                      <a:pt x="17897" y="19326"/>
                      <a:pt x="17897" y="19326"/>
                      <a:pt x="17897" y="19326"/>
                    </a:cubicBezTo>
                    <a:cubicBezTo>
                      <a:pt x="17897" y="19326"/>
                      <a:pt x="17897" y="19326"/>
                      <a:pt x="17897" y="19326"/>
                    </a:cubicBezTo>
                    <a:cubicBezTo>
                      <a:pt x="17897" y="19326"/>
                      <a:pt x="17897" y="19326"/>
                      <a:pt x="17897" y="19326"/>
                    </a:cubicBezTo>
                    <a:cubicBezTo>
                      <a:pt x="17897" y="19259"/>
                      <a:pt x="17897" y="19259"/>
                      <a:pt x="17897" y="19259"/>
                    </a:cubicBezTo>
                    <a:cubicBezTo>
                      <a:pt x="17897" y="19259"/>
                      <a:pt x="17897" y="19259"/>
                      <a:pt x="17897" y="19259"/>
                    </a:cubicBezTo>
                    <a:cubicBezTo>
                      <a:pt x="17897" y="19259"/>
                      <a:pt x="17897" y="19259"/>
                      <a:pt x="17897" y="19259"/>
                    </a:cubicBezTo>
                    <a:cubicBezTo>
                      <a:pt x="17841" y="19259"/>
                      <a:pt x="17841" y="19259"/>
                      <a:pt x="17841" y="19259"/>
                    </a:cubicBezTo>
                    <a:cubicBezTo>
                      <a:pt x="17841" y="19326"/>
                      <a:pt x="17841" y="19326"/>
                      <a:pt x="17841" y="19326"/>
                    </a:cubicBezTo>
                    <a:cubicBezTo>
                      <a:pt x="17785" y="19259"/>
                      <a:pt x="17785" y="19259"/>
                      <a:pt x="17785" y="19259"/>
                    </a:cubicBezTo>
                    <a:cubicBezTo>
                      <a:pt x="17785" y="19259"/>
                      <a:pt x="17785" y="19259"/>
                      <a:pt x="17785" y="19259"/>
                    </a:cubicBezTo>
                    <a:cubicBezTo>
                      <a:pt x="17785" y="19259"/>
                      <a:pt x="17785" y="19259"/>
                      <a:pt x="17785" y="19259"/>
                    </a:cubicBezTo>
                    <a:cubicBezTo>
                      <a:pt x="17729" y="19259"/>
                      <a:pt x="17729" y="19259"/>
                      <a:pt x="17729" y="19259"/>
                    </a:cubicBezTo>
                    <a:cubicBezTo>
                      <a:pt x="17729" y="19259"/>
                      <a:pt x="17729" y="19259"/>
                      <a:pt x="17729" y="19259"/>
                    </a:cubicBezTo>
                    <a:cubicBezTo>
                      <a:pt x="17729" y="19259"/>
                      <a:pt x="17729" y="19259"/>
                      <a:pt x="17729" y="19259"/>
                    </a:cubicBezTo>
                    <a:cubicBezTo>
                      <a:pt x="17729" y="19259"/>
                      <a:pt x="17729" y="19259"/>
                      <a:pt x="17729" y="19259"/>
                    </a:cubicBezTo>
                    <a:cubicBezTo>
                      <a:pt x="17785" y="19193"/>
                      <a:pt x="17785" y="19193"/>
                      <a:pt x="17785" y="19193"/>
                    </a:cubicBezTo>
                    <a:cubicBezTo>
                      <a:pt x="17785" y="19126"/>
                      <a:pt x="17785" y="19126"/>
                      <a:pt x="17785" y="19126"/>
                    </a:cubicBezTo>
                    <a:cubicBezTo>
                      <a:pt x="17785" y="19126"/>
                      <a:pt x="17785" y="19126"/>
                      <a:pt x="17785" y="19126"/>
                    </a:cubicBezTo>
                    <a:cubicBezTo>
                      <a:pt x="17785" y="19126"/>
                      <a:pt x="17785" y="19126"/>
                      <a:pt x="17785" y="19126"/>
                    </a:cubicBezTo>
                    <a:cubicBezTo>
                      <a:pt x="17729" y="19193"/>
                      <a:pt x="17729" y="19193"/>
                      <a:pt x="17729" y="19193"/>
                    </a:cubicBezTo>
                    <a:cubicBezTo>
                      <a:pt x="17729" y="19126"/>
                      <a:pt x="17729" y="19126"/>
                      <a:pt x="17729" y="19126"/>
                    </a:cubicBezTo>
                    <a:cubicBezTo>
                      <a:pt x="17785" y="19126"/>
                      <a:pt x="17785" y="19126"/>
                      <a:pt x="17785" y="19126"/>
                    </a:cubicBezTo>
                    <a:cubicBezTo>
                      <a:pt x="17841" y="19126"/>
                      <a:pt x="17841" y="19126"/>
                      <a:pt x="17841" y="19126"/>
                    </a:cubicBezTo>
                    <a:cubicBezTo>
                      <a:pt x="17841" y="19126"/>
                      <a:pt x="17841" y="19126"/>
                      <a:pt x="17841" y="19126"/>
                    </a:cubicBezTo>
                    <a:cubicBezTo>
                      <a:pt x="17897" y="19126"/>
                      <a:pt x="17897" y="19126"/>
                      <a:pt x="17897" y="19126"/>
                    </a:cubicBezTo>
                    <a:cubicBezTo>
                      <a:pt x="17897" y="19059"/>
                      <a:pt x="17897" y="19059"/>
                      <a:pt x="17897" y="19059"/>
                    </a:cubicBezTo>
                    <a:cubicBezTo>
                      <a:pt x="17897" y="19059"/>
                      <a:pt x="17897" y="19059"/>
                      <a:pt x="17897" y="19059"/>
                    </a:cubicBezTo>
                    <a:cubicBezTo>
                      <a:pt x="17897" y="19059"/>
                      <a:pt x="17897" y="19059"/>
                      <a:pt x="17897" y="19059"/>
                    </a:cubicBezTo>
                    <a:cubicBezTo>
                      <a:pt x="17841" y="19059"/>
                      <a:pt x="17841" y="19059"/>
                      <a:pt x="17841" y="19059"/>
                    </a:cubicBezTo>
                    <a:cubicBezTo>
                      <a:pt x="17841" y="19059"/>
                      <a:pt x="17841" y="19059"/>
                      <a:pt x="17841" y="19059"/>
                    </a:cubicBezTo>
                    <a:cubicBezTo>
                      <a:pt x="17785" y="19059"/>
                      <a:pt x="17785" y="19059"/>
                      <a:pt x="17785" y="19059"/>
                    </a:cubicBezTo>
                    <a:cubicBezTo>
                      <a:pt x="17785" y="19059"/>
                      <a:pt x="17785" y="19059"/>
                      <a:pt x="17785" y="19059"/>
                    </a:cubicBezTo>
                    <a:cubicBezTo>
                      <a:pt x="17729" y="19059"/>
                      <a:pt x="17729" y="19059"/>
                      <a:pt x="17729" y="19059"/>
                    </a:cubicBezTo>
                    <a:cubicBezTo>
                      <a:pt x="17785" y="18992"/>
                      <a:pt x="17785" y="18992"/>
                      <a:pt x="17785" y="18992"/>
                    </a:cubicBezTo>
                    <a:cubicBezTo>
                      <a:pt x="17785" y="18992"/>
                      <a:pt x="17785" y="18992"/>
                      <a:pt x="17785" y="18992"/>
                    </a:cubicBezTo>
                    <a:cubicBezTo>
                      <a:pt x="17785" y="18992"/>
                      <a:pt x="17785" y="18992"/>
                      <a:pt x="17785" y="18992"/>
                    </a:cubicBezTo>
                    <a:cubicBezTo>
                      <a:pt x="17729" y="18992"/>
                      <a:pt x="17729" y="18992"/>
                      <a:pt x="17729" y="18992"/>
                    </a:cubicBezTo>
                    <a:cubicBezTo>
                      <a:pt x="17729" y="18992"/>
                      <a:pt x="17729" y="18992"/>
                      <a:pt x="17729" y="18992"/>
                    </a:cubicBezTo>
                    <a:cubicBezTo>
                      <a:pt x="17673" y="19059"/>
                      <a:pt x="17673" y="19059"/>
                      <a:pt x="17673" y="19059"/>
                    </a:cubicBezTo>
                    <a:cubicBezTo>
                      <a:pt x="17673" y="19059"/>
                      <a:pt x="17673" y="19059"/>
                      <a:pt x="17673" y="19059"/>
                    </a:cubicBezTo>
                    <a:cubicBezTo>
                      <a:pt x="17617" y="19126"/>
                      <a:pt x="17617" y="19126"/>
                      <a:pt x="17617" y="19126"/>
                    </a:cubicBezTo>
                    <a:cubicBezTo>
                      <a:pt x="17617" y="19126"/>
                      <a:pt x="17617" y="19126"/>
                      <a:pt x="17617" y="19126"/>
                    </a:cubicBezTo>
                    <a:cubicBezTo>
                      <a:pt x="17617" y="19126"/>
                      <a:pt x="17617" y="19126"/>
                      <a:pt x="17617" y="19126"/>
                    </a:cubicBezTo>
                    <a:cubicBezTo>
                      <a:pt x="17561" y="19193"/>
                      <a:pt x="17561" y="19193"/>
                      <a:pt x="17561" y="19193"/>
                    </a:cubicBezTo>
                    <a:cubicBezTo>
                      <a:pt x="17561" y="19126"/>
                      <a:pt x="17561" y="19126"/>
                      <a:pt x="17561" y="19126"/>
                    </a:cubicBezTo>
                    <a:cubicBezTo>
                      <a:pt x="17561" y="19126"/>
                      <a:pt x="17561" y="19126"/>
                      <a:pt x="17561" y="19126"/>
                    </a:cubicBezTo>
                    <a:cubicBezTo>
                      <a:pt x="17617" y="19059"/>
                      <a:pt x="17617" y="19059"/>
                      <a:pt x="17617" y="19059"/>
                    </a:cubicBezTo>
                    <a:cubicBezTo>
                      <a:pt x="17617" y="19059"/>
                      <a:pt x="17617" y="19059"/>
                      <a:pt x="17617" y="19059"/>
                    </a:cubicBezTo>
                    <a:cubicBezTo>
                      <a:pt x="17617" y="18992"/>
                      <a:pt x="17617" y="18992"/>
                      <a:pt x="17617" y="18992"/>
                    </a:cubicBezTo>
                    <a:cubicBezTo>
                      <a:pt x="17673" y="18992"/>
                      <a:pt x="17673" y="18992"/>
                      <a:pt x="17673" y="18992"/>
                    </a:cubicBezTo>
                    <a:cubicBezTo>
                      <a:pt x="17673" y="18925"/>
                      <a:pt x="17673" y="18925"/>
                      <a:pt x="17673" y="18925"/>
                    </a:cubicBezTo>
                    <a:cubicBezTo>
                      <a:pt x="17673" y="18925"/>
                      <a:pt x="17673" y="18925"/>
                      <a:pt x="17673" y="18925"/>
                    </a:cubicBezTo>
                    <a:cubicBezTo>
                      <a:pt x="17673" y="18925"/>
                      <a:pt x="17673" y="18925"/>
                      <a:pt x="17673" y="18925"/>
                    </a:cubicBezTo>
                    <a:cubicBezTo>
                      <a:pt x="17729" y="18858"/>
                      <a:pt x="17729" y="18858"/>
                      <a:pt x="17729" y="18858"/>
                    </a:cubicBezTo>
                    <a:cubicBezTo>
                      <a:pt x="17729" y="18858"/>
                      <a:pt x="17729" y="18858"/>
                      <a:pt x="17729" y="18858"/>
                    </a:cubicBezTo>
                    <a:cubicBezTo>
                      <a:pt x="17785" y="18791"/>
                      <a:pt x="17785" y="18791"/>
                      <a:pt x="17785" y="18791"/>
                    </a:cubicBezTo>
                    <a:cubicBezTo>
                      <a:pt x="17785" y="18791"/>
                      <a:pt x="17785" y="18791"/>
                      <a:pt x="17785" y="18791"/>
                    </a:cubicBezTo>
                    <a:cubicBezTo>
                      <a:pt x="17785" y="18791"/>
                      <a:pt x="17785" y="18791"/>
                      <a:pt x="17785" y="18791"/>
                    </a:cubicBezTo>
                    <a:cubicBezTo>
                      <a:pt x="17785" y="18724"/>
                      <a:pt x="17785" y="18724"/>
                      <a:pt x="17785" y="18724"/>
                    </a:cubicBezTo>
                    <a:cubicBezTo>
                      <a:pt x="17785" y="18724"/>
                      <a:pt x="17785" y="18724"/>
                      <a:pt x="17785" y="18724"/>
                    </a:cubicBezTo>
                    <a:cubicBezTo>
                      <a:pt x="17841" y="18724"/>
                      <a:pt x="17841" y="18724"/>
                      <a:pt x="17841" y="18724"/>
                    </a:cubicBezTo>
                    <a:cubicBezTo>
                      <a:pt x="17841" y="18724"/>
                      <a:pt x="17841" y="18724"/>
                      <a:pt x="17841" y="18724"/>
                    </a:cubicBezTo>
                    <a:cubicBezTo>
                      <a:pt x="17785" y="18724"/>
                      <a:pt x="17785" y="18724"/>
                      <a:pt x="17785" y="18724"/>
                    </a:cubicBezTo>
                    <a:cubicBezTo>
                      <a:pt x="17841" y="18791"/>
                      <a:pt x="17841" y="18791"/>
                      <a:pt x="17841" y="18791"/>
                    </a:cubicBezTo>
                    <a:cubicBezTo>
                      <a:pt x="17841" y="18724"/>
                      <a:pt x="17841" y="18724"/>
                      <a:pt x="17841" y="18724"/>
                    </a:cubicBezTo>
                    <a:cubicBezTo>
                      <a:pt x="17897" y="18658"/>
                      <a:pt x="17897" y="18658"/>
                      <a:pt x="17897" y="18658"/>
                    </a:cubicBezTo>
                    <a:cubicBezTo>
                      <a:pt x="17897" y="18658"/>
                      <a:pt x="17897" y="18658"/>
                      <a:pt x="17897" y="18658"/>
                    </a:cubicBezTo>
                    <a:cubicBezTo>
                      <a:pt x="17897" y="18591"/>
                      <a:pt x="17897" y="18591"/>
                      <a:pt x="17897" y="18591"/>
                    </a:cubicBezTo>
                    <a:cubicBezTo>
                      <a:pt x="17897" y="18591"/>
                      <a:pt x="17897" y="18591"/>
                      <a:pt x="17897" y="18591"/>
                    </a:cubicBezTo>
                    <a:cubicBezTo>
                      <a:pt x="17841" y="18658"/>
                      <a:pt x="17841" y="18658"/>
                      <a:pt x="17841" y="18658"/>
                    </a:cubicBezTo>
                    <a:cubicBezTo>
                      <a:pt x="17841" y="18591"/>
                      <a:pt x="17841" y="18591"/>
                      <a:pt x="17841" y="18591"/>
                    </a:cubicBezTo>
                    <a:cubicBezTo>
                      <a:pt x="17841" y="18591"/>
                      <a:pt x="17841" y="18591"/>
                      <a:pt x="17841" y="18591"/>
                    </a:cubicBezTo>
                    <a:cubicBezTo>
                      <a:pt x="17841" y="18524"/>
                      <a:pt x="17841" y="18524"/>
                      <a:pt x="17841" y="18524"/>
                    </a:cubicBezTo>
                    <a:cubicBezTo>
                      <a:pt x="17897" y="18524"/>
                      <a:pt x="17897" y="18524"/>
                      <a:pt x="17897" y="18524"/>
                    </a:cubicBezTo>
                    <a:cubicBezTo>
                      <a:pt x="17897" y="18591"/>
                      <a:pt x="17897" y="18591"/>
                      <a:pt x="17897" y="18591"/>
                    </a:cubicBezTo>
                    <a:cubicBezTo>
                      <a:pt x="17953" y="18591"/>
                      <a:pt x="17953" y="18591"/>
                      <a:pt x="17953" y="18591"/>
                    </a:cubicBezTo>
                    <a:cubicBezTo>
                      <a:pt x="17953" y="18591"/>
                      <a:pt x="17953" y="18591"/>
                      <a:pt x="17953" y="18591"/>
                    </a:cubicBezTo>
                    <a:cubicBezTo>
                      <a:pt x="17953" y="18524"/>
                      <a:pt x="17953" y="18524"/>
                      <a:pt x="17953" y="18524"/>
                    </a:cubicBezTo>
                    <a:cubicBezTo>
                      <a:pt x="17953" y="18457"/>
                      <a:pt x="17953" y="18457"/>
                      <a:pt x="17953" y="18457"/>
                    </a:cubicBezTo>
                    <a:cubicBezTo>
                      <a:pt x="17953" y="18457"/>
                      <a:pt x="17953" y="18457"/>
                      <a:pt x="17953" y="18457"/>
                    </a:cubicBezTo>
                    <a:cubicBezTo>
                      <a:pt x="17897" y="18457"/>
                      <a:pt x="17897" y="18457"/>
                      <a:pt x="17897" y="18457"/>
                    </a:cubicBezTo>
                    <a:cubicBezTo>
                      <a:pt x="17897" y="18524"/>
                      <a:pt x="17897" y="18524"/>
                      <a:pt x="17897" y="18524"/>
                    </a:cubicBezTo>
                    <a:cubicBezTo>
                      <a:pt x="17897" y="18524"/>
                      <a:pt x="17897" y="18524"/>
                      <a:pt x="17897" y="18524"/>
                    </a:cubicBezTo>
                    <a:cubicBezTo>
                      <a:pt x="17897" y="18457"/>
                      <a:pt x="17897" y="18457"/>
                      <a:pt x="17897" y="18457"/>
                    </a:cubicBezTo>
                    <a:cubicBezTo>
                      <a:pt x="17897" y="18457"/>
                      <a:pt x="17897" y="18457"/>
                      <a:pt x="17897" y="18457"/>
                    </a:cubicBezTo>
                    <a:cubicBezTo>
                      <a:pt x="17897" y="18457"/>
                      <a:pt x="17897" y="18457"/>
                      <a:pt x="17897" y="18457"/>
                    </a:cubicBezTo>
                    <a:cubicBezTo>
                      <a:pt x="17841" y="18524"/>
                      <a:pt x="17841" y="18524"/>
                      <a:pt x="17841" y="18524"/>
                    </a:cubicBezTo>
                    <a:cubicBezTo>
                      <a:pt x="17841" y="18524"/>
                      <a:pt x="17841" y="18524"/>
                      <a:pt x="17841" y="18524"/>
                    </a:cubicBezTo>
                    <a:cubicBezTo>
                      <a:pt x="17785" y="18524"/>
                      <a:pt x="17785" y="18524"/>
                      <a:pt x="17785" y="18524"/>
                    </a:cubicBezTo>
                    <a:cubicBezTo>
                      <a:pt x="17785" y="18524"/>
                      <a:pt x="17785" y="18524"/>
                      <a:pt x="17785" y="18524"/>
                    </a:cubicBezTo>
                    <a:cubicBezTo>
                      <a:pt x="17729" y="18524"/>
                      <a:pt x="17729" y="18524"/>
                      <a:pt x="17729" y="18524"/>
                    </a:cubicBezTo>
                    <a:cubicBezTo>
                      <a:pt x="17673" y="18591"/>
                      <a:pt x="17673" y="18591"/>
                      <a:pt x="17673" y="18591"/>
                    </a:cubicBezTo>
                    <a:cubicBezTo>
                      <a:pt x="17673" y="18591"/>
                      <a:pt x="17673" y="18591"/>
                      <a:pt x="17673" y="18591"/>
                    </a:cubicBezTo>
                    <a:cubicBezTo>
                      <a:pt x="17673" y="18658"/>
                      <a:pt x="17673" y="18658"/>
                      <a:pt x="17673" y="18658"/>
                    </a:cubicBezTo>
                    <a:cubicBezTo>
                      <a:pt x="17617" y="18658"/>
                      <a:pt x="17617" y="18658"/>
                      <a:pt x="17617" y="18658"/>
                    </a:cubicBezTo>
                    <a:cubicBezTo>
                      <a:pt x="17617" y="18658"/>
                      <a:pt x="17617" y="18658"/>
                      <a:pt x="17617" y="18658"/>
                    </a:cubicBezTo>
                    <a:cubicBezTo>
                      <a:pt x="17617" y="18658"/>
                      <a:pt x="17617" y="18658"/>
                      <a:pt x="17617" y="18658"/>
                    </a:cubicBezTo>
                    <a:cubicBezTo>
                      <a:pt x="17617" y="18658"/>
                      <a:pt x="17617" y="18658"/>
                      <a:pt x="17617" y="18658"/>
                    </a:cubicBezTo>
                    <a:cubicBezTo>
                      <a:pt x="17617" y="18724"/>
                      <a:pt x="17617" y="18724"/>
                      <a:pt x="17617" y="18724"/>
                    </a:cubicBezTo>
                    <a:close/>
                    <a:moveTo>
                      <a:pt x="15990" y="19193"/>
                    </a:moveTo>
                    <a:cubicBezTo>
                      <a:pt x="16046" y="19193"/>
                      <a:pt x="16046" y="19193"/>
                      <a:pt x="16046" y="19193"/>
                    </a:cubicBezTo>
                    <a:cubicBezTo>
                      <a:pt x="16158" y="19259"/>
                      <a:pt x="16158" y="19259"/>
                      <a:pt x="16158" y="19259"/>
                    </a:cubicBezTo>
                    <a:cubicBezTo>
                      <a:pt x="16214" y="19259"/>
                      <a:pt x="16214" y="19259"/>
                      <a:pt x="16214" y="19259"/>
                    </a:cubicBezTo>
                    <a:cubicBezTo>
                      <a:pt x="16270" y="19259"/>
                      <a:pt x="16270" y="19259"/>
                      <a:pt x="16270" y="19259"/>
                    </a:cubicBezTo>
                    <a:cubicBezTo>
                      <a:pt x="16270" y="19326"/>
                      <a:pt x="16270" y="19326"/>
                      <a:pt x="16270" y="19326"/>
                    </a:cubicBezTo>
                    <a:cubicBezTo>
                      <a:pt x="16326" y="19326"/>
                      <a:pt x="16326" y="19326"/>
                      <a:pt x="16326" y="19326"/>
                    </a:cubicBezTo>
                    <a:cubicBezTo>
                      <a:pt x="16382" y="19326"/>
                      <a:pt x="16382" y="19326"/>
                      <a:pt x="16382" y="19326"/>
                    </a:cubicBezTo>
                    <a:cubicBezTo>
                      <a:pt x="16438" y="19326"/>
                      <a:pt x="16438" y="19326"/>
                      <a:pt x="16438" y="19326"/>
                    </a:cubicBezTo>
                    <a:cubicBezTo>
                      <a:pt x="16438" y="19326"/>
                      <a:pt x="16438" y="19326"/>
                      <a:pt x="16438" y="19326"/>
                    </a:cubicBezTo>
                    <a:cubicBezTo>
                      <a:pt x="16382" y="19259"/>
                      <a:pt x="16382" y="19259"/>
                      <a:pt x="16382" y="19259"/>
                    </a:cubicBezTo>
                    <a:cubicBezTo>
                      <a:pt x="16382" y="19259"/>
                      <a:pt x="16382" y="19259"/>
                      <a:pt x="16382" y="19259"/>
                    </a:cubicBezTo>
                    <a:cubicBezTo>
                      <a:pt x="16382" y="19193"/>
                      <a:pt x="16382" y="19193"/>
                      <a:pt x="16382" y="19193"/>
                    </a:cubicBezTo>
                    <a:cubicBezTo>
                      <a:pt x="16326" y="19193"/>
                      <a:pt x="16326" y="19193"/>
                      <a:pt x="16326" y="19193"/>
                    </a:cubicBezTo>
                    <a:cubicBezTo>
                      <a:pt x="16270" y="19126"/>
                      <a:pt x="16270" y="19126"/>
                      <a:pt x="16270" y="19126"/>
                    </a:cubicBezTo>
                    <a:cubicBezTo>
                      <a:pt x="16214" y="19126"/>
                      <a:pt x="16214" y="19126"/>
                      <a:pt x="16214" y="19126"/>
                    </a:cubicBezTo>
                    <a:cubicBezTo>
                      <a:pt x="16214" y="19126"/>
                      <a:pt x="16214" y="19126"/>
                      <a:pt x="16214" y="19126"/>
                    </a:cubicBezTo>
                    <a:cubicBezTo>
                      <a:pt x="16158" y="19059"/>
                      <a:pt x="16158" y="19059"/>
                      <a:pt x="16158" y="19059"/>
                    </a:cubicBezTo>
                    <a:cubicBezTo>
                      <a:pt x="16102" y="19059"/>
                      <a:pt x="16102" y="19059"/>
                      <a:pt x="16102" y="19059"/>
                    </a:cubicBezTo>
                    <a:cubicBezTo>
                      <a:pt x="16046" y="18992"/>
                      <a:pt x="16046" y="18992"/>
                      <a:pt x="16046" y="18992"/>
                    </a:cubicBezTo>
                    <a:cubicBezTo>
                      <a:pt x="15934" y="18992"/>
                      <a:pt x="15934" y="18992"/>
                      <a:pt x="15934" y="18992"/>
                    </a:cubicBezTo>
                    <a:cubicBezTo>
                      <a:pt x="15877" y="18992"/>
                      <a:pt x="15877" y="18992"/>
                      <a:pt x="15877" y="18992"/>
                    </a:cubicBezTo>
                    <a:cubicBezTo>
                      <a:pt x="15821" y="18992"/>
                      <a:pt x="15821" y="18992"/>
                      <a:pt x="15821" y="18992"/>
                    </a:cubicBezTo>
                    <a:cubicBezTo>
                      <a:pt x="15877" y="19059"/>
                      <a:pt x="15877" y="19059"/>
                      <a:pt x="15877" y="19059"/>
                    </a:cubicBezTo>
                    <a:cubicBezTo>
                      <a:pt x="15934" y="19059"/>
                      <a:pt x="15934" y="19059"/>
                      <a:pt x="15934" y="19059"/>
                    </a:cubicBezTo>
                    <a:cubicBezTo>
                      <a:pt x="15990" y="19126"/>
                      <a:pt x="15990" y="19126"/>
                      <a:pt x="15990" y="19126"/>
                    </a:cubicBezTo>
                    <a:cubicBezTo>
                      <a:pt x="15990" y="19193"/>
                      <a:pt x="15990" y="19193"/>
                      <a:pt x="15990" y="19193"/>
                    </a:cubicBezTo>
                    <a:cubicBezTo>
                      <a:pt x="15990" y="19193"/>
                      <a:pt x="15990" y="19193"/>
                      <a:pt x="15990" y="19193"/>
                    </a:cubicBezTo>
                    <a:close/>
                    <a:moveTo>
                      <a:pt x="16046" y="20396"/>
                    </a:moveTo>
                    <a:cubicBezTo>
                      <a:pt x="15990" y="20396"/>
                      <a:pt x="15990" y="20396"/>
                      <a:pt x="15990" y="20396"/>
                    </a:cubicBezTo>
                    <a:cubicBezTo>
                      <a:pt x="15934" y="20329"/>
                      <a:pt x="15934" y="20329"/>
                      <a:pt x="15934" y="20329"/>
                    </a:cubicBezTo>
                    <a:cubicBezTo>
                      <a:pt x="15821" y="20329"/>
                      <a:pt x="15821" y="20329"/>
                      <a:pt x="15821" y="20329"/>
                    </a:cubicBezTo>
                    <a:cubicBezTo>
                      <a:pt x="15821" y="20329"/>
                      <a:pt x="15821" y="20329"/>
                      <a:pt x="15821" y="20329"/>
                    </a:cubicBezTo>
                    <a:cubicBezTo>
                      <a:pt x="15821" y="20263"/>
                      <a:pt x="15821" y="20263"/>
                      <a:pt x="15821" y="20263"/>
                    </a:cubicBezTo>
                    <a:cubicBezTo>
                      <a:pt x="15765" y="20263"/>
                      <a:pt x="15765" y="20263"/>
                      <a:pt x="15765" y="20263"/>
                    </a:cubicBezTo>
                    <a:cubicBezTo>
                      <a:pt x="15765" y="20263"/>
                      <a:pt x="15765" y="20263"/>
                      <a:pt x="15765" y="20263"/>
                    </a:cubicBezTo>
                    <a:cubicBezTo>
                      <a:pt x="15765" y="20196"/>
                      <a:pt x="15765" y="20196"/>
                      <a:pt x="15765" y="20196"/>
                    </a:cubicBezTo>
                    <a:cubicBezTo>
                      <a:pt x="15709" y="20196"/>
                      <a:pt x="15709" y="20196"/>
                      <a:pt x="15709" y="20196"/>
                    </a:cubicBezTo>
                    <a:cubicBezTo>
                      <a:pt x="15709" y="20196"/>
                      <a:pt x="15709" y="20196"/>
                      <a:pt x="15709" y="20196"/>
                    </a:cubicBezTo>
                    <a:cubicBezTo>
                      <a:pt x="15709" y="20129"/>
                      <a:pt x="15709" y="20129"/>
                      <a:pt x="15709" y="20129"/>
                    </a:cubicBezTo>
                    <a:cubicBezTo>
                      <a:pt x="15653" y="20129"/>
                      <a:pt x="15653" y="20129"/>
                      <a:pt x="15653" y="20129"/>
                    </a:cubicBezTo>
                    <a:cubicBezTo>
                      <a:pt x="15653" y="20129"/>
                      <a:pt x="15653" y="20129"/>
                      <a:pt x="15653" y="20129"/>
                    </a:cubicBezTo>
                    <a:cubicBezTo>
                      <a:pt x="15653" y="20062"/>
                      <a:pt x="15653" y="20062"/>
                      <a:pt x="15653" y="20062"/>
                    </a:cubicBezTo>
                    <a:cubicBezTo>
                      <a:pt x="15765" y="19995"/>
                      <a:pt x="15765" y="19995"/>
                      <a:pt x="15765" y="19995"/>
                    </a:cubicBezTo>
                    <a:cubicBezTo>
                      <a:pt x="15765" y="20062"/>
                      <a:pt x="15765" y="20062"/>
                      <a:pt x="15765" y="20062"/>
                    </a:cubicBezTo>
                    <a:cubicBezTo>
                      <a:pt x="15765" y="20129"/>
                      <a:pt x="15765" y="20129"/>
                      <a:pt x="15765" y="20129"/>
                    </a:cubicBezTo>
                    <a:cubicBezTo>
                      <a:pt x="15765" y="20129"/>
                      <a:pt x="15765" y="20129"/>
                      <a:pt x="15765" y="20129"/>
                    </a:cubicBezTo>
                    <a:cubicBezTo>
                      <a:pt x="15765" y="20129"/>
                      <a:pt x="15765" y="20129"/>
                      <a:pt x="15765" y="20129"/>
                    </a:cubicBezTo>
                    <a:cubicBezTo>
                      <a:pt x="15765" y="20196"/>
                      <a:pt x="15765" y="20196"/>
                      <a:pt x="15765" y="20196"/>
                    </a:cubicBezTo>
                    <a:cubicBezTo>
                      <a:pt x="15821" y="20196"/>
                      <a:pt x="15821" y="20196"/>
                      <a:pt x="15821" y="20196"/>
                    </a:cubicBezTo>
                    <a:cubicBezTo>
                      <a:pt x="15821" y="20196"/>
                      <a:pt x="15821" y="20196"/>
                      <a:pt x="15821" y="20196"/>
                    </a:cubicBezTo>
                    <a:cubicBezTo>
                      <a:pt x="15877" y="20196"/>
                      <a:pt x="15877" y="20196"/>
                      <a:pt x="15877" y="20196"/>
                    </a:cubicBezTo>
                    <a:cubicBezTo>
                      <a:pt x="15934" y="20263"/>
                      <a:pt x="15934" y="20263"/>
                      <a:pt x="15934" y="20263"/>
                    </a:cubicBezTo>
                    <a:cubicBezTo>
                      <a:pt x="15934" y="20263"/>
                      <a:pt x="15934" y="20263"/>
                      <a:pt x="15934" y="20263"/>
                    </a:cubicBezTo>
                    <a:cubicBezTo>
                      <a:pt x="15990" y="20263"/>
                      <a:pt x="15990" y="20263"/>
                      <a:pt x="15990" y="20263"/>
                    </a:cubicBezTo>
                    <a:cubicBezTo>
                      <a:pt x="16046" y="20263"/>
                      <a:pt x="16046" y="20263"/>
                      <a:pt x="16046" y="20263"/>
                    </a:cubicBezTo>
                    <a:cubicBezTo>
                      <a:pt x="16046" y="20196"/>
                      <a:pt x="16046" y="20196"/>
                      <a:pt x="16046" y="20196"/>
                    </a:cubicBezTo>
                    <a:cubicBezTo>
                      <a:pt x="16102" y="20263"/>
                      <a:pt x="16102" y="20263"/>
                      <a:pt x="16102" y="20263"/>
                    </a:cubicBezTo>
                    <a:cubicBezTo>
                      <a:pt x="16158" y="20263"/>
                      <a:pt x="16158" y="20263"/>
                      <a:pt x="16158" y="20263"/>
                    </a:cubicBezTo>
                    <a:cubicBezTo>
                      <a:pt x="16158" y="20263"/>
                      <a:pt x="16158" y="20263"/>
                      <a:pt x="16158" y="20263"/>
                    </a:cubicBezTo>
                    <a:cubicBezTo>
                      <a:pt x="16102" y="20263"/>
                      <a:pt x="16102" y="20263"/>
                      <a:pt x="16102" y="20263"/>
                    </a:cubicBezTo>
                    <a:cubicBezTo>
                      <a:pt x="16102" y="20329"/>
                      <a:pt x="16102" y="20329"/>
                      <a:pt x="16102" y="20329"/>
                    </a:cubicBezTo>
                    <a:cubicBezTo>
                      <a:pt x="16102" y="20329"/>
                      <a:pt x="16102" y="20329"/>
                      <a:pt x="16102" y="20329"/>
                    </a:cubicBezTo>
                    <a:cubicBezTo>
                      <a:pt x="16046" y="20396"/>
                      <a:pt x="16046" y="20396"/>
                      <a:pt x="16046" y="20396"/>
                    </a:cubicBezTo>
                    <a:cubicBezTo>
                      <a:pt x="16046" y="20396"/>
                      <a:pt x="16046" y="20396"/>
                      <a:pt x="16046" y="20396"/>
                    </a:cubicBezTo>
                    <a:close/>
                    <a:moveTo>
                      <a:pt x="16382" y="20597"/>
                    </a:moveTo>
                    <a:cubicBezTo>
                      <a:pt x="16382" y="20597"/>
                      <a:pt x="16382" y="20597"/>
                      <a:pt x="16382" y="20597"/>
                    </a:cubicBezTo>
                    <a:cubicBezTo>
                      <a:pt x="16270" y="20530"/>
                      <a:pt x="16270" y="20530"/>
                      <a:pt x="16270" y="20530"/>
                    </a:cubicBezTo>
                    <a:cubicBezTo>
                      <a:pt x="16270" y="20463"/>
                      <a:pt x="16270" y="20463"/>
                      <a:pt x="16270" y="20463"/>
                    </a:cubicBezTo>
                    <a:cubicBezTo>
                      <a:pt x="16270" y="20396"/>
                      <a:pt x="16270" y="20396"/>
                      <a:pt x="16270" y="20396"/>
                    </a:cubicBezTo>
                    <a:cubicBezTo>
                      <a:pt x="16270" y="20396"/>
                      <a:pt x="16270" y="20396"/>
                      <a:pt x="16270" y="20396"/>
                    </a:cubicBezTo>
                    <a:cubicBezTo>
                      <a:pt x="16382" y="20329"/>
                      <a:pt x="16382" y="20329"/>
                      <a:pt x="16382" y="20329"/>
                    </a:cubicBezTo>
                    <a:cubicBezTo>
                      <a:pt x="16438" y="20263"/>
                      <a:pt x="16438" y="20263"/>
                      <a:pt x="16438" y="20263"/>
                    </a:cubicBezTo>
                    <a:cubicBezTo>
                      <a:pt x="16438" y="20196"/>
                      <a:pt x="16438" y="20196"/>
                      <a:pt x="16438" y="20196"/>
                    </a:cubicBezTo>
                    <a:cubicBezTo>
                      <a:pt x="16438" y="20196"/>
                      <a:pt x="16438" y="20196"/>
                      <a:pt x="16438" y="20196"/>
                    </a:cubicBezTo>
                    <a:cubicBezTo>
                      <a:pt x="16495" y="20129"/>
                      <a:pt x="16495" y="20129"/>
                      <a:pt x="16495" y="20129"/>
                    </a:cubicBezTo>
                    <a:cubicBezTo>
                      <a:pt x="16551" y="20062"/>
                      <a:pt x="16551" y="20062"/>
                      <a:pt x="16551" y="20062"/>
                    </a:cubicBezTo>
                    <a:cubicBezTo>
                      <a:pt x="16607" y="20062"/>
                      <a:pt x="16607" y="20062"/>
                      <a:pt x="16607" y="20062"/>
                    </a:cubicBezTo>
                    <a:cubicBezTo>
                      <a:pt x="16607" y="20129"/>
                      <a:pt x="16607" y="20129"/>
                      <a:pt x="16607" y="20129"/>
                    </a:cubicBezTo>
                    <a:cubicBezTo>
                      <a:pt x="16551" y="20129"/>
                      <a:pt x="16551" y="20129"/>
                      <a:pt x="16551" y="20129"/>
                    </a:cubicBezTo>
                    <a:cubicBezTo>
                      <a:pt x="16607" y="20129"/>
                      <a:pt x="16607" y="20129"/>
                      <a:pt x="16607" y="20129"/>
                    </a:cubicBezTo>
                    <a:cubicBezTo>
                      <a:pt x="16607" y="20196"/>
                      <a:pt x="16607" y="20196"/>
                      <a:pt x="16607" y="20196"/>
                    </a:cubicBezTo>
                    <a:cubicBezTo>
                      <a:pt x="16551" y="20263"/>
                      <a:pt x="16551" y="20263"/>
                      <a:pt x="16551" y="20263"/>
                    </a:cubicBezTo>
                    <a:cubicBezTo>
                      <a:pt x="16495" y="20329"/>
                      <a:pt x="16495" y="20329"/>
                      <a:pt x="16495" y="20329"/>
                    </a:cubicBezTo>
                    <a:cubicBezTo>
                      <a:pt x="16551" y="20329"/>
                      <a:pt x="16551" y="20329"/>
                      <a:pt x="16551" y="20329"/>
                    </a:cubicBezTo>
                    <a:cubicBezTo>
                      <a:pt x="16607" y="20396"/>
                      <a:pt x="16607" y="20396"/>
                      <a:pt x="16607" y="20396"/>
                    </a:cubicBezTo>
                    <a:cubicBezTo>
                      <a:pt x="16551" y="20396"/>
                      <a:pt x="16551" y="20396"/>
                      <a:pt x="16551" y="20396"/>
                    </a:cubicBezTo>
                    <a:cubicBezTo>
                      <a:pt x="16607" y="20396"/>
                      <a:pt x="16607" y="20396"/>
                      <a:pt x="16607" y="20396"/>
                    </a:cubicBezTo>
                    <a:cubicBezTo>
                      <a:pt x="16607" y="20396"/>
                      <a:pt x="16607" y="20396"/>
                      <a:pt x="16607" y="20396"/>
                    </a:cubicBezTo>
                    <a:cubicBezTo>
                      <a:pt x="16607" y="20329"/>
                      <a:pt x="16607" y="20329"/>
                      <a:pt x="16607" y="20329"/>
                    </a:cubicBezTo>
                    <a:cubicBezTo>
                      <a:pt x="16663" y="20329"/>
                      <a:pt x="16663" y="20329"/>
                      <a:pt x="16663" y="20329"/>
                    </a:cubicBezTo>
                    <a:cubicBezTo>
                      <a:pt x="16719" y="20396"/>
                      <a:pt x="16719" y="20396"/>
                      <a:pt x="16719" y="20396"/>
                    </a:cubicBezTo>
                    <a:cubicBezTo>
                      <a:pt x="16719" y="20463"/>
                      <a:pt x="16719" y="20463"/>
                      <a:pt x="16719" y="20463"/>
                    </a:cubicBezTo>
                    <a:cubicBezTo>
                      <a:pt x="16719" y="20463"/>
                      <a:pt x="16719" y="20463"/>
                      <a:pt x="16719" y="20463"/>
                    </a:cubicBezTo>
                    <a:cubicBezTo>
                      <a:pt x="16663" y="20463"/>
                      <a:pt x="16663" y="20463"/>
                      <a:pt x="16663" y="20463"/>
                    </a:cubicBezTo>
                    <a:cubicBezTo>
                      <a:pt x="16663" y="20463"/>
                      <a:pt x="16663" y="20463"/>
                      <a:pt x="16663" y="20463"/>
                    </a:cubicBezTo>
                    <a:cubicBezTo>
                      <a:pt x="16551" y="20530"/>
                      <a:pt x="16551" y="20530"/>
                      <a:pt x="16551" y="20530"/>
                    </a:cubicBezTo>
                    <a:cubicBezTo>
                      <a:pt x="16495" y="20530"/>
                      <a:pt x="16495" y="20530"/>
                      <a:pt x="16495" y="20530"/>
                    </a:cubicBezTo>
                    <a:cubicBezTo>
                      <a:pt x="16438" y="20530"/>
                      <a:pt x="16438" y="20530"/>
                      <a:pt x="16438" y="20530"/>
                    </a:cubicBezTo>
                    <a:cubicBezTo>
                      <a:pt x="16438" y="20530"/>
                      <a:pt x="16438" y="20530"/>
                      <a:pt x="16438" y="20530"/>
                    </a:cubicBezTo>
                    <a:cubicBezTo>
                      <a:pt x="16438" y="20530"/>
                      <a:pt x="16438" y="20530"/>
                      <a:pt x="16438" y="20530"/>
                    </a:cubicBezTo>
                    <a:cubicBezTo>
                      <a:pt x="16382" y="20597"/>
                      <a:pt x="16382" y="20597"/>
                      <a:pt x="16382" y="20597"/>
                    </a:cubicBezTo>
                    <a:cubicBezTo>
                      <a:pt x="16382" y="20597"/>
                      <a:pt x="16382" y="20597"/>
                      <a:pt x="16382" y="20597"/>
                    </a:cubicBezTo>
                    <a:close/>
                    <a:moveTo>
                      <a:pt x="12567" y="17387"/>
                    </a:moveTo>
                    <a:cubicBezTo>
                      <a:pt x="12567" y="17454"/>
                      <a:pt x="12567" y="17454"/>
                      <a:pt x="12567" y="17454"/>
                    </a:cubicBezTo>
                    <a:cubicBezTo>
                      <a:pt x="12567" y="17454"/>
                      <a:pt x="12567" y="17454"/>
                      <a:pt x="12567" y="17454"/>
                    </a:cubicBezTo>
                    <a:cubicBezTo>
                      <a:pt x="12567" y="17387"/>
                      <a:pt x="12567" y="17387"/>
                      <a:pt x="12567" y="17387"/>
                    </a:cubicBezTo>
                    <a:cubicBezTo>
                      <a:pt x="12567" y="17320"/>
                      <a:pt x="12567" y="17320"/>
                      <a:pt x="12567" y="17320"/>
                    </a:cubicBezTo>
                    <a:cubicBezTo>
                      <a:pt x="12567" y="17387"/>
                      <a:pt x="12567" y="17387"/>
                      <a:pt x="12567" y="17387"/>
                    </a:cubicBezTo>
                    <a:cubicBezTo>
                      <a:pt x="12567" y="17387"/>
                      <a:pt x="12567" y="17387"/>
                      <a:pt x="12567" y="17387"/>
                    </a:cubicBezTo>
                    <a:close/>
                    <a:moveTo>
                      <a:pt x="12511" y="17989"/>
                    </a:moveTo>
                    <a:cubicBezTo>
                      <a:pt x="12567" y="17922"/>
                      <a:pt x="12567" y="17922"/>
                      <a:pt x="12567" y="17922"/>
                    </a:cubicBezTo>
                    <a:cubicBezTo>
                      <a:pt x="12567" y="17922"/>
                      <a:pt x="12567" y="17922"/>
                      <a:pt x="12567" y="17922"/>
                    </a:cubicBezTo>
                    <a:cubicBezTo>
                      <a:pt x="12623" y="17922"/>
                      <a:pt x="12623" y="17922"/>
                      <a:pt x="12623" y="17922"/>
                    </a:cubicBezTo>
                    <a:cubicBezTo>
                      <a:pt x="12623" y="17922"/>
                      <a:pt x="12623" y="17922"/>
                      <a:pt x="12623" y="17922"/>
                    </a:cubicBezTo>
                    <a:cubicBezTo>
                      <a:pt x="12567" y="17989"/>
                      <a:pt x="12567" y="17989"/>
                      <a:pt x="12567" y="17989"/>
                    </a:cubicBezTo>
                    <a:cubicBezTo>
                      <a:pt x="12511" y="17989"/>
                      <a:pt x="12511" y="17989"/>
                      <a:pt x="12511" y="17989"/>
                    </a:cubicBezTo>
                    <a:close/>
                    <a:moveTo>
                      <a:pt x="12062" y="17521"/>
                    </a:moveTo>
                    <a:cubicBezTo>
                      <a:pt x="12118" y="17454"/>
                      <a:pt x="12118" y="17454"/>
                      <a:pt x="12118" y="17454"/>
                    </a:cubicBezTo>
                    <a:cubicBezTo>
                      <a:pt x="12175" y="17454"/>
                      <a:pt x="12175" y="17454"/>
                      <a:pt x="12175" y="17454"/>
                    </a:cubicBezTo>
                    <a:cubicBezTo>
                      <a:pt x="12175" y="17454"/>
                      <a:pt x="12175" y="17454"/>
                      <a:pt x="12175" y="17454"/>
                    </a:cubicBezTo>
                    <a:cubicBezTo>
                      <a:pt x="12175" y="17454"/>
                      <a:pt x="12175" y="17454"/>
                      <a:pt x="12175" y="17454"/>
                    </a:cubicBezTo>
                    <a:cubicBezTo>
                      <a:pt x="12231" y="17454"/>
                      <a:pt x="12231" y="17454"/>
                      <a:pt x="12231" y="17454"/>
                    </a:cubicBezTo>
                    <a:cubicBezTo>
                      <a:pt x="12231" y="17454"/>
                      <a:pt x="12231" y="17454"/>
                      <a:pt x="12231" y="17454"/>
                    </a:cubicBezTo>
                    <a:cubicBezTo>
                      <a:pt x="12287" y="17454"/>
                      <a:pt x="12287" y="17454"/>
                      <a:pt x="12287" y="17454"/>
                    </a:cubicBezTo>
                    <a:cubicBezTo>
                      <a:pt x="12343" y="17521"/>
                      <a:pt x="12343" y="17521"/>
                      <a:pt x="12343" y="17521"/>
                    </a:cubicBezTo>
                    <a:cubicBezTo>
                      <a:pt x="12343" y="17521"/>
                      <a:pt x="12343" y="17521"/>
                      <a:pt x="12343" y="17521"/>
                    </a:cubicBezTo>
                    <a:cubicBezTo>
                      <a:pt x="12343" y="17588"/>
                      <a:pt x="12343" y="17588"/>
                      <a:pt x="12343" y="17588"/>
                    </a:cubicBezTo>
                    <a:cubicBezTo>
                      <a:pt x="12343" y="17588"/>
                      <a:pt x="12343" y="17588"/>
                      <a:pt x="12343" y="17588"/>
                    </a:cubicBezTo>
                    <a:cubicBezTo>
                      <a:pt x="12231" y="17588"/>
                      <a:pt x="12231" y="17588"/>
                      <a:pt x="12231" y="17588"/>
                    </a:cubicBezTo>
                    <a:cubicBezTo>
                      <a:pt x="12175" y="17588"/>
                      <a:pt x="12175" y="17588"/>
                      <a:pt x="12175" y="17588"/>
                    </a:cubicBezTo>
                    <a:cubicBezTo>
                      <a:pt x="12175" y="17588"/>
                      <a:pt x="12175" y="17588"/>
                      <a:pt x="12175" y="17588"/>
                    </a:cubicBezTo>
                    <a:cubicBezTo>
                      <a:pt x="12175" y="17588"/>
                      <a:pt x="12175" y="17588"/>
                      <a:pt x="12175" y="17588"/>
                    </a:cubicBezTo>
                    <a:cubicBezTo>
                      <a:pt x="12175" y="17588"/>
                      <a:pt x="12175" y="17588"/>
                      <a:pt x="12175" y="17588"/>
                    </a:cubicBezTo>
                    <a:cubicBezTo>
                      <a:pt x="12118" y="17588"/>
                      <a:pt x="12118" y="17588"/>
                      <a:pt x="12118" y="17588"/>
                    </a:cubicBezTo>
                    <a:cubicBezTo>
                      <a:pt x="12118" y="17588"/>
                      <a:pt x="12118" y="17588"/>
                      <a:pt x="12118" y="17588"/>
                    </a:cubicBezTo>
                    <a:cubicBezTo>
                      <a:pt x="12062" y="17588"/>
                      <a:pt x="12062" y="17588"/>
                      <a:pt x="12062" y="17588"/>
                    </a:cubicBezTo>
                    <a:cubicBezTo>
                      <a:pt x="12062" y="17521"/>
                      <a:pt x="12062" y="17521"/>
                      <a:pt x="12062" y="17521"/>
                    </a:cubicBezTo>
                    <a:close/>
                    <a:moveTo>
                      <a:pt x="1908" y="17788"/>
                    </a:moveTo>
                    <a:cubicBezTo>
                      <a:pt x="1964" y="17788"/>
                      <a:pt x="1964" y="17788"/>
                      <a:pt x="1964" y="17788"/>
                    </a:cubicBezTo>
                    <a:cubicBezTo>
                      <a:pt x="1964" y="17855"/>
                      <a:pt x="1964" y="17855"/>
                      <a:pt x="1964" y="17855"/>
                    </a:cubicBezTo>
                    <a:cubicBezTo>
                      <a:pt x="1964" y="17922"/>
                      <a:pt x="1964" y="17922"/>
                      <a:pt x="1964" y="17922"/>
                    </a:cubicBezTo>
                    <a:cubicBezTo>
                      <a:pt x="1908" y="17855"/>
                      <a:pt x="1908" y="17855"/>
                      <a:pt x="1908" y="17855"/>
                    </a:cubicBezTo>
                    <a:cubicBezTo>
                      <a:pt x="1908" y="17788"/>
                      <a:pt x="1908" y="17788"/>
                      <a:pt x="1908" y="17788"/>
                    </a:cubicBezTo>
                    <a:close/>
                    <a:moveTo>
                      <a:pt x="1795" y="17654"/>
                    </a:moveTo>
                    <a:cubicBezTo>
                      <a:pt x="1795" y="17588"/>
                      <a:pt x="1795" y="17588"/>
                      <a:pt x="1795" y="17588"/>
                    </a:cubicBezTo>
                    <a:cubicBezTo>
                      <a:pt x="1851" y="17521"/>
                      <a:pt x="1851" y="17521"/>
                      <a:pt x="1851" y="17521"/>
                    </a:cubicBezTo>
                    <a:cubicBezTo>
                      <a:pt x="1795" y="17654"/>
                      <a:pt x="1795" y="17654"/>
                      <a:pt x="1795" y="17654"/>
                    </a:cubicBezTo>
                    <a:close/>
                    <a:moveTo>
                      <a:pt x="1515" y="17387"/>
                    </a:moveTo>
                    <a:cubicBezTo>
                      <a:pt x="1571" y="17387"/>
                      <a:pt x="1571" y="17387"/>
                      <a:pt x="1571" y="17387"/>
                    </a:cubicBezTo>
                    <a:cubicBezTo>
                      <a:pt x="1571" y="17387"/>
                      <a:pt x="1571" y="17387"/>
                      <a:pt x="1571" y="17387"/>
                    </a:cubicBezTo>
                    <a:cubicBezTo>
                      <a:pt x="1515" y="17387"/>
                      <a:pt x="1515" y="17387"/>
                      <a:pt x="1515" y="17387"/>
                    </a:cubicBezTo>
                    <a:close/>
                    <a:moveTo>
                      <a:pt x="1122" y="17186"/>
                    </a:moveTo>
                    <a:cubicBezTo>
                      <a:pt x="1122" y="17253"/>
                      <a:pt x="1122" y="17253"/>
                      <a:pt x="1122" y="17253"/>
                    </a:cubicBezTo>
                    <a:cubicBezTo>
                      <a:pt x="1178" y="17253"/>
                      <a:pt x="1178" y="17253"/>
                      <a:pt x="1178" y="17253"/>
                    </a:cubicBezTo>
                    <a:cubicBezTo>
                      <a:pt x="1178" y="17320"/>
                      <a:pt x="1178" y="17320"/>
                      <a:pt x="1178" y="17320"/>
                    </a:cubicBezTo>
                    <a:cubicBezTo>
                      <a:pt x="1290" y="17320"/>
                      <a:pt x="1290" y="17320"/>
                      <a:pt x="1290" y="17320"/>
                    </a:cubicBezTo>
                    <a:cubicBezTo>
                      <a:pt x="1234" y="17387"/>
                      <a:pt x="1234" y="17387"/>
                      <a:pt x="1234" y="17387"/>
                    </a:cubicBezTo>
                    <a:cubicBezTo>
                      <a:pt x="1178" y="17387"/>
                      <a:pt x="1178" y="17387"/>
                      <a:pt x="1178" y="17387"/>
                    </a:cubicBezTo>
                    <a:cubicBezTo>
                      <a:pt x="1178" y="17454"/>
                      <a:pt x="1178" y="17454"/>
                      <a:pt x="1178" y="17454"/>
                    </a:cubicBezTo>
                    <a:cubicBezTo>
                      <a:pt x="1178" y="17454"/>
                      <a:pt x="1178" y="17454"/>
                      <a:pt x="1178" y="17454"/>
                    </a:cubicBezTo>
                    <a:cubicBezTo>
                      <a:pt x="1178" y="17521"/>
                      <a:pt x="1178" y="17521"/>
                      <a:pt x="1178" y="17521"/>
                    </a:cubicBezTo>
                    <a:cubicBezTo>
                      <a:pt x="1178" y="17521"/>
                      <a:pt x="1178" y="17521"/>
                      <a:pt x="1178" y="17521"/>
                    </a:cubicBezTo>
                    <a:cubicBezTo>
                      <a:pt x="1234" y="17521"/>
                      <a:pt x="1234" y="17521"/>
                      <a:pt x="1234" y="17521"/>
                    </a:cubicBezTo>
                    <a:cubicBezTo>
                      <a:pt x="1234" y="17588"/>
                      <a:pt x="1234" y="17588"/>
                      <a:pt x="1234" y="17588"/>
                    </a:cubicBezTo>
                    <a:cubicBezTo>
                      <a:pt x="1290" y="17588"/>
                      <a:pt x="1290" y="17588"/>
                      <a:pt x="1290" y="17588"/>
                    </a:cubicBezTo>
                    <a:cubicBezTo>
                      <a:pt x="1290" y="17588"/>
                      <a:pt x="1290" y="17588"/>
                      <a:pt x="1290" y="17588"/>
                    </a:cubicBezTo>
                    <a:cubicBezTo>
                      <a:pt x="1346" y="17654"/>
                      <a:pt x="1346" y="17654"/>
                      <a:pt x="1346" y="17654"/>
                    </a:cubicBezTo>
                    <a:cubicBezTo>
                      <a:pt x="1403" y="17588"/>
                      <a:pt x="1403" y="17588"/>
                      <a:pt x="1403" y="17588"/>
                    </a:cubicBezTo>
                    <a:cubicBezTo>
                      <a:pt x="1346" y="17721"/>
                      <a:pt x="1346" y="17721"/>
                      <a:pt x="1346" y="17721"/>
                    </a:cubicBezTo>
                    <a:cubicBezTo>
                      <a:pt x="1346" y="17788"/>
                      <a:pt x="1346" y="17788"/>
                      <a:pt x="1346" y="17788"/>
                    </a:cubicBezTo>
                    <a:cubicBezTo>
                      <a:pt x="1403" y="17721"/>
                      <a:pt x="1403" y="17721"/>
                      <a:pt x="1403" y="17721"/>
                    </a:cubicBezTo>
                    <a:cubicBezTo>
                      <a:pt x="1403" y="17721"/>
                      <a:pt x="1403" y="17721"/>
                      <a:pt x="1403" y="17721"/>
                    </a:cubicBezTo>
                    <a:cubicBezTo>
                      <a:pt x="1459" y="17654"/>
                      <a:pt x="1459" y="17654"/>
                      <a:pt x="1459" y="17654"/>
                    </a:cubicBezTo>
                    <a:cubicBezTo>
                      <a:pt x="1459" y="17721"/>
                      <a:pt x="1459" y="17721"/>
                      <a:pt x="1459" y="17721"/>
                    </a:cubicBezTo>
                    <a:cubicBezTo>
                      <a:pt x="1403" y="17788"/>
                      <a:pt x="1403" y="17788"/>
                      <a:pt x="1403" y="17788"/>
                    </a:cubicBezTo>
                    <a:cubicBezTo>
                      <a:pt x="1403" y="17855"/>
                      <a:pt x="1403" y="17855"/>
                      <a:pt x="1403" y="17855"/>
                    </a:cubicBezTo>
                    <a:cubicBezTo>
                      <a:pt x="1403" y="17788"/>
                      <a:pt x="1403" y="17788"/>
                      <a:pt x="1403" y="17788"/>
                    </a:cubicBezTo>
                    <a:cubicBezTo>
                      <a:pt x="1459" y="17855"/>
                      <a:pt x="1459" y="17855"/>
                      <a:pt x="1459" y="17855"/>
                    </a:cubicBezTo>
                    <a:cubicBezTo>
                      <a:pt x="1515" y="17855"/>
                      <a:pt x="1515" y="17855"/>
                      <a:pt x="1515" y="17855"/>
                    </a:cubicBezTo>
                    <a:cubicBezTo>
                      <a:pt x="1515" y="17922"/>
                      <a:pt x="1515" y="17922"/>
                      <a:pt x="1515" y="17922"/>
                    </a:cubicBezTo>
                    <a:cubicBezTo>
                      <a:pt x="1571" y="17922"/>
                      <a:pt x="1571" y="17922"/>
                      <a:pt x="1571" y="17922"/>
                    </a:cubicBezTo>
                    <a:cubicBezTo>
                      <a:pt x="1571" y="17989"/>
                      <a:pt x="1571" y="17989"/>
                      <a:pt x="1571" y="17989"/>
                    </a:cubicBezTo>
                    <a:cubicBezTo>
                      <a:pt x="1571" y="18056"/>
                      <a:pt x="1571" y="18056"/>
                      <a:pt x="1571" y="18056"/>
                    </a:cubicBezTo>
                    <a:cubicBezTo>
                      <a:pt x="1627" y="18056"/>
                      <a:pt x="1627" y="18056"/>
                      <a:pt x="1627" y="18056"/>
                    </a:cubicBezTo>
                    <a:cubicBezTo>
                      <a:pt x="1627" y="18056"/>
                      <a:pt x="1627" y="18056"/>
                      <a:pt x="1627" y="18056"/>
                    </a:cubicBezTo>
                    <a:cubicBezTo>
                      <a:pt x="1683" y="18056"/>
                      <a:pt x="1683" y="18056"/>
                      <a:pt x="1683" y="18056"/>
                    </a:cubicBezTo>
                    <a:cubicBezTo>
                      <a:pt x="1739" y="18056"/>
                      <a:pt x="1739" y="18056"/>
                      <a:pt x="1739" y="18056"/>
                    </a:cubicBezTo>
                    <a:cubicBezTo>
                      <a:pt x="1627" y="18123"/>
                      <a:pt x="1627" y="18123"/>
                      <a:pt x="1627" y="18123"/>
                    </a:cubicBezTo>
                    <a:cubicBezTo>
                      <a:pt x="1739" y="18256"/>
                      <a:pt x="1739" y="18256"/>
                      <a:pt x="1739" y="18256"/>
                    </a:cubicBezTo>
                    <a:cubicBezTo>
                      <a:pt x="1795" y="18256"/>
                      <a:pt x="1795" y="18256"/>
                      <a:pt x="1795" y="18256"/>
                    </a:cubicBezTo>
                    <a:cubicBezTo>
                      <a:pt x="1795" y="18323"/>
                      <a:pt x="1795" y="18323"/>
                      <a:pt x="1795" y="18323"/>
                    </a:cubicBezTo>
                    <a:cubicBezTo>
                      <a:pt x="1964" y="18390"/>
                      <a:pt x="1964" y="18390"/>
                      <a:pt x="1964" y="18390"/>
                    </a:cubicBezTo>
                    <a:cubicBezTo>
                      <a:pt x="1964" y="18390"/>
                      <a:pt x="1964" y="18390"/>
                      <a:pt x="1964" y="18390"/>
                    </a:cubicBezTo>
                    <a:cubicBezTo>
                      <a:pt x="2020" y="18390"/>
                      <a:pt x="2020" y="18390"/>
                      <a:pt x="2020" y="18390"/>
                    </a:cubicBezTo>
                    <a:cubicBezTo>
                      <a:pt x="1964" y="18256"/>
                      <a:pt x="1964" y="18256"/>
                      <a:pt x="1964" y="18256"/>
                    </a:cubicBezTo>
                    <a:cubicBezTo>
                      <a:pt x="2020" y="18189"/>
                      <a:pt x="2020" y="18189"/>
                      <a:pt x="2020" y="18189"/>
                    </a:cubicBezTo>
                    <a:cubicBezTo>
                      <a:pt x="1964" y="18123"/>
                      <a:pt x="1964" y="18123"/>
                      <a:pt x="1964" y="18123"/>
                    </a:cubicBezTo>
                    <a:cubicBezTo>
                      <a:pt x="1964" y="18056"/>
                      <a:pt x="1964" y="18056"/>
                      <a:pt x="1964" y="18056"/>
                    </a:cubicBezTo>
                    <a:cubicBezTo>
                      <a:pt x="1964" y="17989"/>
                      <a:pt x="1964" y="17989"/>
                      <a:pt x="1964" y="17989"/>
                    </a:cubicBezTo>
                    <a:cubicBezTo>
                      <a:pt x="1851" y="17855"/>
                      <a:pt x="1851" y="17855"/>
                      <a:pt x="1851" y="17855"/>
                    </a:cubicBezTo>
                    <a:cubicBezTo>
                      <a:pt x="1795" y="17721"/>
                      <a:pt x="1795" y="17721"/>
                      <a:pt x="1795" y="17721"/>
                    </a:cubicBezTo>
                    <a:cubicBezTo>
                      <a:pt x="1739" y="17654"/>
                      <a:pt x="1739" y="17654"/>
                      <a:pt x="1739" y="17654"/>
                    </a:cubicBezTo>
                    <a:cubicBezTo>
                      <a:pt x="1739" y="17521"/>
                      <a:pt x="1739" y="17521"/>
                      <a:pt x="1739" y="17521"/>
                    </a:cubicBezTo>
                    <a:cubicBezTo>
                      <a:pt x="1739" y="17521"/>
                      <a:pt x="1739" y="17521"/>
                      <a:pt x="1739" y="17521"/>
                    </a:cubicBezTo>
                    <a:cubicBezTo>
                      <a:pt x="1683" y="17521"/>
                      <a:pt x="1683" y="17521"/>
                      <a:pt x="1683" y="17521"/>
                    </a:cubicBezTo>
                    <a:cubicBezTo>
                      <a:pt x="1571" y="17454"/>
                      <a:pt x="1571" y="17454"/>
                      <a:pt x="1571" y="17454"/>
                    </a:cubicBezTo>
                    <a:cubicBezTo>
                      <a:pt x="1515" y="17454"/>
                      <a:pt x="1515" y="17454"/>
                      <a:pt x="1515" y="17454"/>
                    </a:cubicBezTo>
                    <a:cubicBezTo>
                      <a:pt x="1515" y="17454"/>
                      <a:pt x="1515" y="17454"/>
                      <a:pt x="1515" y="17454"/>
                    </a:cubicBezTo>
                    <a:cubicBezTo>
                      <a:pt x="1459" y="17387"/>
                      <a:pt x="1459" y="17387"/>
                      <a:pt x="1459" y="17387"/>
                    </a:cubicBezTo>
                    <a:cubicBezTo>
                      <a:pt x="1403" y="17320"/>
                      <a:pt x="1403" y="17320"/>
                      <a:pt x="1403" y="17320"/>
                    </a:cubicBezTo>
                    <a:cubicBezTo>
                      <a:pt x="1346" y="17320"/>
                      <a:pt x="1346" y="17320"/>
                      <a:pt x="1346" y="17320"/>
                    </a:cubicBezTo>
                    <a:cubicBezTo>
                      <a:pt x="1346" y="17253"/>
                      <a:pt x="1346" y="17253"/>
                      <a:pt x="1346" y="17253"/>
                    </a:cubicBezTo>
                    <a:cubicBezTo>
                      <a:pt x="1290" y="17253"/>
                      <a:pt x="1290" y="17253"/>
                      <a:pt x="1290" y="17253"/>
                    </a:cubicBezTo>
                    <a:cubicBezTo>
                      <a:pt x="1234" y="17186"/>
                      <a:pt x="1234" y="17186"/>
                      <a:pt x="1234" y="17186"/>
                    </a:cubicBezTo>
                    <a:cubicBezTo>
                      <a:pt x="1178" y="17186"/>
                      <a:pt x="1178" y="17186"/>
                      <a:pt x="1178" y="17186"/>
                    </a:cubicBezTo>
                    <a:cubicBezTo>
                      <a:pt x="1178" y="17186"/>
                      <a:pt x="1178" y="17186"/>
                      <a:pt x="1178" y="17186"/>
                    </a:cubicBezTo>
                    <a:cubicBezTo>
                      <a:pt x="1122" y="17186"/>
                      <a:pt x="1122" y="17186"/>
                      <a:pt x="1122" y="17186"/>
                    </a:cubicBezTo>
                    <a:close/>
                    <a:moveTo>
                      <a:pt x="1571" y="17320"/>
                    </a:moveTo>
                    <a:cubicBezTo>
                      <a:pt x="1571" y="17320"/>
                      <a:pt x="1571" y="17320"/>
                      <a:pt x="1571" y="17320"/>
                    </a:cubicBezTo>
                    <a:cubicBezTo>
                      <a:pt x="1627" y="17253"/>
                      <a:pt x="1627" y="17253"/>
                      <a:pt x="1627" y="17253"/>
                    </a:cubicBezTo>
                    <a:cubicBezTo>
                      <a:pt x="1627" y="17320"/>
                      <a:pt x="1627" y="17320"/>
                      <a:pt x="1627" y="17320"/>
                    </a:cubicBezTo>
                    <a:cubicBezTo>
                      <a:pt x="1627" y="17320"/>
                      <a:pt x="1627" y="17320"/>
                      <a:pt x="1627" y="17320"/>
                    </a:cubicBezTo>
                    <a:cubicBezTo>
                      <a:pt x="1571" y="17320"/>
                      <a:pt x="1571" y="17320"/>
                      <a:pt x="1571" y="17320"/>
                    </a:cubicBezTo>
                    <a:cubicBezTo>
                      <a:pt x="1571" y="17320"/>
                      <a:pt x="1571" y="17320"/>
                      <a:pt x="1571" y="17320"/>
                    </a:cubicBezTo>
                    <a:close/>
                    <a:moveTo>
                      <a:pt x="1515" y="17253"/>
                    </a:moveTo>
                    <a:cubicBezTo>
                      <a:pt x="1571" y="17253"/>
                      <a:pt x="1571" y="17253"/>
                      <a:pt x="1571" y="17253"/>
                    </a:cubicBezTo>
                    <a:cubicBezTo>
                      <a:pt x="1571" y="17253"/>
                      <a:pt x="1571" y="17253"/>
                      <a:pt x="1571" y="17253"/>
                    </a:cubicBezTo>
                    <a:cubicBezTo>
                      <a:pt x="1515" y="17253"/>
                      <a:pt x="1515" y="17253"/>
                      <a:pt x="1515" y="17253"/>
                    </a:cubicBezTo>
                    <a:close/>
                    <a:moveTo>
                      <a:pt x="1234" y="16050"/>
                    </a:moveTo>
                    <a:cubicBezTo>
                      <a:pt x="1234" y="16116"/>
                      <a:pt x="1234" y="16116"/>
                      <a:pt x="1234" y="16116"/>
                    </a:cubicBezTo>
                    <a:cubicBezTo>
                      <a:pt x="1234" y="16116"/>
                      <a:pt x="1234" y="16116"/>
                      <a:pt x="1234" y="16116"/>
                    </a:cubicBezTo>
                    <a:cubicBezTo>
                      <a:pt x="1234" y="16050"/>
                      <a:pt x="1234" y="16050"/>
                      <a:pt x="1234" y="16050"/>
                    </a:cubicBezTo>
                    <a:close/>
                    <a:moveTo>
                      <a:pt x="1346" y="16651"/>
                    </a:moveTo>
                    <a:cubicBezTo>
                      <a:pt x="1346" y="16585"/>
                      <a:pt x="1346" y="16585"/>
                      <a:pt x="1346" y="16585"/>
                    </a:cubicBezTo>
                    <a:cubicBezTo>
                      <a:pt x="1403" y="16585"/>
                      <a:pt x="1403" y="16585"/>
                      <a:pt x="1403" y="16585"/>
                    </a:cubicBezTo>
                    <a:cubicBezTo>
                      <a:pt x="1403" y="16585"/>
                      <a:pt x="1403" y="16585"/>
                      <a:pt x="1403" y="16585"/>
                    </a:cubicBezTo>
                    <a:cubicBezTo>
                      <a:pt x="1403" y="16651"/>
                      <a:pt x="1403" y="16651"/>
                      <a:pt x="1403" y="16651"/>
                    </a:cubicBezTo>
                    <a:cubicBezTo>
                      <a:pt x="1346" y="16651"/>
                      <a:pt x="1346" y="16651"/>
                      <a:pt x="1346" y="16651"/>
                    </a:cubicBezTo>
                    <a:close/>
                    <a:moveTo>
                      <a:pt x="1346" y="16785"/>
                    </a:moveTo>
                    <a:cubicBezTo>
                      <a:pt x="1290" y="16852"/>
                      <a:pt x="1290" y="16852"/>
                      <a:pt x="1290" y="16852"/>
                    </a:cubicBezTo>
                    <a:cubicBezTo>
                      <a:pt x="1346" y="16919"/>
                      <a:pt x="1346" y="16919"/>
                      <a:pt x="1346" y="16919"/>
                    </a:cubicBezTo>
                    <a:cubicBezTo>
                      <a:pt x="1346" y="16919"/>
                      <a:pt x="1346" y="16919"/>
                      <a:pt x="1346" y="16919"/>
                    </a:cubicBezTo>
                    <a:cubicBezTo>
                      <a:pt x="1346" y="16852"/>
                      <a:pt x="1346" y="16852"/>
                      <a:pt x="1346" y="16852"/>
                    </a:cubicBezTo>
                    <a:cubicBezTo>
                      <a:pt x="1346" y="16785"/>
                      <a:pt x="1346" y="16785"/>
                      <a:pt x="1346" y="16785"/>
                    </a:cubicBezTo>
                    <a:close/>
                    <a:moveTo>
                      <a:pt x="1403" y="16718"/>
                    </a:moveTo>
                    <a:cubicBezTo>
                      <a:pt x="1403" y="16651"/>
                      <a:pt x="1403" y="16651"/>
                      <a:pt x="1403" y="16651"/>
                    </a:cubicBezTo>
                    <a:cubicBezTo>
                      <a:pt x="1403" y="16651"/>
                      <a:pt x="1403" y="16651"/>
                      <a:pt x="1403" y="16651"/>
                    </a:cubicBezTo>
                    <a:cubicBezTo>
                      <a:pt x="1346" y="16718"/>
                      <a:pt x="1346" y="16718"/>
                      <a:pt x="1346" y="16718"/>
                    </a:cubicBezTo>
                    <a:cubicBezTo>
                      <a:pt x="1346" y="16718"/>
                      <a:pt x="1346" y="16718"/>
                      <a:pt x="1346" y="16718"/>
                    </a:cubicBezTo>
                    <a:cubicBezTo>
                      <a:pt x="1346" y="16718"/>
                      <a:pt x="1346" y="16718"/>
                      <a:pt x="1346" y="16718"/>
                    </a:cubicBezTo>
                    <a:cubicBezTo>
                      <a:pt x="1346" y="16718"/>
                      <a:pt x="1403" y="16718"/>
                      <a:pt x="1403" y="16718"/>
                    </a:cubicBezTo>
                    <a:close/>
                    <a:moveTo>
                      <a:pt x="1459" y="16651"/>
                    </a:moveTo>
                    <a:cubicBezTo>
                      <a:pt x="1515" y="16585"/>
                      <a:pt x="1515" y="16585"/>
                      <a:pt x="1515" y="16585"/>
                    </a:cubicBezTo>
                    <a:cubicBezTo>
                      <a:pt x="1515" y="16585"/>
                      <a:pt x="1515" y="16585"/>
                      <a:pt x="1515" y="16585"/>
                    </a:cubicBezTo>
                    <a:cubicBezTo>
                      <a:pt x="1571" y="16518"/>
                      <a:pt x="1571" y="16518"/>
                      <a:pt x="1571" y="16518"/>
                    </a:cubicBezTo>
                    <a:cubicBezTo>
                      <a:pt x="1627" y="16518"/>
                      <a:pt x="1627" y="16518"/>
                      <a:pt x="1627" y="16518"/>
                    </a:cubicBezTo>
                    <a:cubicBezTo>
                      <a:pt x="1627" y="16518"/>
                      <a:pt x="1627" y="16518"/>
                      <a:pt x="1627" y="16518"/>
                    </a:cubicBezTo>
                    <a:cubicBezTo>
                      <a:pt x="1571" y="16651"/>
                      <a:pt x="1571" y="16651"/>
                      <a:pt x="1571" y="16651"/>
                    </a:cubicBezTo>
                    <a:cubicBezTo>
                      <a:pt x="1515" y="16651"/>
                      <a:pt x="1515" y="16651"/>
                      <a:pt x="1515" y="16651"/>
                    </a:cubicBezTo>
                    <a:cubicBezTo>
                      <a:pt x="1459" y="16651"/>
                      <a:pt x="1459" y="16651"/>
                      <a:pt x="1459" y="16651"/>
                    </a:cubicBezTo>
                    <a:cubicBezTo>
                      <a:pt x="1459" y="16651"/>
                      <a:pt x="1459" y="16651"/>
                      <a:pt x="1459" y="16651"/>
                    </a:cubicBezTo>
                    <a:close/>
                    <a:moveTo>
                      <a:pt x="1403" y="16384"/>
                    </a:moveTo>
                    <a:cubicBezTo>
                      <a:pt x="1403" y="16317"/>
                      <a:pt x="1403" y="16317"/>
                      <a:pt x="1403" y="16317"/>
                    </a:cubicBezTo>
                    <a:cubicBezTo>
                      <a:pt x="1459" y="16317"/>
                      <a:pt x="1459" y="16317"/>
                      <a:pt x="1459" y="16317"/>
                    </a:cubicBezTo>
                    <a:cubicBezTo>
                      <a:pt x="1459" y="16317"/>
                      <a:pt x="1459" y="16317"/>
                      <a:pt x="1459" y="16317"/>
                    </a:cubicBezTo>
                    <a:cubicBezTo>
                      <a:pt x="1403" y="16384"/>
                      <a:pt x="1403" y="16384"/>
                      <a:pt x="1403" y="16384"/>
                    </a:cubicBezTo>
                    <a:cubicBezTo>
                      <a:pt x="1403" y="16384"/>
                      <a:pt x="1403" y="16384"/>
                      <a:pt x="1403" y="16384"/>
                    </a:cubicBezTo>
                    <a:cubicBezTo>
                      <a:pt x="1403" y="16384"/>
                      <a:pt x="1403" y="16384"/>
                      <a:pt x="1403" y="16384"/>
                    </a:cubicBezTo>
                    <a:close/>
                    <a:moveTo>
                      <a:pt x="1290" y="16384"/>
                    </a:moveTo>
                    <a:cubicBezTo>
                      <a:pt x="1346" y="16384"/>
                      <a:pt x="1346" y="16384"/>
                      <a:pt x="1346" y="16384"/>
                    </a:cubicBezTo>
                    <a:cubicBezTo>
                      <a:pt x="1346" y="16384"/>
                      <a:pt x="1346" y="16384"/>
                      <a:pt x="1346" y="16384"/>
                    </a:cubicBezTo>
                    <a:cubicBezTo>
                      <a:pt x="1346" y="16317"/>
                      <a:pt x="1346" y="16317"/>
                      <a:pt x="1346" y="16317"/>
                    </a:cubicBezTo>
                    <a:cubicBezTo>
                      <a:pt x="1290" y="16384"/>
                      <a:pt x="1290" y="16384"/>
                      <a:pt x="1290" y="16384"/>
                    </a:cubicBezTo>
                    <a:close/>
                    <a:moveTo>
                      <a:pt x="1234" y="16250"/>
                    </a:moveTo>
                    <a:cubicBezTo>
                      <a:pt x="1234" y="16317"/>
                      <a:pt x="1234" y="16317"/>
                      <a:pt x="1234" y="16317"/>
                    </a:cubicBezTo>
                    <a:cubicBezTo>
                      <a:pt x="1234" y="16317"/>
                      <a:pt x="1234" y="16317"/>
                      <a:pt x="1234" y="16317"/>
                    </a:cubicBezTo>
                    <a:cubicBezTo>
                      <a:pt x="1234" y="16384"/>
                      <a:pt x="1234" y="16384"/>
                      <a:pt x="1234" y="16384"/>
                    </a:cubicBezTo>
                    <a:cubicBezTo>
                      <a:pt x="1290" y="16317"/>
                      <a:pt x="1290" y="16317"/>
                      <a:pt x="1290" y="16317"/>
                    </a:cubicBezTo>
                    <a:cubicBezTo>
                      <a:pt x="1234" y="16250"/>
                      <a:pt x="1234" y="16250"/>
                      <a:pt x="1234" y="16250"/>
                    </a:cubicBezTo>
                    <a:cubicBezTo>
                      <a:pt x="1234" y="16250"/>
                      <a:pt x="1234" y="16250"/>
                      <a:pt x="1234" y="16250"/>
                    </a:cubicBezTo>
                    <a:close/>
                    <a:moveTo>
                      <a:pt x="1290" y="16183"/>
                    </a:moveTo>
                    <a:cubicBezTo>
                      <a:pt x="1290" y="16183"/>
                      <a:pt x="1290" y="16183"/>
                      <a:pt x="1290" y="16183"/>
                    </a:cubicBezTo>
                    <a:cubicBezTo>
                      <a:pt x="1290" y="16183"/>
                      <a:pt x="1290" y="16183"/>
                      <a:pt x="1290" y="16183"/>
                    </a:cubicBezTo>
                    <a:cubicBezTo>
                      <a:pt x="1290" y="16250"/>
                      <a:pt x="1290" y="16250"/>
                      <a:pt x="1290" y="16250"/>
                    </a:cubicBezTo>
                    <a:cubicBezTo>
                      <a:pt x="1346" y="16250"/>
                      <a:pt x="1346" y="16250"/>
                      <a:pt x="1346" y="16250"/>
                    </a:cubicBezTo>
                    <a:cubicBezTo>
                      <a:pt x="1403" y="16183"/>
                      <a:pt x="1403" y="16183"/>
                      <a:pt x="1403" y="16183"/>
                    </a:cubicBezTo>
                    <a:cubicBezTo>
                      <a:pt x="1346" y="16250"/>
                      <a:pt x="1346" y="16250"/>
                      <a:pt x="1346" y="16250"/>
                    </a:cubicBezTo>
                    <a:cubicBezTo>
                      <a:pt x="1346" y="16317"/>
                      <a:pt x="1346" y="16317"/>
                      <a:pt x="1346" y="16317"/>
                    </a:cubicBezTo>
                    <a:cubicBezTo>
                      <a:pt x="1403" y="16250"/>
                      <a:pt x="1403" y="16250"/>
                      <a:pt x="1403" y="16250"/>
                    </a:cubicBezTo>
                    <a:cubicBezTo>
                      <a:pt x="1403" y="16116"/>
                      <a:pt x="1403" y="16116"/>
                      <a:pt x="1403" y="16116"/>
                    </a:cubicBezTo>
                    <a:cubicBezTo>
                      <a:pt x="1346" y="16116"/>
                      <a:pt x="1346" y="16116"/>
                      <a:pt x="1346" y="16116"/>
                    </a:cubicBezTo>
                    <a:cubicBezTo>
                      <a:pt x="1290" y="16116"/>
                      <a:pt x="1290" y="16116"/>
                      <a:pt x="1290" y="16116"/>
                    </a:cubicBezTo>
                    <a:cubicBezTo>
                      <a:pt x="1290" y="16183"/>
                      <a:pt x="1290" y="16183"/>
                      <a:pt x="1290" y="16183"/>
                    </a:cubicBezTo>
                    <a:close/>
                    <a:moveTo>
                      <a:pt x="1290" y="16050"/>
                    </a:moveTo>
                    <a:cubicBezTo>
                      <a:pt x="1290" y="16116"/>
                      <a:pt x="1290" y="16116"/>
                      <a:pt x="1290" y="16116"/>
                    </a:cubicBezTo>
                    <a:cubicBezTo>
                      <a:pt x="1290" y="16050"/>
                      <a:pt x="1290" y="16050"/>
                      <a:pt x="1290" y="16050"/>
                    </a:cubicBezTo>
                    <a:cubicBezTo>
                      <a:pt x="1290" y="16050"/>
                      <a:pt x="1290" y="16050"/>
                      <a:pt x="1290" y="16050"/>
                    </a:cubicBezTo>
                    <a:cubicBezTo>
                      <a:pt x="1290" y="16050"/>
                      <a:pt x="1290" y="16050"/>
                      <a:pt x="1290" y="16050"/>
                    </a:cubicBezTo>
                    <a:close/>
                    <a:moveTo>
                      <a:pt x="1346" y="15983"/>
                    </a:moveTo>
                    <a:cubicBezTo>
                      <a:pt x="1403" y="15916"/>
                      <a:pt x="1403" y="15916"/>
                      <a:pt x="1403" y="15916"/>
                    </a:cubicBezTo>
                    <a:cubicBezTo>
                      <a:pt x="1403" y="15849"/>
                      <a:pt x="1403" y="15849"/>
                      <a:pt x="1403" y="15849"/>
                    </a:cubicBezTo>
                    <a:cubicBezTo>
                      <a:pt x="1459" y="15849"/>
                      <a:pt x="1459" y="15849"/>
                      <a:pt x="1459" y="15849"/>
                    </a:cubicBezTo>
                    <a:cubicBezTo>
                      <a:pt x="1459" y="15916"/>
                      <a:pt x="1459" y="15916"/>
                      <a:pt x="1459" y="15916"/>
                    </a:cubicBezTo>
                    <a:cubicBezTo>
                      <a:pt x="1403" y="15916"/>
                      <a:pt x="1403" y="15916"/>
                      <a:pt x="1403" y="15916"/>
                    </a:cubicBezTo>
                    <a:cubicBezTo>
                      <a:pt x="1346" y="15983"/>
                      <a:pt x="1346" y="15983"/>
                      <a:pt x="1346" y="15983"/>
                    </a:cubicBezTo>
                    <a:close/>
                    <a:moveTo>
                      <a:pt x="1066" y="15782"/>
                    </a:moveTo>
                    <a:cubicBezTo>
                      <a:pt x="1178" y="15916"/>
                      <a:pt x="1178" y="15916"/>
                      <a:pt x="1178" y="15916"/>
                    </a:cubicBezTo>
                    <a:cubicBezTo>
                      <a:pt x="1178" y="16050"/>
                      <a:pt x="1178" y="16050"/>
                      <a:pt x="1178" y="16050"/>
                    </a:cubicBezTo>
                    <a:cubicBezTo>
                      <a:pt x="1178" y="16050"/>
                      <a:pt x="1178" y="16050"/>
                      <a:pt x="1178" y="16050"/>
                    </a:cubicBezTo>
                    <a:cubicBezTo>
                      <a:pt x="1122" y="16050"/>
                      <a:pt x="1122" y="16050"/>
                      <a:pt x="1122" y="16050"/>
                    </a:cubicBezTo>
                    <a:cubicBezTo>
                      <a:pt x="1122" y="15983"/>
                      <a:pt x="1122" y="15983"/>
                      <a:pt x="1122" y="15983"/>
                    </a:cubicBezTo>
                    <a:cubicBezTo>
                      <a:pt x="1066" y="15916"/>
                      <a:pt x="1066" y="15916"/>
                      <a:pt x="1066" y="15916"/>
                    </a:cubicBezTo>
                    <a:cubicBezTo>
                      <a:pt x="1066" y="15849"/>
                      <a:pt x="1066" y="15849"/>
                      <a:pt x="1066" y="15849"/>
                    </a:cubicBezTo>
                    <a:cubicBezTo>
                      <a:pt x="1066" y="15849"/>
                      <a:pt x="1066" y="15782"/>
                      <a:pt x="1066" y="15782"/>
                    </a:cubicBezTo>
                    <a:close/>
                    <a:moveTo>
                      <a:pt x="1178" y="15782"/>
                    </a:moveTo>
                    <a:cubicBezTo>
                      <a:pt x="1178" y="15849"/>
                      <a:pt x="1178" y="15849"/>
                      <a:pt x="1178" y="15849"/>
                    </a:cubicBezTo>
                    <a:cubicBezTo>
                      <a:pt x="1178" y="15916"/>
                      <a:pt x="1178" y="15916"/>
                      <a:pt x="1178" y="15916"/>
                    </a:cubicBezTo>
                    <a:cubicBezTo>
                      <a:pt x="1178" y="15983"/>
                      <a:pt x="1178" y="15983"/>
                      <a:pt x="1178" y="15983"/>
                    </a:cubicBezTo>
                    <a:cubicBezTo>
                      <a:pt x="1234" y="15983"/>
                      <a:pt x="1234" y="15983"/>
                      <a:pt x="1234" y="15983"/>
                    </a:cubicBezTo>
                    <a:cubicBezTo>
                      <a:pt x="1234" y="15916"/>
                      <a:pt x="1234" y="15916"/>
                      <a:pt x="1234" y="15916"/>
                    </a:cubicBezTo>
                    <a:cubicBezTo>
                      <a:pt x="1234" y="15849"/>
                      <a:pt x="1234" y="15849"/>
                      <a:pt x="1234" y="15849"/>
                    </a:cubicBezTo>
                    <a:cubicBezTo>
                      <a:pt x="1178" y="15782"/>
                      <a:pt x="1178" y="15782"/>
                      <a:pt x="1178" y="15782"/>
                    </a:cubicBezTo>
                    <a:cubicBezTo>
                      <a:pt x="1178" y="15715"/>
                      <a:pt x="1178" y="15715"/>
                      <a:pt x="1178" y="15715"/>
                    </a:cubicBezTo>
                    <a:cubicBezTo>
                      <a:pt x="1178" y="15782"/>
                      <a:pt x="1178" y="15782"/>
                      <a:pt x="1178" y="15782"/>
                    </a:cubicBezTo>
                    <a:close/>
                    <a:moveTo>
                      <a:pt x="1066" y="15715"/>
                    </a:moveTo>
                    <a:cubicBezTo>
                      <a:pt x="1122" y="15715"/>
                      <a:pt x="1122" y="15715"/>
                      <a:pt x="1122" y="15715"/>
                    </a:cubicBezTo>
                    <a:cubicBezTo>
                      <a:pt x="1122" y="15715"/>
                      <a:pt x="1122" y="15715"/>
                      <a:pt x="1122" y="15715"/>
                    </a:cubicBezTo>
                    <a:cubicBezTo>
                      <a:pt x="1178" y="15715"/>
                      <a:pt x="1178" y="15715"/>
                      <a:pt x="1178" y="15715"/>
                    </a:cubicBezTo>
                    <a:cubicBezTo>
                      <a:pt x="1178" y="15648"/>
                      <a:pt x="1178" y="15648"/>
                      <a:pt x="1178" y="15648"/>
                    </a:cubicBezTo>
                    <a:cubicBezTo>
                      <a:pt x="1178" y="15648"/>
                      <a:pt x="1178" y="15648"/>
                      <a:pt x="1178" y="15648"/>
                    </a:cubicBezTo>
                    <a:cubicBezTo>
                      <a:pt x="1066" y="15648"/>
                      <a:pt x="1066" y="15648"/>
                      <a:pt x="1066" y="15648"/>
                    </a:cubicBezTo>
                    <a:cubicBezTo>
                      <a:pt x="1066" y="15715"/>
                      <a:pt x="1066" y="15715"/>
                      <a:pt x="1066" y="15715"/>
                    </a:cubicBezTo>
                    <a:close/>
                    <a:moveTo>
                      <a:pt x="561" y="15715"/>
                    </a:moveTo>
                    <a:cubicBezTo>
                      <a:pt x="505" y="15648"/>
                      <a:pt x="505" y="15648"/>
                      <a:pt x="505" y="15648"/>
                    </a:cubicBezTo>
                    <a:cubicBezTo>
                      <a:pt x="617" y="15515"/>
                      <a:pt x="617" y="15515"/>
                      <a:pt x="617" y="15515"/>
                    </a:cubicBezTo>
                    <a:cubicBezTo>
                      <a:pt x="673" y="15515"/>
                      <a:pt x="673" y="15515"/>
                      <a:pt x="673" y="15515"/>
                    </a:cubicBezTo>
                    <a:cubicBezTo>
                      <a:pt x="673" y="15581"/>
                      <a:pt x="673" y="15581"/>
                      <a:pt x="673" y="15581"/>
                    </a:cubicBezTo>
                    <a:cubicBezTo>
                      <a:pt x="673" y="15581"/>
                      <a:pt x="673" y="15581"/>
                      <a:pt x="673" y="15581"/>
                    </a:cubicBezTo>
                    <a:cubicBezTo>
                      <a:pt x="729" y="15515"/>
                      <a:pt x="729" y="15515"/>
                      <a:pt x="729" y="15515"/>
                    </a:cubicBezTo>
                    <a:cubicBezTo>
                      <a:pt x="785" y="15581"/>
                      <a:pt x="785" y="15581"/>
                      <a:pt x="785" y="15581"/>
                    </a:cubicBezTo>
                    <a:cubicBezTo>
                      <a:pt x="785" y="15581"/>
                      <a:pt x="785" y="15581"/>
                      <a:pt x="785" y="15581"/>
                    </a:cubicBezTo>
                    <a:cubicBezTo>
                      <a:pt x="785" y="15648"/>
                      <a:pt x="785" y="15648"/>
                      <a:pt x="785" y="15648"/>
                    </a:cubicBezTo>
                    <a:cubicBezTo>
                      <a:pt x="729" y="15715"/>
                      <a:pt x="729" y="15715"/>
                      <a:pt x="729" y="15715"/>
                    </a:cubicBezTo>
                    <a:cubicBezTo>
                      <a:pt x="617" y="15715"/>
                      <a:pt x="617" y="15715"/>
                      <a:pt x="617" y="15715"/>
                    </a:cubicBezTo>
                    <a:cubicBezTo>
                      <a:pt x="673" y="15782"/>
                      <a:pt x="673" y="15782"/>
                      <a:pt x="673" y="15782"/>
                    </a:cubicBezTo>
                    <a:cubicBezTo>
                      <a:pt x="673" y="15782"/>
                      <a:pt x="673" y="15782"/>
                      <a:pt x="673" y="15782"/>
                    </a:cubicBezTo>
                    <a:cubicBezTo>
                      <a:pt x="729" y="15782"/>
                      <a:pt x="729" y="15782"/>
                      <a:pt x="729" y="15782"/>
                    </a:cubicBezTo>
                    <a:cubicBezTo>
                      <a:pt x="729" y="15715"/>
                      <a:pt x="729" y="15715"/>
                      <a:pt x="729" y="15715"/>
                    </a:cubicBezTo>
                    <a:cubicBezTo>
                      <a:pt x="785" y="15581"/>
                      <a:pt x="785" y="15581"/>
                      <a:pt x="785" y="15581"/>
                    </a:cubicBezTo>
                    <a:cubicBezTo>
                      <a:pt x="898" y="15581"/>
                      <a:pt x="898" y="15581"/>
                      <a:pt x="898" y="15581"/>
                    </a:cubicBezTo>
                    <a:cubicBezTo>
                      <a:pt x="898" y="15581"/>
                      <a:pt x="898" y="15581"/>
                      <a:pt x="898" y="15581"/>
                    </a:cubicBezTo>
                    <a:cubicBezTo>
                      <a:pt x="842" y="15648"/>
                      <a:pt x="842" y="15648"/>
                      <a:pt x="842" y="15648"/>
                    </a:cubicBezTo>
                    <a:cubicBezTo>
                      <a:pt x="785" y="15782"/>
                      <a:pt x="785" y="15782"/>
                      <a:pt x="785" y="15782"/>
                    </a:cubicBezTo>
                    <a:cubicBezTo>
                      <a:pt x="785" y="15849"/>
                      <a:pt x="785" y="15849"/>
                      <a:pt x="785" y="15849"/>
                    </a:cubicBezTo>
                    <a:cubicBezTo>
                      <a:pt x="729" y="15916"/>
                      <a:pt x="729" y="15916"/>
                      <a:pt x="729" y="15916"/>
                    </a:cubicBezTo>
                    <a:cubicBezTo>
                      <a:pt x="673" y="15983"/>
                      <a:pt x="673" y="15983"/>
                      <a:pt x="673" y="15983"/>
                    </a:cubicBezTo>
                    <a:cubicBezTo>
                      <a:pt x="673" y="15983"/>
                      <a:pt x="673" y="15983"/>
                      <a:pt x="673" y="15983"/>
                    </a:cubicBezTo>
                    <a:cubicBezTo>
                      <a:pt x="617" y="15983"/>
                      <a:pt x="617" y="15983"/>
                      <a:pt x="617" y="15983"/>
                    </a:cubicBezTo>
                    <a:cubicBezTo>
                      <a:pt x="673" y="15983"/>
                      <a:pt x="673" y="15983"/>
                      <a:pt x="673" y="15983"/>
                    </a:cubicBezTo>
                    <a:cubicBezTo>
                      <a:pt x="673" y="15983"/>
                      <a:pt x="673" y="15983"/>
                      <a:pt x="673" y="15983"/>
                    </a:cubicBezTo>
                    <a:cubicBezTo>
                      <a:pt x="729" y="15983"/>
                      <a:pt x="729" y="15983"/>
                      <a:pt x="729" y="15983"/>
                    </a:cubicBezTo>
                    <a:cubicBezTo>
                      <a:pt x="729" y="16050"/>
                      <a:pt x="729" y="16050"/>
                      <a:pt x="729" y="16050"/>
                    </a:cubicBezTo>
                    <a:cubicBezTo>
                      <a:pt x="673" y="16050"/>
                      <a:pt x="673" y="16050"/>
                      <a:pt x="673" y="16050"/>
                    </a:cubicBezTo>
                    <a:cubicBezTo>
                      <a:pt x="673" y="16116"/>
                      <a:pt x="673" y="16116"/>
                      <a:pt x="673" y="16116"/>
                    </a:cubicBezTo>
                    <a:cubicBezTo>
                      <a:pt x="673" y="16183"/>
                      <a:pt x="673" y="16183"/>
                      <a:pt x="673" y="16183"/>
                    </a:cubicBezTo>
                    <a:cubicBezTo>
                      <a:pt x="673" y="16250"/>
                      <a:pt x="673" y="16250"/>
                      <a:pt x="673" y="16250"/>
                    </a:cubicBezTo>
                    <a:cubicBezTo>
                      <a:pt x="673" y="16317"/>
                      <a:pt x="673" y="16317"/>
                      <a:pt x="673" y="16317"/>
                    </a:cubicBezTo>
                    <a:cubicBezTo>
                      <a:pt x="673" y="16384"/>
                      <a:pt x="673" y="16384"/>
                      <a:pt x="673" y="16384"/>
                    </a:cubicBezTo>
                    <a:cubicBezTo>
                      <a:pt x="729" y="16384"/>
                      <a:pt x="729" y="16384"/>
                      <a:pt x="729" y="16384"/>
                    </a:cubicBezTo>
                    <a:cubicBezTo>
                      <a:pt x="785" y="16451"/>
                      <a:pt x="785" y="16451"/>
                      <a:pt x="785" y="16451"/>
                    </a:cubicBezTo>
                    <a:cubicBezTo>
                      <a:pt x="729" y="16518"/>
                      <a:pt x="729" y="16518"/>
                      <a:pt x="729" y="16518"/>
                    </a:cubicBezTo>
                    <a:cubicBezTo>
                      <a:pt x="673" y="16451"/>
                      <a:pt x="673" y="16451"/>
                      <a:pt x="673" y="16451"/>
                    </a:cubicBezTo>
                    <a:cubicBezTo>
                      <a:pt x="617" y="16317"/>
                      <a:pt x="617" y="16317"/>
                      <a:pt x="617" y="16317"/>
                    </a:cubicBezTo>
                    <a:cubicBezTo>
                      <a:pt x="561" y="16250"/>
                      <a:pt x="561" y="16250"/>
                      <a:pt x="561" y="16250"/>
                    </a:cubicBezTo>
                    <a:cubicBezTo>
                      <a:pt x="617" y="16183"/>
                      <a:pt x="617" y="16183"/>
                      <a:pt x="617" y="16183"/>
                    </a:cubicBezTo>
                    <a:cubicBezTo>
                      <a:pt x="561" y="16183"/>
                      <a:pt x="561" y="16183"/>
                      <a:pt x="561" y="16183"/>
                    </a:cubicBezTo>
                    <a:cubicBezTo>
                      <a:pt x="505" y="16116"/>
                      <a:pt x="505" y="16116"/>
                      <a:pt x="505" y="16116"/>
                    </a:cubicBezTo>
                    <a:cubicBezTo>
                      <a:pt x="561" y="16116"/>
                      <a:pt x="561" y="16116"/>
                      <a:pt x="561" y="16116"/>
                    </a:cubicBezTo>
                    <a:cubicBezTo>
                      <a:pt x="617" y="16116"/>
                      <a:pt x="617" y="16116"/>
                      <a:pt x="617" y="16116"/>
                    </a:cubicBezTo>
                    <a:cubicBezTo>
                      <a:pt x="561" y="16050"/>
                      <a:pt x="561" y="16050"/>
                      <a:pt x="561" y="16050"/>
                    </a:cubicBezTo>
                    <a:cubicBezTo>
                      <a:pt x="505" y="16050"/>
                      <a:pt x="505" y="16050"/>
                      <a:pt x="505" y="16050"/>
                    </a:cubicBezTo>
                    <a:cubicBezTo>
                      <a:pt x="561" y="15983"/>
                      <a:pt x="561" y="15983"/>
                      <a:pt x="561" y="15983"/>
                    </a:cubicBezTo>
                    <a:cubicBezTo>
                      <a:pt x="505" y="15916"/>
                      <a:pt x="505" y="15916"/>
                      <a:pt x="505" y="15916"/>
                    </a:cubicBezTo>
                    <a:cubicBezTo>
                      <a:pt x="505" y="15916"/>
                      <a:pt x="505" y="15916"/>
                      <a:pt x="505" y="15916"/>
                    </a:cubicBezTo>
                    <a:cubicBezTo>
                      <a:pt x="561" y="15916"/>
                      <a:pt x="561" y="15916"/>
                      <a:pt x="561" y="15916"/>
                    </a:cubicBezTo>
                    <a:cubicBezTo>
                      <a:pt x="617" y="15916"/>
                      <a:pt x="617" y="15916"/>
                      <a:pt x="617" y="15916"/>
                    </a:cubicBezTo>
                    <a:cubicBezTo>
                      <a:pt x="617" y="15849"/>
                      <a:pt x="617" y="15849"/>
                      <a:pt x="617" y="15849"/>
                    </a:cubicBezTo>
                    <a:cubicBezTo>
                      <a:pt x="561" y="15849"/>
                      <a:pt x="561" y="15849"/>
                      <a:pt x="561" y="15849"/>
                    </a:cubicBezTo>
                    <a:cubicBezTo>
                      <a:pt x="505" y="15849"/>
                      <a:pt x="505" y="15849"/>
                      <a:pt x="505" y="15849"/>
                    </a:cubicBezTo>
                    <a:cubicBezTo>
                      <a:pt x="505" y="15782"/>
                      <a:pt x="505" y="15782"/>
                      <a:pt x="505" y="15782"/>
                    </a:cubicBezTo>
                    <a:cubicBezTo>
                      <a:pt x="561" y="15715"/>
                      <a:pt x="561" y="15715"/>
                      <a:pt x="561" y="15715"/>
                    </a:cubicBezTo>
                    <a:close/>
                    <a:moveTo>
                      <a:pt x="1122" y="15448"/>
                    </a:moveTo>
                    <a:cubicBezTo>
                      <a:pt x="1122" y="15381"/>
                      <a:pt x="1122" y="15381"/>
                      <a:pt x="1122" y="15381"/>
                    </a:cubicBezTo>
                    <a:cubicBezTo>
                      <a:pt x="1178" y="15381"/>
                      <a:pt x="1178" y="15381"/>
                      <a:pt x="1178" y="15381"/>
                    </a:cubicBezTo>
                    <a:cubicBezTo>
                      <a:pt x="1178" y="15381"/>
                      <a:pt x="1178" y="15381"/>
                      <a:pt x="1178" y="15381"/>
                    </a:cubicBezTo>
                    <a:cubicBezTo>
                      <a:pt x="1122" y="15448"/>
                      <a:pt x="1122" y="15448"/>
                      <a:pt x="1122" y="15448"/>
                    </a:cubicBezTo>
                    <a:close/>
                    <a:moveTo>
                      <a:pt x="6228" y="7289"/>
                    </a:moveTo>
                    <a:cubicBezTo>
                      <a:pt x="6228" y="7289"/>
                      <a:pt x="6228" y="7289"/>
                      <a:pt x="6228" y="7289"/>
                    </a:cubicBezTo>
                    <a:cubicBezTo>
                      <a:pt x="6284" y="7289"/>
                      <a:pt x="6284" y="7289"/>
                      <a:pt x="6284" y="7289"/>
                    </a:cubicBezTo>
                    <a:cubicBezTo>
                      <a:pt x="6284" y="7289"/>
                      <a:pt x="6284" y="7289"/>
                      <a:pt x="6284" y="7289"/>
                    </a:cubicBezTo>
                    <a:cubicBezTo>
                      <a:pt x="6284" y="7222"/>
                      <a:pt x="6284" y="7222"/>
                      <a:pt x="6284" y="7222"/>
                    </a:cubicBezTo>
                    <a:cubicBezTo>
                      <a:pt x="6228" y="7222"/>
                      <a:pt x="6228" y="7222"/>
                      <a:pt x="6228" y="7222"/>
                    </a:cubicBezTo>
                    <a:cubicBezTo>
                      <a:pt x="6228" y="7289"/>
                      <a:pt x="6228" y="7289"/>
                      <a:pt x="6228" y="7289"/>
                    </a:cubicBezTo>
                    <a:close/>
                    <a:moveTo>
                      <a:pt x="5723" y="6754"/>
                    </a:moveTo>
                    <a:cubicBezTo>
                      <a:pt x="5779" y="6754"/>
                      <a:pt x="5779" y="6754"/>
                      <a:pt x="5779" y="6754"/>
                    </a:cubicBezTo>
                    <a:cubicBezTo>
                      <a:pt x="5779" y="6754"/>
                      <a:pt x="5779" y="6754"/>
                      <a:pt x="5779" y="6754"/>
                    </a:cubicBezTo>
                    <a:cubicBezTo>
                      <a:pt x="5779" y="6687"/>
                      <a:pt x="5779" y="6687"/>
                      <a:pt x="5779" y="6687"/>
                    </a:cubicBezTo>
                    <a:cubicBezTo>
                      <a:pt x="5779" y="6687"/>
                      <a:pt x="5779" y="6687"/>
                      <a:pt x="5779" y="6687"/>
                    </a:cubicBezTo>
                    <a:cubicBezTo>
                      <a:pt x="5723" y="6754"/>
                      <a:pt x="5723" y="6754"/>
                      <a:pt x="5723" y="6754"/>
                    </a:cubicBezTo>
                    <a:close/>
                    <a:moveTo>
                      <a:pt x="3983" y="6888"/>
                    </a:moveTo>
                    <a:cubicBezTo>
                      <a:pt x="3983" y="6955"/>
                      <a:pt x="3983" y="6955"/>
                      <a:pt x="3983" y="6955"/>
                    </a:cubicBezTo>
                    <a:cubicBezTo>
                      <a:pt x="4039" y="6888"/>
                      <a:pt x="4039" y="6888"/>
                      <a:pt x="4039" y="6888"/>
                    </a:cubicBezTo>
                    <a:cubicBezTo>
                      <a:pt x="3983" y="6888"/>
                      <a:pt x="3983" y="6888"/>
                      <a:pt x="3983" y="6888"/>
                    </a:cubicBezTo>
                    <a:cubicBezTo>
                      <a:pt x="3983" y="6888"/>
                      <a:pt x="3983" y="6888"/>
                      <a:pt x="3983" y="6888"/>
                    </a:cubicBezTo>
                    <a:close/>
                    <a:moveTo>
                      <a:pt x="3983" y="7022"/>
                    </a:moveTo>
                    <a:cubicBezTo>
                      <a:pt x="3983" y="6955"/>
                      <a:pt x="3983" y="6955"/>
                      <a:pt x="3983" y="6955"/>
                    </a:cubicBezTo>
                    <a:cubicBezTo>
                      <a:pt x="3983" y="6955"/>
                      <a:pt x="3983" y="6955"/>
                      <a:pt x="3983" y="6955"/>
                    </a:cubicBezTo>
                    <a:cubicBezTo>
                      <a:pt x="3983" y="7022"/>
                      <a:pt x="3983" y="7022"/>
                      <a:pt x="3983" y="7022"/>
                    </a:cubicBezTo>
                    <a:cubicBezTo>
                      <a:pt x="3983" y="7022"/>
                      <a:pt x="3983" y="7022"/>
                      <a:pt x="3983" y="7022"/>
                    </a:cubicBezTo>
                    <a:close/>
                    <a:moveTo>
                      <a:pt x="3871" y="7155"/>
                    </a:moveTo>
                    <a:cubicBezTo>
                      <a:pt x="3871" y="7222"/>
                      <a:pt x="3871" y="7222"/>
                      <a:pt x="3871" y="7222"/>
                    </a:cubicBezTo>
                    <a:cubicBezTo>
                      <a:pt x="3871" y="7289"/>
                      <a:pt x="3871" y="7289"/>
                      <a:pt x="3871" y="7289"/>
                    </a:cubicBezTo>
                    <a:cubicBezTo>
                      <a:pt x="3871" y="7356"/>
                      <a:pt x="3871" y="7356"/>
                      <a:pt x="3871" y="7356"/>
                    </a:cubicBezTo>
                    <a:cubicBezTo>
                      <a:pt x="3927" y="7356"/>
                      <a:pt x="3927" y="7356"/>
                      <a:pt x="3927" y="7356"/>
                    </a:cubicBezTo>
                    <a:cubicBezTo>
                      <a:pt x="3927" y="7289"/>
                      <a:pt x="3927" y="7289"/>
                      <a:pt x="3927" y="7289"/>
                    </a:cubicBezTo>
                    <a:cubicBezTo>
                      <a:pt x="3983" y="7289"/>
                      <a:pt x="3983" y="7289"/>
                      <a:pt x="3983" y="7289"/>
                    </a:cubicBezTo>
                    <a:cubicBezTo>
                      <a:pt x="4152" y="7155"/>
                      <a:pt x="4152" y="7155"/>
                      <a:pt x="4152" y="7155"/>
                    </a:cubicBezTo>
                    <a:cubicBezTo>
                      <a:pt x="4208" y="7089"/>
                      <a:pt x="4208" y="7089"/>
                      <a:pt x="4208" y="7089"/>
                    </a:cubicBezTo>
                    <a:cubicBezTo>
                      <a:pt x="4264" y="7022"/>
                      <a:pt x="4264" y="7022"/>
                      <a:pt x="4264" y="7022"/>
                    </a:cubicBezTo>
                    <a:cubicBezTo>
                      <a:pt x="4208" y="7089"/>
                      <a:pt x="4208" y="7089"/>
                      <a:pt x="4208" y="7089"/>
                    </a:cubicBezTo>
                    <a:cubicBezTo>
                      <a:pt x="4208" y="7022"/>
                      <a:pt x="4208" y="7022"/>
                      <a:pt x="4208" y="7022"/>
                    </a:cubicBezTo>
                    <a:cubicBezTo>
                      <a:pt x="4208" y="6955"/>
                      <a:pt x="4208" y="6955"/>
                      <a:pt x="4208" y="6955"/>
                    </a:cubicBezTo>
                    <a:cubicBezTo>
                      <a:pt x="4152" y="6955"/>
                      <a:pt x="4152" y="6955"/>
                      <a:pt x="4152" y="6955"/>
                    </a:cubicBezTo>
                    <a:cubicBezTo>
                      <a:pt x="4152" y="7022"/>
                      <a:pt x="4152" y="7022"/>
                      <a:pt x="4152" y="7022"/>
                    </a:cubicBezTo>
                    <a:cubicBezTo>
                      <a:pt x="4096" y="7022"/>
                      <a:pt x="4096" y="7022"/>
                      <a:pt x="4096" y="7022"/>
                    </a:cubicBezTo>
                    <a:cubicBezTo>
                      <a:pt x="4096" y="7089"/>
                      <a:pt x="4096" y="7089"/>
                      <a:pt x="4096" y="7089"/>
                    </a:cubicBezTo>
                    <a:cubicBezTo>
                      <a:pt x="4039" y="7089"/>
                      <a:pt x="4039" y="7089"/>
                      <a:pt x="4039" y="7089"/>
                    </a:cubicBezTo>
                    <a:cubicBezTo>
                      <a:pt x="4039" y="7089"/>
                      <a:pt x="4039" y="7089"/>
                      <a:pt x="4039" y="7089"/>
                    </a:cubicBezTo>
                    <a:cubicBezTo>
                      <a:pt x="4039" y="7155"/>
                      <a:pt x="4039" y="7155"/>
                      <a:pt x="4039" y="7155"/>
                    </a:cubicBezTo>
                    <a:cubicBezTo>
                      <a:pt x="3983" y="7089"/>
                      <a:pt x="3983" y="7089"/>
                      <a:pt x="3983" y="7089"/>
                    </a:cubicBezTo>
                    <a:cubicBezTo>
                      <a:pt x="3983" y="7089"/>
                      <a:pt x="3983" y="7089"/>
                      <a:pt x="3983" y="7089"/>
                    </a:cubicBezTo>
                    <a:cubicBezTo>
                      <a:pt x="3983" y="7022"/>
                      <a:pt x="3983" y="7022"/>
                      <a:pt x="3983" y="7022"/>
                    </a:cubicBezTo>
                    <a:cubicBezTo>
                      <a:pt x="3927" y="7089"/>
                      <a:pt x="3927" y="7089"/>
                      <a:pt x="3927" y="7089"/>
                    </a:cubicBezTo>
                    <a:cubicBezTo>
                      <a:pt x="3927" y="7089"/>
                      <a:pt x="3927" y="7089"/>
                      <a:pt x="3927" y="7089"/>
                    </a:cubicBezTo>
                    <a:cubicBezTo>
                      <a:pt x="3927" y="7155"/>
                      <a:pt x="3927" y="7155"/>
                      <a:pt x="3927" y="7155"/>
                    </a:cubicBezTo>
                    <a:cubicBezTo>
                      <a:pt x="3871" y="7155"/>
                      <a:pt x="3871" y="7155"/>
                      <a:pt x="3871" y="7155"/>
                    </a:cubicBezTo>
                    <a:close/>
                    <a:moveTo>
                      <a:pt x="3703" y="7356"/>
                    </a:moveTo>
                    <a:cubicBezTo>
                      <a:pt x="3703" y="7289"/>
                      <a:pt x="3703" y="7289"/>
                      <a:pt x="3703" y="7289"/>
                    </a:cubicBezTo>
                    <a:cubicBezTo>
                      <a:pt x="3703" y="7155"/>
                      <a:pt x="3703" y="7155"/>
                      <a:pt x="3703" y="7155"/>
                    </a:cubicBezTo>
                    <a:cubicBezTo>
                      <a:pt x="3647" y="7222"/>
                      <a:pt x="3647" y="7222"/>
                      <a:pt x="3647" y="7222"/>
                    </a:cubicBezTo>
                    <a:cubicBezTo>
                      <a:pt x="3647" y="7289"/>
                      <a:pt x="3647" y="7289"/>
                      <a:pt x="3647" y="7289"/>
                    </a:cubicBezTo>
                    <a:cubicBezTo>
                      <a:pt x="3647" y="7289"/>
                      <a:pt x="3647" y="7289"/>
                      <a:pt x="3647" y="7289"/>
                    </a:cubicBezTo>
                    <a:cubicBezTo>
                      <a:pt x="3647" y="7289"/>
                      <a:pt x="3647" y="7289"/>
                      <a:pt x="3647" y="7289"/>
                    </a:cubicBezTo>
                    <a:cubicBezTo>
                      <a:pt x="3647" y="7289"/>
                      <a:pt x="3703" y="7356"/>
                      <a:pt x="3703" y="7356"/>
                    </a:cubicBezTo>
                    <a:close/>
                    <a:moveTo>
                      <a:pt x="3703" y="7356"/>
                    </a:moveTo>
                    <a:cubicBezTo>
                      <a:pt x="3759" y="7356"/>
                      <a:pt x="3759" y="7356"/>
                      <a:pt x="3759" y="7356"/>
                    </a:cubicBezTo>
                    <a:cubicBezTo>
                      <a:pt x="3759" y="7289"/>
                      <a:pt x="3759" y="7289"/>
                      <a:pt x="3759" y="7289"/>
                    </a:cubicBezTo>
                    <a:cubicBezTo>
                      <a:pt x="3759" y="7289"/>
                      <a:pt x="3759" y="7289"/>
                      <a:pt x="3759" y="7289"/>
                    </a:cubicBezTo>
                    <a:cubicBezTo>
                      <a:pt x="3759" y="7155"/>
                      <a:pt x="3759" y="7155"/>
                      <a:pt x="3759" y="7155"/>
                    </a:cubicBezTo>
                    <a:cubicBezTo>
                      <a:pt x="3759" y="7155"/>
                      <a:pt x="3759" y="7155"/>
                      <a:pt x="3759" y="7155"/>
                    </a:cubicBezTo>
                    <a:cubicBezTo>
                      <a:pt x="3815" y="7155"/>
                      <a:pt x="3815" y="7155"/>
                      <a:pt x="3815" y="7155"/>
                    </a:cubicBezTo>
                    <a:cubicBezTo>
                      <a:pt x="3815" y="7089"/>
                      <a:pt x="3815" y="7089"/>
                      <a:pt x="3815" y="7089"/>
                    </a:cubicBezTo>
                    <a:cubicBezTo>
                      <a:pt x="3815" y="7089"/>
                      <a:pt x="3815" y="7089"/>
                      <a:pt x="3815" y="7089"/>
                    </a:cubicBezTo>
                    <a:cubicBezTo>
                      <a:pt x="3871" y="7155"/>
                      <a:pt x="3871" y="7155"/>
                      <a:pt x="3871" y="7155"/>
                    </a:cubicBezTo>
                    <a:cubicBezTo>
                      <a:pt x="3815" y="7289"/>
                      <a:pt x="3815" y="7289"/>
                      <a:pt x="3815" y="7289"/>
                    </a:cubicBezTo>
                    <a:cubicBezTo>
                      <a:pt x="3815" y="7356"/>
                      <a:pt x="3815" y="7356"/>
                      <a:pt x="3815" y="7356"/>
                    </a:cubicBezTo>
                    <a:cubicBezTo>
                      <a:pt x="3815" y="7356"/>
                      <a:pt x="3815" y="7356"/>
                      <a:pt x="3815" y="7356"/>
                    </a:cubicBezTo>
                    <a:cubicBezTo>
                      <a:pt x="3759" y="7423"/>
                      <a:pt x="3759" y="7423"/>
                      <a:pt x="3759" y="7423"/>
                    </a:cubicBezTo>
                    <a:cubicBezTo>
                      <a:pt x="3703" y="7356"/>
                      <a:pt x="3703" y="7356"/>
                      <a:pt x="3703" y="7356"/>
                    </a:cubicBezTo>
                    <a:close/>
                    <a:moveTo>
                      <a:pt x="3815" y="7624"/>
                    </a:moveTo>
                    <a:cubicBezTo>
                      <a:pt x="3815" y="7624"/>
                      <a:pt x="3815" y="7624"/>
                      <a:pt x="3815" y="7624"/>
                    </a:cubicBezTo>
                    <a:cubicBezTo>
                      <a:pt x="3759" y="7490"/>
                      <a:pt x="3759" y="7490"/>
                      <a:pt x="3759" y="7490"/>
                    </a:cubicBezTo>
                    <a:cubicBezTo>
                      <a:pt x="3759" y="7423"/>
                      <a:pt x="3759" y="7423"/>
                      <a:pt x="3759" y="7423"/>
                    </a:cubicBezTo>
                    <a:cubicBezTo>
                      <a:pt x="3759" y="7423"/>
                      <a:pt x="3759" y="7423"/>
                      <a:pt x="3759" y="7423"/>
                    </a:cubicBezTo>
                    <a:cubicBezTo>
                      <a:pt x="3647" y="7356"/>
                      <a:pt x="3647" y="7356"/>
                      <a:pt x="3647" y="7356"/>
                    </a:cubicBezTo>
                    <a:cubicBezTo>
                      <a:pt x="3647" y="7356"/>
                      <a:pt x="3647" y="7356"/>
                      <a:pt x="3647" y="7356"/>
                    </a:cubicBezTo>
                    <a:cubicBezTo>
                      <a:pt x="3647" y="7423"/>
                      <a:pt x="3647" y="7423"/>
                      <a:pt x="3647" y="7423"/>
                    </a:cubicBezTo>
                    <a:cubicBezTo>
                      <a:pt x="3703" y="7490"/>
                      <a:pt x="3703" y="7490"/>
                      <a:pt x="3703" y="7490"/>
                    </a:cubicBezTo>
                    <a:cubicBezTo>
                      <a:pt x="3647" y="7490"/>
                      <a:pt x="3647" y="7490"/>
                      <a:pt x="3647" y="7490"/>
                    </a:cubicBezTo>
                    <a:cubicBezTo>
                      <a:pt x="3647" y="7490"/>
                      <a:pt x="3647" y="7490"/>
                      <a:pt x="3647" y="7490"/>
                    </a:cubicBezTo>
                    <a:cubicBezTo>
                      <a:pt x="3703" y="7557"/>
                      <a:pt x="3703" y="7557"/>
                      <a:pt x="3703" y="7557"/>
                    </a:cubicBezTo>
                    <a:cubicBezTo>
                      <a:pt x="3815" y="7624"/>
                      <a:pt x="3815" y="7624"/>
                      <a:pt x="3815" y="7624"/>
                    </a:cubicBezTo>
                    <a:close/>
                    <a:moveTo>
                      <a:pt x="3254" y="6687"/>
                    </a:moveTo>
                    <a:cubicBezTo>
                      <a:pt x="3254" y="6754"/>
                      <a:pt x="3254" y="6754"/>
                      <a:pt x="3254" y="6754"/>
                    </a:cubicBezTo>
                    <a:cubicBezTo>
                      <a:pt x="3310" y="6754"/>
                      <a:pt x="3310" y="6754"/>
                      <a:pt x="3310" y="6754"/>
                    </a:cubicBezTo>
                    <a:cubicBezTo>
                      <a:pt x="3366" y="6754"/>
                      <a:pt x="3366" y="6754"/>
                      <a:pt x="3366" y="6754"/>
                    </a:cubicBezTo>
                    <a:cubicBezTo>
                      <a:pt x="3366" y="6754"/>
                      <a:pt x="3366" y="6754"/>
                      <a:pt x="3366" y="6754"/>
                    </a:cubicBezTo>
                    <a:cubicBezTo>
                      <a:pt x="3310" y="6687"/>
                      <a:pt x="3310" y="6687"/>
                      <a:pt x="3310" y="6687"/>
                    </a:cubicBezTo>
                    <a:cubicBezTo>
                      <a:pt x="3254" y="6620"/>
                      <a:pt x="3254" y="6620"/>
                      <a:pt x="3254" y="6620"/>
                    </a:cubicBezTo>
                    <a:cubicBezTo>
                      <a:pt x="3254" y="6687"/>
                      <a:pt x="3254" y="6687"/>
                      <a:pt x="3254" y="6687"/>
                    </a:cubicBezTo>
                    <a:close/>
                    <a:moveTo>
                      <a:pt x="2188" y="18123"/>
                    </a:moveTo>
                    <a:cubicBezTo>
                      <a:pt x="2188" y="18123"/>
                      <a:pt x="2188" y="18123"/>
                      <a:pt x="2188" y="18123"/>
                    </a:cubicBezTo>
                    <a:cubicBezTo>
                      <a:pt x="2132" y="18123"/>
                      <a:pt x="2132" y="18123"/>
                      <a:pt x="2132" y="18123"/>
                    </a:cubicBezTo>
                    <a:cubicBezTo>
                      <a:pt x="2132" y="17989"/>
                      <a:pt x="2132" y="17989"/>
                      <a:pt x="2132" y="17989"/>
                    </a:cubicBezTo>
                    <a:cubicBezTo>
                      <a:pt x="2188" y="17922"/>
                      <a:pt x="2188" y="17922"/>
                      <a:pt x="2188" y="17922"/>
                    </a:cubicBezTo>
                    <a:cubicBezTo>
                      <a:pt x="2188" y="17855"/>
                      <a:pt x="2188" y="17855"/>
                      <a:pt x="2188" y="17855"/>
                    </a:cubicBezTo>
                    <a:cubicBezTo>
                      <a:pt x="2188" y="17855"/>
                      <a:pt x="2188" y="17855"/>
                      <a:pt x="2188" y="17855"/>
                    </a:cubicBezTo>
                    <a:cubicBezTo>
                      <a:pt x="2132" y="17922"/>
                      <a:pt x="2132" y="17922"/>
                      <a:pt x="2132" y="17922"/>
                    </a:cubicBezTo>
                    <a:cubicBezTo>
                      <a:pt x="2076" y="17922"/>
                      <a:pt x="2076" y="17922"/>
                      <a:pt x="2076" y="17922"/>
                    </a:cubicBezTo>
                    <a:cubicBezTo>
                      <a:pt x="2020" y="17855"/>
                      <a:pt x="2020" y="17855"/>
                      <a:pt x="2020" y="17855"/>
                    </a:cubicBezTo>
                    <a:cubicBezTo>
                      <a:pt x="2020" y="17788"/>
                      <a:pt x="2020" y="17788"/>
                      <a:pt x="2020" y="17788"/>
                    </a:cubicBezTo>
                    <a:cubicBezTo>
                      <a:pt x="2020" y="17788"/>
                      <a:pt x="2020" y="17788"/>
                      <a:pt x="2020" y="17788"/>
                    </a:cubicBezTo>
                    <a:cubicBezTo>
                      <a:pt x="2076" y="17855"/>
                      <a:pt x="2076" y="17855"/>
                      <a:pt x="2076" y="17855"/>
                    </a:cubicBezTo>
                    <a:cubicBezTo>
                      <a:pt x="2076" y="17855"/>
                      <a:pt x="2076" y="17855"/>
                      <a:pt x="2076" y="17855"/>
                    </a:cubicBezTo>
                    <a:cubicBezTo>
                      <a:pt x="2076" y="17855"/>
                      <a:pt x="2076" y="17855"/>
                      <a:pt x="2076" y="17855"/>
                    </a:cubicBezTo>
                    <a:cubicBezTo>
                      <a:pt x="2076" y="17788"/>
                      <a:pt x="2076" y="17788"/>
                      <a:pt x="2076" y="17788"/>
                    </a:cubicBezTo>
                    <a:cubicBezTo>
                      <a:pt x="2020" y="17721"/>
                      <a:pt x="2020" y="17721"/>
                      <a:pt x="2020" y="17721"/>
                    </a:cubicBezTo>
                    <a:cubicBezTo>
                      <a:pt x="2020" y="17721"/>
                      <a:pt x="2020" y="17721"/>
                      <a:pt x="2020" y="17721"/>
                    </a:cubicBezTo>
                    <a:cubicBezTo>
                      <a:pt x="1964" y="17788"/>
                      <a:pt x="1964" y="17788"/>
                      <a:pt x="1964" y="17788"/>
                    </a:cubicBezTo>
                    <a:cubicBezTo>
                      <a:pt x="1908" y="17721"/>
                      <a:pt x="1908" y="17721"/>
                      <a:pt x="1908" y="17721"/>
                    </a:cubicBezTo>
                    <a:cubicBezTo>
                      <a:pt x="1908" y="17654"/>
                      <a:pt x="1908" y="17654"/>
                      <a:pt x="1908" y="17654"/>
                    </a:cubicBezTo>
                    <a:cubicBezTo>
                      <a:pt x="1908" y="17654"/>
                      <a:pt x="1908" y="17654"/>
                      <a:pt x="1908" y="17654"/>
                    </a:cubicBezTo>
                    <a:cubicBezTo>
                      <a:pt x="1964" y="17588"/>
                      <a:pt x="1964" y="17588"/>
                      <a:pt x="1964" y="17588"/>
                    </a:cubicBezTo>
                    <a:cubicBezTo>
                      <a:pt x="1964" y="17521"/>
                      <a:pt x="1964" y="17521"/>
                      <a:pt x="1964" y="17521"/>
                    </a:cubicBezTo>
                    <a:cubicBezTo>
                      <a:pt x="2020" y="17521"/>
                      <a:pt x="2020" y="17521"/>
                      <a:pt x="2020" y="17521"/>
                    </a:cubicBezTo>
                    <a:cubicBezTo>
                      <a:pt x="2020" y="17454"/>
                      <a:pt x="2020" y="17454"/>
                      <a:pt x="2020" y="17454"/>
                    </a:cubicBezTo>
                    <a:cubicBezTo>
                      <a:pt x="1964" y="17521"/>
                      <a:pt x="1964" y="17521"/>
                      <a:pt x="1964" y="17521"/>
                    </a:cubicBezTo>
                    <a:cubicBezTo>
                      <a:pt x="1908" y="17521"/>
                      <a:pt x="1908" y="17521"/>
                      <a:pt x="1908" y="17521"/>
                    </a:cubicBezTo>
                    <a:cubicBezTo>
                      <a:pt x="1908" y="17454"/>
                      <a:pt x="1908" y="17454"/>
                      <a:pt x="1908" y="17454"/>
                    </a:cubicBezTo>
                    <a:cubicBezTo>
                      <a:pt x="1908" y="17454"/>
                      <a:pt x="1908" y="17454"/>
                      <a:pt x="1908" y="17454"/>
                    </a:cubicBezTo>
                    <a:cubicBezTo>
                      <a:pt x="1964" y="17387"/>
                      <a:pt x="1964" y="17387"/>
                      <a:pt x="1964" y="17387"/>
                    </a:cubicBezTo>
                    <a:cubicBezTo>
                      <a:pt x="1964" y="17320"/>
                      <a:pt x="1964" y="17320"/>
                      <a:pt x="1964" y="17320"/>
                    </a:cubicBezTo>
                    <a:cubicBezTo>
                      <a:pt x="1964" y="17253"/>
                      <a:pt x="1964" y="17253"/>
                      <a:pt x="1964" y="17253"/>
                    </a:cubicBezTo>
                    <a:cubicBezTo>
                      <a:pt x="1964" y="17253"/>
                      <a:pt x="1964" y="17253"/>
                      <a:pt x="1964" y="17253"/>
                    </a:cubicBezTo>
                    <a:cubicBezTo>
                      <a:pt x="1964" y="17253"/>
                      <a:pt x="1964" y="17253"/>
                      <a:pt x="1964" y="17253"/>
                    </a:cubicBezTo>
                    <a:cubicBezTo>
                      <a:pt x="1964" y="17320"/>
                      <a:pt x="1964" y="17320"/>
                      <a:pt x="1964" y="17320"/>
                    </a:cubicBezTo>
                    <a:cubicBezTo>
                      <a:pt x="1908" y="17387"/>
                      <a:pt x="1908" y="17387"/>
                      <a:pt x="1908" y="17387"/>
                    </a:cubicBezTo>
                    <a:cubicBezTo>
                      <a:pt x="1851" y="17454"/>
                      <a:pt x="1851" y="17454"/>
                      <a:pt x="1851" y="17454"/>
                    </a:cubicBezTo>
                    <a:cubicBezTo>
                      <a:pt x="1851" y="17454"/>
                      <a:pt x="1851" y="17454"/>
                      <a:pt x="1851" y="17454"/>
                    </a:cubicBezTo>
                    <a:cubicBezTo>
                      <a:pt x="1795" y="17454"/>
                      <a:pt x="1795" y="17454"/>
                      <a:pt x="1795" y="17454"/>
                    </a:cubicBezTo>
                    <a:cubicBezTo>
                      <a:pt x="1795" y="17454"/>
                      <a:pt x="1795" y="17454"/>
                      <a:pt x="1795" y="17454"/>
                    </a:cubicBezTo>
                    <a:cubicBezTo>
                      <a:pt x="1795" y="17387"/>
                      <a:pt x="1795" y="17387"/>
                      <a:pt x="1795" y="17387"/>
                    </a:cubicBezTo>
                    <a:cubicBezTo>
                      <a:pt x="1795" y="17387"/>
                      <a:pt x="1795" y="17387"/>
                      <a:pt x="1795" y="17387"/>
                    </a:cubicBezTo>
                    <a:cubicBezTo>
                      <a:pt x="1795" y="17387"/>
                      <a:pt x="1795" y="17387"/>
                      <a:pt x="1795" y="17387"/>
                    </a:cubicBezTo>
                    <a:cubicBezTo>
                      <a:pt x="1739" y="17387"/>
                      <a:pt x="1739" y="17387"/>
                      <a:pt x="1739" y="17387"/>
                    </a:cubicBezTo>
                    <a:cubicBezTo>
                      <a:pt x="1739" y="17454"/>
                      <a:pt x="1739" y="17454"/>
                      <a:pt x="1739" y="17454"/>
                    </a:cubicBezTo>
                    <a:cubicBezTo>
                      <a:pt x="1739" y="17454"/>
                      <a:pt x="1739" y="17454"/>
                      <a:pt x="1739" y="17454"/>
                    </a:cubicBezTo>
                    <a:cubicBezTo>
                      <a:pt x="1739" y="17387"/>
                      <a:pt x="1739" y="17387"/>
                      <a:pt x="1739" y="17387"/>
                    </a:cubicBezTo>
                    <a:cubicBezTo>
                      <a:pt x="1683" y="17387"/>
                      <a:pt x="1683" y="17387"/>
                      <a:pt x="1683" y="17387"/>
                    </a:cubicBezTo>
                    <a:cubicBezTo>
                      <a:pt x="1683" y="17454"/>
                      <a:pt x="1683" y="17454"/>
                      <a:pt x="1683" y="17454"/>
                    </a:cubicBezTo>
                    <a:cubicBezTo>
                      <a:pt x="1627" y="17387"/>
                      <a:pt x="1627" y="17387"/>
                      <a:pt x="1627" y="17387"/>
                    </a:cubicBezTo>
                    <a:cubicBezTo>
                      <a:pt x="1627" y="17387"/>
                      <a:pt x="1627" y="17387"/>
                      <a:pt x="1627" y="17387"/>
                    </a:cubicBezTo>
                    <a:cubicBezTo>
                      <a:pt x="1683" y="17320"/>
                      <a:pt x="1683" y="17320"/>
                      <a:pt x="1683" y="17320"/>
                    </a:cubicBezTo>
                    <a:cubicBezTo>
                      <a:pt x="1683" y="17320"/>
                      <a:pt x="1683" y="17320"/>
                      <a:pt x="1683" y="17320"/>
                    </a:cubicBezTo>
                    <a:cubicBezTo>
                      <a:pt x="1739" y="17320"/>
                      <a:pt x="1739" y="17320"/>
                      <a:pt x="1739" y="17320"/>
                    </a:cubicBezTo>
                    <a:cubicBezTo>
                      <a:pt x="1851" y="17253"/>
                      <a:pt x="1851" y="17253"/>
                      <a:pt x="1851" y="17253"/>
                    </a:cubicBezTo>
                    <a:cubicBezTo>
                      <a:pt x="1851" y="17253"/>
                      <a:pt x="1851" y="17253"/>
                      <a:pt x="1851" y="17253"/>
                    </a:cubicBezTo>
                    <a:cubicBezTo>
                      <a:pt x="1851" y="17186"/>
                      <a:pt x="1851" y="17186"/>
                      <a:pt x="1851" y="17186"/>
                    </a:cubicBezTo>
                    <a:cubicBezTo>
                      <a:pt x="1851" y="17186"/>
                      <a:pt x="1851" y="17186"/>
                      <a:pt x="1851" y="17186"/>
                    </a:cubicBezTo>
                    <a:cubicBezTo>
                      <a:pt x="1795" y="17253"/>
                      <a:pt x="1795" y="17253"/>
                      <a:pt x="1795" y="17253"/>
                    </a:cubicBezTo>
                    <a:cubicBezTo>
                      <a:pt x="1739" y="17320"/>
                      <a:pt x="1739" y="17320"/>
                      <a:pt x="1739" y="17320"/>
                    </a:cubicBezTo>
                    <a:cubicBezTo>
                      <a:pt x="1739" y="17320"/>
                      <a:pt x="1739" y="17320"/>
                      <a:pt x="1739" y="17320"/>
                    </a:cubicBezTo>
                    <a:cubicBezTo>
                      <a:pt x="1683" y="17320"/>
                      <a:pt x="1683" y="17320"/>
                      <a:pt x="1683" y="17320"/>
                    </a:cubicBezTo>
                    <a:cubicBezTo>
                      <a:pt x="1683" y="17253"/>
                      <a:pt x="1683" y="17253"/>
                      <a:pt x="1683" y="17253"/>
                    </a:cubicBezTo>
                    <a:cubicBezTo>
                      <a:pt x="1627" y="17253"/>
                      <a:pt x="1627" y="17253"/>
                      <a:pt x="1627" y="17253"/>
                    </a:cubicBezTo>
                    <a:cubicBezTo>
                      <a:pt x="1627" y="17253"/>
                      <a:pt x="1627" y="17253"/>
                      <a:pt x="1627" y="17253"/>
                    </a:cubicBezTo>
                    <a:cubicBezTo>
                      <a:pt x="1627" y="17186"/>
                      <a:pt x="1627" y="17186"/>
                      <a:pt x="1627" y="17186"/>
                    </a:cubicBezTo>
                    <a:cubicBezTo>
                      <a:pt x="1627" y="17186"/>
                      <a:pt x="1627" y="17186"/>
                      <a:pt x="1627" y="17186"/>
                    </a:cubicBezTo>
                    <a:cubicBezTo>
                      <a:pt x="1571" y="17186"/>
                      <a:pt x="1571" y="17186"/>
                      <a:pt x="1571" y="17186"/>
                    </a:cubicBezTo>
                    <a:cubicBezTo>
                      <a:pt x="1515" y="17186"/>
                      <a:pt x="1515" y="17186"/>
                      <a:pt x="1515" y="17186"/>
                    </a:cubicBezTo>
                    <a:cubicBezTo>
                      <a:pt x="1515" y="17186"/>
                      <a:pt x="1515" y="17186"/>
                      <a:pt x="1515" y="17186"/>
                    </a:cubicBezTo>
                    <a:cubicBezTo>
                      <a:pt x="1459" y="17253"/>
                      <a:pt x="1459" y="17253"/>
                      <a:pt x="1459" y="17253"/>
                    </a:cubicBezTo>
                    <a:cubicBezTo>
                      <a:pt x="1403" y="17186"/>
                      <a:pt x="1403" y="17186"/>
                      <a:pt x="1403" y="17186"/>
                    </a:cubicBezTo>
                    <a:cubicBezTo>
                      <a:pt x="1403" y="17120"/>
                      <a:pt x="1403" y="17120"/>
                      <a:pt x="1403" y="17120"/>
                    </a:cubicBezTo>
                    <a:cubicBezTo>
                      <a:pt x="1403" y="17120"/>
                      <a:pt x="1403" y="17120"/>
                      <a:pt x="1403" y="17120"/>
                    </a:cubicBezTo>
                    <a:cubicBezTo>
                      <a:pt x="1459" y="17120"/>
                      <a:pt x="1459" y="17120"/>
                      <a:pt x="1459" y="17120"/>
                    </a:cubicBezTo>
                    <a:cubicBezTo>
                      <a:pt x="1515" y="17186"/>
                      <a:pt x="1515" y="17186"/>
                      <a:pt x="1515" y="17186"/>
                    </a:cubicBezTo>
                    <a:cubicBezTo>
                      <a:pt x="1571" y="17120"/>
                      <a:pt x="1571" y="17120"/>
                      <a:pt x="1571" y="17120"/>
                    </a:cubicBezTo>
                    <a:cubicBezTo>
                      <a:pt x="1571" y="17120"/>
                      <a:pt x="1571" y="17120"/>
                      <a:pt x="1571" y="17120"/>
                    </a:cubicBezTo>
                    <a:cubicBezTo>
                      <a:pt x="1571" y="17120"/>
                      <a:pt x="1571" y="17120"/>
                      <a:pt x="1571" y="17120"/>
                    </a:cubicBezTo>
                    <a:cubicBezTo>
                      <a:pt x="1459" y="17120"/>
                      <a:pt x="1459" y="17120"/>
                      <a:pt x="1459" y="17120"/>
                    </a:cubicBezTo>
                    <a:cubicBezTo>
                      <a:pt x="1459" y="17120"/>
                      <a:pt x="1459" y="17120"/>
                      <a:pt x="1459" y="17120"/>
                    </a:cubicBezTo>
                    <a:cubicBezTo>
                      <a:pt x="1459" y="17120"/>
                      <a:pt x="1459" y="17120"/>
                      <a:pt x="1459" y="17120"/>
                    </a:cubicBezTo>
                    <a:cubicBezTo>
                      <a:pt x="1515" y="17120"/>
                      <a:pt x="1515" y="17120"/>
                      <a:pt x="1515" y="17120"/>
                    </a:cubicBezTo>
                    <a:cubicBezTo>
                      <a:pt x="1571" y="17120"/>
                      <a:pt x="1571" y="17120"/>
                      <a:pt x="1571" y="17120"/>
                    </a:cubicBezTo>
                    <a:cubicBezTo>
                      <a:pt x="1571" y="17053"/>
                      <a:pt x="1571" y="17053"/>
                      <a:pt x="1571" y="17053"/>
                    </a:cubicBezTo>
                    <a:cubicBezTo>
                      <a:pt x="1515" y="17053"/>
                      <a:pt x="1515" y="17053"/>
                      <a:pt x="1515" y="17053"/>
                    </a:cubicBezTo>
                    <a:cubicBezTo>
                      <a:pt x="1459" y="17053"/>
                      <a:pt x="1459" y="17053"/>
                      <a:pt x="1459" y="17053"/>
                    </a:cubicBezTo>
                    <a:cubicBezTo>
                      <a:pt x="1403" y="17053"/>
                      <a:pt x="1403" y="17053"/>
                      <a:pt x="1403" y="17053"/>
                    </a:cubicBezTo>
                    <a:cubicBezTo>
                      <a:pt x="1403" y="17053"/>
                      <a:pt x="1403" y="17053"/>
                      <a:pt x="1403" y="17053"/>
                    </a:cubicBezTo>
                    <a:cubicBezTo>
                      <a:pt x="1346" y="17053"/>
                      <a:pt x="1346" y="17053"/>
                      <a:pt x="1346" y="17053"/>
                    </a:cubicBezTo>
                    <a:cubicBezTo>
                      <a:pt x="1346" y="16986"/>
                      <a:pt x="1346" y="16986"/>
                      <a:pt x="1346" y="16986"/>
                    </a:cubicBezTo>
                    <a:cubicBezTo>
                      <a:pt x="1403" y="16986"/>
                      <a:pt x="1403" y="16986"/>
                      <a:pt x="1403" y="16986"/>
                    </a:cubicBezTo>
                    <a:cubicBezTo>
                      <a:pt x="1459" y="16986"/>
                      <a:pt x="1459" y="16986"/>
                      <a:pt x="1459" y="16986"/>
                    </a:cubicBezTo>
                    <a:cubicBezTo>
                      <a:pt x="1515" y="16986"/>
                      <a:pt x="1515" y="16986"/>
                      <a:pt x="1515" y="16986"/>
                    </a:cubicBezTo>
                    <a:cubicBezTo>
                      <a:pt x="1515" y="16986"/>
                      <a:pt x="1515" y="16986"/>
                      <a:pt x="1515" y="16986"/>
                    </a:cubicBezTo>
                    <a:cubicBezTo>
                      <a:pt x="1459" y="16986"/>
                      <a:pt x="1459" y="16986"/>
                      <a:pt x="1459" y="16986"/>
                    </a:cubicBezTo>
                    <a:cubicBezTo>
                      <a:pt x="1459" y="16986"/>
                      <a:pt x="1459" y="16986"/>
                      <a:pt x="1459" y="16986"/>
                    </a:cubicBezTo>
                    <a:cubicBezTo>
                      <a:pt x="1403" y="16986"/>
                      <a:pt x="1403" y="16986"/>
                      <a:pt x="1403" y="16986"/>
                    </a:cubicBezTo>
                    <a:cubicBezTo>
                      <a:pt x="1403" y="16919"/>
                      <a:pt x="1403" y="16919"/>
                      <a:pt x="1403" y="16919"/>
                    </a:cubicBezTo>
                    <a:cubicBezTo>
                      <a:pt x="1459" y="16919"/>
                      <a:pt x="1459" y="16919"/>
                      <a:pt x="1459" y="16919"/>
                    </a:cubicBezTo>
                    <a:cubicBezTo>
                      <a:pt x="1459" y="16919"/>
                      <a:pt x="1459" y="16919"/>
                      <a:pt x="1459" y="16919"/>
                    </a:cubicBezTo>
                    <a:cubicBezTo>
                      <a:pt x="1515" y="16919"/>
                      <a:pt x="1515" y="16919"/>
                      <a:pt x="1515" y="16919"/>
                    </a:cubicBezTo>
                    <a:cubicBezTo>
                      <a:pt x="1515" y="16919"/>
                      <a:pt x="1515" y="16919"/>
                      <a:pt x="1515" y="16919"/>
                    </a:cubicBezTo>
                    <a:cubicBezTo>
                      <a:pt x="1515" y="16852"/>
                      <a:pt x="1515" y="16852"/>
                      <a:pt x="1515" y="16852"/>
                    </a:cubicBezTo>
                    <a:cubicBezTo>
                      <a:pt x="1515" y="16852"/>
                      <a:pt x="1515" y="16852"/>
                      <a:pt x="1515" y="16852"/>
                    </a:cubicBezTo>
                    <a:cubicBezTo>
                      <a:pt x="1571" y="16852"/>
                      <a:pt x="1571" y="16852"/>
                      <a:pt x="1571" y="16852"/>
                    </a:cubicBezTo>
                    <a:cubicBezTo>
                      <a:pt x="1627" y="16852"/>
                      <a:pt x="1627" y="16852"/>
                      <a:pt x="1627" y="16852"/>
                    </a:cubicBezTo>
                    <a:cubicBezTo>
                      <a:pt x="1683" y="16852"/>
                      <a:pt x="1683" y="16852"/>
                      <a:pt x="1683" y="16852"/>
                    </a:cubicBezTo>
                    <a:cubicBezTo>
                      <a:pt x="1571" y="16852"/>
                      <a:pt x="1571" y="16852"/>
                      <a:pt x="1571" y="16852"/>
                    </a:cubicBezTo>
                    <a:cubicBezTo>
                      <a:pt x="1571" y="16785"/>
                      <a:pt x="1571" y="16785"/>
                      <a:pt x="1571" y="16785"/>
                    </a:cubicBezTo>
                    <a:cubicBezTo>
                      <a:pt x="1515" y="16785"/>
                      <a:pt x="1515" y="16785"/>
                      <a:pt x="1515" y="16785"/>
                    </a:cubicBezTo>
                    <a:cubicBezTo>
                      <a:pt x="1515" y="16852"/>
                      <a:pt x="1515" y="16852"/>
                      <a:pt x="1515" y="16852"/>
                    </a:cubicBezTo>
                    <a:cubicBezTo>
                      <a:pt x="1459" y="16852"/>
                      <a:pt x="1459" y="16852"/>
                      <a:pt x="1459" y="16852"/>
                    </a:cubicBezTo>
                    <a:cubicBezTo>
                      <a:pt x="1403" y="16919"/>
                      <a:pt x="1403" y="16919"/>
                      <a:pt x="1403" y="16919"/>
                    </a:cubicBezTo>
                    <a:cubicBezTo>
                      <a:pt x="1403" y="16852"/>
                      <a:pt x="1403" y="16852"/>
                      <a:pt x="1403" y="16852"/>
                    </a:cubicBezTo>
                    <a:cubicBezTo>
                      <a:pt x="1403" y="16852"/>
                      <a:pt x="1403" y="16852"/>
                      <a:pt x="1403" y="16852"/>
                    </a:cubicBezTo>
                    <a:cubicBezTo>
                      <a:pt x="1403" y="16785"/>
                      <a:pt x="1403" y="16785"/>
                      <a:pt x="1403" y="16785"/>
                    </a:cubicBezTo>
                    <a:cubicBezTo>
                      <a:pt x="1403" y="16718"/>
                      <a:pt x="1403" y="16718"/>
                      <a:pt x="1403" y="16718"/>
                    </a:cubicBezTo>
                    <a:cubicBezTo>
                      <a:pt x="1515" y="16718"/>
                      <a:pt x="1515" y="16718"/>
                      <a:pt x="1515" y="16718"/>
                    </a:cubicBezTo>
                    <a:cubicBezTo>
                      <a:pt x="1515" y="16651"/>
                      <a:pt x="1515" y="16651"/>
                      <a:pt x="1515" y="16651"/>
                    </a:cubicBezTo>
                    <a:cubicBezTo>
                      <a:pt x="1627" y="16585"/>
                      <a:pt x="1627" y="16585"/>
                      <a:pt x="1627" y="16585"/>
                    </a:cubicBezTo>
                    <a:cubicBezTo>
                      <a:pt x="1683" y="16585"/>
                      <a:pt x="1683" y="16585"/>
                      <a:pt x="1683" y="16585"/>
                    </a:cubicBezTo>
                    <a:cubicBezTo>
                      <a:pt x="1683" y="16585"/>
                      <a:pt x="1683" y="16585"/>
                      <a:pt x="1683" y="16585"/>
                    </a:cubicBezTo>
                    <a:cubicBezTo>
                      <a:pt x="1683" y="16651"/>
                      <a:pt x="1683" y="16651"/>
                      <a:pt x="1683" y="16651"/>
                    </a:cubicBezTo>
                    <a:cubicBezTo>
                      <a:pt x="1739" y="16718"/>
                      <a:pt x="1739" y="16718"/>
                      <a:pt x="1739" y="16718"/>
                    </a:cubicBezTo>
                    <a:cubicBezTo>
                      <a:pt x="1739" y="16718"/>
                      <a:pt x="1739" y="16718"/>
                      <a:pt x="1739" y="16718"/>
                    </a:cubicBezTo>
                    <a:cubicBezTo>
                      <a:pt x="1739" y="16651"/>
                      <a:pt x="1739" y="16651"/>
                      <a:pt x="1739" y="16651"/>
                    </a:cubicBezTo>
                    <a:cubicBezTo>
                      <a:pt x="1739" y="16585"/>
                      <a:pt x="1739" y="16585"/>
                      <a:pt x="1739" y="16585"/>
                    </a:cubicBezTo>
                    <a:cubicBezTo>
                      <a:pt x="1739" y="16518"/>
                      <a:pt x="1739" y="16518"/>
                      <a:pt x="1739" y="16518"/>
                    </a:cubicBezTo>
                    <a:cubicBezTo>
                      <a:pt x="1795" y="16518"/>
                      <a:pt x="1795" y="16518"/>
                      <a:pt x="1795" y="16518"/>
                    </a:cubicBezTo>
                    <a:cubicBezTo>
                      <a:pt x="1795" y="16518"/>
                      <a:pt x="1795" y="16518"/>
                      <a:pt x="1795" y="16518"/>
                    </a:cubicBezTo>
                    <a:cubicBezTo>
                      <a:pt x="1739" y="16518"/>
                      <a:pt x="1739" y="16518"/>
                      <a:pt x="1739" y="16518"/>
                    </a:cubicBezTo>
                    <a:cubicBezTo>
                      <a:pt x="1683" y="16518"/>
                      <a:pt x="1683" y="16518"/>
                      <a:pt x="1683" y="16518"/>
                    </a:cubicBezTo>
                    <a:cubicBezTo>
                      <a:pt x="1683" y="16518"/>
                      <a:pt x="1683" y="16518"/>
                      <a:pt x="1683" y="16518"/>
                    </a:cubicBezTo>
                    <a:cubicBezTo>
                      <a:pt x="1683" y="16451"/>
                      <a:pt x="1683" y="16451"/>
                      <a:pt x="1683" y="16451"/>
                    </a:cubicBezTo>
                    <a:cubicBezTo>
                      <a:pt x="1739" y="16451"/>
                      <a:pt x="1739" y="16451"/>
                      <a:pt x="1739" y="16451"/>
                    </a:cubicBezTo>
                    <a:cubicBezTo>
                      <a:pt x="1795" y="16384"/>
                      <a:pt x="1795" y="16384"/>
                      <a:pt x="1795" y="16384"/>
                    </a:cubicBezTo>
                    <a:cubicBezTo>
                      <a:pt x="1795" y="16317"/>
                      <a:pt x="1795" y="16317"/>
                      <a:pt x="1795" y="16317"/>
                    </a:cubicBezTo>
                    <a:cubicBezTo>
                      <a:pt x="1795" y="16317"/>
                      <a:pt x="1795" y="16317"/>
                      <a:pt x="1795" y="16317"/>
                    </a:cubicBezTo>
                    <a:cubicBezTo>
                      <a:pt x="1795" y="16317"/>
                      <a:pt x="1795" y="16317"/>
                      <a:pt x="1795" y="16317"/>
                    </a:cubicBezTo>
                    <a:cubicBezTo>
                      <a:pt x="1795" y="16384"/>
                      <a:pt x="1795" y="16384"/>
                      <a:pt x="1795" y="16384"/>
                    </a:cubicBezTo>
                    <a:cubicBezTo>
                      <a:pt x="1739" y="16384"/>
                      <a:pt x="1739" y="16384"/>
                      <a:pt x="1739" y="16384"/>
                    </a:cubicBezTo>
                    <a:cubicBezTo>
                      <a:pt x="1683" y="16384"/>
                      <a:pt x="1683" y="16384"/>
                      <a:pt x="1683" y="16384"/>
                    </a:cubicBezTo>
                    <a:cubicBezTo>
                      <a:pt x="1627" y="16451"/>
                      <a:pt x="1627" y="16451"/>
                      <a:pt x="1627" y="16451"/>
                    </a:cubicBezTo>
                    <a:cubicBezTo>
                      <a:pt x="1571" y="16518"/>
                      <a:pt x="1571" y="16518"/>
                      <a:pt x="1571" y="16518"/>
                    </a:cubicBezTo>
                    <a:cubicBezTo>
                      <a:pt x="1515" y="16585"/>
                      <a:pt x="1515" y="16585"/>
                      <a:pt x="1515" y="16585"/>
                    </a:cubicBezTo>
                    <a:cubicBezTo>
                      <a:pt x="1459" y="16518"/>
                      <a:pt x="1459" y="16518"/>
                      <a:pt x="1459" y="16518"/>
                    </a:cubicBezTo>
                    <a:cubicBezTo>
                      <a:pt x="1459" y="16518"/>
                      <a:pt x="1459" y="16518"/>
                      <a:pt x="1459" y="16518"/>
                    </a:cubicBezTo>
                    <a:cubicBezTo>
                      <a:pt x="1515" y="16451"/>
                      <a:pt x="1515" y="16451"/>
                      <a:pt x="1515" y="16451"/>
                    </a:cubicBezTo>
                    <a:cubicBezTo>
                      <a:pt x="1459" y="16451"/>
                      <a:pt x="1459" y="16451"/>
                      <a:pt x="1459" y="16451"/>
                    </a:cubicBezTo>
                    <a:cubicBezTo>
                      <a:pt x="1403" y="16518"/>
                      <a:pt x="1403" y="16518"/>
                      <a:pt x="1403" y="16518"/>
                    </a:cubicBezTo>
                    <a:cubicBezTo>
                      <a:pt x="1346" y="16451"/>
                      <a:pt x="1346" y="16451"/>
                      <a:pt x="1346" y="16451"/>
                    </a:cubicBezTo>
                    <a:cubicBezTo>
                      <a:pt x="1403" y="16451"/>
                      <a:pt x="1403" y="16451"/>
                      <a:pt x="1403" y="16451"/>
                    </a:cubicBezTo>
                    <a:cubicBezTo>
                      <a:pt x="1459" y="16384"/>
                      <a:pt x="1459" y="16384"/>
                      <a:pt x="1459" y="16384"/>
                    </a:cubicBezTo>
                    <a:cubicBezTo>
                      <a:pt x="1515" y="16384"/>
                      <a:pt x="1515" y="16384"/>
                      <a:pt x="1515" y="16384"/>
                    </a:cubicBezTo>
                    <a:cubicBezTo>
                      <a:pt x="1515" y="16384"/>
                      <a:pt x="1515" y="16384"/>
                      <a:pt x="1515" y="16384"/>
                    </a:cubicBezTo>
                    <a:cubicBezTo>
                      <a:pt x="1571" y="16384"/>
                      <a:pt x="1571" y="16384"/>
                      <a:pt x="1571" y="16384"/>
                    </a:cubicBezTo>
                    <a:cubicBezTo>
                      <a:pt x="1571" y="16317"/>
                      <a:pt x="1571" y="16317"/>
                      <a:pt x="1571" y="16317"/>
                    </a:cubicBezTo>
                    <a:cubicBezTo>
                      <a:pt x="1515" y="16317"/>
                      <a:pt x="1515" y="16317"/>
                      <a:pt x="1515" y="16317"/>
                    </a:cubicBezTo>
                    <a:cubicBezTo>
                      <a:pt x="1515" y="16317"/>
                      <a:pt x="1515" y="16317"/>
                      <a:pt x="1515" y="16317"/>
                    </a:cubicBezTo>
                    <a:cubicBezTo>
                      <a:pt x="1571" y="16250"/>
                      <a:pt x="1571" y="16250"/>
                      <a:pt x="1571" y="16250"/>
                    </a:cubicBezTo>
                    <a:cubicBezTo>
                      <a:pt x="1515" y="16250"/>
                      <a:pt x="1515" y="16250"/>
                      <a:pt x="1515" y="16250"/>
                    </a:cubicBezTo>
                    <a:cubicBezTo>
                      <a:pt x="1515" y="16250"/>
                      <a:pt x="1515" y="16250"/>
                      <a:pt x="1515" y="16250"/>
                    </a:cubicBezTo>
                    <a:cubicBezTo>
                      <a:pt x="1459" y="16250"/>
                      <a:pt x="1459" y="16250"/>
                      <a:pt x="1459" y="16250"/>
                    </a:cubicBezTo>
                    <a:cubicBezTo>
                      <a:pt x="1459" y="16250"/>
                      <a:pt x="1459" y="16250"/>
                      <a:pt x="1459" y="16250"/>
                    </a:cubicBezTo>
                    <a:cubicBezTo>
                      <a:pt x="1459" y="16116"/>
                      <a:pt x="1459" y="16116"/>
                      <a:pt x="1459" y="16116"/>
                    </a:cubicBezTo>
                    <a:cubicBezTo>
                      <a:pt x="1403" y="16050"/>
                      <a:pt x="1403" y="16050"/>
                      <a:pt x="1403" y="16050"/>
                    </a:cubicBezTo>
                    <a:cubicBezTo>
                      <a:pt x="1403" y="16050"/>
                      <a:pt x="1403" y="16050"/>
                      <a:pt x="1403" y="16050"/>
                    </a:cubicBezTo>
                    <a:cubicBezTo>
                      <a:pt x="1459" y="15983"/>
                      <a:pt x="1459" y="15983"/>
                      <a:pt x="1459" y="15983"/>
                    </a:cubicBezTo>
                    <a:cubicBezTo>
                      <a:pt x="1515" y="15983"/>
                      <a:pt x="1515" y="15983"/>
                      <a:pt x="1515" y="15983"/>
                    </a:cubicBezTo>
                    <a:cubicBezTo>
                      <a:pt x="1515" y="16050"/>
                      <a:pt x="1515" y="16050"/>
                      <a:pt x="1515" y="16050"/>
                    </a:cubicBezTo>
                    <a:cubicBezTo>
                      <a:pt x="1627" y="16050"/>
                      <a:pt x="1627" y="16050"/>
                      <a:pt x="1627" y="16050"/>
                    </a:cubicBezTo>
                    <a:cubicBezTo>
                      <a:pt x="1683" y="16050"/>
                      <a:pt x="1683" y="16050"/>
                      <a:pt x="1683" y="16050"/>
                    </a:cubicBezTo>
                    <a:cubicBezTo>
                      <a:pt x="1627" y="16050"/>
                      <a:pt x="1627" y="16050"/>
                      <a:pt x="1627" y="16050"/>
                    </a:cubicBezTo>
                    <a:cubicBezTo>
                      <a:pt x="1627" y="15983"/>
                      <a:pt x="1627" y="15983"/>
                      <a:pt x="1627" y="15983"/>
                    </a:cubicBezTo>
                    <a:cubicBezTo>
                      <a:pt x="1571" y="15983"/>
                      <a:pt x="1571" y="15983"/>
                      <a:pt x="1571" y="15983"/>
                    </a:cubicBezTo>
                    <a:cubicBezTo>
                      <a:pt x="1515" y="15983"/>
                      <a:pt x="1515" y="15983"/>
                      <a:pt x="1515" y="15983"/>
                    </a:cubicBezTo>
                    <a:cubicBezTo>
                      <a:pt x="1459" y="15916"/>
                      <a:pt x="1459" y="15916"/>
                      <a:pt x="1459" y="15916"/>
                    </a:cubicBezTo>
                    <a:cubicBezTo>
                      <a:pt x="1459" y="15916"/>
                      <a:pt x="1459" y="15916"/>
                      <a:pt x="1459" y="15916"/>
                    </a:cubicBezTo>
                    <a:cubicBezTo>
                      <a:pt x="1515" y="15849"/>
                      <a:pt x="1515" y="15849"/>
                      <a:pt x="1515" y="15849"/>
                    </a:cubicBezTo>
                    <a:cubicBezTo>
                      <a:pt x="1515" y="15849"/>
                      <a:pt x="1515" y="15849"/>
                      <a:pt x="1515" y="15849"/>
                    </a:cubicBezTo>
                    <a:cubicBezTo>
                      <a:pt x="1571" y="15782"/>
                      <a:pt x="1571" y="15782"/>
                      <a:pt x="1571" y="15782"/>
                    </a:cubicBezTo>
                    <a:cubicBezTo>
                      <a:pt x="1571" y="15715"/>
                      <a:pt x="1571" y="15715"/>
                      <a:pt x="1571" y="15715"/>
                    </a:cubicBezTo>
                    <a:cubicBezTo>
                      <a:pt x="1515" y="15782"/>
                      <a:pt x="1515" y="15782"/>
                      <a:pt x="1515" y="15782"/>
                    </a:cubicBezTo>
                    <a:cubicBezTo>
                      <a:pt x="1515" y="15782"/>
                      <a:pt x="1515" y="15782"/>
                      <a:pt x="1515" y="15782"/>
                    </a:cubicBezTo>
                    <a:cubicBezTo>
                      <a:pt x="1459" y="15849"/>
                      <a:pt x="1459" y="15849"/>
                      <a:pt x="1459" y="15849"/>
                    </a:cubicBezTo>
                    <a:cubicBezTo>
                      <a:pt x="1346" y="15849"/>
                      <a:pt x="1346" y="15849"/>
                      <a:pt x="1346" y="15849"/>
                    </a:cubicBezTo>
                    <a:cubicBezTo>
                      <a:pt x="1346" y="15916"/>
                      <a:pt x="1346" y="15916"/>
                      <a:pt x="1346" y="15916"/>
                    </a:cubicBezTo>
                    <a:cubicBezTo>
                      <a:pt x="1346" y="15916"/>
                      <a:pt x="1346" y="15916"/>
                      <a:pt x="1346" y="15916"/>
                    </a:cubicBezTo>
                    <a:cubicBezTo>
                      <a:pt x="1290" y="15916"/>
                      <a:pt x="1290" y="15916"/>
                      <a:pt x="1290" y="15916"/>
                    </a:cubicBezTo>
                    <a:cubicBezTo>
                      <a:pt x="1234" y="15849"/>
                      <a:pt x="1234" y="15849"/>
                      <a:pt x="1234" y="15849"/>
                    </a:cubicBezTo>
                    <a:cubicBezTo>
                      <a:pt x="1234" y="15782"/>
                      <a:pt x="1234" y="15782"/>
                      <a:pt x="1234" y="15782"/>
                    </a:cubicBezTo>
                    <a:cubicBezTo>
                      <a:pt x="1234" y="15648"/>
                      <a:pt x="1234" y="15648"/>
                      <a:pt x="1234" y="15648"/>
                    </a:cubicBezTo>
                    <a:cubicBezTo>
                      <a:pt x="1290" y="15581"/>
                      <a:pt x="1290" y="15581"/>
                      <a:pt x="1290" y="15581"/>
                    </a:cubicBezTo>
                    <a:cubicBezTo>
                      <a:pt x="1234" y="15515"/>
                      <a:pt x="1234" y="15515"/>
                      <a:pt x="1234" y="15515"/>
                    </a:cubicBezTo>
                    <a:cubicBezTo>
                      <a:pt x="1234" y="15515"/>
                      <a:pt x="1234" y="15515"/>
                      <a:pt x="1234" y="15515"/>
                    </a:cubicBezTo>
                    <a:cubicBezTo>
                      <a:pt x="1234" y="15448"/>
                      <a:pt x="1234" y="15448"/>
                      <a:pt x="1234" y="15448"/>
                    </a:cubicBezTo>
                    <a:cubicBezTo>
                      <a:pt x="1234" y="15448"/>
                      <a:pt x="1234" y="15448"/>
                      <a:pt x="1234" y="15448"/>
                    </a:cubicBezTo>
                    <a:cubicBezTo>
                      <a:pt x="1290" y="15448"/>
                      <a:pt x="1290" y="15448"/>
                      <a:pt x="1290" y="15448"/>
                    </a:cubicBezTo>
                    <a:cubicBezTo>
                      <a:pt x="1290" y="15448"/>
                      <a:pt x="1290" y="15448"/>
                      <a:pt x="1290" y="15448"/>
                    </a:cubicBezTo>
                    <a:cubicBezTo>
                      <a:pt x="1290" y="15381"/>
                      <a:pt x="1290" y="15381"/>
                      <a:pt x="1290" y="15381"/>
                    </a:cubicBezTo>
                    <a:cubicBezTo>
                      <a:pt x="1346" y="15381"/>
                      <a:pt x="1346" y="15381"/>
                      <a:pt x="1346" y="15381"/>
                    </a:cubicBezTo>
                    <a:cubicBezTo>
                      <a:pt x="1346" y="15314"/>
                      <a:pt x="1346" y="15314"/>
                      <a:pt x="1346" y="15314"/>
                    </a:cubicBezTo>
                    <a:cubicBezTo>
                      <a:pt x="1403" y="15247"/>
                      <a:pt x="1403" y="15247"/>
                      <a:pt x="1403" y="15247"/>
                    </a:cubicBezTo>
                    <a:cubicBezTo>
                      <a:pt x="1459" y="15314"/>
                      <a:pt x="1459" y="15314"/>
                      <a:pt x="1459" y="15314"/>
                    </a:cubicBezTo>
                    <a:cubicBezTo>
                      <a:pt x="1459" y="15247"/>
                      <a:pt x="1459" y="15247"/>
                      <a:pt x="1459" y="15247"/>
                    </a:cubicBezTo>
                    <a:cubicBezTo>
                      <a:pt x="1459" y="15247"/>
                      <a:pt x="1459" y="15247"/>
                      <a:pt x="1459" y="15247"/>
                    </a:cubicBezTo>
                    <a:cubicBezTo>
                      <a:pt x="1459" y="15247"/>
                      <a:pt x="1459" y="15247"/>
                      <a:pt x="1459" y="15247"/>
                    </a:cubicBezTo>
                    <a:cubicBezTo>
                      <a:pt x="1515" y="15180"/>
                      <a:pt x="1515" y="15180"/>
                      <a:pt x="1515" y="15180"/>
                    </a:cubicBezTo>
                    <a:cubicBezTo>
                      <a:pt x="1515" y="15113"/>
                      <a:pt x="1515" y="15113"/>
                      <a:pt x="1515" y="15113"/>
                    </a:cubicBezTo>
                    <a:cubicBezTo>
                      <a:pt x="1627" y="15046"/>
                      <a:pt x="1627" y="15046"/>
                      <a:pt x="1627" y="15046"/>
                    </a:cubicBezTo>
                    <a:cubicBezTo>
                      <a:pt x="1627" y="15046"/>
                      <a:pt x="1627" y="15046"/>
                      <a:pt x="1627" y="15046"/>
                    </a:cubicBezTo>
                    <a:cubicBezTo>
                      <a:pt x="1571" y="15046"/>
                      <a:pt x="1571" y="15046"/>
                      <a:pt x="1571" y="15046"/>
                    </a:cubicBezTo>
                    <a:cubicBezTo>
                      <a:pt x="1571" y="14980"/>
                      <a:pt x="1571" y="14980"/>
                      <a:pt x="1571" y="14980"/>
                    </a:cubicBezTo>
                    <a:cubicBezTo>
                      <a:pt x="1515" y="15046"/>
                      <a:pt x="1515" y="15046"/>
                      <a:pt x="1515" y="15046"/>
                    </a:cubicBezTo>
                    <a:cubicBezTo>
                      <a:pt x="1515" y="15113"/>
                      <a:pt x="1515" y="15113"/>
                      <a:pt x="1515" y="15113"/>
                    </a:cubicBezTo>
                    <a:cubicBezTo>
                      <a:pt x="1403" y="15247"/>
                      <a:pt x="1403" y="15247"/>
                      <a:pt x="1403" y="15247"/>
                    </a:cubicBezTo>
                    <a:cubicBezTo>
                      <a:pt x="1403" y="15247"/>
                      <a:pt x="1403" y="15247"/>
                      <a:pt x="1403" y="15247"/>
                    </a:cubicBezTo>
                    <a:cubicBezTo>
                      <a:pt x="1403" y="15180"/>
                      <a:pt x="1403" y="15180"/>
                      <a:pt x="1403" y="15180"/>
                    </a:cubicBezTo>
                    <a:cubicBezTo>
                      <a:pt x="1459" y="15113"/>
                      <a:pt x="1459" y="15113"/>
                      <a:pt x="1459" y="15113"/>
                    </a:cubicBezTo>
                    <a:cubicBezTo>
                      <a:pt x="1459" y="15046"/>
                      <a:pt x="1459" y="15046"/>
                      <a:pt x="1459" y="15046"/>
                    </a:cubicBezTo>
                    <a:cubicBezTo>
                      <a:pt x="1515" y="14913"/>
                      <a:pt x="1515" y="14913"/>
                      <a:pt x="1515" y="14913"/>
                    </a:cubicBezTo>
                    <a:cubicBezTo>
                      <a:pt x="1571" y="14846"/>
                      <a:pt x="1571" y="14846"/>
                      <a:pt x="1571" y="14846"/>
                    </a:cubicBezTo>
                    <a:cubicBezTo>
                      <a:pt x="1571" y="14846"/>
                      <a:pt x="1571" y="14846"/>
                      <a:pt x="1571" y="14846"/>
                    </a:cubicBezTo>
                    <a:cubicBezTo>
                      <a:pt x="1571" y="14779"/>
                      <a:pt x="1571" y="14779"/>
                      <a:pt x="1571" y="14779"/>
                    </a:cubicBezTo>
                    <a:cubicBezTo>
                      <a:pt x="1571" y="14779"/>
                      <a:pt x="1571" y="14779"/>
                      <a:pt x="1571" y="14779"/>
                    </a:cubicBezTo>
                    <a:cubicBezTo>
                      <a:pt x="1571" y="14779"/>
                      <a:pt x="1571" y="14779"/>
                      <a:pt x="1571" y="14779"/>
                    </a:cubicBezTo>
                    <a:cubicBezTo>
                      <a:pt x="1571" y="14712"/>
                      <a:pt x="1571" y="14712"/>
                      <a:pt x="1571" y="14712"/>
                    </a:cubicBezTo>
                    <a:cubicBezTo>
                      <a:pt x="1571" y="14712"/>
                      <a:pt x="1571" y="14712"/>
                      <a:pt x="1571" y="14712"/>
                    </a:cubicBezTo>
                    <a:cubicBezTo>
                      <a:pt x="1571" y="14712"/>
                      <a:pt x="1571" y="14712"/>
                      <a:pt x="1571" y="14712"/>
                    </a:cubicBezTo>
                    <a:cubicBezTo>
                      <a:pt x="1515" y="14645"/>
                      <a:pt x="1515" y="14645"/>
                      <a:pt x="1515" y="14645"/>
                    </a:cubicBezTo>
                    <a:cubicBezTo>
                      <a:pt x="1515" y="14645"/>
                      <a:pt x="1515" y="14645"/>
                      <a:pt x="1515" y="14645"/>
                    </a:cubicBezTo>
                    <a:cubicBezTo>
                      <a:pt x="1515" y="14578"/>
                      <a:pt x="1515" y="14578"/>
                      <a:pt x="1515" y="14578"/>
                    </a:cubicBezTo>
                    <a:cubicBezTo>
                      <a:pt x="1459" y="14511"/>
                      <a:pt x="1459" y="14511"/>
                      <a:pt x="1459" y="14511"/>
                    </a:cubicBezTo>
                    <a:cubicBezTo>
                      <a:pt x="1403" y="14511"/>
                      <a:pt x="1403" y="14511"/>
                      <a:pt x="1403" y="14511"/>
                    </a:cubicBezTo>
                    <a:cubicBezTo>
                      <a:pt x="1403" y="14445"/>
                      <a:pt x="1403" y="14445"/>
                      <a:pt x="1403" y="14445"/>
                    </a:cubicBezTo>
                    <a:cubicBezTo>
                      <a:pt x="1346" y="14378"/>
                      <a:pt x="1346" y="14378"/>
                      <a:pt x="1346" y="14378"/>
                    </a:cubicBezTo>
                    <a:cubicBezTo>
                      <a:pt x="1346" y="14378"/>
                      <a:pt x="1346" y="14378"/>
                      <a:pt x="1346" y="14378"/>
                    </a:cubicBezTo>
                    <a:cubicBezTo>
                      <a:pt x="1290" y="14378"/>
                      <a:pt x="1290" y="14378"/>
                      <a:pt x="1290" y="14378"/>
                    </a:cubicBezTo>
                    <a:cubicBezTo>
                      <a:pt x="1290" y="14378"/>
                      <a:pt x="1290" y="14378"/>
                      <a:pt x="1290" y="14378"/>
                    </a:cubicBezTo>
                    <a:cubicBezTo>
                      <a:pt x="1290" y="14311"/>
                      <a:pt x="1290" y="14311"/>
                      <a:pt x="1290" y="14311"/>
                    </a:cubicBezTo>
                    <a:cubicBezTo>
                      <a:pt x="1290" y="14311"/>
                      <a:pt x="1290" y="14311"/>
                      <a:pt x="1290" y="14311"/>
                    </a:cubicBezTo>
                    <a:cubicBezTo>
                      <a:pt x="1290" y="14244"/>
                      <a:pt x="1290" y="14244"/>
                      <a:pt x="1290" y="14244"/>
                    </a:cubicBezTo>
                    <a:cubicBezTo>
                      <a:pt x="1290" y="14244"/>
                      <a:pt x="1290" y="14244"/>
                      <a:pt x="1290" y="14244"/>
                    </a:cubicBezTo>
                    <a:cubicBezTo>
                      <a:pt x="1290" y="14244"/>
                      <a:pt x="1290" y="14244"/>
                      <a:pt x="1290" y="14244"/>
                    </a:cubicBezTo>
                    <a:cubicBezTo>
                      <a:pt x="1290" y="14177"/>
                      <a:pt x="1290" y="14177"/>
                      <a:pt x="1290" y="14177"/>
                    </a:cubicBezTo>
                    <a:cubicBezTo>
                      <a:pt x="1290" y="14177"/>
                      <a:pt x="1290" y="14177"/>
                      <a:pt x="1290" y="14177"/>
                    </a:cubicBezTo>
                    <a:cubicBezTo>
                      <a:pt x="1290" y="14177"/>
                      <a:pt x="1290" y="14177"/>
                      <a:pt x="1290" y="14177"/>
                    </a:cubicBezTo>
                    <a:cubicBezTo>
                      <a:pt x="1234" y="14177"/>
                      <a:pt x="1234" y="14177"/>
                      <a:pt x="1234" y="14177"/>
                    </a:cubicBezTo>
                    <a:cubicBezTo>
                      <a:pt x="1234" y="14110"/>
                      <a:pt x="1234" y="14110"/>
                      <a:pt x="1234" y="14110"/>
                    </a:cubicBezTo>
                    <a:cubicBezTo>
                      <a:pt x="1290" y="14110"/>
                      <a:pt x="1290" y="14110"/>
                      <a:pt x="1290" y="14110"/>
                    </a:cubicBezTo>
                    <a:cubicBezTo>
                      <a:pt x="1290" y="13910"/>
                      <a:pt x="1290" y="13910"/>
                      <a:pt x="1290" y="13910"/>
                    </a:cubicBezTo>
                    <a:cubicBezTo>
                      <a:pt x="1290" y="13709"/>
                      <a:pt x="1290" y="13709"/>
                      <a:pt x="1290" y="13709"/>
                    </a:cubicBezTo>
                    <a:cubicBezTo>
                      <a:pt x="1290" y="13575"/>
                      <a:pt x="1290" y="13575"/>
                      <a:pt x="1290" y="13575"/>
                    </a:cubicBezTo>
                    <a:cubicBezTo>
                      <a:pt x="1290" y="13508"/>
                      <a:pt x="1290" y="13508"/>
                      <a:pt x="1290" y="13508"/>
                    </a:cubicBezTo>
                    <a:cubicBezTo>
                      <a:pt x="1290" y="13441"/>
                      <a:pt x="1290" y="13441"/>
                      <a:pt x="1290" y="13441"/>
                    </a:cubicBezTo>
                    <a:cubicBezTo>
                      <a:pt x="1290" y="13441"/>
                      <a:pt x="1290" y="13441"/>
                      <a:pt x="1290" y="13441"/>
                    </a:cubicBezTo>
                    <a:cubicBezTo>
                      <a:pt x="1290" y="13375"/>
                      <a:pt x="1290" y="13375"/>
                      <a:pt x="1290" y="13375"/>
                    </a:cubicBezTo>
                    <a:cubicBezTo>
                      <a:pt x="1290" y="13308"/>
                      <a:pt x="1290" y="13308"/>
                      <a:pt x="1290" y="13308"/>
                    </a:cubicBezTo>
                    <a:cubicBezTo>
                      <a:pt x="1290" y="13241"/>
                      <a:pt x="1290" y="13241"/>
                      <a:pt x="1290" y="13241"/>
                    </a:cubicBezTo>
                    <a:cubicBezTo>
                      <a:pt x="1234" y="13174"/>
                      <a:pt x="1234" y="13174"/>
                      <a:pt x="1234" y="13174"/>
                    </a:cubicBezTo>
                    <a:cubicBezTo>
                      <a:pt x="1178" y="13040"/>
                      <a:pt x="1178" y="13040"/>
                      <a:pt x="1178" y="13040"/>
                    </a:cubicBezTo>
                    <a:cubicBezTo>
                      <a:pt x="1178" y="13040"/>
                      <a:pt x="1178" y="13040"/>
                      <a:pt x="1178" y="13040"/>
                    </a:cubicBezTo>
                    <a:cubicBezTo>
                      <a:pt x="1178" y="12840"/>
                      <a:pt x="1178" y="12840"/>
                      <a:pt x="1178" y="12840"/>
                    </a:cubicBezTo>
                    <a:cubicBezTo>
                      <a:pt x="1178" y="12840"/>
                      <a:pt x="1178" y="12840"/>
                      <a:pt x="1178" y="12840"/>
                    </a:cubicBezTo>
                    <a:cubicBezTo>
                      <a:pt x="1178" y="12773"/>
                      <a:pt x="1178" y="12773"/>
                      <a:pt x="1178" y="12773"/>
                    </a:cubicBezTo>
                    <a:cubicBezTo>
                      <a:pt x="1178" y="12706"/>
                      <a:pt x="1178" y="12706"/>
                      <a:pt x="1178" y="12706"/>
                    </a:cubicBezTo>
                    <a:cubicBezTo>
                      <a:pt x="1178" y="12639"/>
                      <a:pt x="1178" y="12639"/>
                      <a:pt x="1178" y="12639"/>
                    </a:cubicBezTo>
                    <a:cubicBezTo>
                      <a:pt x="1122" y="12639"/>
                      <a:pt x="1122" y="12639"/>
                      <a:pt x="1122" y="12639"/>
                    </a:cubicBezTo>
                    <a:cubicBezTo>
                      <a:pt x="1066" y="12639"/>
                      <a:pt x="1066" y="12639"/>
                      <a:pt x="1066" y="12639"/>
                    </a:cubicBezTo>
                    <a:cubicBezTo>
                      <a:pt x="954" y="12639"/>
                      <a:pt x="954" y="12639"/>
                      <a:pt x="954" y="12639"/>
                    </a:cubicBezTo>
                    <a:cubicBezTo>
                      <a:pt x="954" y="12639"/>
                      <a:pt x="954" y="12639"/>
                      <a:pt x="954" y="12639"/>
                    </a:cubicBezTo>
                    <a:cubicBezTo>
                      <a:pt x="842" y="12706"/>
                      <a:pt x="842" y="12706"/>
                      <a:pt x="842" y="12706"/>
                    </a:cubicBezTo>
                    <a:cubicBezTo>
                      <a:pt x="785" y="12773"/>
                      <a:pt x="785" y="12773"/>
                      <a:pt x="785" y="12773"/>
                    </a:cubicBezTo>
                    <a:cubicBezTo>
                      <a:pt x="729" y="12840"/>
                      <a:pt x="729" y="12840"/>
                      <a:pt x="729" y="12840"/>
                    </a:cubicBezTo>
                    <a:cubicBezTo>
                      <a:pt x="673" y="12907"/>
                      <a:pt x="673" y="12907"/>
                      <a:pt x="673" y="12907"/>
                    </a:cubicBezTo>
                    <a:cubicBezTo>
                      <a:pt x="617" y="12907"/>
                      <a:pt x="617" y="12907"/>
                      <a:pt x="617" y="12907"/>
                    </a:cubicBezTo>
                    <a:cubicBezTo>
                      <a:pt x="505" y="12907"/>
                      <a:pt x="505" y="12907"/>
                      <a:pt x="505" y="12907"/>
                    </a:cubicBezTo>
                    <a:cubicBezTo>
                      <a:pt x="505" y="12907"/>
                      <a:pt x="505" y="12907"/>
                      <a:pt x="505" y="12907"/>
                    </a:cubicBezTo>
                    <a:cubicBezTo>
                      <a:pt x="505" y="12907"/>
                      <a:pt x="505" y="12907"/>
                      <a:pt x="505" y="12907"/>
                    </a:cubicBezTo>
                    <a:cubicBezTo>
                      <a:pt x="505" y="12840"/>
                      <a:pt x="505" y="12840"/>
                      <a:pt x="505" y="12840"/>
                    </a:cubicBezTo>
                    <a:cubicBezTo>
                      <a:pt x="505" y="12773"/>
                      <a:pt x="505" y="12773"/>
                      <a:pt x="505" y="12773"/>
                    </a:cubicBezTo>
                    <a:cubicBezTo>
                      <a:pt x="449" y="12438"/>
                      <a:pt x="449" y="12438"/>
                      <a:pt x="449" y="12438"/>
                    </a:cubicBezTo>
                    <a:cubicBezTo>
                      <a:pt x="393" y="12305"/>
                      <a:pt x="393" y="12305"/>
                      <a:pt x="393" y="12305"/>
                    </a:cubicBezTo>
                    <a:cubicBezTo>
                      <a:pt x="393" y="12238"/>
                      <a:pt x="393" y="12238"/>
                      <a:pt x="393" y="12238"/>
                    </a:cubicBezTo>
                    <a:cubicBezTo>
                      <a:pt x="449" y="12104"/>
                      <a:pt x="449" y="12104"/>
                      <a:pt x="449" y="12104"/>
                    </a:cubicBezTo>
                    <a:cubicBezTo>
                      <a:pt x="281" y="12104"/>
                      <a:pt x="281" y="12104"/>
                      <a:pt x="281" y="12104"/>
                    </a:cubicBezTo>
                    <a:cubicBezTo>
                      <a:pt x="224" y="12171"/>
                      <a:pt x="224" y="12171"/>
                      <a:pt x="224" y="12171"/>
                    </a:cubicBezTo>
                    <a:cubicBezTo>
                      <a:pt x="168" y="12104"/>
                      <a:pt x="168" y="12104"/>
                      <a:pt x="168" y="12104"/>
                    </a:cubicBezTo>
                    <a:cubicBezTo>
                      <a:pt x="0" y="12104"/>
                      <a:pt x="0" y="12104"/>
                      <a:pt x="0" y="12104"/>
                    </a:cubicBezTo>
                    <a:cubicBezTo>
                      <a:pt x="2861" y="6487"/>
                      <a:pt x="2861" y="6487"/>
                      <a:pt x="2861" y="6487"/>
                    </a:cubicBezTo>
                    <a:cubicBezTo>
                      <a:pt x="2861" y="6487"/>
                      <a:pt x="2861" y="6487"/>
                      <a:pt x="2861" y="6487"/>
                    </a:cubicBezTo>
                    <a:cubicBezTo>
                      <a:pt x="2917" y="6487"/>
                      <a:pt x="2917" y="6487"/>
                      <a:pt x="2917" y="6487"/>
                    </a:cubicBezTo>
                    <a:cubicBezTo>
                      <a:pt x="3030" y="6620"/>
                      <a:pt x="3030" y="6620"/>
                      <a:pt x="3030" y="6620"/>
                    </a:cubicBezTo>
                    <a:cubicBezTo>
                      <a:pt x="3086" y="6620"/>
                      <a:pt x="3086" y="6620"/>
                      <a:pt x="3086" y="6620"/>
                    </a:cubicBezTo>
                    <a:cubicBezTo>
                      <a:pt x="3142" y="6620"/>
                      <a:pt x="3142" y="6620"/>
                      <a:pt x="3142" y="6620"/>
                    </a:cubicBezTo>
                    <a:cubicBezTo>
                      <a:pt x="3142" y="6687"/>
                      <a:pt x="3142" y="6687"/>
                      <a:pt x="3142" y="6687"/>
                    </a:cubicBezTo>
                    <a:cubicBezTo>
                      <a:pt x="3198" y="6687"/>
                      <a:pt x="3198" y="6687"/>
                      <a:pt x="3198" y="6687"/>
                    </a:cubicBezTo>
                    <a:cubicBezTo>
                      <a:pt x="3198" y="6754"/>
                      <a:pt x="3198" y="6754"/>
                      <a:pt x="3198" y="6754"/>
                    </a:cubicBezTo>
                    <a:cubicBezTo>
                      <a:pt x="3198" y="6754"/>
                      <a:pt x="3198" y="6754"/>
                      <a:pt x="3198" y="6754"/>
                    </a:cubicBezTo>
                    <a:cubicBezTo>
                      <a:pt x="3254" y="6821"/>
                      <a:pt x="3254" y="6821"/>
                      <a:pt x="3254" y="6821"/>
                    </a:cubicBezTo>
                    <a:cubicBezTo>
                      <a:pt x="3254" y="6888"/>
                      <a:pt x="3254" y="6888"/>
                      <a:pt x="3254" y="6888"/>
                    </a:cubicBezTo>
                    <a:cubicBezTo>
                      <a:pt x="3254" y="6888"/>
                      <a:pt x="3254" y="6888"/>
                      <a:pt x="3254" y="6888"/>
                    </a:cubicBezTo>
                    <a:cubicBezTo>
                      <a:pt x="3254" y="6955"/>
                      <a:pt x="3254" y="6955"/>
                      <a:pt x="3254" y="6955"/>
                    </a:cubicBezTo>
                    <a:cubicBezTo>
                      <a:pt x="3254" y="7022"/>
                      <a:pt x="3254" y="7022"/>
                      <a:pt x="3254" y="7022"/>
                    </a:cubicBezTo>
                    <a:cubicBezTo>
                      <a:pt x="3310" y="7022"/>
                      <a:pt x="3310" y="7022"/>
                      <a:pt x="3310" y="7022"/>
                    </a:cubicBezTo>
                    <a:cubicBezTo>
                      <a:pt x="3310" y="7022"/>
                      <a:pt x="3310" y="7022"/>
                      <a:pt x="3310" y="7022"/>
                    </a:cubicBezTo>
                    <a:cubicBezTo>
                      <a:pt x="3310" y="7022"/>
                      <a:pt x="3310" y="7022"/>
                      <a:pt x="3310" y="7022"/>
                    </a:cubicBezTo>
                    <a:cubicBezTo>
                      <a:pt x="3310" y="7089"/>
                      <a:pt x="3310" y="7089"/>
                      <a:pt x="3310" y="7089"/>
                    </a:cubicBezTo>
                    <a:cubicBezTo>
                      <a:pt x="3366" y="7155"/>
                      <a:pt x="3366" y="7155"/>
                      <a:pt x="3366" y="7155"/>
                    </a:cubicBezTo>
                    <a:cubicBezTo>
                      <a:pt x="3422" y="7222"/>
                      <a:pt x="3422" y="7222"/>
                      <a:pt x="3422" y="7222"/>
                    </a:cubicBezTo>
                    <a:cubicBezTo>
                      <a:pt x="3478" y="7289"/>
                      <a:pt x="3478" y="7289"/>
                      <a:pt x="3478" y="7289"/>
                    </a:cubicBezTo>
                    <a:cubicBezTo>
                      <a:pt x="3478" y="7289"/>
                      <a:pt x="3478" y="7289"/>
                      <a:pt x="3478" y="7289"/>
                    </a:cubicBezTo>
                    <a:cubicBezTo>
                      <a:pt x="3535" y="7289"/>
                      <a:pt x="3535" y="7289"/>
                      <a:pt x="3535" y="7289"/>
                    </a:cubicBezTo>
                    <a:cubicBezTo>
                      <a:pt x="3535" y="7356"/>
                      <a:pt x="3535" y="7356"/>
                      <a:pt x="3535" y="7356"/>
                    </a:cubicBezTo>
                    <a:cubicBezTo>
                      <a:pt x="3535" y="7356"/>
                      <a:pt x="3535" y="7356"/>
                      <a:pt x="3535" y="7356"/>
                    </a:cubicBezTo>
                    <a:cubicBezTo>
                      <a:pt x="3591" y="7356"/>
                      <a:pt x="3591" y="7356"/>
                      <a:pt x="3591" y="7356"/>
                    </a:cubicBezTo>
                    <a:cubicBezTo>
                      <a:pt x="3647" y="7423"/>
                      <a:pt x="3647" y="7423"/>
                      <a:pt x="3647" y="7423"/>
                    </a:cubicBezTo>
                    <a:cubicBezTo>
                      <a:pt x="3647" y="7490"/>
                      <a:pt x="3647" y="7490"/>
                      <a:pt x="3647" y="7490"/>
                    </a:cubicBezTo>
                    <a:cubicBezTo>
                      <a:pt x="3647" y="7490"/>
                      <a:pt x="3647" y="7490"/>
                      <a:pt x="3647" y="7490"/>
                    </a:cubicBezTo>
                    <a:cubicBezTo>
                      <a:pt x="3703" y="7557"/>
                      <a:pt x="3703" y="7557"/>
                      <a:pt x="3703" y="7557"/>
                    </a:cubicBezTo>
                    <a:cubicBezTo>
                      <a:pt x="3703" y="7557"/>
                      <a:pt x="3703" y="7557"/>
                      <a:pt x="3703" y="7557"/>
                    </a:cubicBezTo>
                    <a:cubicBezTo>
                      <a:pt x="3759" y="7624"/>
                      <a:pt x="3759" y="7624"/>
                      <a:pt x="3759" y="7624"/>
                    </a:cubicBezTo>
                    <a:cubicBezTo>
                      <a:pt x="3759" y="7690"/>
                      <a:pt x="3759" y="7690"/>
                      <a:pt x="3759" y="7690"/>
                    </a:cubicBezTo>
                    <a:cubicBezTo>
                      <a:pt x="3815" y="7690"/>
                      <a:pt x="3815" y="7690"/>
                      <a:pt x="3815" y="7690"/>
                    </a:cubicBezTo>
                    <a:cubicBezTo>
                      <a:pt x="3815" y="7757"/>
                      <a:pt x="3815" y="7757"/>
                      <a:pt x="3815" y="7757"/>
                    </a:cubicBezTo>
                    <a:cubicBezTo>
                      <a:pt x="3759" y="7824"/>
                      <a:pt x="3759" y="7824"/>
                      <a:pt x="3759" y="7824"/>
                    </a:cubicBezTo>
                    <a:cubicBezTo>
                      <a:pt x="3703" y="7824"/>
                      <a:pt x="3703" y="7824"/>
                      <a:pt x="3703" y="7824"/>
                    </a:cubicBezTo>
                    <a:cubicBezTo>
                      <a:pt x="3815" y="7757"/>
                      <a:pt x="3815" y="7757"/>
                      <a:pt x="3815" y="7757"/>
                    </a:cubicBezTo>
                    <a:cubicBezTo>
                      <a:pt x="3871" y="7757"/>
                      <a:pt x="3871" y="7757"/>
                      <a:pt x="3871" y="7757"/>
                    </a:cubicBezTo>
                    <a:cubicBezTo>
                      <a:pt x="3871" y="7757"/>
                      <a:pt x="3871" y="7757"/>
                      <a:pt x="3871" y="7757"/>
                    </a:cubicBezTo>
                    <a:cubicBezTo>
                      <a:pt x="3871" y="7690"/>
                      <a:pt x="3871" y="7690"/>
                      <a:pt x="3871" y="7690"/>
                    </a:cubicBezTo>
                    <a:cubicBezTo>
                      <a:pt x="3871" y="7490"/>
                      <a:pt x="3871" y="7490"/>
                      <a:pt x="3871" y="7490"/>
                    </a:cubicBezTo>
                    <a:cubicBezTo>
                      <a:pt x="3871" y="7423"/>
                      <a:pt x="3871" y="7423"/>
                      <a:pt x="3871" y="7423"/>
                    </a:cubicBezTo>
                    <a:cubicBezTo>
                      <a:pt x="3927" y="7356"/>
                      <a:pt x="3927" y="7356"/>
                      <a:pt x="3927" y="7356"/>
                    </a:cubicBezTo>
                    <a:cubicBezTo>
                      <a:pt x="3983" y="7356"/>
                      <a:pt x="3983" y="7356"/>
                      <a:pt x="3983" y="7356"/>
                    </a:cubicBezTo>
                    <a:cubicBezTo>
                      <a:pt x="4039" y="7289"/>
                      <a:pt x="4039" y="7289"/>
                      <a:pt x="4039" y="7289"/>
                    </a:cubicBezTo>
                    <a:cubicBezTo>
                      <a:pt x="4096" y="7289"/>
                      <a:pt x="4096" y="7289"/>
                      <a:pt x="4096" y="7289"/>
                    </a:cubicBezTo>
                    <a:cubicBezTo>
                      <a:pt x="4152" y="7289"/>
                      <a:pt x="4152" y="7289"/>
                      <a:pt x="4152" y="7289"/>
                    </a:cubicBezTo>
                    <a:cubicBezTo>
                      <a:pt x="4152" y="7222"/>
                      <a:pt x="4152" y="7222"/>
                      <a:pt x="4152" y="7222"/>
                    </a:cubicBezTo>
                    <a:cubicBezTo>
                      <a:pt x="4208" y="7222"/>
                      <a:pt x="4208" y="7222"/>
                      <a:pt x="4208" y="7222"/>
                    </a:cubicBezTo>
                    <a:cubicBezTo>
                      <a:pt x="4264" y="7222"/>
                      <a:pt x="4264" y="7222"/>
                      <a:pt x="4264" y="7222"/>
                    </a:cubicBezTo>
                    <a:cubicBezTo>
                      <a:pt x="4320" y="7222"/>
                      <a:pt x="4320" y="7222"/>
                      <a:pt x="4320" y="7222"/>
                    </a:cubicBezTo>
                    <a:cubicBezTo>
                      <a:pt x="4320" y="7222"/>
                      <a:pt x="4320" y="7222"/>
                      <a:pt x="4320" y="7222"/>
                    </a:cubicBezTo>
                    <a:cubicBezTo>
                      <a:pt x="4376" y="7222"/>
                      <a:pt x="4376" y="7222"/>
                      <a:pt x="4376" y="7222"/>
                    </a:cubicBezTo>
                    <a:cubicBezTo>
                      <a:pt x="4376" y="7222"/>
                      <a:pt x="4376" y="7222"/>
                      <a:pt x="4376" y="7222"/>
                    </a:cubicBezTo>
                    <a:cubicBezTo>
                      <a:pt x="4432" y="7155"/>
                      <a:pt x="4432" y="7155"/>
                      <a:pt x="4432" y="7155"/>
                    </a:cubicBezTo>
                    <a:cubicBezTo>
                      <a:pt x="4488" y="7089"/>
                      <a:pt x="4488" y="7089"/>
                      <a:pt x="4488" y="7089"/>
                    </a:cubicBezTo>
                    <a:cubicBezTo>
                      <a:pt x="4488" y="7089"/>
                      <a:pt x="4488" y="7089"/>
                      <a:pt x="4488" y="7089"/>
                    </a:cubicBezTo>
                    <a:cubicBezTo>
                      <a:pt x="4544" y="7089"/>
                      <a:pt x="4544" y="7089"/>
                      <a:pt x="4544" y="7089"/>
                    </a:cubicBezTo>
                    <a:cubicBezTo>
                      <a:pt x="4544" y="7089"/>
                      <a:pt x="4544" y="7089"/>
                      <a:pt x="4544" y="7089"/>
                    </a:cubicBezTo>
                    <a:cubicBezTo>
                      <a:pt x="4544" y="7089"/>
                      <a:pt x="4544" y="7089"/>
                      <a:pt x="4544" y="7089"/>
                    </a:cubicBezTo>
                    <a:cubicBezTo>
                      <a:pt x="4601" y="7022"/>
                      <a:pt x="4601" y="7022"/>
                      <a:pt x="4601" y="7022"/>
                    </a:cubicBezTo>
                    <a:cubicBezTo>
                      <a:pt x="4601" y="7089"/>
                      <a:pt x="4601" y="7089"/>
                      <a:pt x="4601" y="7089"/>
                    </a:cubicBezTo>
                    <a:cubicBezTo>
                      <a:pt x="4769" y="7089"/>
                      <a:pt x="4769" y="7089"/>
                      <a:pt x="4769" y="7089"/>
                    </a:cubicBezTo>
                    <a:cubicBezTo>
                      <a:pt x="4881" y="7022"/>
                      <a:pt x="4881" y="7022"/>
                      <a:pt x="4881" y="7022"/>
                    </a:cubicBezTo>
                    <a:cubicBezTo>
                      <a:pt x="4937" y="7022"/>
                      <a:pt x="4937" y="7022"/>
                      <a:pt x="4937" y="7022"/>
                    </a:cubicBezTo>
                    <a:cubicBezTo>
                      <a:pt x="4937" y="7022"/>
                      <a:pt x="4937" y="7022"/>
                      <a:pt x="4937" y="7022"/>
                    </a:cubicBezTo>
                    <a:cubicBezTo>
                      <a:pt x="4993" y="7022"/>
                      <a:pt x="4993" y="7022"/>
                      <a:pt x="4993" y="7022"/>
                    </a:cubicBezTo>
                    <a:cubicBezTo>
                      <a:pt x="4993" y="7022"/>
                      <a:pt x="4993" y="7022"/>
                      <a:pt x="4993" y="7022"/>
                    </a:cubicBezTo>
                    <a:cubicBezTo>
                      <a:pt x="4993" y="6955"/>
                      <a:pt x="4993" y="6955"/>
                      <a:pt x="4993" y="6955"/>
                    </a:cubicBezTo>
                    <a:cubicBezTo>
                      <a:pt x="5105" y="6955"/>
                      <a:pt x="5105" y="6955"/>
                      <a:pt x="5105" y="6955"/>
                    </a:cubicBezTo>
                    <a:cubicBezTo>
                      <a:pt x="5162" y="6955"/>
                      <a:pt x="5162" y="6955"/>
                      <a:pt x="5162" y="6955"/>
                    </a:cubicBezTo>
                    <a:cubicBezTo>
                      <a:pt x="5162" y="6955"/>
                      <a:pt x="5162" y="6955"/>
                      <a:pt x="5162" y="6955"/>
                    </a:cubicBezTo>
                    <a:cubicBezTo>
                      <a:pt x="5218" y="6955"/>
                      <a:pt x="5218" y="6955"/>
                      <a:pt x="5218" y="6955"/>
                    </a:cubicBezTo>
                    <a:cubicBezTo>
                      <a:pt x="5218" y="6955"/>
                      <a:pt x="5218" y="6955"/>
                      <a:pt x="5218" y="6955"/>
                    </a:cubicBezTo>
                    <a:cubicBezTo>
                      <a:pt x="5274" y="6955"/>
                      <a:pt x="5274" y="6955"/>
                      <a:pt x="5274" y="6955"/>
                    </a:cubicBezTo>
                    <a:cubicBezTo>
                      <a:pt x="5274" y="6955"/>
                      <a:pt x="5274" y="6955"/>
                      <a:pt x="5274" y="6955"/>
                    </a:cubicBezTo>
                    <a:cubicBezTo>
                      <a:pt x="5274" y="6888"/>
                      <a:pt x="5274" y="6888"/>
                      <a:pt x="5274" y="6888"/>
                    </a:cubicBezTo>
                    <a:cubicBezTo>
                      <a:pt x="5274" y="6955"/>
                      <a:pt x="5274" y="6955"/>
                      <a:pt x="5274" y="6955"/>
                    </a:cubicBezTo>
                    <a:cubicBezTo>
                      <a:pt x="5274" y="6955"/>
                      <a:pt x="5274" y="6955"/>
                      <a:pt x="5274" y="6955"/>
                    </a:cubicBezTo>
                    <a:cubicBezTo>
                      <a:pt x="5330" y="7022"/>
                      <a:pt x="5330" y="7022"/>
                      <a:pt x="5330" y="7022"/>
                    </a:cubicBezTo>
                    <a:cubicBezTo>
                      <a:pt x="5330" y="7022"/>
                      <a:pt x="5330" y="7022"/>
                      <a:pt x="5330" y="7022"/>
                    </a:cubicBezTo>
                    <a:cubicBezTo>
                      <a:pt x="5274" y="7022"/>
                      <a:pt x="5274" y="7022"/>
                      <a:pt x="5274" y="7022"/>
                    </a:cubicBezTo>
                    <a:cubicBezTo>
                      <a:pt x="5274" y="7089"/>
                      <a:pt x="5274" y="7089"/>
                      <a:pt x="5274" y="7089"/>
                    </a:cubicBezTo>
                    <a:cubicBezTo>
                      <a:pt x="5162" y="7089"/>
                      <a:pt x="5162" y="7089"/>
                      <a:pt x="5162" y="7089"/>
                    </a:cubicBezTo>
                    <a:cubicBezTo>
                      <a:pt x="5049" y="7155"/>
                      <a:pt x="5049" y="7155"/>
                      <a:pt x="5049" y="7155"/>
                    </a:cubicBezTo>
                    <a:cubicBezTo>
                      <a:pt x="5049" y="7155"/>
                      <a:pt x="5049" y="7155"/>
                      <a:pt x="5049" y="7155"/>
                    </a:cubicBezTo>
                    <a:cubicBezTo>
                      <a:pt x="4993" y="7222"/>
                      <a:pt x="4993" y="7222"/>
                      <a:pt x="4993" y="7222"/>
                    </a:cubicBezTo>
                    <a:cubicBezTo>
                      <a:pt x="4937" y="7222"/>
                      <a:pt x="4937" y="7222"/>
                      <a:pt x="4937" y="7222"/>
                    </a:cubicBezTo>
                    <a:cubicBezTo>
                      <a:pt x="4881" y="7222"/>
                      <a:pt x="4881" y="7222"/>
                      <a:pt x="4881" y="7222"/>
                    </a:cubicBezTo>
                    <a:cubicBezTo>
                      <a:pt x="4881" y="7222"/>
                      <a:pt x="4881" y="7222"/>
                      <a:pt x="4881" y="7222"/>
                    </a:cubicBezTo>
                    <a:cubicBezTo>
                      <a:pt x="4881" y="7222"/>
                      <a:pt x="4881" y="7222"/>
                      <a:pt x="4881" y="7222"/>
                    </a:cubicBezTo>
                    <a:cubicBezTo>
                      <a:pt x="4769" y="7222"/>
                      <a:pt x="4769" y="7222"/>
                      <a:pt x="4769" y="7222"/>
                    </a:cubicBezTo>
                    <a:cubicBezTo>
                      <a:pt x="4713" y="7222"/>
                      <a:pt x="4713" y="7222"/>
                      <a:pt x="4713" y="7222"/>
                    </a:cubicBezTo>
                    <a:cubicBezTo>
                      <a:pt x="4713" y="7222"/>
                      <a:pt x="4713" y="7222"/>
                      <a:pt x="4713" y="7222"/>
                    </a:cubicBezTo>
                    <a:cubicBezTo>
                      <a:pt x="4601" y="7222"/>
                      <a:pt x="4601" y="7222"/>
                      <a:pt x="4601" y="7222"/>
                    </a:cubicBezTo>
                    <a:cubicBezTo>
                      <a:pt x="4544" y="7289"/>
                      <a:pt x="4544" y="7289"/>
                      <a:pt x="4544" y="7289"/>
                    </a:cubicBezTo>
                    <a:cubicBezTo>
                      <a:pt x="4488" y="7356"/>
                      <a:pt x="4488" y="7356"/>
                      <a:pt x="4488" y="7356"/>
                    </a:cubicBezTo>
                    <a:cubicBezTo>
                      <a:pt x="4376" y="7356"/>
                      <a:pt x="4376" y="7356"/>
                      <a:pt x="4376" y="7356"/>
                    </a:cubicBezTo>
                    <a:cubicBezTo>
                      <a:pt x="4376" y="7356"/>
                      <a:pt x="4376" y="7356"/>
                      <a:pt x="4376" y="7356"/>
                    </a:cubicBezTo>
                    <a:cubicBezTo>
                      <a:pt x="4320" y="7423"/>
                      <a:pt x="4320" y="7423"/>
                      <a:pt x="4320" y="7423"/>
                    </a:cubicBezTo>
                    <a:cubicBezTo>
                      <a:pt x="4320" y="7423"/>
                      <a:pt x="4320" y="7423"/>
                      <a:pt x="4320" y="7423"/>
                    </a:cubicBezTo>
                    <a:cubicBezTo>
                      <a:pt x="4264" y="7490"/>
                      <a:pt x="4264" y="7490"/>
                      <a:pt x="4264" y="7490"/>
                    </a:cubicBezTo>
                    <a:cubicBezTo>
                      <a:pt x="4264" y="7423"/>
                      <a:pt x="4264" y="7423"/>
                      <a:pt x="4264" y="7423"/>
                    </a:cubicBezTo>
                    <a:cubicBezTo>
                      <a:pt x="4208" y="7490"/>
                      <a:pt x="4208" y="7490"/>
                      <a:pt x="4208" y="7490"/>
                    </a:cubicBezTo>
                    <a:cubicBezTo>
                      <a:pt x="4152" y="7557"/>
                      <a:pt x="4152" y="7557"/>
                      <a:pt x="4152" y="7557"/>
                    </a:cubicBezTo>
                    <a:cubicBezTo>
                      <a:pt x="4152" y="7557"/>
                      <a:pt x="4152" y="7557"/>
                      <a:pt x="4152" y="7557"/>
                    </a:cubicBezTo>
                    <a:cubicBezTo>
                      <a:pt x="4096" y="7557"/>
                      <a:pt x="4096" y="7557"/>
                      <a:pt x="4096" y="7557"/>
                    </a:cubicBezTo>
                    <a:cubicBezTo>
                      <a:pt x="4152" y="7624"/>
                      <a:pt x="4152" y="7624"/>
                      <a:pt x="4152" y="7624"/>
                    </a:cubicBezTo>
                    <a:cubicBezTo>
                      <a:pt x="4208" y="7690"/>
                      <a:pt x="4208" y="7690"/>
                      <a:pt x="4208" y="7690"/>
                    </a:cubicBezTo>
                    <a:cubicBezTo>
                      <a:pt x="4152" y="7624"/>
                      <a:pt x="4152" y="7624"/>
                      <a:pt x="4152" y="7624"/>
                    </a:cubicBezTo>
                    <a:cubicBezTo>
                      <a:pt x="4152" y="7557"/>
                      <a:pt x="4152" y="7557"/>
                      <a:pt x="4152" y="7557"/>
                    </a:cubicBezTo>
                    <a:cubicBezTo>
                      <a:pt x="4208" y="7624"/>
                      <a:pt x="4208" y="7624"/>
                      <a:pt x="4208" y="7624"/>
                    </a:cubicBezTo>
                    <a:cubicBezTo>
                      <a:pt x="4264" y="7557"/>
                      <a:pt x="4264" y="7557"/>
                      <a:pt x="4264" y="7557"/>
                    </a:cubicBezTo>
                    <a:cubicBezTo>
                      <a:pt x="4264" y="7557"/>
                      <a:pt x="4264" y="7557"/>
                      <a:pt x="4264" y="7557"/>
                    </a:cubicBezTo>
                    <a:cubicBezTo>
                      <a:pt x="4264" y="7557"/>
                      <a:pt x="4264" y="7557"/>
                      <a:pt x="4264" y="7557"/>
                    </a:cubicBezTo>
                    <a:cubicBezTo>
                      <a:pt x="4320" y="7490"/>
                      <a:pt x="4320" y="7490"/>
                      <a:pt x="4320" y="7490"/>
                    </a:cubicBezTo>
                    <a:cubicBezTo>
                      <a:pt x="4432" y="7423"/>
                      <a:pt x="4432" y="7423"/>
                      <a:pt x="4432" y="7423"/>
                    </a:cubicBezTo>
                    <a:cubicBezTo>
                      <a:pt x="4432" y="7423"/>
                      <a:pt x="4432" y="7423"/>
                      <a:pt x="4432" y="7423"/>
                    </a:cubicBezTo>
                    <a:cubicBezTo>
                      <a:pt x="4601" y="7356"/>
                      <a:pt x="4601" y="7356"/>
                      <a:pt x="4601" y="7356"/>
                    </a:cubicBezTo>
                    <a:cubicBezTo>
                      <a:pt x="4601" y="7289"/>
                      <a:pt x="4601" y="7289"/>
                      <a:pt x="4601" y="7289"/>
                    </a:cubicBezTo>
                    <a:cubicBezTo>
                      <a:pt x="4657" y="7289"/>
                      <a:pt x="4657" y="7289"/>
                      <a:pt x="4657" y="7289"/>
                    </a:cubicBezTo>
                    <a:cubicBezTo>
                      <a:pt x="4657" y="7356"/>
                      <a:pt x="4657" y="7356"/>
                      <a:pt x="4657" y="7356"/>
                    </a:cubicBezTo>
                    <a:cubicBezTo>
                      <a:pt x="4713" y="7289"/>
                      <a:pt x="4713" y="7289"/>
                      <a:pt x="4713" y="7289"/>
                    </a:cubicBezTo>
                    <a:cubicBezTo>
                      <a:pt x="4713" y="7289"/>
                      <a:pt x="4713" y="7289"/>
                      <a:pt x="4713" y="7289"/>
                    </a:cubicBezTo>
                    <a:cubicBezTo>
                      <a:pt x="4769" y="7356"/>
                      <a:pt x="4769" y="7356"/>
                      <a:pt x="4769" y="7356"/>
                    </a:cubicBezTo>
                    <a:cubicBezTo>
                      <a:pt x="4825" y="7289"/>
                      <a:pt x="4825" y="7289"/>
                      <a:pt x="4825" y="7289"/>
                    </a:cubicBezTo>
                    <a:cubicBezTo>
                      <a:pt x="4825" y="7289"/>
                      <a:pt x="4825" y="7289"/>
                      <a:pt x="4825" y="7289"/>
                    </a:cubicBezTo>
                    <a:cubicBezTo>
                      <a:pt x="4769" y="7423"/>
                      <a:pt x="4769" y="7423"/>
                      <a:pt x="4769" y="7423"/>
                    </a:cubicBezTo>
                    <a:cubicBezTo>
                      <a:pt x="4769" y="7423"/>
                      <a:pt x="4769" y="7423"/>
                      <a:pt x="4769" y="7423"/>
                    </a:cubicBezTo>
                    <a:cubicBezTo>
                      <a:pt x="4825" y="7356"/>
                      <a:pt x="4825" y="7356"/>
                      <a:pt x="4825" y="7356"/>
                    </a:cubicBezTo>
                    <a:cubicBezTo>
                      <a:pt x="4937" y="7356"/>
                      <a:pt x="4937" y="7356"/>
                      <a:pt x="4937" y="7356"/>
                    </a:cubicBezTo>
                    <a:cubicBezTo>
                      <a:pt x="5049" y="7222"/>
                      <a:pt x="5049" y="7222"/>
                      <a:pt x="5049" y="7222"/>
                    </a:cubicBezTo>
                    <a:cubicBezTo>
                      <a:pt x="5105" y="7222"/>
                      <a:pt x="5105" y="7222"/>
                      <a:pt x="5105" y="7222"/>
                    </a:cubicBezTo>
                    <a:cubicBezTo>
                      <a:pt x="5218" y="7155"/>
                      <a:pt x="5218" y="7155"/>
                      <a:pt x="5218" y="7155"/>
                    </a:cubicBezTo>
                    <a:cubicBezTo>
                      <a:pt x="5274" y="7155"/>
                      <a:pt x="5274" y="7155"/>
                      <a:pt x="5274" y="7155"/>
                    </a:cubicBezTo>
                    <a:cubicBezTo>
                      <a:pt x="5330" y="7155"/>
                      <a:pt x="5330" y="7155"/>
                      <a:pt x="5330" y="7155"/>
                    </a:cubicBezTo>
                    <a:cubicBezTo>
                      <a:pt x="5386" y="7155"/>
                      <a:pt x="5386" y="7155"/>
                      <a:pt x="5386" y="7155"/>
                    </a:cubicBezTo>
                    <a:cubicBezTo>
                      <a:pt x="5330" y="7222"/>
                      <a:pt x="5330" y="7222"/>
                      <a:pt x="5330" y="7222"/>
                    </a:cubicBezTo>
                    <a:cubicBezTo>
                      <a:pt x="5274" y="7222"/>
                      <a:pt x="5274" y="7222"/>
                      <a:pt x="5274" y="7222"/>
                    </a:cubicBezTo>
                    <a:cubicBezTo>
                      <a:pt x="5274" y="7289"/>
                      <a:pt x="5274" y="7289"/>
                      <a:pt x="5274" y="7289"/>
                    </a:cubicBezTo>
                    <a:cubicBezTo>
                      <a:pt x="5330" y="7289"/>
                      <a:pt x="5330" y="7289"/>
                      <a:pt x="5330" y="7289"/>
                    </a:cubicBezTo>
                    <a:cubicBezTo>
                      <a:pt x="5386" y="7222"/>
                      <a:pt x="5386" y="7222"/>
                      <a:pt x="5386" y="7222"/>
                    </a:cubicBezTo>
                    <a:cubicBezTo>
                      <a:pt x="5498" y="7155"/>
                      <a:pt x="5498" y="7155"/>
                      <a:pt x="5498" y="7155"/>
                    </a:cubicBezTo>
                    <a:cubicBezTo>
                      <a:pt x="5554" y="7155"/>
                      <a:pt x="5554" y="7155"/>
                      <a:pt x="5554" y="7155"/>
                    </a:cubicBezTo>
                    <a:cubicBezTo>
                      <a:pt x="5498" y="7155"/>
                      <a:pt x="5498" y="7155"/>
                      <a:pt x="5498" y="7155"/>
                    </a:cubicBezTo>
                    <a:cubicBezTo>
                      <a:pt x="5554" y="7089"/>
                      <a:pt x="5554" y="7089"/>
                      <a:pt x="5554" y="7089"/>
                    </a:cubicBezTo>
                    <a:cubicBezTo>
                      <a:pt x="5610" y="7089"/>
                      <a:pt x="5610" y="7089"/>
                      <a:pt x="5610" y="7089"/>
                    </a:cubicBezTo>
                    <a:cubicBezTo>
                      <a:pt x="5610" y="7089"/>
                      <a:pt x="5610" y="7089"/>
                      <a:pt x="5610" y="7089"/>
                    </a:cubicBezTo>
                    <a:cubicBezTo>
                      <a:pt x="5610" y="7022"/>
                      <a:pt x="5610" y="7022"/>
                      <a:pt x="5610" y="7022"/>
                    </a:cubicBezTo>
                    <a:cubicBezTo>
                      <a:pt x="5666" y="7089"/>
                      <a:pt x="5666" y="7089"/>
                      <a:pt x="5666" y="7089"/>
                    </a:cubicBezTo>
                    <a:cubicBezTo>
                      <a:pt x="5723" y="7089"/>
                      <a:pt x="5723" y="7089"/>
                      <a:pt x="5723" y="7089"/>
                    </a:cubicBezTo>
                    <a:cubicBezTo>
                      <a:pt x="5723" y="7022"/>
                      <a:pt x="5723" y="7022"/>
                      <a:pt x="5723" y="7022"/>
                    </a:cubicBezTo>
                    <a:cubicBezTo>
                      <a:pt x="5666" y="6955"/>
                      <a:pt x="5666" y="6955"/>
                      <a:pt x="5666" y="6955"/>
                    </a:cubicBezTo>
                    <a:cubicBezTo>
                      <a:pt x="5723" y="6888"/>
                      <a:pt x="5723" y="6888"/>
                      <a:pt x="5723" y="6888"/>
                    </a:cubicBezTo>
                    <a:cubicBezTo>
                      <a:pt x="5666" y="6888"/>
                      <a:pt x="5666" y="6888"/>
                      <a:pt x="5666" y="6888"/>
                    </a:cubicBezTo>
                    <a:cubicBezTo>
                      <a:pt x="5723" y="6821"/>
                      <a:pt x="5723" y="6821"/>
                      <a:pt x="5723" y="6821"/>
                    </a:cubicBezTo>
                    <a:cubicBezTo>
                      <a:pt x="5779" y="6754"/>
                      <a:pt x="5779" y="6754"/>
                      <a:pt x="5779" y="6754"/>
                    </a:cubicBezTo>
                    <a:cubicBezTo>
                      <a:pt x="5779" y="6821"/>
                      <a:pt x="5779" y="6821"/>
                      <a:pt x="5779" y="6821"/>
                    </a:cubicBezTo>
                    <a:cubicBezTo>
                      <a:pt x="5835" y="7022"/>
                      <a:pt x="5835" y="7022"/>
                      <a:pt x="5835" y="7022"/>
                    </a:cubicBezTo>
                    <a:cubicBezTo>
                      <a:pt x="5779" y="7089"/>
                      <a:pt x="5779" y="7089"/>
                      <a:pt x="5779" y="7089"/>
                    </a:cubicBezTo>
                    <a:cubicBezTo>
                      <a:pt x="5779" y="7289"/>
                      <a:pt x="5779" y="7289"/>
                      <a:pt x="5779" y="7289"/>
                    </a:cubicBezTo>
                    <a:cubicBezTo>
                      <a:pt x="5723" y="7356"/>
                      <a:pt x="5723" y="7356"/>
                      <a:pt x="5723" y="7356"/>
                    </a:cubicBezTo>
                    <a:cubicBezTo>
                      <a:pt x="5723" y="7624"/>
                      <a:pt x="5723" y="7624"/>
                      <a:pt x="5723" y="7624"/>
                    </a:cubicBezTo>
                    <a:cubicBezTo>
                      <a:pt x="5779" y="7690"/>
                      <a:pt x="5779" y="7690"/>
                      <a:pt x="5779" y="7690"/>
                    </a:cubicBezTo>
                    <a:cubicBezTo>
                      <a:pt x="5835" y="7690"/>
                      <a:pt x="5835" y="7690"/>
                      <a:pt x="5835" y="7690"/>
                    </a:cubicBezTo>
                    <a:cubicBezTo>
                      <a:pt x="5835" y="7757"/>
                      <a:pt x="5835" y="7757"/>
                      <a:pt x="5835" y="7757"/>
                    </a:cubicBezTo>
                    <a:cubicBezTo>
                      <a:pt x="5947" y="7757"/>
                      <a:pt x="5947" y="7757"/>
                      <a:pt x="5947" y="7757"/>
                    </a:cubicBezTo>
                    <a:cubicBezTo>
                      <a:pt x="5891" y="7690"/>
                      <a:pt x="5891" y="7690"/>
                      <a:pt x="5891" y="7690"/>
                    </a:cubicBezTo>
                    <a:cubicBezTo>
                      <a:pt x="5835" y="7690"/>
                      <a:pt x="5835" y="7690"/>
                      <a:pt x="5835" y="7690"/>
                    </a:cubicBezTo>
                    <a:cubicBezTo>
                      <a:pt x="5835" y="7624"/>
                      <a:pt x="5835" y="7624"/>
                      <a:pt x="5835" y="7624"/>
                    </a:cubicBezTo>
                    <a:cubicBezTo>
                      <a:pt x="5891" y="7624"/>
                      <a:pt x="5891" y="7624"/>
                      <a:pt x="5891" y="7624"/>
                    </a:cubicBezTo>
                    <a:cubicBezTo>
                      <a:pt x="5947" y="7624"/>
                      <a:pt x="5947" y="7624"/>
                      <a:pt x="5947" y="7624"/>
                    </a:cubicBezTo>
                    <a:cubicBezTo>
                      <a:pt x="5947" y="7557"/>
                      <a:pt x="5947" y="7557"/>
                      <a:pt x="5947" y="7557"/>
                    </a:cubicBezTo>
                    <a:cubicBezTo>
                      <a:pt x="5947" y="7557"/>
                      <a:pt x="5947" y="7557"/>
                      <a:pt x="5947" y="7557"/>
                    </a:cubicBezTo>
                    <a:cubicBezTo>
                      <a:pt x="6003" y="7557"/>
                      <a:pt x="6003" y="7557"/>
                      <a:pt x="6003" y="7557"/>
                    </a:cubicBezTo>
                    <a:cubicBezTo>
                      <a:pt x="6059" y="7557"/>
                      <a:pt x="6059" y="7557"/>
                      <a:pt x="6059" y="7557"/>
                    </a:cubicBezTo>
                    <a:cubicBezTo>
                      <a:pt x="6059" y="7557"/>
                      <a:pt x="6059" y="7557"/>
                      <a:pt x="6059" y="7557"/>
                    </a:cubicBezTo>
                    <a:cubicBezTo>
                      <a:pt x="6059" y="7557"/>
                      <a:pt x="6059" y="7557"/>
                      <a:pt x="6059" y="7557"/>
                    </a:cubicBezTo>
                    <a:cubicBezTo>
                      <a:pt x="6059" y="7423"/>
                      <a:pt x="6059" y="7423"/>
                      <a:pt x="6059" y="7423"/>
                    </a:cubicBezTo>
                    <a:cubicBezTo>
                      <a:pt x="6059" y="7423"/>
                      <a:pt x="6059" y="7423"/>
                      <a:pt x="6059" y="7423"/>
                    </a:cubicBezTo>
                    <a:cubicBezTo>
                      <a:pt x="6171" y="7356"/>
                      <a:pt x="6171" y="7356"/>
                      <a:pt x="6171" y="7356"/>
                    </a:cubicBezTo>
                    <a:cubicBezTo>
                      <a:pt x="6171" y="7356"/>
                      <a:pt x="6171" y="7356"/>
                      <a:pt x="6171" y="7356"/>
                    </a:cubicBezTo>
                    <a:cubicBezTo>
                      <a:pt x="6228" y="7356"/>
                      <a:pt x="6228" y="7356"/>
                      <a:pt x="6228" y="7356"/>
                    </a:cubicBezTo>
                    <a:cubicBezTo>
                      <a:pt x="6228" y="7356"/>
                      <a:pt x="6228" y="7356"/>
                      <a:pt x="6228" y="7356"/>
                    </a:cubicBezTo>
                    <a:cubicBezTo>
                      <a:pt x="6228" y="7423"/>
                      <a:pt x="6228" y="7423"/>
                      <a:pt x="6228" y="7423"/>
                    </a:cubicBezTo>
                    <a:cubicBezTo>
                      <a:pt x="6171" y="7490"/>
                      <a:pt x="6171" y="7490"/>
                      <a:pt x="6171" y="7490"/>
                    </a:cubicBezTo>
                    <a:cubicBezTo>
                      <a:pt x="6228" y="7490"/>
                      <a:pt x="6228" y="7490"/>
                      <a:pt x="6228" y="7490"/>
                    </a:cubicBezTo>
                    <a:cubicBezTo>
                      <a:pt x="6171" y="7557"/>
                      <a:pt x="6171" y="7557"/>
                      <a:pt x="6171" y="7557"/>
                    </a:cubicBezTo>
                    <a:cubicBezTo>
                      <a:pt x="6171" y="7557"/>
                      <a:pt x="6171" y="7557"/>
                      <a:pt x="6171" y="7557"/>
                    </a:cubicBezTo>
                    <a:cubicBezTo>
                      <a:pt x="6171" y="7624"/>
                      <a:pt x="6171" y="7624"/>
                      <a:pt x="6171" y="7624"/>
                    </a:cubicBezTo>
                    <a:cubicBezTo>
                      <a:pt x="6228" y="7557"/>
                      <a:pt x="6228" y="7557"/>
                      <a:pt x="6228" y="7557"/>
                    </a:cubicBezTo>
                    <a:cubicBezTo>
                      <a:pt x="6228" y="7624"/>
                      <a:pt x="6228" y="7624"/>
                      <a:pt x="6228" y="7624"/>
                    </a:cubicBezTo>
                    <a:cubicBezTo>
                      <a:pt x="6228" y="7624"/>
                      <a:pt x="6228" y="7624"/>
                      <a:pt x="6228" y="7624"/>
                    </a:cubicBezTo>
                    <a:cubicBezTo>
                      <a:pt x="6171" y="7624"/>
                      <a:pt x="6171" y="7624"/>
                      <a:pt x="6171" y="7624"/>
                    </a:cubicBezTo>
                    <a:cubicBezTo>
                      <a:pt x="6115" y="7690"/>
                      <a:pt x="6115" y="7690"/>
                      <a:pt x="6115" y="7690"/>
                    </a:cubicBezTo>
                    <a:cubicBezTo>
                      <a:pt x="6115" y="7690"/>
                      <a:pt x="6115" y="7690"/>
                      <a:pt x="6115" y="7690"/>
                    </a:cubicBezTo>
                    <a:cubicBezTo>
                      <a:pt x="6059" y="7757"/>
                      <a:pt x="6059" y="7757"/>
                      <a:pt x="6059" y="7757"/>
                    </a:cubicBezTo>
                    <a:cubicBezTo>
                      <a:pt x="6059" y="7757"/>
                      <a:pt x="6059" y="7757"/>
                      <a:pt x="6059" y="7757"/>
                    </a:cubicBezTo>
                    <a:cubicBezTo>
                      <a:pt x="6059" y="7824"/>
                      <a:pt x="6059" y="7824"/>
                      <a:pt x="6059" y="7824"/>
                    </a:cubicBezTo>
                    <a:cubicBezTo>
                      <a:pt x="6115" y="7824"/>
                      <a:pt x="6115" y="7824"/>
                      <a:pt x="6115" y="7824"/>
                    </a:cubicBezTo>
                    <a:cubicBezTo>
                      <a:pt x="6171" y="7824"/>
                      <a:pt x="6171" y="7824"/>
                      <a:pt x="6171" y="7824"/>
                    </a:cubicBezTo>
                    <a:cubicBezTo>
                      <a:pt x="6228" y="7824"/>
                      <a:pt x="6228" y="7824"/>
                      <a:pt x="6228" y="7824"/>
                    </a:cubicBezTo>
                    <a:cubicBezTo>
                      <a:pt x="6284" y="7824"/>
                      <a:pt x="6284" y="7824"/>
                      <a:pt x="6284" y="7824"/>
                    </a:cubicBezTo>
                    <a:cubicBezTo>
                      <a:pt x="6340" y="7824"/>
                      <a:pt x="6340" y="7824"/>
                      <a:pt x="6340" y="7824"/>
                    </a:cubicBezTo>
                    <a:cubicBezTo>
                      <a:pt x="6396" y="7690"/>
                      <a:pt x="6396" y="7690"/>
                      <a:pt x="6396" y="7690"/>
                    </a:cubicBezTo>
                    <a:cubicBezTo>
                      <a:pt x="6452" y="7624"/>
                      <a:pt x="6452" y="7624"/>
                      <a:pt x="6452" y="7624"/>
                    </a:cubicBezTo>
                    <a:cubicBezTo>
                      <a:pt x="6508" y="7624"/>
                      <a:pt x="6508" y="7624"/>
                      <a:pt x="6508" y="7624"/>
                    </a:cubicBezTo>
                    <a:cubicBezTo>
                      <a:pt x="6508" y="7624"/>
                      <a:pt x="6508" y="7624"/>
                      <a:pt x="6508" y="7624"/>
                    </a:cubicBezTo>
                    <a:cubicBezTo>
                      <a:pt x="6564" y="7624"/>
                      <a:pt x="6564" y="7624"/>
                      <a:pt x="6564" y="7624"/>
                    </a:cubicBezTo>
                    <a:cubicBezTo>
                      <a:pt x="6620" y="7690"/>
                      <a:pt x="6620" y="7690"/>
                      <a:pt x="6620" y="7690"/>
                    </a:cubicBezTo>
                    <a:cubicBezTo>
                      <a:pt x="6620" y="7690"/>
                      <a:pt x="6620" y="7690"/>
                      <a:pt x="6620" y="7690"/>
                    </a:cubicBezTo>
                    <a:cubicBezTo>
                      <a:pt x="6732" y="7757"/>
                      <a:pt x="6732" y="7757"/>
                      <a:pt x="6732" y="7757"/>
                    </a:cubicBezTo>
                    <a:cubicBezTo>
                      <a:pt x="6732" y="7757"/>
                      <a:pt x="6732" y="7757"/>
                      <a:pt x="6732" y="7757"/>
                    </a:cubicBezTo>
                    <a:cubicBezTo>
                      <a:pt x="6732" y="7824"/>
                      <a:pt x="6732" y="7824"/>
                      <a:pt x="6732" y="7824"/>
                    </a:cubicBezTo>
                    <a:cubicBezTo>
                      <a:pt x="6789" y="7891"/>
                      <a:pt x="6789" y="7891"/>
                      <a:pt x="6789" y="7891"/>
                    </a:cubicBezTo>
                    <a:cubicBezTo>
                      <a:pt x="6789" y="7958"/>
                      <a:pt x="6789" y="7958"/>
                      <a:pt x="6789" y="7958"/>
                    </a:cubicBezTo>
                    <a:cubicBezTo>
                      <a:pt x="6845" y="8092"/>
                      <a:pt x="6845" y="8092"/>
                      <a:pt x="6845" y="8092"/>
                    </a:cubicBezTo>
                    <a:cubicBezTo>
                      <a:pt x="7069" y="8225"/>
                      <a:pt x="7069" y="8225"/>
                      <a:pt x="7069" y="8225"/>
                    </a:cubicBezTo>
                    <a:cubicBezTo>
                      <a:pt x="7069" y="8292"/>
                      <a:pt x="7069" y="8292"/>
                      <a:pt x="7069" y="8292"/>
                    </a:cubicBezTo>
                    <a:cubicBezTo>
                      <a:pt x="7125" y="8292"/>
                      <a:pt x="7125" y="8292"/>
                      <a:pt x="7125" y="8292"/>
                    </a:cubicBezTo>
                    <a:cubicBezTo>
                      <a:pt x="7181" y="8359"/>
                      <a:pt x="7181" y="8359"/>
                      <a:pt x="7181" y="8359"/>
                    </a:cubicBezTo>
                    <a:cubicBezTo>
                      <a:pt x="7237" y="8359"/>
                      <a:pt x="7237" y="8359"/>
                      <a:pt x="7237" y="8359"/>
                    </a:cubicBezTo>
                    <a:cubicBezTo>
                      <a:pt x="7294" y="8426"/>
                      <a:pt x="7294" y="8426"/>
                      <a:pt x="7294" y="8426"/>
                    </a:cubicBezTo>
                    <a:cubicBezTo>
                      <a:pt x="7294" y="8493"/>
                      <a:pt x="7294" y="8493"/>
                      <a:pt x="7294" y="8493"/>
                    </a:cubicBezTo>
                    <a:cubicBezTo>
                      <a:pt x="7350" y="8493"/>
                      <a:pt x="7350" y="8493"/>
                      <a:pt x="7350" y="8493"/>
                    </a:cubicBezTo>
                    <a:cubicBezTo>
                      <a:pt x="7350" y="8493"/>
                      <a:pt x="7350" y="8493"/>
                      <a:pt x="7350" y="8493"/>
                    </a:cubicBezTo>
                    <a:cubicBezTo>
                      <a:pt x="7350" y="8493"/>
                      <a:pt x="7350" y="8493"/>
                      <a:pt x="7350" y="8493"/>
                    </a:cubicBezTo>
                    <a:cubicBezTo>
                      <a:pt x="7462" y="8560"/>
                      <a:pt x="7462" y="8560"/>
                      <a:pt x="7462" y="8560"/>
                    </a:cubicBezTo>
                    <a:cubicBezTo>
                      <a:pt x="7462" y="8560"/>
                      <a:pt x="7462" y="8560"/>
                      <a:pt x="7462" y="8560"/>
                    </a:cubicBezTo>
                    <a:cubicBezTo>
                      <a:pt x="7462" y="8627"/>
                      <a:pt x="7462" y="8627"/>
                      <a:pt x="7462" y="8627"/>
                    </a:cubicBezTo>
                    <a:cubicBezTo>
                      <a:pt x="7518" y="8627"/>
                      <a:pt x="7518" y="8627"/>
                      <a:pt x="7518" y="8627"/>
                    </a:cubicBezTo>
                    <a:cubicBezTo>
                      <a:pt x="7518" y="8627"/>
                      <a:pt x="7518" y="8627"/>
                      <a:pt x="7518" y="8627"/>
                    </a:cubicBezTo>
                    <a:cubicBezTo>
                      <a:pt x="7518" y="8560"/>
                      <a:pt x="7518" y="8560"/>
                      <a:pt x="7518" y="8560"/>
                    </a:cubicBezTo>
                    <a:cubicBezTo>
                      <a:pt x="7518" y="8560"/>
                      <a:pt x="7518" y="8560"/>
                      <a:pt x="7518" y="8560"/>
                    </a:cubicBezTo>
                    <a:cubicBezTo>
                      <a:pt x="7462" y="8493"/>
                      <a:pt x="7462" y="8493"/>
                      <a:pt x="7462" y="8493"/>
                    </a:cubicBezTo>
                    <a:cubicBezTo>
                      <a:pt x="7462" y="8493"/>
                      <a:pt x="7462" y="8493"/>
                      <a:pt x="7462" y="8493"/>
                    </a:cubicBezTo>
                    <a:cubicBezTo>
                      <a:pt x="7574" y="8493"/>
                      <a:pt x="7574" y="8493"/>
                      <a:pt x="7574" y="8493"/>
                    </a:cubicBezTo>
                    <a:cubicBezTo>
                      <a:pt x="7574" y="8560"/>
                      <a:pt x="7574" y="8560"/>
                      <a:pt x="7574" y="8560"/>
                    </a:cubicBezTo>
                    <a:cubicBezTo>
                      <a:pt x="7574" y="8560"/>
                      <a:pt x="7574" y="8560"/>
                      <a:pt x="7574" y="8560"/>
                    </a:cubicBezTo>
                    <a:cubicBezTo>
                      <a:pt x="7630" y="8493"/>
                      <a:pt x="7630" y="8493"/>
                      <a:pt x="7630" y="8493"/>
                    </a:cubicBezTo>
                    <a:cubicBezTo>
                      <a:pt x="7630" y="8493"/>
                      <a:pt x="7630" y="8493"/>
                      <a:pt x="7630" y="8493"/>
                    </a:cubicBezTo>
                    <a:cubicBezTo>
                      <a:pt x="7686" y="8560"/>
                      <a:pt x="7686" y="8560"/>
                      <a:pt x="7686" y="8560"/>
                    </a:cubicBezTo>
                    <a:cubicBezTo>
                      <a:pt x="7686" y="8627"/>
                      <a:pt x="7686" y="8627"/>
                      <a:pt x="7686" y="8627"/>
                    </a:cubicBezTo>
                    <a:cubicBezTo>
                      <a:pt x="7742" y="8627"/>
                      <a:pt x="7742" y="8627"/>
                      <a:pt x="7742" y="8627"/>
                    </a:cubicBezTo>
                    <a:cubicBezTo>
                      <a:pt x="7742" y="8693"/>
                      <a:pt x="7742" y="8693"/>
                      <a:pt x="7742" y="8693"/>
                    </a:cubicBezTo>
                    <a:cubicBezTo>
                      <a:pt x="7798" y="8760"/>
                      <a:pt x="7798" y="8760"/>
                      <a:pt x="7798" y="8760"/>
                    </a:cubicBezTo>
                    <a:cubicBezTo>
                      <a:pt x="7798" y="8827"/>
                      <a:pt x="7798" y="8827"/>
                      <a:pt x="7798" y="8827"/>
                    </a:cubicBezTo>
                    <a:cubicBezTo>
                      <a:pt x="7798" y="8894"/>
                      <a:pt x="7798" y="8894"/>
                      <a:pt x="7798" y="8894"/>
                    </a:cubicBezTo>
                    <a:cubicBezTo>
                      <a:pt x="7798" y="8894"/>
                      <a:pt x="7798" y="8894"/>
                      <a:pt x="7798" y="8894"/>
                    </a:cubicBezTo>
                    <a:cubicBezTo>
                      <a:pt x="7798" y="8961"/>
                      <a:pt x="7798" y="8961"/>
                      <a:pt x="7798" y="8961"/>
                    </a:cubicBezTo>
                    <a:cubicBezTo>
                      <a:pt x="7742" y="9028"/>
                      <a:pt x="7742" y="9028"/>
                      <a:pt x="7742" y="9028"/>
                    </a:cubicBezTo>
                    <a:cubicBezTo>
                      <a:pt x="7630" y="8961"/>
                      <a:pt x="7630" y="8961"/>
                      <a:pt x="7630" y="8961"/>
                    </a:cubicBezTo>
                    <a:cubicBezTo>
                      <a:pt x="7574" y="8961"/>
                      <a:pt x="7574" y="8961"/>
                      <a:pt x="7574" y="8961"/>
                    </a:cubicBezTo>
                    <a:cubicBezTo>
                      <a:pt x="7574" y="9028"/>
                      <a:pt x="7574" y="9028"/>
                      <a:pt x="7574" y="9028"/>
                    </a:cubicBezTo>
                    <a:cubicBezTo>
                      <a:pt x="7574" y="9028"/>
                      <a:pt x="7574" y="9028"/>
                      <a:pt x="7574" y="9028"/>
                    </a:cubicBezTo>
                    <a:cubicBezTo>
                      <a:pt x="7518" y="9028"/>
                      <a:pt x="7518" y="9028"/>
                      <a:pt x="7518" y="9028"/>
                    </a:cubicBezTo>
                    <a:cubicBezTo>
                      <a:pt x="7462" y="9028"/>
                      <a:pt x="7462" y="9028"/>
                      <a:pt x="7462" y="9028"/>
                    </a:cubicBezTo>
                    <a:cubicBezTo>
                      <a:pt x="7462" y="9028"/>
                      <a:pt x="7462" y="9028"/>
                      <a:pt x="7462" y="9028"/>
                    </a:cubicBezTo>
                    <a:cubicBezTo>
                      <a:pt x="7406" y="9095"/>
                      <a:pt x="7406" y="9095"/>
                      <a:pt x="7406" y="9095"/>
                    </a:cubicBezTo>
                    <a:cubicBezTo>
                      <a:pt x="7406" y="9095"/>
                      <a:pt x="7406" y="9095"/>
                      <a:pt x="7406" y="9095"/>
                    </a:cubicBezTo>
                    <a:cubicBezTo>
                      <a:pt x="7350" y="9095"/>
                      <a:pt x="7350" y="9095"/>
                      <a:pt x="7350" y="9095"/>
                    </a:cubicBezTo>
                    <a:cubicBezTo>
                      <a:pt x="7294" y="9162"/>
                      <a:pt x="7294" y="9162"/>
                      <a:pt x="7294" y="9162"/>
                    </a:cubicBezTo>
                    <a:cubicBezTo>
                      <a:pt x="7350" y="9162"/>
                      <a:pt x="7350" y="9162"/>
                      <a:pt x="7350" y="9162"/>
                    </a:cubicBezTo>
                    <a:cubicBezTo>
                      <a:pt x="7406" y="9162"/>
                      <a:pt x="7406" y="9162"/>
                      <a:pt x="7406" y="9162"/>
                    </a:cubicBezTo>
                    <a:cubicBezTo>
                      <a:pt x="7406" y="9228"/>
                      <a:pt x="7406" y="9228"/>
                      <a:pt x="7406" y="9228"/>
                    </a:cubicBezTo>
                    <a:cubicBezTo>
                      <a:pt x="7462" y="9295"/>
                      <a:pt x="7462" y="9295"/>
                      <a:pt x="7462" y="9295"/>
                    </a:cubicBezTo>
                    <a:cubicBezTo>
                      <a:pt x="7462" y="9228"/>
                      <a:pt x="7462" y="9228"/>
                      <a:pt x="7462" y="9228"/>
                    </a:cubicBezTo>
                    <a:cubicBezTo>
                      <a:pt x="7518" y="9295"/>
                      <a:pt x="7518" y="9295"/>
                      <a:pt x="7518" y="9295"/>
                    </a:cubicBezTo>
                    <a:cubicBezTo>
                      <a:pt x="7518" y="9362"/>
                      <a:pt x="7518" y="9362"/>
                      <a:pt x="7518" y="9362"/>
                    </a:cubicBezTo>
                    <a:cubicBezTo>
                      <a:pt x="7574" y="9362"/>
                      <a:pt x="7574" y="9362"/>
                      <a:pt x="7574" y="9362"/>
                    </a:cubicBezTo>
                    <a:cubicBezTo>
                      <a:pt x="7686" y="9429"/>
                      <a:pt x="7686" y="9429"/>
                      <a:pt x="7686" y="9429"/>
                    </a:cubicBezTo>
                    <a:cubicBezTo>
                      <a:pt x="7742" y="9429"/>
                      <a:pt x="7742" y="9429"/>
                      <a:pt x="7742" y="9429"/>
                    </a:cubicBezTo>
                    <a:cubicBezTo>
                      <a:pt x="7855" y="9496"/>
                      <a:pt x="7855" y="9496"/>
                      <a:pt x="7855" y="9496"/>
                    </a:cubicBezTo>
                    <a:cubicBezTo>
                      <a:pt x="7911" y="9496"/>
                      <a:pt x="7911" y="9496"/>
                      <a:pt x="7911" y="9496"/>
                    </a:cubicBezTo>
                    <a:cubicBezTo>
                      <a:pt x="7911" y="9429"/>
                      <a:pt x="7911" y="9429"/>
                      <a:pt x="7911" y="9429"/>
                    </a:cubicBezTo>
                    <a:cubicBezTo>
                      <a:pt x="7967" y="9429"/>
                      <a:pt x="7967" y="9429"/>
                      <a:pt x="7967" y="9429"/>
                    </a:cubicBezTo>
                    <a:cubicBezTo>
                      <a:pt x="8023" y="9429"/>
                      <a:pt x="8023" y="9429"/>
                      <a:pt x="8023" y="9429"/>
                    </a:cubicBezTo>
                    <a:cubicBezTo>
                      <a:pt x="7967" y="9496"/>
                      <a:pt x="7967" y="9496"/>
                      <a:pt x="7967" y="9496"/>
                    </a:cubicBezTo>
                    <a:cubicBezTo>
                      <a:pt x="8079" y="9429"/>
                      <a:pt x="8079" y="9429"/>
                      <a:pt x="8079" y="9429"/>
                    </a:cubicBezTo>
                    <a:cubicBezTo>
                      <a:pt x="8079" y="9496"/>
                      <a:pt x="8079" y="9496"/>
                      <a:pt x="8079" y="9496"/>
                    </a:cubicBezTo>
                    <a:cubicBezTo>
                      <a:pt x="8135" y="9496"/>
                      <a:pt x="8135" y="9496"/>
                      <a:pt x="8135" y="9496"/>
                    </a:cubicBezTo>
                    <a:cubicBezTo>
                      <a:pt x="8135" y="9429"/>
                      <a:pt x="8135" y="9429"/>
                      <a:pt x="8135" y="9429"/>
                    </a:cubicBezTo>
                    <a:cubicBezTo>
                      <a:pt x="8191" y="9429"/>
                      <a:pt x="8191" y="9429"/>
                      <a:pt x="8191" y="9429"/>
                    </a:cubicBezTo>
                    <a:cubicBezTo>
                      <a:pt x="8191" y="9429"/>
                      <a:pt x="8191" y="9429"/>
                      <a:pt x="8191" y="9429"/>
                    </a:cubicBezTo>
                    <a:cubicBezTo>
                      <a:pt x="8191" y="9496"/>
                      <a:pt x="8191" y="9496"/>
                      <a:pt x="8191" y="9496"/>
                    </a:cubicBezTo>
                    <a:cubicBezTo>
                      <a:pt x="8303" y="9429"/>
                      <a:pt x="8303" y="9429"/>
                      <a:pt x="8303" y="9429"/>
                    </a:cubicBezTo>
                    <a:cubicBezTo>
                      <a:pt x="8416" y="9362"/>
                      <a:pt x="8416" y="9362"/>
                      <a:pt x="8416" y="9362"/>
                    </a:cubicBezTo>
                    <a:cubicBezTo>
                      <a:pt x="8472" y="9362"/>
                      <a:pt x="8472" y="9362"/>
                      <a:pt x="8472" y="9362"/>
                    </a:cubicBezTo>
                    <a:cubicBezTo>
                      <a:pt x="8472" y="9429"/>
                      <a:pt x="8472" y="9429"/>
                      <a:pt x="8472" y="9429"/>
                    </a:cubicBezTo>
                    <a:cubicBezTo>
                      <a:pt x="8472" y="9429"/>
                      <a:pt x="8472" y="9429"/>
                      <a:pt x="8472" y="9429"/>
                    </a:cubicBezTo>
                    <a:cubicBezTo>
                      <a:pt x="8472" y="9429"/>
                      <a:pt x="8472" y="9429"/>
                      <a:pt x="8472" y="9429"/>
                    </a:cubicBezTo>
                    <a:cubicBezTo>
                      <a:pt x="8472" y="9429"/>
                      <a:pt x="8472" y="9429"/>
                      <a:pt x="8472" y="9429"/>
                    </a:cubicBezTo>
                    <a:cubicBezTo>
                      <a:pt x="8472" y="9496"/>
                      <a:pt x="8472" y="9496"/>
                      <a:pt x="8472" y="9496"/>
                    </a:cubicBezTo>
                    <a:cubicBezTo>
                      <a:pt x="8472" y="9563"/>
                      <a:pt x="8472" y="9563"/>
                      <a:pt x="8472" y="9563"/>
                    </a:cubicBezTo>
                    <a:cubicBezTo>
                      <a:pt x="8472" y="9563"/>
                      <a:pt x="8472" y="9563"/>
                      <a:pt x="8472" y="9563"/>
                    </a:cubicBezTo>
                    <a:cubicBezTo>
                      <a:pt x="8472" y="9563"/>
                      <a:pt x="8472" y="9563"/>
                      <a:pt x="8472" y="9563"/>
                    </a:cubicBezTo>
                    <a:cubicBezTo>
                      <a:pt x="8528" y="9563"/>
                      <a:pt x="8528" y="9563"/>
                      <a:pt x="8528" y="9563"/>
                    </a:cubicBezTo>
                    <a:cubicBezTo>
                      <a:pt x="8528" y="9563"/>
                      <a:pt x="8528" y="9563"/>
                      <a:pt x="8528" y="9563"/>
                    </a:cubicBezTo>
                    <a:cubicBezTo>
                      <a:pt x="8528" y="9630"/>
                      <a:pt x="8528" y="9630"/>
                      <a:pt x="8528" y="9630"/>
                    </a:cubicBezTo>
                    <a:cubicBezTo>
                      <a:pt x="8528" y="9697"/>
                      <a:pt x="8528" y="9697"/>
                      <a:pt x="8528" y="9697"/>
                    </a:cubicBezTo>
                    <a:cubicBezTo>
                      <a:pt x="8528" y="9763"/>
                      <a:pt x="8528" y="9763"/>
                      <a:pt x="8528" y="9763"/>
                    </a:cubicBezTo>
                    <a:cubicBezTo>
                      <a:pt x="8528" y="9763"/>
                      <a:pt x="8528" y="9763"/>
                      <a:pt x="8528" y="9763"/>
                    </a:cubicBezTo>
                    <a:cubicBezTo>
                      <a:pt x="8584" y="9763"/>
                      <a:pt x="8584" y="9763"/>
                      <a:pt x="8584" y="9763"/>
                    </a:cubicBezTo>
                    <a:cubicBezTo>
                      <a:pt x="8584" y="9697"/>
                      <a:pt x="8584" y="9697"/>
                      <a:pt x="8584" y="9697"/>
                    </a:cubicBezTo>
                    <a:cubicBezTo>
                      <a:pt x="8584" y="9630"/>
                      <a:pt x="8584" y="9630"/>
                      <a:pt x="8584" y="9630"/>
                    </a:cubicBezTo>
                    <a:cubicBezTo>
                      <a:pt x="8640" y="9630"/>
                      <a:pt x="8640" y="9630"/>
                      <a:pt x="8640" y="9630"/>
                    </a:cubicBezTo>
                    <a:cubicBezTo>
                      <a:pt x="8584" y="9697"/>
                      <a:pt x="8584" y="9697"/>
                      <a:pt x="8584" y="9697"/>
                    </a:cubicBezTo>
                    <a:cubicBezTo>
                      <a:pt x="8584" y="9830"/>
                      <a:pt x="8584" y="9830"/>
                      <a:pt x="8584" y="9830"/>
                    </a:cubicBezTo>
                    <a:cubicBezTo>
                      <a:pt x="8528" y="9897"/>
                      <a:pt x="8528" y="9897"/>
                      <a:pt x="8528" y="9897"/>
                    </a:cubicBezTo>
                    <a:cubicBezTo>
                      <a:pt x="8528" y="9964"/>
                      <a:pt x="8528" y="9964"/>
                      <a:pt x="8528" y="9964"/>
                    </a:cubicBezTo>
                    <a:cubicBezTo>
                      <a:pt x="8584" y="10031"/>
                      <a:pt x="8584" y="10031"/>
                      <a:pt x="8584" y="10031"/>
                    </a:cubicBezTo>
                    <a:cubicBezTo>
                      <a:pt x="8584" y="10098"/>
                      <a:pt x="8584" y="10098"/>
                      <a:pt x="8584" y="10098"/>
                    </a:cubicBezTo>
                    <a:cubicBezTo>
                      <a:pt x="8528" y="10165"/>
                      <a:pt x="8528" y="10165"/>
                      <a:pt x="8528" y="10165"/>
                    </a:cubicBezTo>
                    <a:cubicBezTo>
                      <a:pt x="8584" y="10232"/>
                      <a:pt x="8584" y="10232"/>
                      <a:pt x="8584" y="10232"/>
                    </a:cubicBezTo>
                    <a:cubicBezTo>
                      <a:pt x="8584" y="10232"/>
                      <a:pt x="8584" y="10232"/>
                      <a:pt x="8584" y="10232"/>
                    </a:cubicBezTo>
                    <a:cubicBezTo>
                      <a:pt x="8584" y="10298"/>
                      <a:pt x="8584" y="10298"/>
                      <a:pt x="8584" y="10298"/>
                    </a:cubicBezTo>
                    <a:cubicBezTo>
                      <a:pt x="8584" y="10298"/>
                      <a:pt x="8584" y="10298"/>
                      <a:pt x="8584" y="10298"/>
                    </a:cubicBezTo>
                    <a:cubicBezTo>
                      <a:pt x="8640" y="10432"/>
                      <a:pt x="8640" y="10432"/>
                      <a:pt x="8640" y="10432"/>
                    </a:cubicBezTo>
                    <a:cubicBezTo>
                      <a:pt x="8640" y="10566"/>
                      <a:pt x="8640" y="10566"/>
                      <a:pt x="8640" y="10566"/>
                    </a:cubicBezTo>
                    <a:cubicBezTo>
                      <a:pt x="8640" y="10432"/>
                      <a:pt x="8640" y="10432"/>
                      <a:pt x="8640" y="10432"/>
                    </a:cubicBezTo>
                    <a:cubicBezTo>
                      <a:pt x="8640" y="10298"/>
                      <a:pt x="8640" y="10298"/>
                      <a:pt x="8640" y="10298"/>
                    </a:cubicBezTo>
                    <a:cubicBezTo>
                      <a:pt x="8640" y="10165"/>
                      <a:pt x="8640" y="10165"/>
                      <a:pt x="8640" y="10165"/>
                    </a:cubicBezTo>
                    <a:cubicBezTo>
                      <a:pt x="8696" y="10031"/>
                      <a:pt x="8696" y="10031"/>
                      <a:pt x="8696" y="10031"/>
                    </a:cubicBezTo>
                    <a:cubicBezTo>
                      <a:pt x="8696" y="10031"/>
                      <a:pt x="8696" y="10031"/>
                      <a:pt x="8696" y="10031"/>
                    </a:cubicBezTo>
                    <a:cubicBezTo>
                      <a:pt x="8696" y="10098"/>
                      <a:pt x="8696" y="10098"/>
                      <a:pt x="8696" y="10098"/>
                    </a:cubicBezTo>
                    <a:cubicBezTo>
                      <a:pt x="8696" y="10098"/>
                      <a:pt x="8696" y="10098"/>
                      <a:pt x="8696" y="10098"/>
                    </a:cubicBezTo>
                    <a:cubicBezTo>
                      <a:pt x="8696" y="10165"/>
                      <a:pt x="8696" y="10165"/>
                      <a:pt x="8696" y="10165"/>
                    </a:cubicBezTo>
                    <a:cubicBezTo>
                      <a:pt x="8696" y="10165"/>
                      <a:pt x="8696" y="10165"/>
                      <a:pt x="8696" y="10165"/>
                    </a:cubicBezTo>
                    <a:cubicBezTo>
                      <a:pt x="8752" y="10165"/>
                      <a:pt x="8752" y="10165"/>
                      <a:pt x="8752" y="10165"/>
                    </a:cubicBezTo>
                    <a:cubicBezTo>
                      <a:pt x="8752" y="10165"/>
                      <a:pt x="8752" y="10165"/>
                      <a:pt x="8752" y="10165"/>
                    </a:cubicBezTo>
                    <a:cubicBezTo>
                      <a:pt x="8808" y="10098"/>
                      <a:pt x="8808" y="10098"/>
                      <a:pt x="8808" y="10098"/>
                    </a:cubicBezTo>
                    <a:cubicBezTo>
                      <a:pt x="8808" y="10098"/>
                      <a:pt x="8808" y="10098"/>
                      <a:pt x="8808" y="10098"/>
                    </a:cubicBezTo>
                    <a:cubicBezTo>
                      <a:pt x="8752" y="10031"/>
                      <a:pt x="8752" y="10031"/>
                      <a:pt x="8752" y="10031"/>
                    </a:cubicBezTo>
                    <a:cubicBezTo>
                      <a:pt x="8752" y="9964"/>
                      <a:pt x="8752" y="9964"/>
                      <a:pt x="8752" y="9964"/>
                    </a:cubicBezTo>
                    <a:cubicBezTo>
                      <a:pt x="8808" y="9964"/>
                      <a:pt x="8808" y="9964"/>
                      <a:pt x="8808" y="9964"/>
                    </a:cubicBezTo>
                    <a:cubicBezTo>
                      <a:pt x="8808" y="9964"/>
                      <a:pt x="8808" y="9964"/>
                      <a:pt x="8808" y="9964"/>
                    </a:cubicBezTo>
                    <a:cubicBezTo>
                      <a:pt x="8752" y="9897"/>
                      <a:pt x="8752" y="9897"/>
                      <a:pt x="8752" y="9897"/>
                    </a:cubicBezTo>
                    <a:cubicBezTo>
                      <a:pt x="8752" y="9897"/>
                      <a:pt x="8752" y="9897"/>
                      <a:pt x="8752" y="9897"/>
                    </a:cubicBezTo>
                    <a:cubicBezTo>
                      <a:pt x="8808" y="9763"/>
                      <a:pt x="8808" y="9763"/>
                      <a:pt x="8808" y="9763"/>
                    </a:cubicBezTo>
                    <a:cubicBezTo>
                      <a:pt x="8808" y="9630"/>
                      <a:pt x="8808" y="9630"/>
                      <a:pt x="8808" y="9630"/>
                    </a:cubicBezTo>
                    <a:cubicBezTo>
                      <a:pt x="8808" y="9630"/>
                      <a:pt x="8808" y="9630"/>
                      <a:pt x="8808" y="9630"/>
                    </a:cubicBezTo>
                    <a:cubicBezTo>
                      <a:pt x="8808" y="9563"/>
                      <a:pt x="8808" y="9563"/>
                      <a:pt x="8808" y="9563"/>
                    </a:cubicBezTo>
                    <a:cubicBezTo>
                      <a:pt x="8864" y="9563"/>
                      <a:pt x="8864" y="9563"/>
                      <a:pt x="8864" y="9563"/>
                    </a:cubicBezTo>
                    <a:cubicBezTo>
                      <a:pt x="8921" y="9496"/>
                      <a:pt x="8921" y="9496"/>
                      <a:pt x="8921" y="9496"/>
                    </a:cubicBezTo>
                    <a:cubicBezTo>
                      <a:pt x="8921" y="9496"/>
                      <a:pt x="8921" y="9496"/>
                      <a:pt x="8921" y="9496"/>
                    </a:cubicBezTo>
                    <a:cubicBezTo>
                      <a:pt x="8977" y="9496"/>
                      <a:pt x="8977" y="9496"/>
                      <a:pt x="8977" y="9496"/>
                    </a:cubicBezTo>
                    <a:cubicBezTo>
                      <a:pt x="8977" y="9496"/>
                      <a:pt x="8977" y="9496"/>
                      <a:pt x="8977" y="9496"/>
                    </a:cubicBezTo>
                    <a:cubicBezTo>
                      <a:pt x="9033" y="9496"/>
                      <a:pt x="9033" y="9496"/>
                      <a:pt x="9033" y="9496"/>
                    </a:cubicBezTo>
                    <a:cubicBezTo>
                      <a:pt x="9033" y="9496"/>
                      <a:pt x="9033" y="9496"/>
                      <a:pt x="9033" y="9496"/>
                    </a:cubicBezTo>
                    <a:cubicBezTo>
                      <a:pt x="9089" y="9429"/>
                      <a:pt x="9089" y="9429"/>
                      <a:pt x="9089" y="9429"/>
                    </a:cubicBezTo>
                    <a:cubicBezTo>
                      <a:pt x="9089" y="9429"/>
                      <a:pt x="9089" y="9429"/>
                      <a:pt x="9089" y="9429"/>
                    </a:cubicBezTo>
                    <a:cubicBezTo>
                      <a:pt x="9089" y="9496"/>
                      <a:pt x="9089" y="9496"/>
                      <a:pt x="9089" y="9496"/>
                    </a:cubicBezTo>
                    <a:cubicBezTo>
                      <a:pt x="9145" y="9429"/>
                      <a:pt x="9145" y="9429"/>
                      <a:pt x="9145" y="9429"/>
                    </a:cubicBezTo>
                    <a:cubicBezTo>
                      <a:pt x="9201" y="9429"/>
                      <a:pt x="9201" y="9429"/>
                      <a:pt x="9201" y="9429"/>
                    </a:cubicBezTo>
                    <a:cubicBezTo>
                      <a:pt x="9201" y="9362"/>
                      <a:pt x="9201" y="9362"/>
                      <a:pt x="9201" y="9362"/>
                    </a:cubicBezTo>
                    <a:cubicBezTo>
                      <a:pt x="9201" y="9362"/>
                      <a:pt x="9201" y="9362"/>
                      <a:pt x="9201" y="9362"/>
                    </a:cubicBezTo>
                    <a:cubicBezTo>
                      <a:pt x="9257" y="9429"/>
                      <a:pt x="9257" y="9429"/>
                      <a:pt x="9257" y="9429"/>
                    </a:cubicBezTo>
                    <a:cubicBezTo>
                      <a:pt x="9257" y="9429"/>
                      <a:pt x="9257" y="9429"/>
                      <a:pt x="9257" y="9429"/>
                    </a:cubicBezTo>
                    <a:cubicBezTo>
                      <a:pt x="9257" y="9496"/>
                      <a:pt x="9257" y="9496"/>
                      <a:pt x="9257" y="9496"/>
                    </a:cubicBezTo>
                    <a:cubicBezTo>
                      <a:pt x="9257" y="9429"/>
                      <a:pt x="9257" y="9429"/>
                      <a:pt x="9257" y="9429"/>
                    </a:cubicBezTo>
                    <a:cubicBezTo>
                      <a:pt x="9257" y="9362"/>
                      <a:pt x="9257" y="9362"/>
                      <a:pt x="9257" y="9362"/>
                    </a:cubicBezTo>
                    <a:cubicBezTo>
                      <a:pt x="9313" y="9295"/>
                      <a:pt x="9313" y="9295"/>
                      <a:pt x="9313" y="9295"/>
                    </a:cubicBezTo>
                    <a:cubicBezTo>
                      <a:pt x="9313" y="9295"/>
                      <a:pt x="9313" y="9295"/>
                      <a:pt x="9313" y="9295"/>
                    </a:cubicBezTo>
                    <a:cubicBezTo>
                      <a:pt x="9369" y="9295"/>
                      <a:pt x="9369" y="9295"/>
                      <a:pt x="9369" y="9295"/>
                    </a:cubicBezTo>
                    <a:cubicBezTo>
                      <a:pt x="9425" y="9295"/>
                      <a:pt x="9425" y="9295"/>
                      <a:pt x="9425" y="9295"/>
                    </a:cubicBezTo>
                    <a:cubicBezTo>
                      <a:pt x="9425" y="9295"/>
                      <a:pt x="9425" y="9295"/>
                      <a:pt x="9425" y="9295"/>
                    </a:cubicBezTo>
                    <a:cubicBezTo>
                      <a:pt x="9482" y="9295"/>
                      <a:pt x="9482" y="9295"/>
                      <a:pt x="9482" y="9295"/>
                    </a:cubicBezTo>
                    <a:cubicBezTo>
                      <a:pt x="9538" y="9228"/>
                      <a:pt x="9538" y="9228"/>
                      <a:pt x="9538" y="9228"/>
                    </a:cubicBezTo>
                    <a:cubicBezTo>
                      <a:pt x="9482" y="9228"/>
                      <a:pt x="9482" y="9228"/>
                      <a:pt x="9482" y="9228"/>
                    </a:cubicBezTo>
                    <a:cubicBezTo>
                      <a:pt x="9538" y="9162"/>
                      <a:pt x="9538" y="9162"/>
                      <a:pt x="9538" y="9162"/>
                    </a:cubicBezTo>
                    <a:cubicBezTo>
                      <a:pt x="9482" y="9162"/>
                      <a:pt x="9482" y="9162"/>
                      <a:pt x="9482" y="9162"/>
                    </a:cubicBezTo>
                    <a:cubicBezTo>
                      <a:pt x="9482" y="9162"/>
                      <a:pt x="9482" y="9162"/>
                      <a:pt x="9482" y="9162"/>
                    </a:cubicBezTo>
                    <a:cubicBezTo>
                      <a:pt x="9425" y="9162"/>
                      <a:pt x="9425" y="9162"/>
                      <a:pt x="9425" y="9162"/>
                    </a:cubicBezTo>
                    <a:cubicBezTo>
                      <a:pt x="9313" y="9228"/>
                      <a:pt x="9313" y="9228"/>
                      <a:pt x="9313" y="9228"/>
                    </a:cubicBezTo>
                    <a:cubicBezTo>
                      <a:pt x="9313" y="9228"/>
                      <a:pt x="9313" y="9228"/>
                      <a:pt x="9313" y="9228"/>
                    </a:cubicBezTo>
                    <a:cubicBezTo>
                      <a:pt x="9313" y="9228"/>
                      <a:pt x="9313" y="9228"/>
                      <a:pt x="9313" y="9228"/>
                    </a:cubicBezTo>
                    <a:cubicBezTo>
                      <a:pt x="9257" y="9228"/>
                      <a:pt x="9257" y="9228"/>
                      <a:pt x="9257" y="9228"/>
                    </a:cubicBezTo>
                    <a:cubicBezTo>
                      <a:pt x="9257" y="9295"/>
                      <a:pt x="9257" y="9295"/>
                      <a:pt x="9257" y="9295"/>
                    </a:cubicBezTo>
                    <a:cubicBezTo>
                      <a:pt x="9257" y="9295"/>
                      <a:pt x="9257" y="9295"/>
                      <a:pt x="9257" y="9295"/>
                    </a:cubicBezTo>
                    <a:cubicBezTo>
                      <a:pt x="9201" y="9228"/>
                      <a:pt x="9201" y="9228"/>
                      <a:pt x="9201" y="9228"/>
                    </a:cubicBezTo>
                    <a:cubicBezTo>
                      <a:pt x="9201" y="9228"/>
                      <a:pt x="9201" y="9228"/>
                      <a:pt x="9201" y="9228"/>
                    </a:cubicBezTo>
                    <a:cubicBezTo>
                      <a:pt x="9201" y="9228"/>
                      <a:pt x="9201" y="9228"/>
                      <a:pt x="9201" y="9228"/>
                    </a:cubicBezTo>
                    <a:cubicBezTo>
                      <a:pt x="9145" y="9295"/>
                      <a:pt x="9145" y="9295"/>
                      <a:pt x="9145" y="9295"/>
                    </a:cubicBezTo>
                    <a:cubicBezTo>
                      <a:pt x="9145" y="9295"/>
                      <a:pt x="9145" y="9295"/>
                      <a:pt x="9145" y="9295"/>
                    </a:cubicBezTo>
                    <a:cubicBezTo>
                      <a:pt x="9089" y="9228"/>
                      <a:pt x="9089" y="9228"/>
                      <a:pt x="9089" y="9228"/>
                    </a:cubicBezTo>
                    <a:cubicBezTo>
                      <a:pt x="9033" y="9228"/>
                      <a:pt x="9033" y="9228"/>
                      <a:pt x="9033" y="9228"/>
                    </a:cubicBezTo>
                    <a:cubicBezTo>
                      <a:pt x="9033" y="9228"/>
                      <a:pt x="9033" y="9228"/>
                      <a:pt x="9033" y="9228"/>
                    </a:cubicBezTo>
                    <a:cubicBezTo>
                      <a:pt x="9033" y="9228"/>
                      <a:pt x="9033" y="9228"/>
                      <a:pt x="9033" y="9228"/>
                    </a:cubicBezTo>
                    <a:cubicBezTo>
                      <a:pt x="9033" y="9295"/>
                      <a:pt x="9033" y="9295"/>
                      <a:pt x="9033" y="9295"/>
                    </a:cubicBezTo>
                    <a:cubicBezTo>
                      <a:pt x="9033" y="9295"/>
                      <a:pt x="9033" y="9295"/>
                      <a:pt x="9033" y="9295"/>
                    </a:cubicBezTo>
                    <a:cubicBezTo>
                      <a:pt x="9033" y="9362"/>
                      <a:pt x="9033" y="9362"/>
                      <a:pt x="9033" y="9362"/>
                    </a:cubicBezTo>
                    <a:cubicBezTo>
                      <a:pt x="8977" y="9362"/>
                      <a:pt x="8977" y="9362"/>
                      <a:pt x="8977" y="9362"/>
                    </a:cubicBezTo>
                    <a:cubicBezTo>
                      <a:pt x="8977" y="9362"/>
                      <a:pt x="8977" y="9362"/>
                      <a:pt x="8977" y="9362"/>
                    </a:cubicBezTo>
                    <a:cubicBezTo>
                      <a:pt x="8921" y="9295"/>
                      <a:pt x="8921" y="9295"/>
                      <a:pt x="8921" y="9295"/>
                    </a:cubicBezTo>
                    <a:cubicBezTo>
                      <a:pt x="8921" y="9295"/>
                      <a:pt x="8921" y="9295"/>
                      <a:pt x="8921" y="9295"/>
                    </a:cubicBezTo>
                    <a:cubicBezTo>
                      <a:pt x="8921" y="9295"/>
                      <a:pt x="8921" y="9295"/>
                      <a:pt x="8921" y="9295"/>
                    </a:cubicBezTo>
                    <a:cubicBezTo>
                      <a:pt x="8921" y="9228"/>
                      <a:pt x="8921" y="9228"/>
                      <a:pt x="8921" y="9228"/>
                    </a:cubicBezTo>
                    <a:cubicBezTo>
                      <a:pt x="8921" y="9228"/>
                      <a:pt x="8921" y="9228"/>
                      <a:pt x="8921" y="9228"/>
                    </a:cubicBezTo>
                    <a:cubicBezTo>
                      <a:pt x="8921" y="9228"/>
                      <a:pt x="8921" y="9228"/>
                      <a:pt x="8921" y="9228"/>
                    </a:cubicBezTo>
                    <a:cubicBezTo>
                      <a:pt x="8864" y="9228"/>
                      <a:pt x="8864" y="9228"/>
                      <a:pt x="8864" y="9228"/>
                    </a:cubicBezTo>
                    <a:cubicBezTo>
                      <a:pt x="8864" y="9162"/>
                      <a:pt x="8864" y="9162"/>
                      <a:pt x="8864" y="9162"/>
                    </a:cubicBezTo>
                    <a:cubicBezTo>
                      <a:pt x="8921" y="9162"/>
                      <a:pt x="8921" y="9162"/>
                      <a:pt x="8921" y="9162"/>
                    </a:cubicBezTo>
                    <a:cubicBezTo>
                      <a:pt x="8977" y="9028"/>
                      <a:pt x="8977" y="9028"/>
                      <a:pt x="8977" y="9028"/>
                    </a:cubicBezTo>
                    <a:cubicBezTo>
                      <a:pt x="9033" y="9028"/>
                      <a:pt x="9033" y="9028"/>
                      <a:pt x="9033" y="9028"/>
                    </a:cubicBezTo>
                    <a:cubicBezTo>
                      <a:pt x="9089" y="9095"/>
                      <a:pt x="9089" y="9095"/>
                      <a:pt x="9089" y="9095"/>
                    </a:cubicBezTo>
                    <a:cubicBezTo>
                      <a:pt x="9257" y="9028"/>
                      <a:pt x="9257" y="9028"/>
                      <a:pt x="9257" y="9028"/>
                    </a:cubicBezTo>
                    <a:cubicBezTo>
                      <a:pt x="9369" y="9028"/>
                      <a:pt x="9369" y="9028"/>
                      <a:pt x="9369" y="9028"/>
                    </a:cubicBezTo>
                    <a:cubicBezTo>
                      <a:pt x="9425" y="9028"/>
                      <a:pt x="9425" y="9028"/>
                      <a:pt x="9425" y="9028"/>
                    </a:cubicBezTo>
                    <a:cubicBezTo>
                      <a:pt x="9482" y="9028"/>
                      <a:pt x="9482" y="9028"/>
                      <a:pt x="9482" y="9028"/>
                    </a:cubicBezTo>
                    <a:cubicBezTo>
                      <a:pt x="9538" y="9028"/>
                      <a:pt x="9538" y="9028"/>
                      <a:pt x="9538" y="9028"/>
                    </a:cubicBezTo>
                    <a:cubicBezTo>
                      <a:pt x="9538" y="9095"/>
                      <a:pt x="9538" y="9095"/>
                      <a:pt x="9538" y="9095"/>
                    </a:cubicBezTo>
                    <a:cubicBezTo>
                      <a:pt x="9538" y="9095"/>
                      <a:pt x="9538" y="9095"/>
                      <a:pt x="9538" y="9095"/>
                    </a:cubicBezTo>
                    <a:cubicBezTo>
                      <a:pt x="9594" y="9095"/>
                      <a:pt x="9594" y="9095"/>
                      <a:pt x="9594" y="9095"/>
                    </a:cubicBezTo>
                    <a:cubicBezTo>
                      <a:pt x="9594" y="9228"/>
                      <a:pt x="9594" y="9228"/>
                      <a:pt x="9594" y="9228"/>
                    </a:cubicBezTo>
                    <a:cubicBezTo>
                      <a:pt x="9538" y="9228"/>
                      <a:pt x="9538" y="9228"/>
                      <a:pt x="9538" y="9228"/>
                    </a:cubicBezTo>
                    <a:cubicBezTo>
                      <a:pt x="9594" y="9295"/>
                      <a:pt x="9594" y="9295"/>
                      <a:pt x="9594" y="9295"/>
                    </a:cubicBezTo>
                    <a:cubicBezTo>
                      <a:pt x="9594" y="9295"/>
                      <a:pt x="9594" y="9295"/>
                      <a:pt x="9594" y="9295"/>
                    </a:cubicBezTo>
                    <a:cubicBezTo>
                      <a:pt x="9538" y="9295"/>
                      <a:pt x="9538" y="9295"/>
                      <a:pt x="9538" y="9295"/>
                    </a:cubicBezTo>
                    <a:cubicBezTo>
                      <a:pt x="9538" y="9362"/>
                      <a:pt x="9538" y="9362"/>
                      <a:pt x="9538" y="9362"/>
                    </a:cubicBezTo>
                    <a:cubicBezTo>
                      <a:pt x="9538" y="9362"/>
                      <a:pt x="9538" y="9362"/>
                      <a:pt x="9538" y="9362"/>
                    </a:cubicBezTo>
                    <a:cubicBezTo>
                      <a:pt x="9594" y="9429"/>
                      <a:pt x="9594" y="9429"/>
                      <a:pt x="9594" y="9429"/>
                    </a:cubicBezTo>
                    <a:cubicBezTo>
                      <a:pt x="9594" y="9429"/>
                      <a:pt x="9594" y="9429"/>
                      <a:pt x="9594" y="9429"/>
                    </a:cubicBezTo>
                    <a:cubicBezTo>
                      <a:pt x="9650" y="9496"/>
                      <a:pt x="9650" y="9496"/>
                      <a:pt x="9650" y="9496"/>
                    </a:cubicBezTo>
                    <a:cubicBezTo>
                      <a:pt x="9650" y="9496"/>
                      <a:pt x="9650" y="9496"/>
                      <a:pt x="9650" y="9496"/>
                    </a:cubicBezTo>
                    <a:cubicBezTo>
                      <a:pt x="9594" y="9563"/>
                      <a:pt x="9594" y="9563"/>
                      <a:pt x="9594" y="9563"/>
                    </a:cubicBezTo>
                    <a:cubicBezTo>
                      <a:pt x="9594" y="9563"/>
                      <a:pt x="9594" y="9563"/>
                      <a:pt x="9594" y="9563"/>
                    </a:cubicBezTo>
                    <a:cubicBezTo>
                      <a:pt x="9594" y="9630"/>
                      <a:pt x="9594" y="9630"/>
                      <a:pt x="9594" y="9630"/>
                    </a:cubicBezTo>
                    <a:cubicBezTo>
                      <a:pt x="9650" y="9630"/>
                      <a:pt x="9650" y="9630"/>
                      <a:pt x="9650" y="9630"/>
                    </a:cubicBezTo>
                    <a:cubicBezTo>
                      <a:pt x="9650" y="9630"/>
                      <a:pt x="9650" y="9630"/>
                      <a:pt x="9650" y="9630"/>
                    </a:cubicBezTo>
                    <a:cubicBezTo>
                      <a:pt x="9650" y="9630"/>
                      <a:pt x="9650" y="9630"/>
                      <a:pt x="9650" y="9630"/>
                    </a:cubicBezTo>
                    <a:cubicBezTo>
                      <a:pt x="9706" y="9630"/>
                      <a:pt x="9706" y="9630"/>
                      <a:pt x="9706" y="9630"/>
                    </a:cubicBezTo>
                    <a:cubicBezTo>
                      <a:pt x="9706" y="9697"/>
                      <a:pt x="9706" y="9697"/>
                      <a:pt x="9706" y="9697"/>
                    </a:cubicBezTo>
                    <a:cubicBezTo>
                      <a:pt x="9762" y="9697"/>
                      <a:pt x="9762" y="9697"/>
                      <a:pt x="9762" y="9697"/>
                    </a:cubicBezTo>
                    <a:cubicBezTo>
                      <a:pt x="9818" y="9630"/>
                      <a:pt x="9818" y="9630"/>
                      <a:pt x="9818" y="9630"/>
                    </a:cubicBezTo>
                    <a:cubicBezTo>
                      <a:pt x="9818" y="9697"/>
                      <a:pt x="9818" y="9697"/>
                      <a:pt x="9818" y="9697"/>
                    </a:cubicBezTo>
                    <a:cubicBezTo>
                      <a:pt x="9818" y="9697"/>
                      <a:pt x="9818" y="9697"/>
                      <a:pt x="9818" y="9697"/>
                    </a:cubicBezTo>
                    <a:cubicBezTo>
                      <a:pt x="9874" y="9697"/>
                      <a:pt x="9874" y="9697"/>
                      <a:pt x="9874" y="9697"/>
                    </a:cubicBezTo>
                    <a:cubicBezTo>
                      <a:pt x="9874" y="9697"/>
                      <a:pt x="9874" y="9697"/>
                      <a:pt x="9874" y="9697"/>
                    </a:cubicBezTo>
                    <a:cubicBezTo>
                      <a:pt x="9874" y="9763"/>
                      <a:pt x="9874" y="9763"/>
                      <a:pt x="9874" y="9763"/>
                    </a:cubicBezTo>
                    <a:cubicBezTo>
                      <a:pt x="9874" y="9763"/>
                      <a:pt x="9874" y="9763"/>
                      <a:pt x="9874" y="9763"/>
                    </a:cubicBezTo>
                    <a:cubicBezTo>
                      <a:pt x="9874" y="9830"/>
                      <a:pt x="9874" y="9830"/>
                      <a:pt x="9874" y="9830"/>
                    </a:cubicBezTo>
                    <a:cubicBezTo>
                      <a:pt x="9930" y="9830"/>
                      <a:pt x="9930" y="9830"/>
                      <a:pt x="9930" y="9830"/>
                    </a:cubicBezTo>
                    <a:cubicBezTo>
                      <a:pt x="9930" y="9830"/>
                      <a:pt x="9930" y="9830"/>
                      <a:pt x="9930" y="9830"/>
                    </a:cubicBezTo>
                    <a:cubicBezTo>
                      <a:pt x="9986" y="9897"/>
                      <a:pt x="9986" y="9897"/>
                      <a:pt x="9986" y="9897"/>
                    </a:cubicBezTo>
                    <a:cubicBezTo>
                      <a:pt x="9986" y="9964"/>
                      <a:pt x="9986" y="9964"/>
                      <a:pt x="9986" y="9964"/>
                    </a:cubicBezTo>
                    <a:cubicBezTo>
                      <a:pt x="10043" y="9897"/>
                      <a:pt x="10043" y="9897"/>
                      <a:pt x="10043" y="9897"/>
                    </a:cubicBezTo>
                    <a:cubicBezTo>
                      <a:pt x="10043" y="9897"/>
                      <a:pt x="10043" y="9897"/>
                      <a:pt x="10043" y="9897"/>
                    </a:cubicBezTo>
                    <a:cubicBezTo>
                      <a:pt x="10043" y="9964"/>
                      <a:pt x="10043" y="9964"/>
                      <a:pt x="10043" y="9964"/>
                    </a:cubicBezTo>
                    <a:cubicBezTo>
                      <a:pt x="10099" y="9964"/>
                      <a:pt x="10099" y="9964"/>
                      <a:pt x="10099" y="9964"/>
                    </a:cubicBezTo>
                    <a:cubicBezTo>
                      <a:pt x="10155" y="10031"/>
                      <a:pt x="10155" y="10031"/>
                      <a:pt x="10155" y="10031"/>
                    </a:cubicBezTo>
                    <a:cubicBezTo>
                      <a:pt x="10211" y="9964"/>
                      <a:pt x="10211" y="9964"/>
                      <a:pt x="10211" y="9964"/>
                    </a:cubicBezTo>
                    <a:cubicBezTo>
                      <a:pt x="10267" y="10031"/>
                      <a:pt x="10267" y="10031"/>
                      <a:pt x="10267" y="10031"/>
                    </a:cubicBezTo>
                    <a:cubicBezTo>
                      <a:pt x="10267" y="9964"/>
                      <a:pt x="10267" y="9964"/>
                      <a:pt x="10267" y="9964"/>
                    </a:cubicBezTo>
                    <a:cubicBezTo>
                      <a:pt x="10379" y="9897"/>
                      <a:pt x="10379" y="9897"/>
                      <a:pt x="10379" y="9897"/>
                    </a:cubicBezTo>
                    <a:cubicBezTo>
                      <a:pt x="10379" y="9897"/>
                      <a:pt x="10379" y="9897"/>
                      <a:pt x="10379" y="9897"/>
                    </a:cubicBezTo>
                    <a:cubicBezTo>
                      <a:pt x="10379" y="9964"/>
                      <a:pt x="10379" y="9964"/>
                      <a:pt x="10379" y="9964"/>
                    </a:cubicBezTo>
                    <a:cubicBezTo>
                      <a:pt x="10491" y="9964"/>
                      <a:pt x="10491" y="9964"/>
                      <a:pt x="10491" y="9964"/>
                    </a:cubicBezTo>
                    <a:cubicBezTo>
                      <a:pt x="10548" y="10031"/>
                      <a:pt x="10548" y="10031"/>
                      <a:pt x="10548" y="10031"/>
                    </a:cubicBezTo>
                    <a:cubicBezTo>
                      <a:pt x="10604" y="10031"/>
                      <a:pt x="10604" y="10031"/>
                      <a:pt x="10604" y="10031"/>
                    </a:cubicBezTo>
                    <a:cubicBezTo>
                      <a:pt x="10660" y="10031"/>
                      <a:pt x="10660" y="10031"/>
                      <a:pt x="10660" y="10031"/>
                    </a:cubicBezTo>
                    <a:cubicBezTo>
                      <a:pt x="10660" y="10031"/>
                      <a:pt x="10660" y="10031"/>
                      <a:pt x="10660" y="10031"/>
                    </a:cubicBezTo>
                    <a:cubicBezTo>
                      <a:pt x="10772" y="10031"/>
                      <a:pt x="10772" y="10031"/>
                      <a:pt x="10772" y="10031"/>
                    </a:cubicBezTo>
                    <a:cubicBezTo>
                      <a:pt x="10772" y="10098"/>
                      <a:pt x="10772" y="10098"/>
                      <a:pt x="10772" y="10098"/>
                    </a:cubicBezTo>
                    <a:cubicBezTo>
                      <a:pt x="10828" y="10031"/>
                      <a:pt x="10828" y="10031"/>
                      <a:pt x="10828" y="10031"/>
                    </a:cubicBezTo>
                    <a:cubicBezTo>
                      <a:pt x="10828" y="9964"/>
                      <a:pt x="10828" y="9964"/>
                      <a:pt x="10828" y="9964"/>
                    </a:cubicBezTo>
                    <a:cubicBezTo>
                      <a:pt x="10772" y="9964"/>
                      <a:pt x="10772" y="9964"/>
                      <a:pt x="10772" y="9964"/>
                    </a:cubicBezTo>
                    <a:cubicBezTo>
                      <a:pt x="10772" y="9897"/>
                      <a:pt x="10772" y="9897"/>
                      <a:pt x="10772" y="9897"/>
                    </a:cubicBezTo>
                    <a:cubicBezTo>
                      <a:pt x="10772" y="9830"/>
                      <a:pt x="10772" y="9830"/>
                      <a:pt x="10772" y="9830"/>
                    </a:cubicBezTo>
                    <a:cubicBezTo>
                      <a:pt x="10772" y="9830"/>
                      <a:pt x="10772" y="9830"/>
                      <a:pt x="10772" y="9830"/>
                    </a:cubicBezTo>
                    <a:cubicBezTo>
                      <a:pt x="10828" y="9964"/>
                      <a:pt x="10828" y="9964"/>
                      <a:pt x="10828" y="9964"/>
                    </a:cubicBezTo>
                    <a:cubicBezTo>
                      <a:pt x="10828" y="10031"/>
                      <a:pt x="10828" y="10031"/>
                      <a:pt x="10828" y="10031"/>
                    </a:cubicBezTo>
                    <a:cubicBezTo>
                      <a:pt x="10884" y="10098"/>
                      <a:pt x="10884" y="10098"/>
                      <a:pt x="10884" y="10098"/>
                    </a:cubicBezTo>
                    <a:cubicBezTo>
                      <a:pt x="10940" y="10098"/>
                      <a:pt x="10940" y="10098"/>
                      <a:pt x="10940" y="10098"/>
                    </a:cubicBezTo>
                    <a:cubicBezTo>
                      <a:pt x="10940" y="10165"/>
                      <a:pt x="10940" y="10165"/>
                      <a:pt x="10940" y="10165"/>
                    </a:cubicBezTo>
                    <a:cubicBezTo>
                      <a:pt x="10940" y="10098"/>
                      <a:pt x="10940" y="10098"/>
                      <a:pt x="10940" y="10098"/>
                    </a:cubicBezTo>
                    <a:cubicBezTo>
                      <a:pt x="10940" y="10031"/>
                      <a:pt x="10940" y="10031"/>
                      <a:pt x="10940" y="10031"/>
                    </a:cubicBezTo>
                    <a:cubicBezTo>
                      <a:pt x="10884" y="10031"/>
                      <a:pt x="10884" y="10031"/>
                      <a:pt x="10884" y="10031"/>
                    </a:cubicBezTo>
                    <a:cubicBezTo>
                      <a:pt x="10828" y="9964"/>
                      <a:pt x="10828" y="9964"/>
                      <a:pt x="10828" y="9964"/>
                    </a:cubicBezTo>
                    <a:cubicBezTo>
                      <a:pt x="10828" y="9830"/>
                      <a:pt x="10828" y="9830"/>
                      <a:pt x="10828" y="9830"/>
                    </a:cubicBezTo>
                    <a:cubicBezTo>
                      <a:pt x="10828" y="9763"/>
                      <a:pt x="10828" y="9763"/>
                      <a:pt x="10828" y="9763"/>
                    </a:cubicBezTo>
                    <a:cubicBezTo>
                      <a:pt x="10884" y="9830"/>
                      <a:pt x="10884" y="9830"/>
                      <a:pt x="10884" y="9830"/>
                    </a:cubicBezTo>
                    <a:cubicBezTo>
                      <a:pt x="10884" y="9830"/>
                      <a:pt x="10884" y="9830"/>
                      <a:pt x="10884" y="9830"/>
                    </a:cubicBezTo>
                    <a:cubicBezTo>
                      <a:pt x="10884" y="9830"/>
                      <a:pt x="10884" y="9830"/>
                      <a:pt x="10884" y="9830"/>
                    </a:cubicBezTo>
                    <a:cubicBezTo>
                      <a:pt x="10884" y="9830"/>
                      <a:pt x="10884" y="9830"/>
                      <a:pt x="10884" y="9830"/>
                    </a:cubicBezTo>
                    <a:cubicBezTo>
                      <a:pt x="10884" y="9763"/>
                      <a:pt x="10884" y="9763"/>
                      <a:pt x="10884" y="9763"/>
                    </a:cubicBezTo>
                    <a:cubicBezTo>
                      <a:pt x="10884" y="9763"/>
                      <a:pt x="10884" y="9763"/>
                      <a:pt x="10884" y="9763"/>
                    </a:cubicBezTo>
                    <a:cubicBezTo>
                      <a:pt x="10884" y="9697"/>
                      <a:pt x="10884" y="9697"/>
                      <a:pt x="10884" y="9697"/>
                    </a:cubicBezTo>
                    <a:cubicBezTo>
                      <a:pt x="10884" y="9697"/>
                      <a:pt x="10884" y="9697"/>
                      <a:pt x="10884" y="9697"/>
                    </a:cubicBezTo>
                    <a:cubicBezTo>
                      <a:pt x="10884" y="9630"/>
                      <a:pt x="10884" y="9630"/>
                      <a:pt x="10884" y="9630"/>
                    </a:cubicBezTo>
                    <a:cubicBezTo>
                      <a:pt x="10940" y="9630"/>
                      <a:pt x="10940" y="9630"/>
                      <a:pt x="10940" y="9630"/>
                    </a:cubicBezTo>
                    <a:cubicBezTo>
                      <a:pt x="10940" y="9697"/>
                      <a:pt x="10940" y="9697"/>
                      <a:pt x="10940" y="9697"/>
                    </a:cubicBezTo>
                    <a:cubicBezTo>
                      <a:pt x="10940" y="9763"/>
                      <a:pt x="10940" y="9763"/>
                      <a:pt x="10940" y="9763"/>
                    </a:cubicBezTo>
                    <a:cubicBezTo>
                      <a:pt x="10996" y="9763"/>
                      <a:pt x="10996" y="9763"/>
                      <a:pt x="10996" y="9763"/>
                    </a:cubicBezTo>
                    <a:cubicBezTo>
                      <a:pt x="10996" y="9697"/>
                      <a:pt x="10996" y="9697"/>
                      <a:pt x="10996" y="9697"/>
                    </a:cubicBezTo>
                    <a:cubicBezTo>
                      <a:pt x="11052" y="9697"/>
                      <a:pt x="11052" y="9697"/>
                      <a:pt x="11052" y="9697"/>
                    </a:cubicBezTo>
                    <a:cubicBezTo>
                      <a:pt x="11052" y="9630"/>
                      <a:pt x="11052" y="9630"/>
                      <a:pt x="11052" y="9630"/>
                    </a:cubicBezTo>
                    <a:cubicBezTo>
                      <a:pt x="11109" y="9630"/>
                      <a:pt x="11109" y="9630"/>
                      <a:pt x="11109" y="9630"/>
                    </a:cubicBezTo>
                    <a:cubicBezTo>
                      <a:pt x="11109" y="9697"/>
                      <a:pt x="11109" y="9697"/>
                      <a:pt x="11109" y="9697"/>
                    </a:cubicBezTo>
                    <a:cubicBezTo>
                      <a:pt x="11109" y="9697"/>
                      <a:pt x="11109" y="9697"/>
                      <a:pt x="11109" y="9697"/>
                    </a:cubicBezTo>
                    <a:cubicBezTo>
                      <a:pt x="11109" y="9763"/>
                      <a:pt x="11109" y="9763"/>
                      <a:pt x="11109" y="9763"/>
                    </a:cubicBezTo>
                    <a:cubicBezTo>
                      <a:pt x="11109" y="9697"/>
                      <a:pt x="11109" y="9697"/>
                      <a:pt x="11109" y="9697"/>
                    </a:cubicBezTo>
                    <a:cubicBezTo>
                      <a:pt x="11165" y="9697"/>
                      <a:pt x="11165" y="9697"/>
                      <a:pt x="11165" y="9697"/>
                    </a:cubicBezTo>
                    <a:cubicBezTo>
                      <a:pt x="11165" y="9763"/>
                      <a:pt x="11165" y="9763"/>
                      <a:pt x="11165" y="9763"/>
                    </a:cubicBezTo>
                    <a:cubicBezTo>
                      <a:pt x="11165" y="9830"/>
                      <a:pt x="11165" y="9830"/>
                      <a:pt x="11165" y="9830"/>
                    </a:cubicBezTo>
                    <a:cubicBezTo>
                      <a:pt x="11165" y="9830"/>
                      <a:pt x="11165" y="9830"/>
                      <a:pt x="11165" y="9830"/>
                    </a:cubicBezTo>
                    <a:cubicBezTo>
                      <a:pt x="11165" y="9897"/>
                      <a:pt x="11165" y="9897"/>
                      <a:pt x="11165" y="9897"/>
                    </a:cubicBezTo>
                    <a:cubicBezTo>
                      <a:pt x="11221" y="9830"/>
                      <a:pt x="11221" y="9830"/>
                      <a:pt x="11221" y="9830"/>
                    </a:cubicBezTo>
                    <a:cubicBezTo>
                      <a:pt x="11277" y="9897"/>
                      <a:pt x="11277" y="9897"/>
                      <a:pt x="11277" y="9897"/>
                    </a:cubicBezTo>
                    <a:cubicBezTo>
                      <a:pt x="11221" y="9897"/>
                      <a:pt x="11221" y="9897"/>
                      <a:pt x="11221" y="9897"/>
                    </a:cubicBezTo>
                    <a:cubicBezTo>
                      <a:pt x="11165" y="9964"/>
                      <a:pt x="11165" y="9964"/>
                      <a:pt x="11165" y="9964"/>
                    </a:cubicBezTo>
                    <a:cubicBezTo>
                      <a:pt x="11165" y="9964"/>
                      <a:pt x="11165" y="9964"/>
                      <a:pt x="11165" y="9964"/>
                    </a:cubicBezTo>
                    <a:cubicBezTo>
                      <a:pt x="11221" y="9964"/>
                      <a:pt x="11221" y="9964"/>
                      <a:pt x="11221" y="9964"/>
                    </a:cubicBezTo>
                    <a:cubicBezTo>
                      <a:pt x="11277" y="9964"/>
                      <a:pt x="11277" y="9964"/>
                      <a:pt x="11277" y="9964"/>
                    </a:cubicBezTo>
                    <a:cubicBezTo>
                      <a:pt x="11277" y="9897"/>
                      <a:pt x="11277" y="9897"/>
                      <a:pt x="11277" y="9897"/>
                    </a:cubicBezTo>
                    <a:cubicBezTo>
                      <a:pt x="11389" y="9897"/>
                      <a:pt x="11389" y="9897"/>
                      <a:pt x="11389" y="9897"/>
                    </a:cubicBezTo>
                    <a:cubicBezTo>
                      <a:pt x="11389" y="9897"/>
                      <a:pt x="11389" y="9897"/>
                      <a:pt x="11389" y="9897"/>
                    </a:cubicBezTo>
                    <a:cubicBezTo>
                      <a:pt x="11389" y="9897"/>
                      <a:pt x="11389" y="9897"/>
                      <a:pt x="11389" y="9897"/>
                    </a:cubicBezTo>
                    <a:cubicBezTo>
                      <a:pt x="11389" y="9897"/>
                      <a:pt x="11389" y="9897"/>
                      <a:pt x="11389" y="9897"/>
                    </a:cubicBezTo>
                    <a:cubicBezTo>
                      <a:pt x="11333" y="9964"/>
                      <a:pt x="11333" y="9964"/>
                      <a:pt x="11333" y="9964"/>
                    </a:cubicBezTo>
                    <a:cubicBezTo>
                      <a:pt x="11333" y="10031"/>
                      <a:pt x="11333" y="10031"/>
                      <a:pt x="11333" y="10031"/>
                    </a:cubicBezTo>
                    <a:cubicBezTo>
                      <a:pt x="11277" y="10031"/>
                      <a:pt x="11277" y="10031"/>
                      <a:pt x="11277" y="10031"/>
                    </a:cubicBezTo>
                    <a:cubicBezTo>
                      <a:pt x="11277" y="10098"/>
                      <a:pt x="11277" y="10098"/>
                      <a:pt x="11277" y="10098"/>
                    </a:cubicBezTo>
                    <a:cubicBezTo>
                      <a:pt x="11165" y="10165"/>
                      <a:pt x="11165" y="10165"/>
                      <a:pt x="11165" y="10165"/>
                    </a:cubicBezTo>
                    <a:cubicBezTo>
                      <a:pt x="11165" y="10165"/>
                      <a:pt x="11165" y="10165"/>
                      <a:pt x="11165" y="10165"/>
                    </a:cubicBezTo>
                    <a:cubicBezTo>
                      <a:pt x="11165" y="10232"/>
                      <a:pt x="11165" y="10232"/>
                      <a:pt x="11165" y="10232"/>
                    </a:cubicBezTo>
                    <a:cubicBezTo>
                      <a:pt x="11165" y="10165"/>
                      <a:pt x="11165" y="10165"/>
                      <a:pt x="11165" y="10165"/>
                    </a:cubicBezTo>
                    <a:cubicBezTo>
                      <a:pt x="11109" y="10232"/>
                      <a:pt x="11109" y="10232"/>
                      <a:pt x="11109" y="10232"/>
                    </a:cubicBezTo>
                    <a:cubicBezTo>
                      <a:pt x="11109" y="10298"/>
                      <a:pt x="11109" y="10298"/>
                      <a:pt x="11109" y="10298"/>
                    </a:cubicBezTo>
                    <a:cubicBezTo>
                      <a:pt x="11109" y="10365"/>
                      <a:pt x="11109" y="10365"/>
                      <a:pt x="11109" y="10365"/>
                    </a:cubicBezTo>
                    <a:cubicBezTo>
                      <a:pt x="11165" y="10298"/>
                      <a:pt x="11165" y="10298"/>
                      <a:pt x="11165" y="10298"/>
                    </a:cubicBezTo>
                    <a:cubicBezTo>
                      <a:pt x="11165" y="10298"/>
                      <a:pt x="11165" y="10298"/>
                      <a:pt x="11165" y="10298"/>
                    </a:cubicBezTo>
                    <a:cubicBezTo>
                      <a:pt x="11165" y="10365"/>
                      <a:pt x="11165" y="10365"/>
                      <a:pt x="11165" y="10365"/>
                    </a:cubicBezTo>
                    <a:cubicBezTo>
                      <a:pt x="11109" y="10432"/>
                      <a:pt x="11109" y="10432"/>
                      <a:pt x="11109" y="10432"/>
                    </a:cubicBezTo>
                    <a:cubicBezTo>
                      <a:pt x="11109" y="10432"/>
                      <a:pt x="11109" y="10432"/>
                      <a:pt x="11109" y="10432"/>
                    </a:cubicBezTo>
                    <a:cubicBezTo>
                      <a:pt x="11165" y="10432"/>
                      <a:pt x="11165" y="10432"/>
                      <a:pt x="11165" y="10432"/>
                    </a:cubicBezTo>
                    <a:cubicBezTo>
                      <a:pt x="11221" y="10365"/>
                      <a:pt x="11221" y="10365"/>
                      <a:pt x="11221" y="10365"/>
                    </a:cubicBezTo>
                    <a:cubicBezTo>
                      <a:pt x="11277" y="10365"/>
                      <a:pt x="11277" y="10365"/>
                      <a:pt x="11277" y="10365"/>
                    </a:cubicBezTo>
                    <a:cubicBezTo>
                      <a:pt x="11221" y="10432"/>
                      <a:pt x="11221" y="10432"/>
                      <a:pt x="11221" y="10432"/>
                    </a:cubicBezTo>
                    <a:cubicBezTo>
                      <a:pt x="11221" y="10499"/>
                      <a:pt x="11221" y="10499"/>
                      <a:pt x="11221" y="10499"/>
                    </a:cubicBezTo>
                    <a:cubicBezTo>
                      <a:pt x="11221" y="10499"/>
                      <a:pt x="11221" y="10499"/>
                      <a:pt x="11221" y="10499"/>
                    </a:cubicBezTo>
                    <a:cubicBezTo>
                      <a:pt x="11277" y="10432"/>
                      <a:pt x="11277" y="10432"/>
                      <a:pt x="11277" y="10432"/>
                    </a:cubicBezTo>
                    <a:cubicBezTo>
                      <a:pt x="11221" y="10499"/>
                      <a:pt x="11221" y="10499"/>
                      <a:pt x="11221" y="10499"/>
                    </a:cubicBezTo>
                    <a:cubicBezTo>
                      <a:pt x="11221" y="10566"/>
                      <a:pt x="11221" y="10566"/>
                      <a:pt x="11221" y="10566"/>
                    </a:cubicBezTo>
                    <a:cubicBezTo>
                      <a:pt x="11221" y="10633"/>
                      <a:pt x="11221" y="10633"/>
                      <a:pt x="11221" y="10633"/>
                    </a:cubicBezTo>
                    <a:cubicBezTo>
                      <a:pt x="11165" y="10566"/>
                      <a:pt x="11165" y="10566"/>
                      <a:pt x="11165" y="10566"/>
                    </a:cubicBezTo>
                    <a:cubicBezTo>
                      <a:pt x="11109" y="10499"/>
                      <a:pt x="11109" y="10499"/>
                      <a:pt x="11109" y="10499"/>
                    </a:cubicBezTo>
                    <a:cubicBezTo>
                      <a:pt x="11052" y="10566"/>
                      <a:pt x="11052" y="10566"/>
                      <a:pt x="11052" y="10566"/>
                    </a:cubicBezTo>
                    <a:cubicBezTo>
                      <a:pt x="11052" y="10499"/>
                      <a:pt x="11052" y="10499"/>
                      <a:pt x="11052" y="10499"/>
                    </a:cubicBezTo>
                    <a:cubicBezTo>
                      <a:pt x="11052" y="10499"/>
                      <a:pt x="11052" y="10499"/>
                      <a:pt x="11052" y="10499"/>
                    </a:cubicBezTo>
                    <a:cubicBezTo>
                      <a:pt x="10996" y="10566"/>
                      <a:pt x="10996" y="10566"/>
                      <a:pt x="10996" y="10566"/>
                    </a:cubicBezTo>
                    <a:cubicBezTo>
                      <a:pt x="11052" y="10633"/>
                      <a:pt x="11052" y="10633"/>
                      <a:pt x="11052" y="10633"/>
                    </a:cubicBezTo>
                    <a:cubicBezTo>
                      <a:pt x="11052" y="10700"/>
                      <a:pt x="11052" y="10700"/>
                      <a:pt x="11052" y="10700"/>
                    </a:cubicBezTo>
                    <a:cubicBezTo>
                      <a:pt x="11052" y="10833"/>
                      <a:pt x="11052" y="10833"/>
                      <a:pt x="11052" y="10833"/>
                    </a:cubicBezTo>
                    <a:cubicBezTo>
                      <a:pt x="11109" y="10700"/>
                      <a:pt x="11109" y="10700"/>
                      <a:pt x="11109" y="10700"/>
                    </a:cubicBezTo>
                    <a:cubicBezTo>
                      <a:pt x="11052" y="10633"/>
                      <a:pt x="11052" y="10633"/>
                      <a:pt x="11052" y="10633"/>
                    </a:cubicBezTo>
                    <a:cubicBezTo>
                      <a:pt x="11109" y="10566"/>
                      <a:pt x="11109" y="10566"/>
                      <a:pt x="11109" y="10566"/>
                    </a:cubicBezTo>
                    <a:cubicBezTo>
                      <a:pt x="11109" y="10633"/>
                      <a:pt x="11109" y="10633"/>
                      <a:pt x="11109" y="10633"/>
                    </a:cubicBezTo>
                    <a:cubicBezTo>
                      <a:pt x="11165" y="10633"/>
                      <a:pt x="11165" y="10633"/>
                      <a:pt x="11165" y="10633"/>
                    </a:cubicBezTo>
                    <a:cubicBezTo>
                      <a:pt x="11221" y="10633"/>
                      <a:pt x="11221" y="10633"/>
                      <a:pt x="11221" y="10633"/>
                    </a:cubicBezTo>
                    <a:cubicBezTo>
                      <a:pt x="11277" y="10633"/>
                      <a:pt x="11277" y="10633"/>
                      <a:pt x="11277" y="10633"/>
                    </a:cubicBezTo>
                    <a:cubicBezTo>
                      <a:pt x="11277" y="10566"/>
                      <a:pt x="11277" y="10566"/>
                      <a:pt x="11277" y="10566"/>
                    </a:cubicBezTo>
                    <a:cubicBezTo>
                      <a:pt x="11333" y="10566"/>
                      <a:pt x="11333" y="10566"/>
                      <a:pt x="11333" y="10566"/>
                    </a:cubicBezTo>
                    <a:cubicBezTo>
                      <a:pt x="11389" y="10499"/>
                      <a:pt x="11389" y="10499"/>
                      <a:pt x="11389" y="10499"/>
                    </a:cubicBezTo>
                    <a:cubicBezTo>
                      <a:pt x="11445" y="10499"/>
                      <a:pt x="11445" y="10499"/>
                      <a:pt x="11445" y="10499"/>
                    </a:cubicBezTo>
                    <a:cubicBezTo>
                      <a:pt x="11445" y="10432"/>
                      <a:pt x="11445" y="10432"/>
                      <a:pt x="11445" y="10432"/>
                    </a:cubicBezTo>
                    <a:cubicBezTo>
                      <a:pt x="11389" y="10499"/>
                      <a:pt x="11389" y="10499"/>
                      <a:pt x="11389" y="10499"/>
                    </a:cubicBezTo>
                    <a:cubicBezTo>
                      <a:pt x="11389" y="10432"/>
                      <a:pt x="11389" y="10432"/>
                      <a:pt x="11389" y="10432"/>
                    </a:cubicBezTo>
                    <a:cubicBezTo>
                      <a:pt x="11333" y="10499"/>
                      <a:pt x="11333" y="10499"/>
                      <a:pt x="11333" y="10499"/>
                    </a:cubicBezTo>
                    <a:cubicBezTo>
                      <a:pt x="11333" y="10499"/>
                      <a:pt x="11333" y="10499"/>
                      <a:pt x="11333" y="10499"/>
                    </a:cubicBezTo>
                    <a:cubicBezTo>
                      <a:pt x="11277" y="10499"/>
                      <a:pt x="11277" y="10499"/>
                      <a:pt x="11277" y="10499"/>
                    </a:cubicBezTo>
                    <a:cubicBezTo>
                      <a:pt x="11333" y="10432"/>
                      <a:pt x="11333" y="10432"/>
                      <a:pt x="11333" y="10432"/>
                    </a:cubicBezTo>
                    <a:cubicBezTo>
                      <a:pt x="11333" y="10432"/>
                      <a:pt x="11333" y="10432"/>
                      <a:pt x="11333" y="10432"/>
                    </a:cubicBezTo>
                    <a:cubicBezTo>
                      <a:pt x="11333" y="10365"/>
                      <a:pt x="11333" y="10365"/>
                      <a:pt x="11333" y="10365"/>
                    </a:cubicBezTo>
                    <a:cubicBezTo>
                      <a:pt x="11333" y="10365"/>
                      <a:pt x="11333" y="10365"/>
                      <a:pt x="11333" y="10365"/>
                    </a:cubicBezTo>
                    <a:cubicBezTo>
                      <a:pt x="11389" y="10298"/>
                      <a:pt x="11389" y="10298"/>
                      <a:pt x="11389" y="10298"/>
                    </a:cubicBezTo>
                    <a:cubicBezTo>
                      <a:pt x="11333" y="10232"/>
                      <a:pt x="11333" y="10232"/>
                      <a:pt x="11333" y="10232"/>
                    </a:cubicBezTo>
                    <a:cubicBezTo>
                      <a:pt x="11333" y="10232"/>
                      <a:pt x="11333" y="10232"/>
                      <a:pt x="11333" y="10232"/>
                    </a:cubicBezTo>
                    <a:cubicBezTo>
                      <a:pt x="11333" y="10165"/>
                      <a:pt x="11333" y="10165"/>
                      <a:pt x="11333" y="10165"/>
                    </a:cubicBezTo>
                    <a:cubicBezTo>
                      <a:pt x="11389" y="10098"/>
                      <a:pt x="11389" y="10098"/>
                      <a:pt x="11389" y="10098"/>
                    </a:cubicBezTo>
                    <a:cubicBezTo>
                      <a:pt x="11389" y="10031"/>
                      <a:pt x="11389" y="10031"/>
                      <a:pt x="11389" y="10031"/>
                    </a:cubicBezTo>
                    <a:cubicBezTo>
                      <a:pt x="11445" y="10031"/>
                      <a:pt x="11445" y="10031"/>
                      <a:pt x="11445" y="10031"/>
                    </a:cubicBezTo>
                    <a:cubicBezTo>
                      <a:pt x="11501" y="10031"/>
                      <a:pt x="11501" y="10031"/>
                      <a:pt x="11501" y="10031"/>
                    </a:cubicBezTo>
                    <a:cubicBezTo>
                      <a:pt x="11445" y="10031"/>
                      <a:pt x="11445" y="10031"/>
                      <a:pt x="11445" y="10031"/>
                    </a:cubicBezTo>
                    <a:cubicBezTo>
                      <a:pt x="11501" y="10031"/>
                      <a:pt x="11501" y="10031"/>
                      <a:pt x="11501" y="10031"/>
                    </a:cubicBezTo>
                    <a:cubicBezTo>
                      <a:pt x="11501" y="10031"/>
                      <a:pt x="11501" y="10031"/>
                      <a:pt x="11501" y="10031"/>
                    </a:cubicBezTo>
                    <a:cubicBezTo>
                      <a:pt x="11557" y="10031"/>
                      <a:pt x="11557" y="10031"/>
                      <a:pt x="11557" y="10031"/>
                    </a:cubicBezTo>
                    <a:cubicBezTo>
                      <a:pt x="11557" y="10031"/>
                      <a:pt x="11557" y="10031"/>
                      <a:pt x="11557" y="10031"/>
                    </a:cubicBezTo>
                    <a:cubicBezTo>
                      <a:pt x="11557" y="10031"/>
                      <a:pt x="11557" y="10031"/>
                      <a:pt x="11557" y="10031"/>
                    </a:cubicBezTo>
                    <a:cubicBezTo>
                      <a:pt x="11614" y="10031"/>
                      <a:pt x="11614" y="10031"/>
                      <a:pt x="11614" y="10031"/>
                    </a:cubicBezTo>
                    <a:cubicBezTo>
                      <a:pt x="11614" y="10031"/>
                      <a:pt x="11614" y="10031"/>
                      <a:pt x="11614" y="10031"/>
                    </a:cubicBezTo>
                    <a:cubicBezTo>
                      <a:pt x="11726" y="9964"/>
                      <a:pt x="11726" y="9964"/>
                      <a:pt x="11726" y="9964"/>
                    </a:cubicBezTo>
                    <a:cubicBezTo>
                      <a:pt x="11782" y="9897"/>
                      <a:pt x="11782" y="9897"/>
                      <a:pt x="11782" y="9897"/>
                    </a:cubicBezTo>
                    <a:cubicBezTo>
                      <a:pt x="11782" y="9897"/>
                      <a:pt x="11782" y="9897"/>
                      <a:pt x="11782" y="9897"/>
                    </a:cubicBezTo>
                    <a:cubicBezTo>
                      <a:pt x="11782" y="9897"/>
                      <a:pt x="11782" y="9897"/>
                      <a:pt x="11782" y="9897"/>
                    </a:cubicBezTo>
                    <a:cubicBezTo>
                      <a:pt x="11838" y="9830"/>
                      <a:pt x="11838" y="9830"/>
                      <a:pt x="11838" y="9830"/>
                    </a:cubicBezTo>
                    <a:cubicBezTo>
                      <a:pt x="11894" y="9830"/>
                      <a:pt x="11894" y="9830"/>
                      <a:pt x="11894" y="9830"/>
                    </a:cubicBezTo>
                    <a:cubicBezTo>
                      <a:pt x="11950" y="9763"/>
                      <a:pt x="11950" y="9763"/>
                      <a:pt x="11950" y="9763"/>
                    </a:cubicBezTo>
                    <a:cubicBezTo>
                      <a:pt x="11950" y="9763"/>
                      <a:pt x="11950" y="9763"/>
                      <a:pt x="11950" y="9763"/>
                    </a:cubicBezTo>
                    <a:cubicBezTo>
                      <a:pt x="11950" y="9630"/>
                      <a:pt x="11950" y="9630"/>
                      <a:pt x="11950" y="9630"/>
                    </a:cubicBezTo>
                    <a:cubicBezTo>
                      <a:pt x="12006" y="9630"/>
                      <a:pt x="12006" y="9630"/>
                      <a:pt x="12006" y="9630"/>
                    </a:cubicBezTo>
                    <a:cubicBezTo>
                      <a:pt x="12006" y="9563"/>
                      <a:pt x="12006" y="9563"/>
                      <a:pt x="12006" y="9563"/>
                    </a:cubicBezTo>
                    <a:cubicBezTo>
                      <a:pt x="12006" y="9496"/>
                      <a:pt x="12006" y="9496"/>
                      <a:pt x="12006" y="9496"/>
                    </a:cubicBezTo>
                    <a:cubicBezTo>
                      <a:pt x="11950" y="9563"/>
                      <a:pt x="11950" y="9563"/>
                      <a:pt x="11950" y="9563"/>
                    </a:cubicBezTo>
                    <a:cubicBezTo>
                      <a:pt x="11894" y="9563"/>
                      <a:pt x="11894" y="9563"/>
                      <a:pt x="11894" y="9563"/>
                    </a:cubicBezTo>
                    <a:cubicBezTo>
                      <a:pt x="11950" y="9563"/>
                      <a:pt x="11950" y="9563"/>
                      <a:pt x="11950" y="9563"/>
                    </a:cubicBezTo>
                    <a:cubicBezTo>
                      <a:pt x="11894" y="9630"/>
                      <a:pt x="11894" y="9630"/>
                      <a:pt x="11894" y="9630"/>
                    </a:cubicBezTo>
                    <a:cubicBezTo>
                      <a:pt x="11838" y="9630"/>
                      <a:pt x="11838" y="9630"/>
                      <a:pt x="11838" y="9630"/>
                    </a:cubicBezTo>
                    <a:cubicBezTo>
                      <a:pt x="11838" y="9630"/>
                      <a:pt x="11838" y="9630"/>
                      <a:pt x="11838" y="9630"/>
                    </a:cubicBezTo>
                    <a:cubicBezTo>
                      <a:pt x="11782" y="9630"/>
                      <a:pt x="11782" y="9630"/>
                      <a:pt x="11782" y="9630"/>
                    </a:cubicBezTo>
                    <a:cubicBezTo>
                      <a:pt x="11782" y="9563"/>
                      <a:pt x="11782" y="9563"/>
                      <a:pt x="11782" y="9563"/>
                    </a:cubicBezTo>
                    <a:cubicBezTo>
                      <a:pt x="11838" y="9496"/>
                      <a:pt x="11838" y="9496"/>
                      <a:pt x="11838" y="9496"/>
                    </a:cubicBezTo>
                    <a:cubicBezTo>
                      <a:pt x="11838" y="9496"/>
                      <a:pt x="11838" y="9496"/>
                      <a:pt x="11838" y="9496"/>
                    </a:cubicBezTo>
                    <a:cubicBezTo>
                      <a:pt x="11894" y="9496"/>
                      <a:pt x="11894" y="9496"/>
                      <a:pt x="11894" y="9496"/>
                    </a:cubicBezTo>
                    <a:cubicBezTo>
                      <a:pt x="11950" y="9429"/>
                      <a:pt x="11950" y="9429"/>
                      <a:pt x="11950" y="9429"/>
                    </a:cubicBezTo>
                    <a:cubicBezTo>
                      <a:pt x="11950" y="9429"/>
                      <a:pt x="11950" y="9429"/>
                      <a:pt x="11950" y="9429"/>
                    </a:cubicBezTo>
                    <a:cubicBezTo>
                      <a:pt x="11950" y="9362"/>
                      <a:pt x="11950" y="9362"/>
                      <a:pt x="11950" y="9362"/>
                    </a:cubicBezTo>
                    <a:cubicBezTo>
                      <a:pt x="11950" y="9362"/>
                      <a:pt x="11950" y="9362"/>
                      <a:pt x="11950" y="9362"/>
                    </a:cubicBezTo>
                    <a:cubicBezTo>
                      <a:pt x="12006" y="9295"/>
                      <a:pt x="12006" y="9295"/>
                      <a:pt x="12006" y="9295"/>
                    </a:cubicBezTo>
                    <a:cubicBezTo>
                      <a:pt x="12062" y="9362"/>
                      <a:pt x="12062" y="9362"/>
                      <a:pt x="12062" y="9362"/>
                    </a:cubicBezTo>
                    <a:cubicBezTo>
                      <a:pt x="12062" y="9362"/>
                      <a:pt x="12062" y="9362"/>
                      <a:pt x="12062" y="9362"/>
                    </a:cubicBezTo>
                    <a:cubicBezTo>
                      <a:pt x="12006" y="9429"/>
                      <a:pt x="12006" y="9429"/>
                      <a:pt x="12006" y="9429"/>
                    </a:cubicBezTo>
                    <a:cubicBezTo>
                      <a:pt x="12062" y="9429"/>
                      <a:pt x="12062" y="9429"/>
                      <a:pt x="12062" y="9429"/>
                    </a:cubicBezTo>
                    <a:cubicBezTo>
                      <a:pt x="12118" y="9429"/>
                      <a:pt x="12118" y="9429"/>
                      <a:pt x="12118" y="9429"/>
                    </a:cubicBezTo>
                    <a:cubicBezTo>
                      <a:pt x="12118" y="9295"/>
                      <a:pt x="12118" y="9295"/>
                      <a:pt x="12118" y="9295"/>
                    </a:cubicBezTo>
                    <a:cubicBezTo>
                      <a:pt x="12118" y="9295"/>
                      <a:pt x="12118" y="9295"/>
                      <a:pt x="12118" y="9295"/>
                    </a:cubicBezTo>
                    <a:cubicBezTo>
                      <a:pt x="12062" y="9228"/>
                      <a:pt x="12062" y="9228"/>
                      <a:pt x="12062" y="9228"/>
                    </a:cubicBezTo>
                    <a:cubicBezTo>
                      <a:pt x="12062" y="9228"/>
                      <a:pt x="12062" y="9228"/>
                      <a:pt x="12062" y="9228"/>
                    </a:cubicBezTo>
                    <a:cubicBezTo>
                      <a:pt x="12006" y="9228"/>
                      <a:pt x="12006" y="9228"/>
                      <a:pt x="12006" y="9228"/>
                    </a:cubicBezTo>
                    <a:cubicBezTo>
                      <a:pt x="11950" y="9228"/>
                      <a:pt x="11950" y="9228"/>
                      <a:pt x="11950" y="9228"/>
                    </a:cubicBezTo>
                    <a:cubicBezTo>
                      <a:pt x="11894" y="9162"/>
                      <a:pt x="11894" y="9162"/>
                      <a:pt x="11894" y="9162"/>
                    </a:cubicBezTo>
                    <a:cubicBezTo>
                      <a:pt x="11950" y="9095"/>
                      <a:pt x="11950" y="9095"/>
                      <a:pt x="11950" y="9095"/>
                    </a:cubicBezTo>
                    <a:cubicBezTo>
                      <a:pt x="11894" y="9162"/>
                      <a:pt x="11894" y="9162"/>
                      <a:pt x="11894" y="9162"/>
                    </a:cubicBezTo>
                    <a:cubicBezTo>
                      <a:pt x="11894" y="9162"/>
                      <a:pt x="11894" y="9162"/>
                      <a:pt x="11894" y="9162"/>
                    </a:cubicBezTo>
                    <a:cubicBezTo>
                      <a:pt x="11838" y="9095"/>
                      <a:pt x="11838" y="9095"/>
                      <a:pt x="11838" y="9095"/>
                    </a:cubicBezTo>
                    <a:cubicBezTo>
                      <a:pt x="11782" y="9028"/>
                      <a:pt x="11782" y="9028"/>
                      <a:pt x="11782" y="9028"/>
                    </a:cubicBezTo>
                    <a:cubicBezTo>
                      <a:pt x="11782" y="8961"/>
                      <a:pt x="11782" y="8961"/>
                      <a:pt x="11782" y="8961"/>
                    </a:cubicBezTo>
                    <a:cubicBezTo>
                      <a:pt x="11782" y="8961"/>
                      <a:pt x="11782" y="8961"/>
                      <a:pt x="11782" y="8961"/>
                    </a:cubicBezTo>
                    <a:cubicBezTo>
                      <a:pt x="11726" y="8961"/>
                      <a:pt x="11726" y="8961"/>
                      <a:pt x="11726" y="8961"/>
                    </a:cubicBezTo>
                    <a:cubicBezTo>
                      <a:pt x="11726" y="8961"/>
                      <a:pt x="11726" y="8961"/>
                      <a:pt x="11726" y="8961"/>
                    </a:cubicBezTo>
                    <a:cubicBezTo>
                      <a:pt x="11726" y="8894"/>
                      <a:pt x="11726" y="8894"/>
                      <a:pt x="11726" y="8894"/>
                    </a:cubicBezTo>
                    <a:cubicBezTo>
                      <a:pt x="11726" y="8894"/>
                      <a:pt x="11726" y="8894"/>
                      <a:pt x="11726" y="8894"/>
                    </a:cubicBezTo>
                    <a:cubicBezTo>
                      <a:pt x="11726" y="8827"/>
                      <a:pt x="11726" y="8827"/>
                      <a:pt x="11726" y="8827"/>
                    </a:cubicBezTo>
                    <a:cubicBezTo>
                      <a:pt x="11726" y="8760"/>
                      <a:pt x="11726" y="8760"/>
                      <a:pt x="11726" y="8760"/>
                    </a:cubicBezTo>
                    <a:cubicBezTo>
                      <a:pt x="11726" y="8627"/>
                      <a:pt x="11726" y="8627"/>
                      <a:pt x="11726" y="8627"/>
                    </a:cubicBezTo>
                    <a:cubicBezTo>
                      <a:pt x="11726" y="8627"/>
                      <a:pt x="11726" y="8627"/>
                      <a:pt x="11726" y="8627"/>
                    </a:cubicBezTo>
                    <a:cubicBezTo>
                      <a:pt x="11838" y="8560"/>
                      <a:pt x="11838" y="8560"/>
                      <a:pt x="11838" y="8560"/>
                    </a:cubicBezTo>
                    <a:cubicBezTo>
                      <a:pt x="11894" y="8493"/>
                      <a:pt x="11894" y="8493"/>
                      <a:pt x="11894" y="8493"/>
                    </a:cubicBezTo>
                    <a:cubicBezTo>
                      <a:pt x="11894" y="8493"/>
                      <a:pt x="11894" y="8493"/>
                      <a:pt x="11894" y="8493"/>
                    </a:cubicBezTo>
                    <a:cubicBezTo>
                      <a:pt x="11894" y="8493"/>
                      <a:pt x="11894" y="8493"/>
                      <a:pt x="11894" y="8493"/>
                    </a:cubicBezTo>
                    <a:cubicBezTo>
                      <a:pt x="11950" y="8493"/>
                      <a:pt x="11950" y="8493"/>
                      <a:pt x="11950" y="8493"/>
                    </a:cubicBezTo>
                    <a:cubicBezTo>
                      <a:pt x="11950" y="8426"/>
                      <a:pt x="11950" y="8426"/>
                      <a:pt x="11950" y="8426"/>
                    </a:cubicBezTo>
                    <a:cubicBezTo>
                      <a:pt x="11950" y="8426"/>
                      <a:pt x="11950" y="8426"/>
                      <a:pt x="11950" y="8426"/>
                    </a:cubicBezTo>
                    <a:cubicBezTo>
                      <a:pt x="11894" y="8426"/>
                      <a:pt x="11894" y="8426"/>
                      <a:pt x="11894" y="8426"/>
                    </a:cubicBezTo>
                    <a:cubicBezTo>
                      <a:pt x="11894" y="8426"/>
                      <a:pt x="11894" y="8426"/>
                      <a:pt x="11894" y="8426"/>
                    </a:cubicBezTo>
                    <a:cubicBezTo>
                      <a:pt x="11894" y="8426"/>
                      <a:pt x="11894" y="8426"/>
                      <a:pt x="11894" y="8426"/>
                    </a:cubicBezTo>
                    <a:cubicBezTo>
                      <a:pt x="11838" y="8359"/>
                      <a:pt x="11838" y="8359"/>
                      <a:pt x="11838" y="8359"/>
                    </a:cubicBezTo>
                    <a:cubicBezTo>
                      <a:pt x="11838" y="8292"/>
                      <a:pt x="11838" y="8292"/>
                      <a:pt x="11838" y="8292"/>
                    </a:cubicBezTo>
                    <a:cubicBezTo>
                      <a:pt x="11950" y="8225"/>
                      <a:pt x="11950" y="8225"/>
                      <a:pt x="11950" y="8225"/>
                    </a:cubicBezTo>
                    <a:cubicBezTo>
                      <a:pt x="11950" y="8159"/>
                      <a:pt x="11950" y="8159"/>
                      <a:pt x="11950" y="8159"/>
                    </a:cubicBezTo>
                    <a:cubicBezTo>
                      <a:pt x="12006" y="8092"/>
                      <a:pt x="12006" y="8092"/>
                      <a:pt x="12006" y="8092"/>
                    </a:cubicBezTo>
                    <a:cubicBezTo>
                      <a:pt x="12006" y="8025"/>
                      <a:pt x="12006" y="8025"/>
                      <a:pt x="12006" y="8025"/>
                    </a:cubicBezTo>
                    <a:cubicBezTo>
                      <a:pt x="12062" y="8025"/>
                      <a:pt x="12062" y="8025"/>
                      <a:pt x="12062" y="8025"/>
                    </a:cubicBezTo>
                    <a:cubicBezTo>
                      <a:pt x="12118" y="7958"/>
                      <a:pt x="12118" y="7958"/>
                      <a:pt x="12118" y="7958"/>
                    </a:cubicBezTo>
                    <a:cubicBezTo>
                      <a:pt x="12175" y="7958"/>
                      <a:pt x="12175" y="7958"/>
                      <a:pt x="12175" y="7958"/>
                    </a:cubicBezTo>
                    <a:cubicBezTo>
                      <a:pt x="12175" y="7958"/>
                      <a:pt x="12175" y="7958"/>
                      <a:pt x="12175" y="7958"/>
                    </a:cubicBezTo>
                    <a:cubicBezTo>
                      <a:pt x="12175" y="8025"/>
                      <a:pt x="12175" y="8025"/>
                      <a:pt x="12175" y="8025"/>
                    </a:cubicBezTo>
                    <a:cubicBezTo>
                      <a:pt x="12175" y="8092"/>
                      <a:pt x="12175" y="8092"/>
                      <a:pt x="12175" y="8092"/>
                    </a:cubicBezTo>
                    <a:cubicBezTo>
                      <a:pt x="12175" y="8092"/>
                      <a:pt x="12175" y="8092"/>
                      <a:pt x="12175" y="8092"/>
                    </a:cubicBezTo>
                    <a:cubicBezTo>
                      <a:pt x="12231" y="8092"/>
                      <a:pt x="12231" y="8092"/>
                      <a:pt x="12231" y="8092"/>
                    </a:cubicBezTo>
                    <a:cubicBezTo>
                      <a:pt x="12231" y="8025"/>
                      <a:pt x="12231" y="8025"/>
                      <a:pt x="12231" y="8025"/>
                    </a:cubicBezTo>
                    <a:cubicBezTo>
                      <a:pt x="12287" y="7958"/>
                      <a:pt x="12287" y="7958"/>
                      <a:pt x="12287" y="7958"/>
                    </a:cubicBezTo>
                    <a:cubicBezTo>
                      <a:pt x="12287" y="7958"/>
                      <a:pt x="12287" y="7958"/>
                      <a:pt x="12287" y="7958"/>
                    </a:cubicBezTo>
                    <a:cubicBezTo>
                      <a:pt x="12287" y="7958"/>
                      <a:pt x="12287" y="7958"/>
                      <a:pt x="12287" y="7958"/>
                    </a:cubicBezTo>
                    <a:cubicBezTo>
                      <a:pt x="12231" y="7891"/>
                      <a:pt x="12231" y="7891"/>
                      <a:pt x="12231" y="7891"/>
                    </a:cubicBezTo>
                    <a:cubicBezTo>
                      <a:pt x="12175" y="7891"/>
                      <a:pt x="12175" y="7891"/>
                      <a:pt x="12175" y="7891"/>
                    </a:cubicBezTo>
                    <a:cubicBezTo>
                      <a:pt x="12231" y="7824"/>
                      <a:pt x="12231" y="7824"/>
                      <a:pt x="12231" y="7824"/>
                    </a:cubicBezTo>
                    <a:cubicBezTo>
                      <a:pt x="12287" y="7824"/>
                      <a:pt x="12287" y="7824"/>
                      <a:pt x="12287" y="7824"/>
                    </a:cubicBezTo>
                    <a:cubicBezTo>
                      <a:pt x="12343" y="7757"/>
                      <a:pt x="12343" y="7757"/>
                      <a:pt x="12343" y="7757"/>
                    </a:cubicBezTo>
                    <a:cubicBezTo>
                      <a:pt x="12399" y="7757"/>
                      <a:pt x="12399" y="7757"/>
                      <a:pt x="12399" y="7757"/>
                    </a:cubicBezTo>
                    <a:cubicBezTo>
                      <a:pt x="12399" y="7690"/>
                      <a:pt x="12399" y="7690"/>
                      <a:pt x="12399" y="7690"/>
                    </a:cubicBezTo>
                    <a:cubicBezTo>
                      <a:pt x="12399" y="7690"/>
                      <a:pt x="12399" y="7690"/>
                      <a:pt x="12399" y="7690"/>
                    </a:cubicBezTo>
                    <a:cubicBezTo>
                      <a:pt x="12455" y="7690"/>
                      <a:pt x="12455" y="7690"/>
                      <a:pt x="12455" y="7690"/>
                    </a:cubicBezTo>
                    <a:cubicBezTo>
                      <a:pt x="12567" y="7690"/>
                      <a:pt x="12567" y="7690"/>
                      <a:pt x="12567" y="7690"/>
                    </a:cubicBezTo>
                    <a:cubicBezTo>
                      <a:pt x="12567" y="7757"/>
                      <a:pt x="12567" y="7757"/>
                      <a:pt x="12567" y="7757"/>
                    </a:cubicBezTo>
                    <a:cubicBezTo>
                      <a:pt x="12567" y="7757"/>
                      <a:pt x="12567" y="7757"/>
                      <a:pt x="12567" y="7757"/>
                    </a:cubicBezTo>
                    <a:cubicBezTo>
                      <a:pt x="12567" y="7824"/>
                      <a:pt x="12567" y="7824"/>
                      <a:pt x="12567" y="7824"/>
                    </a:cubicBezTo>
                    <a:cubicBezTo>
                      <a:pt x="12623" y="7824"/>
                      <a:pt x="12623" y="7824"/>
                      <a:pt x="12623" y="7824"/>
                    </a:cubicBezTo>
                    <a:cubicBezTo>
                      <a:pt x="12679" y="7891"/>
                      <a:pt x="12679" y="7891"/>
                      <a:pt x="12679" y="7891"/>
                    </a:cubicBezTo>
                    <a:cubicBezTo>
                      <a:pt x="12623" y="7891"/>
                      <a:pt x="12623" y="7891"/>
                      <a:pt x="12623" y="7891"/>
                    </a:cubicBezTo>
                    <a:cubicBezTo>
                      <a:pt x="12623" y="7958"/>
                      <a:pt x="12623" y="7958"/>
                      <a:pt x="12623" y="7958"/>
                    </a:cubicBezTo>
                    <a:cubicBezTo>
                      <a:pt x="12623" y="7958"/>
                      <a:pt x="12623" y="7958"/>
                      <a:pt x="12623" y="7958"/>
                    </a:cubicBezTo>
                    <a:cubicBezTo>
                      <a:pt x="12623" y="8025"/>
                      <a:pt x="12623" y="8025"/>
                      <a:pt x="12623" y="8025"/>
                    </a:cubicBezTo>
                    <a:cubicBezTo>
                      <a:pt x="12679" y="8092"/>
                      <a:pt x="12679" y="8092"/>
                      <a:pt x="12679" y="8092"/>
                    </a:cubicBezTo>
                    <a:cubicBezTo>
                      <a:pt x="12679" y="8092"/>
                      <a:pt x="12679" y="8092"/>
                      <a:pt x="12679" y="8092"/>
                    </a:cubicBezTo>
                    <a:cubicBezTo>
                      <a:pt x="12679" y="8225"/>
                      <a:pt x="12679" y="8225"/>
                      <a:pt x="12679" y="8225"/>
                    </a:cubicBezTo>
                    <a:cubicBezTo>
                      <a:pt x="12679" y="8225"/>
                      <a:pt x="12679" y="8225"/>
                      <a:pt x="12679" y="8225"/>
                    </a:cubicBezTo>
                    <a:cubicBezTo>
                      <a:pt x="12679" y="8225"/>
                      <a:pt x="12679" y="8225"/>
                      <a:pt x="12679" y="8225"/>
                    </a:cubicBezTo>
                    <a:cubicBezTo>
                      <a:pt x="12679" y="8292"/>
                      <a:pt x="12679" y="8292"/>
                      <a:pt x="12679" y="8292"/>
                    </a:cubicBezTo>
                    <a:cubicBezTo>
                      <a:pt x="12679" y="8359"/>
                      <a:pt x="12679" y="8359"/>
                      <a:pt x="12679" y="8359"/>
                    </a:cubicBezTo>
                    <a:cubicBezTo>
                      <a:pt x="12623" y="8426"/>
                      <a:pt x="12623" y="8426"/>
                      <a:pt x="12623" y="8426"/>
                    </a:cubicBezTo>
                    <a:cubicBezTo>
                      <a:pt x="12623" y="8493"/>
                      <a:pt x="12623" y="8493"/>
                      <a:pt x="12623" y="8493"/>
                    </a:cubicBezTo>
                    <a:cubicBezTo>
                      <a:pt x="12567" y="8493"/>
                      <a:pt x="12567" y="8493"/>
                      <a:pt x="12567" y="8493"/>
                    </a:cubicBezTo>
                    <a:cubicBezTo>
                      <a:pt x="12623" y="8560"/>
                      <a:pt x="12623" y="8560"/>
                      <a:pt x="12623" y="8560"/>
                    </a:cubicBezTo>
                    <a:cubicBezTo>
                      <a:pt x="12623" y="8560"/>
                      <a:pt x="12623" y="8560"/>
                      <a:pt x="12623" y="8560"/>
                    </a:cubicBezTo>
                    <a:cubicBezTo>
                      <a:pt x="12623" y="8627"/>
                      <a:pt x="12623" y="8627"/>
                      <a:pt x="12623" y="8627"/>
                    </a:cubicBezTo>
                    <a:cubicBezTo>
                      <a:pt x="12623" y="8693"/>
                      <a:pt x="12623" y="8693"/>
                      <a:pt x="12623" y="8693"/>
                    </a:cubicBezTo>
                    <a:cubicBezTo>
                      <a:pt x="12623" y="8693"/>
                      <a:pt x="12623" y="8693"/>
                      <a:pt x="12623" y="8693"/>
                    </a:cubicBezTo>
                    <a:cubicBezTo>
                      <a:pt x="12623" y="8760"/>
                      <a:pt x="12623" y="8760"/>
                      <a:pt x="12623" y="8760"/>
                    </a:cubicBezTo>
                    <a:cubicBezTo>
                      <a:pt x="12623" y="8827"/>
                      <a:pt x="12623" y="8827"/>
                      <a:pt x="12623" y="8827"/>
                    </a:cubicBezTo>
                    <a:cubicBezTo>
                      <a:pt x="12623" y="8827"/>
                      <a:pt x="12623" y="8827"/>
                      <a:pt x="12623" y="8827"/>
                    </a:cubicBezTo>
                    <a:cubicBezTo>
                      <a:pt x="12679" y="8827"/>
                      <a:pt x="12679" y="8827"/>
                      <a:pt x="12679" y="8827"/>
                    </a:cubicBezTo>
                    <a:cubicBezTo>
                      <a:pt x="12679" y="8894"/>
                      <a:pt x="12679" y="8894"/>
                      <a:pt x="12679" y="8894"/>
                    </a:cubicBezTo>
                    <a:cubicBezTo>
                      <a:pt x="12679" y="8961"/>
                      <a:pt x="12679" y="8961"/>
                      <a:pt x="12679" y="8961"/>
                    </a:cubicBezTo>
                    <a:cubicBezTo>
                      <a:pt x="12679" y="8961"/>
                      <a:pt x="12679" y="8961"/>
                      <a:pt x="12679" y="8961"/>
                    </a:cubicBezTo>
                    <a:cubicBezTo>
                      <a:pt x="12623" y="8961"/>
                      <a:pt x="12623" y="8961"/>
                      <a:pt x="12623" y="8961"/>
                    </a:cubicBezTo>
                    <a:cubicBezTo>
                      <a:pt x="12567" y="8961"/>
                      <a:pt x="12567" y="8961"/>
                      <a:pt x="12567" y="8961"/>
                    </a:cubicBezTo>
                    <a:cubicBezTo>
                      <a:pt x="12567" y="8894"/>
                      <a:pt x="12567" y="8894"/>
                      <a:pt x="12567" y="8894"/>
                    </a:cubicBezTo>
                    <a:cubicBezTo>
                      <a:pt x="12567" y="8894"/>
                      <a:pt x="12567" y="8894"/>
                      <a:pt x="12567" y="8894"/>
                    </a:cubicBezTo>
                    <a:cubicBezTo>
                      <a:pt x="12511" y="8894"/>
                      <a:pt x="12511" y="8894"/>
                      <a:pt x="12511" y="8894"/>
                    </a:cubicBezTo>
                    <a:cubicBezTo>
                      <a:pt x="12511" y="8961"/>
                      <a:pt x="12511" y="8961"/>
                      <a:pt x="12511" y="8961"/>
                    </a:cubicBezTo>
                    <a:cubicBezTo>
                      <a:pt x="12455" y="8961"/>
                      <a:pt x="12455" y="8961"/>
                      <a:pt x="12455" y="8961"/>
                    </a:cubicBezTo>
                    <a:cubicBezTo>
                      <a:pt x="12455" y="8961"/>
                      <a:pt x="12455" y="8961"/>
                      <a:pt x="12455" y="8961"/>
                    </a:cubicBezTo>
                    <a:cubicBezTo>
                      <a:pt x="12511" y="8961"/>
                      <a:pt x="12511" y="8961"/>
                      <a:pt x="12511" y="8961"/>
                    </a:cubicBezTo>
                    <a:cubicBezTo>
                      <a:pt x="12567" y="9028"/>
                      <a:pt x="12567" y="9028"/>
                      <a:pt x="12567" y="9028"/>
                    </a:cubicBezTo>
                    <a:cubicBezTo>
                      <a:pt x="12567" y="9028"/>
                      <a:pt x="12567" y="9028"/>
                      <a:pt x="12567" y="9028"/>
                    </a:cubicBezTo>
                    <a:cubicBezTo>
                      <a:pt x="12399" y="9162"/>
                      <a:pt x="12399" y="9162"/>
                      <a:pt x="12399" y="9162"/>
                    </a:cubicBezTo>
                    <a:cubicBezTo>
                      <a:pt x="12399" y="9162"/>
                      <a:pt x="12399" y="9162"/>
                      <a:pt x="12399" y="9162"/>
                    </a:cubicBezTo>
                    <a:cubicBezTo>
                      <a:pt x="12343" y="9162"/>
                      <a:pt x="12343" y="9162"/>
                      <a:pt x="12343" y="9162"/>
                    </a:cubicBezTo>
                    <a:cubicBezTo>
                      <a:pt x="12343" y="9162"/>
                      <a:pt x="12343" y="9162"/>
                      <a:pt x="12343" y="9162"/>
                    </a:cubicBezTo>
                    <a:cubicBezTo>
                      <a:pt x="12343" y="9228"/>
                      <a:pt x="12343" y="9228"/>
                      <a:pt x="12343" y="9228"/>
                    </a:cubicBezTo>
                    <a:cubicBezTo>
                      <a:pt x="12343" y="9295"/>
                      <a:pt x="12343" y="9295"/>
                      <a:pt x="12343" y="9295"/>
                    </a:cubicBezTo>
                    <a:cubicBezTo>
                      <a:pt x="12399" y="9228"/>
                      <a:pt x="12399" y="9228"/>
                      <a:pt x="12399" y="9228"/>
                    </a:cubicBezTo>
                    <a:cubicBezTo>
                      <a:pt x="12455" y="9295"/>
                      <a:pt x="12455" y="9295"/>
                      <a:pt x="12455" y="9295"/>
                    </a:cubicBezTo>
                    <a:cubicBezTo>
                      <a:pt x="12455" y="9295"/>
                      <a:pt x="12455" y="9295"/>
                      <a:pt x="12455" y="9295"/>
                    </a:cubicBezTo>
                    <a:cubicBezTo>
                      <a:pt x="12455" y="9362"/>
                      <a:pt x="12455" y="9362"/>
                      <a:pt x="12455" y="9362"/>
                    </a:cubicBezTo>
                    <a:cubicBezTo>
                      <a:pt x="12567" y="9362"/>
                      <a:pt x="12567" y="9362"/>
                      <a:pt x="12567" y="9362"/>
                    </a:cubicBezTo>
                    <a:cubicBezTo>
                      <a:pt x="12567" y="9295"/>
                      <a:pt x="12567" y="9295"/>
                      <a:pt x="12567" y="9295"/>
                    </a:cubicBezTo>
                    <a:cubicBezTo>
                      <a:pt x="12567" y="9295"/>
                      <a:pt x="12567" y="9295"/>
                      <a:pt x="12567" y="9295"/>
                    </a:cubicBezTo>
                    <a:cubicBezTo>
                      <a:pt x="12623" y="9295"/>
                      <a:pt x="12623" y="9295"/>
                      <a:pt x="12623" y="9295"/>
                    </a:cubicBezTo>
                    <a:cubicBezTo>
                      <a:pt x="12567" y="9362"/>
                      <a:pt x="12567" y="9362"/>
                      <a:pt x="12567" y="9362"/>
                    </a:cubicBezTo>
                    <a:cubicBezTo>
                      <a:pt x="12567" y="9362"/>
                      <a:pt x="12567" y="9362"/>
                      <a:pt x="12567" y="9362"/>
                    </a:cubicBezTo>
                    <a:cubicBezTo>
                      <a:pt x="12623" y="9362"/>
                      <a:pt x="12623" y="9362"/>
                      <a:pt x="12623" y="9362"/>
                    </a:cubicBezTo>
                    <a:cubicBezTo>
                      <a:pt x="12679" y="9429"/>
                      <a:pt x="12679" y="9429"/>
                      <a:pt x="12679" y="9429"/>
                    </a:cubicBezTo>
                    <a:cubicBezTo>
                      <a:pt x="12679" y="9362"/>
                      <a:pt x="12679" y="9362"/>
                      <a:pt x="12679" y="9362"/>
                    </a:cubicBezTo>
                    <a:cubicBezTo>
                      <a:pt x="12736" y="9362"/>
                      <a:pt x="12736" y="9362"/>
                      <a:pt x="12736" y="9362"/>
                    </a:cubicBezTo>
                    <a:cubicBezTo>
                      <a:pt x="12679" y="9429"/>
                      <a:pt x="12679" y="9429"/>
                      <a:pt x="12679" y="9429"/>
                    </a:cubicBezTo>
                    <a:cubicBezTo>
                      <a:pt x="12679" y="9429"/>
                      <a:pt x="12679" y="9429"/>
                      <a:pt x="12679" y="9429"/>
                    </a:cubicBezTo>
                    <a:cubicBezTo>
                      <a:pt x="12623" y="9496"/>
                      <a:pt x="12623" y="9496"/>
                      <a:pt x="12623" y="9496"/>
                    </a:cubicBezTo>
                    <a:cubicBezTo>
                      <a:pt x="12567" y="9496"/>
                      <a:pt x="12567" y="9496"/>
                      <a:pt x="12567" y="9496"/>
                    </a:cubicBezTo>
                    <a:cubicBezTo>
                      <a:pt x="12567" y="9429"/>
                      <a:pt x="12567" y="9429"/>
                      <a:pt x="12567" y="9429"/>
                    </a:cubicBezTo>
                    <a:cubicBezTo>
                      <a:pt x="12567" y="9429"/>
                      <a:pt x="12567" y="9429"/>
                      <a:pt x="12567" y="9429"/>
                    </a:cubicBezTo>
                    <a:cubicBezTo>
                      <a:pt x="12511" y="9429"/>
                      <a:pt x="12511" y="9429"/>
                      <a:pt x="12511" y="9429"/>
                    </a:cubicBezTo>
                    <a:cubicBezTo>
                      <a:pt x="12511" y="9429"/>
                      <a:pt x="12511" y="9429"/>
                      <a:pt x="12511" y="9429"/>
                    </a:cubicBezTo>
                    <a:cubicBezTo>
                      <a:pt x="12567" y="9496"/>
                      <a:pt x="12567" y="9496"/>
                      <a:pt x="12567" y="9496"/>
                    </a:cubicBezTo>
                    <a:cubicBezTo>
                      <a:pt x="12567" y="9563"/>
                      <a:pt x="12567" y="9563"/>
                      <a:pt x="12567" y="9563"/>
                    </a:cubicBezTo>
                    <a:cubicBezTo>
                      <a:pt x="12623" y="9630"/>
                      <a:pt x="12623" y="9630"/>
                      <a:pt x="12623" y="9630"/>
                    </a:cubicBezTo>
                    <a:cubicBezTo>
                      <a:pt x="12623" y="9697"/>
                      <a:pt x="12623" y="9697"/>
                      <a:pt x="12623" y="9697"/>
                    </a:cubicBezTo>
                    <a:cubicBezTo>
                      <a:pt x="12623" y="9697"/>
                      <a:pt x="12623" y="9697"/>
                      <a:pt x="12623" y="9697"/>
                    </a:cubicBezTo>
                    <a:cubicBezTo>
                      <a:pt x="12623" y="9763"/>
                      <a:pt x="12623" y="9763"/>
                      <a:pt x="12623" y="9763"/>
                    </a:cubicBezTo>
                    <a:cubicBezTo>
                      <a:pt x="12567" y="9763"/>
                      <a:pt x="12567" y="9763"/>
                      <a:pt x="12567" y="9763"/>
                    </a:cubicBezTo>
                    <a:cubicBezTo>
                      <a:pt x="12567" y="9830"/>
                      <a:pt x="12567" y="9830"/>
                      <a:pt x="12567" y="9830"/>
                    </a:cubicBezTo>
                    <a:cubicBezTo>
                      <a:pt x="12567" y="9897"/>
                      <a:pt x="12567" y="9897"/>
                      <a:pt x="12567" y="9897"/>
                    </a:cubicBezTo>
                    <a:cubicBezTo>
                      <a:pt x="12511" y="9964"/>
                      <a:pt x="12511" y="9964"/>
                      <a:pt x="12511" y="9964"/>
                    </a:cubicBezTo>
                    <a:cubicBezTo>
                      <a:pt x="12511" y="9964"/>
                      <a:pt x="12511" y="9964"/>
                      <a:pt x="12511" y="9964"/>
                    </a:cubicBezTo>
                    <a:cubicBezTo>
                      <a:pt x="12511" y="10031"/>
                      <a:pt x="12511" y="10031"/>
                      <a:pt x="12511" y="10031"/>
                    </a:cubicBezTo>
                    <a:cubicBezTo>
                      <a:pt x="12511" y="10031"/>
                      <a:pt x="12511" y="10031"/>
                      <a:pt x="12511" y="10031"/>
                    </a:cubicBezTo>
                    <a:cubicBezTo>
                      <a:pt x="12511" y="10098"/>
                      <a:pt x="12511" y="10098"/>
                      <a:pt x="12511" y="10098"/>
                    </a:cubicBezTo>
                    <a:cubicBezTo>
                      <a:pt x="12511" y="10098"/>
                      <a:pt x="12511" y="10098"/>
                      <a:pt x="12511" y="10098"/>
                    </a:cubicBezTo>
                    <a:cubicBezTo>
                      <a:pt x="12567" y="10031"/>
                      <a:pt x="12567" y="10031"/>
                      <a:pt x="12567" y="10031"/>
                    </a:cubicBezTo>
                    <a:cubicBezTo>
                      <a:pt x="12567" y="10031"/>
                      <a:pt x="12567" y="10031"/>
                      <a:pt x="12567" y="10031"/>
                    </a:cubicBezTo>
                    <a:cubicBezTo>
                      <a:pt x="12623" y="9964"/>
                      <a:pt x="12623" y="9964"/>
                      <a:pt x="12623" y="9964"/>
                    </a:cubicBezTo>
                    <a:cubicBezTo>
                      <a:pt x="12679" y="9964"/>
                      <a:pt x="12679" y="9964"/>
                      <a:pt x="12679" y="9964"/>
                    </a:cubicBezTo>
                    <a:cubicBezTo>
                      <a:pt x="12623" y="9897"/>
                      <a:pt x="12623" y="9897"/>
                      <a:pt x="12623" y="9897"/>
                    </a:cubicBezTo>
                    <a:cubicBezTo>
                      <a:pt x="12679" y="9897"/>
                      <a:pt x="12679" y="9897"/>
                      <a:pt x="12679" y="9897"/>
                    </a:cubicBezTo>
                    <a:cubicBezTo>
                      <a:pt x="12679" y="9897"/>
                      <a:pt x="12679" y="9897"/>
                      <a:pt x="12679" y="9897"/>
                    </a:cubicBezTo>
                    <a:cubicBezTo>
                      <a:pt x="12736" y="9897"/>
                      <a:pt x="12736" y="9897"/>
                      <a:pt x="12736" y="9897"/>
                    </a:cubicBezTo>
                    <a:cubicBezTo>
                      <a:pt x="12736" y="9830"/>
                      <a:pt x="12736" y="9830"/>
                      <a:pt x="12736" y="9830"/>
                    </a:cubicBezTo>
                    <a:cubicBezTo>
                      <a:pt x="12736" y="9763"/>
                      <a:pt x="12736" y="9763"/>
                      <a:pt x="12736" y="9763"/>
                    </a:cubicBezTo>
                    <a:cubicBezTo>
                      <a:pt x="12792" y="9697"/>
                      <a:pt x="12792" y="9697"/>
                      <a:pt x="12792" y="9697"/>
                    </a:cubicBezTo>
                    <a:cubicBezTo>
                      <a:pt x="12848" y="9563"/>
                      <a:pt x="12848" y="9563"/>
                      <a:pt x="12848" y="9563"/>
                    </a:cubicBezTo>
                    <a:cubicBezTo>
                      <a:pt x="12904" y="9563"/>
                      <a:pt x="12904" y="9563"/>
                      <a:pt x="12904" y="9563"/>
                    </a:cubicBezTo>
                    <a:cubicBezTo>
                      <a:pt x="12904" y="9563"/>
                      <a:pt x="12904" y="9563"/>
                      <a:pt x="12904" y="9563"/>
                    </a:cubicBezTo>
                    <a:cubicBezTo>
                      <a:pt x="12904" y="9563"/>
                      <a:pt x="12904" y="9563"/>
                      <a:pt x="12904" y="9563"/>
                    </a:cubicBezTo>
                    <a:cubicBezTo>
                      <a:pt x="12904" y="9630"/>
                      <a:pt x="12904" y="9630"/>
                      <a:pt x="12904" y="9630"/>
                    </a:cubicBezTo>
                    <a:cubicBezTo>
                      <a:pt x="12960" y="9697"/>
                      <a:pt x="12960" y="9697"/>
                      <a:pt x="12960" y="9697"/>
                    </a:cubicBezTo>
                    <a:cubicBezTo>
                      <a:pt x="12960" y="9763"/>
                      <a:pt x="12960" y="9763"/>
                      <a:pt x="12960" y="9763"/>
                    </a:cubicBezTo>
                    <a:cubicBezTo>
                      <a:pt x="13016" y="9830"/>
                      <a:pt x="13016" y="9830"/>
                      <a:pt x="13016" y="9830"/>
                    </a:cubicBezTo>
                    <a:cubicBezTo>
                      <a:pt x="13016" y="9897"/>
                      <a:pt x="13016" y="9897"/>
                      <a:pt x="13016" y="9897"/>
                    </a:cubicBezTo>
                    <a:cubicBezTo>
                      <a:pt x="13016" y="9964"/>
                      <a:pt x="13016" y="9964"/>
                      <a:pt x="13016" y="9964"/>
                    </a:cubicBezTo>
                    <a:cubicBezTo>
                      <a:pt x="13016" y="10031"/>
                      <a:pt x="13016" y="10031"/>
                      <a:pt x="13016" y="10031"/>
                    </a:cubicBezTo>
                    <a:cubicBezTo>
                      <a:pt x="13016" y="10098"/>
                      <a:pt x="13016" y="10098"/>
                      <a:pt x="13016" y="10098"/>
                    </a:cubicBezTo>
                    <a:cubicBezTo>
                      <a:pt x="12960" y="10098"/>
                      <a:pt x="12960" y="10098"/>
                      <a:pt x="12960" y="10098"/>
                    </a:cubicBezTo>
                    <a:cubicBezTo>
                      <a:pt x="12904" y="10098"/>
                      <a:pt x="12904" y="10098"/>
                      <a:pt x="12904" y="10098"/>
                    </a:cubicBezTo>
                    <a:cubicBezTo>
                      <a:pt x="12904" y="10098"/>
                      <a:pt x="12904" y="10098"/>
                      <a:pt x="12904" y="10098"/>
                    </a:cubicBezTo>
                    <a:cubicBezTo>
                      <a:pt x="12904" y="10165"/>
                      <a:pt x="12904" y="10165"/>
                      <a:pt x="12904" y="10165"/>
                    </a:cubicBezTo>
                    <a:cubicBezTo>
                      <a:pt x="12904" y="10232"/>
                      <a:pt x="12904" y="10232"/>
                      <a:pt x="12904" y="10232"/>
                    </a:cubicBezTo>
                    <a:cubicBezTo>
                      <a:pt x="12848" y="10298"/>
                      <a:pt x="12848" y="10298"/>
                      <a:pt x="12848" y="10298"/>
                    </a:cubicBezTo>
                    <a:cubicBezTo>
                      <a:pt x="12848" y="10365"/>
                      <a:pt x="12848" y="10365"/>
                      <a:pt x="12848" y="10365"/>
                    </a:cubicBezTo>
                    <a:cubicBezTo>
                      <a:pt x="12848" y="10365"/>
                      <a:pt x="12848" y="10365"/>
                      <a:pt x="12848" y="10365"/>
                    </a:cubicBezTo>
                    <a:cubicBezTo>
                      <a:pt x="12848" y="10432"/>
                      <a:pt x="12848" y="10432"/>
                      <a:pt x="12848" y="10432"/>
                    </a:cubicBezTo>
                    <a:cubicBezTo>
                      <a:pt x="12904" y="10633"/>
                      <a:pt x="12904" y="10633"/>
                      <a:pt x="12904" y="10633"/>
                    </a:cubicBezTo>
                    <a:cubicBezTo>
                      <a:pt x="12904" y="10700"/>
                      <a:pt x="12904" y="10700"/>
                      <a:pt x="12904" y="10700"/>
                    </a:cubicBezTo>
                    <a:cubicBezTo>
                      <a:pt x="12904" y="10767"/>
                      <a:pt x="12904" y="10767"/>
                      <a:pt x="12904" y="10767"/>
                    </a:cubicBezTo>
                    <a:cubicBezTo>
                      <a:pt x="12960" y="10833"/>
                      <a:pt x="12960" y="10833"/>
                      <a:pt x="12960" y="10833"/>
                    </a:cubicBezTo>
                    <a:cubicBezTo>
                      <a:pt x="12960" y="10833"/>
                      <a:pt x="12960" y="10833"/>
                      <a:pt x="12960" y="10833"/>
                    </a:cubicBezTo>
                    <a:cubicBezTo>
                      <a:pt x="12960" y="10767"/>
                      <a:pt x="12960" y="10767"/>
                      <a:pt x="12960" y="10767"/>
                    </a:cubicBezTo>
                    <a:cubicBezTo>
                      <a:pt x="12960" y="10700"/>
                      <a:pt x="12960" y="10700"/>
                      <a:pt x="12960" y="10700"/>
                    </a:cubicBezTo>
                    <a:cubicBezTo>
                      <a:pt x="13016" y="10700"/>
                      <a:pt x="13016" y="10700"/>
                      <a:pt x="13016" y="10700"/>
                    </a:cubicBezTo>
                    <a:cubicBezTo>
                      <a:pt x="13016" y="10700"/>
                      <a:pt x="13016" y="10700"/>
                      <a:pt x="13016" y="10700"/>
                    </a:cubicBezTo>
                    <a:cubicBezTo>
                      <a:pt x="13072" y="10767"/>
                      <a:pt x="13072" y="10767"/>
                      <a:pt x="13072" y="10767"/>
                    </a:cubicBezTo>
                    <a:cubicBezTo>
                      <a:pt x="13072" y="10767"/>
                      <a:pt x="13072" y="10767"/>
                      <a:pt x="13072" y="10767"/>
                    </a:cubicBezTo>
                    <a:cubicBezTo>
                      <a:pt x="13072" y="10700"/>
                      <a:pt x="13072" y="10700"/>
                      <a:pt x="13072" y="10700"/>
                    </a:cubicBezTo>
                    <a:cubicBezTo>
                      <a:pt x="13128" y="10633"/>
                      <a:pt x="13128" y="10633"/>
                      <a:pt x="13128" y="10633"/>
                    </a:cubicBezTo>
                    <a:cubicBezTo>
                      <a:pt x="13128" y="10566"/>
                      <a:pt x="13128" y="10566"/>
                      <a:pt x="13128" y="10566"/>
                    </a:cubicBezTo>
                    <a:cubicBezTo>
                      <a:pt x="13184" y="10566"/>
                      <a:pt x="13184" y="10566"/>
                      <a:pt x="13184" y="10566"/>
                    </a:cubicBezTo>
                    <a:cubicBezTo>
                      <a:pt x="13241" y="10499"/>
                      <a:pt x="13241" y="10499"/>
                      <a:pt x="13241" y="10499"/>
                    </a:cubicBezTo>
                    <a:cubicBezTo>
                      <a:pt x="13241" y="10432"/>
                      <a:pt x="13241" y="10432"/>
                      <a:pt x="13241" y="10432"/>
                    </a:cubicBezTo>
                    <a:cubicBezTo>
                      <a:pt x="13241" y="10432"/>
                      <a:pt x="13241" y="10432"/>
                      <a:pt x="13241" y="10432"/>
                    </a:cubicBezTo>
                    <a:cubicBezTo>
                      <a:pt x="13353" y="10365"/>
                      <a:pt x="13353" y="10365"/>
                      <a:pt x="13353" y="10365"/>
                    </a:cubicBezTo>
                    <a:cubicBezTo>
                      <a:pt x="13409" y="10232"/>
                      <a:pt x="13409" y="10232"/>
                      <a:pt x="13409" y="10232"/>
                    </a:cubicBezTo>
                    <a:cubicBezTo>
                      <a:pt x="13465" y="10098"/>
                      <a:pt x="13465" y="10098"/>
                      <a:pt x="13465" y="10098"/>
                    </a:cubicBezTo>
                    <a:cubicBezTo>
                      <a:pt x="13465" y="10031"/>
                      <a:pt x="13465" y="10031"/>
                      <a:pt x="13465" y="10031"/>
                    </a:cubicBezTo>
                    <a:cubicBezTo>
                      <a:pt x="13521" y="9964"/>
                      <a:pt x="13521" y="9964"/>
                      <a:pt x="13521" y="9964"/>
                    </a:cubicBezTo>
                    <a:cubicBezTo>
                      <a:pt x="13577" y="10031"/>
                      <a:pt x="13577" y="10031"/>
                      <a:pt x="13577" y="10031"/>
                    </a:cubicBezTo>
                    <a:cubicBezTo>
                      <a:pt x="13633" y="10031"/>
                      <a:pt x="13633" y="10031"/>
                      <a:pt x="13633" y="10031"/>
                    </a:cubicBezTo>
                    <a:cubicBezTo>
                      <a:pt x="13633" y="10031"/>
                      <a:pt x="13633" y="10031"/>
                      <a:pt x="13633" y="10031"/>
                    </a:cubicBezTo>
                    <a:cubicBezTo>
                      <a:pt x="13689" y="10031"/>
                      <a:pt x="13689" y="10031"/>
                      <a:pt x="13689" y="10031"/>
                    </a:cubicBezTo>
                    <a:cubicBezTo>
                      <a:pt x="13689" y="10031"/>
                      <a:pt x="13689" y="10031"/>
                      <a:pt x="13689" y="10031"/>
                    </a:cubicBezTo>
                    <a:cubicBezTo>
                      <a:pt x="13633" y="10031"/>
                      <a:pt x="13633" y="10031"/>
                      <a:pt x="13633" y="10031"/>
                    </a:cubicBezTo>
                    <a:cubicBezTo>
                      <a:pt x="13633" y="9964"/>
                      <a:pt x="13633" y="9964"/>
                      <a:pt x="13633" y="9964"/>
                    </a:cubicBezTo>
                    <a:cubicBezTo>
                      <a:pt x="13633" y="9897"/>
                      <a:pt x="13633" y="9897"/>
                      <a:pt x="13633" y="9897"/>
                    </a:cubicBezTo>
                    <a:cubicBezTo>
                      <a:pt x="13689" y="9897"/>
                      <a:pt x="13689" y="9897"/>
                      <a:pt x="13689" y="9897"/>
                    </a:cubicBezTo>
                    <a:cubicBezTo>
                      <a:pt x="13689" y="9964"/>
                      <a:pt x="13689" y="9964"/>
                      <a:pt x="13689" y="9964"/>
                    </a:cubicBezTo>
                    <a:cubicBezTo>
                      <a:pt x="13745" y="9897"/>
                      <a:pt x="13745" y="9897"/>
                      <a:pt x="13745" y="9897"/>
                    </a:cubicBezTo>
                    <a:cubicBezTo>
                      <a:pt x="13745" y="9897"/>
                      <a:pt x="13745" y="9897"/>
                      <a:pt x="13745" y="9897"/>
                    </a:cubicBezTo>
                    <a:cubicBezTo>
                      <a:pt x="13802" y="9897"/>
                      <a:pt x="13802" y="9897"/>
                      <a:pt x="13802" y="9897"/>
                    </a:cubicBezTo>
                    <a:cubicBezTo>
                      <a:pt x="13745" y="9830"/>
                      <a:pt x="13745" y="9830"/>
                      <a:pt x="13745" y="9830"/>
                    </a:cubicBezTo>
                    <a:cubicBezTo>
                      <a:pt x="13745" y="9830"/>
                      <a:pt x="13745" y="9830"/>
                      <a:pt x="13745" y="9830"/>
                    </a:cubicBezTo>
                    <a:cubicBezTo>
                      <a:pt x="13745" y="9830"/>
                      <a:pt x="13745" y="9830"/>
                      <a:pt x="13745" y="9830"/>
                    </a:cubicBezTo>
                    <a:cubicBezTo>
                      <a:pt x="13689" y="9830"/>
                      <a:pt x="13689" y="9830"/>
                      <a:pt x="13689" y="9830"/>
                    </a:cubicBezTo>
                    <a:cubicBezTo>
                      <a:pt x="13689" y="9697"/>
                      <a:pt x="13689" y="9697"/>
                      <a:pt x="13689" y="9697"/>
                    </a:cubicBezTo>
                    <a:cubicBezTo>
                      <a:pt x="13745" y="9697"/>
                      <a:pt x="13745" y="9697"/>
                      <a:pt x="13745" y="9697"/>
                    </a:cubicBezTo>
                    <a:cubicBezTo>
                      <a:pt x="13745" y="9630"/>
                      <a:pt x="13745" y="9630"/>
                      <a:pt x="13745" y="9630"/>
                    </a:cubicBezTo>
                    <a:cubicBezTo>
                      <a:pt x="13745" y="9630"/>
                      <a:pt x="13745" y="9630"/>
                      <a:pt x="13745" y="9630"/>
                    </a:cubicBezTo>
                    <a:cubicBezTo>
                      <a:pt x="13745" y="9630"/>
                      <a:pt x="13745" y="9630"/>
                      <a:pt x="13745" y="9630"/>
                    </a:cubicBezTo>
                    <a:cubicBezTo>
                      <a:pt x="13745" y="9563"/>
                      <a:pt x="13745" y="9563"/>
                      <a:pt x="13745" y="9563"/>
                    </a:cubicBezTo>
                    <a:cubicBezTo>
                      <a:pt x="13802" y="9496"/>
                      <a:pt x="13802" y="9496"/>
                      <a:pt x="13802" y="9496"/>
                    </a:cubicBezTo>
                    <a:cubicBezTo>
                      <a:pt x="13745" y="9496"/>
                      <a:pt x="13745" y="9496"/>
                      <a:pt x="13745" y="9496"/>
                    </a:cubicBezTo>
                    <a:cubicBezTo>
                      <a:pt x="13745" y="9496"/>
                      <a:pt x="13745" y="9496"/>
                      <a:pt x="13745" y="9496"/>
                    </a:cubicBezTo>
                    <a:cubicBezTo>
                      <a:pt x="13802" y="9496"/>
                      <a:pt x="13802" y="9496"/>
                      <a:pt x="13802" y="9496"/>
                    </a:cubicBezTo>
                    <a:cubicBezTo>
                      <a:pt x="13802" y="9429"/>
                      <a:pt x="13802" y="9429"/>
                      <a:pt x="13802" y="9429"/>
                    </a:cubicBezTo>
                    <a:cubicBezTo>
                      <a:pt x="13802" y="9429"/>
                      <a:pt x="13802" y="9429"/>
                      <a:pt x="13802" y="9429"/>
                    </a:cubicBezTo>
                    <a:cubicBezTo>
                      <a:pt x="13802" y="9362"/>
                      <a:pt x="13802" y="9362"/>
                      <a:pt x="13802" y="9362"/>
                    </a:cubicBezTo>
                    <a:cubicBezTo>
                      <a:pt x="13802" y="9429"/>
                      <a:pt x="13802" y="9429"/>
                      <a:pt x="13802" y="9429"/>
                    </a:cubicBezTo>
                    <a:cubicBezTo>
                      <a:pt x="13858" y="9429"/>
                      <a:pt x="13858" y="9429"/>
                      <a:pt x="13858" y="9429"/>
                    </a:cubicBezTo>
                    <a:cubicBezTo>
                      <a:pt x="13858" y="9429"/>
                      <a:pt x="13858" y="9429"/>
                      <a:pt x="13858" y="9429"/>
                    </a:cubicBezTo>
                    <a:cubicBezTo>
                      <a:pt x="13914" y="9429"/>
                      <a:pt x="13914" y="9429"/>
                      <a:pt x="13914" y="9429"/>
                    </a:cubicBezTo>
                    <a:cubicBezTo>
                      <a:pt x="13970" y="9429"/>
                      <a:pt x="13970" y="9429"/>
                      <a:pt x="13970" y="9429"/>
                    </a:cubicBezTo>
                    <a:cubicBezTo>
                      <a:pt x="14082" y="9496"/>
                      <a:pt x="14082" y="9496"/>
                      <a:pt x="14082" y="9496"/>
                    </a:cubicBezTo>
                    <a:cubicBezTo>
                      <a:pt x="14082" y="9496"/>
                      <a:pt x="14082" y="9496"/>
                      <a:pt x="14082" y="9496"/>
                    </a:cubicBezTo>
                    <a:cubicBezTo>
                      <a:pt x="14082" y="9563"/>
                      <a:pt x="14082" y="9563"/>
                      <a:pt x="14082" y="9563"/>
                    </a:cubicBezTo>
                    <a:cubicBezTo>
                      <a:pt x="14194" y="9563"/>
                      <a:pt x="14194" y="9563"/>
                      <a:pt x="14194" y="9563"/>
                    </a:cubicBezTo>
                    <a:cubicBezTo>
                      <a:pt x="14250" y="9563"/>
                      <a:pt x="14250" y="9563"/>
                      <a:pt x="14250" y="9563"/>
                    </a:cubicBezTo>
                    <a:cubicBezTo>
                      <a:pt x="14250" y="9563"/>
                      <a:pt x="14250" y="9563"/>
                      <a:pt x="14250" y="9563"/>
                    </a:cubicBezTo>
                    <a:cubicBezTo>
                      <a:pt x="14306" y="9630"/>
                      <a:pt x="14306" y="9630"/>
                      <a:pt x="14306" y="9630"/>
                    </a:cubicBezTo>
                    <a:cubicBezTo>
                      <a:pt x="14306" y="9630"/>
                      <a:pt x="14306" y="9630"/>
                      <a:pt x="14306" y="9630"/>
                    </a:cubicBezTo>
                    <a:cubicBezTo>
                      <a:pt x="14306" y="9697"/>
                      <a:pt x="14306" y="9697"/>
                      <a:pt x="14306" y="9697"/>
                    </a:cubicBezTo>
                    <a:cubicBezTo>
                      <a:pt x="14363" y="9697"/>
                      <a:pt x="14363" y="9697"/>
                      <a:pt x="14363" y="9697"/>
                    </a:cubicBezTo>
                    <a:cubicBezTo>
                      <a:pt x="14306" y="9697"/>
                      <a:pt x="14306" y="9697"/>
                      <a:pt x="14306" y="9697"/>
                    </a:cubicBezTo>
                    <a:cubicBezTo>
                      <a:pt x="14250" y="9697"/>
                      <a:pt x="14250" y="9697"/>
                      <a:pt x="14250" y="9697"/>
                    </a:cubicBezTo>
                    <a:cubicBezTo>
                      <a:pt x="14250" y="9697"/>
                      <a:pt x="14250" y="9697"/>
                      <a:pt x="14250" y="9697"/>
                    </a:cubicBezTo>
                    <a:cubicBezTo>
                      <a:pt x="14250" y="9697"/>
                      <a:pt x="14250" y="9697"/>
                      <a:pt x="14250" y="9697"/>
                    </a:cubicBezTo>
                    <a:cubicBezTo>
                      <a:pt x="14363" y="9763"/>
                      <a:pt x="14363" y="9763"/>
                      <a:pt x="14363" y="9763"/>
                    </a:cubicBezTo>
                    <a:cubicBezTo>
                      <a:pt x="14363" y="9830"/>
                      <a:pt x="14363" y="9830"/>
                      <a:pt x="14363" y="9830"/>
                    </a:cubicBezTo>
                    <a:cubicBezTo>
                      <a:pt x="14306" y="9830"/>
                      <a:pt x="14306" y="9830"/>
                      <a:pt x="14306" y="9830"/>
                    </a:cubicBezTo>
                    <a:cubicBezTo>
                      <a:pt x="14363" y="9897"/>
                      <a:pt x="14363" y="9897"/>
                      <a:pt x="14363" y="9897"/>
                    </a:cubicBezTo>
                    <a:cubicBezTo>
                      <a:pt x="14363" y="9830"/>
                      <a:pt x="14363" y="9830"/>
                      <a:pt x="14363" y="9830"/>
                    </a:cubicBezTo>
                    <a:cubicBezTo>
                      <a:pt x="14475" y="9897"/>
                      <a:pt x="14475" y="9897"/>
                      <a:pt x="14475" y="9897"/>
                    </a:cubicBezTo>
                    <a:cubicBezTo>
                      <a:pt x="14475" y="9897"/>
                      <a:pt x="14475" y="9897"/>
                      <a:pt x="14475" y="9897"/>
                    </a:cubicBezTo>
                    <a:cubicBezTo>
                      <a:pt x="14475" y="9897"/>
                      <a:pt x="14475" y="9897"/>
                      <a:pt x="14475" y="9897"/>
                    </a:cubicBezTo>
                    <a:cubicBezTo>
                      <a:pt x="14531" y="9964"/>
                      <a:pt x="14531" y="9964"/>
                      <a:pt x="14531" y="9964"/>
                    </a:cubicBezTo>
                    <a:cubicBezTo>
                      <a:pt x="14475" y="9964"/>
                      <a:pt x="14475" y="9964"/>
                      <a:pt x="14475" y="9964"/>
                    </a:cubicBezTo>
                    <a:cubicBezTo>
                      <a:pt x="14419" y="10031"/>
                      <a:pt x="14419" y="10031"/>
                      <a:pt x="14419" y="10031"/>
                    </a:cubicBezTo>
                    <a:cubicBezTo>
                      <a:pt x="14363" y="10098"/>
                      <a:pt x="14363" y="10098"/>
                      <a:pt x="14363" y="10098"/>
                    </a:cubicBezTo>
                    <a:cubicBezTo>
                      <a:pt x="14306" y="10098"/>
                      <a:pt x="14306" y="10098"/>
                      <a:pt x="14306" y="10098"/>
                    </a:cubicBezTo>
                    <a:cubicBezTo>
                      <a:pt x="14363" y="10098"/>
                      <a:pt x="14363" y="10098"/>
                      <a:pt x="14363" y="10098"/>
                    </a:cubicBezTo>
                    <a:cubicBezTo>
                      <a:pt x="14419" y="10098"/>
                      <a:pt x="14419" y="10098"/>
                      <a:pt x="14419" y="10098"/>
                    </a:cubicBezTo>
                    <a:cubicBezTo>
                      <a:pt x="14419" y="10165"/>
                      <a:pt x="14419" y="10165"/>
                      <a:pt x="14419" y="10165"/>
                    </a:cubicBezTo>
                    <a:cubicBezTo>
                      <a:pt x="14419" y="10165"/>
                      <a:pt x="14419" y="10165"/>
                      <a:pt x="14419" y="10165"/>
                    </a:cubicBezTo>
                    <a:cubicBezTo>
                      <a:pt x="14475" y="10165"/>
                      <a:pt x="14475" y="10165"/>
                      <a:pt x="14475" y="10165"/>
                    </a:cubicBezTo>
                    <a:cubicBezTo>
                      <a:pt x="14419" y="10232"/>
                      <a:pt x="14419" y="10232"/>
                      <a:pt x="14419" y="10232"/>
                    </a:cubicBezTo>
                    <a:cubicBezTo>
                      <a:pt x="14419" y="10232"/>
                      <a:pt x="14419" y="10232"/>
                      <a:pt x="14419" y="10232"/>
                    </a:cubicBezTo>
                    <a:cubicBezTo>
                      <a:pt x="14363" y="10298"/>
                      <a:pt x="14363" y="10298"/>
                      <a:pt x="14363" y="10298"/>
                    </a:cubicBezTo>
                    <a:cubicBezTo>
                      <a:pt x="14306" y="10298"/>
                      <a:pt x="14306" y="10298"/>
                      <a:pt x="14306" y="10298"/>
                    </a:cubicBezTo>
                    <a:cubicBezTo>
                      <a:pt x="14250" y="10298"/>
                      <a:pt x="14250" y="10298"/>
                      <a:pt x="14250" y="10298"/>
                    </a:cubicBezTo>
                    <a:cubicBezTo>
                      <a:pt x="14250" y="10298"/>
                      <a:pt x="14250" y="10298"/>
                      <a:pt x="14250" y="10298"/>
                    </a:cubicBezTo>
                    <a:cubicBezTo>
                      <a:pt x="14194" y="10298"/>
                      <a:pt x="14194" y="10298"/>
                      <a:pt x="14194" y="10298"/>
                    </a:cubicBezTo>
                    <a:cubicBezTo>
                      <a:pt x="14194" y="10232"/>
                      <a:pt x="14194" y="10232"/>
                      <a:pt x="14194" y="10232"/>
                    </a:cubicBezTo>
                    <a:cubicBezTo>
                      <a:pt x="14138" y="10232"/>
                      <a:pt x="14138" y="10232"/>
                      <a:pt x="14138" y="10232"/>
                    </a:cubicBezTo>
                    <a:cubicBezTo>
                      <a:pt x="14138" y="10232"/>
                      <a:pt x="14138" y="10232"/>
                      <a:pt x="14138" y="10232"/>
                    </a:cubicBezTo>
                    <a:cubicBezTo>
                      <a:pt x="14082" y="10232"/>
                      <a:pt x="14082" y="10232"/>
                      <a:pt x="14082" y="10232"/>
                    </a:cubicBezTo>
                    <a:cubicBezTo>
                      <a:pt x="14082" y="10298"/>
                      <a:pt x="14082" y="10298"/>
                      <a:pt x="14082" y="10298"/>
                    </a:cubicBezTo>
                    <a:cubicBezTo>
                      <a:pt x="14082" y="10298"/>
                      <a:pt x="14082" y="10298"/>
                      <a:pt x="14082" y="10298"/>
                    </a:cubicBezTo>
                    <a:cubicBezTo>
                      <a:pt x="14082" y="10298"/>
                      <a:pt x="14082" y="10298"/>
                      <a:pt x="14082" y="10298"/>
                    </a:cubicBezTo>
                    <a:cubicBezTo>
                      <a:pt x="14138" y="10298"/>
                      <a:pt x="14138" y="10298"/>
                      <a:pt x="14138" y="10298"/>
                    </a:cubicBezTo>
                    <a:cubicBezTo>
                      <a:pt x="14138" y="10365"/>
                      <a:pt x="14138" y="10365"/>
                      <a:pt x="14138" y="10365"/>
                    </a:cubicBezTo>
                    <a:cubicBezTo>
                      <a:pt x="14082" y="10365"/>
                      <a:pt x="14082" y="10365"/>
                      <a:pt x="14082" y="10365"/>
                    </a:cubicBezTo>
                    <a:cubicBezTo>
                      <a:pt x="14138" y="10432"/>
                      <a:pt x="14138" y="10432"/>
                      <a:pt x="14138" y="10432"/>
                    </a:cubicBezTo>
                    <a:cubicBezTo>
                      <a:pt x="14082" y="10432"/>
                      <a:pt x="14082" y="10432"/>
                      <a:pt x="14082" y="10432"/>
                    </a:cubicBezTo>
                    <a:cubicBezTo>
                      <a:pt x="14082" y="10499"/>
                      <a:pt x="14082" y="10499"/>
                      <a:pt x="14082" y="10499"/>
                    </a:cubicBezTo>
                    <a:cubicBezTo>
                      <a:pt x="14138" y="10499"/>
                      <a:pt x="14138" y="10499"/>
                      <a:pt x="14138" y="10499"/>
                    </a:cubicBezTo>
                    <a:cubicBezTo>
                      <a:pt x="14138" y="10432"/>
                      <a:pt x="14138" y="10432"/>
                      <a:pt x="14138" y="10432"/>
                    </a:cubicBezTo>
                    <a:cubicBezTo>
                      <a:pt x="14138" y="10432"/>
                      <a:pt x="14138" y="10432"/>
                      <a:pt x="14138" y="10432"/>
                    </a:cubicBezTo>
                    <a:cubicBezTo>
                      <a:pt x="14138" y="10499"/>
                      <a:pt x="14138" y="10499"/>
                      <a:pt x="14138" y="10499"/>
                    </a:cubicBezTo>
                    <a:cubicBezTo>
                      <a:pt x="14082" y="10499"/>
                      <a:pt x="14082" y="10499"/>
                      <a:pt x="14082" y="10499"/>
                    </a:cubicBezTo>
                    <a:cubicBezTo>
                      <a:pt x="14082" y="10566"/>
                      <a:pt x="14082" y="10566"/>
                      <a:pt x="14082" y="10566"/>
                    </a:cubicBezTo>
                    <a:cubicBezTo>
                      <a:pt x="14082" y="10633"/>
                      <a:pt x="14082" y="10633"/>
                      <a:pt x="14082" y="10633"/>
                    </a:cubicBezTo>
                    <a:cubicBezTo>
                      <a:pt x="14138" y="10700"/>
                      <a:pt x="14138" y="10700"/>
                      <a:pt x="14138" y="10700"/>
                    </a:cubicBezTo>
                    <a:cubicBezTo>
                      <a:pt x="14138" y="10700"/>
                      <a:pt x="14138" y="10700"/>
                      <a:pt x="14138" y="10700"/>
                    </a:cubicBezTo>
                    <a:cubicBezTo>
                      <a:pt x="14194" y="10833"/>
                      <a:pt x="14194" y="10833"/>
                      <a:pt x="14194" y="10833"/>
                    </a:cubicBezTo>
                    <a:cubicBezTo>
                      <a:pt x="14194" y="10900"/>
                      <a:pt x="14194" y="10900"/>
                      <a:pt x="14194" y="10900"/>
                    </a:cubicBezTo>
                    <a:cubicBezTo>
                      <a:pt x="14138" y="10900"/>
                      <a:pt x="14138" y="10900"/>
                      <a:pt x="14138" y="10900"/>
                    </a:cubicBezTo>
                    <a:cubicBezTo>
                      <a:pt x="14138" y="10967"/>
                      <a:pt x="14138" y="10967"/>
                      <a:pt x="14138" y="10967"/>
                    </a:cubicBezTo>
                    <a:cubicBezTo>
                      <a:pt x="14082" y="10967"/>
                      <a:pt x="14082" y="10967"/>
                      <a:pt x="14082" y="10967"/>
                    </a:cubicBezTo>
                    <a:cubicBezTo>
                      <a:pt x="14082" y="11034"/>
                      <a:pt x="14082" y="11034"/>
                      <a:pt x="14082" y="11034"/>
                    </a:cubicBezTo>
                    <a:cubicBezTo>
                      <a:pt x="14082" y="11101"/>
                      <a:pt x="14082" y="11101"/>
                      <a:pt x="14082" y="11101"/>
                    </a:cubicBezTo>
                    <a:cubicBezTo>
                      <a:pt x="14026" y="11034"/>
                      <a:pt x="14026" y="11034"/>
                      <a:pt x="14026" y="11034"/>
                    </a:cubicBezTo>
                    <a:cubicBezTo>
                      <a:pt x="13970" y="11034"/>
                      <a:pt x="13970" y="11034"/>
                      <a:pt x="13970" y="11034"/>
                    </a:cubicBezTo>
                    <a:cubicBezTo>
                      <a:pt x="13914" y="11101"/>
                      <a:pt x="13914" y="11101"/>
                      <a:pt x="13914" y="11101"/>
                    </a:cubicBezTo>
                    <a:cubicBezTo>
                      <a:pt x="13914" y="11168"/>
                      <a:pt x="13914" y="11168"/>
                      <a:pt x="13914" y="11168"/>
                    </a:cubicBezTo>
                    <a:cubicBezTo>
                      <a:pt x="13858" y="11168"/>
                      <a:pt x="13858" y="11168"/>
                      <a:pt x="13858" y="11168"/>
                    </a:cubicBezTo>
                    <a:cubicBezTo>
                      <a:pt x="13858" y="11235"/>
                      <a:pt x="13858" y="11235"/>
                      <a:pt x="13858" y="11235"/>
                    </a:cubicBezTo>
                    <a:cubicBezTo>
                      <a:pt x="13802" y="11235"/>
                      <a:pt x="13802" y="11235"/>
                      <a:pt x="13802" y="11235"/>
                    </a:cubicBezTo>
                    <a:cubicBezTo>
                      <a:pt x="13745" y="11302"/>
                      <a:pt x="13745" y="11302"/>
                      <a:pt x="13745" y="11302"/>
                    </a:cubicBezTo>
                    <a:cubicBezTo>
                      <a:pt x="13689" y="11302"/>
                      <a:pt x="13689" y="11302"/>
                      <a:pt x="13689" y="11302"/>
                    </a:cubicBezTo>
                    <a:cubicBezTo>
                      <a:pt x="13633" y="11302"/>
                      <a:pt x="13633" y="11302"/>
                      <a:pt x="13633" y="11302"/>
                    </a:cubicBezTo>
                    <a:cubicBezTo>
                      <a:pt x="13633" y="11368"/>
                      <a:pt x="13633" y="11368"/>
                      <a:pt x="13633" y="11368"/>
                    </a:cubicBezTo>
                    <a:cubicBezTo>
                      <a:pt x="13521" y="11368"/>
                      <a:pt x="13521" y="11368"/>
                      <a:pt x="13521" y="11368"/>
                    </a:cubicBezTo>
                    <a:cubicBezTo>
                      <a:pt x="13465" y="11368"/>
                      <a:pt x="13465" y="11368"/>
                      <a:pt x="13465" y="11368"/>
                    </a:cubicBezTo>
                    <a:cubicBezTo>
                      <a:pt x="13521" y="11302"/>
                      <a:pt x="13521" y="11302"/>
                      <a:pt x="13521" y="11302"/>
                    </a:cubicBezTo>
                    <a:cubicBezTo>
                      <a:pt x="13521" y="11235"/>
                      <a:pt x="13521" y="11235"/>
                      <a:pt x="13521" y="11235"/>
                    </a:cubicBezTo>
                    <a:cubicBezTo>
                      <a:pt x="13465" y="11235"/>
                      <a:pt x="13465" y="11235"/>
                      <a:pt x="13465" y="11235"/>
                    </a:cubicBezTo>
                    <a:cubicBezTo>
                      <a:pt x="13465" y="11168"/>
                      <a:pt x="13465" y="11168"/>
                      <a:pt x="13465" y="11168"/>
                    </a:cubicBezTo>
                    <a:cubicBezTo>
                      <a:pt x="13465" y="11168"/>
                      <a:pt x="13465" y="11168"/>
                      <a:pt x="13465" y="11168"/>
                    </a:cubicBezTo>
                    <a:cubicBezTo>
                      <a:pt x="13465" y="11168"/>
                      <a:pt x="13465" y="11168"/>
                      <a:pt x="13465" y="11168"/>
                    </a:cubicBezTo>
                    <a:cubicBezTo>
                      <a:pt x="13521" y="11034"/>
                      <a:pt x="13521" y="11034"/>
                      <a:pt x="13521" y="11034"/>
                    </a:cubicBezTo>
                    <a:cubicBezTo>
                      <a:pt x="13465" y="11101"/>
                      <a:pt x="13465" y="11101"/>
                      <a:pt x="13465" y="11101"/>
                    </a:cubicBezTo>
                    <a:cubicBezTo>
                      <a:pt x="13465" y="11101"/>
                      <a:pt x="13465" y="11101"/>
                      <a:pt x="13465" y="11101"/>
                    </a:cubicBezTo>
                    <a:cubicBezTo>
                      <a:pt x="13465" y="11034"/>
                      <a:pt x="13465" y="11034"/>
                      <a:pt x="13465" y="11034"/>
                    </a:cubicBezTo>
                    <a:cubicBezTo>
                      <a:pt x="13409" y="11034"/>
                      <a:pt x="13409" y="11034"/>
                      <a:pt x="13409" y="11034"/>
                    </a:cubicBezTo>
                    <a:cubicBezTo>
                      <a:pt x="13409" y="10967"/>
                      <a:pt x="13409" y="10967"/>
                      <a:pt x="13409" y="10967"/>
                    </a:cubicBezTo>
                    <a:cubicBezTo>
                      <a:pt x="13353" y="10967"/>
                      <a:pt x="13353" y="10967"/>
                      <a:pt x="13353" y="10967"/>
                    </a:cubicBezTo>
                    <a:cubicBezTo>
                      <a:pt x="13353" y="10967"/>
                      <a:pt x="13353" y="10967"/>
                      <a:pt x="13353" y="10967"/>
                    </a:cubicBezTo>
                    <a:cubicBezTo>
                      <a:pt x="13297" y="10967"/>
                      <a:pt x="13297" y="10967"/>
                      <a:pt x="13297" y="10967"/>
                    </a:cubicBezTo>
                    <a:cubicBezTo>
                      <a:pt x="13241" y="11034"/>
                      <a:pt x="13241" y="11034"/>
                      <a:pt x="13241" y="11034"/>
                    </a:cubicBezTo>
                    <a:cubicBezTo>
                      <a:pt x="13297" y="11034"/>
                      <a:pt x="13297" y="11034"/>
                      <a:pt x="13297" y="11034"/>
                    </a:cubicBezTo>
                    <a:cubicBezTo>
                      <a:pt x="13353" y="11034"/>
                      <a:pt x="13353" y="11034"/>
                      <a:pt x="13353" y="11034"/>
                    </a:cubicBezTo>
                    <a:cubicBezTo>
                      <a:pt x="13353" y="11034"/>
                      <a:pt x="13353" y="11034"/>
                      <a:pt x="13353" y="11034"/>
                    </a:cubicBezTo>
                    <a:cubicBezTo>
                      <a:pt x="13353" y="11034"/>
                      <a:pt x="13353" y="11034"/>
                      <a:pt x="13353" y="11034"/>
                    </a:cubicBezTo>
                    <a:cubicBezTo>
                      <a:pt x="13409" y="11101"/>
                      <a:pt x="13409" y="11101"/>
                      <a:pt x="13409" y="11101"/>
                    </a:cubicBezTo>
                    <a:cubicBezTo>
                      <a:pt x="13409" y="11168"/>
                      <a:pt x="13409" y="11168"/>
                      <a:pt x="13409" y="11168"/>
                    </a:cubicBezTo>
                    <a:cubicBezTo>
                      <a:pt x="13409" y="11235"/>
                      <a:pt x="13409" y="11235"/>
                      <a:pt x="13409" y="11235"/>
                    </a:cubicBezTo>
                    <a:cubicBezTo>
                      <a:pt x="13465" y="11235"/>
                      <a:pt x="13465" y="11235"/>
                      <a:pt x="13465" y="11235"/>
                    </a:cubicBezTo>
                    <a:cubicBezTo>
                      <a:pt x="13465" y="11302"/>
                      <a:pt x="13465" y="11302"/>
                      <a:pt x="13465" y="11302"/>
                    </a:cubicBezTo>
                    <a:cubicBezTo>
                      <a:pt x="13409" y="11368"/>
                      <a:pt x="13409" y="11368"/>
                      <a:pt x="13409" y="11368"/>
                    </a:cubicBezTo>
                    <a:cubicBezTo>
                      <a:pt x="13465" y="11368"/>
                      <a:pt x="13465" y="11368"/>
                      <a:pt x="13465" y="11368"/>
                    </a:cubicBezTo>
                    <a:cubicBezTo>
                      <a:pt x="13465" y="11435"/>
                      <a:pt x="13465" y="11435"/>
                      <a:pt x="13465" y="11435"/>
                    </a:cubicBezTo>
                    <a:cubicBezTo>
                      <a:pt x="13409" y="11435"/>
                      <a:pt x="13409" y="11435"/>
                      <a:pt x="13409" y="11435"/>
                    </a:cubicBezTo>
                    <a:cubicBezTo>
                      <a:pt x="13353" y="11368"/>
                      <a:pt x="13353" y="11368"/>
                      <a:pt x="13353" y="11368"/>
                    </a:cubicBezTo>
                    <a:cubicBezTo>
                      <a:pt x="13353" y="11302"/>
                      <a:pt x="13353" y="11302"/>
                      <a:pt x="13353" y="11302"/>
                    </a:cubicBezTo>
                    <a:cubicBezTo>
                      <a:pt x="13297" y="11302"/>
                      <a:pt x="13297" y="11302"/>
                      <a:pt x="13297" y="11302"/>
                    </a:cubicBezTo>
                    <a:cubicBezTo>
                      <a:pt x="13297" y="11235"/>
                      <a:pt x="13297" y="11235"/>
                      <a:pt x="13297" y="11235"/>
                    </a:cubicBezTo>
                    <a:cubicBezTo>
                      <a:pt x="13241" y="11302"/>
                      <a:pt x="13241" y="11302"/>
                      <a:pt x="13241" y="11302"/>
                    </a:cubicBezTo>
                    <a:cubicBezTo>
                      <a:pt x="13297" y="11368"/>
                      <a:pt x="13297" y="11368"/>
                      <a:pt x="13297" y="11368"/>
                    </a:cubicBezTo>
                    <a:cubicBezTo>
                      <a:pt x="13297" y="11368"/>
                      <a:pt x="13297" y="11368"/>
                      <a:pt x="13297" y="11368"/>
                    </a:cubicBezTo>
                    <a:cubicBezTo>
                      <a:pt x="13241" y="11368"/>
                      <a:pt x="13241" y="11368"/>
                      <a:pt x="13241" y="11368"/>
                    </a:cubicBezTo>
                    <a:cubicBezTo>
                      <a:pt x="13184" y="11368"/>
                      <a:pt x="13184" y="11368"/>
                      <a:pt x="13184" y="11368"/>
                    </a:cubicBezTo>
                    <a:cubicBezTo>
                      <a:pt x="13184" y="11302"/>
                      <a:pt x="13184" y="11302"/>
                      <a:pt x="13184" y="11302"/>
                    </a:cubicBezTo>
                    <a:cubicBezTo>
                      <a:pt x="13184" y="11368"/>
                      <a:pt x="13184" y="11368"/>
                      <a:pt x="13184" y="11368"/>
                    </a:cubicBezTo>
                    <a:cubicBezTo>
                      <a:pt x="13184" y="11302"/>
                      <a:pt x="13184" y="11302"/>
                      <a:pt x="13184" y="11302"/>
                    </a:cubicBezTo>
                    <a:cubicBezTo>
                      <a:pt x="13184" y="11235"/>
                      <a:pt x="13184" y="11235"/>
                      <a:pt x="13184" y="11235"/>
                    </a:cubicBezTo>
                    <a:cubicBezTo>
                      <a:pt x="13184" y="11235"/>
                      <a:pt x="13184" y="11235"/>
                      <a:pt x="13184" y="11235"/>
                    </a:cubicBezTo>
                    <a:cubicBezTo>
                      <a:pt x="13184" y="11168"/>
                      <a:pt x="13184" y="11168"/>
                      <a:pt x="13184" y="11168"/>
                    </a:cubicBezTo>
                    <a:cubicBezTo>
                      <a:pt x="13184" y="11168"/>
                      <a:pt x="13184" y="11168"/>
                      <a:pt x="13184" y="11168"/>
                    </a:cubicBezTo>
                    <a:cubicBezTo>
                      <a:pt x="13072" y="11168"/>
                      <a:pt x="13072" y="11168"/>
                      <a:pt x="13072" y="11168"/>
                    </a:cubicBezTo>
                    <a:cubicBezTo>
                      <a:pt x="13016" y="11168"/>
                      <a:pt x="13016" y="11168"/>
                      <a:pt x="13016" y="11168"/>
                    </a:cubicBezTo>
                    <a:cubicBezTo>
                      <a:pt x="13016" y="11168"/>
                      <a:pt x="13016" y="11168"/>
                      <a:pt x="13016" y="11168"/>
                    </a:cubicBezTo>
                    <a:cubicBezTo>
                      <a:pt x="12960" y="11168"/>
                      <a:pt x="12960" y="11168"/>
                      <a:pt x="12960" y="11168"/>
                    </a:cubicBezTo>
                    <a:cubicBezTo>
                      <a:pt x="12904" y="11168"/>
                      <a:pt x="12904" y="11168"/>
                      <a:pt x="12904" y="11168"/>
                    </a:cubicBezTo>
                    <a:cubicBezTo>
                      <a:pt x="12904" y="11168"/>
                      <a:pt x="12904" y="11168"/>
                      <a:pt x="12904" y="11168"/>
                    </a:cubicBezTo>
                    <a:cubicBezTo>
                      <a:pt x="12904" y="11235"/>
                      <a:pt x="12904" y="11235"/>
                      <a:pt x="12904" y="11235"/>
                    </a:cubicBezTo>
                    <a:cubicBezTo>
                      <a:pt x="12904" y="11235"/>
                      <a:pt x="12904" y="11235"/>
                      <a:pt x="12904" y="11235"/>
                    </a:cubicBezTo>
                    <a:cubicBezTo>
                      <a:pt x="12904" y="11302"/>
                      <a:pt x="12904" y="11302"/>
                      <a:pt x="12904" y="11302"/>
                    </a:cubicBezTo>
                    <a:cubicBezTo>
                      <a:pt x="12904" y="11302"/>
                      <a:pt x="12904" y="11302"/>
                      <a:pt x="12904" y="11302"/>
                    </a:cubicBezTo>
                    <a:cubicBezTo>
                      <a:pt x="12960" y="11302"/>
                      <a:pt x="12960" y="11302"/>
                      <a:pt x="12960" y="11302"/>
                    </a:cubicBezTo>
                    <a:cubicBezTo>
                      <a:pt x="13016" y="11368"/>
                      <a:pt x="13016" y="11368"/>
                      <a:pt x="13016" y="11368"/>
                    </a:cubicBezTo>
                    <a:cubicBezTo>
                      <a:pt x="12960" y="11435"/>
                      <a:pt x="12960" y="11435"/>
                      <a:pt x="12960" y="11435"/>
                    </a:cubicBezTo>
                    <a:cubicBezTo>
                      <a:pt x="12904" y="11435"/>
                      <a:pt x="12904" y="11435"/>
                      <a:pt x="12904" y="11435"/>
                    </a:cubicBezTo>
                    <a:cubicBezTo>
                      <a:pt x="12792" y="11569"/>
                      <a:pt x="12792" y="11569"/>
                      <a:pt x="12792" y="11569"/>
                    </a:cubicBezTo>
                    <a:cubicBezTo>
                      <a:pt x="12736" y="11636"/>
                      <a:pt x="12736" y="11636"/>
                      <a:pt x="12736" y="11636"/>
                    </a:cubicBezTo>
                    <a:cubicBezTo>
                      <a:pt x="12679" y="11703"/>
                      <a:pt x="12679" y="11703"/>
                      <a:pt x="12679" y="11703"/>
                    </a:cubicBezTo>
                    <a:cubicBezTo>
                      <a:pt x="12679" y="11703"/>
                      <a:pt x="12679" y="11703"/>
                      <a:pt x="12679" y="11703"/>
                    </a:cubicBezTo>
                    <a:cubicBezTo>
                      <a:pt x="12623" y="11703"/>
                      <a:pt x="12623" y="11703"/>
                      <a:pt x="12623" y="11703"/>
                    </a:cubicBezTo>
                    <a:cubicBezTo>
                      <a:pt x="12623" y="11770"/>
                      <a:pt x="12623" y="11770"/>
                      <a:pt x="12623" y="11770"/>
                    </a:cubicBezTo>
                    <a:cubicBezTo>
                      <a:pt x="12567" y="11770"/>
                      <a:pt x="12567" y="11770"/>
                      <a:pt x="12567" y="11770"/>
                    </a:cubicBezTo>
                    <a:cubicBezTo>
                      <a:pt x="12399" y="11770"/>
                      <a:pt x="12399" y="11770"/>
                      <a:pt x="12399" y="11770"/>
                    </a:cubicBezTo>
                    <a:cubicBezTo>
                      <a:pt x="12399" y="11703"/>
                      <a:pt x="12399" y="11703"/>
                      <a:pt x="12399" y="11703"/>
                    </a:cubicBezTo>
                    <a:cubicBezTo>
                      <a:pt x="12343" y="11636"/>
                      <a:pt x="12343" y="11636"/>
                      <a:pt x="12343" y="11636"/>
                    </a:cubicBezTo>
                    <a:cubicBezTo>
                      <a:pt x="12287" y="11636"/>
                      <a:pt x="12287" y="11636"/>
                      <a:pt x="12287" y="11636"/>
                    </a:cubicBezTo>
                    <a:cubicBezTo>
                      <a:pt x="12287" y="11569"/>
                      <a:pt x="12287" y="11569"/>
                      <a:pt x="12287" y="11569"/>
                    </a:cubicBezTo>
                    <a:cubicBezTo>
                      <a:pt x="12287" y="11569"/>
                      <a:pt x="12287" y="11569"/>
                      <a:pt x="12287" y="11569"/>
                    </a:cubicBezTo>
                    <a:cubicBezTo>
                      <a:pt x="12343" y="11569"/>
                      <a:pt x="12343" y="11569"/>
                      <a:pt x="12343" y="11569"/>
                    </a:cubicBezTo>
                    <a:cubicBezTo>
                      <a:pt x="12287" y="11569"/>
                      <a:pt x="12287" y="11569"/>
                      <a:pt x="12287" y="11569"/>
                    </a:cubicBezTo>
                    <a:cubicBezTo>
                      <a:pt x="12231" y="11502"/>
                      <a:pt x="12231" y="11502"/>
                      <a:pt x="12231" y="11502"/>
                    </a:cubicBezTo>
                    <a:cubicBezTo>
                      <a:pt x="12175" y="11435"/>
                      <a:pt x="12175" y="11435"/>
                      <a:pt x="12175" y="11435"/>
                    </a:cubicBezTo>
                    <a:cubicBezTo>
                      <a:pt x="12118" y="11368"/>
                      <a:pt x="12118" y="11368"/>
                      <a:pt x="12118" y="11368"/>
                    </a:cubicBezTo>
                    <a:cubicBezTo>
                      <a:pt x="12062" y="11368"/>
                      <a:pt x="12062" y="11368"/>
                      <a:pt x="12062" y="11368"/>
                    </a:cubicBezTo>
                    <a:cubicBezTo>
                      <a:pt x="11950" y="11302"/>
                      <a:pt x="11950" y="11302"/>
                      <a:pt x="11950" y="11302"/>
                    </a:cubicBezTo>
                    <a:cubicBezTo>
                      <a:pt x="11838" y="11302"/>
                      <a:pt x="11838" y="11302"/>
                      <a:pt x="11838" y="11302"/>
                    </a:cubicBezTo>
                    <a:cubicBezTo>
                      <a:pt x="11782" y="11302"/>
                      <a:pt x="11782" y="11302"/>
                      <a:pt x="11782" y="11302"/>
                    </a:cubicBezTo>
                    <a:cubicBezTo>
                      <a:pt x="11782" y="11302"/>
                      <a:pt x="11782" y="11302"/>
                      <a:pt x="11782" y="11302"/>
                    </a:cubicBezTo>
                    <a:cubicBezTo>
                      <a:pt x="11838" y="11368"/>
                      <a:pt x="11838" y="11368"/>
                      <a:pt x="11838" y="11368"/>
                    </a:cubicBezTo>
                    <a:cubicBezTo>
                      <a:pt x="11838" y="11368"/>
                      <a:pt x="11838" y="11368"/>
                      <a:pt x="11838" y="11368"/>
                    </a:cubicBezTo>
                    <a:cubicBezTo>
                      <a:pt x="11894" y="11368"/>
                      <a:pt x="11894" y="11368"/>
                      <a:pt x="11894" y="11368"/>
                    </a:cubicBezTo>
                    <a:cubicBezTo>
                      <a:pt x="12006" y="11368"/>
                      <a:pt x="12006" y="11368"/>
                      <a:pt x="12006" y="11368"/>
                    </a:cubicBezTo>
                    <a:cubicBezTo>
                      <a:pt x="12118" y="11368"/>
                      <a:pt x="12118" y="11368"/>
                      <a:pt x="12118" y="11368"/>
                    </a:cubicBezTo>
                    <a:cubicBezTo>
                      <a:pt x="12118" y="11435"/>
                      <a:pt x="12118" y="11435"/>
                      <a:pt x="12118" y="11435"/>
                    </a:cubicBezTo>
                    <a:cubicBezTo>
                      <a:pt x="12118" y="11435"/>
                      <a:pt x="12118" y="11435"/>
                      <a:pt x="12118" y="11435"/>
                    </a:cubicBezTo>
                    <a:cubicBezTo>
                      <a:pt x="12118" y="11435"/>
                      <a:pt x="12118" y="11435"/>
                      <a:pt x="12118" y="11435"/>
                    </a:cubicBezTo>
                    <a:cubicBezTo>
                      <a:pt x="12062" y="11435"/>
                      <a:pt x="12062" y="11435"/>
                      <a:pt x="12062" y="11435"/>
                    </a:cubicBezTo>
                    <a:cubicBezTo>
                      <a:pt x="12118" y="11502"/>
                      <a:pt x="12118" y="11502"/>
                      <a:pt x="12118" y="11502"/>
                    </a:cubicBezTo>
                    <a:cubicBezTo>
                      <a:pt x="12118" y="11569"/>
                      <a:pt x="12118" y="11569"/>
                      <a:pt x="12118" y="11569"/>
                    </a:cubicBezTo>
                    <a:cubicBezTo>
                      <a:pt x="12118" y="11569"/>
                      <a:pt x="12118" y="11569"/>
                      <a:pt x="12118" y="11569"/>
                    </a:cubicBezTo>
                    <a:cubicBezTo>
                      <a:pt x="12175" y="11703"/>
                      <a:pt x="12175" y="11703"/>
                      <a:pt x="12175" y="11703"/>
                    </a:cubicBezTo>
                    <a:cubicBezTo>
                      <a:pt x="12231" y="11770"/>
                      <a:pt x="12231" y="11770"/>
                      <a:pt x="12231" y="11770"/>
                    </a:cubicBezTo>
                    <a:cubicBezTo>
                      <a:pt x="12287" y="11770"/>
                      <a:pt x="12287" y="11770"/>
                      <a:pt x="12287" y="11770"/>
                    </a:cubicBezTo>
                    <a:cubicBezTo>
                      <a:pt x="12399" y="11837"/>
                      <a:pt x="12399" y="11837"/>
                      <a:pt x="12399" y="11837"/>
                    </a:cubicBezTo>
                    <a:cubicBezTo>
                      <a:pt x="12567" y="11837"/>
                      <a:pt x="12567" y="11837"/>
                      <a:pt x="12567" y="11837"/>
                    </a:cubicBezTo>
                    <a:cubicBezTo>
                      <a:pt x="12567" y="11903"/>
                      <a:pt x="12567" y="11903"/>
                      <a:pt x="12567" y="11903"/>
                    </a:cubicBezTo>
                    <a:cubicBezTo>
                      <a:pt x="12567" y="11970"/>
                      <a:pt x="12567" y="11970"/>
                      <a:pt x="12567" y="11970"/>
                    </a:cubicBezTo>
                    <a:cubicBezTo>
                      <a:pt x="12511" y="11970"/>
                      <a:pt x="12511" y="11970"/>
                      <a:pt x="12511" y="11970"/>
                    </a:cubicBezTo>
                    <a:cubicBezTo>
                      <a:pt x="12455" y="12037"/>
                      <a:pt x="12455" y="12037"/>
                      <a:pt x="12455" y="12037"/>
                    </a:cubicBezTo>
                    <a:cubicBezTo>
                      <a:pt x="12399" y="12104"/>
                      <a:pt x="12399" y="12104"/>
                      <a:pt x="12399" y="12104"/>
                    </a:cubicBezTo>
                    <a:cubicBezTo>
                      <a:pt x="12399" y="12104"/>
                      <a:pt x="12399" y="12104"/>
                      <a:pt x="12399" y="12104"/>
                    </a:cubicBezTo>
                    <a:cubicBezTo>
                      <a:pt x="12343" y="12104"/>
                      <a:pt x="12343" y="12104"/>
                      <a:pt x="12343" y="12104"/>
                    </a:cubicBezTo>
                    <a:cubicBezTo>
                      <a:pt x="12343" y="12171"/>
                      <a:pt x="12343" y="12171"/>
                      <a:pt x="12343" y="12171"/>
                    </a:cubicBezTo>
                    <a:cubicBezTo>
                      <a:pt x="12175" y="12305"/>
                      <a:pt x="12175" y="12305"/>
                      <a:pt x="12175" y="12305"/>
                    </a:cubicBezTo>
                    <a:cubicBezTo>
                      <a:pt x="12118" y="12372"/>
                      <a:pt x="12118" y="12372"/>
                      <a:pt x="12118" y="12372"/>
                    </a:cubicBezTo>
                    <a:cubicBezTo>
                      <a:pt x="12062" y="12438"/>
                      <a:pt x="12062" y="12438"/>
                      <a:pt x="12062" y="12438"/>
                    </a:cubicBezTo>
                    <a:cubicBezTo>
                      <a:pt x="12062" y="12438"/>
                      <a:pt x="12062" y="12438"/>
                      <a:pt x="12062" y="12438"/>
                    </a:cubicBezTo>
                    <a:cubicBezTo>
                      <a:pt x="12006" y="12438"/>
                      <a:pt x="12006" y="12438"/>
                      <a:pt x="12006" y="12438"/>
                    </a:cubicBezTo>
                    <a:cubicBezTo>
                      <a:pt x="12006" y="12438"/>
                      <a:pt x="12006" y="12438"/>
                      <a:pt x="12006" y="12438"/>
                    </a:cubicBezTo>
                    <a:cubicBezTo>
                      <a:pt x="12006" y="12438"/>
                      <a:pt x="12006" y="12438"/>
                      <a:pt x="12006" y="12438"/>
                    </a:cubicBezTo>
                    <a:cubicBezTo>
                      <a:pt x="11894" y="12372"/>
                      <a:pt x="11894" y="12372"/>
                      <a:pt x="11894" y="12372"/>
                    </a:cubicBezTo>
                    <a:cubicBezTo>
                      <a:pt x="11894" y="12372"/>
                      <a:pt x="11894" y="12372"/>
                      <a:pt x="11894" y="12372"/>
                    </a:cubicBezTo>
                    <a:cubicBezTo>
                      <a:pt x="11838" y="12372"/>
                      <a:pt x="11838" y="12372"/>
                      <a:pt x="11838" y="12372"/>
                    </a:cubicBezTo>
                    <a:cubicBezTo>
                      <a:pt x="11838" y="12372"/>
                      <a:pt x="11838" y="12372"/>
                      <a:pt x="11838" y="12372"/>
                    </a:cubicBezTo>
                    <a:cubicBezTo>
                      <a:pt x="11838" y="12372"/>
                      <a:pt x="11838" y="12372"/>
                      <a:pt x="11838" y="12372"/>
                    </a:cubicBezTo>
                    <a:cubicBezTo>
                      <a:pt x="11838" y="12305"/>
                      <a:pt x="11838" y="12305"/>
                      <a:pt x="11838" y="12305"/>
                    </a:cubicBezTo>
                    <a:cubicBezTo>
                      <a:pt x="11838" y="12305"/>
                      <a:pt x="11838" y="12305"/>
                      <a:pt x="11838" y="12305"/>
                    </a:cubicBezTo>
                    <a:cubicBezTo>
                      <a:pt x="11838" y="12238"/>
                      <a:pt x="11838" y="12238"/>
                      <a:pt x="11838" y="12238"/>
                    </a:cubicBezTo>
                    <a:cubicBezTo>
                      <a:pt x="11782" y="12305"/>
                      <a:pt x="11782" y="12305"/>
                      <a:pt x="11782" y="12305"/>
                    </a:cubicBezTo>
                    <a:cubicBezTo>
                      <a:pt x="11726" y="12372"/>
                      <a:pt x="11726" y="12372"/>
                      <a:pt x="11726" y="12372"/>
                    </a:cubicBezTo>
                    <a:cubicBezTo>
                      <a:pt x="11726" y="12372"/>
                      <a:pt x="11726" y="12372"/>
                      <a:pt x="11726" y="12372"/>
                    </a:cubicBezTo>
                    <a:cubicBezTo>
                      <a:pt x="11726" y="12238"/>
                      <a:pt x="11726" y="12238"/>
                      <a:pt x="11726" y="12238"/>
                    </a:cubicBezTo>
                    <a:cubicBezTo>
                      <a:pt x="11670" y="12305"/>
                      <a:pt x="11670" y="12305"/>
                      <a:pt x="11670" y="12305"/>
                    </a:cubicBezTo>
                    <a:cubicBezTo>
                      <a:pt x="11726" y="12372"/>
                      <a:pt x="11726" y="12372"/>
                      <a:pt x="11726" y="12372"/>
                    </a:cubicBezTo>
                    <a:cubicBezTo>
                      <a:pt x="11726" y="12438"/>
                      <a:pt x="11726" y="12438"/>
                      <a:pt x="11726" y="12438"/>
                    </a:cubicBezTo>
                    <a:cubicBezTo>
                      <a:pt x="11670" y="12572"/>
                      <a:pt x="11670" y="12572"/>
                      <a:pt x="11670" y="12572"/>
                    </a:cubicBezTo>
                    <a:cubicBezTo>
                      <a:pt x="11614" y="12572"/>
                      <a:pt x="11614" y="12572"/>
                      <a:pt x="11614" y="12572"/>
                    </a:cubicBezTo>
                    <a:cubicBezTo>
                      <a:pt x="11614" y="12505"/>
                      <a:pt x="11614" y="12505"/>
                      <a:pt x="11614" y="12505"/>
                    </a:cubicBezTo>
                    <a:cubicBezTo>
                      <a:pt x="11557" y="12438"/>
                      <a:pt x="11557" y="12438"/>
                      <a:pt x="11557" y="12438"/>
                    </a:cubicBezTo>
                    <a:cubicBezTo>
                      <a:pt x="11557" y="12505"/>
                      <a:pt x="11557" y="12505"/>
                      <a:pt x="11557" y="12505"/>
                    </a:cubicBezTo>
                    <a:cubicBezTo>
                      <a:pt x="11614" y="12505"/>
                      <a:pt x="11614" y="12505"/>
                      <a:pt x="11614" y="12505"/>
                    </a:cubicBezTo>
                    <a:cubicBezTo>
                      <a:pt x="11557" y="12572"/>
                      <a:pt x="11557" y="12572"/>
                      <a:pt x="11557" y="12572"/>
                    </a:cubicBezTo>
                    <a:cubicBezTo>
                      <a:pt x="11557" y="12639"/>
                      <a:pt x="11557" y="12639"/>
                      <a:pt x="11557" y="12639"/>
                    </a:cubicBezTo>
                    <a:cubicBezTo>
                      <a:pt x="11501" y="12572"/>
                      <a:pt x="11501" y="12572"/>
                      <a:pt x="11501" y="12572"/>
                    </a:cubicBezTo>
                    <a:cubicBezTo>
                      <a:pt x="11445" y="12572"/>
                      <a:pt x="11445" y="12572"/>
                      <a:pt x="11445" y="12572"/>
                    </a:cubicBezTo>
                    <a:cubicBezTo>
                      <a:pt x="11445" y="12505"/>
                      <a:pt x="11445" y="12505"/>
                      <a:pt x="11445" y="12505"/>
                    </a:cubicBezTo>
                    <a:cubicBezTo>
                      <a:pt x="11445" y="12505"/>
                      <a:pt x="11445" y="12505"/>
                      <a:pt x="11445" y="12505"/>
                    </a:cubicBezTo>
                    <a:cubicBezTo>
                      <a:pt x="11389" y="12438"/>
                      <a:pt x="11389" y="12438"/>
                      <a:pt x="11389" y="12438"/>
                    </a:cubicBezTo>
                    <a:cubicBezTo>
                      <a:pt x="11277" y="12372"/>
                      <a:pt x="11277" y="12372"/>
                      <a:pt x="11277" y="12372"/>
                    </a:cubicBezTo>
                    <a:cubicBezTo>
                      <a:pt x="11165" y="12305"/>
                      <a:pt x="11165" y="12305"/>
                      <a:pt x="11165" y="12305"/>
                    </a:cubicBezTo>
                    <a:cubicBezTo>
                      <a:pt x="11165" y="12238"/>
                      <a:pt x="11165" y="12238"/>
                      <a:pt x="11165" y="12238"/>
                    </a:cubicBezTo>
                    <a:cubicBezTo>
                      <a:pt x="11109" y="12238"/>
                      <a:pt x="11109" y="12238"/>
                      <a:pt x="11109" y="12238"/>
                    </a:cubicBezTo>
                    <a:cubicBezTo>
                      <a:pt x="11052" y="12171"/>
                      <a:pt x="11052" y="12171"/>
                      <a:pt x="11052" y="12171"/>
                    </a:cubicBezTo>
                    <a:cubicBezTo>
                      <a:pt x="10996" y="12171"/>
                      <a:pt x="10996" y="12171"/>
                      <a:pt x="10996" y="12171"/>
                    </a:cubicBezTo>
                    <a:cubicBezTo>
                      <a:pt x="10996" y="12238"/>
                      <a:pt x="10996" y="12238"/>
                      <a:pt x="10996" y="12238"/>
                    </a:cubicBezTo>
                    <a:cubicBezTo>
                      <a:pt x="10996" y="12238"/>
                      <a:pt x="10996" y="12238"/>
                      <a:pt x="10996" y="12238"/>
                    </a:cubicBezTo>
                    <a:cubicBezTo>
                      <a:pt x="10996" y="12305"/>
                      <a:pt x="10996" y="12305"/>
                      <a:pt x="10996" y="12305"/>
                    </a:cubicBezTo>
                    <a:cubicBezTo>
                      <a:pt x="11052" y="12305"/>
                      <a:pt x="11052" y="12305"/>
                      <a:pt x="11052" y="12305"/>
                    </a:cubicBezTo>
                    <a:cubicBezTo>
                      <a:pt x="11052" y="12305"/>
                      <a:pt x="11052" y="12305"/>
                      <a:pt x="11052" y="12305"/>
                    </a:cubicBezTo>
                    <a:cubicBezTo>
                      <a:pt x="11052" y="12238"/>
                      <a:pt x="11052" y="12238"/>
                      <a:pt x="11052" y="12238"/>
                    </a:cubicBezTo>
                    <a:cubicBezTo>
                      <a:pt x="11052" y="12238"/>
                      <a:pt x="11052" y="12238"/>
                      <a:pt x="11052" y="12238"/>
                    </a:cubicBezTo>
                    <a:cubicBezTo>
                      <a:pt x="11052" y="12238"/>
                      <a:pt x="11052" y="12238"/>
                      <a:pt x="11052" y="12238"/>
                    </a:cubicBezTo>
                    <a:cubicBezTo>
                      <a:pt x="11165" y="12372"/>
                      <a:pt x="11165" y="12372"/>
                      <a:pt x="11165" y="12372"/>
                    </a:cubicBezTo>
                    <a:cubicBezTo>
                      <a:pt x="11277" y="12438"/>
                      <a:pt x="11277" y="12438"/>
                      <a:pt x="11277" y="12438"/>
                    </a:cubicBezTo>
                    <a:cubicBezTo>
                      <a:pt x="11277" y="12438"/>
                      <a:pt x="11277" y="12438"/>
                      <a:pt x="11277" y="12438"/>
                    </a:cubicBezTo>
                    <a:cubicBezTo>
                      <a:pt x="11221" y="12505"/>
                      <a:pt x="11221" y="12505"/>
                      <a:pt x="11221" y="12505"/>
                    </a:cubicBezTo>
                    <a:cubicBezTo>
                      <a:pt x="11165" y="12505"/>
                      <a:pt x="11165" y="12505"/>
                      <a:pt x="11165" y="12505"/>
                    </a:cubicBezTo>
                    <a:cubicBezTo>
                      <a:pt x="11109" y="12505"/>
                      <a:pt x="11109" y="12505"/>
                      <a:pt x="11109" y="12505"/>
                    </a:cubicBezTo>
                    <a:cubicBezTo>
                      <a:pt x="11109" y="12505"/>
                      <a:pt x="11109" y="12505"/>
                      <a:pt x="11109" y="12505"/>
                    </a:cubicBezTo>
                    <a:cubicBezTo>
                      <a:pt x="11109" y="12505"/>
                      <a:pt x="11109" y="12505"/>
                      <a:pt x="11109" y="12505"/>
                    </a:cubicBezTo>
                    <a:cubicBezTo>
                      <a:pt x="11165" y="12505"/>
                      <a:pt x="11165" y="12505"/>
                      <a:pt x="11165" y="12505"/>
                    </a:cubicBezTo>
                    <a:cubicBezTo>
                      <a:pt x="11221" y="12505"/>
                      <a:pt x="11221" y="12505"/>
                      <a:pt x="11221" y="12505"/>
                    </a:cubicBezTo>
                    <a:cubicBezTo>
                      <a:pt x="11277" y="12438"/>
                      <a:pt x="11277" y="12438"/>
                      <a:pt x="11277" y="12438"/>
                    </a:cubicBezTo>
                    <a:cubicBezTo>
                      <a:pt x="11333" y="12438"/>
                      <a:pt x="11333" y="12438"/>
                      <a:pt x="11333" y="12438"/>
                    </a:cubicBezTo>
                    <a:cubicBezTo>
                      <a:pt x="11333" y="12505"/>
                      <a:pt x="11333" y="12505"/>
                      <a:pt x="11333" y="12505"/>
                    </a:cubicBezTo>
                    <a:cubicBezTo>
                      <a:pt x="11389" y="12572"/>
                      <a:pt x="11389" y="12572"/>
                      <a:pt x="11389" y="12572"/>
                    </a:cubicBezTo>
                    <a:cubicBezTo>
                      <a:pt x="11445" y="12706"/>
                      <a:pt x="11445" y="12706"/>
                      <a:pt x="11445" y="12706"/>
                    </a:cubicBezTo>
                    <a:cubicBezTo>
                      <a:pt x="11445" y="12773"/>
                      <a:pt x="11445" y="12773"/>
                      <a:pt x="11445" y="12773"/>
                    </a:cubicBezTo>
                    <a:cubicBezTo>
                      <a:pt x="11389" y="12840"/>
                      <a:pt x="11389" y="12840"/>
                      <a:pt x="11389" y="12840"/>
                    </a:cubicBezTo>
                    <a:cubicBezTo>
                      <a:pt x="11333" y="12907"/>
                      <a:pt x="11333" y="12907"/>
                      <a:pt x="11333" y="12907"/>
                    </a:cubicBezTo>
                    <a:cubicBezTo>
                      <a:pt x="11333" y="12907"/>
                      <a:pt x="11333" y="12907"/>
                      <a:pt x="11333" y="12907"/>
                    </a:cubicBezTo>
                    <a:cubicBezTo>
                      <a:pt x="11277" y="12907"/>
                      <a:pt x="11277" y="12907"/>
                      <a:pt x="11277" y="12907"/>
                    </a:cubicBezTo>
                    <a:cubicBezTo>
                      <a:pt x="11221" y="12840"/>
                      <a:pt x="11221" y="12840"/>
                      <a:pt x="11221" y="12840"/>
                    </a:cubicBezTo>
                    <a:cubicBezTo>
                      <a:pt x="11109" y="12840"/>
                      <a:pt x="11109" y="12840"/>
                      <a:pt x="11109" y="12840"/>
                    </a:cubicBezTo>
                    <a:cubicBezTo>
                      <a:pt x="11052" y="12773"/>
                      <a:pt x="11052" y="12773"/>
                      <a:pt x="11052" y="12773"/>
                    </a:cubicBezTo>
                    <a:cubicBezTo>
                      <a:pt x="10996" y="12639"/>
                      <a:pt x="10996" y="12639"/>
                      <a:pt x="10996" y="12639"/>
                    </a:cubicBezTo>
                    <a:cubicBezTo>
                      <a:pt x="10996" y="12639"/>
                      <a:pt x="10996" y="12639"/>
                      <a:pt x="10996" y="12639"/>
                    </a:cubicBezTo>
                    <a:cubicBezTo>
                      <a:pt x="10940" y="12639"/>
                      <a:pt x="10940" y="12639"/>
                      <a:pt x="10940" y="12639"/>
                    </a:cubicBezTo>
                    <a:cubicBezTo>
                      <a:pt x="10996" y="12706"/>
                      <a:pt x="10996" y="12706"/>
                      <a:pt x="10996" y="12706"/>
                    </a:cubicBezTo>
                    <a:cubicBezTo>
                      <a:pt x="10996" y="12706"/>
                      <a:pt x="10996" y="12706"/>
                      <a:pt x="10996" y="12706"/>
                    </a:cubicBezTo>
                    <a:cubicBezTo>
                      <a:pt x="10996" y="12773"/>
                      <a:pt x="10996" y="12773"/>
                      <a:pt x="10996" y="12773"/>
                    </a:cubicBezTo>
                    <a:cubicBezTo>
                      <a:pt x="11052" y="12907"/>
                      <a:pt x="11052" y="12907"/>
                      <a:pt x="11052" y="12907"/>
                    </a:cubicBezTo>
                    <a:cubicBezTo>
                      <a:pt x="11109" y="12973"/>
                      <a:pt x="11109" y="12973"/>
                      <a:pt x="11109" y="12973"/>
                    </a:cubicBezTo>
                    <a:cubicBezTo>
                      <a:pt x="11052" y="13040"/>
                      <a:pt x="11052" y="13040"/>
                      <a:pt x="11052" y="13040"/>
                    </a:cubicBezTo>
                    <a:cubicBezTo>
                      <a:pt x="11052" y="13040"/>
                      <a:pt x="11052" y="13040"/>
                      <a:pt x="11052" y="13040"/>
                    </a:cubicBezTo>
                    <a:cubicBezTo>
                      <a:pt x="10996" y="13040"/>
                      <a:pt x="10996" y="13040"/>
                      <a:pt x="10996" y="13040"/>
                    </a:cubicBezTo>
                    <a:cubicBezTo>
                      <a:pt x="10996" y="12973"/>
                      <a:pt x="10996" y="12973"/>
                      <a:pt x="10996" y="12973"/>
                    </a:cubicBezTo>
                    <a:cubicBezTo>
                      <a:pt x="10996" y="12973"/>
                      <a:pt x="10996" y="12973"/>
                      <a:pt x="10996" y="12973"/>
                    </a:cubicBezTo>
                    <a:cubicBezTo>
                      <a:pt x="10940" y="12973"/>
                      <a:pt x="10940" y="12973"/>
                      <a:pt x="10940" y="12973"/>
                    </a:cubicBezTo>
                    <a:cubicBezTo>
                      <a:pt x="10996" y="13040"/>
                      <a:pt x="10996" y="13040"/>
                      <a:pt x="10996" y="13040"/>
                    </a:cubicBezTo>
                    <a:cubicBezTo>
                      <a:pt x="10996" y="13040"/>
                      <a:pt x="10996" y="13040"/>
                      <a:pt x="10996" y="13040"/>
                    </a:cubicBezTo>
                    <a:cubicBezTo>
                      <a:pt x="10996" y="13107"/>
                      <a:pt x="10996" y="13107"/>
                      <a:pt x="10996" y="13107"/>
                    </a:cubicBezTo>
                    <a:cubicBezTo>
                      <a:pt x="10940" y="13040"/>
                      <a:pt x="10940" y="13040"/>
                      <a:pt x="10940" y="13040"/>
                    </a:cubicBezTo>
                    <a:cubicBezTo>
                      <a:pt x="10940" y="13040"/>
                      <a:pt x="10940" y="13040"/>
                      <a:pt x="10940" y="13040"/>
                    </a:cubicBezTo>
                    <a:cubicBezTo>
                      <a:pt x="10884" y="13107"/>
                      <a:pt x="10884" y="13107"/>
                      <a:pt x="10884" y="13107"/>
                    </a:cubicBezTo>
                    <a:cubicBezTo>
                      <a:pt x="10940" y="13107"/>
                      <a:pt x="10940" y="13107"/>
                      <a:pt x="10940" y="13107"/>
                    </a:cubicBezTo>
                    <a:cubicBezTo>
                      <a:pt x="10940" y="13174"/>
                      <a:pt x="10940" y="13174"/>
                      <a:pt x="10940" y="13174"/>
                    </a:cubicBezTo>
                    <a:cubicBezTo>
                      <a:pt x="10884" y="13174"/>
                      <a:pt x="10884" y="13174"/>
                      <a:pt x="10884" y="13174"/>
                    </a:cubicBezTo>
                    <a:cubicBezTo>
                      <a:pt x="10884" y="13174"/>
                      <a:pt x="10884" y="13174"/>
                      <a:pt x="10884" y="13174"/>
                    </a:cubicBezTo>
                    <a:cubicBezTo>
                      <a:pt x="10884" y="13107"/>
                      <a:pt x="10884" y="13107"/>
                      <a:pt x="10884" y="13107"/>
                    </a:cubicBezTo>
                    <a:cubicBezTo>
                      <a:pt x="10884" y="13174"/>
                      <a:pt x="10884" y="13174"/>
                      <a:pt x="10884" y="13174"/>
                    </a:cubicBezTo>
                    <a:cubicBezTo>
                      <a:pt x="10884" y="13174"/>
                      <a:pt x="10884" y="13174"/>
                      <a:pt x="10884" y="13174"/>
                    </a:cubicBezTo>
                    <a:cubicBezTo>
                      <a:pt x="10828" y="13174"/>
                      <a:pt x="10828" y="13174"/>
                      <a:pt x="10828" y="13174"/>
                    </a:cubicBezTo>
                    <a:cubicBezTo>
                      <a:pt x="10772" y="13174"/>
                      <a:pt x="10772" y="13174"/>
                      <a:pt x="10772" y="13174"/>
                    </a:cubicBezTo>
                    <a:cubicBezTo>
                      <a:pt x="10772" y="13241"/>
                      <a:pt x="10772" y="13241"/>
                      <a:pt x="10772" y="13241"/>
                    </a:cubicBezTo>
                    <a:cubicBezTo>
                      <a:pt x="10716" y="13241"/>
                      <a:pt x="10716" y="13241"/>
                      <a:pt x="10716" y="13241"/>
                    </a:cubicBezTo>
                    <a:cubicBezTo>
                      <a:pt x="10716" y="13308"/>
                      <a:pt x="10716" y="13308"/>
                      <a:pt x="10716" y="13308"/>
                    </a:cubicBezTo>
                    <a:cubicBezTo>
                      <a:pt x="10772" y="13308"/>
                      <a:pt x="10772" y="13308"/>
                      <a:pt x="10772" y="13308"/>
                    </a:cubicBezTo>
                    <a:cubicBezTo>
                      <a:pt x="10716" y="13308"/>
                      <a:pt x="10716" y="13308"/>
                      <a:pt x="10716" y="13308"/>
                    </a:cubicBezTo>
                    <a:cubicBezTo>
                      <a:pt x="10716" y="13308"/>
                      <a:pt x="10716" y="13308"/>
                      <a:pt x="10716" y="13308"/>
                    </a:cubicBezTo>
                    <a:cubicBezTo>
                      <a:pt x="10660" y="13241"/>
                      <a:pt x="10660" y="13241"/>
                      <a:pt x="10660" y="13241"/>
                    </a:cubicBezTo>
                    <a:cubicBezTo>
                      <a:pt x="10604" y="13241"/>
                      <a:pt x="10604" y="13241"/>
                      <a:pt x="10604" y="13241"/>
                    </a:cubicBezTo>
                    <a:cubicBezTo>
                      <a:pt x="10604" y="13308"/>
                      <a:pt x="10604" y="13308"/>
                      <a:pt x="10604" y="13308"/>
                    </a:cubicBezTo>
                    <a:cubicBezTo>
                      <a:pt x="10604" y="13308"/>
                      <a:pt x="10604" y="13308"/>
                      <a:pt x="10604" y="13308"/>
                    </a:cubicBezTo>
                    <a:cubicBezTo>
                      <a:pt x="10660" y="13375"/>
                      <a:pt x="10660" y="13375"/>
                      <a:pt x="10660" y="13375"/>
                    </a:cubicBezTo>
                    <a:cubicBezTo>
                      <a:pt x="10604" y="13375"/>
                      <a:pt x="10604" y="13375"/>
                      <a:pt x="10604" y="13375"/>
                    </a:cubicBezTo>
                    <a:cubicBezTo>
                      <a:pt x="10604" y="13375"/>
                      <a:pt x="10604" y="13375"/>
                      <a:pt x="10604" y="13375"/>
                    </a:cubicBezTo>
                    <a:cubicBezTo>
                      <a:pt x="10604" y="13375"/>
                      <a:pt x="10604" y="13375"/>
                      <a:pt x="10604" y="13375"/>
                    </a:cubicBezTo>
                    <a:cubicBezTo>
                      <a:pt x="10548" y="13441"/>
                      <a:pt x="10548" y="13441"/>
                      <a:pt x="10548" y="13441"/>
                    </a:cubicBezTo>
                    <a:cubicBezTo>
                      <a:pt x="10491" y="13508"/>
                      <a:pt x="10491" y="13508"/>
                      <a:pt x="10491" y="13508"/>
                    </a:cubicBezTo>
                    <a:cubicBezTo>
                      <a:pt x="10491" y="13508"/>
                      <a:pt x="10491" y="13508"/>
                      <a:pt x="10491" y="13508"/>
                    </a:cubicBezTo>
                    <a:cubicBezTo>
                      <a:pt x="10491" y="13575"/>
                      <a:pt x="10491" y="13575"/>
                      <a:pt x="10491" y="13575"/>
                    </a:cubicBezTo>
                    <a:cubicBezTo>
                      <a:pt x="10435" y="13575"/>
                      <a:pt x="10435" y="13575"/>
                      <a:pt x="10435" y="13575"/>
                    </a:cubicBezTo>
                    <a:cubicBezTo>
                      <a:pt x="10435" y="13642"/>
                      <a:pt x="10435" y="13642"/>
                      <a:pt x="10435" y="13642"/>
                    </a:cubicBezTo>
                    <a:cubicBezTo>
                      <a:pt x="10435" y="13642"/>
                      <a:pt x="10435" y="13642"/>
                      <a:pt x="10435" y="13642"/>
                    </a:cubicBezTo>
                    <a:cubicBezTo>
                      <a:pt x="10379" y="13642"/>
                      <a:pt x="10379" y="13642"/>
                      <a:pt x="10379" y="13642"/>
                    </a:cubicBezTo>
                    <a:cubicBezTo>
                      <a:pt x="10323" y="13776"/>
                      <a:pt x="10323" y="13776"/>
                      <a:pt x="10323" y="13776"/>
                    </a:cubicBezTo>
                    <a:cubicBezTo>
                      <a:pt x="10267" y="13776"/>
                      <a:pt x="10267" y="13776"/>
                      <a:pt x="10267" y="13776"/>
                    </a:cubicBezTo>
                    <a:cubicBezTo>
                      <a:pt x="10267" y="13843"/>
                      <a:pt x="10267" y="13843"/>
                      <a:pt x="10267" y="13843"/>
                    </a:cubicBezTo>
                    <a:cubicBezTo>
                      <a:pt x="10211" y="13843"/>
                      <a:pt x="10211" y="13843"/>
                      <a:pt x="10211" y="13843"/>
                    </a:cubicBezTo>
                    <a:cubicBezTo>
                      <a:pt x="10155" y="13843"/>
                      <a:pt x="10155" y="13843"/>
                      <a:pt x="10155" y="13843"/>
                    </a:cubicBezTo>
                    <a:cubicBezTo>
                      <a:pt x="10155" y="13843"/>
                      <a:pt x="10155" y="13843"/>
                      <a:pt x="10155" y="13843"/>
                    </a:cubicBezTo>
                    <a:cubicBezTo>
                      <a:pt x="10211" y="13910"/>
                      <a:pt x="10211" y="13910"/>
                      <a:pt x="10211" y="13910"/>
                    </a:cubicBezTo>
                    <a:cubicBezTo>
                      <a:pt x="10155" y="13976"/>
                      <a:pt x="10155" y="13976"/>
                      <a:pt x="10155" y="13976"/>
                    </a:cubicBezTo>
                    <a:cubicBezTo>
                      <a:pt x="10099" y="14043"/>
                      <a:pt x="10099" y="14043"/>
                      <a:pt x="10099" y="14043"/>
                    </a:cubicBezTo>
                    <a:cubicBezTo>
                      <a:pt x="10099" y="14110"/>
                      <a:pt x="10099" y="14110"/>
                      <a:pt x="10099" y="14110"/>
                    </a:cubicBezTo>
                    <a:cubicBezTo>
                      <a:pt x="10099" y="14177"/>
                      <a:pt x="10099" y="14177"/>
                      <a:pt x="10099" y="14177"/>
                    </a:cubicBezTo>
                    <a:cubicBezTo>
                      <a:pt x="10043" y="14244"/>
                      <a:pt x="10043" y="14244"/>
                      <a:pt x="10043" y="14244"/>
                    </a:cubicBezTo>
                    <a:cubicBezTo>
                      <a:pt x="9986" y="14311"/>
                      <a:pt x="9986" y="14311"/>
                      <a:pt x="9986" y="14311"/>
                    </a:cubicBezTo>
                    <a:cubicBezTo>
                      <a:pt x="10043" y="14378"/>
                      <a:pt x="10043" y="14378"/>
                      <a:pt x="10043" y="14378"/>
                    </a:cubicBezTo>
                    <a:cubicBezTo>
                      <a:pt x="10043" y="14445"/>
                      <a:pt x="10043" y="14445"/>
                      <a:pt x="10043" y="14445"/>
                    </a:cubicBezTo>
                    <a:cubicBezTo>
                      <a:pt x="9986" y="14511"/>
                      <a:pt x="9986" y="14511"/>
                      <a:pt x="9986" y="14511"/>
                    </a:cubicBezTo>
                    <a:cubicBezTo>
                      <a:pt x="9930" y="14578"/>
                      <a:pt x="9930" y="14578"/>
                      <a:pt x="9930" y="14578"/>
                    </a:cubicBezTo>
                    <a:cubicBezTo>
                      <a:pt x="9930" y="14578"/>
                      <a:pt x="9930" y="14578"/>
                      <a:pt x="9930" y="14578"/>
                    </a:cubicBezTo>
                    <a:cubicBezTo>
                      <a:pt x="9874" y="14578"/>
                      <a:pt x="9874" y="14578"/>
                      <a:pt x="9874" y="14578"/>
                    </a:cubicBezTo>
                    <a:cubicBezTo>
                      <a:pt x="9930" y="14578"/>
                      <a:pt x="9930" y="14578"/>
                      <a:pt x="9930" y="14578"/>
                    </a:cubicBezTo>
                    <a:cubicBezTo>
                      <a:pt x="9930" y="14645"/>
                      <a:pt x="9930" y="14645"/>
                      <a:pt x="9930" y="14645"/>
                    </a:cubicBezTo>
                    <a:cubicBezTo>
                      <a:pt x="9930" y="14712"/>
                      <a:pt x="9930" y="14712"/>
                      <a:pt x="9930" y="14712"/>
                    </a:cubicBezTo>
                    <a:cubicBezTo>
                      <a:pt x="9986" y="14712"/>
                      <a:pt x="9986" y="14712"/>
                      <a:pt x="9986" y="14712"/>
                    </a:cubicBezTo>
                    <a:cubicBezTo>
                      <a:pt x="9986" y="14779"/>
                      <a:pt x="9986" y="14779"/>
                      <a:pt x="9986" y="14779"/>
                    </a:cubicBezTo>
                    <a:cubicBezTo>
                      <a:pt x="9986" y="14846"/>
                      <a:pt x="9986" y="14846"/>
                      <a:pt x="9986" y="14846"/>
                    </a:cubicBezTo>
                    <a:cubicBezTo>
                      <a:pt x="9930" y="14913"/>
                      <a:pt x="9930" y="14913"/>
                      <a:pt x="9930" y="14913"/>
                    </a:cubicBezTo>
                    <a:cubicBezTo>
                      <a:pt x="9874" y="14980"/>
                      <a:pt x="9874" y="14980"/>
                      <a:pt x="9874" y="14980"/>
                    </a:cubicBezTo>
                    <a:cubicBezTo>
                      <a:pt x="9762" y="15046"/>
                      <a:pt x="9762" y="15046"/>
                      <a:pt x="9762" y="15046"/>
                    </a:cubicBezTo>
                    <a:cubicBezTo>
                      <a:pt x="9706" y="15113"/>
                      <a:pt x="9706" y="15113"/>
                      <a:pt x="9706" y="15113"/>
                    </a:cubicBezTo>
                    <a:cubicBezTo>
                      <a:pt x="9762" y="15046"/>
                      <a:pt x="9762" y="15046"/>
                      <a:pt x="9762" y="15046"/>
                    </a:cubicBezTo>
                    <a:cubicBezTo>
                      <a:pt x="9874" y="15046"/>
                      <a:pt x="9874" y="15046"/>
                      <a:pt x="9874" y="15046"/>
                    </a:cubicBezTo>
                    <a:cubicBezTo>
                      <a:pt x="9986" y="14913"/>
                      <a:pt x="9986" y="14913"/>
                      <a:pt x="9986" y="14913"/>
                    </a:cubicBezTo>
                    <a:cubicBezTo>
                      <a:pt x="10043" y="14779"/>
                      <a:pt x="10043" y="14779"/>
                      <a:pt x="10043" y="14779"/>
                    </a:cubicBezTo>
                    <a:cubicBezTo>
                      <a:pt x="10211" y="14779"/>
                      <a:pt x="10211" y="14779"/>
                      <a:pt x="10211" y="14779"/>
                    </a:cubicBezTo>
                    <a:cubicBezTo>
                      <a:pt x="10211" y="14779"/>
                      <a:pt x="10211" y="14779"/>
                      <a:pt x="10211" y="14779"/>
                    </a:cubicBezTo>
                    <a:cubicBezTo>
                      <a:pt x="10211" y="14846"/>
                      <a:pt x="10211" y="14846"/>
                      <a:pt x="10211" y="14846"/>
                    </a:cubicBezTo>
                    <a:cubicBezTo>
                      <a:pt x="10211" y="14913"/>
                      <a:pt x="10211" y="14913"/>
                      <a:pt x="10211" y="14913"/>
                    </a:cubicBezTo>
                    <a:cubicBezTo>
                      <a:pt x="10211" y="14980"/>
                      <a:pt x="10211" y="14980"/>
                      <a:pt x="10211" y="14980"/>
                    </a:cubicBezTo>
                    <a:cubicBezTo>
                      <a:pt x="10267" y="15046"/>
                      <a:pt x="10267" y="15046"/>
                      <a:pt x="10267" y="15046"/>
                    </a:cubicBezTo>
                    <a:cubicBezTo>
                      <a:pt x="10267" y="15113"/>
                      <a:pt x="10267" y="15113"/>
                      <a:pt x="10267" y="15113"/>
                    </a:cubicBezTo>
                    <a:cubicBezTo>
                      <a:pt x="10211" y="15247"/>
                      <a:pt x="10211" y="15247"/>
                      <a:pt x="10211" y="15247"/>
                    </a:cubicBezTo>
                    <a:cubicBezTo>
                      <a:pt x="10211" y="15314"/>
                      <a:pt x="10211" y="15314"/>
                      <a:pt x="10211" y="15314"/>
                    </a:cubicBezTo>
                    <a:cubicBezTo>
                      <a:pt x="10267" y="15381"/>
                      <a:pt x="10267" y="15381"/>
                      <a:pt x="10267" y="15381"/>
                    </a:cubicBezTo>
                    <a:cubicBezTo>
                      <a:pt x="10211" y="15448"/>
                      <a:pt x="10211" y="15448"/>
                      <a:pt x="10211" y="15448"/>
                    </a:cubicBezTo>
                    <a:cubicBezTo>
                      <a:pt x="10099" y="15581"/>
                      <a:pt x="10099" y="15581"/>
                      <a:pt x="10099" y="15581"/>
                    </a:cubicBezTo>
                    <a:cubicBezTo>
                      <a:pt x="9986" y="15648"/>
                      <a:pt x="9986" y="15648"/>
                      <a:pt x="9986" y="15648"/>
                    </a:cubicBezTo>
                    <a:cubicBezTo>
                      <a:pt x="9930" y="15648"/>
                      <a:pt x="9930" y="15648"/>
                      <a:pt x="9930" y="15648"/>
                    </a:cubicBezTo>
                    <a:cubicBezTo>
                      <a:pt x="9986" y="15648"/>
                      <a:pt x="9986" y="15648"/>
                      <a:pt x="9986" y="15648"/>
                    </a:cubicBezTo>
                    <a:cubicBezTo>
                      <a:pt x="10099" y="15648"/>
                      <a:pt x="10099" y="15648"/>
                      <a:pt x="10099" y="15648"/>
                    </a:cubicBezTo>
                    <a:cubicBezTo>
                      <a:pt x="10267" y="15581"/>
                      <a:pt x="10267" y="15581"/>
                      <a:pt x="10267" y="15581"/>
                    </a:cubicBezTo>
                    <a:cubicBezTo>
                      <a:pt x="10435" y="15515"/>
                      <a:pt x="10435" y="15515"/>
                      <a:pt x="10435" y="15515"/>
                    </a:cubicBezTo>
                    <a:cubicBezTo>
                      <a:pt x="10548" y="15515"/>
                      <a:pt x="10548" y="15515"/>
                      <a:pt x="10548" y="15515"/>
                    </a:cubicBezTo>
                    <a:cubicBezTo>
                      <a:pt x="10660" y="15581"/>
                      <a:pt x="10660" y="15581"/>
                      <a:pt x="10660" y="15581"/>
                    </a:cubicBezTo>
                    <a:cubicBezTo>
                      <a:pt x="10716" y="15648"/>
                      <a:pt x="10716" y="15648"/>
                      <a:pt x="10716" y="15648"/>
                    </a:cubicBezTo>
                    <a:cubicBezTo>
                      <a:pt x="10828" y="15715"/>
                      <a:pt x="10828" y="15715"/>
                      <a:pt x="10828" y="15715"/>
                    </a:cubicBezTo>
                    <a:cubicBezTo>
                      <a:pt x="10828" y="15715"/>
                      <a:pt x="10828" y="15715"/>
                      <a:pt x="10828" y="15715"/>
                    </a:cubicBezTo>
                    <a:cubicBezTo>
                      <a:pt x="10884" y="15715"/>
                      <a:pt x="10884" y="15715"/>
                      <a:pt x="10884" y="15715"/>
                    </a:cubicBezTo>
                    <a:cubicBezTo>
                      <a:pt x="10996" y="15849"/>
                      <a:pt x="10996" y="15849"/>
                      <a:pt x="10996" y="15849"/>
                    </a:cubicBezTo>
                    <a:cubicBezTo>
                      <a:pt x="10996" y="15849"/>
                      <a:pt x="10996" y="15849"/>
                      <a:pt x="10996" y="15849"/>
                    </a:cubicBezTo>
                    <a:cubicBezTo>
                      <a:pt x="11052" y="15916"/>
                      <a:pt x="11052" y="15916"/>
                      <a:pt x="11052" y="15916"/>
                    </a:cubicBezTo>
                    <a:cubicBezTo>
                      <a:pt x="11109" y="15983"/>
                      <a:pt x="11109" y="15983"/>
                      <a:pt x="11109" y="15983"/>
                    </a:cubicBezTo>
                    <a:cubicBezTo>
                      <a:pt x="11109" y="15983"/>
                      <a:pt x="11109" y="15983"/>
                      <a:pt x="11109" y="15983"/>
                    </a:cubicBezTo>
                    <a:cubicBezTo>
                      <a:pt x="11109" y="16050"/>
                      <a:pt x="11109" y="16050"/>
                      <a:pt x="11109" y="16050"/>
                    </a:cubicBezTo>
                    <a:cubicBezTo>
                      <a:pt x="11165" y="16116"/>
                      <a:pt x="11165" y="16116"/>
                      <a:pt x="11165" y="16116"/>
                    </a:cubicBezTo>
                    <a:cubicBezTo>
                      <a:pt x="11165" y="16183"/>
                      <a:pt x="11165" y="16183"/>
                      <a:pt x="11165" y="16183"/>
                    </a:cubicBezTo>
                    <a:cubicBezTo>
                      <a:pt x="11221" y="16116"/>
                      <a:pt x="11221" y="16116"/>
                      <a:pt x="11221" y="16116"/>
                    </a:cubicBezTo>
                    <a:cubicBezTo>
                      <a:pt x="11221" y="16183"/>
                      <a:pt x="11221" y="16183"/>
                      <a:pt x="11221" y="16183"/>
                    </a:cubicBezTo>
                    <a:cubicBezTo>
                      <a:pt x="11333" y="16250"/>
                      <a:pt x="11333" y="16250"/>
                      <a:pt x="11333" y="16250"/>
                    </a:cubicBezTo>
                    <a:cubicBezTo>
                      <a:pt x="11333" y="16250"/>
                      <a:pt x="11333" y="16250"/>
                      <a:pt x="11333" y="16250"/>
                    </a:cubicBezTo>
                    <a:cubicBezTo>
                      <a:pt x="11445" y="16317"/>
                      <a:pt x="11445" y="16317"/>
                      <a:pt x="11445" y="16317"/>
                    </a:cubicBezTo>
                    <a:cubicBezTo>
                      <a:pt x="11445" y="16317"/>
                      <a:pt x="11445" y="16317"/>
                      <a:pt x="11445" y="16317"/>
                    </a:cubicBezTo>
                    <a:cubicBezTo>
                      <a:pt x="11557" y="16384"/>
                      <a:pt x="11557" y="16384"/>
                      <a:pt x="11557" y="16384"/>
                    </a:cubicBezTo>
                    <a:cubicBezTo>
                      <a:pt x="11557" y="16451"/>
                      <a:pt x="11557" y="16451"/>
                      <a:pt x="11557" y="16451"/>
                    </a:cubicBezTo>
                    <a:cubicBezTo>
                      <a:pt x="11614" y="16518"/>
                      <a:pt x="11614" y="16518"/>
                      <a:pt x="11614" y="16518"/>
                    </a:cubicBezTo>
                    <a:cubicBezTo>
                      <a:pt x="11614" y="16518"/>
                      <a:pt x="11614" y="16518"/>
                      <a:pt x="11614" y="16518"/>
                    </a:cubicBezTo>
                    <a:cubicBezTo>
                      <a:pt x="11614" y="16518"/>
                      <a:pt x="11614" y="16518"/>
                      <a:pt x="11614" y="16518"/>
                    </a:cubicBezTo>
                    <a:cubicBezTo>
                      <a:pt x="11726" y="16518"/>
                      <a:pt x="11726" y="16518"/>
                      <a:pt x="11726" y="16518"/>
                    </a:cubicBezTo>
                    <a:cubicBezTo>
                      <a:pt x="11726" y="16585"/>
                      <a:pt x="11726" y="16585"/>
                      <a:pt x="11726" y="16585"/>
                    </a:cubicBezTo>
                    <a:cubicBezTo>
                      <a:pt x="11782" y="16518"/>
                      <a:pt x="11782" y="16518"/>
                      <a:pt x="11782" y="16518"/>
                    </a:cubicBezTo>
                    <a:cubicBezTo>
                      <a:pt x="11894" y="16518"/>
                      <a:pt x="11894" y="16518"/>
                      <a:pt x="11894" y="16518"/>
                    </a:cubicBezTo>
                    <a:cubicBezTo>
                      <a:pt x="11894" y="16585"/>
                      <a:pt x="11894" y="16585"/>
                      <a:pt x="11894" y="16585"/>
                    </a:cubicBezTo>
                    <a:cubicBezTo>
                      <a:pt x="11950" y="16585"/>
                      <a:pt x="11950" y="16585"/>
                      <a:pt x="11950" y="16585"/>
                    </a:cubicBezTo>
                    <a:cubicBezTo>
                      <a:pt x="12006" y="16585"/>
                      <a:pt x="12006" y="16585"/>
                      <a:pt x="12006" y="16585"/>
                    </a:cubicBezTo>
                    <a:cubicBezTo>
                      <a:pt x="12118" y="16585"/>
                      <a:pt x="12118" y="16585"/>
                      <a:pt x="12118" y="16585"/>
                    </a:cubicBezTo>
                    <a:cubicBezTo>
                      <a:pt x="12175" y="16585"/>
                      <a:pt x="12175" y="16585"/>
                      <a:pt x="12175" y="16585"/>
                    </a:cubicBezTo>
                    <a:cubicBezTo>
                      <a:pt x="12175" y="16585"/>
                      <a:pt x="12175" y="16585"/>
                      <a:pt x="12175" y="16585"/>
                    </a:cubicBezTo>
                    <a:cubicBezTo>
                      <a:pt x="12175" y="16585"/>
                      <a:pt x="12175" y="16585"/>
                      <a:pt x="12175" y="16585"/>
                    </a:cubicBezTo>
                    <a:cubicBezTo>
                      <a:pt x="12231" y="16585"/>
                      <a:pt x="12231" y="16585"/>
                      <a:pt x="12231" y="16585"/>
                    </a:cubicBezTo>
                    <a:cubicBezTo>
                      <a:pt x="12231" y="16585"/>
                      <a:pt x="12231" y="16585"/>
                      <a:pt x="12231" y="16585"/>
                    </a:cubicBezTo>
                    <a:cubicBezTo>
                      <a:pt x="12231" y="16651"/>
                      <a:pt x="12231" y="16651"/>
                      <a:pt x="12231" y="16651"/>
                    </a:cubicBezTo>
                    <a:cubicBezTo>
                      <a:pt x="12175" y="16785"/>
                      <a:pt x="12175" y="16785"/>
                      <a:pt x="12175" y="16785"/>
                    </a:cubicBezTo>
                    <a:cubicBezTo>
                      <a:pt x="12175" y="16852"/>
                      <a:pt x="12175" y="16852"/>
                      <a:pt x="12175" y="16852"/>
                    </a:cubicBezTo>
                    <a:cubicBezTo>
                      <a:pt x="12118" y="16919"/>
                      <a:pt x="12118" y="16919"/>
                      <a:pt x="12118" y="16919"/>
                    </a:cubicBezTo>
                    <a:cubicBezTo>
                      <a:pt x="12118" y="16986"/>
                      <a:pt x="12118" y="16986"/>
                      <a:pt x="12118" y="16986"/>
                    </a:cubicBezTo>
                    <a:cubicBezTo>
                      <a:pt x="12118" y="17053"/>
                      <a:pt x="12118" y="17053"/>
                      <a:pt x="12118" y="17053"/>
                    </a:cubicBezTo>
                    <a:cubicBezTo>
                      <a:pt x="12118" y="17053"/>
                      <a:pt x="12118" y="17053"/>
                      <a:pt x="12118" y="17053"/>
                    </a:cubicBezTo>
                    <a:cubicBezTo>
                      <a:pt x="12118" y="17186"/>
                      <a:pt x="12118" y="17186"/>
                      <a:pt x="12118" y="17186"/>
                    </a:cubicBezTo>
                    <a:cubicBezTo>
                      <a:pt x="12062" y="17253"/>
                      <a:pt x="12062" y="17253"/>
                      <a:pt x="12062" y="17253"/>
                    </a:cubicBezTo>
                    <a:cubicBezTo>
                      <a:pt x="12062" y="17320"/>
                      <a:pt x="12062" y="17320"/>
                      <a:pt x="12062" y="17320"/>
                    </a:cubicBezTo>
                    <a:cubicBezTo>
                      <a:pt x="12062" y="17387"/>
                      <a:pt x="12062" y="17387"/>
                      <a:pt x="12062" y="17387"/>
                    </a:cubicBezTo>
                    <a:cubicBezTo>
                      <a:pt x="12006" y="17454"/>
                      <a:pt x="12006" y="17454"/>
                      <a:pt x="12006" y="17454"/>
                    </a:cubicBezTo>
                    <a:cubicBezTo>
                      <a:pt x="11950" y="17521"/>
                      <a:pt x="11950" y="17521"/>
                      <a:pt x="11950" y="17521"/>
                    </a:cubicBezTo>
                    <a:cubicBezTo>
                      <a:pt x="12006" y="17588"/>
                      <a:pt x="12006" y="17588"/>
                      <a:pt x="12006" y="17588"/>
                    </a:cubicBezTo>
                    <a:cubicBezTo>
                      <a:pt x="12062" y="17654"/>
                      <a:pt x="12062" y="17654"/>
                      <a:pt x="12062" y="17654"/>
                    </a:cubicBezTo>
                    <a:cubicBezTo>
                      <a:pt x="12062" y="17721"/>
                      <a:pt x="12062" y="17721"/>
                      <a:pt x="12062" y="17721"/>
                    </a:cubicBezTo>
                    <a:cubicBezTo>
                      <a:pt x="12062" y="17721"/>
                      <a:pt x="12062" y="17721"/>
                      <a:pt x="12062" y="17721"/>
                    </a:cubicBezTo>
                    <a:cubicBezTo>
                      <a:pt x="12118" y="17788"/>
                      <a:pt x="12118" y="17788"/>
                      <a:pt x="12118" y="17788"/>
                    </a:cubicBezTo>
                    <a:cubicBezTo>
                      <a:pt x="12118" y="17788"/>
                      <a:pt x="12118" y="17788"/>
                      <a:pt x="12118" y="17788"/>
                    </a:cubicBezTo>
                    <a:cubicBezTo>
                      <a:pt x="12118" y="17855"/>
                      <a:pt x="12118" y="17855"/>
                      <a:pt x="12118" y="17855"/>
                    </a:cubicBezTo>
                    <a:cubicBezTo>
                      <a:pt x="12118" y="17855"/>
                      <a:pt x="12118" y="17855"/>
                      <a:pt x="12118" y="17855"/>
                    </a:cubicBezTo>
                    <a:cubicBezTo>
                      <a:pt x="12175" y="17922"/>
                      <a:pt x="12175" y="17922"/>
                      <a:pt x="12175" y="17922"/>
                    </a:cubicBezTo>
                    <a:cubicBezTo>
                      <a:pt x="12231" y="17922"/>
                      <a:pt x="12231" y="17922"/>
                      <a:pt x="12231" y="17922"/>
                    </a:cubicBezTo>
                    <a:cubicBezTo>
                      <a:pt x="12231" y="17922"/>
                      <a:pt x="12231" y="17922"/>
                      <a:pt x="12231" y="17922"/>
                    </a:cubicBezTo>
                    <a:cubicBezTo>
                      <a:pt x="12231" y="17989"/>
                      <a:pt x="12231" y="17989"/>
                      <a:pt x="12231" y="17989"/>
                    </a:cubicBezTo>
                    <a:cubicBezTo>
                      <a:pt x="12287" y="17989"/>
                      <a:pt x="12287" y="17989"/>
                      <a:pt x="12287" y="17989"/>
                    </a:cubicBezTo>
                    <a:cubicBezTo>
                      <a:pt x="12287" y="18123"/>
                      <a:pt x="12287" y="18123"/>
                      <a:pt x="12287" y="18123"/>
                    </a:cubicBezTo>
                    <a:cubicBezTo>
                      <a:pt x="12287" y="18123"/>
                      <a:pt x="12287" y="18123"/>
                      <a:pt x="12287" y="18123"/>
                    </a:cubicBezTo>
                    <a:cubicBezTo>
                      <a:pt x="12287" y="18189"/>
                      <a:pt x="12287" y="18189"/>
                      <a:pt x="12287" y="18189"/>
                    </a:cubicBezTo>
                    <a:cubicBezTo>
                      <a:pt x="12175" y="18323"/>
                      <a:pt x="12175" y="18323"/>
                      <a:pt x="12175" y="18323"/>
                    </a:cubicBezTo>
                    <a:cubicBezTo>
                      <a:pt x="12231" y="18256"/>
                      <a:pt x="12231" y="18256"/>
                      <a:pt x="12231" y="18256"/>
                    </a:cubicBezTo>
                    <a:cubicBezTo>
                      <a:pt x="12287" y="18189"/>
                      <a:pt x="12287" y="18189"/>
                      <a:pt x="12287" y="18189"/>
                    </a:cubicBezTo>
                    <a:cubicBezTo>
                      <a:pt x="12343" y="18256"/>
                      <a:pt x="12343" y="18256"/>
                      <a:pt x="12343" y="18256"/>
                    </a:cubicBezTo>
                    <a:cubicBezTo>
                      <a:pt x="12399" y="18256"/>
                      <a:pt x="12399" y="18256"/>
                      <a:pt x="12399" y="18256"/>
                    </a:cubicBezTo>
                    <a:cubicBezTo>
                      <a:pt x="12455" y="18256"/>
                      <a:pt x="12455" y="18256"/>
                      <a:pt x="12455" y="18256"/>
                    </a:cubicBezTo>
                    <a:cubicBezTo>
                      <a:pt x="12455" y="18256"/>
                      <a:pt x="12455" y="18256"/>
                      <a:pt x="12455" y="18256"/>
                    </a:cubicBezTo>
                    <a:cubicBezTo>
                      <a:pt x="12455" y="18189"/>
                      <a:pt x="12455" y="18189"/>
                      <a:pt x="12455" y="18189"/>
                    </a:cubicBezTo>
                    <a:cubicBezTo>
                      <a:pt x="12567" y="18056"/>
                      <a:pt x="12567" y="18056"/>
                      <a:pt x="12567" y="18056"/>
                    </a:cubicBezTo>
                    <a:cubicBezTo>
                      <a:pt x="12567" y="18056"/>
                      <a:pt x="12567" y="18056"/>
                      <a:pt x="12567" y="18056"/>
                    </a:cubicBezTo>
                    <a:cubicBezTo>
                      <a:pt x="12567" y="18123"/>
                      <a:pt x="12567" y="18123"/>
                      <a:pt x="12567" y="18123"/>
                    </a:cubicBezTo>
                    <a:cubicBezTo>
                      <a:pt x="12567" y="18123"/>
                      <a:pt x="12567" y="18123"/>
                      <a:pt x="12567" y="18123"/>
                    </a:cubicBezTo>
                    <a:cubicBezTo>
                      <a:pt x="12623" y="18123"/>
                      <a:pt x="12623" y="18123"/>
                      <a:pt x="12623" y="18123"/>
                    </a:cubicBezTo>
                    <a:cubicBezTo>
                      <a:pt x="12623" y="18256"/>
                      <a:pt x="12623" y="18256"/>
                      <a:pt x="12623" y="18256"/>
                    </a:cubicBezTo>
                    <a:cubicBezTo>
                      <a:pt x="12623" y="18323"/>
                      <a:pt x="12623" y="18323"/>
                      <a:pt x="12623" y="18323"/>
                    </a:cubicBezTo>
                    <a:cubicBezTo>
                      <a:pt x="12679" y="18390"/>
                      <a:pt x="12679" y="18390"/>
                      <a:pt x="12679" y="18390"/>
                    </a:cubicBezTo>
                    <a:cubicBezTo>
                      <a:pt x="12736" y="18390"/>
                      <a:pt x="12736" y="18390"/>
                      <a:pt x="12736" y="18390"/>
                    </a:cubicBezTo>
                    <a:cubicBezTo>
                      <a:pt x="12679" y="18323"/>
                      <a:pt x="12679" y="18323"/>
                      <a:pt x="12679" y="18323"/>
                    </a:cubicBezTo>
                    <a:cubicBezTo>
                      <a:pt x="12679" y="18323"/>
                      <a:pt x="12679" y="18323"/>
                      <a:pt x="12679" y="18323"/>
                    </a:cubicBezTo>
                    <a:cubicBezTo>
                      <a:pt x="12623" y="18256"/>
                      <a:pt x="12623" y="18256"/>
                      <a:pt x="12623" y="18256"/>
                    </a:cubicBezTo>
                    <a:cubicBezTo>
                      <a:pt x="12679" y="18123"/>
                      <a:pt x="12679" y="18123"/>
                      <a:pt x="12679" y="18123"/>
                    </a:cubicBezTo>
                    <a:cubicBezTo>
                      <a:pt x="12679" y="18123"/>
                      <a:pt x="12679" y="18123"/>
                      <a:pt x="12679" y="18123"/>
                    </a:cubicBezTo>
                    <a:cubicBezTo>
                      <a:pt x="12679" y="18056"/>
                      <a:pt x="12679" y="18056"/>
                      <a:pt x="12679" y="18056"/>
                    </a:cubicBezTo>
                    <a:cubicBezTo>
                      <a:pt x="12623" y="18056"/>
                      <a:pt x="12623" y="18056"/>
                      <a:pt x="12623" y="18056"/>
                    </a:cubicBezTo>
                    <a:cubicBezTo>
                      <a:pt x="12679" y="18056"/>
                      <a:pt x="12679" y="18056"/>
                      <a:pt x="12679" y="18056"/>
                    </a:cubicBezTo>
                    <a:cubicBezTo>
                      <a:pt x="12679" y="18056"/>
                      <a:pt x="12679" y="18056"/>
                      <a:pt x="12679" y="18056"/>
                    </a:cubicBezTo>
                    <a:cubicBezTo>
                      <a:pt x="12736" y="17922"/>
                      <a:pt x="12736" y="17922"/>
                      <a:pt x="12736" y="17922"/>
                    </a:cubicBezTo>
                    <a:cubicBezTo>
                      <a:pt x="12792" y="17922"/>
                      <a:pt x="12792" y="17922"/>
                      <a:pt x="12792" y="17922"/>
                    </a:cubicBezTo>
                    <a:cubicBezTo>
                      <a:pt x="12736" y="17855"/>
                      <a:pt x="12736" y="17855"/>
                      <a:pt x="12736" y="17855"/>
                    </a:cubicBezTo>
                    <a:cubicBezTo>
                      <a:pt x="12736" y="17788"/>
                      <a:pt x="12736" y="17788"/>
                      <a:pt x="12736" y="17788"/>
                    </a:cubicBezTo>
                    <a:cubicBezTo>
                      <a:pt x="12736" y="17788"/>
                      <a:pt x="12736" y="17788"/>
                      <a:pt x="12736" y="17788"/>
                    </a:cubicBezTo>
                    <a:cubicBezTo>
                      <a:pt x="12736" y="17721"/>
                      <a:pt x="12736" y="17721"/>
                      <a:pt x="12736" y="17721"/>
                    </a:cubicBezTo>
                    <a:cubicBezTo>
                      <a:pt x="12792" y="17654"/>
                      <a:pt x="12792" y="17654"/>
                      <a:pt x="12792" y="17654"/>
                    </a:cubicBezTo>
                    <a:cubicBezTo>
                      <a:pt x="12736" y="17654"/>
                      <a:pt x="12736" y="17654"/>
                      <a:pt x="12736" y="17654"/>
                    </a:cubicBezTo>
                    <a:cubicBezTo>
                      <a:pt x="12736" y="17588"/>
                      <a:pt x="12736" y="17588"/>
                      <a:pt x="12736" y="17588"/>
                    </a:cubicBezTo>
                    <a:cubicBezTo>
                      <a:pt x="12736" y="17588"/>
                      <a:pt x="12736" y="17588"/>
                      <a:pt x="12736" y="17588"/>
                    </a:cubicBezTo>
                    <a:cubicBezTo>
                      <a:pt x="12736" y="17521"/>
                      <a:pt x="12736" y="17521"/>
                      <a:pt x="12736" y="17521"/>
                    </a:cubicBezTo>
                    <a:cubicBezTo>
                      <a:pt x="12736" y="17454"/>
                      <a:pt x="12736" y="17454"/>
                      <a:pt x="12736" y="17454"/>
                    </a:cubicBezTo>
                    <a:cubicBezTo>
                      <a:pt x="12736" y="17387"/>
                      <a:pt x="12736" y="17387"/>
                      <a:pt x="12736" y="17387"/>
                    </a:cubicBezTo>
                    <a:cubicBezTo>
                      <a:pt x="12736" y="17253"/>
                      <a:pt x="12736" y="17253"/>
                      <a:pt x="12736" y="17253"/>
                    </a:cubicBezTo>
                    <a:cubicBezTo>
                      <a:pt x="12792" y="17253"/>
                      <a:pt x="12792" y="17253"/>
                      <a:pt x="12792" y="17253"/>
                    </a:cubicBezTo>
                    <a:cubicBezTo>
                      <a:pt x="12792" y="17186"/>
                      <a:pt x="12792" y="17186"/>
                      <a:pt x="12792" y="17186"/>
                    </a:cubicBezTo>
                    <a:cubicBezTo>
                      <a:pt x="12792" y="17186"/>
                      <a:pt x="12792" y="17186"/>
                      <a:pt x="12792" y="17186"/>
                    </a:cubicBezTo>
                    <a:cubicBezTo>
                      <a:pt x="12792" y="17120"/>
                      <a:pt x="12792" y="17120"/>
                      <a:pt x="12792" y="17120"/>
                    </a:cubicBezTo>
                    <a:cubicBezTo>
                      <a:pt x="12792" y="17120"/>
                      <a:pt x="12792" y="17120"/>
                      <a:pt x="12792" y="17120"/>
                    </a:cubicBezTo>
                    <a:cubicBezTo>
                      <a:pt x="12792" y="17120"/>
                      <a:pt x="12792" y="17120"/>
                      <a:pt x="12792" y="17120"/>
                    </a:cubicBezTo>
                    <a:cubicBezTo>
                      <a:pt x="12792" y="17053"/>
                      <a:pt x="12792" y="17053"/>
                      <a:pt x="12792" y="17053"/>
                    </a:cubicBezTo>
                    <a:cubicBezTo>
                      <a:pt x="12792" y="17053"/>
                      <a:pt x="12792" y="17053"/>
                      <a:pt x="12792" y="17053"/>
                    </a:cubicBezTo>
                    <a:cubicBezTo>
                      <a:pt x="12792" y="16986"/>
                      <a:pt x="12792" y="16986"/>
                      <a:pt x="12792" y="16986"/>
                    </a:cubicBezTo>
                    <a:cubicBezTo>
                      <a:pt x="12792" y="16986"/>
                      <a:pt x="12792" y="16986"/>
                      <a:pt x="12792" y="16986"/>
                    </a:cubicBezTo>
                    <a:cubicBezTo>
                      <a:pt x="12736" y="16919"/>
                      <a:pt x="12736" y="16919"/>
                      <a:pt x="12736" y="16919"/>
                    </a:cubicBezTo>
                    <a:cubicBezTo>
                      <a:pt x="12736" y="16852"/>
                      <a:pt x="12736" y="16852"/>
                      <a:pt x="12736" y="16852"/>
                    </a:cubicBezTo>
                    <a:cubicBezTo>
                      <a:pt x="12736" y="16852"/>
                      <a:pt x="12736" y="16852"/>
                      <a:pt x="12736" y="16852"/>
                    </a:cubicBezTo>
                    <a:cubicBezTo>
                      <a:pt x="12792" y="16785"/>
                      <a:pt x="12792" y="16785"/>
                      <a:pt x="12792" y="16785"/>
                    </a:cubicBezTo>
                    <a:cubicBezTo>
                      <a:pt x="12904" y="16785"/>
                      <a:pt x="12904" y="16785"/>
                      <a:pt x="12904" y="16785"/>
                    </a:cubicBezTo>
                    <a:cubicBezTo>
                      <a:pt x="12960" y="16785"/>
                      <a:pt x="12960" y="16785"/>
                      <a:pt x="12960" y="16785"/>
                    </a:cubicBezTo>
                    <a:cubicBezTo>
                      <a:pt x="13016" y="16785"/>
                      <a:pt x="13016" y="16785"/>
                      <a:pt x="13016" y="16785"/>
                    </a:cubicBezTo>
                    <a:cubicBezTo>
                      <a:pt x="13016" y="16718"/>
                      <a:pt x="13016" y="16718"/>
                      <a:pt x="13016" y="16718"/>
                    </a:cubicBezTo>
                    <a:cubicBezTo>
                      <a:pt x="13128" y="16651"/>
                      <a:pt x="13128" y="16651"/>
                      <a:pt x="13128" y="16651"/>
                    </a:cubicBezTo>
                    <a:cubicBezTo>
                      <a:pt x="13297" y="16651"/>
                      <a:pt x="13297" y="16651"/>
                      <a:pt x="13297" y="16651"/>
                    </a:cubicBezTo>
                    <a:cubicBezTo>
                      <a:pt x="13297" y="16585"/>
                      <a:pt x="13297" y="16585"/>
                      <a:pt x="13297" y="16585"/>
                    </a:cubicBezTo>
                    <a:cubicBezTo>
                      <a:pt x="13297" y="16585"/>
                      <a:pt x="13297" y="16585"/>
                      <a:pt x="13297" y="16585"/>
                    </a:cubicBezTo>
                    <a:cubicBezTo>
                      <a:pt x="13409" y="16518"/>
                      <a:pt x="13409" y="16518"/>
                      <a:pt x="13409" y="16518"/>
                    </a:cubicBezTo>
                    <a:cubicBezTo>
                      <a:pt x="13465" y="16451"/>
                      <a:pt x="13465" y="16451"/>
                      <a:pt x="13465" y="16451"/>
                    </a:cubicBezTo>
                    <a:cubicBezTo>
                      <a:pt x="13521" y="16451"/>
                      <a:pt x="13521" y="16451"/>
                      <a:pt x="13521" y="16451"/>
                    </a:cubicBezTo>
                    <a:cubicBezTo>
                      <a:pt x="13577" y="16317"/>
                      <a:pt x="13577" y="16317"/>
                      <a:pt x="13577" y="16317"/>
                    </a:cubicBezTo>
                    <a:cubicBezTo>
                      <a:pt x="13577" y="16317"/>
                      <a:pt x="13577" y="16317"/>
                      <a:pt x="13577" y="16317"/>
                    </a:cubicBezTo>
                    <a:cubicBezTo>
                      <a:pt x="13633" y="16317"/>
                      <a:pt x="13633" y="16317"/>
                      <a:pt x="13633" y="16317"/>
                    </a:cubicBezTo>
                    <a:cubicBezTo>
                      <a:pt x="13689" y="16317"/>
                      <a:pt x="13689" y="16317"/>
                      <a:pt x="13689" y="16317"/>
                    </a:cubicBezTo>
                    <a:cubicBezTo>
                      <a:pt x="13689" y="16317"/>
                      <a:pt x="13689" y="16317"/>
                      <a:pt x="13689" y="16317"/>
                    </a:cubicBezTo>
                    <a:cubicBezTo>
                      <a:pt x="13689" y="16250"/>
                      <a:pt x="13689" y="16250"/>
                      <a:pt x="13689" y="16250"/>
                    </a:cubicBezTo>
                    <a:cubicBezTo>
                      <a:pt x="13633" y="16183"/>
                      <a:pt x="13633" y="16183"/>
                      <a:pt x="13633" y="16183"/>
                    </a:cubicBezTo>
                    <a:cubicBezTo>
                      <a:pt x="13633" y="16183"/>
                      <a:pt x="13633" y="16183"/>
                      <a:pt x="13633" y="16183"/>
                    </a:cubicBezTo>
                    <a:cubicBezTo>
                      <a:pt x="13633" y="16250"/>
                      <a:pt x="13633" y="16250"/>
                      <a:pt x="13633" y="16250"/>
                    </a:cubicBezTo>
                    <a:cubicBezTo>
                      <a:pt x="13577" y="16250"/>
                      <a:pt x="13577" y="16250"/>
                      <a:pt x="13577" y="16250"/>
                    </a:cubicBezTo>
                    <a:cubicBezTo>
                      <a:pt x="13633" y="16183"/>
                      <a:pt x="13633" y="16183"/>
                      <a:pt x="13633" y="16183"/>
                    </a:cubicBezTo>
                    <a:cubicBezTo>
                      <a:pt x="13633" y="16050"/>
                      <a:pt x="13633" y="16050"/>
                      <a:pt x="13633" y="16050"/>
                    </a:cubicBezTo>
                    <a:cubicBezTo>
                      <a:pt x="13689" y="16050"/>
                      <a:pt x="13689" y="16050"/>
                      <a:pt x="13689" y="16050"/>
                    </a:cubicBezTo>
                    <a:cubicBezTo>
                      <a:pt x="13689" y="15916"/>
                      <a:pt x="13689" y="15916"/>
                      <a:pt x="13689" y="15916"/>
                    </a:cubicBezTo>
                    <a:cubicBezTo>
                      <a:pt x="13689" y="15849"/>
                      <a:pt x="13689" y="15849"/>
                      <a:pt x="13689" y="15849"/>
                    </a:cubicBezTo>
                    <a:cubicBezTo>
                      <a:pt x="13633" y="15782"/>
                      <a:pt x="13633" y="15782"/>
                      <a:pt x="13633" y="15782"/>
                    </a:cubicBezTo>
                    <a:cubicBezTo>
                      <a:pt x="13633" y="15648"/>
                      <a:pt x="13633" y="15648"/>
                      <a:pt x="13633" y="15648"/>
                    </a:cubicBezTo>
                    <a:cubicBezTo>
                      <a:pt x="13633" y="15515"/>
                      <a:pt x="13633" y="15515"/>
                      <a:pt x="13633" y="15515"/>
                    </a:cubicBezTo>
                    <a:cubicBezTo>
                      <a:pt x="13577" y="15381"/>
                      <a:pt x="13577" y="15381"/>
                      <a:pt x="13577" y="15381"/>
                    </a:cubicBezTo>
                    <a:cubicBezTo>
                      <a:pt x="13521" y="15314"/>
                      <a:pt x="13521" y="15314"/>
                      <a:pt x="13521" y="15314"/>
                    </a:cubicBezTo>
                    <a:cubicBezTo>
                      <a:pt x="13465" y="15247"/>
                      <a:pt x="13465" y="15247"/>
                      <a:pt x="13465" y="15247"/>
                    </a:cubicBezTo>
                    <a:cubicBezTo>
                      <a:pt x="13465" y="15247"/>
                      <a:pt x="13465" y="15247"/>
                      <a:pt x="13465" y="15247"/>
                    </a:cubicBezTo>
                    <a:cubicBezTo>
                      <a:pt x="13409" y="15247"/>
                      <a:pt x="13409" y="15247"/>
                      <a:pt x="13409" y="15247"/>
                    </a:cubicBezTo>
                    <a:cubicBezTo>
                      <a:pt x="13465" y="15113"/>
                      <a:pt x="13465" y="15113"/>
                      <a:pt x="13465" y="15113"/>
                    </a:cubicBezTo>
                    <a:cubicBezTo>
                      <a:pt x="13521" y="15113"/>
                      <a:pt x="13521" y="15113"/>
                      <a:pt x="13521" y="15113"/>
                    </a:cubicBezTo>
                    <a:cubicBezTo>
                      <a:pt x="13633" y="14913"/>
                      <a:pt x="13633" y="14913"/>
                      <a:pt x="13633" y="14913"/>
                    </a:cubicBezTo>
                    <a:cubicBezTo>
                      <a:pt x="13689" y="14913"/>
                      <a:pt x="13689" y="14913"/>
                      <a:pt x="13689" y="14913"/>
                    </a:cubicBezTo>
                    <a:cubicBezTo>
                      <a:pt x="13689" y="14913"/>
                      <a:pt x="13689" y="14913"/>
                      <a:pt x="13689" y="14913"/>
                    </a:cubicBezTo>
                    <a:cubicBezTo>
                      <a:pt x="13689" y="14846"/>
                      <a:pt x="13689" y="14846"/>
                      <a:pt x="13689" y="14846"/>
                    </a:cubicBezTo>
                    <a:cubicBezTo>
                      <a:pt x="13689" y="14846"/>
                      <a:pt x="13689" y="14846"/>
                      <a:pt x="13689" y="14846"/>
                    </a:cubicBezTo>
                    <a:cubicBezTo>
                      <a:pt x="13689" y="14846"/>
                      <a:pt x="13689" y="14846"/>
                      <a:pt x="13689" y="14846"/>
                    </a:cubicBezTo>
                    <a:cubicBezTo>
                      <a:pt x="13745" y="14779"/>
                      <a:pt x="13745" y="14779"/>
                      <a:pt x="13745" y="14779"/>
                    </a:cubicBezTo>
                    <a:cubicBezTo>
                      <a:pt x="13745" y="14779"/>
                      <a:pt x="13745" y="14779"/>
                      <a:pt x="13745" y="14779"/>
                    </a:cubicBezTo>
                    <a:cubicBezTo>
                      <a:pt x="13802" y="14846"/>
                      <a:pt x="13802" y="14846"/>
                      <a:pt x="13802" y="14846"/>
                    </a:cubicBezTo>
                    <a:cubicBezTo>
                      <a:pt x="13802" y="14846"/>
                      <a:pt x="13802" y="14846"/>
                      <a:pt x="13802" y="14846"/>
                    </a:cubicBezTo>
                    <a:cubicBezTo>
                      <a:pt x="13802" y="14779"/>
                      <a:pt x="13802" y="14779"/>
                      <a:pt x="13802" y="14779"/>
                    </a:cubicBezTo>
                    <a:cubicBezTo>
                      <a:pt x="13802" y="14712"/>
                      <a:pt x="13802" y="14712"/>
                      <a:pt x="13802" y="14712"/>
                    </a:cubicBezTo>
                    <a:cubicBezTo>
                      <a:pt x="13858" y="14712"/>
                      <a:pt x="13858" y="14712"/>
                      <a:pt x="13858" y="14712"/>
                    </a:cubicBezTo>
                    <a:cubicBezTo>
                      <a:pt x="13914" y="14645"/>
                      <a:pt x="13914" y="14645"/>
                      <a:pt x="13914" y="14645"/>
                    </a:cubicBezTo>
                    <a:cubicBezTo>
                      <a:pt x="13914" y="14578"/>
                      <a:pt x="13914" y="14578"/>
                      <a:pt x="13914" y="14578"/>
                    </a:cubicBezTo>
                    <a:cubicBezTo>
                      <a:pt x="13858" y="14578"/>
                      <a:pt x="13858" y="14578"/>
                      <a:pt x="13858" y="14578"/>
                    </a:cubicBezTo>
                    <a:cubicBezTo>
                      <a:pt x="13858" y="14578"/>
                      <a:pt x="13858" y="14578"/>
                      <a:pt x="13858" y="14578"/>
                    </a:cubicBezTo>
                    <a:cubicBezTo>
                      <a:pt x="13858" y="14511"/>
                      <a:pt x="13858" y="14511"/>
                      <a:pt x="13858" y="14511"/>
                    </a:cubicBezTo>
                    <a:cubicBezTo>
                      <a:pt x="13858" y="14445"/>
                      <a:pt x="13858" y="14445"/>
                      <a:pt x="13858" y="14445"/>
                    </a:cubicBezTo>
                    <a:cubicBezTo>
                      <a:pt x="13858" y="14445"/>
                      <a:pt x="13858" y="14445"/>
                      <a:pt x="13858" y="14445"/>
                    </a:cubicBezTo>
                    <a:cubicBezTo>
                      <a:pt x="13858" y="14378"/>
                      <a:pt x="13858" y="14378"/>
                      <a:pt x="13858" y="14378"/>
                    </a:cubicBezTo>
                    <a:cubicBezTo>
                      <a:pt x="13914" y="14378"/>
                      <a:pt x="13914" y="14378"/>
                      <a:pt x="13914" y="14378"/>
                    </a:cubicBezTo>
                    <a:cubicBezTo>
                      <a:pt x="13858" y="14378"/>
                      <a:pt x="13858" y="14378"/>
                      <a:pt x="13858" y="14378"/>
                    </a:cubicBezTo>
                    <a:cubicBezTo>
                      <a:pt x="13858" y="14311"/>
                      <a:pt x="13858" y="14311"/>
                      <a:pt x="13858" y="14311"/>
                    </a:cubicBezTo>
                    <a:cubicBezTo>
                      <a:pt x="13914" y="14244"/>
                      <a:pt x="13914" y="14244"/>
                      <a:pt x="13914" y="14244"/>
                    </a:cubicBezTo>
                    <a:cubicBezTo>
                      <a:pt x="13914" y="14244"/>
                      <a:pt x="13914" y="14244"/>
                      <a:pt x="13914" y="14244"/>
                    </a:cubicBezTo>
                    <a:cubicBezTo>
                      <a:pt x="13914" y="14244"/>
                      <a:pt x="13914" y="14244"/>
                      <a:pt x="13914" y="14244"/>
                    </a:cubicBezTo>
                    <a:cubicBezTo>
                      <a:pt x="13802" y="14244"/>
                      <a:pt x="13802" y="14244"/>
                      <a:pt x="13802" y="14244"/>
                    </a:cubicBezTo>
                    <a:cubicBezTo>
                      <a:pt x="13802" y="14244"/>
                      <a:pt x="13802" y="14244"/>
                      <a:pt x="13802" y="14244"/>
                    </a:cubicBezTo>
                    <a:cubicBezTo>
                      <a:pt x="13802" y="14177"/>
                      <a:pt x="13802" y="14177"/>
                      <a:pt x="13802" y="14177"/>
                    </a:cubicBezTo>
                    <a:cubicBezTo>
                      <a:pt x="13914" y="14110"/>
                      <a:pt x="13914" y="14110"/>
                      <a:pt x="13914" y="14110"/>
                    </a:cubicBezTo>
                    <a:cubicBezTo>
                      <a:pt x="13970" y="13976"/>
                      <a:pt x="13970" y="13976"/>
                      <a:pt x="13970" y="13976"/>
                    </a:cubicBezTo>
                    <a:cubicBezTo>
                      <a:pt x="13970" y="13910"/>
                      <a:pt x="13970" y="13910"/>
                      <a:pt x="13970" y="13910"/>
                    </a:cubicBezTo>
                    <a:cubicBezTo>
                      <a:pt x="14026" y="13910"/>
                      <a:pt x="14026" y="13910"/>
                      <a:pt x="14026" y="13910"/>
                    </a:cubicBezTo>
                    <a:cubicBezTo>
                      <a:pt x="14026" y="13910"/>
                      <a:pt x="14026" y="13910"/>
                      <a:pt x="14026" y="13910"/>
                    </a:cubicBezTo>
                    <a:cubicBezTo>
                      <a:pt x="14026" y="13843"/>
                      <a:pt x="14026" y="13843"/>
                      <a:pt x="14026" y="13843"/>
                    </a:cubicBezTo>
                    <a:cubicBezTo>
                      <a:pt x="14026" y="13843"/>
                      <a:pt x="14026" y="13843"/>
                      <a:pt x="14026" y="13843"/>
                    </a:cubicBezTo>
                    <a:cubicBezTo>
                      <a:pt x="14026" y="13843"/>
                      <a:pt x="14026" y="13843"/>
                      <a:pt x="14026" y="13843"/>
                    </a:cubicBezTo>
                    <a:cubicBezTo>
                      <a:pt x="13970" y="13776"/>
                      <a:pt x="13970" y="13776"/>
                      <a:pt x="13970" y="13776"/>
                    </a:cubicBezTo>
                    <a:cubicBezTo>
                      <a:pt x="13970" y="13776"/>
                      <a:pt x="13970" y="13776"/>
                      <a:pt x="13970" y="13776"/>
                    </a:cubicBezTo>
                    <a:cubicBezTo>
                      <a:pt x="13970" y="13642"/>
                      <a:pt x="13970" y="13642"/>
                      <a:pt x="13970" y="13642"/>
                    </a:cubicBezTo>
                    <a:cubicBezTo>
                      <a:pt x="13970" y="13575"/>
                      <a:pt x="13970" y="13575"/>
                      <a:pt x="13970" y="13575"/>
                    </a:cubicBezTo>
                    <a:cubicBezTo>
                      <a:pt x="13970" y="13508"/>
                      <a:pt x="13970" y="13508"/>
                      <a:pt x="13970" y="13508"/>
                    </a:cubicBezTo>
                    <a:cubicBezTo>
                      <a:pt x="14026" y="13508"/>
                      <a:pt x="14026" y="13508"/>
                      <a:pt x="14026" y="13508"/>
                    </a:cubicBezTo>
                    <a:cubicBezTo>
                      <a:pt x="14026" y="13508"/>
                      <a:pt x="14026" y="13508"/>
                      <a:pt x="14026" y="13508"/>
                    </a:cubicBezTo>
                    <a:cubicBezTo>
                      <a:pt x="14082" y="13508"/>
                      <a:pt x="14082" y="13508"/>
                      <a:pt x="14082" y="13508"/>
                    </a:cubicBezTo>
                    <a:cubicBezTo>
                      <a:pt x="14082" y="13441"/>
                      <a:pt x="14082" y="13441"/>
                      <a:pt x="14082" y="13441"/>
                    </a:cubicBezTo>
                    <a:cubicBezTo>
                      <a:pt x="14082" y="13441"/>
                      <a:pt x="14082" y="13441"/>
                      <a:pt x="14082" y="13441"/>
                    </a:cubicBezTo>
                    <a:cubicBezTo>
                      <a:pt x="14138" y="13441"/>
                      <a:pt x="14138" y="13441"/>
                      <a:pt x="14138" y="13441"/>
                    </a:cubicBezTo>
                    <a:cubicBezTo>
                      <a:pt x="14138" y="13441"/>
                      <a:pt x="14138" y="13441"/>
                      <a:pt x="14138" y="13441"/>
                    </a:cubicBezTo>
                    <a:cubicBezTo>
                      <a:pt x="14194" y="13441"/>
                      <a:pt x="14194" y="13441"/>
                      <a:pt x="14194" y="13441"/>
                    </a:cubicBezTo>
                    <a:cubicBezTo>
                      <a:pt x="14250" y="13441"/>
                      <a:pt x="14250" y="13441"/>
                      <a:pt x="14250" y="13441"/>
                    </a:cubicBezTo>
                    <a:cubicBezTo>
                      <a:pt x="14363" y="13508"/>
                      <a:pt x="14363" y="13508"/>
                      <a:pt x="14363" y="13508"/>
                    </a:cubicBezTo>
                    <a:cubicBezTo>
                      <a:pt x="14475" y="13575"/>
                      <a:pt x="14475" y="13575"/>
                      <a:pt x="14475" y="13575"/>
                    </a:cubicBezTo>
                    <a:cubicBezTo>
                      <a:pt x="14531" y="13575"/>
                      <a:pt x="14531" y="13575"/>
                      <a:pt x="14531" y="13575"/>
                    </a:cubicBezTo>
                    <a:cubicBezTo>
                      <a:pt x="14531" y="13575"/>
                      <a:pt x="14531" y="13575"/>
                      <a:pt x="14531" y="13575"/>
                    </a:cubicBezTo>
                    <a:cubicBezTo>
                      <a:pt x="14475" y="13642"/>
                      <a:pt x="14475" y="13642"/>
                      <a:pt x="14475" y="13642"/>
                    </a:cubicBezTo>
                    <a:cubicBezTo>
                      <a:pt x="14531" y="13642"/>
                      <a:pt x="14531" y="13642"/>
                      <a:pt x="14531" y="13642"/>
                    </a:cubicBezTo>
                    <a:cubicBezTo>
                      <a:pt x="14587" y="13575"/>
                      <a:pt x="14587" y="13575"/>
                      <a:pt x="14587" y="13575"/>
                    </a:cubicBezTo>
                    <a:cubicBezTo>
                      <a:pt x="14643" y="13575"/>
                      <a:pt x="14643" y="13575"/>
                      <a:pt x="14643" y="13575"/>
                    </a:cubicBezTo>
                    <a:cubicBezTo>
                      <a:pt x="14699" y="13575"/>
                      <a:pt x="14699" y="13575"/>
                      <a:pt x="14699" y="13575"/>
                    </a:cubicBezTo>
                    <a:cubicBezTo>
                      <a:pt x="14699" y="13575"/>
                      <a:pt x="14699" y="13575"/>
                      <a:pt x="14699" y="13575"/>
                    </a:cubicBezTo>
                    <a:cubicBezTo>
                      <a:pt x="14755" y="13642"/>
                      <a:pt x="14755" y="13642"/>
                      <a:pt x="14755" y="13642"/>
                    </a:cubicBezTo>
                    <a:cubicBezTo>
                      <a:pt x="14755" y="13575"/>
                      <a:pt x="14755" y="13575"/>
                      <a:pt x="14755" y="13575"/>
                    </a:cubicBezTo>
                    <a:cubicBezTo>
                      <a:pt x="14811" y="13642"/>
                      <a:pt x="14811" y="13642"/>
                      <a:pt x="14811" y="13642"/>
                    </a:cubicBezTo>
                    <a:cubicBezTo>
                      <a:pt x="14811" y="13575"/>
                      <a:pt x="14811" y="13575"/>
                      <a:pt x="14811" y="13575"/>
                    </a:cubicBezTo>
                    <a:cubicBezTo>
                      <a:pt x="14868" y="13575"/>
                      <a:pt x="14868" y="13575"/>
                      <a:pt x="14868" y="13575"/>
                    </a:cubicBezTo>
                    <a:cubicBezTo>
                      <a:pt x="14924" y="13575"/>
                      <a:pt x="14924" y="13575"/>
                      <a:pt x="14924" y="13575"/>
                    </a:cubicBezTo>
                    <a:cubicBezTo>
                      <a:pt x="15036" y="13642"/>
                      <a:pt x="15036" y="13642"/>
                      <a:pt x="15036" y="13642"/>
                    </a:cubicBezTo>
                    <a:cubicBezTo>
                      <a:pt x="15036" y="13709"/>
                      <a:pt x="15036" y="13709"/>
                      <a:pt x="15036" y="13709"/>
                    </a:cubicBezTo>
                    <a:cubicBezTo>
                      <a:pt x="15092" y="13709"/>
                      <a:pt x="15092" y="13709"/>
                      <a:pt x="15092" y="13709"/>
                    </a:cubicBezTo>
                    <a:cubicBezTo>
                      <a:pt x="15148" y="13709"/>
                      <a:pt x="15148" y="13709"/>
                      <a:pt x="15148" y="13709"/>
                    </a:cubicBezTo>
                    <a:cubicBezTo>
                      <a:pt x="15148" y="13843"/>
                      <a:pt x="15148" y="13843"/>
                      <a:pt x="15148" y="13843"/>
                    </a:cubicBezTo>
                    <a:cubicBezTo>
                      <a:pt x="15092" y="13843"/>
                      <a:pt x="15092" y="13843"/>
                      <a:pt x="15092" y="13843"/>
                    </a:cubicBezTo>
                    <a:cubicBezTo>
                      <a:pt x="15092" y="13910"/>
                      <a:pt x="15092" y="13910"/>
                      <a:pt x="15092" y="13910"/>
                    </a:cubicBezTo>
                    <a:cubicBezTo>
                      <a:pt x="15148" y="13843"/>
                      <a:pt x="15148" y="13843"/>
                      <a:pt x="15148" y="13843"/>
                    </a:cubicBezTo>
                    <a:cubicBezTo>
                      <a:pt x="15204" y="13910"/>
                      <a:pt x="15204" y="13910"/>
                      <a:pt x="15204" y="13910"/>
                    </a:cubicBezTo>
                    <a:cubicBezTo>
                      <a:pt x="15204" y="13976"/>
                      <a:pt x="15204" y="13976"/>
                      <a:pt x="15204" y="13976"/>
                    </a:cubicBezTo>
                    <a:cubicBezTo>
                      <a:pt x="15148" y="13976"/>
                      <a:pt x="15148" y="13976"/>
                      <a:pt x="15148" y="13976"/>
                    </a:cubicBezTo>
                    <a:cubicBezTo>
                      <a:pt x="15204" y="14043"/>
                      <a:pt x="15204" y="14043"/>
                      <a:pt x="15204" y="14043"/>
                    </a:cubicBezTo>
                    <a:cubicBezTo>
                      <a:pt x="15260" y="13976"/>
                      <a:pt x="15260" y="13976"/>
                      <a:pt x="15260" y="13976"/>
                    </a:cubicBezTo>
                    <a:cubicBezTo>
                      <a:pt x="15260" y="14043"/>
                      <a:pt x="15260" y="14043"/>
                      <a:pt x="15260" y="14043"/>
                    </a:cubicBezTo>
                    <a:cubicBezTo>
                      <a:pt x="15260" y="14110"/>
                      <a:pt x="15260" y="14110"/>
                      <a:pt x="15260" y="14110"/>
                    </a:cubicBezTo>
                    <a:cubicBezTo>
                      <a:pt x="15260" y="14043"/>
                      <a:pt x="15260" y="14043"/>
                      <a:pt x="15260" y="14043"/>
                    </a:cubicBezTo>
                    <a:cubicBezTo>
                      <a:pt x="15204" y="14110"/>
                      <a:pt x="15204" y="14110"/>
                      <a:pt x="15204" y="14110"/>
                    </a:cubicBezTo>
                    <a:cubicBezTo>
                      <a:pt x="15148" y="14110"/>
                      <a:pt x="15148" y="14110"/>
                      <a:pt x="15148" y="14110"/>
                    </a:cubicBezTo>
                    <a:cubicBezTo>
                      <a:pt x="15260" y="14177"/>
                      <a:pt x="15260" y="14177"/>
                      <a:pt x="15260" y="14177"/>
                    </a:cubicBezTo>
                    <a:cubicBezTo>
                      <a:pt x="15260" y="14244"/>
                      <a:pt x="15260" y="14244"/>
                      <a:pt x="15260" y="14244"/>
                    </a:cubicBezTo>
                    <a:cubicBezTo>
                      <a:pt x="15260" y="14177"/>
                      <a:pt x="15260" y="14177"/>
                      <a:pt x="15260" y="14177"/>
                    </a:cubicBezTo>
                    <a:cubicBezTo>
                      <a:pt x="15260" y="14244"/>
                      <a:pt x="15260" y="14244"/>
                      <a:pt x="15260" y="14244"/>
                    </a:cubicBezTo>
                    <a:cubicBezTo>
                      <a:pt x="15316" y="14177"/>
                      <a:pt x="15316" y="14177"/>
                      <a:pt x="15316" y="14177"/>
                    </a:cubicBezTo>
                    <a:cubicBezTo>
                      <a:pt x="15372" y="14244"/>
                      <a:pt x="15372" y="14244"/>
                      <a:pt x="15372" y="14244"/>
                    </a:cubicBezTo>
                    <a:cubicBezTo>
                      <a:pt x="15429" y="14244"/>
                      <a:pt x="15429" y="14244"/>
                      <a:pt x="15429" y="14244"/>
                    </a:cubicBezTo>
                    <a:cubicBezTo>
                      <a:pt x="15429" y="14311"/>
                      <a:pt x="15429" y="14311"/>
                      <a:pt x="15429" y="14311"/>
                    </a:cubicBezTo>
                    <a:cubicBezTo>
                      <a:pt x="15485" y="14244"/>
                      <a:pt x="15485" y="14244"/>
                      <a:pt x="15485" y="14244"/>
                    </a:cubicBezTo>
                    <a:cubicBezTo>
                      <a:pt x="15541" y="14311"/>
                      <a:pt x="15541" y="14311"/>
                      <a:pt x="15541" y="14311"/>
                    </a:cubicBezTo>
                    <a:cubicBezTo>
                      <a:pt x="15541" y="14378"/>
                      <a:pt x="15541" y="14378"/>
                      <a:pt x="15541" y="14378"/>
                    </a:cubicBezTo>
                    <a:cubicBezTo>
                      <a:pt x="15597" y="14445"/>
                      <a:pt x="15597" y="14445"/>
                      <a:pt x="15597" y="14445"/>
                    </a:cubicBezTo>
                    <a:cubicBezTo>
                      <a:pt x="15653" y="14378"/>
                      <a:pt x="15653" y="14378"/>
                      <a:pt x="15653" y="14378"/>
                    </a:cubicBezTo>
                    <a:cubicBezTo>
                      <a:pt x="15653" y="14311"/>
                      <a:pt x="15653" y="14311"/>
                      <a:pt x="15653" y="14311"/>
                    </a:cubicBezTo>
                    <a:cubicBezTo>
                      <a:pt x="15709" y="14311"/>
                      <a:pt x="15709" y="14311"/>
                      <a:pt x="15709" y="14311"/>
                    </a:cubicBezTo>
                    <a:cubicBezTo>
                      <a:pt x="15709" y="14378"/>
                      <a:pt x="15709" y="14378"/>
                      <a:pt x="15709" y="14378"/>
                    </a:cubicBezTo>
                    <a:cubicBezTo>
                      <a:pt x="15653" y="14445"/>
                      <a:pt x="15653" y="14445"/>
                      <a:pt x="15653" y="14445"/>
                    </a:cubicBezTo>
                    <a:cubicBezTo>
                      <a:pt x="15597" y="14511"/>
                      <a:pt x="15597" y="14511"/>
                      <a:pt x="15597" y="14511"/>
                    </a:cubicBezTo>
                    <a:cubicBezTo>
                      <a:pt x="15541" y="14578"/>
                      <a:pt x="15541" y="14578"/>
                      <a:pt x="15541" y="14578"/>
                    </a:cubicBezTo>
                    <a:cubicBezTo>
                      <a:pt x="15597" y="14712"/>
                      <a:pt x="15597" y="14712"/>
                      <a:pt x="15597" y="14712"/>
                    </a:cubicBezTo>
                    <a:cubicBezTo>
                      <a:pt x="15541" y="14712"/>
                      <a:pt x="15541" y="14712"/>
                      <a:pt x="15541" y="14712"/>
                    </a:cubicBezTo>
                    <a:cubicBezTo>
                      <a:pt x="15541" y="14645"/>
                      <a:pt x="15541" y="14645"/>
                      <a:pt x="15541" y="14645"/>
                    </a:cubicBezTo>
                    <a:cubicBezTo>
                      <a:pt x="15541" y="14712"/>
                      <a:pt x="15541" y="14712"/>
                      <a:pt x="15541" y="14712"/>
                    </a:cubicBezTo>
                    <a:cubicBezTo>
                      <a:pt x="15485" y="14779"/>
                      <a:pt x="15485" y="14779"/>
                      <a:pt x="15485" y="14779"/>
                    </a:cubicBezTo>
                    <a:cubicBezTo>
                      <a:pt x="15372" y="14779"/>
                      <a:pt x="15372" y="14779"/>
                      <a:pt x="15372" y="14779"/>
                    </a:cubicBezTo>
                    <a:cubicBezTo>
                      <a:pt x="15260" y="14712"/>
                      <a:pt x="15260" y="14712"/>
                      <a:pt x="15260" y="14712"/>
                    </a:cubicBezTo>
                    <a:cubicBezTo>
                      <a:pt x="15372" y="14779"/>
                      <a:pt x="15372" y="14779"/>
                      <a:pt x="15372" y="14779"/>
                    </a:cubicBezTo>
                    <a:cubicBezTo>
                      <a:pt x="15485" y="14779"/>
                      <a:pt x="15485" y="14779"/>
                      <a:pt x="15485" y="14779"/>
                    </a:cubicBezTo>
                    <a:cubicBezTo>
                      <a:pt x="15541" y="14846"/>
                      <a:pt x="15541" y="14846"/>
                      <a:pt x="15541" y="14846"/>
                    </a:cubicBezTo>
                    <a:cubicBezTo>
                      <a:pt x="15541" y="14980"/>
                      <a:pt x="15541" y="14980"/>
                      <a:pt x="15541" y="14980"/>
                    </a:cubicBezTo>
                    <a:cubicBezTo>
                      <a:pt x="15485" y="15046"/>
                      <a:pt x="15485" y="15046"/>
                      <a:pt x="15485" y="15046"/>
                    </a:cubicBezTo>
                    <a:cubicBezTo>
                      <a:pt x="15485" y="15046"/>
                      <a:pt x="15485" y="15046"/>
                      <a:pt x="15485" y="15046"/>
                    </a:cubicBezTo>
                    <a:cubicBezTo>
                      <a:pt x="15429" y="15113"/>
                      <a:pt x="15429" y="15113"/>
                      <a:pt x="15429" y="15113"/>
                    </a:cubicBezTo>
                    <a:cubicBezTo>
                      <a:pt x="15429" y="15113"/>
                      <a:pt x="15429" y="15113"/>
                      <a:pt x="15429" y="15113"/>
                    </a:cubicBezTo>
                    <a:cubicBezTo>
                      <a:pt x="15485" y="15247"/>
                      <a:pt x="15485" y="15247"/>
                      <a:pt x="15485" y="15247"/>
                    </a:cubicBezTo>
                    <a:cubicBezTo>
                      <a:pt x="15541" y="15247"/>
                      <a:pt x="15541" y="15247"/>
                      <a:pt x="15541" y="15247"/>
                    </a:cubicBezTo>
                    <a:cubicBezTo>
                      <a:pt x="15541" y="15247"/>
                      <a:pt x="15541" y="15247"/>
                      <a:pt x="15541" y="15247"/>
                    </a:cubicBezTo>
                    <a:cubicBezTo>
                      <a:pt x="15429" y="15247"/>
                      <a:pt x="15429" y="15247"/>
                      <a:pt x="15429" y="15247"/>
                    </a:cubicBezTo>
                    <a:cubicBezTo>
                      <a:pt x="15485" y="15314"/>
                      <a:pt x="15485" y="15314"/>
                      <a:pt x="15485" y="15314"/>
                    </a:cubicBezTo>
                    <a:cubicBezTo>
                      <a:pt x="15541" y="15381"/>
                      <a:pt x="15541" y="15381"/>
                      <a:pt x="15541" y="15381"/>
                    </a:cubicBezTo>
                    <a:cubicBezTo>
                      <a:pt x="15541" y="15381"/>
                      <a:pt x="15541" y="15381"/>
                      <a:pt x="15541" y="15381"/>
                    </a:cubicBezTo>
                    <a:cubicBezTo>
                      <a:pt x="15541" y="15314"/>
                      <a:pt x="15541" y="15314"/>
                      <a:pt x="15541" y="15314"/>
                    </a:cubicBezTo>
                    <a:cubicBezTo>
                      <a:pt x="15597" y="15314"/>
                      <a:pt x="15597" y="15314"/>
                      <a:pt x="15597" y="15314"/>
                    </a:cubicBezTo>
                    <a:cubicBezTo>
                      <a:pt x="15653" y="15314"/>
                      <a:pt x="15653" y="15314"/>
                      <a:pt x="15653" y="15314"/>
                    </a:cubicBezTo>
                    <a:cubicBezTo>
                      <a:pt x="15653" y="15381"/>
                      <a:pt x="15653" y="15381"/>
                      <a:pt x="15653" y="15381"/>
                    </a:cubicBezTo>
                    <a:cubicBezTo>
                      <a:pt x="15653" y="15448"/>
                      <a:pt x="15653" y="15448"/>
                      <a:pt x="15653" y="15448"/>
                    </a:cubicBezTo>
                    <a:cubicBezTo>
                      <a:pt x="15653" y="15515"/>
                      <a:pt x="15653" y="15515"/>
                      <a:pt x="15653" y="15515"/>
                    </a:cubicBezTo>
                    <a:cubicBezTo>
                      <a:pt x="15597" y="15581"/>
                      <a:pt x="15597" y="15581"/>
                      <a:pt x="15597" y="15581"/>
                    </a:cubicBezTo>
                    <a:cubicBezTo>
                      <a:pt x="15597" y="15648"/>
                      <a:pt x="15597" y="15648"/>
                      <a:pt x="15597" y="15648"/>
                    </a:cubicBezTo>
                    <a:cubicBezTo>
                      <a:pt x="15541" y="15715"/>
                      <a:pt x="15541" y="15715"/>
                      <a:pt x="15541" y="15715"/>
                    </a:cubicBezTo>
                    <a:cubicBezTo>
                      <a:pt x="15597" y="15715"/>
                      <a:pt x="15597" y="15715"/>
                      <a:pt x="15597" y="15715"/>
                    </a:cubicBezTo>
                    <a:cubicBezTo>
                      <a:pt x="15653" y="15515"/>
                      <a:pt x="15653" y="15515"/>
                      <a:pt x="15653" y="15515"/>
                    </a:cubicBezTo>
                    <a:cubicBezTo>
                      <a:pt x="15709" y="15448"/>
                      <a:pt x="15709" y="15448"/>
                      <a:pt x="15709" y="15448"/>
                    </a:cubicBezTo>
                    <a:cubicBezTo>
                      <a:pt x="15765" y="15448"/>
                      <a:pt x="15765" y="15448"/>
                      <a:pt x="15765" y="15448"/>
                    </a:cubicBezTo>
                    <a:cubicBezTo>
                      <a:pt x="15765" y="15515"/>
                      <a:pt x="15765" y="15515"/>
                      <a:pt x="15765" y="15515"/>
                    </a:cubicBezTo>
                    <a:cubicBezTo>
                      <a:pt x="15765" y="15648"/>
                      <a:pt x="15765" y="15648"/>
                      <a:pt x="15765" y="15648"/>
                    </a:cubicBezTo>
                    <a:cubicBezTo>
                      <a:pt x="15709" y="15648"/>
                      <a:pt x="15709" y="15648"/>
                      <a:pt x="15709" y="15648"/>
                    </a:cubicBezTo>
                    <a:cubicBezTo>
                      <a:pt x="15765" y="15715"/>
                      <a:pt x="15765" y="15715"/>
                      <a:pt x="15765" y="15715"/>
                    </a:cubicBezTo>
                    <a:cubicBezTo>
                      <a:pt x="15709" y="15782"/>
                      <a:pt x="15709" y="15782"/>
                      <a:pt x="15709" y="15782"/>
                    </a:cubicBezTo>
                    <a:cubicBezTo>
                      <a:pt x="15765" y="15715"/>
                      <a:pt x="15765" y="15715"/>
                      <a:pt x="15765" y="15715"/>
                    </a:cubicBezTo>
                    <a:cubicBezTo>
                      <a:pt x="15765" y="15648"/>
                      <a:pt x="15765" y="15648"/>
                      <a:pt x="15765" y="15648"/>
                    </a:cubicBezTo>
                    <a:cubicBezTo>
                      <a:pt x="15821" y="15581"/>
                      <a:pt x="15821" y="15581"/>
                      <a:pt x="15821" y="15581"/>
                    </a:cubicBezTo>
                    <a:cubicBezTo>
                      <a:pt x="15877" y="15581"/>
                      <a:pt x="15877" y="15581"/>
                      <a:pt x="15877" y="15581"/>
                    </a:cubicBezTo>
                    <a:cubicBezTo>
                      <a:pt x="15934" y="15515"/>
                      <a:pt x="15934" y="15515"/>
                      <a:pt x="15934" y="15515"/>
                    </a:cubicBezTo>
                    <a:cubicBezTo>
                      <a:pt x="15934" y="15515"/>
                      <a:pt x="15934" y="15515"/>
                      <a:pt x="15934" y="15515"/>
                    </a:cubicBezTo>
                    <a:cubicBezTo>
                      <a:pt x="15990" y="15581"/>
                      <a:pt x="15990" y="15581"/>
                      <a:pt x="15990" y="15581"/>
                    </a:cubicBezTo>
                    <a:cubicBezTo>
                      <a:pt x="15990" y="15515"/>
                      <a:pt x="15990" y="15515"/>
                      <a:pt x="15990" y="15515"/>
                    </a:cubicBezTo>
                    <a:cubicBezTo>
                      <a:pt x="16046" y="15515"/>
                      <a:pt x="16046" y="15515"/>
                      <a:pt x="16046" y="15515"/>
                    </a:cubicBezTo>
                    <a:cubicBezTo>
                      <a:pt x="16046" y="15448"/>
                      <a:pt x="16046" y="15448"/>
                      <a:pt x="16046" y="15448"/>
                    </a:cubicBezTo>
                    <a:cubicBezTo>
                      <a:pt x="16046" y="15448"/>
                      <a:pt x="16046" y="15448"/>
                      <a:pt x="16046" y="15448"/>
                    </a:cubicBezTo>
                    <a:cubicBezTo>
                      <a:pt x="16158" y="15381"/>
                      <a:pt x="16158" y="15381"/>
                      <a:pt x="16158" y="15381"/>
                    </a:cubicBezTo>
                    <a:cubicBezTo>
                      <a:pt x="16158" y="15381"/>
                      <a:pt x="16158" y="15381"/>
                      <a:pt x="16158" y="15381"/>
                    </a:cubicBezTo>
                    <a:cubicBezTo>
                      <a:pt x="16158" y="15515"/>
                      <a:pt x="16158" y="15515"/>
                      <a:pt x="16158" y="15515"/>
                    </a:cubicBezTo>
                    <a:cubicBezTo>
                      <a:pt x="16158" y="15581"/>
                      <a:pt x="16158" y="15581"/>
                      <a:pt x="16158" y="15581"/>
                    </a:cubicBezTo>
                    <a:cubicBezTo>
                      <a:pt x="16214" y="15448"/>
                      <a:pt x="16214" y="15448"/>
                      <a:pt x="16214" y="15448"/>
                    </a:cubicBezTo>
                    <a:cubicBezTo>
                      <a:pt x="16214" y="15381"/>
                      <a:pt x="16214" y="15381"/>
                      <a:pt x="16214" y="15381"/>
                    </a:cubicBezTo>
                    <a:cubicBezTo>
                      <a:pt x="16214" y="15381"/>
                      <a:pt x="16214" y="15381"/>
                      <a:pt x="16214" y="15381"/>
                    </a:cubicBezTo>
                    <a:cubicBezTo>
                      <a:pt x="16214" y="15381"/>
                      <a:pt x="16214" y="15381"/>
                      <a:pt x="16214" y="15381"/>
                    </a:cubicBezTo>
                    <a:cubicBezTo>
                      <a:pt x="16270" y="15314"/>
                      <a:pt x="16270" y="15314"/>
                      <a:pt x="16270" y="15314"/>
                    </a:cubicBezTo>
                    <a:cubicBezTo>
                      <a:pt x="16270" y="15314"/>
                      <a:pt x="16270" y="15314"/>
                      <a:pt x="16270" y="15314"/>
                    </a:cubicBezTo>
                    <a:cubicBezTo>
                      <a:pt x="16326" y="15247"/>
                      <a:pt x="16326" y="15247"/>
                      <a:pt x="16326" y="15247"/>
                    </a:cubicBezTo>
                    <a:cubicBezTo>
                      <a:pt x="16326" y="15180"/>
                      <a:pt x="16326" y="15180"/>
                      <a:pt x="16326" y="15180"/>
                    </a:cubicBezTo>
                    <a:cubicBezTo>
                      <a:pt x="16382" y="15180"/>
                      <a:pt x="16382" y="15180"/>
                      <a:pt x="16382" y="15180"/>
                    </a:cubicBezTo>
                    <a:cubicBezTo>
                      <a:pt x="16382" y="15113"/>
                      <a:pt x="16382" y="15113"/>
                      <a:pt x="16382" y="15113"/>
                    </a:cubicBezTo>
                    <a:cubicBezTo>
                      <a:pt x="16438" y="15113"/>
                      <a:pt x="16438" y="15113"/>
                      <a:pt x="16438" y="15113"/>
                    </a:cubicBezTo>
                    <a:cubicBezTo>
                      <a:pt x="16438" y="15180"/>
                      <a:pt x="16438" y="15180"/>
                      <a:pt x="16438" y="15180"/>
                    </a:cubicBezTo>
                    <a:cubicBezTo>
                      <a:pt x="16438" y="15113"/>
                      <a:pt x="16438" y="15113"/>
                      <a:pt x="16438" y="15113"/>
                    </a:cubicBezTo>
                    <a:cubicBezTo>
                      <a:pt x="16438" y="15113"/>
                      <a:pt x="16438" y="15113"/>
                      <a:pt x="16438" y="15113"/>
                    </a:cubicBezTo>
                    <a:cubicBezTo>
                      <a:pt x="16382" y="15113"/>
                      <a:pt x="16382" y="15113"/>
                      <a:pt x="16382" y="15113"/>
                    </a:cubicBezTo>
                    <a:cubicBezTo>
                      <a:pt x="16382" y="15046"/>
                      <a:pt x="16382" y="15046"/>
                      <a:pt x="16382" y="15046"/>
                    </a:cubicBezTo>
                    <a:cubicBezTo>
                      <a:pt x="16438" y="14980"/>
                      <a:pt x="16438" y="14980"/>
                      <a:pt x="16438" y="14980"/>
                    </a:cubicBezTo>
                    <a:cubicBezTo>
                      <a:pt x="16438" y="14980"/>
                      <a:pt x="16438" y="14980"/>
                      <a:pt x="16438" y="14980"/>
                    </a:cubicBezTo>
                    <a:cubicBezTo>
                      <a:pt x="16495" y="14980"/>
                      <a:pt x="16495" y="14980"/>
                      <a:pt x="16495" y="14980"/>
                    </a:cubicBezTo>
                    <a:cubicBezTo>
                      <a:pt x="16495" y="14913"/>
                      <a:pt x="16495" y="14913"/>
                      <a:pt x="16495" y="14913"/>
                    </a:cubicBezTo>
                    <a:cubicBezTo>
                      <a:pt x="16495" y="14913"/>
                      <a:pt x="16495" y="14913"/>
                      <a:pt x="16495" y="14913"/>
                    </a:cubicBezTo>
                    <a:cubicBezTo>
                      <a:pt x="16495" y="14846"/>
                      <a:pt x="16495" y="14846"/>
                      <a:pt x="16495" y="14846"/>
                    </a:cubicBezTo>
                    <a:cubicBezTo>
                      <a:pt x="16551" y="14846"/>
                      <a:pt x="16551" y="14846"/>
                      <a:pt x="16551" y="14846"/>
                    </a:cubicBezTo>
                    <a:cubicBezTo>
                      <a:pt x="16607" y="14779"/>
                      <a:pt x="16607" y="14779"/>
                      <a:pt x="16607" y="14779"/>
                    </a:cubicBezTo>
                    <a:cubicBezTo>
                      <a:pt x="16551" y="14712"/>
                      <a:pt x="16551" y="14712"/>
                      <a:pt x="16551" y="14712"/>
                    </a:cubicBezTo>
                    <a:cubicBezTo>
                      <a:pt x="16607" y="14645"/>
                      <a:pt x="16607" y="14645"/>
                      <a:pt x="16607" y="14645"/>
                    </a:cubicBezTo>
                    <a:cubicBezTo>
                      <a:pt x="16663" y="14645"/>
                      <a:pt x="16663" y="14645"/>
                      <a:pt x="16663" y="14645"/>
                    </a:cubicBezTo>
                    <a:cubicBezTo>
                      <a:pt x="16719" y="14645"/>
                      <a:pt x="16719" y="14645"/>
                      <a:pt x="16719" y="14645"/>
                    </a:cubicBezTo>
                    <a:cubicBezTo>
                      <a:pt x="16663" y="14712"/>
                      <a:pt x="16663" y="14712"/>
                      <a:pt x="16663" y="14712"/>
                    </a:cubicBezTo>
                    <a:cubicBezTo>
                      <a:pt x="16719" y="14712"/>
                      <a:pt x="16719" y="14712"/>
                      <a:pt x="16719" y="14712"/>
                    </a:cubicBezTo>
                    <a:cubicBezTo>
                      <a:pt x="16719" y="14712"/>
                      <a:pt x="16719" y="14712"/>
                      <a:pt x="16719" y="14712"/>
                    </a:cubicBezTo>
                    <a:cubicBezTo>
                      <a:pt x="16663" y="14712"/>
                      <a:pt x="16663" y="14712"/>
                      <a:pt x="16663" y="14712"/>
                    </a:cubicBezTo>
                    <a:cubicBezTo>
                      <a:pt x="16663" y="14779"/>
                      <a:pt x="16663" y="14779"/>
                      <a:pt x="16663" y="14779"/>
                    </a:cubicBezTo>
                    <a:cubicBezTo>
                      <a:pt x="16719" y="14779"/>
                      <a:pt x="16719" y="14779"/>
                      <a:pt x="16719" y="14779"/>
                    </a:cubicBezTo>
                    <a:cubicBezTo>
                      <a:pt x="16663" y="14846"/>
                      <a:pt x="16663" y="14846"/>
                      <a:pt x="16663" y="14846"/>
                    </a:cubicBezTo>
                    <a:cubicBezTo>
                      <a:pt x="16663" y="14846"/>
                      <a:pt x="16663" y="14846"/>
                      <a:pt x="16663" y="14846"/>
                    </a:cubicBezTo>
                    <a:cubicBezTo>
                      <a:pt x="16663" y="14846"/>
                      <a:pt x="16663" y="14846"/>
                      <a:pt x="16663" y="14846"/>
                    </a:cubicBezTo>
                    <a:cubicBezTo>
                      <a:pt x="16663" y="14846"/>
                      <a:pt x="16663" y="14846"/>
                      <a:pt x="16663" y="14846"/>
                    </a:cubicBezTo>
                    <a:cubicBezTo>
                      <a:pt x="16719" y="14846"/>
                      <a:pt x="16719" y="14846"/>
                      <a:pt x="16719" y="14846"/>
                    </a:cubicBezTo>
                    <a:cubicBezTo>
                      <a:pt x="16719" y="14913"/>
                      <a:pt x="16719" y="14913"/>
                      <a:pt x="16719" y="14913"/>
                    </a:cubicBezTo>
                    <a:cubicBezTo>
                      <a:pt x="16663" y="14913"/>
                      <a:pt x="16663" y="14913"/>
                      <a:pt x="16663" y="14913"/>
                    </a:cubicBezTo>
                    <a:cubicBezTo>
                      <a:pt x="16719" y="14913"/>
                      <a:pt x="16719" y="14913"/>
                      <a:pt x="16719" y="14913"/>
                    </a:cubicBezTo>
                    <a:cubicBezTo>
                      <a:pt x="16719" y="14980"/>
                      <a:pt x="16719" y="14980"/>
                      <a:pt x="16719" y="14980"/>
                    </a:cubicBezTo>
                    <a:cubicBezTo>
                      <a:pt x="16663" y="14980"/>
                      <a:pt x="16663" y="14980"/>
                      <a:pt x="16663" y="14980"/>
                    </a:cubicBezTo>
                    <a:cubicBezTo>
                      <a:pt x="16719" y="15046"/>
                      <a:pt x="16719" y="15046"/>
                      <a:pt x="16719" y="15046"/>
                    </a:cubicBezTo>
                    <a:cubicBezTo>
                      <a:pt x="16719" y="15113"/>
                      <a:pt x="16719" y="15113"/>
                      <a:pt x="16719" y="15113"/>
                    </a:cubicBezTo>
                    <a:cubicBezTo>
                      <a:pt x="16775" y="15180"/>
                      <a:pt x="16775" y="15180"/>
                      <a:pt x="16775" y="15180"/>
                    </a:cubicBezTo>
                    <a:cubicBezTo>
                      <a:pt x="16719" y="15180"/>
                      <a:pt x="16719" y="15180"/>
                      <a:pt x="16719" y="15180"/>
                    </a:cubicBezTo>
                    <a:cubicBezTo>
                      <a:pt x="16719" y="15180"/>
                      <a:pt x="16719" y="15180"/>
                      <a:pt x="16719" y="15180"/>
                    </a:cubicBezTo>
                    <a:cubicBezTo>
                      <a:pt x="16663" y="15180"/>
                      <a:pt x="16663" y="15180"/>
                      <a:pt x="16663" y="15180"/>
                    </a:cubicBezTo>
                    <a:cubicBezTo>
                      <a:pt x="16719" y="15247"/>
                      <a:pt x="16719" y="15247"/>
                      <a:pt x="16719" y="15247"/>
                    </a:cubicBezTo>
                    <a:cubicBezTo>
                      <a:pt x="16719" y="15247"/>
                      <a:pt x="16719" y="15247"/>
                      <a:pt x="16719" y="15247"/>
                    </a:cubicBezTo>
                    <a:cubicBezTo>
                      <a:pt x="16719" y="15247"/>
                      <a:pt x="16719" y="15247"/>
                      <a:pt x="16719" y="15247"/>
                    </a:cubicBezTo>
                    <a:cubicBezTo>
                      <a:pt x="16775" y="15180"/>
                      <a:pt x="16775" y="15180"/>
                      <a:pt x="16775" y="15180"/>
                    </a:cubicBezTo>
                    <a:cubicBezTo>
                      <a:pt x="16775" y="15247"/>
                      <a:pt x="16775" y="15247"/>
                      <a:pt x="16775" y="15247"/>
                    </a:cubicBezTo>
                    <a:cubicBezTo>
                      <a:pt x="16831" y="15247"/>
                      <a:pt x="16831" y="15247"/>
                      <a:pt x="16831" y="15247"/>
                    </a:cubicBezTo>
                    <a:cubicBezTo>
                      <a:pt x="16775" y="15314"/>
                      <a:pt x="16775" y="15314"/>
                      <a:pt x="16775" y="15314"/>
                    </a:cubicBezTo>
                    <a:cubicBezTo>
                      <a:pt x="16719" y="15381"/>
                      <a:pt x="16719" y="15381"/>
                      <a:pt x="16719" y="15381"/>
                    </a:cubicBezTo>
                    <a:cubicBezTo>
                      <a:pt x="16663" y="15314"/>
                      <a:pt x="16663" y="15314"/>
                      <a:pt x="16663" y="15314"/>
                    </a:cubicBezTo>
                    <a:cubicBezTo>
                      <a:pt x="16663" y="15381"/>
                      <a:pt x="16663" y="15381"/>
                      <a:pt x="16663" y="15381"/>
                    </a:cubicBezTo>
                    <a:cubicBezTo>
                      <a:pt x="16663" y="15381"/>
                      <a:pt x="16663" y="15381"/>
                      <a:pt x="16663" y="15381"/>
                    </a:cubicBezTo>
                    <a:cubicBezTo>
                      <a:pt x="16775" y="15381"/>
                      <a:pt x="16775" y="15381"/>
                      <a:pt x="16775" y="15381"/>
                    </a:cubicBezTo>
                    <a:cubicBezTo>
                      <a:pt x="16831" y="15381"/>
                      <a:pt x="16831" y="15381"/>
                      <a:pt x="16831" y="15381"/>
                    </a:cubicBezTo>
                    <a:cubicBezTo>
                      <a:pt x="16831" y="15448"/>
                      <a:pt x="16831" y="15448"/>
                      <a:pt x="16831" y="15448"/>
                    </a:cubicBezTo>
                    <a:cubicBezTo>
                      <a:pt x="16775" y="15448"/>
                      <a:pt x="16775" y="15448"/>
                      <a:pt x="16775" y="15448"/>
                    </a:cubicBezTo>
                    <a:cubicBezTo>
                      <a:pt x="16831" y="15515"/>
                      <a:pt x="16831" y="15515"/>
                      <a:pt x="16831" y="15515"/>
                    </a:cubicBezTo>
                    <a:cubicBezTo>
                      <a:pt x="16887" y="15448"/>
                      <a:pt x="16887" y="15448"/>
                      <a:pt x="16887" y="15448"/>
                    </a:cubicBezTo>
                    <a:cubicBezTo>
                      <a:pt x="16887" y="15515"/>
                      <a:pt x="16887" y="15515"/>
                      <a:pt x="16887" y="15515"/>
                    </a:cubicBezTo>
                    <a:cubicBezTo>
                      <a:pt x="16831" y="15581"/>
                      <a:pt x="16831" y="15581"/>
                      <a:pt x="16831" y="15581"/>
                    </a:cubicBezTo>
                    <a:cubicBezTo>
                      <a:pt x="16719" y="15581"/>
                      <a:pt x="16719" y="15581"/>
                      <a:pt x="16719" y="15581"/>
                    </a:cubicBezTo>
                    <a:cubicBezTo>
                      <a:pt x="16719" y="15581"/>
                      <a:pt x="16719" y="15581"/>
                      <a:pt x="16719" y="15581"/>
                    </a:cubicBezTo>
                    <a:cubicBezTo>
                      <a:pt x="16663" y="15581"/>
                      <a:pt x="16663" y="15581"/>
                      <a:pt x="16663" y="15581"/>
                    </a:cubicBezTo>
                    <a:cubicBezTo>
                      <a:pt x="16719" y="15648"/>
                      <a:pt x="16719" y="15648"/>
                      <a:pt x="16719" y="15648"/>
                    </a:cubicBezTo>
                    <a:cubicBezTo>
                      <a:pt x="16663" y="15648"/>
                      <a:pt x="16663" y="15648"/>
                      <a:pt x="16663" y="15648"/>
                    </a:cubicBezTo>
                    <a:cubicBezTo>
                      <a:pt x="16719" y="15648"/>
                      <a:pt x="16719" y="15648"/>
                      <a:pt x="16719" y="15648"/>
                    </a:cubicBezTo>
                    <a:cubicBezTo>
                      <a:pt x="16831" y="15648"/>
                      <a:pt x="16831" y="15648"/>
                      <a:pt x="16831" y="15648"/>
                    </a:cubicBezTo>
                    <a:cubicBezTo>
                      <a:pt x="16887" y="15648"/>
                      <a:pt x="16887" y="15648"/>
                      <a:pt x="16887" y="15648"/>
                    </a:cubicBezTo>
                    <a:cubicBezTo>
                      <a:pt x="16887" y="15648"/>
                      <a:pt x="16887" y="15648"/>
                      <a:pt x="16887" y="15648"/>
                    </a:cubicBezTo>
                    <a:cubicBezTo>
                      <a:pt x="16887" y="15648"/>
                      <a:pt x="16887" y="15648"/>
                      <a:pt x="16887" y="15648"/>
                    </a:cubicBezTo>
                    <a:cubicBezTo>
                      <a:pt x="16887" y="15715"/>
                      <a:pt x="16887" y="15715"/>
                      <a:pt x="16887" y="15715"/>
                    </a:cubicBezTo>
                    <a:cubicBezTo>
                      <a:pt x="16831" y="15715"/>
                      <a:pt x="16831" y="15715"/>
                      <a:pt x="16831" y="15715"/>
                    </a:cubicBezTo>
                    <a:cubicBezTo>
                      <a:pt x="16775" y="15715"/>
                      <a:pt x="16775" y="15715"/>
                      <a:pt x="16775" y="15715"/>
                    </a:cubicBezTo>
                    <a:cubicBezTo>
                      <a:pt x="16719" y="15849"/>
                      <a:pt x="16719" y="15849"/>
                      <a:pt x="16719" y="15849"/>
                    </a:cubicBezTo>
                    <a:cubicBezTo>
                      <a:pt x="16775" y="15782"/>
                      <a:pt x="16775" y="15782"/>
                      <a:pt x="16775" y="15782"/>
                    </a:cubicBezTo>
                    <a:cubicBezTo>
                      <a:pt x="16831" y="15782"/>
                      <a:pt x="16831" y="15782"/>
                      <a:pt x="16831" y="15782"/>
                    </a:cubicBezTo>
                    <a:cubicBezTo>
                      <a:pt x="16887" y="15782"/>
                      <a:pt x="16887" y="15782"/>
                      <a:pt x="16887" y="15782"/>
                    </a:cubicBezTo>
                    <a:cubicBezTo>
                      <a:pt x="16887" y="15782"/>
                      <a:pt x="16887" y="15782"/>
                      <a:pt x="16887" y="15782"/>
                    </a:cubicBezTo>
                    <a:cubicBezTo>
                      <a:pt x="16887" y="15849"/>
                      <a:pt x="16887" y="15849"/>
                      <a:pt x="16887" y="15849"/>
                    </a:cubicBezTo>
                    <a:cubicBezTo>
                      <a:pt x="16887" y="15849"/>
                      <a:pt x="16887" y="15849"/>
                      <a:pt x="16887" y="15849"/>
                    </a:cubicBezTo>
                    <a:cubicBezTo>
                      <a:pt x="16831" y="15849"/>
                      <a:pt x="16831" y="15849"/>
                      <a:pt x="16831" y="15849"/>
                    </a:cubicBezTo>
                    <a:cubicBezTo>
                      <a:pt x="16831" y="15916"/>
                      <a:pt x="16831" y="15916"/>
                      <a:pt x="16831" y="15916"/>
                    </a:cubicBezTo>
                    <a:cubicBezTo>
                      <a:pt x="16831" y="15916"/>
                      <a:pt x="16831" y="15916"/>
                      <a:pt x="16831" y="15916"/>
                    </a:cubicBezTo>
                    <a:cubicBezTo>
                      <a:pt x="16887" y="15916"/>
                      <a:pt x="16887" y="15916"/>
                      <a:pt x="16887" y="15916"/>
                    </a:cubicBezTo>
                    <a:cubicBezTo>
                      <a:pt x="16887" y="15849"/>
                      <a:pt x="16887" y="15849"/>
                      <a:pt x="16887" y="15849"/>
                    </a:cubicBezTo>
                    <a:cubicBezTo>
                      <a:pt x="16943" y="15916"/>
                      <a:pt x="16943" y="15916"/>
                      <a:pt x="16943" y="15916"/>
                    </a:cubicBezTo>
                    <a:cubicBezTo>
                      <a:pt x="16999" y="15983"/>
                      <a:pt x="16999" y="15983"/>
                      <a:pt x="16999" y="15983"/>
                    </a:cubicBezTo>
                    <a:cubicBezTo>
                      <a:pt x="16943" y="16050"/>
                      <a:pt x="16943" y="16050"/>
                      <a:pt x="16943" y="16050"/>
                    </a:cubicBezTo>
                    <a:cubicBezTo>
                      <a:pt x="16887" y="16050"/>
                      <a:pt x="16887" y="16050"/>
                      <a:pt x="16887" y="16050"/>
                    </a:cubicBezTo>
                    <a:cubicBezTo>
                      <a:pt x="16887" y="16050"/>
                      <a:pt x="16887" y="16050"/>
                      <a:pt x="16887" y="16050"/>
                    </a:cubicBezTo>
                    <a:cubicBezTo>
                      <a:pt x="16831" y="16050"/>
                      <a:pt x="16831" y="16050"/>
                      <a:pt x="16831" y="16050"/>
                    </a:cubicBezTo>
                    <a:cubicBezTo>
                      <a:pt x="16887" y="16116"/>
                      <a:pt x="16887" y="16116"/>
                      <a:pt x="16887" y="16116"/>
                    </a:cubicBezTo>
                    <a:cubicBezTo>
                      <a:pt x="16887" y="16116"/>
                      <a:pt x="16887" y="16116"/>
                      <a:pt x="16887" y="16116"/>
                    </a:cubicBezTo>
                    <a:cubicBezTo>
                      <a:pt x="16943" y="16116"/>
                      <a:pt x="16943" y="16116"/>
                      <a:pt x="16943" y="16116"/>
                    </a:cubicBezTo>
                    <a:cubicBezTo>
                      <a:pt x="16943" y="16116"/>
                      <a:pt x="16943" y="16116"/>
                      <a:pt x="16943" y="16116"/>
                    </a:cubicBezTo>
                    <a:cubicBezTo>
                      <a:pt x="16999" y="16116"/>
                      <a:pt x="16999" y="16116"/>
                      <a:pt x="16999" y="16116"/>
                    </a:cubicBezTo>
                    <a:cubicBezTo>
                      <a:pt x="16999" y="16183"/>
                      <a:pt x="16999" y="16183"/>
                      <a:pt x="16999" y="16183"/>
                    </a:cubicBezTo>
                    <a:cubicBezTo>
                      <a:pt x="16943" y="16183"/>
                      <a:pt x="16943" y="16183"/>
                      <a:pt x="16943" y="16183"/>
                    </a:cubicBezTo>
                    <a:cubicBezTo>
                      <a:pt x="16999" y="16183"/>
                      <a:pt x="16999" y="16183"/>
                      <a:pt x="16999" y="16183"/>
                    </a:cubicBezTo>
                    <a:cubicBezTo>
                      <a:pt x="16999" y="16183"/>
                      <a:pt x="16999" y="16183"/>
                      <a:pt x="16999" y="16183"/>
                    </a:cubicBezTo>
                    <a:cubicBezTo>
                      <a:pt x="17056" y="16250"/>
                      <a:pt x="17056" y="16250"/>
                      <a:pt x="17056" y="16250"/>
                    </a:cubicBezTo>
                    <a:cubicBezTo>
                      <a:pt x="17056" y="16317"/>
                      <a:pt x="17056" y="16317"/>
                      <a:pt x="17056" y="16317"/>
                    </a:cubicBezTo>
                    <a:cubicBezTo>
                      <a:pt x="16999" y="16317"/>
                      <a:pt x="16999" y="16317"/>
                      <a:pt x="16999" y="16317"/>
                    </a:cubicBezTo>
                    <a:cubicBezTo>
                      <a:pt x="16943" y="16384"/>
                      <a:pt x="16943" y="16384"/>
                      <a:pt x="16943" y="16384"/>
                    </a:cubicBezTo>
                    <a:cubicBezTo>
                      <a:pt x="16943" y="16384"/>
                      <a:pt x="16943" y="16384"/>
                      <a:pt x="16943" y="16384"/>
                    </a:cubicBezTo>
                    <a:cubicBezTo>
                      <a:pt x="16887" y="16384"/>
                      <a:pt x="16887" y="16384"/>
                      <a:pt x="16887" y="16384"/>
                    </a:cubicBezTo>
                    <a:cubicBezTo>
                      <a:pt x="16943" y="16384"/>
                      <a:pt x="16943" y="16384"/>
                      <a:pt x="16943" y="16384"/>
                    </a:cubicBezTo>
                    <a:cubicBezTo>
                      <a:pt x="16943" y="16451"/>
                      <a:pt x="16943" y="16451"/>
                      <a:pt x="16943" y="16451"/>
                    </a:cubicBezTo>
                    <a:cubicBezTo>
                      <a:pt x="16887" y="16451"/>
                      <a:pt x="16887" y="16451"/>
                      <a:pt x="16887" y="16451"/>
                    </a:cubicBezTo>
                    <a:cubicBezTo>
                      <a:pt x="16831" y="16384"/>
                      <a:pt x="16831" y="16384"/>
                      <a:pt x="16831" y="16384"/>
                    </a:cubicBezTo>
                    <a:cubicBezTo>
                      <a:pt x="16775" y="16384"/>
                      <a:pt x="16775" y="16384"/>
                      <a:pt x="16775" y="16384"/>
                    </a:cubicBezTo>
                    <a:cubicBezTo>
                      <a:pt x="16831" y="16451"/>
                      <a:pt x="16831" y="16451"/>
                      <a:pt x="16831" y="16451"/>
                    </a:cubicBezTo>
                    <a:cubicBezTo>
                      <a:pt x="16831" y="16518"/>
                      <a:pt x="16831" y="16518"/>
                      <a:pt x="16831" y="16518"/>
                    </a:cubicBezTo>
                    <a:cubicBezTo>
                      <a:pt x="16887" y="16518"/>
                      <a:pt x="16887" y="16518"/>
                      <a:pt x="16887" y="16518"/>
                    </a:cubicBezTo>
                    <a:cubicBezTo>
                      <a:pt x="16887" y="16585"/>
                      <a:pt x="16887" y="16585"/>
                      <a:pt x="16887" y="16585"/>
                    </a:cubicBezTo>
                    <a:cubicBezTo>
                      <a:pt x="16887" y="16585"/>
                      <a:pt x="16887" y="16585"/>
                      <a:pt x="16887" y="16585"/>
                    </a:cubicBezTo>
                    <a:cubicBezTo>
                      <a:pt x="16831" y="16585"/>
                      <a:pt x="16831" y="16585"/>
                      <a:pt x="16831" y="16585"/>
                    </a:cubicBezTo>
                    <a:cubicBezTo>
                      <a:pt x="16831" y="16651"/>
                      <a:pt x="16831" y="16651"/>
                      <a:pt x="16831" y="16651"/>
                    </a:cubicBezTo>
                    <a:cubicBezTo>
                      <a:pt x="16775" y="16651"/>
                      <a:pt x="16775" y="16651"/>
                      <a:pt x="16775" y="16651"/>
                    </a:cubicBezTo>
                    <a:cubicBezTo>
                      <a:pt x="16831" y="16651"/>
                      <a:pt x="16831" y="16651"/>
                      <a:pt x="16831" y="16651"/>
                    </a:cubicBezTo>
                    <a:cubicBezTo>
                      <a:pt x="16887" y="16651"/>
                      <a:pt x="16887" y="16651"/>
                      <a:pt x="16887" y="16651"/>
                    </a:cubicBezTo>
                    <a:cubicBezTo>
                      <a:pt x="16887" y="16651"/>
                      <a:pt x="16887" y="16651"/>
                      <a:pt x="16887" y="16651"/>
                    </a:cubicBezTo>
                    <a:cubicBezTo>
                      <a:pt x="16943" y="16585"/>
                      <a:pt x="16943" y="16585"/>
                      <a:pt x="16943" y="16585"/>
                    </a:cubicBezTo>
                    <a:cubicBezTo>
                      <a:pt x="16999" y="16585"/>
                      <a:pt x="16999" y="16585"/>
                      <a:pt x="16999" y="16585"/>
                    </a:cubicBezTo>
                    <a:cubicBezTo>
                      <a:pt x="16999" y="16651"/>
                      <a:pt x="16999" y="16651"/>
                      <a:pt x="16999" y="16651"/>
                    </a:cubicBezTo>
                    <a:cubicBezTo>
                      <a:pt x="16999" y="16651"/>
                      <a:pt x="16999" y="16651"/>
                      <a:pt x="16999" y="16651"/>
                    </a:cubicBezTo>
                    <a:cubicBezTo>
                      <a:pt x="16999" y="16718"/>
                      <a:pt x="16999" y="16718"/>
                      <a:pt x="16999" y="16718"/>
                    </a:cubicBezTo>
                    <a:cubicBezTo>
                      <a:pt x="16999" y="16718"/>
                      <a:pt x="16999" y="16718"/>
                      <a:pt x="16999" y="16718"/>
                    </a:cubicBezTo>
                    <a:cubicBezTo>
                      <a:pt x="16999" y="16718"/>
                      <a:pt x="16999" y="16718"/>
                      <a:pt x="16999" y="16718"/>
                    </a:cubicBezTo>
                    <a:cubicBezTo>
                      <a:pt x="16999" y="16785"/>
                      <a:pt x="16999" y="16785"/>
                      <a:pt x="16999" y="16785"/>
                    </a:cubicBezTo>
                    <a:cubicBezTo>
                      <a:pt x="16999" y="16785"/>
                      <a:pt x="16999" y="16785"/>
                      <a:pt x="16999" y="16785"/>
                    </a:cubicBezTo>
                    <a:cubicBezTo>
                      <a:pt x="17056" y="16718"/>
                      <a:pt x="17056" y="16718"/>
                      <a:pt x="17056" y="16718"/>
                    </a:cubicBezTo>
                    <a:cubicBezTo>
                      <a:pt x="17056" y="16785"/>
                      <a:pt x="17056" y="16785"/>
                      <a:pt x="17056" y="16785"/>
                    </a:cubicBezTo>
                    <a:cubicBezTo>
                      <a:pt x="17112" y="16785"/>
                      <a:pt x="17112" y="16785"/>
                      <a:pt x="17112" y="16785"/>
                    </a:cubicBezTo>
                    <a:cubicBezTo>
                      <a:pt x="17112" y="16852"/>
                      <a:pt x="17112" y="16852"/>
                      <a:pt x="17112" y="16852"/>
                    </a:cubicBezTo>
                    <a:cubicBezTo>
                      <a:pt x="17112" y="16852"/>
                      <a:pt x="17112" y="16852"/>
                      <a:pt x="17112" y="16852"/>
                    </a:cubicBezTo>
                    <a:cubicBezTo>
                      <a:pt x="17112" y="16919"/>
                      <a:pt x="17112" y="16919"/>
                      <a:pt x="17112" y="16919"/>
                    </a:cubicBezTo>
                    <a:cubicBezTo>
                      <a:pt x="17112" y="16919"/>
                      <a:pt x="17112" y="16919"/>
                      <a:pt x="17112" y="16919"/>
                    </a:cubicBezTo>
                    <a:cubicBezTo>
                      <a:pt x="17168" y="16785"/>
                      <a:pt x="17168" y="16785"/>
                      <a:pt x="17168" y="16785"/>
                    </a:cubicBezTo>
                    <a:cubicBezTo>
                      <a:pt x="17168" y="16852"/>
                      <a:pt x="17168" y="16852"/>
                      <a:pt x="17168" y="16852"/>
                    </a:cubicBezTo>
                    <a:cubicBezTo>
                      <a:pt x="17168" y="16852"/>
                      <a:pt x="17168" y="16852"/>
                      <a:pt x="17168" y="16852"/>
                    </a:cubicBezTo>
                    <a:cubicBezTo>
                      <a:pt x="17224" y="16919"/>
                      <a:pt x="17224" y="16919"/>
                      <a:pt x="17224" y="16919"/>
                    </a:cubicBezTo>
                    <a:cubicBezTo>
                      <a:pt x="17112" y="16919"/>
                      <a:pt x="17112" y="16919"/>
                      <a:pt x="17112" y="16919"/>
                    </a:cubicBezTo>
                    <a:cubicBezTo>
                      <a:pt x="17056" y="17053"/>
                      <a:pt x="17056" y="17053"/>
                      <a:pt x="17056" y="17053"/>
                    </a:cubicBezTo>
                    <a:cubicBezTo>
                      <a:pt x="16999" y="17053"/>
                      <a:pt x="16999" y="17053"/>
                      <a:pt x="16999" y="17053"/>
                    </a:cubicBezTo>
                    <a:cubicBezTo>
                      <a:pt x="16943" y="17053"/>
                      <a:pt x="16943" y="17053"/>
                      <a:pt x="16943" y="17053"/>
                    </a:cubicBezTo>
                    <a:cubicBezTo>
                      <a:pt x="16999" y="17120"/>
                      <a:pt x="16999" y="17120"/>
                      <a:pt x="16999" y="17120"/>
                    </a:cubicBezTo>
                    <a:cubicBezTo>
                      <a:pt x="17056" y="17120"/>
                      <a:pt x="17056" y="17120"/>
                      <a:pt x="17056" y="17120"/>
                    </a:cubicBezTo>
                    <a:cubicBezTo>
                      <a:pt x="17168" y="16986"/>
                      <a:pt x="17168" y="16986"/>
                      <a:pt x="17168" y="16986"/>
                    </a:cubicBezTo>
                    <a:cubicBezTo>
                      <a:pt x="17168" y="16986"/>
                      <a:pt x="17168" y="16986"/>
                      <a:pt x="17168" y="16986"/>
                    </a:cubicBezTo>
                    <a:cubicBezTo>
                      <a:pt x="17168" y="17053"/>
                      <a:pt x="17168" y="17053"/>
                      <a:pt x="17168" y="17053"/>
                    </a:cubicBezTo>
                    <a:cubicBezTo>
                      <a:pt x="17168" y="17053"/>
                      <a:pt x="17168" y="17053"/>
                      <a:pt x="17168" y="17053"/>
                    </a:cubicBezTo>
                    <a:cubicBezTo>
                      <a:pt x="17112" y="17120"/>
                      <a:pt x="17112" y="17120"/>
                      <a:pt x="17112" y="17120"/>
                    </a:cubicBezTo>
                    <a:cubicBezTo>
                      <a:pt x="17168" y="17120"/>
                      <a:pt x="17168" y="17120"/>
                      <a:pt x="17168" y="17120"/>
                    </a:cubicBezTo>
                    <a:cubicBezTo>
                      <a:pt x="17224" y="17053"/>
                      <a:pt x="17224" y="17053"/>
                      <a:pt x="17224" y="17053"/>
                    </a:cubicBezTo>
                    <a:cubicBezTo>
                      <a:pt x="17224" y="16986"/>
                      <a:pt x="17224" y="16986"/>
                      <a:pt x="17224" y="16986"/>
                    </a:cubicBezTo>
                    <a:cubicBezTo>
                      <a:pt x="17280" y="16986"/>
                      <a:pt x="17280" y="16986"/>
                      <a:pt x="17280" y="16986"/>
                    </a:cubicBezTo>
                    <a:cubicBezTo>
                      <a:pt x="17280" y="16986"/>
                      <a:pt x="17280" y="16986"/>
                      <a:pt x="17280" y="16986"/>
                    </a:cubicBezTo>
                    <a:cubicBezTo>
                      <a:pt x="17280" y="17053"/>
                      <a:pt x="17280" y="17053"/>
                      <a:pt x="17280" y="17053"/>
                    </a:cubicBezTo>
                    <a:cubicBezTo>
                      <a:pt x="17224" y="17053"/>
                      <a:pt x="17224" y="17053"/>
                      <a:pt x="17224" y="17053"/>
                    </a:cubicBezTo>
                    <a:cubicBezTo>
                      <a:pt x="17280" y="17053"/>
                      <a:pt x="17280" y="17053"/>
                      <a:pt x="17280" y="17053"/>
                    </a:cubicBezTo>
                    <a:cubicBezTo>
                      <a:pt x="17336" y="17053"/>
                      <a:pt x="17336" y="17053"/>
                      <a:pt x="17336" y="17053"/>
                    </a:cubicBezTo>
                    <a:cubicBezTo>
                      <a:pt x="17336" y="17053"/>
                      <a:pt x="17336" y="17053"/>
                      <a:pt x="17336" y="17053"/>
                    </a:cubicBezTo>
                    <a:cubicBezTo>
                      <a:pt x="17280" y="17120"/>
                      <a:pt x="17280" y="17120"/>
                      <a:pt x="17280" y="17120"/>
                    </a:cubicBezTo>
                    <a:cubicBezTo>
                      <a:pt x="17224" y="17186"/>
                      <a:pt x="17224" y="17186"/>
                      <a:pt x="17224" y="17186"/>
                    </a:cubicBezTo>
                    <a:cubicBezTo>
                      <a:pt x="17280" y="17186"/>
                      <a:pt x="17280" y="17186"/>
                      <a:pt x="17280" y="17186"/>
                    </a:cubicBezTo>
                    <a:cubicBezTo>
                      <a:pt x="17280" y="17120"/>
                      <a:pt x="17280" y="17120"/>
                      <a:pt x="17280" y="17120"/>
                    </a:cubicBezTo>
                    <a:cubicBezTo>
                      <a:pt x="17392" y="17053"/>
                      <a:pt x="17392" y="17053"/>
                      <a:pt x="17392" y="17053"/>
                    </a:cubicBezTo>
                    <a:cubicBezTo>
                      <a:pt x="17392" y="17053"/>
                      <a:pt x="17392" y="17053"/>
                      <a:pt x="17392" y="17053"/>
                    </a:cubicBezTo>
                    <a:cubicBezTo>
                      <a:pt x="17392" y="17053"/>
                      <a:pt x="17392" y="17053"/>
                      <a:pt x="17392" y="17053"/>
                    </a:cubicBezTo>
                    <a:cubicBezTo>
                      <a:pt x="17392" y="17120"/>
                      <a:pt x="17392" y="17120"/>
                      <a:pt x="17392" y="17120"/>
                    </a:cubicBezTo>
                    <a:cubicBezTo>
                      <a:pt x="17448" y="17053"/>
                      <a:pt x="17448" y="17053"/>
                      <a:pt x="17448" y="17053"/>
                    </a:cubicBezTo>
                    <a:cubicBezTo>
                      <a:pt x="17448" y="17053"/>
                      <a:pt x="17448" y="17053"/>
                      <a:pt x="17448" y="17053"/>
                    </a:cubicBezTo>
                    <a:cubicBezTo>
                      <a:pt x="17448" y="17186"/>
                      <a:pt x="17448" y="17186"/>
                      <a:pt x="17448" y="17186"/>
                    </a:cubicBezTo>
                    <a:cubicBezTo>
                      <a:pt x="17392" y="17186"/>
                      <a:pt x="17392" y="17186"/>
                      <a:pt x="17392" y="17186"/>
                    </a:cubicBezTo>
                    <a:cubicBezTo>
                      <a:pt x="17448" y="17186"/>
                      <a:pt x="17448" y="17186"/>
                      <a:pt x="17448" y="17186"/>
                    </a:cubicBezTo>
                    <a:cubicBezTo>
                      <a:pt x="17448" y="17186"/>
                      <a:pt x="17448" y="17186"/>
                      <a:pt x="17448" y="17186"/>
                    </a:cubicBezTo>
                    <a:cubicBezTo>
                      <a:pt x="17504" y="17253"/>
                      <a:pt x="17504" y="17253"/>
                      <a:pt x="17504" y="17253"/>
                    </a:cubicBezTo>
                    <a:cubicBezTo>
                      <a:pt x="17561" y="17186"/>
                      <a:pt x="17561" y="17186"/>
                      <a:pt x="17561" y="17186"/>
                    </a:cubicBezTo>
                    <a:cubicBezTo>
                      <a:pt x="17617" y="17186"/>
                      <a:pt x="17617" y="17186"/>
                      <a:pt x="17617" y="17186"/>
                    </a:cubicBezTo>
                    <a:cubicBezTo>
                      <a:pt x="17673" y="17186"/>
                      <a:pt x="17673" y="17186"/>
                      <a:pt x="17673" y="17186"/>
                    </a:cubicBezTo>
                    <a:cubicBezTo>
                      <a:pt x="17673" y="17253"/>
                      <a:pt x="17673" y="17253"/>
                      <a:pt x="17673" y="17253"/>
                    </a:cubicBezTo>
                    <a:cubicBezTo>
                      <a:pt x="17617" y="17253"/>
                      <a:pt x="17617" y="17253"/>
                      <a:pt x="17617" y="17253"/>
                    </a:cubicBezTo>
                    <a:cubicBezTo>
                      <a:pt x="17617" y="17253"/>
                      <a:pt x="17617" y="17253"/>
                      <a:pt x="17617" y="17253"/>
                    </a:cubicBezTo>
                    <a:cubicBezTo>
                      <a:pt x="17729" y="17253"/>
                      <a:pt x="17729" y="17253"/>
                      <a:pt x="17729" y="17253"/>
                    </a:cubicBezTo>
                    <a:cubicBezTo>
                      <a:pt x="17785" y="17320"/>
                      <a:pt x="17785" y="17320"/>
                      <a:pt x="17785" y="17320"/>
                    </a:cubicBezTo>
                    <a:cubicBezTo>
                      <a:pt x="17673" y="17320"/>
                      <a:pt x="17673" y="17320"/>
                      <a:pt x="17673" y="17320"/>
                    </a:cubicBezTo>
                    <a:cubicBezTo>
                      <a:pt x="17673" y="17387"/>
                      <a:pt x="17673" y="17387"/>
                      <a:pt x="17673" y="17387"/>
                    </a:cubicBezTo>
                    <a:cubicBezTo>
                      <a:pt x="17561" y="17387"/>
                      <a:pt x="17561" y="17387"/>
                      <a:pt x="17561" y="17387"/>
                    </a:cubicBezTo>
                    <a:cubicBezTo>
                      <a:pt x="17561" y="17387"/>
                      <a:pt x="17561" y="17387"/>
                      <a:pt x="17561" y="17387"/>
                    </a:cubicBezTo>
                    <a:cubicBezTo>
                      <a:pt x="17504" y="17387"/>
                      <a:pt x="17504" y="17387"/>
                      <a:pt x="17504" y="17387"/>
                    </a:cubicBezTo>
                    <a:cubicBezTo>
                      <a:pt x="17448" y="17454"/>
                      <a:pt x="17448" y="17454"/>
                      <a:pt x="17448" y="17454"/>
                    </a:cubicBezTo>
                    <a:cubicBezTo>
                      <a:pt x="17336" y="17454"/>
                      <a:pt x="17336" y="17454"/>
                      <a:pt x="17336" y="17454"/>
                    </a:cubicBezTo>
                    <a:cubicBezTo>
                      <a:pt x="17224" y="17454"/>
                      <a:pt x="17224" y="17454"/>
                      <a:pt x="17224" y="17454"/>
                    </a:cubicBezTo>
                    <a:cubicBezTo>
                      <a:pt x="17224" y="17521"/>
                      <a:pt x="17224" y="17521"/>
                      <a:pt x="17224" y="17521"/>
                    </a:cubicBezTo>
                    <a:cubicBezTo>
                      <a:pt x="17336" y="17454"/>
                      <a:pt x="17336" y="17454"/>
                      <a:pt x="17336" y="17454"/>
                    </a:cubicBezTo>
                    <a:cubicBezTo>
                      <a:pt x="17392" y="17454"/>
                      <a:pt x="17392" y="17454"/>
                      <a:pt x="17392" y="17454"/>
                    </a:cubicBezTo>
                    <a:cubicBezTo>
                      <a:pt x="17448" y="17454"/>
                      <a:pt x="17448" y="17454"/>
                      <a:pt x="17448" y="17454"/>
                    </a:cubicBezTo>
                    <a:cubicBezTo>
                      <a:pt x="17448" y="17454"/>
                      <a:pt x="17448" y="17454"/>
                      <a:pt x="17448" y="17454"/>
                    </a:cubicBezTo>
                    <a:cubicBezTo>
                      <a:pt x="17336" y="17521"/>
                      <a:pt x="17336" y="17521"/>
                      <a:pt x="17336" y="17521"/>
                    </a:cubicBezTo>
                    <a:cubicBezTo>
                      <a:pt x="17280" y="17521"/>
                      <a:pt x="17280" y="17521"/>
                      <a:pt x="17280" y="17521"/>
                    </a:cubicBezTo>
                    <a:cubicBezTo>
                      <a:pt x="17168" y="17588"/>
                      <a:pt x="17168" y="17588"/>
                      <a:pt x="17168" y="17588"/>
                    </a:cubicBezTo>
                    <a:cubicBezTo>
                      <a:pt x="17168" y="17588"/>
                      <a:pt x="17168" y="17588"/>
                      <a:pt x="17168" y="17588"/>
                    </a:cubicBezTo>
                    <a:cubicBezTo>
                      <a:pt x="17112" y="17588"/>
                      <a:pt x="17112" y="17588"/>
                      <a:pt x="17112" y="17588"/>
                    </a:cubicBezTo>
                    <a:cubicBezTo>
                      <a:pt x="17056" y="17654"/>
                      <a:pt x="17056" y="17654"/>
                      <a:pt x="17056" y="17654"/>
                    </a:cubicBezTo>
                    <a:cubicBezTo>
                      <a:pt x="17056" y="17654"/>
                      <a:pt x="17056" y="17654"/>
                      <a:pt x="17056" y="17654"/>
                    </a:cubicBezTo>
                    <a:cubicBezTo>
                      <a:pt x="16999" y="17588"/>
                      <a:pt x="16999" y="17588"/>
                      <a:pt x="16999" y="17588"/>
                    </a:cubicBezTo>
                    <a:cubicBezTo>
                      <a:pt x="16943" y="17521"/>
                      <a:pt x="16943" y="17521"/>
                      <a:pt x="16943" y="17521"/>
                    </a:cubicBezTo>
                    <a:cubicBezTo>
                      <a:pt x="16943" y="17588"/>
                      <a:pt x="16943" y="17588"/>
                      <a:pt x="16943" y="17588"/>
                    </a:cubicBezTo>
                    <a:cubicBezTo>
                      <a:pt x="16887" y="17588"/>
                      <a:pt x="16887" y="17588"/>
                      <a:pt x="16887" y="17588"/>
                    </a:cubicBezTo>
                    <a:cubicBezTo>
                      <a:pt x="16943" y="17588"/>
                      <a:pt x="16943" y="17588"/>
                      <a:pt x="16943" y="17588"/>
                    </a:cubicBezTo>
                    <a:cubicBezTo>
                      <a:pt x="16943" y="17654"/>
                      <a:pt x="16943" y="17654"/>
                      <a:pt x="16943" y="17654"/>
                    </a:cubicBezTo>
                    <a:cubicBezTo>
                      <a:pt x="17056" y="17721"/>
                      <a:pt x="17056" y="17721"/>
                      <a:pt x="17056" y="17721"/>
                    </a:cubicBezTo>
                    <a:cubicBezTo>
                      <a:pt x="17056" y="17721"/>
                      <a:pt x="17056" y="17721"/>
                      <a:pt x="17056" y="17721"/>
                    </a:cubicBezTo>
                    <a:cubicBezTo>
                      <a:pt x="16999" y="17721"/>
                      <a:pt x="16999" y="17721"/>
                      <a:pt x="16999" y="17721"/>
                    </a:cubicBezTo>
                    <a:cubicBezTo>
                      <a:pt x="16999" y="17788"/>
                      <a:pt x="16999" y="17788"/>
                      <a:pt x="16999" y="17788"/>
                    </a:cubicBezTo>
                    <a:cubicBezTo>
                      <a:pt x="16999" y="17788"/>
                      <a:pt x="16999" y="17788"/>
                      <a:pt x="16999" y="17788"/>
                    </a:cubicBezTo>
                    <a:cubicBezTo>
                      <a:pt x="17056" y="17788"/>
                      <a:pt x="17056" y="17788"/>
                      <a:pt x="17056" y="17788"/>
                    </a:cubicBezTo>
                    <a:cubicBezTo>
                      <a:pt x="17056" y="17788"/>
                      <a:pt x="17056" y="17788"/>
                      <a:pt x="17056" y="17788"/>
                    </a:cubicBezTo>
                    <a:cubicBezTo>
                      <a:pt x="17056" y="17788"/>
                      <a:pt x="17056" y="17788"/>
                      <a:pt x="17056" y="17788"/>
                    </a:cubicBezTo>
                    <a:cubicBezTo>
                      <a:pt x="17112" y="17721"/>
                      <a:pt x="17112" y="17721"/>
                      <a:pt x="17112" y="17721"/>
                    </a:cubicBezTo>
                    <a:cubicBezTo>
                      <a:pt x="17168" y="17721"/>
                      <a:pt x="17168" y="17721"/>
                      <a:pt x="17168" y="17721"/>
                    </a:cubicBezTo>
                    <a:cubicBezTo>
                      <a:pt x="17224" y="17654"/>
                      <a:pt x="17224" y="17654"/>
                      <a:pt x="17224" y="17654"/>
                    </a:cubicBezTo>
                    <a:cubicBezTo>
                      <a:pt x="17280" y="17654"/>
                      <a:pt x="17280" y="17654"/>
                      <a:pt x="17280" y="17654"/>
                    </a:cubicBezTo>
                    <a:cubicBezTo>
                      <a:pt x="17280" y="17588"/>
                      <a:pt x="17280" y="17588"/>
                      <a:pt x="17280" y="17588"/>
                    </a:cubicBezTo>
                    <a:cubicBezTo>
                      <a:pt x="17336" y="17521"/>
                      <a:pt x="17336" y="17521"/>
                      <a:pt x="17336" y="17521"/>
                    </a:cubicBezTo>
                    <a:cubicBezTo>
                      <a:pt x="17392" y="17521"/>
                      <a:pt x="17392" y="17521"/>
                      <a:pt x="17392" y="17521"/>
                    </a:cubicBezTo>
                    <a:cubicBezTo>
                      <a:pt x="17504" y="17521"/>
                      <a:pt x="17504" y="17521"/>
                      <a:pt x="17504" y="17521"/>
                    </a:cubicBezTo>
                    <a:cubicBezTo>
                      <a:pt x="17561" y="17521"/>
                      <a:pt x="17561" y="17521"/>
                      <a:pt x="17561" y="17521"/>
                    </a:cubicBezTo>
                    <a:cubicBezTo>
                      <a:pt x="17617" y="17521"/>
                      <a:pt x="17617" y="17521"/>
                      <a:pt x="17617" y="17521"/>
                    </a:cubicBezTo>
                    <a:cubicBezTo>
                      <a:pt x="17561" y="17521"/>
                      <a:pt x="17561" y="17521"/>
                      <a:pt x="17561" y="17521"/>
                    </a:cubicBezTo>
                    <a:cubicBezTo>
                      <a:pt x="17504" y="17521"/>
                      <a:pt x="17504" y="17521"/>
                      <a:pt x="17504" y="17521"/>
                    </a:cubicBezTo>
                    <a:cubicBezTo>
                      <a:pt x="17504" y="17454"/>
                      <a:pt x="17504" y="17454"/>
                      <a:pt x="17504" y="17454"/>
                    </a:cubicBezTo>
                    <a:cubicBezTo>
                      <a:pt x="17561" y="17454"/>
                      <a:pt x="17561" y="17454"/>
                      <a:pt x="17561" y="17454"/>
                    </a:cubicBezTo>
                    <a:cubicBezTo>
                      <a:pt x="17673" y="17454"/>
                      <a:pt x="17673" y="17454"/>
                      <a:pt x="17673" y="17454"/>
                    </a:cubicBezTo>
                    <a:cubicBezTo>
                      <a:pt x="17729" y="17454"/>
                      <a:pt x="17729" y="17454"/>
                      <a:pt x="17729" y="17454"/>
                    </a:cubicBezTo>
                    <a:cubicBezTo>
                      <a:pt x="17785" y="17588"/>
                      <a:pt x="17785" y="17588"/>
                      <a:pt x="17785" y="17588"/>
                    </a:cubicBezTo>
                    <a:cubicBezTo>
                      <a:pt x="17785" y="17588"/>
                      <a:pt x="17785" y="17588"/>
                      <a:pt x="17785" y="17588"/>
                    </a:cubicBezTo>
                    <a:cubicBezTo>
                      <a:pt x="17729" y="17654"/>
                      <a:pt x="17729" y="17654"/>
                      <a:pt x="17729" y="17654"/>
                    </a:cubicBezTo>
                    <a:cubicBezTo>
                      <a:pt x="17673" y="17654"/>
                      <a:pt x="17673" y="17654"/>
                      <a:pt x="17673" y="17654"/>
                    </a:cubicBezTo>
                    <a:cubicBezTo>
                      <a:pt x="17617" y="17721"/>
                      <a:pt x="17617" y="17721"/>
                      <a:pt x="17617" y="17721"/>
                    </a:cubicBezTo>
                    <a:cubicBezTo>
                      <a:pt x="17729" y="17721"/>
                      <a:pt x="17729" y="17721"/>
                      <a:pt x="17729" y="17721"/>
                    </a:cubicBezTo>
                    <a:cubicBezTo>
                      <a:pt x="17729" y="17721"/>
                      <a:pt x="17729" y="17721"/>
                      <a:pt x="17729" y="17721"/>
                    </a:cubicBezTo>
                    <a:cubicBezTo>
                      <a:pt x="17729" y="17721"/>
                      <a:pt x="17729" y="17721"/>
                      <a:pt x="17729" y="17721"/>
                    </a:cubicBezTo>
                    <a:cubicBezTo>
                      <a:pt x="17785" y="17654"/>
                      <a:pt x="17785" y="17654"/>
                      <a:pt x="17785" y="17654"/>
                    </a:cubicBezTo>
                    <a:cubicBezTo>
                      <a:pt x="17841" y="17654"/>
                      <a:pt x="17841" y="17654"/>
                      <a:pt x="17841" y="17654"/>
                    </a:cubicBezTo>
                    <a:cubicBezTo>
                      <a:pt x="17897" y="17654"/>
                      <a:pt x="17897" y="17654"/>
                      <a:pt x="17897" y="17654"/>
                    </a:cubicBezTo>
                    <a:cubicBezTo>
                      <a:pt x="17897" y="17654"/>
                      <a:pt x="17897" y="17654"/>
                      <a:pt x="17897" y="17654"/>
                    </a:cubicBezTo>
                    <a:cubicBezTo>
                      <a:pt x="17897" y="17654"/>
                      <a:pt x="17897" y="17654"/>
                      <a:pt x="17897" y="17654"/>
                    </a:cubicBezTo>
                    <a:cubicBezTo>
                      <a:pt x="17897" y="17721"/>
                      <a:pt x="17897" y="17721"/>
                      <a:pt x="17897" y="17721"/>
                    </a:cubicBezTo>
                    <a:cubicBezTo>
                      <a:pt x="17953" y="17721"/>
                      <a:pt x="17953" y="17721"/>
                      <a:pt x="17953" y="17721"/>
                    </a:cubicBezTo>
                    <a:cubicBezTo>
                      <a:pt x="18009" y="17721"/>
                      <a:pt x="18009" y="17721"/>
                      <a:pt x="18009" y="17721"/>
                    </a:cubicBezTo>
                    <a:cubicBezTo>
                      <a:pt x="18009" y="17788"/>
                      <a:pt x="18009" y="17788"/>
                      <a:pt x="18009" y="17788"/>
                    </a:cubicBezTo>
                    <a:cubicBezTo>
                      <a:pt x="17953" y="17721"/>
                      <a:pt x="17953" y="17721"/>
                      <a:pt x="17953" y="17721"/>
                    </a:cubicBezTo>
                    <a:cubicBezTo>
                      <a:pt x="17953" y="17721"/>
                      <a:pt x="17953" y="17721"/>
                      <a:pt x="17953" y="17721"/>
                    </a:cubicBezTo>
                    <a:cubicBezTo>
                      <a:pt x="17953" y="17788"/>
                      <a:pt x="17953" y="17788"/>
                      <a:pt x="17953" y="17788"/>
                    </a:cubicBezTo>
                    <a:cubicBezTo>
                      <a:pt x="18009" y="17855"/>
                      <a:pt x="18009" y="17855"/>
                      <a:pt x="18009" y="17855"/>
                    </a:cubicBezTo>
                    <a:cubicBezTo>
                      <a:pt x="18065" y="17855"/>
                      <a:pt x="18065" y="17855"/>
                      <a:pt x="18065" y="17855"/>
                    </a:cubicBezTo>
                    <a:cubicBezTo>
                      <a:pt x="18009" y="17922"/>
                      <a:pt x="18009" y="17922"/>
                      <a:pt x="18009" y="17922"/>
                    </a:cubicBezTo>
                    <a:cubicBezTo>
                      <a:pt x="17953" y="17922"/>
                      <a:pt x="17953" y="17922"/>
                      <a:pt x="17953" y="17922"/>
                    </a:cubicBezTo>
                    <a:cubicBezTo>
                      <a:pt x="17897" y="17922"/>
                      <a:pt x="17897" y="17922"/>
                      <a:pt x="17897" y="17922"/>
                    </a:cubicBezTo>
                    <a:cubicBezTo>
                      <a:pt x="18009" y="17922"/>
                      <a:pt x="18009" y="17922"/>
                      <a:pt x="18009" y="17922"/>
                    </a:cubicBezTo>
                    <a:cubicBezTo>
                      <a:pt x="17953" y="17989"/>
                      <a:pt x="17953" y="17989"/>
                      <a:pt x="17953" y="17989"/>
                    </a:cubicBezTo>
                    <a:cubicBezTo>
                      <a:pt x="17953" y="17989"/>
                      <a:pt x="17953" y="17989"/>
                      <a:pt x="17953" y="17989"/>
                    </a:cubicBezTo>
                    <a:cubicBezTo>
                      <a:pt x="17953" y="18056"/>
                      <a:pt x="17953" y="18056"/>
                      <a:pt x="17953" y="18056"/>
                    </a:cubicBezTo>
                    <a:cubicBezTo>
                      <a:pt x="17897" y="18056"/>
                      <a:pt x="17897" y="18056"/>
                      <a:pt x="17897" y="18056"/>
                    </a:cubicBezTo>
                    <a:cubicBezTo>
                      <a:pt x="17841" y="18056"/>
                      <a:pt x="17841" y="18056"/>
                      <a:pt x="17841" y="18056"/>
                    </a:cubicBezTo>
                    <a:cubicBezTo>
                      <a:pt x="17841" y="18056"/>
                      <a:pt x="17841" y="18056"/>
                      <a:pt x="17841" y="18056"/>
                    </a:cubicBezTo>
                    <a:cubicBezTo>
                      <a:pt x="17897" y="18123"/>
                      <a:pt x="17897" y="18123"/>
                      <a:pt x="17897" y="18123"/>
                    </a:cubicBezTo>
                    <a:cubicBezTo>
                      <a:pt x="17953" y="18123"/>
                      <a:pt x="17953" y="18123"/>
                      <a:pt x="17953" y="18123"/>
                    </a:cubicBezTo>
                    <a:cubicBezTo>
                      <a:pt x="18009" y="18123"/>
                      <a:pt x="18009" y="18123"/>
                      <a:pt x="18009" y="18123"/>
                    </a:cubicBezTo>
                    <a:cubicBezTo>
                      <a:pt x="17953" y="18189"/>
                      <a:pt x="17953" y="18189"/>
                      <a:pt x="17953" y="18189"/>
                    </a:cubicBezTo>
                    <a:cubicBezTo>
                      <a:pt x="17897" y="18189"/>
                      <a:pt x="17897" y="18189"/>
                      <a:pt x="17897" y="18189"/>
                    </a:cubicBezTo>
                    <a:cubicBezTo>
                      <a:pt x="17897" y="18189"/>
                      <a:pt x="17897" y="18189"/>
                      <a:pt x="17897" y="18189"/>
                    </a:cubicBezTo>
                    <a:cubicBezTo>
                      <a:pt x="17953" y="18189"/>
                      <a:pt x="17953" y="18189"/>
                      <a:pt x="17953" y="18189"/>
                    </a:cubicBezTo>
                    <a:cubicBezTo>
                      <a:pt x="17953" y="18189"/>
                      <a:pt x="17953" y="18189"/>
                      <a:pt x="17953" y="18189"/>
                    </a:cubicBezTo>
                    <a:cubicBezTo>
                      <a:pt x="18009" y="18189"/>
                      <a:pt x="18009" y="18189"/>
                      <a:pt x="18009" y="18189"/>
                    </a:cubicBezTo>
                    <a:cubicBezTo>
                      <a:pt x="17953" y="18256"/>
                      <a:pt x="17953" y="18256"/>
                      <a:pt x="17953" y="18256"/>
                    </a:cubicBezTo>
                    <a:cubicBezTo>
                      <a:pt x="17953" y="18323"/>
                      <a:pt x="17953" y="18323"/>
                      <a:pt x="17953" y="18323"/>
                    </a:cubicBezTo>
                    <a:cubicBezTo>
                      <a:pt x="17953" y="18323"/>
                      <a:pt x="17953" y="18323"/>
                      <a:pt x="17953" y="18323"/>
                    </a:cubicBezTo>
                    <a:cubicBezTo>
                      <a:pt x="17897" y="18323"/>
                      <a:pt x="17897" y="18323"/>
                      <a:pt x="17897" y="18323"/>
                    </a:cubicBezTo>
                    <a:cubicBezTo>
                      <a:pt x="17841" y="18390"/>
                      <a:pt x="17841" y="18390"/>
                      <a:pt x="17841" y="18390"/>
                    </a:cubicBezTo>
                    <a:cubicBezTo>
                      <a:pt x="17785" y="18390"/>
                      <a:pt x="17785" y="18390"/>
                      <a:pt x="17785" y="18390"/>
                    </a:cubicBezTo>
                    <a:cubicBezTo>
                      <a:pt x="17729" y="18457"/>
                      <a:pt x="17729" y="18457"/>
                      <a:pt x="17729" y="18457"/>
                    </a:cubicBezTo>
                    <a:cubicBezTo>
                      <a:pt x="17729" y="18457"/>
                      <a:pt x="17729" y="18457"/>
                      <a:pt x="17729" y="18457"/>
                    </a:cubicBezTo>
                    <a:cubicBezTo>
                      <a:pt x="17673" y="18457"/>
                      <a:pt x="17673" y="18457"/>
                      <a:pt x="17673" y="18457"/>
                    </a:cubicBezTo>
                    <a:cubicBezTo>
                      <a:pt x="17673" y="18457"/>
                      <a:pt x="17673" y="18457"/>
                      <a:pt x="17673" y="18457"/>
                    </a:cubicBezTo>
                    <a:cubicBezTo>
                      <a:pt x="17617" y="18524"/>
                      <a:pt x="17617" y="18524"/>
                      <a:pt x="17617" y="18524"/>
                    </a:cubicBezTo>
                    <a:cubicBezTo>
                      <a:pt x="17617" y="18524"/>
                      <a:pt x="17617" y="18524"/>
                      <a:pt x="17617" y="18524"/>
                    </a:cubicBezTo>
                    <a:cubicBezTo>
                      <a:pt x="17561" y="18524"/>
                      <a:pt x="17561" y="18524"/>
                      <a:pt x="17561" y="18524"/>
                    </a:cubicBezTo>
                    <a:cubicBezTo>
                      <a:pt x="17561" y="18524"/>
                      <a:pt x="17561" y="18524"/>
                      <a:pt x="17561" y="18524"/>
                    </a:cubicBezTo>
                    <a:cubicBezTo>
                      <a:pt x="17504" y="18524"/>
                      <a:pt x="17504" y="18524"/>
                      <a:pt x="17504" y="18524"/>
                    </a:cubicBezTo>
                    <a:cubicBezTo>
                      <a:pt x="17504" y="18524"/>
                      <a:pt x="17504" y="18524"/>
                      <a:pt x="17504" y="18524"/>
                    </a:cubicBezTo>
                    <a:cubicBezTo>
                      <a:pt x="17448" y="18524"/>
                      <a:pt x="17448" y="18524"/>
                      <a:pt x="17448" y="18524"/>
                    </a:cubicBezTo>
                    <a:cubicBezTo>
                      <a:pt x="17392" y="18524"/>
                      <a:pt x="17392" y="18524"/>
                      <a:pt x="17392" y="18524"/>
                    </a:cubicBezTo>
                    <a:cubicBezTo>
                      <a:pt x="17336" y="18457"/>
                      <a:pt x="17336" y="18457"/>
                      <a:pt x="17336" y="18457"/>
                    </a:cubicBezTo>
                    <a:cubicBezTo>
                      <a:pt x="17336" y="18524"/>
                      <a:pt x="17336" y="18524"/>
                      <a:pt x="17336" y="18524"/>
                    </a:cubicBezTo>
                    <a:cubicBezTo>
                      <a:pt x="17336" y="18524"/>
                      <a:pt x="17336" y="18524"/>
                      <a:pt x="17336" y="18524"/>
                    </a:cubicBezTo>
                    <a:cubicBezTo>
                      <a:pt x="17280" y="18524"/>
                      <a:pt x="17280" y="18524"/>
                      <a:pt x="17280" y="18524"/>
                    </a:cubicBezTo>
                    <a:cubicBezTo>
                      <a:pt x="17224" y="18524"/>
                      <a:pt x="17224" y="18524"/>
                      <a:pt x="17224" y="18524"/>
                    </a:cubicBezTo>
                    <a:cubicBezTo>
                      <a:pt x="17224" y="18591"/>
                      <a:pt x="17224" y="18591"/>
                      <a:pt x="17224" y="18591"/>
                    </a:cubicBezTo>
                    <a:cubicBezTo>
                      <a:pt x="17224" y="18591"/>
                      <a:pt x="17224" y="18591"/>
                      <a:pt x="17224" y="18591"/>
                    </a:cubicBezTo>
                    <a:cubicBezTo>
                      <a:pt x="17224" y="18591"/>
                      <a:pt x="17224" y="18591"/>
                      <a:pt x="17224" y="18591"/>
                    </a:cubicBezTo>
                    <a:cubicBezTo>
                      <a:pt x="17224" y="18658"/>
                      <a:pt x="17224" y="18658"/>
                      <a:pt x="17224" y="18658"/>
                    </a:cubicBezTo>
                    <a:cubicBezTo>
                      <a:pt x="17168" y="18658"/>
                      <a:pt x="17168" y="18658"/>
                      <a:pt x="17168" y="18658"/>
                    </a:cubicBezTo>
                    <a:cubicBezTo>
                      <a:pt x="17168" y="18658"/>
                      <a:pt x="17168" y="18658"/>
                      <a:pt x="17168" y="18658"/>
                    </a:cubicBezTo>
                    <a:cubicBezTo>
                      <a:pt x="17168" y="18724"/>
                      <a:pt x="17168" y="18724"/>
                      <a:pt x="17168" y="18724"/>
                    </a:cubicBezTo>
                    <a:cubicBezTo>
                      <a:pt x="17112" y="18724"/>
                      <a:pt x="17112" y="18724"/>
                      <a:pt x="17112" y="18724"/>
                    </a:cubicBezTo>
                    <a:cubicBezTo>
                      <a:pt x="17112" y="18791"/>
                      <a:pt x="17112" y="18791"/>
                      <a:pt x="17112" y="18791"/>
                    </a:cubicBezTo>
                    <a:cubicBezTo>
                      <a:pt x="17056" y="18791"/>
                      <a:pt x="17056" y="18791"/>
                      <a:pt x="17056" y="18791"/>
                    </a:cubicBezTo>
                    <a:cubicBezTo>
                      <a:pt x="16999" y="18858"/>
                      <a:pt x="16999" y="18858"/>
                      <a:pt x="16999" y="18858"/>
                    </a:cubicBezTo>
                    <a:cubicBezTo>
                      <a:pt x="16999" y="18858"/>
                      <a:pt x="16999" y="18858"/>
                      <a:pt x="16999" y="18858"/>
                    </a:cubicBezTo>
                    <a:cubicBezTo>
                      <a:pt x="16943" y="18858"/>
                      <a:pt x="16943" y="18858"/>
                      <a:pt x="16943" y="18858"/>
                    </a:cubicBezTo>
                    <a:cubicBezTo>
                      <a:pt x="16887" y="18858"/>
                      <a:pt x="16887" y="18858"/>
                      <a:pt x="16887" y="18858"/>
                    </a:cubicBezTo>
                    <a:cubicBezTo>
                      <a:pt x="16887" y="18925"/>
                      <a:pt x="16887" y="18925"/>
                      <a:pt x="16887" y="18925"/>
                    </a:cubicBezTo>
                    <a:cubicBezTo>
                      <a:pt x="16831" y="18925"/>
                      <a:pt x="16831" y="18925"/>
                      <a:pt x="16831" y="18925"/>
                    </a:cubicBezTo>
                    <a:cubicBezTo>
                      <a:pt x="16831" y="18925"/>
                      <a:pt x="16831" y="18925"/>
                      <a:pt x="16831" y="18925"/>
                    </a:cubicBezTo>
                    <a:cubicBezTo>
                      <a:pt x="16719" y="18858"/>
                      <a:pt x="16719" y="18858"/>
                      <a:pt x="16719" y="18858"/>
                    </a:cubicBezTo>
                    <a:cubicBezTo>
                      <a:pt x="16719" y="18858"/>
                      <a:pt x="16719" y="18858"/>
                      <a:pt x="16719" y="18858"/>
                    </a:cubicBezTo>
                    <a:cubicBezTo>
                      <a:pt x="16663" y="18925"/>
                      <a:pt x="16663" y="18925"/>
                      <a:pt x="16663" y="18925"/>
                    </a:cubicBezTo>
                    <a:cubicBezTo>
                      <a:pt x="16663" y="18858"/>
                      <a:pt x="16663" y="18858"/>
                      <a:pt x="16663" y="18858"/>
                    </a:cubicBezTo>
                    <a:cubicBezTo>
                      <a:pt x="16551" y="18925"/>
                      <a:pt x="16551" y="18925"/>
                      <a:pt x="16551" y="18925"/>
                    </a:cubicBezTo>
                    <a:cubicBezTo>
                      <a:pt x="16495" y="18925"/>
                      <a:pt x="16495" y="18925"/>
                      <a:pt x="16495" y="18925"/>
                    </a:cubicBezTo>
                    <a:cubicBezTo>
                      <a:pt x="16495" y="18858"/>
                      <a:pt x="16495" y="18858"/>
                      <a:pt x="16495" y="18858"/>
                    </a:cubicBezTo>
                    <a:cubicBezTo>
                      <a:pt x="16438" y="18858"/>
                      <a:pt x="16438" y="18858"/>
                      <a:pt x="16438" y="18858"/>
                    </a:cubicBezTo>
                    <a:cubicBezTo>
                      <a:pt x="16438" y="18925"/>
                      <a:pt x="16438" y="18925"/>
                      <a:pt x="16438" y="18925"/>
                    </a:cubicBezTo>
                    <a:cubicBezTo>
                      <a:pt x="16382" y="18925"/>
                      <a:pt x="16382" y="18925"/>
                      <a:pt x="16382" y="18925"/>
                    </a:cubicBezTo>
                    <a:cubicBezTo>
                      <a:pt x="16326" y="18858"/>
                      <a:pt x="16326" y="18858"/>
                      <a:pt x="16326" y="18858"/>
                    </a:cubicBezTo>
                    <a:cubicBezTo>
                      <a:pt x="16270" y="18858"/>
                      <a:pt x="16270" y="18858"/>
                      <a:pt x="16270" y="18858"/>
                    </a:cubicBezTo>
                    <a:cubicBezTo>
                      <a:pt x="16214" y="18858"/>
                      <a:pt x="16214" y="18858"/>
                      <a:pt x="16214" y="18858"/>
                    </a:cubicBezTo>
                    <a:cubicBezTo>
                      <a:pt x="16158" y="18858"/>
                      <a:pt x="16158" y="18858"/>
                      <a:pt x="16158" y="18858"/>
                    </a:cubicBezTo>
                    <a:cubicBezTo>
                      <a:pt x="16158" y="18858"/>
                      <a:pt x="16158" y="18858"/>
                      <a:pt x="16158" y="18858"/>
                    </a:cubicBezTo>
                    <a:cubicBezTo>
                      <a:pt x="16102" y="18858"/>
                      <a:pt x="16102" y="18858"/>
                      <a:pt x="16102" y="18858"/>
                    </a:cubicBezTo>
                    <a:cubicBezTo>
                      <a:pt x="16046" y="18858"/>
                      <a:pt x="16046" y="18858"/>
                      <a:pt x="16046" y="18858"/>
                    </a:cubicBezTo>
                    <a:cubicBezTo>
                      <a:pt x="15990" y="18791"/>
                      <a:pt x="15990" y="18791"/>
                      <a:pt x="15990" y="18791"/>
                    </a:cubicBezTo>
                    <a:cubicBezTo>
                      <a:pt x="15934" y="18858"/>
                      <a:pt x="15934" y="18858"/>
                      <a:pt x="15934" y="18858"/>
                    </a:cubicBezTo>
                    <a:cubicBezTo>
                      <a:pt x="15934" y="18858"/>
                      <a:pt x="15934" y="18858"/>
                      <a:pt x="15934" y="18858"/>
                    </a:cubicBezTo>
                    <a:cubicBezTo>
                      <a:pt x="15877" y="18791"/>
                      <a:pt x="15877" y="18791"/>
                      <a:pt x="15877" y="18791"/>
                    </a:cubicBezTo>
                    <a:cubicBezTo>
                      <a:pt x="15821" y="18858"/>
                      <a:pt x="15821" y="18858"/>
                      <a:pt x="15821" y="18858"/>
                    </a:cubicBezTo>
                    <a:cubicBezTo>
                      <a:pt x="15765" y="18858"/>
                      <a:pt x="15765" y="18858"/>
                      <a:pt x="15765" y="18858"/>
                    </a:cubicBezTo>
                    <a:cubicBezTo>
                      <a:pt x="15765" y="18858"/>
                      <a:pt x="15765" y="18858"/>
                      <a:pt x="15765" y="18858"/>
                    </a:cubicBezTo>
                    <a:cubicBezTo>
                      <a:pt x="15653" y="18791"/>
                      <a:pt x="15653" y="18791"/>
                      <a:pt x="15653" y="18791"/>
                    </a:cubicBezTo>
                    <a:cubicBezTo>
                      <a:pt x="15597" y="18791"/>
                      <a:pt x="15597" y="18791"/>
                      <a:pt x="15597" y="18791"/>
                    </a:cubicBezTo>
                    <a:cubicBezTo>
                      <a:pt x="15541" y="18791"/>
                      <a:pt x="15541" y="18791"/>
                      <a:pt x="15541" y="18791"/>
                    </a:cubicBezTo>
                    <a:cubicBezTo>
                      <a:pt x="15485" y="18724"/>
                      <a:pt x="15485" y="18724"/>
                      <a:pt x="15485" y="18724"/>
                    </a:cubicBezTo>
                    <a:cubicBezTo>
                      <a:pt x="15429" y="18791"/>
                      <a:pt x="15429" y="18791"/>
                      <a:pt x="15429" y="18791"/>
                    </a:cubicBezTo>
                    <a:cubicBezTo>
                      <a:pt x="15429" y="18791"/>
                      <a:pt x="15429" y="18791"/>
                      <a:pt x="15429" y="18791"/>
                    </a:cubicBezTo>
                    <a:cubicBezTo>
                      <a:pt x="15429" y="18858"/>
                      <a:pt x="15429" y="18858"/>
                      <a:pt x="15429" y="18858"/>
                    </a:cubicBezTo>
                    <a:cubicBezTo>
                      <a:pt x="15429" y="18858"/>
                      <a:pt x="15429" y="18858"/>
                      <a:pt x="15429" y="18858"/>
                    </a:cubicBezTo>
                    <a:cubicBezTo>
                      <a:pt x="15372" y="18858"/>
                      <a:pt x="15372" y="18858"/>
                      <a:pt x="15372" y="18858"/>
                    </a:cubicBezTo>
                    <a:cubicBezTo>
                      <a:pt x="15260" y="18925"/>
                      <a:pt x="15260" y="18925"/>
                      <a:pt x="15260" y="18925"/>
                    </a:cubicBezTo>
                    <a:cubicBezTo>
                      <a:pt x="15204" y="18992"/>
                      <a:pt x="15204" y="18992"/>
                      <a:pt x="15204" y="18992"/>
                    </a:cubicBezTo>
                    <a:cubicBezTo>
                      <a:pt x="15204" y="18992"/>
                      <a:pt x="15204" y="18992"/>
                      <a:pt x="15204" y="18992"/>
                    </a:cubicBezTo>
                    <a:cubicBezTo>
                      <a:pt x="15204" y="19059"/>
                      <a:pt x="15204" y="19059"/>
                      <a:pt x="15204" y="19059"/>
                    </a:cubicBezTo>
                    <a:cubicBezTo>
                      <a:pt x="15204" y="19126"/>
                      <a:pt x="15204" y="19126"/>
                      <a:pt x="15204" y="19126"/>
                    </a:cubicBezTo>
                    <a:cubicBezTo>
                      <a:pt x="15148" y="19193"/>
                      <a:pt x="15148" y="19193"/>
                      <a:pt x="15148" y="19193"/>
                    </a:cubicBezTo>
                    <a:cubicBezTo>
                      <a:pt x="15092" y="19193"/>
                      <a:pt x="15092" y="19193"/>
                      <a:pt x="15092" y="19193"/>
                    </a:cubicBezTo>
                    <a:cubicBezTo>
                      <a:pt x="15036" y="19193"/>
                      <a:pt x="15036" y="19193"/>
                      <a:pt x="15036" y="19193"/>
                    </a:cubicBezTo>
                    <a:cubicBezTo>
                      <a:pt x="14980" y="19193"/>
                      <a:pt x="14980" y="19193"/>
                      <a:pt x="14980" y="19193"/>
                    </a:cubicBezTo>
                    <a:cubicBezTo>
                      <a:pt x="14924" y="19259"/>
                      <a:pt x="14924" y="19259"/>
                      <a:pt x="14924" y="19259"/>
                    </a:cubicBezTo>
                    <a:cubicBezTo>
                      <a:pt x="14868" y="19259"/>
                      <a:pt x="14868" y="19259"/>
                      <a:pt x="14868" y="19259"/>
                    </a:cubicBezTo>
                    <a:cubicBezTo>
                      <a:pt x="14868" y="19259"/>
                      <a:pt x="14868" y="19259"/>
                      <a:pt x="14868" y="19259"/>
                    </a:cubicBezTo>
                    <a:cubicBezTo>
                      <a:pt x="14811" y="19259"/>
                      <a:pt x="14811" y="19259"/>
                      <a:pt x="14811" y="19259"/>
                    </a:cubicBezTo>
                    <a:cubicBezTo>
                      <a:pt x="14811" y="19326"/>
                      <a:pt x="14811" y="19326"/>
                      <a:pt x="14811" y="19326"/>
                    </a:cubicBezTo>
                    <a:cubicBezTo>
                      <a:pt x="14755" y="19326"/>
                      <a:pt x="14755" y="19326"/>
                      <a:pt x="14755" y="19326"/>
                    </a:cubicBezTo>
                    <a:cubicBezTo>
                      <a:pt x="14699" y="19393"/>
                      <a:pt x="14699" y="19393"/>
                      <a:pt x="14699" y="19393"/>
                    </a:cubicBezTo>
                    <a:cubicBezTo>
                      <a:pt x="14699" y="19393"/>
                      <a:pt x="14699" y="19393"/>
                      <a:pt x="14699" y="19393"/>
                    </a:cubicBezTo>
                    <a:cubicBezTo>
                      <a:pt x="14643" y="19393"/>
                      <a:pt x="14643" y="19393"/>
                      <a:pt x="14643" y="19393"/>
                    </a:cubicBezTo>
                    <a:cubicBezTo>
                      <a:pt x="14587" y="19527"/>
                      <a:pt x="14587" y="19527"/>
                      <a:pt x="14587" y="19527"/>
                    </a:cubicBezTo>
                    <a:cubicBezTo>
                      <a:pt x="14531" y="19527"/>
                      <a:pt x="14531" y="19527"/>
                      <a:pt x="14531" y="19527"/>
                    </a:cubicBezTo>
                    <a:cubicBezTo>
                      <a:pt x="14475" y="19661"/>
                      <a:pt x="14475" y="19661"/>
                      <a:pt x="14475" y="19661"/>
                    </a:cubicBezTo>
                    <a:cubicBezTo>
                      <a:pt x="14419" y="19661"/>
                      <a:pt x="14419" y="19661"/>
                      <a:pt x="14419" y="19661"/>
                    </a:cubicBezTo>
                    <a:cubicBezTo>
                      <a:pt x="14363" y="19728"/>
                      <a:pt x="14363" y="19728"/>
                      <a:pt x="14363" y="19728"/>
                    </a:cubicBezTo>
                    <a:cubicBezTo>
                      <a:pt x="14306" y="19794"/>
                      <a:pt x="14306" y="19794"/>
                      <a:pt x="14306" y="19794"/>
                    </a:cubicBezTo>
                    <a:cubicBezTo>
                      <a:pt x="14306" y="19861"/>
                      <a:pt x="14306" y="19861"/>
                      <a:pt x="14306" y="19861"/>
                    </a:cubicBezTo>
                    <a:cubicBezTo>
                      <a:pt x="14250" y="19861"/>
                      <a:pt x="14250" y="19861"/>
                      <a:pt x="14250" y="19861"/>
                    </a:cubicBezTo>
                    <a:cubicBezTo>
                      <a:pt x="14138" y="19928"/>
                      <a:pt x="14138" y="19928"/>
                      <a:pt x="14138" y="19928"/>
                    </a:cubicBezTo>
                    <a:cubicBezTo>
                      <a:pt x="14138" y="19995"/>
                      <a:pt x="14138" y="19995"/>
                      <a:pt x="14138" y="19995"/>
                    </a:cubicBezTo>
                    <a:cubicBezTo>
                      <a:pt x="14026" y="20062"/>
                      <a:pt x="14026" y="20062"/>
                      <a:pt x="14026" y="20062"/>
                    </a:cubicBezTo>
                    <a:cubicBezTo>
                      <a:pt x="13914" y="20062"/>
                      <a:pt x="13914" y="20062"/>
                      <a:pt x="13914" y="20062"/>
                    </a:cubicBezTo>
                    <a:cubicBezTo>
                      <a:pt x="13970" y="20062"/>
                      <a:pt x="13970" y="20062"/>
                      <a:pt x="13970" y="20062"/>
                    </a:cubicBezTo>
                    <a:cubicBezTo>
                      <a:pt x="14138" y="19995"/>
                      <a:pt x="14138" y="19995"/>
                      <a:pt x="14138" y="19995"/>
                    </a:cubicBezTo>
                    <a:cubicBezTo>
                      <a:pt x="14250" y="19995"/>
                      <a:pt x="14250" y="19995"/>
                      <a:pt x="14250" y="19995"/>
                    </a:cubicBezTo>
                    <a:cubicBezTo>
                      <a:pt x="14306" y="19928"/>
                      <a:pt x="14306" y="19928"/>
                      <a:pt x="14306" y="19928"/>
                    </a:cubicBezTo>
                    <a:cubicBezTo>
                      <a:pt x="14363" y="19794"/>
                      <a:pt x="14363" y="19794"/>
                      <a:pt x="14363" y="19794"/>
                    </a:cubicBezTo>
                    <a:cubicBezTo>
                      <a:pt x="14419" y="19728"/>
                      <a:pt x="14419" y="19728"/>
                      <a:pt x="14419" y="19728"/>
                    </a:cubicBezTo>
                    <a:cubicBezTo>
                      <a:pt x="14475" y="19728"/>
                      <a:pt x="14475" y="19728"/>
                      <a:pt x="14475" y="19728"/>
                    </a:cubicBezTo>
                    <a:cubicBezTo>
                      <a:pt x="14587" y="19594"/>
                      <a:pt x="14587" y="19594"/>
                      <a:pt x="14587" y="19594"/>
                    </a:cubicBezTo>
                    <a:cubicBezTo>
                      <a:pt x="14755" y="19460"/>
                      <a:pt x="14755" y="19460"/>
                      <a:pt x="14755" y="19460"/>
                    </a:cubicBezTo>
                    <a:cubicBezTo>
                      <a:pt x="14868" y="19393"/>
                      <a:pt x="14868" y="19393"/>
                      <a:pt x="14868" y="19393"/>
                    </a:cubicBezTo>
                    <a:cubicBezTo>
                      <a:pt x="14924" y="19393"/>
                      <a:pt x="14924" y="19393"/>
                      <a:pt x="14924" y="19393"/>
                    </a:cubicBezTo>
                    <a:cubicBezTo>
                      <a:pt x="15036" y="19326"/>
                      <a:pt x="15036" y="19326"/>
                      <a:pt x="15036" y="19326"/>
                    </a:cubicBezTo>
                    <a:cubicBezTo>
                      <a:pt x="15148" y="19326"/>
                      <a:pt x="15148" y="19326"/>
                      <a:pt x="15148" y="19326"/>
                    </a:cubicBezTo>
                    <a:cubicBezTo>
                      <a:pt x="15316" y="19259"/>
                      <a:pt x="15316" y="19259"/>
                      <a:pt x="15316" y="19259"/>
                    </a:cubicBezTo>
                    <a:cubicBezTo>
                      <a:pt x="15372" y="19259"/>
                      <a:pt x="15372" y="19259"/>
                      <a:pt x="15372" y="19259"/>
                    </a:cubicBezTo>
                    <a:cubicBezTo>
                      <a:pt x="15372" y="19259"/>
                      <a:pt x="15372" y="19259"/>
                      <a:pt x="15372" y="19259"/>
                    </a:cubicBezTo>
                    <a:cubicBezTo>
                      <a:pt x="15541" y="19259"/>
                      <a:pt x="15541" y="19259"/>
                      <a:pt x="15541" y="19259"/>
                    </a:cubicBezTo>
                    <a:cubicBezTo>
                      <a:pt x="15653" y="19259"/>
                      <a:pt x="15653" y="19259"/>
                      <a:pt x="15653" y="19259"/>
                    </a:cubicBezTo>
                    <a:cubicBezTo>
                      <a:pt x="15765" y="19326"/>
                      <a:pt x="15765" y="19326"/>
                      <a:pt x="15765" y="19326"/>
                    </a:cubicBezTo>
                    <a:cubicBezTo>
                      <a:pt x="15765" y="19393"/>
                      <a:pt x="15765" y="19393"/>
                      <a:pt x="15765" y="19393"/>
                    </a:cubicBezTo>
                    <a:cubicBezTo>
                      <a:pt x="15653" y="19326"/>
                      <a:pt x="15653" y="19326"/>
                      <a:pt x="15653" y="19326"/>
                    </a:cubicBezTo>
                    <a:cubicBezTo>
                      <a:pt x="15709" y="19393"/>
                      <a:pt x="15709" y="19393"/>
                      <a:pt x="15709" y="19393"/>
                    </a:cubicBezTo>
                    <a:cubicBezTo>
                      <a:pt x="15653" y="19393"/>
                      <a:pt x="15653" y="19393"/>
                      <a:pt x="15653" y="19393"/>
                    </a:cubicBezTo>
                    <a:cubicBezTo>
                      <a:pt x="15709" y="19393"/>
                      <a:pt x="15709" y="19393"/>
                      <a:pt x="15709" y="19393"/>
                    </a:cubicBezTo>
                    <a:cubicBezTo>
                      <a:pt x="15765" y="19393"/>
                      <a:pt x="15765" y="19393"/>
                      <a:pt x="15765" y="19393"/>
                    </a:cubicBezTo>
                    <a:cubicBezTo>
                      <a:pt x="15765" y="19460"/>
                      <a:pt x="15765" y="19460"/>
                      <a:pt x="15765" y="19460"/>
                    </a:cubicBezTo>
                    <a:cubicBezTo>
                      <a:pt x="15765" y="19460"/>
                      <a:pt x="15765" y="19460"/>
                      <a:pt x="15765" y="19460"/>
                    </a:cubicBezTo>
                    <a:cubicBezTo>
                      <a:pt x="15765" y="19460"/>
                      <a:pt x="15765" y="19460"/>
                      <a:pt x="15765" y="19460"/>
                    </a:cubicBezTo>
                    <a:cubicBezTo>
                      <a:pt x="15765" y="19594"/>
                      <a:pt x="15765" y="19594"/>
                      <a:pt x="15765" y="19594"/>
                    </a:cubicBezTo>
                    <a:cubicBezTo>
                      <a:pt x="15709" y="19594"/>
                      <a:pt x="15709" y="19594"/>
                      <a:pt x="15709" y="19594"/>
                    </a:cubicBezTo>
                    <a:cubicBezTo>
                      <a:pt x="15653" y="19594"/>
                      <a:pt x="15653" y="19594"/>
                      <a:pt x="15653" y="19594"/>
                    </a:cubicBezTo>
                    <a:cubicBezTo>
                      <a:pt x="15597" y="19594"/>
                      <a:pt x="15597" y="19594"/>
                      <a:pt x="15597" y="19594"/>
                    </a:cubicBezTo>
                    <a:cubicBezTo>
                      <a:pt x="15541" y="19661"/>
                      <a:pt x="15541" y="19661"/>
                      <a:pt x="15541" y="19661"/>
                    </a:cubicBezTo>
                    <a:cubicBezTo>
                      <a:pt x="15485" y="19661"/>
                      <a:pt x="15485" y="19661"/>
                      <a:pt x="15485" y="19661"/>
                    </a:cubicBezTo>
                    <a:cubicBezTo>
                      <a:pt x="15429" y="19661"/>
                      <a:pt x="15429" y="19661"/>
                      <a:pt x="15429" y="19661"/>
                    </a:cubicBezTo>
                    <a:cubicBezTo>
                      <a:pt x="15372" y="19594"/>
                      <a:pt x="15372" y="19594"/>
                      <a:pt x="15372" y="19594"/>
                    </a:cubicBezTo>
                    <a:cubicBezTo>
                      <a:pt x="15372" y="19661"/>
                      <a:pt x="15372" y="19661"/>
                      <a:pt x="15372" y="19661"/>
                    </a:cubicBezTo>
                    <a:cubicBezTo>
                      <a:pt x="15316" y="19661"/>
                      <a:pt x="15316" y="19661"/>
                      <a:pt x="15316" y="19661"/>
                    </a:cubicBezTo>
                    <a:cubicBezTo>
                      <a:pt x="15260" y="19661"/>
                      <a:pt x="15260" y="19661"/>
                      <a:pt x="15260" y="19661"/>
                    </a:cubicBezTo>
                    <a:cubicBezTo>
                      <a:pt x="15204" y="19661"/>
                      <a:pt x="15204" y="19661"/>
                      <a:pt x="15204" y="19661"/>
                    </a:cubicBezTo>
                    <a:cubicBezTo>
                      <a:pt x="15260" y="19661"/>
                      <a:pt x="15260" y="19661"/>
                      <a:pt x="15260" y="19661"/>
                    </a:cubicBezTo>
                    <a:cubicBezTo>
                      <a:pt x="15316" y="19661"/>
                      <a:pt x="15316" y="19661"/>
                      <a:pt x="15316" y="19661"/>
                    </a:cubicBezTo>
                    <a:cubicBezTo>
                      <a:pt x="15429" y="19728"/>
                      <a:pt x="15429" y="19728"/>
                      <a:pt x="15429" y="19728"/>
                    </a:cubicBezTo>
                    <a:cubicBezTo>
                      <a:pt x="15429" y="19728"/>
                      <a:pt x="15429" y="19728"/>
                      <a:pt x="15429" y="19728"/>
                    </a:cubicBezTo>
                    <a:cubicBezTo>
                      <a:pt x="15429" y="19794"/>
                      <a:pt x="15429" y="19794"/>
                      <a:pt x="15429" y="19794"/>
                    </a:cubicBezTo>
                    <a:cubicBezTo>
                      <a:pt x="15485" y="19794"/>
                      <a:pt x="15485" y="19794"/>
                      <a:pt x="15485" y="19794"/>
                    </a:cubicBezTo>
                    <a:cubicBezTo>
                      <a:pt x="15541" y="19728"/>
                      <a:pt x="15541" y="19728"/>
                      <a:pt x="15541" y="19728"/>
                    </a:cubicBezTo>
                    <a:cubicBezTo>
                      <a:pt x="15597" y="19728"/>
                      <a:pt x="15597" y="19728"/>
                      <a:pt x="15597" y="19728"/>
                    </a:cubicBezTo>
                    <a:cubicBezTo>
                      <a:pt x="15597" y="19728"/>
                      <a:pt x="15597" y="19728"/>
                      <a:pt x="15597" y="19728"/>
                    </a:cubicBezTo>
                    <a:cubicBezTo>
                      <a:pt x="15653" y="19728"/>
                      <a:pt x="15653" y="19728"/>
                      <a:pt x="15653" y="19728"/>
                    </a:cubicBezTo>
                    <a:cubicBezTo>
                      <a:pt x="15653" y="19794"/>
                      <a:pt x="15653" y="19794"/>
                      <a:pt x="15653" y="19794"/>
                    </a:cubicBezTo>
                    <a:cubicBezTo>
                      <a:pt x="15597" y="19794"/>
                      <a:pt x="15597" y="19794"/>
                      <a:pt x="15597" y="19794"/>
                    </a:cubicBezTo>
                    <a:cubicBezTo>
                      <a:pt x="15541" y="19928"/>
                      <a:pt x="15541" y="19928"/>
                      <a:pt x="15541" y="19928"/>
                    </a:cubicBezTo>
                    <a:cubicBezTo>
                      <a:pt x="15541" y="19995"/>
                      <a:pt x="15541" y="19995"/>
                      <a:pt x="15541" y="19995"/>
                    </a:cubicBezTo>
                    <a:cubicBezTo>
                      <a:pt x="15485" y="19995"/>
                      <a:pt x="15485" y="19995"/>
                      <a:pt x="15485" y="19995"/>
                    </a:cubicBezTo>
                    <a:cubicBezTo>
                      <a:pt x="15597" y="19995"/>
                      <a:pt x="15597" y="19995"/>
                      <a:pt x="15597" y="19995"/>
                    </a:cubicBezTo>
                    <a:cubicBezTo>
                      <a:pt x="15597" y="19995"/>
                      <a:pt x="15597" y="19995"/>
                      <a:pt x="15597" y="19995"/>
                    </a:cubicBezTo>
                    <a:cubicBezTo>
                      <a:pt x="15541" y="20062"/>
                      <a:pt x="15541" y="20062"/>
                      <a:pt x="15541" y="20062"/>
                    </a:cubicBezTo>
                    <a:cubicBezTo>
                      <a:pt x="15597" y="20129"/>
                      <a:pt x="15597" y="20129"/>
                      <a:pt x="15597" y="20129"/>
                    </a:cubicBezTo>
                    <a:cubicBezTo>
                      <a:pt x="15597" y="20129"/>
                      <a:pt x="15597" y="20129"/>
                      <a:pt x="15597" y="20129"/>
                    </a:cubicBezTo>
                    <a:cubicBezTo>
                      <a:pt x="15597" y="20263"/>
                      <a:pt x="15597" y="20263"/>
                      <a:pt x="15597" y="20263"/>
                    </a:cubicBezTo>
                    <a:cubicBezTo>
                      <a:pt x="15597" y="20263"/>
                      <a:pt x="15597" y="20263"/>
                      <a:pt x="15597" y="20263"/>
                    </a:cubicBezTo>
                    <a:cubicBezTo>
                      <a:pt x="15653" y="20329"/>
                      <a:pt x="15653" y="20329"/>
                      <a:pt x="15653" y="20329"/>
                    </a:cubicBezTo>
                    <a:cubicBezTo>
                      <a:pt x="15709" y="20329"/>
                      <a:pt x="15709" y="20329"/>
                      <a:pt x="15709" y="20329"/>
                    </a:cubicBezTo>
                    <a:cubicBezTo>
                      <a:pt x="15709" y="20329"/>
                      <a:pt x="15709" y="20329"/>
                      <a:pt x="15709" y="20329"/>
                    </a:cubicBezTo>
                    <a:cubicBezTo>
                      <a:pt x="15765" y="20329"/>
                      <a:pt x="15765" y="20329"/>
                      <a:pt x="15765" y="20329"/>
                    </a:cubicBezTo>
                    <a:cubicBezTo>
                      <a:pt x="15765" y="20396"/>
                      <a:pt x="15765" y="20396"/>
                      <a:pt x="15765" y="20396"/>
                    </a:cubicBezTo>
                    <a:cubicBezTo>
                      <a:pt x="15709" y="20396"/>
                      <a:pt x="15709" y="20396"/>
                      <a:pt x="15709" y="20396"/>
                    </a:cubicBezTo>
                    <a:cubicBezTo>
                      <a:pt x="15765" y="20463"/>
                      <a:pt x="15765" y="20463"/>
                      <a:pt x="15765" y="20463"/>
                    </a:cubicBezTo>
                    <a:cubicBezTo>
                      <a:pt x="15877" y="20463"/>
                      <a:pt x="15877" y="20463"/>
                      <a:pt x="15877" y="20463"/>
                    </a:cubicBezTo>
                    <a:cubicBezTo>
                      <a:pt x="15877" y="20463"/>
                      <a:pt x="15877" y="20463"/>
                      <a:pt x="15877" y="20463"/>
                    </a:cubicBezTo>
                    <a:cubicBezTo>
                      <a:pt x="15934" y="20463"/>
                      <a:pt x="15934" y="20463"/>
                      <a:pt x="15934" y="20463"/>
                    </a:cubicBezTo>
                    <a:cubicBezTo>
                      <a:pt x="15990" y="20463"/>
                      <a:pt x="15990" y="20463"/>
                      <a:pt x="15990" y="20463"/>
                    </a:cubicBezTo>
                    <a:cubicBezTo>
                      <a:pt x="15990" y="20530"/>
                      <a:pt x="15990" y="20530"/>
                      <a:pt x="15990" y="20530"/>
                    </a:cubicBezTo>
                    <a:cubicBezTo>
                      <a:pt x="16102" y="20530"/>
                      <a:pt x="16102" y="20530"/>
                      <a:pt x="16102" y="20530"/>
                    </a:cubicBezTo>
                    <a:cubicBezTo>
                      <a:pt x="16102" y="20530"/>
                      <a:pt x="16102" y="20530"/>
                      <a:pt x="16102" y="20530"/>
                    </a:cubicBezTo>
                    <a:cubicBezTo>
                      <a:pt x="16158" y="20463"/>
                      <a:pt x="16158" y="20463"/>
                      <a:pt x="16158" y="20463"/>
                    </a:cubicBezTo>
                    <a:cubicBezTo>
                      <a:pt x="16158" y="20463"/>
                      <a:pt x="16158" y="20463"/>
                      <a:pt x="16158" y="20463"/>
                    </a:cubicBezTo>
                    <a:cubicBezTo>
                      <a:pt x="16158" y="20530"/>
                      <a:pt x="16158" y="20530"/>
                      <a:pt x="16158" y="20530"/>
                    </a:cubicBezTo>
                    <a:cubicBezTo>
                      <a:pt x="16214" y="20530"/>
                      <a:pt x="16214" y="20530"/>
                      <a:pt x="16214" y="20530"/>
                    </a:cubicBezTo>
                    <a:cubicBezTo>
                      <a:pt x="16326" y="20597"/>
                      <a:pt x="16326" y="20597"/>
                      <a:pt x="16326" y="20597"/>
                    </a:cubicBezTo>
                    <a:cubicBezTo>
                      <a:pt x="16326" y="20597"/>
                      <a:pt x="16326" y="20597"/>
                      <a:pt x="16326" y="20597"/>
                    </a:cubicBezTo>
                    <a:cubicBezTo>
                      <a:pt x="16270" y="20597"/>
                      <a:pt x="16270" y="20597"/>
                      <a:pt x="16270" y="20597"/>
                    </a:cubicBezTo>
                    <a:cubicBezTo>
                      <a:pt x="16270" y="20597"/>
                      <a:pt x="16270" y="20597"/>
                      <a:pt x="16270" y="20597"/>
                    </a:cubicBezTo>
                    <a:cubicBezTo>
                      <a:pt x="16326" y="20664"/>
                      <a:pt x="16326" y="20664"/>
                      <a:pt x="16326" y="20664"/>
                    </a:cubicBezTo>
                    <a:cubicBezTo>
                      <a:pt x="16382" y="20664"/>
                      <a:pt x="16382" y="20664"/>
                      <a:pt x="16382" y="20664"/>
                    </a:cubicBezTo>
                    <a:cubicBezTo>
                      <a:pt x="16382" y="20664"/>
                      <a:pt x="16382" y="20664"/>
                      <a:pt x="16382" y="20664"/>
                    </a:cubicBezTo>
                    <a:cubicBezTo>
                      <a:pt x="16326" y="20664"/>
                      <a:pt x="16326" y="20664"/>
                      <a:pt x="16326" y="20664"/>
                    </a:cubicBezTo>
                    <a:cubicBezTo>
                      <a:pt x="16326" y="20664"/>
                      <a:pt x="16326" y="20664"/>
                      <a:pt x="16326" y="20664"/>
                    </a:cubicBezTo>
                    <a:cubicBezTo>
                      <a:pt x="16270" y="20664"/>
                      <a:pt x="16270" y="20664"/>
                      <a:pt x="16270" y="20664"/>
                    </a:cubicBezTo>
                    <a:cubicBezTo>
                      <a:pt x="16214" y="20731"/>
                      <a:pt x="16214" y="20731"/>
                      <a:pt x="16214" y="20731"/>
                    </a:cubicBezTo>
                    <a:cubicBezTo>
                      <a:pt x="16102" y="20798"/>
                      <a:pt x="16102" y="20798"/>
                      <a:pt x="16102" y="20798"/>
                    </a:cubicBezTo>
                    <a:cubicBezTo>
                      <a:pt x="16046" y="20798"/>
                      <a:pt x="16046" y="20798"/>
                      <a:pt x="16046" y="20798"/>
                    </a:cubicBezTo>
                    <a:cubicBezTo>
                      <a:pt x="15934" y="20798"/>
                      <a:pt x="15934" y="20798"/>
                      <a:pt x="15934" y="20798"/>
                    </a:cubicBezTo>
                    <a:cubicBezTo>
                      <a:pt x="15877" y="20798"/>
                      <a:pt x="15877" y="20798"/>
                      <a:pt x="15877" y="20798"/>
                    </a:cubicBezTo>
                    <a:cubicBezTo>
                      <a:pt x="15821" y="20864"/>
                      <a:pt x="15821" y="20864"/>
                      <a:pt x="15821" y="20864"/>
                    </a:cubicBezTo>
                    <a:cubicBezTo>
                      <a:pt x="15765" y="20864"/>
                      <a:pt x="15765" y="20864"/>
                      <a:pt x="15765" y="20864"/>
                    </a:cubicBezTo>
                    <a:cubicBezTo>
                      <a:pt x="15765" y="20864"/>
                      <a:pt x="15765" y="20864"/>
                      <a:pt x="15765" y="20864"/>
                    </a:cubicBezTo>
                    <a:cubicBezTo>
                      <a:pt x="15709" y="20864"/>
                      <a:pt x="15709" y="20864"/>
                      <a:pt x="15709" y="20864"/>
                    </a:cubicBezTo>
                    <a:cubicBezTo>
                      <a:pt x="15653" y="20798"/>
                      <a:pt x="15653" y="20798"/>
                      <a:pt x="15653" y="20798"/>
                    </a:cubicBezTo>
                    <a:cubicBezTo>
                      <a:pt x="15653" y="20798"/>
                      <a:pt x="15653" y="20798"/>
                      <a:pt x="15653" y="20798"/>
                    </a:cubicBezTo>
                    <a:cubicBezTo>
                      <a:pt x="15653" y="20864"/>
                      <a:pt x="15653" y="20864"/>
                      <a:pt x="15653" y="20864"/>
                    </a:cubicBezTo>
                    <a:cubicBezTo>
                      <a:pt x="15597" y="20864"/>
                      <a:pt x="15597" y="20864"/>
                      <a:pt x="15597" y="20864"/>
                    </a:cubicBezTo>
                    <a:cubicBezTo>
                      <a:pt x="15541" y="20931"/>
                      <a:pt x="15541" y="20931"/>
                      <a:pt x="15541" y="20931"/>
                    </a:cubicBezTo>
                    <a:cubicBezTo>
                      <a:pt x="15597" y="20931"/>
                      <a:pt x="15597" y="20931"/>
                      <a:pt x="15597" y="20931"/>
                    </a:cubicBezTo>
                    <a:cubicBezTo>
                      <a:pt x="15485" y="20998"/>
                      <a:pt x="15485" y="20998"/>
                      <a:pt x="15485" y="20998"/>
                    </a:cubicBezTo>
                    <a:cubicBezTo>
                      <a:pt x="15429" y="21065"/>
                      <a:pt x="15429" y="21065"/>
                      <a:pt x="15429" y="21065"/>
                    </a:cubicBezTo>
                    <a:cubicBezTo>
                      <a:pt x="15372" y="21132"/>
                      <a:pt x="15372" y="21132"/>
                      <a:pt x="15372" y="21132"/>
                    </a:cubicBezTo>
                    <a:cubicBezTo>
                      <a:pt x="15316" y="21132"/>
                      <a:pt x="15316" y="21132"/>
                      <a:pt x="15316" y="21132"/>
                    </a:cubicBezTo>
                    <a:cubicBezTo>
                      <a:pt x="15316" y="21132"/>
                      <a:pt x="15316" y="21132"/>
                      <a:pt x="15316" y="21132"/>
                    </a:cubicBezTo>
                    <a:cubicBezTo>
                      <a:pt x="15260" y="21132"/>
                      <a:pt x="15260" y="21132"/>
                      <a:pt x="15260" y="21132"/>
                    </a:cubicBezTo>
                    <a:cubicBezTo>
                      <a:pt x="15260" y="21199"/>
                      <a:pt x="15260" y="21199"/>
                      <a:pt x="15260" y="21199"/>
                    </a:cubicBezTo>
                    <a:cubicBezTo>
                      <a:pt x="15260" y="21199"/>
                      <a:pt x="15260" y="21199"/>
                      <a:pt x="15260" y="21199"/>
                    </a:cubicBezTo>
                    <a:cubicBezTo>
                      <a:pt x="15260" y="21199"/>
                      <a:pt x="15260" y="21199"/>
                      <a:pt x="15260" y="21199"/>
                    </a:cubicBezTo>
                    <a:cubicBezTo>
                      <a:pt x="15204" y="21199"/>
                      <a:pt x="15204" y="21199"/>
                      <a:pt x="15204" y="21199"/>
                    </a:cubicBezTo>
                    <a:cubicBezTo>
                      <a:pt x="15148" y="21199"/>
                      <a:pt x="15148" y="21199"/>
                      <a:pt x="15148" y="21199"/>
                    </a:cubicBezTo>
                    <a:cubicBezTo>
                      <a:pt x="15148" y="21132"/>
                      <a:pt x="15148" y="21132"/>
                      <a:pt x="15148" y="21132"/>
                    </a:cubicBezTo>
                    <a:cubicBezTo>
                      <a:pt x="15148" y="21132"/>
                      <a:pt x="15148" y="21132"/>
                      <a:pt x="15148" y="21132"/>
                    </a:cubicBezTo>
                    <a:cubicBezTo>
                      <a:pt x="15092" y="21132"/>
                      <a:pt x="15092" y="21132"/>
                      <a:pt x="15092" y="21132"/>
                    </a:cubicBezTo>
                    <a:cubicBezTo>
                      <a:pt x="15092" y="21065"/>
                      <a:pt x="15092" y="21065"/>
                      <a:pt x="15092" y="21065"/>
                    </a:cubicBezTo>
                    <a:cubicBezTo>
                      <a:pt x="15092" y="20998"/>
                      <a:pt x="15092" y="20998"/>
                      <a:pt x="15092" y="20998"/>
                    </a:cubicBezTo>
                    <a:cubicBezTo>
                      <a:pt x="15092" y="20998"/>
                      <a:pt x="15092" y="20998"/>
                      <a:pt x="15092" y="20998"/>
                    </a:cubicBezTo>
                    <a:cubicBezTo>
                      <a:pt x="15148" y="20864"/>
                      <a:pt x="15148" y="20864"/>
                      <a:pt x="15148" y="20864"/>
                    </a:cubicBezTo>
                    <a:cubicBezTo>
                      <a:pt x="15204" y="20864"/>
                      <a:pt x="15204" y="20864"/>
                      <a:pt x="15204" y="20864"/>
                    </a:cubicBezTo>
                    <a:cubicBezTo>
                      <a:pt x="15204" y="20798"/>
                      <a:pt x="15204" y="20798"/>
                      <a:pt x="15204" y="20798"/>
                    </a:cubicBezTo>
                    <a:cubicBezTo>
                      <a:pt x="15316" y="20731"/>
                      <a:pt x="15316" y="20731"/>
                      <a:pt x="15316" y="20731"/>
                    </a:cubicBezTo>
                    <a:cubicBezTo>
                      <a:pt x="15372" y="20731"/>
                      <a:pt x="15372" y="20731"/>
                      <a:pt x="15372" y="20731"/>
                    </a:cubicBezTo>
                    <a:cubicBezTo>
                      <a:pt x="15485" y="20664"/>
                      <a:pt x="15485" y="20664"/>
                      <a:pt x="15485" y="20664"/>
                    </a:cubicBezTo>
                    <a:cubicBezTo>
                      <a:pt x="15541" y="20597"/>
                      <a:pt x="15541" y="20597"/>
                      <a:pt x="15541" y="20597"/>
                    </a:cubicBezTo>
                    <a:cubicBezTo>
                      <a:pt x="15597" y="20664"/>
                      <a:pt x="15597" y="20664"/>
                      <a:pt x="15597" y="20664"/>
                    </a:cubicBezTo>
                    <a:cubicBezTo>
                      <a:pt x="15597" y="20664"/>
                      <a:pt x="15597" y="20664"/>
                      <a:pt x="15597" y="20664"/>
                    </a:cubicBezTo>
                    <a:cubicBezTo>
                      <a:pt x="15653" y="20731"/>
                      <a:pt x="15653" y="20731"/>
                      <a:pt x="15653" y="20731"/>
                    </a:cubicBezTo>
                    <a:cubicBezTo>
                      <a:pt x="15653" y="20664"/>
                      <a:pt x="15653" y="20664"/>
                      <a:pt x="15653" y="20664"/>
                    </a:cubicBezTo>
                    <a:cubicBezTo>
                      <a:pt x="15653" y="20664"/>
                      <a:pt x="15653" y="20664"/>
                      <a:pt x="15653" y="20664"/>
                    </a:cubicBezTo>
                    <a:cubicBezTo>
                      <a:pt x="15709" y="20664"/>
                      <a:pt x="15709" y="20664"/>
                      <a:pt x="15709" y="20664"/>
                    </a:cubicBezTo>
                    <a:cubicBezTo>
                      <a:pt x="15765" y="20664"/>
                      <a:pt x="15765" y="20664"/>
                      <a:pt x="15765" y="20664"/>
                    </a:cubicBezTo>
                    <a:cubicBezTo>
                      <a:pt x="15821" y="20597"/>
                      <a:pt x="15821" y="20597"/>
                      <a:pt x="15821" y="20597"/>
                    </a:cubicBezTo>
                    <a:cubicBezTo>
                      <a:pt x="15709" y="20597"/>
                      <a:pt x="15709" y="20597"/>
                      <a:pt x="15709" y="20597"/>
                    </a:cubicBezTo>
                    <a:cubicBezTo>
                      <a:pt x="15597" y="20597"/>
                      <a:pt x="15597" y="20597"/>
                      <a:pt x="15597" y="20597"/>
                    </a:cubicBezTo>
                    <a:cubicBezTo>
                      <a:pt x="15597" y="20597"/>
                      <a:pt x="15597" y="20597"/>
                      <a:pt x="15597" y="20597"/>
                    </a:cubicBezTo>
                    <a:cubicBezTo>
                      <a:pt x="15541" y="20597"/>
                      <a:pt x="15541" y="20597"/>
                      <a:pt x="15541" y="20597"/>
                    </a:cubicBezTo>
                    <a:cubicBezTo>
                      <a:pt x="15485" y="20597"/>
                      <a:pt x="15485" y="20597"/>
                      <a:pt x="15485" y="20597"/>
                    </a:cubicBezTo>
                    <a:cubicBezTo>
                      <a:pt x="15429" y="20597"/>
                      <a:pt x="15429" y="20597"/>
                      <a:pt x="15429" y="20597"/>
                    </a:cubicBezTo>
                    <a:cubicBezTo>
                      <a:pt x="15485" y="20530"/>
                      <a:pt x="15485" y="20530"/>
                      <a:pt x="15485" y="20530"/>
                    </a:cubicBezTo>
                    <a:cubicBezTo>
                      <a:pt x="15541" y="20530"/>
                      <a:pt x="15541" y="20530"/>
                      <a:pt x="15541" y="20530"/>
                    </a:cubicBezTo>
                    <a:cubicBezTo>
                      <a:pt x="15597" y="20463"/>
                      <a:pt x="15597" y="20463"/>
                      <a:pt x="15597" y="20463"/>
                    </a:cubicBezTo>
                    <a:cubicBezTo>
                      <a:pt x="15597" y="20463"/>
                      <a:pt x="15597" y="20463"/>
                      <a:pt x="15597" y="20463"/>
                    </a:cubicBezTo>
                    <a:cubicBezTo>
                      <a:pt x="15597" y="20463"/>
                      <a:pt x="15597" y="20463"/>
                      <a:pt x="15597" y="20463"/>
                    </a:cubicBezTo>
                    <a:cubicBezTo>
                      <a:pt x="15541" y="20396"/>
                      <a:pt x="15541" y="20396"/>
                      <a:pt x="15541" y="20396"/>
                    </a:cubicBezTo>
                    <a:cubicBezTo>
                      <a:pt x="15541" y="20530"/>
                      <a:pt x="15541" y="20530"/>
                      <a:pt x="15541" y="20530"/>
                    </a:cubicBezTo>
                    <a:cubicBezTo>
                      <a:pt x="15485" y="20530"/>
                      <a:pt x="15485" y="20530"/>
                      <a:pt x="15485" y="20530"/>
                    </a:cubicBezTo>
                    <a:cubicBezTo>
                      <a:pt x="15429" y="20597"/>
                      <a:pt x="15429" y="20597"/>
                      <a:pt x="15429" y="20597"/>
                    </a:cubicBezTo>
                    <a:cubicBezTo>
                      <a:pt x="15372" y="20597"/>
                      <a:pt x="15372" y="20597"/>
                      <a:pt x="15372" y="20597"/>
                    </a:cubicBezTo>
                    <a:cubicBezTo>
                      <a:pt x="15316" y="20597"/>
                      <a:pt x="15316" y="20597"/>
                      <a:pt x="15316" y="20597"/>
                    </a:cubicBezTo>
                    <a:cubicBezTo>
                      <a:pt x="15204" y="20664"/>
                      <a:pt x="15204" y="20664"/>
                      <a:pt x="15204" y="20664"/>
                    </a:cubicBezTo>
                    <a:cubicBezTo>
                      <a:pt x="15204" y="20664"/>
                      <a:pt x="15204" y="20664"/>
                      <a:pt x="15204" y="20664"/>
                    </a:cubicBezTo>
                    <a:cubicBezTo>
                      <a:pt x="15204" y="20597"/>
                      <a:pt x="15204" y="20597"/>
                      <a:pt x="15204" y="20597"/>
                    </a:cubicBezTo>
                    <a:cubicBezTo>
                      <a:pt x="15204" y="20597"/>
                      <a:pt x="15204" y="20597"/>
                      <a:pt x="15204" y="20597"/>
                    </a:cubicBezTo>
                    <a:cubicBezTo>
                      <a:pt x="15260" y="20530"/>
                      <a:pt x="15260" y="20530"/>
                      <a:pt x="15260" y="20530"/>
                    </a:cubicBezTo>
                    <a:cubicBezTo>
                      <a:pt x="15204" y="20597"/>
                      <a:pt x="15204" y="20597"/>
                      <a:pt x="15204" y="20597"/>
                    </a:cubicBezTo>
                    <a:cubicBezTo>
                      <a:pt x="15148" y="20664"/>
                      <a:pt x="15148" y="20664"/>
                      <a:pt x="15148" y="20664"/>
                    </a:cubicBezTo>
                    <a:cubicBezTo>
                      <a:pt x="15092" y="20664"/>
                      <a:pt x="15092" y="20664"/>
                      <a:pt x="15092" y="20664"/>
                    </a:cubicBezTo>
                    <a:cubicBezTo>
                      <a:pt x="15092" y="20664"/>
                      <a:pt x="15092" y="20664"/>
                      <a:pt x="15092" y="20664"/>
                    </a:cubicBezTo>
                    <a:cubicBezTo>
                      <a:pt x="15036" y="20664"/>
                      <a:pt x="15036" y="20664"/>
                      <a:pt x="15036" y="20664"/>
                    </a:cubicBezTo>
                    <a:cubicBezTo>
                      <a:pt x="15036" y="20664"/>
                      <a:pt x="15036" y="20664"/>
                      <a:pt x="15036" y="20664"/>
                    </a:cubicBezTo>
                    <a:cubicBezTo>
                      <a:pt x="14980" y="20664"/>
                      <a:pt x="14980" y="20664"/>
                      <a:pt x="14980" y="20664"/>
                    </a:cubicBezTo>
                    <a:cubicBezTo>
                      <a:pt x="14924" y="20664"/>
                      <a:pt x="14924" y="20664"/>
                      <a:pt x="14924" y="20664"/>
                    </a:cubicBezTo>
                    <a:cubicBezTo>
                      <a:pt x="14868" y="20597"/>
                      <a:pt x="14868" y="20597"/>
                      <a:pt x="14868" y="20597"/>
                    </a:cubicBezTo>
                    <a:cubicBezTo>
                      <a:pt x="14868" y="20597"/>
                      <a:pt x="14868" y="20597"/>
                      <a:pt x="14868" y="20597"/>
                    </a:cubicBezTo>
                    <a:cubicBezTo>
                      <a:pt x="14868" y="20597"/>
                      <a:pt x="14868" y="20597"/>
                      <a:pt x="14868" y="20597"/>
                    </a:cubicBezTo>
                    <a:cubicBezTo>
                      <a:pt x="14868" y="20597"/>
                      <a:pt x="14868" y="20597"/>
                      <a:pt x="14868" y="20597"/>
                    </a:cubicBezTo>
                    <a:cubicBezTo>
                      <a:pt x="14868" y="20530"/>
                      <a:pt x="14868" y="20530"/>
                      <a:pt x="14868" y="20530"/>
                    </a:cubicBezTo>
                    <a:cubicBezTo>
                      <a:pt x="14868" y="20530"/>
                      <a:pt x="14868" y="20530"/>
                      <a:pt x="14868" y="20530"/>
                    </a:cubicBezTo>
                    <a:cubicBezTo>
                      <a:pt x="14868" y="20463"/>
                      <a:pt x="14868" y="20463"/>
                      <a:pt x="14868" y="20463"/>
                    </a:cubicBezTo>
                    <a:cubicBezTo>
                      <a:pt x="14868" y="20463"/>
                      <a:pt x="14868" y="20463"/>
                      <a:pt x="14868" y="20463"/>
                    </a:cubicBezTo>
                    <a:cubicBezTo>
                      <a:pt x="14811" y="20396"/>
                      <a:pt x="14811" y="20396"/>
                      <a:pt x="14811" y="20396"/>
                    </a:cubicBezTo>
                    <a:cubicBezTo>
                      <a:pt x="14811" y="20396"/>
                      <a:pt x="14811" y="20396"/>
                      <a:pt x="14811" y="20396"/>
                    </a:cubicBezTo>
                    <a:cubicBezTo>
                      <a:pt x="14811" y="20396"/>
                      <a:pt x="14811" y="20396"/>
                      <a:pt x="14811" y="20396"/>
                    </a:cubicBezTo>
                    <a:cubicBezTo>
                      <a:pt x="14868" y="20062"/>
                      <a:pt x="14868" y="20062"/>
                      <a:pt x="14868" y="20062"/>
                    </a:cubicBezTo>
                    <a:cubicBezTo>
                      <a:pt x="14868" y="19928"/>
                      <a:pt x="14868" y="19928"/>
                      <a:pt x="14868" y="19928"/>
                    </a:cubicBezTo>
                    <a:cubicBezTo>
                      <a:pt x="14811" y="19861"/>
                      <a:pt x="14811" y="19861"/>
                      <a:pt x="14811" y="19861"/>
                    </a:cubicBezTo>
                    <a:cubicBezTo>
                      <a:pt x="14755" y="19861"/>
                      <a:pt x="14755" y="19861"/>
                      <a:pt x="14755" y="19861"/>
                    </a:cubicBezTo>
                    <a:cubicBezTo>
                      <a:pt x="14699" y="19861"/>
                      <a:pt x="14699" y="19861"/>
                      <a:pt x="14699" y="19861"/>
                    </a:cubicBezTo>
                    <a:cubicBezTo>
                      <a:pt x="14643" y="19861"/>
                      <a:pt x="14643" y="19861"/>
                      <a:pt x="14643" y="19861"/>
                    </a:cubicBezTo>
                    <a:cubicBezTo>
                      <a:pt x="14587" y="19861"/>
                      <a:pt x="14587" y="19861"/>
                      <a:pt x="14587" y="19861"/>
                    </a:cubicBezTo>
                    <a:cubicBezTo>
                      <a:pt x="14587" y="19794"/>
                      <a:pt x="14587" y="19794"/>
                      <a:pt x="14587" y="19794"/>
                    </a:cubicBezTo>
                    <a:cubicBezTo>
                      <a:pt x="14587" y="19794"/>
                      <a:pt x="14587" y="19794"/>
                      <a:pt x="14587" y="19794"/>
                    </a:cubicBezTo>
                    <a:cubicBezTo>
                      <a:pt x="14531" y="19861"/>
                      <a:pt x="14531" y="19861"/>
                      <a:pt x="14531" y="19861"/>
                    </a:cubicBezTo>
                    <a:cubicBezTo>
                      <a:pt x="14475" y="19928"/>
                      <a:pt x="14475" y="19928"/>
                      <a:pt x="14475" y="19928"/>
                    </a:cubicBezTo>
                    <a:cubicBezTo>
                      <a:pt x="14419" y="19995"/>
                      <a:pt x="14419" y="19995"/>
                      <a:pt x="14419" y="19995"/>
                    </a:cubicBezTo>
                    <a:cubicBezTo>
                      <a:pt x="14363" y="20062"/>
                      <a:pt x="14363" y="20062"/>
                      <a:pt x="14363" y="20062"/>
                    </a:cubicBezTo>
                    <a:cubicBezTo>
                      <a:pt x="14363" y="20129"/>
                      <a:pt x="14363" y="20129"/>
                      <a:pt x="14363" y="20129"/>
                    </a:cubicBezTo>
                    <a:cubicBezTo>
                      <a:pt x="14306" y="20129"/>
                      <a:pt x="14306" y="20129"/>
                      <a:pt x="14306" y="20129"/>
                    </a:cubicBezTo>
                    <a:cubicBezTo>
                      <a:pt x="14306" y="20196"/>
                      <a:pt x="14306" y="20196"/>
                      <a:pt x="14306" y="20196"/>
                    </a:cubicBezTo>
                    <a:cubicBezTo>
                      <a:pt x="14306" y="20263"/>
                      <a:pt x="14306" y="20263"/>
                      <a:pt x="14306" y="20263"/>
                    </a:cubicBezTo>
                    <a:cubicBezTo>
                      <a:pt x="14194" y="20329"/>
                      <a:pt x="14194" y="20329"/>
                      <a:pt x="14194" y="20329"/>
                    </a:cubicBezTo>
                    <a:cubicBezTo>
                      <a:pt x="14194" y="20396"/>
                      <a:pt x="14194" y="20396"/>
                      <a:pt x="14194" y="20396"/>
                    </a:cubicBezTo>
                    <a:cubicBezTo>
                      <a:pt x="14082" y="20463"/>
                      <a:pt x="14082" y="20463"/>
                      <a:pt x="14082" y="20463"/>
                    </a:cubicBezTo>
                    <a:cubicBezTo>
                      <a:pt x="14082" y="20530"/>
                      <a:pt x="14082" y="20530"/>
                      <a:pt x="14082" y="20530"/>
                    </a:cubicBezTo>
                    <a:cubicBezTo>
                      <a:pt x="14082" y="20530"/>
                      <a:pt x="14082" y="20530"/>
                      <a:pt x="14082" y="20530"/>
                    </a:cubicBezTo>
                    <a:cubicBezTo>
                      <a:pt x="14026" y="20530"/>
                      <a:pt x="14026" y="20530"/>
                      <a:pt x="14026" y="20530"/>
                    </a:cubicBezTo>
                    <a:cubicBezTo>
                      <a:pt x="13970" y="20530"/>
                      <a:pt x="13970" y="20530"/>
                      <a:pt x="13970" y="20530"/>
                    </a:cubicBezTo>
                    <a:cubicBezTo>
                      <a:pt x="13970" y="20530"/>
                      <a:pt x="13970" y="20530"/>
                      <a:pt x="13970" y="20530"/>
                    </a:cubicBezTo>
                    <a:cubicBezTo>
                      <a:pt x="13970" y="20530"/>
                      <a:pt x="13970" y="20530"/>
                      <a:pt x="13970" y="20530"/>
                    </a:cubicBezTo>
                    <a:cubicBezTo>
                      <a:pt x="13914" y="20597"/>
                      <a:pt x="13914" y="20597"/>
                      <a:pt x="13914" y="20597"/>
                    </a:cubicBezTo>
                    <a:cubicBezTo>
                      <a:pt x="13184" y="20597"/>
                      <a:pt x="13184" y="20597"/>
                      <a:pt x="13184" y="20597"/>
                    </a:cubicBezTo>
                    <a:cubicBezTo>
                      <a:pt x="13072" y="20597"/>
                      <a:pt x="13072" y="20597"/>
                      <a:pt x="13072" y="20597"/>
                    </a:cubicBezTo>
                    <a:cubicBezTo>
                      <a:pt x="13016" y="20664"/>
                      <a:pt x="13016" y="20664"/>
                      <a:pt x="13016" y="20664"/>
                    </a:cubicBezTo>
                    <a:cubicBezTo>
                      <a:pt x="12960" y="20664"/>
                      <a:pt x="12960" y="20664"/>
                      <a:pt x="12960" y="20664"/>
                    </a:cubicBezTo>
                    <a:cubicBezTo>
                      <a:pt x="12904" y="20731"/>
                      <a:pt x="12904" y="20731"/>
                      <a:pt x="12904" y="20731"/>
                    </a:cubicBezTo>
                    <a:cubicBezTo>
                      <a:pt x="12792" y="20798"/>
                      <a:pt x="12792" y="20798"/>
                      <a:pt x="12792" y="20798"/>
                    </a:cubicBezTo>
                    <a:cubicBezTo>
                      <a:pt x="12736" y="20864"/>
                      <a:pt x="12736" y="20864"/>
                      <a:pt x="12736" y="20864"/>
                    </a:cubicBezTo>
                    <a:cubicBezTo>
                      <a:pt x="12679" y="20864"/>
                      <a:pt x="12679" y="20864"/>
                      <a:pt x="12679" y="20864"/>
                    </a:cubicBezTo>
                    <a:cubicBezTo>
                      <a:pt x="12511" y="21065"/>
                      <a:pt x="12511" y="21065"/>
                      <a:pt x="12511" y="21065"/>
                    </a:cubicBezTo>
                    <a:cubicBezTo>
                      <a:pt x="12006" y="21199"/>
                      <a:pt x="12006" y="21199"/>
                      <a:pt x="12006" y="21199"/>
                    </a:cubicBezTo>
                    <a:cubicBezTo>
                      <a:pt x="12006" y="21333"/>
                      <a:pt x="12006" y="21333"/>
                      <a:pt x="12006" y="21333"/>
                    </a:cubicBezTo>
                    <a:cubicBezTo>
                      <a:pt x="11894" y="21333"/>
                      <a:pt x="11894" y="21333"/>
                      <a:pt x="11894" y="21333"/>
                    </a:cubicBezTo>
                    <a:cubicBezTo>
                      <a:pt x="11052" y="21600"/>
                      <a:pt x="11052" y="21600"/>
                      <a:pt x="11052" y="21600"/>
                    </a:cubicBezTo>
                    <a:cubicBezTo>
                      <a:pt x="10996" y="21533"/>
                      <a:pt x="10996" y="21533"/>
                      <a:pt x="10996" y="21533"/>
                    </a:cubicBezTo>
                    <a:cubicBezTo>
                      <a:pt x="11052" y="21466"/>
                      <a:pt x="11052" y="21466"/>
                      <a:pt x="11052" y="21466"/>
                    </a:cubicBezTo>
                    <a:cubicBezTo>
                      <a:pt x="11165" y="21399"/>
                      <a:pt x="11165" y="21399"/>
                      <a:pt x="11165" y="21399"/>
                    </a:cubicBezTo>
                    <a:cubicBezTo>
                      <a:pt x="11165" y="21333"/>
                      <a:pt x="11165" y="21333"/>
                      <a:pt x="11165" y="21333"/>
                    </a:cubicBezTo>
                    <a:cubicBezTo>
                      <a:pt x="11221" y="21266"/>
                      <a:pt x="11221" y="21266"/>
                      <a:pt x="11221" y="21266"/>
                    </a:cubicBezTo>
                    <a:cubicBezTo>
                      <a:pt x="11221" y="21266"/>
                      <a:pt x="11221" y="21266"/>
                      <a:pt x="11221" y="21266"/>
                    </a:cubicBezTo>
                    <a:cubicBezTo>
                      <a:pt x="11277" y="20864"/>
                      <a:pt x="11277" y="20864"/>
                      <a:pt x="11277" y="20864"/>
                    </a:cubicBezTo>
                    <a:cubicBezTo>
                      <a:pt x="11109" y="20062"/>
                      <a:pt x="11109" y="20062"/>
                      <a:pt x="11109" y="20062"/>
                    </a:cubicBezTo>
                    <a:cubicBezTo>
                      <a:pt x="10940" y="19928"/>
                      <a:pt x="10940" y="19928"/>
                      <a:pt x="10940" y="19928"/>
                    </a:cubicBezTo>
                    <a:cubicBezTo>
                      <a:pt x="10884" y="19861"/>
                      <a:pt x="10884" y="19861"/>
                      <a:pt x="10884" y="19861"/>
                    </a:cubicBezTo>
                    <a:cubicBezTo>
                      <a:pt x="9874" y="19326"/>
                      <a:pt x="9874" y="19326"/>
                      <a:pt x="9874" y="19326"/>
                    </a:cubicBezTo>
                    <a:cubicBezTo>
                      <a:pt x="9818" y="19326"/>
                      <a:pt x="9818" y="19326"/>
                      <a:pt x="9818" y="19326"/>
                    </a:cubicBezTo>
                    <a:cubicBezTo>
                      <a:pt x="9762" y="19259"/>
                      <a:pt x="9762" y="19259"/>
                      <a:pt x="9762" y="19259"/>
                    </a:cubicBezTo>
                    <a:cubicBezTo>
                      <a:pt x="9762" y="19259"/>
                      <a:pt x="9762" y="19259"/>
                      <a:pt x="9762" y="19259"/>
                    </a:cubicBezTo>
                    <a:cubicBezTo>
                      <a:pt x="9650" y="19259"/>
                      <a:pt x="9650" y="19259"/>
                      <a:pt x="9650" y="19259"/>
                    </a:cubicBezTo>
                    <a:cubicBezTo>
                      <a:pt x="9594" y="19193"/>
                      <a:pt x="9594" y="19193"/>
                      <a:pt x="9594" y="19193"/>
                    </a:cubicBezTo>
                    <a:cubicBezTo>
                      <a:pt x="9594" y="19193"/>
                      <a:pt x="9594" y="19193"/>
                      <a:pt x="9594" y="19193"/>
                    </a:cubicBezTo>
                    <a:cubicBezTo>
                      <a:pt x="9538" y="19193"/>
                      <a:pt x="9538" y="19193"/>
                      <a:pt x="9538" y="19193"/>
                    </a:cubicBezTo>
                    <a:cubicBezTo>
                      <a:pt x="9482" y="19193"/>
                      <a:pt x="9482" y="19193"/>
                      <a:pt x="9482" y="19193"/>
                    </a:cubicBezTo>
                    <a:cubicBezTo>
                      <a:pt x="9425" y="19193"/>
                      <a:pt x="9425" y="19193"/>
                      <a:pt x="9425" y="19193"/>
                    </a:cubicBezTo>
                    <a:cubicBezTo>
                      <a:pt x="9425" y="19126"/>
                      <a:pt x="9425" y="19126"/>
                      <a:pt x="9425" y="19126"/>
                    </a:cubicBezTo>
                    <a:cubicBezTo>
                      <a:pt x="9369" y="19126"/>
                      <a:pt x="9369" y="19126"/>
                      <a:pt x="9369" y="19126"/>
                    </a:cubicBezTo>
                    <a:cubicBezTo>
                      <a:pt x="9257" y="19126"/>
                      <a:pt x="9257" y="19126"/>
                      <a:pt x="9257" y="19126"/>
                    </a:cubicBezTo>
                    <a:cubicBezTo>
                      <a:pt x="9257" y="19059"/>
                      <a:pt x="9257" y="19059"/>
                      <a:pt x="9257" y="19059"/>
                    </a:cubicBezTo>
                    <a:cubicBezTo>
                      <a:pt x="9201" y="19059"/>
                      <a:pt x="9201" y="19059"/>
                      <a:pt x="9201" y="19059"/>
                    </a:cubicBezTo>
                    <a:cubicBezTo>
                      <a:pt x="9145" y="18992"/>
                      <a:pt x="9145" y="18992"/>
                      <a:pt x="9145" y="18992"/>
                    </a:cubicBezTo>
                    <a:cubicBezTo>
                      <a:pt x="9089" y="18992"/>
                      <a:pt x="9089" y="18992"/>
                      <a:pt x="9089" y="18992"/>
                    </a:cubicBezTo>
                    <a:cubicBezTo>
                      <a:pt x="9089" y="18992"/>
                      <a:pt x="9089" y="18992"/>
                      <a:pt x="9089" y="18992"/>
                    </a:cubicBezTo>
                    <a:cubicBezTo>
                      <a:pt x="9033" y="18992"/>
                      <a:pt x="9033" y="18992"/>
                      <a:pt x="9033" y="18992"/>
                    </a:cubicBezTo>
                    <a:cubicBezTo>
                      <a:pt x="8977" y="18992"/>
                      <a:pt x="8977" y="18992"/>
                      <a:pt x="8977" y="18992"/>
                    </a:cubicBezTo>
                    <a:cubicBezTo>
                      <a:pt x="8977" y="18992"/>
                      <a:pt x="8977" y="18992"/>
                      <a:pt x="8977" y="18992"/>
                    </a:cubicBezTo>
                    <a:cubicBezTo>
                      <a:pt x="8921" y="18992"/>
                      <a:pt x="8921" y="18992"/>
                      <a:pt x="8921" y="18992"/>
                    </a:cubicBezTo>
                    <a:cubicBezTo>
                      <a:pt x="8921" y="18925"/>
                      <a:pt x="8921" y="18925"/>
                      <a:pt x="8921" y="18925"/>
                    </a:cubicBezTo>
                    <a:cubicBezTo>
                      <a:pt x="8864" y="18925"/>
                      <a:pt x="8864" y="18925"/>
                      <a:pt x="8864" y="18925"/>
                    </a:cubicBezTo>
                    <a:cubicBezTo>
                      <a:pt x="8864" y="18925"/>
                      <a:pt x="8864" y="18925"/>
                      <a:pt x="8864" y="18925"/>
                    </a:cubicBezTo>
                    <a:cubicBezTo>
                      <a:pt x="8808" y="18858"/>
                      <a:pt x="8808" y="18858"/>
                      <a:pt x="8808" y="18858"/>
                    </a:cubicBezTo>
                    <a:cubicBezTo>
                      <a:pt x="8808" y="18858"/>
                      <a:pt x="8808" y="18858"/>
                      <a:pt x="8808" y="18858"/>
                    </a:cubicBezTo>
                    <a:cubicBezTo>
                      <a:pt x="8752" y="18791"/>
                      <a:pt x="8752" y="18791"/>
                      <a:pt x="8752" y="18791"/>
                    </a:cubicBezTo>
                    <a:cubicBezTo>
                      <a:pt x="8696" y="18791"/>
                      <a:pt x="8696" y="18791"/>
                      <a:pt x="8696" y="18791"/>
                    </a:cubicBezTo>
                    <a:cubicBezTo>
                      <a:pt x="8640" y="18791"/>
                      <a:pt x="8640" y="18791"/>
                      <a:pt x="8640" y="18791"/>
                    </a:cubicBezTo>
                    <a:lnTo>
                      <a:pt x="2188" y="1812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69" name="Freeform 162"/>
              <p:cNvSpPr/>
              <p:nvPr/>
            </p:nvSpPr>
            <p:spPr>
              <a:xfrm>
                <a:off x="0" y="458186"/>
                <a:ext cx="1714583" cy="1183168"/>
              </a:xfrm>
              <a:custGeom>
                <a:avLst/>
                <a:gdLst/>
                <a:ahLst/>
                <a:cxnLst>
                  <a:cxn ang="0">
                    <a:pos x="wd2" y="hd2"/>
                  </a:cxn>
                  <a:cxn ang="5400000">
                    <a:pos x="wd2" y="hd2"/>
                  </a:cxn>
                  <a:cxn ang="10800000">
                    <a:pos x="wd2" y="hd2"/>
                  </a:cxn>
                  <a:cxn ang="16200000">
                    <a:pos x="wd2" y="hd2"/>
                  </a:cxn>
                </a:cxnLst>
                <a:rect l="0" t="0" r="r" b="b"/>
                <a:pathLst>
                  <a:path w="21600" h="21600" extrusionOk="0">
                    <a:moveTo>
                      <a:pt x="19513" y="20684"/>
                    </a:moveTo>
                    <a:cubicBezTo>
                      <a:pt x="19513" y="20553"/>
                      <a:pt x="19513" y="20553"/>
                      <a:pt x="19513" y="20553"/>
                    </a:cubicBezTo>
                    <a:cubicBezTo>
                      <a:pt x="19513" y="20553"/>
                      <a:pt x="19513" y="20553"/>
                      <a:pt x="19513" y="20553"/>
                    </a:cubicBezTo>
                    <a:cubicBezTo>
                      <a:pt x="19513" y="20553"/>
                      <a:pt x="19513" y="20553"/>
                      <a:pt x="19513" y="20553"/>
                    </a:cubicBezTo>
                    <a:cubicBezTo>
                      <a:pt x="19513" y="20422"/>
                      <a:pt x="19513" y="20422"/>
                      <a:pt x="19513" y="20422"/>
                    </a:cubicBezTo>
                    <a:cubicBezTo>
                      <a:pt x="19513" y="20422"/>
                      <a:pt x="19513" y="20422"/>
                      <a:pt x="19513" y="20422"/>
                    </a:cubicBezTo>
                    <a:cubicBezTo>
                      <a:pt x="19513" y="20422"/>
                      <a:pt x="19513" y="20422"/>
                      <a:pt x="19513" y="20422"/>
                    </a:cubicBezTo>
                    <a:cubicBezTo>
                      <a:pt x="19422" y="20291"/>
                      <a:pt x="19422" y="20291"/>
                      <a:pt x="19422" y="20291"/>
                    </a:cubicBezTo>
                    <a:cubicBezTo>
                      <a:pt x="19422" y="20291"/>
                      <a:pt x="19422" y="20291"/>
                      <a:pt x="19422" y="20291"/>
                    </a:cubicBezTo>
                    <a:cubicBezTo>
                      <a:pt x="19422" y="20160"/>
                      <a:pt x="19422" y="20160"/>
                      <a:pt x="19422" y="20160"/>
                    </a:cubicBezTo>
                    <a:cubicBezTo>
                      <a:pt x="19331" y="20029"/>
                      <a:pt x="19331" y="20029"/>
                      <a:pt x="19331" y="20029"/>
                    </a:cubicBezTo>
                    <a:cubicBezTo>
                      <a:pt x="19240" y="20029"/>
                      <a:pt x="19240" y="20029"/>
                      <a:pt x="19240" y="20029"/>
                    </a:cubicBezTo>
                    <a:cubicBezTo>
                      <a:pt x="19240" y="19898"/>
                      <a:pt x="19240" y="19898"/>
                      <a:pt x="19240" y="19898"/>
                    </a:cubicBezTo>
                    <a:cubicBezTo>
                      <a:pt x="19150" y="19767"/>
                      <a:pt x="19150" y="19767"/>
                      <a:pt x="19150" y="19767"/>
                    </a:cubicBezTo>
                    <a:cubicBezTo>
                      <a:pt x="19150" y="19767"/>
                      <a:pt x="19150" y="19767"/>
                      <a:pt x="19150" y="19767"/>
                    </a:cubicBezTo>
                    <a:cubicBezTo>
                      <a:pt x="19059" y="19767"/>
                      <a:pt x="19059" y="19767"/>
                      <a:pt x="19059" y="19767"/>
                    </a:cubicBezTo>
                    <a:cubicBezTo>
                      <a:pt x="19059" y="19767"/>
                      <a:pt x="19059" y="19767"/>
                      <a:pt x="19059" y="19767"/>
                    </a:cubicBezTo>
                    <a:cubicBezTo>
                      <a:pt x="19059" y="19636"/>
                      <a:pt x="19059" y="19636"/>
                      <a:pt x="19059" y="19636"/>
                    </a:cubicBezTo>
                    <a:cubicBezTo>
                      <a:pt x="19059" y="19636"/>
                      <a:pt x="19059" y="19636"/>
                      <a:pt x="19059" y="19636"/>
                    </a:cubicBezTo>
                    <a:cubicBezTo>
                      <a:pt x="19059" y="19505"/>
                      <a:pt x="19059" y="19505"/>
                      <a:pt x="19059" y="19505"/>
                    </a:cubicBezTo>
                    <a:cubicBezTo>
                      <a:pt x="19059" y="19505"/>
                      <a:pt x="19059" y="19505"/>
                      <a:pt x="19059" y="19505"/>
                    </a:cubicBezTo>
                    <a:cubicBezTo>
                      <a:pt x="19059" y="19505"/>
                      <a:pt x="19059" y="19505"/>
                      <a:pt x="19059" y="19505"/>
                    </a:cubicBezTo>
                    <a:cubicBezTo>
                      <a:pt x="19059" y="19375"/>
                      <a:pt x="19059" y="19375"/>
                      <a:pt x="19059" y="19375"/>
                    </a:cubicBezTo>
                    <a:cubicBezTo>
                      <a:pt x="19059" y="19375"/>
                      <a:pt x="19059" y="19375"/>
                      <a:pt x="19059" y="19375"/>
                    </a:cubicBezTo>
                    <a:cubicBezTo>
                      <a:pt x="19059" y="19375"/>
                      <a:pt x="19059" y="19375"/>
                      <a:pt x="19059" y="19375"/>
                    </a:cubicBezTo>
                    <a:cubicBezTo>
                      <a:pt x="18968" y="19375"/>
                      <a:pt x="18968" y="19375"/>
                      <a:pt x="18968" y="19375"/>
                    </a:cubicBezTo>
                    <a:cubicBezTo>
                      <a:pt x="18968" y="19244"/>
                      <a:pt x="18968" y="19244"/>
                      <a:pt x="18968" y="19244"/>
                    </a:cubicBezTo>
                    <a:cubicBezTo>
                      <a:pt x="19059" y="19244"/>
                      <a:pt x="19059" y="19244"/>
                      <a:pt x="19059" y="19244"/>
                    </a:cubicBezTo>
                    <a:cubicBezTo>
                      <a:pt x="19059" y="18851"/>
                      <a:pt x="19059" y="18851"/>
                      <a:pt x="19059" y="18851"/>
                    </a:cubicBezTo>
                    <a:cubicBezTo>
                      <a:pt x="19059" y="18458"/>
                      <a:pt x="19059" y="18458"/>
                      <a:pt x="19059" y="18458"/>
                    </a:cubicBezTo>
                    <a:cubicBezTo>
                      <a:pt x="19059" y="18196"/>
                      <a:pt x="19059" y="18196"/>
                      <a:pt x="19059" y="18196"/>
                    </a:cubicBezTo>
                    <a:cubicBezTo>
                      <a:pt x="19059" y="18065"/>
                      <a:pt x="19059" y="18065"/>
                      <a:pt x="19059" y="18065"/>
                    </a:cubicBezTo>
                    <a:cubicBezTo>
                      <a:pt x="19059" y="17935"/>
                      <a:pt x="19059" y="17935"/>
                      <a:pt x="19059" y="17935"/>
                    </a:cubicBezTo>
                    <a:cubicBezTo>
                      <a:pt x="19059" y="17935"/>
                      <a:pt x="19059" y="17935"/>
                      <a:pt x="19059" y="17935"/>
                    </a:cubicBezTo>
                    <a:cubicBezTo>
                      <a:pt x="19059" y="17804"/>
                      <a:pt x="19059" y="17804"/>
                      <a:pt x="19059" y="17804"/>
                    </a:cubicBezTo>
                    <a:cubicBezTo>
                      <a:pt x="19059" y="17673"/>
                      <a:pt x="19059" y="17673"/>
                      <a:pt x="19059" y="17673"/>
                    </a:cubicBezTo>
                    <a:cubicBezTo>
                      <a:pt x="19059" y="17542"/>
                      <a:pt x="19059" y="17542"/>
                      <a:pt x="19059" y="17542"/>
                    </a:cubicBezTo>
                    <a:cubicBezTo>
                      <a:pt x="18968" y="17411"/>
                      <a:pt x="18968" y="17411"/>
                      <a:pt x="18968" y="17411"/>
                    </a:cubicBezTo>
                    <a:cubicBezTo>
                      <a:pt x="18877" y="17149"/>
                      <a:pt x="18877" y="17149"/>
                      <a:pt x="18877" y="17149"/>
                    </a:cubicBezTo>
                    <a:cubicBezTo>
                      <a:pt x="18877" y="17149"/>
                      <a:pt x="18877" y="17149"/>
                      <a:pt x="18877" y="17149"/>
                    </a:cubicBezTo>
                    <a:cubicBezTo>
                      <a:pt x="18877" y="16756"/>
                      <a:pt x="18877" y="16756"/>
                      <a:pt x="18877" y="16756"/>
                    </a:cubicBezTo>
                    <a:cubicBezTo>
                      <a:pt x="18877" y="16756"/>
                      <a:pt x="18877" y="16756"/>
                      <a:pt x="18877" y="16756"/>
                    </a:cubicBezTo>
                    <a:cubicBezTo>
                      <a:pt x="18877" y="16625"/>
                      <a:pt x="18877" y="16625"/>
                      <a:pt x="18877" y="16625"/>
                    </a:cubicBezTo>
                    <a:cubicBezTo>
                      <a:pt x="18877" y="16495"/>
                      <a:pt x="18877" y="16495"/>
                      <a:pt x="18877" y="16495"/>
                    </a:cubicBezTo>
                    <a:cubicBezTo>
                      <a:pt x="18877" y="16364"/>
                      <a:pt x="18877" y="16364"/>
                      <a:pt x="18877" y="16364"/>
                    </a:cubicBezTo>
                    <a:cubicBezTo>
                      <a:pt x="18787" y="16364"/>
                      <a:pt x="18787" y="16364"/>
                      <a:pt x="18787" y="16364"/>
                    </a:cubicBezTo>
                    <a:cubicBezTo>
                      <a:pt x="18696" y="16364"/>
                      <a:pt x="18696" y="16364"/>
                      <a:pt x="18696" y="16364"/>
                    </a:cubicBezTo>
                    <a:cubicBezTo>
                      <a:pt x="18514" y="16364"/>
                      <a:pt x="18514" y="16364"/>
                      <a:pt x="18514" y="16364"/>
                    </a:cubicBezTo>
                    <a:cubicBezTo>
                      <a:pt x="18514" y="16364"/>
                      <a:pt x="18514" y="16364"/>
                      <a:pt x="18514" y="16364"/>
                    </a:cubicBezTo>
                    <a:cubicBezTo>
                      <a:pt x="18333" y="16495"/>
                      <a:pt x="18333" y="16495"/>
                      <a:pt x="18333" y="16495"/>
                    </a:cubicBezTo>
                    <a:cubicBezTo>
                      <a:pt x="18242" y="16625"/>
                      <a:pt x="18242" y="16625"/>
                      <a:pt x="18242" y="16625"/>
                    </a:cubicBezTo>
                    <a:cubicBezTo>
                      <a:pt x="18151" y="16756"/>
                      <a:pt x="18151" y="16756"/>
                      <a:pt x="18151" y="16756"/>
                    </a:cubicBezTo>
                    <a:cubicBezTo>
                      <a:pt x="18061" y="16887"/>
                      <a:pt x="18061" y="16887"/>
                      <a:pt x="18061" y="16887"/>
                    </a:cubicBezTo>
                    <a:cubicBezTo>
                      <a:pt x="17970" y="16887"/>
                      <a:pt x="17970" y="16887"/>
                      <a:pt x="17970" y="16887"/>
                    </a:cubicBezTo>
                    <a:cubicBezTo>
                      <a:pt x="17788" y="16887"/>
                      <a:pt x="17788" y="16887"/>
                      <a:pt x="17788" y="16887"/>
                    </a:cubicBezTo>
                    <a:cubicBezTo>
                      <a:pt x="17788" y="16887"/>
                      <a:pt x="17788" y="16887"/>
                      <a:pt x="17788" y="16887"/>
                    </a:cubicBezTo>
                    <a:cubicBezTo>
                      <a:pt x="17788" y="16887"/>
                      <a:pt x="17788" y="16887"/>
                      <a:pt x="17788" y="16887"/>
                    </a:cubicBezTo>
                    <a:cubicBezTo>
                      <a:pt x="17788" y="16756"/>
                      <a:pt x="17788" y="16756"/>
                      <a:pt x="17788" y="16756"/>
                    </a:cubicBezTo>
                    <a:cubicBezTo>
                      <a:pt x="17788" y="16625"/>
                      <a:pt x="17788" y="16625"/>
                      <a:pt x="17788" y="16625"/>
                    </a:cubicBezTo>
                    <a:cubicBezTo>
                      <a:pt x="17697" y="15971"/>
                      <a:pt x="17697" y="15971"/>
                      <a:pt x="17697" y="15971"/>
                    </a:cubicBezTo>
                    <a:cubicBezTo>
                      <a:pt x="17607" y="15709"/>
                      <a:pt x="17607" y="15709"/>
                      <a:pt x="17607" y="15709"/>
                    </a:cubicBezTo>
                    <a:cubicBezTo>
                      <a:pt x="17607" y="15578"/>
                      <a:pt x="17607" y="15578"/>
                      <a:pt x="17607" y="15578"/>
                    </a:cubicBezTo>
                    <a:cubicBezTo>
                      <a:pt x="17697" y="15316"/>
                      <a:pt x="17697" y="15316"/>
                      <a:pt x="17697" y="15316"/>
                    </a:cubicBezTo>
                    <a:cubicBezTo>
                      <a:pt x="17425" y="15316"/>
                      <a:pt x="17425" y="15316"/>
                      <a:pt x="17425" y="15316"/>
                    </a:cubicBezTo>
                    <a:cubicBezTo>
                      <a:pt x="17334" y="15447"/>
                      <a:pt x="17334" y="15447"/>
                      <a:pt x="17334" y="15447"/>
                    </a:cubicBezTo>
                    <a:cubicBezTo>
                      <a:pt x="17244" y="15316"/>
                      <a:pt x="17244" y="15316"/>
                      <a:pt x="17244" y="15316"/>
                    </a:cubicBezTo>
                    <a:cubicBezTo>
                      <a:pt x="16971" y="15316"/>
                      <a:pt x="16971" y="15316"/>
                      <a:pt x="16971" y="15316"/>
                    </a:cubicBezTo>
                    <a:cubicBezTo>
                      <a:pt x="21600" y="4320"/>
                      <a:pt x="21600" y="4320"/>
                      <a:pt x="21600" y="4320"/>
                    </a:cubicBezTo>
                    <a:cubicBezTo>
                      <a:pt x="21600" y="4189"/>
                      <a:pt x="21600" y="4189"/>
                      <a:pt x="21600" y="4189"/>
                    </a:cubicBezTo>
                    <a:cubicBezTo>
                      <a:pt x="21509" y="4189"/>
                      <a:pt x="21509" y="4189"/>
                      <a:pt x="21509" y="4189"/>
                    </a:cubicBezTo>
                    <a:cubicBezTo>
                      <a:pt x="21418" y="4189"/>
                      <a:pt x="21418" y="4189"/>
                      <a:pt x="21418" y="4189"/>
                    </a:cubicBezTo>
                    <a:cubicBezTo>
                      <a:pt x="21418" y="4189"/>
                      <a:pt x="21418" y="4189"/>
                      <a:pt x="21418" y="4189"/>
                    </a:cubicBezTo>
                    <a:cubicBezTo>
                      <a:pt x="21418" y="3927"/>
                      <a:pt x="21418" y="3927"/>
                      <a:pt x="21418" y="3927"/>
                    </a:cubicBezTo>
                    <a:cubicBezTo>
                      <a:pt x="21328" y="3796"/>
                      <a:pt x="21328" y="3796"/>
                      <a:pt x="21328" y="3796"/>
                    </a:cubicBezTo>
                    <a:cubicBezTo>
                      <a:pt x="21328" y="3796"/>
                      <a:pt x="21328" y="3796"/>
                      <a:pt x="21328" y="3796"/>
                    </a:cubicBezTo>
                    <a:cubicBezTo>
                      <a:pt x="21237" y="3665"/>
                      <a:pt x="21237" y="3665"/>
                      <a:pt x="21237" y="3665"/>
                    </a:cubicBezTo>
                    <a:cubicBezTo>
                      <a:pt x="21237" y="3535"/>
                      <a:pt x="21237" y="3535"/>
                      <a:pt x="21237" y="3535"/>
                    </a:cubicBezTo>
                    <a:cubicBezTo>
                      <a:pt x="21146" y="3535"/>
                      <a:pt x="21146" y="3535"/>
                      <a:pt x="21146" y="3535"/>
                    </a:cubicBezTo>
                    <a:cubicBezTo>
                      <a:pt x="21055" y="3535"/>
                      <a:pt x="21055" y="3535"/>
                      <a:pt x="21055" y="3535"/>
                    </a:cubicBezTo>
                    <a:cubicBezTo>
                      <a:pt x="21055" y="3535"/>
                      <a:pt x="21055" y="3535"/>
                      <a:pt x="21055" y="3535"/>
                    </a:cubicBezTo>
                    <a:cubicBezTo>
                      <a:pt x="20874" y="3535"/>
                      <a:pt x="20874" y="3535"/>
                      <a:pt x="20874" y="3535"/>
                    </a:cubicBezTo>
                    <a:cubicBezTo>
                      <a:pt x="20783" y="3535"/>
                      <a:pt x="20783" y="3535"/>
                      <a:pt x="20783" y="3535"/>
                    </a:cubicBezTo>
                    <a:cubicBezTo>
                      <a:pt x="20783" y="3535"/>
                      <a:pt x="20783" y="3535"/>
                      <a:pt x="20783" y="3535"/>
                    </a:cubicBezTo>
                    <a:cubicBezTo>
                      <a:pt x="20692" y="3535"/>
                      <a:pt x="20692" y="3535"/>
                      <a:pt x="20692" y="3535"/>
                    </a:cubicBezTo>
                    <a:cubicBezTo>
                      <a:pt x="20692" y="3535"/>
                      <a:pt x="20692" y="3535"/>
                      <a:pt x="20692" y="3535"/>
                    </a:cubicBezTo>
                    <a:cubicBezTo>
                      <a:pt x="20692" y="3535"/>
                      <a:pt x="20692" y="3535"/>
                      <a:pt x="20692" y="3535"/>
                    </a:cubicBezTo>
                    <a:cubicBezTo>
                      <a:pt x="20602" y="3535"/>
                      <a:pt x="20602" y="3535"/>
                      <a:pt x="20602" y="3535"/>
                    </a:cubicBezTo>
                    <a:cubicBezTo>
                      <a:pt x="20602" y="3404"/>
                      <a:pt x="20602" y="3404"/>
                      <a:pt x="20602" y="3404"/>
                    </a:cubicBezTo>
                    <a:cubicBezTo>
                      <a:pt x="20602" y="3404"/>
                      <a:pt x="20602" y="3404"/>
                      <a:pt x="20602" y="3404"/>
                    </a:cubicBezTo>
                    <a:cubicBezTo>
                      <a:pt x="20692" y="3404"/>
                      <a:pt x="20692" y="3404"/>
                      <a:pt x="20692" y="3404"/>
                    </a:cubicBezTo>
                    <a:cubicBezTo>
                      <a:pt x="20602" y="3404"/>
                      <a:pt x="20602" y="3404"/>
                      <a:pt x="20602" y="3404"/>
                    </a:cubicBezTo>
                    <a:cubicBezTo>
                      <a:pt x="20511" y="3404"/>
                      <a:pt x="20511" y="3404"/>
                      <a:pt x="20511" y="3404"/>
                    </a:cubicBezTo>
                    <a:cubicBezTo>
                      <a:pt x="20511" y="3404"/>
                      <a:pt x="20511" y="3404"/>
                      <a:pt x="20511" y="3404"/>
                    </a:cubicBezTo>
                    <a:cubicBezTo>
                      <a:pt x="20511" y="3273"/>
                      <a:pt x="20511" y="3273"/>
                      <a:pt x="20511" y="3273"/>
                    </a:cubicBezTo>
                    <a:cubicBezTo>
                      <a:pt x="20511" y="3273"/>
                      <a:pt x="20511" y="3273"/>
                      <a:pt x="20511" y="3273"/>
                    </a:cubicBezTo>
                    <a:cubicBezTo>
                      <a:pt x="20511" y="3273"/>
                      <a:pt x="20511" y="3273"/>
                      <a:pt x="20511" y="3273"/>
                    </a:cubicBezTo>
                    <a:cubicBezTo>
                      <a:pt x="20420" y="3273"/>
                      <a:pt x="20420" y="3273"/>
                      <a:pt x="20420" y="3273"/>
                    </a:cubicBezTo>
                    <a:cubicBezTo>
                      <a:pt x="20420" y="3273"/>
                      <a:pt x="20420" y="3273"/>
                      <a:pt x="20420" y="3273"/>
                    </a:cubicBezTo>
                    <a:cubicBezTo>
                      <a:pt x="20420" y="3142"/>
                      <a:pt x="20420" y="3142"/>
                      <a:pt x="20420" y="3142"/>
                    </a:cubicBezTo>
                    <a:cubicBezTo>
                      <a:pt x="20329" y="3142"/>
                      <a:pt x="20329" y="3142"/>
                      <a:pt x="20329" y="3142"/>
                    </a:cubicBezTo>
                    <a:cubicBezTo>
                      <a:pt x="20239" y="3011"/>
                      <a:pt x="20239" y="3011"/>
                      <a:pt x="20239" y="3011"/>
                    </a:cubicBezTo>
                    <a:cubicBezTo>
                      <a:pt x="20239" y="3011"/>
                      <a:pt x="20239" y="3011"/>
                      <a:pt x="20239" y="3011"/>
                    </a:cubicBezTo>
                    <a:cubicBezTo>
                      <a:pt x="20148" y="3011"/>
                      <a:pt x="20148" y="3011"/>
                      <a:pt x="20148" y="3011"/>
                    </a:cubicBezTo>
                    <a:cubicBezTo>
                      <a:pt x="20148" y="3011"/>
                      <a:pt x="20148" y="3011"/>
                      <a:pt x="20148" y="3011"/>
                    </a:cubicBezTo>
                    <a:cubicBezTo>
                      <a:pt x="20057" y="3011"/>
                      <a:pt x="20057" y="3011"/>
                      <a:pt x="20057" y="3011"/>
                    </a:cubicBezTo>
                    <a:cubicBezTo>
                      <a:pt x="20057" y="3011"/>
                      <a:pt x="20057" y="3011"/>
                      <a:pt x="20057" y="3011"/>
                    </a:cubicBezTo>
                    <a:cubicBezTo>
                      <a:pt x="20057" y="2880"/>
                      <a:pt x="20057" y="2880"/>
                      <a:pt x="20057" y="2880"/>
                    </a:cubicBezTo>
                    <a:cubicBezTo>
                      <a:pt x="20057" y="2880"/>
                      <a:pt x="20057" y="2880"/>
                      <a:pt x="20057" y="2880"/>
                    </a:cubicBezTo>
                    <a:cubicBezTo>
                      <a:pt x="19966" y="3011"/>
                      <a:pt x="19966" y="3011"/>
                      <a:pt x="19966" y="3011"/>
                    </a:cubicBezTo>
                    <a:cubicBezTo>
                      <a:pt x="19966" y="3011"/>
                      <a:pt x="19966" y="3011"/>
                      <a:pt x="19966" y="3011"/>
                    </a:cubicBezTo>
                    <a:cubicBezTo>
                      <a:pt x="19966" y="2880"/>
                      <a:pt x="19966" y="2880"/>
                      <a:pt x="19966" y="2880"/>
                    </a:cubicBezTo>
                    <a:cubicBezTo>
                      <a:pt x="19966" y="2880"/>
                      <a:pt x="19966" y="2880"/>
                      <a:pt x="19966" y="2880"/>
                    </a:cubicBezTo>
                    <a:cubicBezTo>
                      <a:pt x="19966" y="2880"/>
                      <a:pt x="19966" y="2880"/>
                      <a:pt x="19966" y="2880"/>
                    </a:cubicBezTo>
                    <a:cubicBezTo>
                      <a:pt x="19876" y="2749"/>
                      <a:pt x="19876" y="2749"/>
                      <a:pt x="19876" y="2749"/>
                    </a:cubicBezTo>
                    <a:cubicBezTo>
                      <a:pt x="19785" y="2749"/>
                      <a:pt x="19785" y="2749"/>
                      <a:pt x="19785" y="2749"/>
                    </a:cubicBezTo>
                    <a:cubicBezTo>
                      <a:pt x="19876" y="2749"/>
                      <a:pt x="19876" y="2749"/>
                      <a:pt x="19876" y="2749"/>
                    </a:cubicBezTo>
                    <a:cubicBezTo>
                      <a:pt x="19876" y="2749"/>
                      <a:pt x="19876" y="2749"/>
                      <a:pt x="19876" y="2749"/>
                    </a:cubicBezTo>
                    <a:cubicBezTo>
                      <a:pt x="19785" y="2618"/>
                      <a:pt x="19785" y="2618"/>
                      <a:pt x="19785" y="2618"/>
                    </a:cubicBezTo>
                    <a:cubicBezTo>
                      <a:pt x="19694" y="2618"/>
                      <a:pt x="19694" y="2618"/>
                      <a:pt x="19694" y="2618"/>
                    </a:cubicBezTo>
                    <a:cubicBezTo>
                      <a:pt x="19694" y="2487"/>
                      <a:pt x="19694" y="2487"/>
                      <a:pt x="19694" y="2487"/>
                    </a:cubicBezTo>
                    <a:cubicBezTo>
                      <a:pt x="19694" y="2487"/>
                      <a:pt x="19694" y="2487"/>
                      <a:pt x="19694" y="2487"/>
                    </a:cubicBezTo>
                    <a:cubicBezTo>
                      <a:pt x="19694" y="2487"/>
                      <a:pt x="19694" y="2487"/>
                      <a:pt x="19694" y="2487"/>
                    </a:cubicBezTo>
                    <a:cubicBezTo>
                      <a:pt x="19603" y="2487"/>
                      <a:pt x="19603" y="2487"/>
                      <a:pt x="19603" y="2487"/>
                    </a:cubicBezTo>
                    <a:cubicBezTo>
                      <a:pt x="19422" y="2749"/>
                      <a:pt x="19422" y="2749"/>
                      <a:pt x="19422" y="2749"/>
                    </a:cubicBezTo>
                    <a:cubicBezTo>
                      <a:pt x="19331" y="2880"/>
                      <a:pt x="19331" y="2880"/>
                      <a:pt x="19331" y="2880"/>
                    </a:cubicBezTo>
                    <a:cubicBezTo>
                      <a:pt x="19422" y="2749"/>
                      <a:pt x="19422" y="2749"/>
                      <a:pt x="19422" y="2749"/>
                    </a:cubicBezTo>
                    <a:cubicBezTo>
                      <a:pt x="19513" y="2487"/>
                      <a:pt x="19513" y="2487"/>
                      <a:pt x="19513" y="2487"/>
                    </a:cubicBezTo>
                    <a:cubicBezTo>
                      <a:pt x="19603" y="2356"/>
                      <a:pt x="19603" y="2356"/>
                      <a:pt x="19603" y="2356"/>
                    </a:cubicBezTo>
                    <a:cubicBezTo>
                      <a:pt x="19603" y="2225"/>
                      <a:pt x="19603" y="2225"/>
                      <a:pt x="19603" y="2225"/>
                    </a:cubicBezTo>
                    <a:cubicBezTo>
                      <a:pt x="19603" y="2225"/>
                      <a:pt x="19603" y="2225"/>
                      <a:pt x="19603" y="2225"/>
                    </a:cubicBezTo>
                    <a:cubicBezTo>
                      <a:pt x="19513" y="2095"/>
                      <a:pt x="19513" y="2095"/>
                      <a:pt x="19513" y="2095"/>
                    </a:cubicBezTo>
                    <a:cubicBezTo>
                      <a:pt x="19422" y="2095"/>
                      <a:pt x="19422" y="2095"/>
                      <a:pt x="19422" y="2095"/>
                    </a:cubicBezTo>
                    <a:cubicBezTo>
                      <a:pt x="19331" y="2225"/>
                      <a:pt x="19331" y="2225"/>
                      <a:pt x="19331" y="2225"/>
                    </a:cubicBezTo>
                    <a:cubicBezTo>
                      <a:pt x="19240" y="2225"/>
                      <a:pt x="19240" y="2225"/>
                      <a:pt x="19240" y="2225"/>
                    </a:cubicBezTo>
                    <a:cubicBezTo>
                      <a:pt x="19150" y="2225"/>
                      <a:pt x="19150" y="2225"/>
                      <a:pt x="19150" y="2225"/>
                    </a:cubicBezTo>
                    <a:cubicBezTo>
                      <a:pt x="19059" y="2225"/>
                      <a:pt x="19059" y="2225"/>
                      <a:pt x="19059" y="2225"/>
                    </a:cubicBezTo>
                    <a:cubicBezTo>
                      <a:pt x="18968" y="2356"/>
                      <a:pt x="18968" y="2356"/>
                      <a:pt x="18968" y="2356"/>
                    </a:cubicBezTo>
                    <a:cubicBezTo>
                      <a:pt x="18877" y="2487"/>
                      <a:pt x="18877" y="2487"/>
                      <a:pt x="18877" y="2487"/>
                    </a:cubicBezTo>
                    <a:cubicBezTo>
                      <a:pt x="18968" y="2356"/>
                      <a:pt x="18968" y="2356"/>
                      <a:pt x="18968" y="2356"/>
                    </a:cubicBezTo>
                    <a:cubicBezTo>
                      <a:pt x="18968" y="2225"/>
                      <a:pt x="18968" y="2225"/>
                      <a:pt x="18968" y="2225"/>
                    </a:cubicBezTo>
                    <a:cubicBezTo>
                      <a:pt x="18968" y="2095"/>
                      <a:pt x="18968" y="2095"/>
                      <a:pt x="18968" y="2095"/>
                    </a:cubicBezTo>
                    <a:cubicBezTo>
                      <a:pt x="18968" y="1964"/>
                      <a:pt x="18968" y="1964"/>
                      <a:pt x="18968" y="1964"/>
                    </a:cubicBezTo>
                    <a:cubicBezTo>
                      <a:pt x="18787" y="1964"/>
                      <a:pt x="18787" y="1964"/>
                      <a:pt x="18787" y="1964"/>
                    </a:cubicBezTo>
                    <a:cubicBezTo>
                      <a:pt x="18787" y="1833"/>
                      <a:pt x="18787" y="1833"/>
                      <a:pt x="18787" y="1833"/>
                    </a:cubicBezTo>
                    <a:cubicBezTo>
                      <a:pt x="18877" y="1833"/>
                      <a:pt x="18877" y="1833"/>
                      <a:pt x="18877" y="1833"/>
                    </a:cubicBezTo>
                    <a:cubicBezTo>
                      <a:pt x="18968" y="1833"/>
                      <a:pt x="18968" y="1833"/>
                      <a:pt x="18968" y="1833"/>
                    </a:cubicBezTo>
                    <a:cubicBezTo>
                      <a:pt x="18968" y="1833"/>
                      <a:pt x="18968" y="1833"/>
                      <a:pt x="18968" y="1833"/>
                    </a:cubicBezTo>
                    <a:cubicBezTo>
                      <a:pt x="18787" y="1702"/>
                      <a:pt x="18787" y="1702"/>
                      <a:pt x="18787" y="1702"/>
                    </a:cubicBezTo>
                    <a:cubicBezTo>
                      <a:pt x="18787" y="1571"/>
                      <a:pt x="18787" y="1571"/>
                      <a:pt x="18787" y="1571"/>
                    </a:cubicBezTo>
                    <a:cubicBezTo>
                      <a:pt x="18787" y="1440"/>
                      <a:pt x="18787" y="1440"/>
                      <a:pt x="18787" y="1440"/>
                    </a:cubicBezTo>
                    <a:cubicBezTo>
                      <a:pt x="18877" y="1440"/>
                      <a:pt x="18877" y="1440"/>
                      <a:pt x="18877" y="1440"/>
                    </a:cubicBezTo>
                    <a:cubicBezTo>
                      <a:pt x="18968" y="1309"/>
                      <a:pt x="18968" y="1309"/>
                      <a:pt x="18968" y="1309"/>
                    </a:cubicBezTo>
                    <a:cubicBezTo>
                      <a:pt x="18877" y="1309"/>
                      <a:pt x="18877" y="1309"/>
                      <a:pt x="18877" y="1309"/>
                    </a:cubicBezTo>
                    <a:cubicBezTo>
                      <a:pt x="18877" y="1178"/>
                      <a:pt x="18877" y="1178"/>
                      <a:pt x="18877" y="1178"/>
                    </a:cubicBezTo>
                    <a:cubicBezTo>
                      <a:pt x="18787" y="1178"/>
                      <a:pt x="18787" y="1178"/>
                      <a:pt x="18787" y="1178"/>
                    </a:cubicBezTo>
                    <a:cubicBezTo>
                      <a:pt x="18787" y="1178"/>
                      <a:pt x="18787" y="1178"/>
                      <a:pt x="18787" y="1178"/>
                    </a:cubicBezTo>
                    <a:cubicBezTo>
                      <a:pt x="18787" y="1178"/>
                      <a:pt x="18787" y="1178"/>
                      <a:pt x="18787" y="1178"/>
                    </a:cubicBezTo>
                    <a:cubicBezTo>
                      <a:pt x="18696" y="1047"/>
                      <a:pt x="18696" y="1047"/>
                      <a:pt x="18696" y="1047"/>
                    </a:cubicBezTo>
                    <a:cubicBezTo>
                      <a:pt x="18605" y="1047"/>
                      <a:pt x="18605" y="1047"/>
                      <a:pt x="18605" y="1047"/>
                    </a:cubicBezTo>
                    <a:cubicBezTo>
                      <a:pt x="18514" y="1047"/>
                      <a:pt x="18514" y="1047"/>
                      <a:pt x="18514" y="1047"/>
                    </a:cubicBezTo>
                    <a:cubicBezTo>
                      <a:pt x="18514" y="1047"/>
                      <a:pt x="18514" y="1047"/>
                      <a:pt x="18514" y="1047"/>
                    </a:cubicBezTo>
                    <a:cubicBezTo>
                      <a:pt x="18424" y="1047"/>
                      <a:pt x="18424" y="1047"/>
                      <a:pt x="18424" y="1047"/>
                    </a:cubicBezTo>
                    <a:cubicBezTo>
                      <a:pt x="18333" y="1047"/>
                      <a:pt x="18333" y="1047"/>
                      <a:pt x="18333" y="1047"/>
                    </a:cubicBezTo>
                    <a:cubicBezTo>
                      <a:pt x="18333" y="1178"/>
                      <a:pt x="18333" y="1178"/>
                      <a:pt x="18333" y="1178"/>
                    </a:cubicBezTo>
                    <a:cubicBezTo>
                      <a:pt x="18333" y="1178"/>
                      <a:pt x="18333" y="1178"/>
                      <a:pt x="18333" y="1178"/>
                    </a:cubicBezTo>
                    <a:cubicBezTo>
                      <a:pt x="18242" y="1047"/>
                      <a:pt x="18242" y="1047"/>
                      <a:pt x="18242" y="1047"/>
                    </a:cubicBezTo>
                    <a:cubicBezTo>
                      <a:pt x="18242" y="1047"/>
                      <a:pt x="18242" y="1047"/>
                      <a:pt x="18242" y="1047"/>
                    </a:cubicBezTo>
                    <a:cubicBezTo>
                      <a:pt x="18333" y="1047"/>
                      <a:pt x="18333" y="1047"/>
                      <a:pt x="18333" y="1047"/>
                    </a:cubicBezTo>
                    <a:cubicBezTo>
                      <a:pt x="18333" y="916"/>
                      <a:pt x="18333" y="916"/>
                      <a:pt x="18333" y="916"/>
                    </a:cubicBezTo>
                    <a:cubicBezTo>
                      <a:pt x="18333" y="785"/>
                      <a:pt x="18333" y="785"/>
                      <a:pt x="18333" y="785"/>
                    </a:cubicBezTo>
                    <a:cubicBezTo>
                      <a:pt x="18333" y="785"/>
                      <a:pt x="18333" y="785"/>
                      <a:pt x="18333" y="785"/>
                    </a:cubicBezTo>
                    <a:cubicBezTo>
                      <a:pt x="18333" y="655"/>
                      <a:pt x="18333" y="655"/>
                      <a:pt x="18333" y="655"/>
                    </a:cubicBezTo>
                    <a:cubicBezTo>
                      <a:pt x="18424" y="655"/>
                      <a:pt x="18424" y="655"/>
                      <a:pt x="18424" y="655"/>
                    </a:cubicBezTo>
                    <a:cubicBezTo>
                      <a:pt x="18333" y="524"/>
                      <a:pt x="18333" y="524"/>
                      <a:pt x="18333" y="524"/>
                    </a:cubicBezTo>
                    <a:cubicBezTo>
                      <a:pt x="18333" y="524"/>
                      <a:pt x="18333" y="524"/>
                      <a:pt x="18333" y="524"/>
                    </a:cubicBezTo>
                    <a:cubicBezTo>
                      <a:pt x="18242" y="655"/>
                      <a:pt x="18242" y="655"/>
                      <a:pt x="18242" y="655"/>
                    </a:cubicBezTo>
                    <a:cubicBezTo>
                      <a:pt x="18242" y="785"/>
                      <a:pt x="18242" y="785"/>
                      <a:pt x="18242" y="785"/>
                    </a:cubicBezTo>
                    <a:cubicBezTo>
                      <a:pt x="18242" y="785"/>
                      <a:pt x="18242" y="785"/>
                      <a:pt x="18242" y="785"/>
                    </a:cubicBezTo>
                    <a:cubicBezTo>
                      <a:pt x="18151" y="655"/>
                      <a:pt x="18151" y="655"/>
                      <a:pt x="18151" y="655"/>
                    </a:cubicBezTo>
                    <a:cubicBezTo>
                      <a:pt x="18061" y="785"/>
                      <a:pt x="18061" y="785"/>
                      <a:pt x="18061" y="785"/>
                    </a:cubicBezTo>
                    <a:cubicBezTo>
                      <a:pt x="18061" y="785"/>
                      <a:pt x="18061" y="785"/>
                      <a:pt x="18061" y="785"/>
                    </a:cubicBezTo>
                    <a:cubicBezTo>
                      <a:pt x="18061" y="916"/>
                      <a:pt x="18061" y="916"/>
                      <a:pt x="18061" y="916"/>
                    </a:cubicBezTo>
                    <a:cubicBezTo>
                      <a:pt x="18061" y="916"/>
                      <a:pt x="18061" y="916"/>
                      <a:pt x="18061" y="916"/>
                    </a:cubicBezTo>
                    <a:cubicBezTo>
                      <a:pt x="17970" y="1047"/>
                      <a:pt x="17970" y="1047"/>
                      <a:pt x="17970" y="1047"/>
                    </a:cubicBezTo>
                    <a:cubicBezTo>
                      <a:pt x="17970" y="916"/>
                      <a:pt x="17970" y="916"/>
                      <a:pt x="17970" y="916"/>
                    </a:cubicBezTo>
                    <a:cubicBezTo>
                      <a:pt x="17970" y="1047"/>
                      <a:pt x="17970" y="1047"/>
                      <a:pt x="17970" y="1047"/>
                    </a:cubicBezTo>
                    <a:cubicBezTo>
                      <a:pt x="17879" y="1178"/>
                      <a:pt x="17879" y="1178"/>
                      <a:pt x="17879" y="1178"/>
                    </a:cubicBezTo>
                    <a:cubicBezTo>
                      <a:pt x="17879" y="1047"/>
                      <a:pt x="17879" y="1047"/>
                      <a:pt x="17879" y="1047"/>
                    </a:cubicBezTo>
                    <a:cubicBezTo>
                      <a:pt x="17879" y="916"/>
                      <a:pt x="17879" y="916"/>
                      <a:pt x="17879" y="916"/>
                    </a:cubicBezTo>
                    <a:cubicBezTo>
                      <a:pt x="17970" y="916"/>
                      <a:pt x="17970" y="916"/>
                      <a:pt x="17970" y="916"/>
                    </a:cubicBezTo>
                    <a:cubicBezTo>
                      <a:pt x="17879" y="916"/>
                      <a:pt x="17879" y="916"/>
                      <a:pt x="17879" y="916"/>
                    </a:cubicBezTo>
                    <a:cubicBezTo>
                      <a:pt x="17879" y="916"/>
                      <a:pt x="17879" y="916"/>
                      <a:pt x="17879" y="916"/>
                    </a:cubicBezTo>
                    <a:cubicBezTo>
                      <a:pt x="17788" y="1047"/>
                      <a:pt x="17788" y="1047"/>
                      <a:pt x="17788" y="1047"/>
                    </a:cubicBezTo>
                    <a:cubicBezTo>
                      <a:pt x="17788" y="1047"/>
                      <a:pt x="17788" y="1047"/>
                      <a:pt x="17788" y="1047"/>
                    </a:cubicBezTo>
                    <a:cubicBezTo>
                      <a:pt x="17788" y="916"/>
                      <a:pt x="17788" y="916"/>
                      <a:pt x="17788" y="916"/>
                    </a:cubicBezTo>
                    <a:cubicBezTo>
                      <a:pt x="17788" y="785"/>
                      <a:pt x="17788" y="785"/>
                      <a:pt x="17788" y="785"/>
                    </a:cubicBezTo>
                    <a:cubicBezTo>
                      <a:pt x="17697" y="785"/>
                      <a:pt x="17697" y="785"/>
                      <a:pt x="17697" y="785"/>
                    </a:cubicBezTo>
                    <a:cubicBezTo>
                      <a:pt x="17697" y="655"/>
                      <a:pt x="17697" y="655"/>
                      <a:pt x="17697" y="655"/>
                    </a:cubicBezTo>
                    <a:cubicBezTo>
                      <a:pt x="17788" y="655"/>
                      <a:pt x="17788" y="655"/>
                      <a:pt x="17788" y="655"/>
                    </a:cubicBezTo>
                    <a:cubicBezTo>
                      <a:pt x="17879" y="655"/>
                      <a:pt x="17879" y="655"/>
                      <a:pt x="17879" y="655"/>
                    </a:cubicBezTo>
                    <a:cubicBezTo>
                      <a:pt x="17970" y="655"/>
                      <a:pt x="17970" y="655"/>
                      <a:pt x="17970" y="655"/>
                    </a:cubicBezTo>
                    <a:cubicBezTo>
                      <a:pt x="18061" y="655"/>
                      <a:pt x="18061" y="655"/>
                      <a:pt x="18061" y="655"/>
                    </a:cubicBezTo>
                    <a:cubicBezTo>
                      <a:pt x="18151" y="655"/>
                      <a:pt x="18151" y="655"/>
                      <a:pt x="18151" y="655"/>
                    </a:cubicBezTo>
                    <a:cubicBezTo>
                      <a:pt x="18242" y="524"/>
                      <a:pt x="18242" y="524"/>
                      <a:pt x="18242" y="524"/>
                    </a:cubicBezTo>
                    <a:cubicBezTo>
                      <a:pt x="18242" y="393"/>
                      <a:pt x="18242" y="393"/>
                      <a:pt x="18242" y="393"/>
                    </a:cubicBezTo>
                    <a:cubicBezTo>
                      <a:pt x="18242" y="393"/>
                      <a:pt x="18242" y="393"/>
                      <a:pt x="18242" y="393"/>
                    </a:cubicBezTo>
                    <a:cubicBezTo>
                      <a:pt x="18242" y="393"/>
                      <a:pt x="18242" y="393"/>
                      <a:pt x="18242" y="393"/>
                    </a:cubicBezTo>
                    <a:cubicBezTo>
                      <a:pt x="18151" y="262"/>
                      <a:pt x="18151" y="262"/>
                      <a:pt x="18151" y="262"/>
                    </a:cubicBezTo>
                    <a:cubicBezTo>
                      <a:pt x="18151" y="262"/>
                      <a:pt x="18151" y="262"/>
                      <a:pt x="18151" y="262"/>
                    </a:cubicBezTo>
                    <a:cubicBezTo>
                      <a:pt x="18061" y="262"/>
                      <a:pt x="18061" y="262"/>
                      <a:pt x="18061" y="262"/>
                    </a:cubicBezTo>
                    <a:cubicBezTo>
                      <a:pt x="18061" y="131"/>
                      <a:pt x="18061" y="131"/>
                      <a:pt x="18061" y="131"/>
                    </a:cubicBezTo>
                    <a:cubicBezTo>
                      <a:pt x="18061" y="131"/>
                      <a:pt x="18061" y="131"/>
                      <a:pt x="18061" y="131"/>
                    </a:cubicBezTo>
                    <a:cubicBezTo>
                      <a:pt x="18061" y="131"/>
                      <a:pt x="18061" y="131"/>
                      <a:pt x="18061" y="131"/>
                    </a:cubicBezTo>
                    <a:cubicBezTo>
                      <a:pt x="18061" y="131"/>
                      <a:pt x="18061" y="131"/>
                      <a:pt x="18061" y="131"/>
                    </a:cubicBezTo>
                    <a:cubicBezTo>
                      <a:pt x="18151" y="0"/>
                      <a:pt x="18151" y="0"/>
                      <a:pt x="18151" y="0"/>
                    </a:cubicBezTo>
                    <a:cubicBezTo>
                      <a:pt x="18061" y="0"/>
                      <a:pt x="18061" y="0"/>
                      <a:pt x="18061" y="0"/>
                    </a:cubicBezTo>
                    <a:cubicBezTo>
                      <a:pt x="17970" y="131"/>
                      <a:pt x="17970" y="131"/>
                      <a:pt x="17970" y="131"/>
                    </a:cubicBezTo>
                    <a:cubicBezTo>
                      <a:pt x="17879" y="131"/>
                      <a:pt x="17879" y="131"/>
                      <a:pt x="17879" y="131"/>
                    </a:cubicBezTo>
                    <a:cubicBezTo>
                      <a:pt x="17788" y="131"/>
                      <a:pt x="17788" y="131"/>
                      <a:pt x="17788" y="131"/>
                    </a:cubicBezTo>
                    <a:cubicBezTo>
                      <a:pt x="17697" y="262"/>
                      <a:pt x="17697" y="262"/>
                      <a:pt x="17697" y="262"/>
                    </a:cubicBezTo>
                    <a:cubicBezTo>
                      <a:pt x="17516" y="393"/>
                      <a:pt x="17516" y="393"/>
                      <a:pt x="17516" y="393"/>
                    </a:cubicBezTo>
                    <a:cubicBezTo>
                      <a:pt x="17425" y="524"/>
                      <a:pt x="17425" y="524"/>
                      <a:pt x="17425" y="524"/>
                    </a:cubicBezTo>
                    <a:cubicBezTo>
                      <a:pt x="17244" y="524"/>
                      <a:pt x="17244" y="524"/>
                      <a:pt x="17244" y="524"/>
                    </a:cubicBezTo>
                    <a:cubicBezTo>
                      <a:pt x="17153" y="393"/>
                      <a:pt x="17153" y="393"/>
                      <a:pt x="17153" y="393"/>
                    </a:cubicBezTo>
                    <a:cubicBezTo>
                      <a:pt x="17062" y="393"/>
                      <a:pt x="17062" y="393"/>
                      <a:pt x="17062" y="393"/>
                    </a:cubicBezTo>
                    <a:cubicBezTo>
                      <a:pt x="17062" y="393"/>
                      <a:pt x="17062" y="393"/>
                      <a:pt x="17062" y="393"/>
                    </a:cubicBezTo>
                    <a:cubicBezTo>
                      <a:pt x="17062" y="393"/>
                      <a:pt x="17062" y="393"/>
                      <a:pt x="17062" y="393"/>
                    </a:cubicBezTo>
                    <a:cubicBezTo>
                      <a:pt x="16971" y="262"/>
                      <a:pt x="16971" y="262"/>
                      <a:pt x="16971" y="262"/>
                    </a:cubicBezTo>
                    <a:cubicBezTo>
                      <a:pt x="16881" y="393"/>
                      <a:pt x="16881" y="393"/>
                      <a:pt x="16881" y="393"/>
                    </a:cubicBezTo>
                    <a:cubicBezTo>
                      <a:pt x="16881" y="393"/>
                      <a:pt x="16881" y="393"/>
                      <a:pt x="16881" y="393"/>
                    </a:cubicBezTo>
                    <a:cubicBezTo>
                      <a:pt x="16790" y="393"/>
                      <a:pt x="16790" y="393"/>
                      <a:pt x="16790" y="393"/>
                    </a:cubicBezTo>
                    <a:cubicBezTo>
                      <a:pt x="16790" y="393"/>
                      <a:pt x="16790" y="393"/>
                      <a:pt x="16790" y="393"/>
                    </a:cubicBezTo>
                    <a:cubicBezTo>
                      <a:pt x="16790" y="262"/>
                      <a:pt x="16790" y="262"/>
                      <a:pt x="16790" y="262"/>
                    </a:cubicBezTo>
                    <a:cubicBezTo>
                      <a:pt x="16881" y="262"/>
                      <a:pt x="16881" y="262"/>
                      <a:pt x="16881" y="262"/>
                    </a:cubicBezTo>
                    <a:cubicBezTo>
                      <a:pt x="16881" y="262"/>
                      <a:pt x="16881" y="262"/>
                      <a:pt x="16881" y="262"/>
                    </a:cubicBezTo>
                    <a:cubicBezTo>
                      <a:pt x="16790" y="262"/>
                      <a:pt x="16790" y="262"/>
                      <a:pt x="16790" y="262"/>
                    </a:cubicBezTo>
                    <a:cubicBezTo>
                      <a:pt x="16608" y="393"/>
                      <a:pt x="16608" y="393"/>
                      <a:pt x="16608" y="393"/>
                    </a:cubicBezTo>
                    <a:cubicBezTo>
                      <a:pt x="16518" y="393"/>
                      <a:pt x="16518" y="393"/>
                      <a:pt x="16518" y="393"/>
                    </a:cubicBezTo>
                    <a:cubicBezTo>
                      <a:pt x="16427" y="524"/>
                      <a:pt x="16427" y="524"/>
                      <a:pt x="16427" y="524"/>
                    </a:cubicBezTo>
                    <a:cubicBezTo>
                      <a:pt x="16427" y="655"/>
                      <a:pt x="16427" y="655"/>
                      <a:pt x="16427" y="655"/>
                    </a:cubicBezTo>
                    <a:cubicBezTo>
                      <a:pt x="16518" y="655"/>
                      <a:pt x="16518" y="655"/>
                      <a:pt x="16518" y="655"/>
                    </a:cubicBezTo>
                    <a:cubicBezTo>
                      <a:pt x="16518" y="785"/>
                      <a:pt x="16518" y="785"/>
                      <a:pt x="16518" y="785"/>
                    </a:cubicBezTo>
                    <a:cubicBezTo>
                      <a:pt x="16427" y="785"/>
                      <a:pt x="16427" y="785"/>
                      <a:pt x="16427" y="785"/>
                    </a:cubicBezTo>
                    <a:cubicBezTo>
                      <a:pt x="16336" y="785"/>
                      <a:pt x="16336" y="785"/>
                      <a:pt x="16336" y="785"/>
                    </a:cubicBezTo>
                    <a:cubicBezTo>
                      <a:pt x="16245" y="1047"/>
                      <a:pt x="16245" y="1047"/>
                      <a:pt x="16245" y="1047"/>
                    </a:cubicBezTo>
                    <a:cubicBezTo>
                      <a:pt x="16155" y="1309"/>
                      <a:pt x="16155" y="1309"/>
                      <a:pt x="16155" y="1309"/>
                    </a:cubicBezTo>
                    <a:cubicBezTo>
                      <a:pt x="16155" y="1309"/>
                      <a:pt x="16155" y="1309"/>
                      <a:pt x="16155" y="1309"/>
                    </a:cubicBezTo>
                    <a:cubicBezTo>
                      <a:pt x="16155" y="1178"/>
                      <a:pt x="16155" y="1178"/>
                      <a:pt x="16155" y="1178"/>
                    </a:cubicBezTo>
                    <a:cubicBezTo>
                      <a:pt x="16155" y="1047"/>
                      <a:pt x="16155" y="1047"/>
                      <a:pt x="16155" y="1047"/>
                    </a:cubicBezTo>
                    <a:cubicBezTo>
                      <a:pt x="16245" y="785"/>
                      <a:pt x="16245" y="785"/>
                      <a:pt x="16245" y="785"/>
                    </a:cubicBezTo>
                    <a:cubicBezTo>
                      <a:pt x="16245" y="785"/>
                      <a:pt x="16245" y="785"/>
                      <a:pt x="16245" y="785"/>
                    </a:cubicBezTo>
                    <a:cubicBezTo>
                      <a:pt x="16245" y="785"/>
                      <a:pt x="16245" y="785"/>
                      <a:pt x="16245" y="785"/>
                    </a:cubicBezTo>
                    <a:cubicBezTo>
                      <a:pt x="16064" y="916"/>
                      <a:pt x="16064" y="916"/>
                      <a:pt x="16064" y="916"/>
                    </a:cubicBezTo>
                    <a:cubicBezTo>
                      <a:pt x="15973" y="916"/>
                      <a:pt x="15973" y="916"/>
                      <a:pt x="15973" y="916"/>
                    </a:cubicBezTo>
                    <a:cubicBezTo>
                      <a:pt x="15882" y="785"/>
                      <a:pt x="15882" y="785"/>
                      <a:pt x="15882" y="785"/>
                    </a:cubicBezTo>
                    <a:cubicBezTo>
                      <a:pt x="15792" y="655"/>
                      <a:pt x="15792" y="655"/>
                      <a:pt x="15792" y="655"/>
                    </a:cubicBezTo>
                    <a:cubicBezTo>
                      <a:pt x="15701" y="655"/>
                      <a:pt x="15701" y="655"/>
                      <a:pt x="15701" y="655"/>
                    </a:cubicBezTo>
                    <a:cubicBezTo>
                      <a:pt x="15701" y="655"/>
                      <a:pt x="15701" y="655"/>
                      <a:pt x="15701" y="655"/>
                    </a:cubicBezTo>
                    <a:cubicBezTo>
                      <a:pt x="15701" y="785"/>
                      <a:pt x="15701" y="785"/>
                      <a:pt x="15701" y="785"/>
                    </a:cubicBezTo>
                    <a:cubicBezTo>
                      <a:pt x="15792" y="785"/>
                      <a:pt x="15792" y="785"/>
                      <a:pt x="15792" y="785"/>
                    </a:cubicBezTo>
                    <a:cubicBezTo>
                      <a:pt x="15882" y="916"/>
                      <a:pt x="15882" y="916"/>
                      <a:pt x="15882" y="916"/>
                    </a:cubicBezTo>
                    <a:cubicBezTo>
                      <a:pt x="15792" y="916"/>
                      <a:pt x="15792" y="916"/>
                      <a:pt x="15792" y="916"/>
                    </a:cubicBezTo>
                    <a:cubicBezTo>
                      <a:pt x="15701" y="916"/>
                      <a:pt x="15701" y="916"/>
                      <a:pt x="15701" y="916"/>
                    </a:cubicBezTo>
                    <a:cubicBezTo>
                      <a:pt x="15610" y="785"/>
                      <a:pt x="15610" y="785"/>
                      <a:pt x="15610" y="785"/>
                    </a:cubicBezTo>
                    <a:cubicBezTo>
                      <a:pt x="15429" y="916"/>
                      <a:pt x="15429" y="916"/>
                      <a:pt x="15429" y="916"/>
                    </a:cubicBezTo>
                    <a:cubicBezTo>
                      <a:pt x="15156" y="1178"/>
                      <a:pt x="15156" y="1178"/>
                      <a:pt x="15156" y="1178"/>
                    </a:cubicBezTo>
                    <a:cubicBezTo>
                      <a:pt x="14975" y="1309"/>
                      <a:pt x="14975" y="1309"/>
                      <a:pt x="14975" y="1309"/>
                    </a:cubicBezTo>
                    <a:cubicBezTo>
                      <a:pt x="14793" y="1440"/>
                      <a:pt x="14793" y="1440"/>
                      <a:pt x="14793" y="1440"/>
                    </a:cubicBezTo>
                    <a:cubicBezTo>
                      <a:pt x="14612" y="1702"/>
                      <a:pt x="14612" y="1702"/>
                      <a:pt x="14612" y="1702"/>
                    </a:cubicBezTo>
                    <a:cubicBezTo>
                      <a:pt x="14430" y="1833"/>
                      <a:pt x="14430" y="1833"/>
                      <a:pt x="14430" y="1833"/>
                    </a:cubicBezTo>
                    <a:cubicBezTo>
                      <a:pt x="14339" y="1964"/>
                      <a:pt x="14339" y="1964"/>
                      <a:pt x="14339" y="1964"/>
                    </a:cubicBezTo>
                    <a:cubicBezTo>
                      <a:pt x="14249" y="1964"/>
                      <a:pt x="14249" y="1964"/>
                      <a:pt x="14249" y="1964"/>
                    </a:cubicBezTo>
                    <a:cubicBezTo>
                      <a:pt x="14158" y="2095"/>
                      <a:pt x="14158" y="2095"/>
                      <a:pt x="14158" y="2095"/>
                    </a:cubicBezTo>
                    <a:cubicBezTo>
                      <a:pt x="14067" y="2095"/>
                      <a:pt x="14067" y="2095"/>
                      <a:pt x="14067" y="2095"/>
                    </a:cubicBezTo>
                    <a:cubicBezTo>
                      <a:pt x="13886" y="2225"/>
                      <a:pt x="13886" y="2225"/>
                      <a:pt x="13886" y="2225"/>
                    </a:cubicBezTo>
                    <a:cubicBezTo>
                      <a:pt x="13795" y="2225"/>
                      <a:pt x="13795" y="2225"/>
                      <a:pt x="13795" y="2225"/>
                    </a:cubicBezTo>
                    <a:cubicBezTo>
                      <a:pt x="13704" y="2095"/>
                      <a:pt x="13704" y="2095"/>
                      <a:pt x="13704" y="2095"/>
                    </a:cubicBezTo>
                    <a:cubicBezTo>
                      <a:pt x="13613" y="2095"/>
                      <a:pt x="13613" y="2095"/>
                      <a:pt x="13613" y="2095"/>
                    </a:cubicBezTo>
                    <a:cubicBezTo>
                      <a:pt x="13523" y="1964"/>
                      <a:pt x="13523" y="1964"/>
                      <a:pt x="13523" y="1964"/>
                    </a:cubicBezTo>
                    <a:cubicBezTo>
                      <a:pt x="13432" y="1964"/>
                      <a:pt x="13432" y="1964"/>
                      <a:pt x="13432" y="1964"/>
                    </a:cubicBezTo>
                    <a:cubicBezTo>
                      <a:pt x="13250" y="1833"/>
                      <a:pt x="13250" y="1833"/>
                      <a:pt x="13250" y="1833"/>
                    </a:cubicBezTo>
                    <a:cubicBezTo>
                      <a:pt x="13250" y="1964"/>
                      <a:pt x="13250" y="1964"/>
                      <a:pt x="13250" y="1964"/>
                    </a:cubicBezTo>
                    <a:cubicBezTo>
                      <a:pt x="13160" y="1964"/>
                      <a:pt x="13160" y="1964"/>
                      <a:pt x="13160" y="1964"/>
                    </a:cubicBezTo>
                    <a:cubicBezTo>
                      <a:pt x="12978" y="2225"/>
                      <a:pt x="12978" y="2225"/>
                      <a:pt x="12978" y="2225"/>
                    </a:cubicBezTo>
                    <a:cubicBezTo>
                      <a:pt x="12978" y="2356"/>
                      <a:pt x="12978" y="2356"/>
                      <a:pt x="12978" y="2356"/>
                    </a:cubicBezTo>
                    <a:cubicBezTo>
                      <a:pt x="12887" y="2487"/>
                      <a:pt x="12887" y="2487"/>
                      <a:pt x="12887" y="2487"/>
                    </a:cubicBezTo>
                    <a:cubicBezTo>
                      <a:pt x="12797" y="2618"/>
                      <a:pt x="12797" y="2618"/>
                      <a:pt x="12797" y="2618"/>
                    </a:cubicBezTo>
                    <a:cubicBezTo>
                      <a:pt x="12797" y="2618"/>
                      <a:pt x="12797" y="2618"/>
                      <a:pt x="12797" y="2618"/>
                    </a:cubicBezTo>
                    <a:cubicBezTo>
                      <a:pt x="12706" y="2487"/>
                      <a:pt x="12706" y="2487"/>
                      <a:pt x="12706" y="2487"/>
                    </a:cubicBezTo>
                    <a:cubicBezTo>
                      <a:pt x="12706" y="2618"/>
                      <a:pt x="12706" y="2618"/>
                      <a:pt x="12706" y="2618"/>
                    </a:cubicBezTo>
                    <a:cubicBezTo>
                      <a:pt x="12706" y="2749"/>
                      <a:pt x="12706" y="2749"/>
                      <a:pt x="12706" y="2749"/>
                    </a:cubicBezTo>
                    <a:cubicBezTo>
                      <a:pt x="12887" y="3273"/>
                      <a:pt x="12887" y="3273"/>
                      <a:pt x="12887" y="3273"/>
                    </a:cubicBezTo>
                    <a:cubicBezTo>
                      <a:pt x="12978" y="3535"/>
                      <a:pt x="12978" y="3535"/>
                      <a:pt x="12978" y="3535"/>
                    </a:cubicBezTo>
                    <a:cubicBezTo>
                      <a:pt x="12978" y="3927"/>
                      <a:pt x="12978" y="3927"/>
                      <a:pt x="12978" y="3927"/>
                    </a:cubicBezTo>
                    <a:cubicBezTo>
                      <a:pt x="12978" y="4189"/>
                      <a:pt x="12978" y="4189"/>
                      <a:pt x="12978" y="4189"/>
                    </a:cubicBezTo>
                    <a:cubicBezTo>
                      <a:pt x="12887" y="4451"/>
                      <a:pt x="12887" y="4451"/>
                      <a:pt x="12887" y="4451"/>
                    </a:cubicBezTo>
                    <a:cubicBezTo>
                      <a:pt x="12797" y="4582"/>
                      <a:pt x="12797" y="4582"/>
                      <a:pt x="12797" y="4582"/>
                    </a:cubicBezTo>
                    <a:cubicBezTo>
                      <a:pt x="12797" y="4582"/>
                      <a:pt x="12797" y="4582"/>
                      <a:pt x="12797" y="4582"/>
                    </a:cubicBezTo>
                    <a:cubicBezTo>
                      <a:pt x="12978" y="4844"/>
                      <a:pt x="12978" y="4844"/>
                      <a:pt x="12978" y="4844"/>
                    </a:cubicBezTo>
                    <a:cubicBezTo>
                      <a:pt x="13069" y="4844"/>
                      <a:pt x="13069" y="4844"/>
                      <a:pt x="13069" y="4844"/>
                    </a:cubicBezTo>
                    <a:cubicBezTo>
                      <a:pt x="13069" y="4844"/>
                      <a:pt x="13069" y="4844"/>
                      <a:pt x="13069" y="4844"/>
                    </a:cubicBezTo>
                    <a:cubicBezTo>
                      <a:pt x="13069" y="4844"/>
                      <a:pt x="13069" y="4844"/>
                      <a:pt x="13069" y="4844"/>
                    </a:cubicBezTo>
                    <a:cubicBezTo>
                      <a:pt x="13160" y="4844"/>
                      <a:pt x="13160" y="4844"/>
                      <a:pt x="13160" y="4844"/>
                    </a:cubicBezTo>
                    <a:cubicBezTo>
                      <a:pt x="13160" y="4844"/>
                      <a:pt x="13160" y="4844"/>
                      <a:pt x="13160" y="4844"/>
                    </a:cubicBezTo>
                    <a:cubicBezTo>
                      <a:pt x="13160" y="4844"/>
                      <a:pt x="13160" y="4844"/>
                      <a:pt x="13160" y="4844"/>
                    </a:cubicBezTo>
                    <a:cubicBezTo>
                      <a:pt x="13160" y="4975"/>
                      <a:pt x="13160" y="4975"/>
                      <a:pt x="13160" y="4975"/>
                    </a:cubicBezTo>
                    <a:cubicBezTo>
                      <a:pt x="13341" y="5105"/>
                      <a:pt x="13341" y="5105"/>
                      <a:pt x="13341" y="5105"/>
                    </a:cubicBezTo>
                    <a:cubicBezTo>
                      <a:pt x="13250" y="5105"/>
                      <a:pt x="13250" y="5105"/>
                      <a:pt x="13250" y="5105"/>
                    </a:cubicBezTo>
                    <a:cubicBezTo>
                      <a:pt x="13160" y="5105"/>
                      <a:pt x="13160" y="5105"/>
                      <a:pt x="13160" y="5105"/>
                    </a:cubicBezTo>
                    <a:cubicBezTo>
                      <a:pt x="13160" y="5236"/>
                      <a:pt x="13160" y="5236"/>
                      <a:pt x="13160" y="5236"/>
                    </a:cubicBezTo>
                    <a:cubicBezTo>
                      <a:pt x="13160" y="5498"/>
                      <a:pt x="13160" y="5498"/>
                      <a:pt x="13160" y="5498"/>
                    </a:cubicBezTo>
                    <a:cubicBezTo>
                      <a:pt x="13160" y="5629"/>
                      <a:pt x="13160" y="5629"/>
                      <a:pt x="13160" y="5629"/>
                    </a:cubicBezTo>
                    <a:cubicBezTo>
                      <a:pt x="13250" y="5629"/>
                      <a:pt x="13250" y="5629"/>
                      <a:pt x="13250" y="5629"/>
                    </a:cubicBezTo>
                    <a:cubicBezTo>
                      <a:pt x="13250" y="5629"/>
                      <a:pt x="13250" y="5629"/>
                      <a:pt x="13250" y="5629"/>
                    </a:cubicBezTo>
                    <a:cubicBezTo>
                      <a:pt x="13341" y="5498"/>
                      <a:pt x="13341" y="5498"/>
                      <a:pt x="13341" y="5498"/>
                    </a:cubicBezTo>
                    <a:cubicBezTo>
                      <a:pt x="13432" y="5629"/>
                      <a:pt x="13432" y="5629"/>
                      <a:pt x="13432" y="5629"/>
                    </a:cubicBezTo>
                    <a:cubicBezTo>
                      <a:pt x="13432" y="5629"/>
                      <a:pt x="13432" y="5629"/>
                      <a:pt x="13432" y="5629"/>
                    </a:cubicBezTo>
                    <a:cubicBezTo>
                      <a:pt x="13523" y="5629"/>
                      <a:pt x="13523" y="5629"/>
                      <a:pt x="13523" y="5629"/>
                    </a:cubicBezTo>
                    <a:cubicBezTo>
                      <a:pt x="13704" y="5629"/>
                      <a:pt x="13704" y="5629"/>
                      <a:pt x="13704" y="5629"/>
                    </a:cubicBezTo>
                    <a:cubicBezTo>
                      <a:pt x="13795" y="5760"/>
                      <a:pt x="13795" y="5760"/>
                      <a:pt x="13795" y="5760"/>
                    </a:cubicBezTo>
                    <a:cubicBezTo>
                      <a:pt x="13704" y="5760"/>
                      <a:pt x="13704" y="5760"/>
                      <a:pt x="13704" y="5760"/>
                    </a:cubicBezTo>
                    <a:cubicBezTo>
                      <a:pt x="13704" y="5891"/>
                      <a:pt x="13704" y="5891"/>
                      <a:pt x="13704" y="5891"/>
                    </a:cubicBezTo>
                    <a:cubicBezTo>
                      <a:pt x="13704" y="6022"/>
                      <a:pt x="13704" y="6022"/>
                      <a:pt x="13704" y="6022"/>
                    </a:cubicBezTo>
                    <a:cubicBezTo>
                      <a:pt x="13523" y="6022"/>
                      <a:pt x="13523" y="6022"/>
                      <a:pt x="13523" y="6022"/>
                    </a:cubicBezTo>
                    <a:cubicBezTo>
                      <a:pt x="13523" y="6022"/>
                      <a:pt x="13523" y="6022"/>
                      <a:pt x="13523" y="6022"/>
                    </a:cubicBezTo>
                    <a:cubicBezTo>
                      <a:pt x="13523" y="5891"/>
                      <a:pt x="13523" y="5891"/>
                      <a:pt x="13523" y="5891"/>
                    </a:cubicBezTo>
                    <a:cubicBezTo>
                      <a:pt x="13432" y="6022"/>
                      <a:pt x="13432" y="6022"/>
                      <a:pt x="13432" y="6022"/>
                    </a:cubicBezTo>
                    <a:cubicBezTo>
                      <a:pt x="13341" y="5891"/>
                      <a:pt x="13341" y="5891"/>
                      <a:pt x="13341" y="5891"/>
                    </a:cubicBezTo>
                    <a:cubicBezTo>
                      <a:pt x="13250" y="5891"/>
                      <a:pt x="13250" y="5891"/>
                      <a:pt x="13250" y="5891"/>
                    </a:cubicBezTo>
                    <a:cubicBezTo>
                      <a:pt x="13250" y="5760"/>
                      <a:pt x="13250" y="5760"/>
                      <a:pt x="13250" y="5760"/>
                    </a:cubicBezTo>
                    <a:cubicBezTo>
                      <a:pt x="13160" y="5760"/>
                      <a:pt x="13160" y="5760"/>
                      <a:pt x="13160" y="5760"/>
                    </a:cubicBezTo>
                    <a:cubicBezTo>
                      <a:pt x="13160" y="5760"/>
                      <a:pt x="13160" y="5760"/>
                      <a:pt x="13160" y="5760"/>
                    </a:cubicBezTo>
                    <a:cubicBezTo>
                      <a:pt x="13069" y="5629"/>
                      <a:pt x="13069" y="5629"/>
                      <a:pt x="13069" y="5629"/>
                    </a:cubicBezTo>
                    <a:cubicBezTo>
                      <a:pt x="13069" y="5498"/>
                      <a:pt x="13069" y="5498"/>
                      <a:pt x="13069" y="5498"/>
                    </a:cubicBezTo>
                    <a:cubicBezTo>
                      <a:pt x="13160" y="5105"/>
                      <a:pt x="13160" y="5105"/>
                      <a:pt x="13160" y="5105"/>
                    </a:cubicBezTo>
                    <a:cubicBezTo>
                      <a:pt x="13160" y="5105"/>
                      <a:pt x="13160" y="5105"/>
                      <a:pt x="13160" y="5105"/>
                    </a:cubicBezTo>
                    <a:cubicBezTo>
                      <a:pt x="13069" y="5105"/>
                      <a:pt x="13069" y="5105"/>
                      <a:pt x="13069" y="5105"/>
                    </a:cubicBezTo>
                    <a:cubicBezTo>
                      <a:pt x="13069" y="5105"/>
                      <a:pt x="13069" y="5105"/>
                      <a:pt x="13069" y="5105"/>
                    </a:cubicBezTo>
                    <a:cubicBezTo>
                      <a:pt x="12978" y="5498"/>
                      <a:pt x="12978" y="5498"/>
                      <a:pt x="12978" y="5498"/>
                    </a:cubicBezTo>
                    <a:cubicBezTo>
                      <a:pt x="12978" y="5629"/>
                      <a:pt x="12978" y="5629"/>
                      <a:pt x="12978" y="5629"/>
                    </a:cubicBezTo>
                    <a:cubicBezTo>
                      <a:pt x="12887" y="5760"/>
                      <a:pt x="12887" y="5760"/>
                      <a:pt x="12887" y="5760"/>
                    </a:cubicBezTo>
                    <a:cubicBezTo>
                      <a:pt x="12887" y="5891"/>
                      <a:pt x="12887" y="5891"/>
                      <a:pt x="12887" y="5891"/>
                    </a:cubicBezTo>
                    <a:cubicBezTo>
                      <a:pt x="12978" y="5760"/>
                      <a:pt x="12978" y="5760"/>
                      <a:pt x="12978" y="5760"/>
                    </a:cubicBezTo>
                    <a:cubicBezTo>
                      <a:pt x="12978" y="5760"/>
                      <a:pt x="12978" y="5760"/>
                      <a:pt x="12978" y="5760"/>
                    </a:cubicBezTo>
                    <a:cubicBezTo>
                      <a:pt x="13069" y="5760"/>
                      <a:pt x="13069" y="5760"/>
                      <a:pt x="13069" y="5760"/>
                    </a:cubicBezTo>
                    <a:cubicBezTo>
                      <a:pt x="13160" y="5760"/>
                      <a:pt x="13160" y="5760"/>
                      <a:pt x="13160" y="5760"/>
                    </a:cubicBezTo>
                    <a:cubicBezTo>
                      <a:pt x="13160" y="5891"/>
                      <a:pt x="13160" y="5891"/>
                      <a:pt x="13160" y="5891"/>
                    </a:cubicBezTo>
                    <a:cubicBezTo>
                      <a:pt x="13160" y="6022"/>
                      <a:pt x="13160" y="6022"/>
                      <a:pt x="13160" y="6022"/>
                    </a:cubicBezTo>
                    <a:cubicBezTo>
                      <a:pt x="13069" y="6153"/>
                      <a:pt x="13069" y="6153"/>
                      <a:pt x="13069" y="6153"/>
                    </a:cubicBezTo>
                    <a:cubicBezTo>
                      <a:pt x="12978" y="6284"/>
                      <a:pt x="12978" y="6284"/>
                      <a:pt x="12978" y="6284"/>
                    </a:cubicBezTo>
                    <a:cubicBezTo>
                      <a:pt x="13069" y="6022"/>
                      <a:pt x="13069" y="6022"/>
                      <a:pt x="13069" y="6022"/>
                    </a:cubicBezTo>
                    <a:cubicBezTo>
                      <a:pt x="13069" y="6022"/>
                      <a:pt x="13069" y="6022"/>
                      <a:pt x="13069" y="6022"/>
                    </a:cubicBezTo>
                    <a:cubicBezTo>
                      <a:pt x="13069" y="6022"/>
                      <a:pt x="13069" y="6022"/>
                      <a:pt x="13069" y="6022"/>
                    </a:cubicBezTo>
                    <a:cubicBezTo>
                      <a:pt x="12978" y="5891"/>
                      <a:pt x="12978" y="5891"/>
                      <a:pt x="12978" y="5891"/>
                    </a:cubicBezTo>
                    <a:cubicBezTo>
                      <a:pt x="12978" y="6022"/>
                      <a:pt x="12978" y="6022"/>
                      <a:pt x="12978" y="6022"/>
                    </a:cubicBezTo>
                    <a:cubicBezTo>
                      <a:pt x="12797" y="6153"/>
                      <a:pt x="12797" y="6153"/>
                      <a:pt x="12797" y="6153"/>
                    </a:cubicBezTo>
                    <a:cubicBezTo>
                      <a:pt x="12797" y="6284"/>
                      <a:pt x="12797" y="6284"/>
                      <a:pt x="12797" y="6284"/>
                    </a:cubicBezTo>
                    <a:cubicBezTo>
                      <a:pt x="12797" y="6284"/>
                      <a:pt x="12797" y="6284"/>
                      <a:pt x="12797" y="6284"/>
                    </a:cubicBezTo>
                    <a:cubicBezTo>
                      <a:pt x="12706" y="6284"/>
                      <a:pt x="12706" y="6284"/>
                      <a:pt x="12706" y="6284"/>
                    </a:cubicBezTo>
                    <a:cubicBezTo>
                      <a:pt x="12706" y="6153"/>
                      <a:pt x="12706" y="6153"/>
                      <a:pt x="12706" y="6153"/>
                    </a:cubicBezTo>
                    <a:cubicBezTo>
                      <a:pt x="12615" y="6153"/>
                      <a:pt x="12615" y="6153"/>
                      <a:pt x="12615" y="6153"/>
                    </a:cubicBezTo>
                    <a:cubicBezTo>
                      <a:pt x="12524" y="6153"/>
                      <a:pt x="12524" y="6153"/>
                      <a:pt x="12524" y="6153"/>
                    </a:cubicBezTo>
                    <a:cubicBezTo>
                      <a:pt x="12434" y="6153"/>
                      <a:pt x="12434" y="6153"/>
                      <a:pt x="12434" y="6153"/>
                    </a:cubicBezTo>
                    <a:cubicBezTo>
                      <a:pt x="12434" y="6022"/>
                      <a:pt x="12434" y="6022"/>
                      <a:pt x="12434" y="6022"/>
                    </a:cubicBezTo>
                    <a:cubicBezTo>
                      <a:pt x="12434" y="6022"/>
                      <a:pt x="12434" y="6022"/>
                      <a:pt x="12434" y="6022"/>
                    </a:cubicBezTo>
                    <a:cubicBezTo>
                      <a:pt x="12343" y="6022"/>
                      <a:pt x="12343" y="6022"/>
                      <a:pt x="12343" y="6022"/>
                    </a:cubicBezTo>
                    <a:cubicBezTo>
                      <a:pt x="12343" y="6022"/>
                      <a:pt x="12343" y="6022"/>
                      <a:pt x="12343" y="6022"/>
                    </a:cubicBezTo>
                    <a:cubicBezTo>
                      <a:pt x="12252" y="6022"/>
                      <a:pt x="12252" y="6022"/>
                      <a:pt x="12252" y="6022"/>
                    </a:cubicBezTo>
                    <a:cubicBezTo>
                      <a:pt x="12252" y="5891"/>
                      <a:pt x="12252" y="5891"/>
                      <a:pt x="12252" y="5891"/>
                    </a:cubicBezTo>
                    <a:cubicBezTo>
                      <a:pt x="12161" y="6022"/>
                      <a:pt x="12161" y="6022"/>
                      <a:pt x="12161" y="6022"/>
                    </a:cubicBezTo>
                    <a:cubicBezTo>
                      <a:pt x="12161" y="5891"/>
                      <a:pt x="12161" y="5891"/>
                      <a:pt x="12161" y="5891"/>
                    </a:cubicBezTo>
                    <a:cubicBezTo>
                      <a:pt x="12161" y="5891"/>
                      <a:pt x="12161" y="5891"/>
                      <a:pt x="12161" y="5891"/>
                    </a:cubicBezTo>
                    <a:cubicBezTo>
                      <a:pt x="12071" y="5760"/>
                      <a:pt x="12071" y="5760"/>
                      <a:pt x="12071" y="5760"/>
                    </a:cubicBezTo>
                    <a:cubicBezTo>
                      <a:pt x="12071" y="5629"/>
                      <a:pt x="12071" y="5629"/>
                      <a:pt x="12071" y="5629"/>
                    </a:cubicBezTo>
                    <a:cubicBezTo>
                      <a:pt x="12161" y="5629"/>
                      <a:pt x="12161" y="5629"/>
                      <a:pt x="12161" y="5629"/>
                    </a:cubicBezTo>
                    <a:cubicBezTo>
                      <a:pt x="12252" y="5498"/>
                      <a:pt x="12252" y="5498"/>
                      <a:pt x="12252" y="5498"/>
                    </a:cubicBezTo>
                    <a:cubicBezTo>
                      <a:pt x="12343" y="5498"/>
                      <a:pt x="12343" y="5498"/>
                      <a:pt x="12343" y="5498"/>
                    </a:cubicBezTo>
                    <a:cubicBezTo>
                      <a:pt x="12343" y="5367"/>
                      <a:pt x="12343" y="5367"/>
                      <a:pt x="12343" y="5367"/>
                    </a:cubicBezTo>
                    <a:cubicBezTo>
                      <a:pt x="12343" y="5367"/>
                      <a:pt x="12343" y="5367"/>
                      <a:pt x="12343" y="5367"/>
                    </a:cubicBezTo>
                    <a:cubicBezTo>
                      <a:pt x="12252" y="5236"/>
                      <a:pt x="12252" y="5236"/>
                      <a:pt x="12252" y="5236"/>
                    </a:cubicBezTo>
                    <a:cubicBezTo>
                      <a:pt x="12161" y="5105"/>
                      <a:pt x="12161" y="5105"/>
                      <a:pt x="12161" y="5105"/>
                    </a:cubicBezTo>
                    <a:cubicBezTo>
                      <a:pt x="12071" y="5105"/>
                      <a:pt x="12071" y="5105"/>
                      <a:pt x="12071" y="5105"/>
                    </a:cubicBezTo>
                    <a:cubicBezTo>
                      <a:pt x="11980" y="5236"/>
                      <a:pt x="11980" y="5236"/>
                      <a:pt x="11980" y="5236"/>
                    </a:cubicBezTo>
                    <a:cubicBezTo>
                      <a:pt x="11889" y="5236"/>
                      <a:pt x="11889" y="5236"/>
                      <a:pt x="11889" y="5236"/>
                    </a:cubicBezTo>
                    <a:cubicBezTo>
                      <a:pt x="11889" y="5236"/>
                      <a:pt x="11889" y="5236"/>
                      <a:pt x="11889" y="5236"/>
                    </a:cubicBezTo>
                    <a:cubicBezTo>
                      <a:pt x="11798" y="5236"/>
                      <a:pt x="11798" y="5236"/>
                      <a:pt x="11798" y="5236"/>
                    </a:cubicBezTo>
                    <a:cubicBezTo>
                      <a:pt x="11526" y="5367"/>
                      <a:pt x="11526" y="5367"/>
                      <a:pt x="11526" y="5367"/>
                    </a:cubicBezTo>
                    <a:cubicBezTo>
                      <a:pt x="11526" y="5367"/>
                      <a:pt x="11526" y="5367"/>
                      <a:pt x="11526" y="5367"/>
                    </a:cubicBezTo>
                    <a:cubicBezTo>
                      <a:pt x="11526" y="5498"/>
                      <a:pt x="11526" y="5498"/>
                      <a:pt x="11526" y="5498"/>
                    </a:cubicBezTo>
                    <a:cubicBezTo>
                      <a:pt x="11617" y="5498"/>
                      <a:pt x="11617" y="5498"/>
                      <a:pt x="11617" y="5498"/>
                    </a:cubicBezTo>
                    <a:cubicBezTo>
                      <a:pt x="11617" y="5629"/>
                      <a:pt x="11617" y="5629"/>
                      <a:pt x="11617" y="5629"/>
                    </a:cubicBezTo>
                    <a:cubicBezTo>
                      <a:pt x="11526" y="5498"/>
                      <a:pt x="11526" y="5498"/>
                      <a:pt x="11526" y="5498"/>
                    </a:cubicBezTo>
                    <a:cubicBezTo>
                      <a:pt x="11526" y="5498"/>
                      <a:pt x="11526" y="5498"/>
                      <a:pt x="11526" y="5498"/>
                    </a:cubicBezTo>
                    <a:cubicBezTo>
                      <a:pt x="11435" y="5498"/>
                      <a:pt x="11435" y="5498"/>
                      <a:pt x="11435" y="5498"/>
                    </a:cubicBezTo>
                    <a:cubicBezTo>
                      <a:pt x="11345" y="5498"/>
                      <a:pt x="11345" y="5498"/>
                      <a:pt x="11345" y="5498"/>
                    </a:cubicBezTo>
                    <a:cubicBezTo>
                      <a:pt x="11254" y="5498"/>
                      <a:pt x="11254" y="5498"/>
                      <a:pt x="11254" y="5498"/>
                    </a:cubicBezTo>
                    <a:cubicBezTo>
                      <a:pt x="11072" y="5498"/>
                      <a:pt x="11072" y="5498"/>
                      <a:pt x="11072" y="5498"/>
                    </a:cubicBezTo>
                    <a:cubicBezTo>
                      <a:pt x="11072" y="5498"/>
                      <a:pt x="11072" y="5498"/>
                      <a:pt x="11072" y="5498"/>
                    </a:cubicBezTo>
                    <a:cubicBezTo>
                      <a:pt x="11072" y="5629"/>
                      <a:pt x="11072" y="5629"/>
                      <a:pt x="11072" y="5629"/>
                    </a:cubicBezTo>
                    <a:cubicBezTo>
                      <a:pt x="10982" y="5629"/>
                      <a:pt x="10982" y="5629"/>
                      <a:pt x="10982" y="5629"/>
                    </a:cubicBezTo>
                    <a:cubicBezTo>
                      <a:pt x="10891" y="5498"/>
                      <a:pt x="10891" y="5498"/>
                      <a:pt x="10891" y="5498"/>
                    </a:cubicBezTo>
                    <a:cubicBezTo>
                      <a:pt x="10891" y="5498"/>
                      <a:pt x="10891" y="5498"/>
                      <a:pt x="10891" y="5498"/>
                    </a:cubicBezTo>
                    <a:cubicBezTo>
                      <a:pt x="10800" y="5629"/>
                      <a:pt x="10800" y="5629"/>
                      <a:pt x="10800" y="5629"/>
                    </a:cubicBezTo>
                    <a:cubicBezTo>
                      <a:pt x="10800" y="5760"/>
                      <a:pt x="10800" y="5760"/>
                      <a:pt x="10800" y="5760"/>
                    </a:cubicBezTo>
                    <a:cubicBezTo>
                      <a:pt x="10709" y="5760"/>
                      <a:pt x="10709" y="5760"/>
                      <a:pt x="10709" y="5760"/>
                    </a:cubicBezTo>
                    <a:cubicBezTo>
                      <a:pt x="10618" y="5760"/>
                      <a:pt x="10618" y="5760"/>
                      <a:pt x="10618" y="5760"/>
                    </a:cubicBezTo>
                    <a:cubicBezTo>
                      <a:pt x="10528" y="5891"/>
                      <a:pt x="10528" y="5891"/>
                      <a:pt x="10528" y="5891"/>
                    </a:cubicBezTo>
                    <a:cubicBezTo>
                      <a:pt x="10437" y="5891"/>
                      <a:pt x="10437" y="5891"/>
                      <a:pt x="10437" y="5891"/>
                    </a:cubicBezTo>
                    <a:cubicBezTo>
                      <a:pt x="10437" y="5891"/>
                      <a:pt x="10437" y="5891"/>
                      <a:pt x="10437" y="5891"/>
                    </a:cubicBezTo>
                    <a:cubicBezTo>
                      <a:pt x="10528" y="5760"/>
                      <a:pt x="10528" y="5760"/>
                      <a:pt x="10528" y="5760"/>
                    </a:cubicBezTo>
                    <a:cubicBezTo>
                      <a:pt x="10437" y="5760"/>
                      <a:pt x="10437" y="5760"/>
                      <a:pt x="10437" y="5760"/>
                    </a:cubicBezTo>
                    <a:cubicBezTo>
                      <a:pt x="10346" y="5891"/>
                      <a:pt x="10346" y="5891"/>
                      <a:pt x="10346" y="5891"/>
                    </a:cubicBezTo>
                    <a:cubicBezTo>
                      <a:pt x="10346" y="6022"/>
                      <a:pt x="10346" y="6022"/>
                      <a:pt x="10346" y="6022"/>
                    </a:cubicBezTo>
                    <a:cubicBezTo>
                      <a:pt x="10437" y="6153"/>
                      <a:pt x="10437" y="6153"/>
                      <a:pt x="10437" y="6153"/>
                    </a:cubicBezTo>
                    <a:cubicBezTo>
                      <a:pt x="10528" y="6415"/>
                      <a:pt x="10528" y="6415"/>
                      <a:pt x="10528" y="6415"/>
                    </a:cubicBezTo>
                    <a:cubicBezTo>
                      <a:pt x="10709" y="6415"/>
                      <a:pt x="10709" y="6415"/>
                      <a:pt x="10709" y="6415"/>
                    </a:cubicBezTo>
                    <a:cubicBezTo>
                      <a:pt x="10800" y="6545"/>
                      <a:pt x="10800" y="6545"/>
                      <a:pt x="10800" y="6545"/>
                    </a:cubicBezTo>
                    <a:cubicBezTo>
                      <a:pt x="10891" y="6676"/>
                      <a:pt x="10891" y="6676"/>
                      <a:pt x="10891" y="6676"/>
                    </a:cubicBezTo>
                    <a:cubicBezTo>
                      <a:pt x="10891" y="6807"/>
                      <a:pt x="10891" y="6807"/>
                      <a:pt x="10891" y="6807"/>
                    </a:cubicBezTo>
                    <a:cubicBezTo>
                      <a:pt x="10982" y="6807"/>
                      <a:pt x="10982" y="6807"/>
                      <a:pt x="10982" y="6807"/>
                    </a:cubicBezTo>
                    <a:cubicBezTo>
                      <a:pt x="11072" y="6807"/>
                      <a:pt x="11072" y="6807"/>
                      <a:pt x="11072" y="6807"/>
                    </a:cubicBezTo>
                    <a:cubicBezTo>
                      <a:pt x="11072" y="6807"/>
                      <a:pt x="11072" y="6807"/>
                      <a:pt x="11072" y="6807"/>
                    </a:cubicBezTo>
                    <a:cubicBezTo>
                      <a:pt x="10891" y="6807"/>
                      <a:pt x="10891" y="6807"/>
                      <a:pt x="10891" y="6807"/>
                    </a:cubicBezTo>
                    <a:cubicBezTo>
                      <a:pt x="10891" y="6807"/>
                      <a:pt x="10891" y="6807"/>
                      <a:pt x="10891" y="6807"/>
                    </a:cubicBezTo>
                    <a:cubicBezTo>
                      <a:pt x="10800" y="6676"/>
                      <a:pt x="10800" y="6676"/>
                      <a:pt x="10800" y="6676"/>
                    </a:cubicBezTo>
                    <a:cubicBezTo>
                      <a:pt x="10709" y="6676"/>
                      <a:pt x="10709" y="6676"/>
                      <a:pt x="10709" y="6676"/>
                    </a:cubicBezTo>
                    <a:cubicBezTo>
                      <a:pt x="10709" y="6676"/>
                      <a:pt x="10709" y="6676"/>
                      <a:pt x="10709" y="6676"/>
                    </a:cubicBezTo>
                    <a:cubicBezTo>
                      <a:pt x="10618" y="6807"/>
                      <a:pt x="10618" y="6807"/>
                      <a:pt x="10618" y="6807"/>
                    </a:cubicBezTo>
                    <a:cubicBezTo>
                      <a:pt x="10528" y="6807"/>
                      <a:pt x="10528" y="6807"/>
                      <a:pt x="10528" y="6807"/>
                    </a:cubicBezTo>
                    <a:cubicBezTo>
                      <a:pt x="10528" y="6676"/>
                      <a:pt x="10528" y="6676"/>
                      <a:pt x="10528" y="6676"/>
                    </a:cubicBezTo>
                    <a:cubicBezTo>
                      <a:pt x="10528" y="6545"/>
                      <a:pt x="10528" y="6545"/>
                      <a:pt x="10528" y="6545"/>
                    </a:cubicBezTo>
                    <a:cubicBezTo>
                      <a:pt x="10528" y="6545"/>
                      <a:pt x="10528" y="6545"/>
                      <a:pt x="10528" y="6545"/>
                    </a:cubicBezTo>
                    <a:cubicBezTo>
                      <a:pt x="10528" y="6545"/>
                      <a:pt x="10528" y="6545"/>
                      <a:pt x="10528" y="6545"/>
                    </a:cubicBezTo>
                    <a:cubicBezTo>
                      <a:pt x="10437" y="6676"/>
                      <a:pt x="10437" y="6676"/>
                      <a:pt x="10437" y="6676"/>
                    </a:cubicBezTo>
                    <a:cubicBezTo>
                      <a:pt x="10437" y="6807"/>
                      <a:pt x="10437" y="6807"/>
                      <a:pt x="10437" y="6807"/>
                    </a:cubicBezTo>
                    <a:cubicBezTo>
                      <a:pt x="10528" y="6938"/>
                      <a:pt x="10528" y="6938"/>
                      <a:pt x="10528" y="6938"/>
                    </a:cubicBezTo>
                    <a:cubicBezTo>
                      <a:pt x="10528" y="6938"/>
                      <a:pt x="10528" y="6938"/>
                      <a:pt x="10528" y="6938"/>
                    </a:cubicBezTo>
                    <a:cubicBezTo>
                      <a:pt x="10437" y="7069"/>
                      <a:pt x="10437" y="7069"/>
                      <a:pt x="10437" y="7069"/>
                    </a:cubicBezTo>
                    <a:cubicBezTo>
                      <a:pt x="10346" y="7200"/>
                      <a:pt x="10346" y="7200"/>
                      <a:pt x="10346" y="7200"/>
                    </a:cubicBezTo>
                    <a:cubicBezTo>
                      <a:pt x="10346" y="7331"/>
                      <a:pt x="10346" y="7331"/>
                      <a:pt x="10346" y="7331"/>
                    </a:cubicBezTo>
                    <a:cubicBezTo>
                      <a:pt x="10346" y="7462"/>
                      <a:pt x="10346" y="7462"/>
                      <a:pt x="10346" y="7462"/>
                    </a:cubicBezTo>
                    <a:cubicBezTo>
                      <a:pt x="10437" y="7724"/>
                      <a:pt x="10437" y="7724"/>
                      <a:pt x="10437" y="7724"/>
                    </a:cubicBezTo>
                    <a:cubicBezTo>
                      <a:pt x="10618" y="7724"/>
                      <a:pt x="10618" y="7724"/>
                      <a:pt x="10618" y="7724"/>
                    </a:cubicBezTo>
                    <a:cubicBezTo>
                      <a:pt x="10709" y="7855"/>
                      <a:pt x="10709" y="7855"/>
                      <a:pt x="10709" y="7855"/>
                    </a:cubicBezTo>
                    <a:cubicBezTo>
                      <a:pt x="10709" y="7855"/>
                      <a:pt x="10709" y="7855"/>
                      <a:pt x="10709" y="7855"/>
                    </a:cubicBezTo>
                    <a:cubicBezTo>
                      <a:pt x="10891" y="7724"/>
                      <a:pt x="10891" y="7724"/>
                      <a:pt x="10891" y="7724"/>
                    </a:cubicBezTo>
                    <a:cubicBezTo>
                      <a:pt x="10982" y="7724"/>
                      <a:pt x="10982" y="7724"/>
                      <a:pt x="10982" y="7724"/>
                    </a:cubicBezTo>
                    <a:cubicBezTo>
                      <a:pt x="11072" y="7855"/>
                      <a:pt x="11072" y="7855"/>
                      <a:pt x="11072" y="7855"/>
                    </a:cubicBezTo>
                    <a:cubicBezTo>
                      <a:pt x="11254" y="7855"/>
                      <a:pt x="11254" y="7855"/>
                      <a:pt x="11254" y="7855"/>
                    </a:cubicBezTo>
                    <a:cubicBezTo>
                      <a:pt x="11254" y="7855"/>
                      <a:pt x="11254" y="7855"/>
                      <a:pt x="11254" y="7855"/>
                    </a:cubicBezTo>
                    <a:cubicBezTo>
                      <a:pt x="11345" y="7985"/>
                      <a:pt x="11345" y="7985"/>
                      <a:pt x="11345" y="7985"/>
                    </a:cubicBezTo>
                    <a:cubicBezTo>
                      <a:pt x="11345" y="7985"/>
                      <a:pt x="11345" y="7985"/>
                      <a:pt x="11345" y="7985"/>
                    </a:cubicBezTo>
                    <a:cubicBezTo>
                      <a:pt x="11435" y="7985"/>
                      <a:pt x="11435" y="7985"/>
                      <a:pt x="11435" y="7985"/>
                    </a:cubicBezTo>
                    <a:cubicBezTo>
                      <a:pt x="11435" y="7855"/>
                      <a:pt x="11435" y="7855"/>
                      <a:pt x="11435" y="7855"/>
                    </a:cubicBezTo>
                    <a:cubicBezTo>
                      <a:pt x="11435" y="7855"/>
                      <a:pt x="11435" y="7855"/>
                      <a:pt x="11435" y="7855"/>
                    </a:cubicBezTo>
                    <a:cubicBezTo>
                      <a:pt x="11526" y="7855"/>
                      <a:pt x="11526" y="7855"/>
                      <a:pt x="11526" y="7855"/>
                    </a:cubicBezTo>
                    <a:cubicBezTo>
                      <a:pt x="11526" y="7855"/>
                      <a:pt x="11526" y="7855"/>
                      <a:pt x="11526" y="7855"/>
                    </a:cubicBezTo>
                    <a:cubicBezTo>
                      <a:pt x="11435" y="7985"/>
                      <a:pt x="11435" y="7985"/>
                      <a:pt x="11435" y="7985"/>
                    </a:cubicBezTo>
                    <a:cubicBezTo>
                      <a:pt x="11435" y="8116"/>
                      <a:pt x="11435" y="8116"/>
                      <a:pt x="11435" y="8116"/>
                    </a:cubicBezTo>
                    <a:cubicBezTo>
                      <a:pt x="11435" y="8116"/>
                      <a:pt x="11435" y="8116"/>
                      <a:pt x="11435" y="8116"/>
                    </a:cubicBezTo>
                    <a:cubicBezTo>
                      <a:pt x="11526" y="7985"/>
                      <a:pt x="11526" y="7985"/>
                      <a:pt x="11526" y="7985"/>
                    </a:cubicBezTo>
                    <a:cubicBezTo>
                      <a:pt x="11617" y="7985"/>
                      <a:pt x="11617" y="7985"/>
                      <a:pt x="11617" y="7985"/>
                    </a:cubicBezTo>
                    <a:cubicBezTo>
                      <a:pt x="11708" y="7855"/>
                      <a:pt x="11708" y="7855"/>
                      <a:pt x="11708" y="7855"/>
                    </a:cubicBezTo>
                    <a:cubicBezTo>
                      <a:pt x="11889" y="7724"/>
                      <a:pt x="11889" y="7724"/>
                      <a:pt x="11889" y="7724"/>
                    </a:cubicBezTo>
                    <a:cubicBezTo>
                      <a:pt x="11980" y="7724"/>
                      <a:pt x="11980" y="7724"/>
                      <a:pt x="11980" y="7724"/>
                    </a:cubicBezTo>
                    <a:cubicBezTo>
                      <a:pt x="12071" y="7724"/>
                      <a:pt x="12071" y="7724"/>
                      <a:pt x="12071" y="7724"/>
                    </a:cubicBezTo>
                    <a:cubicBezTo>
                      <a:pt x="12071" y="7724"/>
                      <a:pt x="12071" y="7724"/>
                      <a:pt x="12071" y="7724"/>
                    </a:cubicBezTo>
                    <a:cubicBezTo>
                      <a:pt x="12071" y="7724"/>
                      <a:pt x="12071" y="7724"/>
                      <a:pt x="12071" y="7724"/>
                    </a:cubicBezTo>
                    <a:cubicBezTo>
                      <a:pt x="12161" y="7724"/>
                      <a:pt x="12161" y="7724"/>
                      <a:pt x="12161" y="7724"/>
                    </a:cubicBezTo>
                    <a:cubicBezTo>
                      <a:pt x="12252" y="7593"/>
                      <a:pt x="12252" y="7593"/>
                      <a:pt x="12252" y="7593"/>
                    </a:cubicBezTo>
                    <a:cubicBezTo>
                      <a:pt x="12434" y="7593"/>
                      <a:pt x="12434" y="7593"/>
                      <a:pt x="12434" y="7593"/>
                    </a:cubicBezTo>
                    <a:cubicBezTo>
                      <a:pt x="12434" y="7593"/>
                      <a:pt x="12434" y="7593"/>
                      <a:pt x="12434" y="7593"/>
                    </a:cubicBezTo>
                    <a:cubicBezTo>
                      <a:pt x="12434" y="7724"/>
                      <a:pt x="12434" y="7724"/>
                      <a:pt x="12434" y="7724"/>
                    </a:cubicBezTo>
                    <a:cubicBezTo>
                      <a:pt x="12343" y="7724"/>
                      <a:pt x="12343" y="7724"/>
                      <a:pt x="12343" y="7724"/>
                    </a:cubicBezTo>
                    <a:cubicBezTo>
                      <a:pt x="12343" y="7855"/>
                      <a:pt x="12343" y="7855"/>
                      <a:pt x="12343" y="7855"/>
                    </a:cubicBezTo>
                    <a:cubicBezTo>
                      <a:pt x="12343" y="7855"/>
                      <a:pt x="12343" y="7855"/>
                      <a:pt x="12343" y="7855"/>
                    </a:cubicBezTo>
                    <a:cubicBezTo>
                      <a:pt x="12252" y="7985"/>
                      <a:pt x="12252" y="7985"/>
                      <a:pt x="12252" y="7985"/>
                    </a:cubicBezTo>
                    <a:cubicBezTo>
                      <a:pt x="12161" y="7985"/>
                      <a:pt x="12161" y="7985"/>
                      <a:pt x="12161" y="7985"/>
                    </a:cubicBezTo>
                    <a:cubicBezTo>
                      <a:pt x="12161" y="7985"/>
                      <a:pt x="12161" y="7985"/>
                      <a:pt x="12161" y="7985"/>
                    </a:cubicBezTo>
                    <a:cubicBezTo>
                      <a:pt x="12071" y="7985"/>
                      <a:pt x="12071" y="7985"/>
                      <a:pt x="12071" y="7985"/>
                    </a:cubicBezTo>
                    <a:cubicBezTo>
                      <a:pt x="11980" y="8116"/>
                      <a:pt x="11980" y="8116"/>
                      <a:pt x="11980" y="8116"/>
                    </a:cubicBezTo>
                    <a:cubicBezTo>
                      <a:pt x="11980" y="8116"/>
                      <a:pt x="11980" y="8116"/>
                      <a:pt x="11980" y="8116"/>
                    </a:cubicBezTo>
                    <a:cubicBezTo>
                      <a:pt x="12071" y="8116"/>
                      <a:pt x="12071" y="8116"/>
                      <a:pt x="12071" y="8116"/>
                    </a:cubicBezTo>
                    <a:cubicBezTo>
                      <a:pt x="12071" y="8247"/>
                      <a:pt x="12071" y="8247"/>
                      <a:pt x="12071" y="8247"/>
                    </a:cubicBezTo>
                    <a:cubicBezTo>
                      <a:pt x="12071" y="8378"/>
                      <a:pt x="12071" y="8378"/>
                      <a:pt x="12071" y="8378"/>
                    </a:cubicBezTo>
                    <a:cubicBezTo>
                      <a:pt x="11980" y="8509"/>
                      <a:pt x="11980" y="8509"/>
                      <a:pt x="11980" y="8509"/>
                    </a:cubicBezTo>
                    <a:cubicBezTo>
                      <a:pt x="11980" y="8640"/>
                      <a:pt x="11980" y="8640"/>
                      <a:pt x="11980" y="8640"/>
                    </a:cubicBezTo>
                    <a:cubicBezTo>
                      <a:pt x="11889" y="8771"/>
                      <a:pt x="11889" y="8771"/>
                      <a:pt x="11889" y="8771"/>
                    </a:cubicBezTo>
                    <a:cubicBezTo>
                      <a:pt x="11889" y="8771"/>
                      <a:pt x="11889" y="8771"/>
                      <a:pt x="11889" y="8771"/>
                    </a:cubicBezTo>
                    <a:cubicBezTo>
                      <a:pt x="11889" y="8771"/>
                      <a:pt x="11889" y="8771"/>
                      <a:pt x="11889" y="8771"/>
                    </a:cubicBezTo>
                    <a:cubicBezTo>
                      <a:pt x="11889" y="8902"/>
                      <a:pt x="11889" y="8902"/>
                      <a:pt x="11889" y="8902"/>
                    </a:cubicBezTo>
                    <a:cubicBezTo>
                      <a:pt x="11889" y="9033"/>
                      <a:pt x="11889" y="9033"/>
                      <a:pt x="11889" y="9033"/>
                    </a:cubicBezTo>
                    <a:cubicBezTo>
                      <a:pt x="11798" y="9164"/>
                      <a:pt x="11798" y="9164"/>
                      <a:pt x="11798" y="9164"/>
                    </a:cubicBezTo>
                    <a:cubicBezTo>
                      <a:pt x="11798" y="9164"/>
                      <a:pt x="11798" y="9164"/>
                      <a:pt x="11798" y="9164"/>
                    </a:cubicBezTo>
                    <a:cubicBezTo>
                      <a:pt x="11708" y="9164"/>
                      <a:pt x="11708" y="9164"/>
                      <a:pt x="11708" y="9164"/>
                    </a:cubicBezTo>
                    <a:cubicBezTo>
                      <a:pt x="11617" y="9295"/>
                      <a:pt x="11617" y="9295"/>
                      <a:pt x="11617" y="9295"/>
                    </a:cubicBezTo>
                    <a:cubicBezTo>
                      <a:pt x="11526" y="9295"/>
                      <a:pt x="11526" y="9295"/>
                      <a:pt x="11526" y="9295"/>
                    </a:cubicBezTo>
                    <a:cubicBezTo>
                      <a:pt x="11526" y="9295"/>
                      <a:pt x="11526" y="9295"/>
                      <a:pt x="11526" y="9295"/>
                    </a:cubicBezTo>
                    <a:cubicBezTo>
                      <a:pt x="11435" y="9295"/>
                      <a:pt x="11435" y="9295"/>
                      <a:pt x="11435" y="9295"/>
                    </a:cubicBezTo>
                    <a:cubicBezTo>
                      <a:pt x="11254" y="9295"/>
                      <a:pt x="11254" y="9295"/>
                      <a:pt x="11254" y="9295"/>
                    </a:cubicBezTo>
                    <a:cubicBezTo>
                      <a:pt x="11254" y="9295"/>
                      <a:pt x="11254" y="9295"/>
                      <a:pt x="11254" y="9295"/>
                    </a:cubicBezTo>
                    <a:cubicBezTo>
                      <a:pt x="11254" y="9164"/>
                      <a:pt x="11254" y="9164"/>
                      <a:pt x="11254" y="9164"/>
                    </a:cubicBezTo>
                    <a:cubicBezTo>
                      <a:pt x="11163" y="9164"/>
                      <a:pt x="11163" y="9164"/>
                      <a:pt x="11163" y="9164"/>
                    </a:cubicBezTo>
                    <a:cubicBezTo>
                      <a:pt x="11163" y="9164"/>
                      <a:pt x="11163" y="9164"/>
                      <a:pt x="11163" y="9164"/>
                    </a:cubicBezTo>
                    <a:cubicBezTo>
                      <a:pt x="11072" y="9295"/>
                      <a:pt x="11072" y="9295"/>
                      <a:pt x="11072" y="9295"/>
                    </a:cubicBezTo>
                    <a:cubicBezTo>
                      <a:pt x="10982" y="9295"/>
                      <a:pt x="10982" y="9295"/>
                      <a:pt x="10982" y="9295"/>
                    </a:cubicBezTo>
                    <a:cubicBezTo>
                      <a:pt x="10891" y="9425"/>
                      <a:pt x="10891" y="9425"/>
                      <a:pt x="10891" y="9425"/>
                    </a:cubicBezTo>
                    <a:cubicBezTo>
                      <a:pt x="10709" y="9556"/>
                      <a:pt x="10709" y="9556"/>
                      <a:pt x="10709" y="9556"/>
                    </a:cubicBezTo>
                    <a:cubicBezTo>
                      <a:pt x="10709" y="9556"/>
                      <a:pt x="10709" y="9556"/>
                      <a:pt x="10709" y="9556"/>
                    </a:cubicBezTo>
                    <a:cubicBezTo>
                      <a:pt x="10618" y="9556"/>
                      <a:pt x="10618" y="9556"/>
                      <a:pt x="10618" y="9556"/>
                    </a:cubicBezTo>
                    <a:cubicBezTo>
                      <a:pt x="10528" y="9556"/>
                      <a:pt x="10528" y="9556"/>
                      <a:pt x="10528" y="9556"/>
                    </a:cubicBezTo>
                    <a:cubicBezTo>
                      <a:pt x="10437" y="9556"/>
                      <a:pt x="10437" y="9556"/>
                      <a:pt x="10437" y="9556"/>
                    </a:cubicBezTo>
                    <a:cubicBezTo>
                      <a:pt x="10346" y="9687"/>
                      <a:pt x="10346" y="9687"/>
                      <a:pt x="10346" y="9687"/>
                    </a:cubicBezTo>
                    <a:cubicBezTo>
                      <a:pt x="10255" y="9687"/>
                      <a:pt x="10255" y="9687"/>
                      <a:pt x="10255" y="9687"/>
                    </a:cubicBezTo>
                    <a:cubicBezTo>
                      <a:pt x="10165" y="9687"/>
                      <a:pt x="10165" y="9687"/>
                      <a:pt x="10165" y="9687"/>
                    </a:cubicBezTo>
                    <a:cubicBezTo>
                      <a:pt x="10165" y="9818"/>
                      <a:pt x="10165" y="9818"/>
                      <a:pt x="10165" y="9818"/>
                    </a:cubicBezTo>
                    <a:cubicBezTo>
                      <a:pt x="10165" y="10080"/>
                      <a:pt x="10165" y="10080"/>
                      <a:pt x="10165" y="10080"/>
                    </a:cubicBezTo>
                    <a:cubicBezTo>
                      <a:pt x="10074" y="10080"/>
                      <a:pt x="10074" y="10080"/>
                      <a:pt x="10074" y="10080"/>
                    </a:cubicBezTo>
                    <a:cubicBezTo>
                      <a:pt x="10074" y="10080"/>
                      <a:pt x="10074" y="10080"/>
                      <a:pt x="10074" y="10080"/>
                    </a:cubicBezTo>
                    <a:cubicBezTo>
                      <a:pt x="9983" y="9949"/>
                      <a:pt x="9983" y="9949"/>
                      <a:pt x="9983" y="9949"/>
                    </a:cubicBezTo>
                    <a:cubicBezTo>
                      <a:pt x="9802" y="9949"/>
                      <a:pt x="9802" y="9949"/>
                      <a:pt x="9802" y="9949"/>
                    </a:cubicBezTo>
                    <a:cubicBezTo>
                      <a:pt x="9802" y="9949"/>
                      <a:pt x="9802" y="9949"/>
                      <a:pt x="9802" y="9949"/>
                    </a:cubicBezTo>
                    <a:cubicBezTo>
                      <a:pt x="9802" y="10080"/>
                      <a:pt x="9802" y="10080"/>
                      <a:pt x="9802" y="10080"/>
                    </a:cubicBezTo>
                    <a:cubicBezTo>
                      <a:pt x="9892" y="10080"/>
                      <a:pt x="9892" y="10080"/>
                      <a:pt x="9892" y="10080"/>
                    </a:cubicBezTo>
                    <a:cubicBezTo>
                      <a:pt x="9802" y="10211"/>
                      <a:pt x="9802" y="10211"/>
                      <a:pt x="9802" y="10211"/>
                    </a:cubicBezTo>
                    <a:cubicBezTo>
                      <a:pt x="9802" y="10211"/>
                      <a:pt x="9802" y="10211"/>
                      <a:pt x="9802" y="10211"/>
                    </a:cubicBezTo>
                    <a:cubicBezTo>
                      <a:pt x="9711" y="10080"/>
                      <a:pt x="9711" y="10080"/>
                      <a:pt x="9711" y="10080"/>
                    </a:cubicBezTo>
                    <a:cubicBezTo>
                      <a:pt x="9711" y="9949"/>
                      <a:pt x="9711" y="9949"/>
                      <a:pt x="9711" y="9949"/>
                    </a:cubicBezTo>
                    <a:cubicBezTo>
                      <a:pt x="9620" y="9949"/>
                      <a:pt x="9620" y="9949"/>
                      <a:pt x="9620" y="9949"/>
                    </a:cubicBezTo>
                    <a:cubicBezTo>
                      <a:pt x="9529" y="10080"/>
                      <a:pt x="9529" y="10080"/>
                      <a:pt x="9529" y="10080"/>
                    </a:cubicBezTo>
                    <a:cubicBezTo>
                      <a:pt x="9529" y="10211"/>
                      <a:pt x="9529" y="10211"/>
                      <a:pt x="9529" y="10211"/>
                    </a:cubicBezTo>
                    <a:cubicBezTo>
                      <a:pt x="9439" y="10211"/>
                      <a:pt x="9439" y="10211"/>
                      <a:pt x="9439" y="10211"/>
                    </a:cubicBezTo>
                    <a:cubicBezTo>
                      <a:pt x="9439" y="10211"/>
                      <a:pt x="9439" y="10211"/>
                      <a:pt x="9439" y="10211"/>
                    </a:cubicBezTo>
                    <a:cubicBezTo>
                      <a:pt x="9257" y="10473"/>
                      <a:pt x="9257" y="10473"/>
                      <a:pt x="9257" y="10473"/>
                    </a:cubicBezTo>
                    <a:cubicBezTo>
                      <a:pt x="9166" y="10604"/>
                      <a:pt x="9166" y="10604"/>
                      <a:pt x="9166" y="10604"/>
                    </a:cubicBezTo>
                    <a:cubicBezTo>
                      <a:pt x="9166" y="10735"/>
                      <a:pt x="9166" y="10735"/>
                      <a:pt x="9166" y="10735"/>
                    </a:cubicBezTo>
                    <a:cubicBezTo>
                      <a:pt x="9076" y="10735"/>
                      <a:pt x="9076" y="10735"/>
                      <a:pt x="9076" y="10735"/>
                    </a:cubicBezTo>
                    <a:cubicBezTo>
                      <a:pt x="8985" y="10604"/>
                      <a:pt x="8985" y="10604"/>
                      <a:pt x="8985" y="10604"/>
                    </a:cubicBezTo>
                    <a:cubicBezTo>
                      <a:pt x="8985" y="10735"/>
                      <a:pt x="8985" y="10735"/>
                      <a:pt x="8985" y="10735"/>
                    </a:cubicBezTo>
                    <a:cubicBezTo>
                      <a:pt x="9076" y="10865"/>
                      <a:pt x="9076" y="10865"/>
                      <a:pt x="9076" y="10865"/>
                    </a:cubicBezTo>
                    <a:cubicBezTo>
                      <a:pt x="9076" y="10865"/>
                      <a:pt x="9076" y="10865"/>
                      <a:pt x="9076" y="10865"/>
                    </a:cubicBezTo>
                    <a:cubicBezTo>
                      <a:pt x="8985" y="10865"/>
                      <a:pt x="8985" y="10865"/>
                      <a:pt x="8985" y="10865"/>
                    </a:cubicBezTo>
                    <a:cubicBezTo>
                      <a:pt x="8985" y="10865"/>
                      <a:pt x="8985" y="10865"/>
                      <a:pt x="8985" y="10865"/>
                    </a:cubicBezTo>
                    <a:cubicBezTo>
                      <a:pt x="8894" y="10865"/>
                      <a:pt x="8894" y="10865"/>
                      <a:pt x="8894" y="10865"/>
                    </a:cubicBezTo>
                    <a:cubicBezTo>
                      <a:pt x="8894" y="10865"/>
                      <a:pt x="8894" y="10865"/>
                      <a:pt x="8894" y="10865"/>
                    </a:cubicBezTo>
                    <a:cubicBezTo>
                      <a:pt x="8803" y="10996"/>
                      <a:pt x="8803" y="10996"/>
                      <a:pt x="8803" y="10996"/>
                    </a:cubicBezTo>
                    <a:cubicBezTo>
                      <a:pt x="8803" y="11127"/>
                      <a:pt x="8803" y="11127"/>
                      <a:pt x="8803" y="11127"/>
                    </a:cubicBezTo>
                    <a:cubicBezTo>
                      <a:pt x="8803" y="11258"/>
                      <a:pt x="8803" y="11258"/>
                      <a:pt x="8803" y="11258"/>
                    </a:cubicBezTo>
                    <a:cubicBezTo>
                      <a:pt x="8894" y="11389"/>
                      <a:pt x="8894" y="11389"/>
                      <a:pt x="8894" y="11389"/>
                    </a:cubicBezTo>
                    <a:cubicBezTo>
                      <a:pt x="8803" y="11520"/>
                      <a:pt x="8803" y="11520"/>
                      <a:pt x="8803" y="11520"/>
                    </a:cubicBezTo>
                    <a:cubicBezTo>
                      <a:pt x="8803" y="11520"/>
                      <a:pt x="8803" y="11520"/>
                      <a:pt x="8803" y="11520"/>
                    </a:cubicBezTo>
                    <a:cubicBezTo>
                      <a:pt x="8803" y="11651"/>
                      <a:pt x="8803" y="11651"/>
                      <a:pt x="8803" y="11651"/>
                    </a:cubicBezTo>
                    <a:cubicBezTo>
                      <a:pt x="8894" y="11651"/>
                      <a:pt x="8894" y="11651"/>
                      <a:pt x="8894" y="11651"/>
                    </a:cubicBezTo>
                    <a:cubicBezTo>
                      <a:pt x="8894" y="11520"/>
                      <a:pt x="8894" y="11520"/>
                      <a:pt x="8894" y="11520"/>
                    </a:cubicBezTo>
                    <a:cubicBezTo>
                      <a:pt x="8894" y="11651"/>
                      <a:pt x="8894" y="11651"/>
                      <a:pt x="8894" y="11651"/>
                    </a:cubicBezTo>
                    <a:cubicBezTo>
                      <a:pt x="8985" y="11782"/>
                      <a:pt x="8985" y="11782"/>
                      <a:pt x="8985" y="11782"/>
                    </a:cubicBezTo>
                    <a:cubicBezTo>
                      <a:pt x="8894" y="11782"/>
                      <a:pt x="8894" y="11782"/>
                      <a:pt x="8894" y="11782"/>
                    </a:cubicBezTo>
                    <a:cubicBezTo>
                      <a:pt x="8894" y="11782"/>
                      <a:pt x="8894" y="11782"/>
                      <a:pt x="8894" y="11782"/>
                    </a:cubicBezTo>
                    <a:cubicBezTo>
                      <a:pt x="8894" y="11913"/>
                      <a:pt x="8894" y="11913"/>
                      <a:pt x="8894" y="11913"/>
                    </a:cubicBezTo>
                    <a:cubicBezTo>
                      <a:pt x="8985" y="11913"/>
                      <a:pt x="8985" y="11913"/>
                      <a:pt x="8985" y="11913"/>
                    </a:cubicBezTo>
                    <a:cubicBezTo>
                      <a:pt x="8985" y="11782"/>
                      <a:pt x="8985" y="11782"/>
                      <a:pt x="8985" y="11782"/>
                    </a:cubicBezTo>
                    <a:cubicBezTo>
                      <a:pt x="9076" y="11782"/>
                      <a:pt x="9076" y="11782"/>
                      <a:pt x="9076" y="11782"/>
                    </a:cubicBezTo>
                    <a:cubicBezTo>
                      <a:pt x="9076" y="11913"/>
                      <a:pt x="9076" y="11913"/>
                      <a:pt x="9076" y="11913"/>
                    </a:cubicBezTo>
                    <a:cubicBezTo>
                      <a:pt x="9076" y="11913"/>
                      <a:pt x="9076" y="11913"/>
                      <a:pt x="9076" y="11913"/>
                    </a:cubicBezTo>
                    <a:cubicBezTo>
                      <a:pt x="9166" y="11913"/>
                      <a:pt x="9166" y="11913"/>
                      <a:pt x="9166" y="11913"/>
                    </a:cubicBezTo>
                    <a:cubicBezTo>
                      <a:pt x="9257" y="12044"/>
                      <a:pt x="9257" y="12044"/>
                      <a:pt x="9257" y="12044"/>
                    </a:cubicBezTo>
                    <a:cubicBezTo>
                      <a:pt x="9348" y="12044"/>
                      <a:pt x="9348" y="12044"/>
                      <a:pt x="9348" y="12044"/>
                    </a:cubicBezTo>
                    <a:cubicBezTo>
                      <a:pt x="9348" y="11913"/>
                      <a:pt x="9348" y="11913"/>
                      <a:pt x="9348" y="11913"/>
                    </a:cubicBezTo>
                    <a:cubicBezTo>
                      <a:pt x="9439" y="11651"/>
                      <a:pt x="9439" y="11651"/>
                      <a:pt x="9439" y="11651"/>
                    </a:cubicBezTo>
                    <a:cubicBezTo>
                      <a:pt x="9439" y="11651"/>
                      <a:pt x="9439" y="11651"/>
                      <a:pt x="9439" y="11651"/>
                    </a:cubicBezTo>
                    <a:cubicBezTo>
                      <a:pt x="9620" y="11651"/>
                      <a:pt x="9620" y="11651"/>
                      <a:pt x="9620" y="11651"/>
                    </a:cubicBezTo>
                    <a:cubicBezTo>
                      <a:pt x="9620" y="11520"/>
                      <a:pt x="9620" y="11520"/>
                      <a:pt x="9620" y="11520"/>
                    </a:cubicBezTo>
                    <a:cubicBezTo>
                      <a:pt x="9620" y="11651"/>
                      <a:pt x="9620" y="11651"/>
                      <a:pt x="9620" y="11651"/>
                    </a:cubicBezTo>
                    <a:cubicBezTo>
                      <a:pt x="9529" y="11651"/>
                      <a:pt x="9529" y="11651"/>
                      <a:pt x="9529" y="11651"/>
                    </a:cubicBezTo>
                    <a:cubicBezTo>
                      <a:pt x="9439" y="11913"/>
                      <a:pt x="9439" y="11913"/>
                      <a:pt x="9439" y="11913"/>
                    </a:cubicBezTo>
                    <a:cubicBezTo>
                      <a:pt x="9348" y="11913"/>
                      <a:pt x="9348" y="11913"/>
                      <a:pt x="9348" y="11913"/>
                    </a:cubicBezTo>
                    <a:cubicBezTo>
                      <a:pt x="9348" y="12044"/>
                      <a:pt x="9348" y="12044"/>
                      <a:pt x="9348" y="12044"/>
                    </a:cubicBezTo>
                    <a:cubicBezTo>
                      <a:pt x="9439" y="12175"/>
                      <a:pt x="9439" y="12175"/>
                      <a:pt x="9439" y="12175"/>
                    </a:cubicBezTo>
                    <a:cubicBezTo>
                      <a:pt x="9439" y="12175"/>
                      <a:pt x="9439" y="12175"/>
                      <a:pt x="9439" y="12175"/>
                    </a:cubicBezTo>
                    <a:cubicBezTo>
                      <a:pt x="9348" y="12305"/>
                      <a:pt x="9348" y="12305"/>
                      <a:pt x="9348" y="12305"/>
                    </a:cubicBezTo>
                    <a:cubicBezTo>
                      <a:pt x="9257" y="12175"/>
                      <a:pt x="9257" y="12175"/>
                      <a:pt x="9257" y="12175"/>
                    </a:cubicBezTo>
                    <a:cubicBezTo>
                      <a:pt x="9257" y="12175"/>
                      <a:pt x="9257" y="12175"/>
                      <a:pt x="9257" y="12175"/>
                    </a:cubicBezTo>
                    <a:cubicBezTo>
                      <a:pt x="9257" y="12044"/>
                      <a:pt x="9257" y="12044"/>
                      <a:pt x="9257" y="12044"/>
                    </a:cubicBezTo>
                    <a:cubicBezTo>
                      <a:pt x="9166" y="12044"/>
                      <a:pt x="9166" y="12044"/>
                      <a:pt x="9166" y="12044"/>
                    </a:cubicBezTo>
                    <a:cubicBezTo>
                      <a:pt x="9166" y="12044"/>
                      <a:pt x="9166" y="12044"/>
                      <a:pt x="9166" y="12044"/>
                    </a:cubicBezTo>
                    <a:cubicBezTo>
                      <a:pt x="8985" y="12044"/>
                      <a:pt x="8985" y="12044"/>
                      <a:pt x="8985" y="12044"/>
                    </a:cubicBezTo>
                    <a:cubicBezTo>
                      <a:pt x="8985" y="11913"/>
                      <a:pt x="8985" y="11913"/>
                      <a:pt x="8985" y="11913"/>
                    </a:cubicBezTo>
                    <a:cubicBezTo>
                      <a:pt x="8894" y="11913"/>
                      <a:pt x="8894" y="11913"/>
                      <a:pt x="8894" y="11913"/>
                    </a:cubicBezTo>
                    <a:cubicBezTo>
                      <a:pt x="8894" y="12044"/>
                      <a:pt x="8894" y="12044"/>
                      <a:pt x="8894" y="12044"/>
                    </a:cubicBezTo>
                    <a:cubicBezTo>
                      <a:pt x="8803" y="12044"/>
                      <a:pt x="8803" y="12044"/>
                      <a:pt x="8803" y="12044"/>
                    </a:cubicBezTo>
                    <a:cubicBezTo>
                      <a:pt x="8803" y="12175"/>
                      <a:pt x="8803" y="12175"/>
                      <a:pt x="8803" y="12175"/>
                    </a:cubicBezTo>
                    <a:cubicBezTo>
                      <a:pt x="8713" y="12044"/>
                      <a:pt x="8713" y="12044"/>
                      <a:pt x="8713" y="12044"/>
                    </a:cubicBezTo>
                    <a:cubicBezTo>
                      <a:pt x="8713" y="12175"/>
                      <a:pt x="8713" y="12175"/>
                      <a:pt x="8713" y="12175"/>
                    </a:cubicBezTo>
                    <a:cubicBezTo>
                      <a:pt x="8713" y="12305"/>
                      <a:pt x="8713" y="12305"/>
                      <a:pt x="8713" y="12305"/>
                    </a:cubicBezTo>
                    <a:cubicBezTo>
                      <a:pt x="8713" y="12305"/>
                      <a:pt x="8713" y="12305"/>
                      <a:pt x="8713" y="12305"/>
                    </a:cubicBezTo>
                    <a:cubicBezTo>
                      <a:pt x="8713" y="12305"/>
                      <a:pt x="8713" y="12305"/>
                      <a:pt x="8713" y="12305"/>
                    </a:cubicBezTo>
                    <a:cubicBezTo>
                      <a:pt x="8713" y="12436"/>
                      <a:pt x="8713" y="12436"/>
                      <a:pt x="8713" y="12436"/>
                    </a:cubicBezTo>
                    <a:cubicBezTo>
                      <a:pt x="8713" y="12567"/>
                      <a:pt x="8713" y="12567"/>
                      <a:pt x="8713" y="12567"/>
                    </a:cubicBezTo>
                    <a:cubicBezTo>
                      <a:pt x="8803" y="12567"/>
                      <a:pt x="8803" y="12567"/>
                      <a:pt x="8803" y="12567"/>
                    </a:cubicBezTo>
                    <a:cubicBezTo>
                      <a:pt x="8803" y="12829"/>
                      <a:pt x="8803" y="12829"/>
                      <a:pt x="8803" y="12829"/>
                    </a:cubicBezTo>
                    <a:cubicBezTo>
                      <a:pt x="8803" y="12829"/>
                      <a:pt x="8803" y="12829"/>
                      <a:pt x="8803" y="12829"/>
                    </a:cubicBezTo>
                    <a:cubicBezTo>
                      <a:pt x="8803" y="12960"/>
                      <a:pt x="8803" y="12960"/>
                      <a:pt x="8803" y="12960"/>
                    </a:cubicBezTo>
                    <a:cubicBezTo>
                      <a:pt x="8894" y="12960"/>
                      <a:pt x="8894" y="12960"/>
                      <a:pt x="8894" y="12960"/>
                    </a:cubicBezTo>
                    <a:cubicBezTo>
                      <a:pt x="8894" y="13091"/>
                      <a:pt x="8894" y="13091"/>
                      <a:pt x="8894" y="13091"/>
                    </a:cubicBezTo>
                    <a:cubicBezTo>
                      <a:pt x="8803" y="13091"/>
                      <a:pt x="8803" y="13091"/>
                      <a:pt x="8803" y="13091"/>
                    </a:cubicBezTo>
                    <a:cubicBezTo>
                      <a:pt x="8713" y="13091"/>
                      <a:pt x="8713" y="13091"/>
                      <a:pt x="8713" y="13091"/>
                    </a:cubicBezTo>
                    <a:cubicBezTo>
                      <a:pt x="8985" y="13222"/>
                      <a:pt x="8985" y="13222"/>
                      <a:pt x="8985" y="13222"/>
                    </a:cubicBezTo>
                    <a:cubicBezTo>
                      <a:pt x="9076" y="13222"/>
                      <a:pt x="9076" y="13222"/>
                      <a:pt x="9076" y="13222"/>
                    </a:cubicBezTo>
                    <a:cubicBezTo>
                      <a:pt x="9257" y="13222"/>
                      <a:pt x="9257" y="13222"/>
                      <a:pt x="9257" y="13222"/>
                    </a:cubicBezTo>
                    <a:cubicBezTo>
                      <a:pt x="9257" y="13222"/>
                      <a:pt x="9257" y="13222"/>
                      <a:pt x="9257" y="13222"/>
                    </a:cubicBezTo>
                    <a:cubicBezTo>
                      <a:pt x="9348" y="13222"/>
                      <a:pt x="9348" y="13222"/>
                      <a:pt x="9348" y="13222"/>
                    </a:cubicBezTo>
                    <a:cubicBezTo>
                      <a:pt x="9348" y="13222"/>
                      <a:pt x="9348" y="13222"/>
                      <a:pt x="9348" y="13222"/>
                    </a:cubicBezTo>
                    <a:cubicBezTo>
                      <a:pt x="9529" y="12960"/>
                      <a:pt x="9529" y="12960"/>
                      <a:pt x="9529" y="12960"/>
                    </a:cubicBezTo>
                    <a:cubicBezTo>
                      <a:pt x="9529" y="12960"/>
                      <a:pt x="9529" y="12960"/>
                      <a:pt x="9529" y="12960"/>
                    </a:cubicBezTo>
                    <a:cubicBezTo>
                      <a:pt x="9439" y="12829"/>
                      <a:pt x="9439" y="12829"/>
                      <a:pt x="9439" y="12829"/>
                    </a:cubicBezTo>
                    <a:cubicBezTo>
                      <a:pt x="9439" y="12829"/>
                      <a:pt x="9439" y="12829"/>
                      <a:pt x="9439" y="12829"/>
                    </a:cubicBezTo>
                    <a:cubicBezTo>
                      <a:pt x="9529" y="12698"/>
                      <a:pt x="9529" y="12698"/>
                      <a:pt x="9529" y="12698"/>
                    </a:cubicBezTo>
                    <a:cubicBezTo>
                      <a:pt x="9711" y="12567"/>
                      <a:pt x="9711" y="12567"/>
                      <a:pt x="9711" y="12567"/>
                    </a:cubicBezTo>
                    <a:cubicBezTo>
                      <a:pt x="9892" y="12436"/>
                      <a:pt x="9892" y="12436"/>
                      <a:pt x="9892" y="12436"/>
                    </a:cubicBezTo>
                    <a:cubicBezTo>
                      <a:pt x="9892" y="12436"/>
                      <a:pt x="9892" y="12436"/>
                      <a:pt x="9892" y="12436"/>
                    </a:cubicBezTo>
                    <a:cubicBezTo>
                      <a:pt x="9892" y="12436"/>
                      <a:pt x="9892" y="12436"/>
                      <a:pt x="9892" y="12436"/>
                    </a:cubicBezTo>
                    <a:cubicBezTo>
                      <a:pt x="9711" y="12698"/>
                      <a:pt x="9711" y="12698"/>
                      <a:pt x="9711" y="12698"/>
                    </a:cubicBezTo>
                    <a:cubicBezTo>
                      <a:pt x="9620" y="12829"/>
                      <a:pt x="9620" y="12829"/>
                      <a:pt x="9620" y="12829"/>
                    </a:cubicBezTo>
                    <a:cubicBezTo>
                      <a:pt x="9620" y="12829"/>
                      <a:pt x="9620" y="12829"/>
                      <a:pt x="9620" y="12829"/>
                    </a:cubicBezTo>
                    <a:cubicBezTo>
                      <a:pt x="9620" y="12960"/>
                      <a:pt x="9620" y="12960"/>
                      <a:pt x="9620" y="12960"/>
                    </a:cubicBezTo>
                    <a:cubicBezTo>
                      <a:pt x="9620" y="12960"/>
                      <a:pt x="9620" y="12960"/>
                      <a:pt x="9620" y="12960"/>
                    </a:cubicBezTo>
                    <a:cubicBezTo>
                      <a:pt x="9620" y="13091"/>
                      <a:pt x="9620" y="13091"/>
                      <a:pt x="9620" y="13091"/>
                    </a:cubicBezTo>
                    <a:cubicBezTo>
                      <a:pt x="9529" y="13222"/>
                      <a:pt x="9529" y="13222"/>
                      <a:pt x="9529" y="13222"/>
                    </a:cubicBezTo>
                    <a:cubicBezTo>
                      <a:pt x="9439" y="13353"/>
                      <a:pt x="9439" y="13353"/>
                      <a:pt x="9439" y="13353"/>
                    </a:cubicBezTo>
                    <a:cubicBezTo>
                      <a:pt x="9529" y="13484"/>
                      <a:pt x="9529" y="13484"/>
                      <a:pt x="9529" y="13484"/>
                    </a:cubicBezTo>
                    <a:cubicBezTo>
                      <a:pt x="9439" y="13484"/>
                      <a:pt x="9439" y="13484"/>
                      <a:pt x="9439" y="13484"/>
                    </a:cubicBezTo>
                    <a:cubicBezTo>
                      <a:pt x="9439" y="13615"/>
                      <a:pt x="9439" y="13615"/>
                      <a:pt x="9439" y="13615"/>
                    </a:cubicBezTo>
                    <a:cubicBezTo>
                      <a:pt x="9439" y="13745"/>
                      <a:pt x="9439" y="13745"/>
                      <a:pt x="9439" y="13745"/>
                    </a:cubicBezTo>
                    <a:cubicBezTo>
                      <a:pt x="9529" y="13745"/>
                      <a:pt x="9529" y="13745"/>
                      <a:pt x="9529" y="13745"/>
                    </a:cubicBezTo>
                    <a:cubicBezTo>
                      <a:pt x="9348" y="13876"/>
                      <a:pt x="9348" y="13876"/>
                      <a:pt x="9348" y="13876"/>
                    </a:cubicBezTo>
                    <a:cubicBezTo>
                      <a:pt x="9348" y="13876"/>
                      <a:pt x="9348" y="13876"/>
                      <a:pt x="9348" y="13876"/>
                    </a:cubicBezTo>
                    <a:cubicBezTo>
                      <a:pt x="9348" y="14007"/>
                      <a:pt x="9348" y="14007"/>
                      <a:pt x="9348" y="14007"/>
                    </a:cubicBezTo>
                    <a:cubicBezTo>
                      <a:pt x="9257" y="14007"/>
                      <a:pt x="9257" y="14007"/>
                      <a:pt x="9257" y="14007"/>
                    </a:cubicBezTo>
                    <a:cubicBezTo>
                      <a:pt x="9257" y="14007"/>
                      <a:pt x="9257" y="14007"/>
                      <a:pt x="9257" y="14007"/>
                    </a:cubicBezTo>
                    <a:cubicBezTo>
                      <a:pt x="9257" y="14138"/>
                      <a:pt x="9257" y="14138"/>
                      <a:pt x="9257" y="14138"/>
                    </a:cubicBezTo>
                    <a:cubicBezTo>
                      <a:pt x="9257" y="14138"/>
                      <a:pt x="9257" y="14138"/>
                      <a:pt x="9257" y="14138"/>
                    </a:cubicBezTo>
                    <a:cubicBezTo>
                      <a:pt x="9348" y="14269"/>
                      <a:pt x="9348" y="14269"/>
                      <a:pt x="9348" y="14269"/>
                    </a:cubicBezTo>
                    <a:cubicBezTo>
                      <a:pt x="9348" y="14138"/>
                      <a:pt x="9348" y="14138"/>
                      <a:pt x="9348" y="14138"/>
                    </a:cubicBezTo>
                    <a:cubicBezTo>
                      <a:pt x="9439" y="14138"/>
                      <a:pt x="9439" y="14138"/>
                      <a:pt x="9439" y="14138"/>
                    </a:cubicBezTo>
                    <a:cubicBezTo>
                      <a:pt x="9439" y="14269"/>
                      <a:pt x="9439" y="14269"/>
                      <a:pt x="9439" y="14269"/>
                    </a:cubicBezTo>
                    <a:cubicBezTo>
                      <a:pt x="9439" y="14269"/>
                      <a:pt x="9439" y="14269"/>
                      <a:pt x="9439" y="14269"/>
                    </a:cubicBezTo>
                    <a:cubicBezTo>
                      <a:pt x="9348" y="14269"/>
                      <a:pt x="9348" y="14269"/>
                      <a:pt x="9348" y="14269"/>
                    </a:cubicBezTo>
                    <a:cubicBezTo>
                      <a:pt x="9257" y="14400"/>
                      <a:pt x="9257" y="14400"/>
                      <a:pt x="9257" y="14400"/>
                    </a:cubicBezTo>
                    <a:cubicBezTo>
                      <a:pt x="9257" y="14400"/>
                      <a:pt x="9257" y="14400"/>
                      <a:pt x="9257" y="14400"/>
                    </a:cubicBezTo>
                    <a:cubicBezTo>
                      <a:pt x="9257" y="14400"/>
                      <a:pt x="9257" y="14400"/>
                      <a:pt x="9257" y="14400"/>
                    </a:cubicBezTo>
                    <a:cubicBezTo>
                      <a:pt x="9348" y="14531"/>
                      <a:pt x="9348" y="14531"/>
                      <a:pt x="9348" y="14531"/>
                    </a:cubicBezTo>
                    <a:cubicBezTo>
                      <a:pt x="9257" y="14531"/>
                      <a:pt x="9257" y="14531"/>
                      <a:pt x="9257" y="14531"/>
                    </a:cubicBezTo>
                    <a:cubicBezTo>
                      <a:pt x="9166" y="14531"/>
                      <a:pt x="9166" y="14531"/>
                      <a:pt x="9166" y="14531"/>
                    </a:cubicBezTo>
                    <a:cubicBezTo>
                      <a:pt x="9166" y="14662"/>
                      <a:pt x="9166" y="14662"/>
                      <a:pt x="9166" y="14662"/>
                    </a:cubicBezTo>
                    <a:cubicBezTo>
                      <a:pt x="9076" y="14662"/>
                      <a:pt x="9076" y="14662"/>
                      <a:pt x="9076" y="14662"/>
                    </a:cubicBezTo>
                    <a:cubicBezTo>
                      <a:pt x="9076" y="14662"/>
                      <a:pt x="9076" y="14662"/>
                      <a:pt x="9076" y="14662"/>
                    </a:cubicBezTo>
                    <a:cubicBezTo>
                      <a:pt x="9076" y="14662"/>
                      <a:pt x="9076" y="14662"/>
                      <a:pt x="9076" y="14662"/>
                    </a:cubicBezTo>
                    <a:cubicBezTo>
                      <a:pt x="9166" y="14662"/>
                      <a:pt x="9166" y="14662"/>
                      <a:pt x="9166" y="14662"/>
                    </a:cubicBezTo>
                    <a:cubicBezTo>
                      <a:pt x="9257" y="14793"/>
                      <a:pt x="9257" y="14793"/>
                      <a:pt x="9257" y="14793"/>
                    </a:cubicBezTo>
                    <a:cubicBezTo>
                      <a:pt x="9348" y="14662"/>
                      <a:pt x="9348" y="14662"/>
                      <a:pt x="9348" y="14662"/>
                    </a:cubicBezTo>
                    <a:cubicBezTo>
                      <a:pt x="9439" y="14531"/>
                      <a:pt x="9439" y="14531"/>
                      <a:pt x="9439" y="14531"/>
                    </a:cubicBezTo>
                    <a:cubicBezTo>
                      <a:pt x="9529" y="14531"/>
                      <a:pt x="9529" y="14531"/>
                      <a:pt x="9529" y="14531"/>
                    </a:cubicBezTo>
                    <a:cubicBezTo>
                      <a:pt x="9529" y="14531"/>
                      <a:pt x="9529" y="14531"/>
                      <a:pt x="9529" y="14531"/>
                    </a:cubicBezTo>
                    <a:cubicBezTo>
                      <a:pt x="9620" y="14400"/>
                      <a:pt x="9620" y="14400"/>
                      <a:pt x="9620" y="14400"/>
                    </a:cubicBezTo>
                    <a:cubicBezTo>
                      <a:pt x="9711" y="14400"/>
                      <a:pt x="9711" y="14400"/>
                      <a:pt x="9711" y="14400"/>
                    </a:cubicBezTo>
                    <a:cubicBezTo>
                      <a:pt x="9711" y="14531"/>
                      <a:pt x="9711" y="14531"/>
                      <a:pt x="9711" y="14531"/>
                    </a:cubicBezTo>
                    <a:cubicBezTo>
                      <a:pt x="9711" y="14531"/>
                      <a:pt x="9711" y="14531"/>
                      <a:pt x="9711" y="14531"/>
                    </a:cubicBezTo>
                    <a:cubicBezTo>
                      <a:pt x="9711" y="14531"/>
                      <a:pt x="9711" y="14531"/>
                      <a:pt x="9711" y="14531"/>
                    </a:cubicBezTo>
                    <a:cubicBezTo>
                      <a:pt x="9711" y="14531"/>
                      <a:pt x="9711" y="14531"/>
                      <a:pt x="9711" y="14531"/>
                    </a:cubicBezTo>
                    <a:cubicBezTo>
                      <a:pt x="9711" y="14662"/>
                      <a:pt x="9711" y="14662"/>
                      <a:pt x="9711" y="14662"/>
                    </a:cubicBezTo>
                    <a:cubicBezTo>
                      <a:pt x="9711" y="14793"/>
                      <a:pt x="9711" y="14793"/>
                      <a:pt x="9711" y="14793"/>
                    </a:cubicBezTo>
                    <a:cubicBezTo>
                      <a:pt x="9802" y="14793"/>
                      <a:pt x="9802" y="14793"/>
                      <a:pt x="9802" y="14793"/>
                    </a:cubicBezTo>
                    <a:cubicBezTo>
                      <a:pt x="9892" y="14662"/>
                      <a:pt x="9892" y="14662"/>
                      <a:pt x="9892" y="14662"/>
                    </a:cubicBezTo>
                    <a:cubicBezTo>
                      <a:pt x="9892" y="14662"/>
                      <a:pt x="9892" y="14662"/>
                      <a:pt x="9892" y="14662"/>
                    </a:cubicBezTo>
                    <a:cubicBezTo>
                      <a:pt x="9892" y="14662"/>
                      <a:pt x="9892" y="14662"/>
                      <a:pt x="9892" y="14662"/>
                    </a:cubicBezTo>
                    <a:cubicBezTo>
                      <a:pt x="9892" y="14793"/>
                      <a:pt x="9892" y="14793"/>
                      <a:pt x="9892" y="14793"/>
                    </a:cubicBezTo>
                    <a:cubicBezTo>
                      <a:pt x="9983" y="14924"/>
                      <a:pt x="9983" y="14924"/>
                      <a:pt x="9983" y="14924"/>
                    </a:cubicBezTo>
                    <a:cubicBezTo>
                      <a:pt x="9983" y="15055"/>
                      <a:pt x="9983" y="15055"/>
                      <a:pt x="9983" y="15055"/>
                    </a:cubicBezTo>
                    <a:cubicBezTo>
                      <a:pt x="9983" y="15185"/>
                      <a:pt x="9983" y="15185"/>
                      <a:pt x="9983" y="15185"/>
                    </a:cubicBezTo>
                    <a:cubicBezTo>
                      <a:pt x="9983" y="15316"/>
                      <a:pt x="9983" y="15316"/>
                      <a:pt x="9983" y="15316"/>
                    </a:cubicBezTo>
                    <a:cubicBezTo>
                      <a:pt x="10074" y="15316"/>
                      <a:pt x="10074" y="15316"/>
                      <a:pt x="10074" y="15316"/>
                    </a:cubicBezTo>
                    <a:cubicBezTo>
                      <a:pt x="10074" y="15185"/>
                      <a:pt x="10074" y="15185"/>
                      <a:pt x="10074" y="15185"/>
                    </a:cubicBezTo>
                    <a:cubicBezTo>
                      <a:pt x="10074" y="15055"/>
                      <a:pt x="10074" y="15055"/>
                      <a:pt x="10074" y="15055"/>
                    </a:cubicBezTo>
                    <a:cubicBezTo>
                      <a:pt x="10165" y="14924"/>
                      <a:pt x="10165" y="14924"/>
                      <a:pt x="10165" y="14924"/>
                    </a:cubicBezTo>
                    <a:cubicBezTo>
                      <a:pt x="10165" y="14793"/>
                      <a:pt x="10165" y="14793"/>
                      <a:pt x="10165" y="14793"/>
                    </a:cubicBezTo>
                    <a:cubicBezTo>
                      <a:pt x="10255" y="14662"/>
                      <a:pt x="10255" y="14662"/>
                      <a:pt x="10255" y="14662"/>
                    </a:cubicBezTo>
                    <a:cubicBezTo>
                      <a:pt x="10255" y="14662"/>
                      <a:pt x="10255" y="14662"/>
                      <a:pt x="10255" y="14662"/>
                    </a:cubicBezTo>
                    <a:cubicBezTo>
                      <a:pt x="10346" y="14662"/>
                      <a:pt x="10346" y="14662"/>
                      <a:pt x="10346" y="14662"/>
                    </a:cubicBezTo>
                    <a:cubicBezTo>
                      <a:pt x="10437" y="14662"/>
                      <a:pt x="10437" y="14662"/>
                      <a:pt x="10437" y="14662"/>
                    </a:cubicBezTo>
                    <a:cubicBezTo>
                      <a:pt x="10346" y="14662"/>
                      <a:pt x="10346" y="14662"/>
                      <a:pt x="10346" y="14662"/>
                    </a:cubicBezTo>
                    <a:cubicBezTo>
                      <a:pt x="10255" y="14793"/>
                      <a:pt x="10255" y="14793"/>
                      <a:pt x="10255" y="14793"/>
                    </a:cubicBezTo>
                    <a:cubicBezTo>
                      <a:pt x="10255" y="14924"/>
                      <a:pt x="10255" y="14924"/>
                      <a:pt x="10255" y="14924"/>
                    </a:cubicBezTo>
                    <a:cubicBezTo>
                      <a:pt x="10346" y="15055"/>
                      <a:pt x="10346" y="15055"/>
                      <a:pt x="10346" y="15055"/>
                    </a:cubicBezTo>
                    <a:cubicBezTo>
                      <a:pt x="10437" y="15055"/>
                      <a:pt x="10437" y="15055"/>
                      <a:pt x="10437" y="15055"/>
                    </a:cubicBezTo>
                    <a:cubicBezTo>
                      <a:pt x="10528" y="14924"/>
                      <a:pt x="10528" y="14924"/>
                      <a:pt x="10528" y="14924"/>
                    </a:cubicBezTo>
                    <a:cubicBezTo>
                      <a:pt x="10709" y="14924"/>
                      <a:pt x="10709" y="14924"/>
                      <a:pt x="10709" y="14924"/>
                    </a:cubicBezTo>
                    <a:cubicBezTo>
                      <a:pt x="10709" y="14924"/>
                      <a:pt x="10709" y="14924"/>
                      <a:pt x="10709" y="14924"/>
                    </a:cubicBezTo>
                    <a:cubicBezTo>
                      <a:pt x="10800" y="14924"/>
                      <a:pt x="10800" y="14924"/>
                      <a:pt x="10800" y="14924"/>
                    </a:cubicBezTo>
                    <a:cubicBezTo>
                      <a:pt x="10982" y="14793"/>
                      <a:pt x="10982" y="14793"/>
                      <a:pt x="10982" y="14793"/>
                    </a:cubicBezTo>
                    <a:cubicBezTo>
                      <a:pt x="10982" y="14793"/>
                      <a:pt x="10982" y="14793"/>
                      <a:pt x="10982" y="14793"/>
                    </a:cubicBezTo>
                    <a:cubicBezTo>
                      <a:pt x="10982" y="14793"/>
                      <a:pt x="10982" y="14793"/>
                      <a:pt x="10982" y="14793"/>
                    </a:cubicBezTo>
                    <a:cubicBezTo>
                      <a:pt x="10891" y="14924"/>
                      <a:pt x="10891" y="14924"/>
                      <a:pt x="10891" y="14924"/>
                    </a:cubicBezTo>
                    <a:cubicBezTo>
                      <a:pt x="10891" y="15055"/>
                      <a:pt x="10891" y="15055"/>
                      <a:pt x="10891" y="15055"/>
                    </a:cubicBezTo>
                    <a:cubicBezTo>
                      <a:pt x="10800" y="15055"/>
                      <a:pt x="10800" y="15055"/>
                      <a:pt x="10800" y="15055"/>
                    </a:cubicBezTo>
                    <a:cubicBezTo>
                      <a:pt x="10618" y="15185"/>
                      <a:pt x="10618" y="15185"/>
                      <a:pt x="10618" y="15185"/>
                    </a:cubicBezTo>
                    <a:cubicBezTo>
                      <a:pt x="10437" y="15316"/>
                      <a:pt x="10437" y="15316"/>
                      <a:pt x="10437" y="15316"/>
                    </a:cubicBezTo>
                    <a:cubicBezTo>
                      <a:pt x="10437" y="15447"/>
                      <a:pt x="10437" y="15447"/>
                      <a:pt x="10437" y="15447"/>
                    </a:cubicBezTo>
                    <a:cubicBezTo>
                      <a:pt x="10437" y="15578"/>
                      <a:pt x="10437" y="15578"/>
                      <a:pt x="10437" y="15578"/>
                    </a:cubicBezTo>
                    <a:cubicBezTo>
                      <a:pt x="10437" y="15709"/>
                      <a:pt x="10437" y="15709"/>
                      <a:pt x="10437" y="15709"/>
                    </a:cubicBezTo>
                    <a:cubicBezTo>
                      <a:pt x="10528" y="15709"/>
                      <a:pt x="10528" y="15709"/>
                      <a:pt x="10528" y="15709"/>
                    </a:cubicBezTo>
                    <a:cubicBezTo>
                      <a:pt x="10346" y="15709"/>
                      <a:pt x="10346" y="15709"/>
                      <a:pt x="10346" y="15709"/>
                    </a:cubicBezTo>
                    <a:cubicBezTo>
                      <a:pt x="10346" y="15709"/>
                      <a:pt x="10346" y="15709"/>
                      <a:pt x="10346" y="15709"/>
                    </a:cubicBezTo>
                    <a:cubicBezTo>
                      <a:pt x="10255" y="15840"/>
                      <a:pt x="10255" y="15840"/>
                      <a:pt x="10255" y="15840"/>
                    </a:cubicBezTo>
                    <a:cubicBezTo>
                      <a:pt x="10255" y="15971"/>
                      <a:pt x="10255" y="15971"/>
                      <a:pt x="10255" y="15971"/>
                    </a:cubicBezTo>
                    <a:cubicBezTo>
                      <a:pt x="10074" y="16102"/>
                      <a:pt x="10074" y="16102"/>
                      <a:pt x="10074" y="16102"/>
                    </a:cubicBezTo>
                    <a:cubicBezTo>
                      <a:pt x="10074" y="16233"/>
                      <a:pt x="10074" y="16233"/>
                      <a:pt x="10074" y="16233"/>
                    </a:cubicBezTo>
                    <a:cubicBezTo>
                      <a:pt x="10074" y="16364"/>
                      <a:pt x="10074" y="16364"/>
                      <a:pt x="10074" y="16364"/>
                    </a:cubicBezTo>
                    <a:cubicBezTo>
                      <a:pt x="10165" y="16364"/>
                      <a:pt x="10165" y="16364"/>
                      <a:pt x="10165" y="16364"/>
                    </a:cubicBezTo>
                    <a:cubicBezTo>
                      <a:pt x="10074" y="16364"/>
                      <a:pt x="10074" y="16364"/>
                      <a:pt x="10074" y="16364"/>
                    </a:cubicBezTo>
                    <a:cubicBezTo>
                      <a:pt x="10074" y="16364"/>
                      <a:pt x="10074" y="16364"/>
                      <a:pt x="10074" y="16364"/>
                    </a:cubicBezTo>
                    <a:cubicBezTo>
                      <a:pt x="10074" y="16364"/>
                      <a:pt x="10074" y="16364"/>
                      <a:pt x="10074" y="16364"/>
                    </a:cubicBezTo>
                    <a:cubicBezTo>
                      <a:pt x="9983" y="16364"/>
                      <a:pt x="9983" y="16364"/>
                      <a:pt x="9983" y="16364"/>
                    </a:cubicBezTo>
                    <a:cubicBezTo>
                      <a:pt x="9892" y="16364"/>
                      <a:pt x="9892" y="16364"/>
                      <a:pt x="9892" y="16364"/>
                    </a:cubicBezTo>
                    <a:cubicBezTo>
                      <a:pt x="9802" y="16495"/>
                      <a:pt x="9802" y="16495"/>
                      <a:pt x="9802" y="16495"/>
                    </a:cubicBezTo>
                    <a:cubicBezTo>
                      <a:pt x="9802" y="16625"/>
                      <a:pt x="9802" y="16625"/>
                      <a:pt x="9802" y="16625"/>
                    </a:cubicBezTo>
                    <a:cubicBezTo>
                      <a:pt x="9802" y="16625"/>
                      <a:pt x="9802" y="16625"/>
                      <a:pt x="9802" y="16625"/>
                    </a:cubicBezTo>
                    <a:cubicBezTo>
                      <a:pt x="9802" y="16625"/>
                      <a:pt x="9802" y="16625"/>
                      <a:pt x="9802" y="16625"/>
                    </a:cubicBezTo>
                    <a:cubicBezTo>
                      <a:pt x="9711" y="16625"/>
                      <a:pt x="9711" y="16625"/>
                      <a:pt x="9711" y="16625"/>
                    </a:cubicBezTo>
                    <a:cubicBezTo>
                      <a:pt x="9711" y="16625"/>
                      <a:pt x="9711" y="16625"/>
                      <a:pt x="9711" y="16625"/>
                    </a:cubicBezTo>
                    <a:cubicBezTo>
                      <a:pt x="9529" y="16756"/>
                      <a:pt x="9529" y="16756"/>
                      <a:pt x="9529" y="16756"/>
                    </a:cubicBezTo>
                    <a:cubicBezTo>
                      <a:pt x="9439" y="16887"/>
                      <a:pt x="9439" y="16887"/>
                      <a:pt x="9439" y="16887"/>
                    </a:cubicBezTo>
                    <a:cubicBezTo>
                      <a:pt x="9439" y="17018"/>
                      <a:pt x="9439" y="17018"/>
                      <a:pt x="9439" y="17018"/>
                    </a:cubicBezTo>
                    <a:cubicBezTo>
                      <a:pt x="9439" y="17018"/>
                      <a:pt x="9439" y="17018"/>
                      <a:pt x="9439" y="17018"/>
                    </a:cubicBezTo>
                    <a:cubicBezTo>
                      <a:pt x="9348" y="17018"/>
                      <a:pt x="9348" y="17018"/>
                      <a:pt x="9348" y="17018"/>
                    </a:cubicBezTo>
                    <a:cubicBezTo>
                      <a:pt x="9348" y="16887"/>
                      <a:pt x="9348" y="16887"/>
                      <a:pt x="9348" y="16887"/>
                    </a:cubicBezTo>
                    <a:cubicBezTo>
                      <a:pt x="9257" y="16887"/>
                      <a:pt x="9257" y="16887"/>
                      <a:pt x="9257" y="16887"/>
                    </a:cubicBezTo>
                    <a:cubicBezTo>
                      <a:pt x="9166" y="17018"/>
                      <a:pt x="9166" y="17018"/>
                      <a:pt x="9166" y="17018"/>
                    </a:cubicBezTo>
                    <a:cubicBezTo>
                      <a:pt x="9076" y="17018"/>
                      <a:pt x="9076" y="17018"/>
                      <a:pt x="9076" y="17018"/>
                    </a:cubicBezTo>
                    <a:cubicBezTo>
                      <a:pt x="9076" y="17149"/>
                      <a:pt x="9076" y="17149"/>
                      <a:pt x="9076" y="17149"/>
                    </a:cubicBezTo>
                    <a:cubicBezTo>
                      <a:pt x="9076" y="17149"/>
                      <a:pt x="9076" y="17149"/>
                      <a:pt x="9076" y="17149"/>
                    </a:cubicBezTo>
                    <a:cubicBezTo>
                      <a:pt x="8894" y="17149"/>
                      <a:pt x="8894" y="17149"/>
                      <a:pt x="8894" y="17149"/>
                    </a:cubicBezTo>
                    <a:cubicBezTo>
                      <a:pt x="8803" y="17280"/>
                      <a:pt x="8803" y="17280"/>
                      <a:pt x="8803" y="17280"/>
                    </a:cubicBezTo>
                    <a:cubicBezTo>
                      <a:pt x="8622" y="17411"/>
                      <a:pt x="8622" y="17411"/>
                      <a:pt x="8622" y="17411"/>
                    </a:cubicBezTo>
                    <a:cubicBezTo>
                      <a:pt x="8531" y="17542"/>
                      <a:pt x="8531" y="17542"/>
                      <a:pt x="8531" y="17542"/>
                    </a:cubicBezTo>
                    <a:cubicBezTo>
                      <a:pt x="8440" y="17673"/>
                      <a:pt x="8440" y="17673"/>
                      <a:pt x="8440" y="17673"/>
                    </a:cubicBezTo>
                    <a:cubicBezTo>
                      <a:pt x="8440" y="17673"/>
                      <a:pt x="8440" y="17673"/>
                      <a:pt x="8440" y="17673"/>
                    </a:cubicBezTo>
                    <a:cubicBezTo>
                      <a:pt x="8440" y="17804"/>
                      <a:pt x="8440" y="17804"/>
                      <a:pt x="8440" y="17804"/>
                    </a:cubicBezTo>
                    <a:cubicBezTo>
                      <a:pt x="8440" y="17935"/>
                      <a:pt x="8440" y="17935"/>
                      <a:pt x="8440" y="17935"/>
                    </a:cubicBezTo>
                    <a:cubicBezTo>
                      <a:pt x="8440" y="17935"/>
                      <a:pt x="8440" y="17935"/>
                      <a:pt x="8440" y="17935"/>
                    </a:cubicBezTo>
                    <a:cubicBezTo>
                      <a:pt x="8440" y="17804"/>
                      <a:pt x="8440" y="17804"/>
                      <a:pt x="8440" y="17804"/>
                    </a:cubicBezTo>
                    <a:cubicBezTo>
                      <a:pt x="8350" y="17804"/>
                      <a:pt x="8350" y="17804"/>
                      <a:pt x="8350" y="17804"/>
                    </a:cubicBezTo>
                    <a:cubicBezTo>
                      <a:pt x="8350" y="17804"/>
                      <a:pt x="8350" y="17804"/>
                      <a:pt x="8350" y="17804"/>
                    </a:cubicBezTo>
                    <a:cubicBezTo>
                      <a:pt x="8350" y="17935"/>
                      <a:pt x="8350" y="17935"/>
                      <a:pt x="8350" y="17935"/>
                    </a:cubicBezTo>
                    <a:cubicBezTo>
                      <a:pt x="8350" y="17935"/>
                      <a:pt x="8350" y="17935"/>
                      <a:pt x="8350" y="17935"/>
                    </a:cubicBezTo>
                    <a:cubicBezTo>
                      <a:pt x="8259" y="17935"/>
                      <a:pt x="8259" y="17935"/>
                      <a:pt x="8259" y="17935"/>
                    </a:cubicBezTo>
                    <a:cubicBezTo>
                      <a:pt x="8259" y="17804"/>
                      <a:pt x="8259" y="17804"/>
                      <a:pt x="8259" y="17804"/>
                    </a:cubicBezTo>
                    <a:cubicBezTo>
                      <a:pt x="8259" y="17673"/>
                      <a:pt x="8259" y="17673"/>
                      <a:pt x="8259" y="17673"/>
                    </a:cubicBezTo>
                    <a:cubicBezTo>
                      <a:pt x="8259" y="17673"/>
                      <a:pt x="8259" y="17673"/>
                      <a:pt x="8259" y="17673"/>
                    </a:cubicBezTo>
                    <a:cubicBezTo>
                      <a:pt x="8168" y="17673"/>
                      <a:pt x="8168" y="17673"/>
                      <a:pt x="8168" y="17673"/>
                    </a:cubicBezTo>
                    <a:cubicBezTo>
                      <a:pt x="8168" y="17673"/>
                      <a:pt x="8168" y="17673"/>
                      <a:pt x="8168" y="17673"/>
                    </a:cubicBezTo>
                    <a:cubicBezTo>
                      <a:pt x="8077" y="17673"/>
                      <a:pt x="8077" y="17673"/>
                      <a:pt x="8077" y="17673"/>
                    </a:cubicBezTo>
                    <a:cubicBezTo>
                      <a:pt x="7896" y="17673"/>
                      <a:pt x="7896" y="17673"/>
                      <a:pt x="7896" y="17673"/>
                    </a:cubicBezTo>
                    <a:cubicBezTo>
                      <a:pt x="7896" y="17804"/>
                      <a:pt x="7896" y="17804"/>
                      <a:pt x="7896" y="17804"/>
                    </a:cubicBezTo>
                    <a:cubicBezTo>
                      <a:pt x="7805" y="17804"/>
                      <a:pt x="7805" y="17804"/>
                      <a:pt x="7805" y="17804"/>
                    </a:cubicBezTo>
                    <a:cubicBezTo>
                      <a:pt x="7714" y="17935"/>
                      <a:pt x="7714" y="17935"/>
                      <a:pt x="7714" y="17935"/>
                    </a:cubicBezTo>
                    <a:cubicBezTo>
                      <a:pt x="7624" y="17935"/>
                      <a:pt x="7624" y="17935"/>
                      <a:pt x="7624" y="17935"/>
                    </a:cubicBezTo>
                    <a:cubicBezTo>
                      <a:pt x="7533" y="18065"/>
                      <a:pt x="7533" y="18065"/>
                      <a:pt x="7533" y="18065"/>
                    </a:cubicBezTo>
                    <a:cubicBezTo>
                      <a:pt x="7533" y="18196"/>
                      <a:pt x="7533" y="18196"/>
                      <a:pt x="7533" y="18196"/>
                    </a:cubicBezTo>
                    <a:cubicBezTo>
                      <a:pt x="7533" y="18196"/>
                      <a:pt x="7533" y="18196"/>
                      <a:pt x="7533" y="18196"/>
                    </a:cubicBezTo>
                    <a:cubicBezTo>
                      <a:pt x="7442" y="18196"/>
                      <a:pt x="7442" y="18196"/>
                      <a:pt x="7442" y="18196"/>
                    </a:cubicBezTo>
                    <a:cubicBezTo>
                      <a:pt x="7351" y="18196"/>
                      <a:pt x="7351" y="18196"/>
                      <a:pt x="7351" y="18196"/>
                    </a:cubicBezTo>
                    <a:cubicBezTo>
                      <a:pt x="7351" y="18327"/>
                      <a:pt x="7351" y="18327"/>
                      <a:pt x="7351" y="18327"/>
                    </a:cubicBezTo>
                    <a:cubicBezTo>
                      <a:pt x="7351" y="18327"/>
                      <a:pt x="7351" y="18327"/>
                      <a:pt x="7351" y="18327"/>
                    </a:cubicBezTo>
                    <a:cubicBezTo>
                      <a:pt x="7261" y="18327"/>
                      <a:pt x="7261" y="18327"/>
                      <a:pt x="7261" y="18327"/>
                    </a:cubicBezTo>
                    <a:cubicBezTo>
                      <a:pt x="7170" y="18327"/>
                      <a:pt x="7170" y="18327"/>
                      <a:pt x="7170" y="18327"/>
                    </a:cubicBezTo>
                    <a:cubicBezTo>
                      <a:pt x="7170" y="18327"/>
                      <a:pt x="7170" y="18327"/>
                      <a:pt x="7170" y="18327"/>
                    </a:cubicBezTo>
                    <a:cubicBezTo>
                      <a:pt x="7079" y="18458"/>
                      <a:pt x="7079" y="18458"/>
                      <a:pt x="7079" y="18458"/>
                    </a:cubicBezTo>
                    <a:cubicBezTo>
                      <a:pt x="7079" y="18589"/>
                      <a:pt x="7079" y="18589"/>
                      <a:pt x="7079" y="18589"/>
                    </a:cubicBezTo>
                    <a:cubicBezTo>
                      <a:pt x="7079" y="18589"/>
                      <a:pt x="7079" y="18589"/>
                      <a:pt x="7079" y="18589"/>
                    </a:cubicBezTo>
                    <a:cubicBezTo>
                      <a:pt x="7170" y="18589"/>
                      <a:pt x="7170" y="18589"/>
                      <a:pt x="7170" y="18589"/>
                    </a:cubicBezTo>
                    <a:cubicBezTo>
                      <a:pt x="7170" y="18589"/>
                      <a:pt x="7170" y="18589"/>
                      <a:pt x="7170" y="18589"/>
                    </a:cubicBezTo>
                    <a:cubicBezTo>
                      <a:pt x="7170" y="18458"/>
                      <a:pt x="7170" y="18458"/>
                      <a:pt x="7170" y="18458"/>
                    </a:cubicBezTo>
                    <a:cubicBezTo>
                      <a:pt x="7261" y="18458"/>
                      <a:pt x="7261" y="18458"/>
                      <a:pt x="7261" y="18458"/>
                    </a:cubicBezTo>
                    <a:cubicBezTo>
                      <a:pt x="7261" y="18458"/>
                      <a:pt x="7261" y="18458"/>
                      <a:pt x="7261" y="18458"/>
                    </a:cubicBezTo>
                    <a:cubicBezTo>
                      <a:pt x="7261" y="18589"/>
                      <a:pt x="7261" y="18589"/>
                      <a:pt x="7261" y="18589"/>
                    </a:cubicBezTo>
                    <a:cubicBezTo>
                      <a:pt x="7261" y="18589"/>
                      <a:pt x="7261" y="18589"/>
                      <a:pt x="7261" y="18589"/>
                    </a:cubicBezTo>
                    <a:cubicBezTo>
                      <a:pt x="7351" y="18589"/>
                      <a:pt x="7351" y="18589"/>
                      <a:pt x="7351" y="18589"/>
                    </a:cubicBezTo>
                    <a:cubicBezTo>
                      <a:pt x="7351" y="18458"/>
                      <a:pt x="7351" y="18458"/>
                      <a:pt x="7351" y="18458"/>
                    </a:cubicBezTo>
                    <a:cubicBezTo>
                      <a:pt x="7442" y="18327"/>
                      <a:pt x="7442" y="18327"/>
                      <a:pt x="7442" y="18327"/>
                    </a:cubicBezTo>
                    <a:cubicBezTo>
                      <a:pt x="7442" y="18458"/>
                      <a:pt x="7442" y="18458"/>
                      <a:pt x="7442" y="18458"/>
                    </a:cubicBezTo>
                    <a:cubicBezTo>
                      <a:pt x="7442" y="18458"/>
                      <a:pt x="7442" y="18458"/>
                      <a:pt x="7442" y="18458"/>
                    </a:cubicBezTo>
                    <a:cubicBezTo>
                      <a:pt x="7442" y="18589"/>
                      <a:pt x="7442" y="18589"/>
                      <a:pt x="7442" y="18589"/>
                    </a:cubicBezTo>
                    <a:cubicBezTo>
                      <a:pt x="7533" y="18589"/>
                      <a:pt x="7533" y="18589"/>
                      <a:pt x="7533" y="18589"/>
                    </a:cubicBezTo>
                    <a:cubicBezTo>
                      <a:pt x="7533" y="18458"/>
                      <a:pt x="7533" y="18458"/>
                      <a:pt x="7533" y="18458"/>
                    </a:cubicBezTo>
                    <a:cubicBezTo>
                      <a:pt x="7533" y="18458"/>
                      <a:pt x="7533" y="18458"/>
                      <a:pt x="7533" y="18458"/>
                    </a:cubicBezTo>
                    <a:cubicBezTo>
                      <a:pt x="7624" y="18458"/>
                      <a:pt x="7624" y="18458"/>
                      <a:pt x="7624" y="18458"/>
                    </a:cubicBezTo>
                    <a:cubicBezTo>
                      <a:pt x="7624" y="18458"/>
                      <a:pt x="7624" y="18458"/>
                      <a:pt x="7624" y="18458"/>
                    </a:cubicBezTo>
                    <a:cubicBezTo>
                      <a:pt x="7624" y="18458"/>
                      <a:pt x="7624" y="18458"/>
                      <a:pt x="7624" y="18458"/>
                    </a:cubicBezTo>
                    <a:cubicBezTo>
                      <a:pt x="7714" y="18458"/>
                      <a:pt x="7714" y="18458"/>
                      <a:pt x="7714" y="18458"/>
                    </a:cubicBezTo>
                    <a:cubicBezTo>
                      <a:pt x="7805" y="18327"/>
                      <a:pt x="7805" y="18327"/>
                      <a:pt x="7805" y="18327"/>
                    </a:cubicBezTo>
                    <a:cubicBezTo>
                      <a:pt x="7896" y="18196"/>
                      <a:pt x="7896" y="18196"/>
                      <a:pt x="7896" y="18196"/>
                    </a:cubicBezTo>
                    <a:cubicBezTo>
                      <a:pt x="7805" y="18196"/>
                      <a:pt x="7805" y="18196"/>
                      <a:pt x="7805" y="18196"/>
                    </a:cubicBezTo>
                    <a:cubicBezTo>
                      <a:pt x="7896" y="18065"/>
                      <a:pt x="7896" y="18065"/>
                      <a:pt x="7896" y="18065"/>
                    </a:cubicBezTo>
                    <a:cubicBezTo>
                      <a:pt x="7987" y="17935"/>
                      <a:pt x="7987" y="17935"/>
                      <a:pt x="7987" y="17935"/>
                    </a:cubicBezTo>
                    <a:cubicBezTo>
                      <a:pt x="7987" y="17935"/>
                      <a:pt x="7987" y="17935"/>
                      <a:pt x="7987" y="17935"/>
                    </a:cubicBezTo>
                    <a:cubicBezTo>
                      <a:pt x="8077" y="18065"/>
                      <a:pt x="8077" y="18065"/>
                      <a:pt x="8077" y="18065"/>
                    </a:cubicBezTo>
                    <a:cubicBezTo>
                      <a:pt x="8077" y="18065"/>
                      <a:pt x="8077" y="18065"/>
                      <a:pt x="8077" y="18065"/>
                    </a:cubicBezTo>
                    <a:cubicBezTo>
                      <a:pt x="7987" y="18196"/>
                      <a:pt x="7987" y="18196"/>
                      <a:pt x="7987" y="18196"/>
                    </a:cubicBezTo>
                    <a:cubicBezTo>
                      <a:pt x="7987" y="18196"/>
                      <a:pt x="7987" y="18196"/>
                      <a:pt x="7987" y="18196"/>
                    </a:cubicBezTo>
                    <a:cubicBezTo>
                      <a:pt x="7987" y="18327"/>
                      <a:pt x="7987" y="18327"/>
                      <a:pt x="7987" y="18327"/>
                    </a:cubicBezTo>
                    <a:cubicBezTo>
                      <a:pt x="7987" y="18327"/>
                      <a:pt x="7987" y="18327"/>
                      <a:pt x="7987" y="18327"/>
                    </a:cubicBezTo>
                    <a:cubicBezTo>
                      <a:pt x="8077" y="18196"/>
                      <a:pt x="8077" y="18196"/>
                      <a:pt x="8077" y="18196"/>
                    </a:cubicBezTo>
                    <a:cubicBezTo>
                      <a:pt x="8168" y="18196"/>
                      <a:pt x="8168" y="18196"/>
                      <a:pt x="8168" y="18196"/>
                    </a:cubicBezTo>
                    <a:cubicBezTo>
                      <a:pt x="8168" y="18196"/>
                      <a:pt x="8168" y="18196"/>
                      <a:pt x="8168" y="18196"/>
                    </a:cubicBezTo>
                    <a:cubicBezTo>
                      <a:pt x="8168" y="18196"/>
                      <a:pt x="8168" y="18196"/>
                      <a:pt x="8168" y="18196"/>
                    </a:cubicBezTo>
                    <a:cubicBezTo>
                      <a:pt x="8168" y="18065"/>
                      <a:pt x="8168" y="18065"/>
                      <a:pt x="8168" y="18065"/>
                    </a:cubicBezTo>
                    <a:cubicBezTo>
                      <a:pt x="8259" y="18065"/>
                      <a:pt x="8259" y="18065"/>
                      <a:pt x="8259" y="18065"/>
                    </a:cubicBezTo>
                    <a:cubicBezTo>
                      <a:pt x="8259" y="18196"/>
                      <a:pt x="8259" y="18196"/>
                      <a:pt x="8259" y="18196"/>
                    </a:cubicBezTo>
                    <a:cubicBezTo>
                      <a:pt x="8259" y="18327"/>
                      <a:pt x="8259" y="18327"/>
                      <a:pt x="8259" y="18327"/>
                    </a:cubicBezTo>
                    <a:cubicBezTo>
                      <a:pt x="8259" y="18327"/>
                      <a:pt x="8259" y="18327"/>
                      <a:pt x="8259" y="18327"/>
                    </a:cubicBezTo>
                    <a:cubicBezTo>
                      <a:pt x="8350" y="18196"/>
                      <a:pt x="8350" y="18196"/>
                      <a:pt x="8350" y="18196"/>
                    </a:cubicBezTo>
                    <a:cubicBezTo>
                      <a:pt x="8350" y="18196"/>
                      <a:pt x="8350" y="18196"/>
                      <a:pt x="8350" y="18196"/>
                    </a:cubicBezTo>
                    <a:cubicBezTo>
                      <a:pt x="8440" y="18065"/>
                      <a:pt x="8440" y="18065"/>
                      <a:pt x="8440" y="18065"/>
                    </a:cubicBezTo>
                    <a:cubicBezTo>
                      <a:pt x="8531" y="18065"/>
                      <a:pt x="8531" y="18065"/>
                      <a:pt x="8531" y="18065"/>
                    </a:cubicBezTo>
                    <a:cubicBezTo>
                      <a:pt x="8622" y="17935"/>
                      <a:pt x="8622" y="17935"/>
                      <a:pt x="8622" y="17935"/>
                    </a:cubicBezTo>
                    <a:cubicBezTo>
                      <a:pt x="8622" y="17935"/>
                      <a:pt x="8622" y="17935"/>
                      <a:pt x="8622" y="17935"/>
                    </a:cubicBezTo>
                    <a:cubicBezTo>
                      <a:pt x="8713" y="17935"/>
                      <a:pt x="8713" y="17935"/>
                      <a:pt x="8713" y="17935"/>
                    </a:cubicBezTo>
                    <a:cubicBezTo>
                      <a:pt x="8713" y="18065"/>
                      <a:pt x="8713" y="18065"/>
                      <a:pt x="8713" y="18065"/>
                    </a:cubicBezTo>
                    <a:cubicBezTo>
                      <a:pt x="8622" y="18065"/>
                      <a:pt x="8622" y="18065"/>
                      <a:pt x="8622" y="18065"/>
                    </a:cubicBezTo>
                    <a:cubicBezTo>
                      <a:pt x="8622" y="18196"/>
                      <a:pt x="8622" y="18196"/>
                      <a:pt x="8622" y="18196"/>
                    </a:cubicBezTo>
                    <a:cubicBezTo>
                      <a:pt x="8622" y="18196"/>
                      <a:pt x="8622" y="18196"/>
                      <a:pt x="8622" y="18196"/>
                    </a:cubicBezTo>
                    <a:cubicBezTo>
                      <a:pt x="8622" y="18196"/>
                      <a:pt x="8622" y="18196"/>
                      <a:pt x="8622" y="18196"/>
                    </a:cubicBezTo>
                    <a:cubicBezTo>
                      <a:pt x="8803" y="18065"/>
                      <a:pt x="8803" y="18065"/>
                      <a:pt x="8803" y="18065"/>
                    </a:cubicBezTo>
                    <a:cubicBezTo>
                      <a:pt x="8803" y="17935"/>
                      <a:pt x="8803" y="17935"/>
                      <a:pt x="8803" y="17935"/>
                    </a:cubicBezTo>
                    <a:cubicBezTo>
                      <a:pt x="8803" y="17935"/>
                      <a:pt x="8803" y="17935"/>
                      <a:pt x="8803" y="17935"/>
                    </a:cubicBezTo>
                    <a:cubicBezTo>
                      <a:pt x="8803" y="17935"/>
                      <a:pt x="8803" y="17935"/>
                      <a:pt x="8803" y="17935"/>
                    </a:cubicBezTo>
                    <a:cubicBezTo>
                      <a:pt x="8894" y="17935"/>
                      <a:pt x="8894" y="17935"/>
                      <a:pt x="8894" y="17935"/>
                    </a:cubicBezTo>
                    <a:cubicBezTo>
                      <a:pt x="8894" y="17935"/>
                      <a:pt x="8894" y="17935"/>
                      <a:pt x="8894" y="17935"/>
                    </a:cubicBezTo>
                    <a:cubicBezTo>
                      <a:pt x="8985" y="17935"/>
                      <a:pt x="8985" y="17935"/>
                      <a:pt x="8985" y="17935"/>
                    </a:cubicBezTo>
                    <a:cubicBezTo>
                      <a:pt x="9076" y="17804"/>
                      <a:pt x="9076" y="17804"/>
                      <a:pt x="9076" y="17804"/>
                    </a:cubicBezTo>
                    <a:cubicBezTo>
                      <a:pt x="9076" y="17804"/>
                      <a:pt x="9076" y="17804"/>
                      <a:pt x="9076" y="17804"/>
                    </a:cubicBezTo>
                    <a:cubicBezTo>
                      <a:pt x="9166" y="17804"/>
                      <a:pt x="9166" y="17804"/>
                      <a:pt x="9166" y="17804"/>
                    </a:cubicBezTo>
                    <a:cubicBezTo>
                      <a:pt x="9166" y="17804"/>
                      <a:pt x="9166" y="17804"/>
                      <a:pt x="9166" y="17804"/>
                    </a:cubicBezTo>
                    <a:cubicBezTo>
                      <a:pt x="9257" y="17673"/>
                      <a:pt x="9257" y="17673"/>
                      <a:pt x="9257" y="17673"/>
                    </a:cubicBezTo>
                    <a:cubicBezTo>
                      <a:pt x="9257" y="17673"/>
                      <a:pt x="9257" y="17673"/>
                      <a:pt x="9257" y="17673"/>
                    </a:cubicBezTo>
                    <a:cubicBezTo>
                      <a:pt x="9257" y="17804"/>
                      <a:pt x="9257" y="17804"/>
                      <a:pt x="9257" y="17804"/>
                    </a:cubicBezTo>
                    <a:cubicBezTo>
                      <a:pt x="9257" y="17935"/>
                      <a:pt x="9257" y="17935"/>
                      <a:pt x="9257" y="17935"/>
                    </a:cubicBezTo>
                    <a:cubicBezTo>
                      <a:pt x="9257" y="17804"/>
                      <a:pt x="9257" y="17804"/>
                      <a:pt x="9257" y="17804"/>
                    </a:cubicBezTo>
                    <a:cubicBezTo>
                      <a:pt x="9348" y="17804"/>
                      <a:pt x="9348" y="17804"/>
                      <a:pt x="9348" y="17804"/>
                    </a:cubicBezTo>
                    <a:cubicBezTo>
                      <a:pt x="9257" y="17804"/>
                      <a:pt x="9257" y="17804"/>
                      <a:pt x="9257" y="17804"/>
                    </a:cubicBezTo>
                    <a:cubicBezTo>
                      <a:pt x="9348" y="17673"/>
                      <a:pt x="9348" y="17673"/>
                      <a:pt x="9348" y="17673"/>
                    </a:cubicBezTo>
                    <a:cubicBezTo>
                      <a:pt x="9348" y="17673"/>
                      <a:pt x="9348" y="17673"/>
                      <a:pt x="9348" y="17673"/>
                    </a:cubicBezTo>
                    <a:cubicBezTo>
                      <a:pt x="9257" y="17673"/>
                      <a:pt x="9257" y="17673"/>
                      <a:pt x="9257" y="17673"/>
                    </a:cubicBezTo>
                    <a:cubicBezTo>
                      <a:pt x="9166" y="17673"/>
                      <a:pt x="9166" y="17673"/>
                      <a:pt x="9166" y="17673"/>
                    </a:cubicBezTo>
                    <a:cubicBezTo>
                      <a:pt x="9257" y="17542"/>
                      <a:pt x="9257" y="17542"/>
                      <a:pt x="9257" y="17542"/>
                    </a:cubicBezTo>
                    <a:cubicBezTo>
                      <a:pt x="9439" y="17542"/>
                      <a:pt x="9439" y="17542"/>
                      <a:pt x="9439" y="17542"/>
                    </a:cubicBezTo>
                    <a:cubicBezTo>
                      <a:pt x="9620" y="17542"/>
                      <a:pt x="9620" y="17542"/>
                      <a:pt x="9620" y="17542"/>
                    </a:cubicBezTo>
                    <a:cubicBezTo>
                      <a:pt x="9620" y="17411"/>
                      <a:pt x="9620" y="17411"/>
                      <a:pt x="9620" y="17411"/>
                    </a:cubicBezTo>
                    <a:cubicBezTo>
                      <a:pt x="9620" y="17411"/>
                      <a:pt x="9620" y="17411"/>
                      <a:pt x="9620" y="17411"/>
                    </a:cubicBezTo>
                    <a:cubicBezTo>
                      <a:pt x="9620" y="17411"/>
                      <a:pt x="9620" y="17411"/>
                      <a:pt x="9620" y="17411"/>
                    </a:cubicBezTo>
                    <a:cubicBezTo>
                      <a:pt x="9620" y="17280"/>
                      <a:pt x="9620" y="17280"/>
                      <a:pt x="9620" y="17280"/>
                    </a:cubicBezTo>
                    <a:cubicBezTo>
                      <a:pt x="9711" y="17280"/>
                      <a:pt x="9711" y="17280"/>
                      <a:pt x="9711" y="17280"/>
                    </a:cubicBezTo>
                    <a:cubicBezTo>
                      <a:pt x="9711" y="17280"/>
                      <a:pt x="9711" y="17280"/>
                      <a:pt x="9711" y="17280"/>
                    </a:cubicBezTo>
                    <a:cubicBezTo>
                      <a:pt x="9802" y="17280"/>
                      <a:pt x="9802" y="17280"/>
                      <a:pt x="9802" y="17280"/>
                    </a:cubicBezTo>
                    <a:cubicBezTo>
                      <a:pt x="9802" y="17411"/>
                      <a:pt x="9802" y="17411"/>
                      <a:pt x="9802" y="17411"/>
                    </a:cubicBezTo>
                    <a:cubicBezTo>
                      <a:pt x="9802" y="17411"/>
                      <a:pt x="9802" y="17411"/>
                      <a:pt x="9802" y="17411"/>
                    </a:cubicBezTo>
                    <a:cubicBezTo>
                      <a:pt x="9892" y="17280"/>
                      <a:pt x="9892" y="17280"/>
                      <a:pt x="9892" y="17280"/>
                    </a:cubicBezTo>
                    <a:cubicBezTo>
                      <a:pt x="9802" y="17280"/>
                      <a:pt x="9802" y="17280"/>
                      <a:pt x="9802" y="17280"/>
                    </a:cubicBezTo>
                    <a:cubicBezTo>
                      <a:pt x="9892" y="17149"/>
                      <a:pt x="9892" y="17149"/>
                      <a:pt x="9892" y="17149"/>
                    </a:cubicBezTo>
                    <a:cubicBezTo>
                      <a:pt x="9892" y="17149"/>
                      <a:pt x="9892" y="17149"/>
                      <a:pt x="9892" y="17149"/>
                    </a:cubicBezTo>
                    <a:cubicBezTo>
                      <a:pt x="9892" y="17018"/>
                      <a:pt x="9892" y="17018"/>
                      <a:pt x="9892" y="17018"/>
                    </a:cubicBezTo>
                    <a:cubicBezTo>
                      <a:pt x="9983" y="17149"/>
                      <a:pt x="9983" y="17149"/>
                      <a:pt x="9983" y="17149"/>
                    </a:cubicBezTo>
                    <a:cubicBezTo>
                      <a:pt x="9983" y="17149"/>
                      <a:pt x="9983" y="17149"/>
                      <a:pt x="9983" y="17149"/>
                    </a:cubicBezTo>
                    <a:cubicBezTo>
                      <a:pt x="9983" y="17280"/>
                      <a:pt x="9983" y="17280"/>
                      <a:pt x="9983" y="17280"/>
                    </a:cubicBezTo>
                    <a:cubicBezTo>
                      <a:pt x="10074" y="17149"/>
                      <a:pt x="10074" y="17149"/>
                      <a:pt x="10074" y="17149"/>
                    </a:cubicBezTo>
                    <a:cubicBezTo>
                      <a:pt x="10165" y="17018"/>
                      <a:pt x="10165" y="17018"/>
                      <a:pt x="10165" y="17018"/>
                    </a:cubicBezTo>
                    <a:cubicBezTo>
                      <a:pt x="10165" y="17018"/>
                      <a:pt x="10165" y="17018"/>
                      <a:pt x="10165" y="17018"/>
                    </a:cubicBezTo>
                    <a:cubicBezTo>
                      <a:pt x="10255" y="17018"/>
                      <a:pt x="10255" y="17018"/>
                      <a:pt x="10255" y="17018"/>
                    </a:cubicBezTo>
                    <a:cubicBezTo>
                      <a:pt x="10255" y="16887"/>
                      <a:pt x="10255" y="16887"/>
                      <a:pt x="10255" y="16887"/>
                    </a:cubicBezTo>
                    <a:cubicBezTo>
                      <a:pt x="10346" y="17018"/>
                      <a:pt x="10346" y="17018"/>
                      <a:pt x="10346" y="17018"/>
                    </a:cubicBezTo>
                    <a:cubicBezTo>
                      <a:pt x="10346" y="17018"/>
                      <a:pt x="10346" y="17018"/>
                      <a:pt x="10346" y="17018"/>
                    </a:cubicBezTo>
                    <a:cubicBezTo>
                      <a:pt x="10437" y="16887"/>
                      <a:pt x="10437" y="16887"/>
                      <a:pt x="10437" y="16887"/>
                    </a:cubicBezTo>
                    <a:cubicBezTo>
                      <a:pt x="10437" y="16756"/>
                      <a:pt x="10437" y="16756"/>
                      <a:pt x="10437" y="16756"/>
                    </a:cubicBezTo>
                    <a:cubicBezTo>
                      <a:pt x="10437" y="16756"/>
                      <a:pt x="10437" y="16756"/>
                      <a:pt x="10437" y="16756"/>
                    </a:cubicBezTo>
                    <a:cubicBezTo>
                      <a:pt x="10346" y="16756"/>
                      <a:pt x="10346" y="16756"/>
                      <a:pt x="10346" y="16756"/>
                    </a:cubicBezTo>
                    <a:cubicBezTo>
                      <a:pt x="10346" y="16756"/>
                      <a:pt x="10346" y="16756"/>
                      <a:pt x="10346" y="16756"/>
                    </a:cubicBezTo>
                    <a:cubicBezTo>
                      <a:pt x="10437" y="16625"/>
                      <a:pt x="10437" y="16625"/>
                      <a:pt x="10437" y="16625"/>
                    </a:cubicBezTo>
                    <a:cubicBezTo>
                      <a:pt x="10528" y="16625"/>
                      <a:pt x="10528" y="16625"/>
                      <a:pt x="10528" y="16625"/>
                    </a:cubicBezTo>
                    <a:cubicBezTo>
                      <a:pt x="10618" y="16495"/>
                      <a:pt x="10618" y="16495"/>
                      <a:pt x="10618" y="16495"/>
                    </a:cubicBezTo>
                    <a:cubicBezTo>
                      <a:pt x="10618" y="16495"/>
                      <a:pt x="10618" y="16495"/>
                      <a:pt x="10618" y="16495"/>
                    </a:cubicBezTo>
                    <a:cubicBezTo>
                      <a:pt x="10618" y="16625"/>
                      <a:pt x="10618" y="16625"/>
                      <a:pt x="10618" y="16625"/>
                    </a:cubicBezTo>
                    <a:cubicBezTo>
                      <a:pt x="10709" y="16495"/>
                      <a:pt x="10709" y="16495"/>
                      <a:pt x="10709" y="16495"/>
                    </a:cubicBezTo>
                    <a:cubicBezTo>
                      <a:pt x="10800" y="16364"/>
                      <a:pt x="10800" y="16364"/>
                      <a:pt x="10800" y="16364"/>
                    </a:cubicBezTo>
                    <a:cubicBezTo>
                      <a:pt x="10800" y="16364"/>
                      <a:pt x="10800" y="16364"/>
                      <a:pt x="10800" y="16364"/>
                    </a:cubicBezTo>
                    <a:cubicBezTo>
                      <a:pt x="10891" y="16364"/>
                      <a:pt x="10891" y="16364"/>
                      <a:pt x="10891" y="16364"/>
                    </a:cubicBezTo>
                    <a:cubicBezTo>
                      <a:pt x="10891" y="16233"/>
                      <a:pt x="10891" y="16233"/>
                      <a:pt x="10891" y="16233"/>
                    </a:cubicBezTo>
                    <a:cubicBezTo>
                      <a:pt x="10982" y="16233"/>
                      <a:pt x="10982" y="16233"/>
                      <a:pt x="10982" y="16233"/>
                    </a:cubicBezTo>
                    <a:cubicBezTo>
                      <a:pt x="10982" y="16364"/>
                      <a:pt x="10982" y="16364"/>
                      <a:pt x="10982" y="16364"/>
                    </a:cubicBezTo>
                    <a:cubicBezTo>
                      <a:pt x="10982" y="16364"/>
                      <a:pt x="10982" y="16364"/>
                      <a:pt x="10982" y="16364"/>
                    </a:cubicBezTo>
                    <a:cubicBezTo>
                      <a:pt x="11072" y="16233"/>
                      <a:pt x="11072" y="16233"/>
                      <a:pt x="11072" y="16233"/>
                    </a:cubicBezTo>
                    <a:cubicBezTo>
                      <a:pt x="11072" y="16233"/>
                      <a:pt x="11072" y="16233"/>
                      <a:pt x="11072" y="16233"/>
                    </a:cubicBezTo>
                    <a:cubicBezTo>
                      <a:pt x="11163" y="16233"/>
                      <a:pt x="11163" y="16233"/>
                      <a:pt x="11163" y="16233"/>
                    </a:cubicBezTo>
                    <a:cubicBezTo>
                      <a:pt x="11163" y="16233"/>
                      <a:pt x="11163" y="16233"/>
                      <a:pt x="11163" y="16233"/>
                    </a:cubicBezTo>
                    <a:cubicBezTo>
                      <a:pt x="11254" y="16102"/>
                      <a:pt x="11254" y="16102"/>
                      <a:pt x="11254" y="16102"/>
                    </a:cubicBezTo>
                    <a:cubicBezTo>
                      <a:pt x="11254" y="16102"/>
                      <a:pt x="11254" y="16102"/>
                      <a:pt x="11254" y="16102"/>
                    </a:cubicBezTo>
                    <a:cubicBezTo>
                      <a:pt x="11254" y="16102"/>
                      <a:pt x="11254" y="16102"/>
                      <a:pt x="11254" y="16102"/>
                    </a:cubicBezTo>
                    <a:cubicBezTo>
                      <a:pt x="11345" y="16102"/>
                      <a:pt x="11345" y="16102"/>
                      <a:pt x="11345" y="16102"/>
                    </a:cubicBezTo>
                    <a:cubicBezTo>
                      <a:pt x="11435" y="16102"/>
                      <a:pt x="11435" y="16102"/>
                      <a:pt x="11435" y="16102"/>
                    </a:cubicBezTo>
                    <a:cubicBezTo>
                      <a:pt x="11435" y="16102"/>
                      <a:pt x="11435" y="16102"/>
                      <a:pt x="11435" y="16102"/>
                    </a:cubicBezTo>
                    <a:cubicBezTo>
                      <a:pt x="11435" y="16102"/>
                      <a:pt x="11435" y="16102"/>
                      <a:pt x="11435" y="16102"/>
                    </a:cubicBezTo>
                    <a:cubicBezTo>
                      <a:pt x="11435" y="16102"/>
                      <a:pt x="11435" y="16102"/>
                      <a:pt x="11435" y="16102"/>
                    </a:cubicBezTo>
                    <a:cubicBezTo>
                      <a:pt x="11526" y="16102"/>
                      <a:pt x="11526" y="16102"/>
                      <a:pt x="11526" y="16102"/>
                    </a:cubicBezTo>
                    <a:cubicBezTo>
                      <a:pt x="11526" y="16102"/>
                      <a:pt x="11526" y="16102"/>
                      <a:pt x="11526" y="16102"/>
                    </a:cubicBezTo>
                    <a:cubicBezTo>
                      <a:pt x="11526" y="16102"/>
                      <a:pt x="11526" y="16102"/>
                      <a:pt x="11526" y="16102"/>
                    </a:cubicBezTo>
                    <a:cubicBezTo>
                      <a:pt x="11617" y="15971"/>
                      <a:pt x="11617" y="15971"/>
                      <a:pt x="11617" y="15971"/>
                    </a:cubicBezTo>
                    <a:cubicBezTo>
                      <a:pt x="11526" y="15971"/>
                      <a:pt x="11526" y="15971"/>
                      <a:pt x="11526" y="15971"/>
                    </a:cubicBezTo>
                    <a:cubicBezTo>
                      <a:pt x="11526" y="15971"/>
                      <a:pt x="11526" y="15971"/>
                      <a:pt x="11526" y="15971"/>
                    </a:cubicBezTo>
                    <a:cubicBezTo>
                      <a:pt x="11526" y="15840"/>
                      <a:pt x="11526" y="15840"/>
                      <a:pt x="11526" y="15840"/>
                    </a:cubicBezTo>
                    <a:cubicBezTo>
                      <a:pt x="11617" y="15840"/>
                      <a:pt x="11617" y="15840"/>
                      <a:pt x="11617" y="15840"/>
                    </a:cubicBezTo>
                    <a:cubicBezTo>
                      <a:pt x="11708" y="15840"/>
                      <a:pt x="11708" y="15840"/>
                      <a:pt x="11708" y="15840"/>
                    </a:cubicBezTo>
                    <a:cubicBezTo>
                      <a:pt x="11708" y="15840"/>
                      <a:pt x="11708" y="15840"/>
                      <a:pt x="11708" y="15840"/>
                    </a:cubicBezTo>
                    <a:cubicBezTo>
                      <a:pt x="11708" y="15840"/>
                      <a:pt x="11708" y="15840"/>
                      <a:pt x="11708" y="15840"/>
                    </a:cubicBezTo>
                    <a:cubicBezTo>
                      <a:pt x="11708" y="15709"/>
                      <a:pt x="11708" y="15709"/>
                      <a:pt x="11708" y="15709"/>
                    </a:cubicBezTo>
                    <a:cubicBezTo>
                      <a:pt x="11617" y="15709"/>
                      <a:pt x="11617" y="15709"/>
                      <a:pt x="11617" y="15709"/>
                    </a:cubicBezTo>
                    <a:cubicBezTo>
                      <a:pt x="11708" y="15709"/>
                      <a:pt x="11708" y="15709"/>
                      <a:pt x="11708" y="15709"/>
                    </a:cubicBezTo>
                    <a:cubicBezTo>
                      <a:pt x="11798" y="15709"/>
                      <a:pt x="11798" y="15709"/>
                      <a:pt x="11798" y="15709"/>
                    </a:cubicBezTo>
                    <a:cubicBezTo>
                      <a:pt x="11798" y="15578"/>
                      <a:pt x="11798" y="15578"/>
                      <a:pt x="11798" y="15578"/>
                    </a:cubicBezTo>
                    <a:cubicBezTo>
                      <a:pt x="11980" y="15578"/>
                      <a:pt x="11980" y="15578"/>
                      <a:pt x="11980" y="15578"/>
                    </a:cubicBezTo>
                    <a:cubicBezTo>
                      <a:pt x="11980" y="15447"/>
                      <a:pt x="11980" y="15447"/>
                      <a:pt x="11980" y="15447"/>
                    </a:cubicBezTo>
                    <a:cubicBezTo>
                      <a:pt x="12071" y="15447"/>
                      <a:pt x="12071" y="15447"/>
                      <a:pt x="12071" y="15447"/>
                    </a:cubicBezTo>
                    <a:cubicBezTo>
                      <a:pt x="12161" y="15316"/>
                      <a:pt x="12161" y="15316"/>
                      <a:pt x="12161" y="15316"/>
                    </a:cubicBezTo>
                    <a:cubicBezTo>
                      <a:pt x="12161" y="15185"/>
                      <a:pt x="12161" y="15185"/>
                      <a:pt x="12161" y="15185"/>
                    </a:cubicBezTo>
                    <a:cubicBezTo>
                      <a:pt x="12161" y="15185"/>
                      <a:pt x="12161" y="15185"/>
                      <a:pt x="12161" y="15185"/>
                    </a:cubicBezTo>
                    <a:cubicBezTo>
                      <a:pt x="12071" y="15185"/>
                      <a:pt x="12071" y="15185"/>
                      <a:pt x="12071" y="15185"/>
                    </a:cubicBezTo>
                    <a:cubicBezTo>
                      <a:pt x="12071" y="15055"/>
                      <a:pt x="12071" y="15055"/>
                      <a:pt x="12071" y="15055"/>
                    </a:cubicBezTo>
                    <a:cubicBezTo>
                      <a:pt x="12071" y="15055"/>
                      <a:pt x="12071" y="15055"/>
                      <a:pt x="12071" y="15055"/>
                    </a:cubicBezTo>
                    <a:cubicBezTo>
                      <a:pt x="11980" y="15055"/>
                      <a:pt x="11980" y="15055"/>
                      <a:pt x="11980" y="15055"/>
                    </a:cubicBezTo>
                    <a:cubicBezTo>
                      <a:pt x="11980" y="14924"/>
                      <a:pt x="11980" y="14924"/>
                      <a:pt x="11980" y="14924"/>
                    </a:cubicBezTo>
                    <a:cubicBezTo>
                      <a:pt x="11980" y="14793"/>
                      <a:pt x="11980" y="14793"/>
                      <a:pt x="11980" y="14793"/>
                    </a:cubicBezTo>
                    <a:cubicBezTo>
                      <a:pt x="12071" y="14793"/>
                      <a:pt x="12071" y="14793"/>
                      <a:pt x="12071" y="14793"/>
                    </a:cubicBezTo>
                    <a:cubicBezTo>
                      <a:pt x="12071" y="14793"/>
                      <a:pt x="12071" y="14793"/>
                      <a:pt x="12071" y="14793"/>
                    </a:cubicBezTo>
                    <a:cubicBezTo>
                      <a:pt x="12161" y="14662"/>
                      <a:pt x="12161" y="14662"/>
                      <a:pt x="12161" y="14662"/>
                    </a:cubicBezTo>
                    <a:cubicBezTo>
                      <a:pt x="12161" y="14662"/>
                      <a:pt x="12161" y="14662"/>
                      <a:pt x="12161" y="14662"/>
                    </a:cubicBezTo>
                    <a:cubicBezTo>
                      <a:pt x="12161" y="14662"/>
                      <a:pt x="12161" y="14662"/>
                      <a:pt x="12161" y="14662"/>
                    </a:cubicBezTo>
                    <a:cubicBezTo>
                      <a:pt x="12161" y="14662"/>
                      <a:pt x="12161" y="14662"/>
                      <a:pt x="12161" y="14662"/>
                    </a:cubicBezTo>
                    <a:cubicBezTo>
                      <a:pt x="12252" y="14662"/>
                      <a:pt x="12252" y="14662"/>
                      <a:pt x="12252" y="14662"/>
                    </a:cubicBezTo>
                    <a:cubicBezTo>
                      <a:pt x="12343" y="14531"/>
                      <a:pt x="12343" y="14531"/>
                      <a:pt x="12343" y="14531"/>
                    </a:cubicBezTo>
                    <a:cubicBezTo>
                      <a:pt x="12434" y="14662"/>
                      <a:pt x="12434" y="14662"/>
                      <a:pt x="12434" y="14662"/>
                    </a:cubicBezTo>
                    <a:cubicBezTo>
                      <a:pt x="12524" y="14531"/>
                      <a:pt x="12524" y="14531"/>
                      <a:pt x="12524" y="14531"/>
                    </a:cubicBezTo>
                    <a:cubicBezTo>
                      <a:pt x="12524" y="14662"/>
                      <a:pt x="12524" y="14662"/>
                      <a:pt x="12524" y="14662"/>
                    </a:cubicBezTo>
                    <a:cubicBezTo>
                      <a:pt x="12524" y="14662"/>
                      <a:pt x="12524" y="14662"/>
                      <a:pt x="12524" y="14662"/>
                    </a:cubicBezTo>
                    <a:cubicBezTo>
                      <a:pt x="12615" y="14662"/>
                      <a:pt x="12615" y="14662"/>
                      <a:pt x="12615" y="14662"/>
                    </a:cubicBezTo>
                    <a:cubicBezTo>
                      <a:pt x="12706" y="14531"/>
                      <a:pt x="12706" y="14531"/>
                      <a:pt x="12706" y="14531"/>
                    </a:cubicBezTo>
                    <a:cubicBezTo>
                      <a:pt x="12615" y="14531"/>
                      <a:pt x="12615" y="14531"/>
                      <a:pt x="12615" y="14531"/>
                    </a:cubicBezTo>
                    <a:cubicBezTo>
                      <a:pt x="12615" y="14531"/>
                      <a:pt x="12615" y="14531"/>
                      <a:pt x="12615" y="14531"/>
                    </a:cubicBezTo>
                    <a:cubicBezTo>
                      <a:pt x="12615" y="14400"/>
                      <a:pt x="12615" y="14400"/>
                      <a:pt x="12615" y="14400"/>
                    </a:cubicBezTo>
                    <a:cubicBezTo>
                      <a:pt x="12615" y="14400"/>
                      <a:pt x="12615" y="14400"/>
                      <a:pt x="12615" y="14400"/>
                    </a:cubicBezTo>
                    <a:cubicBezTo>
                      <a:pt x="12706" y="14400"/>
                      <a:pt x="12706" y="14400"/>
                      <a:pt x="12706" y="14400"/>
                    </a:cubicBezTo>
                    <a:cubicBezTo>
                      <a:pt x="12887" y="14400"/>
                      <a:pt x="12887" y="14400"/>
                      <a:pt x="12887" y="14400"/>
                    </a:cubicBezTo>
                    <a:cubicBezTo>
                      <a:pt x="12887" y="14269"/>
                      <a:pt x="12887" y="14269"/>
                      <a:pt x="12887" y="14269"/>
                    </a:cubicBezTo>
                    <a:cubicBezTo>
                      <a:pt x="12887" y="14138"/>
                      <a:pt x="12887" y="14138"/>
                      <a:pt x="12887" y="14138"/>
                    </a:cubicBezTo>
                    <a:cubicBezTo>
                      <a:pt x="12706" y="14007"/>
                      <a:pt x="12706" y="14007"/>
                      <a:pt x="12706" y="14007"/>
                    </a:cubicBezTo>
                    <a:cubicBezTo>
                      <a:pt x="12706" y="14007"/>
                      <a:pt x="12706" y="14007"/>
                      <a:pt x="12706" y="14007"/>
                    </a:cubicBezTo>
                    <a:cubicBezTo>
                      <a:pt x="12615" y="14138"/>
                      <a:pt x="12615" y="14138"/>
                      <a:pt x="12615" y="14138"/>
                    </a:cubicBezTo>
                    <a:cubicBezTo>
                      <a:pt x="12615" y="14007"/>
                      <a:pt x="12615" y="14007"/>
                      <a:pt x="12615" y="14007"/>
                    </a:cubicBezTo>
                    <a:cubicBezTo>
                      <a:pt x="12706" y="14007"/>
                      <a:pt x="12706" y="14007"/>
                      <a:pt x="12706" y="14007"/>
                    </a:cubicBezTo>
                    <a:cubicBezTo>
                      <a:pt x="12797" y="14007"/>
                      <a:pt x="12797" y="14007"/>
                      <a:pt x="12797" y="14007"/>
                    </a:cubicBezTo>
                    <a:cubicBezTo>
                      <a:pt x="12887" y="14007"/>
                      <a:pt x="12887" y="14007"/>
                      <a:pt x="12887" y="14007"/>
                    </a:cubicBezTo>
                    <a:cubicBezTo>
                      <a:pt x="12978" y="14007"/>
                      <a:pt x="12978" y="14007"/>
                      <a:pt x="12978" y="14007"/>
                    </a:cubicBezTo>
                    <a:cubicBezTo>
                      <a:pt x="13069" y="14007"/>
                      <a:pt x="13069" y="14007"/>
                      <a:pt x="13069" y="14007"/>
                    </a:cubicBezTo>
                    <a:cubicBezTo>
                      <a:pt x="13069" y="13876"/>
                      <a:pt x="13069" y="13876"/>
                      <a:pt x="13069" y="13876"/>
                    </a:cubicBezTo>
                    <a:cubicBezTo>
                      <a:pt x="13250" y="13745"/>
                      <a:pt x="13250" y="13745"/>
                      <a:pt x="13250" y="13745"/>
                    </a:cubicBezTo>
                    <a:cubicBezTo>
                      <a:pt x="13341" y="13615"/>
                      <a:pt x="13341" y="13615"/>
                      <a:pt x="13341" y="13615"/>
                    </a:cubicBezTo>
                    <a:cubicBezTo>
                      <a:pt x="13432" y="13615"/>
                      <a:pt x="13432" y="13615"/>
                      <a:pt x="13432" y="13615"/>
                    </a:cubicBezTo>
                    <a:cubicBezTo>
                      <a:pt x="13432" y="13615"/>
                      <a:pt x="13432" y="13615"/>
                      <a:pt x="13432" y="13615"/>
                    </a:cubicBezTo>
                    <a:cubicBezTo>
                      <a:pt x="13432" y="13484"/>
                      <a:pt x="13432" y="13484"/>
                      <a:pt x="13432" y="13484"/>
                    </a:cubicBezTo>
                    <a:cubicBezTo>
                      <a:pt x="13613" y="13353"/>
                      <a:pt x="13613" y="13353"/>
                      <a:pt x="13613" y="13353"/>
                    </a:cubicBezTo>
                    <a:cubicBezTo>
                      <a:pt x="13795" y="13353"/>
                      <a:pt x="13795" y="13353"/>
                      <a:pt x="13795" y="13353"/>
                    </a:cubicBezTo>
                    <a:cubicBezTo>
                      <a:pt x="13886" y="13222"/>
                      <a:pt x="13886" y="13222"/>
                      <a:pt x="13886" y="13222"/>
                    </a:cubicBezTo>
                    <a:cubicBezTo>
                      <a:pt x="14067" y="13091"/>
                      <a:pt x="14067" y="13091"/>
                      <a:pt x="14067" y="13091"/>
                    </a:cubicBezTo>
                    <a:cubicBezTo>
                      <a:pt x="14158" y="12960"/>
                      <a:pt x="14158" y="12960"/>
                      <a:pt x="14158" y="12960"/>
                    </a:cubicBezTo>
                    <a:cubicBezTo>
                      <a:pt x="14158" y="13091"/>
                      <a:pt x="14158" y="13091"/>
                      <a:pt x="14158" y="13091"/>
                    </a:cubicBezTo>
                    <a:cubicBezTo>
                      <a:pt x="14158" y="13222"/>
                      <a:pt x="14158" y="13222"/>
                      <a:pt x="14158" y="13222"/>
                    </a:cubicBezTo>
                    <a:cubicBezTo>
                      <a:pt x="14158" y="13222"/>
                      <a:pt x="14158" y="13222"/>
                      <a:pt x="14158" y="13222"/>
                    </a:cubicBezTo>
                    <a:cubicBezTo>
                      <a:pt x="14249" y="13222"/>
                      <a:pt x="14249" y="13222"/>
                      <a:pt x="14249" y="13222"/>
                    </a:cubicBezTo>
                    <a:cubicBezTo>
                      <a:pt x="14249" y="13222"/>
                      <a:pt x="14249" y="13222"/>
                      <a:pt x="14249" y="13222"/>
                    </a:cubicBezTo>
                    <a:cubicBezTo>
                      <a:pt x="14339" y="13091"/>
                      <a:pt x="14339" y="13091"/>
                      <a:pt x="14339" y="13091"/>
                    </a:cubicBezTo>
                    <a:cubicBezTo>
                      <a:pt x="14430" y="13091"/>
                      <a:pt x="14430" y="13091"/>
                      <a:pt x="14430" y="13091"/>
                    </a:cubicBezTo>
                    <a:cubicBezTo>
                      <a:pt x="14612" y="12960"/>
                      <a:pt x="14612" y="12960"/>
                      <a:pt x="14612" y="12960"/>
                    </a:cubicBezTo>
                    <a:cubicBezTo>
                      <a:pt x="14612" y="12960"/>
                      <a:pt x="14612" y="12960"/>
                      <a:pt x="14612" y="12960"/>
                    </a:cubicBezTo>
                    <a:cubicBezTo>
                      <a:pt x="14612" y="13091"/>
                      <a:pt x="14612" y="13091"/>
                      <a:pt x="14612" y="13091"/>
                    </a:cubicBezTo>
                    <a:cubicBezTo>
                      <a:pt x="14521" y="13091"/>
                      <a:pt x="14521" y="13091"/>
                      <a:pt x="14521" y="13091"/>
                    </a:cubicBezTo>
                    <a:cubicBezTo>
                      <a:pt x="14430" y="13222"/>
                      <a:pt x="14430" y="13222"/>
                      <a:pt x="14430" y="13222"/>
                    </a:cubicBezTo>
                    <a:cubicBezTo>
                      <a:pt x="14249" y="13353"/>
                      <a:pt x="14249" y="13353"/>
                      <a:pt x="14249" y="13353"/>
                    </a:cubicBezTo>
                    <a:cubicBezTo>
                      <a:pt x="14249" y="13484"/>
                      <a:pt x="14249" y="13484"/>
                      <a:pt x="14249" y="13484"/>
                    </a:cubicBezTo>
                    <a:cubicBezTo>
                      <a:pt x="14339" y="13615"/>
                      <a:pt x="14339" y="13615"/>
                      <a:pt x="14339" y="13615"/>
                    </a:cubicBezTo>
                    <a:cubicBezTo>
                      <a:pt x="14339" y="13745"/>
                      <a:pt x="14339" y="13745"/>
                      <a:pt x="14339" y="13745"/>
                    </a:cubicBezTo>
                    <a:cubicBezTo>
                      <a:pt x="14249" y="13745"/>
                      <a:pt x="14249" y="13745"/>
                      <a:pt x="14249" y="13745"/>
                    </a:cubicBezTo>
                    <a:cubicBezTo>
                      <a:pt x="14158" y="13615"/>
                      <a:pt x="14158" y="13615"/>
                      <a:pt x="14158" y="13615"/>
                    </a:cubicBezTo>
                    <a:cubicBezTo>
                      <a:pt x="14158" y="13745"/>
                      <a:pt x="14158" y="13745"/>
                      <a:pt x="14158" y="13745"/>
                    </a:cubicBezTo>
                    <a:cubicBezTo>
                      <a:pt x="14067" y="13745"/>
                      <a:pt x="14067" y="13745"/>
                      <a:pt x="14067" y="13745"/>
                    </a:cubicBezTo>
                    <a:cubicBezTo>
                      <a:pt x="13976" y="13615"/>
                      <a:pt x="13976" y="13615"/>
                      <a:pt x="13976" y="13615"/>
                    </a:cubicBezTo>
                    <a:cubicBezTo>
                      <a:pt x="13976" y="13484"/>
                      <a:pt x="13976" y="13484"/>
                      <a:pt x="13976" y="13484"/>
                    </a:cubicBezTo>
                    <a:cubicBezTo>
                      <a:pt x="13886" y="13615"/>
                      <a:pt x="13886" y="13615"/>
                      <a:pt x="13886" y="13615"/>
                    </a:cubicBezTo>
                    <a:cubicBezTo>
                      <a:pt x="13795" y="13615"/>
                      <a:pt x="13795" y="13615"/>
                      <a:pt x="13795" y="13615"/>
                    </a:cubicBezTo>
                    <a:cubicBezTo>
                      <a:pt x="13704" y="13745"/>
                      <a:pt x="13704" y="13745"/>
                      <a:pt x="13704" y="13745"/>
                    </a:cubicBezTo>
                    <a:cubicBezTo>
                      <a:pt x="13523" y="13745"/>
                      <a:pt x="13523" y="13745"/>
                      <a:pt x="13523" y="13745"/>
                    </a:cubicBezTo>
                    <a:cubicBezTo>
                      <a:pt x="13523" y="13745"/>
                      <a:pt x="13523" y="13745"/>
                      <a:pt x="13523" y="13745"/>
                    </a:cubicBezTo>
                    <a:cubicBezTo>
                      <a:pt x="13432" y="13876"/>
                      <a:pt x="13432" y="13876"/>
                      <a:pt x="13432" y="13876"/>
                    </a:cubicBezTo>
                    <a:cubicBezTo>
                      <a:pt x="13523" y="13876"/>
                      <a:pt x="13523" y="13876"/>
                      <a:pt x="13523" y="13876"/>
                    </a:cubicBezTo>
                    <a:cubicBezTo>
                      <a:pt x="13432" y="14138"/>
                      <a:pt x="13432" y="14138"/>
                      <a:pt x="13432" y="14138"/>
                    </a:cubicBezTo>
                    <a:cubicBezTo>
                      <a:pt x="13341" y="14138"/>
                      <a:pt x="13341" y="14138"/>
                      <a:pt x="13341" y="14138"/>
                    </a:cubicBezTo>
                    <a:cubicBezTo>
                      <a:pt x="13341" y="14269"/>
                      <a:pt x="13341" y="14269"/>
                      <a:pt x="13341" y="14269"/>
                    </a:cubicBezTo>
                    <a:cubicBezTo>
                      <a:pt x="13069" y="14531"/>
                      <a:pt x="13069" y="14531"/>
                      <a:pt x="13069" y="14531"/>
                    </a:cubicBezTo>
                    <a:cubicBezTo>
                      <a:pt x="12978" y="14662"/>
                      <a:pt x="12978" y="14662"/>
                      <a:pt x="12978" y="14662"/>
                    </a:cubicBezTo>
                    <a:cubicBezTo>
                      <a:pt x="12978" y="14793"/>
                      <a:pt x="12978" y="14793"/>
                      <a:pt x="12978" y="14793"/>
                    </a:cubicBezTo>
                    <a:cubicBezTo>
                      <a:pt x="13069" y="14924"/>
                      <a:pt x="13069" y="14924"/>
                      <a:pt x="13069" y="14924"/>
                    </a:cubicBezTo>
                    <a:cubicBezTo>
                      <a:pt x="13160" y="14793"/>
                      <a:pt x="13160" y="14793"/>
                      <a:pt x="13160" y="14793"/>
                    </a:cubicBezTo>
                    <a:cubicBezTo>
                      <a:pt x="13160" y="14793"/>
                      <a:pt x="13160" y="14793"/>
                      <a:pt x="13160" y="14793"/>
                    </a:cubicBezTo>
                    <a:cubicBezTo>
                      <a:pt x="13250" y="14793"/>
                      <a:pt x="13250" y="14793"/>
                      <a:pt x="13250" y="14793"/>
                    </a:cubicBezTo>
                    <a:cubicBezTo>
                      <a:pt x="13341" y="14793"/>
                      <a:pt x="13341" y="14793"/>
                      <a:pt x="13341" y="14793"/>
                    </a:cubicBezTo>
                    <a:cubicBezTo>
                      <a:pt x="13341" y="14793"/>
                      <a:pt x="13341" y="14793"/>
                      <a:pt x="13341" y="14793"/>
                    </a:cubicBezTo>
                    <a:cubicBezTo>
                      <a:pt x="13160" y="14924"/>
                      <a:pt x="13160" y="14924"/>
                      <a:pt x="13160" y="14924"/>
                    </a:cubicBezTo>
                    <a:cubicBezTo>
                      <a:pt x="13069" y="14924"/>
                      <a:pt x="13069" y="14924"/>
                      <a:pt x="13069" y="14924"/>
                    </a:cubicBezTo>
                    <a:cubicBezTo>
                      <a:pt x="13069" y="15055"/>
                      <a:pt x="13069" y="15055"/>
                      <a:pt x="13069" y="15055"/>
                    </a:cubicBezTo>
                    <a:cubicBezTo>
                      <a:pt x="12978" y="15055"/>
                      <a:pt x="12978" y="15055"/>
                      <a:pt x="12978" y="15055"/>
                    </a:cubicBezTo>
                    <a:cubicBezTo>
                      <a:pt x="12887" y="15055"/>
                      <a:pt x="12887" y="15055"/>
                      <a:pt x="12887" y="15055"/>
                    </a:cubicBezTo>
                    <a:cubicBezTo>
                      <a:pt x="12887" y="15055"/>
                      <a:pt x="12887" y="15055"/>
                      <a:pt x="12887" y="15055"/>
                    </a:cubicBezTo>
                    <a:cubicBezTo>
                      <a:pt x="12887" y="15185"/>
                      <a:pt x="12887" y="15185"/>
                      <a:pt x="12887" y="15185"/>
                    </a:cubicBezTo>
                    <a:cubicBezTo>
                      <a:pt x="12797" y="15185"/>
                      <a:pt x="12797" y="15185"/>
                      <a:pt x="12797" y="15185"/>
                    </a:cubicBezTo>
                    <a:cubicBezTo>
                      <a:pt x="12797" y="15185"/>
                      <a:pt x="12797" y="15185"/>
                      <a:pt x="12797" y="15185"/>
                    </a:cubicBezTo>
                    <a:cubicBezTo>
                      <a:pt x="12797" y="15316"/>
                      <a:pt x="12797" y="15316"/>
                      <a:pt x="12797" y="15316"/>
                    </a:cubicBezTo>
                    <a:cubicBezTo>
                      <a:pt x="12887" y="15447"/>
                      <a:pt x="12887" y="15447"/>
                      <a:pt x="12887" y="15447"/>
                    </a:cubicBezTo>
                    <a:cubicBezTo>
                      <a:pt x="12887" y="15447"/>
                      <a:pt x="12887" y="15447"/>
                      <a:pt x="12887" y="15447"/>
                    </a:cubicBezTo>
                    <a:cubicBezTo>
                      <a:pt x="12978" y="15316"/>
                      <a:pt x="12978" y="15316"/>
                      <a:pt x="12978" y="15316"/>
                    </a:cubicBezTo>
                    <a:cubicBezTo>
                      <a:pt x="12978" y="15447"/>
                      <a:pt x="12978" y="15447"/>
                      <a:pt x="12978" y="15447"/>
                    </a:cubicBezTo>
                    <a:cubicBezTo>
                      <a:pt x="12978" y="15316"/>
                      <a:pt x="12978" y="15316"/>
                      <a:pt x="12978" y="15316"/>
                    </a:cubicBezTo>
                    <a:cubicBezTo>
                      <a:pt x="13069" y="15316"/>
                      <a:pt x="13069" y="15316"/>
                      <a:pt x="13069" y="15316"/>
                    </a:cubicBezTo>
                    <a:cubicBezTo>
                      <a:pt x="13069" y="15316"/>
                      <a:pt x="13069" y="15316"/>
                      <a:pt x="13069" y="15316"/>
                    </a:cubicBezTo>
                    <a:cubicBezTo>
                      <a:pt x="13160" y="15316"/>
                      <a:pt x="13160" y="15316"/>
                      <a:pt x="13160" y="15316"/>
                    </a:cubicBezTo>
                    <a:cubicBezTo>
                      <a:pt x="13160" y="15316"/>
                      <a:pt x="13160" y="15316"/>
                      <a:pt x="13160" y="15316"/>
                    </a:cubicBezTo>
                    <a:cubicBezTo>
                      <a:pt x="13160" y="15185"/>
                      <a:pt x="13160" y="15185"/>
                      <a:pt x="13160" y="15185"/>
                    </a:cubicBezTo>
                    <a:cubicBezTo>
                      <a:pt x="13250" y="15185"/>
                      <a:pt x="13250" y="15185"/>
                      <a:pt x="13250" y="15185"/>
                    </a:cubicBezTo>
                    <a:cubicBezTo>
                      <a:pt x="13250" y="15055"/>
                      <a:pt x="13250" y="15055"/>
                      <a:pt x="13250" y="15055"/>
                    </a:cubicBezTo>
                    <a:cubicBezTo>
                      <a:pt x="13341" y="14924"/>
                      <a:pt x="13341" y="14924"/>
                      <a:pt x="13341" y="14924"/>
                    </a:cubicBezTo>
                    <a:cubicBezTo>
                      <a:pt x="13341" y="15055"/>
                      <a:pt x="13341" y="15055"/>
                      <a:pt x="13341" y="15055"/>
                    </a:cubicBezTo>
                    <a:cubicBezTo>
                      <a:pt x="13341" y="15055"/>
                      <a:pt x="13341" y="15055"/>
                      <a:pt x="13341" y="15055"/>
                    </a:cubicBezTo>
                    <a:cubicBezTo>
                      <a:pt x="13341" y="15185"/>
                      <a:pt x="13341" y="15185"/>
                      <a:pt x="13341" y="15185"/>
                    </a:cubicBezTo>
                    <a:cubicBezTo>
                      <a:pt x="13432" y="15185"/>
                      <a:pt x="13432" y="15185"/>
                      <a:pt x="13432" y="15185"/>
                    </a:cubicBezTo>
                    <a:cubicBezTo>
                      <a:pt x="13523" y="15055"/>
                      <a:pt x="13523" y="15055"/>
                      <a:pt x="13523" y="15055"/>
                    </a:cubicBezTo>
                    <a:cubicBezTo>
                      <a:pt x="13613" y="15055"/>
                      <a:pt x="13613" y="15055"/>
                      <a:pt x="13613" y="15055"/>
                    </a:cubicBezTo>
                    <a:cubicBezTo>
                      <a:pt x="13704" y="15055"/>
                      <a:pt x="13704" y="15055"/>
                      <a:pt x="13704" y="15055"/>
                    </a:cubicBezTo>
                    <a:cubicBezTo>
                      <a:pt x="13704" y="15055"/>
                      <a:pt x="13704" y="15055"/>
                      <a:pt x="13704" y="15055"/>
                    </a:cubicBezTo>
                    <a:cubicBezTo>
                      <a:pt x="13795" y="14793"/>
                      <a:pt x="13795" y="14793"/>
                      <a:pt x="13795" y="14793"/>
                    </a:cubicBezTo>
                    <a:cubicBezTo>
                      <a:pt x="13886" y="14793"/>
                      <a:pt x="13886" y="14793"/>
                      <a:pt x="13886" y="14793"/>
                    </a:cubicBezTo>
                    <a:cubicBezTo>
                      <a:pt x="13886" y="14793"/>
                      <a:pt x="13886" y="14793"/>
                      <a:pt x="13886" y="14793"/>
                    </a:cubicBezTo>
                    <a:cubicBezTo>
                      <a:pt x="13795" y="14924"/>
                      <a:pt x="13795" y="14924"/>
                      <a:pt x="13795" y="14924"/>
                    </a:cubicBezTo>
                    <a:cubicBezTo>
                      <a:pt x="13795" y="14924"/>
                      <a:pt x="13795" y="14924"/>
                      <a:pt x="13795" y="14924"/>
                    </a:cubicBezTo>
                    <a:cubicBezTo>
                      <a:pt x="13795" y="14924"/>
                      <a:pt x="13795" y="14924"/>
                      <a:pt x="13795" y="14924"/>
                    </a:cubicBezTo>
                    <a:cubicBezTo>
                      <a:pt x="13886" y="14793"/>
                      <a:pt x="13886" y="14793"/>
                      <a:pt x="13886" y="14793"/>
                    </a:cubicBezTo>
                    <a:cubicBezTo>
                      <a:pt x="13976" y="14662"/>
                      <a:pt x="13976" y="14662"/>
                      <a:pt x="13976" y="14662"/>
                    </a:cubicBezTo>
                    <a:cubicBezTo>
                      <a:pt x="14067" y="14531"/>
                      <a:pt x="14067" y="14531"/>
                      <a:pt x="14067" y="14531"/>
                    </a:cubicBezTo>
                    <a:cubicBezTo>
                      <a:pt x="14067" y="14662"/>
                      <a:pt x="14067" y="14662"/>
                      <a:pt x="14067" y="14662"/>
                    </a:cubicBezTo>
                    <a:cubicBezTo>
                      <a:pt x="13976" y="14793"/>
                      <a:pt x="13976" y="14793"/>
                      <a:pt x="13976" y="14793"/>
                    </a:cubicBezTo>
                    <a:cubicBezTo>
                      <a:pt x="13976" y="14793"/>
                      <a:pt x="13976" y="14793"/>
                      <a:pt x="13976" y="14793"/>
                    </a:cubicBezTo>
                    <a:cubicBezTo>
                      <a:pt x="14067" y="14662"/>
                      <a:pt x="14067" y="14662"/>
                      <a:pt x="14067" y="14662"/>
                    </a:cubicBezTo>
                    <a:cubicBezTo>
                      <a:pt x="14067" y="14793"/>
                      <a:pt x="14067" y="14793"/>
                      <a:pt x="14067" y="14793"/>
                    </a:cubicBezTo>
                    <a:cubicBezTo>
                      <a:pt x="14067" y="14793"/>
                      <a:pt x="14067" y="14793"/>
                      <a:pt x="14067" y="14793"/>
                    </a:cubicBezTo>
                    <a:cubicBezTo>
                      <a:pt x="14158" y="14793"/>
                      <a:pt x="14158" y="14793"/>
                      <a:pt x="14158" y="14793"/>
                    </a:cubicBezTo>
                    <a:cubicBezTo>
                      <a:pt x="14249" y="14924"/>
                      <a:pt x="14249" y="14924"/>
                      <a:pt x="14249" y="14924"/>
                    </a:cubicBezTo>
                    <a:cubicBezTo>
                      <a:pt x="14249" y="14793"/>
                      <a:pt x="14249" y="14793"/>
                      <a:pt x="14249" y="14793"/>
                    </a:cubicBezTo>
                    <a:cubicBezTo>
                      <a:pt x="14339" y="14662"/>
                      <a:pt x="14339" y="14662"/>
                      <a:pt x="14339" y="14662"/>
                    </a:cubicBezTo>
                    <a:cubicBezTo>
                      <a:pt x="14430" y="14662"/>
                      <a:pt x="14430" y="14662"/>
                      <a:pt x="14430" y="14662"/>
                    </a:cubicBezTo>
                    <a:cubicBezTo>
                      <a:pt x="14521" y="14662"/>
                      <a:pt x="14521" y="14662"/>
                      <a:pt x="14521" y="14662"/>
                    </a:cubicBezTo>
                    <a:cubicBezTo>
                      <a:pt x="14430" y="14531"/>
                      <a:pt x="14430" y="14531"/>
                      <a:pt x="14430" y="14531"/>
                    </a:cubicBezTo>
                    <a:cubicBezTo>
                      <a:pt x="14430" y="14531"/>
                      <a:pt x="14430" y="14531"/>
                      <a:pt x="14430" y="14531"/>
                    </a:cubicBezTo>
                    <a:cubicBezTo>
                      <a:pt x="14612" y="14400"/>
                      <a:pt x="14612" y="14400"/>
                      <a:pt x="14612" y="14400"/>
                    </a:cubicBezTo>
                    <a:cubicBezTo>
                      <a:pt x="14612" y="14269"/>
                      <a:pt x="14612" y="14269"/>
                      <a:pt x="14612" y="14269"/>
                    </a:cubicBezTo>
                    <a:cubicBezTo>
                      <a:pt x="14612" y="14269"/>
                      <a:pt x="14612" y="14269"/>
                      <a:pt x="14612" y="14269"/>
                    </a:cubicBezTo>
                    <a:cubicBezTo>
                      <a:pt x="14612" y="14269"/>
                      <a:pt x="14612" y="14269"/>
                      <a:pt x="14612" y="14269"/>
                    </a:cubicBezTo>
                    <a:cubicBezTo>
                      <a:pt x="14521" y="14138"/>
                      <a:pt x="14521" y="14138"/>
                      <a:pt x="14521" y="14138"/>
                    </a:cubicBezTo>
                    <a:cubicBezTo>
                      <a:pt x="14430" y="14138"/>
                      <a:pt x="14430" y="14138"/>
                      <a:pt x="14430" y="14138"/>
                    </a:cubicBezTo>
                    <a:cubicBezTo>
                      <a:pt x="14430" y="14138"/>
                      <a:pt x="14430" y="14138"/>
                      <a:pt x="14430" y="14138"/>
                    </a:cubicBezTo>
                    <a:cubicBezTo>
                      <a:pt x="14521" y="14138"/>
                      <a:pt x="14521" y="14138"/>
                      <a:pt x="14521" y="14138"/>
                    </a:cubicBezTo>
                    <a:cubicBezTo>
                      <a:pt x="14612" y="14138"/>
                      <a:pt x="14612" y="14138"/>
                      <a:pt x="14612" y="14138"/>
                    </a:cubicBezTo>
                    <a:cubicBezTo>
                      <a:pt x="14612" y="14138"/>
                      <a:pt x="14612" y="14138"/>
                      <a:pt x="14612" y="14138"/>
                    </a:cubicBezTo>
                    <a:cubicBezTo>
                      <a:pt x="14612" y="14007"/>
                      <a:pt x="14612" y="14007"/>
                      <a:pt x="14612" y="14007"/>
                    </a:cubicBezTo>
                    <a:cubicBezTo>
                      <a:pt x="14521" y="14007"/>
                      <a:pt x="14521" y="14007"/>
                      <a:pt x="14521" y="14007"/>
                    </a:cubicBezTo>
                    <a:cubicBezTo>
                      <a:pt x="14521" y="14007"/>
                      <a:pt x="14521" y="14007"/>
                      <a:pt x="14521" y="14007"/>
                    </a:cubicBezTo>
                    <a:cubicBezTo>
                      <a:pt x="14521" y="13876"/>
                      <a:pt x="14521" y="13876"/>
                      <a:pt x="14521" y="13876"/>
                    </a:cubicBezTo>
                    <a:cubicBezTo>
                      <a:pt x="14612" y="13876"/>
                      <a:pt x="14612" y="13876"/>
                      <a:pt x="14612" y="13876"/>
                    </a:cubicBezTo>
                    <a:cubicBezTo>
                      <a:pt x="14612" y="13876"/>
                      <a:pt x="14612" y="13876"/>
                      <a:pt x="14612" y="13876"/>
                    </a:cubicBezTo>
                    <a:cubicBezTo>
                      <a:pt x="14703" y="13876"/>
                      <a:pt x="14703" y="13876"/>
                      <a:pt x="14703" y="13876"/>
                    </a:cubicBezTo>
                    <a:cubicBezTo>
                      <a:pt x="14703" y="13745"/>
                      <a:pt x="14703" y="13745"/>
                      <a:pt x="14703" y="13745"/>
                    </a:cubicBezTo>
                    <a:cubicBezTo>
                      <a:pt x="14612" y="13745"/>
                      <a:pt x="14612" y="13745"/>
                      <a:pt x="14612" y="13745"/>
                    </a:cubicBezTo>
                    <a:cubicBezTo>
                      <a:pt x="14793" y="13615"/>
                      <a:pt x="14793" y="13615"/>
                      <a:pt x="14793" y="13615"/>
                    </a:cubicBezTo>
                    <a:cubicBezTo>
                      <a:pt x="14884" y="13745"/>
                      <a:pt x="14884" y="13745"/>
                      <a:pt x="14884" y="13745"/>
                    </a:cubicBezTo>
                    <a:cubicBezTo>
                      <a:pt x="14884" y="13615"/>
                      <a:pt x="14884" y="13615"/>
                      <a:pt x="14884" y="13615"/>
                    </a:cubicBezTo>
                    <a:cubicBezTo>
                      <a:pt x="14975" y="13615"/>
                      <a:pt x="14975" y="13615"/>
                      <a:pt x="14975" y="13615"/>
                    </a:cubicBezTo>
                    <a:cubicBezTo>
                      <a:pt x="14884" y="13745"/>
                      <a:pt x="14884" y="13745"/>
                      <a:pt x="14884" y="13745"/>
                    </a:cubicBezTo>
                    <a:cubicBezTo>
                      <a:pt x="14884" y="13876"/>
                      <a:pt x="14884" y="13876"/>
                      <a:pt x="14884" y="13876"/>
                    </a:cubicBezTo>
                    <a:cubicBezTo>
                      <a:pt x="14884" y="14007"/>
                      <a:pt x="14884" y="14007"/>
                      <a:pt x="14884" y="14007"/>
                    </a:cubicBezTo>
                    <a:cubicBezTo>
                      <a:pt x="14884" y="14007"/>
                      <a:pt x="14884" y="14007"/>
                      <a:pt x="14884" y="14007"/>
                    </a:cubicBezTo>
                    <a:cubicBezTo>
                      <a:pt x="14975" y="13876"/>
                      <a:pt x="14975" y="13876"/>
                      <a:pt x="14975" y="13876"/>
                    </a:cubicBezTo>
                    <a:cubicBezTo>
                      <a:pt x="15066" y="13745"/>
                      <a:pt x="15066" y="13745"/>
                      <a:pt x="15066" y="13745"/>
                    </a:cubicBezTo>
                    <a:cubicBezTo>
                      <a:pt x="15066" y="13745"/>
                      <a:pt x="15066" y="13745"/>
                      <a:pt x="15066" y="13745"/>
                    </a:cubicBezTo>
                    <a:cubicBezTo>
                      <a:pt x="15066" y="13876"/>
                      <a:pt x="15066" y="13876"/>
                      <a:pt x="15066" y="13876"/>
                    </a:cubicBezTo>
                    <a:cubicBezTo>
                      <a:pt x="14975" y="13876"/>
                      <a:pt x="14975" y="13876"/>
                      <a:pt x="14975" y="13876"/>
                    </a:cubicBezTo>
                    <a:cubicBezTo>
                      <a:pt x="15066" y="14007"/>
                      <a:pt x="15066" y="14007"/>
                      <a:pt x="15066" y="14007"/>
                    </a:cubicBezTo>
                    <a:cubicBezTo>
                      <a:pt x="15156" y="13876"/>
                      <a:pt x="15156" y="13876"/>
                      <a:pt x="15156" y="13876"/>
                    </a:cubicBezTo>
                    <a:cubicBezTo>
                      <a:pt x="15156" y="13876"/>
                      <a:pt x="15156" y="13876"/>
                      <a:pt x="15156" y="13876"/>
                    </a:cubicBezTo>
                    <a:cubicBezTo>
                      <a:pt x="15156" y="13876"/>
                      <a:pt x="15156" y="13876"/>
                      <a:pt x="15156" y="13876"/>
                    </a:cubicBezTo>
                    <a:cubicBezTo>
                      <a:pt x="15247" y="13876"/>
                      <a:pt x="15247" y="13876"/>
                      <a:pt x="15247" y="13876"/>
                    </a:cubicBezTo>
                    <a:cubicBezTo>
                      <a:pt x="15338" y="13876"/>
                      <a:pt x="15338" y="13876"/>
                      <a:pt x="15338" y="13876"/>
                    </a:cubicBezTo>
                    <a:cubicBezTo>
                      <a:pt x="15429" y="13745"/>
                      <a:pt x="15429" y="13745"/>
                      <a:pt x="15429" y="13745"/>
                    </a:cubicBezTo>
                    <a:cubicBezTo>
                      <a:pt x="15519" y="13745"/>
                      <a:pt x="15519" y="13745"/>
                      <a:pt x="15519" y="13745"/>
                    </a:cubicBezTo>
                    <a:cubicBezTo>
                      <a:pt x="15519" y="13745"/>
                      <a:pt x="15519" y="13745"/>
                      <a:pt x="15519" y="13745"/>
                    </a:cubicBezTo>
                    <a:cubicBezTo>
                      <a:pt x="15519" y="13745"/>
                      <a:pt x="15519" y="13745"/>
                      <a:pt x="15519" y="13745"/>
                    </a:cubicBezTo>
                    <a:cubicBezTo>
                      <a:pt x="15429" y="13745"/>
                      <a:pt x="15429" y="13745"/>
                      <a:pt x="15429" y="13745"/>
                    </a:cubicBezTo>
                    <a:cubicBezTo>
                      <a:pt x="15338" y="13876"/>
                      <a:pt x="15338" y="13876"/>
                      <a:pt x="15338" y="13876"/>
                    </a:cubicBezTo>
                    <a:cubicBezTo>
                      <a:pt x="15338" y="13876"/>
                      <a:pt x="15338" y="13876"/>
                      <a:pt x="15338" y="13876"/>
                    </a:cubicBezTo>
                    <a:cubicBezTo>
                      <a:pt x="15247" y="14007"/>
                      <a:pt x="15247" y="14007"/>
                      <a:pt x="15247" y="14007"/>
                    </a:cubicBezTo>
                    <a:cubicBezTo>
                      <a:pt x="15338" y="14007"/>
                      <a:pt x="15338" y="14007"/>
                      <a:pt x="15338" y="14007"/>
                    </a:cubicBezTo>
                    <a:cubicBezTo>
                      <a:pt x="15429" y="14138"/>
                      <a:pt x="15429" y="14138"/>
                      <a:pt x="15429" y="14138"/>
                    </a:cubicBezTo>
                    <a:cubicBezTo>
                      <a:pt x="15519" y="14138"/>
                      <a:pt x="15519" y="14138"/>
                      <a:pt x="15519" y="14138"/>
                    </a:cubicBezTo>
                    <a:cubicBezTo>
                      <a:pt x="15519" y="14269"/>
                      <a:pt x="15519" y="14269"/>
                      <a:pt x="15519" y="14269"/>
                    </a:cubicBezTo>
                    <a:cubicBezTo>
                      <a:pt x="15429" y="14138"/>
                      <a:pt x="15429" y="14138"/>
                      <a:pt x="15429" y="14138"/>
                    </a:cubicBezTo>
                    <a:cubicBezTo>
                      <a:pt x="15338" y="14138"/>
                      <a:pt x="15338" y="14138"/>
                      <a:pt x="15338" y="14138"/>
                    </a:cubicBezTo>
                    <a:cubicBezTo>
                      <a:pt x="15247" y="14138"/>
                      <a:pt x="15247" y="14138"/>
                      <a:pt x="15247" y="14138"/>
                    </a:cubicBezTo>
                    <a:cubicBezTo>
                      <a:pt x="15247" y="14269"/>
                      <a:pt x="15247" y="14269"/>
                      <a:pt x="15247" y="14269"/>
                    </a:cubicBezTo>
                    <a:cubicBezTo>
                      <a:pt x="15247" y="14269"/>
                      <a:pt x="15247" y="14269"/>
                      <a:pt x="15247" y="14269"/>
                    </a:cubicBezTo>
                    <a:cubicBezTo>
                      <a:pt x="15338" y="14269"/>
                      <a:pt x="15338" y="14269"/>
                      <a:pt x="15338" y="14269"/>
                    </a:cubicBezTo>
                    <a:cubicBezTo>
                      <a:pt x="15429" y="14269"/>
                      <a:pt x="15429" y="14269"/>
                      <a:pt x="15429" y="14269"/>
                    </a:cubicBezTo>
                    <a:cubicBezTo>
                      <a:pt x="15338" y="14269"/>
                      <a:pt x="15338" y="14269"/>
                      <a:pt x="15338" y="14269"/>
                    </a:cubicBezTo>
                    <a:cubicBezTo>
                      <a:pt x="15247" y="14269"/>
                      <a:pt x="15247" y="14269"/>
                      <a:pt x="15247" y="14269"/>
                    </a:cubicBezTo>
                    <a:cubicBezTo>
                      <a:pt x="15338" y="14400"/>
                      <a:pt x="15338" y="14400"/>
                      <a:pt x="15338" y="14400"/>
                    </a:cubicBezTo>
                    <a:cubicBezTo>
                      <a:pt x="15429" y="14400"/>
                      <a:pt x="15429" y="14400"/>
                      <a:pt x="15429" y="14400"/>
                    </a:cubicBezTo>
                    <a:cubicBezTo>
                      <a:pt x="15429" y="14531"/>
                      <a:pt x="15429" y="14531"/>
                      <a:pt x="15429" y="14531"/>
                    </a:cubicBezTo>
                    <a:cubicBezTo>
                      <a:pt x="15429" y="14531"/>
                      <a:pt x="15429" y="14531"/>
                      <a:pt x="15429" y="14531"/>
                    </a:cubicBezTo>
                    <a:cubicBezTo>
                      <a:pt x="15338" y="14531"/>
                      <a:pt x="15338" y="14531"/>
                      <a:pt x="15338" y="14531"/>
                    </a:cubicBezTo>
                    <a:cubicBezTo>
                      <a:pt x="15338" y="14531"/>
                      <a:pt x="15338" y="14531"/>
                      <a:pt x="15338" y="14531"/>
                    </a:cubicBezTo>
                    <a:cubicBezTo>
                      <a:pt x="15429" y="14531"/>
                      <a:pt x="15429" y="14531"/>
                      <a:pt x="15429" y="14531"/>
                    </a:cubicBezTo>
                    <a:cubicBezTo>
                      <a:pt x="15519" y="14531"/>
                      <a:pt x="15519" y="14531"/>
                      <a:pt x="15519" y="14531"/>
                    </a:cubicBezTo>
                    <a:cubicBezTo>
                      <a:pt x="15519" y="14662"/>
                      <a:pt x="15519" y="14662"/>
                      <a:pt x="15519" y="14662"/>
                    </a:cubicBezTo>
                    <a:cubicBezTo>
                      <a:pt x="15610" y="14662"/>
                      <a:pt x="15610" y="14662"/>
                      <a:pt x="15610" y="14662"/>
                    </a:cubicBezTo>
                    <a:cubicBezTo>
                      <a:pt x="15701" y="14662"/>
                      <a:pt x="15701" y="14662"/>
                      <a:pt x="15701" y="14662"/>
                    </a:cubicBezTo>
                    <a:cubicBezTo>
                      <a:pt x="15792" y="14662"/>
                      <a:pt x="15792" y="14662"/>
                      <a:pt x="15792" y="14662"/>
                    </a:cubicBezTo>
                    <a:cubicBezTo>
                      <a:pt x="15792" y="14662"/>
                      <a:pt x="15792" y="14662"/>
                      <a:pt x="15792" y="14662"/>
                    </a:cubicBezTo>
                    <a:cubicBezTo>
                      <a:pt x="15701" y="14793"/>
                      <a:pt x="15701" y="14793"/>
                      <a:pt x="15701" y="14793"/>
                    </a:cubicBezTo>
                    <a:cubicBezTo>
                      <a:pt x="15701" y="14793"/>
                      <a:pt x="15701" y="14793"/>
                      <a:pt x="15701" y="14793"/>
                    </a:cubicBezTo>
                    <a:cubicBezTo>
                      <a:pt x="15792" y="14793"/>
                      <a:pt x="15792" y="14793"/>
                      <a:pt x="15792" y="14793"/>
                    </a:cubicBezTo>
                    <a:cubicBezTo>
                      <a:pt x="15792" y="14924"/>
                      <a:pt x="15792" y="14924"/>
                      <a:pt x="15792" y="14924"/>
                    </a:cubicBezTo>
                    <a:cubicBezTo>
                      <a:pt x="15882" y="14924"/>
                      <a:pt x="15882" y="14924"/>
                      <a:pt x="15882" y="14924"/>
                    </a:cubicBezTo>
                    <a:cubicBezTo>
                      <a:pt x="15882" y="14793"/>
                      <a:pt x="15882" y="14793"/>
                      <a:pt x="15882" y="14793"/>
                    </a:cubicBezTo>
                    <a:cubicBezTo>
                      <a:pt x="15882" y="14793"/>
                      <a:pt x="15882" y="14793"/>
                      <a:pt x="15882" y="14793"/>
                    </a:cubicBezTo>
                    <a:cubicBezTo>
                      <a:pt x="15882" y="14793"/>
                      <a:pt x="15882" y="14793"/>
                      <a:pt x="15882" y="14793"/>
                    </a:cubicBezTo>
                    <a:cubicBezTo>
                      <a:pt x="15973" y="14793"/>
                      <a:pt x="15973" y="14793"/>
                      <a:pt x="15973" y="14793"/>
                    </a:cubicBezTo>
                    <a:cubicBezTo>
                      <a:pt x="15973" y="14793"/>
                      <a:pt x="15973" y="14793"/>
                      <a:pt x="15973" y="14793"/>
                    </a:cubicBezTo>
                    <a:cubicBezTo>
                      <a:pt x="15973" y="14924"/>
                      <a:pt x="15973" y="14924"/>
                      <a:pt x="15973" y="14924"/>
                    </a:cubicBezTo>
                    <a:cubicBezTo>
                      <a:pt x="15882" y="15055"/>
                      <a:pt x="15882" y="15055"/>
                      <a:pt x="15882" y="15055"/>
                    </a:cubicBezTo>
                    <a:cubicBezTo>
                      <a:pt x="15882" y="15185"/>
                      <a:pt x="15882" y="15185"/>
                      <a:pt x="15882" y="15185"/>
                    </a:cubicBezTo>
                    <a:cubicBezTo>
                      <a:pt x="15882" y="15185"/>
                      <a:pt x="15882" y="15185"/>
                      <a:pt x="15882" y="15185"/>
                    </a:cubicBezTo>
                    <a:cubicBezTo>
                      <a:pt x="15882" y="15185"/>
                      <a:pt x="15882" y="15185"/>
                      <a:pt x="15882" y="15185"/>
                    </a:cubicBezTo>
                    <a:cubicBezTo>
                      <a:pt x="15792" y="15185"/>
                      <a:pt x="15792" y="15185"/>
                      <a:pt x="15792" y="15185"/>
                    </a:cubicBezTo>
                    <a:cubicBezTo>
                      <a:pt x="15792" y="15185"/>
                      <a:pt x="15792" y="15185"/>
                      <a:pt x="15792" y="15185"/>
                    </a:cubicBezTo>
                    <a:cubicBezTo>
                      <a:pt x="15973" y="15316"/>
                      <a:pt x="15973" y="15316"/>
                      <a:pt x="15973" y="15316"/>
                    </a:cubicBezTo>
                    <a:cubicBezTo>
                      <a:pt x="16064" y="15316"/>
                      <a:pt x="16064" y="15316"/>
                      <a:pt x="16064" y="15316"/>
                    </a:cubicBezTo>
                    <a:cubicBezTo>
                      <a:pt x="16155" y="15316"/>
                      <a:pt x="16155" y="15316"/>
                      <a:pt x="16155" y="15316"/>
                    </a:cubicBezTo>
                    <a:cubicBezTo>
                      <a:pt x="16245" y="15316"/>
                      <a:pt x="16245" y="15316"/>
                      <a:pt x="16245" y="15316"/>
                    </a:cubicBezTo>
                    <a:cubicBezTo>
                      <a:pt x="16336" y="15316"/>
                      <a:pt x="16336" y="15316"/>
                      <a:pt x="16336" y="15316"/>
                    </a:cubicBezTo>
                    <a:cubicBezTo>
                      <a:pt x="16427" y="15185"/>
                      <a:pt x="16427" y="15185"/>
                      <a:pt x="16427" y="15185"/>
                    </a:cubicBezTo>
                    <a:cubicBezTo>
                      <a:pt x="16427" y="15316"/>
                      <a:pt x="16427" y="15316"/>
                      <a:pt x="16427" y="15316"/>
                    </a:cubicBezTo>
                    <a:cubicBezTo>
                      <a:pt x="16427" y="15316"/>
                      <a:pt x="16427" y="15316"/>
                      <a:pt x="16427" y="15316"/>
                    </a:cubicBezTo>
                    <a:cubicBezTo>
                      <a:pt x="16518" y="15316"/>
                      <a:pt x="16518" y="15316"/>
                      <a:pt x="16518" y="15316"/>
                    </a:cubicBezTo>
                    <a:cubicBezTo>
                      <a:pt x="16518" y="15447"/>
                      <a:pt x="16518" y="15447"/>
                      <a:pt x="16518" y="15447"/>
                    </a:cubicBezTo>
                    <a:cubicBezTo>
                      <a:pt x="16608" y="15447"/>
                      <a:pt x="16608" y="15447"/>
                      <a:pt x="16608" y="15447"/>
                    </a:cubicBezTo>
                    <a:cubicBezTo>
                      <a:pt x="16608" y="15578"/>
                      <a:pt x="16608" y="15578"/>
                      <a:pt x="16608" y="15578"/>
                    </a:cubicBezTo>
                    <a:cubicBezTo>
                      <a:pt x="16699" y="15578"/>
                      <a:pt x="16699" y="15578"/>
                      <a:pt x="16699" y="15578"/>
                    </a:cubicBezTo>
                    <a:cubicBezTo>
                      <a:pt x="16790" y="15447"/>
                      <a:pt x="16790" y="15447"/>
                      <a:pt x="16790" y="15447"/>
                    </a:cubicBezTo>
                    <a:cubicBezTo>
                      <a:pt x="16790" y="15447"/>
                      <a:pt x="16790" y="15447"/>
                      <a:pt x="16790" y="15447"/>
                    </a:cubicBezTo>
                    <a:cubicBezTo>
                      <a:pt x="16881" y="15447"/>
                      <a:pt x="16881" y="15447"/>
                      <a:pt x="16881" y="15447"/>
                    </a:cubicBezTo>
                    <a:cubicBezTo>
                      <a:pt x="16881" y="15578"/>
                      <a:pt x="16881" y="15578"/>
                      <a:pt x="16881" y="15578"/>
                    </a:cubicBezTo>
                    <a:cubicBezTo>
                      <a:pt x="16790" y="15578"/>
                      <a:pt x="16790" y="15578"/>
                      <a:pt x="16790" y="15578"/>
                    </a:cubicBezTo>
                    <a:cubicBezTo>
                      <a:pt x="16699" y="15578"/>
                      <a:pt x="16699" y="15578"/>
                      <a:pt x="16699" y="15578"/>
                    </a:cubicBezTo>
                    <a:cubicBezTo>
                      <a:pt x="16699" y="15709"/>
                      <a:pt x="16699" y="15709"/>
                      <a:pt x="16699" y="15709"/>
                    </a:cubicBezTo>
                    <a:cubicBezTo>
                      <a:pt x="16881" y="15709"/>
                      <a:pt x="16881" y="15709"/>
                      <a:pt x="16881" y="15709"/>
                    </a:cubicBezTo>
                    <a:cubicBezTo>
                      <a:pt x="16881" y="15840"/>
                      <a:pt x="16881" y="15840"/>
                      <a:pt x="16881" y="15840"/>
                    </a:cubicBezTo>
                    <a:cubicBezTo>
                      <a:pt x="16881" y="15840"/>
                      <a:pt x="16881" y="15840"/>
                      <a:pt x="16881" y="15840"/>
                    </a:cubicBezTo>
                    <a:cubicBezTo>
                      <a:pt x="17062" y="15971"/>
                      <a:pt x="17062" y="15971"/>
                      <a:pt x="17062" y="15971"/>
                    </a:cubicBezTo>
                    <a:cubicBezTo>
                      <a:pt x="17153" y="15840"/>
                      <a:pt x="17153" y="15840"/>
                      <a:pt x="17153" y="15840"/>
                    </a:cubicBezTo>
                    <a:cubicBezTo>
                      <a:pt x="17244" y="15840"/>
                      <a:pt x="17244" y="15840"/>
                      <a:pt x="17244" y="15840"/>
                    </a:cubicBezTo>
                    <a:cubicBezTo>
                      <a:pt x="17244" y="15840"/>
                      <a:pt x="17244" y="15840"/>
                      <a:pt x="17244" y="15840"/>
                    </a:cubicBezTo>
                    <a:cubicBezTo>
                      <a:pt x="17334" y="15840"/>
                      <a:pt x="17334" y="15840"/>
                      <a:pt x="17334" y="15840"/>
                    </a:cubicBezTo>
                    <a:cubicBezTo>
                      <a:pt x="17425" y="15709"/>
                      <a:pt x="17425" y="15709"/>
                      <a:pt x="17425" y="15709"/>
                    </a:cubicBezTo>
                    <a:cubicBezTo>
                      <a:pt x="17425" y="15709"/>
                      <a:pt x="17425" y="15709"/>
                      <a:pt x="17425" y="15709"/>
                    </a:cubicBezTo>
                    <a:cubicBezTo>
                      <a:pt x="17425" y="15840"/>
                      <a:pt x="17425" y="15840"/>
                      <a:pt x="17425" y="15840"/>
                    </a:cubicBezTo>
                    <a:cubicBezTo>
                      <a:pt x="17334" y="15840"/>
                      <a:pt x="17334" y="15840"/>
                      <a:pt x="17334" y="15840"/>
                    </a:cubicBezTo>
                    <a:cubicBezTo>
                      <a:pt x="17334" y="16102"/>
                      <a:pt x="17334" y="16102"/>
                      <a:pt x="17334" y="16102"/>
                    </a:cubicBezTo>
                    <a:cubicBezTo>
                      <a:pt x="17334" y="16102"/>
                      <a:pt x="17334" y="16102"/>
                      <a:pt x="17334" y="16102"/>
                    </a:cubicBezTo>
                    <a:cubicBezTo>
                      <a:pt x="17244" y="16233"/>
                      <a:pt x="17244" y="16233"/>
                      <a:pt x="17244" y="16233"/>
                    </a:cubicBezTo>
                    <a:cubicBezTo>
                      <a:pt x="17153" y="16102"/>
                      <a:pt x="17153" y="16102"/>
                      <a:pt x="17153" y="16102"/>
                    </a:cubicBezTo>
                    <a:cubicBezTo>
                      <a:pt x="17153" y="16102"/>
                      <a:pt x="17153" y="16102"/>
                      <a:pt x="17153" y="16102"/>
                    </a:cubicBezTo>
                    <a:cubicBezTo>
                      <a:pt x="17153" y="16233"/>
                      <a:pt x="17153" y="16233"/>
                      <a:pt x="17153" y="16233"/>
                    </a:cubicBezTo>
                    <a:cubicBezTo>
                      <a:pt x="17244" y="16364"/>
                      <a:pt x="17244" y="16364"/>
                      <a:pt x="17244" y="16364"/>
                    </a:cubicBezTo>
                    <a:cubicBezTo>
                      <a:pt x="17244" y="16364"/>
                      <a:pt x="17244" y="16364"/>
                      <a:pt x="17244" y="16364"/>
                    </a:cubicBezTo>
                    <a:cubicBezTo>
                      <a:pt x="17334" y="16364"/>
                      <a:pt x="17334" y="16364"/>
                      <a:pt x="17334" y="16364"/>
                    </a:cubicBezTo>
                    <a:cubicBezTo>
                      <a:pt x="17425" y="16364"/>
                      <a:pt x="17425" y="16364"/>
                      <a:pt x="17425" y="16364"/>
                    </a:cubicBezTo>
                    <a:cubicBezTo>
                      <a:pt x="17334" y="16495"/>
                      <a:pt x="17334" y="16495"/>
                      <a:pt x="17334" y="16495"/>
                    </a:cubicBezTo>
                    <a:cubicBezTo>
                      <a:pt x="17334" y="16495"/>
                      <a:pt x="17334" y="16495"/>
                      <a:pt x="17334" y="16495"/>
                    </a:cubicBezTo>
                    <a:cubicBezTo>
                      <a:pt x="17334" y="16495"/>
                      <a:pt x="17334" y="16495"/>
                      <a:pt x="17334" y="16495"/>
                    </a:cubicBezTo>
                    <a:cubicBezTo>
                      <a:pt x="17425" y="16625"/>
                      <a:pt x="17425" y="16625"/>
                      <a:pt x="17425" y="16625"/>
                    </a:cubicBezTo>
                    <a:cubicBezTo>
                      <a:pt x="17425" y="16625"/>
                      <a:pt x="17425" y="16625"/>
                      <a:pt x="17425" y="16625"/>
                    </a:cubicBezTo>
                    <a:cubicBezTo>
                      <a:pt x="17516" y="16625"/>
                      <a:pt x="17516" y="16625"/>
                      <a:pt x="17516" y="16625"/>
                    </a:cubicBezTo>
                    <a:cubicBezTo>
                      <a:pt x="17607" y="16495"/>
                      <a:pt x="17607" y="16495"/>
                      <a:pt x="17607" y="16495"/>
                    </a:cubicBezTo>
                    <a:cubicBezTo>
                      <a:pt x="17697" y="16364"/>
                      <a:pt x="17697" y="16364"/>
                      <a:pt x="17697" y="16364"/>
                    </a:cubicBezTo>
                    <a:cubicBezTo>
                      <a:pt x="17607" y="16495"/>
                      <a:pt x="17607" y="16495"/>
                      <a:pt x="17607" y="16495"/>
                    </a:cubicBezTo>
                    <a:cubicBezTo>
                      <a:pt x="17607" y="16625"/>
                      <a:pt x="17607" y="16625"/>
                      <a:pt x="17607" y="16625"/>
                    </a:cubicBezTo>
                    <a:cubicBezTo>
                      <a:pt x="17607" y="16625"/>
                      <a:pt x="17607" y="16625"/>
                      <a:pt x="17607" y="16625"/>
                    </a:cubicBezTo>
                    <a:cubicBezTo>
                      <a:pt x="17607" y="16756"/>
                      <a:pt x="17607" y="16756"/>
                      <a:pt x="17607" y="16756"/>
                    </a:cubicBezTo>
                    <a:cubicBezTo>
                      <a:pt x="17516" y="16756"/>
                      <a:pt x="17516" y="16756"/>
                      <a:pt x="17516" y="16756"/>
                    </a:cubicBezTo>
                    <a:cubicBezTo>
                      <a:pt x="17516" y="16887"/>
                      <a:pt x="17516" y="16887"/>
                      <a:pt x="17516" y="16887"/>
                    </a:cubicBezTo>
                    <a:cubicBezTo>
                      <a:pt x="17607" y="16887"/>
                      <a:pt x="17607" y="16887"/>
                      <a:pt x="17607" y="16887"/>
                    </a:cubicBezTo>
                    <a:cubicBezTo>
                      <a:pt x="17607" y="17018"/>
                      <a:pt x="17607" y="17018"/>
                      <a:pt x="17607" y="17018"/>
                    </a:cubicBezTo>
                    <a:cubicBezTo>
                      <a:pt x="17607" y="17149"/>
                      <a:pt x="17607" y="17149"/>
                      <a:pt x="17607" y="17149"/>
                    </a:cubicBezTo>
                    <a:cubicBezTo>
                      <a:pt x="17607" y="17280"/>
                      <a:pt x="17607" y="17280"/>
                      <a:pt x="17607" y="17280"/>
                    </a:cubicBezTo>
                    <a:cubicBezTo>
                      <a:pt x="17697" y="17280"/>
                      <a:pt x="17697" y="17280"/>
                      <a:pt x="17697" y="17280"/>
                    </a:cubicBezTo>
                    <a:cubicBezTo>
                      <a:pt x="17607" y="17411"/>
                      <a:pt x="17607" y="17411"/>
                      <a:pt x="17607" y="17411"/>
                    </a:cubicBezTo>
                    <a:cubicBezTo>
                      <a:pt x="17697" y="17411"/>
                      <a:pt x="17697" y="17411"/>
                      <a:pt x="17697" y="17411"/>
                    </a:cubicBezTo>
                    <a:cubicBezTo>
                      <a:pt x="17788" y="17673"/>
                      <a:pt x="17788" y="17673"/>
                      <a:pt x="17788" y="17673"/>
                    </a:cubicBezTo>
                    <a:cubicBezTo>
                      <a:pt x="17788" y="17673"/>
                      <a:pt x="17788" y="17673"/>
                      <a:pt x="17788" y="17673"/>
                    </a:cubicBezTo>
                    <a:cubicBezTo>
                      <a:pt x="17788" y="17673"/>
                      <a:pt x="17788" y="17673"/>
                      <a:pt x="17788" y="17673"/>
                    </a:cubicBezTo>
                    <a:cubicBezTo>
                      <a:pt x="17879" y="17673"/>
                      <a:pt x="17879" y="17673"/>
                      <a:pt x="17879" y="17673"/>
                    </a:cubicBezTo>
                    <a:cubicBezTo>
                      <a:pt x="17879" y="17673"/>
                      <a:pt x="17879" y="17673"/>
                      <a:pt x="17879" y="17673"/>
                    </a:cubicBezTo>
                    <a:cubicBezTo>
                      <a:pt x="17970" y="17673"/>
                      <a:pt x="17970" y="17673"/>
                      <a:pt x="17970" y="17673"/>
                    </a:cubicBezTo>
                    <a:cubicBezTo>
                      <a:pt x="17970" y="17673"/>
                      <a:pt x="17970" y="17673"/>
                      <a:pt x="17970" y="17673"/>
                    </a:cubicBezTo>
                    <a:cubicBezTo>
                      <a:pt x="17970" y="17673"/>
                      <a:pt x="17970" y="17673"/>
                      <a:pt x="17970" y="17673"/>
                    </a:cubicBezTo>
                    <a:cubicBezTo>
                      <a:pt x="17970" y="17673"/>
                      <a:pt x="17970" y="17673"/>
                      <a:pt x="17970" y="17673"/>
                    </a:cubicBezTo>
                    <a:cubicBezTo>
                      <a:pt x="18061" y="17673"/>
                      <a:pt x="18061" y="17673"/>
                      <a:pt x="18061" y="17673"/>
                    </a:cubicBezTo>
                    <a:cubicBezTo>
                      <a:pt x="18061" y="17542"/>
                      <a:pt x="18061" y="17542"/>
                      <a:pt x="18061" y="17542"/>
                    </a:cubicBezTo>
                    <a:cubicBezTo>
                      <a:pt x="18061" y="17411"/>
                      <a:pt x="18061" y="17411"/>
                      <a:pt x="18061" y="17411"/>
                    </a:cubicBezTo>
                    <a:cubicBezTo>
                      <a:pt x="17970" y="17411"/>
                      <a:pt x="17970" y="17411"/>
                      <a:pt x="17970" y="17411"/>
                    </a:cubicBezTo>
                    <a:cubicBezTo>
                      <a:pt x="17970" y="17542"/>
                      <a:pt x="17970" y="17542"/>
                      <a:pt x="17970" y="17542"/>
                    </a:cubicBezTo>
                    <a:cubicBezTo>
                      <a:pt x="17970" y="17411"/>
                      <a:pt x="17970" y="17411"/>
                      <a:pt x="17970" y="17411"/>
                    </a:cubicBezTo>
                    <a:cubicBezTo>
                      <a:pt x="17970" y="17411"/>
                      <a:pt x="17970" y="17411"/>
                      <a:pt x="17970" y="17411"/>
                    </a:cubicBezTo>
                    <a:cubicBezTo>
                      <a:pt x="17970" y="17280"/>
                      <a:pt x="17970" y="17280"/>
                      <a:pt x="17970" y="17280"/>
                    </a:cubicBezTo>
                    <a:cubicBezTo>
                      <a:pt x="17970" y="17149"/>
                      <a:pt x="17970" y="17149"/>
                      <a:pt x="17970" y="17149"/>
                    </a:cubicBezTo>
                    <a:cubicBezTo>
                      <a:pt x="17879" y="17149"/>
                      <a:pt x="17879" y="17149"/>
                      <a:pt x="17879" y="17149"/>
                    </a:cubicBezTo>
                    <a:cubicBezTo>
                      <a:pt x="17879" y="17149"/>
                      <a:pt x="17879" y="17149"/>
                      <a:pt x="17879" y="17149"/>
                    </a:cubicBezTo>
                    <a:cubicBezTo>
                      <a:pt x="17970" y="17018"/>
                      <a:pt x="17970" y="17018"/>
                      <a:pt x="17970" y="17018"/>
                    </a:cubicBezTo>
                    <a:cubicBezTo>
                      <a:pt x="17970" y="17018"/>
                      <a:pt x="17970" y="17018"/>
                      <a:pt x="17970" y="17018"/>
                    </a:cubicBezTo>
                    <a:cubicBezTo>
                      <a:pt x="17970" y="17018"/>
                      <a:pt x="17970" y="17018"/>
                      <a:pt x="17970" y="17018"/>
                    </a:cubicBezTo>
                    <a:cubicBezTo>
                      <a:pt x="17970" y="17018"/>
                      <a:pt x="17970" y="17018"/>
                      <a:pt x="17970" y="17018"/>
                    </a:cubicBezTo>
                    <a:cubicBezTo>
                      <a:pt x="18061" y="17149"/>
                      <a:pt x="18061" y="17149"/>
                      <a:pt x="18061" y="17149"/>
                    </a:cubicBezTo>
                    <a:cubicBezTo>
                      <a:pt x="18061" y="17018"/>
                      <a:pt x="18061" y="17018"/>
                      <a:pt x="18061" y="17018"/>
                    </a:cubicBezTo>
                    <a:cubicBezTo>
                      <a:pt x="18061" y="17149"/>
                      <a:pt x="18061" y="17149"/>
                      <a:pt x="18061" y="17149"/>
                    </a:cubicBezTo>
                    <a:cubicBezTo>
                      <a:pt x="18151" y="17149"/>
                      <a:pt x="18151" y="17149"/>
                      <a:pt x="18151" y="17149"/>
                    </a:cubicBezTo>
                    <a:cubicBezTo>
                      <a:pt x="18061" y="17280"/>
                      <a:pt x="18061" y="17280"/>
                      <a:pt x="18061" y="17280"/>
                    </a:cubicBezTo>
                    <a:cubicBezTo>
                      <a:pt x="18151" y="17411"/>
                      <a:pt x="18151" y="17411"/>
                      <a:pt x="18151" y="17411"/>
                    </a:cubicBezTo>
                    <a:cubicBezTo>
                      <a:pt x="18151" y="17411"/>
                      <a:pt x="18151" y="17411"/>
                      <a:pt x="18151" y="17411"/>
                    </a:cubicBezTo>
                    <a:cubicBezTo>
                      <a:pt x="18242" y="17280"/>
                      <a:pt x="18242" y="17280"/>
                      <a:pt x="18242" y="17280"/>
                    </a:cubicBezTo>
                    <a:cubicBezTo>
                      <a:pt x="18242" y="17280"/>
                      <a:pt x="18242" y="17280"/>
                      <a:pt x="18242" y="17280"/>
                    </a:cubicBezTo>
                    <a:cubicBezTo>
                      <a:pt x="18242" y="17411"/>
                      <a:pt x="18242" y="17411"/>
                      <a:pt x="18242" y="17411"/>
                    </a:cubicBezTo>
                    <a:cubicBezTo>
                      <a:pt x="18151" y="17411"/>
                      <a:pt x="18151" y="17411"/>
                      <a:pt x="18151" y="17411"/>
                    </a:cubicBezTo>
                    <a:cubicBezTo>
                      <a:pt x="18151" y="17542"/>
                      <a:pt x="18151" y="17542"/>
                      <a:pt x="18151" y="17542"/>
                    </a:cubicBezTo>
                    <a:cubicBezTo>
                      <a:pt x="18242" y="17542"/>
                      <a:pt x="18242" y="17542"/>
                      <a:pt x="18242" y="17542"/>
                    </a:cubicBezTo>
                    <a:cubicBezTo>
                      <a:pt x="18151" y="17673"/>
                      <a:pt x="18151" y="17673"/>
                      <a:pt x="18151" y="17673"/>
                    </a:cubicBezTo>
                    <a:cubicBezTo>
                      <a:pt x="18151" y="17804"/>
                      <a:pt x="18151" y="17804"/>
                      <a:pt x="18151" y="17804"/>
                    </a:cubicBezTo>
                    <a:cubicBezTo>
                      <a:pt x="18242" y="17804"/>
                      <a:pt x="18242" y="17804"/>
                      <a:pt x="18242" y="17804"/>
                    </a:cubicBezTo>
                    <a:cubicBezTo>
                      <a:pt x="18333" y="17804"/>
                      <a:pt x="18333" y="17804"/>
                      <a:pt x="18333" y="17804"/>
                    </a:cubicBezTo>
                    <a:cubicBezTo>
                      <a:pt x="18333" y="17673"/>
                      <a:pt x="18333" y="17673"/>
                      <a:pt x="18333" y="17673"/>
                    </a:cubicBezTo>
                    <a:cubicBezTo>
                      <a:pt x="18333" y="17673"/>
                      <a:pt x="18333" y="17673"/>
                      <a:pt x="18333" y="17673"/>
                    </a:cubicBezTo>
                    <a:cubicBezTo>
                      <a:pt x="18333" y="17804"/>
                      <a:pt x="18333" y="17804"/>
                      <a:pt x="18333" y="17804"/>
                    </a:cubicBezTo>
                    <a:cubicBezTo>
                      <a:pt x="18333" y="17935"/>
                      <a:pt x="18333" y="17935"/>
                      <a:pt x="18333" y="17935"/>
                    </a:cubicBezTo>
                    <a:cubicBezTo>
                      <a:pt x="18424" y="17935"/>
                      <a:pt x="18424" y="17935"/>
                      <a:pt x="18424" y="17935"/>
                    </a:cubicBezTo>
                    <a:cubicBezTo>
                      <a:pt x="18424" y="17804"/>
                      <a:pt x="18424" y="17804"/>
                      <a:pt x="18424" y="17804"/>
                    </a:cubicBezTo>
                    <a:cubicBezTo>
                      <a:pt x="18514" y="17673"/>
                      <a:pt x="18514" y="17673"/>
                      <a:pt x="18514" y="17673"/>
                    </a:cubicBezTo>
                    <a:cubicBezTo>
                      <a:pt x="18514" y="17542"/>
                      <a:pt x="18514" y="17542"/>
                      <a:pt x="18514" y="17542"/>
                    </a:cubicBezTo>
                    <a:cubicBezTo>
                      <a:pt x="18514" y="17280"/>
                      <a:pt x="18514" y="17280"/>
                      <a:pt x="18514" y="17280"/>
                    </a:cubicBezTo>
                    <a:cubicBezTo>
                      <a:pt x="18605" y="17149"/>
                      <a:pt x="18605" y="17149"/>
                      <a:pt x="18605" y="17149"/>
                    </a:cubicBezTo>
                    <a:cubicBezTo>
                      <a:pt x="18605" y="16887"/>
                      <a:pt x="18605" y="16887"/>
                      <a:pt x="18605" y="16887"/>
                    </a:cubicBezTo>
                    <a:cubicBezTo>
                      <a:pt x="18514" y="16756"/>
                      <a:pt x="18514" y="16756"/>
                      <a:pt x="18514" y="16756"/>
                    </a:cubicBezTo>
                    <a:cubicBezTo>
                      <a:pt x="18514" y="16625"/>
                      <a:pt x="18514" y="16625"/>
                      <a:pt x="18514" y="16625"/>
                    </a:cubicBezTo>
                    <a:cubicBezTo>
                      <a:pt x="18514" y="16625"/>
                      <a:pt x="18514" y="16625"/>
                      <a:pt x="18514" y="16625"/>
                    </a:cubicBezTo>
                    <a:cubicBezTo>
                      <a:pt x="18605" y="16625"/>
                      <a:pt x="18605" y="16625"/>
                      <a:pt x="18605" y="16625"/>
                    </a:cubicBezTo>
                    <a:cubicBezTo>
                      <a:pt x="18605" y="16756"/>
                      <a:pt x="18605" y="16756"/>
                      <a:pt x="18605" y="16756"/>
                    </a:cubicBezTo>
                    <a:cubicBezTo>
                      <a:pt x="18605" y="16756"/>
                      <a:pt x="18605" y="16756"/>
                      <a:pt x="18605" y="16756"/>
                    </a:cubicBezTo>
                    <a:cubicBezTo>
                      <a:pt x="18696" y="16625"/>
                      <a:pt x="18696" y="16625"/>
                      <a:pt x="18696" y="16625"/>
                    </a:cubicBezTo>
                    <a:cubicBezTo>
                      <a:pt x="18787" y="16625"/>
                      <a:pt x="18787" y="16625"/>
                      <a:pt x="18787" y="16625"/>
                    </a:cubicBezTo>
                    <a:cubicBezTo>
                      <a:pt x="18696" y="16756"/>
                      <a:pt x="18696" y="16756"/>
                      <a:pt x="18696" y="16756"/>
                    </a:cubicBezTo>
                    <a:cubicBezTo>
                      <a:pt x="18696" y="16887"/>
                      <a:pt x="18696" y="16887"/>
                      <a:pt x="18696" y="16887"/>
                    </a:cubicBezTo>
                    <a:cubicBezTo>
                      <a:pt x="18696" y="17018"/>
                      <a:pt x="18696" y="17018"/>
                      <a:pt x="18696" y="17018"/>
                    </a:cubicBezTo>
                    <a:cubicBezTo>
                      <a:pt x="18605" y="17280"/>
                      <a:pt x="18605" y="17280"/>
                      <a:pt x="18605" y="17280"/>
                    </a:cubicBezTo>
                    <a:cubicBezTo>
                      <a:pt x="18605" y="17411"/>
                      <a:pt x="18605" y="17411"/>
                      <a:pt x="18605" y="17411"/>
                    </a:cubicBezTo>
                    <a:cubicBezTo>
                      <a:pt x="18605" y="17411"/>
                      <a:pt x="18605" y="17411"/>
                      <a:pt x="18605" y="17411"/>
                    </a:cubicBezTo>
                    <a:cubicBezTo>
                      <a:pt x="18605" y="17542"/>
                      <a:pt x="18605" y="17542"/>
                      <a:pt x="18605" y="17542"/>
                    </a:cubicBezTo>
                    <a:cubicBezTo>
                      <a:pt x="18605" y="17673"/>
                      <a:pt x="18605" y="17673"/>
                      <a:pt x="18605" y="17673"/>
                    </a:cubicBezTo>
                    <a:cubicBezTo>
                      <a:pt x="18605" y="17804"/>
                      <a:pt x="18605" y="17804"/>
                      <a:pt x="18605" y="17804"/>
                    </a:cubicBezTo>
                    <a:cubicBezTo>
                      <a:pt x="18605" y="17804"/>
                      <a:pt x="18605" y="17804"/>
                      <a:pt x="18605" y="17804"/>
                    </a:cubicBezTo>
                    <a:cubicBezTo>
                      <a:pt x="18696" y="17935"/>
                      <a:pt x="18696" y="17935"/>
                      <a:pt x="18696" y="17935"/>
                    </a:cubicBezTo>
                    <a:cubicBezTo>
                      <a:pt x="18696" y="18065"/>
                      <a:pt x="18696" y="18065"/>
                      <a:pt x="18696" y="18065"/>
                    </a:cubicBezTo>
                    <a:cubicBezTo>
                      <a:pt x="18696" y="18065"/>
                      <a:pt x="18696" y="18065"/>
                      <a:pt x="18696" y="18065"/>
                    </a:cubicBezTo>
                    <a:cubicBezTo>
                      <a:pt x="18787" y="18196"/>
                      <a:pt x="18787" y="18196"/>
                      <a:pt x="18787" y="18196"/>
                    </a:cubicBezTo>
                    <a:cubicBezTo>
                      <a:pt x="18787" y="18196"/>
                      <a:pt x="18787" y="18196"/>
                      <a:pt x="18787" y="18196"/>
                    </a:cubicBezTo>
                    <a:cubicBezTo>
                      <a:pt x="18877" y="18196"/>
                      <a:pt x="18877" y="18196"/>
                      <a:pt x="18877" y="18196"/>
                    </a:cubicBezTo>
                    <a:cubicBezTo>
                      <a:pt x="18877" y="18196"/>
                      <a:pt x="18877" y="18196"/>
                      <a:pt x="18877" y="18196"/>
                    </a:cubicBezTo>
                    <a:cubicBezTo>
                      <a:pt x="18968" y="18196"/>
                      <a:pt x="18968" y="18196"/>
                      <a:pt x="18968" y="18196"/>
                    </a:cubicBezTo>
                    <a:cubicBezTo>
                      <a:pt x="19059" y="18196"/>
                      <a:pt x="19059" y="18196"/>
                      <a:pt x="19059" y="18196"/>
                    </a:cubicBezTo>
                    <a:cubicBezTo>
                      <a:pt x="19059" y="18196"/>
                      <a:pt x="19059" y="18196"/>
                      <a:pt x="19059" y="18196"/>
                    </a:cubicBezTo>
                    <a:cubicBezTo>
                      <a:pt x="18968" y="18327"/>
                      <a:pt x="18968" y="18327"/>
                      <a:pt x="18968" y="18327"/>
                    </a:cubicBezTo>
                    <a:cubicBezTo>
                      <a:pt x="18877" y="18327"/>
                      <a:pt x="18877" y="18327"/>
                      <a:pt x="18877" y="18327"/>
                    </a:cubicBezTo>
                    <a:cubicBezTo>
                      <a:pt x="18877" y="18327"/>
                      <a:pt x="18877" y="18327"/>
                      <a:pt x="18877" y="18327"/>
                    </a:cubicBezTo>
                    <a:cubicBezTo>
                      <a:pt x="18968" y="18458"/>
                      <a:pt x="18968" y="18458"/>
                      <a:pt x="18968" y="18458"/>
                    </a:cubicBezTo>
                    <a:cubicBezTo>
                      <a:pt x="18877" y="18458"/>
                      <a:pt x="18877" y="18458"/>
                      <a:pt x="18877" y="18458"/>
                    </a:cubicBezTo>
                    <a:cubicBezTo>
                      <a:pt x="18877" y="18458"/>
                      <a:pt x="18877" y="18458"/>
                      <a:pt x="18877" y="18458"/>
                    </a:cubicBezTo>
                    <a:cubicBezTo>
                      <a:pt x="18877" y="18589"/>
                      <a:pt x="18877" y="18589"/>
                      <a:pt x="18877" y="18589"/>
                    </a:cubicBezTo>
                    <a:cubicBezTo>
                      <a:pt x="18877" y="18720"/>
                      <a:pt x="18877" y="18720"/>
                      <a:pt x="18877" y="18720"/>
                    </a:cubicBezTo>
                    <a:cubicBezTo>
                      <a:pt x="18877" y="18720"/>
                      <a:pt x="18877" y="18720"/>
                      <a:pt x="18877" y="18720"/>
                    </a:cubicBezTo>
                    <a:cubicBezTo>
                      <a:pt x="18877" y="18720"/>
                      <a:pt x="18877" y="18720"/>
                      <a:pt x="18877" y="18720"/>
                    </a:cubicBezTo>
                    <a:cubicBezTo>
                      <a:pt x="18787" y="18720"/>
                      <a:pt x="18787" y="18720"/>
                      <a:pt x="18787" y="18720"/>
                    </a:cubicBezTo>
                    <a:cubicBezTo>
                      <a:pt x="18787" y="18589"/>
                      <a:pt x="18787" y="18589"/>
                      <a:pt x="18787" y="18589"/>
                    </a:cubicBezTo>
                    <a:cubicBezTo>
                      <a:pt x="18787" y="18720"/>
                      <a:pt x="18787" y="18720"/>
                      <a:pt x="18787" y="18720"/>
                    </a:cubicBezTo>
                    <a:cubicBezTo>
                      <a:pt x="18787" y="18720"/>
                      <a:pt x="18787" y="18720"/>
                      <a:pt x="18787" y="18720"/>
                    </a:cubicBezTo>
                    <a:cubicBezTo>
                      <a:pt x="18787" y="18851"/>
                      <a:pt x="18787" y="18851"/>
                      <a:pt x="18787" y="18851"/>
                    </a:cubicBezTo>
                    <a:cubicBezTo>
                      <a:pt x="18787" y="18982"/>
                      <a:pt x="18787" y="18982"/>
                      <a:pt x="18787" y="18982"/>
                    </a:cubicBezTo>
                    <a:cubicBezTo>
                      <a:pt x="18787" y="18982"/>
                      <a:pt x="18787" y="18982"/>
                      <a:pt x="18787" y="18982"/>
                    </a:cubicBezTo>
                    <a:cubicBezTo>
                      <a:pt x="18787" y="18982"/>
                      <a:pt x="18787" y="18982"/>
                      <a:pt x="18787" y="18982"/>
                    </a:cubicBezTo>
                    <a:cubicBezTo>
                      <a:pt x="18696" y="18982"/>
                      <a:pt x="18696" y="18982"/>
                      <a:pt x="18696" y="18982"/>
                    </a:cubicBezTo>
                    <a:cubicBezTo>
                      <a:pt x="18696" y="19113"/>
                      <a:pt x="18696" y="19113"/>
                      <a:pt x="18696" y="19113"/>
                    </a:cubicBezTo>
                    <a:cubicBezTo>
                      <a:pt x="18696" y="19113"/>
                      <a:pt x="18696" y="19113"/>
                      <a:pt x="18696" y="19113"/>
                    </a:cubicBezTo>
                    <a:cubicBezTo>
                      <a:pt x="18696" y="19113"/>
                      <a:pt x="18696" y="19113"/>
                      <a:pt x="18696" y="19113"/>
                    </a:cubicBezTo>
                    <a:cubicBezTo>
                      <a:pt x="18787" y="19113"/>
                      <a:pt x="18787" y="19113"/>
                      <a:pt x="18787" y="19113"/>
                    </a:cubicBezTo>
                    <a:cubicBezTo>
                      <a:pt x="18787" y="19244"/>
                      <a:pt x="18787" y="19244"/>
                      <a:pt x="18787" y="19244"/>
                    </a:cubicBezTo>
                    <a:cubicBezTo>
                      <a:pt x="18877" y="19244"/>
                      <a:pt x="18877" y="19244"/>
                      <a:pt x="18877" y="19244"/>
                    </a:cubicBezTo>
                    <a:cubicBezTo>
                      <a:pt x="18877" y="19244"/>
                      <a:pt x="18877" y="19244"/>
                      <a:pt x="18877" y="19244"/>
                    </a:cubicBezTo>
                    <a:cubicBezTo>
                      <a:pt x="18968" y="19375"/>
                      <a:pt x="18968" y="19375"/>
                      <a:pt x="18968" y="19375"/>
                    </a:cubicBezTo>
                    <a:cubicBezTo>
                      <a:pt x="18968" y="19375"/>
                      <a:pt x="18968" y="19375"/>
                      <a:pt x="18968" y="19375"/>
                    </a:cubicBezTo>
                    <a:cubicBezTo>
                      <a:pt x="18877" y="19375"/>
                      <a:pt x="18877" y="19375"/>
                      <a:pt x="18877" y="19375"/>
                    </a:cubicBezTo>
                    <a:cubicBezTo>
                      <a:pt x="18877" y="19375"/>
                      <a:pt x="18877" y="19375"/>
                      <a:pt x="18877" y="19375"/>
                    </a:cubicBezTo>
                    <a:cubicBezTo>
                      <a:pt x="18877" y="19505"/>
                      <a:pt x="18877" y="19505"/>
                      <a:pt x="18877" y="19505"/>
                    </a:cubicBezTo>
                    <a:cubicBezTo>
                      <a:pt x="18877" y="19505"/>
                      <a:pt x="18877" y="19505"/>
                      <a:pt x="18877" y="19505"/>
                    </a:cubicBezTo>
                    <a:cubicBezTo>
                      <a:pt x="18968" y="19636"/>
                      <a:pt x="18968" y="19636"/>
                      <a:pt x="18968" y="19636"/>
                    </a:cubicBezTo>
                    <a:cubicBezTo>
                      <a:pt x="18968" y="19636"/>
                      <a:pt x="18968" y="19636"/>
                      <a:pt x="18968" y="19636"/>
                    </a:cubicBezTo>
                    <a:cubicBezTo>
                      <a:pt x="19059" y="19636"/>
                      <a:pt x="19059" y="19636"/>
                      <a:pt x="19059" y="19636"/>
                    </a:cubicBezTo>
                    <a:cubicBezTo>
                      <a:pt x="18968" y="19636"/>
                      <a:pt x="18968" y="19636"/>
                      <a:pt x="18968" y="19636"/>
                    </a:cubicBezTo>
                    <a:cubicBezTo>
                      <a:pt x="18968" y="19636"/>
                      <a:pt x="18968" y="19636"/>
                      <a:pt x="18968" y="19636"/>
                    </a:cubicBezTo>
                    <a:cubicBezTo>
                      <a:pt x="18877" y="19767"/>
                      <a:pt x="18877" y="19767"/>
                      <a:pt x="18877" y="19767"/>
                    </a:cubicBezTo>
                    <a:cubicBezTo>
                      <a:pt x="18877" y="19898"/>
                      <a:pt x="18877" y="19898"/>
                      <a:pt x="18877" y="19898"/>
                    </a:cubicBezTo>
                    <a:cubicBezTo>
                      <a:pt x="18968" y="20029"/>
                      <a:pt x="18968" y="20029"/>
                      <a:pt x="18968" y="20029"/>
                    </a:cubicBezTo>
                    <a:cubicBezTo>
                      <a:pt x="19059" y="20160"/>
                      <a:pt x="19059" y="20160"/>
                      <a:pt x="19059" y="20160"/>
                    </a:cubicBezTo>
                    <a:cubicBezTo>
                      <a:pt x="19150" y="20160"/>
                      <a:pt x="19150" y="20160"/>
                      <a:pt x="19150" y="20160"/>
                    </a:cubicBezTo>
                    <a:cubicBezTo>
                      <a:pt x="19150" y="20160"/>
                      <a:pt x="19150" y="20160"/>
                      <a:pt x="19150" y="20160"/>
                    </a:cubicBezTo>
                    <a:cubicBezTo>
                      <a:pt x="19059" y="20160"/>
                      <a:pt x="19059" y="20160"/>
                      <a:pt x="19059" y="20160"/>
                    </a:cubicBezTo>
                    <a:cubicBezTo>
                      <a:pt x="18968" y="20160"/>
                      <a:pt x="18968" y="20160"/>
                      <a:pt x="18968" y="20160"/>
                    </a:cubicBezTo>
                    <a:cubicBezTo>
                      <a:pt x="18968" y="20160"/>
                      <a:pt x="18968" y="20160"/>
                      <a:pt x="18968" y="20160"/>
                    </a:cubicBezTo>
                    <a:cubicBezTo>
                      <a:pt x="18877" y="20291"/>
                      <a:pt x="18877" y="20291"/>
                      <a:pt x="18877" y="20291"/>
                    </a:cubicBezTo>
                    <a:cubicBezTo>
                      <a:pt x="18787" y="20422"/>
                      <a:pt x="18787" y="20422"/>
                      <a:pt x="18787" y="20422"/>
                    </a:cubicBezTo>
                    <a:cubicBezTo>
                      <a:pt x="18696" y="20553"/>
                      <a:pt x="18696" y="20553"/>
                      <a:pt x="18696" y="20553"/>
                    </a:cubicBezTo>
                    <a:cubicBezTo>
                      <a:pt x="18696" y="20684"/>
                      <a:pt x="18696" y="20684"/>
                      <a:pt x="18696" y="20684"/>
                    </a:cubicBezTo>
                    <a:cubicBezTo>
                      <a:pt x="18696" y="20815"/>
                      <a:pt x="18696" y="20815"/>
                      <a:pt x="18696" y="20815"/>
                    </a:cubicBezTo>
                    <a:cubicBezTo>
                      <a:pt x="18787" y="20684"/>
                      <a:pt x="18787" y="20684"/>
                      <a:pt x="18787" y="20684"/>
                    </a:cubicBezTo>
                    <a:cubicBezTo>
                      <a:pt x="18877" y="20553"/>
                      <a:pt x="18877" y="20553"/>
                      <a:pt x="18877" y="20553"/>
                    </a:cubicBezTo>
                    <a:cubicBezTo>
                      <a:pt x="18877" y="20553"/>
                      <a:pt x="18877" y="20553"/>
                      <a:pt x="18877" y="20553"/>
                    </a:cubicBezTo>
                    <a:cubicBezTo>
                      <a:pt x="18877" y="20422"/>
                      <a:pt x="18877" y="20422"/>
                      <a:pt x="18877" y="20422"/>
                    </a:cubicBezTo>
                    <a:cubicBezTo>
                      <a:pt x="19059" y="20291"/>
                      <a:pt x="19059" y="20291"/>
                      <a:pt x="19059" y="20291"/>
                    </a:cubicBezTo>
                    <a:cubicBezTo>
                      <a:pt x="19059" y="20422"/>
                      <a:pt x="19059" y="20422"/>
                      <a:pt x="19059" y="20422"/>
                    </a:cubicBezTo>
                    <a:cubicBezTo>
                      <a:pt x="19059" y="20422"/>
                      <a:pt x="19059" y="20422"/>
                      <a:pt x="19059" y="20422"/>
                    </a:cubicBezTo>
                    <a:cubicBezTo>
                      <a:pt x="19150" y="20422"/>
                      <a:pt x="19150" y="20422"/>
                      <a:pt x="19150" y="20422"/>
                    </a:cubicBezTo>
                    <a:cubicBezTo>
                      <a:pt x="19150" y="20422"/>
                      <a:pt x="19150" y="20422"/>
                      <a:pt x="19150" y="20422"/>
                    </a:cubicBezTo>
                    <a:cubicBezTo>
                      <a:pt x="19150" y="20553"/>
                      <a:pt x="19150" y="20553"/>
                      <a:pt x="19150" y="20553"/>
                    </a:cubicBezTo>
                    <a:cubicBezTo>
                      <a:pt x="19240" y="20553"/>
                      <a:pt x="19240" y="20553"/>
                      <a:pt x="19240" y="20553"/>
                    </a:cubicBezTo>
                    <a:cubicBezTo>
                      <a:pt x="19240" y="20553"/>
                      <a:pt x="19240" y="20553"/>
                      <a:pt x="19240" y="20553"/>
                    </a:cubicBezTo>
                    <a:cubicBezTo>
                      <a:pt x="19150" y="20684"/>
                      <a:pt x="19150" y="20684"/>
                      <a:pt x="19150" y="20684"/>
                    </a:cubicBezTo>
                    <a:cubicBezTo>
                      <a:pt x="19150" y="20684"/>
                      <a:pt x="19150" y="20684"/>
                      <a:pt x="19150" y="20684"/>
                    </a:cubicBezTo>
                    <a:cubicBezTo>
                      <a:pt x="19150" y="20815"/>
                      <a:pt x="19150" y="20815"/>
                      <a:pt x="19150" y="20815"/>
                    </a:cubicBezTo>
                    <a:cubicBezTo>
                      <a:pt x="19150" y="20945"/>
                      <a:pt x="19150" y="20945"/>
                      <a:pt x="19150" y="20945"/>
                    </a:cubicBezTo>
                    <a:cubicBezTo>
                      <a:pt x="19059" y="20945"/>
                      <a:pt x="19059" y="20945"/>
                      <a:pt x="19059" y="20945"/>
                    </a:cubicBezTo>
                    <a:cubicBezTo>
                      <a:pt x="19150" y="21076"/>
                      <a:pt x="19150" y="21076"/>
                      <a:pt x="19150" y="21076"/>
                    </a:cubicBezTo>
                    <a:cubicBezTo>
                      <a:pt x="19150" y="21076"/>
                      <a:pt x="19150" y="21076"/>
                      <a:pt x="19150" y="21076"/>
                    </a:cubicBezTo>
                    <a:cubicBezTo>
                      <a:pt x="19059" y="21076"/>
                      <a:pt x="19059" y="21076"/>
                      <a:pt x="19059" y="21076"/>
                    </a:cubicBezTo>
                    <a:cubicBezTo>
                      <a:pt x="18968" y="21076"/>
                      <a:pt x="18968" y="21076"/>
                      <a:pt x="18968" y="21076"/>
                    </a:cubicBezTo>
                    <a:cubicBezTo>
                      <a:pt x="18968" y="21207"/>
                      <a:pt x="18968" y="21207"/>
                      <a:pt x="18968" y="21207"/>
                    </a:cubicBezTo>
                    <a:cubicBezTo>
                      <a:pt x="18968" y="21207"/>
                      <a:pt x="18968" y="21207"/>
                      <a:pt x="18968" y="21207"/>
                    </a:cubicBezTo>
                    <a:cubicBezTo>
                      <a:pt x="18968" y="21207"/>
                      <a:pt x="18968" y="21207"/>
                      <a:pt x="18968" y="21207"/>
                    </a:cubicBezTo>
                    <a:cubicBezTo>
                      <a:pt x="19059" y="21207"/>
                      <a:pt x="19059" y="21207"/>
                      <a:pt x="19059" y="21207"/>
                    </a:cubicBezTo>
                    <a:cubicBezTo>
                      <a:pt x="19150" y="21207"/>
                      <a:pt x="19150" y="21207"/>
                      <a:pt x="19150" y="21207"/>
                    </a:cubicBezTo>
                    <a:cubicBezTo>
                      <a:pt x="19150" y="21207"/>
                      <a:pt x="19150" y="21207"/>
                      <a:pt x="19150" y="21207"/>
                    </a:cubicBezTo>
                    <a:cubicBezTo>
                      <a:pt x="19059" y="21338"/>
                      <a:pt x="19059" y="21338"/>
                      <a:pt x="19059" y="21338"/>
                    </a:cubicBezTo>
                    <a:cubicBezTo>
                      <a:pt x="18968" y="21338"/>
                      <a:pt x="18968" y="21338"/>
                      <a:pt x="18968" y="21338"/>
                    </a:cubicBezTo>
                    <a:cubicBezTo>
                      <a:pt x="18968" y="21338"/>
                      <a:pt x="18968" y="21338"/>
                      <a:pt x="18968" y="21338"/>
                    </a:cubicBezTo>
                    <a:cubicBezTo>
                      <a:pt x="18968" y="21338"/>
                      <a:pt x="18968" y="21338"/>
                      <a:pt x="18968" y="21338"/>
                    </a:cubicBezTo>
                    <a:cubicBezTo>
                      <a:pt x="18877" y="21469"/>
                      <a:pt x="18877" y="21469"/>
                      <a:pt x="18877" y="21469"/>
                    </a:cubicBezTo>
                    <a:cubicBezTo>
                      <a:pt x="18968" y="21600"/>
                      <a:pt x="18968" y="21600"/>
                      <a:pt x="18968" y="21600"/>
                    </a:cubicBezTo>
                    <a:cubicBezTo>
                      <a:pt x="18968" y="21600"/>
                      <a:pt x="18968" y="21600"/>
                      <a:pt x="18968" y="21600"/>
                    </a:cubicBezTo>
                    <a:cubicBezTo>
                      <a:pt x="18968" y="21469"/>
                      <a:pt x="18968" y="21469"/>
                      <a:pt x="18968" y="21469"/>
                    </a:cubicBezTo>
                    <a:cubicBezTo>
                      <a:pt x="19059" y="21469"/>
                      <a:pt x="19059" y="21469"/>
                      <a:pt x="19059" y="21469"/>
                    </a:cubicBezTo>
                    <a:cubicBezTo>
                      <a:pt x="19150" y="21469"/>
                      <a:pt x="19150" y="21469"/>
                      <a:pt x="19150" y="21469"/>
                    </a:cubicBezTo>
                    <a:cubicBezTo>
                      <a:pt x="19240" y="21338"/>
                      <a:pt x="19240" y="21338"/>
                      <a:pt x="19240" y="21338"/>
                    </a:cubicBezTo>
                    <a:cubicBezTo>
                      <a:pt x="19331" y="21076"/>
                      <a:pt x="19331" y="21076"/>
                      <a:pt x="19331" y="21076"/>
                    </a:cubicBezTo>
                    <a:cubicBezTo>
                      <a:pt x="19331" y="20945"/>
                      <a:pt x="19331" y="20945"/>
                      <a:pt x="19331" y="20945"/>
                    </a:cubicBezTo>
                    <a:cubicBezTo>
                      <a:pt x="19422" y="20684"/>
                      <a:pt x="19422" y="20684"/>
                      <a:pt x="19422" y="20684"/>
                    </a:cubicBezTo>
                    <a:cubicBezTo>
                      <a:pt x="19513" y="20684"/>
                      <a:pt x="19513" y="20684"/>
                      <a:pt x="19513" y="20684"/>
                    </a:cubicBezTo>
                    <a:cubicBezTo>
                      <a:pt x="19513" y="20684"/>
                      <a:pt x="19513" y="20684"/>
                      <a:pt x="19513" y="20684"/>
                    </a:cubicBezTo>
                    <a:close/>
                    <a:moveTo>
                      <a:pt x="18242" y="21207"/>
                    </a:moveTo>
                    <a:cubicBezTo>
                      <a:pt x="18242" y="21207"/>
                      <a:pt x="18242" y="21207"/>
                      <a:pt x="18242" y="21207"/>
                    </a:cubicBezTo>
                    <a:cubicBezTo>
                      <a:pt x="18242" y="21076"/>
                      <a:pt x="18242" y="21076"/>
                      <a:pt x="18242" y="21076"/>
                    </a:cubicBezTo>
                    <a:cubicBezTo>
                      <a:pt x="18333" y="21207"/>
                      <a:pt x="18333" y="21207"/>
                      <a:pt x="18333" y="21207"/>
                    </a:cubicBezTo>
                    <a:cubicBezTo>
                      <a:pt x="18242" y="21207"/>
                      <a:pt x="18242" y="21207"/>
                      <a:pt x="18242" y="21207"/>
                    </a:cubicBezTo>
                    <a:close/>
                    <a:moveTo>
                      <a:pt x="18696" y="21338"/>
                    </a:moveTo>
                    <a:cubicBezTo>
                      <a:pt x="18787" y="21338"/>
                      <a:pt x="18787" y="21338"/>
                      <a:pt x="18787" y="21338"/>
                    </a:cubicBezTo>
                    <a:cubicBezTo>
                      <a:pt x="18877" y="21338"/>
                      <a:pt x="18877" y="21338"/>
                      <a:pt x="18877" y="21338"/>
                    </a:cubicBezTo>
                    <a:cubicBezTo>
                      <a:pt x="18787" y="21469"/>
                      <a:pt x="18787" y="21469"/>
                      <a:pt x="18787" y="21469"/>
                    </a:cubicBezTo>
                    <a:cubicBezTo>
                      <a:pt x="18696" y="21338"/>
                      <a:pt x="18696" y="21338"/>
                      <a:pt x="18696" y="21338"/>
                    </a:cubicBezTo>
                    <a:close/>
                    <a:moveTo>
                      <a:pt x="18787" y="21076"/>
                    </a:moveTo>
                    <a:cubicBezTo>
                      <a:pt x="18787" y="21076"/>
                      <a:pt x="18787" y="21076"/>
                      <a:pt x="18787" y="21076"/>
                    </a:cubicBezTo>
                    <a:cubicBezTo>
                      <a:pt x="18877" y="21207"/>
                      <a:pt x="18877" y="21207"/>
                      <a:pt x="18877" y="21207"/>
                    </a:cubicBezTo>
                    <a:cubicBezTo>
                      <a:pt x="18787" y="21338"/>
                      <a:pt x="18787" y="21338"/>
                      <a:pt x="18787" y="21338"/>
                    </a:cubicBezTo>
                    <a:cubicBezTo>
                      <a:pt x="18696" y="21207"/>
                      <a:pt x="18696" y="21207"/>
                      <a:pt x="18696" y="21207"/>
                    </a:cubicBezTo>
                    <a:cubicBezTo>
                      <a:pt x="18787" y="21207"/>
                      <a:pt x="18787" y="21207"/>
                      <a:pt x="18787" y="21207"/>
                    </a:cubicBezTo>
                    <a:cubicBezTo>
                      <a:pt x="18787" y="21076"/>
                      <a:pt x="18787" y="21076"/>
                      <a:pt x="18787" y="21076"/>
                    </a:cubicBezTo>
                    <a:close/>
                    <a:moveTo>
                      <a:pt x="18696" y="20945"/>
                    </a:moveTo>
                    <a:cubicBezTo>
                      <a:pt x="18787" y="20945"/>
                      <a:pt x="18787" y="20945"/>
                      <a:pt x="18787" y="20945"/>
                    </a:cubicBezTo>
                    <a:cubicBezTo>
                      <a:pt x="18696" y="21076"/>
                      <a:pt x="18696" y="21076"/>
                      <a:pt x="18696" y="21076"/>
                    </a:cubicBezTo>
                    <a:cubicBezTo>
                      <a:pt x="18696" y="20945"/>
                      <a:pt x="18696" y="20945"/>
                      <a:pt x="18696" y="20945"/>
                    </a:cubicBezTo>
                    <a:cubicBezTo>
                      <a:pt x="18696" y="20945"/>
                      <a:pt x="18696" y="20945"/>
                      <a:pt x="18696" y="20945"/>
                    </a:cubicBezTo>
                    <a:cubicBezTo>
                      <a:pt x="18696" y="20945"/>
                      <a:pt x="18696" y="20945"/>
                      <a:pt x="18696" y="20945"/>
                    </a:cubicBezTo>
                    <a:close/>
                    <a:moveTo>
                      <a:pt x="18787" y="20815"/>
                    </a:moveTo>
                    <a:cubicBezTo>
                      <a:pt x="18877" y="20815"/>
                      <a:pt x="18877" y="20815"/>
                      <a:pt x="18877" y="20815"/>
                    </a:cubicBezTo>
                    <a:cubicBezTo>
                      <a:pt x="18877" y="20684"/>
                      <a:pt x="18877" y="20684"/>
                      <a:pt x="18877" y="20684"/>
                    </a:cubicBezTo>
                    <a:cubicBezTo>
                      <a:pt x="18877" y="20553"/>
                      <a:pt x="18877" y="20553"/>
                      <a:pt x="18877" y="20553"/>
                    </a:cubicBezTo>
                    <a:cubicBezTo>
                      <a:pt x="18968" y="20553"/>
                      <a:pt x="18968" y="20553"/>
                      <a:pt x="18968" y="20553"/>
                    </a:cubicBezTo>
                    <a:cubicBezTo>
                      <a:pt x="18968" y="20553"/>
                      <a:pt x="18968" y="20553"/>
                      <a:pt x="18968" y="20553"/>
                    </a:cubicBezTo>
                    <a:cubicBezTo>
                      <a:pt x="19059" y="20422"/>
                      <a:pt x="19059" y="20422"/>
                      <a:pt x="19059" y="20422"/>
                    </a:cubicBezTo>
                    <a:cubicBezTo>
                      <a:pt x="19150" y="20553"/>
                      <a:pt x="19150" y="20553"/>
                      <a:pt x="19150" y="20553"/>
                    </a:cubicBezTo>
                    <a:cubicBezTo>
                      <a:pt x="19059" y="20684"/>
                      <a:pt x="19059" y="20684"/>
                      <a:pt x="19059" y="20684"/>
                    </a:cubicBezTo>
                    <a:cubicBezTo>
                      <a:pt x="19150" y="20815"/>
                      <a:pt x="19150" y="20815"/>
                      <a:pt x="19150" y="20815"/>
                    </a:cubicBezTo>
                    <a:cubicBezTo>
                      <a:pt x="18968" y="20945"/>
                      <a:pt x="18968" y="20945"/>
                      <a:pt x="18968" y="20945"/>
                    </a:cubicBezTo>
                    <a:cubicBezTo>
                      <a:pt x="18877" y="21076"/>
                      <a:pt x="18877" y="21076"/>
                      <a:pt x="18877" y="21076"/>
                    </a:cubicBezTo>
                    <a:cubicBezTo>
                      <a:pt x="18877" y="21076"/>
                      <a:pt x="18877" y="21076"/>
                      <a:pt x="18877" y="21076"/>
                    </a:cubicBezTo>
                    <a:cubicBezTo>
                      <a:pt x="18877" y="20945"/>
                      <a:pt x="18877" y="20945"/>
                      <a:pt x="18877" y="20945"/>
                    </a:cubicBezTo>
                    <a:cubicBezTo>
                      <a:pt x="18968" y="20815"/>
                      <a:pt x="18968" y="20815"/>
                      <a:pt x="18968" y="20815"/>
                    </a:cubicBezTo>
                    <a:cubicBezTo>
                      <a:pt x="18968" y="20815"/>
                      <a:pt x="18968" y="20815"/>
                      <a:pt x="18968" y="20815"/>
                    </a:cubicBezTo>
                    <a:cubicBezTo>
                      <a:pt x="18877" y="20945"/>
                      <a:pt x="18877" y="20945"/>
                      <a:pt x="18877" y="20945"/>
                    </a:cubicBezTo>
                    <a:cubicBezTo>
                      <a:pt x="18787" y="20815"/>
                      <a:pt x="18787" y="20815"/>
                      <a:pt x="18787" y="20815"/>
                    </a:cubicBezTo>
                    <a:close/>
                    <a:moveTo>
                      <a:pt x="18061" y="21207"/>
                    </a:moveTo>
                    <a:cubicBezTo>
                      <a:pt x="18151" y="21207"/>
                      <a:pt x="18151" y="21207"/>
                      <a:pt x="18151" y="21207"/>
                    </a:cubicBezTo>
                    <a:cubicBezTo>
                      <a:pt x="18151" y="21207"/>
                      <a:pt x="18151" y="21207"/>
                      <a:pt x="18151" y="21207"/>
                    </a:cubicBezTo>
                    <a:cubicBezTo>
                      <a:pt x="18151" y="21338"/>
                      <a:pt x="18151" y="21338"/>
                      <a:pt x="18151" y="21338"/>
                    </a:cubicBezTo>
                    <a:cubicBezTo>
                      <a:pt x="18242" y="21469"/>
                      <a:pt x="18242" y="21469"/>
                      <a:pt x="18242" y="21469"/>
                    </a:cubicBezTo>
                    <a:cubicBezTo>
                      <a:pt x="18151" y="21600"/>
                      <a:pt x="18151" y="21600"/>
                      <a:pt x="18151" y="21600"/>
                    </a:cubicBezTo>
                    <a:cubicBezTo>
                      <a:pt x="18151" y="21469"/>
                      <a:pt x="18151" y="21469"/>
                      <a:pt x="18151" y="21469"/>
                    </a:cubicBezTo>
                    <a:cubicBezTo>
                      <a:pt x="18151" y="21338"/>
                      <a:pt x="18151" y="21338"/>
                      <a:pt x="18151" y="21338"/>
                    </a:cubicBezTo>
                    <a:cubicBezTo>
                      <a:pt x="18061" y="21207"/>
                      <a:pt x="18061" y="21207"/>
                      <a:pt x="18061" y="21207"/>
                    </a:cubicBezTo>
                    <a:cubicBezTo>
                      <a:pt x="18061" y="21207"/>
                      <a:pt x="18061" y="21207"/>
                      <a:pt x="18061" y="21207"/>
                    </a:cubicBezTo>
                    <a:close/>
                    <a:moveTo>
                      <a:pt x="18151" y="21076"/>
                    </a:moveTo>
                    <a:cubicBezTo>
                      <a:pt x="18151" y="21076"/>
                      <a:pt x="18151" y="21076"/>
                      <a:pt x="18151" y="21076"/>
                    </a:cubicBezTo>
                    <a:cubicBezTo>
                      <a:pt x="18151" y="21076"/>
                      <a:pt x="18151" y="21076"/>
                      <a:pt x="18151" y="21076"/>
                    </a:cubicBezTo>
                    <a:cubicBezTo>
                      <a:pt x="18242" y="21076"/>
                      <a:pt x="18242" y="21076"/>
                      <a:pt x="18242" y="21076"/>
                    </a:cubicBezTo>
                    <a:cubicBezTo>
                      <a:pt x="18151" y="21207"/>
                      <a:pt x="18151" y="21207"/>
                      <a:pt x="18151" y="21207"/>
                    </a:cubicBezTo>
                    <a:cubicBezTo>
                      <a:pt x="18151" y="21076"/>
                      <a:pt x="18151" y="21076"/>
                      <a:pt x="18151" y="21076"/>
                    </a:cubicBezTo>
                    <a:close/>
                    <a:moveTo>
                      <a:pt x="18061" y="20945"/>
                    </a:moveTo>
                    <a:cubicBezTo>
                      <a:pt x="18151" y="20815"/>
                      <a:pt x="18151" y="20815"/>
                      <a:pt x="18151" y="20815"/>
                    </a:cubicBezTo>
                    <a:cubicBezTo>
                      <a:pt x="18151" y="20945"/>
                      <a:pt x="18151" y="20945"/>
                      <a:pt x="18151" y="20945"/>
                    </a:cubicBezTo>
                    <a:cubicBezTo>
                      <a:pt x="18061" y="20945"/>
                      <a:pt x="18061" y="20945"/>
                      <a:pt x="18061" y="20945"/>
                    </a:cubicBezTo>
                    <a:close/>
                    <a:moveTo>
                      <a:pt x="18061" y="20815"/>
                    </a:moveTo>
                    <a:cubicBezTo>
                      <a:pt x="18061" y="20815"/>
                      <a:pt x="18061" y="20815"/>
                      <a:pt x="18061" y="20815"/>
                    </a:cubicBezTo>
                    <a:cubicBezTo>
                      <a:pt x="17970" y="20945"/>
                      <a:pt x="17970" y="20945"/>
                      <a:pt x="17970" y="20945"/>
                    </a:cubicBezTo>
                    <a:cubicBezTo>
                      <a:pt x="18061" y="20815"/>
                      <a:pt x="18061" y="20815"/>
                      <a:pt x="18061" y="20815"/>
                    </a:cubicBezTo>
                    <a:close/>
                    <a:moveTo>
                      <a:pt x="17970" y="20291"/>
                    </a:moveTo>
                    <a:cubicBezTo>
                      <a:pt x="17970" y="20160"/>
                      <a:pt x="17970" y="20160"/>
                      <a:pt x="17970" y="20160"/>
                    </a:cubicBezTo>
                    <a:cubicBezTo>
                      <a:pt x="18061" y="20291"/>
                      <a:pt x="18061" y="20291"/>
                      <a:pt x="18061" y="20291"/>
                    </a:cubicBezTo>
                    <a:cubicBezTo>
                      <a:pt x="17970" y="20291"/>
                      <a:pt x="17970" y="20291"/>
                      <a:pt x="17970" y="20291"/>
                    </a:cubicBezTo>
                    <a:close/>
                    <a:moveTo>
                      <a:pt x="18151" y="20422"/>
                    </a:moveTo>
                    <a:cubicBezTo>
                      <a:pt x="18242" y="20422"/>
                      <a:pt x="18242" y="20422"/>
                      <a:pt x="18242" y="20422"/>
                    </a:cubicBezTo>
                    <a:cubicBezTo>
                      <a:pt x="18242" y="20422"/>
                      <a:pt x="18242" y="20422"/>
                      <a:pt x="18242" y="20422"/>
                    </a:cubicBezTo>
                    <a:cubicBezTo>
                      <a:pt x="18242" y="20422"/>
                      <a:pt x="18242" y="20422"/>
                      <a:pt x="18242" y="20422"/>
                    </a:cubicBezTo>
                    <a:cubicBezTo>
                      <a:pt x="18151" y="20422"/>
                      <a:pt x="18151" y="20422"/>
                      <a:pt x="18151" y="20422"/>
                    </a:cubicBezTo>
                    <a:close/>
                    <a:moveTo>
                      <a:pt x="18242" y="20291"/>
                    </a:moveTo>
                    <a:cubicBezTo>
                      <a:pt x="18242" y="20160"/>
                      <a:pt x="18242" y="20160"/>
                      <a:pt x="18242" y="20160"/>
                    </a:cubicBezTo>
                    <a:cubicBezTo>
                      <a:pt x="18333" y="20160"/>
                      <a:pt x="18333" y="20160"/>
                      <a:pt x="18333" y="20160"/>
                    </a:cubicBezTo>
                    <a:cubicBezTo>
                      <a:pt x="18424" y="20160"/>
                      <a:pt x="18424" y="20160"/>
                      <a:pt x="18424" y="20160"/>
                    </a:cubicBezTo>
                    <a:cubicBezTo>
                      <a:pt x="18333" y="20291"/>
                      <a:pt x="18333" y="20291"/>
                      <a:pt x="18333" y="20291"/>
                    </a:cubicBezTo>
                    <a:cubicBezTo>
                      <a:pt x="18333" y="20291"/>
                      <a:pt x="18333" y="20291"/>
                      <a:pt x="18333" y="20291"/>
                    </a:cubicBezTo>
                    <a:cubicBezTo>
                      <a:pt x="18242" y="20291"/>
                      <a:pt x="18242" y="20291"/>
                      <a:pt x="18242" y="20291"/>
                    </a:cubicBezTo>
                    <a:cubicBezTo>
                      <a:pt x="18242" y="20291"/>
                      <a:pt x="18242" y="20291"/>
                      <a:pt x="18242" y="20291"/>
                    </a:cubicBezTo>
                    <a:close/>
                    <a:moveTo>
                      <a:pt x="18424" y="20291"/>
                    </a:moveTo>
                    <a:cubicBezTo>
                      <a:pt x="18424" y="20160"/>
                      <a:pt x="18424" y="20160"/>
                      <a:pt x="18424" y="20160"/>
                    </a:cubicBezTo>
                    <a:cubicBezTo>
                      <a:pt x="18424" y="20160"/>
                      <a:pt x="18424" y="20160"/>
                      <a:pt x="18424" y="20160"/>
                    </a:cubicBezTo>
                    <a:cubicBezTo>
                      <a:pt x="18333" y="20029"/>
                      <a:pt x="18333" y="20029"/>
                      <a:pt x="18333" y="20029"/>
                    </a:cubicBezTo>
                    <a:cubicBezTo>
                      <a:pt x="18424" y="19898"/>
                      <a:pt x="18424" y="19898"/>
                      <a:pt x="18424" y="19898"/>
                    </a:cubicBezTo>
                    <a:cubicBezTo>
                      <a:pt x="18424" y="20029"/>
                      <a:pt x="18424" y="20029"/>
                      <a:pt x="18424" y="20029"/>
                    </a:cubicBezTo>
                    <a:cubicBezTo>
                      <a:pt x="18514" y="20029"/>
                      <a:pt x="18514" y="20029"/>
                      <a:pt x="18514" y="20029"/>
                    </a:cubicBezTo>
                    <a:cubicBezTo>
                      <a:pt x="18424" y="20160"/>
                      <a:pt x="18424" y="20160"/>
                      <a:pt x="18424" y="20160"/>
                    </a:cubicBezTo>
                    <a:cubicBezTo>
                      <a:pt x="18424" y="20291"/>
                      <a:pt x="18424" y="20291"/>
                      <a:pt x="18424" y="20291"/>
                    </a:cubicBezTo>
                    <a:cubicBezTo>
                      <a:pt x="18514" y="20291"/>
                      <a:pt x="18514" y="20291"/>
                      <a:pt x="18514" y="20291"/>
                    </a:cubicBezTo>
                    <a:cubicBezTo>
                      <a:pt x="18514" y="20291"/>
                      <a:pt x="18514" y="20291"/>
                      <a:pt x="18514" y="20291"/>
                    </a:cubicBezTo>
                    <a:cubicBezTo>
                      <a:pt x="18605" y="20422"/>
                      <a:pt x="18605" y="20422"/>
                      <a:pt x="18605" y="20422"/>
                    </a:cubicBezTo>
                    <a:cubicBezTo>
                      <a:pt x="18605" y="20553"/>
                      <a:pt x="18605" y="20553"/>
                      <a:pt x="18605" y="20553"/>
                    </a:cubicBezTo>
                    <a:cubicBezTo>
                      <a:pt x="18514" y="20553"/>
                      <a:pt x="18514" y="20553"/>
                      <a:pt x="18514" y="20553"/>
                    </a:cubicBezTo>
                    <a:cubicBezTo>
                      <a:pt x="18605" y="20684"/>
                      <a:pt x="18605" y="20684"/>
                      <a:pt x="18605" y="20684"/>
                    </a:cubicBezTo>
                    <a:cubicBezTo>
                      <a:pt x="18605" y="20684"/>
                      <a:pt x="18605" y="20684"/>
                      <a:pt x="18605" y="20684"/>
                    </a:cubicBezTo>
                    <a:cubicBezTo>
                      <a:pt x="18514" y="20684"/>
                      <a:pt x="18514" y="20684"/>
                      <a:pt x="18514" y="20684"/>
                    </a:cubicBezTo>
                    <a:cubicBezTo>
                      <a:pt x="18514" y="20684"/>
                      <a:pt x="18514" y="20684"/>
                      <a:pt x="18514" y="20684"/>
                    </a:cubicBezTo>
                    <a:cubicBezTo>
                      <a:pt x="18514" y="20815"/>
                      <a:pt x="18514" y="20815"/>
                      <a:pt x="18514" y="20815"/>
                    </a:cubicBezTo>
                    <a:cubicBezTo>
                      <a:pt x="18605" y="20815"/>
                      <a:pt x="18605" y="20815"/>
                      <a:pt x="18605" y="20815"/>
                    </a:cubicBezTo>
                    <a:cubicBezTo>
                      <a:pt x="18605" y="20945"/>
                      <a:pt x="18605" y="20945"/>
                      <a:pt x="18605" y="20945"/>
                    </a:cubicBezTo>
                    <a:cubicBezTo>
                      <a:pt x="18514" y="21076"/>
                      <a:pt x="18514" y="21076"/>
                      <a:pt x="18514" y="21076"/>
                    </a:cubicBezTo>
                    <a:cubicBezTo>
                      <a:pt x="18514" y="21076"/>
                      <a:pt x="18514" y="21076"/>
                      <a:pt x="18514" y="21076"/>
                    </a:cubicBezTo>
                    <a:cubicBezTo>
                      <a:pt x="18605" y="21076"/>
                      <a:pt x="18605" y="21076"/>
                      <a:pt x="18605" y="21076"/>
                    </a:cubicBezTo>
                    <a:cubicBezTo>
                      <a:pt x="18605" y="21076"/>
                      <a:pt x="18605" y="21076"/>
                      <a:pt x="18605" y="21076"/>
                    </a:cubicBezTo>
                    <a:cubicBezTo>
                      <a:pt x="18605" y="21076"/>
                      <a:pt x="18605" y="21076"/>
                      <a:pt x="18605" y="21076"/>
                    </a:cubicBezTo>
                    <a:cubicBezTo>
                      <a:pt x="18514" y="21207"/>
                      <a:pt x="18514" y="21207"/>
                      <a:pt x="18514" y="21207"/>
                    </a:cubicBezTo>
                    <a:cubicBezTo>
                      <a:pt x="18514" y="21207"/>
                      <a:pt x="18514" y="21207"/>
                      <a:pt x="18514" y="21207"/>
                    </a:cubicBezTo>
                    <a:cubicBezTo>
                      <a:pt x="18514" y="21338"/>
                      <a:pt x="18514" y="21338"/>
                      <a:pt x="18514" y="21338"/>
                    </a:cubicBezTo>
                    <a:cubicBezTo>
                      <a:pt x="18514" y="21338"/>
                      <a:pt x="18514" y="21338"/>
                      <a:pt x="18514" y="21338"/>
                    </a:cubicBezTo>
                    <a:cubicBezTo>
                      <a:pt x="18514" y="21338"/>
                      <a:pt x="18514" y="21338"/>
                      <a:pt x="18514" y="21338"/>
                    </a:cubicBezTo>
                    <a:cubicBezTo>
                      <a:pt x="18514" y="21338"/>
                      <a:pt x="18514" y="21338"/>
                      <a:pt x="18514" y="21338"/>
                    </a:cubicBezTo>
                    <a:cubicBezTo>
                      <a:pt x="18514" y="21469"/>
                      <a:pt x="18514" y="21469"/>
                      <a:pt x="18514" y="21469"/>
                    </a:cubicBezTo>
                    <a:cubicBezTo>
                      <a:pt x="18514" y="21469"/>
                      <a:pt x="18514" y="21469"/>
                      <a:pt x="18514" y="21469"/>
                    </a:cubicBezTo>
                    <a:cubicBezTo>
                      <a:pt x="18424" y="21469"/>
                      <a:pt x="18424" y="21469"/>
                      <a:pt x="18424" y="21469"/>
                    </a:cubicBezTo>
                    <a:cubicBezTo>
                      <a:pt x="18424" y="21469"/>
                      <a:pt x="18424" y="21469"/>
                      <a:pt x="18424" y="21469"/>
                    </a:cubicBezTo>
                    <a:cubicBezTo>
                      <a:pt x="18424" y="21338"/>
                      <a:pt x="18424" y="21338"/>
                      <a:pt x="18424" y="21338"/>
                    </a:cubicBezTo>
                    <a:cubicBezTo>
                      <a:pt x="18333" y="21338"/>
                      <a:pt x="18333" y="21338"/>
                      <a:pt x="18333" y="21338"/>
                    </a:cubicBezTo>
                    <a:cubicBezTo>
                      <a:pt x="18333" y="21207"/>
                      <a:pt x="18333" y="21207"/>
                      <a:pt x="18333" y="21207"/>
                    </a:cubicBezTo>
                    <a:cubicBezTo>
                      <a:pt x="18424" y="21207"/>
                      <a:pt x="18424" y="21207"/>
                      <a:pt x="18424" y="21207"/>
                    </a:cubicBezTo>
                    <a:cubicBezTo>
                      <a:pt x="18333" y="21076"/>
                      <a:pt x="18333" y="21076"/>
                      <a:pt x="18333" y="21076"/>
                    </a:cubicBezTo>
                    <a:cubicBezTo>
                      <a:pt x="18333" y="21076"/>
                      <a:pt x="18333" y="21076"/>
                      <a:pt x="18333" y="21076"/>
                    </a:cubicBezTo>
                    <a:cubicBezTo>
                      <a:pt x="18424" y="21076"/>
                      <a:pt x="18424" y="21076"/>
                      <a:pt x="18424" y="21076"/>
                    </a:cubicBezTo>
                    <a:cubicBezTo>
                      <a:pt x="18424" y="20945"/>
                      <a:pt x="18424" y="20945"/>
                      <a:pt x="18424" y="20945"/>
                    </a:cubicBezTo>
                    <a:cubicBezTo>
                      <a:pt x="18333" y="20945"/>
                      <a:pt x="18333" y="20945"/>
                      <a:pt x="18333" y="20945"/>
                    </a:cubicBezTo>
                    <a:cubicBezTo>
                      <a:pt x="18333" y="21076"/>
                      <a:pt x="18333" y="21076"/>
                      <a:pt x="18333" y="21076"/>
                    </a:cubicBezTo>
                    <a:cubicBezTo>
                      <a:pt x="18333" y="20945"/>
                      <a:pt x="18333" y="20945"/>
                      <a:pt x="18333" y="20945"/>
                    </a:cubicBezTo>
                    <a:cubicBezTo>
                      <a:pt x="18242" y="20945"/>
                      <a:pt x="18242" y="20945"/>
                      <a:pt x="18242" y="20945"/>
                    </a:cubicBezTo>
                    <a:cubicBezTo>
                      <a:pt x="18242" y="20945"/>
                      <a:pt x="18242" y="20945"/>
                      <a:pt x="18242" y="20945"/>
                    </a:cubicBezTo>
                    <a:cubicBezTo>
                      <a:pt x="18242" y="20815"/>
                      <a:pt x="18242" y="20815"/>
                      <a:pt x="18242" y="20815"/>
                    </a:cubicBezTo>
                    <a:cubicBezTo>
                      <a:pt x="18242" y="20815"/>
                      <a:pt x="18242" y="20815"/>
                      <a:pt x="18242" y="20815"/>
                    </a:cubicBezTo>
                    <a:cubicBezTo>
                      <a:pt x="18333" y="20815"/>
                      <a:pt x="18333" y="20815"/>
                      <a:pt x="18333" y="20815"/>
                    </a:cubicBezTo>
                    <a:cubicBezTo>
                      <a:pt x="18333" y="20815"/>
                      <a:pt x="18333" y="20815"/>
                      <a:pt x="18333" y="20815"/>
                    </a:cubicBezTo>
                    <a:cubicBezTo>
                      <a:pt x="18424" y="20684"/>
                      <a:pt x="18424" y="20684"/>
                      <a:pt x="18424" y="20684"/>
                    </a:cubicBezTo>
                    <a:cubicBezTo>
                      <a:pt x="18424" y="20684"/>
                      <a:pt x="18424" y="20684"/>
                      <a:pt x="18424" y="20684"/>
                    </a:cubicBezTo>
                    <a:cubicBezTo>
                      <a:pt x="18333" y="20553"/>
                      <a:pt x="18333" y="20553"/>
                      <a:pt x="18333" y="20553"/>
                    </a:cubicBezTo>
                    <a:cubicBezTo>
                      <a:pt x="18333" y="20684"/>
                      <a:pt x="18333" y="20684"/>
                      <a:pt x="18333" y="20684"/>
                    </a:cubicBezTo>
                    <a:cubicBezTo>
                      <a:pt x="18242" y="20553"/>
                      <a:pt x="18242" y="20553"/>
                      <a:pt x="18242" y="20553"/>
                    </a:cubicBezTo>
                    <a:cubicBezTo>
                      <a:pt x="18333" y="20553"/>
                      <a:pt x="18333" y="20553"/>
                      <a:pt x="18333" y="20553"/>
                    </a:cubicBezTo>
                    <a:cubicBezTo>
                      <a:pt x="18333" y="20553"/>
                      <a:pt x="18333" y="20553"/>
                      <a:pt x="18333" y="20553"/>
                    </a:cubicBezTo>
                    <a:cubicBezTo>
                      <a:pt x="18424" y="20422"/>
                      <a:pt x="18424" y="20422"/>
                      <a:pt x="18424" y="20422"/>
                    </a:cubicBezTo>
                    <a:cubicBezTo>
                      <a:pt x="18424" y="20291"/>
                      <a:pt x="18424" y="20291"/>
                      <a:pt x="18424" y="20291"/>
                    </a:cubicBezTo>
                    <a:close/>
                    <a:moveTo>
                      <a:pt x="18877" y="20291"/>
                    </a:moveTo>
                    <a:cubicBezTo>
                      <a:pt x="18787" y="20160"/>
                      <a:pt x="18787" y="20160"/>
                      <a:pt x="18787" y="20160"/>
                    </a:cubicBezTo>
                    <a:cubicBezTo>
                      <a:pt x="18877" y="20160"/>
                      <a:pt x="18877" y="20160"/>
                      <a:pt x="18877" y="20160"/>
                    </a:cubicBezTo>
                    <a:cubicBezTo>
                      <a:pt x="18877" y="20029"/>
                      <a:pt x="18877" y="20029"/>
                      <a:pt x="18877" y="20029"/>
                    </a:cubicBezTo>
                    <a:cubicBezTo>
                      <a:pt x="18877" y="20029"/>
                      <a:pt x="18877" y="20029"/>
                      <a:pt x="18877" y="20029"/>
                    </a:cubicBezTo>
                    <a:cubicBezTo>
                      <a:pt x="18877" y="20160"/>
                      <a:pt x="18877" y="20160"/>
                      <a:pt x="18877" y="20160"/>
                    </a:cubicBezTo>
                    <a:cubicBezTo>
                      <a:pt x="18877" y="20291"/>
                      <a:pt x="18877" y="20291"/>
                      <a:pt x="18877" y="20291"/>
                    </a:cubicBezTo>
                    <a:close/>
                    <a:moveTo>
                      <a:pt x="18696" y="20422"/>
                    </a:moveTo>
                    <a:cubicBezTo>
                      <a:pt x="18787" y="20160"/>
                      <a:pt x="18787" y="20160"/>
                      <a:pt x="18787" y="20160"/>
                    </a:cubicBezTo>
                    <a:cubicBezTo>
                      <a:pt x="18787" y="20160"/>
                      <a:pt x="18787" y="20160"/>
                      <a:pt x="18787" y="20160"/>
                    </a:cubicBezTo>
                    <a:cubicBezTo>
                      <a:pt x="18787" y="20291"/>
                      <a:pt x="18787" y="20291"/>
                      <a:pt x="18787" y="20291"/>
                    </a:cubicBezTo>
                    <a:cubicBezTo>
                      <a:pt x="18787" y="20422"/>
                      <a:pt x="18787" y="20422"/>
                      <a:pt x="18787" y="20422"/>
                    </a:cubicBezTo>
                    <a:cubicBezTo>
                      <a:pt x="18696" y="20422"/>
                      <a:pt x="18696" y="20422"/>
                      <a:pt x="18696" y="20422"/>
                    </a:cubicBezTo>
                    <a:close/>
                    <a:moveTo>
                      <a:pt x="18696" y="20291"/>
                    </a:moveTo>
                    <a:cubicBezTo>
                      <a:pt x="18696" y="20160"/>
                      <a:pt x="18696" y="20160"/>
                      <a:pt x="18696" y="20160"/>
                    </a:cubicBezTo>
                    <a:cubicBezTo>
                      <a:pt x="18787" y="20029"/>
                      <a:pt x="18787" y="20029"/>
                      <a:pt x="18787" y="20029"/>
                    </a:cubicBezTo>
                    <a:cubicBezTo>
                      <a:pt x="18787" y="20160"/>
                      <a:pt x="18787" y="20160"/>
                      <a:pt x="18787" y="20160"/>
                    </a:cubicBezTo>
                    <a:cubicBezTo>
                      <a:pt x="18787" y="20160"/>
                      <a:pt x="18787" y="20160"/>
                      <a:pt x="18787" y="20160"/>
                    </a:cubicBezTo>
                    <a:cubicBezTo>
                      <a:pt x="18696" y="20291"/>
                      <a:pt x="18696" y="20291"/>
                      <a:pt x="18696" y="20291"/>
                    </a:cubicBezTo>
                    <a:cubicBezTo>
                      <a:pt x="18696" y="20291"/>
                      <a:pt x="18696" y="20291"/>
                      <a:pt x="18696" y="20291"/>
                    </a:cubicBezTo>
                    <a:close/>
                    <a:moveTo>
                      <a:pt x="18605" y="20029"/>
                    </a:moveTo>
                    <a:cubicBezTo>
                      <a:pt x="18605" y="19898"/>
                      <a:pt x="18605" y="19898"/>
                      <a:pt x="18605" y="19898"/>
                    </a:cubicBezTo>
                    <a:cubicBezTo>
                      <a:pt x="18787" y="19898"/>
                      <a:pt x="18787" y="19898"/>
                      <a:pt x="18787" y="19898"/>
                    </a:cubicBezTo>
                    <a:cubicBezTo>
                      <a:pt x="18787" y="20029"/>
                      <a:pt x="18787" y="20029"/>
                      <a:pt x="18787" y="20029"/>
                    </a:cubicBezTo>
                    <a:cubicBezTo>
                      <a:pt x="18696" y="20160"/>
                      <a:pt x="18696" y="20160"/>
                      <a:pt x="18696" y="20160"/>
                    </a:cubicBezTo>
                    <a:cubicBezTo>
                      <a:pt x="18605" y="20029"/>
                      <a:pt x="18605" y="20029"/>
                      <a:pt x="18605" y="20029"/>
                    </a:cubicBezTo>
                    <a:cubicBezTo>
                      <a:pt x="18605" y="20029"/>
                      <a:pt x="18605" y="20029"/>
                      <a:pt x="18605" y="20029"/>
                    </a:cubicBezTo>
                    <a:close/>
                    <a:moveTo>
                      <a:pt x="18696" y="19767"/>
                    </a:moveTo>
                    <a:cubicBezTo>
                      <a:pt x="18787" y="19636"/>
                      <a:pt x="18787" y="19636"/>
                      <a:pt x="18787" y="19636"/>
                    </a:cubicBezTo>
                    <a:cubicBezTo>
                      <a:pt x="18787" y="19505"/>
                      <a:pt x="18787" y="19505"/>
                      <a:pt x="18787" y="19505"/>
                    </a:cubicBezTo>
                    <a:cubicBezTo>
                      <a:pt x="18877" y="19767"/>
                      <a:pt x="18877" y="19767"/>
                      <a:pt x="18877" y="19767"/>
                    </a:cubicBezTo>
                    <a:cubicBezTo>
                      <a:pt x="18787" y="19767"/>
                      <a:pt x="18787" y="19767"/>
                      <a:pt x="18787" y="19767"/>
                    </a:cubicBezTo>
                    <a:cubicBezTo>
                      <a:pt x="18696" y="19898"/>
                      <a:pt x="18696" y="19898"/>
                      <a:pt x="18696" y="19898"/>
                    </a:cubicBezTo>
                    <a:cubicBezTo>
                      <a:pt x="18696" y="19767"/>
                      <a:pt x="18696" y="19767"/>
                      <a:pt x="18696" y="19767"/>
                    </a:cubicBezTo>
                    <a:cubicBezTo>
                      <a:pt x="18696" y="19767"/>
                      <a:pt x="18696" y="19767"/>
                      <a:pt x="18696" y="19767"/>
                    </a:cubicBezTo>
                    <a:close/>
                    <a:moveTo>
                      <a:pt x="18424" y="19898"/>
                    </a:moveTo>
                    <a:cubicBezTo>
                      <a:pt x="18424" y="19767"/>
                      <a:pt x="18424" y="19767"/>
                      <a:pt x="18424" y="19767"/>
                    </a:cubicBezTo>
                    <a:cubicBezTo>
                      <a:pt x="18514" y="19505"/>
                      <a:pt x="18514" y="19505"/>
                      <a:pt x="18514" y="19505"/>
                    </a:cubicBezTo>
                    <a:cubicBezTo>
                      <a:pt x="18514" y="19375"/>
                      <a:pt x="18514" y="19375"/>
                      <a:pt x="18514" y="19375"/>
                    </a:cubicBezTo>
                    <a:cubicBezTo>
                      <a:pt x="18424" y="19375"/>
                      <a:pt x="18424" y="19375"/>
                      <a:pt x="18424" y="19375"/>
                    </a:cubicBezTo>
                    <a:cubicBezTo>
                      <a:pt x="18424" y="19375"/>
                      <a:pt x="18424" y="19375"/>
                      <a:pt x="18424" y="19375"/>
                    </a:cubicBezTo>
                    <a:cubicBezTo>
                      <a:pt x="18424" y="19244"/>
                      <a:pt x="18424" y="19244"/>
                      <a:pt x="18424" y="19244"/>
                    </a:cubicBezTo>
                    <a:cubicBezTo>
                      <a:pt x="18424" y="19244"/>
                      <a:pt x="18424" y="19244"/>
                      <a:pt x="18424" y="19244"/>
                    </a:cubicBezTo>
                    <a:cubicBezTo>
                      <a:pt x="18514" y="19113"/>
                      <a:pt x="18514" y="19113"/>
                      <a:pt x="18514" y="19113"/>
                    </a:cubicBezTo>
                    <a:cubicBezTo>
                      <a:pt x="18605" y="19244"/>
                      <a:pt x="18605" y="19244"/>
                      <a:pt x="18605" y="19244"/>
                    </a:cubicBezTo>
                    <a:cubicBezTo>
                      <a:pt x="18696" y="19244"/>
                      <a:pt x="18696" y="19244"/>
                      <a:pt x="18696" y="19244"/>
                    </a:cubicBezTo>
                    <a:cubicBezTo>
                      <a:pt x="18787" y="19375"/>
                      <a:pt x="18787" y="19375"/>
                      <a:pt x="18787" y="19375"/>
                    </a:cubicBezTo>
                    <a:cubicBezTo>
                      <a:pt x="18787" y="19505"/>
                      <a:pt x="18787" y="19505"/>
                      <a:pt x="18787" y="19505"/>
                    </a:cubicBezTo>
                    <a:cubicBezTo>
                      <a:pt x="18696" y="19636"/>
                      <a:pt x="18696" y="19636"/>
                      <a:pt x="18696" y="19636"/>
                    </a:cubicBezTo>
                    <a:cubicBezTo>
                      <a:pt x="18605" y="19636"/>
                      <a:pt x="18605" y="19636"/>
                      <a:pt x="18605" y="19636"/>
                    </a:cubicBezTo>
                    <a:cubicBezTo>
                      <a:pt x="18605" y="19505"/>
                      <a:pt x="18605" y="19505"/>
                      <a:pt x="18605" y="19505"/>
                    </a:cubicBezTo>
                    <a:cubicBezTo>
                      <a:pt x="18605" y="19505"/>
                      <a:pt x="18605" y="19505"/>
                      <a:pt x="18605" y="19505"/>
                    </a:cubicBezTo>
                    <a:cubicBezTo>
                      <a:pt x="18605" y="19636"/>
                      <a:pt x="18605" y="19636"/>
                      <a:pt x="18605" y="19636"/>
                    </a:cubicBezTo>
                    <a:cubicBezTo>
                      <a:pt x="18514" y="19767"/>
                      <a:pt x="18514" y="19767"/>
                      <a:pt x="18514" y="19767"/>
                    </a:cubicBezTo>
                    <a:cubicBezTo>
                      <a:pt x="18605" y="19767"/>
                      <a:pt x="18605" y="19767"/>
                      <a:pt x="18605" y="19767"/>
                    </a:cubicBezTo>
                    <a:cubicBezTo>
                      <a:pt x="18514" y="19898"/>
                      <a:pt x="18514" y="19898"/>
                      <a:pt x="18514" y="19898"/>
                    </a:cubicBezTo>
                    <a:cubicBezTo>
                      <a:pt x="18514" y="19767"/>
                      <a:pt x="18514" y="19767"/>
                      <a:pt x="18514" y="19767"/>
                    </a:cubicBezTo>
                    <a:cubicBezTo>
                      <a:pt x="18514" y="19898"/>
                      <a:pt x="18514" y="19898"/>
                      <a:pt x="18514" y="19898"/>
                    </a:cubicBezTo>
                    <a:cubicBezTo>
                      <a:pt x="18424" y="19898"/>
                      <a:pt x="18424" y="19898"/>
                      <a:pt x="18424" y="19898"/>
                    </a:cubicBezTo>
                    <a:close/>
                    <a:moveTo>
                      <a:pt x="18242" y="19767"/>
                    </a:moveTo>
                    <a:cubicBezTo>
                      <a:pt x="18151" y="19636"/>
                      <a:pt x="18151" y="19636"/>
                      <a:pt x="18151" y="19636"/>
                    </a:cubicBezTo>
                    <a:cubicBezTo>
                      <a:pt x="18242" y="19505"/>
                      <a:pt x="18242" y="19505"/>
                      <a:pt x="18242" y="19505"/>
                    </a:cubicBezTo>
                    <a:cubicBezTo>
                      <a:pt x="18151" y="19505"/>
                      <a:pt x="18151" y="19505"/>
                      <a:pt x="18151" y="19505"/>
                    </a:cubicBezTo>
                    <a:cubicBezTo>
                      <a:pt x="18151" y="19375"/>
                      <a:pt x="18151" y="19375"/>
                      <a:pt x="18151" y="19375"/>
                    </a:cubicBezTo>
                    <a:cubicBezTo>
                      <a:pt x="18242" y="19375"/>
                      <a:pt x="18242" y="19375"/>
                      <a:pt x="18242" y="19375"/>
                    </a:cubicBezTo>
                    <a:cubicBezTo>
                      <a:pt x="18242" y="19375"/>
                      <a:pt x="18242" y="19375"/>
                      <a:pt x="18242" y="19375"/>
                    </a:cubicBezTo>
                    <a:cubicBezTo>
                      <a:pt x="18242" y="19244"/>
                      <a:pt x="18242" y="19244"/>
                      <a:pt x="18242" y="19244"/>
                    </a:cubicBezTo>
                    <a:cubicBezTo>
                      <a:pt x="18333" y="19244"/>
                      <a:pt x="18333" y="19244"/>
                      <a:pt x="18333" y="19244"/>
                    </a:cubicBezTo>
                    <a:cubicBezTo>
                      <a:pt x="18424" y="19375"/>
                      <a:pt x="18424" y="19375"/>
                      <a:pt x="18424" y="19375"/>
                    </a:cubicBezTo>
                    <a:cubicBezTo>
                      <a:pt x="18333" y="19505"/>
                      <a:pt x="18333" y="19505"/>
                      <a:pt x="18333" y="19505"/>
                    </a:cubicBezTo>
                    <a:cubicBezTo>
                      <a:pt x="18333" y="19505"/>
                      <a:pt x="18333" y="19505"/>
                      <a:pt x="18333" y="19505"/>
                    </a:cubicBezTo>
                    <a:cubicBezTo>
                      <a:pt x="18424" y="19505"/>
                      <a:pt x="18424" y="19505"/>
                      <a:pt x="18424" y="19505"/>
                    </a:cubicBezTo>
                    <a:cubicBezTo>
                      <a:pt x="18424" y="19505"/>
                      <a:pt x="18424" y="19505"/>
                      <a:pt x="18424" y="19505"/>
                    </a:cubicBezTo>
                    <a:cubicBezTo>
                      <a:pt x="18333" y="19767"/>
                      <a:pt x="18333" y="19767"/>
                      <a:pt x="18333" y="19767"/>
                    </a:cubicBezTo>
                    <a:cubicBezTo>
                      <a:pt x="18242" y="19898"/>
                      <a:pt x="18242" y="19898"/>
                      <a:pt x="18242" y="19898"/>
                    </a:cubicBezTo>
                    <a:cubicBezTo>
                      <a:pt x="18242" y="20029"/>
                      <a:pt x="18242" y="20029"/>
                      <a:pt x="18242" y="20029"/>
                    </a:cubicBezTo>
                    <a:cubicBezTo>
                      <a:pt x="18242" y="20029"/>
                      <a:pt x="18242" y="20029"/>
                      <a:pt x="18242" y="20029"/>
                    </a:cubicBezTo>
                    <a:cubicBezTo>
                      <a:pt x="18151" y="20160"/>
                      <a:pt x="18151" y="20160"/>
                      <a:pt x="18151" y="20160"/>
                    </a:cubicBezTo>
                    <a:cubicBezTo>
                      <a:pt x="18151" y="20029"/>
                      <a:pt x="18151" y="20029"/>
                      <a:pt x="18151" y="20029"/>
                    </a:cubicBezTo>
                    <a:cubicBezTo>
                      <a:pt x="18151" y="19898"/>
                      <a:pt x="18151" y="19898"/>
                      <a:pt x="18151" y="19898"/>
                    </a:cubicBezTo>
                    <a:cubicBezTo>
                      <a:pt x="18061" y="20160"/>
                      <a:pt x="18061" y="20160"/>
                      <a:pt x="18061" y="20160"/>
                    </a:cubicBezTo>
                    <a:cubicBezTo>
                      <a:pt x="18061" y="20029"/>
                      <a:pt x="18061" y="20029"/>
                      <a:pt x="18061" y="20029"/>
                    </a:cubicBezTo>
                    <a:cubicBezTo>
                      <a:pt x="18061" y="20029"/>
                      <a:pt x="18061" y="20029"/>
                      <a:pt x="18061" y="20029"/>
                    </a:cubicBezTo>
                    <a:cubicBezTo>
                      <a:pt x="18061" y="19898"/>
                      <a:pt x="18061" y="19898"/>
                      <a:pt x="18061" y="19898"/>
                    </a:cubicBezTo>
                    <a:cubicBezTo>
                      <a:pt x="18061" y="19898"/>
                      <a:pt x="18061" y="19898"/>
                      <a:pt x="18061" y="19898"/>
                    </a:cubicBezTo>
                    <a:cubicBezTo>
                      <a:pt x="18151" y="19767"/>
                      <a:pt x="18151" y="19767"/>
                      <a:pt x="18151" y="19767"/>
                    </a:cubicBezTo>
                    <a:cubicBezTo>
                      <a:pt x="18151" y="19898"/>
                      <a:pt x="18151" y="19898"/>
                      <a:pt x="18151" y="19898"/>
                    </a:cubicBezTo>
                    <a:cubicBezTo>
                      <a:pt x="18242" y="19767"/>
                      <a:pt x="18242" y="19767"/>
                      <a:pt x="18242" y="19767"/>
                    </a:cubicBezTo>
                    <a:cubicBezTo>
                      <a:pt x="18242" y="19767"/>
                      <a:pt x="18242" y="19767"/>
                      <a:pt x="18242" y="19767"/>
                    </a:cubicBezTo>
                    <a:close/>
                    <a:moveTo>
                      <a:pt x="18151" y="18851"/>
                    </a:moveTo>
                    <a:cubicBezTo>
                      <a:pt x="18242" y="18851"/>
                      <a:pt x="18242" y="18851"/>
                      <a:pt x="18242" y="18851"/>
                    </a:cubicBezTo>
                    <a:cubicBezTo>
                      <a:pt x="18242" y="18851"/>
                      <a:pt x="18242" y="18851"/>
                      <a:pt x="18242" y="18851"/>
                    </a:cubicBezTo>
                    <a:cubicBezTo>
                      <a:pt x="18151" y="18851"/>
                      <a:pt x="18151" y="18851"/>
                      <a:pt x="18151" y="18851"/>
                    </a:cubicBezTo>
                    <a:close/>
                    <a:moveTo>
                      <a:pt x="17970" y="18851"/>
                    </a:moveTo>
                    <a:cubicBezTo>
                      <a:pt x="18061" y="18851"/>
                      <a:pt x="18061" y="18851"/>
                      <a:pt x="18061" y="18851"/>
                    </a:cubicBezTo>
                    <a:cubicBezTo>
                      <a:pt x="18061" y="18720"/>
                      <a:pt x="18061" y="18720"/>
                      <a:pt x="18061" y="18720"/>
                    </a:cubicBezTo>
                    <a:cubicBezTo>
                      <a:pt x="18151" y="18720"/>
                      <a:pt x="18151" y="18720"/>
                      <a:pt x="18151" y="18720"/>
                    </a:cubicBezTo>
                    <a:cubicBezTo>
                      <a:pt x="18151" y="18851"/>
                      <a:pt x="18151" y="18851"/>
                      <a:pt x="18151" y="18851"/>
                    </a:cubicBezTo>
                    <a:cubicBezTo>
                      <a:pt x="18151" y="19113"/>
                      <a:pt x="18151" y="19113"/>
                      <a:pt x="18151" y="19113"/>
                    </a:cubicBezTo>
                    <a:cubicBezTo>
                      <a:pt x="18151" y="19244"/>
                      <a:pt x="18151" y="19244"/>
                      <a:pt x="18151" y="19244"/>
                    </a:cubicBezTo>
                    <a:cubicBezTo>
                      <a:pt x="18061" y="19244"/>
                      <a:pt x="18061" y="19244"/>
                      <a:pt x="18061" y="19244"/>
                    </a:cubicBezTo>
                    <a:cubicBezTo>
                      <a:pt x="18061" y="19505"/>
                      <a:pt x="18061" y="19505"/>
                      <a:pt x="18061" y="19505"/>
                    </a:cubicBezTo>
                    <a:cubicBezTo>
                      <a:pt x="18061" y="19505"/>
                      <a:pt x="18061" y="19505"/>
                      <a:pt x="18061" y="19505"/>
                    </a:cubicBezTo>
                    <a:cubicBezTo>
                      <a:pt x="17970" y="19636"/>
                      <a:pt x="17970" y="19636"/>
                      <a:pt x="17970" y="19636"/>
                    </a:cubicBezTo>
                    <a:cubicBezTo>
                      <a:pt x="17970" y="19767"/>
                      <a:pt x="17970" y="19767"/>
                      <a:pt x="17970" y="19767"/>
                    </a:cubicBezTo>
                    <a:cubicBezTo>
                      <a:pt x="17970" y="19898"/>
                      <a:pt x="17970" y="19898"/>
                      <a:pt x="17970" y="19898"/>
                    </a:cubicBezTo>
                    <a:cubicBezTo>
                      <a:pt x="17970" y="19898"/>
                      <a:pt x="17970" y="19898"/>
                      <a:pt x="17970" y="19898"/>
                    </a:cubicBezTo>
                    <a:cubicBezTo>
                      <a:pt x="17970" y="19898"/>
                      <a:pt x="17970" y="19898"/>
                      <a:pt x="17970" y="19898"/>
                    </a:cubicBezTo>
                    <a:cubicBezTo>
                      <a:pt x="17970" y="19767"/>
                      <a:pt x="17970" y="19767"/>
                      <a:pt x="17970" y="19767"/>
                    </a:cubicBezTo>
                    <a:cubicBezTo>
                      <a:pt x="17879" y="19767"/>
                      <a:pt x="17879" y="19767"/>
                      <a:pt x="17879" y="19767"/>
                    </a:cubicBezTo>
                    <a:cubicBezTo>
                      <a:pt x="17879" y="19636"/>
                      <a:pt x="17879" y="19636"/>
                      <a:pt x="17879" y="19636"/>
                    </a:cubicBezTo>
                    <a:cubicBezTo>
                      <a:pt x="17879" y="19505"/>
                      <a:pt x="17879" y="19505"/>
                      <a:pt x="17879" y="19505"/>
                    </a:cubicBezTo>
                    <a:cubicBezTo>
                      <a:pt x="17970" y="19505"/>
                      <a:pt x="17970" y="19505"/>
                      <a:pt x="17970" y="19505"/>
                    </a:cubicBezTo>
                    <a:cubicBezTo>
                      <a:pt x="17970" y="19505"/>
                      <a:pt x="17970" y="19505"/>
                      <a:pt x="17970" y="19505"/>
                    </a:cubicBezTo>
                    <a:cubicBezTo>
                      <a:pt x="17970" y="19375"/>
                      <a:pt x="17970" y="19375"/>
                      <a:pt x="17970" y="19375"/>
                    </a:cubicBezTo>
                    <a:cubicBezTo>
                      <a:pt x="17970" y="19505"/>
                      <a:pt x="17970" y="19505"/>
                      <a:pt x="17970" y="19505"/>
                    </a:cubicBezTo>
                    <a:cubicBezTo>
                      <a:pt x="17879" y="19505"/>
                      <a:pt x="17879" y="19505"/>
                      <a:pt x="17879" y="19505"/>
                    </a:cubicBezTo>
                    <a:cubicBezTo>
                      <a:pt x="17879" y="19375"/>
                      <a:pt x="17879" y="19375"/>
                      <a:pt x="17879" y="19375"/>
                    </a:cubicBezTo>
                    <a:cubicBezTo>
                      <a:pt x="17970" y="19375"/>
                      <a:pt x="17970" y="19375"/>
                      <a:pt x="17970" y="19375"/>
                    </a:cubicBezTo>
                    <a:cubicBezTo>
                      <a:pt x="17970" y="19244"/>
                      <a:pt x="17970" y="19244"/>
                      <a:pt x="17970" y="19244"/>
                    </a:cubicBezTo>
                    <a:cubicBezTo>
                      <a:pt x="17879" y="19244"/>
                      <a:pt x="17879" y="19244"/>
                      <a:pt x="17879" y="19244"/>
                    </a:cubicBezTo>
                    <a:cubicBezTo>
                      <a:pt x="17879" y="19244"/>
                      <a:pt x="17879" y="19244"/>
                      <a:pt x="17879" y="19244"/>
                    </a:cubicBezTo>
                    <a:cubicBezTo>
                      <a:pt x="17970" y="19244"/>
                      <a:pt x="17970" y="19244"/>
                      <a:pt x="17970" y="19244"/>
                    </a:cubicBezTo>
                    <a:cubicBezTo>
                      <a:pt x="17970" y="19113"/>
                      <a:pt x="17970" y="19113"/>
                      <a:pt x="17970" y="19113"/>
                    </a:cubicBezTo>
                    <a:cubicBezTo>
                      <a:pt x="17970" y="18982"/>
                      <a:pt x="17970" y="18982"/>
                      <a:pt x="17970" y="18982"/>
                    </a:cubicBezTo>
                    <a:cubicBezTo>
                      <a:pt x="18061" y="18982"/>
                      <a:pt x="18061" y="18982"/>
                      <a:pt x="18061" y="18982"/>
                    </a:cubicBezTo>
                    <a:cubicBezTo>
                      <a:pt x="17970" y="18851"/>
                      <a:pt x="17970" y="18851"/>
                      <a:pt x="17970" y="18851"/>
                    </a:cubicBezTo>
                    <a:cubicBezTo>
                      <a:pt x="17970" y="18851"/>
                      <a:pt x="17970" y="18851"/>
                      <a:pt x="17970" y="18851"/>
                    </a:cubicBezTo>
                    <a:close/>
                    <a:moveTo>
                      <a:pt x="17788" y="18851"/>
                    </a:moveTo>
                    <a:cubicBezTo>
                      <a:pt x="17879" y="18851"/>
                      <a:pt x="17879" y="18851"/>
                      <a:pt x="17879" y="18851"/>
                    </a:cubicBezTo>
                    <a:cubicBezTo>
                      <a:pt x="17879" y="18851"/>
                      <a:pt x="17879" y="18851"/>
                      <a:pt x="17879" y="18851"/>
                    </a:cubicBezTo>
                    <a:cubicBezTo>
                      <a:pt x="17879" y="18982"/>
                      <a:pt x="17879" y="18982"/>
                      <a:pt x="17879" y="18982"/>
                    </a:cubicBezTo>
                    <a:cubicBezTo>
                      <a:pt x="17879" y="19113"/>
                      <a:pt x="17879" y="19113"/>
                      <a:pt x="17879" y="19113"/>
                    </a:cubicBezTo>
                    <a:cubicBezTo>
                      <a:pt x="17788" y="19113"/>
                      <a:pt x="17788" y="19113"/>
                      <a:pt x="17788" y="19113"/>
                    </a:cubicBezTo>
                    <a:cubicBezTo>
                      <a:pt x="17788" y="18982"/>
                      <a:pt x="17788" y="18982"/>
                      <a:pt x="17788" y="18982"/>
                    </a:cubicBezTo>
                    <a:cubicBezTo>
                      <a:pt x="17788" y="18982"/>
                      <a:pt x="17788" y="18982"/>
                      <a:pt x="17788" y="18982"/>
                    </a:cubicBezTo>
                    <a:cubicBezTo>
                      <a:pt x="17788" y="18982"/>
                      <a:pt x="17788" y="18982"/>
                      <a:pt x="17788" y="18982"/>
                    </a:cubicBezTo>
                    <a:cubicBezTo>
                      <a:pt x="17788" y="18851"/>
                      <a:pt x="17788" y="18851"/>
                      <a:pt x="17788" y="18851"/>
                    </a:cubicBezTo>
                    <a:close/>
                    <a:moveTo>
                      <a:pt x="18242" y="19113"/>
                    </a:moveTo>
                    <a:cubicBezTo>
                      <a:pt x="18242" y="18982"/>
                      <a:pt x="18242" y="18982"/>
                      <a:pt x="18242" y="18982"/>
                    </a:cubicBezTo>
                    <a:cubicBezTo>
                      <a:pt x="18242" y="18851"/>
                      <a:pt x="18242" y="18851"/>
                      <a:pt x="18242" y="18851"/>
                    </a:cubicBezTo>
                    <a:cubicBezTo>
                      <a:pt x="18333" y="18851"/>
                      <a:pt x="18333" y="18851"/>
                      <a:pt x="18333" y="18851"/>
                    </a:cubicBezTo>
                    <a:cubicBezTo>
                      <a:pt x="18424" y="18851"/>
                      <a:pt x="18424" y="18851"/>
                      <a:pt x="18424" y="18851"/>
                    </a:cubicBezTo>
                    <a:cubicBezTo>
                      <a:pt x="18333" y="18720"/>
                      <a:pt x="18333" y="18720"/>
                      <a:pt x="18333" y="18720"/>
                    </a:cubicBezTo>
                    <a:cubicBezTo>
                      <a:pt x="18424" y="18720"/>
                      <a:pt x="18424" y="18720"/>
                      <a:pt x="18424" y="18720"/>
                    </a:cubicBezTo>
                    <a:cubicBezTo>
                      <a:pt x="18333" y="18589"/>
                      <a:pt x="18333" y="18589"/>
                      <a:pt x="18333" y="18589"/>
                    </a:cubicBezTo>
                    <a:cubicBezTo>
                      <a:pt x="18333" y="18458"/>
                      <a:pt x="18333" y="18458"/>
                      <a:pt x="18333" y="18458"/>
                    </a:cubicBezTo>
                    <a:cubicBezTo>
                      <a:pt x="18424" y="18327"/>
                      <a:pt x="18424" y="18327"/>
                      <a:pt x="18424" y="18327"/>
                    </a:cubicBezTo>
                    <a:cubicBezTo>
                      <a:pt x="18424" y="18065"/>
                      <a:pt x="18424" y="18065"/>
                      <a:pt x="18424" y="18065"/>
                    </a:cubicBezTo>
                    <a:cubicBezTo>
                      <a:pt x="18514" y="17804"/>
                      <a:pt x="18514" y="17804"/>
                      <a:pt x="18514" y="17804"/>
                    </a:cubicBezTo>
                    <a:cubicBezTo>
                      <a:pt x="18514" y="17935"/>
                      <a:pt x="18514" y="17935"/>
                      <a:pt x="18514" y="17935"/>
                    </a:cubicBezTo>
                    <a:cubicBezTo>
                      <a:pt x="18514" y="18065"/>
                      <a:pt x="18514" y="18065"/>
                      <a:pt x="18514" y="18065"/>
                    </a:cubicBezTo>
                    <a:cubicBezTo>
                      <a:pt x="18605" y="18065"/>
                      <a:pt x="18605" y="18065"/>
                      <a:pt x="18605" y="18065"/>
                    </a:cubicBezTo>
                    <a:cubicBezTo>
                      <a:pt x="18696" y="18196"/>
                      <a:pt x="18696" y="18196"/>
                      <a:pt x="18696" y="18196"/>
                    </a:cubicBezTo>
                    <a:cubicBezTo>
                      <a:pt x="18696" y="18589"/>
                      <a:pt x="18696" y="18589"/>
                      <a:pt x="18696" y="18589"/>
                    </a:cubicBezTo>
                    <a:cubicBezTo>
                      <a:pt x="18696" y="18720"/>
                      <a:pt x="18696" y="18720"/>
                      <a:pt x="18696" y="18720"/>
                    </a:cubicBezTo>
                    <a:cubicBezTo>
                      <a:pt x="18605" y="18720"/>
                      <a:pt x="18605" y="18720"/>
                      <a:pt x="18605" y="18720"/>
                    </a:cubicBezTo>
                    <a:cubicBezTo>
                      <a:pt x="18605" y="18458"/>
                      <a:pt x="18605" y="18458"/>
                      <a:pt x="18605" y="18458"/>
                    </a:cubicBezTo>
                    <a:cubicBezTo>
                      <a:pt x="18605" y="18196"/>
                      <a:pt x="18605" y="18196"/>
                      <a:pt x="18605" y="18196"/>
                    </a:cubicBezTo>
                    <a:cubicBezTo>
                      <a:pt x="18605" y="18327"/>
                      <a:pt x="18605" y="18327"/>
                      <a:pt x="18605" y="18327"/>
                    </a:cubicBezTo>
                    <a:cubicBezTo>
                      <a:pt x="18605" y="18720"/>
                      <a:pt x="18605" y="18720"/>
                      <a:pt x="18605" y="18720"/>
                    </a:cubicBezTo>
                    <a:cubicBezTo>
                      <a:pt x="18514" y="18720"/>
                      <a:pt x="18514" y="18720"/>
                      <a:pt x="18514" y="18720"/>
                    </a:cubicBezTo>
                    <a:cubicBezTo>
                      <a:pt x="18514" y="18851"/>
                      <a:pt x="18514" y="18851"/>
                      <a:pt x="18514" y="18851"/>
                    </a:cubicBezTo>
                    <a:cubicBezTo>
                      <a:pt x="18514" y="18851"/>
                      <a:pt x="18514" y="18851"/>
                      <a:pt x="18514" y="18851"/>
                    </a:cubicBezTo>
                    <a:cubicBezTo>
                      <a:pt x="18424" y="18851"/>
                      <a:pt x="18424" y="18851"/>
                      <a:pt x="18424" y="18851"/>
                    </a:cubicBezTo>
                    <a:cubicBezTo>
                      <a:pt x="18424" y="18982"/>
                      <a:pt x="18424" y="18982"/>
                      <a:pt x="18424" y="18982"/>
                    </a:cubicBezTo>
                    <a:cubicBezTo>
                      <a:pt x="18333" y="19113"/>
                      <a:pt x="18333" y="19113"/>
                      <a:pt x="18333" y="19113"/>
                    </a:cubicBezTo>
                    <a:cubicBezTo>
                      <a:pt x="18242" y="19244"/>
                      <a:pt x="18242" y="19244"/>
                      <a:pt x="18242" y="19244"/>
                    </a:cubicBezTo>
                    <a:cubicBezTo>
                      <a:pt x="18242" y="19113"/>
                      <a:pt x="18242" y="19113"/>
                      <a:pt x="18242" y="19113"/>
                    </a:cubicBezTo>
                    <a:close/>
                    <a:moveTo>
                      <a:pt x="17970" y="17935"/>
                    </a:moveTo>
                    <a:cubicBezTo>
                      <a:pt x="18151" y="17935"/>
                      <a:pt x="18151" y="17935"/>
                      <a:pt x="18151" y="17935"/>
                    </a:cubicBezTo>
                    <a:cubicBezTo>
                      <a:pt x="18151" y="17935"/>
                      <a:pt x="18151" y="17935"/>
                      <a:pt x="18151" y="17935"/>
                    </a:cubicBezTo>
                    <a:cubicBezTo>
                      <a:pt x="18151" y="18065"/>
                      <a:pt x="18151" y="18065"/>
                      <a:pt x="18151" y="18065"/>
                    </a:cubicBezTo>
                    <a:cubicBezTo>
                      <a:pt x="18151" y="18065"/>
                      <a:pt x="18151" y="18065"/>
                      <a:pt x="18151" y="18065"/>
                    </a:cubicBezTo>
                    <a:cubicBezTo>
                      <a:pt x="18151" y="18196"/>
                      <a:pt x="18151" y="18196"/>
                      <a:pt x="18151" y="18196"/>
                    </a:cubicBezTo>
                    <a:cubicBezTo>
                      <a:pt x="18242" y="18065"/>
                      <a:pt x="18242" y="18065"/>
                      <a:pt x="18242" y="18065"/>
                    </a:cubicBezTo>
                    <a:cubicBezTo>
                      <a:pt x="18242" y="18065"/>
                      <a:pt x="18242" y="18065"/>
                      <a:pt x="18242" y="18065"/>
                    </a:cubicBezTo>
                    <a:cubicBezTo>
                      <a:pt x="18333" y="18196"/>
                      <a:pt x="18333" y="18196"/>
                      <a:pt x="18333" y="18196"/>
                    </a:cubicBezTo>
                    <a:cubicBezTo>
                      <a:pt x="18333" y="18196"/>
                      <a:pt x="18333" y="18196"/>
                      <a:pt x="18333" y="18196"/>
                    </a:cubicBezTo>
                    <a:cubicBezTo>
                      <a:pt x="18333" y="18196"/>
                      <a:pt x="18333" y="18196"/>
                      <a:pt x="18333" y="18196"/>
                    </a:cubicBezTo>
                    <a:cubicBezTo>
                      <a:pt x="18333" y="18327"/>
                      <a:pt x="18333" y="18327"/>
                      <a:pt x="18333" y="18327"/>
                    </a:cubicBezTo>
                    <a:cubicBezTo>
                      <a:pt x="18242" y="18327"/>
                      <a:pt x="18242" y="18327"/>
                      <a:pt x="18242" y="18327"/>
                    </a:cubicBezTo>
                    <a:cubicBezTo>
                      <a:pt x="18242" y="18327"/>
                      <a:pt x="18242" y="18327"/>
                      <a:pt x="18242" y="18327"/>
                    </a:cubicBezTo>
                    <a:cubicBezTo>
                      <a:pt x="18151" y="18196"/>
                      <a:pt x="18151" y="18196"/>
                      <a:pt x="18151" y="18196"/>
                    </a:cubicBezTo>
                    <a:cubicBezTo>
                      <a:pt x="18061" y="18065"/>
                      <a:pt x="18061" y="18065"/>
                      <a:pt x="18061" y="18065"/>
                    </a:cubicBezTo>
                    <a:cubicBezTo>
                      <a:pt x="18061" y="18196"/>
                      <a:pt x="18061" y="18196"/>
                      <a:pt x="18061" y="18196"/>
                    </a:cubicBezTo>
                    <a:cubicBezTo>
                      <a:pt x="18151" y="18327"/>
                      <a:pt x="18151" y="18327"/>
                      <a:pt x="18151" y="18327"/>
                    </a:cubicBezTo>
                    <a:cubicBezTo>
                      <a:pt x="18151" y="18458"/>
                      <a:pt x="18151" y="18458"/>
                      <a:pt x="18151" y="18458"/>
                    </a:cubicBezTo>
                    <a:cubicBezTo>
                      <a:pt x="18242" y="18458"/>
                      <a:pt x="18242" y="18458"/>
                      <a:pt x="18242" y="18458"/>
                    </a:cubicBezTo>
                    <a:cubicBezTo>
                      <a:pt x="18242" y="18589"/>
                      <a:pt x="18242" y="18589"/>
                      <a:pt x="18242" y="18589"/>
                    </a:cubicBezTo>
                    <a:cubicBezTo>
                      <a:pt x="18242" y="18589"/>
                      <a:pt x="18242" y="18589"/>
                      <a:pt x="18242" y="18589"/>
                    </a:cubicBezTo>
                    <a:cubicBezTo>
                      <a:pt x="18242" y="18720"/>
                      <a:pt x="18242" y="18720"/>
                      <a:pt x="18242" y="18720"/>
                    </a:cubicBezTo>
                    <a:cubicBezTo>
                      <a:pt x="18151" y="18720"/>
                      <a:pt x="18151" y="18720"/>
                      <a:pt x="18151" y="18720"/>
                    </a:cubicBezTo>
                    <a:cubicBezTo>
                      <a:pt x="18151" y="18589"/>
                      <a:pt x="18151" y="18589"/>
                      <a:pt x="18151" y="18589"/>
                    </a:cubicBezTo>
                    <a:cubicBezTo>
                      <a:pt x="18061" y="18589"/>
                      <a:pt x="18061" y="18589"/>
                      <a:pt x="18061" y="18589"/>
                    </a:cubicBezTo>
                    <a:cubicBezTo>
                      <a:pt x="17970" y="18327"/>
                      <a:pt x="17970" y="18327"/>
                      <a:pt x="17970" y="18327"/>
                    </a:cubicBezTo>
                    <a:cubicBezTo>
                      <a:pt x="17970" y="18458"/>
                      <a:pt x="17970" y="18458"/>
                      <a:pt x="17970" y="18458"/>
                    </a:cubicBezTo>
                    <a:cubicBezTo>
                      <a:pt x="18061" y="18589"/>
                      <a:pt x="18061" y="18589"/>
                      <a:pt x="18061" y="18589"/>
                    </a:cubicBezTo>
                    <a:cubicBezTo>
                      <a:pt x="18061" y="18720"/>
                      <a:pt x="18061" y="18720"/>
                      <a:pt x="18061" y="18720"/>
                    </a:cubicBezTo>
                    <a:cubicBezTo>
                      <a:pt x="17970" y="18720"/>
                      <a:pt x="17970" y="18720"/>
                      <a:pt x="17970" y="18720"/>
                    </a:cubicBezTo>
                    <a:cubicBezTo>
                      <a:pt x="17879" y="18720"/>
                      <a:pt x="17879" y="18720"/>
                      <a:pt x="17879" y="18720"/>
                    </a:cubicBezTo>
                    <a:cubicBezTo>
                      <a:pt x="17879" y="18589"/>
                      <a:pt x="17879" y="18589"/>
                      <a:pt x="17879" y="18589"/>
                    </a:cubicBezTo>
                    <a:cubicBezTo>
                      <a:pt x="17879" y="18589"/>
                      <a:pt x="17879" y="18589"/>
                      <a:pt x="17879" y="18589"/>
                    </a:cubicBezTo>
                    <a:cubicBezTo>
                      <a:pt x="17879" y="18458"/>
                      <a:pt x="17879" y="18458"/>
                      <a:pt x="17879" y="18458"/>
                    </a:cubicBezTo>
                    <a:cubicBezTo>
                      <a:pt x="17879" y="18458"/>
                      <a:pt x="17879" y="18458"/>
                      <a:pt x="17879" y="18458"/>
                    </a:cubicBezTo>
                    <a:cubicBezTo>
                      <a:pt x="17788" y="18327"/>
                      <a:pt x="17788" y="18327"/>
                      <a:pt x="17788" y="18327"/>
                    </a:cubicBezTo>
                    <a:cubicBezTo>
                      <a:pt x="17879" y="18196"/>
                      <a:pt x="17879" y="18196"/>
                      <a:pt x="17879" y="18196"/>
                    </a:cubicBezTo>
                    <a:cubicBezTo>
                      <a:pt x="17879" y="18196"/>
                      <a:pt x="17879" y="18196"/>
                      <a:pt x="17879" y="18196"/>
                    </a:cubicBezTo>
                    <a:cubicBezTo>
                      <a:pt x="17970" y="18196"/>
                      <a:pt x="17970" y="18196"/>
                      <a:pt x="17970" y="18196"/>
                    </a:cubicBezTo>
                    <a:cubicBezTo>
                      <a:pt x="17879" y="18065"/>
                      <a:pt x="17879" y="18065"/>
                      <a:pt x="17879" y="18065"/>
                    </a:cubicBezTo>
                    <a:cubicBezTo>
                      <a:pt x="17879" y="17935"/>
                      <a:pt x="17879" y="17935"/>
                      <a:pt x="17879" y="17935"/>
                    </a:cubicBezTo>
                    <a:cubicBezTo>
                      <a:pt x="17879" y="17935"/>
                      <a:pt x="17879" y="17935"/>
                      <a:pt x="17879" y="17935"/>
                    </a:cubicBezTo>
                    <a:cubicBezTo>
                      <a:pt x="17970" y="17935"/>
                      <a:pt x="17970" y="17935"/>
                      <a:pt x="17970" y="17935"/>
                    </a:cubicBezTo>
                    <a:cubicBezTo>
                      <a:pt x="17970" y="17935"/>
                      <a:pt x="17970" y="17935"/>
                      <a:pt x="17970" y="17935"/>
                    </a:cubicBezTo>
                    <a:cubicBezTo>
                      <a:pt x="17970" y="17935"/>
                      <a:pt x="17970" y="17935"/>
                      <a:pt x="17970" y="17935"/>
                    </a:cubicBezTo>
                    <a:close/>
                    <a:moveTo>
                      <a:pt x="18061" y="17804"/>
                    </a:moveTo>
                    <a:cubicBezTo>
                      <a:pt x="18061" y="17673"/>
                      <a:pt x="18061" y="17673"/>
                      <a:pt x="18061" y="17673"/>
                    </a:cubicBezTo>
                    <a:cubicBezTo>
                      <a:pt x="18151" y="17804"/>
                      <a:pt x="18151" y="17804"/>
                      <a:pt x="18151" y="17804"/>
                    </a:cubicBezTo>
                    <a:cubicBezTo>
                      <a:pt x="18061" y="17804"/>
                      <a:pt x="18061" y="17804"/>
                      <a:pt x="18061" y="17804"/>
                    </a:cubicBezTo>
                    <a:cubicBezTo>
                      <a:pt x="18061" y="17804"/>
                      <a:pt x="18061" y="17804"/>
                      <a:pt x="18061" y="17804"/>
                    </a:cubicBezTo>
                    <a:close/>
                    <a:moveTo>
                      <a:pt x="5990" y="11258"/>
                    </a:moveTo>
                    <a:cubicBezTo>
                      <a:pt x="5990" y="11258"/>
                      <a:pt x="5990" y="11258"/>
                      <a:pt x="5990" y="11258"/>
                    </a:cubicBezTo>
                    <a:cubicBezTo>
                      <a:pt x="5990" y="11258"/>
                      <a:pt x="5990" y="11258"/>
                      <a:pt x="5990" y="11258"/>
                    </a:cubicBezTo>
                    <a:cubicBezTo>
                      <a:pt x="5990" y="11258"/>
                      <a:pt x="5990" y="11258"/>
                      <a:pt x="5990" y="11258"/>
                    </a:cubicBezTo>
                    <a:cubicBezTo>
                      <a:pt x="5990" y="11258"/>
                      <a:pt x="5990" y="11258"/>
                      <a:pt x="5990" y="11258"/>
                    </a:cubicBezTo>
                    <a:close/>
                    <a:moveTo>
                      <a:pt x="5990" y="11389"/>
                    </a:moveTo>
                    <a:cubicBezTo>
                      <a:pt x="5990" y="11389"/>
                      <a:pt x="5990" y="11389"/>
                      <a:pt x="5990" y="11389"/>
                    </a:cubicBezTo>
                    <a:cubicBezTo>
                      <a:pt x="5990" y="11520"/>
                      <a:pt x="5990" y="11520"/>
                      <a:pt x="5990" y="11520"/>
                    </a:cubicBezTo>
                    <a:cubicBezTo>
                      <a:pt x="6171" y="11651"/>
                      <a:pt x="6171" y="11651"/>
                      <a:pt x="6171" y="11651"/>
                    </a:cubicBezTo>
                    <a:cubicBezTo>
                      <a:pt x="6081" y="11782"/>
                      <a:pt x="6081" y="11782"/>
                      <a:pt x="6081" y="11782"/>
                    </a:cubicBezTo>
                    <a:cubicBezTo>
                      <a:pt x="5990" y="11651"/>
                      <a:pt x="5990" y="11651"/>
                      <a:pt x="5990" y="11651"/>
                    </a:cubicBezTo>
                    <a:cubicBezTo>
                      <a:pt x="5990" y="11520"/>
                      <a:pt x="5990" y="11520"/>
                      <a:pt x="5990" y="11520"/>
                    </a:cubicBezTo>
                    <a:cubicBezTo>
                      <a:pt x="5899" y="11389"/>
                      <a:pt x="5899" y="11389"/>
                      <a:pt x="5899" y="11389"/>
                    </a:cubicBezTo>
                    <a:cubicBezTo>
                      <a:pt x="5899" y="11389"/>
                      <a:pt x="5990" y="11389"/>
                      <a:pt x="5990" y="11389"/>
                    </a:cubicBezTo>
                    <a:close/>
                    <a:moveTo>
                      <a:pt x="10165" y="9556"/>
                    </a:moveTo>
                    <a:cubicBezTo>
                      <a:pt x="10074" y="9687"/>
                      <a:pt x="10074" y="9687"/>
                      <a:pt x="10074" y="9687"/>
                    </a:cubicBezTo>
                    <a:cubicBezTo>
                      <a:pt x="10074" y="9949"/>
                      <a:pt x="10074" y="9949"/>
                      <a:pt x="10074" y="9949"/>
                    </a:cubicBezTo>
                    <a:cubicBezTo>
                      <a:pt x="10074" y="9949"/>
                      <a:pt x="10074" y="9949"/>
                      <a:pt x="10074" y="9949"/>
                    </a:cubicBezTo>
                    <a:cubicBezTo>
                      <a:pt x="10074" y="9818"/>
                      <a:pt x="10074" y="9818"/>
                      <a:pt x="10074" y="9818"/>
                    </a:cubicBezTo>
                    <a:cubicBezTo>
                      <a:pt x="9983" y="9818"/>
                      <a:pt x="9983" y="9818"/>
                      <a:pt x="9983" y="9818"/>
                    </a:cubicBezTo>
                    <a:cubicBezTo>
                      <a:pt x="9892" y="9818"/>
                      <a:pt x="9892" y="9818"/>
                      <a:pt x="9892" y="9818"/>
                    </a:cubicBezTo>
                    <a:cubicBezTo>
                      <a:pt x="9802" y="9818"/>
                      <a:pt x="9802" y="9818"/>
                      <a:pt x="9802" y="9818"/>
                    </a:cubicBezTo>
                    <a:cubicBezTo>
                      <a:pt x="9802" y="9687"/>
                      <a:pt x="9802" y="9687"/>
                      <a:pt x="9802" y="9687"/>
                    </a:cubicBezTo>
                    <a:cubicBezTo>
                      <a:pt x="10074" y="9425"/>
                      <a:pt x="10074" y="9425"/>
                      <a:pt x="10074" y="9425"/>
                    </a:cubicBezTo>
                    <a:cubicBezTo>
                      <a:pt x="10165" y="9425"/>
                      <a:pt x="10165" y="9425"/>
                      <a:pt x="10165" y="9425"/>
                    </a:cubicBezTo>
                    <a:cubicBezTo>
                      <a:pt x="10165" y="9425"/>
                      <a:pt x="10165" y="9425"/>
                      <a:pt x="10165" y="9425"/>
                    </a:cubicBezTo>
                    <a:cubicBezTo>
                      <a:pt x="10165" y="9556"/>
                      <a:pt x="10165" y="9556"/>
                      <a:pt x="10165" y="9556"/>
                    </a:cubicBezTo>
                    <a:close/>
                    <a:moveTo>
                      <a:pt x="10255" y="9556"/>
                    </a:moveTo>
                    <a:cubicBezTo>
                      <a:pt x="10255" y="9556"/>
                      <a:pt x="10255" y="9556"/>
                      <a:pt x="10255" y="9556"/>
                    </a:cubicBezTo>
                    <a:cubicBezTo>
                      <a:pt x="10255" y="9556"/>
                      <a:pt x="10255" y="9556"/>
                      <a:pt x="10255" y="9556"/>
                    </a:cubicBezTo>
                    <a:cubicBezTo>
                      <a:pt x="10255" y="9425"/>
                      <a:pt x="10255" y="9425"/>
                      <a:pt x="10255" y="9425"/>
                    </a:cubicBezTo>
                    <a:cubicBezTo>
                      <a:pt x="10255" y="9295"/>
                      <a:pt x="10255" y="9295"/>
                      <a:pt x="10255" y="9295"/>
                    </a:cubicBezTo>
                    <a:cubicBezTo>
                      <a:pt x="10165" y="9295"/>
                      <a:pt x="10165" y="9295"/>
                      <a:pt x="10165" y="9295"/>
                    </a:cubicBezTo>
                    <a:cubicBezTo>
                      <a:pt x="10255" y="9164"/>
                      <a:pt x="10255" y="9164"/>
                      <a:pt x="10255" y="9164"/>
                    </a:cubicBezTo>
                    <a:cubicBezTo>
                      <a:pt x="10346" y="9164"/>
                      <a:pt x="10346" y="9164"/>
                      <a:pt x="10346" y="9164"/>
                    </a:cubicBezTo>
                    <a:cubicBezTo>
                      <a:pt x="10528" y="9295"/>
                      <a:pt x="10528" y="9295"/>
                      <a:pt x="10528" y="9295"/>
                    </a:cubicBezTo>
                    <a:cubicBezTo>
                      <a:pt x="10528" y="9425"/>
                      <a:pt x="10528" y="9425"/>
                      <a:pt x="10528" y="9425"/>
                    </a:cubicBezTo>
                    <a:cubicBezTo>
                      <a:pt x="10437" y="9425"/>
                      <a:pt x="10437" y="9425"/>
                      <a:pt x="10437" y="9425"/>
                    </a:cubicBezTo>
                    <a:cubicBezTo>
                      <a:pt x="10255" y="9687"/>
                      <a:pt x="10255" y="9687"/>
                      <a:pt x="10255" y="9687"/>
                    </a:cubicBezTo>
                    <a:cubicBezTo>
                      <a:pt x="10255" y="9556"/>
                      <a:pt x="10255" y="9556"/>
                      <a:pt x="10255" y="9556"/>
                    </a:cubicBezTo>
                    <a:close/>
                    <a:moveTo>
                      <a:pt x="10982" y="8902"/>
                    </a:moveTo>
                    <a:cubicBezTo>
                      <a:pt x="11072" y="8902"/>
                      <a:pt x="11072" y="8902"/>
                      <a:pt x="11072" y="8902"/>
                    </a:cubicBezTo>
                    <a:cubicBezTo>
                      <a:pt x="11163" y="8902"/>
                      <a:pt x="11163" y="8902"/>
                      <a:pt x="11163" y="8902"/>
                    </a:cubicBezTo>
                    <a:cubicBezTo>
                      <a:pt x="11163" y="9033"/>
                      <a:pt x="11163" y="9033"/>
                      <a:pt x="11163" y="9033"/>
                    </a:cubicBezTo>
                    <a:cubicBezTo>
                      <a:pt x="11163" y="9033"/>
                      <a:pt x="11163" y="9033"/>
                      <a:pt x="11163" y="9033"/>
                    </a:cubicBezTo>
                    <a:cubicBezTo>
                      <a:pt x="11072" y="9033"/>
                      <a:pt x="11072" y="9033"/>
                      <a:pt x="11072" y="9033"/>
                    </a:cubicBezTo>
                    <a:cubicBezTo>
                      <a:pt x="10982" y="8902"/>
                      <a:pt x="10982" y="8902"/>
                      <a:pt x="10982" y="8902"/>
                    </a:cubicBezTo>
                    <a:close/>
                    <a:moveTo>
                      <a:pt x="15066" y="14007"/>
                    </a:moveTo>
                    <a:cubicBezTo>
                      <a:pt x="15156" y="14007"/>
                      <a:pt x="15156" y="14007"/>
                      <a:pt x="15156" y="14007"/>
                    </a:cubicBezTo>
                    <a:cubicBezTo>
                      <a:pt x="15156" y="14007"/>
                      <a:pt x="15156" y="14007"/>
                      <a:pt x="15156" y="14007"/>
                    </a:cubicBezTo>
                    <a:cubicBezTo>
                      <a:pt x="15156" y="14007"/>
                      <a:pt x="15156" y="14007"/>
                      <a:pt x="15156" y="14007"/>
                    </a:cubicBezTo>
                    <a:cubicBezTo>
                      <a:pt x="15066" y="14007"/>
                      <a:pt x="15066" y="14007"/>
                      <a:pt x="15066" y="14007"/>
                    </a:cubicBezTo>
                    <a:close/>
                    <a:moveTo>
                      <a:pt x="14703" y="15578"/>
                    </a:moveTo>
                    <a:cubicBezTo>
                      <a:pt x="14793" y="15578"/>
                      <a:pt x="14793" y="15578"/>
                      <a:pt x="14793" y="15578"/>
                    </a:cubicBezTo>
                    <a:cubicBezTo>
                      <a:pt x="14793" y="15578"/>
                      <a:pt x="14793" y="15578"/>
                      <a:pt x="14793" y="15578"/>
                    </a:cubicBezTo>
                    <a:cubicBezTo>
                      <a:pt x="14703" y="15578"/>
                      <a:pt x="14703" y="15578"/>
                      <a:pt x="14703" y="15578"/>
                    </a:cubicBezTo>
                    <a:close/>
                    <a:moveTo>
                      <a:pt x="15610" y="15316"/>
                    </a:moveTo>
                    <a:cubicBezTo>
                      <a:pt x="15701" y="15185"/>
                      <a:pt x="15701" y="15185"/>
                      <a:pt x="15701" y="15185"/>
                    </a:cubicBezTo>
                    <a:cubicBezTo>
                      <a:pt x="15701" y="15185"/>
                      <a:pt x="15701" y="15185"/>
                      <a:pt x="15701" y="15185"/>
                    </a:cubicBezTo>
                    <a:cubicBezTo>
                      <a:pt x="15701" y="15316"/>
                      <a:pt x="15701" y="15316"/>
                      <a:pt x="15701" y="15316"/>
                    </a:cubicBezTo>
                    <a:cubicBezTo>
                      <a:pt x="15610" y="15447"/>
                      <a:pt x="15610" y="15447"/>
                      <a:pt x="15610" y="15447"/>
                    </a:cubicBezTo>
                    <a:cubicBezTo>
                      <a:pt x="15610" y="15316"/>
                      <a:pt x="15610" y="15316"/>
                      <a:pt x="15610" y="15316"/>
                    </a:cubicBezTo>
                    <a:close/>
                    <a:moveTo>
                      <a:pt x="14975" y="14269"/>
                    </a:moveTo>
                    <a:cubicBezTo>
                      <a:pt x="14975" y="14138"/>
                      <a:pt x="14975" y="14138"/>
                      <a:pt x="14975" y="14138"/>
                    </a:cubicBezTo>
                    <a:cubicBezTo>
                      <a:pt x="14975" y="14138"/>
                      <a:pt x="14975" y="14138"/>
                      <a:pt x="14975" y="14138"/>
                    </a:cubicBezTo>
                    <a:cubicBezTo>
                      <a:pt x="15066" y="14269"/>
                      <a:pt x="15066" y="14269"/>
                      <a:pt x="15066" y="14269"/>
                    </a:cubicBezTo>
                    <a:cubicBezTo>
                      <a:pt x="14975" y="14269"/>
                      <a:pt x="14975" y="14269"/>
                      <a:pt x="14975" y="14269"/>
                    </a:cubicBezTo>
                    <a:close/>
                    <a:moveTo>
                      <a:pt x="15066" y="14662"/>
                    </a:moveTo>
                    <a:cubicBezTo>
                      <a:pt x="15066" y="14531"/>
                      <a:pt x="15066" y="14531"/>
                      <a:pt x="15066" y="14531"/>
                    </a:cubicBezTo>
                    <a:cubicBezTo>
                      <a:pt x="15066" y="14400"/>
                      <a:pt x="15066" y="14400"/>
                      <a:pt x="15066" y="14400"/>
                    </a:cubicBezTo>
                    <a:cubicBezTo>
                      <a:pt x="15156" y="14400"/>
                      <a:pt x="15156" y="14400"/>
                      <a:pt x="15156" y="14400"/>
                    </a:cubicBezTo>
                    <a:cubicBezTo>
                      <a:pt x="15156" y="14531"/>
                      <a:pt x="15156" y="14531"/>
                      <a:pt x="15156" y="14531"/>
                    </a:cubicBezTo>
                    <a:cubicBezTo>
                      <a:pt x="15247" y="14531"/>
                      <a:pt x="15247" y="14531"/>
                      <a:pt x="15247" y="14531"/>
                    </a:cubicBezTo>
                    <a:cubicBezTo>
                      <a:pt x="15247" y="14662"/>
                      <a:pt x="15247" y="14662"/>
                      <a:pt x="15247" y="14662"/>
                    </a:cubicBezTo>
                    <a:cubicBezTo>
                      <a:pt x="15156" y="14662"/>
                      <a:pt x="15156" y="14662"/>
                      <a:pt x="15156" y="14662"/>
                    </a:cubicBezTo>
                    <a:cubicBezTo>
                      <a:pt x="15066" y="14662"/>
                      <a:pt x="15066" y="14662"/>
                      <a:pt x="15066" y="14662"/>
                    </a:cubicBezTo>
                    <a:close/>
                    <a:moveTo>
                      <a:pt x="14430" y="15055"/>
                    </a:moveTo>
                    <a:cubicBezTo>
                      <a:pt x="14430" y="15055"/>
                      <a:pt x="14430" y="15055"/>
                      <a:pt x="14430" y="15055"/>
                    </a:cubicBezTo>
                    <a:cubicBezTo>
                      <a:pt x="14521" y="15055"/>
                      <a:pt x="14521" y="15055"/>
                      <a:pt x="14521" y="15055"/>
                    </a:cubicBezTo>
                    <a:cubicBezTo>
                      <a:pt x="14521" y="14924"/>
                      <a:pt x="14521" y="14924"/>
                      <a:pt x="14521" y="14924"/>
                    </a:cubicBezTo>
                    <a:cubicBezTo>
                      <a:pt x="14612" y="14793"/>
                      <a:pt x="14612" y="14793"/>
                      <a:pt x="14612" y="14793"/>
                    </a:cubicBezTo>
                    <a:cubicBezTo>
                      <a:pt x="14703" y="14793"/>
                      <a:pt x="14703" y="14793"/>
                      <a:pt x="14703" y="14793"/>
                    </a:cubicBezTo>
                    <a:cubicBezTo>
                      <a:pt x="14793" y="14662"/>
                      <a:pt x="14793" y="14662"/>
                      <a:pt x="14793" y="14662"/>
                    </a:cubicBezTo>
                    <a:cubicBezTo>
                      <a:pt x="14884" y="14662"/>
                      <a:pt x="14884" y="14662"/>
                      <a:pt x="14884" y="14662"/>
                    </a:cubicBezTo>
                    <a:cubicBezTo>
                      <a:pt x="14884" y="14531"/>
                      <a:pt x="14884" y="14531"/>
                      <a:pt x="14884" y="14531"/>
                    </a:cubicBezTo>
                    <a:cubicBezTo>
                      <a:pt x="14975" y="14531"/>
                      <a:pt x="14975" y="14531"/>
                      <a:pt x="14975" y="14531"/>
                    </a:cubicBezTo>
                    <a:cubicBezTo>
                      <a:pt x="14884" y="14662"/>
                      <a:pt x="14884" y="14662"/>
                      <a:pt x="14884" y="14662"/>
                    </a:cubicBezTo>
                    <a:cubicBezTo>
                      <a:pt x="14975" y="14662"/>
                      <a:pt x="14975" y="14662"/>
                      <a:pt x="14975" y="14662"/>
                    </a:cubicBezTo>
                    <a:cubicBezTo>
                      <a:pt x="14884" y="14662"/>
                      <a:pt x="14884" y="14662"/>
                      <a:pt x="14884" y="14662"/>
                    </a:cubicBezTo>
                    <a:cubicBezTo>
                      <a:pt x="14793" y="14793"/>
                      <a:pt x="14793" y="14793"/>
                      <a:pt x="14793" y="14793"/>
                    </a:cubicBezTo>
                    <a:cubicBezTo>
                      <a:pt x="14703" y="14924"/>
                      <a:pt x="14703" y="14924"/>
                      <a:pt x="14703" y="14924"/>
                    </a:cubicBezTo>
                    <a:cubicBezTo>
                      <a:pt x="14612" y="14924"/>
                      <a:pt x="14612" y="14924"/>
                      <a:pt x="14612" y="14924"/>
                    </a:cubicBezTo>
                    <a:cubicBezTo>
                      <a:pt x="14612" y="15055"/>
                      <a:pt x="14612" y="15055"/>
                      <a:pt x="14612" y="15055"/>
                    </a:cubicBezTo>
                    <a:cubicBezTo>
                      <a:pt x="14612" y="15055"/>
                      <a:pt x="14612" y="15055"/>
                      <a:pt x="14612" y="15055"/>
                    </a:cubicBezTo>
                    <a:cubicBezTo>
                      <a:pt x="14521" y="15055"/>
                      <a:pt x="14521" y="15055"/>
                      <a:pt x="14521" y="15055"/>
                    </a:cubicBezTo>
                    <a:cubicBezTo>
                      <a:pt x="14521" y="15055"/>
                      <a:pt x="14521" y="15055"/>
                      <a:pt x="14521" y="15055"/>
                    </a:cubicBezTo>
                    <a:cubicBezTo>
                      <a:pt x="14430" y="15055"/>
                      <a:pt x="14430" y="15055"/>
                      <a:pt x="14430" y="15055"/>
                    </a:cubicBezTo>
                    <a:cubicBezTo>
                      <a:pt x="14430" y="15055"/>
                      <a:pt x="14430" y="15055"/>
                      <a:pt x="14430" y="15055"/>
                    </a:cubicBezTo>
                    <a:close/>
                    <a:moveTo>
                      <a:pt x="14430" y="14924"/>
                    </a:moveTo>
                    <a:cubicBezTo>
                      <a:pt x="14521" y="14793"/>
                      <a:pt x="14521" y="14793"/>
                      <a:pt x="14521" y="14793"/>
                    </a:cubicBezTo>
                    <a:cubicBezTo>
                      <a:pt x="14521" y="14793"/>
                      <a:pt x="14521" y="14793"/>
                      <a:pt x="14521" y="14793"/>
                    </a:cubicBezTo>
                    <a:cubicBezTo>
                      <a:pt x="14430" y="14924"/>
                      <a:pt x="14430" y="14924"/>
                      <a:pt x="14430" y="14924"/>
                    </a:cubicBezTo>
                    <a:cubicBezTo>
                      <a:pt x="14430" y="14924"/>
                      <a:pt x="14430" y="14924"/>
                      <a:pt x="14430" y="14924"/>
                    </a:cubicBezTo>
                    <a:close/>
                    <a:moveTo>
                      <a:pt x="14612" y="14662"/>
                    </a:moveTo>
                    <a:cubicBezTo>
                      <a:pt x="14703" y="14531"/>
                      <a:pt x="14703" y="14531"/>
                      <a:pt x="14703" y="14531"/>
                    </a:cubicBezTo>
                    <a:cubicBezTo>
                      <a:pt x="14703" y="14400"/>
                      <a:pt x="14703" y="14400"/>
                      <a:pt x="14703" y="14400"/>
                    </a:cubicBezTo>
                    <a:cubicBezTo>
                      <a:pt x="14793" y="14269"/>
                      <a:pt x="14793" y="14269"/>
                      <a:pt x="14793" y="14269"/>
                    </a:cubicBezTo>
                    <a:cubicBezTo>
                      <a:pt x="14793" y="14400"/>
                      <a:pt x="14793" y="14400"/>
                      <a:pt x="14793" y="14400"/>
                    </a:cubicBezTo>
                    <a:cubicBezTo>
                      <a:pt x="14793" y="14400"/>
                      <a:pt x="14793" y="14400"/>
                      <a:pt x="14793" y="14400"/>
                    </a:cubicBezTo>
                    <a:cubicBezTo>
                      <a:pt x="14793" y="14400"/>
                      <a:pt x="14793" y="14400"/>
                      <a:pt x="14793" y="14400"/>
                    </a:cubicBezTo>
                    <a:cubicBezTo>
                      <a:pt x="14703" y="14531"/>
                      <a:pt x="14703" y="14531"/>
                      <a:pt x="14703" y="14531"/>
                    </a:cubicBezTo>
                    <a:cubicBezTo>
                      <a:pt x="14703" y="14662"/>
                      <a:pt x="14703" y="14662"/>
                      <a:pt x="14703" y="14662"/>
                    </a:cubicBezTo>
                    <a:cubicBezTo>
                      <a:pt x="14612" y="14662"/>
                      <a:pt x="14612" y="14662"/>
                      <a:pt x="14612" y="14662"/>
                    </a:cubicBezTo>
                    <a:cubicBezTo>
                      <a:pt x="14612" y="14662"/>
                      <a:pt x="14612" y="14662"/>
                      <a:pt x="14612" y="14662"/>
                    </a:cubicBezTo>
                    <a:cubicBezTo>
                      <a:pt x="14612" y="14662"/>
                      <a:pt x="14612" y="14662"/>
                      <a:pt x="14612" y="14662"/>
                    </a:cubicBezTo>
                    <a:close/>
                    <a:moveTo>
                      <a:pt x="14703" y="14007"/>
                    </a:moveTo>
                    <a:cubicBezTo>
                      <a:pt x="14793" y="13876"/>
                      <a:pt x="14793" y="13876"/>
                      <a:pt x="14793" y="13876"/>
                    </a:cubicBezTo>
                    <a:cubicBezTo>
                      <a:pt x="14793" y="13876"/>
                      <a:pt x="14793" y="13876"/>
                      <a:pt x="14793" y="13876"/>
                    </a:cubicBezTo>
                    <a:cubicBezTo>
                      <a:pt x="14793" y="14007"/>
                      <a:pt x="14793" y="14007"/>
                      <a:pt x="14793" y="14007"/>
                    </a:cubicBezTo>
                    <a:cubicBezTo>
                      <a:pt x="14793" y="14007"/>
                      <a:pt x="14793" y="14007"/>
                      <a:pt x="14793" y="14007"/>
                    </a:cubicBezTo>
                    <a:cubicBezTo>
                      <a:pt x="14793" y="14007"/>
                      <a:pt x="14793" y="14007"/>
                      <a:pt x="14793" y="14007"/>
                    </a:cubicBezTo>
                    <a:cubicBezTo>
                      <a:pt x="14703" y="14007"/>
                      <a:pt x="14703" y="14007"/>
                      <a:pt x="14703" y="14007"/>
                    </a:cubicBezTo>
                    <a:close/>
                    <a:moveTo>
                      <a:pt x="9892" y="6676"/>
                    </a:moveTo>
                    <a:cubicBezTo>
                      <a:pt x="9892" y="6676"/>
                      <a:pt x="9892" y="6676"/>
                      <a:pt x="9892" y="6676"/>
                    </a:cubicBezTo>
                    <a:cubicBezTo>
                      <a:pt x="9983" y="6676"/>
                      <a:pt x="9983" y="6676"/>
                      <a:pt x="9983" y="6676"/>
                    </a:cubicBezTo>
                    <a:cubicBezTo>
                      <a:pt x="9892" y="6676"/>
                      <a:pt x="9892" y="6676"/>
                      <a:pt x="9892" y="6676"/>
                    </a:cubicBezTo>
                    <a:cubicBezTo>
                      <a:pt x="9892" y="6676"/>
                      <a:pt x="9892" y="6676"/>
                      <a:pt x="9892" y="6676"/>
                    </a:cubicBezTo>
                    <a:close/>
                    <a:moveTo>
                      <a:pt x="8259" y="8902"/>
                    </a:moveTo>
                    <a:cubicBezTo>
                      <a:pt x="8350" y="8640"/>
                      <a:pt x="8350" y="8640"/>
                      <a:pt x="8350" y="8640"/>
                    </a:cubicBezTo>
                    <a:cubicBezTo>
                      <a:pt x="8350" y="8640"/>
                      <a:pt x="8350" y="8640"/>
                      <a:pt x="8350" y="8640"/>
                    </a:cubicBezTo>
                    <a:cubicBezTo>
                      <a:pt x="8259" y="8509"/>
                      <a:pt x="8259" y="8509"/>
                      <a:pt x="8259" y="8509"/>
                    </a:cubicBezTo>
                    <a:cubicBezTo>
                      <a:pt x="8259" y="8378"/>
                      <a:pt x="8259" y="8378"/>
                      <a:pt x="8259" y="8378"/>
                    </a:cubicBezTo>
                    <a:cubicBezTo>
                      <a:pt x="8259" y="8247"/>
                      <a:pt x="8259" y="8247"/>
                      <a:pt x="8259" y="8247"/>
                    </a:cubicBezTo>
                    <a:cubicBezTo>
                      <a:pt x="8168" y="8116"/>
                      <a:pt x="8168" y="8116"/>
                      <a:pt x="8168" y="8116"/>
                    </a:cubicBezTo>
                    <a:cubicBezTo>
                      <a:pt x="8077" y="8116"/>
                      <a:pt x="8077" y="8116"/>
                      <a:pt x="8077" y="8116"/>
                    </a:cubicBezTo>
                    <a:cubicBezTo>
                      <a:pt x="7987" y="8247"/>
                      <a:pt x="7987" y="8247"/>
                      <a:pt x="7987" y="8247"/>
                    </a:cubicBezTo>
                    <a:cubicBezTo>
                      <a:pt x="7896" y="8247"/>
                      <a:pt x="7896" y="8247"/>
                      <a:pt x="7896" y="8247"/>
                    </a:cubicBezTo>
                    <a:cubicBezTo>
                      <a:pt x="7805" y="8116"/>
                      <a:pt x="7805" y="8116"/>
                      <a:pt x="7805" y="8116"/>
                    </a:cubicBezTo>
                    <a:cubicBezTo>
                      <a:pt x="7805" y="7985"/>
                      <a:pt x="7805" y="7985"/>
                      <a:pt x="7805" y="7985"/>
                    </a:cubicBezTo>
                    <a:cubicBezTo>
                      <a:pt x="7987" y="7724"/>
                      <a:pt x="7987" y="7724"/>
                      <a:pt x="7987" y="7724"/>
                    </a:cubicBezTo>
                    <a:cubicBezTo>
                      <a:pt x="8077" y="7462"/>
                      <a:pt x="8077" y="7462"/>
                      <a:pt x="8077" y="7462"/>
                    </a:cubicBezTo>
                    <a:cubicBezTo>
                      <a:pt x="8168" y="7462"/>
                      <a:pt x="8168" y="7462"/>
                      <a:pt x="8168" y="7462"/>
                    </a:cubicBezTo>
                    <a:cubicBezTo>
                      <a:pt x="8168" y="7724"/>
                      <a:pt x="8168" y="7724"/>
                      <a:pt x="8168" y="7724"/>
                    </a:cubicBezTo>
                    <a:cubicBezTo>
                      <a:pt x="8077" y="7855"/>
                      <a:pt x="8077" y="7855"/>
                      <a:pt x="8077" y="7855"/>
                    </a:cubicBezTo>
                    <a:cubicBezTo>
                      <a:pt x="8168" y="7855"/>
                      <a:pt x="8168" y="7855"/>
                      <a:pt x="8168" y="7855"/>
                    </a:cubicBezTo>
                    <a:cubicBezTo>
                      <a:pt x="8168" y="7855"/>
                      <a:pt x="8168" y="7855"/>
                      <a:pt x="8168" y="7855"/>
                    </a:cubicBezTo>
                    <a:cubicBezTo>
                      <a:pt x="8259" y="7985"/>
                      <a:pt x="8259" y="7985"/>
                      <a:pt x="8259" y="7985"/>
                    </a:cubicBezTo>
                    <a:cubicBezTo>
                      <a:pt x="8350" y="7855"/>
                      <a:pt x="8350" y="7855"/>
                      <a:pt x="8350" y="7855"/>
                    </a:cubicBezTo>
                    <a:cubicBezTo>
                      <a:pt x="8531" y="7855"/>
                      <a:pt x="8531" y="7855"/>
                      <a:pt x="8531" y="7855"/>
                    </a:cubicBezTo>
                    <a:cubicBezTo>
                      <a:pt x="8531" y="7985"/>
                      <a:pt x="8531" y="7985"/>
                      <a:pt x="8531" y="7985"/>
                    </a:cubicBezTo>
                    <a:cubicBezTo>
                      <a:pt x="8531" y="8116"/>
                      <a:pt x="8531" y="8116"/>
                      <a:pt x="8531" y="8116"/>
                    </a:cubicBezTo>
                    <a:cubicBezTo>
                      <a:pt x="8531" y="8116"/>
                      <a:pt x="8531" y="8116"/>
                      <a:pt x="8531" y="8116"/>
                    </a:cubicBezTo>
                    <a:cubicBezTo>
                      <a:pt x="8531" y="8247"/>
                      <a:pt x="8531" y="8247"/>
                      <a:pt x="8531" y="8247"/>
                    </a:cubicBezTo>
                    <a:cubicBezTo>
                      <a:pt x="8622" y="8378"/>
                      <a:pt x="8622" y="8378"/>
                      <a:pt x="8622" y="8378"/>
                    </a:cubicBezTo>
                    <a:cubicBezTo>
                      <a:pt x="8622" y="8378"/>
                      <a:pt x="8622" y="8378"/>
                      <a:pt x="8622" y="8378"/>
                    </a:cubicBezTo>
                    <a:cubicBezTo>
                      <a:pt x="8803" y="8640"/>
                      <a:pt x="8803" y="8640"/>
                      <a:pt x="8803" y="8640"/>
                    </a:cubicBezTo>
                    <a:cubicBezTo>
                      <a:pt x="8803" y="8771"/>
                      <a:pt x="8803" y="8771"/>
                      <a:pt x="8803" y="8771"/>
                    </a:cubicBezTo>
                    <a:cubicBezTo>
                      <a:pt x="8713" y="8771"/>
                      <a:pt x="8713" y="8771"/>
                      <a:pt x="8713" y="8771"/>
                    </a:cubicBezTo>
                    <a:cubicBezTo>
                      <a:pt x="8622" y="8640"/>
                      <a:pt x="8622" y="8640"/>
                      <a:pt x="8622" y="8640"/>
                    </a:cubicBezTo>
                    <a:cubicBezTo>
                      <a:pt x="8622" y="8640"/>
                      <a:pt x="8622" y="8640"/>
                      <a:pt x="8622" y="8640"/>
                    </a:cubicBezTo>
                    <a:cubicBezTo>
                      <a:pt x="8531" y="8771"/>
                      <a:pt x="8531" y="8771"/>
                      <a:pt x="8531" y="8771"/>
                    </a:cubicBezTo>
                    <a:cubicBezTo>
                      <a:pt x="8440" y="8771"/>
                      <a:pt x="8440" y="8771"/>
                      <a:pt x="8440" y="8771"/>
                    </a:cubicBezTo>
                    <a:cubicBezTo>
                      <a:pt x="8350" y="8902"/>
                      <a:pt x="8350" y="8902"/>
                      <a:pt x="8350" y="8902"/>
                    </a:cubicBezTo>
                    <a:cubicBezTo>
                      <a:pt x="8259" y="8902"/>
                      <a:pt x="8259" y="8902"/>
                      <a:pt x="8259" y="8902"/>
                    </a:cubicBezTo>
                    <a:close/>
                    <a:moveTo>
                      <a:pt x="7805" y="12436"/>
                    </a:moveTo>
                    <a:cubicBezTo>
                      <a:pt x="7896" y="12436"/>
                      <a:pt x="7896" y="12436"/>
                      <a:pt x="7896" y="12436"/>
                    </a:cubicBezTo>
                    <a:cubicBezTo>
                      <a:pt x="7987" y="12436"/>
                      <a:pt x="7987" y="12436"/>
                      <a:pt x="7987" y="12436"/>
                    </a:cubicBezTo>
                    <a:cubicBezTo>
                      <a:pt x="8077" y="12436"/>
                      <a:pt x="8077" y="12436"/>
                      <a:pt x="8077" y="12436"/>
                    </a:cubicBezTo>
                    <a:cubicBezTo>
                      <a:pt x="8077" y="12436"/>
                      <a:pt x="8077" y="12436"/>
                      <a:pt x="8077" y="12436"/>
                    </a:cubicBezTo>
                    <a:cubicBezTo>
                      <a:pt x="8168" y="12305"/>
                      <a:pt x="8168" y="12305"/>
                      <a:pt x="8168" y="12305"/>
                    </a:cubicBezTo>
                    <a:cubicBezTo>
                      <a:pt x="8259" y="12305"/>
                      <a:pt x="8259" y="12305"/>
                      <a:pt x="8259" y="12305"/>
                    </a:cubicBezTo>
                    <a:cubicBezTo>
                      <a:pt x="8259" y="12436"/>
                      <a:pt x="8259" y="12436"/>
                      <a:pt x="8259" y="12436"/>
                    </a:cubicBezTo>
                    <a:cubicBezTo>
                      <a:pt x="8350" y="12436"/>
                      <a:pt x="8350" y="12436"/>
                      <a:pt x="8350" y="12436"/>
                    </a:cubicBezTo>
                    <a:cubicBezTo>
                      <a:pt x="8440" y="12567"/>
                      <a:pt x="8440" y="12567"/>
                      <a:pt x="8440" y="12567"/>
                    </a:cubicBezTo>
                    <a:cubicBezTo>
                      <a:pt x="8350" y="12698"/>
                      <a:pt x="8350" y="12698"/>
                      <a:pt x="8350" y="12698"/>
                    </a:cubicBezTo>
                    <a:cubicBezTo>
                      <a:pt x="8259" y="12829"/>
                      <a:pt x="8259" y="12829"/>
                      <a:pt x="8259" y="12829"/>
                    </a:cubicBezTo>
                    <a:cubicBezTo>
                      <a:pt x="8168" y="12829"/>
                      <a:pt x="8168" y="12829"/>
                      <a:pt x="8168" y="12829"/>
                    </a:cubicBezTo>
                    <a:cubicBezTo>
                      <a:pt x="8077" y="12829"/>
                      <a:pt x="8077" y="12829"/>
                      <a:pt x="8077" y="12829"/>
                    </a:cubicBezTo>
                    <a:cubicBezTo>
                      <a:pt x="8077" y="12829"/>
                      <a:pt x="8077" y="12829"/>
                      <a:pt x="8077" y="12829"/>
                    </a:cubicBezTo>
                    <a:cubicBezTo>
                      <a:pt x="7987" y="12829"/>
                      <a:pt x="7987" y="12829"/>
                      <a:pt x="7987" y="12829"/>
                    </a:cubicBezTo>
                    <a:cubicBezTo>
                      <a:pt x="7896" y="12829"/>
                      <a:pt x="7896" y="12829"/>
                      <a:pt x="7896" y="12829"/>
                    </a:cubicBezTo>
                    <a:cubicBezTo>
                      <a:pt x="7805" y="12567"/>
                      <a:pt x="7805" y="12567"/>
                      <a:pt x="7805" y="12567"/>
                    </a:cubicBezTo>
                    <a:cubicBezTo>
                      <a:pt x="7805" y="12436"/>
                      <a:pt x="7805" y="12436"/>
                      <a:pt x="7805" y="12436"/>
                    </a:cubicBezTo>
                    <a:close/>
                    <a:moveTo>
                      <a:pt x="13069" y="14007"/>
                    </a:moveTo>
                    <a:cubicBezTo>
                      <a:pt x="13250" y="13876"/>
                      <a:pt x="13250" y="13876"/>
                      <a:pt x="13250" y="13876"/>
                    </a:cubicBezTo>
                    <a:cubicBezTo>
                      <a:pt x="13250" y="13876"/>
                      <a:pt x="13250" y="13876"/>
                      <a:pt x="13250" y="13876"/>
                    </a:cubicBezTo>
                    <a:cubicBezTo>
                      <a:pt x="13250" y="13876"/>
                      <a:pt x="13250" y="13876"/>
                      <a:pt x="13250" y="13876"/>
                    </a:cubicBezTo>
                    <a:cubicBezTo>
                      <a:pt x="13160" y="14007"/>
                      <a:pt x="13160" y="14007"/>
                      <a:pt x="13160" y="14007"/>
                    </a:cubicBezTo>
                    <a:cubicBezTo>
                      <a:pt x="13069" y="14007"/>
                      <a:pt x="13069" y="14007"/>
                      <a:pt x="13069" y="14007"/>
                    </a:cubicBezTo>
                    <a:close/>
                    <a:moveTo>
                      <a:pt x="12252" y="14793"/>
                    </a:moveTo>
                    <a:cubicBezTo>
                      <a:pt x="12343" y="14793"/>
                      <a:pt x="12343" y="14793"/>
                      <a:pt x="12343" y="14793"/>
                    </a:cubicBezTo>
                    <a:cubicBezTo>
                      <a:pt x="12343" y="14793"/>
                      <a:pt x="12343" y="14793"/>
                      <a:pt x="12343" y="14793"/>
                    </a:cubicBezTo>
                    <a:cubicBezTo>
                      <a:pt x="12343" y="14793"/>
                      <a:pt x="12343" y="14793"/>
                      <a:pt x="12343" y="14793"/>
                    </a:cubicBezTo>
                    <a:cubicBezTo>
                      <a:pt x="12252" y="14793"/>
                      <a:pt x="12252" y="14793"/>
                      <a:pt x="12252" y="14793"/>
                    </a:cubicBezTo>
                    <a:close/>
                    <a:moveTo>
                      <a:pt x="12252" y="15709"/>
                    </a:moveTo>
                    <a:cubicBezTo>
                      <a:pt x="12343" y="15578"/>
                      <a:pt x="12343" y="15578"/>
                      <a:pt x="12343" y="15578"/>
                    </a:cubicBezTo>
                    <a:cubicBezTo>
                      <a:pt x="12343" y="15709"/>
                      <a:pt x="12343" y="15709"/>
                      <a:pt x="12343" y="15709"/>
                    </a:cubicBezTo>
                    <a:cubicBezTo>
                      <a:pt x="12343" y="15709"/>
                      <a:pt x="12343" y="15709"/>
                      <a:pt x="12343" y="15709"/>
                    </a:cubicBezTo>
                    <a:cubicBezTo>
                      <a:pt x="12252" y="15840"/>
                      <a:pt x="12252" y="15840"/>
                      <a:pt x="12252" y="15840"/>
                    </a:cubicBezTo>
                    <a:cubicBezTo>
                      <a:pt x="12252" y="15709"/>
                      <a:pt x="12252" y="15709"/>
                      <a:pt x="12252" y="15709"/>
                    </a:cubicBezTo>
                    <a:cubicBezTo>
                      <a:pt x="12252" y="15709"/>
                      <a:pt x="12252" y="15709"/>
                      <a:pt x="12252" y="15709"/>
                    </a:cubicBezTo>
                    <a:close/>
                    <a:moveTo>
                      <a:pt x="11980" y="16102"/>
                    </a:moveTo>
                    <a:cubicBezTo>
                      <a:pt x="11889" y="16102"/>
                      <a:pt x="11889" y="16102"/>
                      <a:pt x="11889" y="16102"/>
                    </a:cubicBezTo>
                    <a:cubicBezTo>
                      <a:pt x="11980" y="16102"/>
                      <a:pt x="11980" y="16102"/>
                      <a:pt x="11980" y="16102"/>
                    </a:cubicBezTo>
                    <a:cubicBezTo>
                      <a:pt x="11980" y="16102"/>
                      <a:pt x="11980" y="16102"/>
                      <a:pt x="11980" y="16102"/>
                    </a:cubicBezTo>
                    <a:cubicBezTo>
                      <a:pt x="12071" y="16102"/>
                      <a:pt x="12071" y="16102"/>
                      <a:pt x="12071" y="16102"/>
                    </a:cubicBezTo>
                    <a:cubicBezTo>
                      <a:pt x="12071" y="16102"/>
                      <a:pt x="12071" y="16102"/>
                      <a:pt x="12071" y="16102"/>
                    </a:cubicBezTo>
                    <a:cubicBezTo>
                      <a:pt x="12161" y="15971"/>
                      <a:pt x="12161" y="15971"/>
                      <a:pt x="12161" y="15971"/>
                    </a:cubicBezTo>
                    <a:cubicBezTo>
                      <a:pt x="12071" y="15971"/>
                      <a:pt x="12071" y="15971"/>
                      <a:pt x="12071" y="15971"/>
                    </a:cubicBezTo>
                    <a:cubicBezTo>
                      <a:pt x="12161" y="15840"/>
                      <a:pt x="12161" y="15840"/>
                      <a:pt x="12161" y="15840"/>
                    </a:cubicBezTo>
                    <a:cubicBezTo>
                      <a:pt x="12252" y="15840"/>
                      <a:pt x="12252" y="15840"/>
                      <a:pt x="12252" y="15840"/>
                    </a:cubicBezTo>
                    <a:cubicBezTo>
                      <a:pt x="12252" y="15840"/>
                      <a:pt x="12252" y="15840"/>
                      <a:pt x="12252" y="15840"/>
                    </a:cubicBezTo>
                    <a:cubicBezTo>
                      <a:pt x="12252" y="15971"/>
                      <a:pt x="12252" y="15971"/>
                      <a:pt x="12252" y="15971"/>
                    </a:cubicBezTo>
                    <a:cubicBezTo>
                      <a:pt x="12252" y="15971"/>
                      <a:pt x="12252" y="15971"/>
                      <a:pt x="12252" y="15971"/>
                    </a:cubicBezTo>
                    <a:cubicBezTo>
                      <a:pt x="12252" y="15971"/>
                      <a:pt x="12252" y="15971"/>
                      <a:pt x="12252" y="15971"/>
                    </a:cubicBezTo>
                    <a:cubicBezTo>
                      <a:pt x="12343" y="15840"/>
                      <a:pt x="12343" y="15840"/>
                      <a:pt x="12343" y="15840"/>
                    </a:cubicBezTo>
                    <a:cubicBezTo>
                      <a:pt x="12343" y="15971"/>
                      <a:pt x="12343" y="15971"/>
                      <a:pt x="12343" y="15971"/>
                    </a:cubicBezTo>
                    <a:cubicBezTo>
                      <a:pt x="12343" y="15971"/>
                      <a:pt x="12343" y="15971"/>
                      <a:pt x="12343" y="15971"/>
                    </a:cubicBezTo>
                    <a:cubicBezTo>
                      <a:pt x="12343" y="16102"/>
                      <a:pt x="12343" y="16102"/>
                      <a:pt x="12343" y="16102"/>
                    </a:cubicBezTo>
                    <a:cubicBezTo>
                      <a:pt x="12343" y="16102"/>
                      <a:pt x="12343" y="16102"/>
                      <a:pt x="12343" y="16102"/>
                    </a:cubicBezTo>
                    <a:cubicBezTo>
                      <a:pt x="12343" y="16233"/>
                      <a:pt x="12343" y="16233"/>
                      <a:pt x="12343" y="16233"/>
                    </a:cubicBezTo>
                    <a:cubicBezTo>
                      <a:pt x="12343" y="16233"/>
                      <a:pt x="12343" y="16233"/>
                      <a:pt x="12343" y="16233"/>
                    </a:cubicBezTo>
                    <a:cubicBezTo>
                      <a:pt x="12252" y="16102"/>
                      <a:pt x="12252" y="16102"/>
                      <a:pt x="12252" y="16102"/>
                    </a:cubicBezTo>
                    <a:cubicBezTo>
                      <a:pt x="12252" y="16233"/>
                      <a:pt x="12252" y="16233"/>
                      <a:pt x="12252" y="16233"/>
                    </a:cubicBezTo>
                    <a:cubicBezTo>
                      <a:pt x="12161" y="16233"/>
                      <a:pt x="12161" y="16233"/>
                      <a:pt x="12161" y="16233"/>
                    </a:cubicBezTo>
                    <a:cubicBezTo>
                      <a:pt x="12161" y="16233"/>
                      <a:pt x="12161" y="16233"/>
                      <a:pt x="12161" y="16233"/>
                    </a:cubicBezTo>
                    <a:cubicBezTo>
                      <a:pt x="12071" y="16233"/>
                      <a:pt x="12071" y="16233"/>
                      <a:pt x="12071" y="16233"/>
                    </a:cubicBezTo>
                    <a:cubicBezTo>
                      <a:pt x="11980" y="16233"/>
                      <a:pt x="11980" y="16233"/>
                      <a:pt x="11980" y="16233"/>
                    </a:cubicBezTo>
                    <a:cubicBezTo>
                      <a:pt x="11980" y="16102"/>
                      <a:pt x="11980" y="16102"/>
                      <a:pt x="11980" y="16102"/>
                    </a:cubicBezTo>
                    <a:close/>
                    <a:moveTo>
                      <a:pt x="11072" y="17280"/>
                    </a:moveTo>
                    <a:cubicBezTo>
                      <a:pt x="11072" y="17280"/>
                      <a:pt x="11072" y="17280"/>
                      <a:pt x="11072" y="17280"/>
                    </a:cubicBezTo>
                    <a:cubicBezTo>
                      <a:pt x="11072" y="17280"/>
                      <a:pt x="11072" y="17280"/>
                      <a:pt x="11072" y="17280"/>
                    </a:cubicBezTo>
                    <a:cubicBezTo>
                      <a:pt x="10982" y="17280"/>
                      <a:pt x="10982" y="17280"/>
                      <a:pt x="10982" y="17280"/>
                    </a:cubicBezTo>
                    <a:cubicBezTo>
                      <a:pt x="10982" y="17149"/>
                      <a:pt x="10982" y="17149"/>
                      <a:pt x="10982" y="17149"/>
                    </a:cubicBezTo>
                    <a:cubicBezTo>
                      <a:pt x="10982" y="17149"/>
                      <a:pt x="10982" y="17149"/>
                      <a:pt x="10982" y="17149"/>
                    </a:cubicBezTo>
                    <a:cubicBezTo>
                      <a:pt x="11072" y="17018"/>
                      <a:pt x="11072" y="17018"/>
                      <a:pt x="11072" y="17018"/>
                    </a:cubicBezTo>
                    <a:cubicBezTo>
                      <a:pt x="10982" y="16887"/>
                      <a:pt x="10982" y="16887"/>
                      <a:pt x="10982" y="16887"/>
                    </a:cubicBezTo>
                    <a:cubicBezTo>
                      <a:pt x="10982" y="16887"/>
                      <a:pt x="10982" y="16887"/>
                      <a:pt x="10982" y="16887"/>
                    </a:cubicBezTo>
                    <a:cubicBezTo>
                      <a:pt x="10982" y="16756"/>
                      <a:pt x="10982" y="16756"/>
                      <a:pt x="10982" y="16756"/>
                    </a:cubicBezTo>
                    <a:cubicBezTo>
                      <a:pt x="11163" y="16625"/>
                      <a:pt x="11163" y="16625"/>
                      <a:pt x="11163" y="16625"/>
                    </a:cubicBezTo>
                    <a:cubicBezTo>
                      <a:pt x="11345" y="16495"/>
                      <a:pt x="11345" y="16495"/>
                      <a:pt x="11345" y="16495"/>
                    </a:cubicBezTo>
                    <a:cubicBezTo>
                      <a:pt x="11435" y="16495"/>
                      <a:pt x="11435" y="16495"/>
                      <a:pt x="11435" y="16495"/>
                    </a:cubicBezTo>
                    <a:cubicBezTo>
                      <a:pt x="11435" y="16495"/>
                      <a:pt x="11435" y="16495"/>
                      <a:pt x="11435" y="16495"/>
                    </a:cubicBezTo>
                    <a:cubicBezTo>
                      <a:pt x="11435" y="16756"/>
                      <a:pt x="11435" y="16756"/>
                      <a:pt x="11435" y="16756"/>
                    </a:cubicBezTo>
                    <a:cubicBezTo>
                      <a:pt x="11435" y="16756"/>
                      <a:pt x="11435" y="16756"/>
                      <a:pt x="11435" y="16756"/>
                    </a:cubicBezTo>
                    <a:cubicBezTo>
                      <a:pt x="11526" y="16625"/>
                      <a:pt x="11526" y="16625"/>
                      <a:pt x="11526" y="16625"/>
                    </a:cubicBezTo>
                    <a:cubicBezTo>
                      <a:pt x="11526" y="16625"/>
                      <a:pt x="11526" y="16625"/>
                      <a:pt x="11526" y="16625"/>
                    </a:cubicBezTo>
                    <a:cubicBezTo>
                      <a:pt x="11526" y="16495"/>
                      <a:pt x="11526" y="16495"/>
                      <a:pt x="11526" y="16495"/>
                    </a:cubicBezTo>
                    <a:cubicBezTo>
                      <a:pt x="11617" y="16625"/>
                      <a:pt x="11617" y="16625"/>
                      <a:pt x="11617" y="16625"/>
                    </a:cubicBezTo>
                    <a:cubicBezTo>
                      <a:pt x="11617" y="16495"/>
                      <a:pt x="11617" y="16495"/>
                      <a:pt x="11617" y="16495"/>
                    </a:cubicBezTo>
                    <a:cubicBezTo>
                      <a:pt x="11526" y="16495"/>
                      <a:pt x="11526" y="16495"/>
                      <a:pt x="11526" y="16495"/>
                    </a:cubicBezTo>
                    <a:cubicBezTo>
                      <a:pt x="11526" y="16364"/>
                      <a:pt x="11526" y="16364"/>
                      <a:pt x="11526" y="16364"/>
                    </a:cubicBezTo>
                    <a:cubicBezTo>
                      <a:pt x="11617" y="16364"/>
                      <a:pt x="11617" y="16364"/>
                      <a:pt x="11617" y="16364"/>
                    </a:cubicBezTo>
                    <a:cubicBezTo>
                      <a:pt x="11617" y="16233"/>
                      <a:pt x="11617" y="16233"/>
                      <a:pt x="11617" y="16233"/>
                    </a:cubicBezTo>
                    <a:cubicBezTo>
                      <a:pt x="11708" y="16364"/>
                      <a:pt x="11708" y="16364"/>
                      <a:pt x="11708" y="16364"/>
                    </a:cubicBezTo>
                    <a:cubicBezTo>
                      <a:pt x="11708" y="16495"/>
                      <a:pt x="11708" y="16495"/>
                      <a:pt x="11708" y="16495"/>
                    </a:cubicBezTo>
                    <a:cubicBezTo>
                      <a:pt x="11708" y="16495"/>
                      <a:pt x="11708" y="16495"/>
                      <a:pt x="11708" y="16495"/>
                    </a:cubicBezTo>
                    <a:cubicBezTo>
                      <a:pt x="11708" y="16625"/>
                      <a:pt x="11708" y="16625"/>
                      <a:pt x="11708" y="16625"/>
                    </a:cubicBezTo>
                    <a:cubicBezTo>
                      <a:pt x="11708" y="16495"/>
                      <a:pt x="11708" y="16495"/>
                      <a:pt x="11708" y="16495"/>
                    </a:cubicBezTo>
                    <a:cubicBezTo>
                      <a:pt x="11708" y="16495"/>
                      <a:pt x="11708" y="16495"/>
                      <a:pt x="11708" y="16495"/>
                    </a:cubicBezTo>
                    <a:cubicBezTo>
                      <a:pt x="11798" y="16495"/>
                      <a:pt x="11798" y="16495"/>
                      <a:pt x="11798" y="16495"/>
                    </a:cubicBezTo>
                    <a:cubicBezTo>
                      <a:pt x="11798" y="16495"/>
                      <a:pt x="11798" y="16495"/>
                      <a:pt x="11798" y="16495"/>
                    </a:cubicBezTo>
                    <a:cubicBezTo>
                      <a:pt x="11798" y="16364"/>
                      <a:pt x="11798" y="16364"/>
                      <a:pt x="11798" y="16364"/>
                    </a:cubicBezTo>
                    <a:cubicBezTo>
                      <a:pt x="11798" y="16364"/>
                      <a:pt x="11798" y="16364"/>
                      <a:pt x="11798" y="16364"/>
                    </a:cubicBezTo>
                    <a:cubicBezTo>
                      <a:pt x="11889" y="16233"/>
                      <a:pt x="11889" y="16233"/>
                      <a:pt x="11889" y="16233"/>
                    </a:cubicBezTo>
                    <a:cubicBezTo>
                      <a:pt x="11889" y="16364"/>
                      <a:pt x="11889" y="16364"/>
                      <a:pt x="11889" y="16364"/>
                    </a:cubicBezTo>
                    <a:cubicBezTo>
                      <a:pt x="11889" y="16364"/>
                      <a:pt x="11889" y="16364"/>
                      <a:pt x="11889" y="16364"/>
                    </a:cubicBezTo>
                    <a:cubicBezTo>
                      <a:pt x="11889" y="16495"/>
                      <a:pt x="11889" y="16495"/>
                      <a:pt x="11889" y="16495"/>
                    </a:cubicBezTo>
                    <a:cubicBezTo>
                      <a:pt x="11889" y="16495"/>
                      <a:pt x="11889" y="16495"/>
                      <a:pt x="11889" y="16495"/>
                    </a:cubicBezTo>
                    <a:cubicBezTo>
                      <a:pt x="11889" y="16495"/>
                      <a:pt x="11889" y="16495"/>
                      <a:pt x="11889" y="16495"/>
                    </a:cubicBezTo>
                    <a:cubicBezTo>
                      <a:pt x="11980" y="16364"/>
                      <a:pt x="11980" y="16364"/>
                      <a:pt x="11980" y="16364"/>
                    </a:cubicBezTo>
                    <a:cubicBezTo>
                      <a:pt x="12071" y="16364"/>
                      <a:pt x="12071" y="16364"/>
                      <a:pt x="12071" y="16364"/>
                    </a:cubicBezTo>
                    <a:cubicBezTo>
                      <a:pt x="12161" y="16364"/>
                      <a:pt x="12161" y="16364"/>
                      <a:pt x="12161" y="16364"/>
                    </a:cubicBezTo>
                    <a:cubicBezTo>
                      <a:pt x="12161" y="16495"/>
                      <a:pt x="12161" y="16495"/>
                      <a:pt x="12161" y="16495"/>
                    </a:cubicBezTo>
                    <a:cubicBezTo>
                      <a:pt x="12071" y="16495"/>
                      <a:pt x="12071" y="16495"/>
                      <a:pt x="12071" y="16495"/>
                    </a:cubicBezTo>
                    <a:cubicBezTo>
                      <a:pt x="11980" y="16495"/>
                      <a:pt x="11980" y="16495"/>
                      <a:pt x="11980" y="16495"/>
                    </a:cubicBezTo>
                    <a:cubicBezTo>
                      <a:pt x="11980" y="16625"/>
                      <a:pt x="11980" y="16625"/>
                      <a:pt x="11980" y="16625"/>
                    </a:cubicBezTo>
                    <a:cubicBezTo>
                      <a:pt x="12071" y="16625"/>
                      <a:pt x="12071" y="16625"/>
                      <a:pt x="12071" y="16625"/>
                    </a:cubicBezTo>
                    <a:cubicBezTo>
                      <a:pt x="12071" y="16756"/>
                      <a:pt x="12071" y="16756"/>
                      <a:pt x="12071" y="16756"/>
                    </a:cubicBezTo>
                    <a:cubicBezTo>
                      <a:pt x="11980" y="16756"/>
                      <a:pt x="11980" y="16756"/>
                      <a:pt x="11980" y="16756"/>
                    </a:cubicBezTo>
                    <a:cubicBezTo>
                      <a:pt x="11980" y="16756"/>
                      <a:pt x="11980" y="16756"/>
                      <a:pt x="11980" y="16756"/>
                    </a:cubicBezTo>
                    <a:cubicBezTo>
                      <a:pt x="11980" y="16756"/>
                      <a:pt x="11980" y="16756"/>
                      <a:pt x="11980" y="16756"/>
                    </a:cubicBezTo>
                    <a:cubicBezTo>
                      <a:pt x="11889" y="16756"/>
                      <a:pt x="11889" y="16756"/>
                      <a:pt x="11889" y="16756"/>
                    </a:cubicBezTo>
                    <a:cubicBezTo>
                      <a:pt x="11798" y="16756"/>
                      <a:pt x="11798" y="16756"/>
                      <a:pt x="11798" y="16756"/>
                    </a:cubicBezTo>
                    <a:cubicBezTo>
                      <a:pt x="11798" y="16756"/>
                      <a:pt x="11798" y="16756"/>
                      <a:pt x="11798" y="16756"/>
                    </a:cubicBezTo>
                    <a:cubicBezTo>
                      <a:pt x="11708" y="16756"/>
                      <a:pt x="11708" y="16756"/>
                      <a:pt x="11708" y="16756"/>
                    </a:cubicBezTo>
                    <a:cubicBezTo>
                      <a:pt x="11798" y="16887"/>
                      <a:pt x="11798" y="16887"/>
                      <a:pt x="11798" y="16887"/>
                    </a:cubicBezTo>
                    <a:cubicBezTo>
                      <a:pt x="11889" y="16887"/>
                      <a:pt x="11889" y="16887"/>
                      <a:pt x="11889" y="16887"/>
                    </a:cubicBezTo>
                    <a:cubicBezTo>
                      <a:pt x="11798" y="17018"/>
                      <a:pt x="11798" y="17018"/>
                      <a:pt x="11798" y="17018"/>
                    </a:cubicBezTo>
                    <a:cubicBezTo>
                      <a:pt x="11708" y="17018"/>
                      <a:pt x="11708" y="17018"/>
                      <a:pt x="11708" y="17018"/>
                    </a:cubicBezTo>
                    <a:cubicBezTo>
                      <a:pt x="11708" y="16887"/>
                      <a:pt x="11708" y="16887"/>
                      <a:pt x="11708" y="16887"/>
                    </a:cubicBezTo>
                    <a:cubicBezTo>
                      <a:pt x="11617" y="16887"/>
                      <a:pt x="11617" y="16887"/>
                      <a:pt x="11617" y="16887"/>
                    </a:cubicBezTo>
                    <a:cubicBezTo>
                      <a:pt x="11526" y="16887"/>
                      <a:pt x="11526" y="16887"/>
                      <a:pt x="11526" y="16887"/>
                    </a:cubicBezTo>
                    <a:cubicBezTo>
                      <a:pt x="11617" y="17018"/>
                      <a:pt x="11617" y="17018"/>
                      <a:pt x="11617" y="17018"/>
                    </a:cubicBezTo>
                    <a:cubicBezTo>
                      <a:pt x="11617" y="17018"/>
                      <a:pt x="11617" y="17018"/>
                      <a:pt x="11617" y="17018"/>
                    </a:cubicBezTo>
                    <a:cubicBezTo>
                      <a:pt x="11617" y="17149"/>
                      <a:pt x="11617" y="17149"/>
                      <a:pt x="11617" y="17149"/>
                    </a:cubicBezTo>
                    <a:cubicBezTo>
                      <a:pt x="11526" y="17018"/>
                      <a:pt x="11526" y="17018"/>
                      <a:pt x="11526" y="17018"/>
                    </a:cubicBezTo>
                    <a:cubicBezTo>
                      <a:pt x="11435" y="17149"/>
                      <a:pt x="11435" y="17149"/>
                      <a:pt x="11435" y="17149"/>
                    </a:cubicBezTo>
                    <a:cubicBezTo>
                      <a:pt x="11435" y="17149"/>
                      <a:pt x="11435" y="17149"/>
                      <a:pt x="11435" y="17149"/>
                    </a:cubicBezTo>
                    <a:cubicBezTo>
                      <a:pt x="11345" y="17149"/>
                      <a:pt x="11345" y="17149"/>
                      <a:pt x="11345" y="17149"/>
                    </a:cubicBezTo>
                    <a:cubicBezTo>
                      <a:pt x="11345" y="17149"/>
                      <a:pt x="11345" y="17149"/>
                      <a:pt x="11345" y="17149"/>
                    </a:cubicBezTo>
                    <a:cubicBezTo>
                      <a:pt x="11345" y="17280"/>
                      <a:pt x="11345" y="17280"/>
                      <a:pt x="11345" y="17280"/>
                    </a:cubicBezTo>
                    <a:cubicBezTo>
                      <a:pt x="11345" y="17280"/>
                      <a:pt x="11345" y="17280"/>
                      <a:pt x="11345" y="17280"/>
                    </a:cubicBezTo>
                    <a:cubicBezTo>
                      <a:pt x="11254" y="17411"/>
                      <a:pt x="11254" y="17411"/>
                      <a:pt x="11254" y="17411"/>
                    </a:cubicBezTo>
                    <a:cubicBezTo>
                      <a:pt x="11254" y="17411"/>
                      <a:pt x="11254" y="17411"/>
                      <a:pt x="11254" y="17411"/>
                    </a:cubicBezTo>
                    <a:cubicBezTo>
                      <a:pt x="11163" y="17542"/>
                      <a:pt x="11163" y="17542"/>
                      <a:pt x="11163" y="17542"/>
                    </a:cubicBezTo>
                    <a:cubicBezTo>
                      <a:pt x="11163" y="17542"/>
                      <a:pt x="11163" y="17542"/>
                      <a:pt x="11163" y="17542"/>
                    </a:cubicBezTo>
                    <a:cubicBezTo>
                      <a:pt x="11072" y="17542"/>
                      <a:pt x="11072" y="17542"/>
                      <a:pt x="11072" y="17542"/>
                    </a:cubicBezTo>
                    <a:cubicBezTo>
                      <a:pt x="11072" y="17411"/>
                      <a:pt x="11072" y="17411"/>
                      <a:pt x="11072" y="17411"/>
                    </a:cubicBezTo>
                    <a:cubicBezTo>
                      <a:pt x="11254" y="17280"/>
                      <a:pt x="11254" y="17280"/>
                      <a:pt x="11254" y="17280"/>
                    </a:cubicBezTo>
                    <a:cubicBezTo>
                      <a:pt x="11254" y="17280"/>
                      <a:pt x="11254" y="17280"/>
                      <a:pt x="11254" y="17280"/>
                    </a:cubicBezTo>
                    <a:cubicBezTo>
                      <a:pt x="11254" y="17149"/>
                      <a:pt x="11254" y="17149"/>
                      <a:pt x="11254" y="17149"/>
                    </a:cubicBezTo>
                    <a:cubicBezTo>
                      <a:pt x="11254" y="17149"/>
                      <a:pt x="11254" y="17149"/>
                      <a:pt x="11254" y="17149"/>
                    </a:cubicBezTo>
                    <a:cubicBezTo>
                      <a:pt x="11163" y="17280"/>
                      <a:pt x="11163" y="17280"/>
                      <a:pt x="11163" y="17280"/>
                    </a:cubicBezTo>
                    <a:cubicBezTo>
                      <a:pt x="11163" y="17149"/>
                      <a:pt x="11163" y="17149"/>
                      <a:pt x="11163" y="17149"/>
                    </a:cubicBezTo>
                    <a:cubicBezTo>
                      <a:pt x="11163" y="17149"/>
                      <a:pt x="11163" y="17149"/>
                      <a:pt x="11163" y="17149"/>
                    </a:cubicBezTo>
                    <a:cubicBezTo>
                      <a:pt x="11072" y="17149"/>
                      <a:pt x="11072" y="17149"/>
                      <a:pt x="11072" y="17149"/>
                    </a:cubicBezTo>
                    <a:cubicBezTo>
                      <a:pt x="11072" y="17149"/>
                      <a:pt x="11072" y="17149"/>
                      <a:pt x="11072" y="17149"/>
                    </a:cubicBezTo>
                    <a:cubicBezTo>
                      <a:pt x="11072" y="17149"/>
                      <a:pt x="11072" y="17149"/>
                      <a:pt x="11072" y="17149"/>
                    </a:cubicBezTo>
                    <a:cubicBezTo>
                      <a:pt x="11072" y="17280"/>
                      <a:pt x="11072" y="17280"/>
                      <a:pt x="11072" y="17280"/>
                    </a:cubicBezTo>
                    <a:close/>
                    <a:moveTo>
                      <a:pt x="10982" y="17673"/>
                    </a:moveTo>
                    <a:cubicBezTo>
                      <a:pt x="10982" y="17673"/>
                      <a:pt x="10982" y="17673"/>
                      <a:pt x="10982" y="17673"/>
                    </a:cubicBezTo>
                    <a:cubicBezTo>
                      <a:pt x="10982" y="17673"/>
                      <a:pt x="10982" y="17673"/>
                      <a:pt x="10982" y="17673"/>
                    </a:cubicBezTo>
                    <a:cubicBezTo>
                      <a:pt x="10982" y="17673"/>
                      <a:pt x="10982" y="17673"/>
                      <a:pt x="10982" y="17673"/>
                    </a:cubicBezTo>
                    <a:close/>
                    <a:moveTo>
                      <a:pt x="10709" y="17804"/>
                    </a:moveTo>
                    <a:cubicBezTo>
                      <a:pt x="10800" y="17673"/>
                      <a:pt x="10800" y="17673"/>
                      <a:pt x="10800" y="17673"/>
                    </a:cubicBezTo>
                    <a:cubicBezTo>
                      <a:pt x="10891" y="17542"/>
                      <a:pt x="10891" y="17542"/>
                      <a:pt x="10891" y="17542"/>
                    </a:cubicBezTo>
                    <a:cubicBezTo>
                      <a:pt x="10800" y="17804"/>
                      <a:pt x="10800" y="17804"/>
                      <a:pt x="10800" y="17804"/>
                    </a:cubicBezTo>
                    <a:cubicBezTo>
                      <a:pt x="10709" y="17804"/>
                      <a:pt x="10709" y="17804"/>
                      <a:pt x="10709" y="17804"/>
                    </a:cubicBezTo>
                    <a:close/>
                    <a:moveTo>
                      <a:pt x="10165" y="18327"/>
                    </a:moveTo>
                    <a:cubicBezTo>
                      <a:pt x="10165" y="18327"/>
                      <a:pt x="10165" y="18327"/>
                      <a:pt x="10165" y="18327"/>
                    </a:cubicBezTo>
                    <a:cubicBezTo>
                      <a:pt x="10165" y="18327"/>
                      <a:pt x="10165" y="18327"/>
                      <a:pt x="10165" y="18327"/>
                    </a:cubicBezTo>
                    <a:cubicBezTo>
                      <a:pt x="10255" y="18196"/>
                      <a:pt x="10255" y="18196"/>
                      <a:pt x="10255" y="18196"/>
                    </a:cubicBezTo>
                    <a:cubicBezTo>
                      <a:pt x="10255" y="18327"/>
                      <a:pt x="10255" y="18327"/>
                      <a:pt x="10255" y="18327"/>
                    </a:cubicBezTo>
                    <a:cubicBezTo>
                      <a:pt x="10165" y="18327"/>
                      <a:pt x="10165" y="18327"/>
                      <a:pt x="10165" y="18327"/>
                    </a:cubicBezTo>
                    <a:close/>
                    <a:moveTo>
                      <a:pt x="9892" y="17411"/>
                    </a:moveTo>
                    <a:cubicBezTo>
                      <a:pt x="9983" y="17411"/>
                      <a:pt x="9983" y="17411"/>
                      <a:pt x="9983" y="17411"/>
                    </a:cubicBezTo>
                    <a:cubicBezTo>
                      <a:pt x="9983" y="17542"/>
                      <a:pt x="9983" y="17542"/>
                      <a:pt x="9983" y="17542"/>
                    </a:cubicBezTo>
                    <a:cubicBezTo>
                      <a:pt x="9892" y="17542"/>
                      <a:pt x="9892" y="17542"/>
                      <a:pt x="9892" y="17542"/>
                    </a:cubicBezTo>
                    <a:cubicBezTo>
                      <a:pt x="9892" y="17411"/>
                      <a:pt x="9892" y="17411"/>
                      <a:pt x="9892" y="17411"/>
                    </a:cubicBezTo>
                    <a:close/>
                    <a:moveTo>
                      <a:pt x="8350" y="18327"/>
                    </a:moveTo>
                    <a:cubicBezTo>
                      <a:pt x="8259" y="18327"/>
                      <a:pt x="8350" y="18327"/>
                      <a:pt x="8350" y="18327"/>
                    </a:cubicBezTo>
                    <a:cubicBezTo>
                      <a:pt x="8350" y="18327"/>
                      <a:pt x="8350" y="18327"/>
                      <a:pt x="8350" y="18327"/>
                    </a:cubicBezTo>
                    <a:cubicBezTo>
                      <a:pt x="8350" y="18327"/>
                      <a:pt x="8350" y="18327"/>
                      <a:pt x="8350" y="18327"/>
                    </a:cubicBezTo>
                    <a:close/>
                    <a:moveTo>
                      <a:pt x="8168" y="18327"/>
                    </a:moveTo>
                    <a:cubicBezTo>
                      <a:pt x="8259" y="18458"/>
                      <a:pt x="8259" y="18458"/>
                      <a:pt x="8259" y="18458"/>
                    </a:cubicBezTo>
                    <a:cubicBezTo>
                      <a:pt x="8259" y="18458"/>
                      <a:pt x="8259" y="18458"/>
                      <a:pt x="8259" y="18458"/>
                    </a:cubicBezTo>
                    <a:cubicBezTo>
                      <a:pt x="8168" y="18327"/>
                      <a:pt x="8168" y="18327"/>
                      <a:pt x="8168" y="18327"/>
                    </a:cubicBezTo>
                    <a:close/>
                    <a:moveTo>
                      <a:pt x="8531" y="18720"/>
                    </a:moveTo>
                    <a:cubicBezTo>
                      <a:pt x="8622" y="18851"/>
                      <a:pt x="8622" y="18851"/>
                      <a:pt x="8622" y="18851"/>
                    </a:cubicBezTo>
                    <a:cubicBezTo>
                      <a:pt x="8531" y="18851"/>
                      <a:pt x="8531" y="18851"/>
                      <a:pt x="8531" y="18851"/>
                    </a:cubicBezTo>
                    <a:cubicBezTo>
                      <a:pt x="8531" y="18851"/>
                      <a:pt x="8531" y="18851"/>
                      <a:pt x="8531" y="18851"/>
                    </a:cubicBezTo>
                    <a:cubicBezTo>
                      <a:pt x="8531" y="18720"/>
                      <a:pt x="8531" y="18720"/>
                      <a:pt x="8531" y="18720"/>
                    </a:cubicBezTo>
                    <a:close/>
                    <a:moveTo>
                      <a:pt x="8531" y="18720"/>
                    </a:moveTo>
                    <a:cubicBezTo>
                      <a:pt x="8531" y="18589"/>
                      <a:pt x="8531" y="18589"/>
                      <a:pt x="8531" y="18589"/>
                    </a:cubicBezTo>
                    <a:cubicBezTo>
                      <a:pt x="8531" y="18720"/>
                      <a:pt x="8531" y="18720"/>
                      <a:pt x="8531" y="18720"/>
                    </a:cubicBezTo>
                    <a:cubicBezTo>
                      <a:pt x="8531" y="18720"/>
                      <a:pt x="8531" y="18720"/>
                      <a:pt x="8531" y="18720"/>
                    </a:cubicBezTo>
                    <a:close/>
                    <a:moveTo>
                      <a:pt x="8168" y="18851"/>
                    </a:moveTo>
                    <a:cubicBezTo>
                      <a:pt x="8259" y="18720"/>
                      <a:pt x="8259" y="18720"/>
                      <a:pt x="8259" y="18720"/>
                    </a:cubicBezTo>
                    <a:cubicBezTo>
                      <a:pt x="8259" y="18589"/>
                      <a:pt x="8259" y="18589"/>
                      <a:pt x="8259" y="18589"/>
                    </a:cubicBezTo>
                    <a:cubicBezTo>
                      <a:pt x="8350" y="18589"/>
                      <a:pt x="8350" y="18589"/>
                      <a:pt x="8350" y="18589"/>
                    </a:cubicBezTo>
                    <a:cubicBezTo>
                      <a:pt x="8440" y="18589"/>
                      <a:pt x="8440" y="18589"/>
                      <a:pt x="8440" y="18589"/>
                    </a:cubicBezTo>
                    <a:cubicBezTo>
                      <a:pt x="8350" y="18589"/>
                      <a:pt x="8350" y="18589"/>
                      <a:pt x="8350" y="18589"/>
                    </a:cubicBezTo>
                    <a:cubicBezTo>
                      <a:pt x="8350" y="18720"/>
                      <a:pt x="8350" y="18720"/>
                      <a:pt x="8350" y="18720"/>
                    </a:cubicBezTo>
                    <a:cubicBezTo>
                      <a:pt x="8259" y="18851"/>
                      <a:pt x="8259" y="18851"/>
                      <a:pt x="8259" y="18851"/>
                    </a:cubicBezTo>
                    <a:cubicBezTo>
                      <a:pt x="8168" y="18851"/>
                      <a:pt x="8168" y="18851"/>
                      <a:pt x="8168" y="18851"/>
                    </a:cubicBezTo>
                    <a:close/>
                    <a:moveTo>
                      <a:pt x="8077" y="18589"/>
                    </a:moveTo>
                    <a:cubicBezTo>
                      <a:pt x="7987" y="18458"/>
                      <a:pt x="7987" y="18458"/>
                      <a:pt x="7987" y="18458"/>
                    </a:cubicBezTo>
                    <a:cubicBezTo>
                      <a:pt x="8077" y="18327"/>
                      <a:pt x="8077" y="18327"/>
                      <a:pt x="8077" y="18327"/>
                    </a:cubicBezTo>
                    <a:cubicBezTo>
                      <a:pt x="8077" y="18327"/>
                      <a:pt x="8077" y="18327"/>
                      <a:pt x="8077" y="18327"/>
                    </a:cubicBezTo>
                    <a:cubicBezTo>
                      <a:pt x="8168" y="18458"/>
                      <a:pt x="8168" y="18458"/>
                      <a:pt x="8168" y="18458"/>
                    </a:cubicBezTo>
                    <a:cubicBezTo>
                      <a:pt x="8168" y="18458"/>
                      <a:pt x="8168" y="18458"/>
                      <a:pt x="8168" y="18458"/>
                    </a:cubicBezTo>
                    <a:cubicBezTo>
                      <a:pt x="8077" y="18589"/>
                      <a:pt x="8077" y="18589"/>
                      <a:pt x="8077" y="18589"/>
                    </a:cubicBezTo>
                    <a:cubicBezTo>
                      <a:pt x="8077" y="18589"/>
                      <a:pt x="8077" y="18589"/>
                      <a:pt x="8077" y="18589"/>
                    </a:cubicBezTo>
                    <a:close/>
                    <a:moveTo>
                      <a:pt x="7624" y="18458"/>
                    </a:moveTo>
                    <a:cubicBezTo>
                      <a:pt x="7714" y="18458"/>
                      <a:pt x="7714" y="18458"/>
                      <a:pt x="7714" y="18458"/>
                    </a:cubicBezTo>
                    <a:cubicBezTo>
                      <a:pt x="7714" y="18589"/>
                      <a:pt x="7714" y="18589"/>
                      <a:pt x="7714" y="18589"/>
                    </a:cubicBezTo>
                    <a:cubicBezTo>
                      <a:pt x="7714" y="18589"/>
                      <a:pt x="7714" y="18589"/>
                      <a:pt x="7714" y="18589"/>
                    </a:cubicBezTo>
                    <a:cubicBezTo>
                      <a:pt x="7624" y="18458"/>
                      <a:pt x="7624" y="18458"/>
                      <a:pt x="7624" y="18458"/>
                    </a:cubicBezTo>
                    <a:close/>
                    <a:moveTo>
                      <a:pt x="7442" y="18720"/>
                    </a:moveTo>
                    <a:cubicBezTo>
                      <a:pt x="7351" y="18720"/>
                      <a:pt x="7351" y="18720"/>
                      <a:pt x="7351" y="18720"/>
                    </a:cubicBezTo>
                    <a:cubicBezTo>
                      <a:pt x="7442" y="18589"/>
                      <a:pt x="7442" y="18589"/>
                      <a:pt x="7442" y="18589"/>
                    </a:cubicBezTo>
                    <a:cubicBezTo>
                      <a:pt x="7442" y="18720"/>
                      <a:pt x="7442" y="18720"/>
                      <a:pt x="7442" y="18720"/>
                    </a:cubicBezTo>
                    <a:cubicBezTo>
                      <a:pt x="7442" y="18720"/>
                      <a:pt x="7442" y="18720"/>
                      <a:pt x="7442" y="18720"/>
                    </a:cubicBezTo>
                    <a:close/>
                    <a:moveTo>
                      <a:pt x="7079" y="18982"/>
                    </a:moveTo>
                    <a:cubicBezTo>
                      <a:pt x="7170" y="19113"/>
                      <a:pt x="7170" y="19113"/>
                      <a:pt x="7170" y="19113"/>
                    </a:cubicBezTo>
                    <a:cubicBezTo>
                      <a:pt x="7170" y="19113"/>
                      <a:pt x="7170" y="19113"/>
                      <a:pt x="7170" y="19113"/>
                    </a:cubicBezTo>
                    <a:cubicBezTo>
                      <a:pt x="7079" y="19113"/>
                      <a:pt x="7079" y="19113"/>
                      <a:pt x="7079" y="19113"/>
                    </a:cubicBezTo>
                    <a:cubicBezTo>
                      <a:pt x="7079" y="18982"/>
                      <a:pt x="7079" y="18982"/>
                      <a:pt x="7079" y="18982"/>
                    </a:cubicBezTo>
                    <a:close/>
                    <a:moveTo>
                      <a:pt x="0" y="20815"/>
                    </a:moveTo>
                    <a:cubicBezTo>
                      <a:pt x="0" y="20945"/>
                      <a:pt x="0" y="20945"/>
                      <a:pt x="0" y="20945"/>
                    </a:cubicBezTo>
                    <a:cubicBezTo>
                      <a:pt x="91" y="20815"/>
                      <a:pt x="91" y="20815"/>
                      <a:pt x="91" y="20815"/>
                    </a:cubicBezTo>
                    <a:cubicBezTo>
                      <a:pt x="0" y="20815"/>
                      <a:pt x="0" y="20815"/>
                      <a:pt x="0" y="20815"/>
                    </a:cubicBezTo>
                    <a:close/>
                    <a:moveTo>
                      <a:pt x="91" y="20553"/>
                    </a:moveTo>
                    <a:cubicBezTo>
                      <a:pt x="0" y="20684"/>
                      <a:pt x="0" y="20684"/>
                      <a:pt x="0" y="20684"/>
                    </a:cubicBezTo>
                    <a:cubicBezTo>
                      <a:pt x="91" y="20684"/>
                      <a:pt x="91" y="20684"/>
                      <a:pt x="91" y="20684"/>
                    </a:cubicBezTo>
                    <a:cubicBezTo>
                      <a:pt x="182" y="20553"/>
                      <a:pt x="182" y="20553"/>
                      <a:pt x="182" y="20553"/>
                    </a:cubicBezTo>
                    <a:cubicBezTo>
                      <a:pt x="91" y="20553"/>
                      <a:pt x="91" y="20553"/>
                      <a:pt x="91" y="20553"/>
                    </a:cubicBezTo>
                    <a:close/>
                    <a:moveTo>
                      <a:pt x="182" y="20291"/>
                    </a:moveTo>
                    <a:cubicBezTo>
                      <a:pt x="272" y="20422"/>
                      <a:pt x="272" y="20422"/>
                      <a:pt x="272" y="20422"/>
                    </a:cubicBezTo>
                    <a:cubicBezTo>
                      <a:pt x="272" y="20291"/>
                      <a:pt x="272" y="20291"/>
                      <a:pt x="272" y="20291"/>
                    </a:cubicBezTo>
                    <a:cubicBezTo>
                      <a:pt x="182" y="20291"/>
                      <a:pt x="182" y="20291"/>
                      <a:pt x="182" y="20291"/>
                    </a:cubicBezTo>
                    <a:close/>
                    <a:moveTo>
                      <a:pt x="726" y="20422"/>
                    </a:moveTo>
                    <a:cubicBezTo>
                      <a:pt x="635" y="20291"/>
                      <a:pt x="635" y="20291"/>
                      <a:pt x="635" y="20291"/>
                    </a:cubicBezTo>
                    <a:cubicBezTo>
                      <a:pt x="545" y="20291"/>
                      <a:pt x="545" y="20291"/>
                      <a:pt x="545" y="20291"/>
                    </a:cubicBezTo>
                    <a:cubicBezTo>
                      <a:pt x="454" y="20291"/>
                      <a:pt x="454" y="20291"/>
                      <a:pt x="454" y="20291"/>
                    </a:cubicBezTo>
                    <a:cubicBezTo>
                      <a:pt x="454" y="20422"/>
                      <a:pt x="454" y="20422"/>
                      <a:pt x="454" y="20422"/>
                    </a:cubicBezTo>
                    <a:cubicBezTo>
                      <a:pt x="545" y="20422"/>
                      <a:pt x="545" y="20422"/>
                      <a:pt x="545" y="20422"/>
                    </a:cubicBezTo>
                    <a:cubicBezTo>
                      <a:pt x="545" y="20422"/>
                      <a:pt x="545" y="20422"/>
                      <a:pt x="545" y="20422"/>
                    </a:cubicBezTo>
                    <a:cubicBezTo>
                      <a:pt x="545" y="20553"/>
                      <a:pt x="545" y="20553"/>
                      <a:pt x="545" y="20553"/>
                    </a:cubicBezTo>
                    <a:cubicBezTo>
                      <a:pt x="545" y="20553"/>
                      <a:pt x="545" y="20553"/>
                      <a:pt x="545" y="20553"/>
                    </a:cubicBezTo>
                    <a:cubicBezTo>
                      <a:pt x="635" y="20422"/>
                      <a:pt x="635" y="20422"/>
                      <a:pt x="635" y="20422"/>
                    </a:cubicBezTo>
                    <a:cubicBezTo>
                      <a:pt x="726" y="20422"/>
                      <a:pt x="726" y="20422"/>
                      <a:pt x="726" y="20422"/>
                    </a:cubicBezTo>
                    <a:close/>
                    <a:moveTo>
                      <a:pt x="726" y="20553"/>
                    </a:moveTo>
                    <a:cubicBezTo>
                      <a:pt x="817" y="20684"/>
                      <a:pt x="817" y="20684"/>
                      <a:pt x="817" y="20684"/>
                    </a:cubicBezTo>
                    <a:cubicBezTo>
                      <a:pt x="908" y="20553"/>
                      <a:pt x="908" y="20553"/>
                      <a:pt x="908" y="20553"/>
                    </a:cubicBezTo>
                    <a:cubicBezTo>
                      <a:pt x="908" y="20422"/>
                      <a:pt x="908" y="20422"/>
                      <a:pt x="908" y="20422"/>
                    </a:cubicBezTo>
                    <a:cubicBezTo>
                      <a:pt x="908" y="20422"/>
                      <a:pt x="908" y="20422"/>
                      <a:pt x="908" y="20422"/>
                    </a:cubicBezTo>
                    <a:cubicBezTo>
                      <a:pt x="908" y="20422"/>
                      <a:pt x="908" y="20422"/>
                      <a:pt x="908" y="20422"/>
                    </a:cubicBezTo>
                    <a:cubicBezTo>
                      <a:pt x="817" y="20422"/>
                      <a:pt x="817" y="20422"/>
                      <a:pt x="817" y="20422"/>
                    </a:cubicBezTo>
                    <a:cubicBezTo>
                      <a:pt x="817" y="20553"/>
                      <a:pt x="817" y="20553"/>
                      <a:pt x="817" y="20553"/>
                    </a:cubicBezTo>
                    <a:cubicBezTo>
                      <a:pt x="726" y="20553"/>
                      <a:pt x="726" y="20553"/>
                      <a:pt x="726" y="20553"/>
                    </a:cubicBezTo>
                    <a:close/>
                    <a:moveTo>
                      <a:pt x="1180" y="20553"/>
                    </a:moveTo>
                    <a:cubicBezTo>
                      <a:pt x="1089" y="20422"/>
                      <a:pt x="1089" y="20422"/>
                      <a:pt x="1089" y="20422"/>
                    </a:cubicBezTo>
                    <a:cubicBezTo>
                      <a:pt x="1089" y="20422"/>
                      <a:pt x="1089" y="20422"/>
                      <a:pt x="1089" y="20422"/>
                    </a:cubicBezTo>
                    <a:cubicBezTo>
                      <a:pt x="1089" y="20553"/>
                      <a:pt x="1089" y="20553"/>
                      <a:pt x="1089" y="20553"/>
                    </a:cubicBezTo>
                    <a:cubicBezTo>
                      <a:pt x="998" y="20553"/>
                      <a:pt x="998" y="20553"/>
                      <a:pt x="998" y="20553"/>
                    </a:cubicBezTo>
                    <a:cubicBezTo>
                      <a:pt x="998" y="20684"/>
                      <a:pt x="998" y="20684"/>
                      <a:pt x="998" y="20684"/>
                    </a:cubicBezTo>
                    <a:cubicBezTo>
                      <a:pt x="1089" y="20684"/>
                      <a:pt x="1089" y="20684"/>
                      <a:pt x="1089" y="20684"/>
                    </a:cubicBezTo>
                    <a:cubicBezTo>
                      <a:pt x="1180" y="20553"/>
                      <a:pt x="1180" y="20553"/>
                      <a:pt x="1180" y="20553"/>
                    </a:cubicBezTo>
                    <a:close/>
                    <a:moveTo>
                      <a:pt x="2087" y="20553"/>
                    </a:moveTo>
                    <a:cubicBezTo>
                      <a:pt x="2087" y="20422"/>
                      <a:pt x="2087" y="20422"/>
                      <a:pt x="2087" y="20422"/>
                    </a:cubicBezTo>
                    <a:cubicBezTo>
                      <a:pt x="2178" y="20291"/>
                      <a:pt x="2178" y="20291"/>
                      <a:pt x="2178" y="20291"/>
                    </a:cubicBezTo>
                    <a:cubicBezTo>
                      <a:pt x="2178" y="20291"/>
                      <a:pt x="2178" y="20291"/>
                      <a:pt x="2178" y="20291"/>
                    </a:cubicBezTo>
                    <a:cubicBezTo>
                      <a:pt x="2087" y="20160"/>
                      <a:pt x="2087" y="20160"/>
                      <a:pt x="2087" y="20160"/>
                    </a:cubicBezTo>
                    <a:cubicBezTo>
                      <a:pt x="1997" y="20291"/>
                      <a:pt x="1997" y="20291"/>
                      <a:pt x="1997" y="20291"/>
                    </a:cubicBezTo>
                    <a:cubicBezTo>
                      <a:pt x="1997" y="20422"/>
                      <a:pt x="1997" y="20422"/>
                      <a:pt x="1997" y="20422"/>
                    </a:cubicBezTo>
                    <a:cubicBezTo>
                      <a:pt x="1997" y="20422"/>
                      <a:pt x="1997" y="20422"/>
                      <a:pt x="1997" y="20422"/>
                    </a:cubicBezTo>
                    <a:cubicBezTo>
                      <a:pt x="1906" y="20422"/>
                      <a:pt x="1906" y="20422"/>
                      <a:pt x="1906" y="20422"/>
                    </a:cubicBezTo>
                    <a:cubicBezTo>
                      <a:pt x="1906" y="20422"/>
                      <a:pt x="1906" y="20422"/>
                      <a:pt x="1906" y="20422"/>
                    </a:cubicBezTo>
                    <a:cubicBezTo>
                      <a:pt x="1815" y="20422"/>
                      <a:pt x="1815" y="20422"/>
                      <a:pt x="1815" y="20422"/>
                    </a:cubicBezTo>
                    <a:cubicBezTo>
                      <a:pt x="1724" y="20422"/>
                      <a:pt x="1724" y="20422"/>
                      <a:pt x="1724" y="20422"/>
                    </a:cubicBezTo>
                    <a:cubicBezTo>
                      <a:pt x="1724" y="20422"/>
                      <a:pt x="1724" y="20422"/>
                      <a:pt x="1724" y="20422"/>
                    </a:cubicBezTo>
                    <a:cubicBezTo>
                      <a:pt x="1815" y="20553"/>
                      <a:pt x="1815" y="20553"/>
                      <a:pt x="1815" y="20553"/>
                    </a:cubicBezTo>
                    <a:cubicBezTo>
                      <a:pt x="1815" y="20553"/>
                      <a:pt x="1815" y="20553"/>
                      <a:pt x="1815" y="20553"/>
                    </a:cubicBezTo>
                    <a:cubicBezTo>
                      <a:pt x="1906" y="20553"/>
                      <a:pt x="1906" y="20553"/>
                      <a:pt x="1906" y="20553"/>
                    </a:cubicBezTo>
                    <a:cubicBezTo>
                      <a:pt x="1997" y="20422"/>
                      <a:pt x="1997" y="20422"/>
                      <a:pt x="1997" y="20422"/>
                    </a:cubicBezTo>
                    <a:cubicBezTo>
                      <a:pt x="2087" y="20553"/>
                      <a:pt x="2087" y="20553"/>
                      <a:pt x="2087" y="20553"/>
                    </a:cubicBezTo>
                    <a:close/>
                    <a:moveTo>
                      <a:pt x="2269" y="20553"/>
                    </a:moveTo>
                    <a:cubicBezTo>
                      <a:pt x="2450" y="20553"/>
                      <a:pt x="2450" y="20553"/>
                      <a:pt x="2450" y="20553"/>
                    </a:cubicBezTo>
                    <a:cubicBezTo>
                      <a:pt x="2541" y="20553"/>
                      <a:pt x="2541" y="20553"/>
                      <a:pt x="2541" y="20553"/>
                    </a:cubicBezTo>
                    <a:cubicBezTo>
                      <a:pt x="2541" y="20684"/>
                      <a:pt x="2541" y="20684"/>
                      <a:pt x="2541" y="20684"/>
                    </a:cubicBezTo>
                    <a:cubicBezTo>
                      <a:pt x="2450" y="20684"/>
                      <a:pt x="2450" y="20684"/>
                      <a:pt x="2450" y="20684"/>
                    </a:cubicBezTo>
                    <a:cubicBezTo>
                      <a:pt x="2269" y="20553"/>
                      <a:pt x="2269" y="20553"/>
                      <a:pt x="2269" y="20553"/>
                    </a:cubicBezTo>
                    <a:cubicBezTo>
                      <a:pt x="2178" y="20553"/>
                      <a:pt x="2178" y="20553"/>
                      <a:pt x="2178" y="20553"/>
                    </a:cubicBezTo>
                    <a:cubicBezTo>
                      <a:pt x="2178" y="20553"/>
                      <a:pt x="2178" y="20553"/>
                      <a:pt x="2178" y="20553"/>
                    </a:cubicBezTo>
                    <a:cubicBezTo>
                      <a:pt x="2178" y="20553"/>
                      <a:pt x="2269" y="20553"/>
                      <a:pt x="2269" y="20553"/>
                    </a:cubicBezTo>
                    <a:close/>
                    <a:moveTo>
                      <a:pt x="2904" y="20422"/>
                    </a:moveTo>
                    <a:cubicBezTo>
                      <a:pt x="2813" y="20291"/>
                      <a:pt x="2813" y="20291"/>
                      <a:pt x="2813" y="20291"/>
                    </a:cubicBezTo>
                    <a:cubicBezTo>
                      <a:pt x="2723" y="20291"/>
                      <a:pt x="2723" y="20291"/>
                      <a:pt x="2723" y="20291"/>
                    </a:cubicBezTo>
                    <a:cubicBezTo>
                      <a:pt x="2723" y="20422"/>
                      <a:pt x="2723" y="20422"/>
                      <a:pt x="2723" y="20422"/>
                    </a:cubicBezTo>
                    <a:cubicBezTo>
                      <a:pt x="2813" y="20422"/>
                      <a:pt x="2813" y="20422"/>
                      <a:pt x="2813" y="20422"/>
                    </a:cubicBezTo>
                    <a:cubicBezTo>
                      <a:pt x="2904" y="20422"/>
                      <a:pt x="2904" y="20422"/>
                      <a:pt x="2904" y="20422"/>
                    </a:cubicBezTo>
                    <a:close/>
                    <a:moveTo>
                      <a:pt x="3358" y="20422"/>
                    </a:moveTo>
                    <a:cubicBezTo>
                      <a:pt x="3358" y="20291"/>
                      <a:pt x="3358" y="20291"/>
                      <a:pt x="3358" y="20291"/>
                    </a:cubicBezTo>
                    <a:cubicBezTo>
                      <a:pt x="3267" y="20291"/>
                      <a:pt x="3267" y="20291"/>
                      <a:pt x="3267" y="20291"/>
                    </a:cubicBezTo>
                    <a:cubicBezTo>
                      <a:pt x="3358" y="20422"/>
                      <a:pt x="3358" y="20422"/>
                      <a:pt x="3358" y="20422"/>
                    </a:cubicBezTo>
                    <a:close/>
                    <a:moveTo>
                      <a:pt x="3630" y="20160"/>
                    </a:moveTo>
                    <a:cubicBezTo>
                      <a:pt x="3539" y="20160"/>
                      <a:pt x="3539" y="20160"/>
                      <a:pt x="3539" y="20160"/>
                    </a:cubicBezTo>
                    <a:cubicBezTo>
                      <a:pt x="3539" y="20160"/>
                      <a:pt x="3539" y="20160"/>
                      <a:pt x="3539" y="20160"/>
                    </a:cubicBezTo>
                    <a:cubicBezTo>
                      <a:pt x="3539" y="20291"/>
                      <a:pt x="3539" y="20291"/>
                      <a:pt x="3539" y="20291"/>
                    </a:cubicBezTo>
                    <a:cubicBezTo>
                      <a:pt x="3630" y="20160"/>
                      <a:pt x="3630" y="20160"/>
                      <a:pt x="3630" y="20160"/>
                    </a:cubicBezTo>
                    <a:cubicBezTo>
                      <a:pt x="3630" y="20160"/>
                      <a:pt x="3630" y="20160"/>
                      <a:pt x="3630" y="20160"/>
                    </a:cubicBezTo>
                    <a:close/>
                    <a:moveTo>
                      <a:pt x="3903" y="20160"/>
                    </a:moveTo>
                    <a:cubicBezTo>
                      <a:pt x="3812" y="20160"/>
                      <a:pt x="3812" y="20160"/>
                      <a:pt x="3812" y="20160"/>
                    </a:cubicBezTo>
                    <a:cubicBezTo>
                      <a:pt x="3721" y="20160"/>
                      <a:pt x="3721" y="20160"/>
                      <a:pt x="3721" y="20160"/>
                    </a:cubicBezTo>
                    <a:cubicBezTo>
                      <a:pt x="3812" y="20160"/>
                      <a:pt x="3812" y="20160"/>
                      <a:pt x="3812" y="20160"/>
                    </a:cubicBezTo>
                    <a:cubicBezTo>
                      <a:pt x="3903" y="20160"/>
                      <a:pt x="3903" y="20160"/>
                      <a:pt x="3903" y="20160"/>
                    </a:cubicBezTo>
                    <a:close/>
                    <a:moveTo>
                      <a:pt x="3903" y="20029"/>
                    </a:moveTo>
                    <a:cubicBezTo>
                      <a:pt x="3903" y="19898"/>
                      <a:pt x="3903" y="19898"/>
                      <a:pt x="3903" y="19898"/>
                    </a:cubicBezTo>
                    <a:cubicBezTo>
                      <a:pt x="3812" y="20029"/>
                      <a:pt x="3812" y="20029"/>
                      <a:pt x="3812" y="20029"/>
                    </a:cubicBezTo>
                    <a:cubicBezTo>
                      <a:pt x="3903" y="20029"/>
                      <a:pt x="3903" y="20029"/>
                      <a:pt x="3903" y="20029"/>
                    </a:cubicBezTo>
                    <a:close/>
                    <a:moveTo>
                      <a:pt x="3903" y="20029"/>
                    </a:moveTo>
                    <a:cubicBezTo>
                      <a:pt x="3993" y="20160"/>
                      <a:pt x="3993" y="20160"/>
                      <a:pt x="3993" y="20160"/>
                    </a:cubicBezTo>
                    <a:cubicBezTo>
                      <a:pt x="3993" y="20029"/>
                      <a:pt x="3993" y="20029"/>
                      <a:pt x="3993" y="20029"/>
                    </a:cubicBezTo>
                    <a:cubicBezTo>
                      <a:pt x="3993" y="20029"/>
                      <a:pt x="3993" y="20029"/>
                      <a:pt x="3993" y="20029"/>
                    </a:cubicBezTo>
                    <a:cubicBezTo>
                      <a:pt x="3903" y="20029"/>
                      <a:pt x="3903" y="20029"/>
                      <a:pt x="3903" y="20029"/>
                    </a:cubicBezTo>
                    <a:close/>
                    <a:moveTo>
                      <a:pt x="4810" y="19505"/>
                    </a:moveTo>
                    <a:cubicBezTo>
                      <a:pt x="4901" y="19636"/>
                      <a:pt x="4901" y="19636"/>
                      <a:pt x="4901" y="19636"/>
                    </a:cubicBezTo>
                    <a:cubicBezTo>
                      <a:pt x="4901" y="19636"/>
                      <a:pt x="4901" y="19636"/>
                      <a:pt x="4901" y="19636"/>
                    </a:cubicBezTo>
                    <a:cubicBezTo>
                      <a:pt x="4810" y="19636"/>
                      <a:pt x="4810" y="19636"/>
                      <a:pt x="4810" y="19636"/>
                    </a:cubicBezTo>
                    <a:cubicBezTo>
                      <a:pt x="4810" y="19767"/>
                      <a:pt x="4810" y="19767"/>
                      <a:pt x="4810" y="19767"/>
                    </a:cubicBezTo>
                    <a:cubicBezTo>
                      <a:pt x="4719" y="19898"/>
                      <a:pt x="4719" y="19898"/>
                      <a:pt x="4719" y="19898"/>
                    </a:cubicBezTo>
                    <a:cubicBezTo>
                      <a:pt x="4538" y="20029"/>
                      <a:pt x="4538" y="20029"/>
                      <a:pt x="4538" y="20029"/>
                    </a:cubicBezTo>
                    <a:cubicBezTo>
                      <a:pt x="4447" y="20029"/>
                      <a:pt x="4447" y="20029"/>
                      <a:pt x="4447" y="20029"/>
                    </a:cubicBezTo>
                    <a:cubicBezTo>
                      <a:pt x="4356" y="20160"/>
                      <a:pt x="4356" y="20160"/>
                      <a:pt x="4356" y="20160"/>
                    </a:cubicBezTo>
                    <a:cubicBezTo>
                      <a:pt x="4175" y="20160"/>
                      <a:pt x="4175" y="20160"/>
                      <a:pt x="4175" y="20160"/>
                    </a:cubicBezTo>
                    <a:cubicBezTo>
                      <a:pt x="4266" y="20029"/>
                      <a:pt x="4266" y="20029"/>
                      <a:pt x="4266" y="20029"/>
                    </a:cubicBezTo>
                    <a:cubicBezTo>
                      <a:pt x="4356" y="20029"/>
                      <a:pt x="4356" y="20029"/>
                      <a:pt x="4356" y="20029"/>
                    </a:cubicBezTo>
                    <a:cubicBezTo>
                      <a:pt x="4356" y="19898"/>
                      <a:pt x="4356" y="19898"/>
                      <a:pt x="4356" y="19898"/>
                    </a:cubicBezTo>
                    <a:cubicBezTo>
                      <a:pt x="4447" y="19898"/>
                      <a:pt x="4447" y="19898"/>
                      <a:pt x="4447" y="19898"/>
                    </a:cubicBezTo>
                    <a:cubicBezTo>
                      <a:pt x="4447" y="19898"/>
                      <a:pt x="4447" y="19898"/>
                      <a:pt x="4447" y="19898"/>
                    </a:cubicBezTo>
                    <a:cubicBezTo>
                      <a:pt x="4538" y="19767"/>
                      <a:pt x="4538" y="19767"/>
                      <a:pt x="4538" y="19767"/>
                    </a:cubicBezTo>
                    <a:cubicBezTo>
                      <a:pt x="4629" y="19767"/>
                      <a:pt x="4629" y="19767"/>
                      <a:pt x="4629" y="19767"/>
                    </a:cubicBezTo>
                    <a:cubicBezTo>
                      <a:pt x="4629" y="19636"/>
                      <a:pt x="4629" y="19636"/>
                      <a:pt x="4629" y="19636"/>
                    </a:cubicBezTo>
                    <a:cubicBezTo>
                      <a:pt x="4629" y="19636"/>
                      <a:pt x="4629" y="19636"/>
                      <a:pt x="4629" y="19636"/>
                    </a:cubicBezTo>
                    <a:cubicBezTo>
                      <a:pt x="4719" y="19505"/>
                      <a:pt x="4719" y="19505"/>
                      <a:pt x="4719" y="19505"/>
                    </a:cubicBezTo>
                    <a:cubicBezTo>
                      <a:pt x="4719" y="19505"/>
                      <a:pt x="4810" y="19505"/>
                      <a:pt x="4810" y="19505"/>
                    </a:cubicBezTo>
                    <a:close/>
                    <a:moveTo>
                      <a:pt x="5536" y="19113"/>
                    </a:moveTo>
                    <a:cubicBezTo>
                      <a:pt x="5445" y="19113"/>
                      <a:pt x="5445" y="19113"/>
                      <a:pt x="5445" y="19113"/>
                    </a:cubicBezTo>
                    <a:cubicBezTo>
                      <a:pt x="5355" y="19244"/>
                      <a:pt x="5355" y="19244"/>
                      <a:pt x="5355" y="19244"/>
                    </a:cubicBezTo>
                    <a:cubicBezTo>
                      <a:pt x="5355" y="19375"/>
                      <a:pt x="5355" y="19375"/>
                      <a:pt x="5355" y="19375"/>
                    </a:cubicBezTo>
                    <a:cubicBezTo>
                      <a:pt x="5445" y="19375"/>
                      <a:pt x="5445" y="19375"/>
                      <a:pt x="5445" y="19375"/>
                    </a:cubicBezTo>
                    <a:cubicBezTo>
                      <a:pt x="5355" y="19505"/>
                      <a:pt x="5355" y="19505"/>
                      <a:pt x="5355" y="19505"/>
                    </a:cubicBezTo>
                    <a:cubicBezTo>
                      <a:pt x="5355" y="19375"/>
                      <a:pt x="5355" y="19375"/>
                      <a:pt x="5355" y="19375"/>
                    </a:cubicBezTo>
                    <a:cubicBezTo>
                      <a:pt x="5264" y="19505"/>
                      <a:pt x="5264" y="19505"/>
                      <a:pt x="5264" y="19505"/>
                    </a:cubicBezTo>
                    <a:cubicBezTo>
                      <a:pt x="5264" y="19505"/>
                      <a:pt x="5264" y="19505"/>
                      <a:pt x="5264" y="19505"/>
                    </a:cubicBezTo>
                    <a:cubicBezTo>
                      <a:pt x="5173" y="19505"/>
                      <a:pt x="5173" y="19505"/>
                      <a:pt x="5173" y="19505"/>
                    </a:cubicBezTo>
                    <a:cubicBezTo>
                      <a:pt x="5173" y="19636"/>
                      <a:pt x="5173" y="19636"/>
                      <a:pt x="5173" y="19636"/>
                    </a:cubicBezTo>
                    <a:cubicBezTo>
                      <a:pt x="5082" y="19636"/>
                      <a:pt x="5082" y="19636"/>
                      <a:pt x="5082" y="19636"/>
                    </a:cubicBezTo>
                    <a:cubicBezTo>
                      <a:pt x="4992" y="19767"/>
                      <a:pt x="4992" y="19767"/>
                      <a:pt x="4992" y="19767"/>
                    </a:cubicBezTo>
                    <a:cubicBezTo>
                      <a:pt x="4901" y="19767"/>
                      <a:pt x="4901" y="19767"/>
                      <a:pt x="4901" y="19767"/>
                    </a:cubicBezTo>
                    <a:cubicBezTo>
                      <a:pt x="4901" y="19767"/>
                      <a:pt x="4901" y="19767"/>
                      <a:pt x="4901" y="19767"/>
                    </a:cubicBezTo>
                    <a:cubicBezTo>
                      <a:pt x="4901" y="19898"/>
                      <a:pt x="4901" y="19898"/>
                      <a:pt x="4901" y="19898"/>
                    </a:cubicBezTo>
                    <a:cubicBezTo>
                      <a:pt x="5082" y="19898"/>
                      <a:pt x="5082" y="19898"/>
                      <a:pt x="5082" y="19898"/>
                    </a:cubicBezTo>
                    <a:cubicBezTo>
                      <a:pt x="5173" y="19767"/>
                      <a:pt x="5173" y="19767"/>
                      <a:pt x="5173" y="19767"/>
                    </a:cubicBezTo>
                    <a:cubicBezTo>
                      <a:pt x="5264" y="19636"/>
                      <a:pt x="5264" y="19636"/>
                      <a:pt x="5264" y="19636"/>
                    </a:cubicBezTo>
                    <a:cubicBezTo>
                      <a:pt x="5264" y="19767"/>
                      <a:pt x="5264" y="19767"/>
                      <a:pt x="5264" y="19767"/>
                    </a:cubicBezTo>
                    <a:cubicBezTo>
                      <a:pt x="5264" y="19767"/>
                      <a:pt x="5264" y="19767"/>
                      <a:pt x="5264" y="19767"/>
                    </a:cubicBezTo>
                    <a:cubicBezTo>
                      <a:pt x="5355" y="19636"/>
                      <a:pt x="5355" y="19636"/>
                      <a:pt x="5355" y="19636"/>
                    </a:cubicBezTo>
                    <a:cubicBezTo>
                      <a:pt x="5355" y="19636"/>
                      <a:pt x="5355" y="19636"/>
                      <a:pt x="5355" y="19636"/>
                    </a:cubicBezTo>
                    <a:cubicBezTo>
                      <a:pt x="5445" y="19636"/>
                      <a:pt x="5445" y="19636"/>
                      <a:pt x="5445" y="19636"/>
                    </a:cubicBezTo>
                    <a:cubicBezTo>
                      <a:pt x="5445" y="19636"/>
                      <a:pt x="5445" y="19636"/>
                      <a:pt x="5445" y="19636"/>
                    </a:cubicBezTo>
                    <a:cubicBezTo>
                      <a:pt x="5445" y="19636"/>
                      <a:pt x="5445" y="19636"/>
                      <a:pt x="5445" y="19636"/>
                    </a:cubicBezTo>
                    <a:cubicBezTo>
                      <a:pt x="5536" y="19505"/>
                      <a:pt x="5536" y="19505"/>
                      <a:pt x="5536" y="19505"/>
                    </a:cubicBezTo>
                    <a:cubicBezTo>
                      <a:pt x="5627" y="19505"/>
                      <a:pt x="5627" y="19505"/>
                      <a:pt x="5627" y="19505"/>
                    </a:cubicBezTo>
                    <a:cubicBezTo>
                      <a:pt x="5627" y="19505"/>
                      <a:pt x="5627" y="19505"/>
                      <a:pt x="5627" y="19505"/>
                    </a:cubicBezTo>
                    <a:cubicBezTo>
                      <a:pt x="5536" y="19375"/>
                      <a:pt x="5536" y="19375"/>
                      <a:pt x="5536" y="19375"/>
                    </a:cubicBezTo>
                    <a:cubicBezTo>
                      <a:pt x="5627" y="19375"/>
                      <a:pt x="5627" y="19375"/>
                      <a:pt x="5627" y="19375"/>
                    </a:cubicBezTo>
                    <a:cubicBezTo>
                      <a:pt x="5627" y="19244"/>
                      <a:pt x="5627" y="19244"/>
                      <a:pt x="5627" y="19244"/>
                    </a:cubicBezTo>
                    <a:cubicBezTo>
                      <a:pt x="5536" y="19244"/>
                      <a:pt x="5536" y="19244"/>
                      <a:pt x="5536" y="19244"/>
                    </a:cubicBezTo>
                    <a:cubicBezTo>
                      <a:pt x="5536" y="19113"/>
                      <a:pt x="5536" y="19113"/>
                      <a:pt x="5536" y="19113"/>
                    </a:cubicBezTo>
                    <a:close/>
                    <a:moveTo>
                      <a:pt x="5808" y="19375"/>
                    </a:moveTo>
                    <a:cubicBezTo>
                      <a:pt x="5718" y="19244"/>
                      <a:pt x="5718" y="19244"/>
                      <a:pt x="5718" y="19244"/>
                    </a:cubicBezTo>
                    <a:cubicBezTo>
                      <a:pt x="5718" y="19244"/>
                      <a:pt x="5718" y="19244"/>
                      <a:pt x="5718" y="19244"/>
                    </a:cubicBezTo>
                    <a:cubicBezTo>
                      <a:pt x="5718" y="19244"/>
                      <a:pt x="5718" y="19244"/>
                      <a:pt x="5718" y="19244"/>
                    </a:cubicBezTo>
                    <a:cubicBezTo>
                      <a:pt x="5808" y="19375"/>
                      <a:pt x="5808" y="19375"/>
                      <a:pt x="5808" y="19375"/>
                    </a:cubicBezTo>
                    <a:close/>
                    <a:moveTo>
                      <a:pt x="6171" y="19244"/>
                    </a:moveTo>
                    <a:cubicBezTo>
                      <a:pt x="6171" y="19244"/>
                      <a:pt x="6171" y="19244"/>
                      <a:pt x="6171" y="19244"/>
                    </a:cubicBezTo>
                    <a:cubicBezTo>
                      <a:pt x="6262" y="19244"/>
                      <a:pt x="6262" y="19244"/>
                      <a:pt x="6262" y="19244"/>
                    </a:cubicBezTo>
                    <a:cubicBezTo>
                      <a:pt x="6262" y="19244"/>
                      <a:pt x="6262" y="19244"/>
                      <a:pt x="6262" y="19244"/>
                    </a:cubicBezTo>
                    <a:cubicBezTo>
                      <a:pt x="6171" y="19244"/>
                      <a:pt x="6171" y="19244"/>
                      <a:pt x="6171" y="19244"/>
                    </a:cubicBezTo>
                    <a:cubicBezTo>
                      <a:pt x="6171" y="19244"/>
                      <a:pt x="6171" y="19244"/>
                      <a:pt x="6171" y="19244"/>
                    </a:cubicBezTo>
                    <a:close/>
                    <a:moveTo>
                      <a:pt x="5990" y="19244"/>
                    </a:moveTo>
                    <a:cubicBezTo>
                      <a:pt x="6081" y="19244"/>
                      <a:pt x="6081" y="19244"/>
                      <a:pt x="6081" y="19244"/>
                    </a:cubicBezTo>
                    <a:cubicBezTo>
                      <a:pt x="6081" y="19244"/>
                      <a:pt x="6081" y="19244"/>
                      <a:pt x="6081" y="19244"/>
                    </a:cubicBezTo>
                    <a:cubicBezTo>
                      <a:pt x="5990" y="19244"/>
                      <a:pt x="5990" y="19244"/>
                      <a:pt x="5990" y="19244"/>
                    </a:cubicBezTo>
                    <a:close/>
                    <a:moveTo>
                      <a:pt x="5990" y="19113"/>
                    </a:moveTo>
                    <a:cubicBezTo>
                      <a:pt x="5990" y="19113"/>
                      <a:pt x="5990" y="19113"/>
                      <a:pt x="5990" y="19113"/>
                    </a:cubicBezTo>
                    <a:cubicBezTo>
                      <a:pt x="5990" y="18982"/>
                      <a:pt x="5990" y="18982"/>
                      <a:pt x="5990" y="18982"/>
                    </a:cubicBezTo>
                    <a:cubicBezTo>
                      <a:pt x="5990" y="18982"/>
                      <a:pt x="5990" y="18982"/>
                      <a:pt x="5990" y="18982"/>
                    </a:cubicBezTo>
                    <a:cubicBezTo>
                      <a:pt x="6081" y="19113"/>
                      <a:pt x="6081" y="19113"/>
                      <a:pt x="6081" y="19113"/>
                    </a:cubicBezTo>
                    <a:cubicBezTo>
                      <a:pt x="5990" y="19113"/>
                      <a:pt x="5990" y="19113"/>
                      <a:pt x="5990" y="19113"/>
                    </a:cubicBezTo>
                    <a:close/>
                    <a:moveTo>
                      <a:pt x="5899" y="19113"/>
                    </a:moveTo>
                    <a:cubicBezTo>
                      <a:pt x="5808" y="19113"/>
                      <a:pt x="5808" y="19113"/>
                      <a:pt x="5808" y="19113"/>
                    </a:cubicBezTo>
                    <a:cubicBezTo>
                      <a:pt x="5808" y="19113"/>
                      <a:pt x="5808" y="19113"/>
                      <a:pt x="5808" y="19113"/>
                    </a:cubicBezTo>
                    <a:cubicBezTo>
                      <a:pt x="5808" y="19244"/>
                      <a:pt x="5808" y="19244"/>
                      <a:pt x="5808" y="19244"/>
                    </a:cubicBezTo>
                    <a:cubicBezTo>
                      <a:pt x="5899" y="19244"/>
                      <a:pt x="5899" y="19244"/>
                      <a:pt x="5899" y="19244"/>
                    </a:cubicBezTo>
                    <a:cubicBezTo>
                      <a:pt x="5899" y="19113"/>
                      <a:pt x="5899" y="19113"/>
                      <a:pt x="5899" y="19113"/>
                    </a:cubicBezTo>
                    <a:cubicBezTo>
                      <a:pt x="5899" y="19113"/>
                      <a:pt x="5899" y="19113"/>
                      <a:pt x="5899" y="19113"/>
                    </a:cubicBezTo>
                    <a:cubicBezTo>
                      <a:pt x="5899" y="19113"/>
                      <a:pt x="5899" y="19113"/>
                      <a:pt x="5899" y="19113"/>
                    </a:cubicBezTo>
                    <a:close/>
                    <a:moveTo>
                      <a:pt x="9529" y="14793"/>
                    </a:moveTo>
                    <a:cubicBezTo>
                      <a:pt x="9529" y="14793"/>
                      <a:pt x="9529" y="14793"/>
                      <a:pt x="9529" y="14793"/>
                    </a:cubicBezTo>
                    <a:cubicBezTo>
                      <a:pt x="9620" y="14662"/>
                      <a:pt x="9620" y="14662"/>
                      <a:pt x="9620" y="14662"/>
                    </a:cubicBezTo>
                    <a:cubicBezTo>
                      <a:pt x="9620" y="14793"/>
                      <a:pt x="9620" y="14793"/>
                      <a:pt x="9620" y="14793"/>
                    </a:cubicBezTo>
                    <a:cubicBezTo>
                      <a:pt x="9529" y="14793"/>
                      <a:pt x="9529" y="14793"/>
                      <a:pt x="9529" y="14793"/>
                    </a:cubicBezTo>
                    <a:close/>
                    <a:moveTo>
                      <a:pt x="9439" y="14793"/>
                    </a:moveTo>
                    <a:cubicBezTo>
                      <a:pt x="9348" y="14793"/>
                      <a:pt x="9348" y="14793"/>
                      <a:pt x="9348" y="14793"/>
                    </a:cubicBezTo>
                    <a:cubicBezTo>
                      <a:pt x="9348" y="14662"/>
                      <a:pt x="9348" y="14662"/>
                      <a:pt x="9348" y="14662"/>
                    </a:cubicBezTo>
                    <a:cubicBezTo>
                      <a:pt x="9439" y="14662"/>
                      <a:pt x="9439" y="14662"/>
                      <a:pt x="9439" y="14662"/>
                    </a:cubicBezTo>
                    <a:cubicBezTo>
                      <a:pt x="9529" y="14531"/>
                      <a:pt x="9529" y="14531"/>
                      <a:pt x="9529" y="14531"/>
                    </a:cubicBezTo>
                    <a:cubicBezTo>
                      <a:pt x="9529" y="14662"/>
                      <a:pt x="9529" y="14662"/>
                      <a:pt x="9529" y="14662"/>
                    </a:cubicBezTo>
                    <a:cubicBezTo>
                      <a:pt x="9439" y="14793"/>
                      <a:pt x="9439" y="14793"/>
                      <a:pt x="9439" y="14793"/>
                    </a:cubicBezTo>
                    <a:cubicBezTo>
                      <a:pt x="9439" y="14793"/>
                      <a:pt x="9439" y="14793"/>
                      <a:pt x="9439" y="14793"/>
                    </a:cubicBezTo>
                    <a:close/>
                    <a:moveTo>
                      <a:pt x="6353" y="18851"/>
                    </a:moveTo>
                    <a:cubicBezTo>
                      <a:pt x="6353" y="18720"/>
                      <a:pt x="6353" y="18720"/>
                      <a:pt x="6353" y="18720"/>
                    </a:cubicBezTo>
                    <a:cubicBezTo>
                      <a:pt x="6353" y="18720"/>
                      <a:pt x="6353" y="18720"/>
                      <a:pt x="6353" y="18720"/>
                    </a:cubicBezTo>
                    <a:cubicBezTo>
                      <a:pt x="6444" y="18720"/>
                      <a:pt x="6444" y="18720"/>
                      <a:pt x="6444" y="18720"/>
                    </a:cubicBezTo>
                    <a:cubicBezTo>
                      <a:pt x="6534" y="18589"/>
                      <a:pt x="6534" y="18589"/>
                      <a:pt x="6534" y="18589"/>
                    </a:cubicBezTo>
                    <a:cubicBezTo>
                      <a:pt x="6534" y="18589"/>
                      <a:pt x="6534" y="18589"/>
                      <a:pt x="6534" y="18589"/>
                    </a:cubicBezTo>
                    <a:cubicBezTo>
                      <a:pt x="6625" y="18458"/>
                      <a:pt x="6625" y="18458"/>
                      <a:pt x="6625" y="18458"/>
                    </a:cubicBezTo>
                    <a:cubicBezTo>
                      <a:pt x="6625" y="18458"/>
                      <a:pt x="6625" y="18458"/>
                      <a:pt x="6625" y="18458"/>
                    </a:cubicBezTo>
                    <a:cubicBezTo>
                      <a:pt x="6716" y="18458"/>
                      <a:pt x="6716" y="18458"/>
                      <a:pt x="6716" y="18458"/>
                    </a:cubicBezTo>
                    <a:cubicBezTo>
                      <a:pt x="6716" y="18458"/>
                      <a:pt x="6716" y="18458"/>
                      <a:pt x="6716" y="18458"/>
                    </a:cubicBezTo>
                    <a:cubicBezTo>
                      <a:pt x="6807" y="18458"/>
                      <a:pt x="6807" y="18458"/>
                      <a:pt x="6807" y="18458"/>
                    </a:cubicBezTo>
                    <a:cubicBezTo>
                      <a:pt x="6897" y="18458"/>
                      <a:pt x="6897" y="18458"/>
                      <a:pt x="6897" y="18458"/>
                    </a:cubicBezTo>
                    <a:cubicBezTo>
                      <a:pt x="6897" y="18458"/>
                      <a:pt x="6897" y="18458"/>
                      <a:pt x="6897" y="18458"/>
                    </a:cubicBezTo>
                    <a:cubicBezTo>
                      <a:pt x="6988" y="18458"/>
                      <a:pt x="6988" y="18458"/>
                      <a:pt x="6988" y="18458"/>
                    </a:cubicBezTo>
                    <a:cubicBezTo>
                      <a:pt x="7079" y="18458"/>
                      <a:pt x="7079" y="18458"/>
                      <a:pt x="7079" y="18458"/>
                    </a:cubicBezTo>
                    <a:cubicBezTo>
                      <a:pt x="6988" y="18589"/>
                      <a:pt x="6988" y="18589"/>
                      <a:pt x="6988" y="18589"/>
                    </a:cubicBezTo>
                    <a:cubicBezTo>
                      <a:pt x="7079" y="18720"/>
                      <a:pt x="7079" y="18720"/>
                      <a:pt x="7079" y="18720"/>
                    </a:cubicBezTo>
                    <a:cubicBezTo>
                      <a:pt x="7079" y="18720"/>
                      <a:pt x="7079" y="18720"/>
                      <a:pt x="7079" y="18720"/>
                    </a:cubicBezTo>
                    <a:cubicBezTo>
                      <a:pt x="6988" y="18720"/>
                      <a:pt x="6988" y="18720"/>
                      <a:pt x="6988" y="18720"/>
                    </a:cubicBezTo>
                    <a:cubicBezTo>
                      <a:pt x="6988" y="18851"/>
                      <a:pt x="6988" y="18851"/>
                      <a:pt x="6988" y="18851"/>
                    </a:cubicBezTo>
                    <a:cubicBezTo>
                      <a:pt x="6807" y="18851"/>
                      <a:pt x="6807" y="18851"/>
                      <a:pt x="6807" y="18851"/>
                    </a:cubicBezTo>
                    <a:cubicBezTo>
                      <a:pt x="6716" y="18851"/>
                      <a:pt x="6716" y="18851"/>
                      <a:pt x="6716" y="18851"/>
                    </a:cubicBezTo>
                    <a:cubicBezTo>
                      <a:pt x="6625" y="18851"/>
                      <a:pt x="6625" y="18851"/>
                      <a:pt x="6625" y="18851"/>
                    </a:cubicBezTo>
                    <a:cubicBezTo>
                      <a:pt x="6534" y="18982"/>
                      <a:pt x="6534" y="18982"/>
                      <a:pt x="6534" y="18982"/>
                    </a:cubicBezTo>
                    <a:cubicBezTo>
                      <a:pt x="6444" y="18982"/>
                      <a:pt x="6444" y="18982"/>
                      <a:pt x="6444" y="18982"/>
                    </a:cubicBezTo>
                    <a:cubicBezTo>
                      <a:pt x="6444" y="18982"/>
                      <a:pt x="6444" y="18982"/>
                      <a:pt x="6444" y="18982"/>
                    </a:cubicBezTo>
                    <a:cubicBezTo>
                      <a:pt x="6353" y="18851"/>
                      <a:pt x="6353" y="18851"/>
                      <a:pt x="6353" y="18851"/>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0" name="Rectangle 163"/>
              <p:cNvSpPr/>
              <p:nvPr/>
            </p:nvSpPr>
            <p:spPr>
              <a:xfrm>
                <a:off x="2699812" y="308013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1" name="Freeform 164"/>
              <p:cNvSpPr/>
              <p:nvPr/>
            </p:nvSpPr>
            <p:spPr>
              <a:xfrm>
                <a:off x="2796658" y="3110647"/>
                <a:ext cx="72010" cy="29001"/>
              </a:xfrm>
              <a:custGeom>
                <a:avLst/>
                <a:gdLst/>
                <a:ahLst/>
                <a:cxnLst>
                  <a:cxn ang="0">
                    <a:pos x="wd2" y="hd2"/>
                  </a:cxn>
                  <a:cxn ang="5400000">
                    <a:pos x="wd2" y="hd2"/>
                  </a:cxn>
                  <a:cxn ang="10800000">
                    <a:pos x="wd2" y="hd2"/>
                  </a:cxn>
                  <a:cxn ang="16200000">
                    <a:pos x="wd2" y="hd2"/>
                  </a:cxn>
                </a:cxnLst>
                <a:rect l="0" t="0" r="r" b="b"/>
                <a:pathLst>
                  <a:path w="21600" h="21600" extrusionOk="0">
                    <a:moveTo>
                      <a:pt x="1751" y="0"/>
                    </a:moveTo>
                    <a:lnTo>
                      <a:pt x="15178" y="0"/>
                    </a:lnTo>
                    <a:lnTo>
                      <a:pt x="16930" y="5760"/>
                    </a:lnTo>
                    <a:lnTo>
                      <a:pt x="19265" y="11520"/>
                    </a:lnTo>
                    <a:lnTo>
                      <a:pt x="21600" y="11520"/>
                    </a:lnTo>
                    <a:lnTo>
                      <a:pt x="21600" y="17280"/>
                    </a:lnTo>
                    <a:lnTo>
                      <a:pt x="16930" y="17280"/>
                    </a:lnTo>
                    <a:lnTo>
                      <a:pt x="16930" y="11520"/>
                    </a:lnTo>
                    <a:lnTo>
                      <a:pt x="15178" y="17280"/>
                    </a:lnTo>
                    <a:lnTo>
                      <a:pt x="12843" y="17280"/>
                    </a:lnTo>
                    <a:lnTo>
                      <a:pt x="12843" y="21600"/>
                    </a:lnTo>
                    <a:lnTo>
                      <a:pt x="10508" y="21600"/>
                    </a:lnTo>
                    <a:lnTo>
                      <a:pt x="8173" y="17280"/>
                    </a:lnTo>
                    <a:lnTo>
                      <a:pt x="4086" y="17280"/>
                    </a:lnTo>
                    <a:lnTo>
                      <a:pt x="4086" y="11520"/>
                    </a:lnTo>
                    <a:lnTo>
                      <a:pt x="1751" y="5760"/>
                    </a:lnTo>
                    <a:lnTo>
                      <a:pt x="1751" y="11520"/>
                    </a:lnTo>
                    <a:lnTo>
                      <a:pt x="0" y="5760"/>
                    </a:lnTo>
                    <a:lnTo>
                      <a:pt x="0" y="0"/>
                    </a:lnTo>
                    <a:lnTo>
                      <a:pt x="1751"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2" name="Freeform 165"/>
              <p:cNvSpPr/>
              <p:nvPr/>
            </p:nvSpPr>
            <p:spPr>
              <a:xfrm>
                <a:off x="2919266" y="3060382"/>
                <a:ext cx="93417" cy="65732"/>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8277" y="19200"/>
                      <a:pt x="18277" y="19200"/>
                      <a:pt x="18277" y="19200"/>
                    </a:cubicBezTo>
                    <a:cubicBezTo>
                      <a:pt x="19938" y="16800"/>
                      <a:pt x="19938" y="16800"/>
                      <a:pt x="19938" y="16800"/>
                    </a:cubicBezTo>
                    <a:cubicBezTo>
                      <a:pt x="19938" y="16800"/>
                      <a:pt x="19938" y="16800"/>
                      <a:pt x="19938" y="16800"/>
                    </a:cubicBezTo>
                    <a:cubicBezTo>
                      <a:pt x="19938" y="14400"/>
                      <a:pt x="19938" y="14400"/>
                      <a:pt x="19938" y="14400"/>
                    </a:cubicBezTo>
                    <a:cubicBezTo>
                      <a:pt x="19938" y="12000"/>
                      <a:pt x="19938" y="12000"/>
                      <a:pt x="19938" y="12000"/>
                    </a:cubicBezTo>
                    <a:cubicBezTo>
                      <a:pt x="19938" y="12000"/>
                      <a:pt x="19938" y="12000"/>
                      <a:pt x="19938" y="12000"/>
                    </a:cubicBezTo>
                    <a:cubicBezTo>
                      <a:pt x="21600" y="12000"/>
                      <a:pt x="21600" y="12000"/>
                      <a:pt x="21600" y="12000"/>
                    </a:cubicBezTo>
                    <a:cubicBezTo>
                      <a:pt x="21600" y="9600"/>
                      <a:pt x="21600" y="9600"/>
                      <a:pt x="21600" y="9600"/>
                    </a:cubicBezTo>
                    <a:cubicBezTo>
                      <a:pt x="19938" y="7200"/>
                      <a:pt x="19938" y="7200"/>
                      <a:pt x="19938" y="7200"/>
                    </a:cubicBezTo>
                    <a:cubicBezTo>
                      <a:pt x="21600" y="4800"/>
                      <a:pt x="21600" y="4800"/>
                      <a:pt x="21600" y="4800"/>
                    </a:cubicBezTo>
                    <a:cubicBezTo>
                      <a:pt x="21600" y="4800"/>
                      <a:pt x="21600" y="4800"/>
                      <a:pt x="21600" y="4800"/>
                    </a:cubicBezTo>
                    <a:cubicBezTo>
                      <a:pt x="21600" y="4800"/>
                      <a:pt x="21600" y="4800"/>
                      <a:pt x="21600" y="4800"/>
                    </a:cubicBezTo>
                    <a:cubicBezTo>
                      <a:pt x="19938" y="4800"/>
                      <a:pt x="19938" y="4800"/>
                      <a:pt x="19938" y="4800"/>
                    </a:cubicBezTo>
                    <a:cubicBezTo>
                      <a:pt x="18277" y="4800"/>
                      <a:pt x="18277" y="4800"/>
                      <a:pt x="18277" y="4800"/>
                    </a:cubicBezTo>
                    <a:cubicBezTo>
                      <a:pt x="16615" y="2400"/>
                      <a:pt x="16615" y="2400"/>
                      <a:pt x="16615" y="2400"/>
                    </a:cubicBezTo>
                    <a:cubicBezTo>
                      <a:pt x="14954" y="2400"/>
                      <a:pt x="14954" y="2400"/>
                      <a:pt x="14954" y="2400"/>
                    </a:cubicBezTo>
                    <a:cubicBezTo>
                      <a:pt x="13292" y="2400"/>
                      <a:pt x="13292" y="2400"/>
                      <a:pt x="13292" y="2400"/>
                    </a:cubicBezTo>
                    <a:cubicBezTo>
                      <a:pt x="11631" y="2400"/>
                      <a:pt x="11631" y="2400"/>
                      <a:pt x="11631" y="2400"/>
                    </a:cubicBezTo>
                    <a:cubicBezTo>
                      <a:pt x="9969" y="2400"/>
                      <a:pt x="9969" y="2400"/>
                      <a:pt x="9969" y="2400"/>
                    </a:cubicBezTo>
                    <a:cubicBezTo>
                      <a:pt x="8308" y="2400"/>
                      <a:pt x="8308" y="2400"/>
                      <a:pt x="8308" y="2400"/>
                    </a:cubicBezTo>
                    <a:cubicBezTo>
                      <a:pt x="8308" y="2400"/>
                      <a:pt x="9969" y="4800"/>
                      <a:pt x="9969" y="4800"/>
                    </a:cubicBezTo>
                    <a:cubicBezTo>
                      <a:pt x="14954" y="7200"/>
                      <a:pt x="14954" y="7200"/>
                      <a:pt x="14954" y="7200"/>
                    </a:cubicBezTo>
                    <a:cubicBezTo>
                      <a:pt x="13292" y="7200"/>
                      <a:pt x="13292" y="7200"/>
                      <a:pt x="13292" y="7200"/>
                    </a:cubicBezTo>
                    <a:cubicBezTo>
                      <a:pt x="14954" y="9600"/>
                      <a:pt x="14954" y="9600"/>
                      <a:pt x="14954" y="9600"/>
                    </a:cubicBezTo>
                    <a:cubicBezTo>
                      <a:pt x="13292" y="12000"/>
                      <a:pt x="13292" y="12000"/>
                      <a:pt x="13292" y="12000"/>
                    </a:cubicBezTo>
                    <a:cubicBezTo>
                      <a:pt x="14954" y="12000"/>
                      <a:pt x="14954" y="12000"/>
                      <a:pt x="14954" y="12000"/>
                    </a:cubicBezTo>
                    <a:cubicBezTo>
                      <a:pt x="16615" y="14400"/>
                      <a:pt x="16615" y="14400"/>
                      <a:pt x="16615" y="14400"/>
                    </a:cubicBezTo>
                    <a:cubicBezTo>
                      <a:pt x="18277" y="14400"/>
                      <a:pt x="18277" y="14400"/>
                      <a:pt x="18277" y="14400"/>
                    </a:cubicBezTo>
                    <a:cubicBezTo>
                      <a:pt x="16615" y="16800"/>
                      <a:pt x="16615" y="16800"/>
                      <a:pt x="16615" y="16800"/>
                    </a:cubicBezTo>
                    <a:cubicBezTo>
                      <a:pt x="13292" y="16800"/>
                      <a:pt x="13292" y="16800"/>
                      <a:pt x="13292" y="16800"/>
                    </a:cubicBezTo>
                    <a:cubicBezTo>
                      <a:pt x="13292" y="16800"/>
                      <a:pt x="13292" y="16800"/>
                      <a:pt x="13292" y="16800"/>
                    </a:cubicBezTo>
                    <a:cubicBezTo>
                      <a:pt x="11631" y="16800"/>
                      <a:pt x="11631" y="16800"/>
                      <a:pt x="11631" y="16800"/>
                    </a:cubicBezTo>
                    <a:cubicBezTo>
                      <a:pt x="9969" y="16800"/>
                      <a:pt x="9969" y="16800"/>
                      <a:pt x="9969" y="16800"/>
                    </a:cubicBezTo>
                    <a:cubicBezTo>
                      <a:pt x="8308" y="16800"/>
                      <a:pt x="8308" y="16800"/>
                      <a:pt x="8308" y="16800"/>
                    </a:cubicBezTo>
                    <a:cubicBezTo>
                      <a:pt x="6646" y="16800"/>
                      <a:pt x="6646" y="16800"/>
                      <a:pt x="6646" y="16800"/>
                    </a:cubicBezTo>
                    <a:cubicBezTo>
                      <a:pt x="6646" y="16800"/>
                      <a:pt x="6646" y="16800"/>
                      <a:pt x="6646" y="16800"/>
                    </a:cubicBezTo>
                    <a:cubicBezTo>
                      <a:pt x="6646" y="14400"/>
                      <a:pt x="6646" y="14400"/>
                      <a:pt x="6646" y="14400"/>
                    </a:cubicBezTo>
                    <a:cubicBezTo>
                      <a:pt x="3323" y="16800"/>
                      <a:pt x="3323" y="16800"/>
                      <a:pt x="3323" y="16800"/>
                    </a:cubicBezTo>
                    <a:cubicBezTo>
                      <a:pt x="3323" y="14400"/>
                      <a:pt x="3323" y="14400"/>
                      <a:pt x="3323" y="14400"/>
                    </a:cubicBezTo>
                    <a:cubicBezTo>
                      <a:pt x="1662" y="16800"/>
                      <a:pt x="1662" y="16800"/>
                      <a:pt x="1662" y="16800"/>
                    </a:cubicBezTo>
                    <a:cubicBezTo>
                      <a:pt x="0" y="16800"/>
                      <a:pt x="0" y="16800"/>
                      <a:pt x="0" y="16800"/>
                    </a:cubicBezTo>
                    <a:cubicBezTo>
                      <a:pt x="1662" y="19200"/>
                      <a:pt x="1662" y="19200"/>
                      <a:pt x="1662" y="19200"/>
                    </a:cubicBezTo>
                    <a:cubicBezTo>
                      <a:pt x="3323" y="19200"/>
                      <a:pt x="3323" y="19200"/>
                      <a:pt x="3323" y="19200"/>
                    </a:cubicBezTo>
                    <a:cubicBezTo>
                      <a:pt x="4985" y="21600"/>
                      <a:pt x="4985" y="21600"/>
                      <a:pt x="4985" y="21600"/>
                    </a:cubicBezTo>
                    <a:cubicBezTo>
                      <a:pt x="4985" y="21600"/>
                      <a:pt x="4985" y="21600"/>
                      <a:pt x="4985" y="21600"/>
                    </a:cubicBezTo>
                    <a:cubicBezTo>
                      <a:pt x="6646" y="19200"/>
                      <a:pt x="6646" y="19200"/>
                      <a:pt x="6646" y="19200"/>
                    </a:cubicBezTo>
                    <a:cubicBezTo>
                      <a:pt x="6646" y="19200"/>
                      <a:pt x="6646" y="19200"/>
                      <a:pt x="6646" y="19200"/>
                    </a:cubicBezTo>
                    <a:cubicBezTo>
                      <a:pt x="9969" y="19200"/>
                      <a:pt x="9969" y="19200"/>
                      <a:pt x="9969" y="19200"/>
                    </a:cubicBezTo>
                    <a:cubicBezTo>
                      <a:pt x="11631" y="19200"/>
                      <a:pt x="11631" y="19200"/>
                      <a:pt x="11631" y="19200"/>
                    </a:cubicBezTo>
                    <a:cubicBezTo>
                      <a:pt x="14954" y="21600"/>
                      <a:pt x="14954" y="21600"/>
                      <a:pt x="14954" y="21600"/>
                    </a:cubicBezTo>
                    <a:cubicBezTo>
                      <a:pt x="16615" y="19200"/>
                      <a:pt x="16615" y="19200"/>
                      <a:pt x="16615" y="19200"/>
                    </a:cubicBezTo>
                    <a:cubicBezTo>
                      <a:pt x="16615" y="21600"/>
                      <a:pt x="16615" y="21600"/>
                      <a:pt x="16615" y="21600"/>
                    </a:cubicBezTo>
                    <a:cubicBezTo>
                      <a:pt x="18277" y="21600"/>
                      <a:pt x="18277" y="21600"/>
                      <a:pt x="18277" y="21600"/>
                    </a:cubicBezTo>
                    <a:close/>
                    <a:moveTo>
                      <a:pt x="13292" y="0"/>
                    </a:moveTo>
                    <a:cubicBezTo>
                      <a:pt x="13292" y="0"/>
                      <a:pt x="13292" y="0"/>
                      <a:pt x="13292" y="0"/>
                    </a:cubicBezTo>
                    <a:cubicBezTo>
                      <a:pt x="16615" y="2400"/>
                      <a:pt x="16615" y="2400"/>
                      <a:pt x="16615" y="2400"/>
                    </a:cubicBezTo>
                    <a:cubicBezTo>
                      <a:pt x="13292" y="2400"/>
                      <a:pt x="13292" y="2400"/>
                      <a:pt x="13292" y="2400"/>
                    </a:cubicBezTo>
                    <a:cubicBezTo>
                      <a:pt x="13292" y="0"/>
                      <a:pt x="13292" y="0"/>
                      <a:pt x="13292" y="0"/>
                    </a:cubicBezTo>
                    <a:close/>
                    <a:moveTo>
                      <a:pt x="9969" y="12000"/>
                    </a:moveTo>
                    <a:cubicBezTo>
                      <a:pt x="11631" y="12000"/>
                      <a:pt x="11631" y="12000"/>
                      <a:pt x="11631" y="12000"/>
                    </a:cubicBezTo>
                    <a:cubicBezTo>
                      <a:pt x="13292" y="12000"/>
                      <a:pt x="13292" y="12000"/>
                      <a:pt x="13292" y="12000"/>
                    </a:cubicBezTo>
                    <a:cubicBezTo>
                      <a:pt x="13292" y="14400"/>
                      <a:pt x="13292" y="14400"/>
                      <a:pt x="13292" y="14400"/>
                    </a:cubicBezTo>
                    <a:cubicBezTo>
                      <a:pt x="11631" y="14400"/>
                      <a:pt x="11631" y="14400"/>
                      <a:pt x="11631" y="14400"/>
                    </a:cubicBezTo>
                    <a:lnTo>
                      <a:pt x="9969" y="120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3" name="Freeform 166"/>
              <p:cNvSpPr/>
              <p:nvPr/>
            </p:nvSpPr>
            <p:spPr>
              <a:xfrm>
                <a:off x="2594258" y="2961784"/>
                <a:ext cx="338636" cy="114066"/>
              </a:xfrm>
              <a:custGeom>
                <a:avLst/>
                <a:gdLst/>
                <a:ahLst/>
                <a:cxnLst>
                  <a:cxn ang="0">
                    <a:pos x="wd2" y="hd2"/>
                  </a:cxn>
                  <a:cxn ang="5400000">
                    <a:pos x="wd2" y="hd2"/>
                  </a:cxn>
                  <a:cxn ang="10800000">
                    <a:pos x="wd2" y="hd2"/>
                  </a:cxn>
                  <a:cxn ang="16200000">
                    <a:pos x="wd2" y="hd2"/>
                  </a:cxn>
                </a:cxnLst>
                <a:rect l="0" t="0" r="r" b="b"/>
                <a:pathLst>
                  <a:path w="21600" h="21600" extrusionOk="0">
                    <a:moveTo>
                      <a:pt x="4097" y="9519"/>
                    </a:moveTo>
                    <a:lnTo>
                      <a:pt x="4097" y="8054"/>
                    </a:lnTo>
                    <a:lnTo>
                      <a:pt x="4593" y="8054"/>
                    </a:lnTo>
                    <a:lnTo>
                      <a:pt x="5090" y="9519"/>
                    </a:lnTo>
                    <a:lnTo>
                      <a:pt x="5090" y="10617"/>
                    </a:lnTo>
                    <a:lnTo>
                      <a:pt x="3724" y="10617"/>
                    </a:lnTo>
                    <a:lnTo>
                      <a:pt x="3724" y="9519"/>
                    </a:lnTo>
                    <a:lnTo>
                      <a:pt x="4097" y="10617"/>
                    </a:lnTo>
                    <a:lnTo>
                      <a:pt x="4593" y="9519"/>
                    </a:lnTo>
                    <a:lnTo>
                      <a:pt x="4097" y="9519"/>
                    </a:lnTo>
                    <a:close/>
                    <a:moveTo>
                      <a:pt x="1366" y="6590"/>
                    </a:moveTo>
                    <a:lnTo>
                      <a:pt x="1366" y="8054"/>
                    </a:lnTo>
                    <a:lnTo>
                      <a:pt x="869" y="6590"/>
                    </a:lnTo>
                    <a:lnTo>
                      <a:pt x="497" y="8054"/>
                    </a:lnTo>
                    <a:lnTo>
                      <a:pt x="0" y="8054"/>
                    </a:lnTo>
                    <a:lnTo>
                      <a:pt x="497" y="9519"/>
                    </a:lnTo>
                    <a:lnTo>
                      <a:pt x="869" y="8054"/>
                    </a:lnTo>
                    <a:lnTo>
                      <a:pt x="869" y="9519"/>
                    </a:lnTo>
                    <a:lnTo>
                      <a:pt x="1366" y="8054"/>
                    </a:lnTo>
                    <a:lnTo>
                      <a:pt x="1862" y="8054"/>
                    </a:lnTo>
                    <a:lnTo>
                      <a:pt x="2359" y="6590"/>
                    </a:lnTo>
                    <a:lnTo>
                      <a:pt x="3724" y="6590"/>
                    </a:lnTo>
                    <a:lnTo>
                      <a:pt x="4097" y="4027"/>
                    </a:lnTo>
                    <a:lnTo>
                      <a:pt x="6455" y="4027"/>
                    </a:lnTo>
                    <a:lnTo>
                      <a:pt x="6952" y="5125"/>
                    </a:lnTo>
                    <a:lnTo>
                      <a:pt x="5959" y="5125"/>
                    </a:lnTo>
                    <a:lnTo>
                      <a:pt x="5959" y="6590"/>
                    </a:lnTo>
                    <a:lnTo>
                      <a:pt x="8317" y="6590"/>
                    </a:lnTo>
                    <a:lnTo>
                      <a:pt x="8690" y="8054"/>
                    </a:lnTo>
                    <a:lnTo>
                      <a:pt x="9186" y="8054"/>
                    </a:lnTo>
                    <a:lnTo>
                      <a:pt x="9186" y="6590"/>
                    </a:lnTo>
                    <a:lnTo>
                      <a:pt x="9683" y="8054"/>
                    </a:lnTo>
                    <a:lnTo>
                      <a:pt x="10055" y="9519"/>
                    </a:lnTo>
                    <a:lnTo>
                      <a:pt x="11917" y="9519"/>
                    </a:lnTo>
                    <a:lnTo>
                      <a:pt x="11917" y="10617"/>
                    </a:lnTo>
                    <a:lnTo>
                      <a:pt x="12910" y="9519"/>
                    </a:lnTo>
                    <a:lnTo>
                      <a:pt x="13283" y="13546"/>
                    </a:lnTo>
                    <a:lnTo>
                      <a:pt x="13779" y="14644"/>
                    </a:lnTo>
                    <a:lnTo>
                      <a:pt x="14276" y="14644"/>
                    </a:lnTo>
                    <a:lnTo>
                      <a:pt x="14648" y="16108"/>
                    </a:lnTo>
                    <a:lnTo>
                      <a:pt x="16138" y="16108"/>
                    </a:lnTo>
                    <a:lnTo>
                      <a:pt x="16138" y="17573"/>
                    </a:lnTo>
                    <a:lnTo>
                      <a:pt x="15641" y="17573"/>
                    </a:lnTo>
                    <a:lnTo>
                      <a:pt x="14648" y="20136"/>
                    </a:lnTo>
                    <a:lnTo>
                      <a:pt x="17876" y="20136"/>
                    </a:lnTo>
                    <a:lnTo>
                      <a:pt x="18372" y="21600"/>
                    </a:lnTo>
                    <a:lnTo>
                      <a:pt x="19738" y="20136"/>
                    </a:lnTo>
                    <a:lnTo>
                      <a:pt x="20234" y="18671"/>
                    </a:lnTo>
                    <a:lnTo>
                      <a:pt x="21600" y="18671"/>
                    </a:lnTo>
                    <a:lnTo>
                      <a:pt x="21600" y="17573"/>
                    </a:lnTo>
                    <a:lnTo>
                      <a:pt x="21103" y="17573"/>
                    </a:lnTo>
                    <a:lnTo>
                      <a:pt x="20731" y="16108"/>
                    </a:lnTo>
                    <a:lnTo>
                      <a:pt x="19738" y="14644"/>
                    </a:lnTo>
                    <a:lnTo>
                      <a:pt x="18869" y="14644"/>
                    </a:lnTo>
                    <a:lnTo>
                      <a:pt x="18869" y="12081"/>
                    </a:lnTo>
                    <a:lnTo>
                      <a:pt x="18372" y="13546"/>
                    </a:lnTo>
                    <a:lnTo>
                      <a:pt x="17876" y="13546"/>
                    </a:lnTo>
                    <a:lnTo>
                      <a:pt x="17503" y="10617"/>
                    </a:lnTo>
                    <a:lnTo>
                      <a:pt x="17007" y="12081"/>
                    </a:lnTo>
                    <a:lnTo>
                      <a:pt x="17007" y="10617"/>
                    </a:lnTo>
                    <a:lnTo>
                      <a:pt x="16138" y="9519"/>
                    </a:lnTo>
                    <a:lnTo>
                      <a:pt x="16138" y="10617"/>
                    </a:lnTo>
                    <a:lnTo>
                      <a:pt x="15641" y="10617"/>
                    </a:lnTo>
                    <a:lnTo>
                      <a:pt x="15641" y="9519"/>
                    </a:lnTo>
                    <a:lnTo>
                      <a:pt x="15641" y="10617"/>
                    </a:lnTo>
                    <a:lnTo>
                      <a:pt x="15145" y="9519"/>
                    </a:lnTo>
                    <a:lnTo>
                      <a:pt x="14276" y="9519"/>
                    </a:lnTo>
                    <a:lnTo>
                      <a:pt x="13283" y="6590"/>
                    </a:lnTo>
                    <a:lnTo>
                      <a:pt x="12910" y="5125"/>
                    </a:lnTo>
                    <a:lnTo>
                      <a:pt x="11545" y="5125"/>
                    </a:lnTo>
                    <a:lnTo>
                      <a:pt x="11545" y="4027"/>
                    </a:lnTo>
                    <a:lnTo>
                      <a:pt x="11048" y="2563"/>
                    </a:lnTo>
                    <a:lnTo>
                      <a:pt x="10055" y="2563"/>
                    </a:lnTo>
                    <a:lnTo>
                      <a:pt x="8690" y="1098"/>
                    </a:lnTo>
                    <a:lnTo>
                      <a:pt x="8317" y="2563"/>
                    </a:lnTo>
                    <a:lnTo>
                      <a:pt x="7821" y="1098"/>
                    </a:lnTo>
                    <a:lnTo>
                      <a:pt x="7324" y="1098"/>
                    </a:lnTo>
                    <a:lnTo>
                      <a:pt x="6455" y="0"/>
                    </a:lnTo>
                    <a:lnTo>
                      <a:pt x="5462" y="0"/>
                    </a:lnTo>
                    <a:lnTo>
                      <a:pt x="5090" y="1098"/>
                    </a:lnTo>
                    <a:lnTo>
                      <a:pt x="4097" y="1098"/>
                    </a:lnTo>
                    <a:lnTo>
                      <a:pt x="3228" y="2563"/>
                    </a:lnTo>
                    <a:lnTo>
                      <a:pt x="2731" y="2563"/>
                    </a:lnTo>
                    <a:lnTo>
                      <a:pt x="1862" y="4027"/>
                    </a:lnTo>
                    <a:lnTo>
                      <a:pt x="1366" y="5125"/>
                    </a:lnTo>
                    <a:lnTo>
                      <a:pt x="1366" y="659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4" name="Freeform 167"/>
              <p:cNvSpPr/>
              <p:nvPr/>
            </p:nvSpPr>
            <p:spPr>
              <a:xfrm>
                <a:off x="2802496" y="2845787"/>
                <a:ext cx="180996" cy="193329"/>
              </a:xfrm>
              <a:custGeom>
                <a:avLst/>
                <a:gdLst/>
                <a:ahLst/>
                <a:cxnLst>
                  <a:cxn ang="0">
                    <a:pos x="wd2" y="hd2"/>
                  </a:cxn>
                  <a:cxn ang="5400000">
                    <a:pos x="wd2" y="hd2"/>
                  </a:cxn>
                  <a:cxn ang="10800000">
                    <a:pos x="wd2" y="hd2"/>
                  </a:cxn>
                  <a:cxn ang="16200000">
                    <a:pos x="wd2" y="hd2"/>
                  </a:cxn>
                </a:cxnLst>
                <a:rect l="0" t="0" r="r" b="b"/>
                <a:pathLst>
                  <a:path w="21600" h="21600" extrusionOk="0">
                    <a:moveTo>
                      <a:pt x="20671" y="19224"/>
                    </a:moveTo>
                    <a:close/>
                    <a:moveTo>
                      <a:pt x="18116" y="21600"/>
                    </a:moveTo>
                    <a:lnTo>
                      <a:pt x="19974" y="21600"/>
                    </a:lnTo>
                    <a:lnTo>
                      <a:pt x="20671" y="20952"/>
                    </a:lnTo>
                    <a:lnTo>
                      <a:pt x="20671" y="20088"/>
                    </a:lnTo>
                    <a:lnTo>
                      <a:pt x="19974" y="20088"/>
                    </a:lnTo>
                    <a:lnTo>
                      <a:pt x="19974" y="20952"/>
                    </a:lnTo>
                    <a:lnTo>
                      <a:pt x="19045" y="20088"/>
                    </a:lnTo>
                    <a:lnTo>
                      <a:pt x="18116" y="20952"/>
                    </a:lnTo>
                    <a:lnTo>
                      <a:pt x="18116" y="21600"/>
                    </a:lnTo>
                    <a:close/>
                    <a:moveTo>
                      <a:pt x="19974" y="15984"/>
                    </a:moveTo>
                    <a:lnTo>
                      <a:pt x="20671" y="15984"/>
                    </a:lnTo>
                    <a:lnTo>
                      <a:pt x="21600" y="16848"/>
                    </a:lnTo>
                    <a:lnTo>
                      <a:pt x="19974" y="16848"/>
                    </a:lnTo>
                    <a:lnTo>
                      <a:pt x="19974" y="15984"/>
                    </a:lnTo>
                    <a:close/>
                    <a:moveTo>
                      <a:pt x="18116" y="14472"/>
                    </a:moveTo>
                    <a:lnTo>
                      <a:pt x="17187" y="14472"/>
                    </a:lnTo>
                    <a:lnTo>
                      <a:pt x="17187" y="15336"/>
                    </a:lnTo>
                    <a:lnTo>
                      <a:pt x="16490" y="15984"/>
                    </a:lnTo>
                    <a:lnTo>
                      <a:pt x="15561" y="15984"/>
                    </a:lnTo>
                    <a:lnTo>
                      <a:pt x="15561" y="16848"/>
                    </a:lnTo>
                    <a:lnTo>
                      <a:pt x="16490" y="16848"/>
                    </a:lnTo>
                    <a:lnTo>
                      <a:pt x="18116" y="15984"/>
                    </a:lnTo>
                    <a:lnTo>
                      <a:pt x="18116" y="14472"/>
                    </a:lnTo>
                    <a:close/>
                    <a:moveTo>
                      <a:pt x="15561" y="14472"/>
                    </a:moveTo>
                    <a:lnTo>
                      <a:pt x="16490" y="14472"/>
                    </a:lnTo>
                    <a:lnTo>
                      <a:pt x="16490" y="15336"/>
                    </a:lnTo>
                    <a:lnTo>
                      <a:pt x="15561" y="14472"/>
                    </a:lnTo>
                    <a:close/>
                    <a:moveTo>
                      <a:pt x="13006" y="11232"/>
                    </a:moveTo>
                    <a:lnTo>
                      <a:pt x="13006" y="12960"/>
                    </a:lnTo>
                    <a:lnTo>
                      <a:pt x="13935" y="13608"/>
                    </a:lnTo>
                    <a:lnTo>
                      <a:pt x="13935" y="14472"/>
                    </a:lnTo>
                    <a:lnTo>
                      <a:pt x="13006" y="13608"/>
                    </a:lnTo>
                    <a:lnTo>
                      <a:pt x="13006" y="11232"/>
                    </a:lnTo>
                    <a:close/>
                    <a:moveTo>
                      <a:pt x="9523" y="11232"/>
                    </a:moveTo>
                    <a:lnTo>
                      <a:pt x="9523" y="12096"/>
                    </a:lnTo>
                    <a:lnTo>
                      <a:pt x="10452" y="12096"/>
                    </a:lnTo>
                    <a:lnTo>
                      <a:pt x="9523" y="11232"/>
                    </a:lnTo>
                    <a:close/>
                    <a:moveTo>
                      <a:pt x="15561" y="9720"/>
                    </a:moveTo>
                    <a:lnTo>
                      <a:pt x="15561" y="11232"/>
                    </a:lnTo>
                    <a:lnTo>
                      <a:pt x="16490" y="10368"/>
                    </a:lnTo>
                    <a:lnTo>
                      <a:pt x="15561" y="9720"/>
                    </a:lnTo>
                    <a:close/>
                    <a:moveTo>
                      <a:pt x="12077" y="7992"/>
                    </a:moveTo>
                    <a:lnTo>
                      <a:pt x="11381" y="8856"/>
                    </a:lnTo>
                    <a:lnTo>
                      <a:pt x="12077" y="8856"/>
                    </a:lnTo>
                    <a:lnTo>
                      <a:pt x="12077" y="10368"/>
                    </a:lnTo>
                    <a:lnTo>
                      <a:pt x="13006" y="10368"/>
                    </a:lnTo>
                    <a:lnTo>
                      <a:pt x="13006" y="9720"/>
                    </a:lnTo>
                    <a:lnTo>
                      <a:pt x="12077" y="8856"/>
                    </a:lnTo>
                    <a:lnTo>
                      <a:pt x="12077" y="7992"/>
                    </a:lnTo>
                    <a:close/>
                    <a:moveTo>
                      <a:pt x="8594" y="5616"/>
                    </a:moveTo>
                    <a:lnTo>
                      <a:pt x="9523" y="5616"/>
                    </a:lnTo>
                    <a:lnTo>
                      <a:pt x="10452" y="6480"/>
                    </a:lnTo>
                    <a:lnTo>
                      <a:pt x="10452" y="7992"/>
                    </a:lnTo>
                    <a:lnTo>
                      <a:pt x="9523" y="7992"/>
                    </a:lnTo>
                    <a:lnTo>
                      <a:pt x="9523" y="7344"/>
                    </a:lnTo>
                    <a:lnTo>
                      <a:pt x="10452" y="7344"/>
                    </a:lnTo>
                    <a:lnTo>
                      <a:pt x="8594" y="5616"/>
                    </a:lnTo>
                    <a:close/>
                    <a:moveTo>
                      <a:pt x="4413" y="0"/>
                    </a:moveTo>
                    <a:lnTo>
                      <a:pt x="6039" y="0"/>
                    </a:lnTo>
                    <a:lnTo>
                      <a:pt x="7897" y="1728"/>
                    </a:lnTo>
                    <a:lnTo>
                      <a:pt x="7897" y="2376"/>
                    </a:lnTo>
                    <a:lnTo>
                      <a:pt x="6968" y="2376"/>
                    </a:lnTo>
                    <a:lnTo>
                      <a:pt x="6968" y="3240"/>
                    </a:lnTo>
                    <a:lnTo>
                      <a:pt x="6039" y="4104"/>
                    </a:lnTo>
                    <a:lnTo>
                      <a:pt x="6968" y="2376"/>
                    </a:lnTo>
                    <a:lnTo>
                      <a:pt x="6039" y="2376"/>
                    </a:lnTo>
                    <a:lnTo>
                      <a:pt x="6968" y="1728"/>
                    </a:lnTo>
                    <a:lnTo>
                      <a:pt x="6039" y="864"/>
                    </a:lnTo>
                    <a:lnTo>
                      <a:pt x="6039" y="0"/>
                    </a:lnTo>
                    <a:lnTo>
                      <a:pt x="4413" y="0"/>
                    </a:lnTo>
                    <a:close/>
                    <a:moveTo>
                      <a:pt x="0" y="864"/>
                    </a:moveTo>
                    <a:lnTo>
                      <a:pt x="1858" y="864"/>
                    </a:lnTo>
                    <a:lnTo>
                      <a:pt x="2555" y="0"/>
                    </a:lnTo>
                    <a:lnTo>
                      <a:pt x="3484" y="0"/>
                    </a:lnTo>
                    <a:lnTo>
                      <a:pt x="4413" y="864"/>
                    </a:lnTo>
                    <a:lnTo>
                      <a:pt x="3484" y="864"/>
                    </a:lnTo>
                    <a:lnTo>
                      <a:pt x="1858" y="1728"/>
                    </a:lnTo>
                    <a:lnTo>
                      <a:pt x="929" y="1728"/>
                    </a:lnTo>
                    <a:lnTo>
                      <a:pt x="0" y="864"/>
                    </a:lnTo>
                    <a:close/>
                    <a:moveTo>
                      <a:pt x="4413" y="6480"/>
                    </a:moveTo>
                    <a:lnTo>
                      <a:pt x="6968" y="6480"/>
                    </a:lnTo>
                    <a:lnTo>
                      <a:pt x="6039" y="7344"/>
                    </a:lnTo>
                    <a:lnTo>
                      <a:pt x="5342" y="7344"/>
                    </a:lnTo>
                    <a:lnTo>
                      <a:pt x="4413" y="6480"/>
                    </a:lnTo>
                    <a:close/>
                    <a:moveTo>
                      <a:pt x="3484" y="9720"/>
                    </a:moveTo>
                    <a:lnTo>
                      <a:pt x="4413" y="9720"/>
                    </a:lnTo>
                    <a:lnTo>
                      <a:pt x="3484" y="9720"/>
                    </a:lnTo>
                    <a:close/>
                    <a:moveTo>
                      <a:pt x="2555" y="9720"/>
                    </a:moveTo>
                    <a:lnTo>
                      <a:pt x="3484" y="9720"/>
                    </a:lnTo>
                    <a:lnTo>
                      <a:pt x="3484" y="10368"/>
                    </a:lnTo>
                    <a:lnTo>
                      <a:pt x="2555" y="9720"/>
                    </a:lnTo>
                    <a:close/>
                    <a:moveTo>
                      <a:pt x="3484" y="8856"/>
                    </a:moveTo>
                    <a:lnTo>
                      <a:pt x="4413" y="8856"/>
                    </a:lnTo>
                    <a:lnTo>
                      <a:pt x="3484" y="7344"/>
                    </a:lnTo>
                    <a:lnTo>
                      <a:pt x="3484" y="6480"/>
                    </a:lnTo>
                    <a:lnTo>
                      <a:pt x="2555" y="6480"/>
                    </a:lnTo>
                    <a:lnTo>
                      <a:pt x="2555" y="7344"/>
                    </a:lnTo>
                    <a:lnTo>
                      <a:pt x="1858" y="7992"/>
                    </a:lnTo>
                    <a:lnTo>
                      <a:pt x="2555" y="8856"/>
                    </a:lnTo>
                    <a:lnTo>
                      <a:pt x="2555" y="7992"/>
                    </a:lnTo>
                    <a:lnTo>
                      <a:pt x="3484" y="8856"/>
                    </a:lnTo>
                    <a:close/>
                    <a:moveTo>
                      <a:pt x="4413" y="9720"/>
                    </a:moveTo>
                    <a:lnTo>
                      <a:pt x="3484" y="10368"/>
                    </a:lnTo>
                    <a:lnTo>
                      <a:pt x="3484" y="12096"/>
                    </a:lnTo>
                    <a:lnTo>
                      <a:pt x="4413" y="11232"/>
                    </a:lnTo>
                    <a:lnTo>
                      <a:pt x="4413" y="972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5" name="Freeform 169"/>
              <p:cNvSpPr/>
              <p:nvPr/>
            </p:nvSpPr>
            <p:spPr>
              <a:xfrm>
                <a:off x="2637071" y="3377439"/>
                <a:ext cx="180996" cy="71534"/>
              </a:xfrm>
              <a:custGeom>
                <a:avLst/>
                <a:gdLst/>
                <a:ahLst/>
                <a:cxnLst>
                  <a:cxn ang="0">
                    <a:pos x="wd2" y="hd2"/>
                  </a:cxn>
                  <a:cxn ang="5400000">
                    <a:pos x="wd2" y="hd2"/>
                  </a:cxn>
                  <a:cxn ang="10800000">
                    <a:pos x="wd2" y="hd2"/>
                  </a:cxn>
                  <a:cxn ang="16200000">
                    <a:pos x="wd2" y="hd2"/>
                  </a:cxn>
                </a:cxnLst>
                <a:rect l="0" t="0" r="r" b="b"/>
                <a:pathLst>
                  <a:path w="21600" h="21600" extrusionOk="0">
                    <a:moveTo>
                      <a:pt x="19045" y="21600"/>
                    </a:moveTo>
                    <a:lnTo>
                      <a:pt x="19045" y="19265"/>
                    </a:lnTo>
                    <a:lnTo>
                      <a:pt x="18116" y="16930"/>
                    </a:lnTo>
                    <a:lnTo>
                      <a:pt x="17187" y="15178"/>
                    </a:lnTo>
                    <a:lnTo>
                      <a:pt x="18116" y="12843"/>
                    </a:lnTo>
                    <a:lnTo>
                      <a:pt x="18116" y="10508"/>
                    </a:lnTo>
                    <a:lnTo>
                      <a:pt x="19045" y="10508"/>
                    </a:lnTo>
                    <a:lnTo>
                      <a:pt x="19045" y="8757"/>
                    </a:lnTo>
                    <a:lnTo>
                      <a:pt x="18116" y="8757"/>
                    </a:lnTo>
                    <a:lnTo>
                      <a:pt x="18116" y="10508"/>
                    </a:lnTo>
                    <a:lnTo>
                      <a:pt x="17187" y="10508"/>
                    </a:lnTo>
                    <a:lnTo>
                      <a:pt x="17187" y="8757"/>
                    </a:lnTo>
                    <a:lnTo>
                      <a:pt x="16490" y="6422"/>
                    </a:lnTo>
                    <a:lnTo>
                      <a:pt x="15561" y="6422"/>
                    </a:lnTo>
                    <a:lnTo>
                      <a:pt x="15561" y="4086"/>
                    </a:lnTo>
                    <a:lnTo>
                      <a:pt x="13703" y="4086"/>
                    </a:lnTo>
                    <a:lnTo>
                      <a:pt x="13006" y="6422"/>
                    </a:lnTo>
                    <a:lnTo>
                      <a:pt x="13006" y="8757"/>
                    </a:lnTo>
                    <a:lnTo>
                      <a:pt x="12077" y="10508"/>
                    </a:lnTo>
                    <a:lnTo>
                      <a:pt x="10452" y="10508"/>
                    </a:lnTo>
                    <a:lnTo>
                      <a:pt x="9523" y="12843"/>
                    </a:lnTo>
                    <a:lnTo>
                      <a:pt x="11148" y="16930"/>
                    </a:lnTo>
                    <a:lnTo>
                      <a:pt x="11148" y="19265"/>
                    </a:lnTo>
                    <a:lnTo>
                      <a:pt x="9523" y="19265"/>
                    </a:lnTo>
                    <a:lnTo>
                      <a:pt x="9523" y="21600"/>
                    </a:lnTo>
                    <a:lnTo>
                      <a:pt x="7897" y="21600"/>
                    </a:lnTo>
                    <a:lnTo>
                      <a:pt x="7897" y="15178"/>
                    </a:lnTo>
                    <a:lnTo>
                      <a:pt x="6968" y="15178"/>
                    </a:lnTo>
                    <a:lnTo>
                      <a:pt x="6968" y="16930"/>
                    </a:lnTo>
                    <a:lnTo>
                      <a:pt x="6039" y="16930"/>
                    </a:lnTo>
                    <a:lnTo>
                      <a:pt x="5110" y="15178"/>
                    </a:lnTo>
                    <a:lnTo>
                      <a:pt x="5110" y="12843"/>
                    </a:lnTo>
                    <a:lnTo>
                      <a:pt x="3484" y="12843"/>
                    </a:lnTo>
                    <a:lnTo>
                      <a:pt x="3484" y="10508"/>
                    </a:lnTo>
                    <a:lnTo>
                      <a:pt x="929" y="10508"/>
                    </a:lnTo>
                    <a:lnTo>
                      <a:pt x="929" y="6422"/>
                    </a:lnTo>
                    <a:lnTo>
                      <a:pt x="0" y="6422"/>
                    </a:lnTo>
                    <a:lnTo>
                      <a:pt x="0" y="4086"/>
                    </a:lnTo>
                    <a:lnTo>
                      <a:pt x="929" y="1751"/>
                    </a:lnTo>
                    <a:lnTo>
                      <a:pt x="929" y="0"/>
                    </a:lnTo>
                    <a:lnTo>
                      <a:pt x="1858" y="0"/>
                    </a:lnTo>
                    <a:lnTo>
                      <a:pt x="1858" y="1751"/>
                    </a:lnTo>
                    <a:lnTo>
                      <a:pt x="2555" y="1751"/>
                    </a:lnTo>
                    <a:lnTo>
                      <a:pt x="2555" y="4086"/>
                    </a:lnTo>
                    <a:lnTo>
                      <a:pt x="3484" y="4086"/>
                    </a:lnTo>
                    <a:lnTo>
                      <a:pt x="3484" y="6422"/>
                    </a:lnTo>
                    <a:lnTo>
                      <a:pt x="4413" y="6422"/>
                    </a:lnTo>
                    <a:lnTo>
                      <a:pt x="4413" y="4086"/>
                    </a:lnTo>
                    <a:lnTo>
                      <a:pt x="5110" y="4086"/>
                    </a:lnTo>
                    <a:lnTo>
                      <a:pt x="6039" y="6422"/>
                    </a:lnTo>
                    <a:lnTo>
                      <a:pt x="8594" y="6422"/>
                    </a:lnTo>
                    <a:lnTo>
                      <a:pt x="8594" y="4086"/>
                    </a:lnTo>
                    <a:lnTo>
                      <a:pt x="11148" y="1751"/>
                    </a:lnTo>
                    <a:lnTo>
                      <a:pt x="13006" y="1751"/>
                    </a:lnTo>
                    <a:lnTo>
                      <a:pt x="13703" y="0"/>
                    </a:lnTo>
                    <a:lnTo>
                      <a:pt x="14632" y="0"/>
                    </a:lnTo>
                    <a:lnTo>
                      <a:pt x="14632" y="1751"/>
                    </a:lnTo>
                    <a:lnTo>
                      <a:pt x="18116" y="1751"/>
                    </a:lnTo>
                    <a:lnTo>
                      <a:pt x="19742" y="4086"/>
                    </a:lnTo>
                    <a:lnTo>
                      <a:pt x="19742" y="6422"/>
                    </a:lnTo>
                    <a:lnTo>
                      <a:pt x="20671" y="6422"/>
                    </a:lnTo>
                    <a:lnTo>
                      <a:pt x="21600" y="8757"/>
                    </a:lnTo>
                    <a:lnTo>
                      <a:pt x="20671" y="8757"/>
                    </a:lnTo>
                    <a:lnTo>
                      <a:pt x="21600" y="10508"/>
                    </a:lnTo>
                    <a:lnTo>
                      <a:pt x="21600" y="12843"/>
                    </a:lnTo>
                    <a:lnTo>
                      <a:pt x="20671" y="15178"/>
                    </a:lnTo>
                    <a:lnTo>
                      <a:pt x="20671" y="16930"/>
                    </a:lnTo>
                    <a:lnTo>
                      <a:pt x="19742" y="16930"/>
                    </a:lnTo>
                    <a:lnTo>
                      <a:pt x="19045"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6" name="Freeform 170"/>
              <p:cNvSpPr/>
              <p:nvPr/>
            </p:nvSpPr>
            <p:spPr>
              <a:xfrm>
                <a:off x="2543655" y="3327174"/>
                <a:ext cx="108986" cy="92798"/>
              </a:xfrm>
              <a:custGeom>
                <a:avLst/>
                <a:gdLst/>
                <a:ahLst/>
                <a:cxnLst>
                  <a:cxn ang="0">
                    <a:pos x="wd2" y="hd2"/>
                  </a:cxn>
                  <a:cxn ang="5400000">
                    <a:pos x="wd2" y="hd2"/>
                  </a:cxn>
                  <a:cxn ang="10800000">
                    <a:pos x="wd2" y="hd2"/>
                  </a:cxn>
                  <a:cxn ang="16200000">
                    <a:pos x="wd2" y="hd2"/>
                  </a:cxn>
                </a:cxnLst>
                <a:rect l="0" t="0" r="r" b="b"/>
                <a:pathLst>
                  <a:path w="21600" h="21600" extrusionOk="0">
                    <a:moveTo>
                      <a:pt x="20057" y="19800"/>
                    </a:moveTo>
                    <a:lnTo>
                      <a:pt x="20057" y="21600"/>
                    </a:lnTo>
                    <a:lnTo>
                      <a:pt x="17357" y="21600"/>
                    </a:lnTo>
                    <a:lnTo>
                      <a:pt x="17357" y="19800"/>
                    </a:lnTo>
                    <a:lnTo>
                      <a:pt x="15814" y="18450"/>
                    </a:lnTo>
                    <a:lnTo>
                      <a:pt x="17357" y="19800"/>
                    </a:lnTo>
                    <a:lnTo>
                      <a:pt x="17357" y="21600"/>
                    </a:lnTo>
                    <a:lnTo>
                      <a:pt x="15814" y="21600"/>
                    </a:lnTo>
                    <a:lnTo>
                      <a:pt x="15814" y="19800"/>
                    </a:lnTo>
                    <a:lnTo>
                      <a:pt x="14271" y="19800"/>
                    </a:lnTo>
                    <a:lnTo>
                      <a:pt x="12729" y="18450"/>
                    </a:lnTo>
                    <a:lnTo>
                      <a:pt x="14271" y="16650"/>
                    </a:lnTo>
                    <a:lnTo>
                      <a:pt x="12729" y="14850"/>
                    </a:lnTo>
                    <a:lnTo>
                      <a:pt x="11571" y="14850"/>
                    </a:lnTo>
                    <a:lnTo>
                      <a:pt x="10029" y="13050"/>
                    </a:lnTo>
                    <a:lnTo>
                      <a:pt x="8486" y="11700"/>
                    </a:lnTo>
                    <a:lnTo>
                      <a:pt x="7329" y="9900"/>
                    </a:lnTo>
                    <a:lnTo>
                      <a:pt x="7329" y="8100"/>
                    </a:lnTo>
                    <a:lnTo>
                      <a:pt x="5786" y="8100"/>
                    </a:lnTo>
                    <a:lnTo>
                      <a:pt x="5786" y="6750"/>
                    </a:lnTo>
                    <a:lnTo>
                      <a:pt x="4243" y="8100"/>
                    </a:lnTo>
                    <a:lnTo>
                      <a:pt x="7329" y="9900"/>
                    </a:lnTo>
                    <a:lnTo>
                      <a:pt x="7329" y="11700"/>
                    </a:lnTo>
                    <a:lnTo>
                      <a:pt x="5786" y="11700"/>
                    </a:lnTo>
                    <a:lnTo>
                      <a:pt x="4243" y="9900"/>
                    </a:lnTo>
                    <a:lnTo>
                      <a:pt x="2700" y="9900"/>
                    </a:lnTo>
                    <a:lnTo>
                      <a:pt x="0" y="8100"/>
                    </a:lnTo>
                    <a:lnTo>
                      <a:pt x="1543" y="6750"/>
                    </a:lnTo>
                    <a:lnTo>
                      <a:pt x="1543" y="3150"/>
                    </a:lnTo>
                    <a:lnTo>
                      <a:pt x="0" y="3150"/>
                    </a:lnTo>
                    <a:lnTo>
                      <a:pt x="1543" y="3150"/>
                    </a:lnTo>
                    <a:lnTo>
                      <a:pt x="1543" y="1350"/>
                    </a:lnTo>
                    <a:lnTo>
                      <a:pt x="4243" y="0"/>
                    </a:lnTo>
                    <a:lnTo>
                      <a:pt x="7329" y="1350"/>
                    </a:lnTo>
                    <a:lnTo>
                      <a:pt x="10029" y="1350"/>
                    </a:lnTo>
                    <a:lnTo>
                      <a:pt x="11571" y="3150"/>
                    </a:lnTo>
                    <a:lnTo>
                      <a:pt x="12729" y="4950"/>
                    </a:lnTo>
                    <a:lnTo>
                      <a:pt x="12729" y="3150"/>
                    </a:lnTo>
                    <a:lnTo>
                      <a:pt x="14271" y="3150"/>
                    </a:lnTo>
                    <a:lnTo>
                      <a:pt x="14271" y="4950"/>
                    </a:lnTo>
                    <a:lnTo>
                      <a:pt x="15814" y="4950"/>
                    </a:lnTo>
                    <a:lnTo>
                      <a:pt x="15814" y="3150"/>
                    </a:lnTo>
                    <a:lnTo>
                      <a:pt x="15814" y="4950"/>
                    </a:lnTo>
                    <a:lnTo>
                      <a:pt x="17357" y="6750"/>
                    </a:lnTo>
                    <a:lnTo>
                      <a:pt x="17357" y="8100"/>
                    </a:lnTo>
                    <a:lnTo>
                      <a:pt x="18514" y="8100"/>
                    </a:lnTo>
                    <a:lnTo>
                      <a:pt x="18514" y="9900"/>
                    </a:lnTo>
                    <a:lnTo>
                      <a:pt x="20057" y="11700"/>
                    </a:lnTo>
                    <a:lnTo>
                      <a:pt x="21600" y="11700"/>
                    </a:lnTo>
                    <a:lnTo>
                      <a:pt x="20057" y="11700"/>
                    </a:lnTo>
                    <a:lnTo>
                      <a:pt x="20057" y="13050"/>
                    </a:lnTo>
                    <a:lnTo>
                      <a:pt x="18514" y="14850"/>
                    </a:lnTo>
                    <a:lnTo>
                      <a:pt x="18514" y="16650"/>
                    </a:lnTo>
                    <a:lnTo>
                      <a:pt x="20057" y="16650"/>
                    </a:lnTo>
                    <a:lnTo>
                      <a:pt x="20057" y="198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7" name="Freeform 171"/>
              <p:cNvSpPr/>
              <p:nvPr/>
            </p:nvSpPr>
            <p:spPr>
              <a:xfrm>
                <a:off x="2493056" y="3218912"/>
                <a:ext cx="151803" cy="129532"/>
              </a:xfrm>
              <a:custGeom>
                <a:avLst/>
                <a:gdLst/>
                <a:ahLst/>
                <a:cxnLst>
                  <a:cxn ang="0">
                    <a:pos x="wd2" y="hd2"/>
                  </a:cxn>
                  <a:cxn ang="5400000">
                    <a:pos x="wd2" y="hd2"/>
                  </a:cxn>
                  <a:cxn ang="10800000">
                    <a:pos x="wd2" y="hd2"/>
                  </a:cxn>
                  <a:cxn ang="16200000">
                    <a:pos x="wd2" y="hd2"/>
                  </a:cxn>
                </a:cxnLst>
                <a:rect l="0" t="0" r="r" b="b"/>
                <a:pathLst>
                  <a:path w="21600" h="21600" extrusionOk="0">
                    <a:moveTo>
                      <a:pt x="8229" y="19200"/>
                    </a:moveTo>
                    <a:cubicBezTo>
                      <a:pt x="8229" y="19200"/>
                      <a:pt x="8229" y="19200"/>
                      <a:pt x="8229" y="19200"/>
                    </a:cubicBezTo>
                    <a:cubicBezTo>
                      <a:pt x="8229" y="19200"/>
                      <a:pt x="8229" y="19200"/>
                      <a:pt x="8229" y="19200"/>
                    </a:cubicBezTo>
                    <a:cubicBezTo>
                      <a:pt x="10286" y="18000"/>
                      <a:pt x="10286" y="18000"/>
                      <a:pt x="10286" y="18000"/>
                    </a:cubicBezTo>
                    <a:cubicBezTo>
                      <a:pt x="12343" y="19200"/>
                      <a:pt x="12343" y="19200"/>
                      <a:pt x="12343" y="19200"/>
                    </a:cubicBezTo>
                    <a:cubicBezTo>
                      <a:pt x="13371" y="19200"/>
                      <a:pt x="13371" y="19200"/>
                      <a:pt x="13371" y="19200"/>
                    </a:cubicBezTo>
                    <a:cubicBezTo>
                      <a:pt x="14400" y="19200"/>
                      <a:pt x="14400" y="19200"/>
                      <a:pt x="14400" y="19200"/>
                    </a:cubicBezTo>
                    <a:cubicBezTo>
                      <a:pt x="14400" y="19200"/>
                      <a:pt x="14400" y="19200"/>
                      <a:pt x="14400" y="19200"/>
                    </a:cubicBezTo>
                    <a:cubicBezTo>
                      <a:pt x="15429" y="20400"/>
                      <a:pt x="15429" y="20400"/>
                      <a:pt x="15429" y="20400"/>
                    </a:cubicBezTo>
                    <a:cubicBezTo>
                      <a:pt x="15429" y="20400"/>
                      <a:pt x="15429" y="20400"/>
                      <a:pt x="15429" y="20400"/>
                    </a:cubicBezTo>
                    <a:cubicBezTo>
                      <a:pt x="16457" y="21600"/>
                      <a:pt x="16457" y="21600"/>
                      <a:pt x="16457" y="21600"/>
                    </a:cubicBezTo>
                    <a:cubicBezTo>
                      <a:pt x="16457" y="20400"/>
                      <a:pt x="16457" y="20400"/>
                      <a:pt x="16457" y="20400"/>
                    </a:cubicBezTo>
                    <a:cubicBezTo>
                      <a:pt x="17486" y="20400"/>
                      <a:pt x="17486" y="20400"/>
                      <a:pt x="17486" y="20400"/>
                    </a:cubicBezTo>
                    <a:cubicBezTo>
                      <a:pt x="17486" y="20400"/>
                      <a:pt x="17486" y="20400"/>
                      <a:pt x="17486" y="20400"/>
                    </a:cubicBezTo>
                    <a:cubicBezTo>
                      <a:pt x="17486" y="20400"/>
                      <a:pt x="17486" y="20400"/>
                      <a:pt x="17486" y="20400"/>
                    </a:cubicBezTo>
                    <a:cubicBezTo>
                      <a:pt x="17486" y="20400"/>
                      <a:pt x="17486" y="20400"/>
                      <a:pt x="17486" y="20400"/>
                    </a:cubicBezTo>
                    <a:cubicBezTo>
                      <a:pt x="17486" y="19200"/>
                      <a:pt x="17486" y="19200"/>
                      <a:pt x="17486" y="19200"/>
                    </a:cubicBezTo>
                    <a:cubicBezTo>
                      <a:pt x="17486" y="18000"/>
                      <a:pt x="17486" y="18000"/>
                      <a:pt x="17486" y="18000"/>
                    </a:cubicBezTo>
                    <a:cubicBezTo>
                      <a:pt x="17486" y="16800"/>
                      <a:pt x="17486" y="16800"/>
                      <a:pt x="17486" y="16800"/>
                    </a:cubicBezTo>
                    <a:cubicBezTo>
                      <a:pt x="17486" y="16800"/>
                      <a:pt x="17486" y="16800"/>
                      <a:pt x="17486" y="16800"/>
                    </a:cubicBezTo>
                    <a:cubicBezTo>
                      <a:pt x="17486" y="15600"/>
                      <a:pt x="17486" y="15600"/>
                      <a:pt x="17486" y="15600"/>
                    </a:cubicBezTo>
                    <a:cubicBezTo>
                      <a:pt x="17486" y="15600"/>
                      <a:pt x="17486" y="15600"/>
                      <a:pt x="17486" y="15600"/>
                    </a:cubicBezTo>
                    <a:cubicBezTo>
                      <a:pt x="17486" y="16800"/>
                      <a:pt x="17486" y="16800"/>
                      <a:pt x="17486" y="16800"/>
                    </a:cubicBezTo>
                    <a:cubicBezTo>
                      <a:pt x="17486" y="16800"/>
                      <a:pt x="17486" y="16800"/>
                      <a:pt x="17486" y="16800"/>
                    </a:cubicBezTo>
                    <a:cubicBezTo>
                      <a:pt x="17486" y="15600"/>
                      <a:pt x="17486" y="15600"/>
                      <a:pt x="17486" y="15600"/>
                    </a:cubicBezTo>
                    <a:cubicBezTo>
                      <a:pt x="17486" y="15600"/>
                      <a:pt x="17486" y="15600"/>
                      <a:pt x="17486" y="15600"/>
                    </a:cubicBezTo>
                    <a:cubicBezTo>
                      <a:pt x="17486" y="14400"/>
                      <a:pt x="17486" y="14400"/>
                      <a:pt x="17486" y="14400"/>
                    </a:cubicBezTo>
                    <a:cubicBezTo>
                      <a:pt x="17486" y="13200"/>
                      <a:pt x="17486" y="13200"/>
                      <a:pt x="17486" y="13200"/>
                    </a:cubicBezTo>
                    <a:cubicBezTo>
                      <a:pt x="17486" y="13200"/>
                      <a:pt x="17486" y="13200"/>
                      <a:pt x="17486" y="13200"/>
                    </a:cubicBezTo>
                    <a:cubicBezTo>
                      <a:pt x="18514" y="10800"/>
                      <a:pt x="18514" y="10800"/>
                      <a:pt x="18514" y="10800"/>
                    </a:cubicBezTo>
                    <a:cubicBezTo>
                      <a:pt x="18514" y="12000"/>
                      <a:pt x="18514" y="12000"/>
                      <a:pt x="18514" y="12000"/>
                    </a:cubicBezTo>
                    <a:cubicBezTo>
                      <a:pt x="18514" y="12000"/>
                      <a:pt x="18514" y="12000"/>
                      <a:pt x="18514" y="12000"/>
                    </a:cubicBezTo>
                    <a:cubicBezTo>
                      <a:pt x="18514" y="12000"/>
                      <a:pt x="18514" y="12000"/>
                      <a:pt x="18514" y="13200"/>
                    </a:cubicBezTo>
                    <a:cubicBezTo>
                      <a:pt x="18514" y="13200"/>
                      <a:pt x="18514" y="13200"/>
                      <a:pt x="18514" y="13200"/>
                    </a:cubicBezTo>
                    <a:cubicBezTo>
                      <a:pt x="18514" y="13200"/>
                      <a:pt x="18514" y="13200"/>
                      <a:pt x="18514" y="13200"/>
                    </a:cubicBezTo>
                    <a:cubicBezTo>
                      <a:pt x="18514" y="13200"/>
                      <a:pt x="18514" y="13200"/>
                      <a:pt x="18514" y="13200"/>
                    </a:cubicBezTo>
                    <a:cubicBezTo>
                      <a:pt x="19543" y="10800"/>
                      <a:pt x="19543" y="10800"/>
                      <a:pt x="19543" y="10800"/>
                    </a:cubicBezTo>
                    <a:cubicBezTo>
                      <a:pt x="19543" y="8400"/>
                      <a:pt x="19543" y="8400"/>
                      <a:pt x="19543" y="8400"/>
                    </a:cubicBezTo>
                    <a:cubicBezTo>
                      <a:pt x="19543" y="8400"/>
                      <a:pt x="19543" y="8400"/>
                      <a:pt x="19543" y="8400"/>
                    </a:cubicBezTo>
                    <a:cubicBezTo>
                      <a:pt x="18514" y="8400"/>
                      <a:pt x="18514" y="8400"/>
                      <a:pt x="18514" y="8400"/>
                    </a:cubicBezTo>
                    <a:cubicBezTo>
                      <a:pt x="18514" y="7200"/>
                      <a:pt x="18514" y="7200"/>
                      <a:pt x="18514" y="7200"/>
                    </a:cubicBezTo>
                    <a:cubicBezTo>
                      <a:pt x="18514" y="7200"/>
                      <a:pt x="18514" y="7200"/>
                      <a:pt x="18514" y="7200"/>
                    </a:cubicBezTo>
                    <a:cubicBezTo>
                      <a:pt x="18514" y="7200"/>
                      <a:pt x="18514" y="7200"/>
                      <a:pt x="18514" y="7200"/>
                    </a:cubicBezTo>
                    <a:cubicBezTo>
                      <a:pt x="19543" y="7200"/>
                      <a:pt x="19543" y="7200"/>
                      <a:pt x="19543" y="7200"/>
                    </a:cubicBezTo>
                    <a:cubicBezTo>
                      <a:pt x="19543" y="7200"/>
                      <a:pt x="19543" y="7200"/>
                      <a:pt x="19543" y="7200"/>
                    </a:cubicBezTo>
                    <a:cubicBezTo>
                      <a:pt x="19543" y="6000"/>
                      <a:pt x="19543" y="6000"/>
                      <a:pt x="19543" y="6000"/>
                    </a:cubicBezTo>
                    <a:cubicBezTo>
                      <a:pt x="20571" y="4800"/>
                      <a:pt x="20571" y="4800"/>
                      <a:pt x="20571" y="4800"/>
                    </a:cubicBezTo>
                    <a:cubicBezTo>
                      <a:pt x="20571" y="4800"/>
                      <a:pt x="20571" y="4800"/>
                      <a:pt x="20571" y="4800"/>
                    </a:cubicBezTo>
                    <a:cubicBezTo>
                      <a:pt x="20571" y="3600"/>
                      <a:pt x="20571" y="3600"/>
                      <a:pt x="20571" y="3600"/>
                    </a:cubicBezTo>
                    <a:cubicBezTo>
                      <a:pt x="20571" y="3600"/>
                      <a:pt x="20571" y="3600"/>
                      <a:pt x="20571" y="3600"/>
                    </a:cubicBezTo>
                    <a:cubicBezTo>
                      <a:pt x="20571" y="3600"/>
                      <a:pt x="20571" y="3600"/>
                      <a:pt x="20571" y="3600"/>
                    </a:cubicBezTo>
                    <a:cubicBezTo>
                      <a:pt x="20571" y="2400"/>
                      <a:pt x="20571" y="2400"/>
                      <a:pt x="20571" y="2400"/>
                    </a:cubicBezTo>
                    <a:cubicBezTo>
                      <a:pt x="20571" y="2400"/>
                      <a:pt x="20571" y="2400"/>
                      <a:pt x="20571" y="2400"/>
                    </a:cubicBezTo>
                    <a:cubicBezTo>
                      <a:pt x="20571" y="0"/>
                      <a:pt x="20571" y="0"/>
                      <a:pt x="20571" y="0"/>
                    </a:cubicBezTo>
                    <a:cubicBezTo>
                      <a:pt x="20571" y="0"/>
                      <a:pt x="20571" y="0"/>
                      <a:pt x="20571" y="0"/>
                    </a:cubicBezTo>
                    <a:cubicBezTo>
                      <a:pt x="21600" y="0"/>
                      <a:pt x="21600" y="0"/>
                      <a:pt x="21600" y="0"/>
                    </a:cubicBezTo>
                    <a:cubicBezTo>
                      <a:pt x="20571" y="0"/>
                      <a:pt x="20571" y="0"/>
                      <a:pt x="20571" y="0"/>
                    </a:cubicBezTo>
                    <a:cubicBezTo>
                      <a:pt x="19543" y="0"/>
                      <a:pt x="19543" y="0"/>
                      <a:pt x="19543" y="0"/>
                    </a:cubicBezTo>
                    <a:cubicBezTo>
                      <a:pt x="19543" y="0"/>
                      <a:pt x="19543" y="0"/>
                      <a:pt x="19543" y="0"/>
                    </a:cubicBezTo>
                    <a:cubicBezTo>
                      <a:pt x="19543" y="0"/>
                      <a:pt x="19543" y="0"/>
                      <a:pt x="19543" y="0"/>
                    </a:cubicBezTo>
                    <a:cubicBezTo>
                      <a:pt x="18514" y="0"/>
                      <a:pt x="18514" y="0"/>
                      <a:pt x="18514" y="0"/>
                    </a:cubicBezTo>
                    <a:cubicBezTo>
                      <a:pt x="18514" y="0"/>
                      <a:pt x="18514" y="0"/>
                      <a:pt x="18514" y="0"/>
                    </a:cubicBezTo>
                    <a:cubicBezTo>
                      <a:pt x="18514" y="1200"/>
                      <a:pt x="18514" y="1200"/>
                      <a:pt x="18514" y="1200"/>
                    </a:cubicBezTo>
                    <a:cubicBezTo>
                      <a:pt x="17486" y="1200"/>
                      <a:pt x="17486" y="1200"/>
                      <a:pt x="17486" y="1200"/>
                    </a:cubicBezTo>
                    <a:cubicBezTo>
                      <a:pt x="16457" y="1200"/>
                      <a:pt x="16457" y="1200"/>
                      <a:pt x="16457" y="1200"/>
                    </a:cubicBezTo>
                    <a:cubicBezTo>
                      <a:pt x="16457" y="2400"/>
                      <a:pt x="16457" y="2400"/>
                      <a:pt x="16457" y="2400"/>
                    </a:cubicBezTo>
                    <a:cubicBezTo>
                      <a:pt x="15429" y="1200"/>
                      <a:pt x="15429" y="1200"/>
                      <a:pt x="15429" y="1200"/>
                    </a:cubicBezTo>
                    <a:cubicBezTo>
                      <a:pt x="14400" y="2400"/>
                      <a:pt x="14400" y="2400"/>
                      <a:pt x="14400" y="2400"/>
                    </a:cubicBezTo>
                    <a:cubicBezTo>
                      <a:pt x="14400" y="1200"/>
                      <a:pt x="14400" y="1200"/>
                      <a:pt x="14400" y="1200"/>
                    </a:cubicBezTo>
                    <a:cubicBezTo>
                      <a:pt x="14400" y="1200"/>
                      <a:pt x="14400" y="1200"/>
                      <a:pt x="14400" y="1200"/>
                    </a:cubicBezTo>
                    <a:cubicBezTo>
                      <a:pt x="13371" y="1200"/>
                      <a:pt x="13371" y="1200"/>
                      <a:pt x="13371" y="1200"/>
                    </a:cubicBezTo>
                    <a:cubicBezTo>
                      <a:pt x="13371" y="2400"/>
                      <a:pt x="13371" y="2400"/>
                      <a:pt x="13371" y="2400"/>
                    </a:cubicBezTo>
                    <a:cubicBezTo>
                      <a:pt x="12343" y="2400"/>
                      <a:pt x="12343" y="2400"/>
                      <a:pt x="12343" y="2400"/>
                    </a:cubicBezTo>
                    <a:cubicBezTo>
                      <a:pt x="12343" y="3600"/>
                      <a:pt x="12343" y="3600"/>
                      <a:pt x="12343" y="3600"/>
                    </a:cubicBezTo>
                    <a:cubicBezTo>
                      <a:pt x="12343" y="3600"/>
                      <a:pt x="12343" y="3600"/>
                      <a:pt x="12343" y="3600"/>
                    </a:cubicBezTo>
                    <a:cubicBezTo>
                      <a:pt x="11314" y="3600"/>
                      <a:pt x="11314" y="3600"/>
                      <a:pt x="11314" y="3600"/>
                    </a:cubicBezTo>
                    <a:cubicBezTo>
                      <a:pt x="10286" y="4800"/>
                      <a:pt x="10286" y="4800"/>
                      <a:pt x="10286" y="4800"/>
                    </a:cubicBezTo>
                    <a:cubicBezTo>
                      <a:pt x="9257" y="4800"/>
                      <a:pt x="9257" y="4800"/>
                      <a:pt x="9257" y="4800"/>
                    </a:cubicBezTo>
                    <a:cubicBezTo>
                      <a:pt x="9257" y="6000"/>
                      <a:pt x="9257" y="6000"/>
                      <a:pt x="9257" y="6000"/>
                    </a:cubicBezTo>
                    <a:cubicBezTo>
                      <a:pt x="8229" y="6000"/>
                      <a:pt x="8229" y="6000"/>
                      <a:pt x="8229" y="6000"/>
                    </a:cubicBezTo>
                    <a:cubicBezTo>
                      <a:pt x="8229" y="6000"/>
                      <a:pt x="8229" y="6000"/>
                      <a:pt x="8229" y="6000"/>
                    </a:cubicBezTo>
                    <a:cubicBezTo>
                      <a:pt x="8229" y="4800"/>
                      <a:pt x="8229" y="4800"/>
                      <a:pt x="8229" y="4800"/>
                    </a:cubicBezTo>
                    <a:cubicBezTo>
                      <a:pt x="6171" y="4800"/>
                      <a:pt x="6171" y="4800"/>
                      <a:pt x="6171" y="4800"/>
                    </a:cubicBezTo>
                    <a:cubicBezTo>
                      <a:pt x="5143" y="6000"/>
                      <a:pt x="5143" y="6000"/>
                      <a:pt x="5143" y="6000"/>
                    </a:cubicBezTo>
                    <a:cubicBezTo>
                      <a:pt x="4114" y="6000"/>
                      <a:pt x="4114" y="6000"/>
                      <a:pt x="4114" y="6000"/>
                    </a:cubicBezTo>
                    <a:cubicBezTo>
                      <a:pt x="4114" y="7200"/>
                      <a:pt x="4114" y="7200"/>
                      <a:pt x="4114" y="7200"/>
                    </a:cubicBezTo>
                    <a:cubicBezTo>
                      <a:pt x="4114" y="7200"/>
                      <a:pt x="4114" y="7200"/>
                      <a:pt x="4114" y="7200"/>
                    </a:cubicBezTo>
                    <a:cubicBezTo>
                      <a:pt x="4114" y="8400"/>
                      <a:pt x="4114" y="8400"/>
                      <a:pt x="4114" y="8400"/>
                    </a:cubicBezTo>
                    <a:cubicBezTo>
                      <a:pt x="3086" y="9600"/>
                      <a:pt x="3086" y="9600"/>
                      <a:pt x="3086" y="9600"/>
                    </a:cubicBezTo>
                    <a:cubicBezTo>
                      <a:pt x="2057" y="9600"/>
                      <a:pt x="2057" y="9600"/>
                      <a:pt x="2057" y="9600"/>
                    </a:cubicBezTo>
                    <a:cubicBezTo>
                      <a:pt x="1029" y="9600"/>
                      <a:pt x="1029" y="9600"/>
                      <a:pt x="1029" y="9600"/>
                    </a:cubicBezTo>
                    <a:cubicBezTo>
                      <a:pt x="1029" y="9600"/>
                      <a:pt x="1029" y="9600"/>
                      <a:pt x="1029" y="9600"/>
                    </a:cubicBezTo>
                    <a:cubicBezTo>
                      <a:pt x="1029" y="10800"/>
                      <a:pt x="1029" y="10800"/>
                      <a:pt x="1029" y="10800"/>
                    </a:cubicBezTo>
                    <a:cubicBezTo>
                      <a:pt x="0" y="9600"/>
                      <a:pt x="0" y="9600"/>
                      <a:pt x="0" y="9600"/>
                    </a:cubicBezTo>
                    <a:cubicBezTo>
                      <a:pt x="0" y="10800"/>
                      <a:pt x="0" y="10800"/>
                      <a:pt x="0" y="10800"/>
                    </a:cubicBezTo>
                    <a:cubicBezTo>
                      <a:pt x="2057" y="12000"/>
                      <a:pt x="2057" y="12000"/>
                      <a:pt x="2057" y="12000"/>
                    </a:cubicBezTo>
                    <a:cubicBezTo>
                      <a:pt x="2057" y="13200"/>
                      <a:pt x="2057" y="13200"/>
                      <a:pt x="2057" y="13200"/>
                    </a:cubicBezTo>
                    <a:cubicBezTo>
                      <a:pt x="2057" y="13200"/>
                      <a:pt x="2057" y="13200"/>
                      <a:pt x="2057" y="13200"/>
                    </a:cubicBezTo>
                    <a:cubicBezTo>
                      <a:pt x="4114" y="14400"/>
                      <a:pt x="4114" y="14400"/>
                      <a:pt x="4114" y="14400"/>
                    </a:cubicBezTo>
                    <a:cubicBezTo>
                      <a:pt x="5143" y="16800"/>
                      <a:pt x="5143" y="16800"/>
                      <a:pt x="5143" y="16800"/>
                    </a:cubicBezTo>
                    <a:cubicBezTo>
                      <a:pt x="7200" y="19200"/>
                      <a:pt x="7200" y="19200"/>
                      <a:pt x="7200" y="19200"/>
                    </a:cubicBezTo>
                    <a:cubicBezTo>
                      <a:pt x="7200" y="19200"/>
                      <a:pt x="7200" y="19200"/>
                      <a:pt x="7200" y="19200"/>
                    </a:cubicBezTo>
                    <a:lnTo>
                      <a:pt x="8229" y="192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8" name="Freeform 172"/>
              <p:cNvSpPr/>
              <p:nvPr/>
            </p:nvSpPr>
            <p:spPr>
              <a:xfrm>
                <a:off x="2428832" y="3184112"/>
                <a:ext cx="216027" cy="92798"/>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lnTo>
                      <a:pt x="8562" y="21600"/>
                    </a:lnTo>
                    <a:lnTo>
                      <a:pt x="9341" y="19800"/>
                    </a:lnTo>
                    <a:lnTo>
                      <a:pt x="9341" y="16650"/>
                    </a:lnTo>
                    <a:lnTo>
                      <a:pt x="10119" y="16650"/>
                    </a:lnTo>
                    <a:lnTo>
                      <a:pt x="10703" y="14850"/>
                    </a:lnTo>
                    <a:lnTo>
                      <a:pt x="12259" y="14850"/>
                    </a:lnTo>
                    <a:lnTo>
                      <a:pt x="12259" y="16650"/>
                    </a:lnTo>
                    <a:lnTo>
                      <a:pt x="12843" y="16650"/>
                    </a:lnTo>
                    <a:lnTo>
                      <a:pt x="12843" y="14850"/>
                    </a:lnTo>
                    <a:lnTo>
                      <a:pt x="13622" y="14850"/>
                    </a:lnTo>
                    <a:lnTo>
                      <a:pt x="14400" y="13050"/>
                    </a:lnTo>
                    <a:lnTo>
                      <a:pt x="15178" y="13050"/>
                    </a:lnTo>
                    <a:lnTo>
                      <a:pt x="15178" y="11700"/>
                    </a:lnTo>
                    <a:lnTo>
                      <a:pt x="15762" y="11700"/>
                    </a:lnTo>
                    <a:lnTo>
                      <a:pt x="15762" y="9900"/>
                    </a:lnTo>
                    <a:lnTo>
                      <a:pt x="16541" y="9900"/>
                    </a:lnTo>
                    <a:lnTo>
                      <a:pt x="16541" y="11700"/>
                    </a:lnTo>
                    <a:lnTo>
                      <a:pt x="17319" y="9900"/>
                    </a:lnTo>
                    <a:lnTo>
                      <a:pt x="17903" y="11700"/>
                    </a:lnTo>
                    <a:lnTo>
                      <a:pt x="17903" y="9900"/>
                    </a:lnTo>
                    <a:lnTo>
                      <a:pt x="19459" y="9900"/>
                    </a:lnTo>
                    <a:lnTo>
                      <a:pt x="19459" y="8100"/>
                    </a:lnTo>
                    <a:lnTo>
                      <a:pt x="21600" y="8100"/>
                    </a:lnTo>
                    <a:lnTo>
                      <a:pt x="21600" y="6300"/>
                    </a:lnTo>
                    <a:lnTo>
                      <a:pt x="20822" y="4950"/>
                    </a:lnTo>
                    <a:lnTo>
                      <a:pt x="19459" y="4950"/>
                    </a:lnTo>
                    <a:lnTo>
                      <a:pt x="20238" y="6300"/>
                    </a:lnTo>
                    <a:lnTo>
                      <a:pt x="18681" y="6300"/>
                    </a:lnTo>
                    <a:lnTo>
                      <a:pt x="17903" y="4950"/>
                    </a:lnTo>
                    <a:lnTo>
                      <a:pt x="17319" y="4950"/>
                    </a:lnTo>
                    <a:lnTo>
                      <a:pt x="17903" y="4950"/>
                    </a:lnTo>
                    <a:lnTo>
                      <a:pt x="17319" y="3150"/>
                    </a:lnTo>
                    <a:lnTo>
                      <a:pt x="18681" y="3150"/>
                    </a:lnTo>
                    <a:lnTo>
                      <a:pt x="19459" y="4950"/>
                    </a:lnTo>
                    <a:lnTo>
                      <a:pt x="18681" y="3150"/>
                    </a:lnTo>
                    <a:lnTo>
                      <a:pt x="17903" y="3150"/>
                    </a:lnTo>
                    <a:lnTo>
                      <a:pt x="17319" y="1350"/>
                    </a:lnTo>
                    <a:lnTo>
                      <a:pt x="17319" y="3150"/>
                    </a:lnTo>
                    <a:lnTo>
                      <a:pt x="16541" y="1350"/>
                    </a:lnTo>
                    <a:lnTo>
                      <a:pt x="16541" y="3150"/>
                    </a:lnTo>
                    <a:lnTo>
                      <a:pt x="15762" y="3150"/>
                    </a:lnTo>
                    <a:lnTo>
                      <a:pt x="14400" y="1350"/>
                    </a:lnTo>
                    <a:lnTo>
                      <a:pt x="12843" y="1350"/>
                    </a:lnTo>
                    <a:lnTo>
                      <a:pt x="12259" y="0"/>
                    </a:lnTo>
                    <a:lnTo>
                      <a:pt x="11481" y="0"/>
                    </a:lnTo>
                    <a:lnTo>
                      <a:pt x="11481" y="1350"/>
                    </a:lnTo>
                    <a:lnTo>
                      <a:pt x="12259" y="1350"/>
                    </a:lnTo>
                    <a:lnTo>
                      <a:pt x="6422" y="1350"/>
                    </a:lnTo>
                    <a:lnTo>
                      <a:pt x="5643" y="3150"/>
                    </a:lnTo>
                    <a:lnTo>
                      <a:pt x="4281" y="3150"/>
                    </a:lnTo>
                    <a:lnTo>
                      <a:pt x="4281" y="4950"/>
                    </a:lnTo>
                    <a:lnTo>
                      <a:pt x="3503" y="6300"/>
                    </a:lnTo>
                    <a:lnTo>
                      <a:pt x="2919" y="6300"/>
                    </a:lnTo>
                    <a:lnTo>
                      <a:pt x="2141" y="8100"/>
                    </a:lnTo>
                    <a:lnTo>
                      <a:pt x="1362" y="8100"/>
                    </a:lnTo>
                    <a:lnTo>
                      <a:pt x="2141" y="9900"/>
                    </a:lnTo>
                    <a:lnTo>
                      <a:pt x="778" y="13050"/>
                    </a:lnTo>
                    <a:lnTo>
                      <a:pt x="0" y="16650"/>
                    </a:lnTo>
                    <a:lnTo>
                      <a:pt x="778" y="18000"/>
                    </a:lnTo>
                    <a:lnTo>
                      <a:pt x="2141" y="19800"/>
                    </a:lnTo>
                    <a:lnTo>
                      <a:pt x="2919" y="21600"/>
                    </a:lnTo>
                    <a:lnTo>
                      <a:pt x="2919" y="19800"/>
                    </a:lnTo>
                    <a:lnTo>
                      <a:pt x="3503" y="19800"/>
                    </a:lnTo>
                    <a:lnTo>
                      <a:pt x="3503" y="21600"/>
                    </a:lnTo>
                    <a:lnTo>
                      <a:pt x="5643" y="21600"/>
                    </a:lnTo>
                    <a:lnTo>
                      <a:pt x="6422" y="19800"/>
                    </a:lnTo>
                    <a:lnTo>
                      <a:pt x="5643" y="19800"/>
                    </a:lnTo>
                    <a:lnTo>
                      <a:pt x="7200" y="19800"/>
                    </a:lnTo>
                    <a:lnTo>
                      <a:pt x="7200"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79" name="Freeform 173"/>
              <p:cNvSpPr/>
              <p:nvPr/>
            </p:nvSpPr>
            <p:spPr>
              <a:xfrm>
                <a:off x="2413260" y="3234378"/>
                <a:ext cx="79794" cy="42533"/>
              </a:xfrm>
              <a:custGeom>
                <a:avLst/>
                <a:gdLst/>
                <a:ahLst/>
                <a:cxnLst>
                  <a:cxn ang="0">
                    <a:pos x="wd2" y="hd2"/>
                  </a:cxn>
                  <a:cxn ang="5400000">
                    <a:pos x="wd2" y="hd2"/>
                  </a:cxn>
                  <a:cxn ang="10800000">
                    <a:pos x="wd2" y="hd2"/>
                  </a:cxn>
                  <a:cxn ang="16200000">
                    <a:pos x="wd2" y="hd2"/>
                  </a:cxn>
                </a:cxnLst>
                <a:rect l="0" t="0" r="r" b="b"/>
                <a:pathLst>
                  <a:path w="21600" h="21600" extrusionOk="0">
                    <a:moveTo>
                      <a:pt x="7902" y="0"/>
                    </a:moveTo>
                    <a:lnTo>
                      <a:pt x="10010" y="0"/>
                    </a:lnTo>
                    <a:lnTo>
                      <a:pt x="10010" y="2945"/>
                    </a:lnTo>
                    <a:lnTo>
                      <a:pt x="13698" y="2945"/>
                    </a:lnTo>
                    <a:lnTo>
                      <a:pt x="17912" y="10800"/>
                    </a:lnTo>
                    <a:lnTo>
                      <a:pt x="17912" y="6873"/>
                    </a:lnTo>
                    <a:lnTo>
                      <a:pt x="21600" y="6873"/>
                    </a:lnTo>
                    <a:lnTo>
                      <a:pt x="21600" y="13745"/>
                    </a:lnTo>
                    <a:lnTo>
                      <a:pt x="19493" y="13745"/>
                    </a:lnTo>
                    <a:lnTo>
                      <a:pt x="21600" y="17673"/>
                    </a:lnTo>
                    <a:lnTo>
                      <a:pt x="19493" y="17673"/>
                    </a:lnTo>
                    <a:lnTo>
                      <a:pt x="21600" y="17673"/>
                    </a:lnTo>
                    <a:lnTo>
                      <a:pt x="19493" y="21600"/>
                    </a:lnTo>
                    <a:lnTo>
                      <a:pt x="13698" y="21600"/>
                    </a:lnTo>
                    <a:lnTo>
                      <a:pt x="13698" y="17673"/>
                    </a:lnTo>
                    <a:lnTo>
                      <a:pt x="12117" y="17673"/>
                    </a:lnTo>
                    <a:lnTo>
                      <a:pt x="12117" y="21600"/>
                    </a:lnTo>
                    <a:lnTo>
                      <a:pt x="10010" y="17673"/>
                    </a:lnTo>
                    <a:lnTo>
                      <a:pt x="6322" y="13745"/>
                    </a:lnTo>
                    <a:lnTo>
                      <a:pt x="0" y="13745"/>
                    </a:lnTo>
                    <a:lnTo>
                      <a:pt x="0" y="10800"/>
                    </a:lnTo>
                    <a:lnTo>
                      <a:pt x="2107" y="6873"/>
                    </a:lnTo>
                    <a:lnTo>
                      <a:pt x="4215" y="6873"/>
                    </a:lnTo>
                    <a:lnTo>
                      <a:pt x="7902"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0" name="Freeform 174"/>
              <p:cNvSpPr/>
              <p:nvPr/>
            </p:nvSpPr>
            <p:spPr>
              <a:xfrm>
                <a:off x="2450240" y="3118381"/>
                <a:ext cx="35032" cy="71533"/>
              </a:xfrm>
              <a:custGeom>
                <a:avLst/>
                <a:gdLst/>
                <a:ahLst/>
                <a:cxnLst>
                  <a:cxn ang="0">
                    <a:pos x="wd2" y="hd2"/>
                  </a:cxn>
                  <a:cxn ang="5400000">
                    <a:pos x="wd2" y="hd2"/>
                  </a:cxn>
                  <a:cxn ang="10800000">
                    <a:pos x="wd2" y="hd2"/>
                  </a:cxn>
                  <a:cxn ang="16200000">
                    <a:pos x="wd2" y="hd2"/>
                  </a:cxn>
                </a:cxnLst>
                <a:rect l="0" t="0" r="r" b="b"/>
                <a:pathLst>
                  <a:path w="21600" h="21600" extrusionOk="0">
                    <a:moveTo>
                      <a:pt x="0" y="4670"/>
                    </a:moveTo>
                    <a:lnTo>
                      <a:pt x="0" y="2335"/>
                    </a:lnTo>
                    <a:lnTo>
                      <a:pt x="4800" y="2335"/>
                    </a:lnTo>
                    <a:lnTo>
                      <a:pt x="4800" y="4670"/>
                    </a:lnTo>
                    <a:lnTo>
                      <a:pt x="8400" y="4670"/>
                    </a:lnTo>
                    <a:lnTo>
                      <a:pt x="8400" y="2335"/>
                    </a:lnTo>
                    <a:lnTo>
                      <a:pt x="13200" y="0"/>
                    </a:lnTo>
                    <a:lnTo>
                      <a:pt x="21600" y="0"/>
                    </a:lnTo>
                    <a:lnTo>
                      <a:pt x="21600" y="4670"/>
                    </a:lnTo>
                    <a:lnTo>
                      <a:pt x="18000" y="6422"/>
                    </a:lnTo>
                    <a:lnTo>
                      <a:pt x="18000" y="15178"/>
                    </a:lnTo>
                    <a:lnTo>
                      <a:pt x="13200" y="19849"/>
                    </a:lnTo>
                    <a:lnTo>
                      <a:pt x="8400" y="17514"/>
                    </a:lnTo>
                    <a:lnTo>
                      <a:pt x="4800" y="19849"/>
                    </a:lnTo>
                    <a:lnTo>
                      <a:pt x="4800" y="21600"/>
                    </a:lnTo>
                    <a:lnTo>
                      <a:pt x="0" y="21600"/>
                    </a:lnTo>
                    <a:lnTo>
                      <a:pt x="0" y="467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1" name="Freeform 175"/>
              <p:cNvSpPr/>
              <p:nvPr/>
            </p:nvSpPr>
            <p:spPr>
              <a:xfrm>
                <a:off x="2349040" y="3133847"/>
                <a:ext cx="130396" cy="121798"/>
              </a:xfrm>
              <a:custGeom>
                <a:avLst/>
                <a:gdLst/>
                <a:ahLst/>
                <a:cxnLst>
                  <a:cxn ang="0">
                    <a:pos x="wd2" y="hd2"/>
                  </a:cxn>
                  <a:cxn ang="5400000">
                    <a:pos x="wd2" y="hd2"/>
                  </a:cxn>
                  <a:cxn ang="10800000">
                    <a:pos x="wd2" y="hd2"/>
                  </a:cxn>
                  <a:cxn ang="16200000">
                    <a:pos x="wd2" y="hd2"/>
                  </a:cxn>
                </a:cxnLst>
                <a:rect l="0" t="0" r="r" b="b"/>
                <a:pathLst>
                  <a:path w="21600" h="21600" extrusionOk="0">
                    <a:moveTo>
                      <a:pt x="10639" y="21600"/>
                    </a:moveTo>
                    <a:lnTo>
                      <a:pt x="11928" y="20229"/>
                    </a:lnTo>
                    <a:lnTo>
                      <a:pt x="13218" y="20229"/>
                    </a:lnTo>
                    <a:lnTo>
                      <a:pt x="16764" y="16457"/>
                    </a:lnTo>
                    <a:lnTo>
                      <a:pt x="15475" y="15086"/>
                    </a:lnTo>
                    <a:lnTo>
                      <a:pt x="16764" y="15086"/>
                    </a:lnTo>
                    <a:lnTo>
                      <a:pt x="18054" y="13714"/>
                    </a:lnTo>
                    <a:lnTo>
                      <a:pt x="19021" y="13714"/>
                    </a:lnTo>
                    <a:lnTo>
                      <a:pt x="20310" y="12686"/>
                    </a:lnTo>
                    <a:lnTo>
                      <a:pt x="20310" y="11314"/>
                    </a:lnTo>
                    <a:lnTo>
                      <a:pt x="21600" y="11314"/>
                    </a:lnTo>
                    <a:lnTo>
                      <a:pt x="21600" y="9943"/>
                    </a:lnTo>
                    <a:lnTo>
                      <a:pt x="20310" y="9943"/>
                    </a:lnTo>
                    <a:lnTo>
                      <a:pt x="20310" y="11314"/>
                    </a:lnTo>
                    <a:lnTo>
                      <a:pt x="19021" y="9943"/>
                    </a:lnTo>
                    <a:lnTo>
                      <a:pt x="16764" y="9943"/>
                    </a:lnTo>
                    <a:lnTo>
                      <a:pt x="16764" y="0"/>
                    </a:lnTo>
                    <a:lnTo>
                      <a:pt x="7093" y="0"/>
                    </a:lnTo>
                    <a:lnTo>
                      <a:pt x="7093" y="2400"/>
                    </a:lnTo>
                    <a:lnTo>
                      <a:pt x="4836" y="2400"/>
                    </a:lnTo>
                    <a:lnTo>
                      <a:pt x="7093" y="4800"/>
                    </a:lnTo>
                    <a:lnTo>
                      <a:pt x="8382" y="4800"/>
                    </a:lnTo>
                    <a:lnTo>
                      <a:pt x="8382" y="7543"/>
                    </a:lnTo>
                    <a:lnTo>
                      <a:pt x="10639" y="7543"/>
                    </a:lnTo>
                    <a:lnTo>
                      <a:pt x="10639" y="8914"/>
                    </a:lnTo>
                    <a:lnTo>
                      <a:pt x="3546" y="8914"/>
                    </a:lnTo>
                    <a:lnTo>
                      <a:pt x="0" y="13714"/>
                    </a:lnTo>
                    <a:lnTo>
                      <a:pt x="0" y="16457"/>
                    </a:lnTo>
                    <a:lnTo>
                      <a:pt x="1290" y="16457"/>
                    </a:lnTo>
                    <a:lnTo>
                      <a:pt x="0" y="16457"/>
                    </a:lnTo>
                    <a:lnTo>
                      <a:pt x="0" y="18857"/>
                    </a:lnTo>
                    <a:lnTo>
                      <a:pt x="2579" y="18857"/>
                    </a:lnTo>
                    <a:lnTo>
                      <a:pt x="2579" y="20229"/>
                    </a:lnTo>
                    <a:lnTo>
                      <a:pt x="6125" y="21600"/>
                    </a:lnTo>
                    <a:lnTo>
                      <a:pt x="10639"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2" name="Freeform 176"/>
              <p:cNvSpPr/>
              <p:nvPr/>
            </p:nvSpPr>
            <p:spPr>
              <a:xfrm>
                <a:off x="1628953" y="2623460"/>
                <a:ext cx="914706" cy="6109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84" y="0"/>
                    </a:lnTo>
                    <a:lnTo>
                      <a:pt x="1700" y="273"/>
                    </a:lnTo>
                    <a:lnTo>
                      <a:pt x="4412" y="1777"/>
                    </a:lnTo>
                    <a:lnTo>
                      <a:pt x="6480" y="1777"/>
                    </a:lnTo>
                    <a:lnTo>
                      <a:pt x="6480" y="1504"/>
                    </a:lnTo>
                    <a:lnTo>
                      <a:pt x="7813" y="1504"/>
                    </a:lnTo>
                    <a:lnTo>
                      <a:pt x="7997" y="1777"/>
                    </a:lnTo>
                    <a:lnTo>
                      <a:pt x="7997" y="2051"/>
                    </a:lnTo>
                    <a:lnTo>
                      <a:pt x="8180" y="2051"/>
                    </a:lnTo>
                    <a:lnTo>
                      <a:pt x="8180" y="2324"/>
                    </a:lnTo>
                    <a:lnTo>
                      <a:pt x="8318" y="2324"/>
                    </a:lnTo>
                    <a:lnTo>
                      <a:pt x="8502" y="2529"/>
                    </a:lnTo>
                    <a:lnTo>
                      <a:pt x="8318" y="2529"/>
                    </a:lnTo>
                    <a:lnTo>
                      <a:pt x="8502" y="2803"/>
                    </a:lnTo>
                    <a:lnTo>
                      <a:pt x="8686" y="2803"/>
                    </a:lnTo>
                    <a:lnTo>
                      <a:pt x="8686" y="3281"/>
                    </a:lnTo>
                    <a:lnTo>
                      <a:pt x="8824" y="3281"/>
                    </a:lnTo>
                    <a:lnTo>
                      <a:pt x="8824" y="3554"/>
                    </a:lnTo>
                    <a:lnTo>
                      <a:pt x="8686" y="3554"/>
                    </a:lnTo>
                    <a:lnTo>
                      <a:pt x="8686" y="3828"/>
                    </a:lnTo>
                    <a:lnTo>
                      <a:pt x="8824" y="4101"/>
                    </a:lnTo>
                    <a:lnTo>
                      <a:pt x="9008" y="4101"/>
                    </a:lnTo>
                    <a:lnTo>
                      <a:pt x="9008" y="4306"/>
                    </a:lnTo>
                    <a:lnTo>
                      <a:pt x="9191" y="4306"/>
                    </a:lnTo>
                    <a:lnTo>
                      <a:pt x="9191" y="4580"/>
                    </a:lnTo>
                    <a:lnTo>
                      <a:pt x="9329" y="4580"/>
                    </a:lnTo>
                    <a:lnTo>
                      <a:pt x="9513" y="4853"/>
                    </a:lnTo>
                    <a:lnTo>
                      <a:pt x="9697" y="4853"/>
                    </a:lnTo>
                    <a:lnTo>
                      <a:pt x="9881" y="5058"/>
                    </a:lnTo>
                    <a:lnTo>
                      <a:pt x="10019" y="5058"/>
                    </a:lnTo>
                    <a:lnTo>
                      <a:pt x="10019" y="4853"/>
                    </a:lnTo>
                    <a:lnTo>
                      <a:pt x="10203" y="4853"/>
                    </a:lnTo>
                    <a:lnTo>
                      <a:pt x="10203" y="4580"/>
                    </a:lnTo>
                    <a:lnTo>
                      <a:pt x="10386" y="4580"/>
                    </a:lnTo>
                    <a:lnTo>
                      <a:pt x="10386" y="4306"/>
                    </a:lnTo>
                    <a:lnTo>
                      <a:pt x="10524" y="4101"/>
                    </a:lnTo>
                    <a:lnTo>
                      <a:pt x="11397" y="4101"/>
                    </a:lnTo>
                    <a:lnTo>
                      <a:pt x="11397" y="4306"/>
                    </a:lnTo>
                    <a:lnTo>
                      <a:pt x="11581" y="4306"/>
                    </a:lnTo>
                    <a:lnTo>
                      <a:pt x="11719" y="4580"/>
                    </a:lnTo>
                    <a:lnTo>
                      <a:pt x="11719" y="4853"/>
                    </a:lnTo>
                    <a:lnTo>
                      <a:pt x="11903" y="5058"/>
                    </a:lnTo>
                    <a:lnTo>
                      <a:pt x="11903" y="5605"/>
                    </a:lnTo>
                    <a:lnTo>
                      <a:pt x="12087" y="5605"/>
                    </a:lnTo>
                    <a:lnTo>
                      <a:pt x="12087" y="6084"/>
                    </a:lnTo>
                    <a:lnTo>
                      <a:pt x="12225" y="6084"/>
                    </a:lnTo>
                    <a:lnTo>
                      <a:pt x="12409" y="6357"/>
                    </a:lnTo>
                    <a:lnTo>
                      <a:pt x="12409" y="6630"/>
                    </a:lnTo>
                    <a:lnTo>
                      <a:pt x="12592" y="6835"/>
                    </a:lnTo>
                    <a:lnTo>
                      <a:pt x="12592" y="7382"/>
                    </a:lnTo>
                    <a:lnTo>
                      <a:pt x="12776" y="7861"/>
                    </a:lnTo>
                    <a:lnTo>
                      <a:pt x="12776" y="8408"/>
                    </a:lnTo>
                    <a:lnTo>
                      <a:pt x="13098" y="8408"/>
                    </a:lnTo>
                    <a:lnTo>
                      <a:pt x="13098" y="8613"/>
                    </a:lnTo>
                    <a:lnTo>
                      <a:pt x="13420" y="8613"/>
                    </a:lnTo>
                    <a:lnTo>
                      <a:pt x="13603" y="8886"/>
                    </a:lnTo>
                    <a:lnTo>
                      <a:pt x="13787" y="8886"/>
                    </a:lnTo>
                    <a:lnTo>
                      <a:pt x="13787" y="9159"/>
                    </a:lnTo>
                    <a:lnTo>
                      <a:pt x="13925" y="8886"/>
                    </a:lnTo>
                    <a:lnTo>
                      <a:pt x="13925" y="8613"/>
                    </a:lnTo>
                    <a:lnTo>
                      <a:pt x="14109" y="8613"/>
                    </a:lnTo>
                    <a:lnTo>
                      <a:pt x="13925" y="8886"/>
                    </a:lnTo>
                    <a:lnTo>
                      <a:pt x="13925" y="9365"/>
                    </a:lnTo>
                    <a:lnTo>
                      <a:pt x="13787" y="9365"/>
                    </a:lnTo>
                    <a:lnTo>
                      <a:pt x="13787" y="9638"/>
                    </a:lnTo>
                    <a:lnTo>
                      <a:pt x="13603" y="9638"/>
                    </a:lnTo>
                    <a:lnTo>
                      <a:pt x="13787" y="9638"/>
                    </a:lnTo>
                    <a:lnTo>
                      <a:pt x="13787" y="9365"/>
                    </a:lnTo>
                    <a:lnTo>
                      <a:pt x="13603" y="9365"/>
                    </a:lnTo>
                    <a:lnTo>
                      <a:pt x="13603" y="9638"/>
                    </a:lnTo>
                    <a:lnTo>
                      <a:pt x="13420" y="9911"/>
                    </a:lnTo>
                    <a:lnTo>
                      <a:pt x="13603" y="9911"/>
                    </a:lnTo>
                    <a:lnTo>
                      <a:pt x="13603" y="10390"/>
                    </a:lnTo>
                    <a:lnTo>
                      <a:pt x="13420" y="10390"/>
                    </a:lnTo>
                    <a:lnTo>
                      <a:pt x="13420" y="12441"/>
                    </a:lnTo>
                    <a:lnTo>
                      <a:pt x="13282" y="12441"/>
                    </a:lnTo>
                    <a:lnTo>
                      <a:pt x="13282" y="13192"/>
                    </a:lnTo>
                    <a:lnTo>
                      <a:pt x="13603" y="13739"/>
                    </a:lnTo>
                    <a:lnTo>
                      <a:pt x="13603" y="13944"/>
                    </a:lnTo>
                    <a:lnTo>
                      <a:pt x="13420" y="14218"/>
                    </a:lnTo>
                    <a:lnTo>
                      <a:pt x="13420" y="13739"/>
                    </a:lnTo>
                    <a:lnTo>
                      <a:pt x="13282" y="13466"/>
                    </a:lnTo>
                    <a:lnTo>
                      <a:pt x="13282" y="13739"/>
                    </a:lnTo>
                    <a:lnTo>
                      <a:pt x="13420" y="13739"/>
                    </a:lnTo>
                    <a:lnTo>
                      <a:pt x="13420" y="14491"/>
                    </a:lnTo>
                    <a:lnTo>
                      <a:pt x="13603" y="14696"/>
                    </a:lnTo>
                    <a:lnTo>
                      <a:pt x="13603" y="14970"/>
                    </a:lnTo>
                    <a:lnTo>
                      <a:pt x="14109" y="15722"/>
                    </a:lnTo>
                    <a:lnTo>
                      <a:pt x="14109" y="16268"/>
                    </a:lnTo>
                    <a:lnTo>
                      <a:pt x="14293" y="16268"/>
                    </a:lnTo>
                    <a:lnTo>
                      <a:pt x="14477" y="16747"/>
                    </a:lnTo>
                    <a:lnTo>
                      <a:pt x="14614" y="17020"/>
                    </a:lnTo>
                    <a:lnTo>
                      <a:pt x="15120" y="17020"/>
                    </a:lnTo>
                    <a:lnTo>
                      <a:pt x="15304" y="17499"/>
                    </a:lnTo>
                    <a:lnTo>
                      <a:pt x="15488" y="17772"/>
                    </a:lnTo>
                    <a:lnTo>
                      <a:pt x="15626" y="17499"/>
                    </a:lnTo>
                    <a:lnTo>
                      <a:pt x="15993" y="17499"/>
                    </a:lnTo>
                    <a:lnTo>
                      <a:pt x="16315" y="17225"/>
                    </a:lnTo>
                    <a:lnTo>
                      <a:pt x="16820" y="17225"/>
                    </a:lnTo>
                    <a:lnTo>
                      <a:pt x="17004" y="17020"/>
                    </a:lnTo>
                    <a:lnTo>
                      <a:pt x="17188" y="17020"/>
                    </a:lnTo>
                    <a:lnTo>
                      <a:pt x="17372" y="17225"/>
                    </a:lnTo>
                    <a:lnTo>
                      <a:pt x="17372" y="17020"/>
                    </a:lnTo>
                    <a:lnTo>
                      <a:pt x="17510" y="17020"/>
                    </a:lnTo>
                    <a:lnTo>
                      <a:pt x="17372" y="17225"/>
                    </a:lnTo>
                    <a:lnTo>
                      <a:pt x="17510" y="17499"/>
                    </a:lnTo>
                    <a:lnTo>
                      <a:pt x="17694" y="17499"/>
                    </a:lnTo>
                    <a:lnTo>
                      <a:pt x="17877" y="17225"/>
                    </a:lnTo>
                    <a:lnTo>
                      <a:pt x="17877" y="17020"/>
                    </a:lnTo>
                    <a:lnTo>
                      <a:pt x="18015" y="16747"/>
                    </a:lnTo>
                    <a:lnTo>
                      <a:pt x="17877" y="17020"/>
                    </a:lnTo>
                    <a:lnTo>
                      <a:pt x="17877" y="16747"/>
                    </a:lnTo>
                    <a:lnTo>
                      <a:pt x="18199" y="16473"/>
                    </a:lnTo>
                    <a:lnTo>
                      <a:pt x="18383" y="16268"/>
                    </a:lnTo>
                    <a:lnTo>
                      <a:pt x="18383" y="15995"/>
                    </a:lnTo>
                    <a:lnTo>
                      <a:pt x="18705" y="15448"/>
                    </a:lnTo>
                    <a:lnTo>
                      <a:pt x="18705" y="14970"/>
                    </a:lnTo>
                    <a:lnTo>
                      <a:pt x="18889" y="14491"/>
                    </a:lnTo>
                    <a:lnTo>
                      <a:pt x="18889" y="14218"/>
                    </a:lnTo>
                    <a:lnTo>
                      <a:pt x="19900" y="14218"/>
                    </a:lnTo>
                    <a:lnTo>
                      <a:pt x="20083" y="13944"/>
                    </a:lnTo>
                    <a:lnTo>
                      <a:pt x="20405" y="13944"/>
                    </a:lnTo>
                    <a:lnTo>
                      <a:pt x="20405" y="13739"/>
                    </a:lnTo>
                    <a:lnTo>
                      <a:pt x="20773" y="13739"/>
                    </a:lnTo>
                    <a:lnTo>
                      <a:pt x="21094" y="13944"/>
                    </a:lnTo>
                    <a:lnTo>
                      <a:pt x="21278" y="13944"/>
                    </a:lnTo>
                    <a:lnTo>
                      <a:pt x="21278" y="13739"/>
                    </a:lnTo>
                    <a:lnTo>
                      <a:pt x="21600" y="13944"/>
                    </a:lnTo>
                    <a:lnTo>
                      <a:pt x="21600" y="14218"/>
                    </a:lnTo>
                    <a:lnTo>
                      <a:pt x="21416" y="14491"/>
                    </a:lnTo>
                    <a:lnTo>
                      <a:pt x="21278" y="14970"/>
                    </a:lnTo>
                    <a:lnTo>
                      <a:pt x="20911" y="15243"/>
                    </a:lnTo>
                    <a:lnTo>
                      <a:pt x="20911" y="15722"/>
                    </a:lnTo>
                    <a:lnTo>
                      <a:pt x="20773" y="15995"/>
                    </a:lnTo>
                    <a:lnTo>
                      <a:pt x="20589" y="15995"/>
                    </a:lnTo>
                    <a:lnTo>
                      <a:pt x="20911" y="15995"/>
                    </a:lnTo>
                    <a:lnTo>
                      <a:pt x="20911" y="16268"/>
                    </a:lnTo>
                    <a:lnTo>
                      <a:pt x="20773" y="16473"/>
                    </a:lnTo>
                    <a:lnTo>
                      <a:pt x="20911" y="16473"/>
                    </a:lnTo>
                    <a:lnTo>
                      <a:pt x="20773" y="16747"/>
                    </a:lnTo>
                    <a:lnTo>
                      <a:pt x="20773" y="17225"/>
                    </a:lnTo>
                    <a:lnTo>
                      <a:pt x="20589" y="17499"/>
                    </a:lnTo>
                    <a:lnTo>
                      <a:pt x="20589" y="17772"/>
                    </a:lnTo>
                    <a:lnTo>
                      <a:pt x="20221" y="17225"/>
                    </a:lnTo>
                    <a:lnTo>
                      <a:pt x="20405" y="17225"/>
                    </a:lnTo>
                    <a:lnTo>
                      <a:pt x="20405" y="17020"/>
                    </a:lnTo>
                    <a:lnTo>
                      <a:pt x="20221" y="17020"/>
                    </a:lnTo>
                    <a:lnTo>
                      <a:pt x="20083" y="17225"/>
                    </a:lnTo>
                    <a:lnTo>
                      <a:pt x="20083" y="17499"/>
                    </a:lnTo>
                    <a:lnTo>
                      <a:pt x="19900" y="17499"/>
                    </a:lnTo>
                    <a:lnTo>
                      <a:pt x="19716" y="17772"/>
                    </a:lnTo>
                    <a:lnTo>
                      <a:pt x="19716" y="18046"/>
                    </a:lnTo>
                    <a:lnTo>
                      <a:pt x="19578" y="18046"/>
                    </a:lnTo>
                    <a:lnTo>
                      <a:pt x="19578" y="17772"/>
                    </a:lnTo>
                    <a:lnTo>
                      <a:pt x="19394" y="17772"/>
                    </a:lnTo>
                    <a:lnTo>
                      <a:pt x="19394" y="18046"/>
                    </a:lnTo>
                    <a:lnTo>
                      <a:pt x="18015" y="18046"/>
                    </a:lnTo>
                    <a:lnTo>
                      <a:pt x="18015" y="18524"/>
                    </a:lnTo>
                    <a:lnTo>
                      <a:pt x="17694" y="18524"/>
                    </a:lnTo>
                    <a:lnTo>
                      <a:pt x="18015" y="19003"/>
                    </a:lnTo>
                    <a:lnTo>
                      <a:pt x="18199" y="19003"/>
                    </a:lnTo>
                    <a:lnTo>
                      <a:pt x="18199" y="19549"/>
                    </a:lnTo>
                    <a:lnTo>
                      <a:pt x="18521" y="19549"/>
                    </a:lnTo>
                    <a:lnTo>
                      <a:pt x="18521" y="19823"/>
                    </a:lnTo>
                    <a:lnTo>
                      <a:pt x="17510" y="19823"/>
                    </a:lnTo>
                    <a:lnTo>
                      <a:pt x="17004" y="20780"/>
                    </a:lnTo>
                    <a:lnTo>
                      <a:pt x="17004" y="21327"/>
                    </a:lnTo>
                    <a:lnTo>
                      <a:pt x="17188" y="21327"/>
                    </a:lnTo>
                    <a:lnTo>
                      <a:pt x="17004" y="21327"/>
                    </a:lnTo>
                    <a:lnTo>
                      <a:pt x="17004" y="21600"/>
                    </a:lnTo>
                    <a:lnTo>
                      <a:pt x="16820" y="21327"/>
                    </a:lnTo>
                    <a:lnTo>
                      <a:pt x="16683" y="21053"/>
                    </a:lnTo>
                    <a:lnTo>
                      <a:pt x="16499" y="20780"/>
                    </a:lnTo>
                    <a:lnTo>
                      <a:pt x="15993" y="20301"/>
                    </a:lnTo>
                    <a:lnTo>
                      <a:pt x="15809" y="20301"/>
                    </a:lnTo>
                    <a:lnTo>
                      <a:pt x="15809" y="19823"/>
                    </a:lnTo>
                    <a:lnTo>
                      <a:pt x="15626" y="19823"/>
                    </a:lnTo>
                    <a:lnTo>
                      <a:pt x="15809" y="20028"/>
                    </a:lnTo>
                    <a:lnTo>
                      <a:pt x="15809" y="20301"/>
                    </a:lnTo>
                    <a:lnTo>
                      <a:pt x="15488" y="19823"/>
                    </a:lnTo>
                    <a:lnTo>
                      <a:pt x="15304" y="19823"/>
                    </a:lnTo>
                    <a:lnTo>
                      <a:pt x="15304" y="19549"/>
                    </a:lnTo>
                    <a:lnTo>
                      <a:pt x="15120" y="19549"/>
                    </a:lnTo>
                    <a:lnTo>
                      <a:pt x="15120" y="19823"/>
                    </a:lnTo>
                    <a:lnTo>
                      <a:pt x="15120" y="19549"/>
                    </a:lnTo>
                    <a:lnTo>
                      <a:pt x="14982" y="19549"/>
                    </a:lnTo>
                    <a:lnTo>
                      <a:pt x="14798" y="19823"/>
                    </a:lnTo>
                    <a:lnTo>
                      <a:pt x="15120" y="19823"/>
                    </a:lnTo>
                    <a:lnTo>
                      <a:pt x="14798" y="19823"/>
                    </a:lnTo>
                    <a:lnTo>
                      <a:pt x="14477" y="20028"/>
                    </a:lnTo>
                    <a:lnTo>
                      <a:pt x="14293" y="20028"/>
                    </a:lnTo>
                    <a:lnTo>
                      <a:pt x="13925" y="20301"/>
                    </a:lnTo>
                    <a:lnTo>
                      <a:pt x="13787" y="20301"/>
                    </a:lnTo>
                    <a:lnTo>
                      <a:pt x="13420" y="20028"/>
                    </a:lnTo>
                    <a:lnTo>
                      <a:pt x="12914" y="20028"/>
                    </a:lnTo>
                    <a:lnTo>
                      <a:pt x="12776" y="19823"/>
                    </a:lnTo>
                    <a:lnTo>
                      <a:pt x="12409" y="19823"/>
                    </a:lnTo>
                    <a:lnTo>
                      <a:pt x="12225" y="19549"/>
                    </a:lnTo>
                    <a:lnTo>
                      <a:pt x="12087" y="19549"/>
                    </a:lnTo>
                    <a:lnTo>
                      <a:pt x="12087" y="19276"/>
                    </a:lnTo>
                    <a:lnTo>
                      <a:pt x="11903" y="19549"/>
                    </a:lnTo>
                    <a:lnTo>
                      <a:pt x="11719" y="19276"/>
                    </a:lnTo>
                    <a:lnTo>
                      <a:pt x="11581" y="19276"/>
                    </a:lnTo>
                    <a:lnTo>
                      <a:pt x="11397" y="19003"/>
                    </a:lnTo>
                    <a:lnTo>
                      <a:pt x="11214" y="19003"/>
                    </a:lnTo>
                    <a:lnTo>
                      <a:pt x="10892" y="18797"/>
                    </a:lnTo>
                    <a:lnTo>
                      <a:pt x="10524" y="18797"/>
                    </a:lnTo>
                    <a:lnTo>
                      <a:pt x="10386" y="18524"/>
                    </a:lnTo>
                    <a:lnTo>
                      <a:pt x="10203" y="18251"/>
                    </a:lnTo>
                    <a:lnTo>
                      <a:pt x="9881" y="18046"/>
                    </a:lnTo>
                    <a:lnTo>
                      <a:pt x="9881" y="17772"/>
                    </a:lnTo>
                    <a:lnTo>
                      <a:pt x="9191" y="17772"/>
                    </a:lnTo>
                    <a:lnTo>
                      <a:pt x="9008" y="17499"/>
                    </a:lnTo>
                    <a:lnTo>
                      <a:pt x="9008" y="17772"/>
                    </a:lnTo>
                    <a:lnTo>
                      <a:pt x="8824" y="17499"/>
                    </a:lnTo>
                    <a:lnTo>
                      <a:pt x="8686" y="17225"/>
                    </a:lnTo>
                    <a:lnTo>
                      <a:pt x="8502" y="17020"/>
                    </a:lnTo>
                    <a:lnTo>
                      <a:pt x="8318" y="16747"/>
                    </a:lnTo>
                    <a:lnTo>
                      <a:pt x="8180" y="16747"/>
                    </a:lnTo>
                    <a:lnTo>
                      <a:pt x="8318" y="16473"/>
                    </a:lnTo>
                    <a:lnTo>
                      <a:pt x="7813" y="16473"/>
                    </a:lnTo>
                    <a:lnTo>
                      <a:pt x="7629" y="16268"/>
                    </a:lnTo>
                    <a:lnTo>
                      <a:pt x="7491" y="16268"/>
                    </a:lnTo>
                    <a:lnTo>
                      <a:pt x="7491" y="15995"/>
                    </a:lnTo>
                    <a:lnTo>
                      <a:pt x="7307" y="15722"/>
                    </a:lnTo>
                    <a:lnTo>
                      <a:pt x="7307" y="15448"/>
                    </a:lnTo>
                    <a:lnTo>
                      <a:pt x="7123" y="15243"/>
                    </a:lnTo>
                    <a:lnTo>
                      <a:pt x="7123" y="14970"/>
                    </a:lnTo>
                    <a:lnTo>
                      <a:pt x="7491" y="14970"/>
                    </a:lnTo>
                    <a:lnTo>
                      <a:pt x="7307" y="14696"/>
                    </a:lnTo>
                    <a:lnTo>
                      <a:pt x="7491" y="14491"/>
                    </a:lnTo>
                    <a:lnTo>
                      <a:pt x="7629" y="14218"/>
                    </a:lnTo>
                    <a:lnTo>
                      <a:pt x="7629" y="13944"/>
                    </a:lnTo>
                    <a:lnTo>
                      <a:pt x="7491" y="13466"/>
                    </a:lnTo>
                    <a:lnTo>
                      <a:pt x="7307" y="13192"/>
                    </a:lnTo>
                    <a:lnTo>
                      <a:pt x="7307" y="12714"/>
                    </a:lnTo>
                    <a:lnTo>
                      <a:pt x="6986" y="12167"/>
                    </a:lnTo>
                    <a:lnTo>
                      <a:pt x="6986" y="11962"/>
                    </a:lnTo>
                    <a:lnTo>
                      <a:pt x="6802" y="11689"/>
                    </a:lnTo>
                    <a:lnTo>
                      <a:pt x="6618" y="11142"/>
                    </a:lnTo>
                    <a:lnTo>
                      <a:pt x="6480" y="10937"/>
                    </a:lnTo>
                    <a:lnTo>
                      <a:pt x="6112" y="10663"/>
                    </a:lnTo>
                    <a:lnTo>
                      <a:pt x="6112" y="10390"/>
                    </a:lnTo>
                    <a:lnTo>
                      <a:pt x="5929" y="10185"/>
                    </a:lnTo>
                    <a:lnTo>
                      <a:pt x="5791" y="10185"/>
                    </a:lnTo>
                    <a:lnTo>
                      <a:pt x="5929" y="9911"/>
                    </a:lnTo>
                    <a:lnTo>
                      <a:pt x="5791" y="9638"/>
                    </a:lnTo>
                    <a:lnTo>
                      <a:pt x="5791" y="9365"/>
                    </a:lnTo>
                    <a:lnTo>
                      <a:pt x="5423" y="9365"/>
                    </a:lnTo>
                    <a:lnTo>
                      <a:pt x="5101" y="9159"/>
                    </a:lnTo>
                    <a:lnTo>
                      <a:pt x="5101" y="8886"/>
                    </a:lnTo>
                    <a:lnTo>
                      <a:pt x="4780" y="8886"/>
                    </a:lnTo>
                    <a:lnTo>
                      <a:pt x="4780" y="8613"/>
                    </a:lnTo>
                    <a:lnTo>
                      <a:pt x="4917" y="8408"/>
                    </a:lnTo>
                    <a:lnTo>
                      <a:pt x="4917" y="8134"/>
                    </a:lnTo>
                    <a:lnTo>
                      <a:pt x="5285" y="8134"/>
                    </a:lnTo>
                    <a:lnTo>
                      <a:pt x="5285" y="7861"/>
                    </a:lnTo>
                    <a:lnTo>
                      <a:pt x="5101" y="7861"/>
                    </a:lnTo>
                    <a:lnTo>
                      <a:pt x="4917" y="7587"/>
                    </a:lnTo>
                    <a:lnTo>
                      <a:pt x="4596" y="7587"/>
                    </a:lnTo>
                    <a:lnTo>
                      <a:pt x="4596" y="7109"/>
                    </a:lnTo>
                    <a:lnTo>
                      <a:pt x="4412" y="7109"/>
                    </a:lnTo>
                    <a:lnTo>
                      <a:pt x="4090" y="6835"/>
                    </a:lnTo>
                    <a:lnTo>
                      <a:pt x="4090" y="6630"/>
                    </a:lnTo>
                    <a:lnTo>
                      <a:pt x="4228" y="6357"/>
                    </a:lnTo>
                    <a:lnTo>
                      <a:pt x="4228" y="6084"/>
                    </a:lnTo>
                    <a:lnTo>
                      <a:pt x="3723" y="6084"/>
                    </a:lnTo>
                    <a:lnTo>
                      <a:pt x="3723" y="5605"/>
                    </a:lnTo>
                    <a:lnTo>
                      <a:pt x="3585" y="5332"/>
                    </a:lnTo>
                    <a:lnTo>
                      <a:pt x="3401" y="5332"/>
                    </a:lnTo>
                    <a:lnTo>
                      <a:pt x="3401" y="4853"/>
                    </a:lnTo>
                    <a:lnTo>
                      <a:pt x="3217" y="4853"/>
                    </a:lnTo>
                    <a:lnTo>
                      <a:pt x="3217" y="4580"/>
                    </a:lnTo>
                    <a:lnTo>
                      <a:pt x="3033" y="4306"/>
                    </a:lnTo>
                    <a:lnTo>
                      <a:pt x="3033" y="4101"/>
                    </a:lnTo>
                    <a:lnTo>
                      <a:pt x="2895" y="3828"/>
                    </a:lnTo>
                    <a:lnTo>
                      <a:pt x="2895" y="3281"/>
                    </a:lnTo>
                    <a:lnTo>
                      <a:pt x="2711" y="3076"/>
                    </a:lnTo>
                    <a:lnTo>
                      <a:pt x="2711" y="2051"/>
                    </a:lnTo>
                    <a:lnTo>
                      <a:pt x="2528" y="1777"/>
                    </a:lnTo>
                    <a:lnTo>
                      <a:pt x="2390" y="1777"/>
                    </a:lnTo>
                    <a:lnTo>
                      <a:pt x="2390" y="1504"/>
                    </a:lnTo>
                    <a:lnTo>
                      <a:pt x="2206" y="1777"/>
                    </a:lnTo>
                    <a:lnTo>
                      <a:pt x="2022" y="1777"/>
                    </a:lnTo>
                    <a:lnTo>
                      <a:pt x="2022" y="1504"/>
                    </a:lnTo>
                    <a:lnTo>
                      <a:pt x="1884" y="1299"/>
                    </a:lnTo>
                    <a:lnTo>
                      <a:pt x="1700" y="1299"/>
                    </a:lnTo>
                    <a:lnTo>
                      <a:pt x="1517" y="1025"/>
                    </a:lnTo>
                    <a:lnTo>
                      <a:pt x="1700" y="1299"/>
                    </a:lnTo>
                    <a:lnTo>
                      <a:pt x="1517" y="1777"/>
                    </a:lnTo>
                    <a:lnTo>
                      <a:pt x="1517" y="3281"/>
                    </a:lnTo>
                    <a:lnTo>
                      <a:pt x="1700" y="3554"/>
                    </a:lnTo>
                    <a:lnTo>
                      <a:pt x="1700" y="3828"/>
                    </a:lnTo>
                    <a:lnTo>
                      <a:pt x="1884" y="3828"/>
                    </a:lnTo>
                    <a:lnTo>
                      <a:pt x="1884" y="4101"/>
                    </a:lnTo>
                    <a:lnTo>
                      <a:pt x="2022" y="4306"/>
                    </a:lnTo>
                    <a:lnTo>
                      <a:pt x="2022" y="4853"/>
                    </a:lnTo>
                    <a:lnTo>
                      <a:pt x="2206" y="4853"/>
                    </a:lnTo>
                    <a:lnTo>
                      <a:pt x="2390" y="5058"/>
                    </a:lnTo>
                    <a:lnTo>
                      <a:pt x="2390" y="5332"/>
                    </a:lnTo>
                    <a:lnTo>
                      <a:pt x="2528" y="5332"/>
                    </a:lnTo>
                    <a:lnTo>
                      <a:pt x="2711" y="5605"/>
                    </a:lnTo>
                    <a:lnTo>
                      <a:pt x="2528" y="5878"/>
                    </a:lnTo>
                    <a:lnTo>
                      <a:pt x="2528" y="6084"/>
                    </a:lnTo>
                    <a:lnTo>
                      <a:pt x="2711" y="6357"/>
                    </a:lnTo>
                    <a:lnTo>
                      <a:pt x="2895" y="6357"/>
                    </a:lnTo>
                    <a:lnTo>
                      <a:pt x="2895" y="6630"/>
                    </a:lnTo>
                    <a:lnTo>
                      <a:pt x="3033" y="6835"/>
                    </a:lnTo>
                    <a:lnTo>
                      <a:pt x="3033" y="7382"/>
                    </a:lnTo>
                    <a:lnTo>
                      <a:pt x="3217" y="7587"/>
                    </a:lnTo>
                    <a:lnTo>
                      <a:pt x="3217" y="7382"/>
                    </a:lnTo>
                    <a:lnTo>
                      <a:pt x="3401" y="7587"/>
                    </a:lnTo>
                    <a:lnTo>
                      <a:pt x="3585" y="8134"/>
                    </a:lnTo>
                    <a:lnTo>
                      <a:pt x="3401" y="8408"/>
                    </a:lnTo>
                    <a:lnTo>
                      <a:pt x="3401" y="8613"/>
                    </a:lnTo>
                    <a:lnTo>
                      <a:pt x="3585" y="8613"/>
                    </a:lnTo>
                    <a:lnTo>
                      <a:pt x="3585" y="9159"/>
                    </a:lnTo>
                    <a:lnTo>
                      <a:pt x="3723" y="9159"/>
                    </a:lnTo>
                    <a:lnTo>
                      <a:pt x="3723" y="9365"/>
                    </a:lnTo>
                    <a:lnTo>
                      <a:pt x="3585" y="9365"/>
                    </a:lnTo>
                    <a:lnTo>
                      <a:pt x="3723" y="9638"/>
                    </a:lnTo>
                    <a:lnTo>
                      <a:pt x="3723" y="10185"/>
                    </a:lnTo>
                    <a:lnTo>
                      <a:pt x="3906" y="10390"/>
                    </a:lnTo>
                    <a:lnTo>
                      <a:pt x="3906" y="10663"/>
                    </a:lnTo>
                    <a:lnTo>
                      <a:pt x="4090" y="10663"/>
                    </a:lnTo>
                    <a:lnTo>
                      <a:pt x="4090" y="10390"/>
                    </a:lnTo>
                    <a:lnTo>
                      <a:pt x="4228" y="10663"/>
                    </a:lnTo>
                    <a:lnTo>
                      <a:pt x="4412" y="10937"/>
                    </a:lnTo>
                    <a:lnTo>
                      <a:pt x="4412" y="11142"/>
                    </a:lnTo>
                    <a:lnTo>
                      <a:pt x="4596" y="11415"/>
                    </a:lnTo>
                    <a:lnTo>
                      <a:pt x="4596" y="11689"/>
                    </a:lnTo>
                    <a:lnTo>
                      <a:pt x="4412" y="11962"/>
                    </a:lnTo>
                    <a:lnTo>
                      <a:pt x="4228" y="12167"/>
                    </a:lnTo>
                    <a:lnTo>
                      <a:pt x="4090" y="11962"/>
                    </a:lnTo>
                    <a:lnTo>
                      <a:pt x="4090" y="11689"/>
                    </a:lnTo>
                    <a:lnTo>
                      <a:pt x="3906" y="11415"/>
                    </a:lnTo>
                    <a:lnTo>
                      <a:pt x="3906" y="11142"/>
                    </a:lnTo>
                    <a:lnTo>
                      <a:pt x="3723" y="11142"/>
                    </a:lnTo>
                    <a:lnTo>
                      <a:pt x="3217" y="10390"/>
                    </a:lnTo>
                    <a:lnTo>
                      <a:pt x="3033" y="10185"/>
                    </a:lnTo>
                    <a:lnTo>
                      <a:pt x="2895" y="10185"/>
                    </a:lnTo>
                    <a:lnTo>
                      <a:pt x="2895" y="9911"/>
                    </a:lnTo>
                    <a:lnTo>
                      <a:pt x="2711" y="9911"/>
                    </a:lnTo>
                    <a:lnTo>
                      <a:pt x="2711" y="9365"/>
                    </a:lnTo>
                    <a:lnTo>
                      <a:pt x="2895" y="8886"/>
                    </a:lnTo>
                    <a:lnTo>
                      <a:pt x="2895" y="8613"/>
                    </a:lnTo>
                    <a:lnTo>
                      <a:pt x="2711" y="8134"/>
                    </a:lnTo>
                    <a:lnTo>
                      <a:pt x="2528" y="8134"/>
                    </a:lnTo>
                    <a:lnTo>
                      <a:pt x="2206" y="7587"/>
                    </a:lnTo>
                    <a:lnTo>
                      <a:pt x="2206" y="7109"/>
                    </a:lnTo>
                    <a:lnTo>
                      <a:pt x="2022" y="7382"/>
                    </a:lnTo>
                    <a:lnTo>
                      <a:pt x="1700" y="7382"/>
                    </a:lnTo>
                    <a:lnTo>
                      <a:pt x="1884" y="7109"/>
                    </a:lnTo>
                    <a:lnTo>
                      <a:pt x="1517" y="7109"/>
                    </a:lnTo>
                    <a:lnTo>
                      <a:pt x="827" y="6084"/>
                    </a:lnTo>
                    <a:lnTo>
                      <a:pt x="1517" y="6084"/>
                    </a:lnTo>
                    <a:lnTo>
                      <a:pt x="1517" y="6357"/>
                    </a:lnTo>
                    <a:lnTo>
                      <a:pt x="1517" y="6084"/>
                    </a:lnTo>
                    <a:lnTo>
                      <a:pt x="1700" y="6084"/>
                    </a:lnTo>
                    <a:lnTo>
                      <a:pt x="1517" y="6084"/>
                    </a:lnTo>
                    <a:lnTo>
                      <a:pt x="1517" y="5878"/>
                    </a:lnTo>
                    <a:lnTo>
                      <a:pt x="1700" y="5878"/>
                    </a:lnTo>
                    <a:lnTo>
                      <a:pt x="1700" y="5058"/>
                    </a:lnTo>
                    <a:lnTo>
                      <a:pt x="1517" y="5058"/>
                    </a:lnTo>
                    <a:lnTo>
                      <a:pt x="1517" y="4853"/>
                    </a:lnTo>
                    <a:lnTo>
                      <a:pt x="1333" y="4580"/>
                    </a:lnTo>
                    <a:lnTo>
                      <a:pt x="1333" y="4306"/>
                    </a:lnTo>
                    <a:lnTo>
                      <a:pt x="1011" y="3828"/>
                    </a:lnTo>
                    <a:lnTo>
                      <a:pt x="689" y="3828"/>
                    </a:lnTo>
                    <a:lnTo>
                      <a:pt x="689" y="3076"/>
                    </a:lnTo>
                    <a:lnTo>
                      <a:pt x="506" y="2803"/>
                    </a:lnTo>
                    <a:lnTo>
                      <a:pt x="506" y="2324"/>
                    </a:lnTo>
                    <a:lnTo>
                      <a:pt x="322" y="2324"/>
                    </a:lnTo>
                    <a:lnTo>
                      <a:pt x="322" y="2051"/>
                    </a:lnTo>
                    <a:lnTo>
                      <a:pt x="506" y="1777"/>
                    </a:lnTo>
                    <a:lnTo>
                      <a:pt x="184" y="1504"/>
                    </a:lnTo>
                    <a:lnTo>
                      <a:pt x="184" y="1299"/>
                    </a:lnTo>
                    <a:lnTo>
                      <a:pt x="322" y="1299"/>
                    </a:lnTo>
                    <a:lnTo>
                      <a:pt x="184" y="1025"/>
                    </a:lnTo>
                    <a:lnTo>
                      <a:pt x="184" y="752"/>
                    </a:lnTo>
                    <a:lnTo>
                      <a:pt x="0" y="273"/>
                    </a:lnTo>
                    <a:lnTo>
                      <a:pt x="0" y="0"/>
                    </a:lnTo>
                    <a:close/>
                    <a:moveTo>
                      <a:pt x="3906" y="9911"/>
                    </a:moveTo>
                    <a:lnTo>
                      <a:pt x="3906" y="9365"/>
                    </a:lnTo>
                    <a:lnTo>
                      <a:pt x="3723" y="9365"/>
                    </a:lnTo>
                    <a:lnTo>
                      <a:pt x="3906" y="9638"/>
                    </a:lnTo>
                    <a:lnTo>
                      <a:pt x="3906" y="9911"/>
                    </a:lnTo>
                    <a:close/>
                    <a:moveTo>
                      <a:pt x="4090" y="10185"/>
                    </a:moveTo>
                    <a:lnTo>
                      <a:pt x="4090" y="10390"/>
                    </a:lnTo>
                    <a:lnTo>
                      <a:pt x="4090" y="10185"/>
                    </a:lnTo>
                    <a:close/>
                    <a:moveTo>
                      <a:pt x="13603" y="9911"/>
                    </a:moveTo>
                    <a:lnTo>
                      <a:pt x="13787" y="9911"/>
                    </a:lnTo>
                    <a:lnTo>
                      <a:pt x="13603" y="9911"/>
                    </a:lnTo>
                    <a:close/>
                    <a:moveTo>
                      <a:pt x="13603" y="10185"/>
                    </a:moveTo>
                    <a:close/>
                    <a:moveTo>
                      <a:pt x="13603" y="10663"/>
                    </a:moveTo>
                    <a:lnTo>
                      <a:pt x="13603" y="10390"/>
                    </a:lnTo>
                    <a:lnTo>
                      <a:pt x="13603" y="10663"/>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3" name="Freeform 177"/>
              <p:cNvSpPr/>
              <p:nvPr/>
            </p:nvSpPr>
            <p:spPr>
              <a:xfrm>
                <a:off x="2925106" y="3505035"/>
                <a:ext cx="1255286" cy="1185102"/>
              </a:xfrm>
              <a:custGeom>
                <a:avLst/>
                <a:gdLst/>
                <a:ahLst/>
                <a:cxnLst>
                  <a:cxn ang="0">
                    <a:pos x="wd2" y="hd2"/>
                  </a:cxn>
                  <a:cxn ang="5400000">
                    <a:pos x="wd2" y="hd2"/>
                  </a:cxn>
                  <a:cxn ang="10800000">
                    <a:pos x="wd2" y="hd2"/>
                  </a:cxn>
                  <a:cxn ang="16200000">
                    <a:pos x="wd2" y="hd2"/>
                  </a:cxn>
                </a:cxnLst>
                <a:rect l="0" t="0" r="r" b="b"/>
                <a:pathLst>
                  <a:path w="21600" h="21600" extrusionOk="0">
                    <a:moveTo>
                      <a:pt x="12662" y="3142"/>
                    </a:moveTo>
                    <a:cubicBezTo>
                      <a:pt x="12662" y="3142"/>
                      <a:pt x="12662" y="3142"/>
                      <a:pt x="12662" y="3142"/>
                    </a:cubicBezTo>
                    <a:cubicBezTo>
                      <a:pt x="12786" y="3011"/>
                      <a:pt x="12786" y="3011"/>
                      <a:pt x="12786" y="3011"/>
                    </a:cubicBezTo>
                    <a:cubicBezTo>
                      <a:pt x="12786" y="3142"/>
                      <a:pt x="12786" y="3142"/>
                      <a:pt x="12786" y="3142"/>
                    </a:cubicBezTo>
                    <a:cubicBezTo>
                      <a:pt x="12786" y="3142"/>
                      <a:pt x="12786" y="3142"/>
                      <a:pt x="12786" y="3142"/>
                    </a:cubicBezTo>
                    <a:cubicBezTo>
                      <a:pt x="12662" y="3142"/>
                      <a:pt x="12662" y="3142"/>
                      <a:pt x="12662" y="3142"/>
                    </a:cubicBezTo>
                    <a:cubicBezTo>
                      <a:pt x="12662" y="3142"/>
                      <a:pt x="12662" y="3142"/>
                      <a:pt x="12662" y="3142"/>
                    </a:cubicBezTo>
                    <a:close/>
                    <a:moveTo>
                      <a:pt x="12538" y="3142"/>
                    </a:moveTo>
                    <a:cubicBezTo>
                      <a:pt x="12538" y="3142"/>
                      <a:pt x="12538" y="3142"/>
                      <a:pt x="12538" y="3142"/>
                    </a:cubicBezTo>
                    <a:cubicBezTo>
                      <a:pt x="12538" y="3142"/>
                      <a:pt x="12538" y="3142"/>
                      <a:pt x="12538" y="3142"/>
                    </a:cubicBezTo>
                    <a:cubicBezTo>
                      <a:pt x="12662" y="3011"/>
                      <a:pt x="12662" y="3011"/>
                      <a:pt x="12662" y="3011"/>
                    </a:cubicBezTo>
                    <a:cubicBezTo>
                      <a:pt x="12786" y="3011"/>
                      <a:pt x="12786" y="3011"/>
                      <a:pt x="12786" y="3011"/>
                    </a:cubicBezTo>
                    <a:cubicBezTo>
                      <a:pt x="12786" y="2880"/>
                      <a:pt x="12786" y="2880"/>
                      <a:pt x="12786" y="2880"/>
                    </a:cubicBezTo>
                    <a:cubicBezTo>
                      <a:pt x="12786" y="2880"/>
                      <a:pt x="12786" y="2880"/>
                      <a:pt x="12786" y="2880"/>
                    </a:cubicBezTo>
                    <a:cubicBezTo>
                      <a:pt x="12786" y="2880"/>
                      <a:pt x="12786" y="2880"/>
                      <a:pt x="12786" y="2880"/>
                    </a:cubicBezTo>
                    <a:cubicBezTo>
                      <a:pt x="12786" y="2880"/>
                      <a:pt x="12786" y="2880"/>
                      <a:pt x="12786" y="2880"/>
                    </a:cubicBezTo>
                    <a:cubicBezTo>
                      <a:pt x="12662" y="2880"/>
                      <a:pt x="12662" y="2880"/>
                      <a:pt x="12662" y="2880"/>
                    </a:cubicBezTo>
                    <a:cubicBezTo>
                      <a:pt x="12538" y="3011"/>
                      <a:pt x="12538" y="3011"/>
                      <a:pt x="12538" y="3011"/>
                    </a:cubicBezTo>
                    <a:cubicBezTo>
                      <a:pt x="12538" y="3142"/>
                      <a:pt x="12538" y="3142"/>
                      <a:pt x="12538" y="3142"/>
                    </a:cubicBezTo>
                    <a:close/>
                    <a:moveTo>
                      <a:pt x="13034" y="2749"/>
                    </a:moveTo>
                    <a:cubicBezTo>
                      <a:pt x="12910" y="2749"/>
                      <a:pt x="12910" y="2749"/>
                      <a:pt x="12910" y="2749"/>
                    </a:cubicBezTo>
                    <a:cubicBezTo>
                      <a:pt x="12910" y="2749"/>
                      <a:pt x="12910" y="2749"/>
                      <a:pt x="12910" y="2749"/>
                    </a:cubicBezTo>
                    <a:cubicBezTo>
                      <a:pt x="12910" y="2749"/>
                      <a:pt x="12910" y="2749"/>
                      <a:pt x="12910" y="2749"/>
                    </a:cubicBezTo>
                    <a:cubicBezTo>
                      <a:pt x="12910" y="2880"/>
                      <a:pt x="12910" y="2880"/>
                      <a:pt x="12910" y="2880"/>
                    </a:cubicBezTo>
                    <a:cubicBezTo>
                      <a:pt x="13034" y="2880"/>
                      <a:pt x="13034" y="2880"/>
                      <a:pt x="13034" y="2880"/>
                    </a:cubicBezTo>
                    <a:cubicBezTo>
                      <a:pt x="13034" y="2749"/>
                      <a:pt x="13034" y="2749"/>
                      <a:pt x="13034" y="2749"/>
                    </a:cubicBezTo>
                    <a:close/>
                    <a:moveTo>
                      <a:pt x="13034" y="2749"/>
                    </a:moveTo>
                    <a:cubicBezTo>
                      <a:pt x="12910" y="2618"/>
                      <a:pt x="12910" y="2618"/>
                      <a:pt x="12910" y="2618"/>
                    </a:cubicBezTo>
                    <a:cubicBezTo>
                      <a:pt x="13034" y="2487"/>
                      <a:pt x="13034" y="2487"/>
                      <a:pt x="13034" y="2487"/>
                    </a:cubicBezTo>
                    <a:cubicBezTo>
                      <a:pt x="13034" y="2487"/>
                      <a:pt x="13034" y="2487"/>
                      <a:pt x="13034" y="2487"/>
                    </a:cubicBezTo>
                    <a:cubicBezTo>
                      <a:pt x="13159" y="2487"/>
                      <a:pt x="13159" y="2487"/>
                      <a:pt x="13159" y="2487"/>
                    </a:cubicBezTo>
                    <a:cubicBezTo>
                      <a:pt x="13159" y="2487"/>
                      <a:pt x="13159" y="2487"/>
                      <a:pt x="13159" y="2487"/>
                    </a:cubicBezTo>
                    <a:cubicBezTo>
                      <a:pt x="13159" y="2487"/>
                      <a:pt x="13159" y="2487"/>
                      <a:pt x="13159" y="2487"/>
                    </a:cubicBezTo>
                    <a:cubicBezTo>
                      <a:pt x="13159" y="2487"/>
                      <a:pt x="13159" y="2487"/>
                      <a:pt x="13159" y="2487"/>
                    </a:cubicBezTo>
                    <a:cubicBezTo>
                      <a:pt x="13034" y="2618"/>
                      <a:pt x="13034" y="2618"/>
                      <a:pt x="13034" y="2618"/>
                    </a:cubicBezTo>
                    <a:cubicBezTo>
                      <a:pt x="13034" y="2749"/>
                      <a:pt x="13034" y="2749"/>
                      <a:pt x="13034" y="2749"/>
                    </a:cubicBezTo>
                    <a:close/>
                    <a:moveTo>
                      <a:pt x="13034" y="2749"/>
                    </a:moveTo>
                    <a:cubicBezTo>
                      <a:pt x="13034" y="2749"/>
                      <a:pt x="13034" y="2749"/>
                      <a:pt x="13034" y="2749"/>
                    </a:cubicBezTo>
                    <a:cubicBezTo>
                      <a:pt x="13159" y="2749"/>
                      <a:pt x="13159" y="2749"/>
                      <a:pt x="13159" y="2749"/>
                    </a:cubicBezTo>
                    <a:cubicBezTo>
                      <a:pt x="13283" y="2749"/>
                      <a:pt x="13283" y="2749"/>
                      <a:pt x="13283" y="2749"/>
                    </a:cubicBezTo>
                    <a:cubicBezTo>
                      <a:pt x="13283" y="2749"/>
                      <a:pt x="13283" y="2749"/>
                      <a:pt x="13283" y="2749"/>
                    </a:cubicBezTo>
                    <a:cubicBezTo>
                      <a:pt x="13407" y="2749"/>
                      <a:pt x="13407" y="2749"/>
                      <a:pt x="13407" y="2749"/>
                    </a:cubicBezTo>
                    <a:cubicBezTo>
                      <a:pt x="13283" y="2618"/>
                      <a:pt x="13283" y="2618"/>
                      <a:pt x="13283" y="2618"/>
                    </a:cubicBezTo>
                    <a:cubicBezTo>
                      <a:pt x="13159" y="2749"/>
                      <a:pt x="13159" y="2749"/>
                      <a:pt x="13159" y="2749"/>
                    </a:cubicBezTo>
                    <a:cubicBezTo>
                      <a:pt x="13034" y="2749"/>
                      <a:pt x="13034" y="2749"/>
                      <a:pt x="13034" y="2749"/>
                    </a:cubicBezTo>
                    <a:cubicBezTo>
                      <a:pt x="13034" y="2749"/>
                      <a:pt x="13034" y="2749"/>
                      <a:pt x="13034" y="2749"/>
                    </a:cubicBezTo>
                    <a:close/>
                    <a:moveTo>
                      <a:pt x="13283" y="2880"/>
                    </a:moveTo>
                    <a:cubicBezTo>
                      <a:pt x="13407" y="2880"/>
                      <a:pt x="13407" y="2880"/>
                      <a:pt x="13407" y="2880"/>
                    </a:cubicBezTo>
                    <a:cubicBezTo>
                      <a:pt x="13407" y="2749"/>
                      <a:pt x="13407" y="2749"/>
                      <a:pt x="13407" y="2749"/>
                    </a:cubicBezTo>
                    <a:cubicBezTo>
                      <a:pt x="13531" y="2749"/>
                      <a:pt x="13531" y="2749"/>
                      <a:pt x="13531" y="2749"/>
                    </a:cubicBezTo>
                    <a:cubicBezTo>
                      <a:pt x="13531" y="2880"/>
                      <a:pt x="13531" y="2880"/>
                      <a:pt x="13531" y="2880"/>
                    </a:cubicBezTo>
                    <a:cubicBezTo>
                      <a:pt x="13531" y="2880"/>
                      <a:pt x="13531" y="2880"/>
                      <a:pt x="13531" y="2880"/>
                    </a:cubicBezTo>
                    <a:cubicBezTo>
                      <a:pt x="13407" y="2880"/>
                      <a:pt x="13407" y="2880"/>
                      <a:pt x="13407" y="2880"/>
                    </a:cubicBezTo>
                    <a:cubicBezTo>
                      <a:pt x="13283" y="2880"/>
                      <a:pt x="13283" y="2880"/>
                      <a:pt x="13283" y="2880"/>
                    </a:cubicBezTo>
                    <a:close/>
                    <a:moveTo>
                      <a:pt x="13034" y="1833"/>
                    </a:moveTo>
                    <a:cubicBezTo>
                      <a:pt x="12910" y="1702"/>
                      <a:pt x="12910" y="1702"/>
                      <a:pt x="12910" y="1702"/>
                    </a:cubicBezTo>
                    <a:cubicBezTo>
                      <a:pt x="12910" y="1571"/>
                      <a:pt x="12910" y="1571"/>
                      <a:pt x="12910" y="1571"/>
                    </a:cubicBezTo>
                    <a:cubicBezTo>
                      <a:pt x="12910" y="1571"/>
                      <a:pt x="12910" y="1571"/>
                      <a:pt x="12910" y="1571"/>
                    </a:cubicBezTo>
                    <a:cubicBezTo>
                      <a:pt x="13034" y="1571"/>
                      <a:pt x="13034" y="1571"/>
                      <a:pt x="13034" y="1571"/>
                    </a:cubicBezTo>
                    <a:cubicBezTo>
                      <a:pt x="13034" y="1702"/>
                      <a:pt x="13034" y="1702"/>
                      <a:pt x="13034" y="1702"/>
                    </a:cubicBezTo>
                    <a:cubicBezTo>
                      <a:pt x="13034" y="1833"/>
                      <a:pt x="13034" y="1833"/>
                      <a:pt x="13034" y="1833"/>
                    </a:cubicBezTo>
                    <a:cubicBezTo>
                      <a:pt x="13034" y="1833"/>
                      <a:pt x="13034" y="1833"/>
                      <a:pt x="13034" y="1833"/>
                    </a:cubicBezTo>
                    <a:close/>
                    <a:moveTo>
                      <a:pt x="12538" y="785"/>
                    </a:moveTo>
                    <a:cubicBezTo>
                      <a:pt x="12414" y="655"/>
                      <a:pt x="12414" y="655"/>
                      <a:pt x="12414" y="655"/>
                    </a:cubicBezTo>
                    <a:cubicBezTo>
                      <a:pt x="12414" y="655"/>
                      <a:pt x="12414" y="655"/>
                      <a:pt x="12414" y="655"/>
                    </a:cubicBezTo>
                    <a:cubicBezTo>
                      <a:pt x="12414" y="524"/>
                      <a:pt x="12414" y="524"/>
                      <a:pt x="12414" y="524"/>
                    </a:cubicBezTo>
                    <a:cubicBezTo>
                      <a:pt x="12290" y="524"/>
                      <a:pt x="12290" y="524"/>
                      <a:pt x="12290" y="524"/>
                    </a:cubicBezTo>
                    <a:cubicBezTo>
                      <a:pt x="12414" y="524"/>
                      <a:pt x="12414" y="524"/>
                      <a:pt x="12414" y="524"/>
                    </a:cubicBezTo>
                    <a:cubicBezTo>
                      <a:pt x="12290" y="655"/>
                      <a:pt x="12290" y="655"/>
                      <a:pt x="12290" y="655"/>
                    </a:cubicBezTo>
                    <a:cubicBezTo>
                      <a:pt x="12166" y="785"/>
                      <a:pt x="12166" y="785"/>
                      <a:pt x="12166" y="785"/>
                    </a:cubicBezTo>
                    <a:cubicBezTo>
                      <a:pt x="12166" y="785"/>
                      <a:pt x="12166" y="785"/>
                      <a:pt x="12166" y="785"/>
                    </a:cubicBezTo>
                    <a:cubicBezTo>
                      <a:pt x="12166" y="785"/>
                      <a:pt x="12166" y="785"/>
                      <a:pt x="12166" y="785"/>
                    </a:cubicBezTo>
                    <a:cubicBezTo>
                      <a:pt x="12166" y="785"/>
                      <a:pt x="12166" y="785"/>
                      <a:pt x="12166" y="785"/>
                    </a:cubicBezTo>
                    <a:cubicBezTo>
                      <a:pt x="12041" y="916"/>
                      <a:pt x="12041" y="916"/>
                      <a:pt x="12041" y="916"/>
                    </a:cubicBezTo>
                    <a:cubicBezTo>
                      <a:pt x="11917" y="1178"/>
                      <a:pt x="11917" y="1178"/>
                      <a:pt x="11917" y="1178"/>
                    </a:cubicBezTo>
                    <a:cubicBezTo>
                      <a:pt x="11917" y="1178"/>
                      <a:pt x="11917" y="1178"/>
                      <a:pt x="11917" y="1178"/>
                    </a:cubicBezTo>
                    <a:cubicBezTo>
                      <a:pt x="11793" y="1440"/>
                      <a:pt x="11793" y="1440"/>
                      <a:pt x="11793" y="1440"/>
                    </a:cubicBezTo>
                    <a:cubicBezTo>
                      <a:pt x="11669" y="1571"/>
                      <a:pt x="11669" y="1571"/>
                      <a:pt x="11669" y="1571"/>
                    </a:cubicBezTo>
                    <a:cubicBezTo>
                      <a:pt x="11545" y="1702"/>
                      <a:pt x="11545" y="1702"/>
                      <a:pt x="11545" y="1702"/>
                    </a:cubicBezTo>
                    <a:cubicBezTo>
                      <a:pt x="11545" y="1702"/>
                      <a:pt x="11545" y="1702"/>
                      <a:pt x="11545" y="1702"/>
                    </a:cubicBezTo>
                    <a:cubicBezTo>
                      <a:pt x="11421" y="1702"/>
                      <a:pt x="11421" y="1702"/>
                      <a:pt x="11421" y="1702"/>
                    </a:cubicBezTo>
                    <a:cubicBezTo>
                      <a:pt x="11421" y="1833"/>
                      <a:pt x="11421" y="1833"/>
                      <a:pt x="11421" y="1833"/>
                    </a:cubicBezTo>
                    <a:cubicBezTo>
                      <a:pt x="11297" y="1964"/>
                      <a:pt x="11297" y="1964"/>
                      <a:pt x="11297" y="1964"/>
                    </a:cubicBezTo>
                    <a:cubicBezTo>
                      <a:pt x="11297" y="1833"/>
                      <a:pt x="11297" y="1833"/>
                      <a:pt x="11297" y="1833"/>
                    </a:cubicBezTo>
                    <a:cubicBezTo>
                      <a:pt x="11297" y="1702"/>
                      <a:pt x="11297" y="1702"/>
                      <a:pt x="11297" y="1702"/>
                    </a:cubicBezTo>
                    <a:cubicBezTo>
                      <a:pt x="11172" y="1702"/>
                      <a:pt x="11172" y="1702"/>
                      <a:pt x="11172" y="1702"/>
                    </a:cubicBezTo>
                    <a:cubicBezTo>
                      <a:pt x="11172" y="1702"/>
                      <a:pt x="11172" y="1702"/>
                      <a:pt x="11172" y="1702"/>
                    </a:cubicBezTo>
                    <a:cubicBezTo>
                      <a:pt x="11172" y="1702"/>
                      <a:pt x="11172" y="1702"/>
                      <a:pt x="11172" y="1702"/>
                    </a:cubicBezTo>
                    <a:cubicBezTo>
                      <a:pt x="11048" y="1702"/>
                      <a:pt x="11048" y="1702"/>
                      <a:pt x="11048" y="1702"/>
                    </a:cubicBezTo>
                    <a:cubicBezTo>
                      <a:pt x="11048" y="1833"/>
                      <a:pt x="11048" y="1833"/>
                      <a:pt x="11048" y="1833"/>
                    </a:cubicBezTo>
                    <a:cubicBezTo>
                      <a:pt x="10924" y="1702"/>
                      <a:pt x="10924" y="1702"/>
                      <a:pt x="10924" y="1702"/>
                    </a:cubicBezTo>
                    <a:cubicBezTo>
                      <a:pt x="10800" y="1702"/>
                      <a:pt x="10800" y="1702"/>
                      <a:pt x="10800" y="1702"/>
                    </a:cubicBezTo>
                    <a:cubicBezTo>
                      <a:pt x="10800" y="1571"/>
                      <a:pt x="10800" y="1571"/>
                      <a:pt x="10800" y="1571"/>
                    </a:cubicBezTo>
                    <a:cubicBezTo>
                      <a:pt x="10800" y="1571"/>
                      <a:pt x="10800" y="1571"/>
                      <a:pt x="10800" y="1571"/>
                    </a:cubicBezTo>
                    <a:cubicBezTo>
                      <a:pt x="10800" y="1571"/>
                      <a:pt x="10800" y="1571"/>
                      <a:pt x="10800" y="1571"/>
                    </a:cubicBezTo>
                    <a:cubicBezTo>
                      <a:pt x="10800" y="1440"/>
                      <a:pt x="10800" y="1440"/>
                      <a:pt x="10800" y="1440"/>
                    </a:cubicBezTo>
                    <a:cubicBezTo>
                      <a:pt x="10676" y="1440"/>
                      <a:pt x="10676" y="1440"/>
                      <a:pt x="10676" y="1440"/>
                    </a:cubicBezTo>
                    <a:cubicBezTo>
                      <a:pt x="10552" y="1309"/>
                      <a:pt x="10552" y="1309"/>
                      <a:pt x="10552" y="1309"/>
                    </a:cubicBezTo>
                    <a:cubicBezTo>
                      <a:pt x="10428" y="1309"/>
                      <a:pt x="10428" y="1309"/>
                      <a:pt x="10428" y="1309"/>
                    </a:cubicBezTo>
                    <a:cubicBezTo>
                      <a:pt x="10303" y="1440"/>
                      <a:pt x="10303" y="1440"/>
                      <a:pt x="10303" y="1440"/>
                    </a:cubicBezTo>
                    <a:cubicBezTo>
                      <a:pt x="10055" y="1440"/>
                      <a:pt x="10055" y="1440"/>
                      <a:pt x="10055" y="1440"/>
                    </a:cubicBezTo>
                    <a:cubicBezTo>
                      <a:pt x="9931" y="1440"/>
                      <a:pt x="9931" y="1440"/>
                      <a:pt x="9931" y="1440"/>
                    </a:cubicBezTo>
                    <a:cubicBezTo>
                      <a:pt x="9807" y="1440"/>
                      <a:pt x="9807" y="1440"/>
                      <a:pt x="9807" y="1440"/>
                    </a:cubicBezTo>
                    <a:cubicBezTo>
                      <a:pt x="9807" y="1571"/>
                      <a:pt x="9807" y="1571"/>
                      <a:pt x="9807" y="1571"/>
                    </a:cubicBezTo>
                    <a:cubicBezTo>
                      <a:pt x="9931" y="1702"/>
                      <a:pt x="9931" y="1702"/>
                      <a:pt x="9931" y="1702"/>
                    </a:cubicBezTo>
                    <a:cubicBezTo>
                      <a:pt x="9931" y="1702"/>
                      <a:pt x="9931" y="1702"/>
                      <a:pt x="9931" y="1702"/>
                    </a:cubicBezTo>
                    <a:cubicBezTo>
                      <a:pt x="10055" y="1833"/>
                      <a:pt x="10055" y="1833"/>
                      <a:pt x="10055" y="1833"/>
                    </a:cubicBezTo>
                    <a:cubicBezTo>
                      <a:pt x="10055" y="1833"/>
                      <a:pt x="10055" y="1833"/>
                      <a:pt x="10055" y="1833"/>
                    </a:cubicBezTo>
                    <a:cubicBezTo>
                      <a:pt x="9931" y="1833"/>
                      <a:pt x="9931" y="1833"/>
                      <a:pt x="9931" y="1833"/>
                    </a:cubicBezTo>
                    <a:cubicBezTo>
                      <a:pt x="9807" y="1833"/>
                      <a:pt x="9807" y="1833"/>
                      <a:pt x="9807" y="1833"/>
                    </a:cubicBezTo>
                    <a:cubicBezTo>
                      <a:pt x="9683" y="1833"/>
                      <a:pt x="9683" y="1833"/>
                      <a:pt x="9683" y="1833"/>
                    </a:cubicBezTo>
                    <a:cubicBezTo>
                      <a:pt x="9683" y="1833"/>
                      <a:pt x="9683" y="1833"/>
                      <a:pt x="9683" y="1833"/>
                    </a:cubicBezTo>
                    <a:cubicBezTo>
                      <a:pt x="9683" y="1833"/>
                      <a:pt x="9683" y="1833"/>
                      <a:pt x="9683" y="1833"/>
                    </a:cubicBezTo>
                    <a:cubicBezTo>
                      <a:pt x="9683" y="1833"/>
                      <a:pt x="9683" y="1833"/>
                      <a:pt x="9683" y="1833"/>
                    </a:cubicBezTo>
                    <a:cubicBezTo>
                      <a:pt x="9559" y="1833"/>
                      <a:pt x="9559" y="1833"/>
                      <a:pt x="9559" y="1833"/>
                    </a:cubicBezTo>
                    <a:cubicBezTo>
                      <a:pt x="9434" y="1833"/>
                      <a:pt x="9434" y="1833"/>
                      <a:pt x="9434" y="1833"/>
                    </a:cubicBezTo>
                    <a:cubicBezTo>
                      <a:pt x="9310" y="1702"/>
                      <a:pt x="9310" y="1702"/>
                      <a:pt x="9310" y="1702"/>
                    </a:cubicBezTo>
                    <a:cubicBezTo>
                      <a:pt x="9186" y="1833"/>
                      <a:pt x="9186" y="1833"/>
                      <a:pt x="9186" y="1833"/>
                    </a:cubicBezTo>
                    <a:cubicBezTo>
                      <a:pt x="9062" y="1833"/>
                      <a:pt x="9062" y="1833"/>
                      <a:pt x="9062" y="1833"/>
                    </a:cubicBezTo>
                    <a:cubicBezTo>
                      <a:pt x="9062" y="1964"/>
                      <a:pt x="9062" y="1964"/>
                      <a:pt x="9062" y="1964"/>
                    </a:cubicBezTo>
                    <a:cubicBezTo>
                      <a:pt x="8814" y="1964"/>
                      <a:pt x="8814" y="1964"/>
                      <a:pt x="8814" y="1964"/>
                    </a:cubicBezTo>
                    <a:cubicBezTo>
                      <a:pt x="8690" y="1964"/>
                      <a:pt x="8690" y="1964"/>
                      <a:pt x="8690" y="1964"/>
                    </a:cubicBezTo>
                    <a:cubicBezTo>
                      <a:pt x="8690" y="2095"/>
                      <a:pt x="8690" y="2095"/>
                      <a:pt x="8690" y="2095"/>
                    </a:cubicBezTo>
                    <a:cubicBezTo>
                      <a:pt x="8566" y="2095"/>
                      <a:pt x="8566" y="2095"/>
                      <a:pt x="8566" y="2095"/>
                    </a:cubicBezTo>
                    <a:cubicBezTo>
                      <a:pt x="8441" y="2095"/>
                      <a:pt x="8441" y="2095"/>
                      <a:pt x="8441" y="2095"/>
                    </a:cubicBezTo>
                    <a:cubicBezTo>
                      <a:pt x="8441" y="2095"/>
                      <a:pt x="8441" y="2095"/>
                      <a:pt x="8441" y="2095"/>
                    </a:cubicBezTo>
                    <a:cubicBezTo>
                      <a:pt x="8317" y="2095"/>
                      <a:pt x="8317" y="2095"/>
                      <a:pt x="8317" y="2095"/>
                    </a:cubicBezTo>
                    <a:cubicBezTo>
                      <a:pt x="8317" y="2225"/>
                      <a:pt x="8317" y="2225"/>
                      <a:pt x="8317" y="2225"/>
                    </a:cubicBezTo>
                    <a:cubicBezTo>
                      <a:pt x="8193" y="2225"/>
                      <a:pt x="8193" y="2225"/>
                      <a:pt x="8193" y="2225"/>
                    </a:cubicBezTo>
                    <a:cubicBezTo>
                      <a:pt x="7945" y="1964"/>
                      <a:pt x="7945" y="1964"/>
                      <a:pt x="7945" y="1964"/>
                    </a:cubicBezTo>
                    <a:cubicBezTo>
                      <a:pt x="7945" y="1964"/>
                      <a:pt x="7945" y="1964"/>
                      <a:pt x="7945" y="1964"/>
                    </a:cubicBezTo>
                    <a:cubicBezTo>
                      <a:pt x="7945" y="1833"/>
                      <a:pt x="7945" y="1833"/>
                      <a:pt x="7945" y="1833"/>
                    </a:cubicBezTo>
                    <a:cubicBezTo>
                      <a:pt x="7821" y="1702"/>
                      <a:pt x="7821" y="1702"/>
                      <a:pt x="7821" y="1702"/>
                    </a:cubicBezTo>
                    <a:cubicBezTo>
                      <a:pt x="7697" y="1571"/>
                      <a:pt x="7697" y="1571"/>
                      <a:pt x="7697" y="1571"/>
                    </a:cubicBezTo>
                    <a:cubicBezTo>
                      <a:pt x="7697" y="1571"/>
                      <a:pt x="7697" y="1571"/>
                      <a:pt x="7697" y="1571"/>
                    </a:cubicBezTo>
                    <a:cubicBezTo>
                      <a:pt x="7697" y="1440"/>
                      <a:pt x="7697" y="1440"/>
                      <a:pt x="7697" y="1440"/>
                    </a:cubicBezTo>
                    <a:cubicBezTo>
                      <a:pt x="7697" y="1440"/>
                      <a:pt x="7697" y="1440"/>
                      <a:pt x="7697" y="1440"/>
                    </a:cubicBezTo>
                    <a:cubicBezTo>
                      <a:pt x="7697" y="1309"/>
                      <a:pt x="7697" y="1309"/>
                      <a:pt x="7697" y="1309"/>
                    </a:cubicBezTo>
                    <a:cubicBezTo>
                      <a:pt x="7697" y="1178"/>
                      <a:pt x="7697" y="1178"/>
                      <a:pt x="7697" y="1178"/>
                    </a:cubicBezTo>
                    <a:cubicBezTo>
                      <a:pt x="7697" y="1178"/>
                      <a:pt x="7697" y="1178"/>
                      <a:pt x="7697" y="1178"/>
                    </a:cubicBezTo>
                    <a:cubicBezTo>
                      <a:pt x="7821" y="916"/>
                      <a:pt x="7821" y="916"/>
                      <a:pt x="7821" y="916"/>
                    </a:cubicBezTo>
                    <a:cubicBezTo>
                      <a:pt x="7821" y="785"/>
                      <a:pt x="7821" y="785"/>
                      <a:pt x="7821" y="785"/>
                    </a:cubicBezTo>
                    <a:cubicBezTo>
                      <a:pt x="7945" y="655"/>
                      <a:pt x="7945" y="655"/>
                      <a:pt x="7945" y="655"/>
                    </a:cubicBezTo>
                    <a:cubicBezTo>
                      <a:pt x="7945" y="655"/>
                      <a:pt x="7945" y="655"/>
                      <a:pt x="7945" y="655"/>
                    </a:cubicBezTo>
                    <a:cubicBezTo>
                      <a:pt x="7821" y="655"/>
                      <a:pt x="7821" y="655"/>
                      <a:pt x="7821" y="655"/>
                    </a:cubicBezTo>
                    <a:cubicBezTo>
                      <a:pt x="7821" y="524"/>
                      <a:pt x="7821" y="524"/>
                      <a:pt x="7821" y="524"/>
                    </a:cubicBezTo>
                    <a:cubicBezTo>
                      <a:pt x="7821" y="524"/>
                      <a:pt x="7821" y="524"/>
                      <a:pt x="7821" y="524"/>
                    </a:cubicBezTo>
                    <a:cubicBezTo>
                      <a:pt x="7697" y="524"/>
                      <a:pt x="7697" y="524"/>
                      <a:pt x="7697" y="524"/>
                    </a:cubicBezTo>
                    <a:cubicBezTo>
                      <a:pt x="7572" y="393"/>
                      <a:pt x="7572" y="393"/>
                      <a:pt x="7572" y="393"/>
                    </a:cubicBezTo>
                    <a:cubicBezTo>
                      <a:pt x="7572" y="393"/>
                      <a:pt x="7572" y="393"/>
                      <a:pt x="7572" y="393"/>
                    </a:cubicBezTo>
                    <a:cubicBezTo>
                      <a:pt x="7697" y="262"/>
                      <a:pt x="7697" y="262"/>
                      <a:pt x="7697" y="262"/>
                    </a:cubicBezTo>
                    <a:cubicBezTo>
                      <a:pt x="7697" y="131"/>
                      <a:pt x="7697" y="131"/>
                      <a:pt x="7697" y="131"/>
                    </a:cubicBezTo>
                    <a:cubicBezTo>
                      <a:pt x="7572" y="0"/>
                      <a:pt x="7572" y="0"/>
                      <a:pt x="7572" y="0"/>
                    </a:cubicBezTo>
                    <a:cubicBezTo>
                      <a:pt x="7448" y="0"/>
                      <a:pt x="7448" y="0"/>
                      <a:pt x="7448" y="0"/>
                    </a:cubicBezTo>
                    <a:cubicBezTo>
                      <a:pt x="7448" y="0"/>
                      <a:pt x="7448" y="0"/>
                      <a:pt x="7448" y="0"/>
                    </a:cubicBezTo>
                    <a:cubicBezTo>
                      <a:pt x="7324" y="0"/>
                      <a:pt x="7324" y="0"/>
                      <a:pt x="7324" y="0"/>
                    </a:cubicBezTo>
                    <a:cubicBezTo>
                      <a:pt x="7324" y="0"/>
                      <a:pt x="7324" y="0"/>
                      <a:pt x="7324" y="0"/>
                    </a:cubicBezTo>
                    <a:cubicBezTo>
                      <a:pt x="7324" y="131"/>
                      <a:pt x="7324" y="131"/>
                      <a:pt x="7324" y="131"/>
                    </a:cubicBezTo>
                    <a:cubicBezTo>
                      <a:pt x="7324" y="262"/>
                      <a:pt x="7324" y="262"/>
                      <a:pt x="7324" y="262"/>
                    </a:cubicBezTo>
                    <a:cubicBezTo>
                      <a:pt x="6952" y="393"/>
                      <a:pt x="6952" y="393"/>
                      <a:pt x="6952" y="393"/>
                    </a:cubicBezTo>
                    <a:cubicBezTo>
                      <a:pt x="6828" y="393"/>
                      <a:pt x="6828" y="393"/>
                      <a:pt x="6828" y="393"/>
                    </a:cubicBezTo>
                    <a:cubicBezTo>
                      <a:pt x="6579" y="524"/>
                      <a:pt x="6579" y="524"/>
                      <a:pt x="6579" y="524"/>
                    </a:cubicBezTo>
                    <a:cubicBezTo>
                      <a:pt x="6455" y="524"/>
                      <a:pt x="6455" y="524"/>
                      <a:pt x="6455" y="524"/>
                    </a:cubicBezTo>
                    <a:cubicBezTo>
                      <a:pt x="6331" y="524"/>
                      <a:pt x="6331" y="524"/>
                      <a:pt x="6331" y="524"/>
                    </a:cubicBezTo>
                    <a:cubicBezTo>
                      <a:pt x="6083" y="655"/>
                      <a:pt x="6083" y="655"/>
                      <a:pt x="6083" y="655"/>
                    </a:cubicBezTo>
                    <a:cubicBezTo>
                      <a:pt x="5959" y="655"/>
                      <a:pt x="5959" y="655"/>
                      <a:pt x="5959" y="655"/>
                    </a:cubicBezTo>
                    <a:cubicBezTo>
                      <a:pt x="5959" y="655"/>
                      <a:pt x="5959" y="655"/>
                      <a:pt x="5959" y="655"/>
                    </a:cubicBezTo>
                    <a:cubicBezTo>
                      <a:pt x="5710" y="655"/>
                      <a:pt x="5710" y="655"/>
                      <a:pt x="5710" y="655"/>
                    </a:cubicBezTo>
                    <a:cubicBezTo>
                      <a:pt x="5462" y="785"/>
                      <a:pt x="5462" y="785"/>
                      <a:pt x="5462" y="785"/>
                    </a:cubicBezTo>
                    <a:cubicBezTo>
                      <a:pt x="5338" y="655"/>
                      <a:pt x="5338" y="655"/>
                      <a:pt x="5338" y="655"/>
                    </a:cubicBezTo>
                    <a:cubicBezTo>
                      <a:pt x="5090" y="655"/>
                      <a:pt x="5090" y="655"/>
                      <a:pt x="5090" y="655"/>
                    </a:cubicBezTo>
                    <a:cubicBezTo>
                      <a:pt x="4966" y="524"/>
                      <a:pt x="4966" y="524"/>
                      <a:pt x="4966" y="524"/>
                    </a:cubicBezTo>
                    <a:cubicBezTo>
                      <a:pt x="5090" y="655"/>
                      <a:pt x="5090" y="655"/>
                      <a:pt x="5090" y="655"/>
                    </a:cubicBezTo>
                    <a:cubicBezTo>
                      <a:pt x="5090" y="785"/>
                      <a:pt x="5090" y="785"/>
                      <a:pt x="5090" y="785"/>
                    </a:cubicBezTo>
                    <a:cubicBezTo>
                      <a:pt x="5214" y="785"/>
                      <a:pt x="5214" y="785"/>
                      <a:pt x="5214" y="785"/>
                    </a:cubicBezTo>
                    <a:cubicBezTo>
                      <a:pt x="5338" y="916"/>
                      <a:pt x="5338" y="916"/>
                      <a:pt x="5338" y="916"/>
                    </a:cubicBezTo>
                    <a:cubicBezTo>
                      <a:pt x="5090" y="1178"/>
                      <a:pt x="5090" y="1178"/>
                      <a:pt x="5090" y="1178"/>
                    </a:cubicBezTo>
                    <a:cubicBezTo>
                      <a:pt x="5214" y="1309"/>
                      <a:pt x="5214" y="1309"/>
                      <a:pt x="5214" y="1309"/>
                    </a:cubicBezTo>
                    <a:cubicBezTo>
                      <a:pt x="5214" y="1440"/>
                      <a:pt x="5214" y="1440"/>
                      <a:pt x="5214" y="1440"/>
                    </a:cubicBezTo>
                    <a:cubicBezTo>
                      <a:pt x="5462" y="1571"/>
                      <a:pt x="5462" y="1571"/>
                      <a:pt x="5462" y="1571"/>
                    </a:cubicBezTo>
                    <a:cubicBezTo>
                      <a:pt x="5586" y="1440"/>
                      <a:pt x="5586" y="1440"/>
                      <a:pt x="5586" y="1440"/>
                    </a:cubicBezTo>
                    <a:cubicBezTo>
                      <a:pt x="5834" y="1571"/>
                      <a:pt x="5834" y="1571"/>
                      <a:pt x="5834" y="1571"/>
                    </a:cubicBezTo>
                    <a:cubicBezTo>
                      <a:pt x="5834" y="1702"/>
                      <a:pt x="5834" y="1702"/>
                      <a:pt x="5834" y="1702"/>
                    </a:cubicBezTo>
                    <a:cubicBezTo>
                      <a:pt x="5710" y="1702"/>
                      <a:pt x="5710" y="1702"/>
                      <a:pt x="5710" y="1702"/>
                    </a:cubicBezTo>
                    <a:cubicBezTo>
                      <a:pt x="5462" y="1702"/>
                      <a:pt x="5462" y="1702"/>
                      <a:pt x="5462" y="1702"/>
                    </a:cubicBezTo>
                    <a:cubicBezTo>
                      <a:pt x="5338" y="1833"/>
                      <a:pt x="5338" y="1833"/>
                      <a:pt x="5338" y="1833"/>
                    </a:cubicBezTo>
                    <a:cubicBezTo>
                      <a:pt x="5214" y="1964"/>
                      <a:pt x="5214" y="1964"/>
                      <a:pt x="5214" y="1964"/>
                    </a:cubicBezTo>
                    <a:cubicBezTo>
                      <a:pt x="4966" y="2095"/>
                      <a:pt x="4966" y="2095"/>
                      <a:pt x="4966" y="2095"/>
                    </a:cubicBezTo>
                    <a:cubicBezTo>
                      <a:pt x="4841" y="2225"/>
                      <a:pt x="4841" y="2225"/>
                      <a:pt x="4841" y="2225"/>
                    </a:cubicBezTo>
                    <a:cubicBezTo>
                      <a:pt x="4717" y="2356"/>
                      <a:pt x="4717" y="2356"/>
                      <a:pt x="4717" y="2356"/>
                    </a:cubicBezTo>
                    <a:cubicBezTo>
                      <a:pt x="4593" y="2487"/>
                      <a:pt x="4593" y="2487"/>
                      <a:pt x="4593" y="2487"/>
                    </a:cubicBezTo>
                    <a:cubicBezTo>
                      <a:pt x="4345" y="2487"/>
                      <a:pt x="4345" y="2487"/>
                      <a:pt x="4345" y="2487"/>
                    </a:cubicBezTo>
                    <a:cubicBezTo>
                      <a:pt x="4221" y="2487"/>
                      <a:pt x="4221" y="2487"/>
                      <a:pt x="4221" y="2487"/>
                    </a:cubicBezTo>
                    <a:cubicBezTo>
                      <a:pt x="3972" y="2356"/>
                      <a:pt x="3972" y="2356"/>
                      <a:pt x="3972" y="2356"/>
                    </a:cubicBezTo>
                    <a:cubicBezTo>
                      <a:pt x="3724" y="2225"/>
                      <a:pt x="3724" y="2225"/>
                      <a:pt x="3724" y="2225"/>
                    </a:cubicBezTo>
                    <a:cubicBezTo>
                      <a:pt x="3600" y="2225"/>
                      <a:pt x="3600" y="2225"/>
                      <a:pt x="3600" y="2225"/>
                    </a:cubicBezTo>
                    <a:cubicBezTo>
                      <a:pt x="3600" y="2095"/>
                      <a:pt x="3600" y="2095"/>
                      <a:pt x="3600" y="2095"/>
                    </a:cubicBezTo>
                    <a:cubicBezTo>
                      <a:pt x="3600" y="1964"/>
                      <a:pt x="3600" y="1964"/>
                      <a:pt x="3600" y="1964"/>
                    </a:cubicBezTo>
                    <a:cubicBezTo>
                      <a:pt x="3476" y="1833"/>
                      <a:pt x="3476" y="1833"/>
                      <a:pt x="3476" y="1833"/>
                    </a:cubicBezTo>
                    <a:cubicBezTo>
                      <a:pt x="3476" y="1702"/>
                      <a:pt x="3476" y="1702"/>
                      <a:pt x="3476" y="1702"/>
                    </a:cubicBezTo>
                    <a:cubicBezTo>
                      <a:pt x="3352" y="1833"/>
                      <a:pt x="3352" y="1833"/>
                      <a:pt x="3352" y="1833"/>
                    </a:cubicBezTo>
                    <a:cubicBezTo>
                      <a:pt x="3228" y="1964"/>
                      <a:pt x="3228" y="1964"/>
                      <a:pt x="3228" y="1964"/>
                    </a:cubicBezTo>
                    <a:cubicBezTo>
                      <a:pt x="3228" y="1964"/>
                      <a:pt x="3228" y="1964"/>
                      <a:pt x="3228" y="1964"/>
                    </a:cubicBezTo>
                    <a:cubicBezTo>
                      <a:pt x="3103" y="1833"/>
                      <a:pt x="3103" y="1833"/>
                      <a:pt x="3103" y="1833"/>
                    </a:cubicBezTo>
                    <a:cubicBezTo>
                      <a:pt x="2979" y="1833"/>
                      <a:pt x="2979" y="1833"/>
                      <a:pt x="2979" y="1833"/>
                    </a:cubicBezTo>
                    <a:cubicBezTo>
                      <a:pt x="2979" y="1964"/>
                      <a:pt x="2979" y="1964"/>
                      <a:pt x="2979" y="1964"/>
                    </a:cubicBezTo>
                    <a:cubicBezTo>
                      <a:pt x="2359" y="1964"/>
                      <a:pt x="2359" y="1964"/>
                      <a:pt x="2359" y="1964"/>
                    </a:cubicBezTo>
                    <a:cubicBezTo>
                      <a:pt x="2234" y="2095"/>
                      <a:pt x="2234" y="2095"/>
                      <a:pt x="2234" y="2095"/>
                    </a:cubicBezTo>
                    <a:cubicBezTo>
                      <a:pt x="2359" y="2225"/>
                      <a:pt x="2359" y="2225"/>
                      <a:pt x="2359" y="2225"/>
                    </a:cubicBezTo>
                    <a:cubicBezTo>
                      <a:pt x="2483" y="2225"/>
                      <a:pt x="2483" y="2225"/>
                      <a:pt x="2483" y="2225"/>
                    </a:cubicBezTo>
                    <a:cubicBezTo>
                      <a:pt x="2607" y="2487"/>
                      <a:pt x="2607" y="2487"/>
                      <a:pt x="2607" y="2487"/>
                    </a:cubicBezTo>
                    <a:cubicBezTo>
                      <a:pt x="2607" y="2487"/>
                      <a:pt x="2607" y="2487"/>
                      <a:pt x="2607" y="2487"/>
                    </a:cubicBezTo>
                    <a:cubicBezTo>
                      <a:pt x="2607" y="2487"/>
                      <a:pt x="2607" y="2487"/>
                      <a:pt x="2607" y="2487"/>
                    </a:cubicBezTo>
                    <a:cubicBezTo>
                      <a:pt x="2607" y="2618"/>
                      <a:pt x="2607" y="2618"/>
                      <a:pt x="2607" y="2618"/>
                    </a:cubicBezTo>
                    <a:cubicBezTo>
                      <a:pt x="2483" y="2618"/>
                      <a:pt x="2483" y="2618"/>
                      <a:pt x="2483" y="2618"/>
                    </a:cubicBezTo>
                    <a:cubicBezTo>
                      <a:pt x="2110" y="2618"/>
                      <a:pt x="2110" y="2618"/>
                      <a:pt x="2110" y="2618"/>
                    </a:cubicBezTo>
                    <a:cubicBezTo>
                      <a:pt x="2110" y="3011"/>
                      <a:pt x="2110" y="3011"/>
                      <a:pt x="2110" y="3011"/>
                    </a:cubicBezTo>
                    <a:cubicBezTo>
                      <a:pt x="2234" y="3142"/>
                      <a:pt x="2234" y="3142"/>
                      <a:pt x="2234" y="3142"/>
                    </a:cubicBezTo>
                    <a:cubicBezTo>
                      <a:pt x="2359" y="3273"/>
                      <a:pt x="2359" y="3273"/>
                      <a:pt x="2359" y="3273"/>
                    </a:cubicBezTo>
                    <a:cubicBezTo>
                      <a:pt x="2607" y="3404"/>
                      <a:pt x="2607" y="3404"/>
                      <a:pt x="2607" y="3404"/>
                    </a:cubicBezTo>
                    <a:cubicBezTo>
                      <a:pt x="2483" y="3665"/>
                      <a:pt x="2483" y="3665"/>
                      <a:pt x="2483" y="3665"/>
                    </a:cubicBezTo>
                    <a:cubicBezTo>
                      <a:pt x="2483" y="3665"/>
                      <a:pt x="2483" y="3665"/>
                      <a:pt x="2483" y="3665"/>
                    </a:cubicBezTo>
                    <a:cubicBezTo>
                      <a:pt x="2234" y="4844"/>
                      <a:pt x="2234" y="4844"/>
                      <a:pt x="2234" y="4844"/>
                    </a:cubicBezTo>
                    <a:cubicBezTo>
                      <a:pt x="2110" y="5105"/>
                      <a:pt x="2110" y="5105"/>
                      <a:pt x="2110" y="5105"/>
                    </a:cubicBezTo>
                    <a:cubicBezTo>
                      <a:pt x="2110" y="5105"/>
                      <a:pt x="2110" y="5105"/>
                      <a:pt x="2110" y="5105"/>
                    </a:cubicBezTo>
                    <a:cubicBezTo>
                      <a:pt x="2110" y="5236"/>
                      <a:pt x="2110" y="5236"/>
                      <a:pt x="2110" y="5236"/>
                    </a:cubicBezTo>
                    <a:cubicBezTo>
                      <a:pt x="1986" y="5236"/>
                      <a:pt x="1986" y="5236"/>
                      <a:pt x="1986" y="5236"/>
                    </a:cubicBezTo>
                    <a:cubicBezTo>
                      <a:pt x="1986" y="5105"/>
                      <a:pt x="1986" y="5105"/>
                      <a:pt x="1986" y="5105"/>
                    </a:cubicBezTo>
                    <a:cubicBezTo>
                      <a:pt x="1862" y="5105"/>
                      <a:pt x="1862" y="5105"/>
                      <a:pt x="1862" y="5105"/>
                    </a:cubicBezTo>
                    <a:cubicBezTo>
                      <a:pt x="1862" y="5105"/>
                      <a:pt x="1862" y="5105"/>
                      <a:pt x="1862" y="5105"/>
                    </a:cubicBezTo>
                    <a:cubicBezTo>
                      <a:pt x="1738" y="5105"/>
                      <a:pt x="1738" y="5105"/>
                      <a:pt x="1738" y="5105"/>
                    </a:cubicBezTo>
                    <a:cubicBezTo>
                      <a:pt x="1614" y="5105"/>
                      <a:pt x="1614" y="5105"/>
                      <a:pt x="1614" y="5105"/>
                    </a:cubicBezTo>
                    <a:cubicBezTo>
                      <a:pt x="1614" y="5105"/>
                      <a:pt x="1614" y="5105"/>
                      <a:pt x="1614" y="5105"/>
                    </a:cubicBezTo>
                    <a:cubicBezTo>
                      <a:pt x="1241" y="5236"/>
                      <a:pt x="1241" y="5236"/>
                      <a:pt x="1241" y="5236"/>
                    </a:cubicBezTo>
                    <a:cubicBezTo>
                      <a:pt x="993" y="5367"/>
                      <a:pt x="993" y="5367"/>
                      <a:pt x="993" y="5367"/>
                    </a:cubicBezTo>
                    <a:cubicBezTo>
                      <a:pt x="869" y="5367"/>
                      <a:pt x="869" y="5367"/>
                      <a:pt x="869" y="5367"/>
                    </a:cubicBezTo>
                    <a:cubicBezTo>
                      <a:pt x="869" y="5367"/>
                      <a:pt x="869" y="5367"/>
                      <a:pt x="869" y="5367"/>
                    </a:cubicBezTo>
                    <a:cubicBezTo>
                      <a:pt x="745" y="5498"/>
                      <a:pt x="745" y="5498"/>
                      <a:pt x="745" y="5498"/>
                    </a:cubicBezTo>
                    <a:cubicBezTo>
                      <a:pt x="621" y="5629"/>
                      <a:pt x="621" y="5629"/>
                      <a:pt x="621" y="5629"/>
                    </a:cubicBezTo>
                    <a:cubicBezTo>
                      <a:pt x="497" y="5629"/>
                      <a:pt x="497" y="5629"/>
                      <a:pt x="497" y="5629"/>
                    </a:cubicBezTo>
                    <a:cubicBezTo>
                      <a:pt x="497" y="5760"/>
                      <a:pt x="497" y="5760"/>
                      <a:pt x="497" y="5760"/>
                    </a:cubicBezTo>
                    <a:cubicBezTo>
                      <a:pt x="497" y="5891"/>
                      <a:pt x="497" y="5891"/>
                      <a:pt x="497" y="5891"/>
                    </a:cubicBezTo>
                    <a:cubicBezTo>
                      <a:pt x="497" y="5891"/>
                      <a:pt x="497" y="5891"/>
                      <a:pt x="497" y="5891"/>
                    </a:cubicBezTo>
                    <a:cubicBezTo>
                      <a:pt x="372" y="6153"/>
                      <a:pt x="372" y="6153"/>
                      <a:pt x="372" y="6153"/>
                    </a:cubicBezTo>
                    <a:cubicBezTo>
                      <a:pt x="372" y="6284"/>
                      <a:pt x="372" y="6284"/>
                      <a:pt x="372" y="6284"/>
                    </a:cubicBezTo>
                    <a:cubicBezTo>
                      <a:pt x="372" y="6415"/>
                      <a:pt x="372" y="6415"/>
                      <a:pt x="372" y="6415"/>
                    </a:cubicBezTo>
                    <a:cubicBezTo>
                      <a:pt x="372" y="6415"/>
                      <a:pt x="372" y="6415"/>
                      <a:pt x="372" y="6415"/>
                    </a:cubicBezTo>
                    <a:cubicBezTo>
                      <a:pt x="248" y="6415"/>
                      <a:pt x="248" y="6415"/>
                      <a:pt x="248" y="6415"/>
                    </a:cubicBezTo>
                    <a:cubicBezTo>
                      <a:pt x="124" y="6545"/>
                      <a:pt x="124" y="6545"/>
                      <a:pt x="124" y="6545"/>
                    </a:cubicBezTo>
                    <a:cubicBezTo>
                      <a:pt x="124" y="6676"/>
                      <a:pt x="124" y="6676"/>
                      <a:pt x="124" y="6676"/>
                    </a:cubicBezTo>
                    <a:cubicBezTo>
                      <a:pt x="0" y="6676"/>
                      <a:pt x="0" y="6676"/>
                      <a:pt x="0" y="6676"/>
                    </a:cubicBezTo>
                    <a:cubicBezTo>
                      <a:pt x="124" y="6807"/>
                      <a:pt x="124" y="6807"/>
                      <a:pt x="124" y="6807"/>
                    </a:cubicBezTo>
                    <a:cubicBezTo>
                      <a:pt x="0" y="6938"/>
                      <a:pt x="0" y="6938"/>
                      <a:pt x="0" y="6938"/>
                    </a:cubicBezTo>
                    <a:cubicBezTo>
                      <a:pt x="0" y="6938"/>
                      <a:pt x="0" y="6938"/>
                      <a:pt x="0" y="6938"/>
                    </a:cubicBezTo>
                    <a:cubicBezTo>
                      <a:pt x="0" y="7069"/>
                      <a:pt x="0" y="7069"/>
                      <a:pt x="0" y="7069"/>
                    </a:cubicBezTo>
                    <a:cubicBezTo>
                      <a:pt x="0" y="7200"/>
                      <a:pt x="0" y="7200"/>
                      <a:pt x="0" y="7200"/>
                    </a:cubicBezTo>
                    <a:cubicBezTo>
                      <a:pt x="124" y="7331"/>
                      <a:pt x="124" y="7331"/>
                      <a:pt x="124" y="7331"/>
                    </a:cubicBezTo>
                    <a:cubicBezTo>
                      <a:pt x="497" y="7724"/>
                      <a:pt x="497" y="7724"/>
                      <a:pt x="497" y="7724"/>
                    </a:cubicBezTo>
                    <a:cubicBezTo>
                      <a:pt x="248" y="7855"/>
                      <a:pt x="248" y="7855"/>
                      <a:pt x="248" y="7855"/>
                    </a:cubicBezTo>
                    <a:cubicBezTo>
                      <a:pt x="621" y="7855"/>
                      <a:pt x="621" y="7855"/>
                      <a:pt x="621" y="7855"/>
                    </a:cubicBezTo>
                    <a:cubicBezTo>
                      <a:pt x="869" y="7855"/>
                      <a:pt x="869" y="7855"/>
                      <a:pt x="869" y="7855"/>
                    </a:cubicBezTo>
                    <a:cubicBezTo>
                      <a:pt x="993" y="7985"/>
                      <a:pt x="993" y="7985"/>
                      <a:pt x="993" y="7985"/>
                    </a:cubicBezTo>
                    <a:cubicBezTo>
                      <a:pt x="993" y="8247"/>
                      <a:pt x="993" y="8247"/>
                      <a:pt x="993" y="8247"/>
                    </a:cubicBezTo>
                    <a:cubicBezTo>
                      <a:pt x="1241" y="8247"/>
                      <a:pt x="1241" y="8247"/>
                      <a:pt x="1241" y="8247"/>
                    </a:cubicBezTo>
                    <a:cubicBezTo>
                      <a:pt x="1490" y="8247"/>
                      <a:pt x="1490" y="8247"/>
                      <a:pt x="1490" y="8247"/>
                    </a:cubicBezTo>
                    <a:cubicBezTo>
                      <a:pt x="1738" y="7985"/>
                      <a:pt x="1738" y="7985"/>
                      <a:pt x="1738" y="7985"/>
                    </a:cubicBezTo>
                    <a:cubicBezTo>
                      <a:pt x="1862" y="7855"/>
                      <a:pt x="1862" y="7855"/>
                      <a:pt x="1862" y="7855"/>
                    </a:cubicBezTo>
                    <a:cubicBezTo>
                      <a:pt x="1986" y="7985"/>
                      <a:pt x="1986" y="7985"/>
                      <a:pt x="1986" y="7985"/>
                    </a:cubicBezTo>
                    <a:cubicBezTo>
                      <a:pt x="1986" y="8116"/>
                      <a:pt x="1986" y="8116"/>
                      <a:pt x="1986" y="8116"/>
                    </a:cubicBezTo>
                    <a:cubicBezTo>
                      <a:pt x="1862" y="8116"/>
                      <a:pt x="1862" y="8116"/>
                      <a:pt x="1862" y="8116"/>
                    </a:cubicBezTo>
                    <a:cubicBezTo>
                      <a:pt x="1862" y="8247"/>
                      <a:pt x="1862" y="8247"/>
                      <a:pt x="1862" y="8247"/>
                    </a:cubicBezTo>
                    <a:cubicBezTo>
                      <a:pt x="1986" y="8640"/>
                      <a:pt x="1986" y="8640"/>
                      <a:pt x="1986" y="8640"/>
                    </a:cubicBezTo>
                    <a:cubicBezTo>
                      <a:pt x="1986" y="8771"/>
                      <a:pt x="1986" y="8771"/>
                      <a:pt x="1986" y="8771"/>
                    </a:cubicBezTo>
                    <a:cubicBezTo>
                      <a:pt x="1986" y="8771"/>
                      <a:pt x="1986" y="8771"/>
                      <a:pt x="1986" y="8771"/>
                    </a:cubicBezTo>
                    <a:cubicBezTo>
                      <a:pt x="2110" y="8771"/>
                      <a:pt x="2110" y="8771"/>
                      <a:pt x="2110" y="8771"/>
                    </a:cubicBezTo>
                    <a:cubicBezTo>
                      <a:pt x="2234" y="8771"/>
                      <a:pt x="2234" y="8771"/>
                      <a:pt x="2234" y="8771"/>
                    </a:cubicBezTo>
                    <a:cubicBezTo>
                      <a:pt x="2359" y="8771"/>
                      <a:pt x="2359" y="8771"/>
                      <a:pt x="2359" y="8771"/>
                    </a:cubicBezTo>
                    <a:cubicBezTo>
                      <a:pt x="2359" y="8771"/>
                      <a:pt x="2359" y="8771"/>
                      <a:pt x="2359" y="8771"/>
                    </a:cubicBezTo>
                    <a:cubicBezTo>
                      <a:pt x="2483" y="8771"/>
                      <a:pt x="2483" y="8771"/>
                      <a:pt x="2483" y="8771"/>
                    </a:cubicBezTo>
                    <a:cubicBezTo>
                      <a:pt x="2483" y="8771"/>
                      <a:pt x="2483" y="8771"/>
                      <a:pt x="2483" y="8771"/>
                    </a:cubicBezTo>
                    <a:cubicBezTo>
                      <a:pt x="2483" y="8771"/>
                      <a:pt x="2483" y="8771"/>
                      <a:pt x="2483" y="8771"/>
                    </a:cubicBezTo>
                    <a:cubicBezTo>
                      <a:pt x="2855" y="8771"/>
                      <a:pt x="2855" y="8771"/>
                      <a:pt x="2855" y="8771"/>
                    </a:cubicBezTo>
                    <a:cubicBezTo>
                      <a:pt x="2979" y="8771"/>
                      <a:pt x="2979" y="8771"/>
                      <a:pt x="2979" y="8771"/>
                    </a:cubicBezTo>
                    <a:cubicBezTo>
                      <a:pt x="3103" y="8640"/>
                      <a:pt x="3103" y="8640"/>
                      <a:pt x="3103" y="8640"/>
                    </a:cubicBezTo>
                    <a:cubicBezTo>
                      <a:pt x="3228" y="8640"/>
                      <a:pt x="3228" y="8640"/>
                      <a:pt x="3228" y="8640"/>
                    </a:cubicBezTo>
                    <a:cubicBezTo>
                      <a:pt x="3352" y="8640"/>
                      <a:pt x="3352" y="8640"/>
                      <a:pt x="3352" y="8640"/>
                    </a:cubicBezTo>
                    <a:cubicBezTo>
                      <a:pt x="3476" y="8640"/>
                      <a:pt x="3476" y="8640"/>
                      <a:pt x="3476" y="8640"/>
                    </a:cubicBezTo>
                    <a:cubicBezTo>
                      <a:pt x="3600" y="8509"/>
                      <a:pt x="3600" y="8509"/>
                      <a:pt x="3600" y="8509"/>
                    </a:cubicBezTo>
                    <a:cubicBezTo>
                      <a:pt x="3724" y="8378"/>
                      <a:pt x="3724" y="8378"/>
                      <a:pt x="3724" y="8378"/>
                    </a:cubicBezTo>
                    <a:cubicBezTo>
                      <a:pt x="3972" y="8116"/>
                      <a:pt x="3972" y="8116"/>
                      <a:pt x="3972" y="8116"/>
                    </a:cubicBezTo>
                    <a:cubicBezTo>
                      <a:pt x="4221" y="8116"/>
                      <a:pt x="4221" y="8116"/>
                      <a:pt x="4221" y="8116"/>
                    </a:cubicBezTo>
                    <a:cubicBezTo>
                      <a:pt x="4345" y="7985"/>
                      <a:pt x="4345" y="7985"/>
                      <a:pt x="4345" y="7985"/>
                    </a:cubicBezTo>
                    <a:cubicBezTo>
                      <a:pt x="4469" y="7985"/>
                      <a:pt x="4469" y="7985"/>
                      <a:pt x="4469" y="7985"/>
                    </a:cubicBezTo>
                    <a:cubicBezTo>
                      <a:pt x="4593" y="8116"/>
                      <a:pt x="4593" y="8116"/>
                      <a:pt x="4593" y="8116"/>
                    </a:cubicBezTo>
                    <a:cubicBezTo>
                      <a:pt x="4717" y="7985"/>
                      <a:pt x="4717" y="7985"/>
                      <a:pt x="4717" y="7985"/>
                    </a:cubicBezTo>
                    <a:cubicBezTo>
                      <a:pt x="4717" y="8116"/>
                      <a:pt x="4717" y="8116"/>
                      <a:pt x="4717" y="8116"/>
                    </a:cubicBezTo>
                    <a:cubicBezTo>
                      <a:pt x="4717" y="8247"/>
                      <a:pt x="4717" y="8247"/>
                      <a:pt x="4717" y="8247"/>
                    </a:cubicBezTo>
                    <a:cubicBezTo>
                      <a:pt x="4841" y="8378"/>
                      <a:pt x="4841" y="8378"/>
                      <a:pt x="4841" y="8378"/>
                    </a:cubicBezTo>
                    <a:cubicBezTo>
                      <a:pt x="4717" y="8509"/>
                      <a:pt x="4717" y="8509"/>
                      <a:pt x="4717" y="8509"/>
                    </a:cubicBezTo>
                    <a:cubicBezTo>
                      <a:pt x="4841" y="8771"/>
                      <a:pt x="4841" y="8771"/>
                      <a:pt x="4841" y="8771"/>
                    </a:cubicBezTo>
                    <a:cubicBezTo>
                      <a:pt x="4717" y="8902"/>
                      <a:pt x="4717" y="8902"/>
                      <a:pt x="4717" y="8902"/>
                    </a:cubicBezTo>
                    <a:cubicBezTo>
                      <a:pt x="4841" y="9164"/>
                      <a:pt x="4841" y="9164"/>
                      <a:pt x="4841" y="9164"/>
                    </a:cubicBezTo>
                    <a:cubicBezTo>
                      <a:pt x="4966" y="9164"/>
                      <a:pt x="4966" y="9164"/>
                      <a:pt x="4966" y="9164"/>
                    </a:cubicBezTo>
                    <a:cubicBezTo>
                      <a:pt x="4966" y="9295"/>
                      <a:pt x="4966" y="9295"/>
                      <a:pt x="4966" y="9295"/>
                    </a:cubicBezTo>
                    <a:cubicBezTo>
                      <a:pt x="5090" y="9425"/>
                      <a:pt x="5090" y="9425"/>
                      <a:pt x="5090" y="9425"/>
                    </a:cubicBezTo>
                    <a:cubicBezTo>
                      <a:pt x="5338" y="9425"/>
                      <a:pt x="5338" y="9425"/>
                      <a:pt x="5338" y="9425"/>
                    </a:cubicBezTo>
                    <a:cubicBezTo>
                      <a:pt x="5462" y="9556"/>
                      <a:pt x="5462" y="9556"/>
                      <a:pt x="5462" y="9556"/>
                    </a:cubicBezTo>
                    <a:cubicBezTo>
                      <a:pt x="5462" y="9556"/>
                      <a:pt x="5462" y="9556"/>
                      <a:pt x="5462" y="9556"/>
                    </a:cubicBezTo>
                    <a:cubicBezTo>
                      <a:pt x="5710" y="9425"/>
                      <a:pt x="5710" y="9425"/>
                      <a:pt x="5710" y="9425"/>
                    </a:cubicBezTo>
                    <a:cubicBezTo>
                      <a:pt x="5959" y="9687"/>
                      <a:pt x="5959" y="9687"/>
                      <a:pt x="5959" y="9687"/>
                    </a:cubicBezTo>
                    <a:cubicBezTo>
                      <a:pt x="6083" y="9687"/>
                      <a:pt x="6083" y="9687"/>
                      <a:pt x="6083" y="9687"/>
                    </a:cubicBezTo>
                    <a:cubicBezTo>
                      <a:pt x="6207" y="9818"/>
                      <a:pt x="6207" y="9818"/>
                      <a:pt x="6207" y="9818"/>
                    </a:cubicBezTo>
                    <a:cubicBezTo>
                      <a:pt x="6331" y="9818"/>
                      <a:pt x="6331" y="9818"/>
                      <a:pt x="6331" y="9818"/>
                    </a:cubicBezTo>
                    <a:cubicBezTo>
                      <a:pt x="6579" y="9949"/>
                      <a:pt x="6579" y="9949"/>
                      <a:pt x="6579" y="9949"/>
                    </a:cubicBezTo>
                    <a:cubicBezTo>
                      <a:pt x="6703" y="9949"/>
                      <a:pt x="6703" y="9949"/>
                      <a:pt x="6703" y="9949"/>
                    </a:cubicBezTo>
                    <a:cubicBezTo>
                      <a:pt x="6703" y="10080"/>
                      <a:pt x="6703" y="10080"/>
                      <a:pt x="6703" y="10080"/>
                    </a:cubicBezTo>
                    <a:cubicBezTo>
                      <a:pt x="6828" y="10080"/>
                      <a:pt x="6828" y="10080"/>
                      <a:pt x="6828" y="10080"/>
                    </a:cubicBezTo>
                    <a:cubicBezTo>
                      <a:pt x="6952" y="10211"/>
                      <a:pt x="6952" y="10211"/>
                      <a:pt x="6952" y="10211"/>
                    </a:cubicBezTo>
                    <a:cubicBezTo>
                      <a:pt x="7324" y="10211"/>
                      <a:pt x="7324" y="10211"/>
                      <a:pt x="7324" y="10211"/>
                    </a:cubicBezTo>
                    <a:cubicBezTo>
                      <a:pt x="7572" y="10342"/>
                      <a:pt x="7572" y="10342"/>
                      <a:pt x="7572" y="10342"/>
                    </a:cubicBezTo>
                    <a:cubicBezTo>
                      <a:pt x="7572" y="10342"/>
                      <a:pt x="7572" y="10342"/>
                      <a:pt x="7572" y="10342"/>
                    </a:cubicBezTo>
                    <a:cubicBezTo>
                      <a:pt x="7572" y="10604"/>
                      <a:pt x="7572" y="10604"/>
                      <a:pt x="7572" y="10604"/>
                    </a:cubicBezTo>
                    <a:cubicBezTo>
                      <a:pt x="7572" y="10865"/>
                      <a:pt x="7572" y="10865"/>
                      <a:pt x="7572" y="10865"/>
                    </a:cubicBezTo>
                    <a:cubicBezTo>
                      <a:pt x="7572" y="10996"/>
                      <a:pt x="7572" y="10996"/>
                      <a:pt x="7572" y="10996"/>
                    </a:cubicBezTo>
                    <a:cubicBezTo>
                      <a:pt x="7697" y="11258"/>
                      <a:pt x="7697" y="11258"/>
                      <a:pt x="7697" y="11258"/>
                    </a:cubicBezTo>
                    <a:cubicBezTo>
                      <a:pt x="7697" y="11520"/>
                      <a:pt x="7697" y="11520"/>
                      <a:pt x="7697" y="11520"/>
                    </a:cubicBezTo>
                    <a:cubicBezTo>
                      <a:pt x="8690" y="11520"/>
                      <a:pt x="8690" y="11520"/>
                      <a:pt x="8690" y="11520"/>
                    </a:cubicBezTo>
                    <a:cubicBezTo>
                      <a:pt x="8814" y="11913"/>
                      <a:pt x="8814" y="11913"/>
                      <a:pt x="8814" y="11913"/>
                    </a:cubicBezTo>
                    <a:cubicBezTo>
                      <a:pt x="8690" y="12044"/>
                      <a:pt x="8690" y="12044"/>
                      <a:pt x="8690" y="12044"/>
                    </a:cubicBezTo>
                    <a:cubicBezTo>
                      <a:pt x="9062" y="12175"/>
                      <a:pt x="9062" y="12175"/>
                      <a:pt x="9062" y="12175"/>
                    </a:cubicBezTo>
                    <a:cubicBezTo>
                      <a:pt x="9310" y="12698"/>
                      <a:pt x="9310" y="12698"/>
                      <a:pt x="9310" y="12698"/>
                    </a:cubicBezTo>
                    <a:cubicBezTo>
                      <a:pt x="9310" y="12829"/>
                      <a:pt x="9310" y="12829"/>
                      <a:pt x="9310" y="12829"/>
                    </a:cubicBezTo>
                    <a:cubicBezTo>
                      <a:pt x="9062" y="13353"/>
                      <a:pt x="9062" y="13353"/>
                      <a:pt x="9062" y="13353"/>
                    </a:cubicBezTo>
                    <a:cubicBezTo>
                      <a:pt x="9062" y="13484"/>
                      <a:pt x="9062" y="13484"/>
                      <a:pt x="9062" y="13484"/>
                    </a:cubicBezTo>
                    <a:cubicBezTo>
                      <a:pt x="9062" y="13615"/>
                      <a:pt x="9062" y="13615"/>
                      <a:pt x="9062" y="13615"/>
                    </a:cubicBezTo>
                    <a:cubicBezTo>
                      <a:pt x="9062" y="13615"/>
                      <a:pt x="9062" y="13615"/>
                      <a:pt x="9062" y="13615"/>
                    </a:cubicBezTo>
                    <a:cubicBezTo>
                      <a:pt x="9062" y="13745"/>
                      <a:pt x="9062" y="13745"/>
                      <a:pt x="9062" y="13745"/>
                    </a:cubicBezTo>
                    <a:cubicBezTo>
                      <a:pt x="9186" y="13876"/>
                      <a:pt x="9186" y="13876"/>
                      <a:pt x="9186" y="13876"/>
                    </a:cubicBezTo>
                    <a:cubicBezTo>
                      <a:pt x="9186" y="14007"/>
                      <a:pt x="9186" y="14007"/>
                      <a:pt x="9186" y="14007"/>
                    </a:cubicBezTo>
                    <a:cubicBezTo>
                      <a:pt x="9310" y="14138"/>
                      <a:pt x="9310" y="14138"/>
                      <a:pt x="9310" y="14138"/>
                    </a:cubicBezTo>
                    <a:cubicBezTo>
                      <a:pt x="9186" y="14531"/>
                      <a:pt x="9186" y="14531"/>
                      <a:pt x="9186" y="14531"/>
                    </a:cubicBezTo>
                    <a:cubicBezTo>
                      <a:pt x="9310" y="14662"/>
                      <a:pt x="9310" y="14662"/>
                      <a:pt x="9310" y="14662"/>
                    </a:cubicBezTo>
                    <a:cubicBezTo>
                      <a:pt x="9186" y="14662"/>
                      <a:pt x="9186" y="14662"/>
                      <a:pt x="9186" y="14662"/>
                    </a:cubicBezTo>
                    <a:cubicBezTo>
                      <a:pt x="9310" y="14793"/>
                      <a:pt x="9310" y="14793"/>
                      <a:pt x="9310" y="14793"/>
                    </a:cubicBezTo>
                    <a:cubicBezTo>
                      <a:pt x="9434" y="14793"/>
                      <a:pt x="9434" y="14793"/>
                      <a:pt x="9434" y="14793"/>
                    </a:cubicBezTo>
                    <a:cubicBezTo>
                      <a:pt x="9559" y="14924"/>
                      <a:pt x="9559" y="14924"/>
                      <a:pt x="9559" y="14924"/>
                    </a:cubicBezTo>
                    <a:cubicBezTo>
                      <a:pt x="9807" y="14793"/>
                      <a:pt x="9807" y="14793"/>
                      <a:pt x="9807" y="14793"/>
                    </a:cubicBezTo>
                    <a:cubicBezTo>
                      <a:pt x="9931" y="14924"/>
                      <a:pt x="9931" y="14924"/>
                      <a:pt x="9931" y="14924"/>
                    </a:cubicBezTo>
                    <a:cubicBezTo>
                      <a:pt x="10179" y="14793"/>
                      <a:pt x="10179" y="14793"/>
                      <a:pt x="10179" y="14793"/>
                    </a:cubicBezTo>
                    <a:cubicBezTo>
                      <a:pt x="10303" y="14924"/>
                      <a:pt x="10303" y="14924"/>
                      <a:pt x="10303" y="14924"/>
                    </a:cubicBezTo>
                    <a:cubicBezTo>
                      <a:pt x="10428" y="14924"/>
                      <a:pt x="10428" y="14924"/>
                      <a:pt x="10428" y="14924"/>
                    </a:cubicBezTo>
                    <a:cubicBezTo>
                      <a:pt x="10428" y="15055"/>
                      <a:pt x="10428" y="15055"/>
                      <a:pt x="10428" y="15055"/>
                    </a:cubicBezTo>
                    <a:cubicBezTo>
                      <a:pt x="10676" y="15578"/>
                      <a:pt x="10676" y="15578"/>
                      <a:pt x="10676" y="15578"/>
                    </a:cubicBezTo>
                    <a:cubicBezTo>
                      <a:pt x="10676" y="15840"/>
                      <a:pt x="10676" y="15840"/>
                      <a:pt x="10676" y="15840"/>
                    </a:cubicBezTo>
                    <a:cubicBezTo>
                      <a:pt x="10800" y="15840"/>
                      <a:pt x="10800" y="15840"/>
                      <a:pt x="10800" y="15840"/>
                    </a:cubicBezTo>
                    <a:cubicBezTo>
                      <a:pt x="11048" y="15709"/>
                      <a:pt x="11048" y="15709"/>
                      <a:pt x="11048" y="15709"/>
                    </a:cubicBezTo>
                    <a:cubicBezTo>
                      <a:pt x="11172" y="15709"/>
                      <a:pt x="11172" y="15709"/>
                      <a:pt x="11172" y="15709"/>
                    </a:cubicBezTo>
                    <a:cubicBezTo>
                      <a:pt x="11297" y="15840"/>
                      <a:pt x="11297" y="15840"/>
                      <a:pt x="11297" y="15840"/>
                    </a:cubicBezTo>
                    <a:cubicBezTo>
                      <a:pt x="11297" y="15840"/>
                      <a:pt x="11297" y="15840"/>
                      <a:pt x="11297" y="15840"/>
                    </a:cubicBezTo>
                    <a:cubicBezTo>
                      <a:pt x="11297" y="15971"/>
                      <a:pt x="11297" y="15971"/>
                      <a:pt x="11297" y="15971"/>
                    </a:cubicBezTo>
                    <a:cubicBezTo>
                      <a:pt x="11297" y="16495"/>
                      <a:pt x="11297" y="16495"/>
                      <a:pt x="11297" y="16495"/>
                    </a:cubicBezTo>
                    <a:cubicBezTo>
                      <a:pt x="11297" y="16495"/>
                      <a:pt x="11297" y="16495"/>
                      <a:pt x="11297" y="16495"/>
                    </a:cubicBezTo>
                    <a:cubicBezTo>
                      <a:pt x="11172" y="16495"/>
                      <a:pt x="11172" y="16495"/>
                      <a:pt x="11172" y="16495"/>
                    </a:cubicBezTo>
                    <a:cubicBezTo>
                      <a:pt x="11172" y="16625"/>
                      <a:pt x="11172" y="16625"/>
                      <a:pt x="11172" y="16625"/>
                    </a:cubicBezTo>
                    <a:cubicBezTo>
                      <a:pt x="11172" y="16625"/>
                      <a:pt x="11172" y="16625"/>
                      <a:pt x="11172" y="16625"/>
                    </a:cubicBezTo>
                    <a:cubicBezTo>
                      <a:pt x="11172" y="16756"/>
                      <a:pt x="11172" y="16756"/>
                      <a:pt x="11172" y="16756"/>
                    </a:cubicBezTo>
                    <a:cubicBezTo>
                      <a:pt x="11297" y="16625"/>
                      <a:pt x="11297" y="16625"/>
                      <a:pt x="11297" y="16625"/>
                    </a:cubicBezTo>
                    <a:cubicBezTo>
                      <a:pt x="11545" y="16625"/>
                      <a:pt x="11545" y="16625"/>
                      <a:pt x="11545" y="16625"/>
                    </a:cubicBezTo>
                    <a:cubicBezTo>
                      <a:pt x="11545" y="16756"/>
                      <a:pt x="11545" y="16756"/>
                      <a:pt x="11545" y="16756"/>
                    </a:cubicBezTo>
                    <a:cubicBezTo>
                      <a:pt x="11669" y="17018"/>
                      <a:pt x="11669" y="17018"/>
                      <a:pt x="11669" y="17018"/>
                    </a:cubicBezTo>
                    <a:cubicBezTo>
                      <a:pt x="11669" y="17149"/>
                      <a:pt x="11669" y="17149"/>
                      <a:pt x="11669" y="17149"/>
                    </a:cubicBezTo>
                    <a:cubicBezTo>
                      <a:pt x="11669" y="17411"/>
                      <a:pt x="11669" y="17411"/>
                      <a:pt x="11669" y="17411"/>
                    </a:cubicBezTo>
                    <a:cubicBezTo>
                      <a:pt x="11669" y="17542"/>
                      <a:pt x="11669" y="17542"/>
                      <a:pt x="11669" y="17542"/>
                    </a:cubicBezTo>
                    <a:cubicBezTo>
                      <a:pt x="11669" y="17673"/>
                      <a:pt x="11669" y="17673"/>
                      <a:pt x="11669" y="17673"/>
                    </a:cubicBezTo>
                    <a:cubicBezTo>
                      <a:pt x="11545" y="17673"/>
                      <a:pt x="11545" y="17673"/>
                      <a:pt x="11545" y="17673"/>
                    </a:cubicBezTo>
                    <a:cubicBezTo>
                      <a:pt x="11421" y="17673"/>
                      <a:pt x="11421" y="17673"/>
                      <a:pt x="11421" y="17673"/>
                    </a:cubicBezTo>
                    <a:cubicBezTo>
                      <a:pt x="11421" y="17804"/>
                      <a:pt x="11421" y="17804"/>
                      <a:pt x="11421" y="17804"/>
                    </a:cubicBezTo>
                    <a:cubicBezTo>
                      <a:pt x="11297" y="17804"/>
                      <a:pt x="11297" y="17804"/>
                      <a:pt x="11297" y="17804"/>
                    </a:cubicBezTo>
                    <a:cubicBezTo>
                      <a:pt x="11297" y="17804"/>
                      <a:pt x="11297" y="17804"/>
                      <a:pt x="11297" y="17804"/>
                    </a:cubicBezTo>
                    <a:cubicBezTo>
                      <a:pt x="11048" y="17935"/>
                      <a:pt x="11048" y="17935"/>
                      <a:pt x="11048" y="17935"/>
                    </a:cubicBezTo>
                    <a:cubicBezTo>
                      <a:pt x="11048" y="18065"/>
                      <a:pt x="11048" y="18065"/>
                      <a:pt x="11048" y="18065"/>
                    </a:cubicBezTo>
                    <a:cubicBezTo>
                      <a:pt x="10924" y="18065"/>
                      <a:pt x="10924" y="18065"/>
                      <a:pt x="10924" y="18065"/>
                    </a:cubicBezTo>
                    <a:cubicBezTo>
                      <a:pt x="10676" y="18196"/>
                      <a:pt x="10676" y="18196"/>
                      <a:pt x="10676" y="18196"/>
                    </a:cubicBezTo>
                    <a:cubicBezTo>
                      <a:pt x="10676" y="18196"/>
                      <a:pt x="10676" y="18196"/>
                      <a:pt x="10676" y="18196"/>
                    </a:cubicBezTo>
                    <a:cubicBezTo>
                      <a:pt x="10676" y="18327"/>
                      <a:pt x="10676" y="18327"/>
                      <a:pt x="10676" y="18327"/>
                    </a:cubicBezTo>
                    <a:cubicBezTo>
                      <a:pt x="10552" y="18327"/>
                      <a:pt x="10552" y="18327"/>
                      <a:pt x="10552" y="18327"/>
                    </a:cubicBezTo>
                    <a:cubicBezTo>
                      <a:pt x="10552" y="18327"/>
                      <a:pt x="10552" y="18327"/>
                      <a:pt x="10552" y="18327"/>
                    </a:cubicBezTo>
                    <a:cubicBezTo>
                      <a:pt x="10303" y="18589"/>
                      <a:pt x="10303" y="18589"/>
                      <a:pt x="10303" y="18589"/>
                    </a:cubicBezTo>
                    <a:cubicBezTo>
                      <a:pt x="10303" y="18589"/>
                      <a:pt x="10303" y="18589"/>
                      <a:pt x="10303" y="18589"/>
                    </a:cubicBezTo>
                    <a:cubicBezTo>
                      <a:pt x="10303" y="18720"/>
                      <a:pt x="10303" y="18720"/>
                      <a:pt x="10303" y="18720"/>
                    </a:cubicBezTo>
                    <a:cubicBezTo>
                      <a:pt x="10179" y="18720"/>
                      <a:pt x="10179" y="18720"/>
                      <a:pt x="10179" y="18720"/>
                    </a:cubicBezTo>
                    <a:cubicBezTo>
                      <a:pt x="10179" y="18851"/>
                      <a:pt x="10179" y="18851"/>
                      <a:pt x="10179" y="18851"/>
                    </a:cubicBezTo>
                    <a:cubicBezTo>
                      <a:pt x="10055" y="18982"/>
                      <a:pt x="10055" y="18982"/>
                      <a:pt x="10055" y="18982"/>
                    </a:cubicBezTo>
                    <a:cubicBezTo>
                      <a:pt x="9931" y="19113"/>
                      <a:pt x="9931" y="19113"/>
                      <a:pt x="9931" y="19113"/>
                    </a:cubicBezTo>
                    <a:cubicBezTo>
                      <a:pt x="9931" y="19244"/>
                      <a:pt x="9931" y="19244"/>
                      <a:pt x="9931" y="19244"/>
                    </a:cubicBezTo>
                    <a:cubicBezTo>
                      <a:pt x="9931" y="19375"/>
                      <a:pt x="9931" y="19375"/>
                      <a:pt x="9931" y="19375"/>
                    </a:cubicBezTo>
                    <a:cubicBezTo>
                      <a:pt x="9807" y="19375"/>
                      <a:pt x="9807" y="19375"/>
                      <a:pt x="9807" y="19375"/>
                    </a:cubicBezTo>
                    <a:cubicBezTo>
                      <a:pt x="9807" y="19375"/>
                      <a:pt x="9807" y="19375"/>
                      <a:pt x="9807" y="19375"/>
                    </a:cubicBezTo>
                    <a:cubicBezTo>
                      <a:pt x="9807" y="19375"/>
                      <a:pt x="9807" y="19375"/>
                      <a:pt x="9807" y="19375"/>
                    </a:cubicBezTo>
                    <a:cubicBezTo>
                      <a:pt x="9931" y="19505"/>
                      <a:pt x="9931" y="19505"/>
                      <a:pt x="9931" y="19505"/>
                    </a:cubicBezTo>
                    <a:cubicBezTo>
                      <a:pt x="10179" y="19375"/>
                      <a:pt x="10179" y="19375"/>
                      <a:pt x="10179" y="19375"/>
                    </a:cubicBezTo>
                    <a:cubicBezTo>
                      <a:pt x="10303" y="19505"/>
                      <a:pt x="10303" y="19505"/>
                      <a:pt x="10303" y="19505"/>
                    </a:cubicBezTo>
                    <a:cubicBezTo>
                      <a:pt x="10428" y="19636"/>
                      <a:pt x="10428" y="19636"/>
                      <a:pt x="10428" y="19636"/>
                    </a:cubicBezTo>
                    <a:cubicBezTo>
                      <a:pt x="10552" y="19636"/>
                      <a:pt x="10552" y="19636"/>
                      <a:pt x="10552" y="19636"/>
                    </a:cubicBezTo>
                    <a:cubicBezTo>
                      <a:pt x="10676" y="19767"/>
                      <a:pt x="10676" y="19767"/>
                      <a:pt x="10676" y="19767"/>
                    </a:cubicBezTo>
                    <a:cubicBezTo>
                      <a:pt x="10800" y="20029"/>
                      <a:pt x="10800" y="20029"/>
                      <a:pt x="10800" y="20029"/>
                    </a:cubicBezTo>
                    <a:cubicBezTo>
                      <a:pt x="10800" y="20029"/>
                      <a:pt x="10800" y="20029"/>
                      <a:pt x="10800" y="20029"/>
                    </a:cubicBezTo>
                    <a:cubicBezTo>
                      <a:pt x="10924" y="19898"/>
                      <a:pt x="10924" y="19898"/>
                      <a:pt x="10924" y="19898"/>
                    </a:cubicBezTo>
                    <a:cubicBezTo>
                      <a:pt x="10924" y="19898"/>
                      <a:pt x="10924" y="19898"/>
                      <a:pt x="10924" y="19898"/>
                    </a:cubicBezTo>
                    <a:cubicBezTo>
                      <a:pt x="11048" y="20160"/>
                      <a:pt x="11048" y="20160"/>
                      <a:pt x="11048" y="20160"/>
                    </a:cubicBezTo>
                    <a:cubicBezTo>
                      <a:pt x="11297" y="20160"/>
                      <a:pt x="11297" y="20160"/>
                      <a:pt x="11297" y="20160"/>
                    </a:cubicBezTo>
                    <a:cubicBezTo>
                      <a:pt x="11421" y="20160"/>
                      <a:pt x="11421" y="20160"/>
                      <a:pt x="11421" y="20160"/>
                    </a:cubicBezTo>
                    <a:cubicBezTo>
                      <a:pt x="11545" y="20291"/>
                      <a:pt x="11545" y="20291"/>
                      <a:pt x="11545" y="20291"/>
                    </a:cubicBezTo>
                    <a:cubicBezTo>
                      <a:pt x="11545" y="20422"/>
                      <a:pt x="11545" y="20422"/>
                      <a:pt x="11545" y="20422"/>
                    </a:cubicBezTo>
                    <a:cubicBezTo>
                      <a:pt x="11669" y="20422"/>
                      <a:pt x="11669" y="20422"/>
                      <a:pt x="11669" y="20422"/>
                    </a:cubicBezTo>
                    <a:cubicBezTo>
                      <a:pt x="11793" y="20553"/>
                      <a:pt x="11793" y="20553"/>
                      <a:pt x="11793" y="20553"/>
                    </a:cubicBezTo>
                    <a:cubicBezTo>
                      <a:pt x="11917" y="20684"/>
                      <a:pt x="11917" y="20684"/>
                      <a:pt x="11917" y="20684"/>
                    </a:cubicBezTo>
                    <a:cubicBezTo>
                      <a:pt x="12041" y="20815"/>
                      <a:pt x="12041" y="20815"/>
                      <a:pt x="12041" y="20815"/>
                    </a:cubicBezTo>
                    <a:cubicBezTo>
                      <a:pt x="12166" y="20945"/>
                      <a:pt x="12166" y="20945"/>
                      <a:pt x="12166" y="20945"/>
                    </a:cubicBezTo>
                    <a:cubicBezTo>
                      <a:pt x="12166" y="21076"/>
                      <a:pt x="12166" y="21076"/>
                      <a:pt x="12166" y="21076"/>
                    </a:cubicBezTo>
                    <a:cubicBezTo>
                      <a:pt x="12041" y="21207"/>
                      <a:pt x="12041" y="21207"/>
                      <a:pt x="12041" y="21207"/>
                    </a:cubicBezTo>
                    <a:cubicBezTo>
                      <a:pt x="12166" y="21338"/>
                      <a:pt x="12166" y="21338"/>
                      <a:pt x="12166" y="21338"/>
                    </a:cubicBezTo>
                    <a:cubicBezTo>
                      <a:pt x="12166" y="21469"/>
                      <a:pt x="12166" y="21469"/>
                      <a:pt x="12166" y="21469"/>
                    </a:cubicBezTo>
                    <a:cubicBezTo>
                      <a:pt x="12166" y="21469"/>
                      <a:pt x="12166" y="21469"/>
                      <a:pt x="12166" y="21469"/>
                    </a:cubicBezTo>
                    <a:cubicBezTo>
                      <a:pt x="12290" y="21600"/>
                      <a:pt x="12290" y="21600"/>
                      <a:pt x="12290" y="21600"/>
                    </a:cubicBezTo>
                    <a:cubicBezTo>
                      <a:pt x="12290" y="21600"/>
                      <a:pt x="12290" y="21600"/>
                      <a:pt x="12290" y="21600"/>
                    </a:cubicBezTo>
                    <a:cubicBezTo>
                      <a:pt x="12538" y="21469"/>
                      <a:pt x="12538" y="21469"/>
                      <a:pt x="12538" y="21469"/>
                    </a:cubicBezTo>
                    <a:cubicBezTo>
                      <a:pt x="12538" y="21207"/>
                      <a:pt x="12538" y="21207"/>
                      <a:pt x="12538" y="21207"/>
                    </a:cubicBezTo>
                    <a:cubicBezTo>
                      <a:pt x="12662" y="20815"/>
                      <a:pt x="12662" y="20815"/>
                      <a:pt x="12662" y="20815"/>
                    </a:cubicBezTo>
                    <a:cubicBezTo>
                      <a:pt x="12786" y="20684"/>
                      <a:pt x="12786" y="20684"/>
                      <a:pt x="12786" y="20684"/>
                    </a:cubicBezTo>
                    <a:cubicBezTo>
                      <a:pt x="12786" y="20553"/>
                      <a:pt x="12786" y="20553"/>
                      <a:pt x="12786" y="20553"/>
                    </a:cubicBezTo>
                    <a:cubicBezTo>
                      <a:pt x="12662" y="20553"/>
                      <a:pt x="12662" y="20553"/>
                      <a:pt x="12662" y="20553"/>
                    </a:cubicBezTo>
                    <a:cubicBezTo>
                      <a:pt x="12662" y="20422"/>
                      <a:pt x="12662" y="20422"/>
                      <a:pt x="12662" y="20422"/>
                    </a:cubicBezTo>
                    <a:cubicBezTo>
                      <a:pt x="12662" y="20291"/>
                      <a:pt x="12662" y="20291"/>
                      <a:pt x="12662" y="20291"/>
                    </a:cubicBezTo>
                    <a:cubicBezTo>
                      <a:pt x="12786" y="20291"/>
                      <a:pt x="12786" y="20291"/>
                      <a:pt x="12786" y="20291"/>
                    </a:cubicBezTo>
                    <a:cubicBezTo>
                      <a:pt x="12786" y="20160"/>
                      <a:pt x="12786" y="20160"/>
                      <a:pt x="12786" y="20160"/>
                    </a:cubicBezTo>
                    <a:cubicBezTo>
                      <a:pt x="12910" y="20029"/>
                      <a:pt x="12910" y="20029"/>
                      <a:pt x="12910" y="20029"/>
                    </a:cubicBezTo>
                    <a:cubicBezTo>
                      <a:pt x="12910" y="20029"/>
                      <a:pt x="12910" y="20029"/>
                      <a:pt x="12910" y="20029"/>
                    </a:cubicBezTo>
                    <a:cubicBezTo>
                      <a:pt x="12910" y="20029"/>
                      <a:pt x="12910" y="20029"/>
                      <a:pt x="12910" y="20029"/>
                    </a:cubicBezTo>
                    <a:cubicBezTo>
                      <a:pt x="13034" y="20029"/>
                      <a:pt x="13034" y="20029"/>
                      <a:pt x="13034" y="20029"/>
                    </a:cubicBezTo>
                    <a:cubicBezTo>
                      <a:pt x="13034" y="20029"/>
                      <a:pt x="13034" y="20029"/>
                      <a:pt x="13034" y="20029"/>
                    </a:cubicBezTo>
                    <a:cubicBezTo>
                      <a:pt x="13034" y="19898"/>
                      <a:pt x="13034" y="19898"/>
                      <a:pt x="13034" y="19898"/>
                    </a:cubicBezTo>
                    <a:cubicBezTo>
                      <a:pt x="13159" y="19767"/>
                      <a:pt x="13159" y="19767"/>
                      <a:pt x="13159" y="19767"/>
                    </a:cubicBezTo>
                    <a:cubicBezTo>
                      <a:pt x="13159" y="19767"/>
                      <a:pt x="13159" y="19767"/>
                      <a:pt x="13159" y="19767"/>
                    </a:cubicBezTo>
                    <a:cubicBezTo>
                      <a:pt x="13159" y="19636"/>
                      <a:pt x="13159" y="19636"/>
                      <a:pt x="13159" y="19636"/>
                    </a:cubicBezTo>
                    <a:cubicBezTo>
                      <a:pt x="13283" y="19636"/>
                      <a:pt x="13283" y="19636"/>
                      <a:pt x="13283" y="19636"/>
                    </a:cubicBezTo>
                    <a:cubicBezTo>
                      <a:pt x="13283" y="19505"/>
                      <a:pt x="13283" y="19505"/>
                      <a:pt x="13283" y="19505"/>
                    </a:cubicBezTo>
                    <a:cubicBezTo>
                      <a:pt x="13283" y="19505"/>
                      <a:pt x="13283" y="19505"/>
                      <a:pt x="13283" y="19505"/>
                    </a:cubicBezTo>
                    <a:cubicBezTo>
                      <a:pt x="13159" y="19375"/>
                      <a:pt x="13159" y="19375"/>
                      <a:pt x="13159" y="19375"/>
                    </a:cubicBezTo>
                    <a:cubicBezTo>
                      <a:pt x="13159" y="19244"/>
                      <a:pt x="13159" y="19244"/>
                      <a:pt x="13159" y="19244"/>
                    </a:cubicBezTo>
                    <a:cubicBezTo>
                      <a:pt x="13159" y="19244"/>
                      <a:pt x="13159" y="19244"/>
                      <a:pt x="13159" y="19244"/>
                    </a:cubicBezTo>
                    <a:cubicBezTo>
                      <a:pt x="13159" y="19244"/>
                      <a:pt x="13159" y="19244"/>
                      <a:pt x="13159" y="19244"/>
                    </a:cubicBezTo>
                    <a:cubicBezTo>
                      <a:pt x="13283" y="19375"/>
                      <a:pt x="13283" y="19375"/>
                      <a:pt x="13283" y="19375"/>
                    </a:cubicBezTo>
                    <a:cubicBezTo>
                      <a:pt x="13407" y="19505"/>
                      <a:pt x="13407" y="19505"/>
                      <a:pt x="13407" y="19505"/>
                    </a:cubicBezTo>
                    <a:cubicBezTo>
                      <a:pt x="13407" y="19505"/>
                      <a:pt x="13407" y="19505"/>
                      <a:pt x="13407" y="19505"/>
                    </a:cubicBezTo>
                    <a:cubicBezTo>
                      <a:pt x="13531" y="19505"/>
                      <a:pt x="13531" y="19505"/>
                      <a:pt x="13531" y="19505"/>
                    </a:cubicBezTo>
                    <a:cubicBezTo>
                      <a:pt x="13531" y="19505"/>
                      <a:pt x="13531" y="19505"/>
                      <a:pt x="13531" y="19505"/>
                    </a:cubicBezTo>
                    <a:cubicBezTo>
                      <a:pt x="13531" y="19636"/>
                      <a:pt x="13531" y="19636"/>
                      <a:pt x="13531" y="19636"/>
                    </a:cubicBezTo>
                    <a:cubicBezTo>
                      <a:pt x="13531" y="19636"/>
                      <a:pt x="13531" y="19636"/>
                      <a:pt x="13531" y="19636"/>
                    </a:cubicBezTo>
                    <a:cubicBezTo>
                      <a:pt x="13407" y="19767"/>
                      <a:pt x="13407" y="19767"/>
                      <a:pt x="13407" y="19767"/>
                    </a:cubicBezTo>
                    <a:cubicBezTo>
                      <a:pt x="13283" y="20029"/>
                      <a:pt x="13283" y="20029"/>
                      <a:pt x="13283" y="20029"/>
                    </a:cubicBezTo>
                    <a:cubicBezTo>
                      <a:pt x="13159" y="20029"/>
                      <a:pt x="13159" y="20029"/>
                      <a:pt x="13159" y="20029"/>
                    </a:cubicBezTo>
                    <a:cubicBezTo>
                      <a:pt x="13159" y="20160"/>
                      <a:pt x="13159" y="20160"/>
                      <a:pt x="13159" y="20160"/>
                    </a:cubicBezTo>
                    <a:cubicBezTo>
                      <a:pt x="13159" y="20160"/>
                      <a:pt x="13159" y="20160"/>
                      <a:pt x="13159" y="20160"/>
                    </a:cubicBezTo>
                    <a:cubicBezTo>
                      <a:pt x="13159" y="20160"/>
                      <a:pt x="13159" y="20160"/>
                      <a:pt x="13159" y="20160"/>
                    </a:cubicBezTo>
                    <a:cubicBezTo>
                      <a:pt x="13034" y="20291"/>
                      <a:pt x="13034" y="20291"/>
                      <a:pt x="13034" y="20291"/>
                    </a:cubicBezTo>
                    <a:cubicBezTo>
                      <a:pt x="12910" y="20291"/>
                      <a:pt x="12910" y="20291"/>
                      <a:pt x="12910" y="20291"/>
                    </a:cubicBezTo>
                    <a:cubicBezTo>
                      <a:pt x="12910" y="20422"/>
                      <a:pt x="12910" y="20422"/>
                      <a:pt x="12910" y="20422"/>
                    </a:cubicBezTo>
                    <a:cubicBezTo>
                      <a:pt x="12786" y="20422"/>
                      <a:pt x="12786" y="20422"/>
                      <a:pt x="12786" y="20422"/>
                    </a:cubicBezTo>
                    <a:cubicBezTo>
                      <a:pt x="12786" y="20422"/>
                      <a:pt x="12786" y="20422"/>
                      <a:pt x="12786" y="20422"/>
                    </a:cubicBezTo>
                    <a:cubicBezTo>
                      <a:pt x="12786" y="20422"/>
                      <a:pt x="12786" y="20422"/>
                      <a:pt x="12786" y="20422"/>
                    </a:cubicBezTo>
                    <a:cubicBezTo>
                      <a:pt x="12910" y="20553"/>
                      <a:pt x="12910" y="20553"/>
                      <a:pt x="12910" y="20553"/>
                    </a:cubicBezTo>
                    <a:cubicBezTo>
                      <a:pt x="13283" y="20291"/>
                      <a:pt x="13283" y="20291"/>
                      <a:pt x="13283" y="20291"/>
                    </a:cubicBezTo>
                    <a:cubicBezTo>
                      <a:pt x="13407" y="20029"/>
                      <a:pt x="13407" y="20029"/>
                      <a:pt x="13407" y="20029"/>
                    </a:cubicBezTo>
                    <a:cubicBezTo>
                      <a:pt x="13655" y="19636"/>
                      <a:pt x="13655" y="19636"/>
                      <a:pt x="13655" y="19636"/>
                    </a:cubicBezTo>
                    <a:cubicBezTo>
                      <a:pt x="13779" y="19375"/>
                      <a:pt x="13779" y="19375"/>
                      <a:pt x="13779" y="19375"/>
                    </a:cubicBezTo>
                    <a:cubicBezTo>
                      <a:pt x="13903" y="19113"/>
                      <a:pt x="13903" y="19113"/>
                      <a:pt x="13903" y="19113"/>
                    </a:cubicBezTo>
                    <a:cubicBezTo>
                      <a:pt x="14152" y="18720"/>
                      <a:pt x="14152" y="18720"/>
                      <a:pt x="14152" y="18720"/>
                    </a:cubicBezTo>
                    <a:cubicBezTo>
                      <a:pt x="14400" y="18458"/>
                      <a:pt x="14400" y="18458"/>
                      <a:pt x="14400" y="18458"/>
                    </a:cubicBezTo>
                    <a:cubicBezTo>
                      <a:pt x="14400" y="18327"/>
                      <a:pt x="14400" y="18327"/>
                      <a:pt x="14400" y="18327"/>
                    </a:cubicBezTo>
                    <a:cubicBezTo>
                      <a:pt x="14400" y="18327"/>
                      <a:pt x="14400" y="18327"/>
                      <a:pt x="14400" y="18327"/>
                    </a:cubicBezTo>
                    <a:cubicBezTo>
                      <a:pt x="14400" y="18196"/>
                      <a:pt x="14400" y="18196"/>
                      <a:pt x="14400" y="18196"/>
                    </a:cubicBezTo>
                    <a:cubicBezTo>
                      <a:pt x="14400" y="18196"/>
                      <a:pt x="14400" y="18196"/>
                      <a:pt x="14400" y="18196"/>
                    </a:cubicBezTo>
                    <a:cubicBezTo>
                      <a:pt x="14524" y="18065"/>
                      <a:pt x="14524" y="18065"/>
                      <a:pt x="14524" y="18065"/>
                    </a:cubicBezTo>
                    <a:cubicBezTo>
                      <a:pt x="14524" y="18065"/>
                      <a:pt x="14524" y="18065"/>
                      <a:pt x="14524" y="18065"/>
                    </a:cubicBezTo>
                    <a:cubicBezTo>
                      <a:pt x="14524" y="17935"/>
                      <a:pt x="14524" y="17935"/>
                      <a:pt x="14524" y="17935"/>
                    </a:cubicBezTo>
                    <a:cubicBezTo>
                      <a:pt x="14524" y="17935"/>
                      <a:pt x="14524" y="17935"/>
                      <a:pt x="14524" y="17935"/>
                    </a:cubicBezTo>
                    <a:cubicBezTo>
                      <a:pt x="14524" y="17804"/>
                      <a:pt x="14524" y="17804"/>
                      <a:pt x="14524" y="17804"/>
                    </a:cubicBezTo>
                    <a:cubicBezTo>
                      <a:pt x="14524" y="17804"/>
                      <a:pt x="14524" y="17804"/>
                      <a:pt x="14524" y="17804"/>
                    </a:cubicBezTo>
                    <a:cubicBezTo>
                      <a:pt x="14524" y="17673"/>
                      <a:pt x="14524" y="17673"/>
                      <a:pt x="14524" y="17673"/>
                    </a:cubicBezTo>
                    <a:cubicBezTo>
                      <a:pt x="14400" y="17542"/>
                      <a:pt x="14400" y="17542"/>
                      <a:pt x="14400" y="17542"/>
                    </a:cubicBezTo>
                    <a:cubicBezTo>
                      <a:pt x="14400" y="17542"/>
                      <a:pt x="14400" y="17542"/>
                      <a:pt x="14400" y="17542"/>
                    </a:cubicBezTo>
                    <a:cubicBezTo>
                      <a:pt x="14400" y="17411"/>
                      <a:pt x="14400" y="17411"/>
                      <a:pt x="14400" y="17411"/>
                    </a:cubicBezTo>
                    <a:cubicBezTo>
                      <a:pt x="14400" y="17411"/>
                      <a:pt x="14400" y="17411"/>
                      <a:pt x="14400" y="17411"/>
                    </a:cubicBezTo>
                    <a:cubicBezTo>
                      <a:pt x="14400" y="17280"/>
                      <a:pt x="14400" y="17280"/>
                      <a:pt x="14400" y="17280"/>
                    </a:cubicBezTo>
                    <a:cubicBezTo>
                      <a:pt x="14276" y="17018"/>
                      <a:pt x="14276" y="17018"/>
                      <a:pt x="14276" y="17018"/>
                    </a:cubicBezTo>
                    <a:cubicBezTo>
                      <a:pt x="14400" y="17018"/>
                      <a:pt x="14400" y="17018"/>
                      <a:pt x="14400" y="17018"/>
                    </a:cubicBezTo>
                    <a:cubicBezTo>
                      <a:pt x="14524" y="17018"/>
                      <a:pt x="14524" y="17018"/>
                      <a:pt x="14524" y="17018"/>
                    </a:cubicBezTo>
                    <a:cubicBezTo>
                      <a:pt x="14400" y="16887"/>
                      <a:pt x="14400" y="16887"/>
                      <a:pt x="14400" y="16887"/>
                    </a:cubicBezTo>
                    <a:cubicBezTo>
                      <a:pt x="14400" y="16887"/>
                      <a:pt x="14400" y="16887"/>
                      <a:pt x="14400" y="16887"/>
                    </a:cubicBezTo>
                    <a:cubicBezTo>
                      <a:pt x="14524" y="16887"/>
                      <a:pt x="14524" y="16887"/>
                      <a:pt x="14524" y="16887"/>
                    </a:cubicBezTo>
                    <a:cubicBezTo>
                      <a:pt x="14524" y="16756"/>
                      <a:pt x="14524" y="16756"/>
                      <a:pt x="14524" y="16756"/>
                    </a:cubicBezTo>
                    <a:cubicBezTo>
                      <a:pt x="14400" y="16756"/>
                      <a:pt x="14400" y="16756"/>
                      <a:pt x="14400" y="16756"/>
                    </a:cubicBezTo>
                    <a:cubicBezTo>
                      <a:pt x="14524" y="16625"/>
                      <a:pt x="14524" y="16625"/>
                      <a:pt x="14524" y="16625"/>
                    </a:cubicBezTo>
                    <a:cubicBezTo>
                      <a:pt x="14524" y="16625"/>
                      <a:pt x="14524" y="16625"/>
                      <a:pt x="14524" y="16625"/>
                    </a:cubicBezTo>
                    <a:cubicBezTo>
                      <a:pt x="14648" y="16625"/>
                      <a:pt x="14648" y="16625"/>
                      <a:pt x="14648" y="16625"/>
                    </a:cubicBezTo>
                    <a:cubicBezTo>
                      <a:pt x="14772" y="16495"/>
                      <a:pt x="14772" y="16495"/>
                      <a:pt x="14772" y="16495"/>
                    </a:cubicBezTo>
                    <a:cubicBezTo>
                      <a:pt x="14897" y="16364"/>
                      <a:pt x="14897" y="16364"/>
                      <a:pt x="14897" y="16364"/>
                    </a:cubicBezTo>
                    <a:cubicBezTo>
                      <a:pt x="14897" y="16364"/>
                      <a:pt x="14897" y="16364"/>
                      <a:pt x="14897" y="16364"/>
                    </a:cubicBezTo>
                    <a:cubicBezTo>
                      <a:pt x="15021" y="16233"/>
                      <a:pt x="15021" y="16233"/>
                      <a:pt x="15021" y="16233"/>
                    </a:cubicBezTo>
                    <a:cubicBezTo>
                      <a:pt x="15269" y="16102"/>
                      <a:pt x="15269" y="16102"/>
                      <a:pt x="15269" y="16102"/>
                    </a:cubicBezTo>
                    <a:cubicBezTo>
                      <a:pt x="15393" y="15840"/>
                      <a:pt x="15393" y="15840"/>
                      <a:pt x="15393" y="15840"/>
                    </a:cubicBezTo>
                    <a:cubicBezTo>
                      <a:pt x="15641" y="15840"/>
                      <a:pt x="15641" y="15840"/>
                      <a:pt x="15641" y="15840"/>
                    </a:cubicBezTo>
                    <a:cubicBezTo>
                      <a:pt x="15766" y="15709"/>
                      <a:pt x="15766" y="15709"/>
                      <a:pt x="15766" y="15709"/>
                    </a:cubicBezTo>
                    <a:cubicBezTo>
                      <a:pt x="15890" y="15709"/>
                      <a:pt x="15890" y="15709"/>
                      <a:pt x="15890" y="15709"/>
                    </a:cubicBezTo>
                    <a:cubicBezTo>
                      <a:pt x="16014" y="15709"/>
                      <a:pt x="16014" y="15709"/>
                      <a:pt x="16014" y="15709"/>
                    </a:cubicBezTo>
                    <a:cubicBezTo>
                      <a:pt x="16014" y="15709"/>
                      <a:pt x="16014" y="15709"/>
                      <a:pt x="16014" y="15709"/>
                    </a:cubicBezTo>
                    <a:cubicBezTo>
                      <a:pt x="16138" y="15709"/>
                      <a:pt x="16138" y="15709"/>
                      <a:pt x="16138" y="15709"/>
                    </a:cubicBezTo>
                    <a:cubicBezTo>
                      <a:pt x="16138" y="15709"/>
                      <a:pt x="16138" y="15709"/>
                      <a:pt x="16138" y="15709"/>
                    </a:cubicBezTo>
                    <a:cubicBezTo>
                      <a:pt x="16262" y="15578"/>
                      <a:pt x="16262" y="15578"/>
                      <a:pt x="16262" y="15578"/>
                    </a:cubicBezTo>
                    <a:cubicBezTo>
                      <a:pt x="16386" y="15316"/>
                      <a:pt x="16386" y="15316"/>
                      <a:pt x="16386" y="15316"/>
                    </a:cubicBezTo>
                    <a:cubicBezTo>
                      <a:pt x="16510" y="15316"/>
                      <a:pt x="16510" y="15316"/>
                      <a:pt x="16510" y="15316"/>
                    </a:cubicBezTo>
                    <a:cubicBezTo>
                      <a:pt x="16510" y="15316"/>
                      <a:pt x="16510" y="15316"/>
                      <a:pt x="16510" y="15316"/>
                    </a:cubicBezTo>
                    <a:cubicBezTo>
                      <a:pt x="16510" y="15316"/>
                      <a:pt x="16510" y="15316"/>
                      <a:pt x="16510" y="15316"/>
                    </a:cubicBezTo>
                    <a:cubicBezTo>
                      <a:pt x="16386" y="15316"/>
                      <a:pt x="16386" y="15316"/>
                      <a:pt x="16386" y="15316"/>
                    </a:cubicBezTo>
                    <a:cubicBezTo>
                      <a:pt x="16386" y="15185"/>
                      <a:pt x="16386" y="15185"/>
                      <a:pt x="16386" y="15185"/>
                    </a:cubicBezTo>
                    <a:cubicBezTo>
                      <a:pt x="16510" y="15185"/>
                      <a:pt x="16510" y="15185"/>
                      <a:pt x="16510" y="15185"/>
                    </a:cubicBezTo>
                    <a:cubicBezTo>
                      <a:pt x="16634" y="15055"/>
                      <a:pt x="16634" y="15055"/>
                      <a:pt x="16634" y="15055"/>
                    </a:cubicBezTo>
                    <a:cubicBezTo>
                      <a:pt x="16634" y="15055"/>
                      <a:pt x="16634" y="15055"/>
                      <a:pt x="16634" y="15055"/>
                    </a:cubicBezTo>
                    <a:cubicBezTo>
                      <a:pt x="16759" y="15055"/>
                      <a:pt x="16759" y="15055"/>
                      <a:pt x="16759" y="15055"/>
                    </a:cubicBezTo>
                    <a:cubicBezTo>
                      <a:pt x="16883" y="15055"/>
                      <a:pt x="16883" y="15055"/>
                      <a:pt x="16883" y="15055"/>
                    </a:cubicBezTo>
                    <a:cubicBezTo>
                      <a:pt x="16883" y="15055"/>
                      <a:pt x="16883" y="15055"/>
                      <a:pt x="16883" y="15055"/>
                    </a:cubicBezTo>
                    <a:cubicBezTo>
                      <a:pt x="16883" y="15055"/>
                      <a:pt x="16883" y="15055"/>
                      <a:pt x="16883" y="15055"/>
                    </a:cubicBezTo>
                    <a:cubicBezTo>
                      <a:pt x="16759" y="15185"/>
                      <a:pt x="16759" y="15185"/>
                      <a:pt x="16759" y="15185"/>
                    </a:cubicBezTo>
                    <a:cubicBezTo>
                      <a:pt x="16634" y="15185"/>
                      <a:pt x="16634" y="15185"/>
                      <a:pt x="16634" y="15185"/>
                    </a:cubicBezTo>
                    <a:cubicBezTo>
                      <a:pt x="16634" y="15185"/>
                      <a:pt x="16634" y="15185"/>
                      <a:pt x="16634" y="15185"/>
                    </a:cubicBezTo>
                    <a:cubicBezTo>
                      <a:pt x="16634" y="15316"/>
                      <a:pt x="16634" y="15316"/>
                      <a:pt x="16634" y="15316"/>
                    </a:cubicBezTo>
                    <a:cubicBezTo>
                      <a:pt x="16883" y="15185"/>
                      <a:pt x="16883" y="15185"/>
                      <a:pt x="16883" y="15185"/>
                    </a:cubicBezTo>
                    <a:cubicBezTo>
                      <a:pt x="17131" y="15055"/>
                      <a:pt x="17131" y="15055"/>
                      <a:pt x="17131" y="15055"/>
                    </a:cubicBezTo>
                    <a:cubicBezTo>
                      <a:pt x="17131" y="15055"/>
                      <a:pt x="17131" y="15055"/>
                      <a:pt x="17131" y="15055"/>
                    </a:cubicBezTo>
                    <a:cubicBezTo>
                      <a:pt x="17131" y="15055"/>
                      <a:pt x="17131" y="15055"/>
                      <a:pt x="17131" y="15055"/>
                    </a:cubicBezTo>
                    <a:cubicBezTo>
                      <a:pt x="17255" y="15055"/>
                      <a:pt x="17255" y="15055"/>
                      <a:pt x="17255" y="15055"/>
                    </a:cubicBezTo>
                    <a:cubicBezTo>
                      <a:pt x="17255" y="15055"/>
                      <a:pt x="17255" y="15055"/>
                      <a:pt x="17255" y="15055"/>
                    </a:cubicBezTo>
                    <a:cubicBezTo>
                      <a:pt x="17255" y="15055"/>
                      <a:pt x="17255" y="15185"/>
                      <a:pt x="17255" y="15185"/>
                    </a:cubicBezTo>
                    <a:cubicBezTo>
                      <a:pt x="17255" y="15185"/>
                      <a:pt x="17379" y="15185"/>
                      <a:pt x="17379" y="15185"/>
                    </a:cubicBezTo>
                    <a:cubicBezTo>
                      <a:pt x="17503" y="15185"/>
                      <a:pt x="17503" y="15185"/>
                      <a:pt x="17503" y="15185"/>
                    </a:cubicBezTo>
                    <a:cubicBezTo>
                      <a:pt x="17628" y="15185"/>
                      <a:pt x="17628" y="15185"/>
                      <a:pt x="17628" y="15185"/>
                    </a:cubicBezTo>
                    <a:cubicBezTo>
                      <a:pt x="17876" y="15185"/>
                      <a:pt x="17876" y="15185"/>
                      <a:pt x="17876" y="15185"/>
                    </a:cubicBezTo>
                    <a:cubicBezTo>
                      <a:pt x="18000" y="15055"/>
                      <a:pt x="18000" y="15055"/>
                      <a:pt x="18000" y="15055"/>
                    </a:cubicBezTo>
                    <a:cubicBezTo>
                      <a:pt x="18000" y="15055"/>
                      <a:pt x="18000" y="15055"/>
                      <a:pt x="18000" y="15055"/>
                    </a:cubicBezTo>
                    <a:cubicBezTo>
                      <a:pt x="17876" y="15055"/>
                      <a:pt x="17876" y="15055"/>
                      <a:pt x="17876" y="15055"/>
                    </a:cubicBezTo>
                    <a:cubicBezTo>
                      <a:pt x="17876" y="14924"/>
                      <a:pt x="17876" y="14924"/>
                      <a:pt x="17876" y="14924"/>
                    </a:cubicBezTo>
                    <a:cubicBezTo>
                      <a:pt x="18124" y="14793"/>
                      <a:pt x="18124" y="14793"/>
                      <a:pt x="18124" y="14793"/>
                    </a:cubicBezTo>
                    <a:cubicBezTo>
                      <a:pt x="18372" y="14662"/>
                      <a:pt x="18372" y="14662"/>
                      <a:pt x="18372" y="14662"/>
                    </a:cubicBezTo>
                    <a:cubicBezTo>
                      <a:pt x="18497" y="14662"/>
                      <a:pt x="18497" y="14662"/>
                      <a:pt x="18497" y="14662"/>
                    </a:cubicBezTo>
                    <a:cubicBezTo>
                      <a:pt x="18497" y="14531"/>
                      <a:pt x="18497" y="14531"/>
                      <a:pt x="18497" y="14531"/>
                    </a:cubicBezTo>
                    <a:cubicBezTo>
                      <a:pt x="18497" y="14531"/>
                      <a:pt x="18497" y="14531"/>
                      <a:pt x="18497" y="14531"/>
                    </a:cubicBezTo>
                    <a:cubicBezTo>
                      <a:pt x="18372" y="14400"/>
                      <a:pt x="18372" y="14400"/>
                      <a:pt x="18372" y="14400"/>
                    </a:cubicBezTo>
                    <a:cubicBezTo>
                      <a:pt x="18497" y="14269"/>
                      <a:pt x="18497" y="14269"/>
                      <a:pt x="18497" y="14269"/>
                    </a:cubicBezTo>
                    <a:cubicBezTo>
                      <a:pt x="18497" y="14138"/>
                      <a:pt x="18497" y="14138"/>
                      <a:pt x="18497" y="14138"/>
                    </a:cubicBezTo>
                    <a:cubicBezTo>
                      <a:pt x="18497" y="14007"/>
                      <a:pt x="18497" y="14007"/>
                      <a:pt x="18497" y="14007"/>
                    </a:cubicBezTo>
                    <a:cubicBezTo>
                      <a:pt x="18621" y="14007"/>
                      <a:pt x="18621" y="14007"/>
                      <a:pt x="18621" y="14007"/>
                    </a:cubicBezTo>
                    <a:cubicBezTo>
                      <a:pt x="18745" y="13876"/>
                      <a:pt x="18745" y="13876"/>
                      <a:pt x="18745" y="13876"/>
                    </a:cubicBezTo>
                    <a:cubicBezTo>
                      <a:pt x="18745" y="13876"/>
                      <a:pt x="18745" y="13876"/>
                      <a:pt x="18745" y="13876"/>
                    </a:cubicBezTo>
                    <a:cubicBezTo>
                      <a:pt x="18745" y="13745"/>
                      <a:pt x="18745" y="13745"/>
                      <a:pt x="18745" y="13745"/>
                    </a:cubicBezTo>
                    <a:cubicBezTo>
                      <a:pt x="18869" y="13615"/>
                      <a:pt x="18869" y="13615"/>
                      <a:pt x="18869" y="13615"/>
                    </a:cubicBezTo>
                    <a:cubicBezTo>
                      <a:pt x="19117" y="13353"/>
                      <a:pt x="19117" y="13353"/>
                      <a:pt x="19117" y="13353"/>
                    </a:cubicBezTo>
                    <a:cubicBezTo>
                      <a:pt x="19117" y="13222"/>
                      <a:pt x="19117" y="13222"/>
                      <a:pt x="19117" y="13222"/>
                    </a:cubicBezTo>
                    <a:cubicBezTo>
                      <a:pt x="18993" y="12829"/>
                      <a:pt x="18993" y="12829"/>
                      <a:pt x="18993" y="12829"/>
                    </a:cubicBezTo>
                    <a:cubicBezTo>
                      <a:pt x="18993" y="12829"/>
                      <a:pt x="18993" y="12829"/>
                      <a:pt x="18993" y="12829"/>
                    </a:cubicBezTo>
                    <a:cubicBezTo>
                      <a:pt x="18993" y="12567"/>
                      <a:pt x="18993" y="12567"/>
                      <a:pt x="18993" y="12567"/>
                    </a:cubicBezTo>
                    <a:cubicBezTo>
                      <a:pt x="19117" y="12567"/>
                      <a:pt x="19117" y="12567"/>
                      <a:pt x="19117" y="12567"/>
                    </a:cubicBezTo>
                    <a:cubicBezTo>
                      <a:pt x="19117" y="12436"/>
                      <a:pt x="19117" y="12436"/>
                      <a:pt x="19117" y="12436"/>
                    </a:cubicBezTo>
                    <a:cubicBezTo>
                      <a:pt x="19241" y="12305"/>
                      <a:pt x="19241" y="12305"/>
                      <a:pt x="19241" y="12305"/>
                    </a:cubicBezTo>
                    <a:cubicBezTo>
                      <a:pt x="19241" y="12305"/>
                      <a:pt x="19241" y="12305"/>
                      <a:pt x="19241" y="12305"/>
                    </a:cubicBezTo>
                    <a:cubicBezTo>
                      <a:pt x="19241" y="12044"/>
                      <a:pt x="19241" y="12044"/>
                      <a:pt x="19241" y="12044"/>
                    </a:cubicBezTo>
                    <a:cubicBezTo>
                      <a:pt x="19366" y="11913"/>
                      <a:pt x="19366" y="11913"/>
                      <a:pt x="19366" y="11913"/>
                    </a:cubicBezTo>
                    <a:cubicBezTo>
                      <a:pt x="19366" y="11651"/>
                      <a:pt x="19366" y="11651"/>
                      <a:pt x="19366" y="11651"/>
                    </a:cubicBezTo>
                    <a:cubicBezTo>
                      <a:pt x="19366" y="11520"/>
                      <a:pt x="19366" y="11520"/>
                      <a:pt x="19366" y="11520"/>
                    </a:cubicBezTo>
                    <a:cubicBezTo>
                      <a:pt x="19366" y="11520"/>
                      <a:pt x="19366" y="11520"/>
                      <a:pt x="19366" y="11520"/>
                    </a:cubicBezTo>
                    <a:cubicBezTo>
                      <a:pt x="19366" y="11258"/>
                      <a:pt x="19366" y="11258"/>
                      <a:pt x="19366" y="11258"/>
                    </a:cubicBezTo>
                    <a:cubicBezTo>
                      <a:pt x="19366" y="10604"/>
                      <a:pt x="19366" y="10604"/>
                      <a:pt x="19366" y="10604"/>
                    </a:cubicBezTo>
                    <a:cubicBezTo>
                      <a:pt x="19366" y="10473"/>
                      <a:pt x="19366" y="10473"/>
                      <a:pt x="19366" y="10473"/>
                    </a:cubicBezTo>
                    <a:cubicBezTo>
                      <a:pt x="19366" y="10342"/>
                      <a:pt x="19366" y="10342"/>
                      <a:pt x="19366" y="10342"/>
                    </a:cubicBezTo>
                    <a:cubicBezTo>
                      <a:pt x="19366" y="10211"/>
                      <a:pt x="19366" y="10211"/>
                      <a:pt x="19366" y="10211"/>
                    </a:cubicBezTo>
                    <a:cubicBezTo>
                      <a:pt x="19366" y="10342"/>
                      <a:pt x="19366" y="10342"/>
                      <a:pt x="19366" y="10342"/>
                    </a:cubicBezTo>
                    <a:cubicBezTo>
                      <a:pt x="19241" y="10211"/>
                      <a:pt x="19241" y="10211"/>
                      <a:pt x="19241" y="10211"/>
                    </a:cubicBezTo>
                    <a:cubicBezTo>
                      <a:pt x="19241" y="10211"/>
                      <a:pt x="19241" y="10211"/>
                      <a:pt x="19241" y="10211"/>
                    </a:cubicBezTo>
                    <a:cubicBezTo>
                      <a:pt x="19366" y="10080"/>
                      <a:pt x="19366" y="10080"/>
                      <a:pt x="19366" y="10080"/>
                    </a:cubicBezTo>
                    <a:cubicBezTo>
                      <a:pt x="19366" y="9949"/>
                      <a:pt x="19366" y="9949"/>
                      <a:pt x="19366" y="9949"/>
                    </a:cubicBezTo>
                    <a:cubicBezTo>
                      <a:pt x="19366" y="9818"/>
                      <a:pt x="19366" y="9818"/>
                      <a:pt x="19366" y="9818"/>
                    </a:cubicBezTo>
                    <a:cubicBezTo>
                      <a:pt x="19366" y="9818"/>
                      <a:pt x="19366" y="9818"/>
                      <a:pt x="19366" y="9818"/>
                    </a:cubicBezTo>
                    <a:cubicBezTo>
                      <a:pt x="19366" y="9687"/>
                      <a:pt x="19366" y="9687"/>
                      <a:pt x="19366" y="9687"/>
                    </a:cubicBezTo>
                    <a:cubicBezTo>
                      <a:pt x="19366" y="9556"/>
                      <a:pt x="19366" y="9556"/>
                      <a:pt x="19366" y="9556"/>
                    </a:cubicBezTo>
                    <a:cubicBezTo>
                      <a:pt x="19241" y="9556"/>
                      <a:pt x="19241" y="9556"/>
                      <a:pt x="19241" y="9556"/>
                    </a:cubicBezTo>
                    <a:cubicBezTo>
                      <a:pt x="19241" y="9556"/>
                      <a:pt x="19241" y="9556"/>
                      <a:pt x="19241" y="9556"/>
                    </a:cubicBezTo>
                    <a:cubicBezTo>
                      <a:pt x="19241" y="9425"/>
                      <a:pt x="19241" y="9425"/>
                      <a:pt x="19241" y="9425"/>
                    </a:cubicBezTo>
                    <a:cubicBezTo>
                      <a:pt x="19241" y="9556"/>
                      <a:pt x="19241" y="9556"/>
                      <a:pt x="19241" y="9556"/>
                    </a:cubicBezTo>
                    <a:cubicBezTo>
                      <a:pt x="19366" y="9556"/>
                      <a:pt x="19366" y="9556"/>
                      <a:pt x="19366" y="9556"/>
                    </a:cubicBezTo>
                    <a:cubicBezTo>
                      <a:pt x="19490" y="9556"/>
                      <a:pt x="19490" y="9556"/>
                      <a:pt x="19490" y="9556"/>
                    </a:cubicBezTo>
                    <a:cubicBezTo>
                      <a:pt x="19490" y="9425"/>
                      <a:pt x="19490" y="9425"/>
                      <a:pt x="19490" y="9425"/>
                    </a:cubicBezTo>
                    <a:cubicBezTo>
                      <a:pt x="19490" y="9425"/>
                      <a:pt x="19490" y="9425"/>
                      <a:pt x="19490" y="9425"/>
                    </a:cubicBezTo>
                    <a:cubicBezTo>
                      <a:pt x="19614" y="9556"/>
                      <a:pt x="19614" y="9556"/>
                      <a:pt x="19614" y="9556"/>
                    </a:cubicBezTo>
                    <a:cubicBezTo>
                      <a:pt x="19614" y="9556"/>
                      <a:pt x="19614" y="9556"/>
                      <a:pt x="19614" y="9556"/>
                    </a:cubicBezTo>
                    <a:cubicBezTo>
                      <a:pt x="19614" y="9687"/>
                      <a:pt x="19614" y="9687"/>
                      <a:pt x="19614" y="9687"/>
                    </a:cubicBezTo>
                    <a:cubicBezTo>
                      <a:pt x="19490" y="9687"/>
                      <a:pt x="19490" y="9687"/>
                      <a:pt x="19490" y="9687"/>
                    </a:cubicBezTo>
                    <a:cubicBezTo>
                      <a:pt x="19490" y="9818"/>
                      <a:pt x="19490" y="9818"/>
                      <a:pt x="19490" y="9818"/>
                    </a:cubicBezTo>
                    <a:cubicBezTo>
                      <a:pt x="19490" y="9818"/>
                      <a:pt x="19490" y="9818"/>
                      <a:pt x="19490" y="9818"/>
                    </a:cubicBezTo>
                    <a:cubicBezTo>
                      <a:pt x="19614" y="9687"/>
                      <a:pt x="19614" y="9687"/>
                      <a:pt x="19614" y="9687"/>
                    </a:cubicBezTo>
                    <a:cubicBezTo>
                      <a:pt x="19738" y="9556"/>
                      <a:pt x="19738" y="9556"/>
                      <a:pt x="19738" y="9556"/>
                    </a:cubicBezTo>
                    <a:cubicBezTo>
                      <a:pt x="19986" y="9295"/>
                      <a:pt x="19986" y="9295"/>
                      <a:pt x="19986" y="9295"/>
                    </a:cubicBezTo>
                    <a:cubicBezTo>
                      <a:pt x="20110" y="9164"/>
                      <a:pt x="20110" y="9164"/>
                      <a:pt x="20110" y="9164"/>
                    </a:cubicBezTo>
                    <a:cubicBezTo>
                      <a:pt x="20110" y="9033"/>
                      <a:pt x="20110" y="9033"/>
                      <a:pt x="20110" y="9033"/>
                    </a:cubicBezTo>
                    <a:cubicBezTo>
                      <a:pt x="20110" y="8902"/>
                      <a:pt x="20110" y="8902"/>
                      <a:pt x="20110" y="8902"/>
                    </a:cubicBezTo>
                    <a:cubicBezTo>
                      <a:pt x="20234" y="8771"/>
                      <a:pt x="20234" y="8771"/>
                      <a:pt x="20234" y="8771"/>
                    </a:cubicBezTo>
                    <a:cubicBezTo>
                      <a:pt x="20359" y="8640"/>
                      <a:pt x="20359" y="8640"/>
                      <a:pt x="20359" y="8640"/>
                    </a:cubicBezTo>
                    <a:cubicBezTo>
                      <a:pt x="20607" y="8378"/>
                      <a:pt x="20607" y="8378"/>
                      <a:pt x="20607" y="8378"/>
                    </a:cubicBezTo>
                    <a:cubicBezTo>
                      <a:pt x="20607" y="8378"/>
                      <a:pt x="20607" y="8378"/>
                      <a:pt x="20607" y="8378"/>
                    </a:cubicBezTo>
                    <a:cubicBezTo>
                      <a:pt x="20731" y="8378"/>
                      <a:pt x="20731" y="8378"/>
                      <a:pt x="20731" y="8378"/>
                    </a:cubicBezTo>
                    <a:cubicBezTo>
                      <a:pt x="20731" y="8247"/>
                      <a:pt x="20731" y="8247"/>
                      <a:pt x="20731" y="8247"/>
                    </a:cubicBezTo>
                    <a:cubicBezTo>
                      <a:pt x="20979" y="7985"/>
                      <a:pt x="20979" y="7985"/>
                      <a:pt x="20979" y="7985"/>
                    </a:cubicBezTo>
                    <a:cubicBezTo>
                      <a:pt x="21228" y="7724"/>
                      <a:pt x="21228" y="7724"/>
                      <a:pt x="21228" y="7724"/>
                    </a:cubicBezTo>
                    <a:cubicBezTo>
                      <a:pt x="21352" y="7593"/>
                      <a:pt x="21352" y="7593"/>
                      <a:pt x="21352" y="7593"/>
                    </a:cubicBezTo>
                    <a:cubicBezTo>
                      <a:pt x="21476" y="7331"/>
                      <a:pt x="21476" y="7331"/>
                      <a:pt x="21476" y="7331"/>
                    </a:cubicBezTo>
                    <a:cubicBezTo>
                      <a:pt x="21476" y="7200"/>
                      <a:pt x="21476" y="7200"/>
                      <a:pt x="21476" y="7200"/>
                    </a:cubicBezTo>
                    <a:cubicBezTo>
                      <a:pt x="21600" y="7200"/>
                      <a:pt x="21600" y="7200"/>
                      <a:pt x="21600" y="7200"/>
                    </a:cubicBezTo>
                    <a:cubicBezTo>
                      <a:pt x="21600" y="7069"/>
                      <a:pt x="21600" y="7069"/>
                      <a:pt x="21600" y="7069"/>
                    </a:cubicBezTo>
                    <a:cubicBezTo>
                      <a:pt x="21476" y="6938"/>
                      <a:pt x="21476" y="6938"/>
                      <a:pt x="21476" y="6938"/>
                    </a:cubicBezTo>
                    <a:cubicBezTo>
                      <a:pt x="21476" y="6807"/>
                      <a:pt x="21476" y="6807"/>
                      <a:pt x="21476" y="6807"/>
                    </a:cubicBezTo>
                    <a:cubicBezTo>
                      <a:pt x="21600" y="6807"/>
                      <a:pt x="21600" y="6807"/>
                      <a:pt x="21600" y="6807"/>
                    </a:cubicBezTo>
                    <a:cubicBezTo>
                      <a:pt x="21600" y="6545"/>
                      <a:pt x="21600" y="6545"/>
                      <a:pt x="21600" y="6545"/>
                    </a:cubicBezTo>
                    <a:cubicBezTo>
                      <a:pt x="21476" y="6545"/>
                      <a:pt x="21476" y="6545"/>
                      <a:pt x="21476" y="6545"/>
                    </a:cubicBezTo>
                    <a:cubicBezTo>
                      <a:pt x="21476" y="6415"/>
                      <a:pt x="21476" y="6415"/>
                      <a:pt x="21476" y="6415"/>
                    </a:cubicBezTo>
                    <a:cubicBezTo>
                      <a:pt x="21228" y="6022"/>
                      <a:pt x="21228" y="6022"/>
                      <a:pt x="21228" y="6022"/>
                    </a:cubicBezTo>
                    <a:cubicBezTo>
                      <a:pt x="21228" y="5891"/>
                      <a:pt x="21228" y="5891"/>
                      <a:pt x="21228" y="5891"/>
                    </a:cubicBezTo>
                    <a:cubicBezTo>
                      <a:pt x="21228" y="5629"/>
                      <a:pt x="21228" y="5629"/>
                      <a:pt x="21228" y="5629"/>
                    </a:cubicBezTo>
                    <a:cubicBezTo>
                      <a:pt x="20855" y="5498"/>
                      <a:pt x="20855" y="5498"/>
                      <a:pt x="20855" y="5498"/>
                    </a:cubicBezTo>
                    <a:cubicBezTo>
                      <a:pt x="20731" y="5498"/>
                      <a:pt x="20731" y="5498"/>
                      <a:pt x="20731" y="5498"/>
                    </a:cubicBezTo>
                    <a:cubicBezTo>
                      <a:pt x="20483" y="5629"/>
                      <a:pt x="20483" y="5629"/>
                      <a:pt x="20483" y="5629"/>
                    </a:cubicBezTo>
                    <a:cubicBezTo>
                      <a:pt x="20359" y="5498"/>
                      <a:pt x="20359" y="5498"/>
                      <a:pt x="20359" y="5498"/>
                    </a:cubicBezTo>
                    <a:cubicBezTo>
                      <a:pt x="20359" y="5367"/>
                      <a:pt x="20359" y="5367"/>
                      <a:pt x="20359" y="5367"/>
                    </a:cubicBezTo>
                    <a:cubicBezTo>
                      <a:pt x="20234" y="5236"/>
                      <a:pt x="20234" y="5236"/>
                      <a:pt x="20234" y="5236"/>
                    </a:cubicBezTo>
                    <a:cubicBezTo>
                      <a:pt x="19986" y="5236"/>
                      <a:pt x="19986" y="5236"/>
                      <a:pt x="19986" y="5236"/>
                    </a:cubicBezTo>
                    <a:cubicBezTo>
                      <a:pt x="19862" y="5236"/>
                      <a:pt x="19862" y="5236"/>
                      <a:pt x="19862" y="5236"/>
                    </a:cubicBezTo>
                    <a:cubicBezTo>
                      <a:pt x="19614" y="4975"/>
                      <a:pt x="19614" y="4975"/>
                      <a:pt x="19614" y="4975"/>
                    </a:cubicBezTo>
                    <a:cubicBezTo>
                      <a:pt x="19490" y="4713"/>
                      <a:pt x="19490" y="4713"/>
                      <a:pt x="19490" y="4713"/>
                    </a:cubicBezTo>
                    <a:cubicBezTo>
                      <a:pt x="19366" y="4713"/>
                      <a:pt x="19366" y="4713"/>
                      <a:pt x="19366" y="4713"/>
                    </a:cubicBezTo>
                    <a:cubicBezTo>
                      <a:pt x="19241" y="4582"/>
                      <a:pt x="19241" y="4582"/>
                      <a:pt x="19241" y="4582"/>
                    </a:cubicBezTo>
                    <a:cubicBezTo>
                      <a:pt x="19117" y="4582"/>
                      <a:pt x="19117" y="4582"/>
                      <a:pt x="19117" y="4582"/>
                    </a:cubicBezTo>
                    <a:cubicBezTo>
                      <a:pt x="18745" y="4320"/>
                      <a:pt x="18745" y="4320"/>
                      <a:pt x="18745" y="4320"/>
                    </a:cubicBezTo>
                    <a:cubicBezTo>
                      <a:pt x="18621" y="4320"/>
                      <a:pt x="18621" y="4320"/>
                      <a:pt x="18621" y="4320"/>
                    </a:cubicBezTo>
                    <a:cubicBezTo>
                      <a:pt x="18497" y="4320"/>
                      <a:pt x="18497" y="4320"/>
                      <a:pt x="18497" y="4320"/>
                    </a:cubicBezTo>
                    <a:cubicBezTo>
                      <a:pt x="18372" y="4320"/>
                      <a:pt x="18372" y="4320"/>
                      <a:pt x="18372" y="4320"/>
                    </a:cubicBezTo>
                    <a:cubicBezTo>
                      <a:pt x="18248" y="4320"/>
                      <a:pt x="18248" y="4320"/>
                      <a:pt x="18248" y="4320"/>
                    </a:cubicBezTo>
                    <a:cubicBezTo>
                      <a:pt x="18124" y="4320"/>
                      <a:pt x="18124" y="4320"/>
                      <a:pt x="18124" y="4320"/>
                    </a:cubicBezTo>
                    <a:cubicBezTo>
                      <a:pt x="18000" y="4320"/>
                      <a:pt x="18000" y="4320"/>
                      <a:pt x="18000" y="4320"/>
                    </a:cubicBezTo>
                    <a:cubicBezTo>
                      <a:pt x="18000" y="4320"/>
                      <a:pt x="18000" y="4320"/>
                      <a:pt x="18000" y="4320"/>
                    </a:cubicBezTo>
                    <a:cubicBezTo>
                      <a:pt x="17876" y="4320"/>
                      <a:pt x="17876" y="4320"/>
                      <a:pt x="17876" y="4320"/>
                    </a:cubicBezTo>
                    <a:cubicBezTo>
                      <a:pt x="17752" y="4189"/>
                      <a:pt x="17752" y="4189"/>
                      <a:pt x="17752" y="4189"/>
                    </a:cubicBezTo>
                    <a:cubicBezTo>
                      <a:pt x="17752" y="4320"/>
                      <a:pt x="17752" y="4320"/>
                      <a:pt x="17752" y="4320"/>
                    </a:cubicBezTo>
                    <a:cubicBezTo>
                      <a:pt x="17628" y="4189"/>
                      <a:pt x="17628" y="4189"/>
                      <a:pt x="17628" y="4189"/>
                    </a:cubicBezTo>
                    <a:cubicBezTo>
                      <a:pt x="17628" y="4320"/>
                      <a:pt x="17628" y="4320"/>
                      <a:pt x="17628" y="4320"/>
                    </a:cubicBezTo>
                    <a:cubicBezTo>
                      <a:pt x="17628" y="4320"/>
                      <a:pt x="17628" y="4320"/>
                      <a:pt x="17628" y="4320"/>
                    </a:cubicBezTo>
                    <a:cubicBezTo>
                      <a:pt x="17503" y="4320"/>
                      <a:pt x="17503" y="4320"/>
                      <a:pt x="17503" y="4320"/>
                    </a:cubicBezTo>
                    <a:cubicBezTo>
                      <a:pt x="17503" y="4189"/>
                      <a:pt x="17503" y="4189"/>
                      <a:pt x="17503" y="4189"/>
                    </a:cubicBezTo>
                    <a:cubicBezTo>
                      <a:pt x="17503" y="4189"/>
                      <a:pt x="17503" y="4189"/>
                      <a:pt x="17503" y="4189"/>
                    </a:cubicBezTo>
                    <a:cubicBezTo>
                      <a:pt x="17503" y="4189"/>
                      <a:pt x="17503" y="4189"/>
                      <a:pt x="17503" y="4189"/>
                    </a:cubicBezTo>
                    <a:cubicBezTo>
                      <a:pt x="17503" y="4320"/>
                      <a:pt x="17503" y="4320"/>
                      <a:pt x="17503" y="4320"/>
                    </a:cubicBezTo>
                    <a:cubicBezTo>
                      <a:pt x="17255" y="4189"/>
                      <a:pt x="17255" y="4189"/>
                      <a:pt x="17255" y="4189"/>
                    </a:cubicBezTo>
                    <a:cubicBezTo>
                      <a:pt x="17255" y="4189"/>
                      <a:pt x="17255" y="4189"/>
                      <a:pt x="17255" y="4189"/>
                    </a:cubicBezTo>
                    <a:cubicBezTo>
                      <a:pt x="17131" y="4189"/>
                      <a:pt x="17131" y="4189"/>
                      <a:pt x="17131" y="4189"/>
                    </a:cubicBezTo>
                    <a:cubicBezTo>
                      <a:pt x="16759" y="4058"/>
                      <a:pt x="16759" y="4058"/>
                      <a:pt x="16759" y="4058"/>
                    </a:cubicBezTo>
                    <a:cubicBezTo>
                      <a:pt x="16634" y="4058"/>
                      <a:pt x="16634" y="4058"/>
                      <a:pt x="16634" y="4058"/>
                    </a:cubicBezTo>
                    <a:cubicBezTo>
                      <a:pt x="16634" y="4058"/>
                      <a:pt x="16634" y="4058"/>
                      <a:pt x="16634" y="4058"/>
                    </a:cubicBezTo>
                    <a:cubicBezTo>
                      <a:pt x="16634" y="4189"/>
                      <a:pt x="16634" y="4189"/>
                      <a:pt x="16634" y="4189"/>
                    </a:cubicBezTo>
                    <a:cubicBezTo>
                      <a:pt x="16634" y="4189"/>
                      <a:pt x="16634" y="4189"/>
                      <a:pt x="16634" y="4189"/>
                    </a:cubicBezTo>
                    <a:cubicBezTo>
                      <a:pt x="16634" y="4189"/>
                      <a:pt x="16634" y="4189"/>
                      <a:pt x="16634" y="4189"/>
                    </a:cubicBezTo>
                    <a:cubicBezTo>
                      <a:pt x="16634" y="4189"/>
                      <a:pt x="16634" y="4189"/>
                      <a:pt x="16634" y="4189"/>
                    </a:cubicBezTo>
                    <a:cubicBezTo>
                      <a:pt x="16510" y="4189"/>
                      <a:pt x="16510" y="4189"/>
                      <a:pt x="16510" y="4189"/>
                    </a:cubicBezTo>
                    <a:cubicBezTo>
                      <a:pt x="16510" y="4189"/>
                      <a:pt x="16510" y="4189"/>
                      <a:pt x="16510" y="4189"/>
                    </a:cubicBezTo>
                    <a:cubicBezTo>
                      <a:pt x="16386" y="4320"/>
                      <a:pt x="16386" y="4320"/>
                      <a:pt x="16386" y="4320"/>
                    </a:cubicBezTo>
                    <a:cubicBezTo>
                      <a:pt x="16386" y="4451"/>
                      <a:pt x="16386" y="4451"/>
                      <a:pt x="16386" y="4451"/>
                    </a:cubicBezTo>
                    <a:cubicBezTo>
                      <a:pt x="16386" y="4320"/>
                      <a:pt x="16386" y="4320"/>
                      <a:pt x="16386" y="4320"/>
                    </a:cubicBezTo>
                    <a:cubicBezTo>
                      <a:pt x="16262" y="4320"/>
                      <a:pt x="16262" y="4320"/>
                      <a:pt x="16262" y="4320"/>
                    </a:cubicBezTo>
                    <a:cubicBezTo>
                      <a:pt x="16262" y="4320"/>
                      <a:pt x="16262" y="4320"/>
                      <a:pt x="16262" y="4320"/>
                    </a:cubicBezTo>
                    <a:cubicBezTo>
                      <a:pt x="16262" y="4320"/>
                      <a:pt x="16262" y="4320"/>
                      <a:pt x="16262" y="4320"/>
                    </a:cubicBezTo>
                    <a:cubicBezTo>
                      <a:pt x="16138" y="4582"/>
                      <a:pt x="16138" y="4582"/>
                      <a:pt x="16138" y="4582"/>
                    </a:cubicBezTo>
                    <a:cubicBezTo>
                      <a:pt x="16138" y="4713"/>
                      <a:pt x="16138" y="4713"/>
                      <a:pt x="16138" y="4713"/>
                    </a:cubicBezTo>
                    <a:cubicBezTo>
                      <a:pt x="16138" y="4582"/>
                      <a:pt x="16138" y="4582"/>
                      <a:pt x="16138" y="4582"/>
                    </a:cubicBezTo>
                    <a:cubicBezTo>
                      <a:pt x="16138" y="4451"/>
                      <a:pt x="16138" y="4451"/>
                      <a:pt x="16138" y="4451"/>
                    </a:cubicBezTo>
                    <a:cubicBezTo>
                      <a:pt x="16138" y="4320"/>
                      <a:pt x="16138" y="4320"/>
                      <a:pt x="16138" y="4320"/>
                    </a:cubicBezTo>
                    <a:cubicBezTo>
                      <a:pt x="16262" y="4189"/>
                      <a:pt x="16262" y="4189"/>
                      <a:pt x="16262" y="4189"/>
                    </a:cubicBezTo>
                    <a:cubicBezTo>
                      <a:pt x="16262" y="4058"/>
                      <a:pt x="16262" y="4058"/>
                      <a:pt x="16262" y="4058"/>
                    </a:cubicBezTo>
                    <a:cubicBezTo>
                      <a:pt x="16262" y="4058"/>
                      <a:pt x="16262" y="4058"/>
                      <a:pt x="16262" y="4058"/>
                    </a:cubicBezTo>
                    <a:cubicBezTo>
                      <a:pt x="16138" y="4058"/>
                      <a:pt x="16138" y="4058"/>
                      <a:pt x="16138" y="4058"/>
                    </a:cubicBezTo>
                    <a:cubicBezTo>
                      <a:pt x="16262" y="3927"/>
                      <a:pt x="16262" y="3927"/>
                      <a:pt x="16262" y="3927"/>
                    </a:cubicBezTo>
                    <a:cubicBezTo>
                      <a:pt x="16138" y="3796"/>
                      <a:pt x="16138" y="3796"/>
                      <a:pt x="16138" y="3796"/>
                    </a:cubicBezTo>
                    <a:cubicBezTo>
                      <a:pt x="16014" y="3665"/>
                      <a:pt x="16014" y="3665"/>
                      <a:pt x="16014" y="3665"/>
                    </a:cubicBezTo>
                    <a:cubicBezTo>
                      <a:pt x="15890" y="3665"/>
                      <a:pt x="15890" y="3665"/>
                      <a:pt x="15890" y="3665"/>
                    </a:cubicBezTo>
                    <a:cubicBezTo>
                      <a:pt x="15766" y="3665"/>
                      <a:pt x="15766" y="3665"/>
                      <a:pt x="15766" y="3665"/>
                    </a:cubicBezTo>
                    <a:cubicBezTo>
                      <a:pt x="15766" y="3665"/>
                      <a:pt x="15766" y="3665"/>
                      <a:pt x="15766" y="3665"/>
                    </a:cubicBezTo>
                    <a:cubicBezTo>
                      <a:pt x="15641" y="3796"/>
                      <a:pt x="15641" y="3796"/>
                      <a:pt x="15641" y="3796"/>
                    </a:cubicBezTo>
                    <a:cubicBezTo>
                      <a:pt x="15641" y="3665"/>
                      <a:pt x="15641" y="3665"/>
                      <a:pt x="15641" y="3665"/>
                    </a:cubicBezTo>
                    <a:cubicBezTo>
                      <a:pt x="15517" y="3665"/>
                      <a:pt x="15517" y="3665"/>
                      <a:pt x="15517" y="3665"/>
                    </a:cubicBezTo>
                    <a:cubicBezTo>
                      <a:pt x="15517" y="3535"/>
                      <a:pt x="15517" y="3535"/>
                      <a:pt x="15517" y="3535"/>
                    </a:cubicBezTo>
                    <a:cubicBezTo>
                      <a:pt x="15517" y="3535"/>
                      <a:pt x="15517" y="3535"/>
                      <a:pt x="15517" y="3535"/>
                    </a:cubicBezTo>
                    <a:cubicBezTo>
                      <a:pt x="15393" y="3535"/>
                      <a:pt x="15393" y="3535"/>
                      <a:pt x="15393" y="3535"/>
                    </a:cubicBezTo>
                    <a:cubicBezTo>
                      <a:pt x="15393" y="3535"/>
                      <a:pt x="15393" y="3535"/>
                      <a:pt x="15393" y="3535"/>
                    </a:cubicBezTo>
                    <a:cubicBezTo>
                      <a:pt x="15269" y="3404"/>
                      <a:pt x="15269" y="3404"/>
                      <a:pt x="15269" y="3404"/>
                    </a:cubicBezTo>
                    <a:cubicBezTo>
                      <a:pt x="15269" y="3535"/>
                      <a:pt x="15269" y="3535"/>
                      <a:pt x="15269" y="3535"/>
                    </a:cubicBezTo>
                    <a:cubicBezTo>
                      <a:pt x="15269" y="3404"/>
                      <a:pt x="15269" y="3404"/>
                      <a:pt x="15269" y="3404"/>
                    </a:cubicBezTo>
                    <a:cubicBezTo>
                      <a:pt x="15145" y="3404"/>
                      <a:pt x="15145" y="3404"/>
                      <a:pt x="15145" y="3404"/>
                    </a:cubicBezTo>
                    <a:cubicBezTo>
                      <a:pt x="15145" y="3404"/>
                      <a:pt x="15145" y="3404"/>
                      <a:pt x="15145" y="3404"/>
                    </a:cubicBezTo>
                    <a:cubicBezTo>
                      <a:pt x="15021" y="3404"/>
                      <a:pt x="15021" y="3404"/>
                      <a:pt x="15021" y="3404"/>
                    </a:cubicBezTo>
                    <a:cubicBezTo>
                      <a:pt x="14897" y="3273"/>
                      <a:pt x="14897" y="3273"/>
                      <a:pt x="14897" y="3273"/>
                    </a:cubicBezTo>
                    <a:cubicBezTo>
                      <a:pt x="14772" y="3273"/>
                      <a:pt x="14772" y="3273"/>
                      <a:pt x="14772" y="3273"/>
                    </a:cubicBezTo>
                    <a:cubicBezTo>
                      <a:pt x="14772" y="3273"/>
                      <a:pt x="14772" y="3273"/>
                      <a:pt x="14772" y="3273"/>
                    </a:cubicBezTo>
                    <a:cubicBezTo>
                      <a:pt x="14772" y="3273"/>
                      <a:pt x="14772" y="3273"/>
                      <a:pt x="14772" y="3273"/>
                    </a:cubicBezTo>
                    <a:cubicBezTo>
                      <a:pt x="14648" y="3273"/>
                      <a:pt x="14648" y="3273"/>
                      <a:pt x="14648" y="3273"/>
                    </a:cubicBezTo>
                    <a:cubicBezTo>
                      <a:pt x="14524" y="3273"/>
                      <a:pt x="14524" y="3273"/>
                      <a:pt x="14524" y="3273"/>
                    </a:cubicBezTo>
                    <a:cubicBezTo>
                      <a:pt x="14524" y="3273"/>
                      <a:pt x="14524" y="3273"/>
                      <a:pt x="14524" y="3273"/>
                    </a:cubicBezTo>
                    <a:cubicBezTo>
                      <a:pt x="14524" y="3273"/>
                      <a:pt x="14524" y="3273"/>
                      <a:pt x="14524" y="3273"/>
                    </a:cubicBezTo>
                    <a:cubicBezTo>
                      <a:pt x="14400" y="3273"/>
                      <a:pt x="14400" y="3273"/>
                      <a:pt x="14400" y="3273"/>
                    </a:cubicBezTo>
                    <a:cubicBezTo>
                      <a:pt x="14276" y="3273"/>
                      <a:pt x="14276" y="3273"/>
                      <a:pt x="14276" y="3273"/>
                    </a:cubicBezTo>
                    <a:cubicBezTo>
                      <a:pt x="14276" y="3273"/>
                      <a:pt x="14276" y="3273"/>
                      <a:pt x="14276" y="3273"/>
                    </a:cubicBezTo>
                    <a:cubicBezTo>
                      <a:pt x="14152" y="3404"/>
                      <a:pt x="14152" y="3404"/>
                      <a:pt x="14152" y="3404"/>
                    </a:cubicBezTo>
                    <a:cubicBezTo>
                      <a:pt x="14152" y="3404"/>
                      <a:pt x="14152" y="3404"/>
                      <a:pt x="14152" y="3404"/>
                    </a:cubicBezTo>
                    <a:cubicBezTo>
                      <a:pt x="14028" y="3535"/>
                      <a:pt x="14028" y="3535"/>
                      <a:pt x="14028" y="3535"/>
                    </a:cubicBezTo>
                    <a:cubicBezTo>
                      <a:pt x="13903" y="3665"/>
                      <a:pt x="13903" y="3665"/>
                      <a:pt x="13903" y="3665"/>
                    </a:cubicBezTo>
                    <a:cubicBezTo>
                      <a:pt x="13655" y="3796"/>
                      <a:pt x="13655" y="3796"/>
                      <a:pt x="13655" y="3796"/>
                    </a:cubicBezTo>
                    <a:cubicBezTo>
                      <a:pt x="13655" y="3927"/>
                      <a:pt x="13655" y="3927"/>
                      <a:pt x="13655" y="3927"/>
                    </a:cubicBezTo>
                    <a:cubicBezTo>
                      <a:pt x="13531" y="4058"/>
                      <a:pt x="13531" y="4058"/>
                      <a:pt x="13531" y="4058"/>
                    </a:cubicBezTo>
                    <a:cubicBezTo>
                      <a:pt x="13531" y="4189"/>
                      <a:pt x="13531" y="4189"/>
                      <a:pt x="13531" y="4189"/>
                    </a:cubicBezTo>
                    <a:cubicBezTo>
                      <a:pt x="13407" y="4189"/>
                      <a:pt x="13407" y="4189"/>
                      <a:pt x="13407" y="4189"/>
                    </a:cubicBezTo>
                    <a:cubicBezTo>
                      <a:pt x="13407" y="4320"/>
                      <a:pt x="13407" y="4320"/>
                      <a:pt x="13407" y="4320"/>
                    </a:cubicBezTo>
                    <a:cubicBezTo>
                      <a:pt x="13407" y="4320"/>
                      <a:pt x="13407" y="4320"/>
                      <a:pt x="13407" y="4320"/>
                    </a:cubicBezTo>
                    <a:cubicBezTo>
                      <a:pt x="13407" y="4451"/>
                      <a:pt x="13407" y="4451"/>
                      <a:pt x="13407" y="4451"/>
                    </a:cubicBezTo>
                    <a:cubicBezTo>
                      <a:pt x="13407" y="4713"/>
                      <a:pt x="13407" y="4713"/>
                      <a:pt x="13407" y="4713"/>
                    </a:cubicBezTo>
                    <a:cubicBezTo>
                      <a:pt x="13283" y="4582"/>
                      <a:pt x="13283" y="4582"/>
                      <a:pt x="13283" y="4582"/>
                    </a:cubicBezTo>
                    <a:cubicBezTo>
                      <a:pt x="13283" y="4451"/>
                      <a:pt x="13283" y="4451"/>
                      <a:pt x="13283" y="4451"/>
                    </a:cubicBezTo>
                    <a:cubicBezTo>
                      <a:pt x="13283" y="4320"/>
                      <a:pt x="13283" y="4320"/>
                      <a:pt x="13283" y="4320"/>
                    </a:cubicBezTo>
                    <a:cubicBezTo>
                      <a:pt x="13407" y="4320"/>
                      <a:pt x="13407" y="4320"/>
                      <a:pt x="13407" y="4320"/>
                    </a:cubicBezTo>
                    <a:cubicBezTo>
                      <a:pt x="13407" y="4189"/>
                      <a:pt x="13407" y="4189"/>
                      <a:pt x="13407" y="4189"/>
                    </a:cubicBezTo>
                    <a:cubicBezTo>
                      <a:pt x="13407" y="4058"/>
                      <a:pt x="13407" y="4058"/>
                      <a:pt x="13407" y="4058"/>
                    </a:cubicBezTo>
                    <a:cubicBezTo>
                      <a:pt x="13407" y="3927"/>
                      <a:pt x="13407" y="3927"/>
                      <a:pt x="13407" y="3927"/>
                    </a:cubicBezTo>
                    <a:cubicBezTo>
                      <a:pt x="13407" y="3927"/>
                      <a:pt x="13407" y="3927"/>
                      <a:pt x="13407" y="3927"/>
                    </a:cubicBezTo>
                    <a:cubicBezTo>
                      <a:pt x="13407" y="3927"/>
                      <a:pt x="13407" y="3927"/>
                      <a:pt x="13407" y="3927"/>
                    </a:cubicBezTo>
                    <a:cubicBezTo>
                      <a:pt x="13283" y="3927"/>
                      <a:pt x="13283" y="3927"/>
                      <a:pt x="13283" y="3927"/>
                    </a:cubicBezTo>
                    <a:cubicBezTo>
                      <a:pt x="13159" y="3927"/>
                      <a:pt x="13159" y="3927"/>
                      <a:pt x="13159" y="3927"/>
                    </a:cubicBezTo>
                    <a:cubicBezTo>
                      <a:pt x="13034" y="3927"/>
                      <a:pt x="13034" y="3927"/>
                      <a:pt x="13034" y="3927"/>
                    </a:cubicBezTo>
                    <a:cubicBezTo>
                      <a:pt x="12910" y="3927"/>
                      <a:pt x="12910" y="3927"/>
                      <a:pt x="12910" y="3927"/>
                    </a:cubicBezTo>
                    <a:cubicBezTo>
                      <a:pt x="12786" y="3796"/>
                      <a:pt x="12786" y="3796"/>
                      <a:pt x="12786" y="3796"/>
                    </a:cubicBezTo>
                    <a:cubicBezTo>
                      <a:pt x="12910" y="3796"/>
                      <a:pt x="12910" y="3796"/>
                      <a:pt x="12910" y="3796"/>
                    </a:cubicBezTo>
                    <a:cubicBezTo>
                      <a:pt x="13034" y="3796"/>
                      <a:pt x="13034" y="3796"/>
                      <a:pt x="13034" y="3796"/>
                    </a:cubicBezTo>
                    <a:cubicBezTo>
                      <a:pt x="13159" y="3796"/>
                      <a:pt x="13159" y="3796"/>
                      <a:pt x="13159" y="3796"/>
                    </a:cubicBezTo>
                    <a:cubicBezTo>
                      <a:pt x="13283" y="3796"/>
                      <a:pt x="13283" y="3796"/>
                      <a:pt x="13283" y="3796"/>
                    </a:cubicBezTo>
                    <a:cubicBezTo>
                      <a:pt x="13407" y="3796"/>
                      <a:pt x="13407" y="3796"/>
                      <a:pt x="13407" y="3796"/>
                    </a:cubicBezTo>
                    <a:cubicBezTo>
                      <a:pt x="13407" y="3665"/>
                      <a:pt x="13407" y="3665"/>
                      <a:pt x="13407" y="3665"/>
                    </a:cubicBezTo>
                    <a:cubicBezTo>
                      <a:pt x="13531" y="3665"/>
                      <a:pt x="13531" y="3665"/>
                      <a:pt x="13531" y="3665"/>
                    </a:cubicBezTo>
                    <a:cubicBezTo>
                      <a:pt x="13531" y="3665"/>
                      <a:pt x="13531" y="3665"/>
                      <a:pt x="13531" y="3665"/>
                    </a:cubicBezTo>
                    <a:cubicBezTo>
                      <a:pt x="13531" y="3665"/>
                      <a:pt x="13531" y="3665"/>
                      <a:pt x="13531" y="3665"/>
                    </a:cubicBezTo>
                    <a:cubicBezTo>
                      <a:pt x="13655" y="3665"/>
                      <a:pt x="13655" y="3665"/>
                      <a:pt x="13655" y="3665"/>
                    </a:cubicBezTo>
                    <a:cubicBezTo>
                      <a:pt x="13903" y="3535"/>
                      <a:pt x="13903" y="3535"/>
                      <a:pt x="13903" y="3535"/>
                    </a:cubicBezTo>
                    <a:cubicBezTo>
                      <a:pt x="13903" y="3404"/>
                      <a:pt x="13903" y="3404"/>
                      <a:pt x="13903" y="3404"/>
                    </a:cubicBezTo>
                    <a:cubicBezTo>
                      <a:pt x="14028" y="3273"/>
                      <a:pt x="14028" y="3273"/>
                      <a:pt x="14028" y="3273"/>
                    </a:cubicBezTo>
                    <a:cubicBezTo>
                      <a:pt x="14028" y="3142"/>
                      <a:pt x="14028" y="3142"/>
                      <a:pt x="14028" y="3142"/>
                    </a:cubicBezTo>
                    <a:cubicBezTo>
                      <a:pt x="14028" y="3142"/>
                      <a:pt x="14028" y="3142"/>
                      <a:pt x="14028" y="3142"/>
                    </a:cubicBezTo>
                    <a:cubicBezTo>
                      <a:pt x="14028" y="3011"/>
                      <a:pt x="14028" y="3011"/>
                      <a:pt x="14028" y="3011"/>
                    </a:cubicBezTo>
                    <a:cubicBezTo>
                      <a:pt x="13903" y="3011"/>
                      <a:pt x="13903" y="3011"/>
                      <a:pt x="13903" y="3011"/>
                    </a:cubicBezTo>
                    <a:cubicBezTo>
                      <a:pt x="13779" y="2880"/>
                      <a:pt x="13779" y="2880"/>
                      <a:pt x="13779" y="2880"/>
                    </a:cubicBezTo>
                    <a:cubicBezTo>
                      <a:pt x="13655" y="2880"/>
                      <a:pt x="13655" y="2880"/>
                      <a:pt x="13655" y="2880"/>
                    </a:cubicBezTo>
                    <a:cubicBezTo>
                      <a:pt x="13531" y="3011"/>
                      <a:pt x="13531" y="3011"/>
                      <a:pt x="13531" y="3011"/>
                    </a:cubicBezTo>
                    <a:cubicBezTo>
                      <a:pt x="13407" y="3011"/>
                      <a:pt x="13407" y="3011"/>
                      <a:pt x="13407" y="3011"/>
                    </a:cubicBezTo>
                    <a:cubicBezTo>
                      <a:pt x="13159" y="2880"/>
                      <a:pt x="13159" y="2880"/>
                      <a:pt x="13159" y="2880"/>
                    </a:cubicBezTo>
                    <a:cubicBezTo>
                      <a:pt x="13034" y="2880"/>
                      <a:pt x="13034" y="2880"/>
                      <a:pt x="13034" y="2880"/>
                    </a:cubicBezTo>
                    <a:cubicBezTo>
                      <a:pt x="12786" y="3011"/>
                      <a:pt x="12786" y="3011"/>
                      <a:pt x="12786" y="3011"/>
                    </a:cubicBezTo>
                    <a:cubicBezTo>
                      <a:pt x="12786" y="3142"/>
                      <a:pt x="12786" y="3142"/>
                      <a:pt x="12786" y="3142"/>
                    </a:cubicBezTo>
                    <a:cubicBezTo>
                      <a:pt x="12910" y="3142"/>
                      <a:pt x="12910" y="3142"/>
                      <a:pt x="12910" y="3142"/>
                    </a:cubicBezTo>
                    <a:cubicBezTo>
                      <a:pt x="12910" y="3273"/>
                      <a:pt x="12910" y="3273"/>
                      <a:pt x="12910" y="3273"/>
                    </a:cubicBezTo>
                    <a:cubicBezTo>
                      <a:pt x="12910" y="3273"/>
                      <a:pt x="12910" y="3273"/>
                      <a:pt x="12910" y="3273"/>
                    </a:cubicBezTo>
                    <a:cubicBezTo>
                      <a:pt x="12786" y="3273"/>
                      <a:pt x="12786" y="3273"/>
                      <a:pt x="12786" y="3273"/>
                    </a:cubicBezTo>
                    <a:cubicBezTo>
                      <a:pt x="12786" y="3273"/>
                      <a:pt x="12786" y="3273"/>
                      <a:pt x="12786" y="3273"/>
                    </a:cubicBezTo>
                    <a:cubicBezTo>
                      <a:pt x="12786" y="3273"/>
                      <a:pt x="12786" y="3273"/>
                      <a:pt x="12786" y="3273"/>
                    </a:cubicBezTo>
                    <a:cubicBezTo>
                      <a:pt x="12662" y="3273"/>
                      <a:pt x="12662" y="3273"/>
                      <a:pt x="12662" y="3273"/>
                    </a:cubicBezTo>
                    <a:cubicBezTo>
                      <a:pt x="12538" y="3273"/>
                      <a:pt x="12538" y="3273"/>
                      <a:pt x="12538" y="3273"/>
                    </a:cubicBezTo>
                    <a:cubicBezTo>
                      <a:pt x="12414" y="3404"/>
                      <a:pt x="12414" y="3404"/>
                      <a:pt x="12414" y="3404"/>
                    </a:cubicBezTo>
                    <a:cubicBezTo>
                      <a:pt x="12290" y="3665"/>
                      <a:pt x="12290" y="3665"/>
                      <a:pt x="12290" y="3665"/>
                    </a:cubicBezTo>
                    <a:cubicBezTo>
                      <a:pt x="12414" y="3404"/>
                      <a:pt x="12414" y="3404"/>
                      <a:pt x="12414" y="3404"/>
                    </a:cubicBezTo>
                    <a:cubicBezTo>
                      <a:pt x="12414" y="3404"/>
                      <a:pt x="12414" y="3404"/>
                      <a:pt x="12414" y="3404"/>
                    </a:cubicBezTo>
                    <a:cubicBezTo>
                      <a:pt x="12414" y="3273"/>
                      <a:pt x="12414" y="3273"/>
                      <a:pt x="12414" y="3273"/>
                    </a:cubicBezTo>
                    <a:cubicBezTo>
                      <a:pt x="12414" y="3273"/>
                      <a:pt x="12414" y="3273"/>
                      <a:pt x="12414" y="3273"/>
                    </a:cubicBezTo>
                    <a:cubicBezTo>
                      <a:pt x="12414" y="3273"/>
                      <a:pt x="12414" y="3273"/>
                      <a:pt x="12414" y="3273"/>
                    </a:cubicBezTo>
                    <a:cubicBezTo>
                      <a:pt x="12290" y="3273"/>
                      <a:pt x="12290" y="3273"/>
                      <a:pt x="12290" y="3273"/>
                    </a:cubicBezTo>
                    <a:cubicBezTo>
                      <a:pt x="12166" y="3404"/>
                      <a:pt x="12166" y="3404"/>
                      <a:pt x="12166" y="3404"/>
                    </a:cubicBezTo>
                    <a:cubicBezTo>
                      <a:pt x="12166" y="3535"/>
                      <a:pt x="12166" y="3535"/>
                      <a:pt x="12166" y="3535"/>
                    </a:cubicBezTo>
                    <a:cubicBezTo>
                      <a:pt x="12041" y="3665"/>
                      <a:pt x="12041" y="3665"/>
                      <a:pt x="12041" y="3665"/>
                    </a:cubicBezTo>
                    <a:cubicBezTo>
                      <a:pt x="12166" y="3404"/>
                      <a:pt x="12166" y="3404"/>
                      <a:pt x="12166" y="3404"/>
                    </a:cubicBezTo>
                    <a:cubicBezTo>
                      <a:pt x="12166" y="3273"/>
                      <a:pt x="12166" y="3273"/>
                      <a:pt x="12166" y="3273"/>
                    </a:cubicBezTo>
                    <a:cubicBezTo>
                      <a:pt x="12414" y="3142"/>
                      <a:pt x="12414" y="3142"/>
                      <a:pt x="12414" y="3142"/>
                    </a:cubicBezTo>
                    <a:cubicBezTo>
                      <a:pt x="12414" y="3011"/>
                      <a:pt x="12414" y="3011"/>
                      <a:pt x="12414" y="3011"/>
                    </a:cubicBezTo>
                    <a:cubicBezTo>
                      <a:pt x="12538" y="2880"/>
                      <a:pt x="12538" y="2880"/>
                      <a:pt x="12538" y="2880"/>
                    </a:cubicBezTo>
                    <a:cubicBezTo>
                      <a:pt x="12538" y="2749"/>
                      <a:pt x="12538" y="2749"/>
                      <a:pt x="12538" y="2749"/>
                    </a:cubicBezTo>
                    <a:cubicBezTo>
                      <a:pt x="12662" y="2749"/>
                      <a:pt x="12662" y="2749"/>
                      <a:pt x="12662" y="2749"/>
                    </a:cubicBezTo>
                    <a:cubicBezTo>
                      <a:pt x="12786" y="2749"/>
                      <a:pt x="12786" y="2749"/>
                      <a:pt x="12786" y="2749"/>
                    </a:cubicBezTo>
                    <a:cubicBezTo>
                      <a:pt x="12910" y="2487"/>
                      <a:pt x="12910" y="2487"/>
                      <a:pt x="12910" y="2487"/>
                    </a:cubicBezTo>
                    <a:cubicBezTo>
                      <a:pt x="13159" y="2225"/>
                      <a:pt x="13159" y="2225"/>
                      <a:pt x="13159" y="2225"/>
                    </a:cubicBezTo>
                    <a:cubicBezTo>
                      <a:pt x="13159" y="2225"/>
                      <a:pt x="13159" y="2225"/>
                      <a:pt x="13159" y="2225"/>
                    </a:cubicBezTo>
                    <a:cubicBezTo>
                      <a:pt x="13159" y="2225"/>
                      <a:pt x="13159" y="2225"/>
                      <a:pt x="13159" y="2225"/>
                    </a:cubicBezTo>
                    <a:cubicBezTo>
                      <a:pt x="13159" y="2095"/>
                      <a:pt x="13159" y="2095"/>
                      <a:pt x="13159" y="2095"/>
                    </a:cubicBezTo>
                    <a:cubicBezTo>
                      <a:pt x="13159" y="2095"/>
                      <a:pt x="13159" y="2095"/>
                      <a:pt x="13159" y="2095"/>
                    </a:cubicBezTo>
                    <a:cubicBezTo>
                      <a:pt x="13159" y="1964"/>
                      <a:pt x="13159" y="1964"/>
                      <a:pt x="13159" y="1964"/>
                    </a:cubicBezTo>
                    <a:cubicBezTo>
                      <a:pt x="13159" y="1964"/>
                      <a:pt x="13159" y="1964"/>
                      <a:pt x="13159" y="1964"/>
                    </a:cubicBezTo>
                    <a:cubicBezTo>
                      <a:pt x="13159" y="1833"/>
                      <a:pt x="13159" y="1833"/>
                      <a:pt x="13159" y="1833"/>
                    </a:cubicBezTo>
                    <a:cubicBezTo>
                      <a:pt x="13034" y="1833"/>
                      <a:pt x="13034" y="1833"/>
                      <a:pt x="13034" y="1833"/>
                    </a:cubicBezTo>
                    <a:cubicBezTo>
                      <a:pt x="12910" y="1833"/>
                      <a:pt x="12910" y="1833"/>
                      <a:pt x="12910" y="1833"/>
                    </a:cubicBezTo>
                    <a:cubicBezTo>
                      <a:pt x="12910" y="1833"/>
                      <a:pt x="12910" y="1833"/>
                      <a:pt x="12910" y="1833"/>
                    </a:cubicBezTo>
                    <a:cubicBezTo>
                      <a:pt x="12786" y="1571"/>
                      <a:pt x="12786" y="1571"/>
                      <a:pt x="12786" y="1571"/>
                    </a:cubicBezTo>
                    <a:cubicBezTo>
                      <a:pt x="12662" y="1309"/>
                      <a:pt x="12662" y="1309"/>
                      <a:pt x="12662" y="1309"/>
                    </a:cubicBezTo>
                    <a:cubicBezTo>
                      <a:pt x="12662" y="1178"/>
                      <a:pt x="12662" y="1178"/>
                      <a:pt x="12662" y="1178"/>
                    </a:cubicBezTo>
                    <a:cubicBezTo>
                      <a:pt x="12538" y="916"/>
                      <a:pt x="12538" y="916"/>
                      <a:pt x="12538" y="916"/>
                    </a:cubicBezTo>
                    <a:cubicBezTo>
                      <a:pt x="12538" y="916"/>
                      <a:pt x="12538" y="916"/>
                      <a:pt x="12538" y="916"/>
                    </a:cubicBezTo>
                    <a:lnTo>
                      <a:pt x="12538" y="78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4" name="Freeform 178"/>
              <p:cNvSpPr/>
              <p:nvPr/>
            </p:nvSpPr>
            <p:spPr>
              <a:xfrm>
                <a:off x="3545936" y="3491503"/>
                <a:ext cx="93417" cy="121798"/>
              </a:xfrm>
              <a:custGeom>
                <a:avLst/>
                <a:gdLst/>
                <a:ahLst/>
                <a:cxnLst>
                  <a:cxn ang="0">
                    <a:pos x="wd2" y="hd2"/>
                  </a:cxn>
                  <a:cxn ang="5400000">
                    <a:pos x="wd2" y="hd2"/>
                  </a:cxn>
                  <a:cxn ang="10800000">
                    <a:pos x="wd2" y="hd2"/>
                  </a:cxn>
                  <a:cxn ang="16200000">
                    <a:pos x="wd2" y="hd2"/>
                  </a:cxn>
                </a:cxnLst>
                <a:rect l="0" t="0" r="r" b="b"/>
                <a:pathLst>
                  <a:path w="21600" h="21600" extrusionOk="0">
                    <a:moveTo>
                      <a:pt x="1350" y="16457"/>
                    </a:moveTo>
                    <a:lnTo>
                      <a:pt x="1350" y="19200"/>
                    </a:lnTo>
                    <a:lnTo>
                      <a:pt x="3150" y="19200"/>
                    </a:lnTo>
                    <a:lnTo>
                      <a:pt x="4950" y="20229"/>
                    </a:lnTo>
                    <a:lnTo>
                      <a:pt x="4950" y="19200"/>
                    </a:lnTo>
                    <a:lnTo>
                      <a:pt x="8100" y="19200"/>
                    </a:lnTo>
                    <a:lnTo>
                      <a:pt x="8100" y="21600"/>
                    </a:lnTo>
                    <a:lnTo>
                      <a:pt x="9900" y="20229"/>
                    </a:lnTo>
                    <a:lnTo>
                      <a:pt x="9900" y="19200"/>
                    </a:lnTo>
                    <a:lnTo>
                      <a:pt x="11700" y="19200"/>
                    </a:lnTo>
                    <a:lnTo>
                      <a:pt x="13050" y="17829"/>
                    </a:lnTo>
                    <a:lnTo>
                      <a:pt x="14850" y="16457"/>
                    </a:lnTo>
                    <a:lnTo>
                      <a:pt x="16650" y="14057"/>
                    </a:lnTo>
                    <a:lnTo>
                      <a:pt x="18000" y="11314"/>
                    </a:lnTo>
                    <a:lnTo>
                      <a:pt x="19800" y="10286"/>
                    </a:lnTo>
                    <a:lnTo>
                      <a:pt x="21600" y="8914"/>
                    </a:lnTo>
                    <a:lnTo>
                      <a:pt x="21600" y="7543"/>
                    </a:lnTo>
                    <a:lnTo>
                      <a:pt x="19800" y="6514"/>
                    </a:lnTo>
                    <a:lnTo>
                      <a:pt x="18000" y="6514"/>
                    </a:lnTo>
                    <a:lnTo>
                      <a:pt x="18000" y="5143"/>
                    </a:lnTo>
                    <a:lnTo>
                      <a:pt x="14850" y="3771"/>
                    </a:lnTo>
                    <a:lnTo>
                      <a:pt x="14850" y="2400"/>
                    </a:lnTo>
                    <a:lnTo>
                      <a:pt x="13050" y="2400"/>
                    </a:lnTo>
                    <a:lnTo>
                      <a:pt x="9900" y="1371"/>
                    </a:lnTo>
                    <a:lnTo>
                      <a:pt x="6750" y="0"/>
                    </a:lnTo>
                    <a:lnTo>
                      <a:pt x="4950" y="0"/>
                    </a:lnTo>
                    <a:lnTo>
                      <a:pt x="3150" y="1371"/>
                    </a:lnTo>
                    <a:lnTo>
                      <a:pt x="1350" y="1371"/>
                    </a:lnTo>
                    <a:lnTo>
                      <a:pt x="1350" y="2400"/>
                    </a:lnTo>
                    <a:lnTo>
                      <a:pt x="0" y="2400"/>
                    </a:lnTo>
                    <a:lnTo>
                      <a:pt x="1350" y="5143"/>
                    </a:lnTo>
                    <a:lnTo>
                      <a:pt x="1350" y="7543"/>
                    </a:lnTo>
                    <a:lnTo>
                      <a:pt x="3150" y="7543"/>
                    </a:lnTo>
                    <a:lnTo>
                      <a:pt x="3150" y="10286"/>
                    </a:lnTo>
                    <a:lnTo>
                      <a:pt x="4950" y="11314"/>
                    </a:lnTo>
                    <a:lnTo>
                      <a:pt x="4950" y="12686"/>
                    </a:lnTo>
                    <a:lnTo>
                      <a:pt x="3150" y="12686"/>
                    </a:lnTo>
                    <a:lnTo>
                      <a:pt x="3150" y="16457"/>
                    </a:lnTo>
                    <a:lnTo>
                      <a:pt x="1350" y="1645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5" name="Freeform 179"/>
              <p:cNvSpPr/>
              <p:nvPr/>
            </p:nvSpPr>
            <p:spPr>
              <a:xfrm>
                <a:off x="3436952" y="3483771"/>
                <a:ext cx="130396" cy="121798"/>
              </a:xfrm>
              <a:custGeom>
                <a:avLst/>
                <a:gdLst/>
                <a:ahLst/>
                <a:cxnLst>
                  <a:cxn ang="0">
                    <a:pos x="wd2" y="hd2"/>
                  </a:cxn>
                  <a:cxn ang="5400000">
                    <a:pos x="wd2" y="hd2"/>
                  </a:cxn>
                  <a:cxn ang="10800000">
                    <a:pos x="wd2" y="hd2"/>
                  </a:cxn>
                  <a:cxn ang="16200000">
                    <a:pos x="wd2" y="hd2"/>
                  </a:cxn>
                </a:cxnLst>
                <a:rect l="0" t="0" r="r" b="b"/>
                <a:pathLst>
                  <a:path w="21600" h="21600" extrusionOk="0">
                    <a:moveTo>
                      <a:pt x="8382" y="21600"/>
                    </a:moveTo>
                    <a:lnTo>
                      <a:pt x="11928" y="21600"/>
                    </a:lnTo>
                    <a:lnTo>
                      <a:pt x="9672" y="19200"/>
                    </a:lnTo>
                    <a:lnTo>
                      <a:pt x="9672" y="17829"/>
                    </a:lnTo>
                    <a:lnTo>
                      <a:pt x="14507" y="17829"/>
                    </a:lnTo>
                    <a:lnTo>
                      <a:pt x="15475" y="16800"/>
                    </a:lnTo>
                    <a:lnTo>
                      <a:pt x="16764" y="16800"/>
                    </a:lnTo>
                    <a:lnTo>
                      <a:pt x="18054" y="17829"/>
                    </a:lnTo>
                    <a:lnTo>
                      <a:pt x="20310" y="17829"/>
                    </a:lnTo>
                    <a:lnTo>
                      <a:pt x="20310" y="14057"/>
                    </a:lnTo>
                    <a:lnTo>
                      <a:pt x="21600" y="14057"/>
                    </a:lnTo>
                    <a:lnTo>
                      <a:pt x="21600" y="12686"/>
                    </a:lnTo>
                    <a:lnTo>
                      <a:pt x="20310" y="11657"/>
                    </a:lnTo>
                    <a:lnTo>
                      <a:pt x="20310" y="8914"/>
                    </a:lnTo>
                    <a:lnTo>
                      <a:pt x="19021" y="8914"/>
                    </a:lnTo>
                    <a:lnTo>
                      <a:pt x="19021" y="6514"/>
                    </a:lnTo>
                    <a:lnTo>
                      <a:pt x="18054" y="3771"/>
                    </a:lnTo>
                    <a:lnTo>
                      <a:pt x="19021" y="3771"/>
                    </a:lnTo>
                    <a:lnTo>
                      <a:pt x="19021" y="2743"/>
                    </a:lnTo>
                    <a:lnTo>
                      <a:pt x="20310" y="2743"/>
                    </a:lnTo>
                    <a:lnTo>
                      <a:pt x="20310" y="1371"/>
                    </a:lnTo>
                    <a:lnTo>
                      <a:pt x="19021" y="0"/>
                    </a:lnTo>
                    <a:lnTo>
                      <a:pt x="4836" y="0"/>
                    </a:lnTo>
                    <a:lnTo>
                      <a:pt x="4836" y="2743"/>
                    </a:lnTo>
                    <a:lnTo>
                      <a:pt x="3546" y="3771"/>
                    </a:lnTo>
                    <a:lnTo>
                      <a:pt x="2579" y="5143"/>
                    </a:lnTo>
                    <a:lnTo>
                      <a:pt x="1290" y="5143"/>
                    </a:lnTo>
                    <a:lnTo>
                      <a:pt x="1290" y="6514"/>
                    </a:lnTo>
                    <a:lnTo>
                      <a:pt x="0" y="8914"/>
                    </a:lnTo>
                    <a:lnTo>
                      <a:pt x="0" y="10286"/>
                    </a:lnTo>
                    <a:lnTo>
                      <a:pt x="1290" y="10286"/>
                    </a:lnTo>
                    <a:lnTo>
                      <a:pt x="1290" y="11657"/>
                    </a:lnTo>
                    <a:lnTo>
                      <a:pt x="2579" y="12686"/>
                    </a:lnTo>
                    <a:lnTo>
                      <a:pt x="3546" y="12686"/>
                    </a:lnTo>
                    <a:lnTo>
                      <a:pt x="3546" y="14057"/>
                    </a:lnTo>
                    <a:lnTo>
                      <a:pt x="4836" y="14057"/>
                    </a:lnTo>
                    <a:lnTo>
                      <a:pt x="4836" y="17829"/>
                    </a:lnTo>
                    <a:lnTo>
                      <a:pt x="6125" y="17829"/>
                    </a:lnTo>
                    <a:lnTo>
                      <a:pt x="6125" y="19200"/>
                    </a:lnTo>
                    <a:lnTo>
                      <a:pt x="7093" y="19200"/>
                    </a:lnTo>
                    <a:lnTo>
                      <a:pt x="7093" y="20571"/>
                    </a:lnTo>
                    <a:lnTo>
                      <a:pt x="8382"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6" name="Freeform 180"/>
              <p:cNvSpPr/>
              <p:nvPr/>
            </p:nvSpPr>
            <p:spPr>
              <a:xfrm>
                <a:off x="3329911" y="3412240"/>
                <a:ext cx="157642" cy="216529"/>
              </a:xfrm>
              <a:custGeom>
                <a:avLst/>
                <a:gdLst/>
                <a:ahLst/>
                <a:cxnLst>
                  <a:cxn ang="0">
                    <a:pos x="wd2" y="hd2"/>
                  </a:cxn>
                  <a:cxn ang="5400000">
                    <a:pos x="wd2" y="hd2"/>
                  </a:cxn>
                  <a:cxn ang="10800000">
                    <a:pos x="wd2" y="hd2"/>
                  </a:cxn>
                  <a:cxn ang="16200000">
                    <a:pos x="wd2" y="hd2"/>
                  </a:cxn>
                </a:cxnLst>
                <a:rect l="0" t="0" r="r" b="b"/>
                <a:pathLst>
                  <a:path w="21600" h="21600" extrusionOk="0">
                    <a:moveTo>
                      <a:pt x="2933" y="9257"/>
                    </a:moveTo>
                    <a:lnTo>
                      <a:pt x="4800" y="9257"/>
                    </a:lnTo>
                    <a:lnTo>
                      <a:pt x="5867" y="10029"/>
                    </a:lnTo>
                    <a:lnTo>
                      <a:pt x="5867" y="10800"/>
                    </a:lnTo>
                    <a:lnTo>
                      <a:pt x="4800" y="11571"/>
                    </a:lnTo>
                    <a:lnTo>
                      <a:pt x="5867" y="12150"/>
                    </a:lnTo>
                    <a:lnTo>
                      <a:pt x="6933" y="12150"/>
                    </a:lnTo>
                    <a:lnTo>
                      <a:pt x="6933" y="12921"/>
                    </a:lnTo>
                    <a:lnTo>
                      <a:pt x="7733" y="12921"/>
                    </a:lnTo>
                    <a:lnTo>
                      <a:pt x="6933" y="13693"/>
                    </a:lnTo>
                    <a:lnTo>
                      <a:pt x="6933" y="14271"/>
                    </a:lnTo>
                    <a:lnTo>
                      <a:pt x="5867" y="15814"/>
                    </a:lnTo>
                    <a:lnTo>
                      <a:pt x="5867" y="17936"/>
                    </a:lnTo>
                    <a:lnTo>
                      <a:pt x="7733" y="19286"/>
                    </a:lnTo>
                    <a:lnTo>
                      <a:pt x="7733" y="20057"/>
                    </a:lnTo>
                    <a:lnTo>
                      <a:pt x="9867" y="21600"/>
                    </a:lnTo>
                    <a:lnTo>
                      <a:pt x="10667" y="21600"/>
                    </a:lnTo>
                    <a:lnTo>
                      <a:pt x="10667" y="20829"/>
                    </a:lnTo>
                    <a:lnTo>
                      <a:pt x="13867" y="20829"/>
                    </a:lnTo>
                    <a:lnTo>
                      <a:pt x="13867" y="20057"/>
                    </a:lnTo>
                    <a:lnTo>
                      <a:pt x="16800" y="20057"/>
                    </a:lnTo>
                    <a:lnTo>
                      <a:pt x="16800" y="19286"/>
                    </a:lnTo>
                    <a:lnTo>
                      <a:pt x="17600" y="19286"/>
                    </a:lnTo>
                    <a:lnTo>
                      <a:pt x="18667" y="18707"/>
                    </a:lnTo>
                    <a:lnTo>
                      <a:pt x="19733" y="19286"/>
                    </a:lnTo>
                    <a:lnTo>
                      <a:pt x="21600" y="19286"/>
                    </a:lnTo>
                    <a:lnTo>
                      <a:pt x="20533" y="18707"/>
                    </a:lnTo>
                    <a:lnTo>
                      <a:pt x="20533" y="17936"/>
                    </a:lnTo>
                    <a:lnTo>
                      <a:pt x="19733" y="17936"/>
                    </a:lnTo>
                    <a:lnTo>
                      <a:pt x="19733" y="17164"/>
                    </a:lnTo>
                    <a:lnTo>
                      <a:pt x="18667" y="17164"/>
                    </a:lnTo>
                    <a:lnTo>
                      <a:pt x="18667" y="15043"/>
                    </a:lnTo>
                    <a:lnTo>
                      <a:pt x="17600" y="15043"/>
                    </a:lnTo>
                    <a:lnTo>
                      <a:pt x="17600" y="14271"/>
                    </a:lnTo>
                    <a:lnTo>
                      <a:pt x="16800" y="14271"/>
                    </a:lnTo>
                    <a:lnTo>
                      <a:pt x="15733" y="13693"/>
                    </a:lnTo>
                    <a:lnTo>
                      <a:pt x="15733" y="12921"/>
                    </a:lnTo>
                    <a:lnTo>
                      <a:pt x="14667" y="12921"/>
                    </a:lnTo>
                    <a:lnTo>
                      <a:pt x="14667" y="12150"/>
                    </a:lnTo>
                    <a:lnTo>
                      <a:pt x="15733" y="10800"/>
                    </a:lnTo>
                    <a:lnTo>
                      <a:pt x="15733" y="10029"/>
                    </a:lnTo>
                    <a:lnTo>
                      <a:pt x="16800" y="10029"/>
                    </a:lnTo>
                    <a:lnTo>
                      <a:pt x="17600" y="9257"/>
                    </a:lnTo>
                    <a:lnTo>
                      <a:pt x="18667" y="8679"/>
                    </a:lnTo>
                    <a:lnTo>
                      <a:pt x="18667" y="6557"/>
                    </a:lnTo>
                    <a:lnTo>
                      <a:pt x="17600" y="6557"/>
                    </a:lnTo>
                    <a:lnTo>
                      <a:pt x="16800" y="5786"/>
                    </a:lnTo>
                    <a:lnTo>
                      <a:pt x="14667" y="5014"/>
                    </a:lnTo>
                    <a:lnTo>
                      <a:pt x="13867" y="4436"/>
                    </a:lnTo>
                    <a:lnTo>
                      <a:pt x="13867" y="5014"/>
                    </a:lnTo>
                    <a:lnTo>
                      <a:pt x="11733" y="5014"/>
                    </a:lnTo>
                    <a:lnTo>
                      <a:pt x="11733" y="5786"/>
                    </a:lnTo>
                    <a:lnTo>
                      <a:pt x="11733" y="4436"/>
                    </a:lnTo>
                    <a:lnTo>
                      <a:pt x="12800" y="3664"/>
                    </a:lnTo>
                    <a:lnTo>
                      <a:pt x="10667" y="2121"/>
                    </a:lnTo>
                    <a:lnTo>
                      <a:pt x="9867" y="2121"/>
                    </a:lnTo>
                    <a:lnTo>
                      <a:pt x="8800" y="771"/>
                    </a:lnTo>
                    <a:lnTo>
                      <a:pt x="7733" y="771"/>
                    </a:lnTo>
                    <a:lnTo>
                      <a:pt x="7733" y="0"/>
                    </a:lnTo>
                    <a:lnTo>
                      <a:pt x="5867" y="0"/>
                    </a:lnTo>
                    <a:lnTo>
                      <a:pt x="3733" y="1543"/>
                    </a:lnTo>
                    <a:lnTo>
                      <a:pt x="2933" y="1543"/>
                    </a:lnTo>
                    <a:lnTo>
                      <a:pt x="1867" y="2121"/>
                    </a:lnTo>
                    <a:lnTo>
                      <a:pt x="2933" y="2893"/>
                    </a:lnTo>
                    <a:lnTo>
                      <a:pt x="2933" y="3664"/>
                    </a:lnTo>
                    <a:lnTo>
                      <a:pt x="4800" y="3664"/>
                    </a:lnTo>
                    <a:lnTo>
                      <a:pt x="4800" y="4436"/>
                    </a:lnTo>
                    <a:lnTo>
                      <a:pt x="2933" y="5014"/>
                    </a:lnTo>
                    <a:lnTo>
                      <a:pt x="800" y="5014"/>
                    </a:lnTo>
                    <a:lnTo>
                      <a:pt x="800" y="5786"/>
                    </a:lnTo>
                    <a:lnTo>
                      <a:pt x="0" y="6557"/>
                    </a:lnTo>
                    <a:lnTo>
                      <a:pt x="0" y="7136"/>
                    </a:lnTo>
                    <a:lnTo>
                      <a:pt x="800" y="8679"/>
                    </a:lnTo>
                    <a:lnTo>
                      <a:pt x="2933" y="925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7" name="Freeform 181"/>
              <p:cNvSpPr/>
              <p:nvPr/>
            </p:nvSpPr>
            <p:spPr>
              <a:xfrm>
                <a:off x="2946515" y="3290442"/>
                <a:ext cx="426216" cy="351859"/>
              </a:xfrm>
              <a:custGeom>
                <a:avLst/>
                <a:gdLst/>
                <a:ahLst/>
                <a:cxnLst>
                  <a:cxn ang="0">
                    <a:pos x="wd2" y="hd2"/>
                  </a:cxn>
                  <a:cxn ang="5400000">
                    <a:pos x="wd2" y="hd2"/>
                  </a:cxn>
                  <a:cxn ang="10800000">
                    <a:pos x="wd2" y="hd2"/>
                  </a:cxn>
                  <a:cxn ang="16200000">
                    <a:pos x="wd2" y="hd2"/>
                  </a:cxn>
                </a:cxnLst>
                <a:rect l="0" t="0" r="r" b="b"/>
                <a:pathLst>
                  <a:path w="21600" h="21600" extrusionOk="0">
                    <a:moveTo>
                      <a:pt x="9885" y="20718"/>
                    </a:moveTo>
                    <a:cubicBezTo>
                      <a:pt x="10617" y="21159"/>
                      <a:pt x="10617" y="21159"/>
                      <a:pt x="10617" y="21159"/>
                    </a:cubicBezTo>
                    <a:cubicBezTo>
                      <a:pt x="11349" y="21600"/>
                      <a:pt x="11349" y="21600"/>
                      <a:pt x="11349" y="21600"/>
                    </a:cubicBezTo>
                    <a:cubicBezTo>
                      <a:pt x="11715" y="21600"/>
                      <a:pt x="11715" y="21600"/>
                      <a:pt x="11715" y="21600"/>
                    </a:cubicBezTo>
                    <a:cubicBezTo>
                      <a:pt x="12447" y="21600"/>
                      <a:pt x="12447" y="21600"/>
                      <a:pt x="12447" y="21600"/>
                    </a:cubicBezTo>
                    <a:cubicBezTo>
                      <a:pt x="12814" y="21159"/>
                      <a:pt x="12814" y="21159"/>
                      <a:pt x="12814" y="21159"/>
                    </a:cubicBezTo>
                    <a:cubicBezTo>
                      <a:pt x="13180" y="20718"/>
                      <a:pt x="13180" y="20718"/>
                      <a:pt x="13180" y="20718"/>
                    </a:cubicBezTo>
                    <a:cubicBezTo>
                      <a:pt x="13546" y="20278"/>
                      <a:pt x="13546" y="20278"/>
                      <a:pt x="13546" y="20278"/>
                    </a:cubicBezTo>
                    <a:cubicBezTo>
                      <a:pt x="14278" y="19837"/>
                      <a:pt x="14278" y="19837"/>
                      <a:pt x="14278" y="19837"/>
                    </a:cubicBezTo>
                    <a:cubicBezTo>
                      <a:pt x="14644" y="19396"/>
                      <a:pt x="14644" y="19396"/>
                      <a:pt x="14644" y="19396"/>
                    </a:cubicBezTo>
                    <a:cubicBezTo>
                      <a:pt x="15010" y="18955"/>
                      <a:pt x="15010" y="18955"/>
                      <a:pt x="15010" y="18955"/>
                    </a:cubicBezTo>
                    <a:cubicBezTo>
                      <a:pt x="15742" y="18955"/>
                      <a:pt x="15742" y="18955"/>
                      <a:pt x="15742" y="18955"/>
                    </a:cubicBezTo>
                    <a:cubicBezTo>
                      <a:pt x="16108" y="18955"/>
                      <a:pt x="16108" y="18955"/>
                      <a:pt x="16108" y="18955"/>
                    </a:cubicBezTo>
                    <a:cubicBezTo>
                      <a:pt x="16108" y="18514"/>
                      <a:pt x="16108" y="18514"/>
                      <a:pt x="16108" y="18514"/>
                    </a:cubicBezTo>
                    <a:cubicBezTo>
                      <a:pt x="15376" y="18073"/>
                      <a:pt x="15376" y="18073"/>
                      <a:pt x="15376" y="18073"/>
                    </a:cubicBezTo>
                    <a:cubicBezTo>
                      <a:pt x="15010" y="18514"/>
                      <a:pt x="15010" y="18514"/>
                      <a:pt x="15010" y="18514"/>
                    </a:cubicBezTo>
                    <a:cubicBezTo>
                      <a:pt x="14278" y="18073"/>
                      <a:pt x="14278" y="18073"/>
                      <a:pt x="14278" y="18073"/>
                    </a:cubicBezTo>
                    <a:cubicBezTo>
                      <a:pt x="14278" y="17633"/>
                      <a:pt x="14278" y="17633"/>
                      <a:pt x="14278" y="17633"/>
                    </a:cubicBezTo>
                    <a:cubicBezTo>
                      <a:pt x="13912" y="17192"/>
                      <a:pt x="13912" y="17192"/>
                      <a:pt x="13912" y="17192"/>
                    </a:cubicBezTo>
                    <a:cubicBezTo>
                      <a:pt x="14644" y="16310"/>
                      <a:pt x="14644" y="16310"/>
                      <a:pt x="14644" y="16310"/>
                    </a:cubicBezTo>
                    <a:cubicBezTo>
                      <a:pt x="14278" y="15869"/>
                      <a:pt x="14278" y="15869"/>
                      <a:pt x="14278" y="15869"/>
                    </a:cubicBezTo>
                    <a:cubicBezTo>
                      <a:pt x="13912" y="15869"/>
                      <a:pt x="13912" y="15869"/>
                      <a:pt x="13912" y="15869"/>
                    </a:cubicBezTo>
                    <a:cubicBezTo>
                      <a:pt x="13912" y="15429"/>
                      <a:pt x="13912" y="15429"/>
                      <a:pt x="13912" y="15429"/>
                    </a:cubicBezTo>
                    <a:cubicBezTo>
                      <a:pt x="13546" y="14988"/>
                      <a:pt x="13546" y="14988"/>
                      <a:pt x="13546" y="14988"/>
                    </a:cubicBezTo>
                    <a:cubicBezTo>
                      <a:pt x="13912" y="15429"/>
                      <a:pt x="13912" y="15429"/>
                      <a:pt x="13912" y="15429"/>
                    </a:cubicBezTo>
                    <a:cubicBezTo>
                      <a:pt x="14644" y="15429"/>
                      <a:pt x="14644" y="15429"/>
                      <a:pt x="14644" y="15429"/>
                    </a:cubicBezTo>
                    <a:cubicBezTo>
                      <a:pt x="15010" y="15869"/>
                      <a:pt x="15010" y="15869"/>
                      <a:pt x="15010" y="15869"/>
                    </a:cubicBezTo>
                    <a:cubicBezTo>
                      <a:pt x="15742" y="15429"/>
                      <a:pt x="15742" y="15429"/>
                      <a:pt x="15742" y="15429"/>
                    </a:cubicBezTo>
                    <a:cubicBezTo>
                      <a:pt x="16475" y="15429"/>
                      <a:pt x="16475" y="15429"/>
                      <a:pt x="16475" y="15429"/>
                    </a:cubicBezTo>
                    <a:cubicBezTo>
                      <a:pt x="16475" y="15429"/>
                      <a:pt x="16475" y="15429"/>
                      <a:pt x="16475" y="15429"/>
                    </a:cubicBezTo>
                    <a:cubicBezTo>
                      <a:pt x="16841" y="15429"/>
                      <a:pt x="16841" y="15429"/>
                      <a:pt x="16841" y="15429"/>
                    </a:cubicBezTo>
                    <a:cubicBezTo>
                      <a:pt x="17573" y="14988"/>
                      <a:pt x="17573" y="14988"/>
                      <a:pt x="17573" y="14988"/>
                    </a:cubicBezTo>
                    <a:cubicBezTo>
                      <a:pt x="17939" y="14988"/>
                      <a:pt x="17939" y="14988"/>
                      <a:pt x="17939" y="14988"/>
                    </a:cubicBezTo>
                    <a:cubicBezTo>
                      <a:pt x="18305" y="14988"/>
                      <a:pt x="18305" y="14988"/>
                      <a:pt x="18305" y="14988"/>
                    </a:cubicBezTo>
                    <a:cubicBezTo>
                      <a:pt x="19037" y="14547"/>
                      <a:pt x="19037" y="14547"/>
                      <a:pt x="19037" y="14547"/>
                    </a:cubicBezTo>
                    <a:cubicBezTo>
                      <a:pt x="19403" y="14547"/>
                      <a:pt x="19403" y="14547"/>
                      <a:pt x="19403" y="14547"/>
                    </a:cubicBezTo>
                    <a:cubicBezTo>
                      <a:pt x="20502" y="14106"/>
                      <a:pt x="20502" y="14106"/>
                      <a:pt x="20502" y="14106"/>
                    </a:cubicBezTo>
                    <a:cubicBezTo>
                      <a:pt x="20502" y="13665"/>
                      <a:pt x="20502" y="13665"/>
                      <a:pt x="20502" y="13665"/>
                    </a:cubicBezTo>
                    <a:cubicBezTo>
                      <a:pt x="20502" y="13224"/>
                      <a:pt x="20502" y="13224"/>
                      <a:pt x="20502" y="13224"/>
                    </a:cubicBezTo>
                    <a:cubicBezTo>
                      <a:pt x="19769" y="12784"/>
                      <a:pt x="19769" y="12784"/>
                      <a:pt x="19769" y="12784"/>
                    </a:cubicBezTo>
                    <a:cubicBezTo>
                      <a:pt x="19403" y="11902"/>
                      <a:pt x="19403" y="11902"/>
                      <a:pt x="19403" y="11902"/>
                    </a:cubicBezTo>
                    <a:cubicBezTo>
                      <a:pt x="19403" y="11461"/>
                      <a:pt x="19403" y="11461"/>
                      <a:pt x="19403" y="11461"/>
                    </a:cubicBezTo>
                    <a:cubicBezTo>
                      <a:pt x="19769" y="11020"/>
                      <a:pt x="19769" y="11020"/>
                      <a:pt x="19769" y="11020"/>
                    </a:cubicBezTo>
                    <a:cubicBezTo>
                      <a:pt x="19769" y="10580"/>
                      <a:pt x="19769" y="10580"/>
                      <a:pt x="19769" y="10580"/>
                    </a:cubicBezTo>
                    <a:cubicBezTo>
                      <a:pt x="19769" y="10580"/>
                      <a:pt x="19769" y="10580"/>
                      <a:pt x="19769" y="10580"/>
                    </a:cubicBezTo>
                    <a:cubicBezTo>
                      <a:pt x="20136" y="10580"/>
                      <a:pt x="20136" y="10580"/>
                      <a:pt x="20136" y="10580"/>
                    </a:cubicBezTo>
                    <a:cubicBezTo>
                      <a:pt x="20502" y="10580"/>
                      <a:pt x="20502" y="10580"/>
                      <a:pt x="20502" y="10580"/>
                    </a:cubicBezTo>
                    <a:cubicBezTo>
                      <a:pt x="20502" y="10580"/>
                      <a:pt x="20502" y="10580"/>
                      <a:pt x="20502" y="10580"/>
                    </a:cubicBezTo>
                    <a:cubicBezTo>
                      <a:pt x="21234" y="10139"/>
                      <a:pt x="21234" y="10139"/>
                      <a:pt x="21234" y="10139"/>
                    </a:cubicBezTo>
                    <a:cubicBezTo>
                      <a:pt x="21234" y="9698"/>
                      <a:pt x="21234" y="9698"/>
                      <a:pt x="21234" y="9698"/>
                    </a:cubicBezTo>
                    <a:cubicBezTo>
                      <a:pt x="20868" y="9698"/>
                      <a:pt x="20868" y="9698"/>
                      <a:pt x="20868" y="9698"/>
                    </a:cubicBezTo>
                    <a:cubicBezTo>
                      <a:pt x="20502" y="9698"/>
                      <a:pt x="20502" y="9698"/>
                      <a:pt x="20502" y="9698"/>
                    </a:cubicBezTo>
                    <a:cubicBezTo>
                      <a:pt x="20502" y="9257"/>
                      <a:pt x="20502" y="9257"/>
                      <a:pt x="20502" y="9257"/>
                    </a:cubicBezTo>
                    <a:cubicBezTo>
                      <a:pt x="20136" y="8816"/>
                      <a:pt x="20136" y="8816"/>
                      <a:pt x="20136" y="8816"/>
                    </a:cubicBezTo>
                    <a:cubicBezTo>
                      <a:pt x="20502" y="8376"/>
                      <a:pt x="20502" y="8376"/>
                      <a:pt x="20502" y="8376"/>
                    </a:cubicBezTo>
                    <a:cubicBezTo>
                      <a:pt x="20868" y="8376"/>
                      <a:pt x="20868" y="8376"/>
                      <a:pt x="20868" y="8376"/>
                    </a:cubicBezTo>
                    <a:cubicBezTo>
                      <a:pt x="21234" y="7935"/>
                      <a:pt x="21234" y="7935"/>
                      <a:pt x="21234" y="7935"/>
                    </a:cubicBezTo>
                    <a:cubicBezTo>
                      <a:pt x="21600" y="7494"/>
                      <a:pt x="21600" y="7494"/>
                      <a:pt x="21600" y="7494"/>
                    </a:cubicBezTo>
                    <a:cubicBezTo>
                      <a:pt x="21600" y="7494"/>
                      <a:pt x="21600" y="7494"/>
                      <a:pt x="21600" y="7494"/>
                    </a:cubicBezTo>
                    <a:cubicBezTo>
                      <a:pt x="21600" y="7494"/>
                      <a:pt x="21600" y="7494"/>
                      <a:pt x="21600" y="7494"/>
                    </a:cubicBezTo>
                    <a:cubicBezTo>
                      <a:pt x="21234" y="7053"/>
                      <a:pt x="21234" y="7053"/>
                      <a:pt x="21234" y="7053"/>
                    </a:cubicBezTo>
                    <a:cubicBezTo>
                      <a:pt x="20868" y="7053"/>
                      <a:pt x="20868" y="7053"/>
                      <a:pt x="20868" y="7053"/>
                    </a:cubicBezTo>
                    <a:cubicBezTo>
                      <a:pt x="20502" y="7053"/>
                      <a:pt x="20502" y="7053"/>
                      <a:pt x="20502" y="7053"/>
                    </a:cubicBezTo>
                    <a:cubicBezTo>
                      <a:pt x="20136" y="7053"/>
                      <a:pt x="20136" y="7053"/>
                      <a:pt x="20136" y="7053"/>
                    </a:cubicBezTo>
                    <a:cubicBezTo>
                      <a:pt x="20136" y="7053"/>
                      <a:pt x="20136" y="7053"/>
                      <a:pt x="20136" y="7053"/>
                    </a:cubicBezTo>
                    <a:cubicBezTo>
                      <a:pt x="19769" y="7053"/>
                      <a:pt x="19769" y="7053"/>
                      <a:pt x="19769" y="7053"/>
                    </a:cubicBezTo>
                    <a:cubicBezTo>
                      <a:pt x="19403" y="7053"/>
                      <a:pt x="19403" y="7053"/>
                      <a:pt x="19403" y="7053"/>
                    </a:cubicBezTo>
                    <a:cubicBezTo>
                      <a:pt x="19037" y="7053"/>
                      <a:pt x="19037" y="7053"/>
                      <a:pt x="19037" y="7053"/>
                    </a:cubicBezTo>
                    <a:cubicBezTo>
                      <a:pt x="18671" y="7053"/>
                      <a:pt x="18671" y="7053"/>
                      <a:pt x="18671" y="7053"/>
                    </a:cubicBezTo>
                    <a:cubicBezTo>
                      <a:pt x="19037" y="7053"/>
                      <a:pt x="19037" y="7053"/>
                      <a:pt x="19037" y="7053"/>
                    </a:cubicBezTo>
                    <a:cubicBezTo>
                      <a:pt x="19403" y="7053"/>
                      <a:pt x="19403" y="7053"/>
                      <a:pt x="19403" y="7053"/>
                    </a:cubicBezTo>
                    <a:cubicBezTo>
                      <a:pt x="19403" y="7053"/>
                      <a:pt x="19403" y="7053"/>
                      <a:pt x="19403" y="7053"/>
                    </a:cubicBezTo>
                    <a:cubicBezTo>
                      <a:pt x="19769" y="6612"/>
                      <a:pt x="19769" y="6612"/>
                      <a:pt x="19769" y="6612"/>
                    </a:cubicBezTo>
                    <a:cubicBezTo>
                      <a:pt x="20136" y="6171"/>
                      <a:pt x="20136" y="6171"/>
                      <a:pt x="20136" y="6171"/>
                    </a:cubicBezTo>
                    <a:cubicBezTo>
                      <a:pt x="20136" y="6171"/>
                      <a:pt x="20136" y="6171"/>
                      <a:pt x="20136" y="6171"/>
                    </a:cubicBezTo>
                    <a:cubicBezTo>
                      <a:pt x="19769" y="6171"/>
                      <a:pt x="19769" y="6171"/>
                      <a:pt x="19769" y="6171"/>
                    </a:cubicBezTo>
                    <a:cubicBezTo>
                      <a:pt x="19769" y="5731"/>
                      <a:pt x="19769" y="5731"/>
                      <a:pt x="19769" y="5731"/>
                    </a:cubicBezTo>
                    <a:cubicBezTo>
                      <a:pt x="19769" y="5731"/>
                      <a:pt x="19769" y="5731"/>
                      <a:pt x="19769" y="5731"/>
                    </a:cubicBezTo>
                    <a:cubicBezTo>
                      <a:pt x="19403" y="5290"/>
                      <a:pt x="19403" y="5290"/>
                      <a:pt x="19403" y="5290"/>
                    </a:cubicBezTo>
                    <a:cubicBezTo>
                      <a:pt x="18671" y="5290"/>
                      <a:pt x="18671" y="5290"/>
                      <a:pt x="18671" y="5290"/>
                    </a:cubicBezTo>
                    <a:cubicBezTo>
                      <a:pt x="18671" y="4849"/>
                      <a:pt x="18671" y="4849"/>
                      <a:pt x="18671" y="4849"/>
                    </a:cubicBezTo>
                    <a:cubicBezTo>
                      <a:pt x="18305" y="4849"/>
                      <a:pt x="18305" y="4849"/>
                      <a:pt x="18305" y="4849"/>
                    </a:cubicBezTo>
                    <a:cubicBezTo>
                      <a:pt x="18305" y="4849"/>
                      <a:pt x="18305" y="4849"/>
                      <a:pt x="18305" y="4849"/>
                    </a:cubicBezTo>
                    <a:cubicBezTo>
                      <a:pt x="17939" y="4849"/>
                      <a:pt x="17939" y="4849"/>
                      <a:pt x="17939" y="4849"/>
                    </a:cubicBezTo>
                    <a:cubicBezTo>
                      <a:pt x="17573" y="4408"/>
                      <a:pt x="17573" y="4408"/>
                      <a:pt x="17573" y="4408"/>
                    </a:cubicBezTo>
                    <a:cubicBezTo>
                      <a:pt x="17573" y="4408"/>
                      <a:pt x="17573" y="4408"/>
                      <a:pt x="17573" y="4408"/>
                    </a:cubicBezTo>
                    <a:cubicBezTo>
                      <a:pt x="17573" y="4849"/>
                      <a:pt x="17573" y="4849"/>
                      <a:pt x="17573" y="4849"/>
                    </a:cubicBezTo>
                    <a:cubicBezTo>
                      <a:pt x="17207" y="4408"/>
                      <a:pt x="17207" y="4408"/>
                      <a:pt x="17207" y="4408"/>
                    </a:cubicBezTo>
                    <a:cubicBezTo>
                      <a:pt x="17207" y="4408"/>
                      <a:pt x="17207" y="4408"/>
                      <a:pt x="17207" y="4408"/>
                    </a:cubicBezTo>
                    <a:cubicBezTo>
                      <a:pt x="16841" y="3967"/>
                      <a:pt x="16841" y="3967"/>
                      <a:pt x="16841" y="3967"/>
                    </a:cubicBezTo>
                    <a:cubicBezTo>
                      <a:pt x="16841" y="3967"/>
                      <a:pt x="16841" y="3967"/>
                      <a:pt x="16841" y="3967"/>
                    </a:cubicBezTo>
                    <a:cubicBezTo>
                      <a:pt x="16841" y="3527"/>
                      <a:pt x="16841" y="3527"/>
                      <a:pt x="16841" y="3527"/>
                    </a:cubicBezTo>
                    <a:cubicBezTo>
                      <a:pt x="17573" y="3527"/>
                      <a:pt x="17573" y="3527"/>
                      <a:pt x="17573" y="3527"/>
                    </a:cubicBezTo>
                    <a:cubicBezTo>
                      <a:pt x="17939" y="3527"/>
                      <a:pt x="17939" y="3527"/>
                      <a:pt x="17939" y="3527"/>
                    </a:cubicBezTo>
                    <a:cubicBezTo>
                      <a:pt x="18305" y="3527"/>
                      <a:pt x="18305" y="3527"/>
                      <a:pt x="18305" y="3527"/>
                    </a:cubicBezTo>
                    <a:cubicBezTo>
                      <a:pt x="18305" y="3086"/>
                      <a:pt x="18305" y="3086"/>
                      <a:pt x="18305" y="3086"/>
                    </a:cubicBezTo>
                    <a:cubicBezTo>
                      <a:pt x="17939" y="3086"/>
                      <a:pt x="17939" y="3086"/>
                      <a:pt x="17939" y="3086"/>
                    </a:cubicBezTo>
                    <a:cubicBezTo>
                      <a:pt x="17207" y="3086"/>
                      <a:pt x="17207" y="3086"/>
                      <a:pt x="17207" y="3086"/>
                    </a:cubicBezTo>
                    <a:cubicBezTo>
                      <a:pt x="16841" y="3086"/>
                      <a:pt x="16841" y="3086"/>
                      <a:pt x="16841" y="3086"/>
                    </a:cubicBezTo>
                    <a:cubicBezTo>
                      <a:pt x="16475" y="3086"/>
                      <a:pt x="16475" y="3086"/>
                      <a:pt x="16475" y="3086"/>
                    </a:cubicBezTo>
                    <a:cubicBezTo>
                      <a:pt x="15742" y="3527"/>
                      <a:pt x="15742" y="3527"/>
                      <a:pt x="15742" y="3527"/>
                    </a:cubicBezTo>
                    <a:cubicBezTo>
                      <a:pt x="15376" y="3527"/>
                      <a:pt x="15376" y="3527"/>
                      <a:pt x="15376" y="3527"/>
                    </a:cubicBezTo>
                    <a:cubicBezTo>
                      <a:pt x="15010" y="3527"/>
                      <a:pt x="15010" y="3527"/>
                      <a:pt x="15010" y="3527"/>
                    </a:cubicBezTo>
                    <a:cubicBezTo>
                      <a:pt x="14644" y="3967"/>
                      <a:pt x="14644" y="3967"/>
                      <a:pt x="14644" y="3967"/>
                    </a:cubicBezTo>
                    <a:cubicBezTo>
                      <a:pt x="14278" y="3967"/>
                      <a:pt x="14278" y="3967"/>
                      <a:pt x="14278" y="3967"/>
                    </a:cubicBezTo>
                    <a:cubicBezTo>
                      <a:pt x="13912" y="3967"/>
                      <a:pt x="13912" y="3967"/>
                      <a:pt x="13912" y="3967"/>
                    </a:cubicBezTo>
                    <a:cubicBezTo>
                      <a:pt x="13912" y="4408"/>
                      <a:pt x="13912" y="4408"/>
                      <a:pt x="13912" y="4408"/>
                    </a:cubicBezTo>
                    <a:cubicBezTo>
                      <a:pt x="13180" y="4408"/>
                      <a:pt x="13180" y="4408"/>
                      <a:pt x="13180" y="4408"/>
                    </a:cubicBezTo>
                    <a:cubicBezTo>
                      <a:pt x="13180" y="4408"/>
                      <a:pt x="13180" y="4408"/>
                      <a:pt x="13180" y="4408"/>
                    </a:cubicBezTo>
                    <a:cubicBezTo>
                      <a:pt x="12814" y="4408"/>
                      <a:pt x="12814" y="4408"/>
                      <a:pt x="12814" y="4408"/>
                    </a:cubicBezTo>
                    <a:cubicBezTo>
                      <a:pt x="12081" y="3967"/>
                      <a:pt x="12081" y="3967"/>
                      <a:pt x="12081" y="3967"/>
                    </a:cubicBezTo>
                    <a:cubicBezTo>
                      <a:pt x="12081" y="3527"/>
                      <a:pt x="12081" y="3527"/>
                      <a:pt x="12081" y="3527"/>
                    </a:cubicBezTo>
                    <a:cubicBezTo>
                      <a:pt x="11715" y="3527"/>
                      <a:pt x="11715" y="3527"/>
                      <a:pt x="11715" y="3527"/>
                    </a:cubicBezTo>
                    <a:cubicBezTo>
                      <a:pt x="10983" y="3527"/>
                      <a:pt x="10983" y="3527"/>
                      <a:pt x="10983" y="3527"/>
                    </a:cubicBezTo>
                    <a:cubicBezTo>
                      <a:pt x="9519" y="3967"/>
                      <a:pt x="9519" y="3967"/>
                      <a:pt x="9519" y="3967"/>
                    </a:cubicBezTo>
                    <a:cubicBezTo>
                      <a:pt x="8786" y="3967"/>
                      <a:pt x="8786" y="3967"/>
                      <a:pt x="8786" y="3967"/>
                    </a:cubicBezTo>
                    <a:cubicBezTo>
                      <a:pt x="8420" y="3527"/>
                      <a:pt x="8420" y="3527"/>
                      <a:pt x="8420" y="3527"/>
                    </a:cubicBezTo>
                    <a:cubicBezTo>
                      <a:pt x="8420" y="3527"/>
                      <a:pt x="8420" y="3527"/>
                      <a:pt x="8420" y="3527"/>
                    </a:cubicBezTo>
                    <a:cubicBezTo>
                      <a:pt x="8420" y="3086"/>
                      <a:pt x="8420" y="3086"/>
                      <a:pt x="8420" y="3086"/>
                    </a:cubicBezTo>
                    <a:cubicBezTo>
                      <a:pt x="8420" y="3086"/>
                      <a:pt x="8420" y="3086"/>
                      <a:pt x="8420" y="3086"/>
                    </a:cubicBezTo>
                    <a:cubicBezTo>
                      <a:pt x="8420" y="2645"/>
                      <a:pt x="8420" y="2645"/>
                      <a:pt x="8420" y="2645"/>
                    </a:cubicBezTo>
                    <a:cubicBezTo>
                      <a:pt x="8054" y="2204"/>
                      <a:pt x="8054" y="2204"/>
                      <a:pt x="8054" y="2204"/>
                    </a:cubicBezTo>
                    <a:cubicBezTo>
                      <a:pt x="7688" y="2204"/>
                      <a:pt x="7688" y="2204"/>
                      <a:pt x="7688" y="2204"/>
                    </a:cubicBezTo>
                    <a:cubicBezTo>
                      <a:pt x="6956" y="2204"/>
                      <a:pt x="6956" y="2204"/>
                      <a:pt x="6956" y="2204"/>
                    </a:cubicBezTo>
                    <a:cubicBezTo>
                      <a:pt x="6590" y="2204"/>
                      <a:pt x="6590" y="2204"/>
                      <a:pt x="6590" y="2204"/>
                    </a:cubicBezTo>
                    <a:cubicBezTo>
                      <a:pt x="6590" y="2204"/>
                      <a:pt x="6590" y="2204"/>
                      <a:pt x="6590" y="2204"/>
                    </a:cubicBezTo>
                    <a:cubicBezTo>
                      <a:pt x="6224" y="2204"/>
                      <a:pt x="6224" y="2204"/>
                      <a:pt x="6224" y="2204"/>
                    </a:cubicBezTo>
                    <a:cubicBezTo>
                      <a:pt x="5858" y="1763"/>
                      <a:pt x="5858" y="1763"/>
                      <a:pt x="5858" y="1763"/>
                    </a:cubicBezTo>
                    <a:cubicBezTo>
                      <a:pt x="5858" y="1322"/>
                      <a:pt x="5858" y="1322"/>
                      <a:pt x="5858" y="1322"/>
                    </a:cubicBezTo>
                    <a:cubicBezTo>
                      <a:pt x="5858" y="441"/>
                      <a:pt x="5858" y="441"/>
                      <a:pt x="5858" y="441"/>
                    </a:cubicBezTo>
                    <a:cubicBezTo>
                      <a:pt x="5858" y="441"/>
                      <a:pt x="5858" y="441"/>
                      <a:pt x="5858" y="441"/>
                    </a:cubicBezTo>
                    <a:cubicBezTo>
                      <a:pt x="5125" y="882"/>
                      <a:pt x="5125" y="882"/>
                      <a:pt x="5125" y="882"/>
                    </a:cubicBezTo>
                    <a:cubicBezTo>
                      <a:pt x="4759" y="1322"/>
                      <a:pt x="4759" y="1322"/>
                      <a:pt x="4759" y="1322"/>
                    </a:cubicBezTo>
                    <a:cubicBezTo>
                      <a:pt x="4759" y="1763"/>
                      <a:pt x="4759" y="1763"/>
                      <a:pt x="4759" y="1763"/>
                    </a:cubicBezTo>
                    <a:cubicBezTo>
                      <a:pt x="5125" y="1763"/>
                      <a:pt x="5125" y="1763"/>
                      <a:pt x="5125" y="1763"/>
                    </a:cubicBezTo>
                    <a:cubicBezTo>
                      <a:pt x="5492" y="1763"/>
                      <a:pt x="5492" y="1763"/>
                      <a:pt x="5492" y="1763"/>
                    </a:cubicBezTo>
                    <a:cubicBezTo>
                      <a:pt x="5858" y="1763"/>
                      <a:pt x="5858" y="1763"/>
                      <a:pt x="5858" y="1763"/>
                    </a:cubicBezTo>
                    <a:cubicBezTo>
                      <a:pt x="5858" y="1763"/>
                      <a:pt x="5858" y="1763"/>
                      <a:pt x="5858" y="1763"/>
                    </a:cubicBezTo>
                    <a:cubicBezTo>
                      <a:pt x="5858" y="2204"/>
                      <a:pt x="5858" y="2204"/>
                      <a:pt x="5858" y="2204"/>
                    </a:cubicBezTo>
                    <a:cubicBezTo>
                      <a:pt x="5492" y="2204"/>
                      <a:pt x="5492" y="2204"/>
                      <a:pt x="5492" y="2204"/>
                    </a:cubicBezTo>
                    <a:cubicBezTo>
                      <a:pt x="5125" y="2204"/>
                      <a:pt x="5125" y="2204"/>
                      <a:pt x="5125" y="2204"/>
                    </a:cubicBezTo>
                    <a:cubicBezTo>
                      <a:pt x="5125" y="2204"/>
                      <a:pt x="5125" y="2204"/>
                      <a:pt x="5125" y="2204"/>
                    </a:cubicBezTo>
                    <a:cubicBezTo>
                      <a:pt x="5125" y="2204"/>
                      <a:pt x="5125" y="2204"/>
                      <a:pt x="5125" y="2204"/>
                    </a:cubicBezTo>
                    <a:cubicBezTo>
                      <a:pt x="5125" y="2204"/>
                      <a:pt x="5125" y="2204"/>
                      <a:pt x="5125" y="2204"/>
                    </a:cubicBezTo>
                    <a:cubicBezTo>
                      <a:pt x="4759" y="2645"/>
                      <a:pt x="4759" y="2645"/>
                      <a:pt x="4759" y="2645"/>
                    </a:cubicBezTo>
                    <a:cubicBezTo>
                      <a:pt x="4027" y="2645"/>
                      <a:pt x="4027" y="2645"/>
                      <a:pt x="4027" y="2645"/>
                    </a:cubicBezTo>
                    <a:cubicBezTo>
                      <a:pt x="3295" y="3086"/>
                      <a:pt x="3295" y="3086"/>
                      <a:pt x="3295" y="3086"/>
                    </a:cubicBezTo>
                    <a:cubicBezTo>
                      <a:pt x="2929" y="3086"/>
                      <a:pt x="2929" y="3086"/>
                      <a:pt x="2929" y="3086"/>
                    </a:cubicBezTo>
                    <a:cubicBezTo>
                      <a:pt x="2929" y="3527"/>
                      <a:pt x="2929" y="3527"/>
                      <a:pt x="2929" y="3527"/>
                    </a:cubicBezTo>
                    <a:cubicBezTo>
                      <a:pt x="3295" y="3967"/>
                      <a:pt x="3295" y="3967"/>
                      <a:pt x="3295" y="3967"/>
                    </a:cubicBezTo>
                    <a:cubicBezTo>
                      <a:pt x="3295" y="4408"/>
                      <a:pt x="3295" y="4408"/>
                      <a:pt x="3295" y="4408"/>
                    </a:cubicBezTo>
                    <a:cubicBezTo>
                      <a:pt x="3295" y="5290"/>
                      <a:pt x="3295" y="5290"/>
                      <a:pt x="3295" y="5290"/>
                    </a:cubicBezTo>
                    <a:cubicBezTo>
                      <a:pt x="3295" y="5290"/>
                      <a:pt x="3295" y="5290"/>
                      <a:pt x="3295" y="5290"/>
                    </a:cubicBezTo>
                    <a:cubicBezTo>
                      <a:pt x="3295" y="6171"/>
                      <a:pt x="3295" y="6171"/>
                      <a:pt x="3295" y="6171"/>
                    </a:cubicBezTo>
                    <a:cubicBezTo>
                      <a:pt x="2563" y="6171"/>
                      <a:pt x="2563" y="6171"/>
                      <a:pt x="2563" y="6171"/>
                    </a:cubicBezTo>
                    <a:cubicBezTo>
                      <a:pt x="2197" y="6171"/>
                      <a:pt x="2197" y="6171"/>
                      <a:pt x="2197" y="6171"/>
                    </a:cubicBezTo>
                    <a:cubicBezTo>
                      <a:pt x="2197" y="5731"/>
                      <a:pt x="2197" y="5731"/>
                      <a:pt x="2197" y="5731"/>
                    </a:cubicBezTo>
                    <a:cubicBezTo>
                      <a:pt x="1831" y="5290"/>
                      <a:pt x="1831" y="5290"/>
                      <a:pt x="1831" y="5290"/>
                    </a:cubicBezTo>
                    <a:cubicBezTo>
                      <a:pt x="1831" y="4849"/>
                      <a:pt x="1831" y="4849"/>
                      <a:pt x="1831" y="4849"/>
                    </a:cubicBezTo>
                    <a:cubicBezTo>
                      <a:pt x="2197" y="4849"/>
                      <a:pt x="2197" y="4849"/>
                      <a:pt x="2197" y="4849"/>
                    </a:cubicBezTo>
                    <a:cubicBezTo>
                      <a:pt x="2197" y="4408"/>
                      <a:pt x="2197" y="4408"/>
                      <a:pt x="2197" y="4408"/>
                    </a:cubicBezTo>
                    <a:cubicBezTo>
                      <a:pt x="2929" y="3967"/>
                      <a:pt x="2929" y="3967"/>
                      <a:pt x="2929" y="3967"/>
                    </a:cubicBezTo>
                    <a:cubicBezTo>
                      <a:pt x="2929" y="3527"/>
                      <a:pt x="2929" y="3527"/>
                      <a:pt x="2929" y="3527"/>
                    </a:cubicBezTo>
                    <a:cubicBezTo>
                      <a:pt x="2563" y="3086"/>
                      <a:pt x="2563" y="3086"/>
                      <a:pt x="2563" y="3086"/>
                    </a:cubicBezTo>
                    <a:cubicBezTo>
                      <a:pt x="2563" y="2645"/>
                      <a:pt x="2563" y="2645"/>
                      <a:pt x="2563" y="2645"/>
                    </a:cubicBezTo>
                    <a:cubicBezTo>
                      <a:pt x="2563" y="2645"/>
                      <a:pt x="2563" y="2645"/>
                      <a:pt x="2563" y="2645"/>
                    </a:cubicBezTo>
                    <a:cubicBezTo>
                      <a:pt x="2563" y="2204"/>
                      <a:pt x="2563" y="2204"/>
                      <a:pt x="2563" y="2204"/>
                    </a:cubicBezTo>
                    <a:cubicBezTo>
                      <a:pt x="2197" y="2204"/>
                      <a:pt x="2197" y="2204"/>
                      <a:pt x="2197" y="2204"/>
                    </a:cubicBezTo>
                    <a:cubicBezTo>
                      <a:pt x="2197" y="1763"/>
                      <a:pt x="2197" y="1763"/>
                      <a:pt x="2197" y="1763"/>
                    </a:cubicBezTo>
                    <a:cubicBezTo>
                      <a:pt x="2929" y="1763"/>
                      <a:pt x="2929" y="1763"/>
                      <a:pt x="2929" y="1763"/>
                    </a:cubicBezTo>
                    <a:cubicBezTo>
                      <a:pt x="3295" y="1763"/>
                      <a:pt x="3295" y="1763"/>
                      <a:pt x="3295" y="1763"/>
                    </a:cubicBezTo>
                    <a:cubicBezTo>
                      <a:pt x="3295" y="1322"/>
                      <a:pt x="3295" y="1322"/>
                      <a:pt x="3295" y="1322"/>
                    </a:cubicBezTo>
                    <a:cubicBezTo>
                      <a:pt x="3295" y="1322"/>
                      <a:pt x="3295" y="1322"/>
                      <a:pt x="3295" y="1322"/>
                    </a:cubicBezTo>
                    <a:cubicBezTo>
                      <a:pt x="3295" y="1322"/>
                      <a:pt x="3295" y="1322"/>
                      <a:pt x="3295" y="1322"/>
                    </a:cubicBezTo>
                    <a:cubicBezTo>
                      <a:pt x="2563" y="1763"/>
                      <a:pt x="2563" y="1763"/>
                      <a:pt x="2563" y="1763"/>
                    </a:cubicBezTo>
                    <a:cubicBezTo>
                      <a:pt x="1831" y="2204"/>
                      <a:pt x="1831" y="2204"/>
                      <a:pt x="1831" y="2204"/>
                    </a:cubicBezTo>
                    <a:cubicBezTo>
                      <a:pt x="1831" y="2645"/>
                      <a:pt x="1831" y="2645"/>
                      <a:pt x="1831" y="2645"/>
                    </a:cubicBezTo>
                    <a:cubicBezTo>
                      <a:pt x="1464" y="2645"/>
                      <a:pt x="1464" y="2645"/>
                      <a:pt x="1464" y="2645"/>
                    </a:cubicBezTo>
                    <a:cubicBezTo>
                      <a:pt x="1098" y="3086"/>
                      <a:pt x="1098" y="3086"/>
                      <a:pt x="1098" y="3086"/>
                    </a:cubicBezTo>
                    <a:cubicBezTo>
                      <a:pt x="1098" y="3527"/>
                      <a:pt x="1098" y="3527"/>
                      <a:pt x="1098" y="3527"/>
                    </a:cubicBezTo>
                    <a:cubicBezTo>
                      <a:pt x="366" y="3967"/>
                      <a:pt x="366" y="3967"/>
                      <a:pt x="366" y="3967"/>
                    </a:cubicBezTo>
                    <a:cubicBezTo>
                      <a:pt x="366" y="4408"/>
                      <a:pt x="366" y="4408"/>
                      <a:pt x="366" y="4408"/>
                    </a:cubicBezTo>
                    <a:cubicBezTo>
                      <a:pt x="366" y="4849"/>
                      <a:pt x="366" y="4849"/>
                      <a:pt x="366" y="4849"/>
                    </a:cubicBezTo>
                    <a:cubicBezTo>
                      <a:pt x="366" y="5290"/>
                      <a:pt x="366" y="5290"/>
                      <a:pt x="366" y="5290"/>
                    </a:cubicBezTo>
                    <a:cubicBezTo>
                      <a:pt x="0" y="5731"/>
                      <a:pt x="0" y="5731"/>
                      <a:pt x="0" y="5731"/>
                    </a:cubicBezTo>
                    <a:cubicBezTo>
                      <a:pt x="0" y="6171"/>
                      <a:pt x="0" y="6171"/>
                      <a:pt x="0" y="6171"/>
                    </a:cubicBezTo>
                    <a:cubicBezTo>
                      <a:pt x="366" y="6171"/>
                      <a:pt x="366" y="6171"/>
                      <a:pt x="366" y="6171"/>
                    </a:cubicBezTo>
                    <a:cubicBezTo>
                      <a:pt x="732" y="6171"/>
                      <a:pt x="732" y="6171"/>
                      <a:pt x="732" y="6171"/>
                    </a:cubicBezTo>
                    <a:cubicBezTo>
                      <a:pt x="1098" y="7494"/>
                      <a:pt x="1098" y="7494"/>
                      <a:pt x="1098" y="7494"/>
                    </a:cubicBezTo>
                    <a:cubicBezTo>
                      <a:pt x="1464" y="7935"/>
                      <a:pt x="1464" y="7935"/>
                      <a:pt x="1464" y="7935"/>
                    </a:cubicBezTo>
                    <a:cubicBezTo>
                      <a:pt x="1464" y="8376"/>
                      <a:pt x="1464" y="8376"/>
                      <a:pt x="1464" y="8376"/>
                    </a:cubicBezTo>
                    <a:cubicBezTo>
                      <a:pt x="1464" y="8376"/>
                      <a:pt x="1464" y="8376"/>
                      <a:pt x="1464" y="8376"/>
                    </a:cubicBezTo>
                    <a:cubicBezTo>
                      <a:pt x="1464" y="8816"/>
                      <a:pt x="1464" y="8816"/>
                      <a:pt x="1464" y="8816"/>
                    </a:cubicBezTo>
                    <a:cubicBezTo>
                      <a:pt x="1464" y="8816"/>
                      <a:pt x="1464" y="8816"/>
                      <a:pt x="1464" y="8816"/>
                    </a:cubicBezTo>
                    <a:cubicBezTo>
                      <a:pt x="1464" y="9257"/>
                      <a:pt x="1464" y="9257"/>
                      <a:pt x="1464" y="9257"/>
                    </a:cubicBezTo>
                    <a:cubicBezTo>
                      <a:pt x="1831" y="9698"/>
                      <a:pt x="1831" y="9698"/>
                      <a:pt x="1831" y="9698"/>
                    </a:cubicBezTo>
                    <a:cubicBezTo>
                      <a:pt x="2197" y="9698"/>
                      <a:pt x="2197" y="9698"/>
                      <a:pt x="2197" y="9698"/>
                    </a:cubicBezTo>
                    <a:cubicBezTo>
                      <a:pt x="2563" y="9698"/>
                      <a:pt x="2563" y="9698"/>
                      <a:pt x="2563" y="9698"/>
                    </a:cubicBezTo>
                    <a:cubicBezTo>
                      <a:pt x="2929" y="10139"/>
                      <a:pt x="2929" y="10139"/>
                      <a:pt x="2929" y="10139"/>
                    </a:cubicBezTo>
                    <a:cubicBezTo>
                      <a:pt x="2929" y="9698"/>
                      <a:pt x="2929" y="9698"/>
                      <a:pt x="2929" y="9698"/>
                    </a:cubicBezTo>
                    <a:cubicBezTo>
                      <a:pt x="3661" y="9698"/>
                      <a:pt x="3661" y="9698"/>
                      <a:pt x="3661" y="9698"/>
                    </a:cubicBezTo>
                    <a:cubicBezTo>
                      <a:pt x="4027" y="10139"/>
                      <a:pt x="4027" y="10139"/>
                      <a:pt x="4027" y="10139"/>
                    </a:cubicBezTo>
                    <a:cubicBezTo>
                      <a:pt x="4027" y="10139"/>
                      <a:pt x="4027" y="10139"/>
                      <a:pt x="4027" y="10139"/>
                    </a:cubicBezTo>
                    <a:cubicBezTo>
                      <a:pt x="4393" y="9698"/>
                      <a:pt x="4393" y="9698"/>
                      <a:pt x="4393" y="9698"/>
                    </a:cubicBezTo>
                    <a:cubicBezTo>
                      <a:pt x="5125" y="10139"/>
                      <a:pt x="5125" y="10139"/>
                      <a:pt x="5125" y="10139"/>
                    </a:cubicBezTo>
                    <a:cubicBezTo>
                      <a:pt x="5125" y="10139"/>
                      <a:pt x="5125" y="10139"/>
                      <a:pt x="5125" y="10139"/>
                    </a:cubicBezTo>
                    <a:cubicBezTo>
                      <a:pt x="6590" y="11461"/>
                      <a:pt x="6590" y="11461"/>
                      <a:pt x="6590" y="11461"/>
                    </a:cubicBezTo>
                    <a:cubicBezTo>
                      <a:pt x="6956" y="11461"/>
                      <a:pt x="6956" y="11461"/>
                      <a:pt x="6956" y="11461"/>
                    </a:cubicBezTo>
                    <a:cubicBezTo>
                      <a:pt x="6956" y="11461"/>
                      <a:pt x="6956" y="11461"/>
                      <a:pt x="6956" y="11461"/>
                    </a:cubicBezTo>
                    <a:cubicBezTo>
                      <a:pt x="7322" y="11461"/>
                      <a:pt x="7322" y="11461"/>
                      <a:pt x="7322" y="11461"/>
                    </a:cubicBezTo>
                    <a:cubicBezTo>
                      <a:pt x="7688" y="11461"/>
                      <a:pt x="7688" y="11461"/>
                      <a:pt x="7688" y="11461"/>
                    </a:cubicBezTo>
                    <a:cubicBezTo>
                      <a:pt x="7688" y="11461"/>
                      <a:pt x="7688" y="11461"/>
                      <a:pt x="7688" y="11461"/>
                    </a:cubicBezTo>
                    <a:cubicBezTo>
                      <a:pt x="8054" y="11461"/>
                      <a:pt x="8054" y="11461"/>
                      <a:pt x="8054" y="11461"/>
                    </a:cubicBezTo>
                    <a:cubicBezTo>
                      <a:pt x="8420" y="11461"/>
                      <a:pt x="8420" y="11461"/>
                      <a:pt x="8420" y="11461"/>
                    </a:cubicBezTo>
                    <a:cubicBezTo>
                      <a:pt x="8786" y="11461"/>
                      <a:pt x="8786" y="11461"/>
                      <a:pt x="8786" y="11461"/>
                    </a:cubicBezTo>
                    <a:cubicBezTo>
                      <a:pt x="8786" y="11461"/>
                      <a:pt x="8786" y="11461"/>
                      <a:pt x="8786" y="11461"/>
                    </a:cubicBezTo>
                    <a:cubicBezTo>
                      <a:pt x="9153" y="11461"/>
                      <a:pt x="9153" y="11461"/>
                      <a:pt x="9153" y="11461"/>
                    </a:cubicBezTo>
                    <a:cubicBezTo>
                      <a:pt x="9519" y="11461"/>
                      <a:pt x="9519" y="11461"/>
                      <a:pt x="9519" y="11461"/>
                    </a:cubicBezTo>
                    <a:cubicBezTo>
                      <a:pt x="9519" y="12343"/>
                      <a:pt x="9519" y="12343"/>
                      <a:pt x="9519" y="12343"/>
                    </a:cubicBezTo>
                    <a:cubicBezTo>
                      <a:pt x="9519" y="12343"/>
                      <a:pt x="9519" y="12343"/>
                      <a:pt x="9519" y="12343"/>
                    </a:cubicBezTo>
                    <a:cubicBezTo>
                      <a:pt x="9519" y="12784"/>
                      <a:pt x="9519" y="12784"/>
                      <a:pt x="9519" y="12784"/>
                    </a:cubicBezTo>
                    <a:cubicBezTo>
                      <a:pt x="9153" y="12784"/>
                      <a:pt x="9153" y="12784"/>
                      <a:pt x="9153" y="12784"/>
                    </a:cubicBezTo>
                    <a:cubicBezTo>
                      <a:pt x="8786" y="13224"/>
                      <a:pt x="8786" y="13224"/>
                      <a:pt x="8786" y="13224"/>
                    </a:cubicBezTo>
                    <a:cubicBezTo>
                      <a:pt x="8786" y="13224"/>
                      <a:pt x="8786" y="13224"/>
                      <a:pt x="8786" y="13224"/>
                    </a:cubicBezTo>
                    <a:cubicBezTo>
                      <a:pt x="8786" y="14106"/>
                      <a:pt x="8786" y="14106"/>
                      <a:pt x="8786" y="14106"/>
                    </a:cubicBezTo>
                    <a:cubicBezTo>
                      <a:pt x="8786" y="14106"/>
                      <a:pt x="8786" y="14106"/>
                      <a:pt x="8786" y="14106"/>
                    </a:cubicBezTo>
                    <a:cubicBezTo>
                      <a:pt x="8786" y="14547"/>
                      <a:pt x="8786" y="14547"/>
                      <a:pt x="8786" y="14547"/>
                    </a:cubicBezTo>
                    <a:cubicBezTo>
                      <a:pt x="8786" y="14988"/>
                      <a:pt x="8786" y="14988"/>
                      <a:pt x="8786" y="14988"/>
                    </a:cubicBezTo>
                    <a:cubicBezTo>
                      <a:pt x="8786" y="15429"/>
                      <a:pt x="8786" y="15429"/>
                      <a:pt x="8786" y="15429"/>
                    </a:cubicBezTo>
                    <a:cubicBezTo>
                      <a:pt x="8786" y="15869"/>
                      <a:pt x="8786" y="15869"/>
                      <a:pt x="8786" y="15869"/>
                    </a:cubicBezTo>
                    <a:cubicBezTo>
                      <a:pt x="9153" y="16751"/>
                      <a:pt x="9153" y="16751"/>
                      <a:pt x="9153" y="16751"/>
                    </a:cubicBezTo>
                    <a:cubicBezTo>
                      <a:pt x="8786" y="17633"/>
                      <a:pt x="8786" y="17633"/>
                      <a:pt x="8786" y="17633"/>
                    </a:cubicBezTo>
                    <a:cubicBezTo>
                      <a:pt x="8786" y="18073"/>
                      <a:pt x="8786" y="18073"/>
                      <a:pt x="8786" y="18073"/>
                    </a:cubicBezTo>
                    <a:cubicBezTo>
                      <a:pt x="9153" y="18073"/>
                      <a:pt x="9153" y="18073"/>
                      <a:pt x="9153" y="18073"/>
                    </a:cubicBezTo>
                    <a:cubicBezTo>
                      <a:pt x="9153" y="18073"/>
                      <a:pt x="9153" y="18073"/>
                      <a:pt x="9153" y="18073"/>
                    </a:cubicBezTo>
                    <a:cubicBezTo>
                      <a:pt x="9153" y="18073"/>
                      <a:pt x="9153" y="18073"/>
                      <a:pt x="9153" y="18073"/>
                    </a:cubicBezTo>
                    <a:cubicBezTo>
                      <a:pt x="9153" y="18073"/>
                      <a:pt x="9153" y="18073"/>
                      <a:pt x="9153" y="18073"/>
                    </a:cubicBezTo>
                    <a:cubicBezTo>
                      <a:pt x="9519" y="18514"/>
                      <a:pt x="9519" y="18514"/>
                      <a:pt x="9519" y="18514"/>
                    </a:cubicBezTo>
                    <a:cubicBezTo>
                      <a:pt x="9519" y="18514"/>
                      <a:pt x="9519" y="18514"/>
                      <a:pt x="9519" y="18514"/>
                    </a:cubicBezTo>
                    <a:cubicBezTo>
                      <a:pt x="9519" y="18955"/>
                      <a:pt x="9519" y="18955"/>
                      <a:pt x="9519" y="18955"/>
                    </a:cubicBezTo>
                    <a:cubicBezTo>
                      <a:pt x="9885" y="19396"/>
                      <a:pt x="9885" y="19396"/>
                      <a:pt x="9885" y="19396"/>
                    </a:cubicBezTo>
                    <a:cubicBezTo>
                      <a:pt x="9885" y="20278"/>
                      <a:pt x="9885" y="20278"/>
                      <a:pt x="9885" y="20278"/>
                    </a:cubicBezTo>
                    <a:cubicBezTo>
                      <a:pt x="10251" y="20718"/>
                      <a:pt x="10251" y="20718"/>
                      <a:pt x="10251" y="20718"/>
                    </a:cubicBezTo>
                    <a:cubicBezTo>
                      <a:pt x="9885" y="20718"/>
                      <a:pt x="9885" y="20718"/>
                      <a:pt x="9885" y="20718"/>
                    </a:cubicBezTo>
                    <a:close/>
                    <a:moveTo>
                      <a:pt x="8054" y="441"/>
                    </a:moveTo>
                    <a:cubicBezTo>
                      <a:pt x="8054" y="441"/>
                      <a:pt x="8054" y="441"/>
                      <a:pt x="8054" y="441"/>
                    </a:cubicBezTo>
                    <a:cubicBezTo>
                      <a:pt x="8420" y="882"/>
                      <a:pt x="8420" y="882"/>
                      <a:pt x="8420" y="882"/>
                    </a:cubicBezTo>
                    <a:cubicBezTo>
                      <a:pt x="8420" y="882"/>
                      <a:pt x="8420" y="882"/>
                      <a:pt x="8420" y="882"/>
                    </a:cubicBezTo>
                    <a:cubicBezTo>
                      <a:pt x="8420" y="882"/>
                      <a:pt x="8420" y="882"/>
                      <a:pt x="8420" y="882"/>
                    </a:cubicBezTo>
                    <a:cubicBezTo>
                      <a:pt x="8054" y="882"/>
                      <a:pt x="8054" y="882"/>
                      <a:pt x="8054" y="882"/>
                    </a:cubicBezTo>
                    <a:cubicBezTo>
                      <a:pt x="8054" y="441"/>
                      <a:pt x="8054" y="441"/>
                      <a:pt x="8054" y="441"/>
                    </a:cubicBezTo>
                    <a:close/>
                    <a:moveTo>
                      <a:pt x="6956" y="441"/>
                    </a:moveTo>
                    <a:cubicBezTo>
                      <a:pt x="7322" y="441"/>
                      <a:pt x="7322" y="441"/>
                      <a:pt x="7322" y="441"/>
                    </a:cubicBezTo>
                    <a:cubicBezTo>
                      <a:pt x="7322" y="882"/>
                      <a:pt x="7322" y="882"/>
                      <a:pt x="7322" y="882"/>
                    </a:cubicBezTo>
                    <a:cubicBezTo>
                      <a:pt x="7322" y="882"/>
                      <a:pt x="7322" y="882"/>
                      <a:pt x="7322" y="882"/>
                    </a:cubicBezTo>
                    <a:cubicBezTo>
                      <a:pt x="6956" y="882"/>
                      <a:pt x="6956" y="882"/>
                      <a:pt x="6956" y="882"/>
                    </a:cubicBezTo>
                    <a:cubicBezTo>
                      <a:pt x="6590" y="441"/>
                      <a:pt x="6590" y="441"/>
                      <a:pt x="6590" y="441"/>
                    </a:cubicBezTo>
                    <a:cubicBezTo>
                      <a:pt x="6956" y="441"/>
                      <a:pt x="6956" y="441"/>
                      <a:pt x="6956" y="441"/>
                    </a:cubicBezTo>
                    <a:close/>
                    <a:moveTo>
                      <a:pt x="5125" y="0"/>
                    </a:moveTo>
                    <a:cubicBezTo>
                      <a:pt x="5492" y="0"/>
                      <a:pt x="5492" y="0"/>
                      <a:pt x="5492" y="0"/>
                    </a:cubicBezTo>
                    <a:cubicBezTo>
                      <a:pt x="5858" y="0"/>
                      <a:pt x="5858" y="0"/>
                      <a:pt x="5858" y="0"/>
                    </a:cubicBezTo>
                    <a:cubicBezTo>
                      <a:pt x="5492" y="0"/>
                      <a:pt x="5492" y="0"/>
                      <a:pt x="5492" y="0"/>
                    </a:cubicBezTo>
                    <a:cubicBezTo>
                      <a:pt x="5125" y="0"/>
                      <a:pt x="5125" y="0"/>
                      <a:pt x="5125" y="0"/>
                    </a:cubicBezTo>
                    <a:close/>
                    <a:moveTo>
                      <a:pt x="14278" y="3086"/>
                    </a:moveTo>
                    <a:cubicBezTo>
                      <a:pt x="14644" y="2645"/>
                      <a:pt x="14644" y="2645"/>
                      <a:pt x="14644" y="2645"/>
                    </a:cubicBezTo>
                    <a:cubicBezTo>
                      <a:pt x="15010" y="2645"/>
                      <a:pt x="15010" y="2645"/>
                      <a:pt x="15010" y="2645"/>
                    </a:cubicBezTo>
                    <a:cubicBezTo>
                      <a:pt x="15376" y="2645"/>
                      <a:pt x="15376" y="2645"/>
                      <a:pt x="15376" y="2645"/>
                    </a:cubicBezTo>
                    <a:cubicBezTo>
                      <a:pt x="15376" y="2645"/>
                      <a:pt x="15376" y="2645"/>
                      <a:pt x="15376" y="2645"/>
                    </a:cubicBezTo>
                    <a:cubicBezTo>
                      <a:pt x="15376" y="3086"/>
                      <a:pt x="15376" y="3086"/>
                      <a:pt x="15376" y="3086"/>
                    </a:cubicBezTo>
                    <a:cubicBezTo>
                      <a:pt x="15010" y="3086"/>
                      <a:pt x="15010" y="3086"/>
                      <a:pt x="15010" y="3086"/>
                    </a:cubicBezTo>
                    <a:cubicBezTo>
                      <a:pt x="14644" y="3086"/>
                      <a:pt x="14644" y="3086"/>
                      <a:pt x="14644" y="3086"/>
                    </a:cubicBezTo>
                    <a:cubicBezTo>
                      <a:pt x="14644" y="3086"/>
                      <a:pt x="14278" y="3086"/>
                      <a:pt x="14278" y="3086"/>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8" name="Freeform 182"/>
              <p:cNvSpPr/>
              <p:nvPr/>
            </p:nvSpPr>
            <p:spPr>
              <a:xfrm>
                <a:off x="2759680" y="3290441"/>
                <a:ext cx="389237" cy="494920"/>
              </a:xfrm>
              <a:custGeom>
                <a:avLst/>
                <a:gdLst/>
                <a:ahLst/>
                <a:cxnLst>
                  <a:cxn ang="0">
                    <a:pos x="wd2" y="hd2"/>
                  </a:cxn>
                  <a:cxn ang="5400000">
                    <a:pos x="wd2" y="hd2"/>
                  </a:cxn>
                  <a:cxn ang="10800000">
                    <a:pos x="wd2" y="hd2"/>
                  </a:cxn>
                  <a:cxn ang="16200000">
                    <a:pos x="wd2" y="hd2"/>
                  </a:cxn>
                </a:cxnLst>
                <a:rect l="0" t="0" r="r" b="b"/>
                <a:pathLst>
                  <a:path w="21600" h="21600" extrusionOk="0">
                    <a:moveTo>
                      <a:pt x="15984" y="21600"/>
                    </a:moveTo>
                    <a:lnTo>
                      <a:pt x="16416" y="21009"/>
                    </a:lnTo>
                    <a:lnTo>
                      <a:pt x="17172" y="18141"/>
                    </a:lnTo>
                    <a:lnTo>
                      <a:pt x="17604" y="17550"/>
                    </a:lnTo>
                    <a:lnTo>
                      <a:pt x="16848" y="17213"/>
                    </a:lnTo>
                    <a:lnTo>
                      <a:pt x="16416" y="16959"/>
                    </a:lnTo>
                    <a:lnTo>
                      <a:pt x="15984" y="16622"/>
                    </a:lnTo>
                    <a:lnTo>
                      <a:pt x="15984" y="15694"/>
                    </a:lnTo>
                    <a:lnTo>
                      <a:pt x="17604" y="15694"/>
                    </a:lnTo>
                    <a:lnTo>
                      <a:pt x="17604" y="15356"/>
                    </a:lnTo>
                    <a:lnTo>
                      <a:pt x="17172" y="14766"/>
                    </a:lnTo>
                    <a:lnTo>
                      <a:pt x="16848" y="14766"/>
                    </a:lnTo>
                    <a:lnTo>
                      <a:pt x="16416" y="14428"/>
                    </a:lnTo>
                    <a:lnTo>
                      <a:pt x="16848" y="14091"/>
                    </a:lnTo>
                    <a:lnTo>
                      <a:pt x="18792" y="14091"/>
                    </a:lnTo>
                    <a:lnTo>
                      <a:pt x="18792" y="13753"/>
                    </a:lnTo>
                    <a:lnTo>
                      <a:pt x="19224" y="13753"/>
                    </a:lnTo>
                    <a:lnTo>
                      <a:pt x="19656" y="14091"/>
                    </a:lnTo>
                    <a:lnTo>
                      <a:pt x="19980" y="13753"/>
                    </a:lnTo>
                    <a:lnTo>
                      <a:pt x="20412" y="13500"/>
                    </a:lnTo>
                    <a:lnTo>
                      <a:pt x="20412" y="13753"/>
                    </a:lnTo>
                    <a:lnTo>
                      <a:pt x="20844" y="14091"/>
                    </a:lnTo>
                    <a:lnTo>
                      <a:pt x="20844" y="14766"/>
                    </a:lnTo>
                    <a:lnTo>
                      <a:pt x="21600" y="14766"/>
                    </a:lnTo>
                    <a:lnTo>
                      <a:pt x="21168" y="14428"/>
                    </a:lnTo>
                    <a:lnTo>
                      <a:pt x="21168" y="13753"/>
                    </a:lnTo>
                    <a:lnTo>
                      <a:pt x="20844" y="13500"/>
                    </a:lnTo>
                    <a:lnTo>
                      <a:pt x="20844" y="13163"/>
                    </a:lnTo>
                    <a:lnTo>
                      <a:pt x="20412" y="12825"/>
                    </a:lnTo>
                    <a:lnTo>
                      <a:pt x="19980" y="12825"/>
                    </a:lnTo>
                    <a:lnTo>
                      <a:pt x="19980" y="12572"/>
                    </a:lnTo>
                    <a:lnTo>
                      <a:pt x="20412" y="11897"/>
                    </a:lnTo>
                    <a:lnTo>
                      <a:pt x="19980" y="11306"/>
                    </a:lnTo>
                    <a:lnTo>
                      <a:pt x="19980" y="9366"/>
                    </a:lnTo>
                    <a:lnTo>
                      <a:pt x="20412" y="9113"/>
                    </a:lnTo>
                    <a:lnTo>
                      <a:pt x="20844" y="9113"/>
                    </a:lnTo>
                    <a:lnTo>
                      <a:pt x="20844" y="8184"/>
                    </a:lnTo>
                    <a:lnTo>
                      <a:pt x="17604" y="8184"/>
                    </a:lnTo>
                    <a:lnTo>
                      <a:pt x="15984" y="7256"/>
                    </a:lnTo>
                    <a:lnTo>
                      <a:pt x="15228" y="6919"/>
                    </a:lnTo>
                    <a:lnTo>
                      <a:pt x="14796" y="7256"/>
                    </a:lnTo>
                    <a:lnTo>
                      <a:pt x="14364" y="6919"/>
                    </a:lnTo>
                    <a:lnTo>
                      <a:pt x="13608" y="6919"/>
                    </a:lnTo>
                    <a:lnTo>
                      <a:pt x="13608" y="7256"/>
                    </a:lnTo>
                    <a:lnTo>
                      <a:pt x="13176" y="6919"/>
                    </a:lnTo>
                    <a:lnTo>
                      <a:pt x="12420" y="6919"/>
                    </a:lnTo>
                    <a:lnTo>
                      <a:pt x="11988" y="6581"/>
                    </a:lnTo>
                    <a:lnTo>
                      <a:pt x="11988" y="5653"/>
                    </a:lnTo>
                    <a:lnTo>
                      <a:pt x="11664" y="5316"/>
                    </a:lnTo>
                    <a:lnTo>
                      <a:pt x="11232" y="4387"/>
                    </a:lnTo>
                    <a:lnTo>
                      <a:pt x="10368" y="4387"/>
                    </a:lnTo>
                    <a:lnTo>
                      <a:pt x="10368" y="4050"/>
                    </a:lnTo>
                    <a:lnTo>
                      <a:pt x="10800" y="3797"/>
                    </a:lnTo>
                    <a:lnTo>
                      <a:pt x="10800" y="2869"/>
                    </a:lnTo>
                    <a:lnTo>
                      <a:pt x="11664" y="2531"/>
                    </a:lnTo>
                    <a:lnTo>
                      <a:pt x="11664" y="2194"/>
                    </a:lnTo>
                    <a:lnTo>
                      <a:pt x="11988" y="1856"/>
                    </a:lnTo>
                    <a:lnTo>
                      <a:pt x="12420" y="1856"/>
                    </a:lnTo>
                    <a:lnTo>
                      <a:pt x="12420" y="1603"/>
                    </a:lnTo>
                    <a:lnTo>
                      <a:pt x="13176" y="1266"/>
                    </a:lnTo>
                    <a:lnTo>
                      <a:pt x="14040" y="928"/>
                    </a:lnTo>
                    <a:lnTo>
                      <a:pt x="14364" y="928"/>
                    </a:lnTo>
                    <a:lnTo>
                      <a:pt x="14364" y="337"/>
                    </a:lnTo>
                    <a:lnTo>
                      <a:pt x="13608" y="0"/>
                    </a:lnTo>
                    <a:lnTo>
                      <a:pt x="13176" y="337"/>
                    </a:lnTo>
                    <a:lnTo>
                      <a:pt x="12420" y="337"/>
                    </a:lnTo>
                    <a:lnTo>
                      <a:pt x="12420" y="928"/>
                    </a:lnTo>
                    <a:lnTo>
                      <a:pt x="11664" y="928"/>
                    </a:lnTo>
                    <a:lnTo>
                      <a:pt x="10800" y="1603"/>
                    </a:lnTo>
                    <a:lnTo>
                      <a:pt x="8856" y="1603"/>
                    </a:lnTo>
                    <a:lnTo>
                      <a:pt x="8856" y="2531"/>
                    </a:lnTo>
                    <a:lnTo>
                      <a:pt x="8424" y="2194"/>
                    </a:lnTo>
                    <a:lnTo>
                      <a:pt x="8856" y="1856"/>
                    </a:lnTo>
                    <a:lnTo>
                      <a:pt x="7668" y="1856"/>
                    </a:lnTo>
                    <a:lnTo>
                      <a:pt x="7236" y="2194"/>
                    </a:lnTo>
                    <a:lnTo>
                      <a:pt x="6804" y="2194"/>
                    </a:lnTo>
                    <a:lnTo>
                      <a:pt x="6804" y="2531"/>
                    </a:lnTo>
                    <a:lnTo>
                      <a:pt x="6048" y="3122"/>
                    </a:lnTo>
                    <a:lnTo>
                      <a:pt x="6048" y="3459"/>
                    </a:lnTo>
                    <a:lnTo>
                      <a:pt x="6372" y="3459"/>
                    </a:lnTo>
                    <a:lnTo>
                      <a:pt x="6372" y="3797"/>
                    </a:lnTo>
                    <a:lnTo>
                      <a:pt x="6048" y="4050"/>
                    </a:lnTo>
                    <a:lnTo>
                      <a:pt x="5616" y="4050"/>
                    </a:lnTo>
                    <a:lnTo>
                      <a:pt x="4860" y="4387"/>
                    </a:lnTo>
                    <a:lnTo>
                      <a:pt x="4428" y="4725"/>
                    </a:lnTo>
                    <a:lnTo>
                      <a:pt x="4428" y="5062"/>
                    </a:lnTo>
                    <a:lnTo>
                      <a:pt x="3996" y="5062"/>
                    </a:lnTo>
                    <a:lnTo>
                      <a:pt x="4428" y="5316"/>
                    </a:lnTo>
                    <a:lnTo>
                      <a:pt x="4428" y="5653"/>
                    </a:lnTo>
                    <a:lnTo>
                      <a:pt x="3996" y="5991"/>
                    </a:lnTo>
                    <a:lnTo>
                      <a:pt x="3564" y="5653"/>
                    </a:lnTo>
                    <a:lnTo>
                      <a:pt x="3996" y="5653"/>
                    </a:lnTo>
                    <a:lnTo>
                      <a:pt x="3240" y="5062"/>
                    </a:lnTo>
                    <a:lnTo>
                      <a:pt x="2808" y="5062"/>
                    </a:lnTo>
                    <a:lnTo>
                      <a:pt x="3240" y="5316"/>
                    </a:lnTo>
                    <a:lnTo>
                      <a:pt x="3240" y="5653"/>
                    </a:lnTo>
                    <a:lnTo>
                      <a:pt x="2808" y="5991"/>
                    </a:lnTo>
                    <a:lnTo>
                      <a:pt x="2808" y="6244"/>
                    </a:lnTo>
                    <a:lnTo>
                      <a:pt x="2376" y="6244"/>
                    </a:lnTo>
                    <a:lnTo>
                      <a:pt x="2052" y="6919"/>
                    </a:lnTo>
                    <a:lnTo>
                      <a:pt x="2376" y="6919"/>
                    </a:lnTo>
                    <a:lnTo>
                      <a:pt x="2376" y="7509"/>
                    </a:lnTo>
                    <a:lnTo>
                      <a:pt x="2808" y="7847"/>
                    </a:lnTo>
                    <a:lnTo>
                      <a:pt x="3240" y="7509"/>
                    </a:lnTo>
                    <a:lnTo>
                      <a:pt x="3240" y="8184"/>
                    </a:lnTo>
                    <a:lnTo>
                      <a:pt x="2808" y="8184"/>
                    </a:lnTo>
                    <a:lnTo>
                      <a:pt x="2808" y="8437"/>
                    </a:lnTo>
                    <a:lnTo>
                      <a:pt x="3240" y="8437"/>
                    </a:lnTo>
                    <a:lnTo>
                      <a:pt x="3240" y="8775"/>
                    </a:lnTo>
                    <a:lnTo>
                      <a:pt x="2808" y="9113"/>
                    </a:lnTo>
                    <a:lnTo>
                      <a:pt x="3240" y="9366"/>
                    </a:lnTo>
                    <a:lnTo>
                      <a:pt x="3240" y="10378"/>
                    </a:lnTo>
                    <a:lnTo>
                      <a:pt x="2808" y="10631"/>
                    </a:lnTo>
                    <a:lnTo>
                      <a:pt x="2808" y="10969"/>
                    </a:lnTo>
                    <a:lnTo>
                      <a:pt x="3240" y="10969"/>
                    </a:lnTo>
                    <a:lnTo>
                      <a:pt x="3564" y="11306"/>
                    </a:lnTo>
                    <a:lnTo>
                      <a:pt x="3564" y="11559"/>
                    </a:lnTo>
                    <a:lnTo>
                      <a:pt x="3240" y="11897"/>
                    </a:lnTo>
                    <a:lnTo>
                      <a:pt x="2052" y="12825"/>
                    </a:lnTo>
                    <a:lnTo>
                      <a:pt x="1188" y="12825"/>
                    </a:lnTo>
                    <a:lnTo>
                      <a:pt x="864" y="13163"/>
                    </a:lnTo>
                    <a:lnTo>
                      <a:pt x="432" y="13753"/>
                    </a:lnTo>
                    <a:lnTo>
                      <a:pt x="432" y="14091"/>
                    </a:lnTo>
                    <a:lnTo>
                      <a:pt x="0" y="14428"/>
                    </a:lnTo>
                    <a:lnTo>
                      <a:pt x="864" y="14428"/>
                    </a:lnTo>
                    <a:lnTo>
                      <a:pt x="1188" y="14766"/>
                    </a:lnTo>
                    <a:lnTo>
                      <a:pt x="2052" y="15019"/>
                    </a:lnTo>
                    <a:lnTo>
                      <a:pt x="2376" y="15019"/>
                    </a:lnTo>
                    <a:lnTo>
                      <a:pt x="2808" y="15356"/>
                    </a:lnTo>
                    <a:lnTo>
                      <a:pt x="2808" y="15947"/>
                    </a:lnTo>
                    <a:lnTo>
                      <a:pt x="3996" y="15947"/>
                    </a:lnTo>
                    <a:lnTo>
                      <a:pt x="3996" y="16284"/>
                    </a:lnTo>
                    <a:lnTo>
                      <a:pt x="4860" y="16284"/>
                    </a:lnTo>
                    <a:lnTo>
                      <a:pt x="4860" y="15947"/>
                    </a:lnTo>
                    <a:lnTo>
                      <a:pt x="5184" y="15694"/>
                    </a:lnTo>
                    <a:lnTo>
                      <a:pt x="6048" y="15947"/>
                    </a:lnTo>
                    <a:lnTo>
                      <a:pt x="6048" y="16284"/>
                    </a:lnTo>
                    <a:lnTo>
                      <a:pt x="6804" y="16284"/>
                    </a:lnTo>
                    <a:lnTo>
                      <a:pt x="7668" y="16622"/>
                    </a:lnTo>
                    <a:lnTo>
                      <a:pt x="7992" y="16622"/>
                    </a:lnTo>
                    <a:lnTo>
                      <a:pt x="8424" y="16959"/>
                    </a:lnTo>
                    <a:lnTo>
                      <a:pt x="8424" y="17213"/>
                    </a:lnTo>
                    <a:lnTo>
                      <a:pt x="8856" y="17550"/>
                    </a:lnTo>
                    <a:lnTo>
                      <a:pt x="9612" y="17888"/>
                    </a:lnTo>
                    <a:lnTo>
                      <a:pt x="10044" y="18141"/>
                    </a:lnTo>
                    <a:lnTo>
                      <a:pt x="10044" y="18478"/>
                    </a:lnTo>
                    <a:lnTo>
                      <a:pt x="10368" y="18478"/>
                    </a:lnTo>
                    <a:lnTo>
                      <a:pt x="10368" y="18816"/>
                    </a:lnTo>
                    <a:lnTo>
                      <a:pt x="10800" y="19069"/>
                    </a:lnTo>
                    <a:lnTo>
                      <a:pt x="10368" y="19069"/>
                    </a:lnTo>
                    <a:lnTo>
                      <a:pt x="10800" y="19406"/>
                    </a:lnTo>
                    <a:lnTo>
                      <a:pt x="12420" y="19406"/>
                    </a:lnTo>
                    <a:lnTo>
                      <a:pt x="12852" y="19069"/>
                    </a:lnTo>
                    <a:lnTo>
                      <a:pt x="13176" y="19069"/>
                    </a:lnTo>
                    <a:lnTo>
                      <a:pt x="13608" y="19406"/>
                    </a:lnTo>
                    <a:lnTo>
                      <a:pt x="14364" y="19069"/>
                    </a:lnTo>
                    <a:lnTo>
                      <a:pt x="15228" y="19069"/>
                    </a:lnTo>
                    <a:lnTo>
                      <a:pt x="15660" y="19406"/>
                    </a:lnTo>
                    <a:lnTo>
                      <a:pt x="15984" y="19406"/>
                    </a:lnTo>
                    <a:lnTo>
                      <a:pt x="15984" y="19744"/>
                    </a:lnTo>
                    <a:lnTo>
                      <a:pt x="14796" y="21009"/>
                    </a:lnTo>
                    <a:lnTo>
                      <a:pt x="14796" y="21263"/>
                    </a:lnTo>
                    <a:lnTo>
                      <a:pt x="15228" y="21263"/>
                    </a:lnTo>
                    <a:lnTo>
                      <a:pt x="15660" y="21009"/>
                    </a:lnTo>
                    <a:lnTo>
                      <a:pt x="15984" y="21263"/>
                    </a:lnTo>
                    <a:lnTo>
                      <a:pt x="15984" y="216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89" name="Freeform 183"/>
              <p:cNvSpPr/>
              <p:nvPr/>
            </p:nvSpPr>
            <p:spPr>
              <a:xfrm>
                <a:off x="2695456" y="3621032"/>
                <a:ext cx="186835" cy="185596"/>
              </a:xfrm>
              <a:custGeom>
                <a:avLst/>
                <a:gdLst/>
                <a:ahLst/>
                <a:cxnLst>
                  <a:cxn ang="0">
                    <a:pos x="wd2" y="hd2"/>
                  </a:cxn>
                  <a:cxn ang="5400000">
                    <a:pos x="wd2" y="hd2"/>
                  </a:cxn>
                  <a:cxn ang="10800000">
                    <a:pos x="wd2" y="hd2"/>
                  </a:cxn>
                  <a:cxn ang="16200000">
                    <a:pos x="wd2" y="hd2"/>
                  </a:cxn>
                </a:cxnLst>
                <a:rect l="0" t="0" r="r" b="b"/>
                <a:pathLst>
                  <a:path w="21600" h="21600" extrusionOk="0">
                    <a:moveTo>
                      <a:pt x="20700" y="4950"/>
                    </a:moveTo>
                    <a:lnTo>
                      <a:pt x="20025" y="4950"/>
                    </a:lnTo>
                    <a:lnTo>
                      <a:pt x="20025" y="4050"/>
                    </a:lnTo>
                    <a:lnTo>
                      <a:pt x="18225" y="3375"/>
                    </a:lnTo>
                    <a:lnTo>
                      <a:pt x="17550" y="4050"/>
                    </a:lnTo>
                    <a:lnTo>
                      <a:pt x="17550" y="4950"/>
                    </a:lnTo>
                    <a:lnTo>
                      <a:pt x="15750" y="4950"/>
                    </a:lnTo>
                    <a:lnTo>
                      <a:pt x="15750" y="4050"/>
                    </a:lnTo>
                    <a:lnTo>
                      <a:pt x="13275" y="4050"/>
                    </a:lnTo>
                    <a:lnTo>
                      <a:pt x="13275" y="2475"/>
                    </a:lnTo>
                    <a:lnTo>
                      <a:pt x="12375" y="1575"/>
                    </a:lnTo>
                    <a:lnTo>
                      <a:pt x="11700" y="1575"/>
                    </a:lnTo>
                    <a:lnTo>
                      <a:pt x="9900" y="900"/>
                    </a:lnTo>
                    <a:lnTo>
                      <a:pt x="9225" y="0"/>
                    </a:lnTo>
                    <a:lnTo>
                      <a:pt x="7425" y="0"/>
                    </a:lnTo>
                    <a:lnTo>
                      <a:pt x="7425" y="900"/>
                    </a:lnTo>
                    <a:lnTo>
                      <a:pt x="6525" y="900"/>
                    </a:lnTo>
                    <a:lnTo>
                      <a:pt x="4950" y="1575"/>
                    </a:lnTo>
                    <a:lnTo>
                      <a:pt x="4050" y="1575"/>
                    </a:lnTo>
                    <a:lnTo>
                      <a:pt x="2475" y="2475"/>
                    </a:lnTo>
                    <a:lnTo>
                      <a:pt x="3375" y="3375"/>
                    </a:lnTo>
                    <a:lnTo>
                      <a:pt x="3375" y="4950"/>
                    </a:lnTo>
                    <a:lnTo>
                      <a:pt x="2475" y="6750"/>
                    </a:lnTo>
                    <a:lnTo>
                      <a:pt x="1575" y="6750"/>
                    </a:lnTo>
                    <a:lnTo>
                      <a:pt x="2475" y="7425"/>
                    </a:lnTo>
                    <a:lnTo>
                      <a:pt x="1575" y="8325"/>
                    </a:lnTo>
                    <a:lnTo>
                      <a:pt x="900" y="8325"/>
                    </a:lnTo>
                    <a:lnTo>
                      <a:pt x="0" y="9225"/>
                    </a:lnTo>
                    <a:lnTo>
                      <a:pt x="900" y="9900"/>
                    </a:lnTo>
                    <a:lnTo>
                      <a:pt x="900" y="11700"/>
                    </a:lnTo>
                    <a:lnTo>
                      <a:pt x="0" y="12375"/>
                    </a:lnTo>
                    <a:lnTo>
                      <a:pt x="900" y="13275"/>
                    </a:lnTo>
                    <a:lnTo>
                      <a:pt x="1575" y="13275"/>
                    </a:lnTo>
                    <a:lnTo>
                      <a:pt x="1575" y="14175"/>
                    </a:lnTo>
                    <a:lnTo>
                      <a:pt x="2475" y="15075"/>
                    </a:lnTo>
                    <a:lnTo>
                      <a:pt x="2475" y="14175"/>
                    </a:lnTo>
                    <a:lnTo>
                      <a:pt x="3375" y="13275"/>
                    </a:lnTo>
                    <a:lnTo>
                      <a:pt x="4050" y="12375"/>
                    </a:lnTo>
                    <a:lnTo>
                      <a:pt x="4050" y="13275"/>
                    </a:lnTo>
                    <a:lnTo>
                      <a:pt x="4950" y="14175"/>
                    </a:lnTo>
                    <a:lnTo>
                      <a:pt x="4050" y="15075"/>
                    </a:lnTo>
                    <a:lnTo>
                      <a:pt x="4950" y="15750"/>
                    </a:lnTo>
                    <a:lnTo>
                      <a:pt x="4050" y="16650"/>
                    </a:lnTo>
                    <a:lnTo>
                      <a:pt x="3375" y="16650"/>
                    </a:lnTo>
                    <a:lnTo>
                      <a:pt x="3375" y="17550"/>
                    </a:lnTo>
                    <a:lnTo>
                      <a:pt x="4050" y="18225"/>
                    </a:lnTo>
                    <a:lnTo>
                      <a:pt x="3375" y="18225"/>
                    </a:lnTo>
                    <a:lnTo>
                      <a:pt x="2475" y="19125"/>
                    </a:lnTo>
                    <a:lnTo>
                      <a:pt x="2475" y="20025"/>
                    </a:lnTo>
                    <a:lnTo>
                      <a:pt x="3375" y="20025"/>
                    </a:lnTo>
                    <a:lnTo>
                      <a:pt x="4050" y="19125"/>
                    </a:lnTo>
                    <a:lnTo>
                      <a:pt x="4050" y="20025"/>
                    </a:lnTo>
                    <a:lnTo>
                      <a:pt x="6525" y="20025"/>
                    </a:lnTo>
                    <a:lnTo>
                      <a:pt x="7425" y="21600"/>
                    </a:lnTo>
                    <a:lnTo>
                      <a:pt x="8325" y="20925"/>
                    </a:lnTo>
                    <a:lnTo>
                      <a:pt x="11700" y="15750"/>
                    </a:lnTo>
                    <a:lnTo>
                      <a:pt x="11700" y="15075"/>
                    </a:lnTo>
                    <a:lnTo>
                      <a:pt x="15750" y="14175"/>
                    </a:lnTo>
                    <a:lnTo>
                      <a:pt x="17550" y="13275"/>
                    </a:lnTo>
                    <a:lnTo>
                      <a:pt x="20025" y="10800"/>
                    </a:lnTo>
                    <a:lnTo>
                      <a:pt x="20700" y="9225"/>
                    </a:lnTo>
                    <a:lnTo>
                      <a:pt x="21600" y="9225"/>
                    </a:lnTo>
                    <a:lnTo>
                      <a:pt x="21600" y="6750"/>
                    </a:lnTo>
                    <a:lnTo>
                      <a:pt x="20700" y="5850"/>
                    </a:lnTo>
                    <a:lnTo>
                      <a:pt x="20700" y="4950"/>
                    </a:lnTo>
                    <a:close/>
                    <a:moveTo>
                      <a:pt x="2475" y="15750"/>
                    </a:moveTo>
                    <a:lnTo>
                      <a:pt x="3375" y="15075"/>
                    </a:lnTo>
                    <a:lnTo>
                      <a:pt x="3375" y="14175"/>
                    </a:lnTo>
                    <a:lnTo>
                      <a:pt x="3375" y="15750"/>
                    </a:lnTo>
                    <a:lnTo>
                      <a:pt x="2475" y="1575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0" name="Freeform 184"/>
              <p:cNvSpPr/>
              <p:nvPr/>
            </p:nvSpPr>
            <p:spPr>
              <a:xfrm>
                <a:off x="2687674" y="3663565"/>
                <a:ext cx="410645" cy="545186"/>
              </a:xfrm>
              <a:custGeom>
                <a:avLst/>
                <a:gdLst/>
                <a:ahLst/>
                <a:cxnLst>
                  <a:cxn ang="0">
                    <a:pos x="wd2" y="hd2"/>
                  </a:cxn>
                  <a:cxn ang="5400000">
                    <a:pos x="wd2" y="hd2"/>
                  </a:cxn>
                  <a:cxn ang="10800000">
                    <a:pos x="wd2" y="hd2"/>
                  </a:cxn>
                  <a:cxn ang="16200000">
                    <a:pos x="wd2" y="hd2"/>
                  </a:cxn>
                </a:cxnLst>
                <a:rect l="0" t="0" r="r" b="b"/>
                <a:pathLst>
                  <a:path w="21600" h="21600" extrusionOk="0">
                    <a:moveTo>
                      <a:pt x="20064" y="12791"/>
                    </a:moveTo>
                    <a:lnTo>
                      <a:pt x="18631" y="12791"/>
                    </a:lnTo>
                    <a:lnTo>
                      <a:pt x="18631" y="12485"/>
                    </a:lnTo>
                    <a:lnTo>
                      <a:pt x="18222" y="11643"/>
                    </a:lnTo>
                    <a:lnTo>
                      <a:pt x="18222" y="11336"/>
                    </a:lnTo>
                    <a:lnTo>
                      <a:pt x="18631" y="11336"/>
                    </a:lnTo>
                    <a:lnTo>
                      <a:pt x="18631" y="11106"/>
                    </a:lnTo>
                    <a:lnTo>
                      <a:pt x="18222" y="10800"/>
                    </a:lnTo>
                    <a:lnTo>
                      <a:pt x="17096" y="11643"/>
                    </a:lnTo>
                    <a:lnTo>
                      <a:pt x="15560" y="11643"/>
                    </a:lnTo>
                    <a:lnTo>
                      <a:pt x="15560" y="11106"/>
                    </a:lnTo>
                    <a:lnTo>
                      <a:pt x="15151" y="10800"/>
                    </a:lnTo>
                    <a:lnTo>
                      <a:pt x="13308" y="10800"/>
                    </a:lnTo>
                    <a:lnTo>
                      <a:pt x="14025" y="10494"/>
                    </a:lnTo>
                    <a:lnTo>
                      <a:pt x="12899" y="9651"/>
                    </a:lnTo>
                    <a:lnTo>
                      <a:pt x="12489" y="9421"/>
                    </a:lnTo>
                    <a:lnTo>
                      <a:pt x="12489" y="8809"/>
                    </a:lnTo>
                    <a:lnTo>
                      <a:pt x="12899" y="8502"/>
                    </a:lnTo>
                    <a:lnTo>
                      <a:pt x="12489" y="8272"/>
                    </a:lnTo>
                    <a:lnTo>
                      <a:pt x="12899" y="8272"/>
                    </a:lnTo>
                    <a:lnTo>
                      <a:pt x="12899" y="7966"/>
                    </a:lnTo>
                    <a:lnTo>
                      <a:pt x="13308" y="7660"/>
                    </a:lnTo>
                    <a:lnTo>
                      <a:pt x="13615" y="7660"/>
                    </a:lnTo>
                    <a:lnTo>
                      <a:pt x="13615" y="7123"/>
                    </a:lnTo>
                    <a:lnTo>
                      <a:pt x="14025" y="6511"/>
                    </a:lnTo>
                    <a:lnTo>
                      <a:pt x="14025" y="5974"/>
                    </a:lnTo>
                    <a:lnTo>
                      <a:pt x="14434" y="5974"/>
                    </a:lnTo>
                    <a:lnTo>
                      <a:pt x="15151" y="5438"/>
                    </a:lnTo>
                    <a:lnTo>
                      <a:pt x="15560" y="5438"/>
                    </a:lnTo>
                    <a:lnTo>
                      <a:pt x="16277" y="5132"/>
                    </a:lnTo>
                    <a:lnTo>
                      <a:pt x="17403" y="4826"/>
                    </a:lnTo>
                    <a:lnTo>
                      <a:pt x="18631" y="4826"/>
                    </a:lnTo>
                    <a:lnTo>
                      <a:pt x="18631" y="5132"/>
                    </a:lnTo>
                    <a:lnTo>
                      <a:pt x="18938" y="5132"/>
                    </a:lnTo>
                    <a:lnTo>
                      <a:pt x="18938" y="4519"/>
                    </a:lnTo>
                    <a:lnTo>
                      <a:pt x="18631" y="4289"/>
                    </a:lnTo>
                    <a:lnTo>
                      <a:pt x="18222" y="4519"/>
                    </a:lnTo>
                    <a:lnTo>
                      <a:pt x="17812" y="4519"/>
                    </a:lnTo>
                    <a:lnTo>
                      <a:pt x="17812" y="4289"/>
                    </a:lnTo>
                    <a:lnTo>
                      <a:pt x="18938" y="3140"/>
                    </a:lnTo>
                    <a:lnTo>
                      <a:pt x="18938" y="2834"/>
                    </a:lnTo>
                    <a:lnTo>
                      <a:pt x="18631" y="2834"/>
                    </a:lnTo>
                    <a:lnTo>
                      <a:pt x="18222" y="2528"/>
                    </a:lnTo>
                    <a:lnTo>
                      <a:pt x="17403" y="2528"/>
                    </a:lnTo>
                    <a:lnTo>
                      <a:pt x="16686" y="2834"/>
                    </a:lnTo>
                    <a:lnTo>
                      <a:pt x="16277" y="2528"/>
                    </a:lnTo>
                    <a:lnTo>
                      <a:pt x="15970" y="2528"/>
                    </a:lnTo>
                    <a:lnTo>
                      <a:pt x="15560" y="2834"/>
                    </a:lnTo>
                    <a:lnTo>
                      <a:pt x="14025" y="2834"/>
                    </a:lnTo>
                    <a:lnTo>
                      <a:pt x="13615" y="2528"/>
                    </a:lnTo>
                    <a:lnTo>
                      <a:pt x="14025" y="2528"/>
                    </a:lnTo>
                    <a:lnTo>
                      <a:pt x="13615" y="2298"/>
                    </a:lnTo>
                    <a:lnTo>
                      <a:pt x="13615" y="1991"/>
                    </a:lnTo>
                    <a:lnTo>
                      <a:pt x="13308" y="1991"/>
                    </a:lnTo>
                    <a:lnTo>
                      <a:pt x="13308" y="1685"/>
                    </a:lnTo>
                    <a:lnTo>
                      <a:pt x="12899" y="1455"/>
                    </a:lnTo>
                    <a:lnTo>
                      <a:pt x="12182" y="1149"/>
                    </a:lnTo>
                    <a:lnTo>
                      <a:pt x="11773" y="843"/>
                    </a:lnTo>
                    <a:lnTo>
                      <a:pt x="11773" y="613"/>
                    </a:lnTo>
                    <a:lnTo>
                      <a:pt x="11363" y="306"/>
                    </a:lnTo>
                    <a:lnTo>
                      <a:pt x="11056" y="306"/>
                    </a:lnTo>
                    <a:lnTo>
                      <a:pt x="10237" y="0"/>
                    </a:lnTo>
                    <a:lnTo>
                      <a:pt x="9827" y="0"/>
                    </a:lnTo>
                    <a:lnTo>
                      <a:pt x="9827" y="306"/>
                    </a:lnTo>
                    <a:lnTo>
                      <a:pt x="10237" y="613"/>
                    </a:lnTo>
                    <a:lnTo>
                      <a:pt x="10237" y="1455"/>
                    </a:lnTo>
                    <a:lnTo>
                      <a:pt x="9827" y="1455"/>
                    </a:lnTo>
                    <a:lnTo>
                      <a:pt x="9520" y="1991"/>
                    </a:lnTo>
                    <a:lnTo>
                      <a:pt x="8394" y="2834"/>
                    </a:lnTo>
                    <a:lnTo>
                      <a:pt x="7575" y="3140"/>
                    </a:lnTo>
                    <a:lnTo>
                      <a:pt x="5733" y="3447"/>
                    </a:lnTo>
                    <a:lnTo>
                      <a:pt x="5733" y="3677"/>
                    </a:lnTo>
                    <a:lnTo>
                      <a:pt x="4197" y="5438"/>
                    </a:lnTo>
                    <a:lnTo>
                      <a:pt x="3788" y="5668"/>
                    </a:lnTo>
                    <a:lnTo>
                      <a:pt x="3378" y="5132"/>
                    </a:lnTo>
                    <a:lnTo>
                      <a:pt x="2252" y="5132"/>
                    </a:lnTo>
                    <a:lnTo>
                      <a:pt x="2252" y="4826"/>
                    </a:lnTo>
                    <a:lnTo>
                      <a:pt x="1945" y="5132"/>
                    </a:lnTo>
                    <a:lnTo>
                      <a:pt x="1536" y="5132"/>
                    </a:lnTo>
                    <a:lnTo>
                      <a:pt x="1536" y="4826"/>
                    </a:lnTo>
                    <a:lnTo>
                      <a:pt x="1945" y="4519"/>
                    </a:lnTo>
                    <a:lnTo>
                      <a:pt x="2252" y="4519"/>
                    </a:lnTo>
                    <a:lnTo>
                      <a:pt x="1945" y="4289"/>
                    </a:lnTo>
                    <a:lnTo>
                      <a:pt x="1945" y="3983"/>
                    </a:lnTo>
                    <a:lnTo>
                      <a:pt x="1126" y="4289"/>
                    </a:lnTo>
                    <a:lnTo>
                      <a:pt x="819" y="4519"/>
                    </a:lnTo>
                    <a:lnTo>
                      <a:pt x="0" y="4826"/>
                    </a:lnTo>
                    <a:lnTo>
                      <a:pt x="0" y="5668"/>
                    </a:lnTo>
                    <a:lnTo>
                      <a:pt x="409" y="5974"/>
                    </a:lnTo>
                    <a:lnTo>
                      <a:pt x="0" y="5974"/>
                    </a:lnTo>
                    <a:lnTo>
                      <a:pt x="409" y="6281"/>
                    </a:lnTo>
                    <a:lnTo>
                      <a:pt x="819" y="6511"/>
                    </a:lnTo>
                    <a:lnTo>
                      <a:pt x="409" y="6817"/>
                    </a:lnTo>
                    <a:lnTo>
                      <a:pt x="0" y="6817"/>
                    </a:lnTo>
                    <a:lnTo>
                      <a:pt x="0" y="7123"/>
                    </a:lnTo>
                    <a:lnTo>
                      <a:pt x="409" y="7430"/>
                    </a:lnTo>
                    <a:lnTo>
                      <a:pt x="1126" y="7660"/>
                    </a:lnTo>
                    <a:lnTo>
                      <a:pt x="1536" y="7660"/>
                    </a:lnTo>
                    <a:lnTo>
                      <a:pt x="2252" y="7966"/>
                    </a:lnTo>
                    <a:lnTo>
                      <a:pt x="2662" y="7966"/>
                    </a:lnTo>
                    <a:lnTo>
                      <a:pt x="2662" y="8272"/>
                    </a:lnTo>
                    <a:lnTo>
                      <a:pt x="3071" y="8502"/>
                    </a:lnTo>
                    <a:lnTo>
                      <a:pt x="3071" y="8809"/>
                    </a:lnTo>
                    <a:lnTo>
                      <a:pt x="3378" y="9115"/>
                    </a:lnTo>
                    <a:lnTo>
                      <a:pt x="3788" y="9421"/>
                    </a:lnTo>
                    <a:lnTo>
                      <a:pt x="4197" y="9651"/>
                    </a:lnTo>
                    <a:lnTo>
                      <a:pt x="4197" y="9957"/>
                    </a:lnTo>
                    <a:lnTo>
                      <a:pt x="4607" y="10264"/>
                    </a:lnTo>
                    <a:lnTo>
                      <a:pt x="4607" y="10494"/>
                    </a:lnTo>
                    <a:lnTo>
                      <a:pt x="4914" y="10800"/>
                    </a:lnTo>
                    <a:lnTo>
                      <a:pt x="4914" y="11106"/>
                    </a:lnTo>
                    <a:lnTo>
                      <a:pt x="5323" y="11336"/>
                    </a:lnTo>
                    <a:lnTo>
                      <a:pt x="5323" y="11643"/>
                    </a:lnTo>
                    <a:lnTo>
                      <a:pt x="5733" y="12255"/>
                    </a:lnTo>
                    <a:lnTo>
                      <a:pt x="6449" y="12791"/>
                    </a:lnTo>
                    <a:lnTo>
                      <a:pt x="6449" y="13098"/>
                    </a:lnTo>
                    <a:lnTo>
                      <a:pt x="7166" y="13634"/>
                    </a:lnTo>
                    <a:lnTo>
                      <a:pt x="7166" y="13940"/>
                    </a:lnTo>
                    <a:lnTo>
                      <a:pt x="7575" y="14247"/>
                    </a:lnTo>
                    <a:lnTo>
                      <a:pt x="7985" y="14247"/>
                    </a:lnTo>
                    <a:lnTo>
                      <a:pt x="7985" y="14477"/>
                    </a:lnTo>
                    <a:lnTo>
                      <a:pt x="8394" y="15089"/>
                    </a:lnTo>
                    <a:lnTo>
                      <a:pt x="8701" y="15319"/>
                    </a:lnTo>
                    <a:lnTo>
                      <a:pt x="9111" y="15932"/>
                    </a:lnTo>
                    <a:lnTo>
                      <a:pt x="9111" y="16238"/>
                    </a:lnTo>
                    <a:lnTo>
                      <a:pt x="8701" y="16238"/>
                    </a:lnTo>
                    <a:lnTo>
                      <a:pt x="8701" y="16468"/>
                    </a:lnTo>
                    <a:lnTo>
                      <a:pt x="9111" y="16468"/>
                    </a:lnTo>
                    <a:lnTo>
                      <a:pt x="9520" y="16774"/>
                    </a:lnTo>
                    <a:lnTo>
                      <a:pt x="9827" y="17081"/>
                    </a:lnTo>
                    <a:lnTo>
                      <a:pt x="10237" y="17311"/>
                    </a:lnTo>
                    <a:lnTo>
                      <a:pt x="10237" y="17617"/>
                    </a:lnTo>
                    <a:lnTo>
                      <a:pt x="11056" y="17617"/>
                    </a:lnTo>
                    <a:lnTo>
                      <a:pt x="11056" y="17923"/>
                    </a:lnTo>
                    <a:lnTo>
                      <a:pt x="11363" y="17923"/>
                    </a:lnTo>
                    <a:lnTo>
                      <a:pt x="11363" y="18153"/>
                    </a:lnTo>
                    <a:lnTo>
                      <a:pt x="12182" y="18153"/>
                    </a:lnTo>
                    <a:lnTo>
                      <a:pt x="12182" y="17923"/>
                    </a:lnTo>
                    <a:lnTo>
                      <a:pt x="12182" y="18460"/>
                    </a:lnTo>
                    <a:lnTo>
                      <a:pt x="12899" y="18460"/>
                    </a:lnTo>
                    <a:lnTo>
                      <a:pt x="13308" y="18766"/>
                    </a:lnTo>
                    <a:lnTo>
                      <a:pt x="13308" y="19072"/>
                    </a:lnTo>
                    <a:lnTo>
                      <a:pt x="14434" y="19072"/>
                    </a:lnTo>
                    <a:lnTo>
                      <a:pt x="14844" y="19302"/>
                    </a:lnTo>
                    <a:lnTo>
                      <a:pt x="15151" y="19609"/>
                    </a:lnTo>
                    <a:lnTo>
                      <a:pt x="15970" y="19609"/>
                    </a:lnTo>
                    <a:lnTo>
                      <a:pt x="16277" y="19915"/>
                    </a:lnTo>
                    <a:lnTo>
                      <a:pt x="16686" y="20145"/>
                    </a:lnTo>
                    <a:lnTo>
                      <a:pt x="17096" y="20145"/>
                    </a:lnTo>
                    <a:lnTo>
                      <a:pt x="17096" y="20451"/>
                    </a:lnTo>
                    <a:lnTo>
                      <a:pt x="17403" y="20451"/>
                    </a:lnTo>
                    <a:lnTo>
                      <a:pt x="17403" y="20757"/>
                    </a:lnTo>
                    <a:lnTo>
                      <a:pt x="17812" y="20757"/>
                    </a:lnTo>
                    <a:lnTo>
                      <a:pt x="18222" y="21064"/>
                    </a:lnTo>
                    <a:lnTo>
                      <a:pt x="18631" y="21294"/>
                    </a:lnTo>
                    <a:lnTo>
                      <a:pt x="18938" y="21600"/>
                    </a:lnTo>
                    <a:lnTo>
                      <a:pt x="19757" y="21600"/>
                    </a:lnTo>
                    <a:lnTo>
                      <a:pt x="20064" y="21294"/>
                    </a:lnTo>
                    <a:lnTo>
                      <a:pt x="20474" y="21294"/>
                    </a:lnTo>
                    <a:lnTo>
                      <a:pt x="20883" y="21064"/>
                    </a:lnTo>
                    <a:lnTo>
                      <a:pt x="20474" y="20757"/>
                    </a:lnTo>
                    <a:lnTo>
                      <a:pt x="20883" y="20451"/>
                    </a:lnTo>
                    <a:lnTo>
                      <a:pt x="20474" y="20145"/>
                    </a:lnTo>
                    <a:lnTo>
                      <a:pt x="20883" y="19915"/>
                    </a:lnTo>
                    <a:lnTo>
                      <a:pt x="21191" y="19609"/>
                    </a:lnTo>
                    <a:lnTo>
                      <a:pt x="21600" y="19302"/>
                    </a:lnTo>
                    <a:lnTo>
                      <a:pt x="21600" y="19072"/>
                    </a:lnTo>
                    <a:lnTo>
                      <a:pt x="21191" y="18460"/>
                    </a:lnTo>
                    <a:lnTo>
                      <a:pt x="21191" y="17617"/>
                    </a:lnTo>
                    <a:lnTo>
                      <a:pt x="20883" y="17617"/>
                    </a:lnTo>
                    <a:lnTo>
                      <a:pt x="21191" y="17311"/>
                    </a:lnTo>
                    <a:lnTo>
                      <a:pt x="21191" y="14783"/>
                    </a:lnTo>
                    <a:lnTo>
                      <a:pt x="21600" y="14477"/>
                    </a:lnTo>
                    <a:lnTo>
                      <a:pt x="21600" y="14247"/>
                    </a:lnTo>
                    <a:lnTo>
                      <a:pt x="20064" y="127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1" name="Freeform 185"/>
              <p:cNvSpPr/>
              <p:nvPr/>
            </p:nvSpPr>
            <p:spPr>
              <a:xfrm>
                <a:off x="3069122" y="3943891"/>
                <a:ext cx="397022" cy="400191"/>
              </a:xfrm>
              <a:custGeom>
                <a:avLst/>
                <a:gdLst/>
                <a:ahLst/>
                <a:cxnLst>
                  <a:cxn ang="0">
                    <a:pos x="wd2" y="hd2"/>
                  </a:cxn>
                  <a:cxn ang="5400000">
                    <a:pos x="wd2" y="hd2"/>
                  </a:cxn>
                  <a:cxn ang="10800000">
                    <a:pos x="wd2" y="hd2"/>
                  </a:cxn>
                  <a:cxn ang="16200000">
                    <a:pos x="wd2" y="hd2"/>
                  </a:cxn>
                </a:cxnLst>
                <a:rect l="0" t="0" r="r" b="b"/>
                <a:pathLst>
                  <a:path w="21600" h="21600" extrusionOk="0">
                    <a:moveTo>
                      <a:pt x="20859" y="16591"/>
                    </a:moveTo>
                    <a:lnTo>
                      <a:pt x="20859" y="15861"/>
                    </a:lnTo>
                    <a:lnTo>
                      <a:pt x="21600" y="14296"/>
                    </a:lnTo>
                    <a:lnTo>
                      <a:pt x="21600" y="13878"/>
                    </a:lnTo>
                    <a:lnTo>
                      <a:pt x="20859" y="12313"/>
                    </a:lnTo>
                    <a:lnTo>
                      <a:pt x="19694" y="12000"/>
                    </a:lnTo>
                    <a:lnTo>
                      <a:pt x="20012" y="11583"/>
                    </a:lnTo>
                    <a:lnTo>
                      <a:pt x="19694" y="10435"/>
                    </a:lnTo>
                    <a:lnTo>
                      <a:pt x="16518" y="10435"/>
                    </a:lnTo>
                    <a:lnTo>
                      <a:pt x="16518" y="9600"/>
                    </a:lnTo>
                    <a:lnTo>
                      <a:pt x="16094" y="8870"/>
                    </a:lnTo>
                    <a:lnTo>
                      <a:pt x="16094" y="6991"/>
                    </a:lnTo>
                    <a:lnTo>
                      <a:pt x="15353" y="6574"/>
                    </a:lnTo>
                    <a:lnTo>
                      <a:pt x="14188" y="6574"/>
                    </a:lnTo>
                    <a:lnTo>
                      <a:pt x="13765" y="6157"/>
                    </a:lnTo>
                    <a:lnTo>
                      <a:pt x="13341" y="6157"/>
                    </a:lnTo>
                    <a:lnTo>
                      <a:pt x="13341" y="5739"/>
                    </a:lnTo>
                    <a:lnTo>
                      <a:pt x="13024" y="5739"/>
                    </a:lnTo>
                    <a:lnTo>
                      <a:pt x="12176" y="5426"/>
                    </a:lnTo>
                    <a:lnTo>
                      <a:pt x="11753" y="5426"/>
                    </a:lnTo>
                    <a:lnTo>
                      <a:pt x="11435" y="5009"/>
                    </a:lnTo>
                    <a:lnTo>
                      <a:pt x="11012" y="5009"/>
                    </a:lnTo>
                    <a:lnTo>
                      <a:pt x="10271" y="4278"/>
                    </a:lnTo>
                    <a:lnTo>
                      <a:pt x="9424" y="4591"/>
                    </a:lnTo>
                    <a:lnTo>
                      <a:pt x="9106" y="4278"/>
                    </a:lnTo>
                    <a:lnTo>
                      <a:pt x="8259" y="4278"/>
                    </a:lnTo>
                    <a:lnTo>
                      <a:pt x="7835" y="3861"/>
                    </a:lnTo>
                    <a:lnTo>
                      <a:pt x="7835" y="3443"/>
                    </a:lnTo>
                    <a:lnTo>
                      <a:pt x="7518" y="3443"/>
                    </a:lnTo>
                    <a:lnTo>
                      <a:pt x="7094" y="2713"/>
                    </a:lnTo>
                    <a:lnTo>
                      <a:pt x="7518" y="2296"/>
                    </a:lnTo>
                    <a:lnTo>
                      <a:pt x="7094" y="1565"/>
                    </a:lnTo>
                    <a:lnTo>
                      <a:pt x="7518" y="1148"/>
                    </a:lnTo>
                    <a:lnTo>
                      <a:pt x="7094" y="730"/>
                    </a:lnTo>
                    <a:lnTo>
                      <a:pt x="7094" y="0"/>
                    </a:lnTo>
                    <a:lnTo>
                      <a:pt x="6671" y="313"/>
                    </a:lnTo>
                    <a:lnTo>
                      <a:pt x="6353" y="0"/>
                    </a:lnTo>
                    <a:lnTo>
                      <a:pt x="5929" y="0"/>
                    </a:lnTo>
                    <a:lnTo>
                      <a:pt x="5506" y="313"/>
                    </a:lnTo>
                    <a:lnTo>
                      <a:pt x="4765" y="313"/>
                    </a:lnTo>
                    <a:lnTo>
                      <a:pt x="3918" y="1148"/>
                    </a:lnTo>
                    <a:lnTo>
                      <a:pt x="3600" y="1565"/>
                    </a:lnTo>
                    <a:lnTo>
                      <a:pt x="3176" y="1878"/>
                    </a:lnTo>
                    <a:lnTo>
                      <a:pt x="2012" y="1878"/>
                    </a:lnTo>
                    <a:lnTo>
                      <a:pt x="1588" y="2296"/>
                    </a:lnTo>
                    <a:lnTo>
                      <a:pt x="0" y="2296"/>
                    </a:lnTo>
                    <a:lnTo>
                      <a:pt x="1588" y="4278"/>
                    </a:lnTo>
                    <a:lnTo>
                      <a:pt x="1588" y="4591"/>
                    </a:lnTo>
                    <a:lnTo>
                      <a:pt x="1165" y="5009"/>
                    </a:lnTo>
                    <a:lnTo>
                      <a:pt x="1165" y="8452"/>
                    </a:lnTo>
                    <a:lnTo>
                      <a:pt x="847" y="8870"/>
                    </a:lnTo>
                    <a:lnTo>
                      <a:pt x="1165" y="8870"/>
                    </a:lnTo>
                    <a:lnTo>
                      <a:pt x="1165" y="10017"/>
                    </a:lnTo>
                    <a:lnTo>
                      <a:pt x="1588" y="10852"/>
                    </a:lnTo>
                    <a:lnTo>
                      <a:pt x="1588" y="11165"/>
                    </a:lnTo>
                    <a:lnTo>
                      <a:pt x="1165" y="11583"/>
                    </a:lnTo>
                    <a:lnTo>
                      <a:pt x="847" y="12000"/>
                    </a:lnTo>
                    <a:lnTo>
                      <a:pt x="424" y="12313"/>
                    </a:lnTo>
                    <a:lnTo>
                      <a:pt x="847" y="12730"/>
                    </a:lnTo>
                    <a:lnTo>
                      <a:pt x="1165" y="13148"/>
                    </a:lnTo>
                    <a:lnTo>
                      <a:pt x="1165" y="13565"/>
                    </a:lnTo>
                    <a:lnTo>
                      <a:pt x="1588" y="13565"/>
                    </a:lnTo>
                    <a:lnTo>
                      <a:pt x="1588" y="15026"/>
                    </a:lnTo>
                    <a:lnTo>
                      <a:pt x="2012" y="15443"/>
                    </a:lnTo>
                    <a:lnTo>
                      <a:pt x="2753" y="15861"/>
                    </a:lnTo>
                    <a:lnTo>
                      <a:pt x="2753" y="17009"/>
                    </a:lnTo>
                    <a:lnTo>
                      <a:pt x="2435" y="17739"/>
                    </a:lnTo>
                    <a:lnTo>
                      <a:pt x="2435" y="18157"/>
                    </a:lnTo>
                    <a:lnTo>
                      <a:pt x="3600" y="18574"/>
                    </a:lnTo>
                    <a:lnTo>
                      <a:pt x="4765" y="21600"/>
                    </a:lnTo>
                    <a:lnTo>
                      <a:pt x="5506" y="21600"/>
                    </a:lnTo>
                    <a:lnTo>
                      <a:pt x="5929" y="21287"/>
                    </a:lnTo>
                    <a:lnTo>
                      <a:pt x="5929" y="20870"/>
                    </a:lnTo>
                    <a:lnTo>
                      <a:pt x="6671" y="20139"/>
                    </a:lnTo>
                    <a:lnTo>
                      <a:pt x="7094" y="20139"/>
                    </a:lnTo>
                    <a:lnTo>
                      <a:pt x="7518" y="20452"/>
                    </a:lnTo>
                    <a:lnTo>
                      <a:pt x="8259" y="20139"/>
                    </a:lnTo>
                    <a:lnTo>
                      <a:pt x="9847" y="20139"/>
                    </a:lnTo>
                    <a:lnTo>
                      <a:pt x="9847" y="20452"/>
                    </a:lnTo>
                    <a:lnTo>
                      <a:pt x="10271" y="21287"/>
                    </a:lnTo>
                    <a:lnTo>
                      <a:pt x="10271" y="20870"/>
                    </a:lnTo>
                    <a:lnTo>
                      <a:pt x="10588" y="20870"/>
                    </a:lnTo>
                    <a:lnTo>
                      <a:pt x="10588" y="20452"/>
                    </a:lnTo>
                    <a:lnTo>
                      <a:pt x="11012" y="20139"/>
                    </a:lnTo>
                    <a:lnTo>
                      <a:pt x="12600" y="20139"/>
                    </a:lnTo>
                    <a:lnTo>
                      <a:pt x="13024" y="20452"/>
                    </a:lnTo>
                    <a:lnTo>
                      <a:pt x="13341" y="19722"/>
                    </a:lnTo>
                    <a:lnTo>
                      <a:pt x="13765" y="18991"/>
                    </a:lnTo>
                    <a:lnTo>
                      <a:pt x="13765" y="18157"/>
                    </a:lnTo>
                    <a:lnTo>
                      <a:pt x="13341" y="17739"/>
                    </a:lnTo>
                    <a:lnTo>
                      <a:pt x="14188" y="17009"/>
                    </a:lnTo>
                    <a:lnTo>
                      <a:pt x="14188" y="16278"/>
                    </a:lnTo>
                    <a:lnTo>
                      <a:pt x="14506" y="16278"/>
                    </a:lnTo>
                    <a:lnTo>
                      <a:pt x="16941" y="15443"/>
                    </a:lnTo>
                    <a:lnTo>
                      <a:pt x="18847" y="15443"/>
                    </a:lnTo>
                    <a:lnTo>
                      <a:pt x="20012" y="16278"/>
                    </a:lnTo>
                    <a:lnTo>
                      <a:pt x="20435" y="16278"/>
                    </a:lnTo>
                    <a:lnTo>
                      <a:pt x="20859" y="16591"/>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2" name="Freeform 186"/>
              <p:cNvSpPr/>
              <p:nvPr/>
            </p:nvSpPr>
            <p:spPr>
              <a:xfrm>
                <a:off x="3308503" y="4230016"/>
                <a:ext cx="272465" cy="259061"/>
              </a:xfrm>
              <a:custGeom>
                <a:avLst/>
                <a:gdLst/>
                <a:ahLst/>
                <a:cxnLst>
                  <a:cxn ang="0">
                    <a:pos x="wd2" y="hd2"/>
                  </a:cxn>
                  <a:cxn ang="5400000">
                    <a:pos x="wd2" y="hd2"/>
                  </a:cxn>
                  <a:cxn ang="10800000">
                    <a:pos x="wd2" y="hd2"/>
                  </a:cxn>
                  <a:cxn ang="16200000">
                    <a:pos x="wd2" y="hd2"/>
                  </a:cxn>
                </a:cxnLst>
                <a:rect l="0" t="0" r="r" b="b"/>
                <a:pathLst>
                  <a:path w="21600" h="21600" extrusionOk="0">
                    <a:moveTo>
                      <a:pt x="0" y="7737"/>
                    </a:moveTo>
                    <a:lnTo>
                      <a:pt x="463" y="6609"/>
                    </a:lnTo>
                    <a:lnTo>
                      <a:pt x="1080" y="5481"/>
                    </a:lnTo>
                    <a:lnTo>
                      <a:pt x="1080" y="4191"/>
                    </a:lnTo>
                    <a:lnTo>
                      <a:pt x="463" y="3546"/>
                    </a:lnTo>
                    <a:lnTo>
                      <a:pt x="1697" y="2418"/>
                    </a:lnTo>
                    <a:lnTo>
                      <a:pt x="1697" y="1290"/>
                    </a:lnTo>
                    <a:lnTo>
                      <a:pt x="2160" y="1290"/>
                    </a:lnTo>
                    <a:lnTo>
                      <a:pt x="5709" y="0"/>
                    </a:lnTo>
                    <a:lnTo>
                      <a:pt x="8486" y="0"/>
                    </a:lnTo>
                    <a:lnTo>
                      <a:pt x="10183" y="1290"/>
                    </a:lnTo>
                    <a:lnTo>
                      <a:pt x="10800" y="1290"/>
                    </a:lnTo>
                    <a:lnTo>
                      <a:pt x="11417" y="1773"/>
                    </a:lnTo>
                    <a:lnTo>
                      <a:pt x="11417" y="2418"/>
                    </a:lnTo>
                    <a:lnTo>
                      <a:pt x="11880" y="3063"/>
                    </a:lnTo>
                    <a:lnTo>
                      <a:pt x="11880" y="3546"/>
                    </a:lnTo>
                    <a:lnTo>
                      <a:pt x="12497" y="4191"/>
                    </a:lnTo>
                    <a:lnTo>
                      <a:pt x="11880" y="5964"/>
                    </a:lnTo>
                    <a:lnTo>
                      <a:pt x="12497" y="6609"/>
                    </a:lnTo>
                    <a:lnTo>
                      <a:pt x="11880" y="6609"/>
                    </a:lnTo>
                    <a:lnTo>
                      <a:pt x="12497" y="7254"/>
                    </a:lnTo>
                    <a:lnTo>
                      <a:pt x="13114" y="7254"/>
                    </a:lnTo>
                    <a:lnTo>
                      <a:pt x="13577" y="7737"/>
                    </a:lnTo>
                    <a:lnTo>
                      <a:pt x="14811" y="7254"/>
                    </a:lnTo>
                    <a:lnTo>
                      <a:pt x="15429" y="7737"/>
                    </a:lnTo>
                    <a:lnTo>
                      <a:pt x="16509" y="7254"/>
                    </a:lnTo>
                    <a:lnTo>
                      <a:pt x="17126" y="7737"/>
                    </a:lnTo>
                    <a:lnTo>
                      <a:pt x="17589" y="7737"/>
                    </a:lnTo>
                    <a:lnTo>
                      <a:pt x="17589" y="8382"/>
                    </a:lnTo>
                    <a:lnTo>
                      <a:pt x="18823" y="10800"/>
                    </a:lnTo>
                    <a:lnTo>
                      <a:pt x="18823" y="11928"/>
                    </a:lnTo>
                    <a:lnTo>
                      <a:pt x="19286" y="11928"/>
                    </a:lnTo>
                    <a:lnTo>
                      <a:pt x="20520" y="11445"/>
                    </a:lnTo>
                    <a:lnTo>
                      <a:pt x="21137" y="11445"/>
                    </a:lnTo>
                    <a:lnTo>
                      <a:pt x="21600" y="11928"/>
                    </a:lnTo>
                    <a:lnTo>
                      <a:pt x="21600" y="14991"/>
                    </a:lnTo>
                    <a:lnTo>
                      <a:pt x="21137" y="14991"/>
                    </a:lnTo>
                    <a:lnTo>
                      <a:pt x="21137" y="17893"/>
                    </a:lnTo>
                    <a:lnTo>
                      <a:pt x="20520" y="17893"/>
                    </a:lnTo>
                    <a:lnTo>
                      <a:pt x="20520" y="18537"/>
                    </a:lnTo>
                    <a:lnTo>
                      <a:pt x="19903" y="19182"/>
                    </a:lnTo>
                    <a:lnTo>
                      <a:pt x="18823" y="19827"/>
                    </a:lnTo>
                    <a:lnTo>
                      <a:pt x="18823" y="20310"/>
                    </a:lnTo>
                    <a:lnTo>
                      <a:pt x="18206" y="20955"/>
                    </a:lnTo>
                    <a:lnTo>
                      <a:pt x="17589" y="20955"/>
                    </a:lnTo>
                    <a:lnTo>
                      <a:pt x="17126" y="21600"/>
                    </a:lnTo>
                    <a:lnTo>
                      <a:pt x="15891" y="21600"/>
                    </a:lnTo>
                    <a:lnTo>
                      <a:pt x="14811" y="20955"/>
                    </a:lnTo>
                    <a:lnTo>
                      <a:pt x="10800" y="20955"/>
                    </a:lnTo>
                    <a:lnTo>
                      <a:pt x="11880" y="19827"/>
                    </a:lnTo>
                    <a:lnTo>
                      <a:pt x="12497" y="18537"/>
                    </a:lnTo>
                    <a:lnTo>
                      <a:pt x="11880" y="17893"/>
                    </a:lnTo>
                    <a:lnTo>
                      <a:pt x="12497" y="17893"/>
                    </a:lnTo>
                    <a:lnTo>
                      <a:pt x="13114" y="17409"/>
                    </a:lnTo>
                    <a:lnTo>
                      <a:pt x="13114" y="16764"/>
                    </a:lnTo>
                    <a:lnTo>
                      <a:pt x="13577" y="16119"/>
                    </a:lnTo>
                    <a:lnTo>
                      <a:pt x="13114" y="15636"/>
                    </a:lnTo>
                    <a:lnTo>
                      <a:pt x="12497" y="15636"/>
                    </a:lnTo>
                    <a:lnTo>
                      <a:pt x="11880" y="14346"/>
                    </a:lnTo>
                    <a:lnTo>
                      <a:pt x="10183" y="14346"/>
                    </a:lnTo>
                    <a:lnTo>
                      <a:pt x="9103" y="13701"/>
                    </a:lnTo>
                    <a:lnTo>
                      <a:pt x="7869" y="13218"/>
                    </a:lnTo>
                    <a:lnTo>
                      <a:pt x="7406" y="13218"/>
                    </a:lnTo>
                    <a:lnTo>
                      <a:pt x="6789" y="12573"/>
                    </a:lnTo>
                    <a:lnTo>
                      <a:pt x="5091" y="11928"/>
                    </a:lnTo>
                    <a:lnTo>
                      <a:pt x="4474" y="11445"/>
                    </a:lnTo>
                    <a:lnTo>
                      <a:pt x="3857" y="10800"/>
                    </a:lnTo>
                    <a:lnTo>
                      <a:pt x="3394" y="10800"/>
                    </a:lnTo>
                    <a:lnTo>
                      <a:pt x="1697" y="9510"/>
                    </a:lnTo>
                    <a:lnTo>
                      <a:pt x="1080" y="8382"/>
                    </a:lnTo>
                    <a:lnTo>
                      <a:pt x="463" y="8382"/>
                    </a:lnTo>
                    <a:lnTo>
                      <a:pt x="0" y="773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3" name="Freeform 187"/>
              <p:cNvSpPr/>
              <p:nvPr/>
            </p:nvSpPr>
            <p:spPr>
              <a:xfrm>
                <a:off x="3473928" y="4566407"/>
                <a:ext cx="165427" cy="166263"/>
              </a:xfrm>
              <a:custGeom>
                <a:avLst/>
                <a:gdLst/>
                <a:ahLst/>
                <a:cxnLst>
                  <a:cxn ang="0">
                    <a:pos x="wd2" y="hd2"/>
                  </a:cxn>
                  <a:cxn ang="5400000">
                    <a:pos x="wd2" y="hd2"/>
                  </a:cxn>
                  <a:cxn ang="10800000">
                    <a:pos x="wd2" y="hd2"/>
                  </a:cxn>
                  <a:cxn ang="16200000">
                    <a:pos x="wd2" y="hd2"/>
                  </a:cxn>
                </a:cxnLst>
                <a:rect l="0" t="0" r="r" b="b"/>
                <a:pathLst>
                  <a:path w="21600" h="21600" extrusionOk="0">
                    <a:moveTo>
                      <a:pt x="2795" y="0"/>
                    </a:moveTo>
                    <a:lnTo>
                      <a:pt x="3812" y="1005"/>
                    </a:lnTo>
                    <a:lnTo>
                      <a:pt x="5591" y="0"/>
                    </a:lnTo>
                    <a:lnTo>
                      <a:pt x="6607" y="1005"/>
                    </a:lnTo>
                    <a:lnTo>
                      <a:pt x="7369" y="2009"/>
                    </a:lnTo>
                    <a:lnTo>
                      <a:pt x="8386" y="2009"/>
                    </a:lnTo>
                    <a:lnTo>
                      <a:pt x="9402" y="3014"/>
                    </a:lnTo>
                    <a:lnTo>
                      <a:pt x="10165" y="4772"/>
                    </a:lnTo>
                    <a:lnTo>
                      <a:pt x="11181" y="3767"/>
                    </a:lnTo>
                    <a:lnTo>
                      <a:pt x="12198" y="5777"/>
                    </a:lnTo>
                    <a:lnTo>
                      <a:pt x="14993" y="5777"/>
                    </a:lnTo>
                    <a:lnTo>
                      <a:pt x="16009" y="6530"/>
                    </a:lnTo>
                    <a:lnTo>
                      <a:pt x="16009" y="7535"/>
                    </a:lnTo>
                    <a:lnTo>
                      <a:pt x="16772" y="7535"/>
                    </a:lnTo>
                    <a:lnTo>
                      <a:pt x="20584" y="11302"/>
                    </a:lnTo>
                    <a:lnTo>
                      <a:pt x="20584" y="12307"/>
                    </a:lnTo>
                    <a:lnTo>
                      <a:pt x="19567" y="13060"/>
                    </a:lnTo>
                    <a:lnTo>
                      <a:pt x="20584" y="14065"/>
                    </a:lnTo>
                    <a:lnTo>
                      <a:pt x="20584" y="15070"/>
                    </a:lnTo>
                    <a:lnTo>
                      <a:pt x="21600" y="16074"/>
                    </a:lnTo>
                    <a:lnTo>
                      <a:pt x="20584" y="16828"/>
                    </a:lnTo>
                    <a:lnTo>
                      <a:pt x="20584" y="17833"/>
                    </a:lnTo>
                    <a:lnTo>
                      <a:pt x="17788" y="20595"/>
                    </a:lnTo>
                    <a:lnTo>
                      <a:pt x="16009" y="20595"/>
                    </a:lnTo>
                    <a:lnTo>
                      <a:pt x="16009" y="21600"/>
                    </a:lnTo>
                    <a:lnTo>
                      <a:pt x="13214" y="21600"/>
                    </a:lnTo>
                    <a:lnTo>
                      <a:pt x="12198" y="20595"/>
                    </a:lnTo>
                    <a:lnTo>
                      <a:pt x="11181" y="21600"/>
                    </a:lnTo>
                    <a:lnTo>
                      <a:pt x="9402" y="21600"/>
                    </a:lnTo>
                    <a:lnTo>
                      <a:pt x="9402" y="20595"/>
                    </a:lnTo>
                    <a:lnTo>
                      <a:pt x="8386" y="20595"/>
                    </a:lnTo>
                    <a:lnTo>
                      <a:pt x="7369" y="19591"/>
                    </a:lnTo>
                    <a:lnTo>
                      <a:pt x="3812" y="19591"/>
                    </a:lnTo>
                    <a:lnTo>
                      <a:pt x="2795" y="18837"/>
                    </a:lnTo>
                    <a:lnTo>
                      <a:pt x="1779" y="18837"/>
                    </a:lnTo>
                    <a:lnTo>
                      <a:pt x="762" y="16828"/>
                    </a:lnTo>
                    <a:lnTo>
                      <a:pt x="0" y="16074"/>
                    </a:lnTo>
                    <a:lnTo>
                      <a:pt x="0" y="14065"/>
                    </a:lnTo>
                    <a:lnTo>
                      <a:pt x="762" y="14065"/>
                    </a:lnTo>
                    <a:lnTo>
                      <a:pt x="762" y="6530"/>
                    </a:lnTo>
                    <a:lnTo>
                      <a:pt x="1779" y="6530"/>
                    </a:lnTo>
                    <a:lnTo>
                      <a:pt x="1779" y="4772"/>
                    </a:lnTo>
                    <a:lnTo>
                      <a:pt x="762" y="3767"/>
                    </a:lnTo>
                    <a:lnTo>
                      <a:pt x="1779" y="3767"/>
                    </a:lnTo>
                    <a:lnTo>
                      <a:pt x="762" y="2009"/>
                    </a:lnTo>
                    <a:lnTo>
                      <a:pt x="1779" y="2009"/>
                    </a:lnTo>
                    <a:lnTo>
                      <a:pt x="2795" y="1005"/>
                    </a:lnTo>
                    <a:lnTo>
                      <a:pt x="2795"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4" name="Freeform 188"/>
              <p:cNvSpPr/>
              <p:nvPr/>
            </p:nvSpPr>
            <p:spPr>
              <a:xfrm>
                <a:off x="3090533" y="4317014"/>
                <a:ext cx="511846" cy="1188969"/>
              </a:xfrm>
              <a:custGeom>
                <a:avLst/>
                <a:gdLst/>
                <a:ahLst/>
                <a:cxnLst>
                  <a:cxn ang="0">
                    <a:pos x="wd2" y="hd2"/>
                  </a:cxn>
                  <a:cxn ang="5400000">
                    <a:pos x="wd2" y="hd2"/>
                  </a:cxn>
                  <a:cxn ang="10800000">
                    <a:pos x="wd2" y="hd2"/>
                  </a:cxn>
                  <a:cxn ang="16200000">
                    <a:pos x="wd2" y="hd2"/>
                  </a:cxn>
                </a:cxnLst>
                <a:rect l="0" t="0" r="r" b="b"/>
                <a:pathLst>
                  <a:path w="21600" h="21600" extrusionOk="0">
                    <a:moveTo>
                      <a:pt x="3367" y="492"/>
                    </a:moveTo>
                    <a:lnTo>
                      <a:pt x="3696" y="386"/>
                    </a:lnTo>
                    <a:lnTo>
                      <a:pt x="3696" y="246"/>
                    </a:lnTo>
                    <a:lnTo>
                      <a:pt x="4271" y="0"/>
                    </a:lnTo>
                    <a:lnTo>
                      <a:pt x="4599" y="0"/>
                    </a:lnTo>
                    <a:lnTo>
                      <a:pt x="4928" y="105"/>
                    </a:lnTo>
                    <a:lnTo>
                      <a:pt x="5503" y="0"/>
                    </a:lnTo>
                    <a:lnTo>
                      <a:pt x="6735" y="0"/>
                    </a:lnTo>
                    <a:lnTo>
                      <a:pt x="6735" y="105"/>
                    </a:lnTo>
                    <a:lnTo>
                      <a:pt x="7063" y="386"/>
                    </a:lnTo>
                    <a:lnTo>
                      <a:pt x="7063" y="246"/>
                    </a:lnTo>
                    <a:lnTo>
                      <a:pt x="7310" y="246"/>
                    </a:lnTo>
                    <a:lnTo>
                      <a:pt x="7310" y="105"/>
                    </a:lnTo>
                    <a:lnTo>
                      <a:pt x="7638" y="0"/>
                    </a:lnTo>
                    <a:lnTo>
                      <a:pt x="8870" y="0"/>
                    </a:lnTo>
                    <a:lnTo>
                      <a:pt x="9198" y="105"/>
                    </a:lnTo>
                    <a:lnTo>
                      <a:pt x="9445" y="246"/>
                    </a:lnTo>
                    <a:lnTo>
                      <a:pt x="9773" y="246"/>
                    </a:lnTo>
                    <a:lnTo>
                      <a:pt x="10102" y="492"/>
                    </a:lnTo>
                    <a:lnTo>
                      <a:pt x="11005" y="773"/>
                    </a:lnTo>
                    <a:lnTo>
                      <a:pt x="11252" y="773"/>
                    </a:lnTo>
                    <a:lnTo>
                      <a:pt x="11580" y="913"/>
                    </a:lnTo>
                    <a:lnTo>
                      <a:pt x="11909" y="1019"/>
                    </a:lnTo>
                    <a:lnTo>
                      <a:pt x="12812" y="1159"/>
                    </a:lnTo>
                    <a:lnTo>
                      <a:pt x="13141" y="1300"/>
                    </a:lnTo>
                    <a:lnTo>
                      <a:pt x="13387" y="1300"/>
                    </a:lnTo>
                    <a:lnTo>
                      <a:pt x="14044" y="1405"/>
                    </a:lnTo>
                    <a:lnTo>
                      <a:pt x="14619" y="1545"/>
                    </a:lnTo>
                    <a:lnTo>
                      <a:pt x="15522" y="1545"/>
                    </a:lnTo>
                    <a:lnTo>
                      <a:pt x="15851" y="1826"/>
                    </a:lnTo>
                    <a:lnTo>
                      <a:pt x="16179" y="1826"/>
                    </a:lnTo>
                    <a:lnTo>
                      <a:pt x="16426" y="1932"/>
                    </a:lnTo>
                    <a:lnTo>
                      <a:pt x="16179" y="2072"/>
                    </a:lnTo>
                    <a:lnTo>
                      <a:pt x="16179" y="2213"/>
                    </a:lnTo>
                    <a:lnTo>
                      <a:pt x="15851" y="2318"/>
                    </a:lnTo>
                    <a:lnTo>
                      <a:pt x="15522" y="2318"/>
                    </a:lnTo>
                    <a:lnTo>
                      <a:pt x="15851" y="2459"/>
                    </a:lnTo>
                    <a:lnTo>
                      <a:pt x="15522" y="2740"/>
                    </a:lnTo>
                    <a:lnTo>
                      <a:pt x="14948" y="2985"/>
                    </a:lnTo>
                    <a:lnTo>
                      <a:pt x="17083" y="2985"/>
                    </a:lnTo>
                    <a:lnTo>
                      <a:pt x="17658" y="3126"/>
                    </a:lnTo>
                    <a:lnTo>
                      <a:pt x="18315" y="3126"/>
                    </a:lnTo>
                    <a:lnTo>
                      <a:pt x="18561" y="2985"/>
                    </a:lnTo>
                    <a:lnTo>
                      <a:pt x="18890" y="2985"/>
                    </a:lnTo>
                    <a:lnTo>
                      <a:pt x="19218" y="2845"/>
                    </a:lnTo>
                    <a:lnTo>
                      <a:pt x="19218" y="2740"/>
                    </a:lnTo>
                    <a:lnTo>
                      <a:pt x="19793" y="2599"/>
                    </a:lnTo>
                    <a:lnTo>
                      <a:pt x="20122" y="2459"/>
                    </a:lnTo>
                    <a:lnTo>
                      <a:pt x="20122" y="2318"/>
                    </a:lnTo>
                    <a:lnTo>
                      <a:pt x="20450" y="2318"/>
                    </a:lnTo>
                    <a:lnTo>
                      <a:pt x="20450" y="1932"/>
                    </a:lnTo>
                    <a:lnTo>
                      <a:pt x="20697" y="1826"/>
                    </a:lnTo>
                    <a:lnTo>
                      <a:pt x="21354" y="1826"/>
                    </a:lnTo>
                    <a:lnTo>
                      <a:pt x="21354" y="1932"/>
                    </a:lnTo>
                    <a:lnTo>
                      <a:pt x="21600" y="2213"/>
                    </a:lnTo>
                    <a:lnTo>
                      <a:pt x="21600" y="2845"/>
                    </a:lnTo>
                    <a:lnTo>
                      <a:pt x="21025" y="2845"/>
                    </a:lnTo>
                    <a:lnTo>
                      <a:pt x="21025" y="2985"/>
                    </a:lnTo>
                    <a:lnTo>
                      <a:pt x="20697" y="2985"/>
                    </a:lnTo>
                    <a:lnTo>
                      <a:pt x="20122" y="3126"/>
                    </a:lnTo>
                    <a:lnTo>
                      <a:pt x="20122" y="3231"/>
                    </a:lnTo>
                    <a:lnTo>
                      <a:pt x="19793" y="3231"/>
                    </a:lnTo>
                    <a:lnTo>
                      <a:pt x="19218" y="3372"/>
                    </a:lnTo>
                    <a:lnTo>
                      <a:pt x="19218" y="3512"/>
                    </a:lnTo>
                    <a:lnTo>
                      <a:pt x="18890" y="3512"/>
                    </a:lnTo>
                    <a:lnTo>
                      <a:pt x="18315" y="3758"/>
                    </a:lnTo>
                    <a:lnTo>
                      <a:pt x="18315" y="3899"/>
                    </a:lnTo>
                    <a:lnTo>
                      <a:pt x="17986" y="3899"/>
                    </a:lnTo>
                    <a:lnTo>
                      <a:pt x="17986" y="4039"/>
                    </a:lnTo>
                    <a:lnTo>
                      <a:pt x="17658" y="4144"/>
                    </a:lnTo>
                    <a:lnTo>
                      <a:pt x="17411" y="4285"/>
                    </a:lnTo>
                    <a:lnTo>
                      <a:pt x="17411" y="4531"/>
                    </a:lnTo>
                    <a:lnTo>
                      <a:pt x="17083" y="4531"/>
                    </a:lnTo>
                    <a:lnTo>
                      <a:pt x="17083" y="4671"/>
                    </a:lnTo>
                    <a:lnTo>
                      <a:pt x="16754" y="4812"/>
                    </a:lnTo>
                    <a:lnTo>
                      <a:pt x="16426" y="4812"/>
                    </a:lnTo>
                    <a:lnTo>
                      <a:pt x="16754" y="5058"/>
                    </a:lnTo>
                    <a:lnTo>
                      <a:pt x="16426" y="5058"/>
                    </a:lnTo>
                    <a:lnTo>
                      <a:pt x="16754" y="5198"/>
                    </a:lnTo>
                    <a:lnTo>
                      <a:pt x="16754" y="5444"/>
                    </a:lnTo>
                    <a:lnTo>
                      <a:pt x="16426" y="5444"/>
                    </a:lnTo>
                    <a:lnTo>
                      <a:pt x="16426" y="6498"/>
                    </a:lnTo>
                    <a:lnTo>
                      <a:pt x="16179" y="6498"/>
                    </a:lnTo>
                    <a:lnTo>
                      <a:pt x="16179" y="7024"/>
                    </a:lnTo>
                    <a:lnTo>
                      <a:pt x="16426" y="7024"/>
                    </a:lnTo>
                    <a:lnTo>
                      <a:pt x="16426" y="7270"/>
                    </a:lnTo>
                    <a:lnTo>
                      <a:pt x="17083" y="7411"/>
                    </a:lnTo>
                    <a:lnTo>
                      <a:pt x="17658" y="7551"/>
                    </a:lnTo>
                    <a:lnTo>
                      <a:pt x="18315" y="7692"/>
                    </a:lnTo>
                    <a:lnTo>
                      <a:pt x="18561" y="7797"/>
                    </a:lnTo>
                    <a:lnTo>
                      <a:pt x="18561" y="7938"/>
                    </a:lnTo>
                    <a:lnTo>
                      <a:pt x="17986" y="8183"/>
                    </a:lnTo>
                    <a:lnTo>
                      <a:pt x="18315" y="8464"/>
                    </a:lnTo>
                    <a:lnTo>
                      <a:pt x="19218" y="8464"/>
                    </a:lnTo>
                    <a:lnTo>
                      <a:pt x="19218" y="8851"/>
                    </a:lnTo>
                    <a:lnTo>
                      <a:pt x="18890" y="8991"/>
                    </a:lnTo>
                    <a:lnTo>
                      <a:pt x="18890" y="9097"/>
                    </a:lnTo>
                    <a:lnTo>
                      <a:pt x="18561" y="9237"/>
                    </a:lnTo>
                    <a:lnTo>
                      <a:pt x="18561" y="9097"/>
                    </a:lnTo>
                    <a:lnTo>
                      <a:pt x="18561" y="9483"/>
                    </a:lnTo>
                    <a:lnTo>
                      <a:pt x="18315" y="9623"/>
                    </a:lnTo>
                    <a:lnTo>
                      <a:pt x="17658" y="9764"/>
                    </a:lnTo>
                    <a:lnTo>
                      <a:pt x="17083" y="9904"/>
                    </a:lnTo>
                    <a:lnTo>
                      <a:pt x="17083" y="9764"/>
                    </a:lnTo>
                    <a:lnTo>
                      <a:pt x="17083" y="9904"/>
                    </a:lnTo>
                    <a:lnTo>
                      <a:pt x="16179" y="10010"/>
                    </a:lnTo>
                    <a:lnTo>
                      <a:pt x="14373" y="10010"/>
                    </a:lnTo>
                    <a:lnTo>
                      <a:pt x="13716" y="10150"/>
                    </a:lnTo>
                    <a:lnTo>
                      <a:pt x="13387" y="10150"/>
                    </a:lnTo>
                    <a:lnTo>
                      <a:pt x="13141" y="10010"/>
                    </a:lnTo>
                    <a:lnTo>
                      <a:pt x="12484" y="10010"/>
                    </a:lnTo>
                    <a:lnTo>
                      <a:pt x="12484" y="9904"/>
                    </a:lnTo>
                    <a:lnTo>
                      <a:pt x="12484" y="10396"/>
                    </a:lnTo>
                    <a:lnTo>
                      <a:pt x="12812" y="10396"/>
                    </a:lnTo>
                    <a:lnTo>
                      <a:pt x="12812" y="10537"/>
                    </a:lnTo>
                    <a:lnTo>
                      <a:pt x="12484" y="10677"/>
                    </a:lnTo>
                    <a:lnTo>
                      <a:pt x="12484" y="11063"/>
                    </a:lnTo>
                    <a:lnTo>
                      <a:pt x="12812" y="11063"/>
                    </a:lnTo>
                    <a:lnTo>
                      <a:pt x="12812" y="11309"/>
                    </a:lnTo>
                    <a:lnTo>
                      <a:pt x="12484" y="11450"/>
                    </a:lnTo>
                    <a:lnTo>
                      <a:pt x="11909" y="11590"/>
                    </a:lnTo>
                    <a:lnTo>
                      <a:pt x="10677" y="11590"/>
                    </a:lnTo>
                    <a:lnTo>
                      <a:pt x="10348" y="11450"/>
                    </a:lnTo>
                    <a:lnTo>
                      <a:pt x="9773" y="11309"/>
                    </a:lnTo>
                    <a:lnTo>
                      <a:pt x="9445" y="11309"/>
                    </a:lnTo>
                    <a:lnTo>
                      <a:pt x="9198" y="11450"/>
                    </a:lnTo>
                    <a:lnTo>
                      <a:pt x="9198" y="11590"/>
                    </a:lnTo>
                    <a:lnTo>
                      <a:pt x="9445" y="11731"/>
                    </a:lnTo>
                    <a:lnTo>
                      <a:pt x="9445" y="12222"/>
                    </a:lnTo>
                    <a:lnTo>
                      <a:pt x="10348" y="12222"/>
                    </a:lnTo>
                    <a:lnTo>
                      <a:pt x="10348" y="12363"/>
                    </a:lnTo>
                    <a:lnTo>
                      <a:pt x="10102" y="12363"/>
                    </a:lnTo>
                    <a:lnTo>
                      <a:pt x="10677" y="12363"/>
                    </a:lnTo>
                    <a:lnTo>
                      <a:pt x="10677" y="12222"/>
                    </a:lnTo>
                    <a:lnTo>
                      <a:pt x="10348" y="12222"/>
                    </a:lnTo>
                    <a:lnTo>
                      <a:pt x="10677" y="12222"/>
                    </a:lnTo>
                    <a:lnTo>
                      <a:pt x="11005" y="12117"/>
                    </a:lnTo>
                    <a:lnTo>
                      <a:pt x="11252" y="12117"/>
                    </a:lnTo>
                    <a:lnTo>
                      <a:pt x="11580" y="12222"/>
                    </a:lnTo>
                    <a:lnTo>
                      <a:pt x="11252" y="12363"/>
                    </a:lnTo>
                    <a:lnTo>
                      <a:pt x="11580" y="12503"/>
                    </a:lnTo>
                    <a:lnTo>
                      <a:pt x="11580" y="12609"/>
                    </a:lnTo>
                    <a:lnTo>
                      <a:pt x="11005" y="12749"/>
                    </a:lnTo>
                    <a:lnTo>
                      <a:pt x="10677" y="12749"/>
                    </a:lnTo>
                    <a:lnTo>
                      <a:pt x="10677" y="12609"/>
                    </a:lnTo>
                    <a:lnTo>
                      <a:pt x="10348" y="12503"/>
                    </a:lnTo>
                    <a:lnTo>
                      <a:pt x="10102" y="12503"/>
                    </a:lnTo>
                    <a:lnTo>
                      <a:pt x="9773" y="12609"/>
                    </a:lnTo>
                    <a:lnTo>
                      <a:pt x="9773" y="12749"/>
                    </a:lnTo>
                    <a:lnTo>
                      <a:pt x="10677" y="12749"/>
                    </a:lnTo>
                    <a:lnTo>
                      <a:pt x="10677" y="12890"/>
                    </a:lnTo>
                    <a:lnTo>
                      <a:pt x="10348" y="13030"/>
                    </a:lnTo>
                    <a:lnTo>
                      <a:pt x="9773" y="13030"/>
                    </a:lnTo>
                    <a:lnTo>
                      <a:pt x="9773" y="13276"/>
                    </a:lnTo>
                    <a:lnTo>
                      <a:pt x="9445" y="13276"/>
                    </a:lnTo>
                    <a:lnTo>
                      <a:pt x="9445" y="13417"/>
                    </a:lnTo>
                    <a:lnTo>
                      <a:pt x="9773" y="13522"/>
                    </a:lnTo>
                    <a:lnTo>
                      <a:pt x="9773" y="13662"/>
                    </a:lnTo>
                    <a:lnTo>
                      <a:pt x="10102" y="13803"/>
                    </a:lnTo>
                    <a:lnTo>
                      <a:pt x="9773" y="13943"/>
                    </a:lnTo>
                    <a:lnTo>
                      <a:pt x="9445" y="14049"/>
                    </a:lnTo>
                    <a:lnTo>
                      <a:pt x="9445" y="14189"/>
                    </a:lnTo>
                    <a:lnTo>
                      <a:pt x="9773" y="14189"/>
                    </a:lnTo>
                    <a:lnTo>
                      <a:pt x="9773" y="14330"/>
                    </a:lnTo>
                    <a:lnTo>
                      <a:pt x="8870" y="14330"/>
                    </a:lnTo>
                    <a:lnTo>
                      <a:pt x="8541" y="14435"/>
                    </a:lnTo>
                    <a:lnTo>
                      <a:pt x="8213" y="14435"/>
                    </a:lnTo>
                    <a:lnTo>
                      <a:pt x="7967" y="14576"/>
                    </a:lnTo>
                    <a:lnTo>
                      <a:pt x="7638" y="14576"/>
                    </a:lnTo>
                    <a:lnTo>
                      <a:pt x="7638" y="14716"/>
                    </a:lnTo>
                    <a:lnTo>
                      <a:pt x="7310" y="14857"/>
                    </a:lnTo>
                    <a:lnTo>
                      <a:pt x="7310" y="15102"/>
                    </a:lnTo>
                    <a:lnTo>
                      <a:pt x="7638" y="15243"/>
                    </a:lnTo>
                    <a:lnTo>
                      <a:pt x="7967" y="15348"/>
                    </a:lnTo>
                    <a:lnTo>
                      <a:pt x="8213" y="15348"/>
                    </a:lnTo>
                    <a:lnTo>
                      <a:pt x="9198" y="15770"/>
                    </a:lnTo>
                    <a:lnTo>
                      <a:pt x="9773" y="15770"/>
                    </a:lnTo>
                    <a:lnTo>
                      <a:pt x="9773" y="15629"/>
                    </a:lnTo>
                    <a:lnTo>
                      <a:pt x="10102" y="15770"/>
                    </a:lnTo>
                    <a:lnTo>
                      <a:pt x="10102" y="16156"/>
                    </a:lnTo>
                    <a:lnTo>
                      <a:pt x="10348" y="16261"/>
                    </a:lnTo>
                    <a:lnTo>
                      <a:pt x="10102" y="16261"/>
                    </a:lnTo>
                    <a:lnTo>
                      <a:pt x="10102" y="16402"/>
                    </a:lnTo>
                    <a:lnTo>
                      <a:pt x="10348" y="16402"/>
                    </a:lnTo>
                    <a:lnTo>
                      <a:pt x="10102" y="16542"/>
                    </a:lnTo>
                    <a:lnTo>
                      <a:pt x="9773" y="16542"/>
                    </a:lnTo>
                    <a:lnTo>
                      <a:pt x="9773" y="16648"/>
                    </a:lnTo>
                    <a:lnTo>
                      <a:pt x="9445" y="16788"/>
                    </a:lnTo>
                    <a:lnTo>
                      <a:pt x="9198" y="16929"/>
                    </a:lnTo>
                    <a:lnTo>
                      <a:pt x="8870" y="16929"/>
                    </a:lnTo>
                    <a:lnTo>
                      <a:pt x="8870" y="17069"/>
                    </a:lnTo>
                    <a:lnTo>
                      <a:pt x="8541" y="17175"/>
                    </a:lnTo>
                    <a:lnTo>
                      <a:pt x="8213" y="17315"/>
                    </a:lnTo>
                    <a:lnTo>
                      <a:pt x="8541" y="17315"/>
                    </a:lnTo>
                    <a:lnTo>
                      <a:pt x="8870" y="17456"/>
                    </a:lnTo>
                    <a:lnTo>
                      <a:pt x="8541" y="17561"/>
                    </a:lnTo>
                    <a:lnTo>
                      <a:pt x="8541" y="17701"/>
                    </a:lnTo>
                    <a:lnTo>
                      <a:pt x="8213" y="17842"/>
                    </a:lnTo>
                    <a:lnTo>
                      <a:pt x="7967" y="17842"/>
                    </a:lnTo>
                    <a:lnTo>
                      <a:pt x="7638" y="17701"/>
                    </a:lnTo>
                    <a:lnTo>
                      <a:pt x="7638" y="17982"/>
                    </a:lnTo>
                    <a:lnTo>
                      <a:pt x="7310" y="18088"/>
                    </a:lnTo>
                    <a:lnTo>
                      <a:pt x="7063" y="18228"/>
                    </a:lnTo>
                    <a:lnTo>
                      <a:pt x="7310" y="18474"/>
                    </a:lnTo>
                    <a:lnTo>
                      <a:pt x="7310" y="18615"/>
                    </a:lnTo>
                    <a:lnTo>
                      <a:pt x="7638" y="18896"/>
                    </a:lnTo>
                    <a:lnTo>
                      <a:pt x="7638" y="19141"/>
                    </a:lnTo>
                    <a:lnTo>
                      <a:pt x="7967" y="19141"/>
                    </a:lnTo>
                    <a:lnTo>
                      <a:pt x="8213" y="19282"/>
                    </a:lnTo>
                    <a:lnTo>
                      <a:pt x="8541" y="19387"/>
                    </a:lnTo>
                    <a:lnTo>
                      <a:pt x="8870" y="19387"/>
                    </a:lnTo>
                    <a:lnTo>
                      <a:pt x="8870" y="19528"/>
                    </a:lnTo>
                    <a:lnTo>
                      <a:pt x="8541" y="19528"/>
                    </a:lnTo>
                    <a:lnTo>
                      <a:pt x="7967" y="19387"/>
                    </a:lnTo>
                    <a:lnTo>
                      <a:pt x="7638" y="19387"/>
                    </a:lnTo>
                    <a:lnTo>
                      <a:pt x="7638" y="19282"/>
                    </a:lnTo>
                    <a:lnTo>
                      <a:pt x="5831" y="19282"/>
                    </a:lnTo>
                    <a:lnTo>
                      <a:pt x="4928" y="19387"/>
                    </a:lnTo>
                    <a:lnTo>
                      <a:pt x="4599" y="19282"/>
                    </a:lnTo>
                    <a:lnTo>
                      <a:pt x="4024" y="19282"/>
                    </a:lnTo>
                    <a:lnTo>
                      <a:pt x="4024" y="19141"/>
                    </a:lnTo>
                    <a:lnTo>
                      <a:pt x="3696" y="18896"/>
                    </a:lnTo>
                    <a:lnTo>
                      <a:pt x="3367" y="18755"/>
                    </a:lnTo>
                    <a:lnTo>
                      <a:pt x="3367" y="18369"/>
                    </a:lnTo>
                    <a:lnTo>
                      <a:pt x="3121" y="18369"/>
                    </a:lnTo>
                    <a:lnTo>
                      <a:pt x="2792" y="18474"/>
                    </a:lnTo>
                    <a:lnTo>
                      <a:pt x="2135" y="18474"/>
                    </a:lnTo>
                    <a:lnTo>
                      <a:pt x="1560" y="18088"/>
                    </a:lnTo>
                    <a:lnTo>
                      <a:pt x="1560" y="17456"/>
                    </a:lnTo>
                    <a:lnTo>
                      <a:pt x="2464" y="17069"/>
                    </a:lnTo>
                    <a:lnTo>
                      <a:pt x="2464" y="16542"/>
                    </a:lnTo>
                    <a:lnTo>
                      <a:pt x="2135" y="16402"/>
                    </a:lnTo>
                    <a:lnTo>
                      <a:pt x="2464" y="16156"/>
                    </a:lnTo>
                    <a:lnTo>
                      <a:pt x="2464" y="14962"/>
                    </a:lnTo>
                    <a:lnTo>
                      <a:pt x="2135" y="14857"/>
                    </a:lnTo>
                    <a:lnTo>
                      <a:pt x="2464" y="14716"/>
                    </a:lnTo>
                    <a:lnTo>
                      <a:pt x="2464" y="14576"/>
                    </a:lnTo>
                    <a:lnTo>
                      <a:pt x="2135" y="14330"/>
                    </a:lnTo>
                    <a:lnTo>
                      <a:pt x="1889" y="14189"/>
                    </a:lnTo>
                    <a:lnTo>
                      <a:pt x="1560" y="14189"/>
                    </a:lnTo>
                    <a:lnTo>
                      <a:pt x="1560" y="14330"/>
                    </a:lnTo>
                    <a:lnTo>
                      <a:pt x="1232" y="14189"/>
                    </a:lnTo>
                    <a:lnTo>
                      <a:pt x="1232" y="14049"/>
                    </a:lnTo>
                    <a:lnTo>
                      <a:pt x="1889" y="14049"/>
                    </a:lnTo>
                    <a:lnTo>
                      <a:pt x="2135" y="13943"/>
                    </a:lnTo>
                    <a:lnTo>
                      <a:pt x="2135" y="13803"/>
                    </a:lnTo>
                    <a:lnTo>
                      <a:pt x="1889" y="13943"/>
                    </a:lnTo>
                    <a:lnTo>
                      <a:pt x="1560" y="13943"/>
                    </a:lnTo>
                    <a:lnTo>
                      <a:pt x="1560" y="13662"/>
                    </a:lnTo>
                    <a:lnTo>
                      <a:pt x="1232" y="13417"/>
                    </a:lnTo>
                    <a:lnTo>
                      <a:pt x="1232" y="13136"/>
                    </a:lnTo>
                    <a:lnTo>
                      <a:pt x="657" y="12890"/>
                    </a:lnTo>
                    <a:lnTo>
                      <a:pt x="657" y="12503"/>
                    </a:lnTo>
                    <a:lnTo>
                      <a:pt x="986" y="12363"/>
                    </a:lnTo>
                    <a:lnTo>
                      <a:pt x="986" y="12117"/>
                    </a:lnTo>
                    <a:lnTo>
                      <a:pt x="657" y="12117"/>
                    </a:lnTo>
                    <a:lnTo>
                      <a:pt x="657" y="11836"/>
                    </a:lnTo>
                    <a:lnTo>
                      <a:pt x="329" y="11590"/>
                    </a:lnTo>
                    <a:lnTo>
                      <a:pt x="657" y="11204"/>
                    </a:lnTo>
                    <a:lnTo>
                      <a:pt x="329" y="10923"/>
                    </a:lnTo>
                    <a:lnTo>
                      <a:pt x="329" y="10818"/>
                    </a:lnTo>
                    <a:lnTo>
                      <a:pt x="657" y="10537"/>
                    </a:lnTo>
                    <a:lnTo>
                      <a:pt x="986" y="10291"/>
                    </a:lnTo>
                    <a:lnTo>
                      <a:pt x="1232" y="10150"/>
                    </a:lnTo>
                    <a:lnTo>
                      <a:pt x="657" y="9483"/>
                    </a:lnTo>
                    <a:lnTo>
                      <a:pt x="657" y="8710"/>
                    </a:lnTo>
                    <a:lnTo>
                      <a:pt x="1232" y="8464"/>
                    </a:lnTo>
                    <a:lnTo>
                      <a:pt x="1232" y="8183"/>
                    </a:lnTo>
                    <a:lnTo>
                      <a:pt x="657" y="7938"/>
                    </a:lnTo>
                    <a:lnTo>
                      <a:pt x="986" y="7797"/>
                    </a:lnTo>
                    <a:lnTo>
                      <a:pt x="986" y="7692"/>
                    </a:lnTo>
                    <a:lnTo>
                      <a:pt x="1232" y="7411"/>
                    </a:lnTo>
                    <a:lnTo>
                      <a:pt x="1560" y="7411"/>
                    </a:lnTo>
                    <a:lnTo>
                      <a:pt x="1560" y="7165"/>
                    </a:lnTo>
                    <a:lnTo>
                      <a:pt x="1232" y="6779"/>
                    </a:lnTo>
                    <a:lnTo>
                      <a:pt x="1232" y="6638"/>
                    </a:lnTo>
                    <a:lnTo>
                      <a:pt x="986" y="6357"/>
                    </a:lnTo>
                    <a:lnTo>
                      <a:pt x="986" y="6252"/>
                    </a:lnTo>
                    <a:lnTo>
                      <a:pt x="657" y="5971"/>
                    </a:lnTo>
                    <a:lnTo>
                      <a:pt x="329" y="5865"/>
                    </a:lnTo>
                    <a:lnTo>
                      <a:pt x="329" y="5725"/>
                    </a:lnTo>
                    <a:lnTo>
                      <a:pt x="0" y="5444"/>
                    </a:lnTo>
                    <a:lnTo>
                      <a:pt x="0" y="5339"/>
                    </a:lnTo>
                    <a:lnTo>
                      <a:pt x="657" y="5198"/>
                    </a:lnTo>
                    <a:lnTo>
                      <a:pt x="657" y="4425"/>
                    </a:lnTo>
                    <a:lnTo>
                      <a:pt x="329" y="4144"/>
                    </a:lnTo>
                    <a:lnTo>
                      <a:pt x="657" y="4039"/>
                    </a:lnTo>
                    <a:lnTo>
                      <a:pt x="657" y="3653"/>
                    </a:lnTo>
                    <a:lnTo>
                      <a:pt x="986" y="3512"/>
                    </a:lnTo>
                    <a:lnTo>
                      <a:pt x="1232" y="3231"/>
                    </a:lnTo>
                    <a:lnTo>
                      <a:pt x="1889" y="3126"/>
                    </a:lnTo>
                    <a:lnTo>
                      <a:pt x="1889" y="2985"/>
                    </a:lnTo>
                    <a:lnTo>
                      <a:pt x="2135" y="2845"/>
                    </a:lnTo>
                    <a:lnTo>
                      <a:pt x="2135" y="2740"/>
                    </a:lnTo>
                    <a:lnTo>
                      <a:pt x="1889" y="2599"/>
                    </a:lnTo>
                    <a:lnTo>
                      <a:pt x="1889" y="2459"/>
                    </a:lnTo>
                    <a:lnTo>
                      <a:pt x="2135" y="2459"/>
                    </a:lnTo>
                    <a:lnTo>
                      <a:pt x="2135" y="2318"/>
                    </a:lnTo>
                    <a:lnTo>
                      <a:pt x="1889" y="2213"/>
                    </a:lnTo>
                    <a:lnTo>
                      <a:pt x="1889" y="1826"/>
                    </a:lnTo>
                    <a:lnTo>
                      <a:pt x="1560" y="1686"/>
                    </a:lnTo>
                    <a:lnTo>
                      <a:pt x="1560" y="1545"/>
                    </a:lnTo>
                    <a:lnTo>
                      <a:pt x="3367" y="1159"/>
                    </a:lnTo>
                    <a:lnTo>
                      <a:pt x="3696" y="632"/>
                    </a:lnTo>
                    <a:lnTo>
                      <a:pt x="3367" y="492"/>
                    </a:lnTo>
                    <a:close/>
                    <a:moveTo>
                      <a:pt x="14619" y="21354"/>
                    </a:moveTo>
                    <a:lnTo>
                      <a:pt x="15276" y="21354"/>
                    </a:lnTo>
                    <a:lnTo>
                      <a:pt x="15522" y="21214"/>
                    </a:lnTo>
                    <a:lnTo>
                      <a:pt x="14948" y="21214"/>
                    </a:lnTo>
                    <a:lnTo>
                      <a:pt x="14619" y="21354"/>
                    </a:lnTo>
                    <a:close/>
                    <a:moveTo>
                      <a:pt x="8541" y="19668"/>
                    </a:moveTo>
                    <a:lnTo>
                      <a:pt x="8870" y="19809"/>
                    </a:lnTo>
                    <a:lnTo>
                      <a:pt x="9198" y="19914"/>
                    </a:lnTo>
                    <a:lnTo>
                      <a:pt x="9198" y="20195"/>
                    </a:lnTo>
                    <a:lnTo>
                      <a:pt x="8870" y="20195"/>
                    </a:lnTo>
                    <a:lnTo>
                      <a:pt x="8870" y="20300"/>
                    </a:lnTo>
                    <a:lnTo>
                      <a:pt x="8541" y="19668"/>
                    </a:lnTo>
                    <a:close/>
                    <a:moveTo>
                      <a:pt x="8870" y="20300"/>
                    </a:moveTo>
                    <a:lnTo>
                      <a:pt x="9445" y="20300"/>
                    </a:lnTo>
                    <a:lnTo>
                      <a:pt x="9773" y="20441"/>
                    </a:lnTo>
                    <a:lnTo>
                      <a:pt x="9773" y="20581"/>
                    </a:lnTo>
                    <a:lnTo>
                      <a:pt x="10102" y="20581"/>
                    </a:lnTo>
                    <a:lnTo>
                      <a:pt x="10348" y="20687"/>
                    </a:lnTo>
                    <a:lnTo>
                      <a:pt x="10348" y="20827"/>
                    </a:lnTo>
                    <a:lnTo>
                      <a:pt x="10677" y="20827"/>
                    </a:lnTo>
                    <a:lnTo>
                      <a:pt x="11909" y="20968"/>
                    </a:lnTo>
                    <a:lnTo>
                      <a:pt x="11909" y="21108"/>
                    </a:lnTo>
                    <a:lnTo>
                      <a:pt x="12237" y="21108"/>
                    </a:lnTo>
                    <a:lnTo>
                      <a:pt x="12812" y="21214"/>
                    </a:lnTo>
                    <a:lnTo>
                      <a:pt x="13716" y="21214"/>
                    </a:lnTo>
                    <a:lnTo>
                      <a:pt x="13716" y="21354"/>
                    </a:lnTo>
                    <a:lnTo>
                      <a:pt x="13141" y="21354"/>
                    </a:lnTo>
                    <a:lnTo>
                      <a:pt x="12812" y="21495"/>
                    </a:lnTo>
                    <a:lnTo>
                      <a:pt x="12812" y="21600"/>
                    </a:lnTo>
                    <a:lnTo>
                      <a:pt x="12237" y="21600"/>
                    </a:lnTo>
                    <a:lnTo>
                      <a:pt x="11909" y="21495"/>
                    </a:lnTo>
                    <a:lnTo>
                      <a:pt x="9773" y="21495"/>
                    </a:lnTo>
                    <a:lnTo>
                      <a:pt x="9445" y="21354"/>
                    </a:lnTo>
                    <a:lnTo>
                      <a:pt x="10102" y="21354"/>
                    </a:lnTo>
                    <a:lnTo>
                      <a:pt x="10677" y="21214"/>
                    </a:lnTo>
                    <a:lnTo>
                      <a:pt x="9445" y="21214"/>
                    </a:lnTo>
                    <a:lnTo>
                      <a:pt x="8870" y="2030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5" name="Freeform 189"/>
              <p:cNvSpPr/>
              <p:nvPr/>
            </p:nvSpPr>
            <p:spPr>
              <a:xfrm>
                <a:off x="3018522" y="4179751"/>
                <a:ext cx="354206" cy="1362964"/>
              </a:xfrm>
              <a:custGeom>
                <a:avLst/>
                <a:gdLst/>
                <a:ahLst/>
                <a:cxnLst>
                  <a:cxn ang="0">
                    <a:pos x="wd2" y="hd2"/>
                  </a:cxn>
                  <a:cxn ang="5400000">
                    <a:pos x="wd2" y="hd2"/>
                  </a:cxn>
                  <a:cxn ang="10800000">
                    <a:pos x="wd2" y="hd2"/>
                  </a:cxn>
                  <a:cxn ang="16200000">
                    <a:pos x="wd2" y="hd2"/>
                  </a:cxn>
                </a:cxnLst>
                <a:rect l="0" t="0" r="r" b="b"/>
                <a:pathLst>
                  <a:path w="21600" h="21600" extrusionOk="0">
                    <a:moveTo>
                      <a:pt x="18514" y="20918"/>
                    </a:moveTo>
                    <a:cubicBezTo>
                      <a:pt x="18073" y="20804"/>
                      <a:pt x="18073" y="20804"/>
                      <a:pt x="18073" y="20804"/>
                    </a:cubicBezTo>
                    <a:cubicBezTo>
                      <a:pt x="18073" y="20804"/>
                      <a:pt x="18073" y="20804"/>
                      <a:pt x="18073" y="20804"/>
                    </a:cubicBezTo>
                    <a:cubicBezTo>
                      <a:pt x="17633" y="20691"/>
                      <a:pt x="17633" y="20691"/>
                      <a:pt x="17633" y="20691"/>
                    </a:cubicBezTo>
                    <a:cubicBezTo>
                      <a:pt x="16751" y="20691"/>
                      <a:pt x="16751" y="20691"/>
                      <a:pt x="16751" y="20691"/>
                    </a:cubicBezTo>
                    <a:cubicBezTo>
                      <a:pt x="15869" y="20577"/>
                      <a:pt x="15869" y="20577"/>
                      <a:pt x="15869" y="20577"/>
                    </a:cubicBezTo>
                    <a:cubicBezTo>
                      <a:pt x="15429" y="20577"/>
                      <a:pt x="15429" y="20577"/>
                      <a:pt x="15429" y="20577"/>
                    </a:cubicBezTo>
                    <a:cubicBezTo>
                      <a:pt x="15429" y="20577"/>
                      <a:pt x="15429" y="20577"/>
                      <a:pt x="15429" y="20577"/>
                    </a:cubicBezTo>
                    <a:cubicBezTo>
                      <a:pt x="15429" y="20577"/>
                      <a:pt x="15429" y="20577"/>
                      <a:pt x="15429" y="20577"/>
                    </a:cubicBezTo>
                    <a:cubicBezTo>
                      <a:pt x="15429" y="20691"/>
                      <a:pt x="15429" y="20691"/>
                      <a:pt x="15429" y="20691"/>
                    </a:cubicBezTo>
                    <a:cubicBezTo>
                      <a:pt x="15429" y="20691"/>
                      <a:pt x="15429" y="20691"/>
                      <a:pt x="15429" y="20691"/>
                    </a:cubicBezTo>
                    <a:cubicBezTo>
                      <a:pt x="14547" y="20577"/>
                      <a:pt x="14547" y="20577"/>
                      <a:pt x="14547" y="20577"/>
                    </a:cubicBezTo>
                    <a:cubicBezTo>
                      <a:pt x="14106" y="20577"/>
                      <a:pt x="14106" y="20577"/>
                      <a:pt x="14106" y="20577"/>
                    </a:cubicBezTo>
                    <a:cubicBezTo>
                      <a:pt x="14106" y="20577"/>
                      <a:pt x="14106" y="20577"/>
                      <a:pt x="14106" y="20577"/>
                    </a:cubicBezTo>
                    <a:cubicBezTo>
                      <a:pt x="14106" y="20577"/>
                      <a:pt x="14106" y="20577"/>
                      <a:pt x="14106" y="20577"/>
                    </a:cubicBezTo>
                    <a:cubicBezTo>
                      <a:pt x="14988" y="20691"/>
                      <a:pt x="14988" y="20691"/>
                      <a:pt x="14988" y="20691"/>
                    </a:cubicBezTo>
                    <a:cubicBezTo>
                      <a:pt x="14988" y="20691"/>
                      <a:pt x="14988" y="20691"/>
                      <a:pt x="14988" y="20691"/>
                    </a:cubicBezTo>
                    <a:cubicBezTo>
                      <a:pt x="14988" y="20691"/>
                      <a:pt x="14988" y="20691"/>
                      <a:pt x="14988" y="20691"/>
                    </a:cubicBezTo>
                    <a:cubicBezTo>
                      <a:pt x="14988" y="20691"/>
                      <a:pt x="14988" y="20691"/>
                      <a:pt x="14988" y="20691"/>
                    </a:cubicBezTo>
                    <a:cubicBezTo>
                      <a:pt x="14988" y="20804"/>
                      <a:pt x="14988" y="20804"/>
                      <a:pt x="14988" y="20804"/>
                    </a:cubicBezTo>
                    <a:cubicBezTo>
                      <a:pt x="14547" y="20804"/>
                      <a:pt x="14547" y="20804"/>
                      <a:pt x="14547" y="20804"/>
                    </a:cubicBezTo>
                    <a:cubicBezTo>
                      <a:pt x="14547" y="20691"/>
                      <a:pt x="14547" y="20691"/>
                      <a:pt x="14547" y="20691"/>
                    </a:cubicBezTo>
                    <a:cubicBezTo>
                      <a:pt x="14106" y="20691"/>
                      <a:pt x="14106" y="20691"/>
                      <a:pt x="14106" y="20691"/>
                    </a:cubicBezTo>
                    <a:cubicBezTo>
                      <a:pt x="14106" y="20691"/>
                      <a:pt x="14106" y="20691"/>
                      <a:pt x="14106" y="20691"/>
                    </a:cubicBezTo>
                    <a:cubicBezTo>
                      <a:pt x="14106" y="20804"/>
                      <a:pt x="14106" y="20804"/>
                      <a:pt x="14106" y="20804"/>
                    </a:cubicBezTo>
                    <a:cubicBezTo>
                      <a:pt x="13665" y="20804"/>
                      <a:pt x="13665" y="20804"/>
                      <a:pt x="13665" y="20804"/>
                    </a:cubicBezTo>
                    <a:cubicBezTo>
                      <a:pt x="13224" y="20804"/>
                      <a:pt x="13224" y="20804"/>
                      <a:pt x="13224" y="20804"/>
                    </a:cubicBezTo>
                    <a:cubicBezTo>
                      <a:pt x="13224" y="20804"/>
                      <a:pt x="13224" y="20804"/>
                      <a:pt x="13224" y="20804"/>
                    </a:cubicBezTo>
                    <a:cubicBezTo>
                      <a:pt x="13224" y="20804"/>
                      <a:pt x="13224" y="20804"/>
                      <a:pt x="13224" y="20804"/>
                    </a:cubicBezTo>
                    <a:cubicBezTo>
                      <a:pt x="13224" y="20804"/>
                      <a:pt x="13224" y="20804"/>
                      <a:pt x="13224" y="20804"/>
                    </a:cubicBezTo>
                    <a:cubicBezTo>
                      <a:pt x="12784" y="20804"/>
                      <a:pt x="12784" y="20804"/>
                      <a:pt x="12784" y="20804"/>
                    </a:cubicBezTo>
                    <a:cubicBezTo>
                      <a:pt x="12343" y="20918"/>
                      <a:pt x="12343" y="20918"/>
                      <a:pt x="12343" y="20918"/>
                    </a:cubicBezTo>
                    <a:cubicBezTo>
                      <a:pt x="12343" y="20918"/>
                      <a:pt x="12343" y="20918"/>
                      <a:pt x="12343" y="20918"/>
                    </a:cubicBezTo>
                    <a:cubicBezTo>
                      <a:pt x="12784" y="20918"/>
                      <a:pt x="12784" y="20918"/>
                      <a:pt x="12784" y="20918"/>
                    </a:cubicBezTo>
                    <a:cubicBezTo>
                      <a:pt x="13224" y="20918"/>
                      <a:pt x="13224" y="20918"/>
                      <a:pt x="13224" y="20918"/>
                    </a:cubicBezTo>
                    <a:cubicBezTo>
                      <a:pt x="13224" y="20918"/>
                      <a:pt x="13224" y="20918"/>
                      <a:pt x="13224" y="20918"/>
                    </a:cubicBezTo>
                    <a:cubicBezTo>
                      <a:pt x="13665" y="20918"/>
                      <a:pt x="13665" y="20918"/>
                      <a:pt x="13665" y="20918"/>
                    </a:cubicBezTo>
                    <a:cubicBezTo>
                      <a:pt x="13665" y="20918"/>
                      <a:pt x="13665" y="20918"/>
                      <a:pt x="13665" y="20918"/>
                    </a:cubicBezTo>
                    <a:cubicBezTo>
                      <a:pt x="14106" y="20918"/>
                      <a:pt x="14106" y="20918"/>
                      <a:pt x="14106" y="20918"/>
                    </a:cubicBezTo>
                    <a:cubicBezTo>
                      <a:pt x="14106" y="20918"/>
                      <a:pt x="14106" y="20918"/>
                      <a:pt x="14106" y="20918"/>
                    </a:cubicBezTo>
                    <a:cubicBezTo>
                      <a:pt x="14547" y="20918"/>
                      <a:pt x="14547" y="20918"/>
                      <a:pt x="14547" y="20918"/>
                    </a:cubicBezTo>
                    <a:cubicBezTo>
                      <a:pt x="14547" y="21032"/>
                      <a:pt x="14547" y="21032"/>
                      <a:pt x="14547" y="21032"/>
                    </a:cubicBezTo>
                    <a:cubicBezTo>
                      <a:pt x="14547" y="21032"/>
                      <a:pt x="14547" y="21032"/>
                      <a:pt x="14547" y="21032"/>
                    </a:cubicBezTo>
                    <a:cubicBezTo>
                      <a:pt x="14547" y="21032"/>
                      <a:pt x="14547" y="21032"/>
                      <a:pt x="14547" y="21032"/>
                    </a:cubicBezTo>
                    <a:cubicBezTo>
                      <a:pt x="14106" y="21145"/>
                      <a:pt x="14106" y="21145"/>
                      <a:pt x="14106" y="21145"/>
                    </a:cubicBezTo>
                    <a:cubicBezTo>
                      <a:pt x="14547" y="21259"/>
                      <a:pt x="14547" y="21259"/>
                      <a:pt x="14547" y="21259"/>
                    </a:cubicBezTo>
                    <a:cubicBezTo>
                      <a:pt x="14547" y="21259"/>
                      <a:pt x="14547" y="21259"/>
                      <a:pt x="14547" y="21259"/>
                    </a:cubicBezTo>
                    <a:cubicBezTo>
                      <a:pt x="14988" y="21259"/>
                      <a:pt x="14988" y="21259"/>
                      <a:pt x="14988" y="21259"/>
                    </a:cubicBezTo>
                    <a:cubicBezTo>
                      <a:pt x="15429" y="21373"/>
                      <a:pt x="15429" y="21373"/>
                      <a:pt x="15429" y="21373"/>
                    </a:cubicBezTo>
                    <a:cubicBezTo>
                      <a:pt x="15429" y="21373"/>
                      <a:pt x="15429" y="21373"/>
                      <a:pt x="15429" y="21373"/>
                    </a:cubicBezTo>
                    <a:cubicBezTo>
                      <a:pt x="15429" y="21259"/>
                      <a:pt x="15429" y="21259"/>
                      <a:pt x="15429" y="21259"/>
                    </a:cubicBezTo>
                    <a:cubicBezTo>
                      <a:pt x="15429" y="21259"/>
                      <a:pt x="15429" y="21259"/>
                      <a:pt x="15429" y="21259"/>
                    </a:cubicBezTo>
                    <a:cubicBezTo>
                      <a:pt x="14988" y="21145"/>
                      <a:pt x="14988" y="21145"/>
                      <a:pt x="14988" y="21145"/>
                    </a:cubicBezTo>
                    <a:cubicBezTo>
                      <a:pt x="14988" y="21145"/>
                      <a:pt x="14988" y="21145"/>
                      <a:pt x="14988" y="21145"/>
                    </a:cubicBezTo>
                    <a:cubicBezTo>
                      <a:pt x="14988" y="21145"/>
                      <a:pt x="14988" y="21145"/>
                      <a:pt x="14988" y="21145"/>
                    </a:cubicBezTo>
                    <a:cubicBezTo>
                      <a:pt x="15429" y="21145"/>
                      <a:pt x="15429" y="21145"/>
                      <a:pt x="15429" y="21145"/>
                    </a:cubicBezTo>
                    <a:cubicBezTo>
                      <a:pt x="15429" y="21145"/>
                      <a:pt x="15429" y="21145"/>
                      <a:pt x="15429" y="21145"/>
                    </a:cubicBezTo>
                    <a:cubicBezTo>
                      <a:pt x="15429" y="21145"/>
                      <a:pt x="15429" y="21145"/>
                      <a:pt x="15429" y="21145"/>
                    </a:cubicBezTo>
                    <a:cubicBezTo>
                      <a:pt x="15429" y="21032"/>
                      <a:pt x="15429" y="21032"/>
                      <a:pt x="15429" y="21032"/>
                    </a:cubicBezTo>
                    <a:cubicBezTo>
                      <a:pt x="14988" y="21032"/>
                      <a:pt x="14988" y="21032"/>
                      <a:pt x="14988" y="21032"/>
                    </a:cubicBezTo>
                    <a:cubicBezTo>
                      <a:pt x="15869" y="20918"/>
                      <a:pt x="15869" y="20918"/>
                      <a:pt x="15869" y="20918"/>
                    </a:cubicBezTo>
                    <a:cubicBezTo>
                      <a:pt x="16310" y="20918"/>
                      <a:pt x="16310" y="20918"/>
                      <a:pt x="16310" y="20918"/>
                    </a:cubicBezTo>
                    <a:cubicBezTo>
                      <a:pt x="17633" y="21032"/>
                      <a:pt x="17633" y="21032"/>
                      <a:pt x="17633" y="21032"/>
                    </a:cubicBezTo>
                    <a:cubicBezTo>
                      <a:pt x="18073" y="21032"/>
                      <a:pt x="18073" y="21032"/>
                      <a:pt x="18073" y="21032"/>
                    </a:cubicBezTo>
                    <a:cubicBezTo>
                      <a:pt x="18073" y="20918"/>
                      <a:pt x="18073" y="20918"/>
                      <a:pt x="18073" y="20918"/>
                    </a:cubicBezTo>
                    <a:cubicBezTo>
                      <a:pt x="18514" y="20918"/>
                      <a:pt x="18514" y="20918"/>
                      <a:pt x="18514" y="20918"/>
                    </a:cubicBezTo>
                    <a:close/>
                    <a:moveTo>
                      <a:pt x="18073" y="20691"/>
                    </a:moveTo>
                    <a:cubicBezTo>
                      <a:pt x="17633" y="20691"/>
                      <a:pt x="17633" y="20691"/>
                      <a:pt x="17633" y="20691"/>
                    </a:cubicBezTo>
                    <a:cubicBezTo>
                      <a:pt x="16751" y="20577"/>
                      <a:pt x="16751" y="20577"/>
                      <a:pt x="16751" y="20577"/>
                    </a:cubicBezTo>
                    <a:cubicBezTo>
                      <a:pt x="15869" y="20463"/>
                      <a:pt x="15869" y="20463"/>
                      <a:pt x="15869" y="20463"/>
                    </a:cubicBezTo>
                    <a:cubicBezTo>
                      <a:pt x="15869" y="20463"/>
                      <a:pt x="15869" y="20463"/>
                      <a:pt x="15869" y="20463"/>
                    </a:cubicBezTo>
                    <a:cubicBezTo>
                      <a:pt x="15429" y="20463"/>
                      <a:pt x="15429" y="20463"/>
                      <a:pt x="15429" y="20463"/>
                    </a:cubicBezTo>
                    <a:cubicBezTo>
                      <a:pt x="14988" y="20349"/>
                      <a:pt x="14988" y="20349"/>
                      <a:pt x="14988" y="20349"/>
                    </a:cubicBezTo>
                    <a:cubicBezTo>
                      <a:pt x="14988" y="20349"/>
                      <a:pt x="14988" y="20349"/>
                      <a:pt x="14988" y="20349"/>
                    </a:cubicBezTo>
                    <a:cubicBezTo>
                      <a:pt x="14988" y="20236"/>
                      <a:pt x="14988" y="20236"/>
                      <a:pt x="14988" y="20236"/>
                    </a:cubicBezTo>
                    <a:cubicBezTo>
                      <a:pt x="15429" y="20236"/>
                      <a:pt x="15429" y="20236"/>
                      <a:pt x="15429" y="20236"/>
                    </a:cubicBezTo>
                    <a:cubicBezTo>
                      <a:pt x="15429" y="20122"/>
                      <a:pt x="15429" y="20122"/>
                      <a:pt x="15429" y="20122"/>
                    </a:cubicBezTo>
                    <a:cubicBezTo>
                      <a:pt x="15869" y="20122"/>
                      <a:pt x="15869" y="20122"/>
                      <a:pt x="15869" y="20122"/>
                    </a:cubicBezTo>
                    <a:cubicBezTo>
                      <a:pt x="16310" y="20008"/>
                      <a:pt x="16310" y="20008"/>
                      <a:pt x="16310" y="20008"/>
                    </a:cubicBezTo>
                    <a:cubicBezTo>
                      <a:pt x="16310" y="20008"/>
                      <a:pt x="16310" y="20008"/>
                      <a:pt x="16310" y="20008"/>
                    </a:cubicBezTo>
                    <a:cubicBezTo>
                      <a:pt x="15869" y="20008"/>
                      <a:pt x="15869" y="20008"/>
                      <a:pt x="15869" y="20008"/>
                    </a:cubicBezTo>
                    <a:cubicBezTo>
                      <a:pt x="14988" y="20008"/>
                      <a:pt x="14988" y="20008"/>
                      <a:pt x="14988" y="20008"/>
                    </a:cubicBezTo>
                    <a:cubicBezTo>
                      <a:pt x="14988" y="20122"/>
                      <a:pt x="14988" y="20122"/>
                      <a:pt x="14988" y="20122"/>
                    </a:cubicBezTo>
                    <a:cubicBezTo>
                      <a:pt x="14547" y="20122"/>
                      <a:pt x="14547" y="20122"/>
                      <a:pt x="14547" y="20122"/>
                    </a:cubicBezTo>
                    <a:cubicBezTo>
                      <a:pt x="14106" y="20008"/>
                      <a:pt x="14106" y="20008"/>
                      <a:pt x="14106" y="20008"/>
                    </a:cubicBezTo>
                    <a:cubicBezTo>
                      <a:pt x="14106" y="19895"/>
                      <a:pt x="14106" y="19895"/>
                      <a:pt x="14106" y="19895"/>
                    </a:cubicBezTo>
                    <a:cubicBezTo>
                      <a:pt x="14106" y="19781"/>
                      <a:pt x="14106" y="19781"/>
                      <a:pt x="14106" y="19781"/>
                    </a:cubicBezTo>
                    <a:cubicBezTo>
                      <a:pt x="14547" y="19781"/>
                      <a:pt x="14547" y="19781"/>
                      <a:pt x="14547" y="19781"/>
                    </a:cubicBezTo>
                    <a:cubicBezTo>
                      <a:pt x="14547" y="19667"/>
                      <a:pt x="14547" y="19667"/>
                      <a:pt x="14547" y="19667"/>
                    </a:cubicBezTo>
                    <a:cubicBezTo>
                      <a:pt x="14106" y="19667"/>
                      <a:pt x="14106" y="19667"/>
                      <a:pt x="14106" y="19667"/>
                    </a:cubicBezTo>
                    <a:cubicBezTo>
                      <a:pt x="14106" y="19667"/>
                      <a:pt x="14106" y="19667"/>
                      <a:pt x="14106" y="19667"/>
                    </a:cubicBezTo>
                    <a:cubicBezTo>
                      <a:pt x="14106" y="19554"/>
                      <a:pt x="14106" y="19554"/>
                      <a:pt x="14106" y="19554"/>
                    </a:cubicBezTo>
                    <a:cubicBezTo>
                      <a:pt x="14547" y="19554"/>
                      <a:pt x="14547" y="19554"/>
                      <a:pt x="14547" y="19554"/>
                    </a:cubicBezTo>
                    <a:cubicBezTo>
                      <a:pt x="14988" y="19667"/>
                      <a:pt x="14988" y="19667"/>
                      <a:pt x="14988" y="19667"/>
                    </a:cubicBezTo>
                    <a:cubicBezTo>
                      <a:pt x="14988" y="19667"/>
                      <a:pt x="14988" y="19667"/>
                      <a:pt x="14988" y="19667"/>
                    </a:cubicBezTo>
                    <a:cubicBezTo>
                      <a:pt x="15429" y="19554"/>
                      <a:pt x="15429" y="19554"/>
                      <a:pt x="15429" y="19554"/>
                    </a:cubicBezTo>
                    <a:cubicBezTo>
                      <a:pt x="15429" y="19440"/>
                      <a:pt x="15429" y="19440"/>
                      <a:pt x="15429" y="19440"/>
                    </a:cubicBezTo>
                    <a:cubicBezTo>
                      <a:pt x="14988" y="19440"/>
                      <a:pt x="14988" y="19440"/>
                      <a:pt x="14988" y="19440"/>
                    </a:cubicBezTo>
                    <a:cubicBezTo>
                      <a:pt x="15429" y="19326"/>
                      <a:pt x="15429" y="19326"/>
                      <a:pt x="15429" y="19326"/>
                    </a:cubicBezTo>
                    <a:cubicBezTo>
                      <a:pt x="15429" y="19326"/>
                      <a:pt x="15429" y="19326"/>
                      <a:pt x="15429" y="19326"/>
                    </a:cubicBezTo>
                    <a:cubicBezTo>
                      <a:pt x="15869" y="19440"/>
                      <a:pt x="15869" y="19440"/>
                      <a:pt x="15869" y="19440"/>
                    </a:cubicBezTo>
                    <a:cubicBezTo>
                      <a:pt x="15869" y="19440"/>
                      <a:pt x="15869" y="19440"/>
                      <a:pt x="15869" y="19440"/>
                    </a:cubicBezTo>
                    <a:cubicBezTo>
                      <a:pt x="16751" y="19326"/>
                      <a:pt x="16751" y="19326"/>
                      <a:pt x="16751" y="19326"/>
                    </a:cubicBezTo>
                    <a:cubicBezTo>
                      <a:pt x="17192" y="19895"/>
                      <a:pt x="17192" y="19895"/>
                      <a:pt x="17192" y="19895"/>
                    </a:cubicBezTo>
                    <a:cubicBezTo>
                      <a:pt x="17192" y="19895"/>
                      <a:pt x="17192" y="19895"/>
                      <a:pt x="17192" y="19895"/>
                    </a:cubicBezTo>
                    <a:cubicBezTo>
                      <a:pt x="17192" y="19895"/>
                      <a:pt x="17192" y="19895"/>
                      <a:pt x="17192" y="19895"/>
                    </a:cubicBezTo>
                    <a:cubicBezTo>
                      <a:pt x="18073" y="20691"/>
                      <a:pt x="18073" y="20691"/>
                      <a:pt x="18073" y="20691"/>
                    </a:cubicBezTo>
                    <a:close/>
                    <a:moveTo>
                      <a:pt x="16751" y="19213"/>
                    </a:moveTo>
                    <a:cubicBezTo>
                      <a:pt x="15869" y="19099"/>
                      <a:pt x="15869" y="19099"/>
                      <a:pt x="15869" y="19099"/>
                    </a:cubicBezTo>
                    <a:cubicBezTo>
                      <a:pt x="15429" y="19099"/>
                      <a:pt x="15429" y="19099"/>
                      <a:pt x="15429" y="19099"/>
                    </a:cubicBezTo>
                    <a:cubicBezTo>
                      <a:pt x="15429" y="18985"/>
                      <a:pt x="15429" y="18985"/>
                      <a:pt x="15429" y="18985"/>
                    </a:cubicBezTo>
                    <a:cubicBezTo>
                      <a:pt x="12784" y="18985"/>
                      <a:pt x="12784" y="18985"/>
                      <a:pt x="12784" y="18985"/>
                    </a:cubicBezTo>
                    <a:cubicBezTo>
                      <a:pt x="11461" y="19099"/>
                      <a:pt x="11461" y="19099"/>
                      <a:pt x="11461" y="19099"/>
                    </a:cubicBezTo>
                    <a:cubicBezTo>
                      <a:pt x="11020" y="18985"/>
                      <a:pt x="11020" y="18985"/>
                      <a:pt x="11020" y="18985"/>
                    </a:cubicBezTo>
                    <a:cubicBezTo>
                      <a:pt x="10139" y="18985"/>
                      <a:pt x="10139" y="18985"/>
                      <a:pt x="10139" y="18985"/>
                    </a:cubicBezTo>
                    <a:cubicBezTo>
                      <a:pt x="10139" y="18872"/>
                      <a:pt x="10139" y="18872"/>
                      <a:pt x="10139" y="18872"/>
                    </a:cubicBezTo>
                    <a:cubicBezTo>
                      <a:pt x="9698" y="18644"/>
                      <a:pt x="9698" y="18644"/>
                      <a:pt x="9698" y="18644"/>
                    </a:cubicBezTo>
                    <a:cubicBezTo>
                      <a:pt x="9257" y="18531"/>
                      <a:pt x="9257" y="18531"/>
                      <a:pt x="9257" y="18531"/>
                    </a:cubicBezTo>
                    <a:cubicBezTo>
                      <a:pt x="9257" y="18303"/>
                      <a:pt x="9257" y="18303"/>
                      <a:pt x="9257" y="18303"/>
                    </a:cubicBezTo>
                    <a:cubicBezTo>
                      <a:pt x="9257" y="18189"/>
                      <a:pt x="9257" y="18189"/>
                      <a:pt x="9257" y="18189"/>
                    </a:cubicBezTo>
                    <a:cubicBezTo>
                      <a:pt x="8816" y="18189"/>
                      <a:pt x="8816" y="18189"/>
                      <a:pt x="8816" y="18189"/>
                    </a:cubicBezTo>
                    <a:cubicBezTo>
                      <a:pt x="8376" y="18303"/>
                      <a:pt x="8376" y="18303"/>
                      <a:pt x="8376" y="18303"/>
                    </a:cubicBezTo>
                    <a:cubicBezTo>
                      <a:pt x="7935" y="18303"/>
                      <a:pt x="7935" y="18303"/>
                      <a:pt x="7935" y="18303"/>
                    </a:cubicBezTo>
                    <a:cubicBezTo>
                      <a:pt x="7494" y="18303"/>
                      <a:pt x="7494" y="18303"/>
                      <a:pt x="7494" y="18303"/>
                    </a:cubicBezTo>
                    <a:cubicBezTo>
                      <a:pt x="6612" y="17962"/>
                      <a:pt x="6612" y="17962"/>
                      <a:pt x="6612" y="17962"/>
                    </a:cubicBezTo>
                    <a:cubicBezTo>
                      <a:pt x="6612" y="17848"/>
                      <a:pt x="6612" y="17848"/>
                      <a:pt x="6612" y="17848"/>
                    </a:cubicBezTo>
                    <a:cubicBezTo>
                      <a:pt x="6612" y="17394"/>
                      <a:pt x="6612" y="17394"/>
                      <a:pt x="6612" y="17394"/>
                    </a:cubicBezTo>
                    <a:cubicBezTo>
                      <a:pt x="7053" y="17280"/>
                      <a:pt x="7053" y="17280"/>
                      <a:pt x="7053" y="17280"/>
                    </a:cubicBezTo>
                    <a:cubicBezTo>
                      <a:pt x="7935" y="17053"/>
                      <a:pt x="7935" y="17053"/>
                      <a:pt x="7935" y="17053"/>
                    </a:cubicBezTo>
                    <a:cubicBezTo>
                      <a:pt x="7935" y="16825"/>
                      <a:pt x="7935" y="16825"/>
                      <a:pt x="7935" y="16825"/>
                    </a:cubicBezTo>
                    <a:cubicBezTo>
                      <a:pt x="7935" y="16598"/>
                      <a:pt x="7935" y="16598"/>
                      <a:pt x="7935" y="16598"/>
                    </a:cubicBezTo>
                    <a:cubicBezTo>
                      <a:pt x="7494" y="16484"/>
                      <a:pt x="7494" y="16484"/>
                      <a:pt x="7494" y="16484"/>
                    </a:cubicBezTo>
                    <a:cubicBezTo>
                      <a:pt x="7935" y="16257"/>
                      <a:pt x="7935" y="16257"/>
                      <a:pt x="7935" y="16257"/>
                    </a:cubicBezTo>
                    <a:cubicBezTo>
                      <a:pt x="7935" y="16143"/>
                      <a:pt x="7935" y="16143"/>
                      <a:pt x="7935" y="16143"/>
                    </a:cubicBezTo>
                    <a:cubicBezTo>
                      <a:pt x="7935" y="15916"/>
                      <a:pt x="7935" y="15916"/>
                      <a:pt x="7935" y="15916"/>
                    </a:cubicBezTo>
                    <a:cubicBezTo>
                      <a:pt x="7935" y="15802"/>
                      <a:pt x="7935" y="15802"/>
                      <a:pt x="7935" y="15802"/>
                    </a:cubicBezTo>
                    <a:cubicBezTo>
                      <a:pt x="7935" y="15688"/>
                      <a:pt x="7935" y="15688"/>
                      <a:pt x="7935" y="15688"/>
                    </a:cubicBezTo>
                    <a:cubicBezTo>
                      <a:pt x="7935" y="15575"/>
                      <a:pt x="7935" y="15575"/>
                      <a:pt x="7935" y="15575"/>
                    </a:cubicBezTo>
                    <a:cubicBezTo>
                      <a:pt x="7935" y="15234"/>
                      <a:pt x="7935" y="15234"/>
                      <a:pt x="7935" y="15234"/>
                    </a:cubicBezTo>
                    <a:cubicBezTo>
                      <a:pt x="7494" y="15120"/>
                      <a:pt x="7494" y="15120"/>
                      <a:pt x="7494" y="15120"/>
                    </a:cubicBezTo>
                    <a:cubicBezTo>
                      <a:pt x="7494" y="15120"/>
                      <a:pt x="7494" y="15120"/>
                      <a:pt x="7494" y="15120"/>
                    </a:cubicBezTo>
                    <a:cubicBezTo>
                      <a:pt x="7935" y="15006"/>
                      <a:pt x="7935" y="15006"/>
                      <a:pt x="7935" y="15006"/>
                    </a:cubicBezTo>
                    <a:cubicBezTo>
                      <a:pt x="7935" y="14893"/>
                      <a:pt x="7935" y="14893"/>
                      <a:pt x="7935" y="14893"/>
                    </a:cubicBezTo>
                    <a:cubicBezTo>
                      <a:pt x="7494" y="14665"/>
                      <a:pt x="7494" y="14665"/>
                      <a:pt x="7494" y="14665"/>
                    </a:cubicBezTo>
                    <a:cubicBezTo>
                      <a:pt x="7053" y="14552"/>
                      <a:pt x="7053" y="14552"/>
                      <a:pt x="7053" y="14552"/>
                    </a:cubicBezTo>
                    <a:cubicBezTo>
                      <a:pt x="6612" y="14552"/>
                      <a:pt x="6612" y="14552"/>
                      <a:pt x="6612" y="14552"/>
                    </a:cubicBezTo>
                    <a:cubicBezTo>
                      <a:pt x="6612" y="14665"/>
                      <a:pt x="6612" y="14665"/>
                      <a:pt x="6612" y="14665"/>
                    </a:cubicBezTo>
                    <a:cubicBezTo>
                      <a:pt x="6171" y="14552"/>
                      <a:pt x="6171" y="14552"/>
                      <a:pt x="6171" y="14552"/>
                    </a:cubicBezTo>
                    <a:cubicBezTo>
                      <a:pt x="6171" y="14438"/>
                      <a:pt x="6171" y="14438"/>
                      <a:pt x="6171" y="14438"/>
                    </a:cubicBezTo>
                    <a:cubicBezTo>
                      <a:pt x="7053" y="14438"/>
                      <a:pt x="7053" y="14438"/>
                      <a:pt x="7053" y="14438"/>
                    </a:cubicBezTo>
                    <a:cubicBezTo>
                      <a:pt x="7494" y="14324"/>
                      <a:pt x="7494" y="14324"/>
                      <a:pt x="7494" y="14324"/>
                    </a:cubicBezTo>
                    <a:cubicBezTo>
                      <a:pt x="7494" y="14211"/>
                      <a:pt x="7494" y="14211"/>
                      <a:pt x="7494" y="14211"/>
                    </a:cubicBezTo>
                    <a:cubicBezTo>
                      <a:pt x="7494" y="14211"/>
                      <a:pt x="7494" y="14211"/>
                      <a:pt x="7494" y="14211"/>
                    </a:cubicBezTo>
                    <a:cubicBezTo>
                      <a:pt x="7053" y="14324"/>
                      <a:pt x="7053" y="14324"/>
                      <a:pt x="7053" y="14324"/>
                    </a:cubicBezTo>
                    <a:cubicBezTo>
                      <a:pt x="6612" y="14324"/>
                      <a:pt x="6612" y="14324"/>
                      <a:pt x="6612" y="14324"/>
                    </a:cubicBezTo>
                    <a:cubicBezTo>
                      <a:pt x="6612" y="14097"/>
                      <a:pt x="6612" y="14097"/>
                      <a:pt x="6612" y="14097"/>
                    </a:cubicBezTo>
                    <a:cubicBezTo>
                      <a:pt x="6171" y="13869"/>
                      <a:pt x="6171" y="13869"/>
                      <a:pt x="6171" y="13869"/>
                    </a:cubicBezTo>
                    <a:cubicBezTo>
                      <a:pt x="6171" y="13756"/>
                      <a:pt x="6171" y="13756"/>
                      <a:pt x="6171" y="13756"/>
                    </a:cubicBezTo>
                    <a:cubicBezTo>
                      <a:pt x="6171" y="13642"/>
                      <a:pt x="6171" y="13642"/>
                      <a:pt x="6171" y="13642"/>
                    </a:cubicBezTo>
                    <a:cubicBezTo>
                      <a:pt x="5731" y="13528"/>
                      <a:pt x="5731" y="13528"/>
                      <a:pt x="5731" y="13528"/>
                    </a:cubicBezTo>
                    <a:cubicBezTo>
                      <a:pt x="5290" y="13415"/>
                      <a:pt x="5290" y="13415"/>
                      <a:pt x="5290" y="13415"/>
                    </a:cubicBezTo>
                    <a:cubicBezTo>
                      <a:pt x="5290" y="13074"/>
                      <a:pt x="5290" y="13074"/>
                      <a:pt x="5290" y="13074"/>
                    </a:cubicBezTo>
                    <a:cubicBezTo>
                      <a:pt x="5731" y="12960"/>
                      <a:pt x="5731" y="12960"/>
                      <a:pt x="5731" y="12960"/>
                    </a:cubicBezTo>
                    <a:cubicBezTo>
                      <a:pt x="5731" y="12846"/>
                      <a:pt x="5731" y="12846"/>
                      <a:pt x="5731" y="12846"/>
                    </a:cubicBezTo>
                    <a:cubicBezTo>
                      <a:pt x="5731" y="12733"/>
                      <a:pt x="5731" y="12733"/>
                      <a:pt x="5731" y="12733"/>
                    </a:cubicBezTo>
                    <a:cubicBezTo>
                      <a:pt x="5290" y="12733"/>
                      <a:pt x="5290" y="12733"/>
                      <a:pt x="5290" y="12733"/>
                    </a:cubicBezTo>
                    <a:cubicBezTo>
                      <a:pt x="5290" y="12505"/>
                      <a:pt x="5290" y="12505"/>
                      <a:pt x="5290" y="12505"/>
                    </a:cubicBezTo>
                    <a:cubicBezTo>
                      <a:pt x="4849" y="12278"/>
                      <a:pt x="4849" y="12278"/>
                      <a:pt x="4849" y="12278"/>
                    </a:cubicBezTo>
                    <a:cubicBezTo>
                      <a:pt x="5290" y="11937"/>
                      <a:pt x="5290" y="11937"/>
                      <a:pt x="5290" y="11937"/>
                    </a:cubicBezTo>
                    <a:cubicBezTo>
                      <a:pt x="4849" y="11709"/>
                      <a:pt x="4849" y="11709"/>
                      <a:pt x="4849" y="11709"/>
                    </a:cubicBezTo>
                    <a:cubicBezTo>
                      <a:pt x="4849" y="11596"/>
                      <a:pt x="4849" y="11596"/>
                      <a:pt x="4849" y="11596"/>
                    </a:cubicBezTo>
                    <a:cubicBezTo>
                      <a:pt x="5290" y="11368"/>
                      <a:pt x="5290" y="11368"/>
                      <a:pt x="5290" y="11368"/>
                    </a:cubicBezTo>
                    <a:cubicBezTo>
                      <a:pt x="5731" y="11141"/>
                      <a:pt x="5731" y="11141"/>
                      <a:pt x="5731" y="11141"/>
                    </a:cubicBezTo>
                    <a:cubicBezTo>
                      <a:pt x="6171" y="11027"/>
                      <a:pt x="6171" y="11027"/>
                      <a:pt x="6171" y="11027"/>
                    </a:cubicBezTo>
                    <a:cubicBezTo>
                      <a:pt x="6171" y="11027"/>
                      <a:pt x="6171" y="11027"/>
                      <a:pt x="6171" y="11027"/>
                    </a:cubicBezTo>
                    <a:cubicBezTo>
                      <a:pt x="5290" y="10459"/>
                      <a:pt x="5290" y="10459"/>
                      <a:pt x="5290" y="10459"/>
                    </a:cubicBezTo>
                    <a:cubicBezTo>
                      <a:pt x="5290" y="10232"/>
                      <a:pt x="5290" y="10232"/>
                      <a:pt x="5290" y="10232"/>
                    </a:cubicBezTo>
                    <a:cubicBezTo>
                      <a:pt x="5290" y="10118"/>
                      <a:pt x="5290" y="10118"/>
                      <a:pt x="5290" y="10118"/>
                    </a:cubicBezTo>
                    <a:cubicBezTo>
                      <a:pt x="5290" y="9777"/>
                      <a:pt x="5290" y="9777"/>
                      <a:pt x="5290" y="9777"/>
                    </a:cubicBezTo>
                    <a:cubicBezTo>
                      <a:pt x="5731" y="9663"/>
                      <a:pt x="5731" y="9663"/>
                      <a:pt x="5731" y="9663"/>
                    </a:cubicBezTo>
                    <a:cubicBezTo>
                      <a:pt x="6171" y="9549"/>
                      <a:pt x="6171" y="9549"/>
                      <a:pt x="6171" y="9549"/>
                    </a:cubicBezTo>
                    <a:cubicBezTo>
                      <a:pt x="6171" y="9322"/>
                      <a:pt x="6171" y="9322"/>
                      <a:pt x="6171" y="9322"/>
                    </a:cubicBezTo>
                    <a:cubicBezTo>
                      <a:pt x="5731" y="9208"/>
                      <a:pt x="5731" y="9208"/>
                      <a:pt x="5731" y="9208"/>
                    </a:cubicBezTo>
                    <a:cubicBezTo>
                      <a:pt x="5290" y="9095"/>
                      <a:pt x="5290" y="9095"/>
                      <a:pt x="5290" y="9095"/>
                    </a:cubicBezTo>
                    <a:cubicBezTo>
                      <a:pt x="5731" y="8981"/>
                      <a:pt x="5731" y="8981"/>
                      <a:pt x="5731" y="8981"/>
                    </a:cubicBezTo>
                    <a:cubicBezTo>
                      <a:pt x="5731" y="8867"/>
                      <a:pt x="5731" y="8867"/>
                      <a:pt x="5731" y="8867"/>
                    </a:cubicBezTo>
                    <a:cubicBezTo>
                      <a:pt x="6171" y="8640"/>
                      <a:pt x="6171" y="8640"/>
                      <a:pt x="6171" y="8640"/>
                    </a:cubicBezTo>
                    <a:cubicBezTo>
                      <a:pt x="6612" y="8640"/>
                      <a:pt x="6612" y="8640"/>
                      <a:pt x="6612" y="8640"/>
                    </a:cubicBezTo>
                    <a:cubicBezTo>
                      <a:pt x="6612" y="8413"/>
                      <a:pt x="6612" y="8413"/>
                      <a:pt x="6612" y="8413"/>
                    </a:cubicBezTo>
                    <a:cubicBezTo>
                      <a:pt x="6171" y="8072"/>
                      <a:pt x="6171" y="8072"/>
                      <a:pt x="6171" y="8072"/>
                    </a:cubicBezTo>
                    <a:cubicBezTo>
                      <a:pt x="6171" y="7958"/>
                      <a:pt x="6171" y="7958"/>
                      <a:pt x="6171" y="7958"/>
                    </a:cubicBezTo>
                    <a:cubicBezTo>
                      <a:pt x="5731" y="7731"/>
                      <a:pt x="5731" y="7731"/>
                      <a:pt x="5731" y="7731"/>
                    </a:cubicBezTo>
                    <a:cubicBezTo>
                      <a:pt x="5731" y="7617"/>
                      <a:pt x="5731" y="7617"/>
                      <a:pt x="5731" y="7617"/>
                    </a:cubicBezTo>
                    <a:cubicBezTo>
                      <a:pt x="5290" y="7389"/>
                      <a:pt x="5290" y="7389"/>
                      <a:pt x="5290" y="7389"/>
                    </a:cubicBezTo>
                    <a:cubicBezTo>
                      <a:pt x="4849" y="7276"/>
                      <a:pt x="4849" y="7276"/>
                      <a:pt x="4849" y="7276"/>
                    </a:cubicBezTo>
                    <a:cubicBezTo>
                      <a:pt x="4849" y="7162"/>
                      <a:pt x="4849" y="7162"/>
                      <a:pt x="4849" y="7162"/>
                    </a:cubicBezTo>
                    <a:cubicBezTo>
                      <a:pt x="4408" y="6935"/>
                      <a:pt x="4408" y="6935"/>
                      <a:pt x="4408" y="6935"/>
                    </a:cubicBezTo>
                    <a:cubicBezTo>
                      <a:pt x="4408" y="6821"/>
                      <a:pt x="4408" y="6821"/>
                      <a:pt x="4408" y="6821"/>
                    </a:cubicBezTo>
                    <a:cubicBezTo>
                      <a:pt x="5290" y="6707"/>
                      <a:pt x="5290" y="6707"/>
                      <a:pt x="5290" y="6707"/>
                    </a:cubicBezTo>
                    <a:cubicBezTo>
                      <a:pt x="5290" y="6480"/>
                      <a:pt x="5290" y="6480"/>
                      <a:pt x="5290" y="6480"/>
                    </a:cubicBezTo>
                    <a:cubicBezTo>
                      <a:pt x="5290" y="6480"/>
                      <a:pt x="5290" y="6480"/>
                      <a:pt x="5290" y="6480"/>
                    </a:cubicBezTo>
                    <a:cubicBezTo>
                      <a:pt x="5290" y="6253"/>
                      <a:pt x="5290" y="6253"/>
                      <a:pt x="5290" y="6253"/>
                    </a:cubicBezTo>
                    <a:cubicBezTo>
                      <a:pt x="5290" y="6025"/>
                      <a:pt x="5290" y="6025"/>
                      <a:pt x="5290" y="6025"/>
                    </a:cubicBezTo>
                    <a:cubicBezTo>
                      <a:pt x="4849" y="5798"/>
                      <a:pt x="4849" y="5798"/>
                      <a:pt x="4849" y="5798"/>
                    </a:cubicBezTo>
                    <a:cubicBezTo>
                      <a:pt x="5290" y="5684"/>
                      <a:pt x="5290" y="5684"/>
                      <a:pt x="5290" y="5684"/>
                    </a:cubicBezTo>
                    <a:cubicBezTo>
                      <a:pt x="5290" y="5343"/>
                      <a:pt x="5290" y="5343"/>
                      <a:pt x="5290" y="5343"/>
                    </a:cubicBezTo>
                    <a:cubicBezTo>
                      <a:pt x="5731" y="5229"/>
                      <a:pt x="5731" y="5229"/>
                      <a:pt x="5731" y="5229"/>
                    </a:cubicBezTo>
                    <a:cubicBezTo>
                      <a:pt x="6171" y="5002"/>
                      <a:pt x="6171" y="5002"/>
                      <a:pt x="6171" y="5002"/>
                    </a:cubicBezTo>
                    <a:cubicBezTo>
                      <a:pt x="7053" y="4888"/>
                      <a:pt x="7053" y="4888"/>
                      <a:pt x="7053" y="4888"/>
                    </a:cubicBezTo>
                    <a:cubicBezTo>
                      <a:pt x="7053" y="4775"/>
                      <a:pt x="7053" y="4775"/>
                      <a:pt x="7053" y="4775"/>
                    </a:cubicBezTo>
                    <a:cubicBezTo>
                      <a:pt x="7494" y="4661"/>
                      <a:pt x="7494" y="4661"/>
                      <a:pt x="7494" y="4661"/>
                    </a:cubicBezTo>
                    <a:cubicBezTo>
                      <a:pt x="7494" y="4661"/>
                      <a:pt x="7494" y="4661"/>
                      <a:pt x="7494" y="4661"/>
                    </a:cubicBezTo>
                    <a:cubicBezTo>
                      <a:pt x="7494" y="4547"/>
                      <a:pt x="7494" y="4547"/>
                      <a:pt x="7494" y="4547"/>
                    </a:cubicBezTo>
                    <a:cubicBezTo>
                      <a:pt x="7053" y="4434"/>
                      <a:pt x="7053" y="4434"/>
                      <a:pt x="7053" y="4434"/>
                    </a:cubicBezTo>
                    <a:cubicBezTo>
                      <a:pt x="7053" y="4434"/>
                      <a:pt x="7053" y="4434"/>
                      <a:pt x="7053" y="4434"/>
                    </a:cubicBezTo>
                    <a:cubicBezTo>
                      <a:pt x="7053" y="4320"/>
                      <a:pt x="7053" y="4320"/>
                      <a:pt x="7053" y="4320"/>
                    </a:cubicBezTo>
                    <a:cubicBezTo>
                      <a:pt x="7494" y="4320"/>
                      <a:pt x="7494" y="4320"/>
                      <a:pt x="7494" y="4320"/>
                    </a:cubicBezTo>
                    <a:cubicBezTo>
                      <a:pt x="7494" y="4206"/>
                      <a:pt x="7494" y="4206"/>
                      <a:pt x="7494" y="4206"/>
                    </a:cubicBezTo>
                    <a:cubicBezTo>
                      <a:pt x="7053" y="4093"/>
                      <a:pt x="7053" y="4093"/>
                      <a:pt x="7053" y="4093"/>
                    </a:cubicBezTo>
                    <a:cubicBezTo>
                      <a:pt x="7053" y="3865"/>
                      <a:pt x="7053" y="3865"/>
                      <a:pt x="7053" y="3865"/>
                    </a:cubicBezTo>
                    <a:cubicBezTo>
                      <a:pt x="7053" y="3752"/>
                      <a:pt x="7053" y="3752"/>
                      <a:pt x="7053" y="3752"/>
                    </a:cubicBezTo>
                    <a:cubicBezTo>
                      <a:pt x="7053" y="3752"/>
                      <a:pt x="7053" y="3752"/>
                      <a:pt x="7053" y="3752"/>
                    </a:cubicBezTo>
                    <a:cubicBezTo>
                      <a:pt x="6612" y="3638"/>
                      <a:pt x="6612" y="3638"/>
                      <a:pt x="6612" y="3638"/>
                    </a:cubicBezTo>
                    <a:cubicBezTo>
                      <a:pt x="6612" y="3524"/>
                      <a:pt x="6612" y="3524"/>
                      <a:pt x="6612" y="3524"/>
                    </a:cubicBezTo>
                    <a:cubicBezTo>
                      <a:pt x="9257" y="3183"/>
                      <a:pt x="9257" y="3183"/>
                      <a:pt x="9257" y="3183"/>
                    </a:cubicBezTo>
                    <a:cubicBezTo>
                      <a:pt x="9698" y="2728"/>
                      <a:pt x="9698" y="2728"/>
                      <a:pt x="9698" y="2728"/>
                    </a:cubicBezTo>
                    <a:cubicBezTo>
                      <a:pt x="9257" y="2615"/>
                      <a:pt x="9257" y="2615"/>
                      <a:pt x="9257" y="2615"/>
                    </a:cubicBezTo>
                    <a:cubicBezTo>
                      <a:pt x="8816" y="2615"/>
                      <a:pt x="8816" y="2615"/>
                      <a:pt x="8816" y="2615"/>
                    </a:cubicBezTo>
                    <a:cubicBezTo>
                      <a:pt x="8816" y="2615"/>
                      <a:pt x="8816" y="2615"/>
                      <a:pt x="8816" y="2615"/>
                    </a:cubicBezTo>
                    <a:cubicBezTo>
                      <a:pt x="8376" y="2615"/>
                      <a:pt x="8376" y="2615"/>
                      <a:pt x="8376" y="2615"/>
                    </a:cubicBezTo>
                    <a:cubicBezTo>
                      <a:pt x="7053" y="1705"/>
                      <a:pt x="7053" y="1705"/>
                      <a:pt x="7053" y="1705"/>
                    </a:cubicBezTo>
                    <a:cubicBezTo>
                      <a:pt x="5731" y="1592"/>
                      <a:pt x="5731" y="1592"/>
                      <a:pt x="5731" y="1592"/>
                    </a:cubicBezTo>
                    <a:cubicBezTo>
                      <a:pt x="5731" y="1478"/>
                      <a:pt x="5731" y="1478"/>
                      <a:pt x="5731" y="1478"/>
                    </a:cubicBezTo>
                    <a:cubicBezTo>
                      <a:pt x="6171" y="1251"/>
                      <a:pt x="6171" y="1251"/>
                      <a:pt x="6171" y="1251"/>
                    </a:cubicBezTo>
                    <a:cubicBezTo>
                      <a:pt x="6171" y="1137"/>
                      <a:pt x="6171" y="1137"/>
                      <a:pt x="6171" y="1137"/>
                    </a:cubicBezTo>
                    <a:cubicBezTo>
                      <a:pt x="6171" y="1023"/>
                      <a:pt x="6171" y="1023"/>
                      <a:pt x="6171" y="1023"/>
                    </a:cubicBezTo>
                    <a:cubicBezTo>
                      <a:pt x="6171" y="909"/>
                      <a:pt x="6171" y="909"/>
                      <a:pt x="6171" y="909"/>
                    </a:cubicBezTo>
                    <a:cubicBezTo>
                      <a:pt x="5290" y="796"/>
                      <a:pt x="5290" y="796"/>
                      <a:pt x="5290" y="796"/>
                    </a:cubicBezTo>
                    <a:cubicBezTo>
                      <a:pt x="4849" y="682"/>
                      <a:pt x="4849" y="682"/>
                      <a:pt x="4849" y="682"/>
                    </a:cubicBezTo>
                    <a:cubicBezTo>
                      <a:pt x="4849" y="455"/>
                      <a:pt x="4849" y="455"/>
                      <a:pt x="4849" y="455"/>
                    </a:cubicBezTo>
                    <a:cubicBezTo>
                      <a:pt x="4849" y="455"/>
                      <a:pt x="4849" y="455"/>
                      <a:pt x="4849" y="455"/>
                    </a:cubicBezTo>
                    <a:cubicBezTo>
                      <a:pt x="4849" y="341"/>
                      <a:pt x="4849" y="341"/>
                      <a:pt x="4849" y="341"/>
                    </a:cubicBezTo>
                    <a:cubicBezTo>
                      <a:pt x="4849" y="227"/>
                      <a:pt x="4849" y="227"/>
                      <a:pt x="4849" y="227"/>
                    </a:cubicBezTo>
                    <a:cubicBezTo>
                      <a:pt x="4408" y="227"/>
                      <a:pt x="4408" y="227"/>
                      <a:pt x="4408" y="227"/>
                    </a:cubicBezTo>
                    <a:cubicBezTo>
                      <a:pt x="4408" y="114"/>
                      <a:pt x="4408" y="114"/>
                      <a:pt x="4408" y="114"/>
                    </a:cubicBezTo>
                    <a:cubicBezTo>
                      <a:pt x="3967" y="0"/>
                      <a:pt x="3967" y="0"/>
                      <a:pt x="3967" y="0"/>
                    </a:cubicBezTo>
                    <a:cubicBezTo>
                      <a:pt x="3967" y="0"/>
                      <a:pt x="3967" y="0"/>
                      <a:pt x="3967" y="0"/>
                    </a:cubicBezTo>
                    <a:cubicBezTo>
                      <a:pt x="3527" y="114"/>
                      <a:pt x="3527" y="114"/>
                      <a:pt x="3527" y="114"/>
                    </a:cubicBezTo>
                    <a:cubicBezTo>
                      <a:pt x="3527" y="114"/>
                      <a:pt x="3527" y="114"/>
                      <a:pt x="3527" y="114"/>
                    </a:cubicBezTo>
                    <a:cubicBezTo>
                      <a:pt x="3967" y="227"/>
                      <a:pt x="3967" y="227"/>
                      <a:pt x="3967" y="227"/>
                    </a:cubicBezTo>
                    <a:cubicBezTo>
                      <a:pt x="3527" y="341"/>
                      <a:pt x="3527" y="341"/>
                      <a:pt x="3527" y="341"/>
                    </a:cubicBezTo>
                    <a:cubicBezTo>
                      <a:pt x="3086" y="341"/>
                      <a:pt x="3086" y="341"/>
                      <a:pt x="3086" y="341"/>
                    </a:cubicBezTo>
                    <a:cubicBezTo>
                      <a:pt x="3086" y="341"/>
                      <a:pt x="3086" y="341"/>
                      <a:pt x="3086" y="341"/>
                    </a:cubicBezTo>
                    <a:cubicBezTo>
                      <a:pt x="2645" y="455"/>
                      <a:pt x="2645" y="455"/>
                      <a:pt x="2645" y="455"/>
                    </a:cubicBezTo>
                    <a:cubicBezTo>
                      <a:pt x="2204" y="455"/>
                      <a:pt x="2204" y="455"/>
                      <a:pt x="2204" y="455"/>
                    </a:cubicBezTo>
                    <a:cubicBezTo>
                      <a:pt x="2204" y="455"/>
                      <a:pt x="2204" y="455"/>
                      <a:pt x="2204" y="455"/>
                    </a:cubicBezTo>
                    <a:cubicBezTo>
                      <a:pt x="2204" y="682"/>
                      <a:pt x="2204" y="682"/>
                      <a:pt x="2204" y="682"/>
                    </a:cubicBezTo>
                    <a:cubicBezTo>
                      <a:pt x="2204" y="682"/>
                      <a:pt x="2204" y="682"/>
                      <a:pt x="2204" y="682"/>
                    </a:cubicBezTo>
                    <a:cubicBezTo>
                      <a:pt x="2204" y="909"/>
                      <a:pt x="2204" y="909"/>
                      <a:pt x="2204" y="909"/>
                    </a:cubicBezTo>
                    <a:cubicBezTo>
                      <a:pt x="2645" y="1251"/>
                      <a:pt x="2645" y="1251"/>
                      <a:pt x="2645" y="1251"/>
                    </a:cubicBezTo>
                    <a:cubicBezTo>
                      <a:pt x="2645" y="1364"/>
                      <a:pt x="2645" y="1364"/>
                      <a:pt x="2645" y="1364"/>
                    </a:cubicBezTo>
                    <a:cubicBezTo>
                      <a:pt x="2645" y="1478"/>
                      <a:pt x="2645" y="1478"/>
                      <a:pt x="2645" y="1478"/>
                    </a:cubicBezTo>
                    <a:cubicBezTo>
                      <a:pt x="2204" y="1478"/>
                      <a:pt x="2204" y="1478"/>
                      <a:pt x="2204" y="1478"/>
                    </a:cubicBezTo>
                    <a:cubicBezTo>
                      <a:pt x="2645" y="1705"/>
                      <a:pt x="2645" y="1705"/>
                      <a:pt x="2645" y="1705"/>
                    </a:cubicBezTo>
                    <a:cubicBezTo>
                      <a:pt x="2645" y="1819"/>
                      <a:pt x="2645" y="1819"/>
                      <a:pt x="2645" y="1819"/>
                    </a:cubicBezTo>
                    <a:cubicBezTo>
                      <a:pt x="3086" y="1933"/>
                      <a:pt x="3086" y="1933"/>
                      <a:pt x="3086" y="1933"/>
                    </a:cubicBezTo>
                    <a:cubicBezTo>
                      <a:pt x="3086" y="2160"/>
                      <a:pt x="3086" y="2160"/>
                      <a:pt x="3086" y="2160"/>
                    </a:cubicBezTo>
                    <a:cubicBezTo>
                      <a:pt x="3086" y="2274"/>
                      <a:pt x="3086" y="2274"/>
                      <a:pt x="3086" y="2274"/>
                    </a:cubicBezTo>
                    <a:cubicBezTo>
                      <a:pt x="2645" y="2274"/>
                      <a:pt x="2645" y="2274"/>
                      <a:pt x="2645" y="2274"/>
                    </a:cubicBezTo>
                    <a:cubicBezTo>
                      <a:pt x="3086" y="2615"/>
                      <a:pt x="3086" y="2615"/>
                      <a:pt x="3086" y="2615"/>
                    </a:cubicBezTo>
                    <a:cubicBezTo>
                      <a:pt x="3086" y="2728"/>
                      <a:pt x="3086" y="2728"/>
                      <a:pt x="3086" y="2728"/>
                    </a:cubicBezTo>
                    <a:cubicBezTo>
                      <a:pt x="2645" y="2728"/>
                      <a:pt x="2645" y="2728"/>
                      <a:pt x="2645" y="2728"/>
                    </a:cubicBezTo>
                    <a:cubicBezTo>
                      <a:pt x="2204" y="2842"/>
                      <a:pt x="2204" y="2842"/>
                      <a:pt x="2204" y="2842"/>
                    </a:cubicBezTo>
                    <a:cubicBezTo>
                      <a:pt x="2204" y="2956"/>
                      <a:pt x="2204" y="2956"/>
                      <a:pt x="2204" y="2956"/>
                    </a:cubicBezTo>
                    <a:cubicBezTo>
                      <a:pt x="2645" y="3069"/>
                      <a:pt x="2645" y="3069"/>
                      <a:pt x="2645" y="3069"/>
                    </a:cubicBezTo>
                    <a:cubicBezTo>
                      <a:pt x="2645" y="2956"/>
                      <a:pt x="2645" y="2956"/>
                      <a:pt x="2645" y="2956"/>
                    </a:cubicBezTo>
                    <a:cubicBezTo>
                      <a:pt x="3086" y="2956"/>
                      <a:pt x="3086" y="2956"/>
                      <a:pt x="3086" y="2956"/>
                    </a:cubicBezTo>
                    <a:cubicBezTo>
                      <a:pt x="2645" y="3069"/>
                      <a:pt x="2645" y="3069"/>
                      <a:pt x="2645" y="3069"/>
                    </a:cubicBezTo>
                    <a:cubicBezTo>
                      <a:pt x="2645" y="3524"/>
                      <a:pt x="2645" y="3524"/>
                      <a:pt x="2645" y="3524"/>
                    </a:cubicBezTo>
                    <a:cubicBezTo>
                      <a:pt x="3086" y="3752"/>
                      <a:pt x="3086" y="3752"/>
                      <a:pt x="3086" y="3752"/>
                    </a:cubicBezTo>
                    <a:cubicBezTo>
                      <a:pt x="3086" y="3865"/>
                      <a:pt x="3086" y="3865"/>
                      <a:pt x="3086" y="3865"/>
                    </a:cubicBezTo>
                    <a:cubicBezTo>
                      <a:pt x="3086" y="3979"/>
                      <a:pt x="3086" y="3979"/>
                      <a:pt x="3086" y="3979"/>
                    </a:cubicBezTo>
                    <a:cubicBezTo>
                      <a:pt x="2645" y="4093"/>
                      <a:pt x="2645" y="4093"/>
                      <a:pt x="2645" y="4093"/>
                    </a:cubicBezTo>
                    <a:cubicBezTo>
                      <a:pt x="2645" y="4206"/>
                      <a:pt x="2645" y="4206"/>
                      <a:pt x="2645" y="4206"/>
                    </a:cubicBezTo>
                    <a:cubicBezTo>
                      <a:pt x="3086" y="4320"/>
                      <a:pt x="3086" y="4320"/>
                      <a:pt x="3086" y="4320"/>
                    </a:cubicBezTo>
                    <a:cubicBezTo>
                      <a:pt x="3086" y="4434"/>
                      <a:pt x="3086" y="4434"/>
                      <a:pt x="3086" y="4434"/>
                    </a:cubicBezTo>
                    <a:cubicBezTo>
                      <a:pt x="3086" y="4661"/>
                      <a:pt x="3086" y="4661"/>
                      <a:pt x="3086" y="4661"/>
                    </a:cubicBezTo>
                    <a:cubicBezTo>
                      <a:pt x="2645" y="4775"/>
                      <a:pt x="2645" y="4775"/>
                      <a:pt x="2645" y="4775"/>
                    </a:cubicBezTo>
                    <a:cubicBezTo>
                      <a:pt x="2645" y="4888"/>
                      <a:pt x="2645" y="4888"/>
                      <a:pt x="2645" y="4888"/>
                    </a:cubicBezTo>
                    <a:cubicBezTo>
                      <a:pt x="2645" y="5002"/>
                      <a:pt x="2645" y="5002"/>
                      <a:pt x="2645" y="5002"/>
                    </a:cubicBezTo>
                    <a:cubicBezTo>
                      <a:pt x="2645" y="5002"/>
                      <a:pt x="2645" y="5002"/>
                      <a:pt x="2645" y="5002"/>
                    </a:cubicBezTo>
                    <a:cubicBezTo>
                      <a:pt x="2645" y="5116"/>
                      <a:pt x="2645" y="5116"/>
                      <a:pt x="2645" y="5116"/>
                    </a:cubicBezTo>
                    <a:cubicBezTo>
                      <a:pt x="2204" y="5229"/>
                      <a:pt x="2204" y="5229"/>
                      <a:pt x="2204" y="5229"/>
                    </a:cubicBezTo>
                    <a:cubicBezTo>
                      <a:pt x="2204" y="5343"/>
                      <a:pt x="2204" y="5343"/>
                      <a:pt x="2204" y="5343"/>
                    </a:cubicBezTo>
                    <a:cubicBezTo>
                      <a:pt x="2204" y="5457"/>
                      <a:pt x="2204" y="5457"/>
                      <a:pt x="2204" y="5457"/>
                    </a:cubicBezTo>
                    <a:cubicBezTo>
                      <a:pt x="2204" y="5571"/>
                      <a:pt x="2204" y="5571"/>
                      <a:pt x="2204" y="5571"/>
                    </a:cubicBezTo>
                    <a:cubicBezTo>
                      <a:pt x="1763" y="5684"/>
                      <a:pt x="1763" y="5684"/>
                      <a:pt x="1763" y="5684"/>
                    </a:cubicBezTo>
                    <a:cubicBezTo>
                      <a:pt x="1763" y="5798"/>
                      <a:pt x="1763" y="5798"/>
                      <a:pt x="1763" y="5798"/>
                    </a:cubicBezTo>
                    <a:cubicBezTo>
                      <a:pt x="2204" y="5912"/>
                      <a:pt x="2204" y="5912"/>
                      <a:pt x="2204" y="5912"/>
                    </a:cubicBezTo>
                    <a:cubicBezTo>
                      <a:pt x="2204" y="6025"/>
                      <a:pt x="2204" y="6025"/>
                      <a:pt x="2204" y="6025"/>
                    </a:cubicBezTo>
                    <a:cubicBezTo>
                      <a:pt x="2645" y="6139"/>
                      <a:pt x="2645" y="6139"/>
                      <a:pt x="2645" y="6139"/>
                    </a:cubicBezTo>
                    <a:cubicBezTo>
                      <a:pt x="2204" y="6139"/>
                      <a:pt x="2204" y="6139"/>
                      <a:pt x="2204" y="6139"/>
                    </a:cubicBezTo>
                    <a:cubicBezTo>
                      <a:pt x="2204" y="6253"/>
                      <a:pt x="2204" y="6253"/>
                      <a:pt x="2204" y="6253"/>
                    </a:cubicBezTo>
                    <a:cubicBezTo>
                      <a:pt x="2204" y="6366"/>
                      <a:pt x="2204" y="6366"/>
                      <a:pt x="2204" y="6366"/>
                    </a:cubicBezTo>
                    <a:cubicBezTo>
                      <a:pt x="2204" y="6480"/>
                      <a:pt x="2204" y="6480"/>
                      <a:pt x="2204" y="6480"/>
                    </a:cubicBezTo>
                    <a:cubicBezTo>
                      <a:pt x="1763" y="6480"/>
                      <a:pt x="1763" y="6480"/>
                      <a:pt x="1763" y="6480"/>
                    </a:cubicBezTo>
                    <a:cubicBezTo>
                      <a:pt x="1763" y="6594"/>
                      <a:pt x="1763" y="6594"/>
                      <a:pt x="1763" y="6594"/>
                    </a:cubicBezTo>
                    <a:cubicBezTo>
                      <a:pt x="1763" y="6707"/>
                      <a:pt x="1763" y="6707"/>
                      <a:pt x="1763" y="6707"/>
                    </a:cubicBezTo>
                    <a:cubicBezTo>
                      <a:pt x="1763" y="6821"/>
                      <a:pt x="1763" y="6821"/>
                      <a:pt x="1763" y="6821"/>
                    </a:cubicBezTo>
                    <a:cubicBezTo>
                      <a:pt x="2204" y="7048"/>
                      <a:pt x="2204" y="7048"/>
                      <a:pt x="2204" y="7048"/>
                    </a:cubicBezTo>
                    <a:cubicBezTo>
                      <a:pt x="2204" y="7162"/>
                      <a:pt x="2204" y="7162"/>
                      <a:pt x="2204" y="7162"/>
                    </a:cubicBezTo>
                    <a:cubicBezTo>
                      <a:pt x="2204" y="7276"/>
                      <a:pt x="2204" y="7276"/>
                      <a:pt x="2204" y="7276"/>
                    </a:cubicBezTo>
                    <a:cubicBezTo>
                      <a:pt x="2204" y="7276"/>
                      <a:pt x="2204" y="7276"/>
                      <a:pt x="2204" y="7276"/>
                    </a:cubicBezTo>
                    <a:cubicBezTo>
                      <a:pt x="2645" y="7503"/>
                      <a:pt x="2645" y="7503"/>
                      <a:pt x="2645" y="7503"/>
                    </a:cubicBezTo>
                    <a:cubicBezTo>
                      <a:pt x="2645" y="7617"/>
                      <a:pt x="2645" y="7617"/>
                      <a:pt x="2645" y="7617"/>
                    </a:cubicBezTo>
                    <a:cubicBezTo>
                      <a:pt x="2645" y="7731"/>
                      <a:pt x="2645" y="7731"/>
                      <a:pt x="2645" y="7731"/>
                    </a:cubicBezTo>
                    <a:cubicBezTo>
                      <a:pt x="2645" y="7731"/>
                      <a:pt x="2645" y="7731"/>
                      <a:pt x="2645" y="7731"/>
                    </a:cubicBezTo>
                    <a:cubicBezTo>
                      <a:pt x="2645" y="7844"/>
                      <a:pt x="2645" y="7844"/>
                      <a:pt x="2645" y="7844"/>
                    </a:cubicBezTo>
                    <a:cubicBezTo>
                      <a:pt x="2645" y="7958"/>
                      <a:pt x="2645" y="7958"/>
                      <a:pt x="2645" y="7958"/>
                    </a:cubicBezTo>
                    <a:cubicBezTo>
                      <a:pt x="2645" y="7958"/>
                      <a:pt x="2645" y="7958"/>
                      <a:pt x="2645" y="7958"/>
                    </a:cubicBezTo>
                    <a:cubicBezTo>
                      <a:pt x="2645" y="8072"/>
                      <a:pt x="2645" y="8072"/>
                      <a:pt x="2645" y="8072"/>
                    </a:cubicBezTo>
                    <a:cubicBezTo>
                      <a:pt x="3086" y="8185"/>
                      <a:pt x="3086" y="8185"/>
                      <a:pt x="3086" y="8185"/>
                    </a:cubicBezTo>
                    <a:cubicBezTo>
                      <a:pt x="3086" y="8299"/>
                      <a:pt x="3086" y="8299"/>
                      <a:pt x="3086" y="8299"/>
                    </a:cubicBezTo>
                    <a:cubicBezTo>
                      <a:pt x="3086" y="8413"/>
                      <a:pt x="3086" y="8413"/>
                      <a:pt x="3086" y="8413"/>
                    </a:cubicBezTo>
                    <a:cubicBezTo>
                      <a:pt x="2645" y="8413"/>
                      <a:pt x="2645" y="8413"/>
                      <a:pt x="2645" y="8413"/>
                    </a:cubicBezTo>
                    <a:cubicBezTo>
                      <a:pt x="2204" y="8526"/>
                      <a:pt x="2204" y="8526"/>
                      <a:pt x="2204" y="8526"/>
                    </a:cubicBezTo>
                    <a:cubicBezTo>
                      <a:pt x="2204" y="8526"/>
                      <a:pt x="2204" y="8526"/>
                      <a:pt x="2204" y="8526"/>
                    </a:cubicBezTo>
                    <a:cubicBezTo>
                      <a:pt x="2645" y="8640"/>
                      <a:pt x="2645" y="8640"/>
                      <a:pt x="2645" y="8640"/>
                    </a:cubicBezTo>
                    <a:cubicBezTo>
                      <a:pt x="2204" y="8754"/>
                      <a:pt x="2204" y="8754"/>
                      <a:pt x="2204" y="8754"/>
                    </a:cubicBezTo>
                    <a:cubicBezTo>
                      <a:pt x="2204" y="8754"/>
                      <a:pt x="2204" y="8754"/>
                      <a:pt x="2204" y="8754"/>
                    </a:cubicBezTo>
                    <a:cubicBezTo>
                      <a:pt x="2204" y="8867"/>
                      <a:pt x="2204" y="8867"/>
                      <a:pt x="2204" y="8867"/>
                    </a:cubicBezTo>
                    <a:cubicBezTo>
                      <a:pt x="2204" y="8981"/>
                      <a:pt x="2204" y="8981"/>
                      <a:pt x="2204" y="8981"/>
                    </a:cubicBezTo>
                    <a:cubicBezTo>
                      <a:pt x="1763" y="9095"/>
                      <a:pt x="1763" y="9095"/>
                      <a:pt x="1763" y="9095"/>
                    </a:cubicBezTo>
                    <a:cubicBezTo>
                      <a:pt x="1763" y="9095"/>
                      <a:pt x="1763" y="9095"/>
                      <a:pt x="1763" y="9095"/>
                    </a:cubicBezTo>
                    <a:cubicBezTo>
                      <a:pt x="1763" y="9208"/>
                      <a:pt x="1763" y="9208"/>
                      <a:pt x="1763" y="9208"/>
                    </a:cubicBezTo>
                    <a:cubicBezTo>
                      <a:pt x="1763" y="9322"/>
                      <a:pt x="1763" y="9322"/>
                      <a:pt x="1763" y="9322"/>
                    </a:cubicBezTo>
                    <a:cubicBezTo>
                      <a:pt x="1763" y="9322"/>
                      <a:pt x="1763" y="9322"/>
                      <a:pt x="1763" y="9322"/>
                    </a:cubicBezTo>
                    <a:cubicBezTo>
                      <a:pt x="1763" y="9436"/>
                      <a:pt x="1763" y="9436"/>
                      <a:pt x="1763" y="9436"/>
                    </a:cubicBezTo>
                    <a:cubicBezTo>
                      <a:pt x="1763" y="9436"/>
                      <a:pt x="1763" y="9436"/>
                      <a:pt x="1763" y="9436"/>
                    </a:cubicBezTo>
                    <a:cubicBezTo>
                      <a:pt x="1322" y="9549"/>
                      <a:pt x="1322" y="9549"/>
                      <a:pt x="1322" y="9549"/>
                    </a:cubicBezTo>
                    <a:cubicBezTo>
                      <a:pt x="1322" y="9663"/>
                      <a:pt x="1322" y="9663"/>
                      <a:pt x="1322" y="9663"/>
                    </a:cubicBezTo>
                    <a:cubicBezTo>
                      <a:pt x="1322" y="9777"/>
                      <a:pt x="1322" y="9777"/>
                      <a:pt x="1322" y="9777"/>
                    </a:cubicBezTo>
                    <a:cubicBezTo>
                      <a:pt x="1322" y="9777"/>
                      <a:pt x="1322" y="9777"/>
                      <a:pt x="1322" y="9777"/>
                    </a:cubicBezTo>
                    <a:cubicBezTo>
                      <a:pt x="1322" y="9891"/>
                      <a:pt x="1322" y="9891"/>
                      <a:pt x="1322" y="9891"/>
                    </a:cubicBezTo>
                    <a:cubicBezTo>
                      <a:pt x="882" y="9891"/>
                      <a:pt x="882" y="9891"/>
                      <a:pt x="882" y="9891"/>
                    </a:cubicBezTo>
                    <a:cubicBezTo>
                      <a:pt x="882" y="10004"/>
                      <a:pt x="882" y="10004"/>
                      <a:pt x="882" y="10004"/>
                    </a:cubicBezTo>
                    <a:cubicBezTo>
                      <a:pt x="1322" y="10118"/>
                      <a:pt x="1322" y="10118"/>
                      <a:pt x="1322" y="10118"/>
                    </a:cubicBezTo>
                    <a:cubicBezTo>
                      <a:pt x="1322" y="10118"/>
                      <a:pt x="1322" y="10118"/>
                      <a:pt x="1322" y="10118"/>
                    </a:cubicBezTo>
                    <a:cubicBezTo>
                      <a:pt x="882" y="10232"/>
                      <a:pt x="882" y="10232"/>
                      <a:pt x="882" y="10232"/>
                    </a:cubicBezTo>
                    <a:cubicBezTo>
                      <a:pt x="882" y="10232"/>
                      <a:pt x="882" y="10232"/>
                      <a:pt x="882" y="10232"/>
                    </a:cubicBezTo>
                    <a:cubicBezTo>
                      <a:pt x="441" y="10232"/>
                      <a:pt x="441" y="10232"/>
                      <a:pt x="441" y="10232"/>
                    </a:cubicBezTo>
                    <a:cubicBezTo>
                      <a:pt x="0" y="10232"/>
                      <a:pt x="0" y="10232"/>
                      <a:pt x="0" y="10232"/>
                    </a:cubicBezTo>
                    <a:cubicBezTo>
                      <a:pt x="0" y="10232"/>
                      <a:pt x="0" y="10232"/>
                      <a:pt x="0" y="10232"/>
                    </a:cubicBezTo>
                    <a:cubicBezTo>
                      <a:pt x="441" y="10345"/>
                      <a:pt x="441" y="10345"/>
                      <a:pt x="441" y="10345"/>
                    </a:cubicBezTo>
                    <a:cubicBezTo>
                      <a:pt x="441" y="10459"/>
                      <a:pt x="441" y="10459"/>
                      <a:pt x="441" y="10459"/>
                    </a:cubicBezTo>
                    <a:cubicBezTo>
                      <a:pt x="441" y="10573"/>
                      <a:pt x="441" y="10573"/>
                      <a:pt x="441" y="10573"/>
                    </a:cubicBezTo>
                    <a:cubicBezTo>
                      <a:pt x="882" y="10686"/>
                      <a:pt x="882" y="10686"/>
                      <a:pt x="882" y="10686"/>
                    </a:cubicBezTo>
                    <a:cubicBezTo>
                      <a:pt x="882" y="10800"/>
                      <a:pt x="882" y="10800"/>
                      <a:pt x="882" y="10800"/>
                    </a:cubicBezTo>
                    <a:cubicBezTo>
                      <a:pt x="882" y="10914"/>
                      <a:pt x="882" y="10914"/>
                      <a:pt x="882" y="10914"/>
                    </a:cubicBezTo>
                    <a:cubicBezTo>
                      <a:pt x="1763" y="11141"/>
                      <a:pt x="1763" y="11141"/>
                      <a:pt x="1763" y="11141"/>
                    </a:cubicBezTo>
                    <a:cubicBezTo>
                      <a:pt x="1763" y="11255"/>
                      <a:pt x="1763" y="11255"/>
                      <a:pt x="1763" y="11255"/>
                    </a:cubicBezTo>
                    <a:cubicBezTo>
                      <a:pt x="1763" y="11255"/>
                      <a:pt x="1763" y="11255"/>
                      <a:pt x="1763" y="11255"/>
                    </a:cubicBezTo>
                    <a:cubicBezTo>
                      <a:pt x="1763" y="11368"/>
                      <a:pt x="1763" y="11368"/>
                      <a:pt x="1763" y="11368"/>
                    </a:cubicBezTo>
                    <a:cubicBezTo>
                      <a:pt x="1763" y="11596"/>
                      <a:pt x="1763" y="11596"/>
                      <a:pt x="1763" y="11596"/>
                    </a:cubicBezTo>
                    <a:cubicBezTo>
                      <a:pt x="1763" y="11596"/>
                      <a:pt x="1763" y="11596"/>
                      <a:pt x="1763" y="11596"/>
                    </a:cubicBezTo>
                    <a:cubicBezTo>
                      <a:pt x="1763" y="11709"/>
                      <a:pt x="1763" y="11709"/>
                      <a:pt x="1763" y="11709"/>
                    </a:cubicBezTo>
                    <a:cubicBezTo>
                      <a:pt x="1763" y="11709"/>
                      <a:pt x="1763" y="11709"/>
                      <a:pt x="1763" y="11709"/>
                    </a:cubicBezTo>
                    <a:cubicBezTo>
                      <a:pt x="1322" y="11709"/>
                      <a:pt x="1322" y="11709"/>
                      <a:pt x="1322" y="11709"/>
                    </a:cubicBezTo>
                    <a:cubicBezTo>
                      <a:pt x="1322" y="11709"/>
                      <a:pt x="1322" y="11709"/>
                      <a:pt x="1322" y="11709"/>
                    </a:cubicBezTo>
                    <a:cubicBezTo>
                      <a:pt x="882" y="11823"/>
                      <a:pt x="882" y="11823"/>
                      <a:pt x="882" y="11823"/>
                    </a:cubicBezTo>
                    <a:cubicBezTo>
                      <a:pt x="1322" y="11937"/>
                      <a:pt x="1322" y="11937"/>
                      <a:pt x="1322" y="11937"/>
                    </a:cubicBezTo>
                    <a:cubicBezTo>
                      <a:pt x="1322" y="11937"/>
                      <a:pt x="1322" y="11937"/>
                      <a:pt x="1322" y="11937"/>
                    </a:cubicBezTo>
                    <a:cubicBezTo>
                      <a:pt x="1322" y="12164"/>
                      <a:pt x="1322" y="12164"/>
                      <a:pt x="1322" y="12164"/>
                    </a:cubicBezTo>
                    <a:cubicBezTo>
                      <a:pt x="1322" y="12278"/>
                      <a:pt x="1322" y="12278"/>
                      <a:pt x="1322" y="12278"/>
                    </a:cubicBezTo>
                    <a:cubicBezTo>
                      <a:pt x="1322" y="12278"/>
                      <a:pt x="1322" y="12278"/>
                      <a:pt x="1322" y="12278"/>
                    </a:cubicBezTo>
                    <a:cubicBezTo>
                      <a:pt x="1322" y="12278"/>
                      <a:pt x="1322" y="12278"/>
                      <a:pt x="1322" y="12278"/>
                    </a:cubicBezTo>
                    <a:cubicBezTo>
                      <a:pt x="1322" y="12392"/>
                      <a:pt x="1322" y="12392"/>
                      <a:pt x="1322" y="12392"/>
                    </a:cubicBezTo>
                    <a:cubicBezTo>
                      <a:pt x="1322" y="12392"/>
                      <a:pt x="1322" y="12392"/>
                      <a:pt x="1322" y="12392"/>
                    </a:cubicBezTo>
                    <a:cubicBezTo>
                      <a:pt x="1322" y="12505"/>
                      <a:pt x="1322" y="12505"/>
                      <a:pt x="1322" y="12505"/>
                    </a:cubicBezTo>
                    <a:cubicBezTo>
                      <a:pt x="1763" y="12733"/>
                      <a:pt x="1763" y="12733"/>
                      <a:pt x="1763" y="12733"/>
                    </a:cubicBezTo>
                    <a:cubicBezTo>
                      <a:pt x="2204" y="12733"/>
                      <a:pt x="2204" y="12733"/>
                      <a:pt x="2204" y="12733"/>
                    </a:cubicBezTo>
                    <a:cubicBezTo>
                      <a:pt x="2204" y="12846"/>
                      <a:pt x="2204" y="12846"/>
                      <a:pt x="2204" y="12846"/>
                    </a:cubicBezTo>
                    <a:cubicBezTo>
                      <a:pt x="2645" y="12846"/>
                      <a:pt x="2645" y="12846"/>
                      <a:pt x="2645" y="12846"/>
                    </a:cubicBezTo>
                    <a:cubicBezTo>
                      <a:pt x="3527" y="12846"/>
                      <a:pt x="3527" y="12846"/>
                      <a:pt x="3527" y="12846"/>
                    </a:cubicBezTo>
                    <a:cubicBezTo>
                      <a:pt x="3527" y="12733"/>
                      <a:pt x="3527" y="12733"/>
                      <a:pt x="3527" y="12733"/>
                    </a:cubicBezTo>
                    <a:cubicBezTo>
                      <a:pt x="3527" y="12619"/>
                      <a:pt x="3527" y="12619"/>
                      <a:pt x="3527" y="12619"/>
                    </a:cubicBezTo>
                    <a:cubicBezTo>
                      <a:pt x="3967" y="12619"/>
                      <a:pt x="3967" y="12619"/>
                      <a:pt x="3967" y="12619"/>
                    </a:cubicBezTo>
                    <a:cubicBezTo>
                      <a:pt x="3967" y="12733"/>
                      <a:pt x="3967" y="12733"/>
                      <a:pt x="3967" y="12733"/>
                    </a:cubicBezTo>
                    <a:cubicBezTo>
                      <a:pt x="4408" y="12733"/>
                      <a:pt x="4408" y="12733"/>
                      <a:pt x="4408" y="12733"/>
                    </a:cubicBezTo>
                    <a:cubicBezTo>
                      <a:pt x="4408" y="12733"/>
                      <a:pt x="4408" y="12733"/>
                      <a:pt x="4408" y="12733"/>
                    </a:cubicBezTo>
                    <a:cubicBezTo>
                      <a:pt x="4408" y="12733"/>
                      <a:pt x="4408" y="12733"/>
                      <a:pt x="4408" y="12733"/>
                    </a:cubicBezTo>
                    <a:cubicBezTo>
                      <a:pt x="3967" y="12846"/>
                      <a:pt x="3967" y="12846"/>
                      <a:pt x="3967" y="12846"/>
                    </a:cubicBezTo>
                    <a:cubicBezTo>
                      <a:pt x="3967" y="12960"/>
                      <a:pt x="3967" y="12960"/>
                      <a:pt x="3967" y="12960"/>
                    </a:cubicBezTo>
                    <a:cubicBezTo>
                      <a:pt x="3967" y="12960"/>
                      <a:pt x="3967" y="12960"/>
                      <a:pt x="3967" y="12960"/>
                    </a:cubicBezTo>
                    <a:cubicBezTo>
                      <a:pt x="4408" y="12960"/>
                      <a:pt x="4408" y="12960"/>
                      <a:pt x="4408" y="12960"/>
                    </a:cubicBezTo>
                    <a:cubicBezTo>
                      <a:pt x="4408" y="12960"/>
                      <a:pt x="4408" y="12960"/>
                      <a:pt x="4408" y="12960"/>
                    </a:cubicBezTo>
                    <a:cubicBezTo>
                      <a:pt x="4408" y="13187"/>
                      <a:pt x="4408" y="13187"/>
                      <a:pt x="4408" y="13187"/>
                    </a:cubicBezTo>
                    <a:cubicBezTo>
                      <a:pt x="4849" y="13187"/>
                      <a:pt x="4849" y="13187"/>
                      <a:pt x="4849" y="13187"/>
                    </a:cubicBezTo>
                    <a:cubicBezTo>
                      <a:pt x="4408" y="13187"/>
                      <a:pt x="4408" y="13187"/>
                      <a:pt x="4408" y="13187"/>
                    </a:cubicBezTo>
                    <a:cubicBezTo>
                      <a:pt x="4408" y="13187"/>
                      <a:pt x="4408" y="13187"/>
                      <a:pt x="4408" y="13187"/>
                    </a:cubicBezTo>
                    <a:cubicBezTo>
                      <a:pt x="4408" y="13074"/>
                      <a:pt x="4408" y="13074"/>
                      <a:pt x="4408" y="13074"/>
                    </a:cubicBezTo>
                    <a:cubicBezTo>
                      <a:pt x="3967" y="13074"/>
                      <a:pt x="3967" y="13074"/>
                      <a:pt x="3967" y="13074"/>
                    </a:cubicBezTo>
                    <a:cubicBezTo>
                      <a:pt x="3967" y="13187"/>
                      <a:pt x="3967" y="13187"/>
                      <a:pt x="3967" y="13187"/>
                    </a:cubicBezTo>
                    <a:cubicBezTo>
                      <a:pt x="3967" y="13187"/>
                      <a:pt x="3967" y="13187"/>
                      <a:pt x="3967" y="13187"/>
                    </a:cubicBezTo>
                    <a:cubicBezTo>
                      <a:pt x="4408" y="13301"/>
                      <a:pt x="4408" y="13301"/>
                      <a:pt x="4408" y="13301"/>
                    </a:cubicBezTo>
                    <a:cubicBezTo>
                      <a:pt x="4408" y="13301"/>
                      <a:pt x="4408" y="13301"/>
                      <a:pt x="4408" y="13301"/>
                    </a:cubicBezTo>
                    <a:cubicBezTo>
                      <a:pt x="3967" y="13301"/>
                      <a:pt x="3967" y="13301"/>
                      <a:pt x="3967" y="13301"/>
                    </a:cubicBezTo>
                    <a:cubicBezTo>
                      <a:pt x="3967" y="13301"/>
                      <a:pt x="3967" y="13301"/>
                      <a:pt x="3967" y="13301"/>
                    </a:cubicBezTo>
                    <a:cubicBezTo>
                      <a:pt x="3967" y="13415"/>
                      <a:pt x="3967" y="13415"/>
                      <a:pt x="3967" y="13415"/>
                    </a:cubicBezTo>
                    <a:cubicBezTo>
                      <a:pt x="4408" y="13528"/>
                      <a:pt x="4408" y="13528"/>
                      <a:pt x="4408" y="13528"/>
                    </a:cubicBezTo>
                    <a:cubicBezTo>
                      <a:pt x="3967" y="13642"/>
                      <a:pt x="3967" y="13642"/>
                      <a:pt x="3967" y="13642"/>
                    </a:cubicBezTo>
                    <a:cubicBezTo>
                      <a:pt x="3967" y="13642"/>
                      <a:pt x="3967" y="13642"/>
                      <a:pt x="3967" y="13642"/>
                    </a:cubicBezTo>
                    <a:cubicBezTo>
                      <a:pt x="3967" y="13756"/>
                      <a:pt x="3967" y="13756"/>
                      <a:pt x="3967" y="13756"/>
                    </a:cubicBezTo>
                    <a:cubicBezTo>
                      <a:pt x="3967" y="13756"/>
                      <a:pt x="3967" y="13756"/>
                      <a:pt x="3967" y="13756"/>
                    </a:cubicBezTo>
                    <a:cubicBezTo>
                      <a:pt x="3967" y="13869"/>
                      <a:pt x="3967" y="13869"/>
                      <a:pt x="3967" y="13869"/>
                    </a:cubicBezTo>
                    <a:cubicBezTo>
                      <a:pt x="4408" y="13869"/>
                      <a:pt x="4408" y="13869"/>
                      <a:pt x="4408" y="13869"/>
                    </a:cubicBezTo>
                    <a:cubicBezTo>
                      <a:pt x="3967" y="13983"/>
                      <a:pt x="3967" y="13983"/>
                      <a:pt x="3967" y="13983"/>
                    </a:cubicBezTo>
                    <a:cubicBezTo>
                      <a:pt x="3967" y="14097"/>
                      <a:pt x="3967" y="14097"/>
                      <a:pt x="3967" y="14097"/>
                    </a:cubicBezTo>
                    <a:cubicBezTo>
                      <a:pt x="3967" y="14097"/>
                      <a:pt x="3967" y="14097"/>
                      <a:pt x="3967" y="14097"/>
                    </a:cubicBezTo>
                    <a:cubicBezTo>
                      <a:pt x="3967" y="14211"/>
                      <a:pt x="3967" y="14211"/>
                      <a:pt x="3967" y="14211"/>
                    </a:cubicBezTo>
                    <a:cubicBezTo>
                      <a:pt x="3967" y="14211"/>
                      <a:pt x="3967" y="14211"/>
                      <a:pt x="3967" y="14211"/>
                    </a:cubicBezTo>
                    <a:cubicBezTo>
                      <a:pt x="4408" y="14211"/>
                      <a:pt x="4408" y="14211"/>
                      <a:pt x="4408" y="14211"/>
                    </a:cubicBezTo>
                    <a:cubicBezTo>
                      <a:pt x="4849" y="14324"/>
                      <a:pt x="4849" y="14324"/>
                      <a:pt x="4849" y="14324"/>
                    </a:cubicBezTo>
                    <a:cubicBezTo>
                      <a:pt x="4849" y="14324"/>
                      <a:pt x="4849" y="14324"/>
                      <a:pt x="4849" y="14324"/>
                    </a:cubicBezTo>
                    <a:cubicBezTo>
                      <a:pt x="4849" y="14438"/>
                      <a:pt x="4849" y="14438"/>
                      <a:pt x="4849" y="14438"/>
                    </a:cubicBezTo>
                    <a:cubicBezTo>
                      <a:pt x="5290" y="14438"/>
                      <a:pt x="5290" y="14438"/>
                      <a:pt x="5290" y="14438"/>
                    </a:cubicBezTo>
                    <a:cubicBezTo>
                      <a:pt x="5290" y="14552"/>
                      <a:pt x="5290" y="14552"/>
                      <a:pt x="5290" y="14552"/>
                    </a:cubicBezTo>
                    <a:cubicBezTo>
                      <a:pt x="4849" y="14665"/>
                      <a:pt x="4849" y="14665"/>
                      <a:pt x="4849" y="14665"/>
                    </a:cubicBezTo>
                    <a:cubicBezTo>
                      <a:pt x="4408" y="14779"/>
                      <a:pt x="4408" y="14779"/>
                      <a:pt x="4408" y="14779"/>
                    </a:cubicBezTo>
                    <a:cubicBezTo>
                      <a:pt x="3967" y="14779"/>
                      <a:pt x="3967" y="14779"/>
                      <a:pt x="3967" y="14779"/>
                    </a:cubicBezTo>
                    <a:cubicBezTo>
                      <a:pt x="3967" y="14893"/>
                      <a:pt x="3967" y="14893"/>
                      <a:pt x="3967" y="14893"/>
                    </a:cubicBezTo>
                    <a:cubicBezTo>
                      <a:pt x="4408" y="14893"/>
                      <a:pt x="4408" y="14893"/>
                      <a:pt x="4408" y="14893"/>
                    </a:cubicBezTo>
                    <a:cubicBezTo>
                      <a:pt x="3967" y="15006"/>
                      <a:pt x="3967" y="15006"/>
                      <a:pt x="3967" y="15006"/>
                    </a:cubicBezTo>
                    <a:cubicBezTo>
                      <a:pt x="3967" y="15006"/>
                      <a:pt x="3967" y="15006"/>
                      <a:pt x="3967" y="15006"/>
                    </a:cubicBezTo>
                    <a:cubicBezTo>
                      <a:pt x="4408" y="15120"/>
                      <a:pt x="4408" y="15120"/>
                      <a:pt x="4408" y="15120"/>
                    </a:cubicBezTo>
                    <a:cubicBezTo>
                      <a:pt x="3967" y="15120"/>
                      <a:pt x="3967" y="15120"/>
                      <a:pt x="3967" y="15120"/>
                    </a:cubicBezTo>
                    <a:cubicBezTo>
                      <a:pt x="3967" y="15347"/>
                      <a:pt x="3967" y="15347"/>
                      <a:pt x="3967" y="15347"/>
                    </a:cubicBezTo>
                    <a:cubicBezTo>
                      <a:pt x="3527" y="15347"/>
                      <a:pt x="3527" y="15347"/>
                      <a:pt x="3527" y="15347"/>
                    </a:cubicBezTo>
                    <a:cubicBezTo>
                      <a:pt x="3967" y="15461"/>
                      <a:pt x="3967" y="15461"/>
                      <a:pt x="3967" y="15461"/>
                    </a:cubicBezTo>
                    <a:cubicBezTo>
                      <a:pt x="3967" y="15461"/>
                      <a:pt x="3967" y="15461"/>
                      <a:pt x="3967" y="15461"/>
                    </a:cubicBezTo>
                    <a:cubicBezTo>
                      <a:pt x="3967" y="15688"/>
                      <a:pt x="3967" y="15688"/>
                      <a:pt x="3967" y="15688"/>
                    </a:cubicBezTo>
                    <a:cubicBezTo>
                      <a:pt x="3527" y="15688"/>
                      <a:pt x="3527" y="15688"/>
                      <a:pt x="3527" y="15688"/>
                    </a:cubicBezTo>
                    <a:cubicBezTo>
                      <a:pt x="3527" y="15802"/>
                      <a:pt x="3527" y="15802"/>
                      <a:pt x="3527" y="15802"/>
                    </a:cubicBezTo>
                    <a:cubicBezTo>
                      <a:pt x="3527" y="15688"/>
                      <a:pt x="3527" y="15688"/>
                      <a:pt x="3527" y="15688"/>
                    </a:cubicBezTo>
                    <a:cubicBezTo>
                      <a:pt x="3527" y="15688"/>
                      <a:pt x="3527" y="15688"/>
                      <a:pt x="3527" y="15688"/>
                    </a:cubicBezTo>
                    <a:cubicBezTo>
                      <a:pt x="3527" y="15575"/>
                      <a:pt x="3527" y="15575"/>
                      <a:pt x="3527" y="15575"/>
                    </a:cubicBezTo>
                    <a:cubicBezTo>
                      <a:pt x="3527" y="15461"/>
                      <a:pt x="3527" y="15461"/>
                      <a:pt x="3527" y="15461"/>
                    </a:cubicBezTo>
                    <a:cubicBezTo>
                      <a:pt x="3527" y="15347"/>
                      <a:pt x="3527" y="15347"/>
                      <a:pt x="3527" y="15347"/>
                    </a:cubicBezTo>
                    <a:cubicBezTo>
                      <a:pt x="3527" y="15347"/>
                      <a:pt x="3527" y="15347"/>
                      <a:pt x="3527" y="15347"/>
                    </a:cubicBezTo>
                    <a:cubicBezTo>
                      <a:pt x="3086" y="15461"/>
                      <a:pt x="3086" y="15461"/>
                      <a:pt x="3086" y="15461"/>
                    </a:cubicBezTo>
                    <a:cubicBezTo>
                      <a:pt x="2645" y="15461"/>
                      <a:pt x="2645" y="15461"/>
                      <a:pt x="2645" y="15461"/>
                    </a:cubicBezTo>
                    <a:cubicBezTo>
                      <a:pt x="2204" y="15461"/>
                      <a:pt x="2204" y="15461"/>
                      <a:pt x="2204" y="15461"/>
                    </a:cubicBezTo>
                    <a:cubicBezTo>
                      <a:pt x="2204" y="15461"/>
                      <a:pt x="2204" y="15461"/>
                      <a:pt x="2204" y="15461"/>
                    </a:cubicBezTo>
                    <a:cubicBezTo>
                      <a:pt x="2645" y="15461"/>
                      <a:pt x="2645" y="15461"/>
                      <a:pt x="2645" y="15461"/>
                    </a:cubicBezTo>
                    <a:cubicBezTo>
                      <a:pt x="3086" y="15347"/>
                      <a:pt x="3086" y="15347"/>
                      <a:pt x="3086" y="15347"/>
                    </a:cubicBezTo>
                    <a:cubicBezTo>
                      <a:pt x="3086" y="15234"/>
                      <a:pt x="3086" y="15234"/>
                      <a:pt x="3086" y="15234"/>
                    </a:cubicBezTo>
                    <a:cubicBezTo>
                      <a:pt x="2645" y="15234"/>
                      <a:pt x="2645" y="15234"/>
                      <a:pt x="2645" y="15234"/>
                    </a:cubicBezTo>
                    <a:cubicBezTo>
                      <a:pt x="2204" y="15234"/>
                      <a:pt x="2204" y="15234"/>
                      <a:pt x="2204" y="15234"/>
                    </a:cubicBezTo>
                    <a:cubicBezTo>
                      <a:pt x="1763" y="15234"/>
                      <a:pt x="1763" y="15234"/>
                      <a:pt x="1763" y="15234"/>
                    </a:cubicBezTo>
                    <a:cubicBezTo>
                      <a:pt x="1322" y="15234"/>
                      <a:pt x="1322" y="15234"/>
                      <a:pt x="1322" y="15234"/>
                    </a:cubicBezTo>
                    <a:cubicBezTo>
                      <a:pt x="1322" y="15234"/>
                      <a:pt x="1322" y="15234"/>
                      <a:pt x="1322" y="15234"/>
                    </a:cubicBezTo>
                    <a:cubicBezTo>
                      <a:pt x="1322" y="15347"/>
                      <a:pt x="1322" y="15347"/>
                      <a:pt x="1322" y="15347"/>
                    </a:cubicBezTo>
                    <a:cubicBezTo>
                      <a:pt x="1322" y="15461"/>
                      <a:pt x="1322" y="15461"/>
                      <a:pt x="1322" y="15461"/>
                    </a:cubicBezTo>
                    <a:cubicBezTo>
                      <a:pt x="1763" y="15461"/>
                      <a:pt x="1763" y="15461"/>
                      <a:pt x="1763" y="15461"/>
                    </a:cubicBezTo>
                    <a:cubicBezTo>
                      <a:pt x="1763" y="15461"/>
                      <a:pt x="1763" y="15461"/>
                      <a:pt x="1763" y="15461"/>
                    </a:cubicBezTo>
                    <a:cubicBezTo>
                      <a:pt x="1322" y="15461"/>
                      <a:pt x="1322" y="15461"/>
                      <a:pt x="1322" y="15461"/>
                    </a:cubicBezTo>
                    <a:cubicBezTo>
                      <a:pt x="1322" y="15575"/>
                      <a:pt x="1322" y="15575"/>
                      <a:pt x="1322" y="15575"/>
                    </a:cubicBezTo>
                    <a:cubicBezTo>
                      <a:pt x="882" y="15575"/>
                      <a:pt x="882" y="15575"/>
                      <a:pt x="882" y="15575"/>
                    </a:cubicBezTo>
                    <a:cubicBezTo>
                      <a:pt x="882" y="15688"/>
                      <a:pt x="882" y="15688"/>
                      <a:pt x="882" y="15688"/>
                    </a:cubicBezTo>
                    <a:cubicBezTo>
                      <a:pt x="441" y="15802"/>
                      <a:pt x="441" y="15802"/>
                      <a:pt x="441" y="15802"/>
                    </a:cubicBezTo>
                    <a:cubicBezTo>
                      <a:pt x="441" y="15802"/>
                      <a:pt x="441" y="15802"/>
                      <a:pt x="441" y="15802"/>
                    </a:cubicBezTo>
                    <a:cubicBezTo>
                      <a:pt x="882" y="16029"/>
                      <a:pt x="882" y="16029"/>
                      <a:pt x="882" y="16029"/>
                    </a:cubicBezTo>
                    <a:cubicBezTo>
                      <a:pt x="1322" y="16029"/>
                      <a:pt x="1322" y="16029"/>
                      <a:pt x="1322" y="16029"/>
                    </a:cubicBezTo>
                    <a:cubicBezTo>
                      <a:pt x="1322" y="15916"/>
                      <a:pt x="1322" y="15916"/>
                      <a:pt x="1322" y="15916"/>
                    </a:cubicBezTo>
                    <a:cubicBezTo>
                      <a:pt x="1322" y="15916"/>
                      <a:pt x="1322" y="15916"/>
                      <a:pt x="1322" y="15916"/>
                    </a:cubicBezTo>
                    <a:cubicBezTo>
                      <a:pt x="882" y="15916"/>
                      <a:pt x="882" y="15916"/>
                      <a:pt x="882" y="15916"/>
                    </a:cubicBezTo>
                    <a:cubicBezTo>
                      <a:pt x="882" y="15802"/>
                      <a:pt x="882" y="15802"/>
                      <a:pt x="882" y="15802"/>
                    </a:cubicBezTo>
                    <a:cubicBezTo>
                      <a:pt x="1322" y="15688"/>
                      <a:pt x="1322" y="15688"/>
                      <a:pt x="1322" y="15688"/>
                    </a:cubicBezTo>
                    <a:cubicBezTo>
                      <a:pt x="1763" y="15688"/>
                      <a:pt x="1763" y="15688"/>
                      <a:pt x="1763" y="15688"/>
                    </a:cubicBezTo>
                    <a:cubicBezTo>
                      <a:pt x="1763" y="15688"/>
                      <a:pt x="1763" y="15688"/>
                      <a:pt x="1763" y="15688"/>
                    </a:cubicBezTo>
                    <a:cubicBezTo>
                      <a:pt x="1763" y="15802"/>
                      <a:pt x="1763" y="15802"/>
                      <a:pt x="1763" y="15802"/>
                    </a:cubicBezTo>
                    <a:cubicBezTo>
                      <a:pt x="2204" y="15802"/>
                      <a:pt x="2204" y="15802"/>
                      <a:pt x="2204" y="15802"/>
                    </a:cubicBezTo>
                    <a:cubicBezTo>
                      <a:pt x="2645" y="15802"/>
                      <a:pt x="2645" y="15802"/>
                      <a:pt x="2645" y="15802"/>
                    </a:cubicBezTo>
                    <a:cubicBezTo>
                      <a:pt x="2645" y="15802"/>
                      <a:pt x="2645" y="15802"/>
                      <a:pt x="2645" y="15802"/>
                    </a:cubicBezTo>
                    <a:cubicBezTo>
                      <a:pt x="3086" y="15802"/>
                      <a:pt x="3086" y="15802"/>
                      <a:pt x="3086" y="15802"/>
                    </a:cubicBezTo>
                    <a:cubicBezTo>
                      <a:pt x="3086" y="15916"/>
                      <a:pt x="3086" y="15916"/>
                      <a:pt x="3086" y="15916"/>
                    </a:cubicBezTo>
                    <a:cubicBezTo>
                      <a:pt x="3527" y="15916"/>
                      <a:pt x="3527" y="15916"/>
                      <a:pt x="3527" y="15916"/>
                    </a:cubicBezTo>
                    <a:cubicBezTo>
                      <a:pt x="3967" y="16029"/>
                      <a:pt x="3967" y="16029"/>
                      <a:pt x="3967" y="16029"/>
                    </a:cubicBezTo>
                    <a:cubicBezTo>
                      <a:pt x="3527" y="16029"/>
                      <a:pt x="3527" y="16029"/>
                      <a:pt x="3527" y="16029"/>
                    </a:cubicBezTo>
                    <a:cubicBezTo>
                      <a:pt x="3527" y="16029"/>
                      <a:pt x="3527" y="16029"/>
                      <a:pt x="3527" y="16029"/>
                    </a:cubicBezTo>
                    <a:cubicBezTo>
                      <a:pt x="3527" y="16143"/>
                      <a:pt x="3527" y="16143"/>
                      <a:pt x="3527" y="16143"/>
                    </a:cubicBezTo>
                    <a:cubicBezTo>
                      <a:pt x="3527" y="16143"/>
                      <a:pt x="3527" y="16143"/>
                      <a:pt x="3527" y="16143"/>
                    </a:cubicBezTo>
                    <a:cubicBezTo>
                      <a:pt x="3527" y="16143"/>
                      <a:pt x="3527" y="16143"/>
                      <a:pt x="3527" y="16143"/>
                    </a:cubicBezTo>
                    <a:cubicBezTo>
                      <a:pt x="3527" y="16257"/>
                      <a:pt x="3527" y="16257"/>
                      <a:pt x="3527" y="16257"/>
                    </a:cubicBezTo>
                    <a:cubicBezTo>
                      <a:pt x="3967" y="16257"/>
                      <a:pt x="3967" y="16257"/>
                      <a:pt x="3967" y="16257"/>
                    </a:cubicBezTo>
                    <a:cubicBezTo>
                      <a:pt x="3967" y="16371"/>
                      <a:pt x="3967" y="16371"/>
                      <a:pt x="3967" y="16371"/>
                    </a:cubicBezTo>
                    <a:cubicBezTo>
                      <a:pt x="3527" y="16257"/>
                      <a:pt x="3527" y="16257"/>
                      <a:pt x="3527" y="16257"/>
                    </a:cubicBezTo>
                    <a:cubicBezTo>
                      <a:pt x="3086" y="16257"/>
                      <a:pt x="3086" y="16257"/>
                      <a:pt x="3086" y="16257"/>
                    </a:cubicBezTo>
                    <a:cubicBezTo>
                      <a:pt x="3086" y="16257"/>
                      <a:pt x="3086" y="16257"/>
                      <a:pt x="3086" y="16257"/>
                    </a:cubicBezTo>
                    <a:cubicBezTo>
                      <a:pt x="3086" y="16371"/>
                      <a:pt x="3086" y="16371"/>
                      <a:pt x="3086" y="16371"/>
                    </a:cubicBezTo>
                    <a:cubicBezTo>
                      <a:pt x="3527" y="16371"/>
                      <a:pt x="3527" y="16371"/>
                      <a:pt x="3527" y="16371"/>
                    </a:cubicBezTo>
                    <a:cubicBezTo>
                      <a:pt x="3527" y="16484"/>
                      <a:pt x="3527" y="16484"/>
                      <a:pt x="3527" y="16484"/>
                    </a:cubicBezTo>
                    <a:cubicBezTo>
                      <a:pt x="3967" y="16484"/>
                      <a:pt x="3967" y="16484"/>
                      <a:pt x="3967" y="16484"/>
                    </a:cubicBezTo>
                    <a:cubicBezTo>
                      <a:pt x="4408" y="16371"/>
                      <a:pt x="4408" y="16371"/>
                      <a:pt x="4408" y="16371"/>
                    </a:cubicBezTo>
                    <a:cubicBezTo>
                      <a:pt x="4849" y="16484"/>
                      <a:pt x="4849" y="16484"/>
                      <a:pt x="4849" y="16484"/>
                    </a:cubicBezTo>
                    <a:cubicBezTo>
                      <a:pt x="4849" y="16484"/>
                      <a:pt x="4849" y="16484"/>
                      <a:pt x="4849" y="16484"/>
                    </a:cubicBezTo>
                    <a:cubicBezTo>
                      <a:pt x="5290" y="16371"/>
                      <a:pt x="5290" y="16371"/>
                      <a:pt x="5290" y="16371"/>
                    </a:cubicBezTo>
                    <a:cubicBezTo>
                      <a:pt x="5290" y="16484"/>
                      <a:pt x="5290" y="16484"/>
                      <a:pt x="5290" y="16484"/>
                    </a:cubicBezTo>
                    <a:cubicBezTo>
                      <a:pt x="5290" y="16484"/>
                      <a:pt x="5290" y="16484"/>
                      <a:pt x="5290" y="16484"/>
                    </a:cubicBezTo>
                    <a:cubicBezTo>
                      <a:pt x="4849" y="16484"/>
                      <a:pt x="4849" y="16484"/>
                      <a:pt x="4849" y="16484"/>
                    </a:cubicBezTo>
                    <a:cubicBezTo>
                      <a:pt x="4849" y="16484"/>
                      <a:pt x="4849" y="16484"/>
                      <a:pt x="4849" y="16484"/>
                    </a:cubicBezTo>
                    <a:cubicBezTo>
                      <a:pt x="4408" y="16598"/>
                      <a:pt x="4408" y="16598"/>
                      <a:pt x="4408" y="16598"/>
                    </a:cubicBezTo>
                    <a:cubicBezTo>
                      <a:pt x="4408" y="16484"/>
                      <a:pt x="4408" y="16484"/>
                      <a:pt x="4408" y="16484"/>
                    </a:cubicBezTo>
                    <a:cubicBezTo>
                      <a:pt x="3527" y="16598"/>
                      <a:pt x="3527" y="16598"/>
                      <a:pt x="3527" y="16598"/>
                    </a:cubicBezTo>
                    <a:cubicBezTo>
                      <a:pt x="3527" y="16598"/>
                      <a:pt x="3527" y="16598"/>
                      <a:pt x="3527" y="16598"/>
                    </a:cubicBezTo>
                    <a:cubicBezTo>
                      <a:pt x="3527" y="16712"/>
                      <a:pt x="3527" y="16712"/>
                      <a:pt x="3527" y="16712"/>
                    </a:cubicBezTo>
                    <a:cubicBezTo>
                      <a:pt x="3967" y="16712"/>
                      <a:pt x="3967" y="16712"/>
                      <a:pt x="3967" y="16712"/>
                    </a:cubicBezTo>
                    <a:cubicBezTo>
                      <a:pt x="3967" y="16825"/>
                      <a:pt x="3967" y="16825"/>
                      <a:pt x="3967" y="16825"/>
                    </a:cubicBezTo>
                    <a:cubicBezTo>
                      <a:pt x="4408" y="16825"/>
                      <a:pt x="4408" y="16825"/>
                      <a:pt x="4408" y="16825"/>
                    </a:cubicBezTo>
                    <a:cubicBezTo>
                      <a:pt x="4849" y="16825"/>
                      <a:pt x="4849" y="16825"/>
                      <a:pt x="4849" y="16825"/>
                    </a:cubicBezTo>
                    <a:cubicBezTo>
                      <a:pt x="4849" y="16825"/>
                      <a:pt x="4849" y="16825"/>
                      <a:pt x="4849" y="16825"/>
                    </a:cubicBezTo>
                    <a:cubicBezTo>
                      <a:pt x="4408" y="16939"/>
                      <a:pt x="4408" y="16939"/>
                      <a:pt x="4408" y="16939"/>
                    </a:cubicBezTo>
                    <a:cubicBezTo>
                      <a:pt x="4408" y="16939"/>
                      <a:pt x="4408" y="16939"/>
                      <a:pt x="4408" y="16939"/>
                    </a:cubicBezTo>
                    <a:cubicBezTo>
                      <a:pt x="4408" y="16939"/>
                      <a:pt x="4408" y="16939"/>
                      <a:pt x="4408" y="16939"/>
                    </a:cubicBezTo>
                    <a:cubicBezTo>
                      <a:pt x="4408" y="17053"/>
                      <a:pt x="4408" y="17053"/>
                      <a:pt x="4408" y="17053"/>
                    </a:cubicBezTo>
                    <a:cubicBezTo>
                      <a:pt x="3967" y="17053"/>
                      <a:pt x="3967" y="17053"/>
                      <a:pt x="3967" y="17053"/>
                    </a:cubicBezTo>
                    <a:cubicBezTo>
                      <a:pt x="3967" y="17053"/>
                      <a:pt x="3967" y="17053"/>
                      <a:pt x="3967" y="17053"/>
                    </a:cubicBezTo>
                    <a:cubicBezTo>
                      <a:pt x="4408" y="17280"/>
                      <a:pt x="4408" y="17280"/>
                      <a:pt x="4408" y="17280"/>
                    </a:cubicBezTo>
                    <a:cubicBezTo>
                      <a:pt x="4408" y="17394"/>
                      <a:pt x="4408" y="17394"/>
                      <a:pt x="4408" y="17394"/>
                    </a:cubicBezTo>
                    <a:cubicBezTo>
                      <a:pt x="4408" y="17507"/>
                      <a:pt x="4408" y="17507"/>
                      <a:pt x="4408" y="17507"/>
                    </a:cubicBezTo>
                    <a:cubicBezTo>
                      <a:pt x="4849" y="17621"/>
                      <a:pt x="4849" y="17621"/>
                      <a:pt x="4849" y="17621"/>
                    </a:cubicBezTo>
                    <a:cubicBezTo>
                      <a:pt x="5290" y="17621"/>
                      <a:pt x="5290" y="17621"/>
                      <a:pt x="5290" y="17621"/>
                    </a:cubicBezTo>
                    <a:cubicBezTo>
                      <a:pt x="5290" y="17507"/>
                      <a:pt x="5290" y="17507"/>
                      <a:pt x="5290" y="17507"/>
                    </a:cubicBezTo>
                    <a:cubicBezTo>
                      <a:pt x="5290" y="17280"/>
                      <a:pt x="5290" y="17280"/>
                      <a:pt x="5290" y="17280"/>
                    </a:cubicBezTo>
                    <a:cubicBezTo>
                      <a:pt x="5731" y="17280"/>
                      <a:pt x="5731" y="17280"/>
                      <a:pt x="5731" y="17280"/>
                    </a:cubicBezTo>
                    <a:cubicBezTo>
                      <a:pt x="5731" y="17280"/>
                      <a:pt x="5731" y="17280"/>
                      <a:pt x="5731" y="17280"/>
                    </a:cubicBezTo>
                    <a:cubicBezTo>
                      <a:pt x="5290" y="17280"/>
                      <a:pt x="5290" y="17280"/>
                      <a:pt x="5290" y="17280"/>
                    </a:cubicBezTo>
                    <a:cubicBezTo>
                      <a:pt x="5290" y="17507"/>
                      <a:pt x="5290" y="17507"/>
                      <a:pt x="5290" y="17507"/>
                    </a:cubicBezTo>
                    <a:cubicBezTo>
                      <a:pt x="5290" y="17507"/>
                      <a:pt x="5290" y="17507"/>
                      <a:pt x="5290" y="17507"/>
                    </a:cubicBezTo>
                    <a:cubicBezTo>
                      <a:pt x="5731" y="17621"/>
                      <a:pt x="5731" y="17621"/>
                      <a:pt x="5731" y="17621"/>
                    </a:cubicBezTo>
                    <a:cubicBezTo>
                      <a:pt x="5731" y="17507"/>
                      <a:pt x="5731" y="17507"/>
                      <a:pt x="5731" y="17507"/>
                    </a:cubicBezTo>
                    <a:cubicBezTo>
                      <a:pt x="5731" y="17621"/>
                      <a:pt x="5731" y="17621"/>
                      <a:pt x="5731" y="17621"/>
                    </a:cubicBezTo>
                    <a:cubicBezTo>
                      <a:pt x="5290" y="17621"/>
                      <a:pt x="5290" y="17621"/>
                      <a:pt x="5290" y="17621"/>
                    </a:cubicBezTo>
                    <a:cubicBezTo>
                      <a:pt x="4849" y="17735"/>
                      <a:pt x="4849" y="17735"/>
                      <a:pt x="4849" y="17735"/>
                    </a:cubicBezTo>
                    <a:cubicBezTo>
                      <a:pt x="4849" y="17735"/>
                      <a:pt x="4849" y="17735"/>
                      <a:pt x="4849" y="17735"/>
                    </a:cubicBezTo>
                    <a:cubicBezTo>
                      <a:pt x="4849" y="17848"/>
                      <a:pt x="4849" y="17848"/>
                      <a:pt x="4849" y="17848"/>
                    </a:cubicBezTo>
                    <a:cubicBezTo>
                      <a:pt x="4849" y="17848"/>
                      <a:pt x="4849" y="17848"/>
                      <a:pt x="4849" y="17848"/>
                    </a:cubicBezTo>
                    <a:cubicBezTo>
                      <a:pt x="4849" y="17962"/>
                      <a:pt x="4849" y="17962"/>
                      <a:pt x="4849" y="17962"/>
                    </a:cubicBezTo>
                    <a:cubicBezTo>
                      <a:pt x="4408" y="17962"/>
                      <a:pt x="4408" y="17962"/>
                      <a:pt x="4408" y="17962"/>
                    </a:cubicBezTo>
                    <a:cubicBezTo>
                      <a:pt x="4408" y="18076"/>
                      <a:pt x="4408" y="18076"/>
                      <a:pt x="4408" y="18076"/>
                    </a:cubicBezTo>
                    <a:cubicBezTo>
                      <a:pt x="5290" y="18189"/>
                      <a:pt x="5290" y="18189"/>
                      <a:pt x="5290" y="18189"/>
                    </a:cubicBezTo>
                    <a:cubicBezTo>
                      <a:pt x="5731" y="18189"/>
                      <a:pt x="5731" y="18189"/>
                      <a:pt x="5731" y="18189"/>
                    </a:cubicBezTo>
                    <a:cubicBezTo>
                      <a:pt x="6171" y="18189"/>
                      <a:pt x="6171" y="18189"/>
                      <a:pt x="6171" y="18189"/>
                    </a:cubicBezTo>
                    <a:cubicBezTo>
                      <a:pt x="6171" y="18303"/>
                      <a:pt x="6171" y="18303"/>
                      <a:pt x="6171" y="18303"/>
                    </a:cubicBezTo>
                    <a:cubicBezTo>
                      <a:pt x="5731" y="18303"/>
                      <a:pt x="5731" y="18303"/>
                      <a:pt x="5731" y="18303"/>
                    </a:cubicBezTo>
                    <a:cubicBezTo>
                      <a:pt x="6171" y="18417"/>
                      <a:pt x="6171" y="18417"/>
                      <a:pt x="6171" y="18417"/>
                    </a:cubicBezTo>
                    <a:cubicBezTo>
                      <a:pt x="6171" y="18417"/>
                      <a:pt x="6171" y="18417"/>
                      <a:pt x="6171" y="18417"/>
                    </a:cubicBezTo>
                    <a:cubicBezTo>
                      <a:pt x="6612" y="18303"/>
                      <a:pt x="6612" y="18303"/>
                      <a:pt x="6612" y="18303"/>
                    </a:cubicBezTo>
                    <a:cubicBezTo>
                      <a:pt x="6612" y="18417"/>
                      <a:pt x="6612" y="18417"/>
                      <a:pt x="6612" y="18417"/>
                    </a:cubicBezTo>
                    <a:cubicBezTo>
                      <a:pt x="6171" y="18417"/>
                      <a:pt x="6171" y="18417"/>
                      <a:pt x="6171" y="18417"/>
                    </a:cubicBezTo>
                    <a:cubicBezTo>
                      <a:pt x="6171" y="18531"/>
                      <a:pt x="6171" y="18531"/>
                      <a:pt x="6171" y="18531"/>
                    </a:cubicBezTo>
                    <a:cubicBezTo>
                      <a:pt x="5731" y="18531"/>
                      <a:pt x="5731" y="18531"/>
                      <a:pt x="5731" y="18531"/>
                    </a:cubicBezTo>
                    <a:cubicBezTo>
                      <a:pt x="6171" y="18531"/>
                      <a:pt x="6171" y="18531"/>
                      <a:pt x="6171" y="18531"/>
                    </a:cubicBezTo>
                    <a:cubicBezTo>
                      <a:pt x="6171" y="18531"/>
                      <a:pt x="6171" y="18531"/>
                      <a:pt x="6171" y="18531"/>
                    </a:cubicBezTo>
                    <a:cubicBezTo>
                      <a:pt x="6171" y="18644"/>
                      <a:pt x="6171" y="18644"/>
                      <a:pt x="6171" y="18644"/>
                    </a:cubicBezTo>
                    <a:cubicBezTo>
                      <a:pt x="6612" y="18758"/>
                      <a:pt x="6612" y="18758"/>
                      <a:pt x="6612" y="18758"/>
                    </a:cubicBezTo>
                    <a:cubicBezTo>
                      <a:pt x="6612" y="18758"/>
                      <a:pt x="6612" y="18758"/>
                      <a:pt x="6612" y="18758"/>
                    </a:cubicBezTo>
                    <a:cubicBezTo>
                      <a:pt x="7053" y="18644"/>
                      <a:pt x="7053" y="18644"/>
                      <a:pt x="7053" y="18644"/>
                    </a:cubicBezTo>
                    <a:cubicBezTo>
                      <a:pt x="7053" y="18758"/>
                      <a:pt x="7053" y="18758"/>
                      <a:pt x="7053" y="18758"/>
                    </a:cubicBezTo>
                    <a:cubicBezTo>
                      <a:pt x="7053" y="18872"/>
                      <a:pt x="7053" y="18872"/>
                      <a:pt x="7053" y="18872"/>
                    </a:cubicBezTo>
                    <a:cubicBezTo>
                      <a:pt x="7053" y="18872"/>
                      <a:pt x="7053" y="18872"/>
                      <a:pt x="7053" y="18872"/>
                    </a:cubicBezTo>
                    <a:cubicBezTo>
                      <a:pt x="6612" y="18758"/>
                      <a:pt x="6612" y="18758"/>
                      <a:pt x="6612" y="18758"/>
                    </a:cubicBezTo>
                    <a:cubicBezTo>
                      <a:pt x="6612" y="18872"/>
                      <a:pt x="6612" y="18872"/>
                      <a:pt x="6612" y="18872"/>
                    </a:cubicBezTo>
                    <a:cubicBezTo>
                      <a:pt x="6612" y="18872"/>
                      <a:pt x="6612" y="18872"/>
                      <a:pt x="6612" y="18872"/>
                    </a:cubicBezTo>
                    <a:cubicBezTo>
                      <a:pt x="7053" y="18985"/>
                      <a:pt x="7053" y="18985"/>
                      <a:pt x="7053" y="18985"/>
                    </a:cubicBezTo>
                    <a:cubicBezTo>
                      <a:pt x="7053" y="18985"/>
                      <a:pt x="7053" y="18985"/>
                      <a:pt x="7053" y="18985"/>
                    </a:cubicBezTo>
                    <a:cubicBezTo>
                      <a:pt x="7053" y="19099"/>
                      <a:pt x="7053" y="19099"/>
                      <a:pt x="7053" y="19099"/>
                    </a:cubicBezTo>
                    <a:cubicBezTo>
                      <a:pt x="7053" y="19099"/>
                      <a:pt x="7053" y="19099"/>
                      <a:pt x="7053" y="19099"/>
                    </a:cubicBezTo>
                    <a:cubicBezTo>
                      <a:pt x="7494" y="19213"/>
                      <a:pt x="7494" y="19213"/>
                      <a:pt x="7494" y="19213"/>
                    </a:cubicBezTo>
                    <a:cubicBezTo>
                      <a:pt x="7935" y="19213"/>
                      <a:pt x="7935" y="19213"/>
                      <a:pt x="7935" y="19213"/>
                    </a:cubicBezTo>
                    <a:cubicBezTo>
                      <a:pt x="7494" y="19099"/>
                      <a:pt x="7494" y="19099"/>
                      <a:pt x="7494" y="19099"/>
                    </a:cubicBezTo>
                    <a:cubicBezTo>
                      <a:pt x="7935" y="18985"/>
                      <a:pt x="7935" y="18985"/>
                      <a:pt x="7935" y="18985"/>
                    </a:cubicBezTo>
                    <a:cubicBezTo>
                      <a:pt x="7494" y="18985"/>
                      <a:pt x="7494" y="18985"/>
                      <a:pt x="7494" y="18985"/>
                    </a:cubicBezTo>
                    <a:cubicBezTo>
                      <a:pt x="7935" y="18985"/>
                      <a:pt x="7935" y="18985"/>
                      <a:pt x="7935" y="18985"/>
                    </a:cubicBezTo>
                    <a:cubicBezTo>
                      <a:pt x="7935" y="19099"/>
                      <a:pt x="7935" y="19099"/>
                      <a:pt x="7935" y="19099"/>
                    </a:cubicBezTo>
                    <a:cubicBezTo>
                      <a:pt x="8376" y="19099"/>
                      <a:pt x="8376" y="19099"/>
                      <a:pt x="8376" y="19099"/>
                    </a:cubicBezTo>
                    <a:cubicBezTo>
                      <a:pt x="8376" y="19099"/>
                      <a:pt x="8376" y="19099"/>
                      <a:pt x="8376" y="19099"/>
                    </a:cubicBezTo>
                    <a:cubicBezTo>
                      <a:pt x="8816" y="18985"/>
                      <a:pt x="8816" y="18985"/>
                      <a:pt x="8816" y="18985"/>
                    </a:cubicBezTo>
                    <a:cubicBezTo>
                      <a:pt x="8816" y="18985"/>
                      <a:pt x="8816" y="18985"/>
                      <a:pt x="8816" y="18985"/>
                    </a:cubicBezTo>
                    <a:cubicBezTo>
                      <a:pt x="8376" y="18872"/>
                      <a:pt x="8376" y="18872"/>
                      <a:pt x="8376" y="18872"/>
                    </a:cubicBezTo>
                    <a:cubicBezTo>
                      <a:pt x="7935" y="18872"/>
                      <a:pt x="7935" y="18872"/>
                      <a:pt x="7935" y="18872"/>
                    </a:cubicBezTo>
                    <a:cubicBezTo>
                      <a:pt x="7935" y="18872"/>
                      <a:pt x="7935" y="18872"/>
                      <a:pt x="7935" y="18872"/>
                    </a:cubicBezTo>
                    <a:cubicBezTo>
                      <a:pt x="8376" y="18872"/>
                      <a:pt x="8376" y="18872"/>
                      <a:pt x="8376" y="18872"/>
                    </a:cubicBezTo>
                    <a:cubicBezTo>
                      <a:pt x="8816" y="18872"/>
                      <a:pt x="8816" y="18872"/>
                      <a:pt x="8816" y="18872"/>
                    </a:cubicBezTo>
                    <a:cubicBezTo>
                      <a:pt x="8816" y="18985"/>
                      <a:pt x="8816" y="18985"/>
                      <a:pt x="8816" y="18985"/>
                    </a:cubicBezTo>
                    <a:cubicBezTo>
                      <a:pt x="9257" y="18985"/>
                      <a:pt x="9257" y="18985"/>
                      <a:pt x="9257" y="18985"/>
                    </a:cubicBezTo>
                    <a:cubicBezTo>
                      <a:pt x="9257" y="18872"/>
                      <a:pt x="9257" y="18872"/>
                      <a:pt x="9257" y="18872"/>
                    </a:cubicBezTo>
                    <a:cubicBezTo>
                      <a:pt x="8816" y="18872"/>
                      <a:pt x="8816" y="18872"/>
                      <a:pt x="8816" y="18872"/>
                    </a:cubicBezTo>
                    <a:cubicBezTo>
                      <a:pt x="8376" y="18872"/>
                      <a:pt x="8376" y="18872"/>
                      <a:pt x="8376" y="18872"/>
                    </a:cubicBezTo>
                    <a:cubicBezTo>
                      <a:pt x="7935" y="18758"/>
                      <a:pt x="7935" y="18758"/>
                      <a:pt x="7935" y="18758"/>
                    </a:cubicBezTo>
                    <a:cubicBezTo>
                      <a:pt x="8376" y="18758"/>
                      <a:pt x="8376" y="18758"/>
                      <a:pt x="8376" y="18758"/>
                    </a:cubicBezTo>
                    <a:cubicBezTo>
                      <a:pt x="8816" y="18758"/>
                      <a:pt x="8816" y="18758"/>
                      <a:pt x="8816" y="18758"/>
                    </a:cubicBezTo>
                    <a:cubicBezTo>
                      <a:pt x="9698" y="18872"/>
                      <a:pt x="9698" y="18872"/>
                      <a:pt x="9698" y="18872"/>
                    </a:cubicBezTo>
                    <a:cubicBezTo>
                      <a:pt x="9698" y="18985"/>
                      <a:pt x="9698" y="18985"/>
                      <a:pt x="9698" y="18985"/>
                    </a:cubicBezTo>
                    <a:cubicBezTo>
                      <a:pt x="9257" y="19099"/>
                      <a:pt x="9257" y="19099"/>
                      <a:pt x="9257" y="19099"/>
                    </a:cubicBezTo>
                    <a:cubicBezTo>
                      <a:pt x="9257" y="19099"/>
                      <a:pt x="9257" y="19099"/>
                      <a:pt x="9257" y="19099"/>
                    </a:cubicBezTo>
                    <a:cubicBezTo>
                      <a:pt x="9698" y="19213"/>
                      <a:pt x="9698" y="19213"/>
                      <a:pt x="9698" y="19213"/>
                    </a:cubicBezTo>
                    <a:cubicBezTo>
                      <a:pt x="9698" y="19326"/>
                      <a:pt x="9698" y="19326"/>
                      <a:pt x="9698" y="19326"/>
                    </a:cubicBezTo>
                    <a:cubicBezTo>
                      <a:pt x="9257" y="19326"/>
                      <a:pt x="9257" y="19326"/>
                      <a:pt x="9257" y="19326"/>
                    </a:cubicBezTo>
                    <a:cubicBezTo>
                      <a:pt x="9698" y="19213"/>
                      <a:pt x="9698" y="19213"/>
                      <a:pt x="9698" y="19213"/>
                    </a:cubicBezTo>
                    <a:cubicBezTo>
                      <a:pt x="9257" y="19099"/>
                      <a:pt x="9257" y="19099"/>
                      <a:pt x="9257" y="19099"/>
                    </a:cubicBezTo>
                    <a:cubicBezTo>
                      <a:pt x="8816" y="19099"/>
                      <a:pt x="8816" y="19099"/>
                      <a:pt x="8816" y="19099"/>
                    </a:cubicBezTo>
                    <a:cubicBezTo>
                      <a:pt x="8816" y="19099"/>
                      <a:pt x="8816" y="19099"/>
                      <a:pt x="8816" y="19099"/>
                    </a:cubicBezTo>
                    <a:cubicBezTo>
                      <a:pt x="8816" y="19213"/>
                      <a:pt x="8816" y="19213"/>
                      <a:pt x="8816" y="19213"/>
                    </a:cubicBezTo>
                    <a:cubicBezTo>
                      <a:pt x="8816" y="19213"/>
                      <a:pt x="8816" y="19213"/>
                      <a:pt x="8816" y="19213"/>
                    </a:cubicBezTo>
                    <a:cubicBezTo>
                      <a:pt x="8816" y="19326"/>
                      <a:pt x="8816" y="19326"/>
                      <a:pt x="8816" y="19326"/>
                    </a:cubicBezTo>
                    <a:cubicBezTo>
                      <a:pt x="8816" y="19326"/>
                      <a:pt x="8816" y="19326"/>
                      <a:pt x="8816" y="19326"/>
                    </a:cubicBezTo>
                    <a:cubicBezTo>
                      <a:pt x="8376" y="19213"/>
                      <a:pt x="8376" y="19213"/>
                      <a:pt x="8376" y="19213"/>
                    </a:cubicBezTo>
                    <a:cubicBezTo>
                      <a:pt x="8376" y="19213"/>
                      <a:pt x="8376" y="19213"/>
                      <a:pt x="8376" y="19213"/>
                    </a:cubicBezTo>
                    <a:cubicBezTo>
                      <a:pt x="7935" y="19213"/>
                      <a:pt x="7935" y="19213"/>
                      <a:pt x="7935" y="19213"/>
                    </a:cubicBezTo>
                    <a:cubicBezTo>
                      <a:pt x="7494" y="19213"/>
                      <a:pt x="7494" y="19213"/>
                      <a:pt x="7494" y="19213"/>
                    </a:cubicBezTo>
                    <a:cubicBezTo>
                      <a:pt x="7053" y="19326"/>
                      <a:pt x="7053" y="19326"/>
                      <a:pt x="7053" y="19326"/>
                    </a:cubicBezTo>
                    <a:cubicBezTo>
                      <a:pt x="7494" y="19326"/>
                      <a:pt x="7494" y="19326"/>
                      <a:pt x="7494" y="19326"/>
                    </a:cubicBezTo>
                    <a:cubicBezTo>
                      <a:pt x="7494" y="19440"/>
                      <a:pt x="7494" y="19440"/>
                      <a:pt x="7494" y="19440"/>
                    </a:cubicBezTo>
                    <a:cubicBezTo>
                      <a:pt x="7935" y="19554"/>
                      <a:pt x="7935" y="19554"/>
                      <a:pt x="7935" y="19554"/>
                    </a:cubicBezTo>
                    <a:cubicBezTo>
                      <a:pt x="7935" y="19554"/>
                      <a:pt x="7935" y="19554"/>
                      <a:pt x="7935" y="19554"/>
                    </a:cubicBezTo>
                    <a:cubicBezTo>
                      <a:pt x="7935" y="19667"/>
                      <a:pt x="7935" y="19667"/>
                      <a:pt x="7935" y="19667"/>
                    </a:cubicBezTo>
                    <a:cubicBezTo>
                      <a:pt x="7935" y="19667"/>
                      <a:pt x="7935" y="19667"/>
                      <a:pt x="7935" y="19667"/>
                    </a:cubicBezTo>
                    <a:cubicBezTo>
                      <a:pt x="7935" y="19667"/>
                      <a:pt x="7935" y="19667"/>
                      <a:pt x="7935" y="19667"/>
                    </a:cubicBezTo>
                    <a:cubicBezTo>
                      <a:pt x="8376" y="19554"/>
                      <a:pt x="8376" y="19554"/>
                      <a:pt x="8376" y="19554"/>
                    </a:cubicBezTo>
                    <a:cubicBezTo>
                      <a:pt x="8376" y="19667"/>
                      <a:pt x="8376" y="19667"/>
                      <a:pt x="8376" y="19667"/>
                    </a:cubicBezTo>
                    <a:cubicBezTo>
                      <a:pt x="8816" y="19667"/>
                      <a:pt x="8816" y="19667"/>
                      <a:pt x="8816" y="19667"/>
                    </a:cubicBezTo>
                    <a:cubicBezTo>
                      <a:pt x="8816" y="19667"/>
                      <a:pt x="8816" y="19667"/>
                      <a:pt x="8816" y="19667"/>
                    </a:cubicBezTo>
                    <a:cubicBezTo>
                      <a:pt x="8376" y="19667"/>
                      <a:pt x="8376" y="19667"/>
                      <a:pt x="8376" y="19667"/>
                    </a:cubicBezTo>
                    <a:cubicBezTo>
                      <a:pt x="7935" y="19781"/>
                      <a:pt x="7935" y="19781"/>
                      <a:pt x="7935" y="19781"/>
                    </a:cubicBezTo>
                    <a:cubicBezTo>
                      <a:pt x="8376" y="19781"/>
                      <a:pt x="8376" y="19781"/>
                      <a:pt x="8376" y="19781"/>
                    </a:cubicBezTo>
                    <a:cubicBezTo>
                      <a:pt x="8816" y="19781"/>
                      <a:pt x="8816" y="19781"/>
                      <a:pt x="8816" y="19781"/>
                    </a:cubicBezTo>
                    <a:cubicBezTo>
                      <a:pt x="9257" y="19895"/>
                      <a:pt x="9257" y="19895"/>
                      <a:pt x="9257" y="19895"/>
                    </a:cubicBezTo>
                    <a:cubicBezTo>
                      <a:pt x="9257" y="19895"/>
                      <a:pt x="9257" y="19895"/>
                      <a:pt x="9257" y="19895"/>
                    </a:cubicBezTo>
                    <a:cubicBezTo>
                      <a:pt x="9698" y="19781"/>
                      <a:pt x="9698" y="19781"/>
                      <a:pt x="9698" y="19781"/>
                    </a:cubicBezTo>
                    <a:cubicBezTo>
                      <a:pt x="9257" y="19667"/>
                      <a:pt x="9257" y="19667"/>
                      <a:pt x="9257" y="19667"/>
                    </a:cubicBezTo>
                    <a:cubicBezTo>
                      <a:pt x="9698" y="19667"/>
                      <a:pt x="9698" y="19667"/>
                      <a:pt x="9698" y="19667"/>
                    </a:cubicBezTo>
                    <a:cubicBezTo>
                      <a:pt x="9257" y="19554"/>
                      <a:pt x="9257" y="19554"/>
                      <a:pt x="9257" y="19554"/>
                    </a:cubicBezTo>
                    <a:cubicBezTo>
                      <a:pt x="9257" y="19554"/>
                      <a:pt x="9257" y="19554"/>
                      <a:pt x="9257" y="19554"/>
                    </a:cubicBezTo>
                    <a:cubicBezTo>
                      <a:pt x="8816" y="19554"/>
                      <a:pt x="8816" y="19554"/>
                      <a:pt x="8816" y="19554"/>
                    </a:cubicBezTo>
                    <a:cubicBezTo>
                      <a:pt x="9257" y="19554"/>
                      <a:pt x="9257" y="19554"/>
                      <a:pt x="9257" y="19554"/>
                    </a:cubicBezTo>
                    <a:cubicBezTo>
                      <a:pt x="9257" y="19554"/>
                      <a:pt x="9257" y="19554"/>
                      <a:pt x="9257" y="19554"/>
                    </a:cubicBezTo>
                    <a:cubicBezTo>
                      <a:pt x="9257" y="19440"/>
                      <a:pt x="9257" y="19440"/>
                      <a:pt x="9257" y="19440"/>
                    </a:cubicBezTo>
                    <a:cubicBezTo>
                      <a:pt x="9257" y="19440"/>
                      <a:pt x="9257" y="19440"/>
                      <a:pt x="9257" y="19440"/>
                    </a:cubicBezTo>
                    <a:cubicBezTo>
                      <a:pt x="9698" y="19440"/>
                      <a:pt x="9698" y="19440"/>
                      <a:pt x="9698" y="19440"/>
                    </a:cubicBezTo>
                    <a:cubicBezTo>
                      <a:pt x="10139" y="19440"/>
                      <a:pt x="10139" y="19440"/>
                      <a:pt x="10139" y="19440"/>
                    </a:cubicBezTo>
                    <a:cubicBezTo>
                      <a:pt x="10139" y="19554"/>
                      <a:pt x="10139" y="19554"/>
                      <a:pt x="10139" y="19554"/>
                    </a:cubicBezTo>
                    <a:cubicBezTo>
                      <a:pt x="10139" y="19554"/>
                      <a:pt x="10139" y="19554"/>
                      <a:pt x="10139" y="19554"/>
                    </a:cubicBezTo>
                    <a:cubicBezTo>
                      <a:pt x="10580" y="19440"/>
                      <a:pt x="10580" y="19440"/>
                      <a:pt x="10580" y="19440"/>
                    </a:cubicBezTo>
                    <a:cubicBezTo>
                      <a:pt x="11020" y="19440"/>
                      <a:pt x="11020" y="19440"/>
                      <a:pt x="11020" y="19440"/>
                    </a:cubicBezTo>
                    <a:cubicBezTo>
                      <a:pt x="11020" y="19440"/>
                      <a:pt x="11020" y="19440"/>
                      <a:pt x="11020" y="19440"/>
                    </a:cubicBezTo>
                    <a:cubicBezTo>
                      <a:pt x="11461" y="19440"/>
                      <a:pt x="11461" y="19440"/>
                      <a:pt x="11461" y="19440"/>
                    </a:cubicBezTo>
                    <a:cubicBezTo>
                      <a:pt x="11902" y="19440"/>
                      <a:pt x="11902" y="19440"/>
                      <a:pt x="11902" y="19440"/>
                    </a:cubicBezTo>
                    <a:cubicBezTo>
                      <a:pt x="11902" y="19554"/>
                      <a:pt x="11902" y="19554"/>
                      <a:pt x="11902" y="19554"/>
                    </a:cubicBezTo>
                    <a:cubicBezTo>
                      <a:pt x="11461" y="19554"/>
                      <a:pt x="11461" y="19554"/>
                      <a:pt x="11461" y="19554"/>
                    </a:cubicBezTo>
                    <a:cubicBezTo>
                      <a:pt x="11461" y="19554"/>
                      <a:pt x="11461" y="19554"/>
                      <a:pt x="11461" y="19554"/>
                    </a:cubicBezTo>
                    <a:cubicBezTo>
                      <a:pt x="11461" y="19554"/>
                      <a:pt x="11461" y="19554"/>
                      <a:pt x="11461" y="19554"/>
                    </a:cubicBezTo>
                    <a:cubicBezTo>
                      <a:pt x="11020" y="19554"/>
                      <a:pt x="11020" y="19554"/>
                      <a:pt x="11020" y="19554"/>
                    </a:cubicBezTo>
                    <a:cubicBezTo>
                      <a:pt x="10580" y="19554"/>
                      <a:pt x="10580" y="19554"/>
                      <a:pt x="10580" y="19554"/>
                    </a:cubicBezTo>
                    <a:cubicBezTo>
                      <a:pt x="10139" y="19667"/>
                      <a:pt x="10139" y="19667"/>
                      <a:pt x="10139" y="19667"/>
                    </a:cubicBezTo>
                    <a:cubicBezTo>
                      <a:pt x="10139" y="19667"/>
                      <a:pt x="10139" y="19667"/>
                      <a:pt x="10139" y="19667"/>
                    </a:cubicBezTo>
                    <a:cubicBezTo>
                      <a:pt x="9698" y="19667"/>
                      <a:pt x="9698" y="19667"/>
                      <a:pt x="9698" y="19667"/>
                    </a:cubicBezTo>
                    <a:cubicBezTo>
                      <a:pt x="9698" y="19781"/>
                      <a:pt x="9698" y="19781"/>
                      <a:pt x="9698" y="19781"/>
                    </a:cubicBezTo>
                    <a:cubicBezTo>
                      <a:pt x="9698" y="19781"/>
                      <a:pt x="9698" y="19781"/>
                      <a:pt x="9698" y="19781"/>
                    </a:cubicBezTo>
                    <a:cubicBezTo>
                      <a:pt x="9698" y="19895"/>
                      <a:pt x="9698" y="19895"/>
                      <a:pt x="9698" y="19895"/>
                    </a:cubicBezTo>
                    <a:cubicBezTo>
                      <a:pt x="9257" y="19895"/>
                      <a:pt x="9257" y="19895"/>
                      <a:pt x="9257" y="19895"/>
                    </a:cubicBezTo>
                    <a:cubicBezTo>
                      <a:pt x="9257" y="19895"/>
                      <a:pt x="9257" y="19895"/>
                      <a:pt x="9257" y="19895"/>
                    </a:cubicBezTo>
                    <a:cubicBezTo>
                      <a:pt x="9698" y="19895"/>
                      <a:pt x="9698" y="19895"/>
                      <a:pt x="9698" y="19895"/>
                    </a:cubicBezTo>
                    <a:cubicBezTo>
                      <a:pt x="9698" y="20008"/>
                      <a:pt x="9698" y="20008"/>
                      <a:pt x="9698" y="20008"/>
                    </a:cubicBezTo>
                    <a:cubicBezTo>
                      <a:pt x="9698" y="20008"/>
                      <a:pt x="9698" y="20008"/>
                      <a:pt x="9698" y="20008"/>
                    </a:cubicBezTo>
                    <a:cubicBezTo>
                      <a:pt x="10139" y="20122"/>
                      <a:pt x="10139" y="20122"/>
                      <a:pt x="10139" y="20122"/>
                    </a:cubicBezTo>
                    <a:cubicBezTo>
                      <a:pt x="10580" y="20122"/>
                      <a:pt x="10580" y="20122"/>
                      <a:pt x="10580" y="20122"/>
                    </a:cubicBezTo>
                    <a:cubicBezTo>
                      <a:pt x="10580" y="20122"/>
                      <a:pt x="10580" y="20122"/>
                      <a:pt x="10580" y="20122"/>
                    </a:cubicBezTo>
                    <a:cubicBezTo>
                      <a:pt x="10580" y="20122"/>
                      <a:pt x="10580" y="20122"/>
                      <a:pt x="10580" y="20122"/>
                    </a:cubicBezTo>
                    <a:cubicBezTo>
                      <a:pt x="10580" y="20008"/>
                      <a:pt x="10580" y="20008"/>
                      <a:pt x="10580" y="20008"/>
                    </a:cubicBezTo>
                    <a:cubicBezTo>
                      <a:pt x="11020" y="20008"/>
                      <a:pt x="11020" y="20008"/>
                      <a:pt x="11020" y="20008"/>
                    </a:cubicBezTo>
                    <a:cubicBezTo>
                      <a:pt x="11020" y="20008"/>
                      <a:pt x="11020" y="20008"/>
                      <a:pt x="11020" y="20008"/>
                    </a:cubicBezTo>
                    <a:cubicBezTo>
                      <a:pt x="11020" y="19895"/>
                      <a:pt x="11020" y="19895"/>
                      <a:pt x="11020" y="19895"/>
                    </a:cubicBezTo>
                    <a:cubicBezTo>
                      <a:pt x="11020" y="19895"/>
                      <a:pt x="11020" y="19895"/>
                      <a:pt x="11020" y="19895"/>
                    </a:cubicBezTo>
                    <a:cubicBezTo>
                      <a:pt x="11461" y="19781"/>
                      <a:pt x="11461" y="19781"/>
                      <a:pt x="11461" y="19781"/>
                    </a:cubicBezTo>
                    <a:cubicBezTo>
                      <a:pt x="11461" y="19781"/>
                      <a:pt x="11461" y="19781"/>
                      <a:pt x="11461" y="19781"/>
                    </a:cubicBezTo>
                    <a:cubicBezTo>
                      <a:pt x="11902" y="19667"/>
                      <a:pt x="11902" y="19667"/>
                      <a:pt x="11902" y="19667"/>
                    </a:cubicBezTo>
                    <a:cubicBezTo>
                      <a:pt x="12343" y="19554"/>
                      <a:pt x="12343" y="19554"/>
                      <a:pt x="12343" y="19554"/>
                    </a:cubicBezTo>
                    <a:cubicBezTo>
                      <a:pt x="12343" y="19667"/>
                      <a:pt x="12343" y="19667"/>
                      <a:pt x="12343" y="19667"/>
                    </a:cubicBezTo>
                    <a:cubicBezTo>
                      <a:pt x="12343" y="19667"/>
                      <a:pt x="12343" y="19667"/>
                      <a:pt x="12343" y="19667"/>
                    </a:cubicBezTo>
                    <a:cubicBezTo>
                      <a:pt x="12784" y="19667"/>
                      <a:pt x="12784" y="19667"/>
                      <a:pt x="12784" y="19667"/>
                    </a:cubicBezTo>
                    <a:cubicBezTo>
                      <a:pt x="12784" y="19667"/>
                      <a:pt x="12784" y="19667"/>
                      <a:pt x="12784" y="19667"/>
                    </a:cubicBezTo>
                    <a:cubicBezTo>
                      <a:pt x="12343" y="19667"/>
                      <a:pt x="12343" y="19667"/>
                      <a:pt x="12343" y="19667"/>
                    </a:cubicBezTo>
                    <a:cubicBezTo>
                      <a:pt x="12343" y="19781"/>
                      <a:pt x="12343" y="19781"/>
                      <a:pt x="12343" y="19781"/>
                    </a:cubicBezTo>
                    <a:cubicBezTo>
                      <a:pt x="12343" y="19895"/>
                      <a:pt x="12343" y="19895"/>
                      <a:pt x="12343" y="19895"/>
                    </a:cubicBezTo>
                    <a:cubicBezTo>
                      <a:pt x="11902" y="19895"/>
                      <a:pt x="11902" y="19895"/>
                      <a:pt x="11902" y="19895"/>
                    </a:cubicBezTo>
                    <a:cubicBezTo>
                      <a:pt x="11902" y="20008"/>
                      <a:pt x="11902" y="20008"/>
                      <a:pt x="11902" y="20008"/>
                    </a:cubicBezTo>
                    <a:cubicBezTo>
                      <a:pt x="11902" y="20122"/>
                      <a:pt x="11902" y="20122"/>
                      <a:pt x="11902" y="20122"/>
                    </a:cubicBezTo>
                    <a:cubicBezTo>
                      <a:pt x="11902" y="20122"/>
                      <a:pt x="11902" y="20122"/>
                      <a:pt x="11902" y="20122"/>
                    </a:cubicBezTo>
                    <a:cubicBezTo>
                      <a:pt x="11461" y="20122"/>
                      <a:pt x="11461" y="20122"/>
                      <a:pt x="11461" y="20122"/>
                    </a:cubicBezTo>
                    <a:cubicBezTo>
                      <a:pt x="11461" y="20122"/>
                      <a:pt x="11461" y="20122"/>
                      <a:pt x="11461" y="20122"/>
                    </a:cubicBezTo>
                    <a:cubicBezTo>
                      <a:pt x="11902" y="20122"/>
                      <a:pt x="11902" y="20122"/>
                      <a:pt x="11902" y="20122"/>
                    </a:cubicBezTo>
                    <a:cubicBezTo>
                      <a:pt x="11902" y="20008"/>
                      <a:pt x="11902" y="20008"/>
                      <a:pt x="11902" y="20008"/>
                    </a:cubicBezTo>
                    <a:cubicBezTo>
                      <a:pt x="11461" y="20008"/>
                      <a:pt x="11461" y="20008"/>
                      <a:pt x="11461" y="20008"/>
                    </a:cubicBezTo>
                    <a:cubicBezTo>
                      <a:pt x="11461" y="20008"/>
                      <a:pt x="11461" y="20008"/>
                      <a:pt x="11461" y="20008"/>
                    </a:cubicBezTo>
                    <a:cubicBezTo>
                      <a:pt x="11461" y="20008"/>
                      <a:pt x="11461" y="20008"/>
                      <a:pt x="11461" y="20008"/>
                    </a:cubicBezTo>
                    <a:cubicBezTo>
                      <a:pt x="11020" y="20008"/>
                      <a:pt x="11020" y="20008"/>
                      <a:pt x="11020" y="20008"/>
                    </a:cubicBezTo>
                    <a:cubicBezTo>
                      <a:pt x="11020" y="20008"/>
                      <a:pt x="11020" y="20008"/>
                      <a:pt x="11020" y="20008"/>
                    </a:cubicBezTo>
                    <a:cubicBezTo>
                      <a:pt x="11020" y="20122"/>
                      <a:pt x="11020" y="20122"/>
                      <a:pt x="11020" y="20122"/>
                    </a:cubicBezTo>
                    <a:cubicBezTo>
                      <a:pt x="11020" y="20122"/>
                      <a:pt x="11020" y="20122"/>
                      <a:pt x="11020" y="20122"/>
                    </a:cubicBezTo>
                    <a:cubicBezTo>
                      <a:pt x="11902" y="20349"/>
                      <a:pt x="11902" y="20349"/>
                      <a:pt x="11902" y="20349"/>
                    </a:cubicBezTo>
                    <a:cubicBezTo>
                      <a:pt x="12343" y="20349"/>
                      <a:pt x="12343" y="20349"/>
                      <a:pt x="12343" y="20349"/>
                    </a:cubicBezTo>
                    <a:cubicBezTo>
                      <a:pt x="12784" y="20349"/>
                      <a:pt x="12784" y="20349"/>
                      <a:pt x="12784" y="20349"/>
                    </a:cubicBezTo>
                    <a:cubicBezTo>
                      <a:pt x="12784" y="20349"/>
                      <a:pt x="12784" y="20349"/>
                      <a:pt x="12784" y="20349"/>
                    </a:cubicBezTo>
                    <a:cubicBezTo>
                      <a:pt x="13224" y="20463"/>
                      <a:pt x="13224" y="20463"/>
                      <a:pt x="13224" y="20463"/>
                    </a:cubicBezTo>
                    <a:cubicBezTo>
                      <a:pt x="13224" y="20349"/>
                      <a:pt x="13224" y="20349"/>
                      <a:pt x="13224" y="20349"/>
                    </a:cubicBezTo>
                    <a:cubicBezTo>
                      <a:pt x="13665" y="20236"/>
                      <a:pt x="13665" y="20236"/>
                      <a:pt x="13665" y="20236"/>
                    </a:cubicBezTo>
                    <a:cubicBezTo>
                      <a:pt x="13224" y="20122"/>
                      <a:pt x="13224" y="20122"/>
                      <a:pt x="13224" y="20122"/>
                    </a:cubicBezTo>
                    <a:cubicBezTo>
                      <a:pt x="13224" y="20008"/>
                      <a:pt x="13224" y="20008"/>
                      <a:pt x="13224" y="20008"/>
                    </a:cubicBezTo>
                    <a:cubicBezTo>
                      <a:pt x="13224" y="20008"/>
                      <a:pt x="13224" y="20008"/>
                      <a:pt x="13224" y="20008"/>
                    </a:cubicBezTo>
                    <a:cubicBezTo>
                      <a:pt x="13224" y="19895"/>
                      <a:pt x="13224" y="19895"/>
                      <a:pt x="13224" y="19895"/>
                    </a:cubicBezTo>
                    <a:cubicBezTo>
                      <a:pt x="13224" y="19781"/>
                      <a:pt x="13224" y="19781"/>
                      <a:pt x="13224" y="19781"/>
                    </a:cubicBezTo>
                    <a:cubicBezTo>
                      <a:pt x="13224" y="19667"/>
                      <a:pt x="13224" y="19667"/>
                      <a:pt x="13224" y="19667"/>
                    </a:cubicBezTo>
                    <a:cubicBezTo>
                      <a:pt x="13224" y="19554"/>
                      <a:pt x="13224" y="19554"/>
                      <a:pt x="13224" y="19554"/>
                    </a:cubicBezTo>
                    <a:cubicBezTo>
                      <a:pt x="13665" y="19554"/>
                      <a:pt x="13665" y="19554"/>
                      <a:pt x="13665" y="19554"/>
                    </a:cubicBezTo>
                    <a:cubicBezTo>
                      <a:pt x="14547" y="19440"/>
                      <a:pt x="14547" y="19440"/>
                      <a:pt x="14547" y="19440"/>
                    </a:cubicBezTo>
                    <a:cubicBezTo>
                      <a:pt x="14547" y="19326"/>
                      <a:pt x="14547" y="19326"/>
                      <a:pt x="14547" y="19326"/>
                    </a:cubicBezTo>
                    <a:cubicBezTo>
                      <a:pt x="14988" y="19326"/>
                      <a:pt x="14988" y="19326"/>
                      <a:pt x="14988" y="19326"/>
                    </a:cubicBezTo>
                    <a:cubicBezTo>
                      <a:pt x="14988" y="19326"/>
                      <a:pt x="14988" y="19326"/>
                      <a:pt x="14988" y="19326"/>
                    </a:cubicBezTo>
                    <a:cubicBezTo>
                      <a:pt x="14988" y="19213"/>
                      <a:pt x="14988" y="19213"/>
                      <a:pt x="14988" y="19213"/>
                    </a:cubicBezTo>
                    <a:cubicBezTo>
                      <a:pt x="15429" y="19213"/>
                      <a:pt x="15429" y="19213"/>
                      <a:pt x="15429" y="19213"/>
                    </a:cubicBezTo>
                    <a:cubicBezTo>
                      <a:pt x="15869" y="19099"/>
                      <a:pt x="15869" y="19099"/>
                      <a:pt x="15869" y="19099"/>
                    </a:cubicBezTo>
                    <a:cubicBezTo>
                      <a:pt x="16310" y="19213"/>
                      <a:pt x="16310" y="19213"/>
                      <a:pt x="16310" y="19213"/>
                    </a:cubicBezTo>
                    <a:cubicBezTo>
                      <a:pt x="16310" y="19213"/>
                      <a:pt x="16310" y="19213"/>
                      <a:pt x="16310" y="19213"/>
                    </a:cubicBezTo>
                    <a:cubicBezTo>
                      <a:pt x="16751" y="19213"/>
                      <a:pt x="16751" y="19213"/>
                      <a:pt x="16751" y="19213"/>
                    </a:cubicBezTo>
                    <a:close/>
                    <a:moveTo>
                      <a:pt x="20278" y="21600"/>
                    </a:moveTo>
                    <a:cubicBezTo>
                      <a:pt x="20718" y="21600"/>
                      <a:pt x="20718" y="21600"/>
                      <a:pt x="20718" y="21600"/>
                    </a:cubicBezTo>
                    <a:cubicBezTo>
                      <a:pt x="20718" y="21600"/>
                      <a:pt x="20718" y="21600"/>
                      <a:pt x="20718" y="21600"/>
                    </a:cubicBezTo>
                    <a:cubicBezTo>
                      <a:pt x="20718" y="21600"/>
                      <a:pt x="20718" y="21600"/>
                      <a:pt x="20718" y="21600"/>
                    </a:cubicBezTo>
                    <a:cubicBezTo>
                      <a:pt x="20718" y="21600"/>
                      <a:pt x="20278" y="21600"/>
                      <a:pt x="20278" y="21600"/>
                    </a:cubicBezTo>
                    <a:close/>
                    <a:moveTo>
                      <a:pt x="2645" y="13301"/>
                    </a:moveTo>
                    <a:cubicBezTo>
                      <a:pt x="2204" y="13301"/>
                      <a:pt x="2204" y="13301"/>
                      <a:pt x="2204" y="13301"/>
                    </a:cubicBezTo>
                    <a:cubicBezTo>
                      <a:pt x="2204" y="13301"/>
                      <a:pt x="2204" y="13301"/>
                      <a:pt x="2204" y="13301"/>
                    </a:cubicBezTo>
                    <a:cubicBezTo>
                      <a:pt x="2204" y="13301"/>
                      <a:pt x="2204" y="13301"/>
                      <a:pt x="2204" y="13301"/>
                    </a:cubicBezTo>
                    <a:cubicBezTo>
                      <a:pt x="2645" y="13415"/>
                      <a:pt x="2645" y="13415"/>
                      <a:pt x="2645" y="13415"/>
                    </a:cubicBezTo>
                    <a:cubicBezTo>
                      <a:pt x="2645" y="13528"/>
                      <a:pt x="2645" y="13528"/>
                      <a:pt x="2645" y="13528"/>
                    </a:cubicBezTo>
                    <a:cubicBezTo>
                      <a:pt x="3086" y="13528"/>
                      <a:pt x="3086" y="13528"/>
                      <a:pt x="3086" y="13528"/>
                    </a:cubicBezTo>
                    <a:cubicBezTo>
                      <a:pt x="2645" y="13642"/>
                      <a:pt x="2645" y="13642"/>
                      <a:pt x="2645" y="13642"/>
                    </a:cubicBezTo>
                    <a:cubicBezTo>
                      <a:pt x="2645" y="13528"/>
                      <a:pt x="2645" y="13528"/>
                      <a:pt x="2645" y="13528"/>
                    </a:cubicBezTo>
                    <a:cubicBezTo>
                      <a:pt x="2204" y="13642"/>
                      <a:pt x="2204" y="13642"/>
                      <a:pt x="2204" y="13642"/>
                    </a:cubicBezTo>
                    <a:cubicBezTo>
                      <a:pt x="2204" y="13756"/>
                      <a:pt x="2204" y="13756"/>
                      <a:pt x="2204" y="13756"/>
                    </a:cubicBezTo>
                    <a:cubicBezTo>
                      <a:pt x="2204" y="13756"/>
                      <a:pt x="2204" y="13756"/>
                      <a:pt x="2204" y="13756"/>
                    </a:cubicBezTo>
                    <a:cubicBezTo>
                      <a:pt x="1763" y="13756"/>
                      <a:pt x="1763" y="13756"/>
                      <a:pt x="1763" y="13756"/>
                    </a:cubicBezTo>
                    <a:cubicBezTo>
                      <a:pt x="1322" y="13756"/>
                      <a:pt x="1322" y="13756"/>
                      <a:pt x="1322" y="13756"/>
                    </a:cubicBezTo>
                    <a:cubicBezTo>
                      <a:pt x="1322" y="13642"/>
                      <a:pt x="1322" y="13642"/>
                      <a:pt x="1322" y="13642"/>
                    </a:cubicBezTo>
                    <a:cubicBezTo>
                      <a:pt x="1322" y="13301"/>
                      <a:pt x="1322" y="13301"/>
                      <a:pt x="1322" y="13301"/>
                    </a:cubicBezTo>
                    <a:cubicBezTo>
                      <a:pt x="1322" y="13187"/>
                      <a:pt x="1322" y="13187"/>
                      <a:pt x="1322" y="13187"/>
                    </a:cubicBezTo>
                    <a:cubicBezTo>
                      <a:pt x="882" y="13187"/>
                      <a:pt x="882" y="13187"/>
                      <a:pt x="882" y="13187"/>
                    </a:cubicBezTo>
                    <a:cubicBezTo>
                      <a:pt x="882" y="13187"/>
                      <a:pt x="882" y="13187"/>
                      <a:pt x="882" y="13187"/>
                    </a:cubicBezTo>
                    <a:cubicBezTo>
                      <a:pt x="882" y="13074"/>
                      <a:pt x="882" y="13074"/>
                      <a:pt x="882" y="13074"/>
                    </a:cubicBezTo>
                    <a:cubicBezTo>
                      <a:pt x="1322" y="13074"/>
                      <a:pt x="1322" y="13074"/>
                      <a:pt x="1322" y="13074"/>
                    </a:cubicBezTo>
                    <a:cubicBezTo>
                      <a:pt x="1322" y="12960"/>
                      <a:pt x="1322" y="12960"/>
                      <a:pt x="1322" y="12960"/>
                    </a:cubicBezTo>
                    <a:cubicBezTo>
                      <a:pt x="1322" y="12960"/>
                      <a:pt x="1322" y="12960"/>
                      <a:pt x="1322" y="12960"/>
                    </a:cubicBezTo>
                    <a:cubicBezTo>
                      <a:pt x="1322" y="12846"/>
                      <a:pt x="1322" y="12846"/>
                      <a:pt x="1322" y="12846"/>
                    </a:cubicBezTo>
                    <a:cubicBezTo>
                      <a:pt x="1322" y="12846"/>
                      <a:pt x="1322" y="12846"/>
                      <a:pt x="1322" y="12846"/>
                    </a:cubicBezTo>
                    <a:cubicBezTo>
                      <a:pt x="1763" y="12846"/>
                      <a:pt x="1763" y="12846"/>
                      <a:pt x="1763" y="12846"/>
                    </a:cubicBezTo>
                    <a:cubicBezTo>
                      <a:pt x="2204" y="12846"/>
                      <a:pt x="2204" y="12846"/>
                      <a:pt x="2204" y="12846"/>
                    </a:cubicBezTo>
                    <a:cubicBezTo>
                      <a:pt x="2645" y="12960"/>
                      <a:pt x="2645" y="12960"/>
                      <a:pt x="2645" y="12960"/>
                    </a:cubicBezTo>
                    <a:cubicBezTo>
                      <a:pt x="2645" y="13074"/>
                      <a:pt x="2645" y="13074"/>
                      <a:pt x="2645" y="13074"/>
                    </a:cubicBezTo>
                    <a:cubicBezTo>
                      <a:pt x="2645" y="13187"/>
                      <a:pt x="2645" y="13187"/>
                      <a:pt x="2645" y="13187"/>
                    </a:cubicBezTo>
                    <a:cubicBezTo>
                      <a:pt x="2645" y="13187"/>
                      <a:pt x="2645" y="13187"/>
                      <a:pt x="2645" y="13187"/>
                    </a:cubicBezTo>
                    <a:cubicBezTo>
                      <a:pt x="2204" y="13187"/>
                      <a:pt x="2204" y="13187"/>
                      <a:pt x="2204" y="13187"/>
                    </a:cubicBezTo>
                    <a:cubicBezTo>
                      <a:pt x="2645" y="13301"/>
                      <a:pt x="2645" y="13301"/>
                      <a:pt x="2645" y="13301"/>
                    </a:cubicBezTo>
                    <a:cubicBezTo>
                      <a:pt x="2645" y="13301"/>
                      <a:pt x="2645" y="13301"/>
                      <a:pt x="2645" y="13301"/>
                    </a:cubicBezTo>
                    <a:cubicBezTo>
                      <a:pt x="2645" y="13301"/>
                      <a:pt x="2645" y="13301"/>
                      <a:pt x="2645" y="13301"/>
                    </a:cubicBezTo>
                    <a:close/>
                    <a:moveTo>
                      <a:pt x="3086" y="13074"/>
                    </a:moveTo>
                    <a:cubicBezTo>
                      <a:pt x="3527" y="13074"/>
                      <a:pt x="3527" y="13074"/>
                      <a:pt x="3527" y="13074"/>
                    </a:cubicBezTo>
                    <a:cubicBezTo>
                      <a:pt x="3527" y="13187"/>
                      <a:pt x="3527" y="13187"/>
                      <a:pt x="3527" y="13187"/>
                    </a:cubicBezTo>
                    <a:cubicBezTo>
                      <a:pt x="3527" y="13187"/>
                      <a:pt x="3527" y="13187"/>
                      <a:pt x="3527" y="13187"/>
                    </a:cubicBezTo>
                    <a:cubicBezTo>
                      <a:pt x="3086" y="13074"/>
                      <a:pt x="3086" y="13074"/>
                      <a:pt x="3086" y="13074"/>
                    </a:cubicBezTo>
                    <a:close/>
                    <a:moveTo>
                      <a:pt x="882" y="13983"/>
                    </a:moveTo>
                    <a:cubicBezTo>
                      <a:pt x="882" y="13983"/>
                      <a:pt x="882" y="13983"/>
                      <a:pt x="882" y="13983"/>
                    </a:cubicBezTo>
                    <a:cubicBezTo>
                      <a:pt x="1322" y="13983"/>
                      <a:pt x="1322" y="13983"/>
                      <a:pt x="1322" y="13983"/>
                    </a:cubicBezTo>
                    <a:cubicBezTo>
                      <a:pt x="1322" y="13983"/>
                      <a:pt x="1322" y="13983"/>
                      <a:pt x="1322" y="13983"/>
                    </a:cubicBezTo>
                    <a:cubicBezTo>
                      <a:pt x="882" y="13983"/>
                      <a:pt x="882" y="13983"/>
                      <a:pt x="882" y="13983"/>
                    </a:cubicBezTo>
                    <a:cubicBezTo>
                      <a:pt x="882" y="13983"/>
                      <a:pt x="882" y="13983"/>
                      <a:pt x="882" y="13983"/>
                    </a:cubicBezTo>
                    <a:close/>
                    <a:moveTo>
                      <a:pt x="3527" y="14097"/>
                    </a:moveTo>
                    <a:cubicBezTo>
                      <a:pt x="3967" y="13983"/>
                      <a:pt x="3967" y="13983"/>
                      <a:pt x="3967" y="13983"/>
                    </a:cubicBezTo>
                    <a:cubicBezTo>
                      <a:pt x="3967" y="14097"/>
                      <a:pt x="3967" y="14097"/>
                      <a:pt x="3967" y="14097"/>
                    </a:cubicBezTo>
                    <a:cubicBezTo>
                      <a:pt x="3527" y="14097"/>
                      <a:pt x="3527" y="14097"/>
                      <a:pt x="3527" y="14097"/>
                    </a:cubicBezTo>
                    <a:cubicBezTo>
                      <a:pt x="3527" y="14097"/>
                      <a:pt x="3527" y="14097"/>
                      <a:pt x="3527" y="14097"/>
                    </a:cubicBezTo>
                    <a:close/>
                    <a:moveTo>
                      <a:pt x="3086" y="14097"/>
                    </a:moveTo>
                    <a:cubicBezTo>
                      <a:pt x="3086" y="14097"/>
                      <a:pt x="3086" y="14097"/>
                      <a:pt x="3086" y="14097"/>
                    </a:cubicBezTo>
                    <a:cubicBezTo>
                      <a:pt x="3086" y="14211"/>
                      <a:pt x="3086" y="14211"/>
                      <a:pt x="3086" y="14211"/>
                    </a:cubicBezTo>
                    <a:cubicBezTo>
                      <a:pt x="3086" y="14211"/>
                      <a:pt x="3086" y="14211"/>
                      <a:pt x="3086" y="14211"/>
                    </a:cubicBezTo>
                    <a:cubicBezTo>
                      <a:pt x="3086" y="14097"/>
                      <a:pt x="3086" y="14097"/>
                      <a:pt x="3086" y="14097"/>
                    </a:cubicBezTo>
                    <a:cubicBezTo>
                      <a:pt x="2645" y="14097"/>
                      <a:pt x="2645" y="14097"/>
                      <a:pt x="2645" y="14097"/>
                    </a:cubicBezTo>
                    <a:cubicBezTo>
                      <a:pt x="3086" y="14097"/>
                      <a:pt x="3086" y="14097"/>
                      <a:pt x="3086" y="14097"/>
                    </a:cubicBezTo>
                    <a:close/>
                    <a:moveTo>
                      <a:pt x="2204" y="13983"/>
                    </a:moveTo>
                    <a:cubicBezTo>
                      <a:pt x="2204" y="13983"/>
                      <a:pt x="2204" y="13983"/>
                      <a:pt x="2204" y="13983"/>
                    </a:cubicBezTo>
                    <a:cubicBezTo>
                      <a:pt x="2645" y="13983"/>
                      <a:pt x="2645" y="13983"/>
                      <a:pt x="2645" y="13983"/>
                    </a:cubicBezTo>
                    <a:cubicBezTo>
                      <a:pt x="2204" y="14097"/>
                      <a:pt x="2204" y="14097"/>
                      <a:pt x="2204" y="14097"/>
                    </a:cubicBezTo>
                    <a:cubicBezTo>
                      <a:pt x="2204" y="13983"/>
                      <a:pt x="2204" y="13983"/>
                      <a:pt x="2204" y="13983"/>
                    </a:cubicBezTo>
                    <a:close/>
                    <a:moveTo>
                      <a:pt x="2204" y="14211"/>
                    </a:moveTo>
                    <a:cubicBezTo>
                      <a:pt x="2204" y="14211"/>
                      <a:pt x="2204" y="14211"/>
                      <a:pt x="2204" y="14211"/>
                    </a:cubicBezTo>
                    <a:cubicBezTo>
                      <a:pt x="2204" y="14211"/>
                      <a:pt x="2204" y="14211"/>
                      <a:pt x="2204" y="14211"/>
                    </a:cubicBezTo>
                    <a:cubicBezTo>
                      <a:pt x="2204" y="14211"/>
                      <a:pt x="2204" y="14211"/>
                      <a:pt x="2204" y="14211"/>
                    </a:cubicBezTo>
                    <a:cubicBezTo>
                      <a:pt x="2204" y="14211"/>
                      <a:pt x="2204" y="14211"/>
                      <a:pt x="2204" y="14211"/>
                    </a:cubicBezTo>
                    <a:close/>
                    <a:moveTo>
                      <a:pt x="1763" y="14324"/>
                    </a:moveTo>
                    <a:cubicBezTo>
                      <a:pt x="1763" y="14211"/>
                      <a:pt x="1763" y="14211"/>
                      <a:pt x="1763" y="14211"/>
                    </a:cubicBezTo>
                    <a:cubicBezTo>
                      <a:pt x="2204" y="14211"/>
                      <a:pt x="2204" y="14211"/>
                      <a:pt x="2204" y="14211"/>
                    </a:cubicBezTo>
                    <a:cubicBezTo>
                      <a:pt x="2204" y="14324"/>
                      <a:pt x="2204" y="14324"/>
                      <a:pt x="2204" y="14324"/>
                    </a:cubicBezTo>
                    <a:cubicBezTo>
                      <a:pt x="2204" y="14324"/>
                      <a:pt x="2204" y="14324"/>
                      <a:pt x="2204" y="14324"/>
                    </a:cubicBezTo>
                    <a:cubicBezTo>
                      <a:pt x="1763" y="14324"/>
                      <a:pt x="1763" y="14324"/>
                      <a:pt x="1763" y="14324"/>
                    </a:cubicBezTo>
                    <a:cubicBezTo>
                      <a:pt x="1763" y="14324"/>
                      <a:pt x="1763" y="14324"/>
                      <a:pt x="1763" y="14324"/>
                    </a:cubicBezTo>
                    <a:cubicBezTo>
                      <a:pt x="1763" y="14324"/>
                      <a:pt x="1763" y="14324"/>
                      <a:pt x="1763" y="14324"/>
                    </a:cubicBezTo>
                    <a:close/>
                    <a:moveTo>
                      <a:pt x="1322" y="14438"/>
                    </a:moveTo>
                    <a:cubicBezTo>
                      <a:pt x="1322" y="14552"/>
                      <a:pt x="1322" y="14552"/>
                      <a:pt x="1322" y="14552"/>
                    </a:cubicBezTo>
                    <a:cubicBezTo>
                      <a:pt x="1322" y="14552"/>
                      <a:pt x="1322" y="14552"/>
                      <a:pt x="1322" y="14552"/>
                    </a:cubicBezTo>
                    <a:cubicBezTo>
                      <a:pt x="1322" y="14552"/>
                      <a:pt x="1322" y="14552"/>
                      <a:pt x="1322" y="14552"/>
                    </a:cubicBezTo>
                    <a:cubicBezTo>
                      <a:pt x="1322" y="14438"/>
                      <a:pt x="1322" y="14438"/>
                      <a:pt x="1322" y="14438"/>
                    </a:cubicBezTo>
                    <a:close/>
                    <a:moveTo>
                      <a:pt x="3086" y="14438"/>
                    </a:moveTo>
                    <a:cubicBezTo>
                      <a:pt x="3086" y="14552"/>
                      <a:pt x="3086" y="14552"/>
                      <a:pt x="3086" y="14552"/>
                    </a:cubicBezTo>
                    <a:cubicBezTo>
                      <a:pt x="3086" y="14552"/>
                      <a:pt x="3086" y="14552"/>
                      <a:pt x="3086" y="14552"/>
                    </a:cubicBezTo>
                    <a:cubicBezTo>
                      <a:pt x="3086" y="14438"/>
                      <a:pt x="3086" y="14438"/>
                      <a:pt x="3086" y="14438"/>
                    </a:cubicBezTo>
                    <a:close/>
                    <a:moveTo>
                      <a:pt x="2645" y="14438"/>
                    </a:moveTo>
                    <a:cubicBezTo>
                      <a:pt x="3086" y="14324"/>
                      <a:pt x="3086" y="14324"/>
                      <a:pt x="3086" y="14324"/>
                    </a:cubicBezTo>
                    <a:cubicBezTo>
                      <a:pt x="3086" y="14438"/>
                      <a:pt x="3086" y="14438"/>
                      <a:pt x="3086" y="14438"/>
                    </a:cubicBezTo>
                    <a:cubicBezTo>
                      <a:pt x="2645" y="14438"/>
                      <a:pt x="2645" y="14438"/>
                      <a:pt x="2645" y="14438"/>
                    </a:cubicBezTo>
                    <a:close/>
                    <a:moveTo>
                      <a:pt x="1763" y="15120"/>
                    </a:moveTo>
                    <a:cubicBezTo>
                      <a:pt x="1763" y="15120"/>
                      <a:pt x="1763" y="15120"/>
                      <a:pt x="1763" y="15120"/>
                    </a:cubicBezTo>
                    <a:cubicBezTo>
                      <a:pt x="1763" y="15234"/>
                      <a:pt x="1763" y="15234"/>
                      <a:pt x="1763" y="15234"/>
                    </a:cubicBezTo>
                    <a:cubicBezTo>
                      <a:pt x="1763" y="15234"/>
                      <a:pt x="1763" y="15234"/>
                      <a:pt x="1763" y="15234"/>
                    </a:cubicBezTo>
                    <a:cubicBezTo>
                      <a:pt x="1763" y="15120"/>
                      <a:pt x="1763" y="15120"/>
                      <a:pt x="1763" y="15120"/>
                    </a:cubicBezTo>
                    <a:close/>
                    <a:moveTo>
                      <a:pt x="1763" y="14552"/>
                    </a:moveTo>
                    <a:cubicBezTo>
                      <a:pt x="1763" y="14438"/>
                      <a:pt x="1763" y="14438"/>
                      <a:pt x="1763" y="14438"/>
                    </a:cubicBezTo>
                    <a:cubicBezTo>
                      <a:pt x="1763" y="14438"/>
                      <a:pt x="1763" y="14438"/>
                      <a:pt x="1763" y="14438"/>
                    </a:cubicBezTo>
                    <a:cubicBezTo>
                      <a:pt x="2204" y="14438"/>
                      <a:pt x="2204" y="14438"/>
                      <a:pt x="2204" y="14438"/>
                    </a:cubicBezTo>
                    <a:cubicBezTo>
                      <a:pt x="2204" y="14438"/>
                      <a:pt x="2204" y="14438"/>
                      <a:pt x="2204" y="14438"/>
                    </a:cubicBezTo>
                    <a:cubicBezTo>
                      <a:pt x="1763" y="14552"/>
                      <a:pt x="1763" y="14552"/>
                      <a:pt x="1763" y="14552"/>
                    </a:cubicBezTo>
                    <a:cubicBezTo>
                      <a:pt x="1763" y="14552"/>
                      <a:pt x="1763" y="14552"/>
                      <a:pt x="1763" y="14552"/>
                    </a:cubicBezTo>
                    <a:close/>
                    <a:moveTo>
                      <a:pt x="882" y="14665"/>
                    </a:moveTo>
                    <a:cubicBezTo>
                      <a:pt x="441" y="14665"/>
                      <a:pt x="441" y="14665"/>
                      <a:pt x="441" y="14665"/>
                    </a:cubicBezTo>
                    <a:cubicBezTo>
                      <a:pt x="441" y="14552"/>
                      <a:pt x="441" y="14552"/>
                      <a:pt x="441" y="14552"/>
                    </a:cubicBezTo>
                    <a:cubicBezTo>
                      <a:pt x="882" y="14552"/>
                      <a:pt x="882" y="14552"/>
                      <a:pt x="882" y="14552"/>
                    </a:cubicBezTo>
                    <a:cubicBezTo>
                      <a:pt x="882" y="14665"/>
                      <a:pt x="882" y="14665"/>
                      <a:pt x="882" y="14665"/>
                    </a:cubicBezTo>
                    <a:cubicBezTo>
                      <a:pt x="882" y="14665"/>
                      <a:pt x="882" y="14665"/>
                      <a:pt x="882" y="14665"/>
                    </a:cubicBezTo>
                    <a:close/>
                    <a:moveTo>
                      <a:pt x="2204" y="15006"/>
                    </a:moveTo>
                    <a:cubicBezTo>
                      <a:pt x="2645" y="15006"/>
                      <a:pt x="2645" y="15006"/>
                      <a:pt x="2645" y="15006"/>
                    </a:cubicBezTo>
                    <a:cubicBezTo>
                      <a:pt x="2645" y="15006"/>
                      <a:pt x="2645" y="15006"/>
                      <a:pt x="2645" y="15006"/>
                    </a:cubicBezTo>
                    <a:cubicBezTo>
                      <a:pt x="2204" y="15006"/>
                      <a:pt x="2204" y="15006"/>
                      <a:pt x="2204" y="15006"/>
                    </a:cubicBezTo>
                    <a:close/>
                    <a:moveTo>
                      <a:pt x="2645" y="15120"/>
                    </a:moveTo>
                    <a:cubicBezTo>
                      <a:pt x="3086" y="15120"/>
                      <a:pt x="3086" y="15120"/>
                      <a:pt x="3086" y="15120"/>
                    </a:cubicBezTo>
                    <a:cubicBezTo>
                      <a:pt x="3086" y="15120"/>
                      <a:pt x="3086" y="15120"/>
                      <a:pt x="3086" y="15120"/>
                    </a:cubicBezTo>
                    <a:cubicBezTo>
                      <a:pt x="2645" y="15120"/>
                      <a:pt x="2645" y="15120"/>
                      <a:pt x="2645" y="15120"/>
                    </a:cubicBezTo>
                    <a:close/>
                    <a:moveTo>
                      <a:pt x="3527" y="14324"/>
                    </a:moveTo>
                    <a:cubicBezTo>
                      <a:pt x="3527" y="14211"/>
                      <a:pt x="3527" y="14211"/>
                      <a:pt x="3527" y="14211"/>
                    </a:cubicBezTo>
                    <a:cubicBezTo>
                      <a:pt x="3967" y="14324"/>
                      <a:pt x="3967" y="14324"/>
                      <a:pt x="3967" y="14324"/>
                    </a:cubicBezTo>
                    <a:cubicBezTo>
                      <a:pt x="3527" y="14324"/>
                      <a:pt x="3527" y="14324"/>
                      <a:pt x="3527" y="14324"/>
                    </a:cubicBezTo>
                    <a:cubicBezTo>
                      <a:pt x="3527" y="14324"/>
                      <a:pt x="3527" y="14324"/>
                      <a:pt x="3527" y="14324"/>
                    </a:cubicBezTo>
                    <a:close/>
                    <a:moveTo>
                      <a:pt x="3967" y="14324"/>
                    </a:moveTo>
                    <a:cubicBezTo>
                      <a:pt x="4408" y="14324"/>
                      <a:pt x="4408" y="14324"/>
                      <a:pt x="4408" y="14324"/>
                    </a:cubicBezTo>
                    <a:cubicBezTo>
                      <a:pt x="4408" y="14438"/>
                      <a:pt x="4408" y="14438"/>
                      <a:pt x="4408" y="14438"/>
                    </a:cubicBezTo>
                    <a:cubicBezTo>
                      <a:pt x="4849" y="14552"/>
                      <a:pt x="4849" y="14552"/>
                      <a:pt x="4849" y="14552"/>
                    </a:cubicBezTo>
                    <a:cubicBezTo>
                      <a:pt x="4849" y="14552"/>
                      <a:pt x="4849" y="14552"/>
                      <a:pt x="4849" y="14552"/>
                    </a:cubicBezTo>
                    <a:cubicBezTo>
                      <a:pt x="4408" y="14665"/>
                      <a:pt x="4408" y="14665"/>
                      <a:pt x="4408" y="14665"/>
                    </a:cubicBezTo>
                    <a:cubicBezTo>
                      <a:pt x="4408" y="14665"/>
                      <a:pt x="4408" y="14665"/>
                      <a:pt x="4408" y="14665"/>
                    </a:cubicBezTo>
                    <a:cubicBezTo>
                      <a:pt x="3967" y="14665"/>
                      <a:pt x="3967" y="14665"/>
                      <a:pt x="3967" y="14665"/>
                    </a:cubicBezTo>
                    <a:cubicBezTo>
                      <a:pt x="3967" y="14665"/>
                      <a:pt x="3967" y="14665"/>
                      <a:pt x="3967" y="14665"/>
                    </a:cubicBezTo>
                    <a:cubicBezTo>
                      <a:pt x="3527" y="14665"/>
                      <a:pt x="3527" y="14665"/>
                      <a:pt x="3527" y="14665"/>
                    </a:cubicBezTo>
                    <a:cubicBezTo>
                      <a:pt x="3527" y="14552"/>
                      <a:pt x="3527" y="14552"/>
                      <a:pt x="3527" y="14552"/>
                    </a:cubicBezTo>
                    <a:cubicBezTo>
                      <a:pt x="3527" y="14552"/>
                      <a:pt x="3527" y="14552"/>
                      <a:pt x="3527" y="14552"/>
                    </a:cubicBezTo>
                    <a:cubicBezTo>
                      <a:pt x="3967" y="14438"/>
                      <a:pt x="3967" y="14438"/>
                      <a:pt x="3967" y="14438"/>
                    </a:cubicBezTo>
                    <a:cubicBezTo>
                      <a:pt x="3967" y="14324"/>
                      <a:pt x="3967" y="14324"/>
                      <a:pt x="3967" y="14324"/>
                    </a:cubicBezTo>
                    <a:close/>
                    <a:moveTo>
                      <a:pt x="1763" y="14665"/>
                    </a:moveTo>
                    <a:cubicBezTo>
                      <a:pt x="2204" y="14552"/>
                      <a:pt x="2204" y="14552"/>
                      <a:pt x="2204" y="14552"/>
                    </a:cubicBezTo>
                    <a:cubicBezTo>
                      <a:pt x="3086" y="14552"/>
                      <a:pt x="3086" y="14552"/>
                      <a:pt x="3086" y="14552"/>
                    </a:cubicBezTo>
                    <a:cubicBezTo>
                      <a:pt x="2645" y="14665"/>
                      <a:pt x="2645" y="14665"/>
                      <a:pt x="2645" y="14665"/>
                    </a:cubicBezTo>
                    <a:cubicBezTo>
                      <a:pt x="2204" y="14665"/>
                      <a:pt x="2204" y="14665"/>
                      <a:pt x="2204" y="14665"/>
                    </a:cubicBezTo>
                    <a:cubicBezTo>
                      <a:pt x="2204" y="14665"/>
                      <a:pt x="2204" y="14665"/>
                      <a:pt x="2204" y="14665"/>
                    </a:cubicBezTo>
                    <a:cubicBezTo>
                      <a:pt x="2204" y="14665"/>
                      <a:pt x="1763" y="14665"/>
                      <a:pt x="1763" y="14665"/>
                    </a:cubicBezTo>
                    <a:close/>
                    <a:moveTo>
                      <a:pt x="2204" y="14779"/>
                    </a:moveTo>
                    <a:cubicBezTo>
                      <a:pt x="2204" y="14779"/>
                      <a:pt x="2204" y="14779"/>
                      <a:pt x="2204" y="14779"/>
                    </a:cubicBezTo>
                    <a:cubicBezTo>
                      <a:pt x="2645" y="14779"/>
                      <a:pt x="2645" y="14779"/>
                      <a:pt x="2645" y="14779"/>
                    </a:cubicBezTo>
                    <a:cubicBezTo>
                      <a:pt x="3086" y="14779"/>
                      <a:pt x="3086" y="14779"/>
                      <a:pt x="3086" y="14779"/>
                    </a:cubicBezTo>
                    <a:cubicBezTo>
                      <a:pt x="3086" y="14779"/>
                      <a:pt x="3086" y="14779"/>
                      <a:pt x="3086" y="14779"/>
                    </a:cubicBezTo>
                    <a:cubicBezTo>
                      <a:pt x="2204" y="14779"/>
                      <a:pt x="2204" y="14779"/>
                      <a:pt x="2204" y="14779"/>
                    </a:cubicBezTo>
                    <a:close/>
                    <a:moveTo>
                      <a:pt x="2645" y="14893"/>
                    </a:moveTo>
                    <a:cubicBezTo>
                      <a:pt x="3086" y="14779"/>
                      <a:pt x="3086" y="14779"/>
                      <a:pt x="3086" y="14779"/>
                    </a:cubicBezTo>
                    <a:cubicBezTo>
                      <a:pt x="3527" y="14779"/>
                      <a:pt x="3527" y="14779"/>
                      <a:pt x="3527" y="14779"/>
                    </a:cubicBezTo>
                    <a:cubicBezTo>
                      <a:pt x="3527" y="15006"/>
                      <a:pt x="3527" y="15006"/>
                      <a:pt x="3527" y="15006"/>
                    </a:cubicBezTo>
                    <a:cubicBezTo>
                      <a:pt x="3086" y="15006"/>
                      <a:pt x="3086" y="15006"/>
                      <a:pt x="3086" y="15006"/>
                    </a:cubicBezTo>
                    <a:cubicBezTo>
                      <a:pt x="3086" y="15006"/>
                      <a:pt x="3086" y="15006"/>
                      <a:pt x="3086" y="15006"/>
                    </a:cubicBezTo>
                    <a:cubicBezTo>
                      <a:pt x="2645" y="14893"/>
                      <a:pt x="2645" y="14893"/>
                      <a:pt x="2645" y="14893"/>
                    </a:cubicBezTo>
                    <a:cubicBezTo>
                      <a:pt x="2645" y="14893"/>
                      <a:pt x="2645" y="14893"/>
                      <a:pt x="2645" y="14893"/>
                    </a:cubicBezTo>
                    <a:close/>
                    <a:moveTo>
                      <a:pt x="2204" y="15120"/>
                    </a:moveTo>
                    <a:cubicBezTo>
                      <a:pt x="2204" y="15006"/>
                      <a:pt x="2204" y="15006"/>
                      <a:pt x="2204" y="15006"/>
                    </a:cubicBezTo>
                    <a:cubicBezTo>
                      <a:pt x="2204" y="15120"/>
                      <a:pt x="2204" y="15120"/>
                      <a:pt x="2204" y="15120"/>
                    </a:cubicBezTo>
                    <a:cubicBezTo>
                      <a:pt x="2645" y="15120"/>
                      <a:pt x="2645" y="15120"/>
                      <a:pt x="2645" y="15120"/>
                    </a:cubicBezTo>
                    <a:cubicBezTo>
                      <a:pt x="2645" y="15234"/>
                      <a:pt x="2645" y="15234"/>
                      <a:pt x="2645" y="15234"/>
                    </a:cubicBezTo>
                    <a:cubicBezTo>
                      <a:pt x="2204" y="15234"/>
                      <a:pt x="2204" y="15234"/>
                      <a:pt x="2204" y="15234"/>
                    </a:cubicBezTo>
                    <a:cubicBezTo>
                      <a:pt x="2204" y="15120"/>
                      <a:pt x="2204" y="15120"/>
                      <a:pt x="2204" y="15120"/>
                    </a:cubicBezTo>
                    <a:close/>
                    <a:moveTo>
                      <a:pt x="3086" y="16825"/>
                    </a:moveTo>
                    <a:cubicBezTo>
                      <a:pt x="3086" y="16825"/>
                      <a:pt x="3086" y="16825"/>
                      <a:pt x="3086" y="16825"/>
                    </a:cubicBezTo>
                    <a:cubicBezTo>
                      <a:pt x="3086" y="16825"/>
                      <a:pt x="3086" y="16825"/>
                      <a:pt x="3086" y="16825"/>
                    </a:cubicBezTo>
                    <a:cubicBezTo>
                      <a:pt x="3086" y="16825"/>
                      <a:pt x="3086" y="16825"/>
                      <a:pt x="3086" y="16825"/>
                    </a:cubicBezTo>
                    <a:cubicBezTo>
                      <a:pt x="2645" y="16712"/>
                      <a:pt x="2645" y="16712"/>
                      <a:pt x="2645" y="16712"/>
                    </a:cubicBezTo>
                    <a:cubicBezTo>
                      <a:pt x="2204" y="16598"/>
                      <a:pt x="2204" y="16598"/>
                      <a:pt x="2204" y="16598"/>
                    </a:cubicBezTo>
                    <a:cubicBezTo>
                      <a:pt x="2204" y="16484"/>
                      <a:pt x="2204" y="16484"/>
                      <a:pt x="2204" y="16484"/>
                    </a:cubicBezTo>
                    <a:cubicBezTo>
                      <a:pt x="2645" y="16484"/>
                      <a:pt x="2645" y="16484"/>
                      <a:pt x="2645" y="16484"/>
                    </a:cubicBezTo>
                    <a:cubicBezTo>
                      <a:pt x="3086" y="16484"/>
                      <a:pt x="3086" y="16484"/>
                      <a:pt x="3086" y="16484"/>
                    </a:cubicBezTo>
                    <a:cubicBezTo>
                      <a:pt x="3086" y="16598"/>
                      <a:pt x="3086" y="16598"/>
                      <a:pt x="3086" y="16598"/>
                    </a:cubicBezTo>
                    <a:cubicBezTo>
                      <a:pt x="3527" y="16712"/>
                      <a:pt x="3527" y="16712"/>
                      <a:pt x="3527" y="16712"/>
                    </a:cubicBezTo>
                    <a:cubicBezTo>
                      <a:pt x="3527" y="16712"/>
                      <a:pt x="3527" y="16712"/>
                      <a:pt x="3527" y="16712"/>
                    </a:cubicBezTo>
                    <a:cubicBezTo>
                      <a:pt x="3527" y="16825"/>
                      <a:pt x="3527" y="16825"/>
                      <a:pt x="3527" y="16825"/>
                    </a:cubicBezTo>
                    <a:cubicBezTo>
                      <a:pt x="3967" y="16939"/>
                      <a:pt x="3967" y="16939"/>
                      <a:pt x="3967" y="16939"/>
                    </a:cubicBezTo>
                    <a:cubicBezTo>
                      <a:pt x="3527" y="16939"/>
                      <a:pt x="3527" y="16939"/>
                      <a:pt x="3527" y="16939"/>
                    </a:cubicBezTo>
                    <a:cubicBezTo>
                      <a:pt x="3086" y="16939"/>
                      <a:pt x="3086" y="16939"/>
                      <a:pt x="3086" y="16939"/>
                    </a:cubicBezTo>
                    <a:cubicBezTo>
                      <a:pt x="3086" y="16825"/>
                      <a:pt x="3086" y="16825"/>
                      <a:pt x="3086" y="16825"/>
                    </a:cubicBezTo>
                    <a:close/>
                    <a:moveTo>
                      <a:pt x="1763" y="16712"/>
                    </a:moveTo>
                    <a:cubicBezTo>
                      <a:pt x="1763" y="16598"/>
                      <a:pt x="1763" y="16598"/>
                      <a:pt x="1763" y="16598"/>
                    </a:cubicBezTo>
                    <a:cubicBezTo>
                      <a:pt x="1763" y="16598"/>
                      <a:pt x="1763" y="16598"/>
                      <a:pt x="1763" y="16598"/>
                    </a:cubicBezTo>
                    <a:cubicBezTo>
                      <a:pt x="2204" y="16598"/>
                      <a:pt x="2204" y="16598"/>
                      <a:pt x="2204" y="16598"/>
                    </a:cubicBezTo>
                    <a:cubicBezTo>
                      <a:pt x="2645" y="16825"/>
                      <a:pt x="2645" y="16825"/>
                      <a:pt x="2645" y="16825"/>
                    </a:cubicBezTo>
                    <a:cubicBezTo>
                      <a:pt x="3086" y="16939"/>
                      <a:pt x="3086" y="16939"/>
                      <a:pt x="3086" y="16939"/>
                    </a:cubicBezTo>
                    <a:cubicBezTo>
                      <a:pt x="3086" y="17053"/>
                      <a:pt x="3086" y="17053"/>
                      <a:pt x="3086" y="17053"/>
                    </a:cubicBezTo>
                    <a:cubicBezTo>
                      <a:pt x="2645" y="17053"/>
                      <a:pt x="2645" y="17053"/>
                      <a:pt x="2645" y="17053"/>
                    </a:cubicBezTo>
                    <a:cubicBezTo>
                      <a:pt x="2645" y="17053"/>
                      <a:pt x="2645" y="17053"/>
                      <a:pt x="2645" y="17053"/>
                    </a:cubicBezTo>
                    <a:cubicBezTo>
                      <a:pt x="2204" y="16939"/>
                      <a:pt x="2204" y="16939"/>
                      <a:pt x="2204" y="16939"/>
                    </a:cubicBezTo>
                    <a:cubicBezTo>
                      <a:pt x="2204" y="16825"/>
                      <a:pt x="2204" y="16825"/>
                      <a:pt x="2204" y="16825"/>
                    </a:cubicBezTo>
                    <a:cubicBezTo>
                      <a:pt x="2204" y="16825"/>
                      <a:pt x="2204" y="16825"/>
                      <a:pt x="2204" y="16825"/>
                    </a:cubicBezTo>
                    <a:cubicBezTo>
                      <a:pt x="1763" y="16825"/>
                      <a:pt x="1763" y="16825"/>
                      <a:pt x="1763" y="16825"/>
                    </a:cubicBezTo>
                    <a:cubicBezTo>
                      <a:pt x="1763" y="16712"/>
                      <a:pt x="1763" y="16712"/>
                      <a:pt x="1763" y="16712"/>
                    </a:cubicBezTo>
                    <a:close/>
                    <a:moveTo>
                      <a:pt x="1763" y="16825"/>
                    </a:moveTo>
                    <a:cubicBezTo>
                      <a:pt x="1763" y="16825"/>
                      <a:pt x="1763" y="16825"/>
                      <a:pt x="1763" y="16825"/>
                    </a:cubicBezTo>
                    <a:cubicBezTo>
                      <a:pt x="2204" y="16939"/>
                      <a:pt x="2204" y="16939"/>
                      <a:pt x="2204" y="16939"/>
                    </a:cubicBezTo>
                    <a:cubicBezTo>
                      <a:pt x="2204" y="16939"/>
                      <a:pt x="2204" y="16939"/>
                      <a:pt x="2204" y="16939"/>
                    </a:cubicBezTo>
                    <a:cubicBezTo>
                      <a:pt x="2204" y="17053"/>
                      <a:pt x="2204" y="17053"/>
                      <a:pt x="2204" y="17053"/>
                    </a:cubicBezTo>
                    <a:cubicBezTo>
                      <a:pt x="1763" y="17053"/>
                      <a:pt x="1763" y="17053"/>
                      <a:pt x="1763" y="17053"/>
                    </a:cubicBezTo>
                    <a:cubicBezTo>
                      <a:pt x="1763" y="17053"/>
                      <a:pt x="1763" y="17053"/>
                      <a:pt x="1763" y="17053"/>
                    </a:cubicBezTo>
                    <a:cubicBezTo>
                      <a:pt x="1763" y="16939"/>
                      <a:pt x="1763" y="16939"/>
                      <a:pt x="1763" y="16939"/>
                    </a:cubicBezTo>
                    <a:cubicBezTo>
                      <a:pt x="1763" y="16825"/>
                      <a:pt x="1763" y="16825"/>
                      <a:pt x="1763" y="16825"/>
                    </a:cubicBezTo>
                    <a:close/>
                    <a:moveTo>
                      <a:pt x="2204" y="17394"/>
                    </a:moveTo>
                    <a:cubicBezTo>
                      <a:pt x="2204" y="17394"/>
                      <a:pt x="2204" y="17394"/>
                      <a:pt x="2204" y="17394"/>
                    </a:cubicBezTo>
                    <a:cubicBezTo>
                      <a:pt x="2204" y="17280"/>
                      <a:pt x="2204" y="17280"/>
                      <a:pt x="2204" y="17280"/>
                    </a:cubicBezTo>
                    <a:cubicBezTo>
                      <a:pt x="2204" y="17166"/>
                      <a:pt x="2204" y="17166"/>
                      <a:pt x="2204" y="17166"/>
                    </a:cubicBezTo>
                    <a:cubicBezTo>
                      <a:pt x="2204" y="17053"/>
                      <a:pt x="2204" y="17053"/>
                      <a:pt x="2204" y="17053"/>
                    </a:cubicBezTo>
                    <a:cubicBezTo>
                      <a:pt x="2204" y="17166"/>
                      <a:pt x="2204" y="17166"/>
                      <a:pt x="2204" y="17166"/>
                    </a:cubicBezTo>
                    <a:cubicBezTo>
                      <a:pt x="2645" y="17166"/>
                      <a:pt x="2645" y="17166"/>
                      <a:pt x="2645" y="17166"/>
                    </a:cubicBezTo>
                    <a:cubicBezTo>
                      <a:pt x="3086" y="17280"/>
                      <a:pt x="3086" y="17280"/>
                      <a:pt x="3086" y="17280"/>
                    </a:cubicBezTo>
                    <a:cubicBezTo>
                      <a:pt x="2645" y="17280"/>
                      <a:pt x="2645" y="17280"/>
                      <a:pt x="2645" y="17280"/>
                    </a:cubicBezTo>
                    <a:cubicBezTo>
                      <a:pt x="2204" y="17394"/>
                      <a:pt x="2204" y="17394"/>
                      <a:pt x="2204" y="17394"/>
                    </a:cubicBezTo>
                    <a:close/>
                    <a:moveTo>
                      <a:pt x="3086" y="17735"/>
                    </a:moveTo>
                    <a:cubicBezTo>
                      <a:pt x="2645" y="17735"/>
                      <a:pt x="2645" y="17735"/>
                      <a:pt x="2645" y="17735"/>
                    </a:cubicBezTo>
                    <a:cubicBezTo>
                      <a:pt x="2645" y="17735"/>
                      <a:pt x="2645" y="17735"/>
                      <a:pt x="2645" y="17735"/>
                    </a:cubicBezTo>
                    <a:cubicBezTo>
                      <a:pt x="2645" y="17735"/>
                      <a:pt x="2645" y="17735"/>
                      <a:pt x="2645" y="17735"/>
                    </a:cubicBezTo>
                    <a:cubicBezTo>
                      <a:pt x="2204" y="17621"/>
                      <a:pt x="2204" y="17621"/>
                      <a:pt x="2204" y="17621"/>
                    </a:cubicBezTo>
                    <a:cubicBezTo>
                      <a:pt x="2645" y="17621"/>
                      <a:pt x="2645" y="17621"/>
                      <a:pt x="2645" y="17621"/>
                    </a:cubicBezTo>
                    <a:cubicBezTo>
                      <a:pt x="3086" y="17621"/>
                      <a:pt x="3086" y="17621"/>
                      <a:pt x="3086" y="17621"/>
                    </a:cubicBezTo>
                    <a:cubicBezTo>
                      <a:pt x="3086" y="17735"/>
                      <a:pt x="3086" y="17735"/>
                      <a:pt x="3086" y="17735"/>
                    </a:cubicBezTo>
                    <a:close/>
                    <a:moveTo>
                      <a:pt x="3967" y="17735"/>
                    </a:moveTo>
                    <a:cubicBezTo>
                      <a:pt x="3967" y="17848"/>
                      <a:pt x="3967" y="17848"/>
                      <a:pt x="3967" y="17848"/>
                    </a:cubicBezTo>
                    <a:cubicBezTo>
                      <a:pt x="3527" y="17848"/>
                      <a:pt x="3527" y="17848"/>
                      <a:pt x="3527" y="17848"/>
                    </a:cubicBezTo>
                    <a:cubicBezTo>
                      <a:pt x="3086" y="17735"/>
                      <a:pt x="3086" y="17735"/>
                      <a:pt x="3086" y="17735"/>
                    </a:cubicBezTo>
                    <a:cubicBezTo>
                      <a:pt x="3086" y="17621"/>
                      <a:pt x="3086" y="17621"/>
                      <a:pt x="3086" y="17621"/>
                    </a:cubicBezTo>
                    <a:cubicBezTo>
                      <a:pt x="2645" y="17507"/>
                      <a:pt x="2645" y="17507"/>
                      <a:pt x="2645" y="17507"/>
                    </a:cubicBezTo>
                    <a:cubicBezTo>
                      <a:pt x="3086" y="17394"/>
                      <a:pt x="3086" y="17394"/>
                      <a:pt x="3086" y="17394"/>
                    </a:cubicBezTo>
                    <a:cubicBezTo>
                      <a:pt x="3527" y="17394"/>
                      <a:pt x="3527" y="17394"/>
                      <a:pt x="3527" y="17394"/>
                    </a:cubicBezTo>
                    <a:cubicBezTo>
                      <a:pt x="3527" y="17280"/>
                      <a:pt x="3527" y="17280"/>
                      <a:pt x="3527" y="17280"/>
                    </a:cubicBezTo>
                    <a:cubicBezTo>
                      <a:pt x="3527" y="17394"/>
                      <a:pt x="3527" y="17394"/>
                      <a:pt x="3527" y="17394"/>
                    </a:cubicBezTo>
                    <a:cubicBezTo>
                      <a:pt x="3086" y="17394"/>
                      <a:pt x="3086" y="17394"/>
                      <a:pt x="3086" y="17394"/>
                    </a:cubicBezTo>
                    <a:cubicBezTo>
                      <a:pt x="3086" y="17280"/>
                      <a:pt x="3086" y="17280"/>
                      <a:pt x="3086" y="17280"/>
                    </a:cubicBezTo>
                    <a:cubicBezTo>
                      <a:pt x="3086" y="17280"/>
                      <a:pt x="3086" y="17280"/>
                      <a:pt x="3086" y="17280"/>
                    </a:cubicBezTo>
                    <a:cubicBezTo>
                      <a:pt x="3086" y="17166"/>
                      <a:pt x="3086" y="17166"/>
                      <a:pt x="3086" y="17166"/>
                    </a:cubicBezTo>
                    <a:cubicBezTo>
                      <a:pt x="3086" y="17053"/>
                      <a:pt x="3086" y="17053"/>
                      <a:pt x="3086" y="17053"/>
                    </a:cubicBezTo>
                    <a:cubicBezTo>
                      <a:pt x="3086" y="17053"/>
                      <a:pt x="3086" y="17053"/>
                      <a:pt x="3086" y="17053"/>
                    </a:cubicBezTo>
                    <a:cubicBezTo>
                      <a:pt x="3527" y="17053"/>
                      <a:pt x="3527" y="17053"/>
                      <a:pt x="3527" y="17053"/>
                    </a:cubicBezTo>
                    <a:cubicBezTo>
                      <a:pt x="3967" y="17053"/>
                      <a:pt x="3967" y="17053"/>
                      <a:pt x="3967" y="17053"/>
                    </a:cubicBezTo>
                    <a:cubicBezTo>
                      <a:pt x="3967" y="17280"/>
                      <a:pt x="3967" y="17280"/>
                      <a:pt x="3967" y="17280"/>
                    </a:cubicBezTo>
                    <a:cubicBezTo>
                      <a:pt x="4408" y="17394"/>
                      <a:pt x="4408" y="17394"/>
                      <a:pt x="4408" y="17394"/>
                    </a:cubicBezTo>
                    <a:cubicBezTo>
                      <a:pt x="4408" y="17507"/>
                      <a:pt x="4408" y="17507"/>
                      <a:pt x="4408" y="17507"/>
                    </a:cubicBezTo>
                    <a:cubicBezTo>
                      <a:pt x="4408" y="17621"/>
                      <a:pt x="4408" y="17621"/>
                      <a:pt x="4408" y="17621"/>
                    </a:cubicBezTo>
                    <a:cubicBezTo>
                      <a:pt x="4408" y="17735"/>
                      <a:pt x="4408" y="17735"/>
                      <a:pt x="4408" y="17735"/>
                    </a:cubicBezTo>
                    <a:cubicBezTo>
                      <a:pt x="4408" y="17848"/>
                      <a:pt x="4408" y="17848"/>
                      <a:pt x="4408" y="17848"/>
                    </a:cubicBezTo>
                    <a:cubicBezTo>
                      <a:pt x="4408" y="17962"/>
                      <a:pt x="4408" y="17962"/>
                      <a:pt x="4408" y="17962"/>
                    </a:cubicBezTo>
                    <a:cubicBezTo>
                      <a:pt x="3967" y="17848"/>
                      <a:pt x="3967" y="17848"/>
                      <a:pt x="3967" y="17848"/>
                    </a:cubicBezTo>
                    <a:cubicBezTo>
                      <a:pt x="3967" y="17735"/>
                      <a:pt x="3967" y="17735"/>
                      <a:pt x="3967" y="17735"/>
                    </a:cubicBezTo>
                    <a:cubicBezTo>
                      <a:pt x="3967" y="17735"/>
                      <a:pt x="3967" y="17735"/>
                      <a:pt x="3967" y="17735"/>
                    </a:cubicBezTo>
                    <a:close/>
                    <a:moveTo>
                      <a:pt x="3527" y="18189"/>
                    </a:moveTo>
                    <a:cubicBezTo>
                      <a:pt x="3527" y="18076"/>
                      <a:pt x="3527" y="18076"/>
                      <a:pt x="3527" y="18076"/>
                    </a:cubicBezTo>
                    <a:cubicBezTo>
                      <a:pt x="3086" y="18076"/>
                      <a:pt x="3086" y="18076"/>
                      <a:pt x="3086" y="18076"/>
                    </a:cubicBezTo>
                    <a:cubicBezTo>
                      <a:pt x="3527" y="17962"/>
                      <a:pt x="3527" y="17962"/>
                      <a:pt x="3527" y="17962"/>
                    </a:cubicBezTo>
                    <a:cubicBezTo>
                      <a:pt x="3527" y="17962"/>
                      <a:pt x="3527" y="17962"/>
                      <a:pt x="3527" y="17962"/>
                    </a:cubicBezTo>
                    <a:cubicBezTo>
                      <a:pt x="3527" y="17962"/>
                      <a:pt x="3527" y="17962"/>
                      <a:pt x="3527" y="17962"/>
                    </a:cubicBezTo>
                    <a:cubicBezTo>
                      <a:pt x="3527" y="17962"/>
                      <a:pt x="3527" y="17962"/>
                      <a:pt x="3527" y="17962"/>
                    </a:cubicBezTo>
                    <a:cubicBezTo>
                      <a:pt x="3967" y="17962"/>
                      <a:pt x="3967" y="17962"/>
                      <a:pt x="3967" y="17962"/>
                    </a:cubicBezTo>
                    <a:cubicBezTo>
                      <a:pt x="3967" y="18076"/>
                      <a:pt x="3967" y="18076"/>
                      <a:pt x="3967" y="18076"/>
                    </a:cubicBezTo>
                    <a:cubicBezTo>
                      <a:pt x="3967" y="18076"/>
                      <a:pt x="3967" y="18076"/>
                      <a:pt x="3967" y="18076"/>
                    </a:cubicBezTo>
                    <a:cubicBezTo>
                      <a:pt x="3967" y="18189"/>
                      <a:pt x="3967" y="18189"/>
                      <a:pt x="3967" y="18189"/>
                    </a:cubicBezTo>
                    <a:cubicBezTo>
                      <a:pt x="3527" y="18189"/>
                      <a:pt x="3527" y="18189"/>
                      <a:pt x="3527" y="18189"/>
                    </a:cubicBezTo>
                    <a:close/>
                    <a:moveTo>
                      <a:pt x="3527" y="18303"/>
                    </a:moveTo>
                    <a:cubicBezTo>
                      <a:pt x="3527" y="18189"/>
                      <a:pt x="3527" y="18189"/>
                      <a:pt x="3527" y="18189"/>
                    </a:cubicBezTo>
                    <a:cubicBezTo>
                      <a:pt x="3967" y="18189"/>
                      <a:pt x="3967" y="18189"/>
                      <a:pt x="3967" y="18189"/>
                    </a:cubicBezTo>
                    <a:cubicBezTo>
                      <a:pt x="3527" y="18303"/>
                      <a:pt x="3527" y="18303"/>
                      <a:pt x="3527" y="18303"/>
                    </a:cubicBezTo>
                    <a:cubicBezTo>
                      <a:pt x="3527" y="18303"/>
                      <a:pt x="3527" y="18303"/>
                      <a:pt x="3527" y="18303"/>
                    </a:cubicBezTo>
                    <a:close/>
                    <a:moveTo>
                      <a:pt x="3967" y="18303"/>
                    </a:moveTo>
                    <a:cubicBezTo>
                      <a:pt x="4408" y="18303"/>
                      <a:pt x="4408" y="18303"/>
                      <a:pt x="4408" y="18303"/>
                    </a:cubicBezTo>
                    <a:cubicBezTo>
                      <a:pt x="4408" y="18417"/>
                      <a:pt x="4408" y="18417"/>
                      <a:pt x="4408" y="18417"/>
                    </a:cubicBezTo>
                    <a:cubicBezTo>
                      <a:pt x="3967" y="18417"/>
                      <a:pt x="3967" y="18417"/>
                      <a:pt x="3967" y="18417"/>
                    </a:cubicBezTo>
                    <a:cubicBezTo>
                      <a:pt x="3967" y="18303"/>
                      <a:pt x="3967" y="18303"/>
                      <a:pt x="3967" y="18303"/>
                    </a:cubicBezTo>
                    <a:cubicBezTo>
                      <a:pt x="3967" y="18303"/>
                      <a:pt x="3967" y="18303"/>
                      <a:pt x="3967" y="18303"/>
                    </a:cubicBezTo>
                    <a:close/>
                    <a:moveTo>
                      <a:pt x="4408" y="18189"/>
                    </a:moveTo>
                    <a:cubicBezTo>
                      <a:pt x="4408" y="18189"/>
                      <a:pt x="4408" y="18189"/>
                      <a:pt x="4408" y="18189"/>
                    </a:cubicBezTo>
                    <a:cubicBezTo>
                      <a:pt x="4408" y="18189"/>
                      <a:pt x="4408" y="18189"/>
                      <a:pt x="4408" y="18189"/>
                    </a:cubicBezTo>
                    <a:cubicBezTo>
                      <a:pt x="4849" y="18189"/>
                      <a:pt x="4849" y="18189"/>
                      <a:pt x="4849" y="18189"/>
                    </a:cubicBezTo>
                    <a:cubicBezTo>
                      <a:pt x="5290" y="18189"/>
                      <a:pt x="5290" y="18189"/>
                      <a:pt x="5290" y="18189"/>
                    </a:cubicBezTo>
                    <a:cubicBezTo>
                      <a:pt x="5290" y="18303"/>
                      <a:pt x="5290" y="18303"/>
                      <a:pt x="5290" y="18303"/>
                    </a:cubicBezTo>
                    <a:cubicBezTo>
                      <a:pt x="5731" y="18417"/>
                      <a:pt x="5731" y="18417"/>
                      <a:pt x="5731" y="18417"/>
                    </a:cubicBezTo>
                    <a:cubicBezTo>
                      <a:pt x="5290" y="18303"/>
                      <a:pt x="5290" y="18303"/>
                      <a:pt x="5290" y="18303"/>
                    </a:cubicBezTo>
                    <a:cubicBezTo>
                      <a:pt x="4849" y="18303"/>
                      <a:pt x="4849" y="18303"/>
                      <a:pt x="4849" y="18303"/>
                    </a:cubicBezTo>
                    <a:cubicBezTo>
                      <a:pt x="4408" y="18189"/>
                      <a:pt x="4408" y="18189"/>
                      <a:pt x="4408" y="18189"/>
                    </a:cubicBezTo>
                    <a:close/>
                    <a:moveTo>
                      <a:pt x="4408" y="18303"/>
                    </a:moveTo>
                    <a:cubicBezTo>
                      <a:pt x="4408" y="18303"/>
                      <a:pt x="4408" y="18303"/>
                      <a:pt x="4408" y="18303"/>
                    </a:cubicBezTo>
                    <a:cubicBezTo>
                      <a:pt x="4849" y="18417"/>
                      <a:pt x="4849" y="18417"/>
                      <a:pt x="4849" y="18417"/>
                    </a:cubicBezTo>
                    <a:cubicBezTo>
                      <a:pt x="5290" y="18531"/>
                      <a:pt x="5290" y="18531"/>
                      <a:pt x="5290" y="18531"/>
                    </a:cubicBezTo>
                    <a:cubicBezTo>
                      <a:pt x="5290" y="18644"/>
                      <a:pt x="5290" y="18644"/>
                      <a:pt x="5290" y="18644"/>
                    </a:cubicBezTo>
                    <a:cubicBezTo>
                      <a:pt x="4849" y="18644"/>
                      <a:pt x="4849" y="18644"/>
                      <a:pt x="4849" y="18644"/>
                    </a:cubicBezTo>
                    <a:cubicBezTo>
                      <a:pt x="4408" y="18417"/>
                      <a:pt x="4408" y="18417"/>
                      <a:pt x="4408" y="18417"/>
                    </a:cubicBezTo>
                    <a:cubicBezTo>
                      <a:pt x="4408" y="18303"/>
                      <a:pt x="4408" y="18303"/>
                      <a:pt x="4408" y="18303"/>
                    </a:cubicBezTo>
                    <a:close/>
                    <a:moveTo>
                      <a:pt x="4849" y="18758"/>
                    </a:moveTo>
                    <a:cubicBezTo>
                      <a:pt x="4408" y="18872"/>
                      <a:pt x="4408" y="18872"/>
                      <a:pt x="4408" y="18872"/>
                    </a:cubicBezTo>
                    <a:cubicBezTo>
                      <a:pt x="3967" y="18758"/>
                      <a:pt x="3967" y="18758"/>
                      <a:pt x="3967" y="18758"/>
                    </a:cubicBezTo>
                    <a:cubicBezTo>
                      <a:pt x="4408" y="18758"/>
                      <a:pt x="4408" y="18758"/>
                      <a:pt x="4408" y="18758"/>
                    </a:cubicBezTo>
                    <a:cubicBezTo>
                      <a:pt x="4408" y="18644"/>
                      <a:pt x="4408" y="18644"/>
                      <a:pt x="4408" y="18644"/>
                    </a:cubicBezTo>
                    <a:cubicBezTo>
                      <a:pt x="4408" y="18644"/>
                      <a:pt x="4408" y="18644"/>
                      <a:pt x="4408" y="18644"/>
                    </a:cubicBezTo>
                    <a:cubicBezTo>
                      <a:pt x="4408" y="18531"/>
                      <a:pt x="4408" y="18531"/>
                      <a:pt x="4408" y="18531"/>
                    </a:cubicBezTo>
                    <a:cubicBezTo>
                      <a:pt x="4849" y="18644"/>
                      <a:pt x="4849" y="18644"/>
                      <a:pt x="4849" y="18644"/>
                    </a:cubicBezTo>
                    <a:cubicBezTo>
                      <a:pt x="4849" y="18644"/>
                      <a:pt x="4849" y="18644"/>
                      <a:pt x="4849" y="18644"/>
                    </a:cubicBezTo>
                    <a:cubicBezTo>
                      <a:pt x="5731" y="18758"/>
                      <a:pt x="5731" y="18758"/>
                      <a:pt x="5731" y="18758"/>
                    </a:cubicBezTo>
                    <a:cubicBezTo>
                      <a:pt x="5731" y="18758"/>
                      <a:pt x="5731" y="18758"/>
                      <a:pt x="5731" y="18758"/>
                    </a:cubicBezTo>
                    <a:cubicBezTo>
                      <a:pt x="5290" y="18758"/>
                      <a:pt x="5290" y="18758"/>
                      <a:pt x="5290" y="18758"/>
                    </a:cubicBezTo>
                    <a:cubicBezTo>
                      <a:pt x="5290" y="18758"/>
                      <a:pt x="5290" y="18758"/>
                      <a:pt x="5290" y="18758"/>
                    </a:cubicBezTo>
                    <a:cubicBezTo>
                      <a:pt x="4849" y="18758"/>
                      <a:pt x="4849" y="18758"/>
                      <a:pt x="4849" y="18758"/>
                    </a:cubicBezTo>
                    <a:close/>
                    <a:moveTo>
                      <a:pt x="5290" y="19213"/>
                    </a:moveTo>
                    <a:cubicBezTo>
                      <a:pt x="4849" y="19213"/>
                      <a:pt x="4849" y="19213"/>
                      <a:pt x="4849" y="19213"/>
                    </a:cubicBezTo>
                    <a:cubicBezTo>
                      <a:pt x="4849" y="19099"/>
                      <a:pt x="4849" y="19099"/>
                      <a:pt x="4849" y="19099"/>
                    </a:cubicBezTo>
                    <a:cubicBezTo>
                      <a:pt x="4849" y="19099"/>
                      <a:pt x="4849" y="19099"/>
                      <a:pt x="4849" y="19099"/>
                    </a:cubicBezTo>
                    <a:cubicBezTo>
                      <a:pt x="4849" y="18985"/>
                      <a:pt x="4849" y="18985"/>
                      <a:pt x="4849" y="18985"/>
                    </a:cubicBezTo>
                    <a:cubicBezTo>
                      <a:pt x="4849" y="18985"/>
                      <a:pt x="4849" y="18985"/>
                      <a:pt x="4849" y="18985"/>
                    </a:cubicBezTo>
                    <a:cubicBezTo>
                      <a:pt x="4849" y="18985"/>
                      <a:pt x="4849" y="18985"/>
                      <a:pt x="4849" y="18985"/>
                    </a:cubicBezTo>
                    <a:cubicBezTo>
                      <a:pt x="4849" y="18985"/>
                      <a:pt x="4849" y="18985"/>
                      <a:pt x="4849" y="18985"/>
                    </a:cubicBezTo>
                    <a:cubicBezTo>
                      <a:pt x="5290" y="18985"/>
                      <a:pt x="5290" y="18985"/>
                      <a:pt x="5290" y="18985"/>
                    </a:cubicBezTo>
                    <a:cubicBezTo>
                      <a:pt x="5290" y="18985"/>
                      <a:pt x="5290" y="18985"/>
                      <a:pt x="5290" y="18985"/>
                    </a:cubicBezTo>
                    <a:cubicBezTo>
                      <a:pt x="5290" y="19099"/>
                      <a:pt x="5290" y="19099"/>
                      <a:pt x="5290" y="19099"/>
                    </a:cubicBezTo>
                    <a:cubicBezTo>
                      <a:pt x="4849" y="19099"/>
                      <a:pt x="4849" y="19099"/>
                      <a:pt x="4849" y="19099"/>
                    </a:cubicBezTo>
                    <a:cubicBezTo>
                      <a:pt x="5290" y="19213"/>
                      <a:pt x="5290" y="19213"/>
                      <a:pt x="5290" y="19213"/>
                    </a:cubicBezTo>
                    <a:close/>
                    <a:moveTo>
                      <a:pt x="5290" y="18985"/>
                    </a:moveTo>
                    <a:cubicBezTo>
                      <a:pt x="5290" y="18985"/>
                      <a:pt x="5290" y="18985"/>
                      <a:pt x="5290" y="18985"/>
                    </a:cubicBezTo>
                    <a:cubicBezTo>
                      <a:pt x="5731" y="18985"/>
                      <a:pt x="5731" y="18985"/>
                      <a:pt x="5731" y="18985"/>
                    </a:cubicBezTo>
                    <a:cubicBezTo>
                      <a:pt x="5731" y="18985"/>
                      <a:pt x="5731" y="18985"/>
                      <a:pt x="5731" y="18985"/>
                    </a:cubicBezTo>
                    <a:cubicBezTo>
                      <a:pt x="5731" y="19099"/>
                      <a:pt x="5731" y="19099"/>
                      <a:pt x="5731" y="19099"/>
                    </a:cubicBezTo>
                    <a:cubicBezTo>
                      <a:pt x="5731" y="19099"/>
                      <a:pt x="5731" y="19099"/>
                      <a:pt x="5731" y="19099"/>
                    </a:cubicBezTo>
                    <a:cubicBezTo>
                      <a:pt x="5731" y="19213"/>
                      <a:pt x="5731" y="19213"/>
                      <a:pt x="5731" y="19213"/>
                    </a:cubicBezTo>
                    <a:cubicBezTo>
                      <a:pt x="5731" y="19213"/>
                      <a:pt x="5731" y="19213"/>
                      <a:pt x="5731" y="19213"/>
                    </a:cubicBezTo>
                    <a:cubicBezTo>
                      <a:pt x="5290" y="19099"/>
                      <a:pt x="5290" y="19099"/>
                      <a:pt x="5290" y="19099"/>
                    </a:cubicBezTo>
                    <a:cubicBezTo>
                      <a:pt x="5290" y="19099"/>
                      <a:pt x="5290" y="19099"/>
                      <a:pt x="5290" y="19099"/>
                    </a:cubicBezTo>
                    <a:cubicBezTo>
                      <a:pt x="5290" y="18985"/>
                      <a:pt x="5290" y="18985"/>
                      <a:pt x="5290" y="18985"/>
                    </a:cubicBezTo>
                    <a:close/>
                    <a:moveTo>
                      <a:pt x="6171" y="19099"/>
                    </a:moveTo>
                    <a:cubicBezTo>
                      <a:pt x="6612" y="19099"/>
                      <a:pt x="6612" y="19099"/>
                      <a:pt x="6612" y="19099"/>
                    </a:cubicBezTo>
                    <a:cubicBezTo>
                      <a:pt x="6612" y="19213"/>
                      <a:pt x="6612" y="19213"/>
                      <a:pt x="6612" y="19213"/>
                    </a:cubicBezTo>
                    <a:cubicBezTo>
                      <a:pt x="6171" y="19213"/>
                      <a:pt x="6171" y="19213"/>
                      <a:pt x="6171" y="19213"/>
                    </a:cubicBezTo>
                    <a:cubicBezTo>
                      <a:pt x="6171" y="19099"/>
                      <a:pt x="6171" y="19099"/>
                      <a:pt x="6171" y="19099"/>
                    </a:cubicBezTo>
                    <a:cubicBezTo>
                      <a:pt x="6171" y="19099"/>
                      <a:pt x="6171" y="19099"/>
                      <a:pt x="6171" y="19099"/>
                    </a:cubicBezTo>
                    <a:close/>
                    <a:moveTo>
                      <a:pt x="5731" y="19440"/>
                    </a:moveTo>
                    <a:cubicBezTo>
                      <a:pt x="5731" y="19440"/>
                      <a:pt x="5731" y="19440"/>
                      <a:pt x="5731" y="19440"/>
                    </a:cubicBezTo>
                    <a:cubicBezTo>
                      <a:pt x="5731" y="19326"/>
                      <a:pt x="5731" y="19326"/>
                      <a:pt x="5731" y="19326"/>
                    </a:cubicBezTo>
                    <a:cubicBezTo>
                      <a:pt x="5731" y="19326"/>
                      <a:pt x="5731" y="19326"/>
                      <a:pt x="5731" y="19326"/>
                    </a:cubicBezTo>
                    <a:cubicBezTo>
                      <a:pt x="5731" y="19213"/>
                      <a:pt x="5731" y="19213"/>
                      <a:pt x="5731" y="19213"/>
                    </a:cubicBezTo>
                    <a:cubicBezTo>
                      <a:pt x="5731" y="19213"/>
                      <a:pt x="5731" y="19213"/>
                      <a:pt x="5731" y="19213"/>
                    </a:cubicBezTo>
                    <a:cubicBezTo>
                      <a:pt x="6171" y="19326"/>
                      <a:pt x="6171" y="19326"/>
                      <a:pt x="6171" y="19326"/>
                    </a:cubicBezTo>
                    <a:cubicBezTo>
                      <a:pt x="5731" y="19440"/>
                      <a:pt x="5731" y="19440"/>
                      <a:pt x="5731" y="19440"/>
                    </a:cubicBezTo>
                    <a:close/>
                    <a:moveTo>
                      <a:pt x="7053" y="19099"/>
                    </a:moveTo>
                    <a:cubicBezTo>
                      <a:pt x="6612" y="19099"/>
                      <a:pt x="6612" y="19099"/>
                      <a:pt x="6612" y="19099"/>
                    </a:cubicBezTo>
                    <a:cubicBezTo>
                      <a:pt x="6171" y="19099"/>
                      <a:pt x="6171" y="19099"/>
                      <a:pt x="6171" y="19099"/>
                    </a:cubicBezTo>
                    <a:cubicBezTo>
                      <a:pt x="6171" y="18872"/>
                      <a:pt x="6171" y="18872"/>
                      <a:pt x="6171" y="18872"/>
                    </a:cubicBezTo>
                    <a:cubicBezTo>
                      <a:pt x="6612" y="18872"/>
                      <a:pt x="6612" y="18872"/>
                      <a:pt x="6612" y="18872"/>
                    </a:cubicBezTo>
                    <a:cubicBezTo>
                      <a:pt x="6612" y="18985"/>
                      <a:pt x="6612" y="18985"/>
                      <a:pt x="6612" y="18985"/>
                    </a:cubicBezTo>
                    <a:cubicBezTo>
                      <a:pt x="7053" y="19099"/>
                      <a:pt x="7053" y="19099"/>
                      <a:pt x="7053" y="19099"/>
                    </a:cubicBezTo>
                    <a:cubicBezTo>
                      <a:pt x="7053" y="19099"/>
                      <a:pt x="7053" y="19099"/>
                      <a:pt x="7053" y="19099"/>
                    </a:cubicBezTo>
                    <a:cubicBezTo>
                      <a:pt x="7053" y="19099"/>
                      <a:pt x="7053" y="19099"/>
                      <a:pt x="7053" y="19099"/>
                    </a:cubicBezTo>
                    <a:close/>
                    <a:moveTo>
                      <a:pt x="7053" y="19326"/>
                    </a:moveTo>
                    <a:cubicBezTo>
                      <a:pt x="6612" y="19213"/>
                      <a:pt x="6612" y="19213"/>
                      <a:pt x="6612" y="19213"/>
                    </a:cubicBezTo>
                    <a:cubicBezTo>
                      <a:pt x="6612" y="19213"/>
                      <a:pt x="6612" y="19213"/>
                      <a:pt x="6612" y="19213"/>
                    </a:cubicBezTo>
                    <a:cubicBezTo>
                      <a:pt x="7053" y="19213"/>
                      <a:pt x="7053" y="19213"/>
                      <a:pt x="7053" y="19213"/>
                    </a:cubicBezTo>
                    <a:cubicBezTo>
                      <a:pt x="7053" y="19326"/>
                      <a:pt x="7053" y="19326"/>
                      <a:pt x="7053" y="19326"/>
                    </a:cubicBezTo>
                    <a:cubicBezTo>
                      <a:pt x="7053" y="19326"/>
                      <a:pt x="7053" y="19326"/>
                      <a:pt x="7053" y="19326"/>
                    </a:cubicBezTo>
                    <a:close/>
                    <a:moveTo>
                      <a:pt x="7053" y="19440"/>
                    </a:moveTo>
                    <a:cubicBezTo>
                      <a:pt x="6612" y="19326"/>
                      <a:pt x="6612" y="19326"/>
                      <a:pt x="6612" y="19326"/>
                    </a:cubicBezTo>
                    <a:cubicBezTo>
                      <a:pt x="6612" y="19326"/>
                      <a:pt x="6612" y="19326"/>
                      <a:pt x="6612" y="19326"/>
                    </a:cubicBezTo>
                    <a:cubicBezTo>
                      <a:pt x="6612" y="19213"/>
                      <a:pt x="6612" y="19213"/>
                      <a:pt x="6612" y="19213"/>
                    </a:cubicBezTo>
                    <a:cubicBezTo>
                      <a:pt x="7053" y="19326"/>
                      <a:pt x="7053" y="19326"/>
                      <a:pt x="7053" y="19326"/>
                    </a:cubicBezTo>
                    <a:cubicBezTo>
                      <a:pt x="7053" y="19440"/>
                      <a:pt x="7053" y="19440"/>
                      <a:pt x="7053" y="19440"/>
                    </a:cubicBezTo>
                    <a:cubicBezTo>
                      <a:pt x="7053" y="19440"/>
                      <a:pt x="7053" y="19440"/>
                      <a:pt x="7053" y="19440"/>
                    </a:cubicBezTo>
                    <a:close/>
                    <a:moveTo>
                      <a:pt x="7494" y="19667"/>
                    </a:moveTo>
                    <a:cubicBezTo>
                      <a:pt x="7494" y="19667"/>
                      <a:pt x="7494" y="19667"/>
                      <a:pt x="7494" y="19667"/>
                    </a:cubicBezTo>
                    <a:cubicBezTo>
                      <a:pt x="7053" y="19554"/>
                      <a:pt x="7053" y="19554"/>
                      <a:pt x="7053" y="19554"/>
                    </a:cubicBezTo>
                    <a:cubicBezTo>
                      <a:pt x="7053" y="19554"/>
                      <a:pt x="7053" y="19554"/>
                      <a:pt x="7053" y="19554"/>
                    </a:cubicBezTo>
                    <a:cubicBezTo>
                      <a:pt x="6612" y="19554"/>
                      <a:pt x="6612" y="19554"/>
                      <a:pt x="6612" y="19554"/>
                    </a:cubicBezTo>
                    <a:cubicBezTo>
                      <a:pt x="6612" y="19554"/>
                      <a:pt x="6612" y="19554"/>
                      <a:pt x="6612" y="19554"/>
                    </a:cubicBezTo>
                    <a:cubicBezTo>
                      <a:pt x="7053" y="19554"/>
                      <a:pt x="7053" y="19554"/>
                      <a:pt x="7053" y="19554"/>
                    </a:cubicBezTo>
                    <a:cubicBezTo>
                      <a:pt x="7053" y="19554"/>
                      <a:pt x="7053" y="19554"/>
                      <a:pt x="7053" y="19554"/>
                    </a:cubicBezTo>
                    <a:cubicBezTo>
                      <a:pt x="7494" y="19554"/>
                      <a:pt x="7494" y="19554"/>
                      <a:pt x="7494" y="19554"/>
                    </a:cubicBezTo>
                    <a:cubicBezTo>
                      <a:pt x="7494" y="19554"/>
                      <a:pt x="7494" y="19554"/>
                      <a:pt x="7494" y="19554"/>
                    </a:cubicBezTo>
                    <a:cubicBezTo>
                      <a:pt x="7494" y="19667"/>
                      <a:pt x="7494" y="19667"/>
                      <a:pt x="7494" y="19667"/>
                    </a:cubicBezTo>
                    <a:close/>
                    <a:moveTo>
                      <a:pt x="8816" y="20122"/>
                    </a:moveTo>
                    <a:cubicBezTo>
                      <a:pt x="8376" y="20122"/>
                      <a:pt x="8376" y="20122"/>
                      <a:pt x="8376" y="20122"/>
                    </a:cubicBezTo>
                    <a:cubicBezTo>
                      <a:pt x="7935" y="20122"/>
                      <a:pt x="7935" y="20122"/>
                      <a:pt x="7935" y="20122"/>
                    </a:cubicBezTo>
                    <a:cubicBezTo>
                      <a:pt x="7494" y="20122"/>
                      <a:pt x="7494" y="20122"/>
                      <a:pt x="7494" y="20122"/>
                    </a:cubicBezTo>
                    <a:cubicBezTo>
                      <a:pt x="7494" y="20008"/>
                      <a:pt x="7494" y="20008"/>
                      <a:pt x="7494" y="20008"/>
                    </a:cubicBezTo>
                    <a:cubicBezTo>
                      <a:pt x="7053" y="20008"/>
                      <a:pt x="7053" y="20008"/>
                      <a:pt x="7053" y="20008"/>
                    </a:cubicBezTo>
                    <a:cubicBezTo>
                      <a:pt x="6612" y="20008"/>
                      <a:pt x="6612" y="20008"/>
                      <a:pt x="6612" y="20008"/>
                    </a:cubicBezTo>
                    <a:cubicBezTo>
                      <a:pt x="6171" y="19895"/>
                      <a:pt x="6171" y="19895"/>
                      <a:pt x="6171" y="19895"/>
                    </a:cubicBezTo>
                    <a:cubicBezTo>
                      <a:pt x="6171" y="19781"/>
                      <a:pt x="6171" y="19781"/>
                      <a:pt x="6171" y="19781"/>
                    </a:cubicBezTo>
                    <a:cubicBezTo>
                      <a:pt x="6171" y="19781"/>
                      <a:pt x="6171" y="19781"/>
                      <a:pt x="6171" y="19781"/>
                    </a:cubicBezTo>
                    <a:cubicBezTo>
                      <a:pt x="6612" y="19781"/>
                      <a:pt x="6612" y="19781"/>
                      <a:pt x="6612" y="19781"/>
                    </a:cubicBezTo>
                    <a:cubicBezTo>
                      <a:pt x="7053" y="19895"/>
                      <a:pt x="7053" y="19895"/>
                      <a:pt x="7053" y="19895"/>
                    </a:cubicBezTo>
                    <a:cubicBezTo>
                      <a:pt x="7053" y="19895"/>
                      <a:pt x="7053" y="19895"/>
                      <a:pt x="7053" y="19895"/>
                    </a:cubicBezTo>
                    <a:cubicBezTo>
                      <a:pt x="7494" y="19895"/>
                      <a:pt x="7494" y="19895"/>
                      <a:pt x="7494" y="19895"/>
                    </a:cubicBezTo>
                    <a:cubicBezTo>
                      <a:pt x="7935" y="19895"/>
                      <a:pt x="7935" y="19895"/>
                      <a:pt x="7935" y="19895"/>
                    </a:cubicBezTo>
                    <a:cubicBezTo>
                      <a:pt x="8376" y="20008"/>
                      <a:pt x="8376" y="20008"/>
                      <a:pt x="8376" y="20008"/>
                    </a:cubicBezTo>
                    <a:cubicBezTo>
                      <a:pt x="8816" y="20008"/>
                      <a:pt x="8816" y="20008"/>
                      <a:pt x="8816" y="20008"/>
                    </a:cubicBezTo>
                    <a:cubicBezTo>
                      <a:pt x="8816" y="20008"/>
                      <a:pt x="8816" y="20008"/>
                      <a:pt x="8816" y="20008"/>
                    </a:cubicBezTo>
                    <a:cubicBezTo>
                      <a:pt x="9257" y="20122"/>
                      <a:pt x="9257" y="20122"/>
                      <a:pt x="9257" y="20122"/>
                    </a:cubicBezTo>
                    <a:cubicBezTo>
                      <a:pt x="9257" y="20122"/>
                      <a:pt x="9257" y="20122"/>
                      <a:pt x="9257" y="20122"/>
                    </a:cubicBezTo>
                    <a:cubicBezTo>
                      <a:pt x="9698" y="20122"/>
                      <a:pt x="9698" y="20122"/>
                      <a:pt x="9698" y="20122"/>
                    </a:cubicBezTo>
                    <a:cubicBezTo>
                      <a:pt x="9257" y="20122"/>
                      <a:pt x="9257" y="20122"/>
                      <a:pt x="9257" y="20122"/>
                    </a:cubicBezTo>
                    <a:cubicBezTo>
                      <a:pt x="9257" y="20122"/>
                      <a:pt x="9257" y="20122"/>
                      <a:pt x="9257" y="20122"/>
                    </a:cubicBezTo>
                    <a:cubicBezTo>
                      <a:pt x="8816" y="20122"/>
                      <a:pt x="8816" y="20122"/>
                      <a:pt x="8816" y="20122"/>
                    </a:cubicBezTo>
                    <a:close/>
                    <a:moveTo>
                      <a:pt x="7494" y="20122"/>
                    </a:moveTo>
                    <a:cubicBezTo>
                      <a:pt x="7494" y="20122"/>
                      <a:pt x="7494" y="20236"/>
                      <a:pt x="7494" y="20236"/>
                    </a:cubicBezTo>
                    <a:cubicBezTo>
                      <a:pt x="7053" y="20236"/>
                      <a:pt x="7053" y="20236"/>
                      <a:pt x="7053" y="20236"/>
                    </a:cubicBezTo>
                    <a:cubicBezTo>
                      <a:pt x="7494" y="20122"/>
                      <a:pt x="7494" y="20122"/>
                      <a:pt x="7494" y="20122"/>
                    </a:cubicBezTo>
                    <a:close/>
                    <a:moveTo>
                      <a:pt x="10139" y="20577"/>
                    </a:moveTo>
                    <a:cubicBezTo>
                      <a:pt x="10139" y="20577"/>
                      <a:pt x="10139" y="20577"/>
                      <a:pt x="10139" y="20577"/>
                    </a:cubicBezTo>
                    <a:cubicBezTo>
                      <a:pt x="10580" y="20577"/>
                      <a:pt x="10580" y="20577"/>
                      <a:pt x="10580" y="20577"/>
                    </a:cubicBezTo>
                    <a:cubicBezTo>
                      <a:pt x="10139" y="20577"/>
                      <a:pt x="10139" y="20577"/>
                      <a:pt x="10139" y="20577"/>
                    </a:cubicBezTo>
                    <a:cubicBezTo>
                      <a:pt x="10139" y="20577"/>
                      <a:pt x="10139" y="20577"/>
                      <a:pt x="10139" y="20577"/>
                    </a:cubicBezTo>
                    <a:cubicBezTo>
                      <a:pt x="10139" y="20577"/>
                      <a:pt x="10139" y="20577"/>
                      <a:pt x="10139" y="20577"/>
                    </a:cubicBezTo>
                    <a:close/>
                    <a:moveTo>
                      <a:pt x="11020" y="20577"/>
                    </a:moveTo>
                    <a:cubicBezTo>
                      <a:pt x="11020" y="20691"/>
                      <a:pt x="11020" y="20691"/>
                      <a:pt x="11020" y="20691"/>
                    </a:cubicBezTo>
                    <a:cubicBezTo>
                      <a:pt x="10580" y="20577"/>
                      <a:pt x="10580" y="20577"/>
                      <a:pt x="10580" y="20577"/>
                    </a:cubicBezTo>
                    <a:cubicBezTo>
                      <a:pt x="10580" y="20577"/>
                      <a:pt x="10580" y="20577"/>
                      <a:pt x="10580" y="20577"/>
                    </a:cubicBezTo>
                    <a:cubicBezTo>
                      <a:pt x="10139" y="20463"/>
                      <a:pt x="10139" y="20463"/>
                      <a:pt x="10139" y="20463"/>
                    </a:cubicBezTo>
                    <a:cubicBezTo>
                      <a:pt x="9698" y="20463"/>
                      <a:pt x="9698" y="20463"/>
                      <a:pt x="9698" y="20463"/>
                    </a:cubicBezTo>
                    <a:cubicBezTo>
                      <a:pt x="9698" y="20463"/>
                      <a:pt x="9698" y="20463"/>
                      <a:pt x="9698" y="20463"/>
                    </a:cubicBezTo>
                    <a:cubicBezTo>
                      <a:pt x="9257" y="20349"/>
                      <a:pt x="9257" y="20349"/>
                      <a:pt x="9257" y="20349"/>
                    </a:cubicBezTo>
                    <a:cubicBezTo>
                      <a:pt x="8816" y="20349"/>
                      <a:pt x="8816" y="20349"/>
                      <a:pt x="8816" y="20349"/>
                    </a:cubicBezTo>
                    <a:cubicBezTo>
                      <a:pt x="8816" y="20349"/>
                      <a:pt x="8816" y="20349"/>
                      <a:pt x="8816" y="20349"/>
                    </a:cubicBezTo>
                    <a:cubicBezTo>
                      <a:pt x="8376" y="20236"/>
                      <a:pt x="8376" y="20236"/>
                      <a:pt x="8376" y="20236"/>
                    </a:cubicBezTo>
                    <a:cubicBezTo>
                      <a:pt x="8376" y="20236"/>
                      <a:pt x="8376" y="20236"/>
                      <a:pt x="8376" y="20236"/>
                    </a:cubicBezTo>
                    <a:cubicBezTo>
                      <a:pt x="8376" y="20122"/>
                      <a:pt x="8376" y="20122"/>
                      <a:pt x="8376" y="20122"/>
                    </a:cubicBezTo>
                    <a:cubicBezTo>
                      <a:pt x="8816" y="20122"/>
                      <a:pt x="8816" y="20122"/>
                      <a:pt x="8816" y="20122"/>
                    </a:cubicBezTo>
                    <a:cubicBezTo>
                      <a:pt x="8816" y="20236"/>
                      <a:pt x="8816" y="20236"/>
                      <a:pt x="8816" y="20236"/>
                    </a:cubicBezTo>
                    <a:cubicBezTo>
                      <a:pt x="9257" y="20236"/>
                      <a:pt x="9257" y="20236"/>
                      <a:pt x="9257" y="20236"/>
                    </a:cubicBezTo>
                    <a:cubicBezTo>
                      <a:pt x="9698" y="20236"/>
                      <a:pt x="9698" y="20236"/>
                      <a:pt x="9698" y="20236"/>
                    </a:cubicBezTo>
                    <a:cubicBezTo>
                      <a:pt x="9698" y="20236"/>
                      <a:pt x="9698" y="20236"/>
                      <a:pt x="9698" y="20236"/>
                    </a:cubicBezTo>
                    <a:cubicBezTo>
                      <a:pt x="10580" y="20236"/>
                      <a:pt x="10580" y="20236"/>
                      <a:pt x="10580" y="20236"/>
                    </a:cubicBezTo>
                    <a:cubicBezTo>
                      <a:pt x="10580" y="20349"/>
                      <a:pt x="10580" y="20349"/>
                      <a:pt x="10580" y="20349"/>
                    </a:cubicBezTo>
                    <a:cubicBezTo>
                      <a:pt x="10580" y="20349"/>
                      <a:pt x="10580" y="20349"/>
                      <a:pt x="10580" y="20349"/>
                    </a:cubicBezTo>
                    <a:cubicBezTo>
                      <a:pt x="11020" y="20349"/>
                      <a:pt x="11020" y="20349"/>
                      <a:pt x="11020" y="20349"/>
                    </a:cubicBezTo>
                    <a:cubicBezTo>
                      <a:pt x="11461" y="20349"/>
                      <a:pt x="11461" y="20349"/>
                      <a:pt x="11461" y="20349"/>
                    </a:cubicBezTo>
                    <a:cubicBezTo>
                      <a:pt x="11461" y="20463"/>
                      <a:pt x="11461" y="20463"/>
                      <a:pt x="11461" y="20463"/>
                    </a:cubicBezTo>
                    <a:cubicBezTo>
                      <a:pt x="11461" y="20463"/>
                      <a:pt x="11461" y="20463"/>
                      <a:pt x="11461" y="20463"/>
                    </a:cubicBezTo>
                    <a:cubicBezTo>
                      <a:pt x="11020" y="20463"/>
                      <a:pt x="11020" y="20463"/>
                      <a:pt x="11020" y="20463"/>
                    </a:cubicBezTo>
                    <a:cubicBezTo>
                      <a:pt x="11461" y="20463"/>
                      <a:pt x="11461" y="20463"/>
                      <a:pt x="11461" y="20463"/>
                    </a:cubicBezTo>
                    <a:cubicBezTo>
                      <a:pt x="11461" y="20463"/>
                      <a:pt x="11461" y="20463"/>
                      <a:pt x="11461" y="20463"/>
                    </a:cubicBezTo>
                    <a:cubicBezTo>
                      <a:pt x="11020" y="20577"/>
                      <a:pt x="11020" y="20577"/>
                      <a:pt x="11020" y="20577"/>
                    </a:cubicBezTo>
                    <a:cubicBezTo>
                      <a:pt x="11020" y="20577"/>
                      <a:pt x="11020" y="20577"/>
                      <a:pt x="11020" y="20577"/>
                    </a:cubicBezTo>
                    <a:close/>
                    <a:moveTo>
                      <a:pt x="11461" y="20577"/>
                    </a:moveTo>
                    <a:cubicBezTo>
                      <a:pt x="11461" y="20691"/>
                      <a:pt x="11461" y="20691"/>
                      <a:pt x="11461" y="20691"/>
                    </a:cubicBezTo>
                    <a:cubicBezTo>
                      <a:pt x="11461" y="20691"/>
                      <a:pt x="11461" y="20691"/>
                      <a:pt x="11461" y="20691"/>
                    </a:cubicBezTo>
                    <a:cubicBezTo>
                      <a:pt x="11461" y="20691"/>
                      <a:pt x="11461" y="20691"/>
                      <a:pt x="11461" y="20691"/>
                    </a:cubicBezTo>
                    <a:cubicBezTo>
                      <a:pt x="11902" y="20577"/>
                      <a:pt x="11902" y="20577"/>
                      <a:pt x="11902" y="20577"/>
                    </a:cubicBezTo>
                    <a:cubicBezTo>
                      <a:pt x="11902" y="20577"/>
                      <a:pt x="11902" y="20577"/>
                      <a:pt x="11902" y="20577"/>
                    </a:cubicBezTo>
                    <a:cubicBezTo>
                      <a:pt x="11902" y="20577"/>
                      <a:pt x="11902" y="20577"/>
                      <a:pt x="11902" y="20577"/>
                    </a:cubicBezTo>
                    <a:cubicBezTo>
                      <a:pt x="11461" y="20577"/>
                      <a:pt x="11461" y="20577"/>
                      <a:pt x="11461" y="20577"/>
                    </a:cubicBezTo>
                    <a:close/>
                    <a:moveTo>
                      <a:pt x="13665" y="20463"/>
                    </a:moveTo>
                    <a:cubicBezTo>
                      <a:pt x="13665" y="20577"/>
                      <a:pt x="13665" y="20577"/>
                      <a:pt x="13665" y="20577"/>
                    </a:cubicBezTo>
                    <a:cubicBezTo>
                      <a:pt x="13665" y="20691"/>
                      <a:pt x="13665" y="20691"/>
                      <a:pt x="13665" y="20691"/>
                    </a:cubicBezTo>
                    <a:cubicBezTo>
                      <a:pt x="13665" y="20691"/>
                      <a:pt x="13665" y="20691"/>
                      <a:pt x="13665" y="20691"/>
                    </a:cubicBezTo>
                    <a:cubicBezTo>
                      <a:pt x="13224" y="20691"/>
                      <a:pt x="13224" y="20691"/>
                      <a:pt x="13224" y="20691"/>
                    </a:cubicBezTo>
                    <a:cubicBezTo>
                      <a:pt x="13224" y="20577"/>
                      <a:pt x="13224" y="20577"/>
                      <a:pt x="13224" y="20577"/>
                    </a:cubicBezTo>
                    <a:cubicBezTo>
                      <a:pt x="12784" y="20691"/>
                      <a:pt x="12784" y="20691"/>
                      <a:pt x="12784" y="20691"/>
                    </a:cubicBezTo>
                    <a:cubicBezTo>
                      <a:pt x="12784" y="20577"/>
                      <a:pt x="12784" y="20577"/>
                      <a:pt x="12784" y="20577"/>
                    </a:cubicBezTo>
                    <a:cubicBezTo>
                      <a:pt x="12343" y="20577"/>
                      <a:pt x="12343" y="20577"/>
                      <a:pt x="12343" y="20577"/>
                    </a:cubicBezTo>
                    <a:cubicBezTo>
                      <a:pt x="12343" y="20577"/>
                      <a:pt x="12343" y="20577"/>
                      <a:pt x="12343" y="20577"/>
                    </a:cubicBezTo>
                    <a:cubicBezTo>
                      <a:pt x="11902" y="20577"/>
                      <a:pt x="11902" y="20577"/>
                      <a:pt x="11902" y="20577"/>
                    </a:cubicBezTo>
                    <a:cubicBezTo>
                      <a:pt x="11902" y="20577"/>
                      <a:pt x="11902" y="20577"/>
                      <a:pt x="11902" y="20577"/>
                    </a:cubicBezTo>
                    <a:cubicBezTo>
                      <a:pt x="11902" y="20463"/>
                      <a:pt x="11902" y="20463"/>
                      <a:pt x="11902" y="20463"/>
                    </a:cubicBezTo>
                    <a:cubicBezTo>
                      <a:pt x="12343" y="20463"/>
                      <a:pt x="12343" y="20463"/>
                      <a:pt x="12343" y="20463"/>
                    </a:cubicBezTo>
                    <a:cubicBezTo>
                      <a:pt x="12343" y="20463"/>
                      <a:pt x="12343" y="20463"/>
                      <a:pt x="12343" y="20463"/>
                    </a:cubicBezTo>
                    <a:cubicBezTo>
                      <a:pt x="13224" y="20463"/>
                      <a:pt x="13224" y="20463"/>
                      <a:pt x="13224" y="20463"/>
                    </a:cubicBezTo>
                    <a:cubicBezTo>
                      <a:pt x="13224" y="20577"/>
                      <a:pt x="13224" y="20577"/>
                      <a:pt x="13224" y="20577"/>
                    </a:cubicBezTo>
                    <a:cubicBezTo>
                      <a:pt x="13224" y="20463"/>
                      <a:pt x="13224" y="20463"/>
                      <a:pt x="13224" y="20463"/>
                    </a:cubicBezTo>
                    <a:cubicBezTo>
                      <a:pt x="13665" y="20463"/>
                      <a:pt x="13665" y="20463"/>
                      <a:pt x="13665" y="20463"/>
                    </a:cubicBezTo>
                    <a:cubicBezTo>
                      <a:pt x="13665" y="20463"/>
                      <a:pt x="13665" y="20463"/>
                      <a:pt x="13665" y="20463"/>
                    </a:cubicBezTo>
                    <a:close/>
                    <a:moveTo>
                      <a:pt x="14988" y="20463"/>
                    </a:moveTo>
                    <a:cubicBezTo>
                      <a:pt x="14547" y="20463"/>
                      <a:pt x="14547" y="20463"/>
                      <a:pt x="14547" y="20463"/>
                    </a:cubicBezTo>
                    <a:cubicBezTo>
                      <a:pt x="14547" y="20349"/>
                      <a:pt x="14547" y="20349"/>
                      <a:pt x="14547" y="20349"/>
                    </a:cubicBezTo>
                    <a:cubicBezTo>
                      <a:pt x="14547" y="20349"/>
                      <a:pt x="14547" y="20349"/>
                      <a:pt x="14547" y="20349"/>
                    </a:cubicBezTo>
                    <a:cubicBezTo>
                      <a:pt x="14547" y="20236"/>
                      <a:pt x="14547" y="20236"/>
                      <a:pt x="14547" y="20236"/>
                    </a:cubicBezTo>
                    <a:cubicBezTo>
                      <a:pt x="14106" y="20236"/>
                      <a:pt x="14106" y="20236"/>
                      <a:pt x="14106" y="20236"/>
                    </a:cubicBezTo>
                    <a:cubicBezTo>
                      <a:pt x="14106" y="20122"/>
                      <a:pt x="14106" y="20122"/>
                      <a:pt x="14106" y="20122"/>
                    </a:cubicBezTo>
                    <a:cubicBezTo>
                      <a:pt x="14106" y="20008"/>
                      <a:pt x="14106" y="20008"/>
                      <a:pt x="14106" y="20008"/>
                    </a:cubicBezTo>
                    <a:cubicBezTo>
                      <a:pt x="14106" y="20122"/>
                      <a:pt x="14106" y="20122"/>
                      <a:pt x="14106" y="20122"/>
                    </a:cubicBezTo>
                    <a:cubicBezTo>
                      <a:pt x="13665" y="20236"/>
                      <a:pt x="13665" y="20236"/>
                      <a:pt x="13665" y="20236"/>
                    </a:cubicBezTo>
                    <a:cubicBezTo>
                      <a:pt x="14106" y="20349"/>
                      <a:pt x="14106" y="20349"/>
                      <a:pt x="14106" y="20349"/>
                    </a:cubicBezTo>
                    <a:cubicBezTo>
                      <a:pt x="13665" y="20349"/>
                      <a:pt x="13665" y="20349"/>
                      <a:pt x="13665" y="20349"/>
                    </a:cubicBezTo>
                    <a:cubicBezTo>
                      <a:pt x="13665" y="20463"/>
                      <a:pt x="13665" y="20463"/>
                      <a:pt x="13665" y="20463"/>
                    </a:cubicBezTo>
                    <a:cubicBezTo>
                      <a:pt x="14106" y="20463"/>
                      <a:pt x="14106" y="20463"/>
                      <a:pt x="14106" y="20463"/>
                    </a:cubicBezTo>
                    <a:cubicBezTo>
                      <a:pt x="14547" y="20463"/>
                      <a:pt x="14547" y="20463"/>
                      <a:pt x="14547" y="20463"/>
                    </a:cubicBezTo>
                    <a:cubicBezTo>
                      <a:pt x="14547" y="20577"/>
                      <a:pt x="14547" y="20577"/>
                      <a:pt x="14547" y="20577"/>
                    </a:cubicBezTo>
                    <a:cubicBezTo>
                      <a:pt x="14988" y="20463"/>
                      <a:pt x="14988" y="20463"/>
                      <a:pt x="14988" y="20463"/>
                    </a:cubicBezTo>
                    <a:close/>
                    <a:moveTo>
                      <a:pt x="13224" y="21145"/>
                    </a:moveTo>
                    <a:cubicBezTo>
                      <a:pt x="13665" y="21145"/>
                      <a:pt x="13665" y="21145"/>
                      <a:pt x="13665" y="21145"/>
                    </a:cubicBezTo>
                    <a:cubicBezTo>
                      <a:pt x="13665" y="21145"/>
                      <a:pt x="13665" y="21145"/>
                      <a:pt x="13665" y="21145"/>
                    </a:cubicBezTo>
                    <a:cubicBezTo>
                      <a:pt x="13665" y="21259"/>
                      <a:pt x="13665" y="21259"/>
                      <a:pt x="13665" y="21259"/>
                    </a:cubicBezTo>
                    <a:cubicBezTo>
                      <a:pt x="13224" y="21145"/>
                      <a:pt x="13224" y="21145"/>
                      <a:pt x="13224" y="21145"/>
                    </a:cubicBezTo>
                    <a:close/>
                    <a:moveTo>
                      <a:pt x="13665" y="21032"/>
                    </a:moveTo>
                    <a:cubicBezTo>
                      <a:pt x="13224" y="21032"/>
                      <a:pt x="13224" y="21032"/>
                      <a:pt x="13224" y="21032"/>
                    </a:cubicBezTo>
                    <a:cubicBezTo>
                      <a:pt x="13665" y="21032"/>
                      <a:pt x="13665" y="21032"/>
                      <a:pt x="13665" y="21032"/>
                    </a:cubicBezTo>
                    <a:cubicBezTo>
                      <a:pt x="13665" y="21032"/>
                      <a:pt x="13665" y="21032"/>
                      <a:pt x="13665" y="21032"/>
                    </a:cubicBezTo>
                    <a:cubicBezTo>
                      <a:pt x="13665" y="21032"/>
                      <a:pt x="13665" y="21032"/>
                      <a:pt x="13665" y="21032"/>
                    </a:cubicBezTo>
                    <a:cubicBezTo>
                      <a:pt x="13665" y="21032"/>
                      <a:pt x="13665" y="21032"/>
                      <a:pt x="13665" y="21032"/>
                    </a:cubicBezTo>
                    <a:close/>
                    <a:moveTo>
                      <a:pt x="21159" y="21600"/>
                    </a:moveTo>
                    <a:cubicBezTo>
                      <a:pt x="21159" y="21486"/>
                      <a:pt x="21159" y="21486"/>
                      <a:pt x="21159" y="21486"/>
                    </a:cubicBezTo>
                    <a:cubicBezTo>
                      <a:pt x="21159" y="21486"/>
                      <a:pt x="21159" y="21486"/>
                      <a:pt x="21159" y="21486"/>
                    </a:cubicBezTo>
                    <a:cubicBezTo>
                      <a:pt x="21159" y="21373"/>
                      <a:pt x="21159" y="21373"/>
                      <a:pt x="21159" y="21373"/>
                    </a:cubicBezTo>
                    <a:cubicBezTo>
                      <a:pt x="21159" y="21373"/>
                      <a:pt x="21159" y="21373"/>
                      <a:pt x="21159" y="21373"/>
                    </a:cubicBezTo>
                    <a:cubicBezTo>
                      <a:pt x="21600" y="21486"/>
                      <a:pt x="21600" y="21486"/>
                      <a:pt x="21600" y="21486"/>
                    </a:cubicBezTo>
                    <a:cubicBezTo>
                      <a:pt x="21600" y="21600"/>
                      <a:pt x="21600" y="21600"/>
                      <a:pt x="21600" y="21600"/>
                    </a:cubicBezTo>
                    <a:cubicBezTo>
                      <a:pt x="21159" y="21600"/>
                      <a:pt x="21159" y="21600"/>
                      <a:pt x="21159" y="21600"/>
                    </a:cubicBezTo>
                    <a:close/>
                    <a:moveTo>
                      <a:pt x="16310" y="21145"/>
                    </a:moveTo>
                    <a:cubicBezTo>
                      <a:pt x="16751" y="21032"/>
                      <a:pt x="16751" y="21032"/>
                      <a:pt x="16751" y="21032"/>
                    </a:cubicBezTo>
                    <a:cubicBezTo>
                      <a:pt x="16751" y="21032"/>
                      <a:pt x="16751" y="21032"/>
                      <a:pt x="16751" y="21032"/>
                    </a:cubicBezTo>
                    <a:cubicBezTo>
                      <a:pt x="17192" y="21032"/>
                      <a:pt x="17192" y="21032"/>
                      <a:pt x="17192" y="21032"/>
                    </a:cubicBezTo>
                    <a:cubicBezTo>
                      <a:pt x="17633" y="21032"/>
                      <a:pt x="17633" y="21032"/>
                      <a:pt x="17633" y="21032"/>
                    </a:cubicBezTo>
                    <a:cubicBezTo>
                      <a:pt x="18514" y="21032"/>
                      <a:pt x="18514" y="21032"/>
                      <a:pt x="18514" y="21032"/>
                    </a:cubicBezTo>
                    <a:cubicBezTo>
                      <a:pt x="18955" y="20918"/>
                      <a:pt x="18955" y="20918"/>
                      <a:pt x="18955" y="20918"/>
                    </a:cubicBezTo>
                    <a:cubicBezTo>
                      <a:pt x="19837" y="21032"/>
                      <a:pt x="19837" y="21032"/>
                      <a:pt x="19837" y="21032"/>
                    </a:cubicBezTo>
                    <a:cubicBezTo>
                      <a:pt x="20278" y="21032"/>
                      <a:pt x="20278" y="21032"/>
                      <a:pt x="20278" y="21032"/>
                    </a:cubicBezTo>
                    <a:cubicBezTo>
                      <a:pt x="20718" y="20918"/>
                      <a:pt x="20718" y="20918"/>
                      <a:pt x="20718" y="20918"/>
                    </a:cubicBezTo>
                    <a:cubicBezTo>
                      <a:pt x="21159" y="21032"/>
                      <a:pt x="21159" y="21032"/>
                      <a:pt x="21159" y="21032"/>
                    </a:cubicBezTo>
                    <a:cubicBezTo>
                      <a:pt x="21159" y="21032"/>
                      <a:pt x="21159" y="21032"/>
                      <a:pt x="21159" y="21032"/>
                    </a:cubicBezTo>
                    <a:cubicBezTo>
                      <a:pt x="21159" y="21145"/>
                      <a:pt x="21159" y="21145"/>
                      <a:pt x="21159" y="21145"/>
                    </a:cubicBezTo>
                    <a:cubicBezTo>
                      <a:pt x="21159" y="21145"/>
                      <a:pt x="21159" y="21145"/>
                      <a:pt x="21159" y="21145"/>
                    </a:cubicBezTo>
                    <a:cubicBezTo>
                      <a:pt x="20718" y="21259"/>
                      <a:pt x="20718" y="21259"/>
                      <a:pt x="20718" y="21259"/>
                    </a:cubicBezTo>
                    <a:cubicBezTo>
                      <a:pt x="20718" y="21145"/>
                      <a:pt x="20718" y="21145"/>
                      <a:pt x="20718" y="21145"/>
                    </a:cubicBezTo>
                    <a:cubicBezTo>
                      <a:pt x="20278" y="21145"/>
                      <a:pt x="20278" y="21145"/>
                      <a:pt x="20278" y="21145"/>
                    </a:cubicBezTo>
                    <a:cubicBezTo>
                      <a:pt x="19837" y="21145"/>
                      <a:pt x="19837" y="21145"/>
                      <a:pt x="19837" y="21145"/>
                    </a:cubicBezTo>
                    <a:cubicBezTo>
                      <a:pt x="19396" y="21145"/>
                      <a:pt x="19396" y="21145"/>
                      <a:pt x="19396" y="21145"/>
                    </a:cubicBezTo>
                    <a:cubicBezTo>
                      <a:pt x="19396" y="21145"/>
                      <a:pt x="19396" y="21145"/>
                      <a:pt x="19396" y="21145"/>
                    </a:cubicBezTo>
                    <a:cubicBezTo>
                      <a:pt x="19396" y="21032"/>
                      <a:pt x="19396" y="21032"/>
                      <a:pt x="19396" y="21032"/>
                    </a:cubicBezTo>
                    <a:cubicBezTo>
                      <a:pt x="18955" y="21032"/>
                      <a:pt x="18955" y="21032"/>
                      <a:pt x="18955" y="21032"/>
                    </a:cubicBezTo>
                    <a:cubicBezTo>
                      <a:pt x="18514" y="21145"/>
                      <a:pt x="18514" y="21145"/>
                      <a:pt x="18514" y="21145"/>
                    </a:cubicBezTo>
                    <a:cubicBezTo>
                      <a:pt x="18514" y="21145"/>
                      <a:pt x="18514" y="21145"/>
                      <a:pt x="18514" y="21145"/>
                    </a:cubicBezTo>
                    <a:cubicBezTo>
                      <a:pt x="18073" y="21145"/>
                      <a:pt x="18073" y="21145"/>
                      <a:pt x="18073" y="21145"/>
                    </a:cubicBezTo>
                    <a:cubicBezTo>
                      <a:pt x="18514" y="21259"/>
                      <a:pt x="18514" y="21259"/>
                      <a:pt x="18514" y="21259"/>
                    </a:cubicBezTo>
                    <a:cubicBezTo>
                      <a:pt x="18514" y="21145"/>
                      <a:pt x="18514" y="21145"/>
                      <a:pt x="18514" y="21145"/>
                    </a:cubicBezTo>
                    <a:cubicBezTo>
                      <a:pt x="18955" y="21259"/>
                      <a:pt x="18955" y="21259"/>
                      <a:pt x="18955" y="21259"/>
                    </a:cubicBezTo>
                    <a:cubicBezTo>
                      <a:pt x="18955" y="21259"/>
                      <a:pt x="18955" y="21259"/>
                      <a:pt x="18955" y="21259"/>
                    </a:cubicBezTo>
                    <a:cubicBezTo>
                      <a:pt x="18955" y="21259"/>
                      <a:pt x="18955" y="21259"/>
                      <a:pt x="18955" y="21259"/>
                    </a:cubicBezTo>
                    <a:cubicBezTo>
                      <a:pt x="19396" y="21373"/>
                      <a:pt x="19396" y="21373"/>
                      <a:pt x="19396" y="21373"/>
                    </a:cubicBezTo>
                    <a:cubicBezTo>
                      <a:pt x="19837" y="21373"/>
                      <a:pt x="19837" y="21373"/>
                      <a:pt x="19837" y="21373"/>
                    </a:cubicBezTo>
                    <a:cubicBezTo>
                      <a:pt x="19837" y="21486"/>
                      <a:pt x="19837" y="21486"/>
                      <a:pt x="19837" y="21486"/>
                    </a:cubicBezTo>
                    <a:cubicBezTo>
                      <a:pt x="19396" y="21486"/>
                      <a:pt x="19396" y="21486"/>
                      <a:pt x="19396" y="21486"/>
                    </a:cubicBezTo>
                    <a:cubicBezTo>
                      <a:pt x="18955" y="21373"/>
                      <a:pt x="18955" y="21373"/>
                      <a:pt x="18955" y="21373"/>
                    </a:cubicBezTo>
                    <a:cubicBezTo>
                      <a:pt x="18955" y="21373"/>
                      <a:pt x="18955" y="21373"/>
                      <a:pt x="18955" y="21373"/>
                    </a:cubicBezTo>
                    <a:cubicBezTo>
                      <a:pt x="18514" y="21373"/>
                      <a:pt x="18514" y="21373"/>
                      <a:pt x="18514" y="21373"/>
                    </a:cubicBezTo>
                    <a:cubicBezTo>
                      <a:pt x="18073" y="21373"/>
                      <a:pt x="18073" y="21373"/>
                      <a:pt x="18073" y="21373"/>
                    </a:cubicBezTo>
                    <a:cubicBezTo>
                      <a:pt x="18073" y="21259"/>
                      <a:pt x="18073" y="21259"/>
                      <a:pt x="18073" y="21259"/>
                    </a:cubicBezTo>
                    <a:cubicBezTo>
                      <a:pt x="17633" y="21259"/>
                      <a:pt x="17633" y="21259"/>
                      <a:pt x="17633" y="21259"/>
                    </a:cubicBezTo>
                    <a:cubicBezTo>
                      <a:pt x="17633" y="21373"/>
                      <a:pt x="17633" y="21373"/>
                      <a:pt x="17633" y="21373"/>
                    </a:cubicBezTo>
                    <a:cubicBezTo>
                      <a:pt x="18073" y="21373"/>
                      <a:pt x="18073" y="21373"/>
                      <a:pt x="18073" y="21373"/>
                    </a:cubicBezTo>
                    <a:cubicBezTo>
                      <a:pt x="18073" y="21486"/>
                      <a:pt x="18073" y="21486"/>
                      <a:pt x="18073" y="21486"/>
                    </a:cubicBezTo>
                    <a:cubicBezTo>
                      <a:pt x="17633" y="21486"/>
                      <a:pt x="17633" y="21486"/>
                      <a:pt x="17633" y="21486"/>
                    </a:cubicBezTo>
                    <a:cubicBezTo>
                      <a:pt x="17192" y="21373"/>
                      <a:pt x="17192" y="21373"/>
                      <a:pt x="17192" y="21373"/>
                    </a:cubicBezTo>
                    <a:cubicBezTo>
                      <a:pt x="17192" y="21373"/>
                      <a:pt x="17192" y="21373"/>
                      <a:pt x="17192" y="21373"/>
                    </a:cubicBezTo>
                    <a:cubicBezTo>
                      <a:pt x="16751" y="21373"/>
                      <a:pt x="16751" y="21373"/>
                      <a:pt x="16751" y="21373"/>
                    </a:cubicBezTo>
                    <a:cubicBezTo>
                      <a:pt x="16751" y="21373"/>
                      <a:pt x="16751" y="21373"/>
                      <a:pt x="16751" y="21373"/>
                    </a:cubicBezTo>
                    <a:cubicBezTo>
                      <a:pt x="16751" y="21259"/>
                      <a:pt x="16751" y="21259"/>
                      <a:pt x="16751" y="21259"/>
                    </a:cubicBezTo>
                    <a:cubicBezTo>
                      <a:pt x="16310" y="21373"/>
                      <a:pt x="16310" y="21373"/>
                      <a:pt x="16310" y="21373"/>
                    </a:cubicBezTo>
                    <a:cubicBezTo>
                      <a:pt x="16310" y="21259"/>
                      <a:pt x="16310" y="21259"/>
                      <a:pt x="16310" y="21259"/>
                    </a:cubicBezTo>
                    <a:cubicBezTo>
                      <a:pt x="16310" y="21259"/>
                      <a:pt x="16310" y="21259"/>
                      <a:pt x="16310" y="21259"/>
                    </a:cubicBezTo>
                    <a:cubicBezTo>
                      <a:pt x="16310" y="21259"/>
                      <a:pt x="16310" y="21259"/>
                      <a:pt x="16310" y="21259"/>
                    </a:cubicBezTo>
                    <a:cubicBezTo>
                      <a:pt x="17192" y="21145"/>
                      <a:pt x="17192" y="21145"/>
                      <a:pt x="17192" y="21145"/>
                    </a:cubicBezTo>
                    <a:cubicBezTo>
                      <a:pt x="16751" y="21145"/>
                      <a:pt x="16751" y="21145"/>
                      <a:pt x="16751" y="21145"/>
                    </a:cubicBezTo>
                    <a:cubicBezTo>
                      <a:pt x="16751" y="21145"/>
                      <a:pt x="16751" y="21145"/>
                      <a:pt x="16751" y="21145"/>
                    </a:cubicBezTo>
                    <a:lnTo>
                      <a:pt x="16310" y="2114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6" name="Rectangle 190"/>
              <p:cNvSpPr/>
              <p:nvPr/>
            </p:nvSpPr>
            <p:spPr>
              <a:xfrm>
                <a:off x="3303125" y="3158428"/>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7" name="Freeform 191"/>
              <p:cNvSpPr/>
              <p:nvPr/>
            </p:nvSpPr>
            <p:spPr>
              <a:xfrm>
                <a:off x="3322128" y="3168646"/>
                <a:ext cx="21409" cy="2126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745" y="21600"/>
                    </a:lnTo>
                    <a:lnTo>
                      <a:pt x="21600" y="21600"/>
                    </a:lnTo>
                    <a:close/>
                    <a:moveTo>
                      <a:pt x="13745" y="0"/>
                    </a:moveTo>
                    <a:lnTo>
                      <a:pt x="7855" y="7855"/>
                    </a:lnTo>
                    <a:lnTo>
                      <a:pt x="13745" y="7855"/>
                    </a:lnTo>
                    <a:lnTo>
                      <a:pt x="21600" y="15709"/>
                    </a:lnTo>
                    <a:lnTo>
                      <a:pt x="13745" y="0"/>
                    </a:lnTo>
                    <a:close/>
                    <a:moveTo>
                      <a:pt x="0" y="7855"/>
                    </a:moveTo>
                    <a:lnTo>
                      <a:pt x="7855" y="15709"/>
                    </a:lnTo>
                    <a:lnTo>
                      <a:pt x="7855" y="21600"/>
                    </a:lnTo>
                    <a:lnTo>
                      <a:pt x="0" y="7855"/>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8" name="Freeform 192"/>
              <p:cNvSpPr/>
              <p:nvPr/>
            </p:nvSpPr>
            <p:spPr>
              <a:xfrm>
                <a:off x="3326483" y="3197644"/>
                <a:ext cx="12701" cy="135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10800"/>
                      <a:pt x="21600" y="10800"/>
                      <a:pt x="21600" y="10800"/>
                    </a:cubicBezTo>
                    <a:cubicBezTo>
                      <a:pt x="21600" y="21600"/>
                      <a:pt x="21600" y="21600"/>
                      <a:pt x="21600" y="21600"/>
                    </a:cubicBezTo>
                    <a:cubicBezTo>
                      <a:pt x="0" y="21600"/>
                      <a:pt x="0" y="21600"/>
                      <a:pt x="0" y="21600"/>
                    </a:cubicBezTo>
                    <a:cubicBezTo>
                      <a:pt x="0" y="10800"/>
                      <a:pt x="0" y="10800"/>
                      <a:pt x="0" y="10800"/>
                    </a:cubicBezTo>
                    <a:cubicBezTo>
                      <a:pt x="0" y="10800"/>
                      <a:pt x="21600" y="0"/>
                      <a:pt x="0" y="0"/>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699" name="Freeform 193"/>
              <p:cNvSpPr/>
              <p:nvPr/>
            </p:nvSpPr>
            <p:spPr>
              <a:xfrm>
                <a:off x="3329912" y="3218912"/>
                <a:ext cx="21409" cy="42533"/>
              </a:xfrm>
              <a:custGeom>
                <a:avLst/>
                <a:gdLst/>
                <a:ahLst/>
                <a:cxnLst>
                  <a:cxn ang="0">
                    <a:pos x="wd2" y="hd2"/>
                  </a:cxn>
                  <a:cxn ang="5400000">
                    <a:pos x="wd2" y="hd2"/>
                  </a:cxn>
                  <a:cxn ang="10800000">
                    <a:pos x="wd2" y="hd2"/>
                  </a:cxn>
                  <a:cxn ang="16200000">
                    <a:pos x="wd2" y="hd2"/>
                  </a:cxn>
                </a:cxnLst>
                <a:rect l="0" t="0" r="r" b="b"/>
                <a:pathLst>
                  <a:path w="21600" h="21600" extrusionOk="0">
                    <a:moveTo>
                      <a:pt x="13745" y="14727"/>
                    </a:moveTo>
                    <a:lnTo>
                      <a:pt x="5891" y="18655"/>
                    </a:lnTo>
                    <a:lnTo>
                      <a:pt x="5891" y="21600"/>
                    </a:lnTo>
                    <a:lnTo>
                      <a:pt x="13745" y="21600"/>
                    </a:lnTo>
                    <a:lnTo>
                      <a:pt x="21600" y="18655"/>
                    </a:lnTo>
                    <a:lnTo>
                      <a:pt x="13745" y="14727"/>
                    </a:lnTo>
                    <a:close/>
                    <a:moveTo>
                      <a:pt x="0" y="0"/>
                    </a:moveTo>
                    <a:lnTo>
                      <a:pt x="13745" y="3927"/>
                    </a:lnTo>
                    <a:lnTo>
                      <a:pt x="21600" y="7855"/>
                    </a:lnTo>
                    <a:lnTo>
                      <a:pt x="21600" y="10800"/>
                    </a:lnTo>
                    <a:lnTo>
                      <a:pt x="13745" y="7855"/>
                    </a:lnTo>
                    <a:lnTo>
                      <a:pt x="5891" y="7855"/>
                    </a:lnTo>
                    <a:lnTo>
                      <a:pt x="0" y="3927"/>
                    </a:lnTo>
                    <a:lnTo>
                      <a:pt x="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0" name="Freeform 194"/>
              <p:cNvSpPr/>
              <p:nvPr/>
            </p:nvSpPr>
            <p:spPr>
              <a:xfrm>
                <a:off x="3383892" y="3266693"/>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1" name="Freeform 195"/>
              <p:cNvSpPr/>
              <p:nvPr/>
            </p:nvSpPr>
            <p:spPr>
              <a:xfrm>
                <a:off x="3314343" y="3261444"/>
                <a:ext cx="21409" cy="44467"/>
              </a:xfrm>
              <a:custGeom>
                <a:avLst/>
                <a:gdLst/>
                <a:ahLst/>
                <a:cxnLst>
                  <a:cxn ang="0">
                    <a:pos x="wd2" y="hd2"/>
                  </a:cxn>
                  <a:cxn ang="5400000">
                    <a:pos x="wd2" y="hd2"/>
                  </a:cxn>
                  <a:cxn ang="10800000">
                    <a:pos x="wd2" y="hd2"/>
                  </a:cxn>
                  <a:cxn ang="16200000">
                    <a:pos x="wd2" y="hd2"/>
                  </a:cxn>
                </a:cxnLst>
                <a:rect l="0" t="0" r="r" b="b"/>
                <a:pathLst>
                  <a:path w="21600" h="21600" extrusionOk="0">
                    <a:moveTo>
                      <a:pt x="14400" y="21600"/>
                    </a:moveTo>
                    <a:cubicBezTo>
                      <a:pt x="14400" y="18000"/>
                      <a:pt x="14400" y="18000"/>
                      <a:pt x="14400" y="18000"/>
                    </a:cubicBezTo>
                    <a:cubicBezTo>
                      <a:pt x="7200" y="18000"/>
                      <a:pt x="7200" y="18000"/>
                      <a:pt x="7200" y="18000"/>
                    </a:cubicBezTo>
                    <a:cubicBezTo>
                      <a:pt x="0" y="21600"/>
                      <a:pt x="0" y="21600"/>
                      <a:pt x="0" y="21600"/>
                    </a:cubicBezTo>
                    <a:cubicBezTo>
                      <a:pt x="7200" y="21600"/>
                      <a:pt x="7200" y="21600"/>
                      <a:pt x="7200" y="21600"/>
                    </a:cubicBezTo>
                    <a:cubicBezTo>
                      <a:pt x="14400" y="21600"/>
                      <a:pt x="14400" y="21600"/>
                      <a:pt x="14400" y="21600"/>
                    </a:cubicBezTo>
                    <a:close/>
                    <a:moveTo>
                      <a:pt x="14400" y="14400"/>
                    </a:moveTo>
                    <a:cubicBezTo>
                      <a:pt x="21600" y="18000"/>
                      <a:pt x="21600" y="18000"/>
                      <a:pt x="21600" y="18000"/>
                    </a:cubicBezTo>
                    <a:cubicBezTo>
                      <a:pt x="14400" y="18000"/>
                      <a:pt x="14400" y="18000"/>
                      <a:pt x="14400" y="18000"/>
                    </a:cubicBezTo>
                    <a:cubicBezTo>
                      <a:pt x="14400" y="18000"/>
                      <a:pt x="14400" y="14400"/>
                      <a:pt x="14400" y="14400"/>
                    </a:cubicBezTo>
                    <a:close/>
                    <a:moveTo>
                      <a:pt x="21600" y="0"/>
                    </a:moveTo>
                    <a:cubicBezTo>
                      <a:pt x="21600" y="3600"/>
                      <a:pt x="21600" y="3600"/>
                      <a:pt x="21600" y="3600"/>
                    </a:cubicBezTo>
                    <a:cubicBezTo>
                      <a:pt x="21600" y="7200"/>
                      <a:pt x="21600" y="7200"/>
                      <a:pt x="21600" y="7200"/>
                    </a:cubicBezTo>
                    <a:lnTo>
                      <a:pt x="21600" y="0"/>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2" name="Freeform 196"/>
              <p:cNvSpPr/>
              <p:nvPr/>
            </p:nvSpPr>
            <p:spPr>
              <a:xfrm>
                <a:off x="3308504" y="3332975"/>
                <a:ext cx="42817" cy="36733"/>
              </a:xfrm>
              <a:custGeom>
                <a:avLst/>
                <a:gdLst/>
                <a:ahLst/>
                <a:cxnLst>
                  <a:cxn ang="0">
                    <a:pos x="wd2" y="hd2"/>
                  </a:cxn>
                  <a:cxn ang="5400000">
                    <a:pos x="wd2" y="hd2"/>
                  </a:cxn>
                  <a:cxn ang="10800000">
                    <a:pos x="wd2" y="hd2"/>
                  </a:cxn>
                  <a:cxn ang="16200000">
                    <a:pos x="wd2" y="hd2"/>
                  </a:cxn>
                </a:cxnLst>
                <a:rect l="0" t="0" r="r" b="b"/>
                <a:pathLst>
                  <a:path w="21600" h="21600" extrusionOk="0">
                    <a:moveTo>
                      <a:pt x="17673" y="0"/>
                    </a:moveTo>
                    <a:lnTo>
                      <a:pt x="21600" y="0"/>
                    </a:lnTo>
                    <a:lnTo>
                      <a:pt x="17673" y="0"/>
                    </a:lnTo>
                    <a:close/>
                    <a:moveTo>
                      <a:pt x="17673" y="4547"/>
                    </a:moveTo>
                    <a:lnTo>
                      <a:pt x="6873" y="4547"/>
                    </a:lnTo>
                    <a:lnTo>
                      <a:pt x="2945" y="9095"/>
                    </a:lnTo>
                    <a:lnTo>
                      <a:pt x="6873" y="9095"/>
                    </a:lnTo>
                    <a:lnTo>
                      <a:pt x="6873" y="13642"/>
                    </a:lnTo>
                    <a:lnTo>
                      <a:pt x="2945" y="17053"/>
                    </a:lnTo>
                    <a:lnTo>
                      <a:pt x="0" y="17053"/>
                    </a:lnTo>
                    <a:lnTo>
                      <a:pt x="6873" y="21600"/>
                    </a:lnTo>
                    <a:lnTo>
                      <a:pt x="13745" y="17053"/>
                    </a:lnTo>
                    <a:lnTo>
                      <a:pt x="17673" y="17053"/>
                    </a:lnTo>
                    <a:lnTo>
                      <a:pt x="17673" y="13642"/>
                    </a:lnTo>
                    <a:lnTo>
                      <a:pt x="13745" y="9095"/>
                    </a:lnTo>
                    <a:lnTo>
                      <a:pt x="17673" y="4547"/>
                    </a:ln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3" name="Rectangle 19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4" name="Rectangle 19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5" name="Rectangle 19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6" name="Rectangle 20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7" name="Rectangle 20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8" name="Rectangle 20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09" name="Rectangle 20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0" name="Rectangle 20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1" name="Rectangle 20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2" name="Rectangle 20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3" name="Rectangle 20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4" name="Rectangle 20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5" name="Rectangle 21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6" name="Rectangle 21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7" name="Rectangle 21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8" name="Rectangle 21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19" name="Rectangle 21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0" name="Rectangle 21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1" name="Rectangle 21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2" name="Rectangle 21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3" name="Rectangle 21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4" name="Rectangle 21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5" name="Rectangle 22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6" name="Rectangle 22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7" name="Rectangle 22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8" name="Rectangle 22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29" name="Rectangle 22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0" name="Rectangle 22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1" name="Rectangle 22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2" name="Rectangle 22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3" name="Rectangle 22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4" name="Rectangle 22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5" name="Rectangle 23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6" name="Rectangle 23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7" name="Rectangle 23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8" name="Rectangle 23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39" name="Rectangle 23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0" name="Rectangle 23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1" name="Rectangle 23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2" name="Rectangle 23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3" name="Rectangle 23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4" name="Rectangle 23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5" name="Rectangle 24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6" name="Rectangle 24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7" name="Rectangle 24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8" name="Rectangle 24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49" name="Rectangle 24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0" name="Rectangle 24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1" name="Rectangle 24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2" name="Rectangle 24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3" name="Rectangle 24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4" name="Rectangle 24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5" name="Rectangle 25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6" name="Rectangle 25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7" name="Rectangle 252"/>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8" name="Rectangle 253"/>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59" name="Rectangle 254"/>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0" name="Rectangle 255"/>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1" name="Rectangle 256"/>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2" name="Rectangle 257"/>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3" name="Rectangle 258"/>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4" name="Rectangle 259"/>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5" name="Rectangle 260"/>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6" name="Rectangle 261"/>
              <p:cNvSpPr/>
              <p:nvPr/>
            </p:nvSpPr>
            <p:spPr>
              <a:xfrm>
                <a:off x="8030391" y="1212582"/>
                <a:ext cx="12701" cy="12701"/>
              </a:xfrm>
              <a:prstGeom prst="rect">
                <a:avLst/>
              </a:pr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sp>
            <p:nvSpPr>
              <p:cNvPr id="767" name="Freeform 168"/>
              <p:cNvSpPr/>
              <p:nvPr/>
            </p:nvSpPr>
            <p:spPr>
              <a:xfrm>
                <a:off x="1469366" y="1942946"/>
                <a:ext cx="1809947" cy="960842"/>
              </a:xfrm>
              <a:custGeom>
                <a:avLst/>
                <a:gdLst/>
                <a:ahLst/>
                <a:cxnLst>
                  <a:cxn ang="0">
                    <a:pos x="wd2" y="hd2"/>
                  </a:cxn>
                  <a:cxn ang="5400000">
                    <a:pos x="wd2" y="hd2"/>
                  </a:cxn>
                  <a:cxn ang="10800000">
                    <a:pos x="wd2" y="hd2"/>
                  </a:cxn>
                  <a:cxn ang="16200000">
                    <a:pos x="wd2" y="hd2"/>
                  </a:cxn>
                </a:cxnLst>
                <a:rect l="0" t="0" r="r" b="b"/>
                <a:pathLst>
                  <a:path w="21600" h="21600" extrusionOk="0">
                    <a:moveTo>
                      <a:pt x="1893" y="0"/>
                    </a:moveTo>
                    <a:cubicBezTo>
                      <a:pt x="11790" y="1612"/>
                      <a:pt x="11790" y="1612"/>
                      <a:pt x="11790" y="1612"/>
                    </a:cubicBezTo>
                    <a:cubicBezTo>
                      <a:pt x="11876" y="1612"/>
                      <a:pt x="11876" y="1612"/>
                      <a:pt x="11876" y="1612"/>
                    </a:cubicBezTo>
                    <a:cubicBezTo>
                      <a:pt x="11962" y="1612"/>
                      <a:pt x="11962" y="1612"/>
                      <a:pt x="11962" y="1612"/>
                    </a:cubicBezTo>
                    <a:cubicBezTo>
                      <a:pt x="12048" y="1773"/>
                      <a:pt x="12048" y="1773"/>
                      <a:pt x="12048" y="1773"/>
                    </a:cubicBezTo>
                    <a:cubicBezTo>
                      <a:pt x="12048" y="1773"/>
                      <a:pt x="12048" y="1773"/>
                      <a:pt x="12048" y="1773"/>
                    </a:cubicBezTo>
                    <a:cubicBezTo>
                      <a:pt x="12134" y="1934"/>
                      <a:pt x="12134" y="1934"/>
                      <a:pt x="12134" y="1934"/>
                    </a:cubicBezTo>
                    <a:cubicBezTo>
                      <a:pt x="12134" y="1934"/>
                      <a:pt x="12134" y="1934"/>
                      <a:pt x="12134" y="1934"/>
                    </a:cubicBezTo>
                    <a:cubicBezTo>
                      <a:pt x="12220" y="1934"/>
                      <a:pt x="12220" y="1934"/>
                      <a:pt x="12220" y="1934"/>
                    </a:cubicBezTo>
                    <a:cubicBezTo>
                      <a:pt x="12220" y="2096"/>
                      <a:pt x="12220" y="2096"/>
                      <a:pt x="12220" y="2096"/>
                    </a:cubicBezTo>
                    <a:cubicBezTo>
                      <a:pt x="12306" y="2096"/>
                      <a:pt x="12306" y="2096"/>
                      <a:pt x="12306" y="2096"/>
                    </a:cubicBezTo>
                    <a:cubicBezTo>
                      <a:pt x="12306" y="2096"/>
                      <a:pt x="12306" y="2096"/>
                      <a:pt x="12306" y="2096"/>
                    </a:cubicBezTo>
                    <a:cubicBezTo>
                      <a:pt x="12392" y="2096"/>
                      <a:pt x="12392" y="2096"/>
                      <a:pt x="12392" y="2096"/>
                    </a:cubicBezTo>
                    <a:cubicBezTo>
                      <a:pt x="12478" y="2096"/>
                      <a:pt x="12478" y="2096"/>
                      <a:pt x="12478" y="2096"/>
                    </a:cubicBezTo>
                    <a:cubicBezTo>
                      <a:pt x="12478" y="2096"/>
                      <a:pt x="12478" y="2096"/>
                      <a:pt x="12478" y="2096"/>
                    </a:cubicBezTo>
                    <a:cubicBezTo>
                      <a:pt x="12564" y="2096"/>
                      <a:pt x="12564" y="2096"/>
                      <a:pt x="12564" y="2096"/>
                    </a:cubicBezTo>
                    <a:cubicBezTo>
                      <a:pt x="12650" y="2257"/>
                      <a:pt x="12650" y="2257"/>
                      <a:pt x="12650" y="2257"/>
                    </a:cubicBezTo>
                    <a:cubicBezTo>
                      <a:pt x="12736" y="2257"/>
                      <a:pt x="12736" y="2257"/>
                      <a:pt x="12736" y="2257"/>
                    </a:cubicBezTo>
                    <a:cubicBezTo>
                      <a:pt x="12736" y="2418"/>
                      <a:pt x="12736" y="2418"/>
                      <a:pt x="12736" y="2418"/>
                    </a:cubicBezTo>
                    <a:cubicBezTo>
                      <a:pt x="12908" y="2418"/>
                      <a:pt x="12908" y="2418"/>
                      <a:pt x="12908" y="2418"/>
                    </a:cubicBezTo>
                    <a:cubicBezTo>
                      <a:pt x="12994" y="2418"/>
                      <a:pt x="12994" y="2418"/>
                      <a:pt x="12994" y="2418"/>
                    </a:cubicBezTo>
                    <a:cubicBezTo>
                      <a:pt x="12994" y="2579"/>
                      <a:pt x="12994" y="2579"/>
                      <a:pt x="12994" y="2579"/>
                    </a:cubicBezTo>
                    <a:cubicBezTo>
                      <a:pt x="13080" y="2579"/>
                      <a:pt x="13080" y="2579"/>
                      <a:pt x="13080" y="2579"/>
                    </a:cubicBezTo>
                    <a:cubicBezTo>
                      <a:pt x="13167" y="2579"/>
                      <a:pt x="13167" y="2579"/>
                      <a:pt x="13167" y="2579"/>
                    </a:cubicBezTo>
                    <a:cubicBezTo>
                      <a:pt x="13253" y="2579"/>
                      <a:pt x="13253" y="2579"/>
                      <a:pt x="13253" y="2579"/>
                    </a:cubicBezTo>
                    <a:cubicBezTo>
                      <a:pt x="13253" y="2579"/>
                      <a:pt x="13253" y="2579"/>
                      <a:pt x="13253" y="2579"/>
                    </a:cubicBezTo>
                    <a:cubicBezTo>
                      <a:pt x="13339" y="2740"/>
                      <a:pt x="13339" y="2740"/>
                      <a:pt x="13339" y="2740"/>
                    </a:cubicBezTo>
                    <a:cubicBezTo>
                      <a:pt x="13511" y="2740"/>
                      <a:pt x="13511" y="2740"/>
                      <a:pt x="13511" y="2740"/>
                    </a:cubicBezTo>
                    <a:cubicBezTo>
                      <a:pt x="13511" y="2740"/>
                      <a:pt x="13511" y="2740"/>
                      <a:pt x="13511" y="2740"/>
                    </a:cubicBezTo>
                    <a:cubicBezTo>
                      <a:pt x="13597" y="2901"/>
                      <a:pt x="13597" y="2901"/>
                      <a:pt x="13597" y="2901"/>
                    </a:cubicBezTo>
                    <a:cubicBezTo>
                      <a:pt x="13683" y="2901"/>
                      <a:pt x="13683" y="2901"/>
                      <a:pt x="13683" y="2901"/>
                    </a:cubicBezTo>
                    <a:cubicBezTo>
                      <a:pt x="15232" y="4191"/>
                      <a:pt x="15232" y="4191"/>
                      <a:pt x="15232" y="4191"/>
                    </a:cubicBezTo>
                    <a:cubicBezTo>
                      <a:pt x="15318" y="4352"/>
                      <a:pt x="15318" y="4352"/>
                      <a:pt x="15318" y="4352"/>
                    </a:cubicBezTo>
                    <a:cubicBezTo>
                      <a:pt x="15576" y="4675"/>
                      <a:pt x="15576" y="4675"/>
                      <a:pt x="15576" y="4675"/>
                    </a:cubicBezTo>
                    <a:cubicBezTo>
                      <a:pt x="15834" y="6609"/>
                      <a:pt x="15834" y="6609"/>
                      <a:pt x="15834" y="6609"/>
                    </a:cubicBezTo>
                    <a:cubicBezTo>
                      <a:pt x="15748" y="7576"/>
                      <a:pt x="15748" y="7576"/>
                      <a:pt x="15748" y="7576"/>
                    </a:cubicBezTo>
                    <a:cubicBezTo>
                      <a:pt x="15748" y="7576"/>
                      <a:pt x="15748" y="7576"/>
                      <a:pt x="15748" y="7576"/>
                    </a:cubicBezTo>
                    <a:cubicBezTo>
                      <a:pt x="15662" y="7737"/>
                      <a:pt x="15662" y="7737"/>
                      <a:pt x="15662" y="7737"/>
                    </a:cubicBezTo>
                    <a:cubicBezTo>
                      <a:pt x="15662" y="7899"/>
                      <a:pt x="15662" y="7899"/>
                      <a:pt x="15662" y="7899"/>
                    </a:cubicBezTo>
                    <a:cubicBezTo>
                      <a:pt x="15490" y="8060"/>
                      <a:pt x="15490" y="8060"/>
                      <a:pt x="15490" y="8060"/>
                    </a:cubicBezTo>
                    <a:cubicBezTo>
                      <a:pt x="15404" y="8221"/>
                      <a:pt x="15404" y="8221"/>
                      <a:pt x="15404" y="8221"/>
                    </a:cubicBezTo>
                    <a:cubicBezTo>
                      <a:pt x="15490" y="8382"/>
                      <a:pt x="15490" y="8382"/>
                      <a:pt x="15490" y="8382"/>
                    </a:cubicBezTo>
                    <a:cubicBezTo>
                      <a:pt x="16781" y="7737"/>
                      <a:pt x="16781" y="7737"/>
                      <a:pt x="16781" y="7737"/>
                    </a:cubicBezTo>
                    <a:cubicBezTo>
                      <a:pt x="16953" y="7737"/>
                      <a:pt x="16953" y="7737"/>
                      <a:pt x="16953" y="7737"/>
                    </a:cubicBezTo>
                    <a:cubicBezTo>
                      <a:pt x="16953" y="7415"/>
                      <a:pt x="16953" y="7415"/>
                      <a:pt x="16953" y="7415"/>
                    </a:cubicBezTo>
                    <a:cubicBezTo>
                      <a:pt x="17727" y="7093"/>
                      <a:pt x="17727" y="7093"/>
                      <a:pt x="17727" y="7093"/>
                    </a:cubicBezTo>
                    <a:cubicBezTo>
                      <a:pt x="17986" y="6609"/>
                      <a:pt x="17986" y="6609"/>
                      <a:pt x="17986" y="6609"/>
                    </a:cubicBezTo>
                    <a:cubicBezTo>
                      <a:pt x="18072" y="6609"/>
                      <a:pt x="18072" y="6609"/>
                      <a:pt x="18072" y="6609"/>
                    </a:cubicBezTo>
                    <a:cubicBezTo>
                      <a:pt x="18158" y="6448"/>
                      <a:pt x="18158" y="6448"/>
                      <a:pt x="18158" y="6448"/>
                    </a:cubicBezTo>
                    <a:cubicBezTo>
                      <a:pt x="18330" y="6287"/>
                      <a:pt x="18330" y="6287"/>
                      <a:pt x="18330" y="6287"/>
                    </a:cubicBezTo>
                    <a:cubicBezTo>
                      <a:pt x="18416" y="6125"/>
                      <a:pt x="18416" y="6125"/>
                      <a:pt x="18416" y="6125"/>
                    </a:cubicBezTo>
                    <a:cubicBezTo>
                      <a:pt x="18502" y="6125"/>
                      <a:pt x="18502" y="6125"/>
                      <a:pt x="18502" y="6125"/>
                    </a:cubicBezTo>
                    <a:cubicBezTo>
                      <a:pt x="18588" y="5964"/>
                      <a:pt x="18588" y="5964"/>
                      <a:pt x="18588" y="5964"/>
                    </a:cubicBezTo>
                    <a:cubicBezTo>
                      <a:pt x="18760" y="5964"/>
                      <a:pt x="18760" y="5964"/>
                      <a:pt x="18760" y="5964"/>
                    </a:cubicBezTo>
                    <a:cubicBezTo>
                      <a:pt x="19879" y="5964"/>
                      <a:pt x="19879" y="5964"/>
                      <a:pt x="19879" y="5964"/>
                    </a:cubicBezTo>
                    <a:cubicBezTo>
                      <a:pt x="19965" y="5803"/>
                      <a:pt x="19965" y="5803"/>
                      <a:pt x="19965" y="5803"/>
                    </a:cubicBezTo>
                    <a:cubicBezTo>
                      <a:pt x="19965" y="5803"/>
                      <a:pt x="19965" y="5803"/>
                      <a:pt x="19965" y="5803"/>
                    </a:cubicBezTo>
                    <a:cubicBezTo>
                      <a:pt x="19965" y="5803"/>
                      <a:pt x="19965" y="5803"/>
                      <a:pt x="19965" y="5803"/>
                    </a:cubicBezTo>
                    <a:cubicBezTo>
                      <a:pt x="20051" y="5803"/>
                      <a:pt x="20051" y="5803"/>
                      <a:pt x="20051" y="5803"/>
                    </a:cubicBezTo>
                    <a:cubicBezTo>
                      <a:pt x="20137" y="5803"/>
                      <a:pt x="20137" y="5803"/>
                      <a:pt x="20137" y="5803"/>
                    </a:cubicBezTo>
                    <a:cubicBezTo>
                      <a:pt x="20137" y="5803"/>
                      <a:pt x="20137" y="5803"/>
                      <a:pt x="20137" y="5803"/>
                    </a:cubicBezTo>
                    <a:cubicBezTo>
                      <a:pt x="20137" y="5642"/>
                      <a:pt x="20137" y="5642"/>
                      <a:pt x="20137" y="5642"/>
                    </a:cubicBezTo>
                    <a:cubicBezTo>
                      <a:pt x="20309" y="5481"/>
                      <a:pt x="20309" y="5481"/>
                      <a:pt x="20309" y="5481"/>
                    </a:cubicBezTo>
                    <a:cubicBezTo>
                      <a:pt x="20309" y="5319"/>
                      <a:pt x="20309" y="5319"/>
                      <a:pt x="20309" y="5319"/>
                    </a:cubicBezTo>
                    <a:cubicBezTo>
                      <a:pt x="20481" y="5158"/>
                      <a:pt x="20481" y="5158"/>
                      <a:pt x="20481" y="5158"/>
                    </a:cubicBezTo>
                    <a:cubicBezTo>
                      <a:pt x="20481" y="4997"/>
                      <a:pt x="20481" y="4997"/>
                      <a:pt x="20481" y="4997"/>
                    </a:cubicBezTo>
                    <a:cubicBezTo>
                      <a:pt x="20481" y="4836"/>
                      <a:pt x="20481" y="4836"/>
                      <a:pt x="20481" y="4836"/>
                    </a:cubicBezTo>
                    <a:cubicBezTo>
                      <a:pt x="20567" y="4836"/>
                      <a:pt x="20567" y="4836"/>
                      <a:pt x="20567" y="4836"/>
                    </a:cubicBezTo>
                    <a:cubicBezTo>
                      <a:pt x="20567" y="4675"/>
                      <a:pt x="20567" y="4675"/>
                      <a:pt x="20567" y="4675"/>
                    </a:cubicBezTo>
                    <a:cubicBezTo>
                      <a:pt x="20653" y="4513"/>
                      <a:pt x="20653" y="4513"/>
                      <a:pt x="20653" y="4513"/>
                    </a:cubicBezTo>
                    <a:cubicBezTo>
                      <a:pt x="20739" y="4352"/>
                      <a:pt x="20739" y="4352"/>
                      <a:pt x="20739" y="4352"/>
                    </a:cubicBezTo>
                    <a:cubicBezTo>
                      <a:pt x="20825" y="4191"/>
                      <a:pt x="20825" y="4191"/>
                      <a:pt x="20825" y="4191"/>
                    </a:cubicBezTo>
                    <a:cubicBezTo>
                      <a:pt x="20912" y="4030"/>
                      <a:pt x="20912" y="4030"/>
                      <a:pt x="20912" y="4030"/>
                    </a:cubicBezTo>
                    <a:cubicBezTo>
                      <a:pt x="20912" y="4030"/>
                      <a:pt x="20912" y="4030"/>
                      <a:pt x="20912" y="4030"/>
                    </a:cubicBezTo>
                    <a:cubicBezTo>
                      <a:pt x="20912" y="4191"/>
                      <a:pt x="20912" y="4191"/>
                      <a:pt x="20912" y="4191"/>
                    </a:cubicBezTo>
                    <a:cubicBezTo>
                      <a:pt x="20998" y="4191"/>
                      <a:pt x="20998" y="4191"/>
                      <a:pt x="20998" y="4191"/>
                    </a:cubicBezTo>
                    <a:cubicBezTo>
                      <a:pt x="21084" y="4191"/>
                      <a:pt x="21084" y="4191"/>
                      <a:pt x="21084" y="4191"/>
                    </a:cubicBezTo>
                    <a:cubicBezTo>
                      <a:pt x="21170" y="4191"/>
                      <a:pt x="21170" y="4191"/>
                      <a:pt x="21170" y="4191"/>
                    </a:cubicBezTo>
                    <a:cubicBezTo>
                      <a:pt x="21256" y="4191"/>
                      <a:pt x="21256" y="4191"/>
                      <a:pt x="21256" y="4191"/>
                    </a:cubicBezTo>
                    <a:cubicBezTo>
                      <a:pt x="21342" y="4352"/>
                      <a:pt x="21342" y="4352"/>
                      <a:pt x="21342" y="4352"/>
                    </a:cubicBezTo>
                    <a:cubicBezTo>
                      <a:pt x="21342" y="4675"/>
                      <a:pt x="21342" y="4675"/>
                      <a:pt x="21342" y="4675"/>
                    </a:cubicBezTo>
                    <a:cubicBezTo>
                      <a:pt x="21256" y="5481"/>
                      <a:pt x="21256" y="5481"/>
                      <a:pt x="21256" y="5481"/>
                    </a:cubicBezTo>
                    <a:cubicBezTo>
                      <a:pt x="21256" y="5481"/>
                      <a:pt x="21256" y="5481"/>
                      <a:pt x="21256" y="5481"/>
                    </a:cubicBezTo>
                    <a:cubicBezTo>
                      <a:pt x="21256" y="5481"/>
                      <a:pt x="21256" y="5481"/>
                      <a:pt x="21256" y="5481"/>
                    </a:cubicBezTo>
                    <a:cubicBezTo>
                      <a:pt x="21342" y="5642"/>
                      <a:pt x="21342" y="5642"/>
                      <a:pt x="21342" y="5642"/>
                    </a:cubicBezTo>
                    <a:cubicBezTo>
                      <a:pt x="21342" y="5642"/>
                      <a:pt x="21342" y="5642"/>
                      <a:pt x="21342" y="5642"/>
                    </a:cubicBezTo>
                    <a:cubicBezTo>
                      <a:pt x="21342" y="5803"/>
                      <a:pt x="21342" y="5803"/>
                      <a:pt x="21342" y="5803"/>
                    </a:cubicBezTo>
                    <a:cubicBezTo>
                      <a:pt x="21342" y="5803"/>
                      <a:pt x="21342" y="5803"/>
                      <a:pt x="21342" y="5803"/>
                    </a:cubicBezTo>
                    <a:cubicBezTo>
                      <a:pt x="21342" y="5964"/>
                      <a:pt x="21342" y="5964"/>
                      <a:pt x="21342" y="5964"/>
                    </a:cubicBezTo>
                    <a:cubicBezTo>
                      <a:pt x="21342" y="5964"/>
                      <a:pt x="21342" y="5964"/>
                      <a:pt x="21342" y="5964"/>
                    </a:cubicBezTo>
                    <a:cubicBezTo>
                      <a:pt x="21342" y="5964"/>
                      <a:pt x="21342" y="5964"/>
                      <a:pt x="21342" y="5964"/>
                    </a:cubicBezTo>
                    <a:cubicBezTo>
                      <a:pt x="21342" y="5964"/>
                      <a:pt x="21342" y="5964"/>
                      <a:pt x="21342" y="5964"/>
                    </a:cubicBezTo>
                    <a:cubicBezTo>
                      <a:pt x="21342" y="5964"/>
                      <a:pt x="21342" y="5964"/>
                      <a:pt x="21342" y="5964"/>
                    </a:cubicBezTo>
                    <a:cubicBezTo>
                      <a:pt x="21514" y="6125"/>
                      <a:pt x="21514" y="6125"/>
                      <a:pt x="21514" y="6125"/>
                    </a:cubicBezTo>
                    <a:cubicBezTo>
                      <a:pt x="21514" y="6287"/>
                      <a:pt x="21514" y="6287"/>
                      <a:pt x="21514" y="6287"/>
                    </a:cubicBezTo>
                    <a:cubicBezTo>
                      <a:pt x="21514" y="6448"/>
                      <a:pt x="21514" y="6448"/>
                      <a:pt x="21514" y="6448"/>
                    </a:cubicBezTo>
                    <a:cubicBezTo>
                      <a:pt x="21514" y="6287"/>
                      <a:pt x="21514" y="6287"/>
                      <a:pt x="21514" y="6287"/>
                    </a:cubicBezTo>
                    <a:cubicBezTo>
                      <a:pt x="21600" y="6448"/>
                      <a:pt x="21600" y="6448"/>
                      <a:pt x="21600" y="6448"/>
                    </a:cubicBezTo>
                    <a:cubicBezTo>
                      <a:pt x="21600" y="6448"/>
                      <a:pt x="21600" y="6448"/>
                      <a:pt x="21600" y="6448"/>
                    </a:cubicBezTo>
                    <a:cubicBezTo>
                      <a:pt x="21514" y="6448"/>
                      <a:pt x="21514" y="6448"/>
                      <a:pt x="21514" y="6448"/>
                    </a:cubicBezTo>
                    <a:cubicBezTo>
                      <a:pt x="21514" y="6448"/>
                      <a:pt x="21514" y="6448"/>
                      <a:pt x="21514" y="6448"/>
                    </a:cubicBezTo>
                    <a:cubicBezTo>
                      <a:pt x="21428" y="6609"/>
                      <a:pt x="21428" y="6609"/>
                      <a:pt x="21428" y="6609"/>
                    </a:cubicBezTo>
                    <a:cubicBezTo>
                      <a:pt x="21342" y="6448"/>
                      <a:pt x="21342" y="6448"/>
                      <a:pt x="21342" y="6448"/>
                    </a:cubicBezTo>
                    <a:cubicBezTo>
                      <a:pt x="21256" y="6609"/>
                      <a:pt x="21256" y="6609"/>
                      <a:pt x="21256" y="6609"/>
                    </a:cubicBezTo>
                    <a:cubicBezTo>
                      <a:pt x="21256" y="6609"/>
                      <a:pt x="21256" y="6609"/>
                      <a:pt x="21256" y="6609"/>
                    </a:cubicBezTo>
                    <a:cubicBezTo>
                      <a:pt x="21170" y="6609"/>
                      <a:pt x="21170" y="6609"/>
                      <a:pt x="21170" y="6609"/>
                    </a:cubicBezTo>
                    <a:cubicBezTo>
                      <a:pt x="21084" y="6770"/>
                      <a:pt x="21084" y="6770"/>
                      <a:pt x="21084" y="6770"/>
                    </a:cubicBezTo>
                    <a:cubicBezTo>
                      <a:pt x="21084" y="6770"/>
                      <a:pt x="21084" y="6770"/>
                      <a:pt x="21084" y="6770"/>
                    </a:cubicBezTo>
                    <a:cubicBezTo>
                      <a:pt x="20998" y="6609"/>
                      <a:pt x="20998" y="6609"/>
                      <a:pt x="20998" y="6609"/>
                    </a:cubicBezTo>
                    <a:cubicBezTo>
                      <a:pt x="20912" y="6609"/>
                      <a:pt x="20912" y="6609"/>
                      <a:pt x="20912" y="6609"/>
                    </a:cubicBezTo>
                    <a:cubicBezTo>
                      <a:pt x="20912" y="6770"/>
                      <a:pt x="20912" y="6770"/>
                      <a:pt x="20912" y="6770"/>
                    </a:cubicBezTo>
                    <a:cubicBezTo>
                      <a:pt x="20825" y="6770"/>
                      <a:pt x="20825" y="6770"/>
                      <a:pt x="20825" y="6770"/>
                    </a:cubicBezTo>
                    <a:cubicBezTo>
                      <a:pt x="20825" y="6609"/>
                      <a:pt x="20825" y="6609"/>
                      <a:pt x="20825" y="6609"/>
                    </a:cubicBezTo>
                    <a:cubicBezTo>
                      <a:pt x="20825" y="6448"/>
                      <a:pt x="20825" y="6448"/>
                      <a:pt x="20825" y="6448"/>
                    </a:cubicBezTo>
                    <a:cubicBezTo>
                      <a:pt x="20739" y="6770"/>
                      <a:pt x="20739" y="6770"/>
                      <a:pt x="20739" y="6770"/>
                    </a:cubicBezTo>
                    <a:cubicBezTo>
                      <a:pt x="20653" y="6931"/>
                      <a:pt x="20653" y="6931"/>
                      <a:pt x="20653" y="6931"/>
                    </a:cubicBezTo>
                    <a:cubicBezTo>
                      <a:pt x="20567" y="6931"/>
                      <a:pt x="20567" y="6931"/>
                      <a:pt x="20567" y="6931"/>
                    </a:cubicBezTo>
                    <a:cubicBezTo>
                      <a:pt x="20567" y="6931"/>
                      <a:pt x="20567" y="6931"/>
                      <a:pt x="20567" y="6931"/>
                    </a:cubicBezTo>
                    <a:cubicBezTo>
                      <a:pt x="20567" y="7093"/>
                      <a:pt x="20567" y="7093"/>
                      <a:pt x="20567" y="7093"/>
                    </a:cubicBezTo>
                    <a:cubicBezTo>
                      <a:pt x="20481" y="7093"/>
                      <a:pt x="20481" y="7093"/>
                      <a:pt x="20481" y="7093"/>
                    </a:cubicBezTo>
                    <a:cubicBezTo>
                      <a:pt x="20481" y="6931"/>
                      <a:pt x="20481" y="6931"/>
                      <a:pt x="20481" y="6931"/>
                    </a:cubicBezTo>
                    <a:cubicBezTo>
                      <a:pt x="20395" y="7093"/>
                      <a:pt x="20395" y="7093"/>
                      <a:pt x="20395" y="7093"/>
                    </a:cubicBezTo>
                    <a:cubicBezTo>
                      <a:pt x="20395" y="7093"/>
                      <a:pt x="20395" y="7093"/>
                      <a:pt x="20395" y="7093"/>
                    </a:cubicBezTo>
                    <a:cubicBezTo>
                      <a:pt x="20309" y="7093"/>
                      <a:pt x="20309" y="7093"/>
                      <a:pt x="20309" y="7093"/>
                    </a:cubicBezTo>
                    <a:cubicBezTo>
                      <a:pt x="20309" y="7093"/>
                      <a:pt x="20309" y="7093"/>
                      <a:pt x="20309" y="7093"/>
                    </a:cubicBezTo>
                    <a:cubicBezTo>
                      <a:pt x="20309" y="7093"/>
                      <a:pt x="20309" y="7093"/>
                      <a:pt x="20309" y="7093"/>
                    </a:cubicBezTo>
                    <a:cubicBezTo>
                      <a:pt x="20223" y="7093"/>
                      <a:pt x="20223" y="7093"/>
                      <a:pt x="20223" y="7093"/>
                    </a:cubicBezTo>
                    <a:cubicBezTo>
                      <a:pt x="20223" y="7254"/>
                      <a:pt x="20223" y="7254"/>
                      <a:pt x="20223" y="7254"/>
                    </a:cubicBezTo>
                    <a:cubicBezTo>
                      <a:pt x="20051" y="7415"/>
                      <a:pt x="20051" y="7415"/>
                      <a:pt x="20051" y="7415"/>
                    </a:cubicBezTo>
                    <a:cubicBezTo>
                      <a:pt x="20051" y="7737"/>
                      <a:pt x="20051" y="7737"/>
                      <a:pt x="20051" y="7737"/>
                    </a:cubicBezTo>
                    <a:cubicBezTo>
                      <a:pt x="19965" y="7899"/>
                      <a:pt x="19965" y="7899"/>
                      <a:pt x="19965" y="7899"/>
                    </a:cubicBezTo>
                    <a:cubicBezTo>
                      <a:pt x="19965" y="7899"/>
                      <a:pt x="19965" y="7899"/>
                      <a:pt x="19965" y="7899"/>
                    </a:cubicBezTo>
                    <a:cubicBezTo>
                      <a:pt x="19879" y="7899"/>
                      <a:pt x="19879" y="7899"/>
                      <a:pt x="19879" y="7899"/>
                    </a:cubicBezTo>
                    <a:cubicBezTo>
                      <a:pt x="19879" y="8060"/>
                      <a:pt x="19879" y="8060"/>
                      <a:pt x="19879" y="8060"/>
                    </a:cubicBezTo>
                    <a:cubicBezTo>
                      <a:pt x="19965" y="8060"/>
                      <a:pt x="19965" y="8060"/>
                      <a:pt x="19965" y="8060"/>
                    </a:cubicBezTo>
                    <a:cubicBezTo>
                      <a:pt x="19965" y="8221"/>
                      <a:pt x="19965" y="8221"/>
                      <a:pt x="19965" y="8221"/>
                    </a:cubicBezTo>
                    <a:cubicBezTo>
                      <a:pt x="19793" y="8382"/>
                      <a:pt x="19793" y="8382"/>
                      <a:pt x="19793" y="8382"/>
                    </a:cubicBezTo>
                    <a:cubicBezTo>
                      <a:pt x="19793" y="8382"/>
                      <a:pt x="19793" y="8382"/>
                      <a:pt x="19793" y="8382"/>
                    </a:cubicBezTo>
                    <a:cubicBezTo>
                      <a:pt x="19965" y="8543"/>
                      <a:pt x="19965" y="8543"/>
                      <a:pt x="19965" y="8543"/>
                    </a:cubicBezTo>
                    <a:cubicBezTo>
                      <a:pt x="19965" y="8704"/>
                      <a:pt x="19965" y="8704"/>
                      <a:pt x="19965" y="8704"/>
                    </a:cubicBezTo>
                    <a:cubicBezTo>
                      <a:pt x="19965" y="8866"/>
                      <a:pt x="19965" y="8866"/>
                      <a:pt x="19965" y="8866"/>
                    </a:cubicBezTo>
                    <a:cubicBezTo>
                      <a:pt x="20051" y="8866"/>
                      <a:pt x="20051" y="8866"/>
                      <a:pt x="20051" y="8866"/>
                    </a:cubicBezTo>
                    <a:cubicBezTo>
                      <a:pt x="20137" y="8704"/>
                      <a:pt x="20137" y="8704"/>
                      <a:pt x="20137" y="8704"/>
                    </a:cubicBezTo>
                    <a:cubicBezTo>
                      <a:pt x="20137" y="8543"/>
                      <a:pt x="20137" y="8543"/>
                      <a:pt x="20137" y="8543"/>
                    </a:cubicBezTo>
                    <a:cubicBezTo>
                      <a:pt x="20137" y="8543"/>
                      <a:pt x="20137" y="8543"/>
                      <a:pt x="20137" y="8543"/>
                    </a:cubicBezTo>
                    <a:cubicBezTo>
                      <a:pt x="20223" y="8704"/>
                      <a:pt x="20223" y="8704"/>
                      <a:pt x="20223" y="8704"/>
                    </a:cubicBezTo>
                    <a:cubicBezTo>
                      <a:pt x="20137" y="8866"/>
                      <a:pt x="20137" y="8866"/>
                      <a:pt x="20137" y="8866"/>
                    </a:cubicBezTo>
                    <a:cubicBezTo>
                      <a:pt x="19965" y="9027"/>
                      <a:pt x="19965" y="9027"/>
                      <a:pt x="19965" y="9027"/>
                    </a:cubicBezTo>
                    <a:cubicBezTo>
                      <a:pt x="19879" y="9027"/>
                      <a:pt x="19879" y="9027"/>
                      <a:pt x="19879" y="9027"/>
                    </a:cubicBezTo>
                    <a:cubicBezTo>
                      <a:pt x="19879" y="8866"/>
                      <a:pt x="19879" y="8866"/>
                      <a:pt x="19879" y="8866"/>
                    </a:cubicBezTo>
                    <a:cubicBezTo>
                      <a:pt x="19879" y="8866"/>
                      <a:pt x="19879" y="8866"/>
                      <a:pt x="19879" y="8866"/>
                    </a:cubicBezTo>
                    <a:cubicBezTo>
                      <a:pt x="19793" y="9027"/>
                      <a:pt x="19793" y="9027"/>
                      <a:pt x="19793" y="9027"/>
                    </a:cubicBezTo>
                    <a:cubicBezTo>
                      <a:pt x="19707" y="9188"/>
                      <a:pt x="19707" y="9188"/>
                      <a:pt x="19707" y="9188"/>
                    </a:cubicBezTo>
                    <a:cubicBezTo>
                      <a:pt x="19707" y="9188"/>
                      <a:pt x="19707" y="9188"/>
                      <a:pt x="19707" y="9188"/>
                    </a:cubicBezTo>
                    <a:cubicBezTo>
                      <a:pt x="19707" y="9027"/>
                      <a:pt x="19707" y="9027"/>
                      <a:pt x="19707" y="9027"/>
                    </a:cubicBezTo>
                    <a:cubicBezTo>
                      <a:pt x="19707" y="8866"/>
                      <a:pt x="19707" y="8866"/>
                      <a:pt x="19707" y="8866"/>
                    </a:cubicBezTo>
                    <a:cubicBezTo>
                      <a:pt x="19621" y="8704"/>
                      <a:pt x="19621" y="8704"/>
                      <a:pt x="19621" y="8704"/>
                    </a:cubicBezTo>
                    <a:cubicBezTo>
                      <a:pt x="19621" y="8866"/>
                      <a:pt x="19621" y="8866"/>
                      <a:pt x="19621" y="8866"/>
                    </a:cubicBezTo>
                    <a:cubicBezTo>
                      <a:pt x="19621" y="9027"/>
                      <a:pt x="19621" y="9027"/>
                      <a:pt x="19621" y="9027"/>
                    </a:cubicBezTo>
                    <a:cubicBezTo>
                      <a:pt x="19621" y="9188"/>
                      <a:pt x="19621" y="9188"/>
                      <a:pt x="19621" y="9188"/>
                    </a:cubicBezTo>
                    <a:cubicBezTo>
                      <a:pt x="19621" y="9188"/>
                      <a:pt x="19621" y="9188"/>
                      <a:pt x="19621" y="9188"/>
                    </a:cubicBezTo>
                    <a:cubicBezTo>
                      <a:pt x="19449" y="9188"/>
                      <a:pt x="19449" y="9188"/>
                      <a:pt x="19449" y="9188"/>
                    </a:cubicBezTo>
                    <a:cubicBezTo>
                      <a:pt x="19363" y="9188"/>
                      <a:pt x="19363" y="9188"/>
                      <a:pt x="19363" y="9188"/>
                    </a:cubicBezTo>
                    <a:cubicBezTo>
                      <a:pt x="19276" y="9188"/>
                      <a:pt x="19276" y="9188"/>
                      <a:pt x="19276" y="9188"/>
                    </a:cubicBezTo>
                    <a:cubicBezTo>
                      <a:pt x="19104" y="9188"/>
                      <a:pt x="19104" y="9188"/>
                      <a:pt x="19104" y="9188"/>
                    </a:cubicBezTo>
                    <a:cubicBezTo>
                      <a:pt x="19104" y="9188"/>
                      <a:pt x="19104" y="9188"/>
                      <a:pt x="19104" y="9188"/>
                    </a:cubicBezTo>
                    <a:cubicBezTo>
                      <a:pt x="19018" y="9188"/>
                      <a:pt x="19018" y="9188"/>
                      <a:pt x="19018" y="9188"/>
                    </a:cubicBezTo>
                    <a:cubicBezTo>
                      <a:pt x="18932" y="9349"/>
                      <a:pt x="18932" y="9349"/>
                      <a:pt x="18932" y="9349"/>
                    </a:cubicBezTo>
                    <a:cubicBezTo>
                      <a:pt x="18846" y="9349"/>
                      <a:pt x="18846" y="9349"/>
                      <a:pt x="18846" y="9349"/>
                    </a:cubicBezTo>
                    <a:cubicBezTo>
                      <a:pt x="18760" y="9510"/>
                      <a:pt x="18760" y="9510"/>
                      <a:pt x="18760" y="9510"/>
                    </a:cubicBezTo>
                    <a:cubicBezTo>
                      <a:pt x="18674" y="9510"/>
                      <a:pt x="18674" y="9510"/>
                      <a:pt x="18674" y="9510"/>
                    </a:cubicBezTo>
                    <a:cubicBezTo>
                      <a:pt x="18588" y="9510"/>
                      <a:pt x="18588" y="9510"/>
                      <a:pt x="18588" y="9510"/>
                    </a:cubicBezTo>
                    <a:cubicBezTo>
                      <a:pt x="18588" y="9672"/>
                      <a:pt x="18588" y="9672"/>
                      <a:pt x="18588" y="9672"/>
                    </a:cubicBezTo>
                    <a:cubicBezTo>
                      <a:pt x="18502" y="9833"/>
                      <a:pt x="18502" y="9833"/>
                      <a:pt x="18502" y="9833"/>
                    </a:cubicBezTo>
                    <a:cubicBezTo>
                      <a:pt x="18502" y="9833"/>
                      <a:pt x="18502" y="9833"/>
                      <a:pt x="18502" y="9833"/>
                    </a:cubicBezTo>
                    <a:cubicBezTo>
                      <a:pt x="18588" y="9833"/>
                      <a:pt x="18588" y="9833"/>
                      <a:pt x="18588" y="9833"/>
                    </a:cubicBezTo>
                    <a:cubicBezTo>
                      <a:pt x="18588" y="9994"/>
                      <a:pt x="18588" y="9994"/>
                      <a:pt x="18588" y="9994"/>
                    </a:cubicBezTo>
                    <a:cubicBezTo>
                      <a:pt x="18502" y="10155"/>
                      <a:pt x="18502" y="10155"/>
                      <a:pt x="18502" y="10155"/>
                    </a:cubicBezTo>
                    <a:cubicBezTo>
                      <a:pt x="18502" y="10155"/>
                      <a:pt x="18502" y="10155"/>
                      <a:pt x="18502" y="10155"/>
                    </a:cubicBezTo>
                    <a:cubicBezTo>
                      <a:pt x="18502" y="10316"/>
                      <a:pt x="18502" y="10316"/>
                      <a:pt x="18502" y="10316"/>
                    </a:cubicBezTo>
                    <a:cubicBezTo>
                      <a:pt x="18502" y="10316"/>
                      <a:pt x="18502" y="10316"/>
                      <a:pt x="18502" y="10316"/>
                    </a:cubicBezTo>
                    <a:cubicBezTo>
                      <a:pt x="18502" y="10316"/>
                      <a:pt x="18502" y="10316"/>
                      <a:pt x="18502" y="10316"/>
                    </a:cubicBezTo>
                    <a:cubicBezTo>
                      <a:pt x="18416" y="10478"/>
                      <a:pt x="18416" y="10478"/>
                      <a:pt x="18416" y="10478"/>
                    </a:cubicBezTo>
                    <a:cubicBezTo>
                      <a:pt x="18416" y="10478"/>
                      <a:pt x="18416" y="10478"/>
                      <a:pt x="18416" y="10478"/>
                    </a:cubicBezTo>
                    <a:cubicBezTo>
                      <a:pt x="18416" y="10639"/>
                      <a:pt x="18416" y="10639"/>
                      <a:pt x="18416" y="10639"/>
                    </a:cubicBezTo>
                    <a:cubicBezTo>
                      <a:pt x="18330" y="10800"/>
                      <a:pt x="18330" y="10800"/>
                      <a:pt x="18330" y="10800"/>
                    </a:cubicBezTo>
                    <a:cubicBezTo>
                      <a:pt x="18330" y="10800"/>
                      <a:pt x="18330" y="10800"/>
                      <a:pt x="18330" y="10800"/>
                    </a:cubicBezTo>
                    <a:cubicBezTo>
                      <a:pt x="18244" y="10961"/>
                      <a:pt x="18244" y="10961"/>
                      <a:pt x="18244" y="10961"/>
                    </a:cubicBezTo>
                    <a:cubicBezTo>
                      <a:pt x="18244" y="10961"/>
                      <a:pt x="18244" y="10961"/>
                      <a:pt x="18244" y="10961"/>
                    </a:cubicBezTo>
                    <a:cubicBezTo>
                      <a:pt x="18244" y="10961"/>
                      <a:pt x="18244" y="10961"/>
                      <a:pt x="18244" y="10961"/>
                    </a:cubicBezTo>
                    <a:cubicBezTo>
                      <a:pt x="18158" y="11122"/>
                      <a:pt x="18158" y="11122"/>
                      <a:pt x="18158" y="11122"/>
                    </a:cubicBezTo>
                    <a:cubicBezTo>
                      <a:pt x="18158" y="11122"/>
                      <a:pt x="18158" y="11122"/>
                      <a:pt x="18158" y="11122"/>
                    </a:cubicBezTo>
                    <a:cubicBezTo>
                      <a:pt x="18072" y="11122"/>
                      <a:pt x="18072" y="11122"/>
                      <a:pt x="18072" y="11122"/>
                    </a:cubicBezTo>
                    <a:cubicBezTo>
                      <a:pt x="18158" y="10961"/>
                      <a:pt x="18158" y="10961"/>
                      <a:pt x="18158" y="10961"/>
                    </a:cubicBezTo>
                    <a:cubicBezTo>
                      <a:pt x="18158" y="10961"/>
                      <a:pt x="18158" y="10961"/>
                      <a:pt x="18158" y="10961"/>
                    </a:cubicBezTo>
                    <a:cubicBezTo>
                      <a:pt x="18072" y="10961"/>
                      <a:pt x="18072" y="10961"/>
                      <a:pt x="18072" y="10961"/>
                    </a:cubicBezTo>
                    <a:cubicBezTo>
                      <a:pt x="17986" y="10800"/>
                      <a:pt x="17986" y="10800"/>
                      <a:pt x="17986" y="10800"/>
                    </a:cubicBezTo>
                    <a:cubicBezTo>
                      <a:pt x="17900" y="10639"/>
                      <a:pt x="17900" y="10639"/>
                      <a:pt x="17900" y="10639"/>
                    </a:cubicBezTo>
                    <a:cubicBezTo>
                      <a:pt x="17986" y="10639"/>
                      <a:pt x="17986" y="10639"/>
                      <a:pt x="17986" y="10639"/>
                    </a:cubicBezTo>
                    <a:cubicBezTo>
                      <a:pt x="18072" y="10316"/>
                      <a:pt x="18072" y="10316"/>
                      <a:pt x="18072" y="10316"/>
                    </a:cubicBezTo>
                    <a:cubicBezTo>
                      <a:pt x="17986" y="10478"/>
                      <a:pt x="17986" y="10478"/>
                      <a:pt x="17986" y="10478"/>
                    </a:cubicBezTo>
                    <a:cubicBezTo>
                      <a:pt x="17900" y="10478"/>
                      <a:pt x="17900" y="10478"/>
                      <a:pt x="17900" y="10478"/>
                    </a:cubicBezTo>
                    <a:cubicBezTo>
                      <a:pt x="17900" y="10639"/>
                      <a:pt x="17900" y="10639"/>
                      <a:pt x="17900" y="10639"/>
                    </a:cubicBezTo>
                    <a:cubicBezTo>
                      <a:pt x="17900" y="10800"/>
                      <a:pt x="17900" y="10800"/>
                      <a:pt x="17900" y="10800"/>
                    </a:cubicBezTo>
                    <a:cubicBezTo>
                      <a:pt x="17986" y="10800"/>
                      <a:pt x="17986" y="10800"/>
                      <a:pt x="17986" y="10800"/>
                    </a:cubicBezTo>
                    <a:cubicBezTo>
                      <a:pt x="17986" y="10961"/>
                      <a:pt x="17986" y="10961"/>
                      <a:pt x="17986" y="10961"/>
                    </a:cubicBezTo>
                    <a:cubicBezTo>
                      <a:pt x="17986" y="11122"/>
                      <a:pt x="17986" y="11122"/>
                      <a:pt x="17986" y="11122"/>
                    </a:cubicBezTo>
                    <a:cubicBezTo>
                      <a:pt x="18072" y="11284"/>
                      <a:pt x="18072" y="11284"/>
                      <a:pt x="18072" y="11284"/>
                    </a:cubicBezTo>
                    <a:cubicBezTo>
                      <a:pt x="18072" y="11445"/>
                      <a:pt x="18072" y="11445"/>
                      <a:pt x="18072" y="11445"/>
                    </a:cubicBezTo>
                    <a:cubicBezTo>
                      <a:pt x="17986" y="11767"/>
                      <a:pt x="17986" y="11767"/>
                      <a:pt x="17986" y="11767"/>
                    </a:cubicBezTo>
                    <a:cubicBezTo>
                      <a:pt x="17900" y="11767"/>
                      <a:pt x="17900" y="11767"/>
                      <a:pt x="17900" y="11767"/>
                    </a:cubicBezTo>
                    <a:cubicBezTo>
                      <a:pt x="17814" y="12090"/>
                      <a:pt x="17814" y="12090"/>
                      <a:pt x="17814" y="12090"/>
                    </a:cubicBezTo>
                    <a:cubicBezTo>
                      <a:pt x="17814" y="12251"/>
                      <a:pt x="17814" y="12251"/>
                      <a:pt x="17814" y="12251"/>
                    </a:cubicBezTo>
                    <a:cubicBezTo>
                      <a:pt x="17814" y="12251"/>
                      <a:pt x="17814" y="12251"/>
                      <a:pt x="17814" y="12251"/>
                    </a:cubicBezTo>
                    <a:cubicBezTo>
                      <a:pt x="17727" y="12251"/>
                      <a:pt x="17727" y="12251"/>
                      <a:pt x="17727" y="12251"/>
                    </a:cubicBezTo>
                    <a:cubicBezTo>
                      <a:pt x="17727" y="12251"/>
                      <a:pt x="17727" y="12251"/>
                      <a:pt x="17727" y="12251"/>
                    </a:cubicBezTo>
                    <a:cubicBezTo>
                      <a:pt x="17727" y="12251"/>
                      <a:pt x="17727" y="12251"/>
                      <a:pt x="17727" y="12251"/>
                    </a:cubicBezTo>
                    <a:cubicBezTo>
                      <a:pt x="17641" y="12412"/>
                      <a:pt x="17641" y="12412"/>
                      <a:pt x="17641" y="12412"/>
                    </a:cubicBezTo>
                    <a:cubicBezTo>
                      <a:pt x="17641" y="12573"/>
                      <a:pt x="17641" y="12573"/>
                      <a:pt x="17641" y="12573"/>
                    </a:cubicBezTo>
                    <a:cubicBezTo>
                      <a:pt x="17641" y="12573"/>
                      <a:pt x="17641" y="12573"/>
                      <a:pt x="17641" y="12573"/>
                    </a:cubicBezTo>
                    <a:cubicBezTo>
                      <a:pt x="17641" y="12412"/>
                      <a:pt x="17641" y="12412"/>
                      <a:pt x="17641" y="12412"/>
                    </a:cubicBezTo>
                    <a:cubicBezTo>
                      <a:pt x="17641" y="12251"/>
                      <a:pt x="17641" y="12251"/>
                      <a:pt x="17641" y="12251"/>
                    </a:cubicBezTo>
                    <a:cubicBezTo>
                      <a:pt x="17727" y="12251"/>
                      <a:pt x="17727" y="12251"/>
                      <a:pt x="17727" y="12251"/>
                    </a:cubicBezTo>
                    <a:cubicBezTo>
                      <a:pt x="17727" y="12090"/>
                      <a:pt x="17727" y="12090"/>
                      <a:pt x="17727" y="12090"/>
                    </a:cubicBezTo>
                    <a:cubicBezTo>
                      <a:pt x="17727" y="11928"/>
                      <a:pt x="17727" y="11928"/>
                      <a:pt x="17727" y="11928"/>
                    </a:cubicBezTo>
                    <a:cubicBezTo>
                      <a:pt x="17727" y="11928"/>
                      <a:pt x="17727" y="11928"/>
                      <a:pt x="17727" y="11928"/>
                    </a:cubicBezTo>
                    <a:cubicBezTo>
                      <a:pt x="17814" y="11928"/>
                      <a:pt x="17814" y="11928"/>
                      <a:pt x="17814" y="11928"/>
                    </a:cubicBezTo>
                    <a:cubicBezTo>
                      <a:pt x="17727" y="11928"/>
                      <a:pt x="17727" y="11928"/>
                      <a:pt x="17727" y="11928"/>
                    </a:cubicBezTo>
                    <a:cubicBezTo>
                      <a:pt x="17641" y="11767"/>
                      <a:pt x="17641" y="11767"/>
                      <a:pt x="17641" y="11767"/>
                    </a:cubicBezTo>
                    <a:cubicBezTo>
                      <a:pt x="17727" y="11767"/>
                      <a:pt x="17727" y="11767"/>
                      <a:pt x="17727" y="11767"/>
                    </a:cubicBezTo>
                    <a:cubicBezTo>
                      <a:pt x="17727" y="11767"/>
                      <a:pt x="17727" y="11767"/>
                      <a:pt x="17727" y="11767"/>
                    </a:cubicBezTo>
                    <a:cubicBezTo>
                      <a:pt x="17641" y="11767"/>
                      <a:pt x="17641" y="11767"/>
                      <a:pt x="17641" y="11767"/>
                    </a:cubicBezTo>
                    <a:cubicBezTo>
                      <a:pt x="17641" y="11606"/>
                      <a:pt x="17641" y="11606"/>
                      <a:pt x="17641" y="11606"/>
                    </a:cubicBezTo>
                    <a:cubicBezTo>
                      <a:pt x="17641" y="11767"/>
                      <a:pt x="17641" y="11767"/>
                      <a:pt x="17641" y="11767"/>
                    </a:cubicBezTo>
                    <a:cubicBezTo>
                      <a:pt x="17555" y="11606"/>
                      <a:pt x="17555" y="11606"/>
                      <a:pt x="17555" y="11606"/>
                    </a:cubicBezTo>
                    <a:cubicBezTo>
                      <a:pt x="17555" y="11445"/>
                      <a:pt x="17555" y="11445"/>
                      <a:pt x="17555" y="11445"/>
                    </a:cubicBezTo>
                    <a:cubicBezTo>
                      <a:pt x="17641" y="11284"/>
                      <a:pt x="17641" y="11284"/>
                      <a:pt x="17641" y="11284"/>
                    </a:cubicBezTo>
                    <a:cubicBezTo>
                      <a:pt x="17641" y="11122"/>
                      <a:pt x="17641" y="11122"/>
                      <a:pt x="17641" y="11122"/>
                    </a:cubicBezTo>
                    <a:cubicBezTo>
                      <a:pt x="17555" y="10961"/>
                      <a:pt x="17555" y="10961"/>
                      <a:pt x="17555" y="10961"/>
                    </a:cubicBezTo>
                    <a:cubicBezTo>
                      <a:pt x="17641" y="10800"/>
                      <a:pt x="17641" y="10800"/>
                      <a:pt x="17641" y="10800"/>
                    </a:cubicBezTo>
                    <a:cubicBezTo>
                      <a:pt x="17641" y="10800"/>
                      <a:pt x="17641" y="10800"/>
                      <a:pt x="17641" y="10800"/>
                    </a:cubicBezTo>
                    <a:cubicBezTo>
                      <a:pt x="17641" y="10800"/>
                      <a:pt x="17641" y="10800"/>
                      <a:pt x="17641" y="10800"/>
                    </a:cubicBezTo>
                    <a:cubicBezTo>
                      <a:pt x="17641" y="10639"/>
                      <a:pt x="17641" y="10639"/>
                      <a:pt x="17641" y="10639"/>
                    </a:cubicBezTo>
                    <a:cubicBezTo>
                      <a:pt x="17641" y="10639"/>
                      <a:pt x="17641" y="10639"/>
                      <a:pt x="17641" y="10639"/>
                    </a:cubicBezTo>
                    <a:cubicBezTo>
                      <a:pt x="17641" y="10639"/>
                      <a:pt x="17641" y="10639"/>
                      <a:pt x="17641" y="10639"/>
                    </a:cubicBezTo>
                    <a:cubicBezTo>
                      <a:pt x="17641" y="10800"/>
                      <a:pt x="17641" y="10800"/>
                      <a:pt x="17641" y="10800"/>
                    </a:cubicBezTo>
                    <a:cubicBezTo>
                      <a:pt x="17555" y="10800"/>
                      <a:pt x="17555" y="10800"/>
                      <a:pt x="17555" y="10800"/>
                    </a:cubicBezTo>
                    <a:cubicBezTo>
                      <a:pt x="17469" y="10961"/>
                      <a:pt x="17469" y="10961"/>
                      <a:pt x="17469" y="10961"/>
                    </a:cubicBezTo>
                    <a:cubicBezTo>
                      <a:pt x="17469" y="10961"/>
                      <a:pt x="17469" y="10961"/>
                      <a:pt x="17469" y="10961"/>
                    </a:cubicBezTo>
                    <a:cubicBezTo>
                      <a:pt x="17555" y="10961"/>
                      <a:pt x="17555" y="10961"/>
                      <a:pt x="17555" y="10961"/>
                    </a:cubicBezTo>
                    <a:cubicBezTo>
                      <a:pt x="17469" y="11122"/>
                      <a:pt x="17469" y="11122"/>
                      <a:pt x="17469" y="11122"/>
                    </a:cubicBezTo>
                    <a:cubicBezTo>
                      <a:pt x="17469" y="11284"/>
                      <a:pt x="17469" y="11284"/>
                      <a:pt x="17469" y="11284"/>
                    </a:cubicBezTo>
                    <a:cubicBezTo>
                      <a:pt x="17469" y="11284"/>
                      <a:pt x="17469" y="11284"/>
                      <a:pt x="17469" y="11284"/>
                    </a:cubicBezTo>
                    <a:cubicBezTo>
                      <a:pt x="17469" y="11445"/>
                      <a:pt x="17469" y="11445"/>
                      <a:pt x="17469" y="11445"/>
                    </a:cubicBezTo>
                    <a:cubicBezTo>
                      <a:pt x="17469" y="11606"/>
                      <a:pt x="17469" y="11606"/>
                      <a:pt x="17469" y="11606"/>
                    </a:cubicBezTo>
                    <a:cubicBezTo>
                      <a:pt x="17469" y="11767"/>
                      <a:pt x="17469" y="11767"/>
                      <a:pt x="17469" y="11767"/>
                    </a:cubicBezTo>
                    <a:cubicBezTo>
                      <a:pt x="17469" y="11767"/>
                      <a:pt x="17469" y="11767"/>
                      <a:pt x="17469" y="11767"/>
                    </a:cubicBezTo>
                    <a:cubicBezTo>
                      <a:pt x="17383" y="11606"/>
                      <a:pt x="17383" y="11606"/>
                      <a:pt x="17383" y="11606"/>
                    </a:cubicBezTo>
                    <a:cubicBezTo>
                      <a:pt x="17297" y="11606"/>
                      <a:pt x="17297" y="11606"/>
                      <a:pt x="17297" y="11606"/>
                    </a:cubicBezTo>
                    <a:cubicBezTo>
                      <a:pt x="17297" y="11445"/>
                      <a:pt x="17297" y="11445"/>
                      <a:pt x="17297" y="11445"/>
                    </a:cubicBezTo>
                    <a:cubicBezTo>
                      <a:pt x="17211" y="11445"/>
                      <a:pt x="17211" y="11445"/>
                      <a:pt x="17211" y="11445"/>
                    </a:cubicBezTo>
                    <a:cubicBezTo>
                      <a:pt x="17211" y="11445"/>
                      <a:pt x="17211" y="11445"/>
                      <a:pt x="17211" y="11445"/>
                    </a:cubicBezTo>
                    <a:cubicBezTo>
                      <a:pt x="17211" y="11284"/>
                      <a:pt x="17211" y="11284"/>
                      <a:pt x="17211" y="11284"/>
                    </a:cubicBezTo>
                    <a:cubicBezTo>
                      <a:pt x="17211" y="11284"/>
                      <a:pt x="17211" y="11284"/>
                      <a:pt x="17211" y="11284"/>
                    </a:cubicBezTo>
                    <a:cubicBezTo>
                      <a:pt x="17211" y="11445"/>
                      <a:pt x="17211" y="11445"/>
                      <a:pt x="17211" y="11445"/>
                    </a:cubicBezTo>
                    <a:cubicBezTo>
                      <a:pt x="17211" y="11445"/>
                      <a:pt x="17211" y="11445"/>
                      <a:pt x="17211" y="11445"/>
                    </a:cubicBezTo>
                    <a:cubicBezTo>
                      <a:pt x="17297" y="11606"/>
                      <a:pt x="17297" y="11606"/>
                      <a:pt x="17297" y="11606"/>
                    </a:cubicBezTo>
                    <a:cubicBezTo>
                      <a:pt x="17383" y="11767"/>
                      <a:pt x="17383" y="11767"/>
                      <a:pt x="17383" y="11767"/>
                    </a:cubicBezTo>
                    <a:cubicBezTo>
                      <a:pt x="17469" y="11928"/>
                      <a:pt x="17469" y="11928"/>
                      <a:pt x="17469" y="11928"/>
                    </a:cubicBezTo>
                    <a:cubicBezTo>
                      <a:pt x="17469" y="11928"/>
                      <a:pt x="17469" y="11928"/>
                      <a:pt x="17469" y="11928"/>
                    </a:cubicBezTo>
                    <a:cubicBezTo>
                      <a:pt x="17555" y="12090"/>
                      <a:pt x="17555" y="12090"/>
                      <a:pt x="17555" y="12090"/>
                    </a:cubicBezTo>
                    <a:cubicBezTo>
                      <a:pt x="17469" y="12251"/>
                      <a:pt x="17469" y="12251"/>
                      <a:pt x="17469" y="12251"/>
                    </a:cubicBezTo>
                    <a:cubicBezTo>
                      <a:pt x="17469" y="12090"/>
                      <a:pt x="17469" y="12090"/>
                      <a:pt x="17469" y="12090"/>
                    </a:cubicBezTo>
                    <a:cubicBezTo>
                      <a:pt x="17383" y="12090"/>
                      <a:pt x="17383" y="12090"/>
                      <a:pt x="17383" y="12090"/>
                    </a:cubicBezTo>
                    <a:cubicBezTo>
                      <a:pt x="17383" y="12090"/>
                      <a:pt x="17383" y="12090"/>
                      <a:pt x="17383" y="12090"/>
                    </a:cubicBezTo>
                    <a:cubicBezTo>
                      <a:pt x="17383" y="12251"/>
                      <a:pt x="17383" y="12251"/>
                      <a:pt x="17383" y="12251"/>
                    </a:cubicBezTo>
                    <a:cubicBezTo>
                      <a:pt x="17469" y="12251"/>
                      <a:pt x="17469" y="12251"/>
                      <a:pt x="17469" y="12251"/>
                    </a:cubicBezTo>
                    <a:cubicBezTo>
                      <a:pt x="17555" y="12412"/>
                      <a:pt x="17555" y="12412"/>
                      <a:pt x="17555" y="12412"/>
                    </a:cubicBezTo>
                    <a:cubicBezTo>
                      <a:pt x="17469" y="12412"/>
                      <a:pt x="17469" y="12412"/>
                      <a:pt x="17469" y="12412"/>
                    </a:cubicBezTo>
                    <a:cubicBezTo>
                      <a:pt x="17469" y="12412"/>
                      <a:pt x="17469" y="12412"/>
                      <a:pt x="17469" y="12412"/>
                    </a:cubicBezTo>
                    <a:cubicBezTo>
                      <a:pt x="17383" y="12412"/>
                      <a:pt x="17383" y="12412"/>
                      <a:pt x="17383" y="12412"/>
                    </a:cubicBezTo>
                    <a:cubicBezTo>
                      <a:pt x="17469" y="12573"/>
                      <a:pt x="17469" y="12573"/>
                      <a:pt x="17469" y="12573"/>
                    </a:cubicBezTo>
                    <a:cubicBezTo>
                      <a:pt x="17469" y="12734"/>
                      <a:pt x="17469" y="12734"/>
                      <a:pt x="17469" y="12734"/>
                    </a:cubicBezTo>
                    <a:cubicBezTo>
                      <a:pt x="17469" y="12573"/>
                      <a:pt x="17469" y="12573"/>
                      <a:pt x="17469" y="12573"/>
                    </a:cubicBezTo>
                    <a:cubicBezTo>
                      <a:pt x="17383" y="12573"/>
                      <a:pt x="17383" y="12573"/>
                      <a:pt x="17383" y="12573"/>
                    </a:cubicBezTo>
                    <a:cubicBezTo>
                      <a:pt x="17297" y="12573"/>
                      <a:pt x="17297" y="12573"/>
                      <a:pt x="17297" y="12573"/>
                    </a:cubicBezTo>
                    <a:cubicBezTo>
                      <a:pt x="17211" y="12412"/>
                      <a:pt x="17211" y="12412"/>
                      <a:pt x="17211" y="12412"/>
                    </a:cubicBezTo>
                    <a:cubicBezTo>
                      <a:pt x="17297" y="12573"/>
                      <a:pt x="17297" y="12573"/>
                      <a:pt x="17297" y="12573"/>
                    </a:cubicBezTo>
                    <a:cubicBezTo>
                      <a:pt x="17383" y="12573"/>
                      <a:pt x="17383" y="12573"/>
                      <a:pt x="17383" y="12573"/>
                    </a:cubicBezTo>
                    <a:cubicBezTo>
                      <a:pt x="17383" y="12573"/>
                      <a:pt x="17383" y="12573"/>
                      <a:pt x="17383" y="12573"/>
                    </a:cubicBezTo>
                    <a:cubicBezTo>
                      <a:pt x="17383" y="12734"/>
                      <a:pt x="17383" y="12734"/>
                      <a:pt x="17383" y="12734"/>
                    </a:cubicBezTo>
                    <a:cubicBezTo>
                      <a:pt x="17469" y="12734"/>
                      <a:pt x="17469" y="12734"/>
                      <a:pt x="17469" y="12734"/>
                    </a:cubicBezTo>
                    <a:cubicBezTo>
                      <a:pt x="17555" y="12734"/>
                      <a:pt x="17555" y="12734"/>
                      <a:pt x="17555" y="12734"/>
                    </a:cubicBezTo>
                    <a:cubicBezTo>
                      <a:pt x="17555" y="12734"/>
                      <a:pt x="17555" y="12734"/>
                      <a:pt x="17555" y="12734"/>
                    </a:cubicBezTo>
                    <a:cubicBezTo>
                      <a:pt x="17641" y="12896"/>
                      <a:pt x="17641" y="12896"/>
                      <a:pt x="17641" y="12896"/>
                    </a:cubicBezTo>
                    <a:cubicBezTo>
                      <a:pt x="17555" y="13057"/>
                      <a:pt x="17555" y="13057"/>
                      <a:pt x="17555" y="13057"/>
                    </a:cubicBezTo>
                    <a:cubicBezTo>
                      <a:pt x="17555" y="13057"/>
                      <a:pt x="17555" y="13057"/>
                      <a:pt x="17555" y="13057"/>
                    </a:cubicBezTo>
                    <a:cubicBezTo>
                      <a:pt x="17555" y="13057"/>
                      <a:pt x="17555" y="13057"/>
                      <a:pt x="17555" y="13057"/>
                    </a:cubicBezTo>
                    <a:cubicBezTo>
                      <a:pt x="17555" y="13057"/>
                      <a:pt x="17555" y="13057"/>
                      <a:pt x="17555" y="13057"/>
                    </a:cubicBezTo>
                    <a:cubicBezTo>
                      <a:pt x="17555" y="13218"/>
                      <a:pt x="17555" y="13218"/>
                      <a:pt x="17555" y="13218"/>
                    </a:cubicBezTo>
                    <a:cubicBezTo>
                      <a:pt x="17555" y="13379"/>
                      <a:pt x="17555" y="13379"/>
                      <a:pt x="17555" y="13379"/>
                    </a:cubicBezTo>
                    <a:cubicBezTo>
                      <a:pt x="17469" y="13379"/>
                      <a:pt x="17469" y="13379"/>
                      <a:pt x="17469" y="13379"/>
                    </a:cubicBezTo>
                    <a:cubicBezTo>
                      <a:pt x="17469" y="13379"/>
                      <a:pt x="17469" y="13379"/>
                      <a:pt x="17469" y="13379"/>
                    </a:cubicBezTo>
                    <a:cubicBezTo>
                      <a:pt x="17383" y="13379"/>
                      <a:pt x="17383" y="13379"/>
                      <a:pt x="17383" y="13379"/>
                    </a:cubicBezTo>
                    <a:cubicBezTo>
                      <a:pt x="17383" y="13540"/>
                      <a:pt x="17383" y="13540"/>
                      <a:pt x="17383" y="13540"/>
                    </a:cubicBezTo>
                    <a:cubicBezTo>
                      <a:pt x="17297" y="13379"/>
                      <a:pt x="17297" y="13379"/>
                      <a:pt x="17297" y="13379"/>
                    </a:cubicBezTo>
                    <a:cubicBezTo>
                      <a:pt x="17297" y="13379"/>
                      <a:pt x="17297" y="13379"/>
                      <a:pt x="17297" y="13379"/>
                    </a:cubicBezTo>
                    <a:cubicBezTo>
                      <a:pt x="17211" y="13379"/>
                      <a:pt x="17211" y="13379"/>
                      <a:pt x="17211" y="13379"/>
                    </a:cubicBezTo>
                    <a:cubicBezTo>
                      <a:pt x="17211" y="13540"/>
                      <a:pt x="17211" y="13540"/>
                      <a:pt x="17211" y="13540"/>
                    </a:cubicBezTo>
                    <a:cubicBezTo>
                      <a:pt x="17211" y="13540"/>
                      <a:pt x="17211" y="13540"/>
                      <a:pt x="17211" y="13540"/>
                    </a:cubicBezTo>
                    <a:cubicBezTo>
                      <a:pt x="17297" y="13540"/>
                      <a:pt x="17297" y="13540"/>
                      <a:pt x="17297" y="13540"/>
                    </a:cubicBezTo>
                    <a:cubicBezTo>
                      <a:pt x="17469" y="13540"/>
                      <a:pt x="17469" y="13540"/>
                      <a:pt x="17469" y="13540"/>
                    </a:cubicBezTo>
                    <a:cubicBezTo>
                      <a:pt x="17469" y="13540"/>
                      <a:pt x="17469" y="13540"/>
                      <a:pt x="17469" y="13540"/>
                    </a:cubicBezTo>
                    <a:cubicBezTo>
                      <a:pt x="17469" y="13701"/>
                      <a:pt x="17469" y="13701"/>
                      <a:pt x="17469" y="13701"/>
                    </a:cubicBezTo>
                    <a:cubicBezTo>
                      <a:pt x="17555" y="13701"/>
                      <a:pt x="17555" y="13701"/>
                      <a:pt x="17555" y="13701"/>
                    </a:cubicBezTo>
                    <a:cubicBezTo>
                      <a:pt x="17555" y="13701"/>
                      <a:pt x="17555" y="13701"/>
                      <a:pt x="17555" y="13701"/>
                    </a:cubicBezTo>
                    <a:cubicBezTo>
                      <a:pt x="17555" y="13540"/>
                      <a:pt x="17555" y="13540"/>
                      <a:pt x="17555" y="13540"/>
                    </a:cubicBezTo>
                    <a:cubicBezTo>
                      <a:pt x="17555" y="13540"/>
                      <a:pt x="17555" y="13540"/>
                      <a:pt x="17555" y="13540"/>
                    </a:cubicBezTo>
                    <a:cubicBezTo>
                      <a:pt x="17641" y="13701"/>
                      <a:pt x="17641" y="13701"/>
                      <a:pt x="17641" y="13701"/>
                    </a:cubicBezTo>
                    <a:cubicBezTo>
                      <a:pt x="17555" y="13863"/>
                      <a:pt x="17555" y="13863"/>
                      <a:pt x="17555" y="13863"/>
                    </a:cubicBezTo>
                    <a:cubicBezTo>
                      <a:pt x="17555" y="13863"/>
                      <a:pt x="17555" y="13863"/>
                      <a:pt x="17555" y="13863"/>
                    </a:cubicBezTo>
                    <a:cubicBezTo>
                      <a:pt x="17469" y="13863"/>
                      <a:pt x="17469" y="13863"/>
                      <a:pt x="17469" y="13863"/>
                    </a:cubicBezTo>
                    <a:cubicBezTo>
                      <a:pt x="17469" y="14024"/>
                      <a:pt x="17469" y="14024"/>
                      <a:pt x="17469" y="14024"/>
                    </a:cubicBezTo>
                    <a:cubicBezTo>
                      <a:pt x="17469" y="14024"/>
                      <a:pt x="17469" y="14024"/>
                      <a:pt x="17469" y="14024"/>
                    </a:cubicBezTo>
                    <a:cubicBezTo>
                      <a:pt x="17383" y="14024"/>
                      <a:pt x="17383" y="14024"/>
                      <a:pt x="17383" y="14024"/>
                    </a:cubicBezTo>
                    <a:cubicBezTo>
                      <a:pt x="17297" y="14024"/>
                      <a:pt x="17297" y="14024"/>
                      <a:pt x="17297" y="14024"/>
                    </a:cubicBezTo>
                    <a:cubicBezTo>
                      <a:pt x="17297" y="13863"/>
                      <a:pt x="17297" y="13863"/>
                      <a:pt x="17297" y="13863"/>
                    </a:cubicBezTo>
                    <a:cubicBezTo>
                      <a:pt x="17297" y="14024"/>
                      <a:pt x="17297" y="14024"/>
                      <a:pt x="17297" y="14024"/>
                    </a:cubicBezTo>
                    <a:cubicBezTo>
                      <a:pt x="17211" y="14024"/>
                      <a:pt x="17211" y="14024"/>
                      <a:pt x="17211" y="14024"/>
                    </a:cubicBezTo>
                    <a:cubicBezTo>
                      <a:pt x="17211" y="14024"/>
                      <a:pt x="17211" y="14024"/>
                      <a:pt x="17211" y="14024"/>
                    </a:cubicBezTo>
                    <a:cubicBezTo>
                      <a:pt x="17125" y="14024"/>
                      <a:pt x="17125" y="14024"/>
                      <a:pt x="17125" y="14024"/>
                    </a:cubicBezTo>
                    <a:cubicBezTo>
                      <a:pt x="17211" y="14024"/>
                      <a:pt x="17211" y="14024"/>
                      <a:pt x="17211" y="14024"/>
                    </a:cubicBezTo>
                    <a:cubicBezTo>
                      <a:pt x="17297" y="14024"/>
                      <a:pt x="17297" y="14024"/>
                      <a:pt x="17297" y="14024"/>
                    </a:cubicBezTo>
                    <a:cubicBezTo>
                      <a:pt x="17297" y="14185"/>
                      <a:pt x="17297" y="14185"/>
                      <a:pt x="17297" y="14185"/>
                    </a:cubicBezTo>
                    <a:cubicBezTo>
                      <a:pt x="17211" y="14185"/>
                      <a:pt x="17211" y="14185"/>
                      <a:pt x="17211" y="14185"/>
                    </a:cubicBezTo>
                    <a:cubicBezTo>
                      <a:pt x="17297" y="14185"/>
                      <a:pt x="17297" y="14185"/>
                      <a:pt x="17297" y="14185"/>
                    </a:cubicBezTo>
                    <a:cubicBezTo>
                      <a:pt x="17125" y="14346"/>
                      <a:pt x="17125" y="14346"/>
                      <a:pt x="17125" y="14346"/>
                    </a:cubicBezTo>
                    <a:cubicBezTo>
                      <a:pt x="17125" y="14346"/>
                      <a:pt x="17125" y="14346"/>
                      <a:pt x="17125" y="14346"/>
                    </a:cubicBezTo>
                    <a:cubicBezTo>
                      <a:pt x="17125" y="14346"/>
                      <a:pt x="17125" y="14346"/>
                      <a:pt x="17125" y="14346"/>
                    </a:cubicBezTo>
                    <a:cubicBezTo>
                      <a:pt x="17211" y="14346"/>
                      <a:pt x="17211" y="14346"/>
                      <a:pt x="17211" y="14346"/>
                    </a:cubicBezTo>
                    <a:cubicBezTo>
                      <a:pt x="17297" y="14346"/>
                      <a:pt x="17297" y="14346"/>
                      <a:pt x="17297" y="14346"/>
                    </a:cubicBezTo>
                    <a:cubicBezTo>
                      <a:pt x="17297" y="14346"/>
                      <a:pt x="17297" y="14346"/>
                      <a:pt x="17297" y="14346"/>
                    </a:cubicBezTo>
                    <a:cubicBezTo>
                      <a:pt x="17383" y="14346"/>
                      <a:pt x="17383" y="14346"/>
                      <a:pt x="17383" y="14346"/>
                    </a:cubicBezTo>
                    <a:cubicBezTo>
                      <a:pt x="17297" y="14507"/>
                      <a:pt x="17297" y="14507"/>
                      <a:pt x="17297" y="14507"/>
                    </a:cubicBezTo>
                    <a:cubicBezTo>
                      <a:pt x="17211" y="14507"/>
                      <a:pt x="17211" y="14507"/>
                      <a:pt x="17211" y="14507"/>
                    </a:cubicBezTo>
                    <a:cubicBezTo>
                      <a:pt x="17211" y="14507"/>
                      <a:pt x="17211" y="14507"/>
                      <a:pt x="17211" y="14507"/>
                    </a:cubicBezTo>
                    <a:cubicBezTo>
                      <a:pt x="17211" y="14507"/>
                      <a:pt x="17211" y="14507"/>
                      <a:pt x="17211" y="14507"/>
                    </a:cubicBezTo>
                    <a:cubicBezTo>
                      <a:pt x="17125" y="14507"/>
                      <a:pt x="17125" y="14507"/>
                      <a:pt x="17125" y="14507"/>
                    </a:cubicBezTo>
                    <a:cubicBezTo>
                      <a:pt x="17039" y="14507"/>
                      <a:pt x="17039" y="14507"/>
                      <a:pt x="17039" y="14507"/>
                    </a:cubicBezTo>
                    <a:cubicBezTo>
                      <a:pt x="16867" y="14669"/>
                      <a:pt x="16867" y="14669"/>
                      <a:pt x="16867" y="14669"/>
                    </a:cubicBezTo>
                    <a:cubicBezTo>
                      <a:pt x="16695" y="14991"/>
                      <a:pt x="16695" y="14991"/>
                      <a:pt x="16695" y="14991"/>
                    </a:cubicBezTo>
                    <a:cubicBezTo>
                      <a:pt x="16609" y="15152"/>
                      <a:pt x="16609" y="15152"/>
                      <a:pt x="16609" y="15152"/>
                    </a:cubicBezTo>
                    <a:cubicBezTo>
                      <a:pt x="16609" y="15152"/>
                      <a:pt x="16609" y="15152"/>
                      <a:pt x="16609" y="15152"/>
                    </a:cubicBezTo>
                    <a:cubicBezTo>
                      <a:pt x="16523" y="15152"/>
                      <a:pt x="16523" y="15152"/>
                      <a:pt x="16523" y="15152"/>
                    </a:cubicBezTo>
                    <a:cubicBezTo>
                      <a:pt x="16437" y="15152"/>
                      <a:pt x="16437" y="15152"/>
                      <a:pt x="16437" y="15152"/>
                    </a:cubicBezTo>
                    <a:cubicBezTo>
                      <a:pt x="16351" y="15313"/>
                      <a:pt x="16351" y="15313"/>
                      <a:pt x="16351" y="15313"/>
                    </a:cubicBezTo>
                    <a:cubicBezTo>
                      <a:pt x="16178" y="15636"/>
                      <a:pt x="16178" y="15636"/>
                      <a:pt x="16178" y="15636"/>
                    </a:cubicBezTo>
                    <a:cubicBezTo>
                      <a:pt x="16178" y="15636"/>
                      <a:pt x="16178" y="15636"/>
                      <a:pt x="16178" y="15636"/>
                    </a:cubicBezTo>
                    <a:cubicBezTo>
                      <a:pt x="16178" y="15797"/>
                      <a:pt x="16178" y="15797"/>
                      <a:pt x="16178" y="15797"/>
                    </a:cubicBezTo>
                    <a:cubicBezTo>
                      <a:pt x="16092" y="15797"/>
                      <a:pt x="16092" y="15797"/>
                      <a:pt x="16092" y="15797"/>
                    </a:cubicBezTo>
                    <a:cubicBezTo>
                      <a:pt x="16092" y="15797"/>
                      <a:pt x="16092" y="15797"/>
                      <a:pt x="16092" y="15797"/>
                    </a:cubicBezTo>
                    <a:cubicBezTo>
                      <a:pt x="16006" y="15958"/>
                      <a:pt x="16006" y="15958"/>
                      <a:pt x="16006" y="15958"/>
                    </a:cubicBezTo>
                    <a:cubicBezTo>
                      <a:pt x="16006" y="15958"/>
                      <a:pt x="16006" y="15958"/>
                      <a:pt x="16006" y="15958"/>
                    </a:cubicBezTo>
                    <a:cubicBezTo>
                      <a:pt x="16006" y="15958"/>
                      <a:pt x="16006" y="15958"/>
                      <a:pt x="16006" y="15958"/>
                    </a:cubicBezTo>
                    <a:cubicBezTo>
                      <a:pt x="15920" y="15958"/>
                      <a:pt x="15920" y="15958"/>
                      <a:pt x="15920" y="15958"/>
                    </a:cubicBezTo>
                    <a:cubicBezTo>
                      <a:pt x="15834" y="15958"/>
                      <a:pt x="15834" y="15958"/>
                      <a:pt x="15834" y="15958"/>
                    </a:cubicBezTo>
                    <a:cubicBezTo>
                      <a:pt x="15834" y="16119"/>
                      <a:pt x="15834" y="16119"/>
                      <a:pt x="15834" y="16119"/>
                    </a:cubicBezTo>
                    <a:cubicBezTo>
                      <a:pt x="15748" y="16119"/>
                      <a:pt x="15748" y="16119"/>
                      <a:pt x="15748" y="16119"/>
                    </a:cubicBezTo>
                    <a:cubicBezTo>
                      <a:pt x="15662" y="16119"/>
                      <a:pt x="15662" y="16119"/>
                      <a:pt x="15662" y="16119"/>
                    </a:cubicBezTo>
                    <a:cubicBezTo>
                      <a:pt x="15576" y="16119"/>
                      <a:pt x="15576" y="16119"/>
                      <a:pt x="15576" y="16119"/>
                    </a:cubicBezTo>
                    <a:cubicBezTo>
                      <a:pt x="15576" y="16281"/>
                      <a:pt x="15576" y="16281"/>
                      <a:pt x="15576" y="16281"/>
                    </a:cubicBezTo>
                    <a:cubicBezTo>
                      <a:pt x="15490" y="16281"/>
                      <a:pt x="15490" y="16281"/>
                      <a:pt x="15490" y="16281"/>
                    </a:cubicBezTo>
                    <a:cubicBezTo>
                      <a:pt x="15490" y="16281"/>
                      <a:pt x="15490" y="16281"/>
                      <a:pt x="15490" y="16281"/>
                    </a:cubicBezTo>
                    <a:cubicBezTo>
                      <a:pt x="15490" y="16281"/>
                      <a:pt x="15490" y="16281"/>
                      <a:pt x="15490" y="16281"/>
                    </a:cubicBezTo>
                    <a:cubicBezTo>
                      <a:pt x="15490" y="16442"/>
                      <a:pt x="15490" y="16442"/>
                      <a:pt x="15490" y="16442"/>
                    </a:cubicBezTo>
                    <a:cubicBezTo>
                      <a:pt x="15490" y="16442"/>
                      <a:pt x="15490" y="16442"/>
                      <a:pt x="15490" y="16442"/>
                    </a:cubicBezTo>
                    <a:cubicBezTo>
                      <a:pt x="15404" y="16603"/>
                      <a:pt x="15404" y="16603"/>
                      <a:pt x="15404" y="16603"/>
                    </a:cubicBezTo>
                    <a:cubicBezTo>
                      <a:pt x="15404" y="16603"/>
                      <a:pt x="15404" y="16603"/>
                      <a:pt x="15404" y="16603"/>
                    </a:cubicBezTo>
                    <a:cubicBezTo>
                      <a:pt x="15318" y="16603"/>
                      <a:pt x="15318" y="16603"/>
                      <a:pt x="15318" y="16603"/>
                    </a:cubicBezTo>
                    <a:cubicBezTo>
                      <a:pt x="15232" y="16764"/>
                      <a:pt x="15232" y="16764"/>
                      <a:pt x="15232" y="16764"/>
                    </a:cubicBezTo>
                    <a:cubicBezTo>
                      <a:pt x="15232" y="16925"/>
                      <a:pt x="15232" y="16925"/>
                      <a:pt x="15232" y="16925"/>
                    </a:cubicBezTo>
                    <a:cubicBezTo>
                      <a:pt x="15232" y="17248"/>
                      <a:pt x="15232" y="17248"/>
                      <a:pt x="15232" y="17248"/>
                    </a:cubicBezTo>
                    <a:cubicBezTo>
                      <a:pt x="15146" y="17570"/>
                      <a:pt x="15146" y="17570"/>
                      <a:pt x="15146" y="17570"/>
                    </a:cubicBezTo>
                    <a:cubicBezTo>
                      <a:pt x="15232" y="17731"/>
                      <a:pt x="15232" y="17731"/>
                      <a:pt x="15232" y="17731"/>
                    </a:cubicBezTo>
                    <a:cubicBezTo>
                      <a:pt x="15146" y="18054"/>
                      <a:pt x="15146" y="18054"/>
                      <a:pt x="15146" y="18054"/>
                    </a:cubicBezTo>
                    <a:cubicBezTo>
                      <a:pt x="15232" y="18215"/>
                      <a:pt x="15232" y="18215"/>
                      <a:pt x="15232" y="18215"/>
                    </a:cubicBezTo>
                    <a:cubicBezTo>
                      <a:pt x="15232" y="18537"/>
                      <a:pt x="15232" y="18537"/>
                      <a:pt x="15232" y="18537"/>
                    </a:cubicBezTo>
                    <a:cubicBezTo>
                      <a:pt x="15232" y="18699"/>
                      <a:pt x="15232" y="18699"/>
                      <a:pt x="15232" y="18699"/>
                    </a:cubicBezTo>
                    <a:cubicBezTo>
                      <a:pt x="15318" y="19021"/>
                      <a:pt x="15318" y="19021"/>
                      <a:pt x="15318" y="19021"/>
                    </a:cubicBezTo>
                    <a:cubicBezTo>
                      <a:pt x="15318" y="19021"/>
                      <a:pt x="15318" y="19021"/>
                      <a:pt x="15318" y="19021"/>
                    </a:cubicBezTo>
                    <a:cubicBezTo>
                      <a:pt x="15404" y="19182"/>
                      <a:pt x="15404" y="19182"/>
                      <a:pt x="15404" y="19182"/>
                    </a:cubicBezTo>
                    <a:cubicBezTo>
                      <a:pt x="15318" y="19343"/>
                      <a:pt x="15318" y="19343"/>
                      <a:pt x="15318" y="19343"/>
                    </a:cubicBezTo>
                    <a:cubicBezTo>
                      <a:pt x="15318" y="19504"/>
                      <a:pt x="15318" y="19504"/>
                      <a:pt x="15318" y="19504"/>
                    </a:cubicBezTo>
                    <a:cubicBezTo>
                      <a:pt x="15404" y="19666"/>
                      <a:pt x="15404" y="19666"/>
                      <a:pt x="15404" y="19666"/>
                    </a:cubicBezTo>
                    <a:cubicBezTo>
                      <a:pt x="15404" y="19988"/>
                      <a:pt x="15404" y="19988"/>
                      <a:pt x="15404" y="19988"/>
                    </a:cubicBezTo>
                    <a:cubicBezTo>
                      <a:pt x="15490" y="20149"/>
                      <a:pt x="15490" y="20149"/>
                      <a:pt x="15490" y="20149"/>
                    </a:cubicBezTo>
                    <a:cubicBezTo>
                      <a:pt x="15490" y="20310"/>
                      <a:pt x="15490" y="20310"/>
                      <a:pt x="15490" y="20310"/>
                    </a:cubicBezTo>
                    <a:cubicBezTo>
                      <a:pt x="15490" y="20310"/>
                      <a:pt x="15490" y="20310"/>
                      <a:pt x="15490" y="20310"/>
                    </a:cubicBezTo>
                    <a:cubicBezTo>
                      <a:pt x="15490" y="20472"/>
                      <a:pt x="15490" y="20472"/>
                      <a:pt x="15490" y="20472"/>
                    </a:cubicBezTo>
                    <a:cubicBezTo>
                      <a:pt x="15490" y="20633"/>
                      <a:pt x="15490" y="20633"/>
                      <a:pt x="15490" y="20633"/>
                    </a:cubicBezTo>
                    <a:cubicBezTo>
                      <a:pt x="15490" y="20633"/>
                      <a:pt x="15490" y="20633"/>
                      <a:pt x="15490" y="20633"/>
                    </a:cubicBezTo>
                    <a:cubicBezTo>
                      <a:pt x="15490" y="20794"/>
                      <a:pt x="15490" y="20794"/>
                      <a:pt x="15490" y="20794"/>
                    </a:cubicBezTo>
                    <a:cubicBezTo>
                      <a:pt x="15404" y="21116"/>
                      <a:pt x="15404" y="21116"/>
                      <a:pt x="15404" y="21116"/>
                    </a:cubicBezTo>
                    <a:cubicBezTo>
                      <a:pt x="15318" y="21278"/>
                      <a:pt x="15318" y="21278"/>
                      <a:pt x="15318" y="21278"/>
                    </a:cubicBezTo>
                    <a:cubicBezTo>
                      <a:pt x="15318" y="21278"/>
                      <a:pt x="15318" y="21278"/>
                      <a:pt x="15318" y="21278"/>
                    </a:cubicBezTo>
                    <a:cubicBezTo>
                      <a:pt x="15318" y="21439"/>
                      <a:pt x="15318" y="21439"/>
                      <a:pt x="15318" y="21439"/>
                    </a:cubicBezTo>
                    <a:cubicBezTo>
                      <a:pt x="15232" y="21439"/>
                      <a:pt x="15232" y="21439"/>
                      <a:pt x="15232" y="21439"/>
                    </a:cubicBezTo>
                    <a:cubicBezTo>
                      <a:pt x="15146" y="21600"/>
                      <a:pt x="15146" y="21600"/>
                      <a:pt x="15146" y="21600"/>
                    </a:cubicBezTo>
                    <a:cubicBezTo>
                      <a:pt x="15060" y="21600"/>
                      <a:pt x="15060" y="21600"/>
                      <a:pt x="15060" y="21600"/>
                    </a:cubicBezTo>
                    <a:cubicBezTo>
                      <a:pt x="15060" y="21439"/>
                      <a:pt x="15060" y="21439"/>
                      <a:pt x="15060" y="21439"/>
                    </a:cubicBezTo>
                    <a:cubicBezTo>
                      <a:pt x="14974" y="21439"/>
                      <a:pt x="14974" y="21439"/>
                      <a:pt x="14974" y="21439"/>
                    </a:cubicBezTo>
                    <a:cubicBezTo>
                      <a:pt x="15060" y="21439"/>
                      <a:pt x="15060" y="21439"/>
                      <a:pt x="15060" y="21439"/>
                    </a:cubicBezTo>
                    <a:cubicBezTo>
                      <a:pt x="14888" y="21278"/>
                      <a:pt x="14888" y="21278"/>
                      <a:pt x="14888" y="21278"/>
                    </a:cubicBezTo>
                    <a:cubicBezTo>
                      <a:pt x="14974" y="21116"/>
                      <a:pt x="14974" y="21116"/>
                      <a:pt x="14974" y="21116"/>
                    </a:cubicBezTo>
                    <a:cubicBezTo>
                      <a:pt x="14888" y="21116"/>
                      <a:pt x="14888" y="21116"/>
                      <a:pt x="14888" y="21116"/>
                    </a:cubicBezTo>
                    <a:cubicBezTo>
                      <a:pt x="14888" y="21116"/>
                      <a:pt x="14888" y="21116"/>
                      <a:pt x="14888" y="21116"/>
                    </a:cubicBezTo>
                    <a:cubicBezTo>
                      <a:pt x="14802" y="20955"/>
                      <a:pt x="14802" y="20955"/>
                      <a:pt x="14802" y="20955"/>
                    </a:cubicBezTo>
                    <a:cubicBezTo>
                      <a:pt x="14802" y="20794"/>
                      <a:pt x="14802" y="20794"/>
                      <a:pt x="14802" y="20794"/>
                    </a:cubicBezTo>
                    <a:cubicBezTo>
                      <a:pt x="14802" y="20633"/>
                      <a:pt x="14802" y="20633"/>
                      <a:pt x="14802" y="20633"/>
                    </a:cubicBezTo>
                    <a:cubicBezTo>
                      <a:pt x="14716" y="20633"/>
                      <a:pt x="14716" y="20633"/>
                      <a:pt x="14716" y="20633"/>
                    </a:cubicBezTo>
                    <a:cubicBezTo>
                      <a:pt x="14716" y="20472"/>
                      <a:pt x="14716" y="20472"/>
                      <a:pt x="14716" y="20472"/>
                    </a:cubicBezTo>
                    <a:cubicBezTo>
                      <a:pt x="14716" y="20472"/>
                      <a:pt x="14716" y="20472"/>
                      <a:pt x="14716" y="20472"/>
                    </a:cubicBezTo>
                    <a:cubicBezTo>
                      <a:pt x="14716" y="20310"/>
                      <a:pt x="14716" y="20310"/>
                      <a:pt x="14716" y="20310"/>
                    </a:cubicBezTo>
                    <a:cubicBezTo>
                      <a:pt x="14802" y="20310"/>
                      <a:pt x="14802" y="20310"/>
                      <a:pt x="14802" y="20310"/>
                    </a:cubicBezTo>
                    <a:cubicBezTo>
                      <a:pt x="14716" y="20310"/>
                      <a:pt x="14716" y="20310"/>
                      <a:pt x="14716" y="20310"/>
                    </a:cubicBezTo>
                    <a:cubicBezTo>
                      <a:pt x="14716" y="20310"/>
                      <a:pt x="14716" y="20310"/>
                      <a:pt x="14716" y="20310"/>
                    </a:cubicBezTo>
                    <a:cubicBezTo>
                      <a:pt x="14716" y="20310"/>
                      <a:pt x="14716" y="20310"/>
                      <a:pt x="14716" y="20310"/>
                    </a:cubicBezTo>
                    <a:cubicBezTo>
                      <a:pt x="14716" y="20310"/>
                      <a:pt x="14716" y="20310"/>
                      <a:pt x="14716" y="20310"/>
                    </a:cubicBezTo>
                    <a:cubicBezTo>
                      <a:pt x="14629" y="20310"/>
                      <a:pt x="14629" y="20310"/>
                      <a:pt x="14629" y="20310"/>
                    </a:cubicBezTo>
                    <a:cubicBezTo>
                      <a:pt x="14629" y="20310"/>
                      <a:pt x="14629" y="20310"/>
                      <a:pt x="14629" y="20310"/>
                    </a:cubicBezTo>
                    <a:cubicBezTo>
                      <a:pt x="14629" y="20149"/>
                      <a:pt x="14629" y="20149"/>
                      <a:pt x="14629" y="20149"/>
                    </a:cubicBezTo>
                    <a:cubicBezTo>
                      <a:pt x="14543" y="20149"/>
                      <a:pt x="14543" y="20149"/>
                      <a:pt x="14543" y="20149"/>
                    </a:cubicBezTo>
                    <a:cubicBezTo>
                      <a:pt x="14543" y="19988"/>
                      <a:pt x="14543" y="19988"/>
                      <a:pt x="14543" y="19988"/>
                    </a:cubicBezTo>
                    <a:cubicBezTo>
                      <a:pt x="14543" y="19827"/>
                      <a:pt x="14543" y="19827"/>
                      <a:pt x="14543" y="19827"/>
                    </a:cubicBezTo>
                    <a:cubicBezTo>
                      <a:pt x="14629" y="19666"/>
                      <a:pt x="14629" y="19666"/>
                      <a:pt x="14629" y="19666"/>
                    </a:cubicBezTo>
                    <a:cubicBezTo>
                      <a:pt x="14629" y="19504"/>
                      <a:pt x="14629" y="19504"/>
                      <a:pt x="14629" y="19504"/>
                    </a:cubicBezTo>
                    <a:cubicBezTo>
                      <a:pt x="14543" y="19504"/>
                      <a:pt x="14543" y="19504"/>
                      <a:pt x="14543" y="19504"/>
                    </a:cubicBezTo>
                    <a:cubicBezTo>
                      <a:pt x="14543" y="19504"/>
                      <a:pt x="14543" y="19504"/>
                      <a:pt x="14543" y="19504"/>
                    </a:cubicBezTo>
                    <a:cubicBezTo>
                      <a:pt x="14543" y="19666"/>
                      <a:pt x="14543" y="19666"/>
                      <a:pt x="14543" y="19666"/>
                    </a:cubicBezTo>
                    <a:cubicBezTo>
                      <a:pt x="14543" y="19666"/>
                      <a:pt x="14543" y="19666"/>
                      <a:pt x="14543" y="19666"/>
                    </a:cubicBezTo>
                    <a:cubicBezTo>
                      <a:pt x="14543" y="19666"/>
                      <a:pt x="14543" y="19666"/>
                      <a:pt x="14543" y="19666"/>
                    </a:cubicBezTo>
                    <a:cubicBezTo>
                      <a:pt x="14457" y="19666"/>
                      <a:pt x="14457" y="19666"/>
                      <a:pt x="14457" y="19666"/>
                    </a:cubicBezTo>
                    <a:cubicBezTo>
                      <a:pt x="14457" y="19504"/>
                      <a:pt x="14457" y="19504"/>
                      <a:pt x="14457" y="19504"/>
                    </a:cubicBezTo>
                    <a:cubicBezTo>
                      <a:pt x="14543" y="19343"/>
                      <a:pt x="14543" y="19343"/>
                      <a:pt x="14543" y="19343"/>
                    </a:cubicBezTo>
                    <a:cubicBezTo>
                      <a:pt x="14543" y="19021"/>
                      <a:pt x="14543" y="19021"/>
                      <a:pt x="14543" y="19021"/>
                    </a:cubicBezTo>
                    <a:cubicBezTo>
                      <a:pt x="14629" y="18860"/>
                      <a:pt x="14629" y="18860"/>
                      <a:pt x="14629" y="18860"/>
                    </a:cubicBezTo>
                    <a:cubicBezTo>
                      <a:pt x="14543" y="18699"/>
                      <a:pt x="14543" y="18699"/>
                      <a:pt x="14543" y="18699"/>
                    </a:cubicBezTo>
                    <a:cubicBezTo>
                      <a:pt x="14457" y="18699"/>
                      <a:pt x="14457" y="18699"/>
                      <a:pt x="14457" y="18699"/>
                    </a:cubicBezTo>
                    <a:cubicBezTo>
                      <a:pt x="14457" y="18537"/>
                      <a:pt x="14457" y="18537"/>
                      <a:pt x="14457" y="18537"/>
                    </a:cubicBezTo>
                    <a:cubicBezTo>
                      <a:pt x="14457" y="18537"/>
                      <a:pt x="14457" y="18537"/>
                      <a:pt x="14457" y="18537"/>
                    </a:cubicBezTo>
                    <a:cubicBezTo>
                      <a:pt x="14457" y="18537"/>
                      <a:pt x="14457" y="18537"/>
                      <a:pt x="14457" y="18537"/>
                    </a:cubicBezTo>
                    <a:cubicBezTo>
                      <a:pt x="14371" y="18376"/>
                      <a:pt x="14371" y="18376"/>
                      <a:pt x="14371" y="18376"/>
                    </a:cubicBezTo>
                    <a:cubicBezTo>
                      <a:pt x="14371" y="18376"/>
                      <a:pt x="14371" y="18376"/>
                      <a:pt x="14371" y="18376"/>
                    </a:cubicBezTo>
                    <a:cubicBezTo>
                      <a:pt x="14371" y="18215"/>
                      <a:pt x="14371" y="18215"/>
                      <a:pt x="14371" y="18215"/>
                    </a:cubicBezTo>
                    <a:cubicBezTo>
                      <a:pt x="14285" y="18215"/>
                      <a:pt x="14285" y="18215"/>
                      <a:pt x="14285" y="18215"/>
                    </a:cubicBezTo>
                    <a:cubicBezTo>
                      <a:pt x="14285" y="18054"/>
                      <a:pt x="14285" y="18054"/>
                      <a:pt x="14285" y="18054"/>
                    </a:cubicBezTo>
                    <a:cubicBezTo>
                      <a:pt x="14199" y="17893"/>
                      <a:pt x="14199" y="17893"/>
                      <a:pt x="14199" y="17893"/>
                    </a:cubicBezTo>
                    <a:cubicBezTo>
                      <a:pt x="14113" y="17893"/>
                      <a:pt x="14113" y="17893"/>
                      <a:pt x="14113" y="17893"/>
                    </a:cubicBezTo>
                    <a:cubicBezTo>
                      <a:pt x="14027" y="17893"/>
                      <a:pt x="14027" y="17893"/>
                      <a:pt x="14027" y="17893"/>
                    </a:cubicBezTo>
                    <a:cubicBezTo>
                      <a:pt x="14027" y="18054"/>
                      <a:pt x="14027" y="18054"/>
                      <a:pt x="14027" y="18054"/>
                    </a:cubicBezTo>
                    <a:cubicBezTo>
                      <a:pt x="14027" y="18054"/>
                      <a:pt x="14027" y="18054"/>
                      <a:pt x="14027" y="18054"/>
                    </a:cubicBezTo>
                    <a:cubicBezTo>
                      <a:pt x="13941" y="18054"/>
                      <a:pt x="13941" y="18054"/>
                      <a:pt x="13941" y="18054"/>
                    </a:cubicBezTo>
                    <a:cubicBezTo>
                      <a:pt x="13941" y="18054"/>
                      <a:pt x="13941" y="18054"/>
                      <a:pt x="13941" y="18054"/>
                    </a:cubicBezTo>
                    <a:cubicBezTo>
                      <a:pt x="13855" y="18215"/>
                      <a:pt x="13855" y="18215"/>
                      <a:pt x="13855" y="18215"/>
                    </a:cubicBezTo>
                    <a:cubicBezTo>
                      <a:pt x="13769" y="18215"/>
                      <a:pt x="13769" y="18215"/>
                      <a:pt x="13769" y="18215"/>
                    </a:cubicBezTo>
                    <a:cubicBezTo>
                      <a:pt x="13683" y="18215"/>
                      <a:pt x="13683" y="18215"/>
                      <a:pt x="13683" y="18215"/>
                    </a:cubicBezTo>
                    <a:cubicBezTo>
                      <a:pt x="13683" y="18215"/>
                      <a:pt x="13683" y="18215"/>
                      <a:pt x="13683" y="18215"/>
                    </a:cubicBezTo>
                    <a:cubicBezTo>
                      <a:pt x="13683" y="18054"/>
                      <a:pt x="13683" y="18054"/>
                      <a:pt x="13683" y="18054"/>
                    </a:cubicBezTo>
                    <a:cubicBezTo>
                      <a:pt x="13683" y="18215"/>
                      <a:pt x="13683" y="18215"/>
                      <a:pt x="13683" y="18215"/>
                    </a:cubicBezTo>
                    <a:cubicBezTo>
                      <a:pt x="13683" y="18215"/>
                      <a:pt x="13683" y="18215"/>
                      <a:pt x="13683" y="18215"/>
                    </a:cubicBezTo>
                    <a:cubicBezTo>
                      <a:pt x="13683" y="18054"/>
                      <a:pt x="13683" y="18054"/>
                      <a:pt x="13683" y="18054"/>
                    </a:cubicBezTo>
                    <a:cubicBezTo>
                      <a:pt x="13597" y="18054"/>
                      <a:pt x="13597" y="18054"/>
                      <a:pt x="13597" y="18054"/>
                    </a:cubicBezTo>
                    <a:cubicBezTo>
                      <a:pt x="13511" y="17893"/>
                      <a:pt x="13511" y="17893"/>
                      <a:pt x="13511" y="17893"/>
                    </a:cubicBezTo>
                    <a:cubicBezTo>
                      <a:pt x="13511" y="17893"/>
                      <a:pt x="13511" y="17893"/>
                      <a:pt x="13511" y="17893"/>
                    </a:cubicBezTo>
                    <a:cubicBezTo>
                      <a:pt x="13597" y="17893"/>
                      <a:pt x="13597" y="17893"/>
                      <a:pt x="13597" y="17893"/>
                    </a:cubicBezTo>
                    <a:cubicBezTo>
                      <a:pt x="13597" y="17893"/>
                      <a:pt x="13597" y="17893"/>
                      <a:pt x="13597" y="17893"/>
                    </a:cubicBezTo>
                    <a:cubicBezTo>
                      <a:pt x="13511" y="17731"/>
                      <a:pt x="13511" y="17731"/>
                      <a:pt x="13511" y="17731"/>
                    </a:cubicBezTo>
                    <a:cubicBezTo>
                      <a:pt x="13511" y="17731"/>
                      <a:pt x="13511" y="17731"/>
                      <a:pt x="13511" y="17731"/>
                    </a:cubicBezTo>
                    <a:cubicBezTo>
                      <a:pt x="13511" y="17731"/>
                      <a:pt x="13511" y="17731"/>
                      <a:pt x="13511" y="17731"/>
                    </a:cubicBezTo>
                    <a:cubicBezTo>
                      <a:pt x="13511" y="17731"/>
                      <a:pt x="13511" y="17731"/>
                      <a:pt x="13511" y="17731"/>
                    </a:cubicBezTo>
                    <a:cubicBezTo>
                      <a:pt x="13511" y="17893"/>
                      <a:pt x="13511" y="17893"/>
                      <a:pt x="13511" y="17893"/>
                    </a:cubicBezTo>
                    <a:cubicBezTo>
                      <a:pt x="13425" y="17731"/>
                      <a:pt x="13425" y="17731"/>
                      <a:pt x="13425" y="17731"/>
                    </a:cubicBezTo>
                    <a:cubicBezTo>
                      <a:pt x="13425" y="17731"/>
                      <a:pt x="13425" y="17731"/>
                      <a:pt x="13425" y="17731"/>
                    </a:cubicBezTo>
                    <a:cubicBezTo>
                      <a:pt x="13339" y="17731"/>
                      <a:pt x="13339" y="17731"/>
                      <a:pt x="13339" y="17731"/>
                    </a:cubicBezTo>
                    <a:cubicBezTo>
                      <a:pt x="13167" y="17731"/>
                      <a:pt x="13167" y="17731"/>
                      <a:pt x="13167" y="17731"/>
                    </a:cubicBezTo>
                    <a:cubicBezTo>
                      <a:pt x="13253" y="17731"/>
                      <a:pt x="13253" y="17731"/>
                      <a:pt x="13253" y="17731"/>
                    </a:cubicBezTo>
                    <a:cubicBezTo>
                      <a:pt x="13339" y="17731"/>
                      <a:pt x="13339" y="17731"/>
                      <a:pt x="13339" y="17731"/>
                    </a:cubicBezTo>
                    <a:cubicBezTo>
                      <a:pt x="13339" y="17731"/>
                      <a:pt x="13339" y="17731"/>
                      <a:pt x="13339" y="17731"/>
                    </a:cubicBezTo>
                    <a:cubicBezTo>
                      <a:pt x="13339" y="17570"/>
                      <a:pt x="13339" y="17570"/>
                      <a:pt x="13339" y="17570"/>
                    </a:cubicBezTo>
                    <a:cubicBezTo>
                      <a:pt x="13253" y="17570"/>
                      <a:pt x="13253" y="17570"/>
                      <a:pt x="13253" y="17570"/>
                    </a:cubicBezTo>
                    <a:cubicBezTo>
                      <a:pt x="13167" y="17731"/>
                      <a:pt x="13167" y="17731"/>
                      <a:pt x="13167" y="17731"/>
                    </a:cubicBezTo>
                    <a:cubicBezTo>
                      <a:pt x="13167" y="17731"/>
                      <a:pt x="13167" y="17731"/>
                      <a:pt x="13167" y="17731"/>
                    </a:cubicBezTo>
                    <a:cubicBezTo>
                      <a:pt x="12994" y="17731"/>
                      <a:pt x="12994" y="17731"/>
                      <a:pt x="12994" y="17731"/>
                    </a:cubicBezTo>
                    <a:cubicBezTo>
                      <a:pt x="12994" y="17570"/>
                      <a:pt x="12994" y="17570"/>
                      <a:pt x="12994" y="17570"/>
                    </a:cubicBezTo>
                    <a:cubicBezTo>
                      <a:pt x="12908" y="17731"/>
                      <a:pt x="12908" y="17731"/>
                      <a:pt x="12908" y="17731"/>
                    </a:cubicBezTo>
                    <a:cubicBezTo>
                      <a:pt x="12822" y="17731"/>
                      <a:pt x="12822" y="17731"/>
                      <a:pt x="12822" y="17731"/>
                    </a:cubicBezTo>
                    <a:cubicBezTo>
                      <a:pt x="12736" y="17731"/>
                      <a:pt x="12736" y="17731"/>
                      <a:pt x="12736" y="17731"/>
                    </a:cubicBezTo>
                    <a:cubicBezTo>
                      <a:pt x="12650" y="17570"/>
                      <a:pt x="12650" y="17570"/>
                      <a:pt x="12650" y="17570"/>
                    </a:cubicBezTo>
                    <a:cubicBezTo>
                      <a:pt x="12650" y="17570"/>
                      <a:pt x="12650" y="17570"/>
                      <a:pt x="12650" y="17570"/>
                    </a:cubicBezTo>
                    <a:cubicBezTo>
                      <a:pt x="12650" y="17409"/>
                      <a:pt x="12650" y="17409"/>
                      <a:pt x="12650" y="17409"/>
                    </a:cubicBezTo>
                    <a:cubicBezTo>
                      <a:pt x="12650" y="17409"/>
                      <a:pt x="12650" y="17409"/>
                      <a:pt x="12650" y="17409"/>
                    </a:cubicBezTo>
                    <a:cubicBezTo>
                      <a:pt x="12650" y="17570"/>
                      <a:pt x="12650" y="17570"/>
                      <a:pt x="12650" y="17570"/>
                    </a:cubicBezTo>
                    <a:cubicBezTo>
                      <a:pt x="12564" y="17731"/>
                      <a:pt x="12564" y="17731"/>
                      <a:pt x="12564" y="17731"/>
                    </a:cubicBezTo>
                    <a:cubicBezTo>
                      <a:pt x="12478" y="17570"/>
                      <a:pt x="12478" y="17570"/>
                      <a:pt x="12478" y="17570"/>
                    </a:cubicBezTo>
                    <a:cubicBezTo>
                      <a:pt x="12478" y="17731"/>
                      <a:pt x="12478" y="17731"/>
                      <a:pt x="12478" y="17731"/>
                    </a:cubicBezTo>
                    <a:cubicBezTo>
                      <a:pt x="12392" y="17570"/>
                      <a:pt x="12392" y="17570"/>
                      <a:pt x="12392" y="17570"/>
                    </a:cubicBezTo>
                    <a:cubicBezTo>
                      <a:pt x="12134" y="17731"/>
                      <a:pt x="12134" y="17731"/>
                      <a:pt x="12134" y="17731"/>
                    </a:cubicBezTo>
                    <a:cubicBezTo>
                      <a:pt x="12134" y="17731"/>
                      <a:pt x="12134" y="17731"/>
                      <a:pt x="12134" y="17731"/>
                    </a:cubicBezTo>
                    <a:cubicBezTo>
                      <a:pt x="11962" y="17893"/>
                      <a:pt x="11962" y="17893"/>
                      <a:pt x="11962" y="17893"/>
                    </a:cubicBezTo>
                    <a:cubicBezTo>
                      <a:pt x="11876" y="18054"/>
                      <a:pt x="11876" y="18054"/>
                      <a:pt x="11876" y="18054"/>
                    </a:cubicBezTo>
                    <a:cubicBezTo>
                      <a:pt x="11876" y="18054"/>
                      <a:pt x="11876" y="18054"/>
                      <a:pt x="11876" y="18054"/>
                    </a:cubicBezTo>
                    <a:cubicBezTo>
                      <a:pt x="11962" y="18054"/>
                      <a:pt x="11962" y="18054"/>
                      <a:pt x="11962" y="18054"/>
                    </a:cubicBezTo>
                    <a:cubicBezTo>
                      <a:pt x="11962" y="18054"/>
                      <a:pt x="11962" y="18054"/>
                      <a:pt x="11962" y="18054"/>
                    </a:cubicBezTo>
                    <a:cubicBezTo>
                      <a:pt x="12048" y="18054"/>
                      <a:pt x="12048" y="18054"/>
                      <a:pt x="12048" y="18054"/>
                    </a:cubicBezTo>
                    <a:cubicBezTo>
                      <a:pt x="12048" y="18054"/>
                      <a:pt x="12048" y="18054"/>
                      <a:pt x="12048" y="18054"/>
                    </a:cubicBezTo>
                    <a:cubicBezTo>
                      <a:pt x="12134" y="18054"/>
                      <a:pt x="12134" y="18054"/>
                      <a:pt x="12134" y="18054"/>
                    </a:cubicBezTo>
                    <a:cubicBezTo>
                      <a:pt x="12048" y="18215"/>
                      <a:pt x="12048" y="18215"/>
                      <a:pt x="12048" y="18215"/>
                    </a:cubicBezTo>
                    <a:cubicBezTo>
                      <a:pt x="11962" y="18215"/>
                      <a:pt x="11962" y="18215"/>
                      <a:pt x="11962" y="18215"/>
                    </a:cubicBezTo>
                    <a:cubicBezTo>
                      <a:pt x="11962" y="18376"/>
                      <a:pt x="11962" y="18376"/>
                      <a:pt x="11962" y="18376"/>
                    </a:cubicBezTo>
                    <a:cubicBezTo>
                      <a:pt x="11962" y="18376"/>
                      <a:pt x="11962" y="18376"/>
                      <a:pt x="11962" y="18376"/>
                    </a:cubicBezTo>
                    <a:cubicBezTo>
                      <a:pt x="12134" y="18537"/>
                      <a:pt x="12134" y="18537"/>
                      <a:pt x="12134" y="18537"/>
                    </a:cubicBezTo>
                    <a:cubicBezTo>
                      <a:pt x="12220" y="18699"/>
                      <a:pt x="12220" y="18699"/>
                      <a:pt x="12220" y="18699"/>
                    </a:cubicBezTo>
                    <a:cubicBezTo>
                      <a:pt x="12220" y="18699"/>
                      <a:pt x="12220" y="18699"/>
                      <a:pt x="12220" y="18699"/>
                    </a:cubicBezTo>
                    <a:cubicBezTo>
                      <a:pt x="12134" y="18699"/>
                      <a:pt x="12134" y="18699"/>
                      <a:pt x="12134" y="18699"/>
                    </a:cubicBezTo>
                    <a:cubicBezTo>
                      <a:pt x="12134" y="18699"/>
                      <a:pt x="12134" y="18699"/>
                      <a:pt x="12134" y="18699"/>
                    </a:cubicBezTo>
                    <a:cubicBezTo>
                      <a:pt x="12134" y="18699"/>
                      <a:pt x="12134" y="18699"/>
                      <a:pt x="12134" y="18699"/>
                    </a:cubicBezTo>
                    <a:cubicBezTo>
                      <a:pt x="12048" y="18537"/>
                      <a:pt x="12048" y="18537"/>
                      <a:pt x="12048" y="18537"/>
                    </a:cubicBezTo>
                    <a:cubicBezTo>
                      <a:pt x="12048" y="18537"/>
                      <a:pt x="12048" y="18537"/>
                      <a:pt x="12048" y="18537"/>
                    </a:cubicBezTo>
                    <a:cubicBezTo>
                      <a:pt x="11962" y="18537"/>
                      <a:pt x="11962" y="18537"/>
                      <a:pt x="11962" y="18537"/>
                    </a:cubicBezTo>
                    <a:cubicBezTo>
                      <a:pt x="11962" y="18537"/>
                      <a:pt x="11962" y="18537"/>
                      <a:pt x="11962" y="18537"/>
                    </a:cubicBezTo>
                    <a:cubicBezTo>
                      <a:pt x="11876" y="18376"/>
                      <a:pt x="11876" y="18376"/>
                      <a:pt x="11876" y="18376"/>
                    </a:cubicBezTo>
                    <a:cubicBezTo>
                      <a:pt x="11790" y="18376"/>
                      <a:pt x="11790" y="18376"/>
                      <a:pt x="11790" y="18376"/>
                    </a:cubicBezTo>
                    <a:cubicBezTo>
                      <a:pt x="11876" y="18537"/>
                      <a:pt x="11876" y="18537"/>
                      <a:pt x="11876" y="18537"/>
                    </a:cubicBezTo>
                    <a:cubicBezTo>
                      <a:pt x="11876" y="18699"/>
                      <a:pt x="11876" y="18699"/>
                      <a:pt x="11876" y="18699"/>
                    </a:cubicBezTo>
                    <a:cubicBezTo>
                      <a:pt x="11790" y="18699"/>
                      <a:pt x="11790" y="18699"/>
                      <a:pt x="11790" y="18699"/>
                    </a:cubicBezTo>
                    <a:cubicBezTo>
                      <a:pt x="11790" y="18537"/>
                      <a:pt x="11790" y="18537"/>
                      <a:pt x="11790" y="18537"/>
                    </a:cubicBezTo>
                    <a:cubicBezTo>
                      <a:pt x="11704" y="18537"/>
                      <a:pt x="11704" y="18537"/>
                      <a:pt x="11704" y="18537"/>
                    </a:cubicBezTo>
                    <a:cubicBezTo>
                      <a:pt x="11618" y="18537"/>
                      <a:pt x="11618" y="18537"/>
                      <a:pt x="11618" y="18537"/>
                    </a:cubicBezTo>
                    <a:cubicBezTo>
                      <a:pt x="11618" y="18699"/>
                      <a:pt x="11618" y="18699"/>
                      <a:pt x="11618" y="18699"/>
                    </a:cubicBezTo>
                    <a:cubicBezTo>
                      <a:pt x="11531" y="18537"/>
                      <a:pt x="11531" y="18537"/>
                      <a:pt x="11531" y="18537"/>
                    </a:cubicBezTo>
                    <a:cubicBezTo>
                      <a:pt x="11445" y="18537"/>
                      <a:pt x="11445" y="18537"/>
                      <a:pt x="11445" y="18537"/>
                    </a:cubicBezTo>
                    <a:cubicBezTo>
                      <a:pt x="11359" y="18537"/>
                      <a:pt x="11359" y="18537"/>
                      <a:pt x="11359" y="18537"/>
                    </a:cubicBezTo>
                    <a:cubicBezTo>
                      <a:pt x="11359" y="18537"/>
                      <a:pt x="11359" y="18537"/>
                      <a:pt x="11359" y="18537"/>
                    </a:cubicBezTo>
                    <a:cubicBezTo>
                      <a:pt x="11359" y="18537"/>
                      <a:pt x="11359" y="18537"/>
                      <a:pt x="11359" y="18537"/>
                    </a:cubicBezTo>
                    <a:cubicBezTo>
                      <a:pt x="11445" y="18376"/>
                      <a:pt x="11445" y="18376"/>
                      <a:pt x="11445" y="18376"/>
                    </a:cubicBezTo>
                    <a:cubicBezTo>
                      <a:pt x="11359" y="18376"/>
                      <a:pt x="11359" y="18376"/>
                      <a:pt x="11359" y="18376"/>
                    </a:cubicBezTo>
                    <a:cubicBezTo>
                      <a:pt x="11359" y="18376"/>
                      <a:pt x="11359" y="18376"/>
                      <a:pt x="11359" y="18376"/>
                    </a:cubicBezTo>
                    <a:cubicBezTo>
                      <a:pt x="11273" y="18376"/>
                      <a:pt x="11273" y="18376"/>
                      <a:pt x="11273" y="18376"/>
                    </a:cubicBezTo>
                    <a:cubicBezTo>
                      <a:pt x="11273" y="18215"/>
                      <a:pt x="11273" y="18215"/>
                      <a:pt x="11273" y="18215"/>
                    </a:cubicBezTo>
                    <a:cubicBezTo>
                      <a:pt x="11273" y="18215"/>
                      <a:pt x="11273" y="18215"/>
                      <a:pt x="11273" y="18215"/>
                    </a:cubicBezTo>
                    <a:cubicBezTo>
                      <a:pt x="11187" y="18215"/>
                      <a:pt x="11187" y="18215"/>
                      <a:pt x="11187" y="18215"/>
                    </a:cubicBezTo>
                    <a:cubicBezTo>
                      <a:pt x="11187" y="18215"/>
                      <a:pt x="11187" y="18215"/>
                      <a:pt x="11187" y="18215"/>
                    </a:cubicBezTo>
                    <a:cubicBezTo>
                      <a:pt x="11187" y="18054"/>
                      <a:pt x="11187" y="18054"/>
                      <a:pt x="11187" y="18054"/>
                    </a:cubicBezTo>
                    <a:cubicBezTo>
                      <a:pt x="11187" y="18054"/>
                      <a:pt x="11187" y="18054"/>
                      <a:pt x="11187" y="18054"/>
                    </a:cubicBezTo>
                    <a:cubicBezTo>
                      <a:pt x="11101" y="18054"/>
                      <a:pt x="11101" y="18054"/>
                      <a:pt x="11101" y="18054"/>
                    </a:cubicBezTo>
                    <a:cubicBezTo>
                      <a:pt x="11101" y="18215"/>
                      <a:pt x="11101" y="18215"/>
                      <a:pt x="11101" y="18215"/>
                    </a:cubicBezTo>
                    <a:cubicBezTo>
                      <a:pt x="11101" y="18215"/>
                      <a:pt x="11101" y="18215"/>
                      <a:pt x="11101" y="18215"/>
                    </a:cubicBezTo>
                    <a:cubicBezTo>
                      <a:pt x="11015" y="18215"/>
                      <a:pt x="11015" y="18215"/>
                      <a:pt x="11015" y="18215"/>
                    </a:cubicBezTo>
                    <a:cubicBezTo>
                      <a:pt x="10843" y="18215"/>
                      <a:pt x="10843" y="18215"/>
                      <a:pt x="10843" y="18215"/>
                    </a:cubicBezTo>
                    <a:cubicBezTo>
                      <a:pt x="10757" y="18215"/>
                      <a:pt x="10757" y="18215"/>
                      <a:pt x="10757" y="18215"/>
                    </a:cubicBezTo>
                    <a:cubicBezTo>
                      <a:pt x="10585" y="18054"/>
                      <a:pt x="10585" y="18054"/>
                      <a:pt x="10585" y="18054"/>
                    </a:cubicBezTo>
                    <a:cubicBezTo>
                      <a:pt x="10499" y="18054"/>
                      <a:pt x="10499" y="18054"/>
                      <a:pt x="10499" y="18054"/>
                    </a:cubicBezTo>
                    <a:cubicBezTo>
                      <a:pt x="10413" y="18215"/>
                      <a:pt x="10413" y="18215"/>
                      <a:pt x="10413" y="18215"/>
                    </a:cubicBezTo>
                    <a:cubicBezTo>
                      <a:pt x="10327" y="18215"/>
                      <a:pt x="10327" y="18215"/>
                      <a:pt x="10327" y="18215"/>
                    </a:cubicBezTo>
                    <a:cubicBezTo>
                      <a:pt x="10241" y="18215"/>
                      <a:pt x="10241" y="18215"/>
                      <a:pt x="10241" y="18215"/>
                    </a:cubicBezTo>
                    <a:cubicBezTo>
                      <a:pt x="10241" y="18376"/>
                      <a:pt x="10241" y="18376"/>
                      <a:pt x="10241" y="18376"/>
                    </a:cubicBezTo>
                    <a:cubicBezTo>
                      <a:pt x="10155" y="18376"/>
                      <a:pt x="10155" y="18376"/>
                      <a:pt x="10155" y="18376"/>
                    </a:cubicBezTo>
                    <a:cubicBezTo>
                      <a:pt x="10155" y="18215"/>
                      <a:pt x="10155" y="18215"/>
                      <a:pt x="10155" y="18215"/>
                    </a:cubicBezTo>
                    <a:cubicBezTo>
                      <a:pt x="10155" y="18215"/>
                      <a:pt x="10155" y="18215"/>
                      <a:pt x="10155" y="18215"/>
                    </a:cubicBezTo>
                    <a:cubicBezTo>
                      <a:pt x="10155" y="18054"/>
                      <a:pt x="10155" y="18054"/>
                      <a:pt x="10155" y="18054"/>
                    </a:cubicBezTo>
                    <a:cubicBezTo>
                      <a:pt x="10155" y="17893"/>
                      <a:pt x="10155" y="17893"/>
                      <a:pt x="10155" y="17893"/>
                    </a:cubicBezTo>
                    <a:cubicBezTo>
                      <a:pt x="10155" y="18054"/>
                      <a:pt x="10155" y="18054"/>
                      <a:pt x="10155" y="18054"/>
                    </a:cubicBezTo>
                    <a:cubicBezTo>
                      <a:pt x="10069" y="18215"/>
                      <a:pt x="10069" y="18215"/>
                      <a:pt x="10069" y="18215"/>
                    </a:cubicBezTo>
                    <a:cubicBezTo>
                      <a:pt x="9982" y="18215"/>
                      <a:pt x="9982" y="18215"/>
                      <a:pt x="9982" y="18215"/>
                    </a:cubicBezTo>
                    <a:cubicBezTo>
                      <a:pt x="9982" y="18054"/>
                      <a:pt x="9982" y="18054"/>
                      <a:pt x="9982" y="18054"/>
                    </a:cubicBezTo>
                    <a:cubicBezTo>
                      <a:pt x="9982" y="18215"/>
                      <a:pt x="9982" y="18215"/>
                      <a:pt x="9982" y="18215"/>
                    </a:cubicBezTo>
                    <a:cubicBezTo>
                      <a:pt x="9982" y="18376"/>
                      <a:pt x="9982" y="18376"/>
                      <a:pt x="9982" y="18376"/>
                    </a:cubicBezTo>
                    <a:cubicBezTo>
                      <a:pt x="10069" y="18537"/>
                      <a:pt x="10069" y="18537"/>
                      <a:pt x="10069" y="18537"/>
                    </a:cubicBezTo>
                    <a:cubicBezTo>
                      <a:pt x="9982" y="18537"/>
                      <a:pt x="9982" y="18537"/>
                      <a:pt x="9982" y="18537"/>
                    </a:cubicBezTo>
                    <a:cubicBezTo>
                      <a:pt x="9896" y="18537"/>
                      <a:pt x="9896" y="18537"/>
                      <a:pt x="9896" y="18537"/>
                    </a:cubicBezTo>
                    <a:cubicBezTo>
                      <a:pt x="9810" y="18699"/>
                      <a:pt x="9810" y="18699"/>
                      <a:pt x="9810" y="18699"/>
                    </a:cubicBezTo>
                    <a:cubicBezTo>
                      <a:pt x="9638" y="18860"/>
                      <a:pt x="9638" y="18860"/>
                      <a:pt x="9638" y="18860"/>
                    </a:cubicBezTo>
                    <a:cubicBezTo>
                      <a:pt x="9638" y="18860"/>
                      <a:pt x="9638" y="18860"/>
                      <a:pt x="9638" y="18860"/>
                    </a:cubicBezTo>
                    <a:cubicBezTo>
                      <a:pt x="9552" y="19021"/>
                      <a:pt x="9552" y="19021"/>
                      <a:pt x="9552" y="19021"/>
                    </a:cubicBezTo>
                    <a:cubicBezTo>
                      <a:pt x="9466" y="19021"/>
                      <a:pt x="9466" y="19021"/>
                      <a:pt x="9466" y="19021"/>
                    </a:cubicBezTo>
                    <a:cubicBezTo>
                      <a:pt x="9552" y="18860"/>
                      <a:pt x="9552" y="18860"/>
                      <a:pt x="9552" y="18860"/>
                    </a:cubicBezTo>
                    <a:cubicBezTo>
                      <a:pt x="9466" y="18860"/>
                      <a:pt x="9466" y="18860"/>
                      <a:pt x="9466" y="18860"/>
                    </a:cubicBezTo>
                    <a:cubicBezTo>
                      <a:pt x="9466" y="18860"/>
                      <a:pt x="9466" y="18860"/>
                      <a:pt x="9466" y="18860"/>
                    </a:cubicBezTo>
                    <a:cubicBezTo>
                      <a:pt x="9380" y="18860"/>
                      <a:pt x="9380" y="18860"/>
                      <a:pt x="9380" y="18860"/>
                    </a:cubicBezTo>
                    <a:cubicBezTo>
                      <a:pt x="9380" y="18860"/>
                      <a:pt x="9380" y="18860"/>
                      <a:pt x="9380" y="18860"/>
                    </a:cubicBezTo>
                    <a:cubicBezTo>
                      <a:pt x="9380" y="19021"/>
                      <a:pt x="9380" y="19021"/>
                      <a:pt x="9380" y="19021"/>
                    </a:cubicBezTo>
                    <a:cubicBezTo>
                      <a:pt x="9294" y="19021"/>
                      <a:pt x="9294" y="19021"/>
                      <a:pt x="9294" y="19021"/>
                    </a:cubicBezTo>
                    <a:cubicBezTo>
                      <a:pt x="9294" y="19021"/>
                      <a:pt x="9294" y="19021"/>
                      <a:pt x="9294" y="19021"/>
                    </a:cubicBezTo>
                    <a:cubicBezTo>
                      <a:pt x="9294" y="19182"/>
                      <a:pt x="9294" y="19182"/>
                      <a:pt x="9294" y="19182"/>
                    </a:cubicBezTo>
                    <a:cubicBezTo>
                      <a:pt x="9208" y="19182"/>
                      <a:pt x="9208" y="19182"/>
                      <a:pt x="9208" y="19182"/>
                    </a:cubicBezTo>
                    <a:cubicBezTo>
                      <a:pt x="9208" y="19182"/>
                      <a:pt x="9208" y="19182"/>
                      <a:pt x="9208" y="19182"/>
                    </a:cubicBezTo>
                    <a:cubicBezTo>
                      <a:pt x="9122" y="19343"/>
                      <a:pt x="9122" y="19343"/>
                      <a:pt x="9122" y="19343"/>
                    </a:cubicBezTo>
                    <a:cubicBezTo>
                      <a:pt x="9122" y="19343"/>
                      <a:pt x="9122" y="19343"/>
                      <a:pt x="9122" y="19343"/>
                    </a:cubicBezTo>
                    <a:cubicBezTo>
                      <a:pt x="9036" y="19504"/>
                      <a:pt x="9036" y="19504"/>
                      <a:pt x="9036" y="19504"/>
                    </a:cubicBezTo>
                    <a:cubicBezTo>
                      <a:pt x="9036" y="19504"/>
                      <a:pt x="9036" y="19504"/>
                      <a:pt x="9036" y="19504"/>
                    </a:cubicBezTo>
                    <a:cubicBezTo>
                      <a:pt x="9036" y="19827"/>
                      <a:pt x="9036" y="19827"/>
                      <a:pt x="9036" y="19827"/>
                    </a:cubicBezTo>
                    <a:cubicBezTo>
                      <a:pt x="8950" y="19827"/>
                      <a:pt x="8950" y="19827"/>
                      <a:pt x="8950" y="19827"/>
                    </a:cubicBezTo>
                    <a:cubicBezTo>
                      <a:pt x="8950" y="19988"/>
                      <a:pt x="8950" y="19988"/>
                      <a:pt x="8950" y="19988"/>
                    </a:cubicBezTo>
                    <a:cubicBezTo>
                      <a:pt x="8864" y="20149"/>
                      <a:pt x="8864" y="20149"/>
                      <a:pt x="8864" y="20149"/>
                    </a:cubicBezTo>
                    <a:cubicBezTo>
                      <a:pt x="8950" y="20310"/>
                      <a:pt x="8950" y="20310"/>
                      <a:pt x="8950" y="20310"/>
                    </a:cubicBezTo>
                    <a:cubicBezTo>
                      <a:pt x="8950" y="20633"/>
                      <a:pt x="8950" y="20633"/>
                      <a:pt x="8950" y="20633"/>
                    </a:cubicBezTo>
                    <a:cubicBezTo>
                      <a:pt x="8950" y="20633"/>
                      <a:pt x="8950" y="20633"/>
                      <a:pt x="8950" y="20633"/>
                    </a:cubicBezTo>
                    <a:cubicBezTo>
                      <a:pt x="8950" y="20794"/>
                      <a:pt x="8950" y="20794"/>
                      <a:pt x="8950" y="20794"/>
                    </a:cubicBezTo>
                    <a:cubicBezTo>
                      <a:pt x="8864" y="20955"/>
                      <a:pt x="8864" y="20955"/>
                      <a:pt x="8864" y="20955"/>
                    </a:cubicBezTo>
                    <a:cubicBezTo>
                      <a:pt x="8864" y="20955"/>
                      <a:pt x="8864" y="20955"/>
                      <a:pt x="8864" y="20955"/>
                    </a:cubicBezTo>
                    <a:cubicBezTo>
                      <a:pt x="8864" y="20955"/>
                      <a:pt x="8864" y="20955"/>
                      <a:pt x="8864" y="20955"/>
                    </a:cubicBezTo>
                    <a:cubicBezTo>
                      <a:pt x="8778" y="20955"/>
                      <a:pt x="8778" y="20955"/>
                      <a:pt x="8778" y="20955"/>
                    </a:cubicBezTo>
                    <a:cubicBezTo>
                      <a:pt x="8692" y="20794"/>
                      <a:pt x="8692" y="20794"/>
                      <a:pt x="8692" y="20794"/>
                    </a:cubicBezTo>
                    <a:cubicBezTo>
                      <a:pt x="8520" y="20794"/>
                      <a:pt x="8520" y="20794"/>
                      <a:pt x="8520" y="20794"/>
                    </a:cubicBezTo>
                    <a:cubicBezTo>
                      <a:pt x="8520" y="20633"/>
                      <a:pt x="8520" y="20633"/>
                      <a:pt x="8520" y="20633"/>
                    </a:cubicBezTo>
                    <a:cubicBezTo>
                      <a:pt x="8433" y="20633"/>
                      <a:pt x="8433" y="20633"/>
                      <a:pt x="8433" y="20633"/>
                    </a:cubicBezTo>
                    <a:cubicBezTo>
                      <a:pt x="8433" y="20633"/>
                      <a:pt x="8433" y="20633"/>
                      <a:pt x="8433" y="20633"/>
                    </a:cubicBezTo>
                    <a:cubicBezTo>
                      <a:pt x="8347" y="20633"/>
                      <a:pt x="8347" y="20633"/>
                      <a:pt x="8347" y="20633"/>
                    </a:cubicBezTo>
                    <a:cubicBezTo>
                      <a:pt x="8347" y="20633"/>
                      <a:pt x="8347" y="20633"/>
                      <a:pt x="8347" y="20633"/>
                    </a:cubicBezTo>
                    <a:cubicBezTo>
                      <a:pt x="8347" y="20472"/>
                      <a:pt x="8347" y="20472"/>
                      <a:pt x="8347" y="20472"/>
                    </a:cubicBezTo>
                    <a:cubicBezTo>
                      <a:pt x="8347" y="20310"/>
                      <a:pt x="8347" y="20310"/>
                      <a:pt x="8347" y="20310"/>
                    </a:cubicBezTo>
                    <a:cubicBezTo>
                      <a:pt x="8261" y="19988"/>
                      <a:pt x="8261" y="19988"/>
                      <a:pt x="8261" y="19988"/>
                    </a:cubicBezTo>
                    <a:cubicBezTo>
                      <a:pt x="8261" y="19988"/>
                      <a:pt x="8261" y="19988"/>
                      <a:pt x="8261" y="19988"/>
                    </a:cubicBezTo>
                    <a:cubicBezTo>
                      <a:pt x="8261" y="19827"/>
                      <a:pt x="8261" y="19827"/>
                      <a:pt x="8261" y="19827"/>
                    </a:cubicBezTo>
                    <a:cubicBezTo>
                      <a:pt x="8261" y="19827"/>
                      <a:pt x="8261" y="19827"/>
                      <a:pt x="8261" y="19827"/>
                    </a:cubicBezTo>
                    <a:cubicBezTo>
                      <a:pt x="8261" y="19666"/>
                      <a:pt x="8261" y="19666"/>
                      <a:pt x="8261" y="19666"/>
                    </a:cubicBezTo>
                    <a:cubicBezTo>
                      <a:pt x="8175" y="19504"/>
                      <a:pt x="8175" y="19504"/>
                      <a:pt x="8175" y="19504"/>
                    </a:cubicBezTo>
                    <a:cubicBezTo>
                      <a:pt x="8175" y="19504"/>
                      <a:pt x="8175" y="19504"/>
                      <a:pt x="8175" y="19504"/>
                    </a:cubicBezTo>
                    <a:cubicBezTo>
                      <a:pt x="8175" y="19343"/>
                      <a:pt x="8175" y="19343"/>
                      <a:pt x="8175" y="19343"/>
                    </a:cubicBezTo>
                    <a:cubicBezTo>
                      <a:pt x="8089" y="19182"/>
                      <a:pt x="8089" y="19182"/>
                      <a:pt x="8089" y="19182"/>
                    </a:cubicBezTo>
                    <a:cubicBezTo>
                      <a:pt x="8089" y="19182"/>
                      <a:pt x="8089" y="19182"/>
                      <a:pt x="8089" y="19182"/>
                    </a:cubicBezTo>
                    <a:cubicBezTo>
                      <a:pt x="8003" y="19182"/>
                      <a:pt x="8003" y="19182"/>
                      <a:pt x="8003" y="19182"/>
                    </a:cubicBezTo>
                    <a:cubicBezTo>
                      <a:pt x="8003" y="18860"/>
                      <a:pt x="8003" y="18860"/>
                      <a:pt x="8003" y="18860"/>
                    </a:cubicBezTo>
                    <a:cubicBezTo>
                      <a:pt x="7917" y="18860"/>
                      <a:pt x="7917" y="18860"/>
                      <a:pt x="7917" y="18860"/>
                    </a:cubicBezTo>
                    <a:cubicBezTo>
                      <a:pt x="7917" y="18699"/>
                      <a:pt x="7917" y="18699"/>
                      <a:pt x="7917" y="18699"/>
                    </a:cubicBezTo>
                    <a:cubicBezTo>
                      <a:pt x="7917" y="18699"/>
                      <a:pt x="7917" y="18699"/>
                      <a:pt x="7917" y="18699"/>
                    </a:cubicBezTo>
                    <a:cubicBezTo>
                      <a:pt x="7917" y="18537"/>
                      <a:pt x="7917" y="18537"/>
                      <a:pt x="7917" y="18537"/>
                    </a:cubicBezTo>
                    <a:cubicBezTo>
                      <a:pt x="7917" y="18537"/>
                      <a:pt x="7917" y="18537"/>
                      <a:pt x="7917" y="18537"/>
                    </a:cubicBezTo>
                    <a:cubicBezTo>
                      <a:pt x="7831" y="18376"/>
                      <a:pt x="7831" y="18376"/>
                      <a:pt x="7831" y="18376"/>
                    </a:cubicBezTo>
                    <a:cubicBezTo>
                      <a:pt x="7831" y="18215"/>
                      <a:pt x="7831" y="18215"/>
                      <a:pt x="7831" y="18215"/>
                    </a:cubicBezTo>
                    <a:cubicBezTo>
                      <a:pt x="7745" y="18054"/>
                      <a:pt x="7745" y="18054"/>
                      <a:pt x="7745" y="18054"/>
                    </a:cubicBezTo>
                    <a:cubicBezTo>
                      <a:pt x="7659" y="18054"/>
                      <a:pt x="7659" y="18054"/>
                      <a:pt x="7659" y="18054"/>
                    </a:cubicBezTo>
                    <a:cubicBezTo>
                      <a:pt x="7659" y="17893"/>
                      <a:pt x="7659" y="17893"/>
                      <a:pt x="7659" y="17893"/>
                    </a:cubicBezTo>
                    <a:cubicBezTo>
                      <a:pt x="7573" y="17893"/>
                      <a:pt x="7573" y="17893"/>
                      <a:pt x="7573" y="17893"/>
                    </a:cubicBezTo>
                    <a:cubicBezTo>
                      <a:pt x="7573" y="17893"/>
                      <a:pt x="7573" y="17893"/>
                      <a:pt x="7573" y="17893"/>
                    </a:cubicBezTo>
                    <a:cubicBezTo>
                      <a:pt x="7573" y="17893"/>
                      <a:pt x="7573" y="17893"/>
                      <a:pt x="7573" y="17893"/>
                    </a:cubicBezTo>
                    <a:cubicBezTo>
                      <a:pt x="7487" y="17893"/>
                      <a:pt x="7487" y="17893"/>
                      <a:pt x="7487" y="17893"/>
                    </a:cubicBezTo>
                    <a:cubicBezTo>
                      <a:pt x="7401" y="17893"/>
                      <a:pt x="7401" y="17893"/>
                      <a:pt x="7401" y="17893"/>
                    </a:cubicBezTo>
                    <a:cubicBezTo>
                      <a:pt x="7315" y="17893"/>
                      <a:pt x="7315" y="17893"/>
                      <a:pt x="7315" y="17893"/>
                    </a:cubicBezTo>
                    <a:cubicBezTo>
                      <a:pt x="7315" y="17893"/>
                      <a:pt x="7315" y="17893"/>
                      <a:pt x="7315" y="17893"/>
                    </a:cubicBezTo>
                    <a:cubicBezTo>
                      <a:pt x="7315" y="17893"/>
                      <a:pt x="7315" y="17893"/>
                      <a:pt x="7315" y="17893"/>
                    </a:cubicBezTo>
                    <a:cubicBezTo>
                      <a:pt x="7315" y="17893"/>
                      <a:pt x="7315" y="17893"/>
                      <a:pt x="7315" y="17893"/>
                    </a:cubicBezTo>
                    <a:cubicBezTo>
                      <a:pt x="7229" y="17893"/>
                      <a:pt x="7229" y="17893"/>
                      <a:pt x="7229" y="17893"/>
                    </a:cubicBezTo>
                    <a:cubicBezTo>
                      <a:pt x="7229" y="17893"/>
                      <a:pt x="7229" y="17893"/>
                      <a:pt x="7229" y="17893"/>
                    </a:cubicBezTo>
                    <a:cubicBezTo>
                      <a:pt x="7143" y="18054"/>
                      <a:pt x="7143" y="18054"/>
                      <a:pt x="7143" y="18054"/>
                    </a:cubicBezTo>
                    <a:cubicBezTo>
                      <a:pt x="7143" y="18215"/>
                      <a:pt x="7143" y="18215"/>
                      <a:pt x="7143" y="18215"/>
                    </a:cubicBezTo>
                    <a:cubicBezTo>
                      <a:pt x="7057" y="18215"/>
                      <a:pt x="7057" y="18215"/>
                      <a:pt x="7057" y="18215"/>
                    </a:cubicBezTo>
                    <a:cubicBezTo>
                      <a:pt x="7057" y="18376"/>
                      <a:pt x="7057" y="18376"/>
                      <a:pt x="7057" y="18376"/>
                    </a:cubicBezTo>
                    <a:cubicBezTo>
                      <a:pt x="7057" y="18376"/>
                      <a:pt x="7057" y="18376"/>
                      <a:pt x="7057" y="18376"/>
                    </a:cubicBezTo>
                    <a:cubicBezTo>
                      <a:pt x="7057" y="18376"/>
                      <a:pt x="7057" y="18376"/>
                      <a:pt x="7057" y="18376"/>
                    </a:cubicBezTo>
                    <a:cubicBezTo>
                      <a:pt x="6971" y="18376"/>
                      <a:pt x="6971" y="18376"/>
                      <a:pt x="6971" y="18376"/>
                    </a:cubicBezTo>
                    <a:cubicBezTo>
                      <a:pt x="6971" y="18537"/>
                      <a:pt x="6971" y="18537"/>
                      <a:pt x="6971" y="18537"/>
                    </a:cubicBezTo>
                    <a:cubicBezTo>
                      <a:pt x="6971" y="18537"/>
                      <a:pt x="6971" y="18537"/>
                      <a:pt x="6971" y="18537"/>
                    </a:cubicBezTo>
                    <a:cubicBezTo>
                      <a:pt x="6884" y="18537"/>
                      <a:pt x="6884" y="18537"/>
                      <a:pt x="6884" y="18537"/>
                    </a:cubicBezTo>
                    <a:cubicBezTo>
                      <a:pt x="6884" y="18537"/>
                      <a:pt x="6884" y="18537"/>
                      <a:pt x="6884" y="18537"/>
                    </a:cubicBezTo>
                    <a:cubicBezTo>
                      <a:pt x="6798" y="18376"/>
                      <a:pt x="6798" y="18376"/>
                      <a:pt x="6798" y="18376"/>
                    </a:cubicBezTo>
                    <a:cubicBezTo>
                      <a:pt x="6712" y="18376"/>
                      <a:pt x="6712" y="18376"/>
                      <a:pt x="6712" y="18376"/>
                    </a:cubicBezTo>
                    <a:cubicBezTo>
                      <a:pt x="6712" y="18376"/>
                      <a:pt x="6712" y="18376"/>
                      <a:pt x="6712" y="18376"/>
                    </a:cubicBezTo>
                    <a:cubicBezTo>
                      <a:pt x="6626" y="18215"/>
                      <a:pt x="6626" y="18215"/>
                      <a:pt x="6626" y="18215"/>
                    </a:cubicBezTo>
                    <a:cubicBezTo>
                      <a:pt x="6626" y="18215"/>
                      <a:pt x="6626" y="18215"/>
                      <a:pt x="6626" y="18215"/>
                    </a:cubicBezTo>
                    <a:cubicBezTo>
                      <a:pt x="6626" y="18215"/>
                      <a:pt x="6626" y="18215"/>
                      <a:pt x="6626" y="18215"/>
                    </a:cubicBezTo>
                    <a:cubicBezTo>
                      <a:pt x="6540" y="18215"/>
                      <a:pt x="6540" y="18215"/>
                      <a:pt x="6540" y="18215"/>
                    </a:cubicBezTo>
                    <a:cubicBezTo>
                      <a:pt x="6540" y="18054"/>
                      <a:pt x="6540" y="18054"/>
                      <a:pt x="6540" y="18054"/>
                    </a:cubicBezTo>
                    <a:cubicBezTo>
                      <a:pt x="6540" y="18054"/>
                      <a:pt x="6540" y="18054"/>
                      <a:pt x="6540" y="18054"/>
                    </a:cubicBezTo>
                    <a:cubicBezTo>
                      <a:pt x="6540" y="18054"/>
                      <a:pt x="6540" y="18054"/>
                      <a:pt x="6540" y="18054"/>
                    </a:cubicBezTo>
                    <a:cubicBezTo>
                      <a:pt x="6454" y="18054"/>
                      <a:pt x="6454" y="18054"/>
                      <a:pt x="6454" y="18054"/>
                    </a:cubicBezTo>
                    <a:cubicBezTo>
                      <a:pt x="6454" y="18054"/>
                      <a:pt x="6454" y="18054"/>
                      <a:pt x="6454" y="18054"/>
                    </a:cubicBezTo>
                    <a:cubicBezTo>
                      <a:pt x="6454" y="18054"/>
                      <a:pt x="6454" y="18054"/>
                      <a:pt x="6454" y="18054"/>
                    </a:cubicBezTo>
                    <a:cubicBezTo>
                      <a:pt x="6454" y="17893"/>
                      <a:pt x="6454" y="17893"/>
                      <a:pt x="6454" y="17893"/>
                    </a:cubicBezTo>
                    <a:cubicBezTo>
                      <a:pt x="6368" y="17893"/>
                      <a:pt x="6368" y="17893"/>
                      <a:pt x="6368" y="17893"/>
                    </a:cubicBezTo>
                    <a:cubicBezTo>
                      <a:pt x="6282" y="17731"/>
                      <a:pt x="6282" y="17731"/>
                      <a:pt x="6282" y="17731"/>
                    </a:cubicBezTo>
                    <a:cubicBezTo>
                      <a:pt x="6282" y="17570"/>
                      <a:pt x="6282" y="17570"/>
                      <a:pt x="6282" y="17570"/>
                    </a:cubicBezTo>
                    <a:cubicBezTo>
                      <a:pt x="6368" y="17570"/>
                      <a:pt x="6368" y="17570"/>
                      <a:pt x="6368" y="17570"/>
                    </a:cubicBezTo>
                    <a:cubicBezTo>
                      <a:pt x="6368" y="17570"/>
                      <a:pt x="6368" y="17570"/>
                      <a:pt x="6368" y="17570"/>
                    </a:cubicBezTo>
                    <a:cubicBezTo>
                      <a:pt x="6368" y="17409"/>
                      <a:pt x="6368" y="17409"/>
                      <a:pt x="6368" y="17409"/>
                    </a:cubicBezTo>
                    <a:cubicBezTo>
                      <a:pt x="6368" y="17409"/>
                      <a:pt x="6368" y="17409"/>
                      <a:pt x="6368" y="17409"/>
                    </a:cubicBezTo>
                    <a:cubicBezTo>
                      <a:pt x="6368" y="17409"/>
                      <a:pt x="6368" y="17409"/>
                      <a:pt x="6368" y="17409"/>
                    </a:cubicBezTo>
                    <a:cubicBezTo>
                      <a:pt x="6282" y="17409"/>
                      <a:pt x="6282" y="17409"/>
                      <a:pt x="6282" y="17409"/>
                    </a:cubicBezTo>
                    <a:cubicBezTo>
                      <a:pt x="6282" y="17248"/>
                      <a:pt x="6282" y="17248"/>
                      <a:pt x="6282" y="17248"/>
                    </a:cubicBezTo>
                    <a:cubicBezTo>
                      <a:pt x="6282" y="17087"/>
                      <a:pt x="6282" y="17087"/>
                      <a:pt x="6282" y="17087"/>
                    </a:cubicBezTo>
                    <a:cubicBezTo>
                      <a:pt x="6196" y="17087"/>
                      <a:pt x="6196" y="17087"/>
                      <a:pt x="6196" y="17087"/>
                    </a:cubicBezTo>
                    <a:cubicBezTo>
                      <a:pt x="6196" y="17087"/>
                      <a:pt x="6196" y="17087"/>
                      <a:pt x="6196" y="17087"/>
                    </a:cubicBezTo>
                    <a:cubicBezTo>
                      <a:pt x="6110" y="16925"/>
                      <a:pt x="6110" y="16925"/>
                      <a:pt x="6110" y="16925"/>
                    </a:cubicBezTo>
                    <a:cubicBezTo>
                      <a:pt x="6196" y="16925"/>
                      <a:pt x="6196" y="16925"/>
                      <a:pt x="6196" y="16925"/>
                    </a:cubicBezTo>
                    <a:cubicBezTo>
                      <a:pt x="6196" y="16925"/>
                      <a:pt x="6196" y="16925"/>
                      <a:pt x="6196" y="16925"/>
                    </a:cubicBezTo>
                    <a:cubicBezTo>
                      <a:pt x="6110" y="16764"/>
                      <a:pt x="6110" y="16764"/>
                      <a:pt x="6110" y="16764"/>
                    </a:cubicBezTo>
                    <a:cubicBezTo>
                      <a:pt x="6024" y="16764"/>
                      <a:pt x="6024" y="16764"/>
                      <a:pt x="6024" y="16764"/>
                    </a:cubicBezTo>
                    <a:cubicBezTo>
                      <a:pt x="6024" y="16764"/>
                      <a:pt x="6024" y="16764"/>
                      <a:pt x="6024" y="16764"/>
                    </a:cubicBezTo>
                    <a:cubicBezTo>
                      <a:pt x="6024" y="16603"/>
                      <a:pt x="6024" y="16603"/>
                      <a:pt x="6024" y="16603"/>
                    </a:cubicBezTo>
                    <a:cubicBezTo>
                      <a:pt x="6024" y="16603"/>
                      <a:pt x="6024" y="16603"/>
                      <a:pt x="6024" y="16603"/>
                    </a:cubicBezTo>
                    <a:cubicBezTo>
                      <a:pt x="5938" y="16603"/>
                      <a:pt x="5938" y="16603"/>
                      <a:pt x="5938" y="16603"/>
                    </a:cubicBezTo>
                    <a:cubicBezTo>
                      <a:pt x="5938" y="16442"/>
                      <a:pt x="5938" y="16442"/>
                      <a:pt x="5938" y="16442"/>
                    </a:cubicBezTo>
                    <a:cubicBezTo>
                      <a:pt x="5852" y="16281"/>
                      <a:pt x="5852" y="16281"/>
                      <a:pt x="5852" y="16281"/>
                    </a:cubicBezTo>
                    <a:cubicBezTo>
                      <a:pt x="5766" y="16281"/>
                      <a:pt x="5766" y="16281"/>
                      <a:pt x="5766" y="16281"/>
                    </a:cubicBezTo>
                    <a:cubicBezTo>
                      <a:pt x="5163" y="16281"/>
                      <a:pt x="5163" y="16281"/>
                      <a:pt x="5163" y="16281"/>
                    </a:cubicBezTo>
                    <a:cubicBezTo>
                      <a:pt x="5163" y="16442"/>
                      <a:pt x="5163" y="16442"/>
                      <a:pt x="5163" y="16442"/>
                    </a:cubicBezTo>
                    <a:cubicBezTo>
                      <a:pt x="4131" y="16442"/>
                      <a:pt x="4131" y="16442"/>
                      <a:pt x="4131" y="16442"/>
                    </a:cubicBezTo>
                    <a:cubicBezTo>
                      <a:pt x="2754" y="15475"/>
                      <a:pt x="2754" y="15475"/>
                      <a:pt x="2754" y="15475"/>
                    </a:cubicBezTo>
                    <a:cubicBezTo>
                      <a:pt x="2840" y="15313"/>
                      <a:pt x="2840" y="15313"/>
                      <a:pt x="2840" y="15313"/>
                    </a:cubicBezTo>
                    <a:cubicBezTo>
                      <a:pt x="2754" y="15313"/>
                      <a:pt x="2754" y="15313"/>
                      <a:pt x="2754" y="15313"/>
                    </a:cubicBezTo>
                    <a:cubicBezTo>
                      <a:pt x="1893" y="15313"/>
                      <a:pt x="1893" y="15313"/>
                      <a:pt x="1893" y="15313"/>
                    </a:cubicBezTo>
                    <a:cubicBezTo>
                      <a:pt x="1893" y="15152"/>
                      <a:pt x="1893" y="15152"/>
                      <a:pt x="1893" y="15152"/>
                    </a:cubicBezTo>
                    <a:cubicBezTo>
                      <a:pt x="1893" y="14991"/>
                      <a:pt x="1893" y="14991"/>
                      <a:pt x="1893" y="14991"/>
                    </a:cubicBezTo>
                    <a:cubicBezTo>
                      <a:pt x="1893" y="14830"/>
                      <a:pt x="1893" y="14830"/>
                      <a:pt x="1893" y="14830"/>
                    </a:cubicBezTo>
                    <a:cubicBezTo>
                      <a:pt x="1721" y="14507"/>
                      <a:pt x="1721" y="14507"/>
                      <a:pt x="1721" y="14507"/>
                    </a:cubicBezTo>
                    <a:cubicBezTo>
                      <a:pt x="1635" y="14346"/>
                      <a:pt x="1635" y="14346"/>
                      <a:pt x="1635" y="14346"/>
                    </a:cubicBezTo>
                    <a:cubicBezTo>
                      <a:pt x="1635" y="14346"/>
                      <a:pt x="1635" y="14346"/>
                      <a:pt x="1635" y="14346"/>
                    </a:cubicBezTo>
                    <a:cubicBezTo>
                      <a:pt x="1549" y="14346"/>
                      <a:pt x="1549" y="14346"/>
                      <a:pt x="1549" y="14346"/>
                    </a:cubicBezTo>
                    <a:cubicBezTo>
                      <a:pt x="1549" y="14346"/>
                      <a:pt x="1549" y="14346"/>
                      <a:pt x="1549" y="14346"/>
                    </a:cubicBezTo>
                    <a:cubicBezTo>
                      <a:pt x="1549" y="14346"/>
                      <a:pt x="1549" y="14346"/>
                      <a:pt x="1549" y="14346"/>
                    </a:cubicBezTo>
                    <a:cubicBezTo>
                      <a:pt x="1549" y="14185"/>
                      <a:pt x="1549" y="14185"/>
                      <a:pt x="1549" y="14185"/>
                    </a:cubicBezTo>
                    <a:cubicBezTo>
                      <a:pt x="1463" y="14185"/>
                      <a:pt x="1463" y="14185"/>
                      <a:pt x="1463" y="14185"/>
                    </a:cubicBezTo>
                    <a:cubicBezTo>
                      <a:pt x="1377" y="14185"/>
                      <a:pt x="1377" y="14185"/>
                      <a:pt x="1377" y="14185"/>
                    </a:cubicBezTo>
                    <a:cubicBezTo>
                      <a:pt x="1291" y="14024"/>
                      <a:pt x="1291" y="14024"/>
                      <a:pt x="1291" y="14024"/>
                    </a:cubicBezTo>
                    <a:cubicBezTo>
                      <a:pt x="1291" y="13863"/>
                      <a:pt x="1291" y="13863"/>
                      <a:pt x="1291" y="13863"/>
                    </a:cubicBezTo>
                    <a:cubicBezTo>
                      <a:pt x="1205" y="13863"/>
                      <a:pt x="1205" y="13863"/>
                      <a:pt x="1205" y="13863"/>
                    </a:cubicBezTo>
                    <a:cubicBezTo>
                      <a:pt x="1119" y="13863"/>
                      <a:pt x="1119" y="13863"/>
                      <a:pt x="1119" y="13863"/>
                    </a:cubicBezTo>
                    <a:cubicBezTo>
                      <a:pt x="1033" y="13863"/>
                      <a:pt x="1033" y="13863"/>
                      <a:pt x="1033" y="13863"/>
                    </a:cubicBezTo>
                    <a:cubicBezTo>
                      <a:pt x="1033" y="13701"/>
                      <a:pt x="1033" y="13701"/>
                      <a:pt x="1033" y="13701"/>
                    </a:cubicBezTo>
                    <a:cubicBezTo>
                      <a:pt x="947" y="13701"/>
                      <a:pt x="947" y="13701"/>
                      <a:pt x="947" y="13701"/>
                    </a:cubicBezTo>
                    <a:cubicBezTo>
                      <a:pt x="775" y="13701"/>
                      <a:pt x="775" y="13701"/>
                      <a:pt x="775" y="13701"/>
                    </a:cubicBezTo>
                    <a:cubicBezTo>
                      <a:pt x="775" y="13701"/>
                      <a:pt x="775" y="13701"/>
                      <a:pt x="775" y="13701"/>
                    </a:cubicBezTo>
                    <a:cubicBezTo>
                      <a:pt x="775" y="13540"/>
                      <a:pt x="775" y="13540"/>
                      <a:pt x="775" y="13540"/>
                    </a:cubicBezTo>
                    <a:cubicBezTo>
                      <a:pt x="775" y="13540"/>
                      <a:pt x="775" y="13540"/>
                      <a:pt x="775" y="13540"/>
                    </a:cubicBezTo>
                    <a:cubicBezTo>
                      <a:pt x="775" y="13379"/>
                      <a:pt x="775" y="13379"/>
                      <a:pt x="775" y="13379"/>
                    </a:cubicBezTo>
                    <a:cubicBezTo>
                      <a:pt x="775" y="13218"/>
                      <a:pt x="775" y="13218"/>
                      <a:pt x="775" y="13218"/>
                    </a:cubicBezTo>
                    <a:cubicBezTo>
                      <a:pt x="775" y="13057"/>
                      <a:pt x="775" y="13057"/>
                      <a:pt x="775" y="13057"/>
                    </a:cubicBezTo>
                    <a:cubicBezTo>
                      <a:pt x="688" y="13057"/>
                      <a:pt x="688" y="13057"/>
                      <a:pt x="688" y="13057"/>
                    </a:cubicBezTo>
                    <a:cubicBezTo>
                      <a:pt x="688" y="12896"/>
                      <a:pt x="688" y="12896"/>
                      <a:pt x="688" y="12896"/>
                    </a:cubicBezTo>
                    <a:cubicBezTo>
                      <a:pt x="688" y="12896"/>
                      <a:pt x="688" y="12896"/>
                      <a:pt x="688" y="12896"/>
                    </a:cubicBezTo>
                    <a:cubicBezTo>
                      <a:pt x="688" y="12896"/>
                      <a:pt x="688" y="12896"/>
                      <a:pt x="688" y="12896"/>
                    </a:cubicBezTo>
                    <a:cubicBezTo>
                      <a:pt x="602" y="12734"/>
                      <a:pt x="602" y="12734"/>
                      <a:pt x="602" y="12734"/>
                    </a:cubicBezTo>
                    <a:cubicBezTo>
                      <a:pt x="516" y="12412"/>
                      <a:pt x="516" y="12412"/>
                      <a:pt x="516" y="12412"/>
                    </a:cubicBezTo>
                    <a:cubicBezTo>
                      <a:pt x="516" y="12251"/>
                      <a:pt x="516" y="12251"/>
                      <a:pt x="516" y="12251"/>
                    </a:cubicBezTo>
                    <a:cubicBezTo>
                      <a:pt x="516" y="12090"/>
                      <a:pt x="516" y="12090"/>
                      <a:pt x="516" y="12090"/>
                    </a:cubicBezTo>
                    <a:cubicBezTo>
                      <a:pt x="430" y="12090"/>
                      <a:pt x="430" y="12090"/>
                      <a:pt x="430" y="12090"/>
                    </a:cubicBezTo>
                    <a:cubicBezTo>
                      <a:pt x="430" y="11928"/>
                      <a:pt x="430" y="11928"/>
                      <a:pt x="430" y="11928"/>
                    </a:cubicBezTo>
                    <a:cubicBezTo>
                      <a:pt x="430" y="11767"/>
                      <a:pt x="430" y="11767"/>
                      <a:pt x="430" y="11767"/>
                    </a:cubicBezTo>
                    <a:cubicBezTo>
                      <a:pt x="430" y="11767"/>
                      <a:pt x="430" y="11767"/>
                      <a:pt x="430" y="11767"/>
                    </a:cubicBezTo>
                    <a:cubicBezTo>
                      <a:pt x="516" y="11767"/>
                      <a:pt x="516" y="11767"/>
                      <a:pt x="516" y="11767"/>
                    </a:cubicBezTo>
                    <a:cubicBezTo>
                      <a:pt x="516" y="11767"/>
                      <a:pt x="516" y="11767"/>
                      <a:pt x="516" y="11767"/>
                    </a:cubicBezTo>
                    <a:cubicBezTo>
                      <a:pt x="516" y="11606"/>
                      <a:pt x="516" y="11606"/>
                      <a:pt x="516" y="11606"/>
                    </a:cubicBezTo>
                    <a:cubicBezTo>
                      <a:pt x="516" y="11445"/>
                      <a:pt x="516" y="11445"/>
                      <a:pt x="516" y="11445"/>
                    </a:cubicBezTo>
                    <a:cubicBezTo>
                      <a:pt x="430" y="11445"/>
                      <a:pt x="430" y="11445"/>
                      <a:pt x="430" y="11445"/>
                    </a:cubicBezTo>
                    <a:cubicBezTo>
                      <a:pt x="430" y="11284"/>
                      <a:pt x="430" y="11284"/>
                      <a:pt x="430" y="11284"/>
                    </a:cubicBezTo>
                    <a:cubicBezTo>
                      <a:pt x="344" y="11284"/>
                      <a:pt x="344" y="11284"/>
                      <a:pt x="344" y="11284"/>
                    </a:cubicBezTo>
                    <a:cubicBezTo>
                      <a:pt x="344" y="11122"/>
                      <a:pt x="344" y="11122"/>
                      <a:pt x="344" y="11122"/>
                    </a:cubicBezTo>
                    <a:cubicBezTo>
                      <a:pt x="430" y="11122"/>
                      <a:pt x="430" y="11122"/>
                      <a:pt x="430" y="11122"/>
                    </a:cubicBezTo>
                    <a:cubicBezTo>
                      <a:pt x="344" y="10961"/>
                      <a:pt x="344" y="10961"/>
                      <a:pt x="344" y="10961"/>
                    </a:cubicBezTo>
                    <a:cubicBezTo>
                      <a:pt x="430" y="10961"/>
                      <a:pt x="430" y="10961"/>
                      <a:pt x="430" y="10961"/>
                    </a:cubicBezTo>
                    <a:cubicBezTo>
                      <a:pt x="430" y="10961"/>
                      <a:pt x="430" y="10961"/>
                      <a:pt x="430" y="10961"/>
                    </a:cubicBezTo>
                    <a:cubicBezTo>
                      <a:pt x="430" y="10800"/>
                      <a:pt x="430" y="10800"/>
                      <a:pt x="430" y="10800"/>
                    </a:cubicBezTo>
                    <a:cubicBezTo>
                      <a:pt x="516" y="10800"/>
                      <a:pt x="516" y="10800"/>
                      <a:pt x="516" y="10800"/>
                    </a:cubicBezTo>
                    <a:cubicBezTo>
                      <a:pt x="516" y="10961"/>
                      <a:pt x="516" y="10961"/>
                      <a:pt x="516" y="10961"/>
                    </a:cubicBezTo>
                    <a:cubicBezTo>
                      <a:pt x="602" y="10961"/>
                      <a:pt x="602" y="10961"/>
                      <a:pt x="602" y="10961"/>
                    </a:cubicBezTo>
                    <a:cubicBezTo>
                      <a:pt x="516" y="10961"/>
                      <a:pt x="516" y="10961"/>
                      <a:pt x="516" y="10961"/>
                    </a:cubicBezTo>
                    <a:cubicBezTo>
                      <a:pt x="516" y="10800"/>
                      <a:pt x="516" y="10800"/>
                      <a:pt x="516" y="10800"/>
                    </a:cubicBezTo>
                    <a:cubicBezTo>
                      <a:pt x="516" y="10639"/>
                      <a:pt x="516" y="10639"/>
                      <a:pt x="516" y="10639"/>
                    </a:cubicBezTo>
                    <a:cubicBezTo>
                      <a:pt x="516" y="10639"/>
                      <a:pt x="516" y="10639"/>
                      <a:pt x="516" y="10639"/>
                    </a:cubicBezTo>
                    <a:cubicBezTo>
                      <a:pt x="516" y="10639"/>
                      <a:pt x="516" y="10639"/>
                      <a:pt x="516" y="10639"/>
                    </a:cubicBezTo>
                    <a:cubicBezTo>
                      <a:pt x="516" y="10639"/>
                      <a:pt x="516" y="10639"/>
                      <a:pt x="516" y="10639"/>
                    </a:cubicBezTo>
                    <a:cubicBezTo>
                      <a:pt x="516" y="10639"/>
                      <a:pt x="516" y="10639"/>
                      <a:pt x="516" y="10639"/>
                    </a:cubicBezTo>
                    <a:cubicBezTo>
                      <a:pt x="602" y="10639"/>
                      <a:pt x="602" y="10639"/>
                      <a:pt x="602" y="10639"/>
                    </a:cubicBezTo>
                    <a:cubicBezTo>
                      <a:pt x="688" y="10639"/>
                      <a:pt x="688" y="10639"/>
                      <a:pt x="688" y="10639"/>
                    </a:cubicBezTo>
                    <a:cubicBezTo>
                      <a:pt x="602" y="10478"/>
                      <a:pt x="602" y="10478"/>
                      <a:pt x="602" y="10478"/>
                    </a:cubicBezTo>
                    <a:cubicBezTo>
                      <a:pt x="602" y="10478"/>
                      <a:pt x="602" y="10478"/>
                      <a:pt x="602" y="10478"/>
                    </a:cubicBezTo>
                    <a:cubicBezTo>
                      <a:pt x="516" y="10478"/>
                      <a:pt x="516" y="10478"/>
                      <a:pt x="516" y="10478"/>
                    </a:cubicBezTo>
                    <a:cubicBezTo>
                      <a:pt x="516" y="10478"/>
                      <a:pt x="516" y="10478"/>
                      <a:pt x="516" y="10478"/>
                    </a:cubicBezTo>
                    <a:cubicBezTo>
                      <a:pt x="516" y="10478"/>
                      <a:pt x="516" y="10478"/>
                      <a:pt x="516" y="10478"/>
                    </a:cubicBezTo>
                    <a:cubicBezTo>
                      <a:pt x="430" y="10478"/>
                      <a:pt x="430" y="10478"/>
                      <a:pt x="430" y="10478"/>
                    </a:cubicBezTo>
                    <a:cubicBezTo>
                      <a:pt x="430" y="10639"/>
                      <a:pt x="430" y="10639"/>
                      <a:pt x="430" y="10639"/>
                    </a:cubicBezTo>
                    <a:cubicBezTo>
                      <a:pt x="430" y="10639"/>
                      <a:pt x="430" y="10639"/>
                      <a:pt x="430" y="10639"/>
                    </a:cubicBezTo>
                    <a:cubicBezTo>
                      <a:pt x="430" y="10639"/>
                      <a:pt x="430" y="10639"/>
                      <a:pt x="430" y="10639"/>
                    </a:cubicBezTo>
                    <a:cubicBezTo>
                      <a:pt x="344" y="10639"/>
                      <a:pt x="344" y="10639"/>
                      <a:pt x="344" y="10639"/>
                    </a:cubicBezTo>
                    <a:cubicBezTo>
                      <a:pt x="344" y="10639"/>
                      <a:pt x="344" y="10639"/>
                      <a:pt x="344" y="10639"/>
                    </a:cubicBezTo>
                    <a:cubicBezTo>
                      <a:pt x="258" y="10478"/>
                      <a:pt x="258" y="10478"/>
                      <a:pt x="258" y="10478"/>
                    </a:cubicBezTo>
                    <a:cubicBezTo>
                      <a:pt x="258" y="10316"/>
                      <a:pt x="258" y="10316"/>
                      <a:pt x="258" y="10316"/>
                    </a:cubicBezTo>
                    <a:cubicBezTo>
                      <a:pt x="258" y="10316"/>
                      <a:pt x="258" y="10316"/>
                      <a:pt x="258" y="10316"/>
                    </a:cubicBezTo>
                    <a:cubicBezTo>
                      <a:pt x="258" y="10155"/>
                      <a:pt x="258" y="10155"/>
                      <a:pt x="258" y="10155"/>
                    </a:cubicBezTo>
                    <a:cubicBezTo>
                      <a:pt x="86" y="9833"/>
                      <a:pt x="86" y="9833"/>
                      <a:pt x="86" y="9833"/>
                    </a:cubicBezTo>
                    <a:cubicBezTo>
                      <a:pt x="86" y="9672"/>
                      <a:pt x="86" y="9672"/>
                      <a:pt x="86" y="9672"/>
                    </a:cubicBezTo>
                    <a:cubicBezTo>
                      <a:pt x="86" y="9672"/>
                      <a:pt x="86" y="9672"/>
                      <a:pt x="86" y="9672"/>
                    </a:cubicBezTo>
                    <a:cubicBezTo>
                      <a:pt x="172" y="9510"/>
                      <a:pt x="172" y="9510"/>
                      <a:pt x="172" y="9510"/>
                    </a:cubicBezTo>
                    <a:cubicBezTo>
                      <a:pt x="86" y="9349"/>
                      <a:pt x="86" y="9349"/>
                      <a:pt x="86" y="9349"/>
                    </a:cubicBezTo>
                    <a:cubicBezTo>
                      <a:pt x="86" y="9349"/>
                      <a:pt x="86" y="9349"/>
                      <a:pt x="86" y="9349"/>
                    </a:cubicBezTo>
                    <a:cubicBezTo>
                      <a:pt x="86" y="9188"/>
                      <a:pt x="86" y="9188"/>
                      <a:pt x="86" y="9188"/>
                    </a:cubicBezTo>
                    <a:cubicBezTo>
                      <a:pt x="172" y="9027"/>
                      <a:pt x="172" y="9027"/>
                      <a:pt x="172" y="9027"/>
                    </a:cubicBezTo>
                    <a:cubicBezTo>
                      <a:pt x="172" y="9027"/>
                      <a:pt x="172" y="9027"/>
                      <a:pt x="172" y="9027"/>
                    </a:cubicBezTo>
                    <a:cubicBezTo>
                      <a:pt x="172" y="8704"/>
                      <a:pt x="172" y="8704"/>
                      <a:pt x="172" y="8704"/>
                    </a:cubicBezTo>
                    <a:cubicBezTo>
                      <a:pt x="86" y="8382"/>
                      <a:pt x="86" y="8382"/>
                      <a:pt x="86" y="8382"/>
                    </a:cubicBezTo>
                    <a:cubicBezTo>
                      <a:pt x="0" y="8221"/>
                      <a:pt x="0" y="8221"/>
                      <a:pt x="0" y="8221"/>
                    </a:cubicBezTo>
                    <a:cubicBezTo>
                      <a:pt x="0" y="8221"/>
                      <a:pt x="0" y="8221"/>
                      <a:pt x="0" y="8221"/>
                    </a:cubicBezTo>
                    <a:cubicBezTo>
                      <a:pt x="86" y="8060"/>
                      <a:pt x="86" y="8060"/>
                      <a:pt x="86" y="8060"/>
                    </a:cubicBezTo>
                    <a:cubicBezTo>
                      <a:pt x="172" y="7899"/>
                      <a:pt x="172" y="7899"/>
                      <a:pt x="172" y="7899"/>
                    </a:cubicBezTo>
                    <a:cubicBezTo>
                      <a:pt x="172" y="7737"/>
                      <a:pt x="172" y="7737"/>
                      <a:pt x="172" y="7737"/>
                    </a:cubicBezTo>
                    <a:cubicBezTo>
                      <a:pt x="172" y="7737"/>
                      <a:pt x="172" y="7737"/>
                      <a:pt x="172" y="7737"/>
                    </a:cubicBezTo>
                    <a:cubicBezTo>
                      <a:pt x="172" y="7576"/>
                      <a:pt x="172" y="7576"/>
                      <a:pt x="172" y="7576"/>
                    </a:cubicBezTo>
                    <a:cubicBezTo>
                      <a:pt x="258" y="7576"/>
                      <a:pt x="258" y="7576"/>
                      <a:pt x="258" y="7576"/>
                    </a:cubicBezTo>
                    <a:cubicBezTo>
                      <a:pt x="258" y="7415"/>
                      <a:pt x="258" y="7415"/>
                      <a:pt x="258" y="7415"/>
                    </a:cubicBezTo>
                    <a:cubicBezTo>
                      <a:pt x="258" y="7093"/>
                      <a:pt x="258" y="7093"/>
                      <a:pt x="258" y="7093"/>
                    </a:cubicBezTo>
                    <a:cubicBezTo>
                      <a:pt x="258" y="6931"/>
                      <a:pt x="258" y="6931"/>
                      <a:pt x="258" y="6931"/>
                    </a:cubicBezTo>
                    <a:cubicBezTo>
                      <a:pt x="258" y="6931"/>
                      <a:pt x="258" y="6931"/>
                      <a:pt x="258" y="6931"/>
                    </a:cubicBezTo>
                    <a:cubicBezTo>
                      <a:pt x="258" y="6770"/>
                      <a:pt x="258" y="6770"/>
                      <a:pt x="258" y="6770"/>
                    </a:cubicBezTo>
                    <a:cubicBezTo>
                      <a:pt x="258" y="6609"/>
                      <a:pt x="258" y="6609"/>
                      <a:pt x="258" y="6609"/>
                    </a:cubicBezTo>
                    <a:cubicBezTo>
                      <a:pt x="258" y="6448"/>
                      <a:pt x="258" y="6448"/>
                      <a:pt x="258" y="6448"/>
                    </a:cubicBezTo>
                    <a:cubicBezTo>
                      <a:pt x="258" y="6287"/>
                      <a:pt x="258" y="6287"/>
                      <a:pt x="258" y="6287"/>
                    </a:cubicBezTo>
                    <a:cubicBezTo>
                      <a:pt x="258" y="5964"/>
                      <a:pt x="258" y="5964"/>
                      <a:pt x="258" y="5964"/>
                    </a:cubicBezTo>
                    <a:cubicBezTo>
                      <a:pt x="258" y="5803"/>
                      <a:pt x="258" y="5803"/>
                      <a:pt x="258" y="5803"/>
                    </a:cubicBezTo>
                    <a:cubicBezTo>
                      <a:pt x="430" y="5642"/>
                      <a:pt x="430" y="5642"/>
                      <a:pt x="430" y="5642"/>
                    </a:cubicBezTo>
                    <a:cubicBezTo>
                      <a:pt x="430" y="5481"/>
                      <a:pt x="430" y="5481"/>
                      <a:pt x="430" y="5481"/>
                    </a:cubicBezTo>
                    <a:cubicBezTo>
                      <a:pt x="430" y="5481"/>
                      <a:pt x="430" y="5481"/>
                      <a:pt x="430" y="5481"/>
                    </a:cubicBezTo>
                    <a:cubicBezTo>
                      <a:pt x="516" y="5158"/>
                      <a:pt x="516" y="5158"/>
                      <a:pt x="516" y="5158"/>
                    </a:cubicBezTo>
                    <a:cubicBezTo>
                      <a:pt x="602" y="5158"/>
                      <a:pt x="602" y="5158"/>
                      <a:pt x="602" y="5158"/>
                    </a:cubicBezTo>
                    <a:cubicBezTo>
                      <a:pt x="602" y="4997"/>
                      <a:pt x="602" y="4997"/>
                      <a:pt x="602" y="4997"/>
                    </a:cubicBezTo>
                    <a:cubicBezTo>
                      <a:pt x="602" y="4513"/>
                      <a:pt x="602" y="4513"/>
                      <a:pt x="602" y="4513"/>
                    </a:cubicBezTo>
                    <a:cubicBezTo>
                      <a:pt x="775" y="4352"/>
                      <a:pt x="775" y="4352"/>
                      <a:pt x="775" y="4352"/>
                    </a:cubicBezTo>
                    <a:cubicBezTo>
                      <a:pt x="775" y="4030"/>
                      <a:pt x="775" y="4030"/>
                      <a:pt x="775" y="4030"/>
                    </a:cubicBezTo>
                    <a:cubicBezTo>
                      <a:pt x="861" y="3546"/>
                      <a:pt x="861" y="3546"/>
                      <a:pt x="861" y="3546"/>
                    </a:cubicBezTo>
                    <a:cubicBezTo>
                      <a:pt x="861" y="3385"/>
                      <a:pt x="861" y="3385"/>
                      <a:pt x="861" y="3385"/>
                    </a:cubicBezTo>
                    <a:cubicBezTo>
                      <a:pt x="947" y="3224"/>
                      <a:pt x="947" y="3224"/>
                      <a:pt x="947" y="3224"/>
                    </a:cubicBezTo>
                    <a:cubicBezTo>
                      <a:pt x="947" y="3224"/>
                      <a:pt x="947" y="3224"/>
                      <a:pt x="947" y="3224"/>
                    </a:cubicBezTo>
                    <a:cubicBezTo>
                      <a:pt x="947" y="3063"/>
                      <a:pt x="947" y="3063"/>
                      <a:pt x="947" y="3063"/>
                    </a:cubicBezTo>
                    <a:cubicBezTo>
                      <a:pt x="1033" y="2901"/>
                      <a:pt x="1033" y="2901"/>
                      <a:pt x="1033" y="2901"/>
                    </a:cubicBezTo>
                    <a:cubicBezTo>
                      <a:pt x="1033" y="2740"/>
                      <a:pt x="1033" y="2740"/>
                      <a:pt x="1033" y="2740"/>
                    </a:cubicBezTo>
                    <a:cubicBezTo>
                      <a:pt x="1033" y="2740"/>
                      <a:pt x="1033" y="2740"/>
                      <a:pt x="1033" y="2740"/>
                    </a:cubicBezTo>
                    <a:cubicBezTo>
                      <a:pt x="1119" y="2901"/>
                      <a:pt x="1119" y="2901"/>
                      <a:pt x="1119" y="2901"/>
                    </a:cubicBezTo>
                    <a:cubicBezTo>
                      <a:pt x="1205" y="2901"/>
                      <a:pt x="1205" y="2901"/>
                      <a:pt x="1205" y="2901"/>
                    </a:cubicBezTo>
                    <a:cubicBezTo>
                      <a:pt x="1291" y="2901"/>
                      <a:pt x="1291" y="2901"/>
                      <a:pt x="1291" y="2901"/>
                    </a:cubicBezTo>
                    <a:cubicBezTo>
                      <a:pt x="1291" y="2901"/>
                      <a:pt x="1291" y="2901"/>
                      <a:pt x="1291" y="2901"/>
                    </a:cubicBezTo>
                    <a:cubicBezTo>
                      <a:pt x="1377" y="2901"/>
                      <a:pt x="1377" y="2901"/>
                      <a:pt x="1377" y="2901"/>
                    </a:cubicBezTo>
                    <a:cubicBezTo>
                      <a:pt x="1463" y="3063"/>
                      <a:pt x="1463" y="3063"/>
                      <a:pt x="1463" y="3063"/>
                    </a:cubicBezTo>
                    <a:cubicBezTo>
                      <a:pt x="1377" y="2901"/>
                      <a:pt x="1377" y="2901"/>
                      <a:pt x="1377" y="2901"/>
                    </a:cubicBezTo>
                    <a:cubicBezTo>
                      <a:pt x="1377" y="2901"/>
                      <a:pt x="1377" y="2901"/>
                      <a:pt x="1377" y="2901"/>
                    </a:cubicBezTo>
                    <a:cubicBezTo>
                      <a:pt x="1291" y="2901"/>
                      <a:pt x="1291" y="2901"/>
                      <a:pt x="1291" y="2901"/>
                    </a:cubicBezTo>
                    <a:cubicBezTo>
                      <a:pt x="1205" y="2740"/>
                      <a:pt x="1205" y="2740"/>
                      <a:pt x="1205" y="2740"/>
                    </a:cubicBezTo>
                    <a:cubicBezTo>
                      <a:pt x="1119" y="2740"/>
                      <a:pt x="1119" y="2740"/>
                      <a:pt x="1119" y="2740"/>
                    </a:cubicBezTo>
                    <a:cubicBezTo>
                      <a:pt x="1033" y="2740"/>
                      <a:pt x="1033" y="2740"/>
                      <a:pt x="1033" y="2740"/>
                    </a:cubicBezTo>
                    <a:cubicBezTo>
                      <a:pt x="1033" y="2579"/>
                      <a:pt x="1033" y="2579"/>
                      <a:pt x="1033" y="2579"/>
                    </a:cubicBezTo>
                    <a:cubicBezTo>
                      <a:pt x="1033" y="2579"/>
                      <a:pt x="1033" y="2579"/>
                      <a:pt x="1033" y="2579"/>
                    </a:cubicBezTo>
                    <a:cubicBezTo>
                      <a:pt x="1033" y="2579"/>
                      <a:pt x="1033" y="2579"/>
                      <a:pt x="1033" y="2579"/>
                    </a:cubicBezTo>
                    <a:cubicBezTo>
                      <a:pt x="1119" y="2579"/>
                      <a:pt x="1119" y="2579"/>
                      <a:pt x="1119" y="2579"/>
                    </a:cubicBezTo>
                    <a:cubicBezTo>
                      <a:pt x="1119" y="2418"/>
                      <a:pt x="1119" y="2418"/>
                      <a:pt x="1119" y="2418"/>
                    </a:cubicBezTo>
                    <a:cubicBezTo>
                      <a:pt x="1119" y="2257"/>
                      <a:pt x="1119" y="2257"/>
                      <a:pt x="1119" y="2257"/>
                    </a:cubicBezTo>
                    <a:cubicBezTo>
                      <a:pt x="1119" y="2257"/>
                      <a:pt x="1119" y="2257"/>
                      <a:pt x="1119" y="2257"/>
                    </a:cubicBezTo>
                    <a:cubicBezTo>
                      <a:pt x="1033" y="2257"/>
                      <a:pt x="1033" y="2257"/>
                      <a:pt x="1033" y="2257"/>
                    </a:cubicBezTo>
                    <a:cubicBezTo>
                      <a:pt x="1033" y="2096"/>
                      <a:pt x="1033" y="2096"/>
                      <a:pt x="1033" y="2096"/>
                    </a:cubicBezTo>
                    <a:cubicBezTo>
                      <a:pt x="1119" y="2096"/>
                      <a:pt x="1119" y="2096"/>
                      <a:pt x="1119" y="2096"/>
                    </a:cubicBezTo>
                    <a:cubicBezTo>
                      <a:pt x="1119" y="1934"/>
                      <a:pt x="1119" y="1934"/>
                      <a:pt x="1119" y="1934"/>
                    </a:cubicBezTo>
                    <a:cubicBezTo>
                      <a:pt x="1119" y="1934"/>
                      <a:pt x="1119" y="1934"/>
                      <a:pt x="1119" y="1934"/>
                    </a:cubicBezTo>
                    <a:cubicBezTo>
                      <a:pt x="1119" y="1934"/>
                      <a:pt x="1119" y="1934"/>
                      <a:pt x="1119" y="1934"/>
                    </a:cubicBezTo>
                    <a:cubicBezTo>
                      <a:pt x="1119" y="1934"/>
                      <a:pt x="1119" y="1934"/>
                      <a:pt x="1119" y="1934"/>
                    </a:cubicBezTo>
                    <a:cubicBezTo>
                      <a:pt x="1119" y="1773"/>
                      <a:pt x="1119" y="1773"/>
                      <a:pt x="1119" y="1773"/>
                    </a:cubicBezTo>
                    <a:cubicBezTo>
                      <a:pt x="1033" y="1451"/>
                      <a:pt x="1033" y="1451"/>
                      <a:pt x="1033" y="1451"/>
                    </a:cubicBezTo>
                    <a:cubicBezTo>
                      <a:pt x="1119" y="1128"/>
                      <a:pt x="1119" y="1128"/>
                      <a:pt x="1119" y="1128"/>
                    </a:cubicBezTo>
                    <a:cubicBezTo>
                      <a:pt x="1033" y="967"/>
                      <a:pt x="1033" y="967"/>
                      <a:pt x="1033" y="967"/>
                    </a:cubicBezTo>
                    <a:cubicBezTo>
                      <a:pt x="1033" y="806"/>
                      <a:pt x="1033" y="806"/>
                      <a:pt x="1033" y="806"/>
                    </a:cubicBezTo>
                    <a:cubicBezTo>
                      <a:pt x="1119" y="645"/>
                      <a:pt x="1119" y="645"/>
                      <a:pt x="1119" y="645"/>
                    </a:cubicBezTo>
                    <a:cubicBezTo>
                      <a:pt x="1119" y="484"/>
                      <a:pt x="1119" y="484"/>
                      <a:pt x="1119" y="484"/>
                    </a:cubicBezTo>
                    <a:cubicBezTo>
                      <a:pt x="1205" y="484"/>
                      <a:pt x="1205" y="484"/>
                      <a:pt x="1205" y="484"/>
                    </a:cubicBezTo>
                    <a:cubicBezTo>
                      <a:pt x="1377" y="806"/>
                      <a:pt x="1377" y="806"/>
                      <a:pt x="1377" y="806"/>
                    </a:cubicBezTo>
                    <a:cubicBezTo>
                      <a:pt x="1463" y="806"/>
                      <a:pt x="1463" y="806"/>
                      <a:pt x="1463" y="806"/>
                    </a:cubicBezTo>
                    <a:cubicBezTo>
                      <a:pt x="1635" y="806"/>
                      <a:pt x="1635" y="806"/>
                      <a:pt x="1635" y="806"/>
                    </a:cubicBezTo>
                    <a:cubicBezTo>
                      <a:pt x="1635" y="967"/>
                      <a:pt x="1635" y="967"/>
                      <a:pt x="1635" y="967"/>
                    </a:cubicBezTo>
                    <a:cubicBezTo>
                      <a:pt x="1721" y="967"/>
                      <a:pt x="1721" y="967"/>
                      <a:pt x="1721" y="967"/>
                    </a:cubicBezTo>
                    <a:cubicBezTo>
                      <a:pt x="1721" y="967"/>
                      <a:pt x="1721" y="967"/>
                      <a:pt x="1721" y="967"/>
                    </a:cubicBezTo>
                    <a:cubicBezTo>
                      <a:pt x="1807" y="967"/>
                      <a:pt x="1807" y="967"/>
                      <a:pt x="1807" y="967"/>
                    </a:cubicBezTo>
                    <a:cubicBezTo>
                      <a:pt x="1807" y="1128"/>
                      <a:pt x="1807" y="1128"/>
                      <a:pt x="1807" y="1128"/>
                    </a:cubicBezTo>
                    <a:cubicBezTo>
                      <a:pt x="1807" y="1128"/>
                      <a:pt x="1807" y="1128"/>
                      <a:pt x="1807" y="1128"/>
                    </a:cubicBezTo>
                    <a:cubicBezTo>
                      <a:pt x="1721" y="1128"/>
                      <a:pt x="1721" y="1128"/>
                      <a:pt x="1721" y="1128"/>
                    </a:cubicBezTo>
                    <a:cubicBezTo>
                      <a:pt x="1635" y="1290"/>
                      <a:pt x="1635" y="1290"/>
                      <a:pt x="1635" y="1290"/>
                    </a:cubicBezTo>
                    <a:cubicBezTo>
                      <a:pt x="1635" y="1451"/>
                      <a:pt x="1635" y="1451"/>
                      <a:pt x="1635" y="1451"/>
                    </a:cubicBezTo>
                    <a:cubicBezTo>
                      <a:pt x="1721" y="1451"/>
                      <a:pt x="1721" y="1451"/>
                      <a:pt x="1721" y="1451"/>
                    </a:cubicBezTo>
                    <a:cubicBezTo>
                      <a:pt x="1721" y="1290"/>
                      <a:pt x="1721" y="1290"/>
                      <a:pt x="1721" y="1290"/>
                    </a:cubicBezTo>
                    <a:cubicBezTo>
                      <a:pt x="1807" y="1128"/>
                      <a:pt x="1807" y="1128"/>
                      <a:pt x="1807" y="1128"/>
                    </a:cubicBezTo>
                    <a:cubicBezTo>
                      <a:pt x="1807" y="1128"/>
                      <a:pt x="1807" y="1128"/>
                      <a:pt x="1807" y="1128"/>
                    </a:cubicBezTo>
                    <a:cubicBezTo>
                      <a:pt x="1807" y="1290"/>
                      <a:pt x="1807" y="1290"/>
                      <a:pt x="1807" y="1290"/>
                    </a:cubicBezTo>
                    <a:cubicBezTo>
                      <a:pt x="1807" y="1290"/>
                      <a:pt x="1807" y="1290"/>
                      <a:pt x="1807" y="1290"/>
                    </a:cubicBezTo>
                    <a:cubicBezTo>
                      <a:pt x="1721" y="1451"/>
                      <a:pt x="1721" y="1451"/>
                      <a:pt x="1721" y="1451"/>
                    </a:cubicBezTo>
                    <a:cubicBezTo>
                      <a:pt x="1721" y="1612"/>
                      <a:pt x="1721" y="1612"/>
                      <a:pt x="1721" y="1612"/>
                    </a:cubicBezTo>
                    <a:cubicBezTo>
                      <a:pt x="1721" y="1773"/>
                      <a:pt x="1721" y="1773"/>
                      <a:pt x="1721" y="1773"/>
                    </a:cubicBezTo>
                    <a:cubicBezTo>
                      <a:pt x="1721" y="1612"/>
                      <a:pt x="1721" y="1612"/>
                      <a:pt x="1721" y="1612"/>
                    </a:cubicBezTo>
                    <a:cubicBezTo>
                      <a:pt x="1635" y="1773"/>
                      <a:pt x="1635" y="1773"/>
                      <a:pt x="1635" y="1773"/>
                    </a:cubicBezTo>
                    <a:cubicBezTo>
                      <a:pt x="1635" y="1612"/>
                      <a:pt x="1635" y="1612"/>
                      <a:pt x="1635" y="1612"/>
                    </a:cubicBezTo>
                    <a:cubicBezTo>
                      <a:pt x="1549" y="1773"/>
                      <a:pt x="1549" y="1773"/>
                      <a:pt x="1549" y="1773"/>
                    </a:cubicBezTo>
                    <a:cubicBezTo>
                      <a:pt x="1635" y="1773"/>
                      <a:pt x="1635" y="1773"/>
                      <a:pt x="1635" y="1773"/>
                    </a:cubicBezTo>
                    <a:cubicBezTo>
                      <a:pt x="1635" y="1934"/>
                      <a:pt x="1635" y="1934"/>
                      <a:pt x="1635" y="1934"/>
                    </a:cubicBezTo>
                    <a:cubicBezTo>
                      <a:pt x="1721" y="1773"/>
                      <a:pt x="1721" y="1773"/>
                      <a:pt x="1721" y="1773"/>
                    </a:cubicBezTo>
                    <a:cubicBezTo>
                      <a:pt x="1807" y="1612"/>
                      <a:pt x="1807" y="1612"/>
                      <a:pt x="1807" y="1612"/>
                    </a:cubicBezTo>
                    <a:cubicBezTo>
                      <a:pt x="1807" y="1612"/>
                      <a:pt x="1807" y="1612"/>
                      <a:pt x="1807" y="1612"/>
                    </a:cubicBezTo>
                    <a:cubicBezTo>
                      <a:pt x="1807" y="1451"/>
                      <a:pt x="1807" y="1451"/>
                      <a:pt x="1807" y="1451"/>
                    </a:cubicBezTo>
                    <a:cubicBezTo>
                      <a:pt x="1893" y="1451"/>
                      <a:pt x="1893" y="1451"/>
                      <a:pt x="1893" y="1451"/>
                    </a:cubicBezTo>
                    <a:cubicBezTo>
                      <a:pt x="1893" y="1290"/>
                      <a:pt x="1893" y="1290"/>
                      <a:pt x="1893" y="1290"/>
                    </a:cubicBezTo>
                    <a:cubicBezTo>
                      <a:pt x="1979" y="1128"/>
                      <a:pt x="1979" y="1128"/>
                      <a:pt x="1979" y="1128"/>
                    </a:cubicBezTo>
                    <a:cubicBezTo>
                      <a:pt x="1979" y="967"/>
                      <a:pt x="1979" y="967"/>
                      <a:pt x="1979" y="967"/>
                    </a:cubicBezTo>
                    <a:cubicBezTo>
                      <a:pt x="1979" y="967"/>
                      <a:pt x="1979" y="967"/>
                      <a:pt x="1979" y="967"/>
                    </a:cubicBezTo>
                    <a:cubicBezTo>
                      <a:pt x="1979" y="806"/>
                      <a:pt x="1979" y="806"/>
                      <a:pt x="1979" y="806"/>
                    </a:cubicBezTo>
                    <a:cubicBezTo>
                      <a:pt x="1979" y="806"/>
                      <a:pt x="1979" y="806"/>
                      <a:pt x="1979" y="806"/>
                    </a:cubicBezTo>
                    <a:cubicBezTo>
                      <a:pt x="1979" y="645"/>
                      <a:pt x="1979" y="645"/>
                      <a:pt x="1979" y="645"/>
                    </a:cubicBezTo>
                    <a:cubicBezTo>
                      <a:pt x="1979" y="645"/>
                      <a:pt x="1979" y="645"/>
                      <a:pt x="1979" y="645"/>
                    </a:cubicBezTo>
                    <a:cubicBezTo>
                      <a:pt x="1979" y="645"/>
                      <a:pt x="1979" y="645"/>
                      <a:pt x="1979" y="645"/>
                    </a:cubicBezTo>
                    <a:cubicBezTo>
                      <a:pt x="1979" y="484"/>
                      <a:pt x="1979" y="484"/>
                      <a:pt x="1979" y="484"/>
                    </a:cubicBezTo>
                    <a:cubicBezTo>
                      <a:pt x="1979" y="484"/>
                      <a:pt x="1979" y="484"/>
                      <a:pt x="1979" y="484"/>
                    </a:cubicBezTo>
                    <a:cubicBezTo>
                      <a:pt x="1979" y="322"/>
                      <a:pt x="1979" y="322"/>
                      <a:pt x="1979" y="322"/>
                    </a:cubicBezTo>
                    <a:cubicBezTo>
                      <a:pt x="1893" y="161"/>
                      <a:pt x="1893" y="161"/>
                      <a:pt x="1893" y="161"/>
                    </a:cubicBezTo>
                    <a:cubicBezTo>
                      <a:pt x="1893" y="0"/>
                      <a:pt x="1893" y="0"/>
                      <a:pt x="1893" y="0"/>
                    </a:cubicBezTo>
                    <a:close/>
                    <a:moveTo>
                      <a:pt x="19879" y="9188"/>
                    </a:moveTo>
                    <a:cubicBezTo>
                      <a:pt x="19879" y="9188"/>
                      <a:pt x="19879" y="9188"/>
                      <a:pt x="19879" y="9188"/>
                    </a:cubicBezTo>
                    <a:cubicBezTo>
                      <a:pt x="19879" y="9188"/>
                      <a:pt x="19879" y="9188"/>
                      <a:pt x="19879" y="9188"/>
                    </a:cubicBezTo>
                    <a:cubicBezTo>
                      <a:pt x="19965" y="9188"/>
                      <a:pt x="19965" y="9188"/>
                      <a:pt x="19965" y="9188"/>
                    </a:cubicBezTo>
                    <a:cubicBezTo>
                      <a:pt x="19965" y="9188"/>
                      <a:pt x="19965" y="9188"/>
                      <a:pt x="19965" y="9188"/>
                    </a:cubicBezTo>
                    <a:cubicBezTo>
                      <a:pt x="19965" y="9027"/>
                      <a:pt x="19965" y="9027"/>
                      <a:pt x="19965" y="9027"/>
                    </a:cubicBezTo>
                    <a:cubicBezTo>
                      <a:pt x="19879" y="9188"/>
                      <a:pt x="19879" y="9188"/>
                      <a:pt x="19879" y="9188"/>
                    </a:cubicBezTo>
                    <a:cubicBezTo>
                      <a:pt x="19879" y="9188"/>
                      <a:pt x="19879" y="9188"/>
                      <a:pt x="19879" y="9188"/>
                    </a:cubicBezTo>
                    <a:cubicBezTo>
                      <a:pt x="19879" y="9188"/>
                      <a:pt x="19879" y="9188"/>
                      <a:pt x="19879" y="9188"/>
                    </a:cubicBezTo>
                    <a:close/>
                    <a:moveTo>
                      <a:pt x="18674" y="9672"/>
                    </a:moveTo>
                    <a:cubicBezTo>
                      <a:pt x="18674" y="9833"/>
                      <a:pt x="18674" y="9833"/>
                      <a:pt x="18674" y="9833"/>
                    </a:cubicBezTo>
                    <a:cubicBezTo>
                      <a:pt x="18674" y="9672"/>
                      <a:pt x="18674" y="9672"/>
                      <a:pt x="18674" y="9672"/>
                    </a:cubicBezTo>
                    <a:cubicBezTo>
                      <a:pt x="18760" y="9672"/>
                      <a:pt x="18760" y="9672"/>
                      <a:pt x="18760" y="9672"/>
                    </a:cubicBezTo>
                    <a:cubicBezTo>
                      <a:pt x="18846" y="9672"/>
                      <a:pt x="18846" y="9672"/>
                      <a:pt x="18846" y="9672"/>
                    </a:cubicBezTo>
                    <a:cubicBezTo>
                      <a:pt x="18932" y="9672"/>
                      <a:pt x="18932" y="9672"/>
                      <a:pt x="18932" y="9672"/>
                    </a:cubicBezTo>
                    <a:cubicBezTo>
                      <a:pt x="19018" y="9672"/>
                      <a:pt x="19018" y="9672"/>
                      <a:pt x="19018" y="9672"/>
                    </a:cubicBezTo>
                    <a:cubicBezTo>
                      <a:pt x="19104" y="9510"/>
                      <a:pt x="19104" y="9510"/>
                      <a:pt x="19104" y="9510"/>
                    </a:cubicBezTo>
                    <a:cubicBezTo>
                      <a:pt x="19190" y="9510"/>
                      <a:pt x="19190" y="9510"/>
                      <a:pt x="19190" y="9510"/>
                    </a:cubicBezTo>
                    <a:cubicBezTo>
                      <a:pt x="19190" y="9510"/>
                      <a:pt x="19190" y="9510"/>
                      <a:pt x="19190" y="9510"/>
                    </a:cubicBezTo>
                    <a:cubicBezTo>
                      <a:pt x="19276" y="9510"/>
                      <a:pt x="19276" y="9510"/>
                      <a:pt x="19276" y="9510"/>
                    </a:cubicBezTo>
                    <a:cubicBezTo>
                      <a:pt x="19363" y="9510"/>
                      <a:pt x="19363" y="9510"/>
                      <a:pt x="19363" y="9510"/>
                    </a:cubicBezTo>
                    <a:cubicBezTo>
                      <a:pt x="19363" y="9510"/>
                      <a:pt x="19363" y="9510"/>
                      <a:pt x="19363" y="9510"/>
                    </a:cubicBezTo>
                    <a:cubicBezTo>
                      <a:pt x="19363" y="9510"/>
                      <a:pt x="19363" y="9510"/>
                      <a:pt x="19363" y="9510"/>
                    </a:cubicBezTo>
                    <a:cubicBezTo>
                      <a:pt x="19276" y="9510"/>
                      <a:pt x="19276" y="9510"/>
                      <a:pt x="19276" y="9510"/>
                    </a:cubicBezTo>
                    <a:cubicBezTo>
                      <a:pt x="19190" y="9510"/>
                      <a:pt x="19190" y="9510"/>
                      <a:pt x="19190" y="9510"/>
                    </a:cubicBezTo>
                    <a:cubicBezTo>
                      <a:pt x="19276" y="9349"/>
                      <a:pt x="19276" y="9349"/>
                      <a:pt x="19276" y="9349"/>
                    </a:cubicBezTo>
                    <a:cubicBezTo>
                      <a:pt x="19276" y="9349"/>
                      <a:pt x="19276" y="9349"/>
                      <a:pt x="19276" y="9349"/>
                    </a:cubicBezTo>
                    <a:cubicBezTo>
                      <a:pt x="19276" y="9349"/>
                      <a:pt x="19276" y="9349"/>
                      <a:pt x="19276" y="9349"/>
                    </a:cubicBezTo>
                    <a:cubicBezTo>
                      <a:pt x="19190" y="9510"/>
                      <a:pt x="19190" y="9510"/>
                      <a:pt x="19190" y="9510"/>
                    </a:cubicBezTo>
                    <a:cubicBezTo>
                      <a:pt x="19018" y="9510"/>
                      <a:pt x="19018" y="9510"/>
                      <a:pt x="19018" y="9510"/>
                    </a:cubicBezTo>
                    <a:cubicBezTo>
                      <a:pt x="18932" y="9510"/>
                      <a:pt x="18932" y="9510"/>
                      <a:pt x="18932" y="9510"/>
                    </a:cubicBezTo>
                    <a:cubicBezTo>
                      <a:pt x="18846" y="9510"/>
                      <a:pt x="18846" y="9510"/>
                      <a:pt x="18846" y="9510"/>
                    </a:cubicBezTo>
                    <a:cubicBezTo>
                      <a:pt x="18760" y="9510"/>
                      <a:pt x="18760" y="9510"/>
                      <a:pt x="18760" y="9510"/>
                    </a:cubicBezTo>
                    <a:cubicBezTo>
                      <a:pt x="18674" y="9510"/>
                      <a:pt x="18674" y="9510"/>
                      <a:pt x="18674" y="9510"/>
                    </a:cubicBezTo>
                    <a:cubicBezTo>
                      <a:pt x="18588" y="9672"/>
                      <a:pt x="18588" y="9672"/>
                      <a:pt x="18588" y="9672"/>
                    </a:cubicBezTo>
                    <a:cubicBezTo>
                      <a:pt x="18674" y="9672"/>
                      <a:pt x="18674" y="9672"/>
                      <a:pt x="18674" y="9672"/>
                    </a:cubicBezTo>
                    <a:cubicBezTo>
                      <a:pt x="18674" y="9672"/>
                      <a:pt x="18674" y="9672"/>
                      <a:pt x="18674" y="9672"/>
                    </a:cubicBezTo>
                    <a:close/>
                    <a:moveTo>
                      <a:pt x="1893" y="645"/>
                    </a:moveTo>
                    <a:cubicBezTo>
                      <a:pt x="1807" y="806"/>
                      <a:pt x="1807" y="806"/>
                      <a:pt x="1807" y="806"/>
                    </a:cubicBezTo>
                    <a:cubicBezTo>
                      <a:pt x="1807" y="967"/>
                      <a:pt x="1807" y="967"/>
                      <a:pt x="1807" y="967"/>
                    </a:cubicBezTo>
                    <a:cubicBezTo>
                      <a:pt x="1893" y="1128"/>
                      <a:pt x="1893" y="1128"/>
                      <a:pt x="1893" y="1128"/>
                    </a:cubicBezTo>
                    <a:cubicBezTo>
                      <a:pt x="1893" y="1128"/>
                      <a:pt x="1893" y="1128"/>
                      <a:pt x="1893" y="1128"/>
                    </a:cubicBezTo>
                    <a:cubicBezTo>
                      <a:pt x="1893" y="806"/>
                      <a:pt x="1893" y="806"/>
                      <a:pt x="1893" y="806"/>
                    </a:cubicBezTo>
                    <a:cubicBezTo>
                      <a:pt x="1893" y="806"/>
                      <a:pt x="1893" y="806"/>
                      <a:pt x="1893" y="806"/>
                    </a:cubicBezTo>
                    <a:cubicBezTo>
                      <a:pt x="1893" y="645"/>
                      <a:pt x="1893" y="645"/>
                      <a:pt x="1893" y="645"/>
                    </a:cubicBezTo>
                    <a:cubicBezTo>
                      <a:pt x="1893" y="645"/>
                      <a:pt x="1893" y="645"/>
                      <a:pt x="1893" y="645"/>
                    </a:cubicBezTo>
                    <a:close/>
                    <a:moveTo>
                      <a:pt x="9122" y="19504"/>
                    </a:moveTo>
                    <a:cubicBezTo>
                      <a:pt x="9208" y="19504"/>
                      <a:pt x="9208" y="19504"/>
                      <a:pt x="9208" y="19504"/>
                    </a:cubicBezTo>
                    <a:cubicBezTo>
                      <a:pt x="9294" y="19343"/>
                      <a:pt x="9294" y="19343"/>
                      <a:pt x="9294" y="19343"/>
                    </a:cubicBezTo>
                    <a:cubicBezTo>
                      <a:pt x="9294" y="19182"/>
                      <a:pt x="9294" y="19182"/>
                      <a:pt x="9294" y="19182"/>
                    </a:cubicBezTo>
                    <a:cubicBezTo>
                      <a:pt x="9208" y="19182"/>
                      <a:pt x="9208" y="19182"/>
                      <a:pt x="9208" y="19182"/>
                    </a:cubicBezTo>
                    <a:cubicBezTo>
                      <a:pt x="9122" y="19504"/>
                      <a:pt x="9122" y="19504"/>
                      <a:pt x="9122" y="19504"/>
                    </a:cubicBezTo>
                    <a:close/>
                    <a:moveTo>
                      <a:pt x="9036" y="19827"/>
                    </a:moveTo>
                    <a:cubicBezTo>
                      <a:pt x="9122" y="19827"/>
                      <a:pt x="9122" y="19827"/>
                      <a:pt x="9122" y="19827"/>
                    </a:cubicBezTo>
                    <a:cubicBezTo>
                      <a:pt x="9122" y="19666"/>
                      <a:pt x="9122" y="19666"/>
                      <a:pt x="9122" y="19666"/>
                    </a:cubicBezTo>
                    <a:cubicBezTo>
                      <a:pt x="9122" y="19504"/>
                      <a:pt x="9122" y="19504"/>
                      <a:pt x="9122" y="19504"/>
                    </a:cubicBezTo>
                    <a:cubicBezTo>
                      <a:pt x="9036" y="19827"/>
                      <a:pt x="9036" y="19827"/>
                      <a:pt x="9036" y="19827"/>
                    </a:cubicBezTo>
                    <a:close/>
                    <a:moveTo>
                      <a:pt x="9036" y="20633"/>
                    </a:moveTo>
                    <a:cubicBezTo>
                      <a:pt x="8950" y="20472"/>
                      <a:pt x="8950" y="20472"/>
                      <a:pt x="8950" y="20472"/>
                    </a:cubicBezTo>
                    <a:cubicBezTo>
                      <a:pt x="9036" y="20149"/>
                      <a:pt x="9036" y="20149"/>
                      <a:pt x="9036" y="20149"/>
                    </a:cubicBezTo>
                    <a:cubicBezTo>
                      <a:pt x="9036" y="19827"/>
                      <a:pt x="9036" y="19827"/>
                      <a:pt x="9036" y="19827"/>
                    </a:cubicBezTo>
                    <a:cubicBezTo>
                      <a:pt x="8950" y="20149"/>
                      <a:pt x="8950" y="20149"/>
                      <a:pt x="8950" y="20149"/>
                    </a:cubicBezTo>
                    <a:cubicBezTo>
                      <a:pt x="8950" y="20472"/>
                      <a:pt x="8950" y="20472"/>
                      <a:pt x="8950" y="20472"/>
                    </a:cubicBezTo>
                    <a:cubicBezTo>
                      <a:pt x="8950" y="20472"/>
                      <a:pt x="9036" y="20633"/>
                      <a:pt x="9036" y="20633"/>
                    </a:cubicBezTo>
                    <a:close/>
                  </a:path>
                </a:pathLst>
              </a:custGeom>
              <a:solidFill>
                <a:srgbClr val="BFBFBF">
                  <a:alpha val="9000"/>
                </a:srgbClr>
              </a:solidFill>
              <a:ln w="12700" cap="flat">
                <a:noFill/>
                <a:miter lim="400000"/>
              </a:ln>
              <a:effectLst/>
            </p:spPr>
            <p:txBody>
              <a:bodyPr wrap="square" lIns="0" tIns="0" rIns="0" bIns="0" numCol="1" anchor="t">
                <a:noAutofit/>
              </a:bodyPr>
              <a:lstStyle/>
              <a:p>
                <a:pPr defTabSz="913765">
                  <a:defRPr>
                    <a:latin typeface="华文细黑"/>
                    <a:ea typeface="华文细黑"/>
                    <a:cs typeface="华文细黑"/>
                    <a:sym typeface="华文细黑"/>
                  </a:defRPr>
                </a:pPr>
                <a:endParaRPr/>
              </a:p>
            </p:txBody>
          </p:sp>
        </p:grpSp>
      </p:grpSp>
      <p:sp>
        <p:nvSpPr>
          <p:cNvPr id="770" name="Rectangle 4"/>
          <p:cNvSpPr txBox="1"/>
          <p:nvPr/>
        </p:nvSpPr>
        <p:spPr>
          <a:xfrm>
            <a:off x="1045818" y="1805214"/>
            <a:ext cx="10144162" cy="2412074"/>
          </a:xfrm>
          <a:prstGeom prst="rect">
            <a:avLst/>
          </a:prstGeom>
          <a:ln w="12700">
            <a:miter lim="400000"/>
          </a:ln>
        </p:spPr>
        <p:txBody>
          <a:bodyPr lIns="60960" tIns="60960" rIns="60960" bIns="60960" anchor="ctr">
            <a:normAutofit/>
          </a:bodyPr>
          <a:lstStyle>
            <a:lvl1pPr algn="ctr" defTabSz="685800">
              <a:lnSpc>
                <a:spcPts val="7300"/>
              </a:lnSpc>
              <a:defRPr sz="4800" b="1">
                <a:ln w="13500" cap="flat">
                  <a:solidFill>
                    <a:srgbClr val="0D1525">
                      <a:alpha val="6500"/>
                    </a:srgbClr>
                  </a:solidFill>
                  <a:prstDash val="solid"/>
                  <a:round/>
                </a:ln>
                <a:solidFill>
                  <a:srgbClr val="FFFFFF"/>
                </a:solidFill>
                <a:effectLst>
                  <a:outerShdw blurRad="38100" dist="38100" dir="2700000" rotWithShape="0">
                    <a:srgbClr val="000000">
                      <a:alpha val="43137"/>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谢 谢！</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问题</a:t>
            </a:r>
            <a:endParaRPr lang="en-US" altLang="zh-CN" sz="2400" b="1" dirty="0"/>
          </a:p>
        </p:txBody>
      </p:sp>
      <p:sp>
        <p:nvSpPr>
          <p:cNvPr id="2" name="文本框 1">
            <a:extLst>
              <a:ext uri="{FF2B5EF4-FFF2-40B4-BE49-F238E27FC236}">
                <a16:creationId xmlns:a16="http://schemas.microsoft.com/office/drawing/2014/main" id="{4B3C9654-EB09-4D70-9D29-B84BE9922A6F}"/>
              </a:ext>
            </a:extLst>
          </p:cNvPr>
          <p:cNvSpPr txBox="1"/>
          <p:nvPr/>
        </p:nvSpPr>
        <p:spPr>
          <a:xfrm>
            <a:off x="603701" y="1311810"/>
            <a:ext cx="5784572"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问答系统和搜索引擎的区别？</a:t>
            </a:r>
          </a:p>
        </p:txBody>
      </p:sp>
      <p:sp>
        <p:nvSpPr>
          <p:cNvPr id="5" name="文本框 4">
            <a:extLst>
              <a:ext uri="{FF2B5EF4-FFF2-40B4-BE49-F238E27FC236}">
                <a16:creationId xmlns:a16="http://schemas.microsoft.com/office/drawing/2014/main" id="{EF875E4B-CEAB-49E4-8BFB-2B8B00806631}"/>
              </a:ext>
            </a:extLst>
          </p:cNvPr>
          <p:cNvSpPr txBox="1"/>
          <p:nvPr/>
        </p:nvSpPr>
        <p:spPr>
          <a:xfrm>
            <a:off x="508991" y="1878904"/>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dirty="0">
                <a:solidFill>
                  <a:srgbClr val="121212"/>
                </a:solidFill>
                <a:latin typeface="-apple-system"/>
              </a:rPr>
              <a:t>知识图谱结构？</a:t>
            </a:r>
            <a:endParaRPr lang="zh-CN" altLang="en-US" dirty="0"/>
          </a:p>
        </p:txBody>
      </p:sp>
      <p:sp>
        <p:nvSpPr>
          <p:cNvPr id="7" name="文本框 6">
            <a:extLst>
              <a:ext uri="{FF2B5EF4-FFF2-40B4-BE49-F238E27FC236}">
                <a16:creationId xmlns:a16="http://schemas.microsoft.com/office/drawing/2014/main" id="{90EFA465-199C-45B3-A23B-FCFE4027BA89}"/>
              </a:ext>
            </a:extLst>
          </p:cNvPr>
          <p:cNvSpPr txBox="1"/>
          <p:nvPr/>
        </p:nvSpPr>
        <p:spPr>
          <a:xfrm>
            <a:off x="512493" y="2538331"/>
            <a:ext cx="6099586"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lnSpc>
                <a:spcPct val="150000"/>
              </a:lnSpc>
              <a:buFont typeface="Arial" panose="020B0604020202020204" pitchFamily="34" charset="0"/>
              <a:buChar char="•"/>
            </a:pPr>
            <a:r>
              <a:rPr lang="en-US" altLang="zh-CN" b="1" i="0" dirty="0">
                <a:solidFill>
                  <a:srgbClr val="191919"/>
                </a:solidFill>
                <a:effectLst/>
                <a:latin typeface="PingFang SC"/>
              </a:rPr>
              <a:t> Intra-Fusion</a:t>
            </a:r>
            <a:r>
              <a:rPr lang="zh-CN" altLang="en-US" b="0" i="0" dirty="0">
                <a:solidFill>
                  <a:srgbClr val="191919"/>
                </a:solidFill>
                <a:effectLst/>
                <a:latin typeface="PingFang SC"/>
              </a:rPr>
              <a:t>，即每个原文词和其他原文词计算相似度，并汇总得到原文总表示</a:t>
            </a:r>
            <a:endParaRPr lang="zh-CN" altLang="en-US" dirty="0"/>
          </a:p>
        </p:txBody>
      </p:sp>
      <p:sp>
        <p:nvSpPr>
          <p:cNvPr id="9" name="文本框 8">
            <a:extLst>
              <a:ext uri="{FF2B5EF4-FFF2-40B4-BE49-F238E27FC236}">
                <a16:creationId xmlns:a16="http://schemas.microsoft.com/office/drawing/2014/main" id="{8E57DB8E-275C-4C37-A28C-A2390227DB0D}"/>
              </a:ext>
            </a:extLst>
          </p:cNvPr>
          <p:cNvSpPr txBox="1"/>
          <p:nvPr/>
        </p:nvSpPr>
        <p:spPr>
          <a:xfrm>
            <a:off x="791740" y="3429000"/>
            <a:ext cx="6099586" cy="87908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1" i="0" dirty="0">
                <a:solidFill>
                  <a:srgbClr val="191919"/>
                </a:solidFill>
                <a:effectLst/>
                <a:latin typeface="PingFang SC"/>
              </a:rPr>
              <a:t> </a:t>
            </a:r>
            <a:r>
              <a:rPr lang="en-US" altLang="zh-CN" b="1" i="0" dirty="0">
                <a:solidFill>
                  <a:srgbClr val="191919"/>
                </a:solidFill>
                <a:effectLst/>
                <a:latin typeface="PingFang SC"/>
              </a:rPr>
              <a:t>Inter-Fusion</a:t>
            </a:r>
            <a:r>
              <a:rPr lang="zh-CN" altLang="en-US" b="0" i="0" dirty="0">
                <a:solidFill>
                  <a:srgbClr val="191919"/>
                </a:solidFill>
                <a:effectLst/>
                <a:latin typeface="PingFang SC"/>
              </a:rPr>
              <a:t>，即对每个原文词计算和问题词的相似度，并汇总得到问题总表示</a:t>
            </a:r>
            <a:endParaRPr lang="zh-CN" altLang="en-US" dirty="0"/>
          </a:p>
        </p:txBody>
      </p:sp>
      <p:sp>
        <p:nvSpPr>
          <p:cNvPr id="11" name="文本框 10">
            <a:extLst>
              <a:ext uri="{FF2B5EF4-FFF2-40B4-BE49-F238E27FC236}">
                <a16:creationId xmlns:a16="http://schemas.microsoft.com/office/drawing/2014/main" id="{A6D74683-E217-4179-AD97-DFECC502721F}"/>
              </a:ext>
            </a:extLst>
          </p:cNvPr>
          <p:cNvSpPr txBox="1"/>
          <p:nvPr/>
        </p:nvSpPr>
        <p:spPr>
          <a:xfrm>
            <a:off x="791740" y="4443822"/>
            <a:ext cx="6099586" cy="129458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a:lnSpc>
                <a:spcPct val="150000"/>
              </a:lnSpc>
            </a:pPr>
            <a:r>
              <a:rPr lang="zh-CN" altLang="en-US" b="0" i="0" dirty="0">
                <a:solidFill>
                  <a:srgbClr val="191919"/>
                </a:solidFill>
                <a:effectLst/>
                <a:latin typeface="PingFang SC"/>
              </a:rPr>
              <a:t>接着将 </a:t>
            </a:r>
            <a:r>
              <a:rPr lang="en-US" altLang="zh-CN" b="0" i="0" dirty="0">
                <a:solidFill>
                  <a:srgbClr val="191919"/>
                </a:solidFill>
                <a:effectLst/>
                <a:latin typeface="PingFang SC"/>
              </a:rPr>
              <a:t>query-aware </a:t>
            </a:r>
            <a:r>
              <a:rPr lang="zh-CN" altLang="en-US" b="0" i="0" dirty="0">
                <a:solidFill>
                  <a:srgbClr val="191919"/>
                </a:solidFill>
                <a:effectLst/>
                <a:latin typeface="PingFang SC"/>
              </a:rPr>
              <a:t>原文表示和问题总表示共同输入两个前馈网络产生答案开始和结束位置概率。在确定答案范围时，</a:t>
            </a:r>
            <a:r>
              <a:rPr lang="en-US" altLang="zh-CN" b="0" i="0" dirty="0" err="1">
                <a:solidFill>
                  <a:srgbClr val="191919"/>
                </a:solidFill>
                <a:effectLst/>
                <a:latin typeface="PingFang SC"/>
              </a:rPr>
              <a:t>FastQAExt</a:t>
            </a:r>
            <a:r>
              <a:rPr lang="en-US" altLang="zh-CN" b="0" i="0" dirty="0">
                <a:solidFill>
                  <a:srgbClr val="191919"/>
                </a:solidFill>
                <a:effectLst/>
                <a:latin typeface="PingFang SC"/>
              </a:rPr>
              <a:t> </a:t>
            </a:r>
            <a:r>
              <a:rPr lang="zh-CN" altLang="en-US" b="0" i="0" dirty="0">
                <a:solidFill>
                  <a:srgbClr val="191919"/>
                </a:solidFill>
                <a:effectLst/>
                <a:latin typeface="PingFang SC"/>
              </a:rPr>
              <a:t>使用了 </a:t>
            </a:r>
            <a:r>
              <a:rPr lang="en-US" altLang="zh-CN" b="0" i="0" dirty="0">
                <a:solidFill>
                  <a:srgbClr val="191919"/>
                </a:solidFill>
                <a:effectLst/>
                <a:latin typeface="PingFang SC"/>
              </a:rPr>
              <a:t>Beam-search</a:t>
            </a:r>
            <a:r>
              <a:rPr lang="zh-CN" altLang="en-US" b="0" i="0" dirty="0">
                <a:solidFill>
                  <a:srgbClr val="191919"/>
                </a:solidFill>
                <a:effectLst/>
                <a:latin typeface="PingFang SC"/>
              </a:rPr>
              <a:t>。</a:t>
            </a:r>
            <a:endParaRPr lang="zh-CN" altLang="en-US" dirty="0"/>
          </a:p>
        </p:txBody>
      </p:sp>
    </p:spTree>
    <p:extLst>
      <p:ext uri="{BB962C8B-B14F-4D97-AF65-F5344CB8AC3E}">
        <p14:creationId xmlns:p14="http://schemas.microsoft.com/office/powerpoint/2010/main" val="117959040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研究背景介绍</a:t>
            </a:r>
            <a:endParaRPr lang="en-US" altLang="zh-CN" sz="2400" b="1" dirty="0"/>
          </a:p>
        </p:txBody>
      </p:sp>
      <p:grpSp>
        <p:nvGrpSpPr>
          <p:cNvPr id="58" name="组合 57">
            <a:extLst>
              <a:ext uri="{FF2B5EF4-FFF2-40B4-BE49-F238E27FC236}">
                <a16:creationId xmlns:a16="http://schemas.microsoft.com/office/drawing/2014/main" id="{CF11DE4C-EEED-4C64-8456-EF3F61A3A6C8}"/>
              </a:ext>
            </a:extLst>
          </p:cNvPr>
          <p:cNvGrpSpPr/>
          <p:nvPr/>
        </p:nvGrpSpPr>
        <p:grpSpPr>
          <a:xfrm>
            <a:off x="4530093" y="1596579"/>
            <a:ext cx="7608276" cy="3950677"/>
            <a:chOff x="4519249" y="1611810"/>
            <a:chExt cx="7608276" cy="3950677"/>
          </a:xfrm>
        </p:grpSpPr>
        <p:sp>
          <p:nvSpPr>
            <p:cNvPr id="2" name="矩形 1">
              <a:extLst>
                <a:ext uri="{FF2B5EF4-FFF2-40B4-BE49-F238E27FC236}">
                  <a16:creationId xmlns:a16="http://schemas.microsoft.com/office/drawing/2014/main" id="{75831A16-0EEB-4846-9F64-6B8B387D61C8}"/>
                </a:ext>
              </a:extLst>
            </p:cNvPr>
            <p:cNvSpPr/>
            <p:nvPr/>
          </p:nvSpPr>
          <p:spPr>
            <a:xfrm>
              <a:off x="4519249" y="1611810"/>
              <a:ext cx="7608276" cy="395067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5" name="直接连接符 4">
              <a:extLst>
                <a:ext uri="{FF2B5EF4-FFF2-40B4-BE49-F238E27FC236}">
                  <a16:creationId xmlns:a16="http://schemas.microsoft.com/office/drawing/2014/main" id="{4B301147-BCDB-49F2-A17B-578C0406FC25}"/>
                </a:ext>
              </a:extLst>
            </p:cNvPr>
            <p:cNvCxnSpPr/>
            <p:nvPr/>
          </p:nvCxnSpPr>
          <p:spPr>
            <a:xfrm>
              <a:off x="4530971" y="4308117"/>
              <a:ext cx="7584831"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 name="矩形: 圆角 6">
              <a:extLst>
                <a:ext uri="{FF2B5EF4-FFF2-40B4-BE49-F238E27FC236}">
                  <a16:creationId xmlns:a16="http://schemas.microsoft.com/office/drawing/2014/main" id="{DD8AF71F-DAAB-4724-893E-8AE6908FD8D9}"/>
                </a:ext>
              </a:extLst>
            </p:cNvPr>
            <p:cNvSpPr/>
            <p:nvPr/>
          </p:nvSpPr>
          <p:spPr>
            <a:xfrm>
              <a:off x="7156939" y="4425345"/>
              <a:ext cx="2332893" cy="919401"/>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信息共享与推荐</a:t>
              </a:r>
              <a:endParaRPr lang="en-US" altLang="zh-CN" b="1" dirty="0">
                <a:solidFill>
                  <a:schemeClr val="accent2"/>
                </a:solidFill>
              </a:endParaRPr>
            </a:p>
            <a:p>
              <a:pPr marL="0" marR="0" indent="0" algn="l" defTabSz="457200" rtl="0" fontAlgn="auto" latinLnBrk="0" hangingPunct="0">
                <a:lnSpc>
                  <a:spcPct val="100000"/>
                </a:lnSpc>
                <a:spcBef>
                  <a:spcPts val="0"/>
                </a:spcBef>
                <a:spcAft>
                  <a:spcPts val="0"/>
                </a:spcAft>
                <a:buClrTx/>
                <a:buSzTx/>
                <a:buFontTx/>
                <a:buNone/>
              </a:pPr>
              <a:endParaRPr kumimoji="0" lang="zh-CN" altLang="en-US"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8" name="矩形 7">
              <a:extLst>
                <a:ext uri="{FF2B5EF4-FFF2-40B4-BE49-F238E27FC236}">
                  <a16:creationId xmlns:a16="http://schemas.microsoft.com/office/drawing/2014/main" id="{71E8A90E-B851-4D05-AA1B-8E4488E4D9C3}"/>
                </a:ext>
              </a:extLst>
            </p:cNvPr>
            <p:cNvSpPr/>
            <p:nvPr/>
          </p:nvSpPr>
          <p:spPr>
            <a:xfrm>
              <a:off x="10668002" y="4425345"/>
              <a:ext cx="1371600" cy="276999"/>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sz="1800" b="1" i="0" u="none" strike="noStrike" cap="none" spc="0" normalizeH="0" baseline="0" dirty="0">
                  <a:ln>
                    <a:noFill/>
                  </a:ln>
                  <a:solidFill>
                    <a:schemeClr val="bg1"/>
                  </a:solidFill>
                  <a:effectLst/>
                  <a:uFillTx/>
                  <a:latin typeface="+mn-lt"/>
                  <a:ea typeface="+mn-ea"/>
                  <a:cs typeface="+mn-cs"/>
                  <a:sym typeface="Calibri" panose="020F0502020204030204"/>
                </a:rPr>
                <a:t>主动</a:t>
              </a:r>
            </a:p>
          </p:txBody>
        </p:sp>
        <p:sp>
          <p:nvSpPr>
            <p:cNvPr id="9" name="矩形 8">
              <a:extLst>
                <a:ext uri="{FF2B5EF4-FFF2-40B4-BE49-F238E27FC236}">
                  <a16:creationId xmlns:a16="http://schemas.microsoft.com/office/drawing/2014/main" id="{ED4F631E-9A55-445C-82E6-7C3DA274F48B}"/>
                </a:ext>
              </a:extLst>
            </p:cNvPr>
            <p:cNvSpPr/>
            <p:nvPr/>
          </p:nvSpPr>
          <p:spPr>
            <a:xfrm>
              <a:off x="10668002" y="3913891"/>
              <a:ext cx="1371600" cy="276999"/>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sz="1800" b="1" i="0" u="none" strike="noStrike" cap="none" spc="0" normalizeH="0" baseline="0" dirty="0">
                  <a:ln>
                    <a:noFill/>
                  </a:ln>
                  <a:solidFill>
                    <a:schemeClr val="bg1"/>
                  </a:solidFill>
                  <a:effectLst/>
                  <a:uFillTx/>
                  <a:latin typeface="+mn-lt"/>
                  <a:ea typeface="+mn-ea"/>
                  <a:cs typeface="+mn-cs"/>
                  <a:sym typeface="Calibri" panose="020F0502020204030204"/>
                </a:rPr>
                <a:t>被动</a:t>
              </a:r>
            </a:p>
          </p:txBody>
        </p:sp>
        <p:sp>
          <p:nvSpPr>
            <p:cNvPr id="16" name="矩形: 圆角 15">
              <a:extLst>
                <a:ext uri="{FF2B5EF4-FFF2-40B4-BE49-F238E27FC236}">
                  <a16:creationId xmlns:a16="http://schemas.microsoft.com/office/drawing/2014/main" id="{89DBCBAC-0968-49AA-A554-B0C1B3A90A13}"/>
                </a:ext>
              </a:extLst>
            </p:cNvPr>
            <p:cNvSpPr/>
            <p:nvPr/>
          </p:nvSpPr>
          <p:spPr>
            <a:xfrm>
              <a:off x="5920154" y="2667747"/>
              <a:ext cx="2192216" cy="919401"/>
            </a:xfrm>
            <a:prstGeom prst="round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lang="zh-CN" altLang="en-US" b="1" dirty="0">
                  <a:solidFill>
                    <a:schemeClr val="accent1"/>
                  </a:solidFill>
                </a:rPr>
                <a:t>问答系统</a:t>
              </a:r>
              <a:endParaRPr lang="en-US" altLang="zh-CN" b="1" dirty="0">
                <a:solidFill>
                  <a:schemeClr val="accent1"/>
                </a:solidFill>
              </a:endParaRPr>
            </a:p>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0" name="矩形: 圆角 9">
              <a:extLst>
                <a:ext uri="{FF2B5EF4-FFF2-40B4-BE49-F238E27FC236}">
                  <a16:creationId xmlns:a16="http://schemas.microsoft.com/office/drawing/2014/main" id="{02FE9809-1374-4C11-90A3-9EF0DFA7D867}"/>
                </a:ext>
              </a:extLst>
            </p:cNvPr>
            <p:cNvSpPr/>
            <p:nvPr/>
          </p:nvSpPr>
          <p:spPr>
            <a:xfrm>
              <a:off x="7016262" y="1881441"/>
              <a:ext cx="2192216" cy="919401"/>
            </a:xfrm>
            <a:prstGeom prst="round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1"/>
                  </a:solidFill>
                  <a:effectLst/>
                  <a:uFillTx/>
                  <a:latin typeface="+mn-lt"/>
                  <a:ea typeface="+mn-ea"/>
                  <a:cs typeface="+mn-cs"/>
                  <a:sym typeface="Calibri" panose="020F0502020204030204"/>
                </a:rPr>
                <a:t>闲聊</a:t>
              </a:r>
              <a:endParaRPr lang="en-US" altLang="zh-CN" b="1" dirty="0">
                <a:solidFill>
                  <a:schemeClr val="accent1"/>
                </a:solidFill>
              </a:endParaRPr>
            </a:p>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17" name="矩形: 圆角 16">
              <a:extLst>
                <a:ext uri="{FF2B5EF4-FFF2-40B4-BE49-F238E27FC236}">
                  <a16:creationId xmlns:a16="http://schemas.microsoft.com/office/drawing/2014/main" id="{55581F7D-797C-4C90-8397-EBBDCC789C7B}"/>
                </a:ext>
              </a:extLst>
            </p:cNvPr>
            <p:cNvSpPr/>
            <p:nvPr/>
          </p:nvSpPr>
          <p:spPr>
            <a:xfrm>
              <a:off x="8112370" y="2701626"/>
              <a:ext cx="2192216" cy="919401"/>
            </a:xfrm>
            <a:prstGeom prst="round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lang="zh-CN" altLang="en-US" b="1" dirty="0">
                  <a:solidFill>
                    <a:schemeClr val="accent1"/>
                  </a:solidFill>
                </a:rPr>
                <a:t>面向任务</a:t>
              </a:r>
              <a:r>
                <a:rPr lang="en-US" altLang="zh-CN" b="1" dirty="0">
                  <a:solidFill>
                    <a:schemeClr val="accent1"/>
                  </a:solidFill>
                </a:rPr>
                <a:t>/</a:t>
              </a:r>
              <a:r>
                <a:rPr lang="zh-CN" altLang="en-US" b="1" dirty="0">
                  <a:solidFill>
                    <a:schemeClr val="accent1"/>
                  </a:solidFill>
                </a:rPr>
                <a:t>目标</a:t>
              </a:r>
              <a:endParaRPr lang="en-US" altLang="zh-CN" b="1" dirty="0">
                <a:solidFill>
                  <a:schemeClr val="accent1"/>
                </a:solidFill>
              </a:endParaRPr>
            </a:p>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19" name="直接连接符 18">
              <a:extLst>
                <a:ext uri="{FF2B5EF4-FFF2-40B4-BE49-F238E27FC236}">
                  <a16:creationId xmlns:a16="http://schemas.microsoft.com/office/drawing/2014/main" id="{BEBF7A1F-849A-44F6-A654-DCE233E680C1}"/>
                </a:ext>
              </a:extLst>
            </p:cNvPr>
            <p:cNvCxnSpPr/>
            <p:nvPr/>
          </p:nvCxnSpPr>
          <p:spPr>
            <a:xfrm flipH="1" flipV="1">
              <a:off x="5621217" y="3018579"/>
              <a:ext cx="298937" cy="142747"/>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21" name="直接连接符 20">
              <a:extLst>
                <a:ext uri="{FF2B5EF4-FFF2-40B4-BE49-F238E27FC236}">
                  <a16:creationId xmlns:a16="http://schemas.microsoft.com/office/drawing/2014/main" id="{6CB3E999-9468-474A-AE12-99A7984A8B50}"/>
                </a:ext>
              </a:extLst>
            </p:cNvPr>
            <p:cNvCxnSpPr>
              <a:cxnSpLocks/>
              <a:stCxn id="16" idx="1"/>
              <a:endCxn id="24" idx="3"/>
            </p:cNvCxnSpPr>
            <p:nvPr/>
          </p:nvCxnSpPr>
          <p:spPr>
            <a:xfrm flipH="1">
              <a:off x="5621217" y="3127448"/>
              <a:ext cx="298937" cy="289605"/>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22" name="矩形 21">
              <a:extLst>
                <a:ext uri="{FF2B5EF4-FFF2-40B4-BE49-F238E27FC236}">
                  <a16:creationId xmlns:a16="http://schemas.microsoft.com/office/drawing/2014/main" id="{44A3A4A6-A0AE-4790-A57B-2D2F8BF3D85F}"/>
                </a:ext>
              </a:extLst>
            </p:cNvPr>
            <p:cNvSpPr/>
            <p:nvPr/>
          </p:nvSpPr>
          <p:spPr>
            <a:xfrm>
              <a:off x="4648202" y="2808598"/>
              <a:ext cx="973015" cy="27699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事实型</a:t>
              </a:r>
            </a:p>
          </p:txBody>
        </p:sp>
        <p:sp>
          <p:nvSpPr>
            <p:cNvPr id="24" name="矩形 23">
              <a:extLst>
                <a:ext uri="{FF2B5EF4-FFF2-40B4-BE49-F238E27FC236}">
                  <a16:creationId xmlns:a16="http://schemas.microsoft.com/office/drawing/2014/main" id="{6A53FCD9-A018-4482-B00F-DB5D69C9D99A}"/>
                </a:ext>
              </a:extLst>
            </p:cNvPr>
            <p:cNvSpPr/>
            <p:nvPr/>
          </p:nvSpPr>
          <p:spPr>
            <a:xfrm>
              <a:off x="4648202" y="3278553"/>
              <a:ext cx="973015" cy="276999"/>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非事实型</a:t>
              </a:r>
            </a:p>
          </p:txBody>
        </p:sp>
        <p:sp>
          <p:nvSpPr>
            <p:cNvPr id="26" name="矩形 25">
              <a:extLst>
                <a:ext uri="{FF2B5EF4-FFF2-40B4-BE49-F238E27FC236}">
                  <a16:creationId xmlns:a16="http://schemas.microsoft.com/office/drawing/2014/main" id="{B5A49FD5-A19F-420C-9FEF-7B7E77E6362C}"/>
                </a:ext>
              </a:extLst>
            </p:cNvPr>
            <p:cNvSpPr/>
            <p:nvPr/>
          </p:nvSpPr>
          <p:spPr>
            <a:xfrm>
              <a:off x="9818080" y="1881442"/>
              <a:ext cx="2110154" cy="276998"/>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b="1" dirty="0">
                  <a:solidFill>
                    <a:schemeClr val="accent2"/>
                  </a:solidFill>
                </a:rPr>
                <a:t>情感表达</a:t>
              </a:r>
              <a:endPar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endParaRPr>
            </a:p>
          </p:txBody>
        </p:sp>
        <p:sp>
          <p:nvSpPr>
            <p:cNvPr id="27" name="矩形 26">
              <a:extLst>
                <a:ext uri="{FF2B5EF4-FFF2-40B4-BE49-F238E27FC236}">
                  <a16:creationId xmlns:a16="http://schemas.microsoft.com/office/drawing/2014/main" id="{7A497DAB-D003-4C0E-A29A-092DE1DA2D79}"/>
                </a:ext>
              </a:extLst>
            </p:cNvPr>
            <p:cNvSpPr/>
            <p:nvPr/>
          </p:nvSpPr>
          <p:spPr>
            <a:xfrm>
              <a:off x="9818080" y="2275667"/>
              <a:ext cx="2110154" cy="276998"/>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客观话题讨论</a:t>
              </a:r>
            </a:p>
          </p:txBody>
        </p:sp>
        <p:cxnSp>
          <p:nvCxnSpPr>
            <p:cNvPr id="29" name="直接连接符 28">
              <a:extLst>
                <a:ext uri="{FF2B5EF4-FFF2-40B4-BE49-F238E27FC236}">
                  <a16:creationId xmlns:a16="http://schemas.microsoft.com/office/drawing/2014/main" id="{C9D129CE-D9CD-423E-82D5-95B884C59EEA}"/>
                </a:ext>
              </a:extLst>
            </p:cNvPr>
            <p:cNvCxnSpPr>
              <a:stCxn id="10" idx="3"/>
            </p:cNvCxnSpPr>
            <p:nvPr/>
          </p:nvCxnSpPr>
          <p:spPr>
            <a:xfrm flipV="1">
              <a:off x="9208478" y="2019941"/>
              <a:ext cx="609602" cy="321201"/>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31" name="直接连接符 30">
              <a:extLst>
                <a:ext uri="{FF2B5EF4-FFF2-40B4-BE49-F238E27FC236}">
                  <a16:creationId xmlns:a16="http://schemas.microsoft.com/office/drawing/2014/main" id="{B97DFECB-1F5F-496D-8B89-04E961238905}"/>
                </a:ext>
              </a:extLst>
            </p:cNvPr>
            <p:cNvCxnSpPr>
              <a:stCxn id="10" idx="3"/>
              <a:endCxn id="27" idx="1"/>
            </p:cNvCxnSpPr>
            <p:nvPr/>
          </p:nvCxnSpPr>
          <p:spPr>
            <a:xfrm>
              <a:off x="9208478" y="2341142"/>
              <a:ext cx="609602" cy="73024"/>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grpSp>
      <p:grpSp>
        <p:nvGrpSpPr>
          <p:cNvPr id="35" name="组合 34">
            <a:extLst>
              <a:ext uri="{FF2B5EF4-FFF2-40B4-BE49-F238E27FC236}">
                <a16:creationId xmlns:a16="http://schemas.microsoft.com/office/drawing/2014/main" id="{AEB287D4-9A31-4389-AE22-A9D1473894DC}"/>
              </a:ext>
            </a:extLst>
          </p:cNvPr>
          <p:cNvGrpSpPr/>
          <p:nvPr/>
        </p:nvGrpSpPr>
        <p:grpSpPr>
          <a:xfrm>
            <a:off x="284629" y="1604504"/>
            <a:ext cx="3700806" cy="2865127"/>
            <a:chOff x="229355" y="1516632"/>
            <a:chExt cx="3700806" cy="2865127"/>
          </a:xfrm>
        </p:grpSpPr>
        <p:sp>
          <p:nvSpPr>
            <p:cNvPr id="32" name="文本框 31">
              <a:extLst>
                <a:ext uri="{FF2B5EF4-FFF2-40B4-BE49-F238E27FC236}">
                  <a16:creationId xmlns:a16="http://schemas.microsoft.com/office/drawing/2014/main" id="{B3FF79FA-546B-4FAF-B28C-6CD45FF34532}"/>
                </a:ext>
              </a:extLst>
            </p:cNvPr>
            <p:cNvSpPr txBox="1"/>
            <p:nvPr/>
          </p:nvSpPr>
          <p:spPr>
            <a:xfrm>
              <a:off x="229355" y="1516632"/>
              <a:ext cx="3264875" cy="36933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400" b="1" i="0" u="none" strike="noStrike" cap="none" spc="0" normalizeH="0" baseline="0" dirty="0">
                  <a:ln>
                    <a:noFill/>
                  </a:ln>
                  <a:solidFill>
                    <a:srgbClr val="000000"/>
                  </a:solidFill>
                  <a:effectLst/>
                  <a:uFillTx/>
                  <a:latin typeface="+mn-lt"/>
                  <a:ea typeface="+mn-ea"/>
                  <a:cs typeface="+mn-cs"/>
                  <a:sym typeface="Calibri" panose="020F0502020204030204"/>
                </a:rPr>
                <a:t>知识领域</a:t>
              </a:r>
            </a:p>
          </p:txBody>
        </p:sp>
        <p:sp>
          <p:nvSpPr>
            <p:cNvPr id="33" name="文本框 32">
              <a:extLst>
                <a:ext uri="{FF2B5EF4-FFF2-40B4-BE49-F238E27FC236}">
                  <a16:creationId xmlns:a16="http://schemas.microsoft.com/office/drawing/2014/main" id="{129ECF11-911D-40B3-974C-73AD4A377464}"/>
                </a:ext>
              </a:extLst>
            </p:cNvPr>
            <p:cNvSpPr txBox="1"/>
            <p:nvPr/>
          </p:nvSpPr>
          <p:spPr>
            <a:xfrm>
              <a:off x="665286" y="2017096"/>
              <a:ext cx="3264875"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lang="zh-CN" altLang="en-US" sz="2000" b="1" dirty="0"/>
                <a:t>具体领域</a:t>
              </a:r>
              <a:endParaRPr lang="en-US" altLang="zh-CN" sz="2000" b="1" dirty="0"/>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endParaRPr lang="en-US" altLang="zh-CN" sz="2000" b="1" dirty="0"/>
            </a:p>
            <a:p>
              <a:pPr marR="0" algn="l" defTabSz="457200" rtl="0" fontAlgn="auto" latinLnBrk="0" hangingPunct="0">
                <a:lnSpc>
                  <a:spcPct val="100000"/>
                </a:lnSpc>
                <a:spcBef>
                  <a:spcPts val="0"/>
                </a:spcBef>
                <a:spcAft>
                  <a:spcPts val="0"/>
                </a:spcAft>
                <a:buClrTx/>
                <a:buSzTx/>
              </a:pPr>
              <a:r>
                <a:rPr lang="zh-CN" altLang="en-US" sz="2000" b="1" dirty="0"/>
                <a:t>     </a:t>
              </a:r>
              <a:r>
                <a:rPr lang="zh-CN" altLang="en-US" sz="2000" dirty="0"/>
                <a:t>医药 体育 古诗 政府事务等</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4" name="文本框 33">
              <a:extLst>
                <a:ext uri="{FF2B5EF4-FFF2-40B4-BE49-F238E27FC236}">
                  <a16:creationId xmlns:a16="http://schemas.microsoft.com/office/drawing/2014/main" id="{E615E4B0-5114-439A-8CD0-15F5C085B27B}"/>
                </a:ext>
              </a:extLst>
            </p:cNvPr>
            <p:cNvSpPr txBox="1"/>
            <p:nvPr/>
          </p:nvSpPr>
          <p:spPr>
            <a:xfrm>
              <a:off x="592019" y="3458429"/>
              <a:ext cx="3264875" cy="92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lang="zh-CN" altLang="en-US" sz="2000" b="1" dirty="0"/>
                <a:t>开放</a:t>
              </a:r>
              <a:r>
                <a:rPr kumimoji="0" lang="zh-CN" altLang="en-US" sz="2000" b="1" i="0" u="none" strike="noStrike" cap="none" spc="0" normalizeH="0" baseline="0" dirty="0">
                  <a:ln>
                    <a:noFill/>
                  </a:ln>
                  <a:solidFill>
                    <a:srgbClr val="000000"/>
                  </a:solidFill>
                  <a:effectLst/>
                  <a:uFillTx/>
                  <a:latin typeface="+mn-lt"/>
                  <a:ea typeface="+mn-ea"/>
                  <a:cs typeface="+mn-cs"/>
                  <a:sym typeface="Calibri" panose="020F0502020204030204"/>
                </a:rPr>
                <a:t>领域</a:t>
              </a:r>
              <a:endParaRPr kumimoji="0" lang="en-US" altLang="zh-CN" sz="2000" b="1" i="0" u="none" strike="noStrike" cap="none" spc="0" normalizeH="0" baseline="0" dirty="0">
                <a:ln>
                  <a:noFill/>
                </a:ln>
                <a:solidFill>
                  <a:srgbClr val="000000"/>
                </a:solidFill>
                <a:effectLst/>
                <a:uFillTx/>
                <a:latin typeface="+mn-lt"/>
                <a:ea typeface="+mn-ea"/>
                <a:cs typeface="+mn-cs"/>
                <a:sym typeface="Calibri" panose="020F0502020204030204"/>
              </a:endParaRPr>
            </a:p>
            <a:p>
              <a:pPr marR="0" algn="l" defTabSz="457200" rtl="0" fontAlgn="auto" latinLnBrk="0" hangingPunct="0">
                <a:lnSpc>
                  <a:spcPct val="100000"/>
                </a:lnSpc>
                <a:spcBef>
                  <a:spcPts val="0"/>
                </a:spcBef>
                <a:spcAft>
                  <a:spcPts val="0"/>
                </a:spcAft>
                <a:buClrTx/>
                <a:buSzTx/>
              </a:pPr>
              <a:r>
                <a:rPr kumimoji="0" lang="en-US" altLang="zh-CN" sz="2000" b="1" i="0" u="none" strike="noStrike" cap="none" spc="0" normalizeH="0" baseline="0" dirty="0">
                  <a:ln>
                    <a:noFill/>
                  </a:ln>
                  <a:solidFill>
                    <a:srgbClr val="000000"/>
                  </a:solidFill>
                  <a:effectLst/>
                  <a:uFillTx/>
                  <a:latin typeface="+mn-lt"/>
                  <a:ea typeface="+mn-ea"/>
                  <a:cs typeface="+mn-cs"/>
                  <a:sym typeface="Calibri" panose="020F0502020204030204"/>
                </a:rPr>
                <a:t>      </a:t>
              </a:r>
            </a:p>
            <a:p>
              <a:pPr marR="0" algn="l" defTabSz="457200" rtl="0" fontAlgn="auto" latinLnBrk="0" hangingPunct="0">
                <a:lnSpc>
                  <a:spcPct val="100000"/>
                </a:lnSpc>
                <a:spcBef>
                  <a:spcPts val="0"/>
                </a:spcBef>
                <a:spcAft>
                  <a:spcPts val="0"/>
                </a:spcAft>
                <a:buClrTx/>
                <a:buSzTx/>
              </a:pPr>
              <a:r>
                <a:rPr lang="en-US" altLang="zh-CN" sz="2000" b="1" dirty="0"/>
                <a:t>     </a:t>
              </a:r>
              <a:r>
                <a:rPr lang="zh-CN" altLang="en-US" sz="2000" dirty="0"/>
                <a:t>不设限问题的内容范围</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grpSp>
        <p:nvGrpSpPr>
          <p:cNvPr id="44" name="组合 43">
            <a:extLst>
              <a:ext uri="{FF2B5EF4-FFF2-40B4-BE49-F238E27FC236}">
                <a16:creationId xmlns:a16="http://schemas.microsoft.com/office/drawing/2014/main" id="{30C980E6-3CFA-4573-8BD7-060A6A445154}"/>
              </a:ext>
            </a:extLst>
          </p:cNvPr>
          <p:cNvGrpSpPr/>
          <p:nvPr/>
        </p:nvGrpSpPr>
        <p:grpSpPr>
          <a:xfrm>
            <a:off x="295599" y="1596579"/>
            <a:ext cx="4255295" cy="3346348"/>
            <a:chOff x="263951" y="1485084"/>
            <a:chExt cx="4255295" cy="3346348"/>
          </a:xfrm>
        </p:grpSpPr>
        <p:sp>
          <p:nvSpPr>
            <p:cNvPr id="36" name="文本框 35">
              <a:extLst>
                <a:ext uri="{FF2B5EF4-FFF2-40B4-BE49-F238E27FC236}">
                  <a16:creationId xmlns:a16="http://schemas.microsoft.com/office/drawing/2014/main" id="{3D16C58B-5FE5-4FB1-8B57-E188D1B4AA44}"/>
                </a:ext>
              </a:extLst>
            </p:cNvPr>
            <p:cNvSpPr txBox="1"/>
            <p:nvPr/>
          </p:nvSpPr>
          <p:spPr>
            <a:xfrm>
              <a:off x="263951" y="1485084"/>
              <a:ext cx="3540367" cy="36933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400" b="1" i="0" u="none" strike="noStrike" cap="none" spc="0" normalizeH="0" baseline="0" dirty="0">
                  <a:ln>
                    <a:noFill/>
                  </a:ln>
                  <a:solidFill>
                    <a:srgbClr val="000000"/>
                  </a:solidFill>
                  <a:effectLst/>
                  <a:uFillTx/>
                  <a:latin typeface="+mn-lt"/>
                  <a:ea typeface="+mn-ea"/>
                  <a:cs typeface="+mn-cs"/>
                  <a:sym typeface="Calibri" panose="020F0502020204030204"/>
                </a:rPr>
                <a:t>问题类型</a:t>
              </a:r>
              <a:endParaRPr kumimoji="0" lang="en-US" altLang="zh-CN" sz="2400" b="1"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7" name="文本框 36">
              <a:extLst>
                <a:ext uri="{FF2B5EF4-FFF2-40B4-BE49-F238E27FC236}">
                  <a16:creationId xmlns:a16="http://schemas.microsoft.com/office/drawing/2014/main" id="{C1C3BC08-0601-4696-96B3-7C596C69557F}"/>
                </a:ext>
              </a:extLst>
            </p:cNvPr>
            <p:cNvSpPr txBox="1"/>
            <p:nvPr/>
          </p:nvSpPr>
          <p:spPr>
            <a:xfrm>
              <a:off x="345834" y="2179717"/>
              <a:ext cx="3540367"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事实型  </a:t>
              </a:r>
              <a:r>
                <a:rPr kumimoji="0" lang="en-US" altLang="zh-CN" sz="2000" i="0" u="none" strike="noStrike" cap="none" spc="0" normalizeH="0" baseline="0" dirty="0">
                  <a:ln>
                    <a:noFill/>
                  </a:ln>
                  <a:solidFill>
                    <a:srgbClr val="000000"/>
                  </a:solidFill>
                  <a:effectLst/>
                  <a:uFillTx/>
                  <a:latin typeface="+mn-lt"/>
                  <a:ea typeface="+mn-ea"/>
                  <a:cs typeface="+mn-cs"/>
                  <a:sym typeface="Calibri" panose="020F0502020204030204"/>
                </a:rPr>
                <a:t>When / Who / Where</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8" name="文本框 37">
              <a:extLst>
                <a:ext uri="{FF2B5EF4-FFF2-40B4-BE49-F238E27FC236}">
                  <a16:creationId xmlns:a16="http://schemas.microsoft.com/office/drawing/2014/main" id="{DC1C3C08-B450-4AE7-B921-7ACF82E084DF}"/>
                </a:ext>
              </a:extLst>
            </p:cNvPr>
            <p:cNvSpPr txBox="1"/>
            <p:nvPr/>
          </p:nvSpPr>
          <p:spPr>
            <a:xfrm>
              <a:off x="345834" y="2715241"/>
              <a:ext cx="4173412"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是非型 </a:t>
              </a:r>
              <a:r>
                <a:rPr lang="en-US" altLang="zh-CN" sz="2000" dirty="0"/>
                <a:t> Is Beijing the capital of China</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9" name="文本框 38">
              <a:extLst>
                <a:ext uri="{FF2B5EF4-FFF2-40B4-BE49-F238E27FC236}">
                  <a16:creationId xmlns:a16="http://schemas.microsoft.com/office/drawing/2014/main" id="{7AB2AFC1-DB3E-44FD-9671-14DF1137EFD9}"/>
                </a:ext>
              </a:extLst>
            </p:cNvPr>
            <p:cNvSpPr txBox="1"/>
            <p:nvPr/>
          </p:nvSpPr>
          <p:spPr>
            <a:xfrm>
              <a:off x="345834" y="3250765"/>
              <a:ext cx="4173412"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对比型  </a:t>
              </a:r>
              <a:r>
                <a:rPr kumimoji="0" lang="en-US" altLang="zh-CN" sz="2000" i="0" u="none" strike="noStrike" cap="none" spc="0" normalizeH="0" baseline="0" dirty="0">
                  <a:ln>
                    <a:noFill/>
                  </a:ln>
                  <a:solidFill>
                    <a:srgbClr val="000000"/>
                  </a:solidFill>
                  <a:effectLst/>
                  <a:uFillTx/>
                  <a:latin typeface="+mn-lt"/>
                  <a:ea typeface="+mn-ea"/>
                  <a:cs typeface="+mn-cs"/>
                  <a:sym typeface="Calibri" panose="020F0502020204030204"/>
                </a:rPr>
                <a:t>Which</a:t>
              </a: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a:t>
              </a:r>
            </a:p>
          </p:txBody>
        </p:sp>
        <p:sp>
          <p:nvSpPr>
            <p:cNvPr id="40" name="文本框 39">
              <a:extLst>
                <a:ext uri="{FF2B5EF4-FFF2-40B4-BE49-F238E27FC236}">
                  <a16:creationId xmlns:a16="http://schemas.microsoft.com/office/drawing/2014/main" id="{27184067-3F57-4089-A815-1FAA1E3C707A}"/>
                </a:ext>
              </a:extLst>
            </p:cNvPr>
            <p:cNvSpPr txBox="1"/>
            <p:nvPr/>
          </p:nvSpPr>
          <p:spPr>
            <a:xfrm>
              <a:off x="345834" y="3742583"/>
              <a:ext cx="4173412"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lang="zh-CN" altLang="en-US" sz="2000" dirty="0"/>
                <a:t>观点</a:t>
              </a: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型  </a:t>
              </a:r>
              <a:r>
                <a:rPr lang="en-US" altLang="zh-CN" sz="2000" i="0" dirty="0">
                  <a:solidFill>
                    <a:srgbClr val="121212"/>
                  </a:solidFill>
                  <a:effectLst/>
                  <a:latin typeface="-apple-system"/>
                </a:rPr>
                <a:t>What is Chinese opinion about Donald Trump?</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43" name="文本框 42">
              <a:extLst>
                <a:ext uri="{FF2B5EF4-FFF2-40B4-BE49-F238E27FC236}">
                  <a16:creationId xmlns:a16="http://schemas.microsoft.com/office/drawing/2014/main" id="{C42B2515-A0E6-4312-BC9A-E57A274E0D24}"/>
                </a:ext>
              </a:extLst>
            </p:cNvPr>
            <p:cNvSpPr txBox="1"/>
            <p:nvPr/>
          </p:nvSpPr>
          <p:spPr>
            <a:xfrm>
              <a:off x="345834" y="4523655"/>
              <a:ext cx="4173412" cy="30777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rPr>
                <a:t>原因结果型</a:t>
              </a:r>
              <a:r>
                <a:rPr lang="en-US" altLang="zh-CN" sz="2000" dirty="0"/>
                <a:t>  How / Why / What</a:t>
              </a:r>
              <a:endParaRPr kumimoji="0" lang="zh-CN" altLang="en-US" sz="200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grpSp>
        <p:nvGrpSpPr>
          <p:cNvPr id="52" name="组合 51">
            <a:extLst>
              <a:ext uri="{FF2B5EF4-FFF2-40B4-BE49-F238E27FC236}">
                <a16:creationId xmlns:a16="http://schemas.microsoft.com/office/drawing/2014/main" id="{CAF9CD52-E23C-4A19-A6B3-86E8B7B0ACE8}"/>
              </a:ext>
            </a:extLst>
          </p:cNvPr>
          <p:cNvGrpSpPr/>
          <p:nvPr/>
        </p:nvGrpSpPr>
        <p:grpSpPr>
          <a:xfrm>
            <a:off x="6012728" y="2514047"/>
            <a:ext cx="5235713" cy="1947831"/>
            <a:chOff x="240260" y="3470103"/>
            <a:chExt cx="3446644" cy="1331295"/>
          </a:xfrm>
        </p:grpSpPr>
        <p:sp>
          <p:nvSpPr>
            <p:cNvPr id="47" name="矩形: 圆角 46">
              <a:extLst>
                <a:ext uri="{FF2B5EF4-FFF2-40B4-BE49-F238E27FC236}">
                  <a16:creationId xmlns:a16="http://schemas.microsoft.com/office/drawing/2014/main" id="{175B73F1-F775-4AFB-907D-9DEB702F112B}"/>
                </a:ext>
              </a:extLst>
            </p:cNvPr>
            <p:cNvSpPr/>
            <p:nvPr/>
          </p:nvSpPr>
          <p:spPr>
            <a:xfrm>
              <a:off x="1494688" y="3470103"/>
              <a:ext cx="2192216" cy="1047312"/>
            </a:xfrm>
            <a:prstGeom prst="round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lang="en-US" altLang="zh-CN" b="1" dirty="0">
                <a:solidFill>
                  <a:schemeClr val="accent1"/>
                </a:solidFill>
              </a:endParaRPr>
            </a:p>
            <a:p>
              <a:pPr marL="0" marR="0" indent="0" algn="ctr" defTabSz="457200" rtl="0" fontAlgn="auto" latinLnBrk="0" hangingPunct="0">
                <a:lnSpc>
                  <a:spcPct val="100000"/>
                </a:lnSpc>
                <a:spcBef>
                  <a:spcPts val="0"/>
                </a:spcBef>
                <a:spcAft>
                  <a:spcPts val="0"/>
                </a:spcAft>
                <a:buClrTx/>
                <a:buSzTx/>
                <a:buFontTx/>
                <a:buNone/>
              </a:pPr>
              <a:r>
                <a:rPr lang="zh-CN" altLang="en-US" b="1" dirty="0">
                  <a:solidFill>
                    <a:schemeClr val="accent1"/>
                  </a:solidFill>
                </a:rPr>
                <a:t>问答系统</a:t>
              </a:r>
              <a:endParaRPr lang="en-US" altLang="zh-CN" b="1" dirty="0">
                <a:solidFill>
                  <a:schemeClr val="accent1"/>
                </a:solidFill>
              </a:endParaRPr>
            </a:p>
            <a:p>
              <a:pPr marL="0" marR="0" indent="0" algn="ctr" defTabSz="457200" rtl="0" fontAlgn="auto" latinLnBrk="0" hangingPunct="0">
                <a:lnSpc>
                  <a:spcPct val="100000"/>
                </a:lnSpc>
                <a:spcBef>
                  <a:spcPts val="0"/>
                </a:spcBef>
                <a:spcAft>
                  <a:spcPts val="0"/>
                </a:spcAft>
                <a:buClrTx/>
                <a:buSzTx/>
                <a:buFontTx/>
                <a:buNone/>
              </a:pPr>
              <a:endParaRPr lang="en-US" altLang="zh-CN" b="1" dirty="0">
                <a:solidFill>
                  <a:schemeClr val="accent1"/>
                </a:solidFill>
              </a:endParaRPr>
            </a:p>
            <a:p>
              <a:pPr marL="0" marR="0" indent="0" algn="l" defTabSz="457200" rtl="0" fontAlgn="auto" latinLnBrk="0" hangingPunct="0">
                <a:lnSpc>
                  <a:spcPct val="100000"/>
                </a:lnSpc>
                <a:spcBef>
                  <a:spcPts val="0"/>
                </a:spcBef>
                <a:spcAft>
                  <a:spcPts val="0"/>
                </a:spcAft>
                <a:buClrTx/>
                <a:buSzTx/>
                <a:buFontTx/>
                <a:buNone/>
              </a:pPr>
              <a:endParaRPr kumimoji="0" lang="en-US" altLang="zh-CN"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cxnSp>
          <p:nvCxnSpPr>
            <p:cNvPr id="48" name="直接连接符 47">
              <a:extLst>
                <a:ext uri="{FF2B5EF4-FFF2-40B4-BE49-F238E27FC236}">
                  <a16:creationId xmlns:a16="http://schemas.microsoft.com/office/drawing/2014/main" id="{DB38FE75-D393-4506-A5DB-AE859D23D44D}"/>
                </a:ext>
              </a:extLst>
            </p:cNvPr>
            <p:cNvCxnSpPr>
              <a:cxnSpLocks/>
              <a:stCxn id="47" idx="1"/>
              <a:endCxn id="50" idx="3"/>
            </p:cNvCxnSpPr>
            <p:nvPr/>
          </p:nvCxnSpPr>
          <p:spPr>
            <a:xfrm flipH="1">
              <a:off x="1160702" y="3993759"/>
              <a:ext cx="333985" cy="523656"/>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49" name="矩形 48">
              <a:extLst>
                <a:ext uri="{FF2B5EF4-FFF2-40B4-BE49-F238E27FC236}">
                  <a16:creationId xmlns:a16="http://schemas.microsoft.com/office/drawing/2014/main" id="{FAE8DDE2-C712-4186-BEAA-2D9948903E4A}"/>
                </a:ext>
              </a:extLst>
            </p:cNvPr>
            <p:cNvSpPr/>
            <p:nvPr/>
          </p:nvSpPr>
          <p:spPr>
            <a:xfrm>
              <a:off x="240260" y="3618645"/>
              <a:ext cx="902919" cy="56796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dirty="0">
                <a:ln>
                  <a:noFill/>
                </a:ln>
                <a:solidFill>
                  <a:schemeClr val="accent2"/>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事实型</a:t>
              </a:r>
              <a:endParaRPr kumimoji="0" lang="en-US" altLang="zh-CN" sz="1800" b="1" i="0" u="none" strike="noStrike" cap="none" spc="0" normalizeH="0" baseline="0" dirty="0">
                <a:ln>
                  <a:noFill/>
                </a:ln>
                <a:solidFill>
                  <a:schemeClr val="accent2"/>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endParaRPr>
            </a:p>
          </p:txBody>
        </p:sp>
        <p:sp>
          <p:nvSpPr>
            <p:cNvPr id="50" name="矩形 49">
              <a:extLst>
                <a:ext uri="{FF2B5EF4-FFF2-40B4-BE49-F238E27FC236}">
                  <a16:creationId xmlns:a16="http://schemas.microsoft.com/office/drawing/2014/main" id="{8BB09FE5-A05A-4CEF-B730-795F4F1C9EAD}"/>
                </a:ext>
              </a:extLst>
            </p:cNvPr>
            <p:cNvSpPr/>
            <p:nvPr/>
          </p:nvSpPr>
          <p:spPr>
            <a:xfrm>
              <a:off x="257784" y="4233432"/>
              <a:ext cx="902918" cy="567966"/>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endParaRPr kumimoji="0" lang="en-US" altLang="zh-CN" sz="1800" b="1" i="0" u="none" strike="noStrike" cap="none" spc="0" normalizeH="0" baseline="0" dirty="0">
                <a:ln>
                  <a:noFill/>
                </a:ln>
                <a:solidFill>
                  <a:schemeClr val="accent2"/>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rPr>
                <a:t>非事实型</a:t>
              </a:r>
              <a:endParaRPr kumimoji="0" lang="en-US" altLang="zh-CN" sz="1800" b="1" i="0" u="none" strike="noStrike" cap="none" spc="0" normalizeH="0" baseline="0" dirty="0">
                <a:ln>
                  <a:noFill/>
                </a:ln>
                <a:solidFill>
                  <a:schemeClr val="accent2"/>
                </a:solidFill>
                <a:effectLst/>
                <a:uFillTx/>
                <a:latin typeface="+mn-lt"/>
                <a:ea typeface="+mn-ea"/>
                <a:cs typeface="+mn-cs"/>
                <a:sym typeface="Calibri" panose="020F0502020204030204"/>
              </a:endParaRPr>
            </a:p>
            <a:p>
              <a:pPr marL="0" marR="0" indent="0" algn="ctr" defTabSz="457200" rtl="0" fontAlgn="auto" latinLnBrk="0" hangingPunct="0">
                <a:lnSpc>
                  <a:spcPct val="100000"/>
                </a:lnSpc>
                <a:spcBef>
                  <a:spcPts val="0"/>
                </a:spcBef>
                <a:spcAft>
                  <a:spcPts val="0"/>
                </a:spcAft>
                <a:buClrTx/>
                <a:buSzTx/>
                <a:buFontTx/>
                <a:buNone/>
              </a:pPr>
              <a:endParaRPr kumimoji="0" lang="zh-CN" altLang="en-US" sz="1800" b="1" i="0" u="none" strike="noStrike" cap="none" spc="0" normalizeH="0" baseline="0" dirty="0">
                <a:ln>
                  <a:noFill/>
                </a:ln>
                <a:solidFill>
                  <a:schemeClr val="accent2"/>
                </a:solidFill>
                <a:effectLst/>
                <a:uFillTx/>
                <a:latin typeface="+mn-lt"/>
                <a:ea typeface="+mn-ea"/>
                <a:cs typeface="+mn-cs"/>
                <a:sym typeface="Calibri" panose="020F0502020204030204"/>
              </a:endParaRPr>
            </a:p>
          </p:txBody>
        </p:sp>
        <p:cxnSp>
          <p:nvCxnSpPr>
            <p:cNvPr id="51" name="直接连接符 50">
              <a:extLst>
                <a:ext uri="{FF2B5EF4-FFF2-40B4-BE49-F238E27FC236}">
                  <a16:creationId xmlns:a16="http://schemas.microsoft.com/office/drawing/2014/main" id="{68B1FC50-CB20-46CE-8F11-70B7CFFD4167}"/>
                </a:ext>
              </a:extLst>
            </p:cNvPr>
            <p:cNvCxnSpPr>
              <a:cxnSpLocks/>
              <a:stCxn id="47" idx="1"/>
              <a:endCxn id="49" idx="3"/>
            </p:cNvCxnSpPr>
            <p:nvPr/>
          </p:nvCxnSpPr>
          <p:spPr>
            <a:xfrm flipH="1" flipV="1">
              <a:off x="1143179" y="3902628"/>
              <a:ext cx="351509" cy="91131"/>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grpSp>
      <p:grpSp>
        <p:nvGrpSpPr>
          <p:cNvPr id="62" name="组合 61">
            <a:extLst>
              <a:ext uri="{FF2B5EF4-FFF2-40B4-BE49-F238E27FC236}">
                <a16:creationId xmlns:a16="http://schemas.microsoft.com/office/drawing/2014/main" id="{E30F5EA6-DC2C-4BC9-B9E4-CA39D9E20FCD}"/>
              </a:ext>
            </a:extLst>
          </p:cNvPr>
          <p:cNvGrpSpPr/>
          <p:nvPr/>
        </p:nvGrpSpPr>
        <p:grpSpPr>
          <a:xfrm>
            <a:off x="205547" y="1600203"/>
            <a:ext cx="8159260" cy="3335096"/>
            <a:chOff x="205547" y="1600203"/>
            <a:chExt cx="8159260" cy="3335096"/>
          </a:xfrm>
        </p:grpSpPr>
        <p:sp>
          <p:nvSpPr>
            <p:cNvPr id="60" name="文本框 59">
              <a:extLst>
                <a:ext uri="{FF2B5EF4-FFF2-40B4-BE49-F238E27FC236}">
                  <a16:creationId xmlns:a16="http://schemas.microsoft.com/office/drawing/2014/main" id="{EB2E8A9E-E10D-4BB7-903F-0E6CDFCF3633}"/>
                </a:ext>
              </a:extLst>
            </p:cNvPr>
            <p:cNvSpPr txBox="1"/>
            <p:nvPr/>
          </p:nvSpPr>
          <p:spPr>
            <a:xfrm>
              <a:off x="205547" y="1600203"/>
              <a:ext cx="8159260" cy="400110"/>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342900" indent="-342900">
                <a:buFont typeface="Arial" panose="020B0604020202020204" pitchFamily="34" charset="0"/>
                <a:buChar char="•"/>
              </a:pPr>
              <a:r>
                <a:rPr lang="zh-CN" altLang="en-US" sz="2000" i="0" dirty="0">
                  <a:solidFill>
                    <a:srgbClr val="121212"/>
                  </a:solidFill>
                  <a:effectLst/>
                  <a:latin typeface="-apple-system"/>
                </a:rPr>
                <a:t>是非型和对比型这类客观问题以 </a:t>
              </a:r>
              <a:r>
                <a:rPr lang="zh-CN" altLang="en-US" sz="2000" b="1" i="0" dirty="0">
                  <a:solidFill>
                    <a:srgbClr val="121212"/>
                  </a:solidFill>
                  <a:effectLst/>
                  <a:latin typeface="-apple-system"/>
                </a:rPr>
                <a:t>事实型问题</a:t>
              </a:r>
              <a:r>
                <a:rPr lang="zh-CN" altLang="en-US" sz="2000" i="0" dirty="0">
                  <a:solidFill>
                    <a:srgbClr val="121212"/>
                  </a:solidFill>
                  <a:effectLst/>
                  <a:latin typeface="-apple-system"/>
                </a:rPr>
                <a:t> 为核心</a:t>
              </a:r>
              <a:endParaRPr lang="zh-CN" altLang="en-US" sz="2000" dirty="0"/>
            </a:p>
          </p:txBody>
        </p:sp>
        <p:sp>
          <p:nvSpPr>
            <p:cNvPr id="61" name="文本框 60">
              <a:extLst>
                <a:ext uri="{FF2B5EF4-FFF2-40B4-BE49-F238E27FC236}">
                  <a16:creationId xmlns:a16="http://schemas.microsoft.com/office/drawing/2014/main" id="{FBEE4C00-48D7-484B-9599-F04A13F21139}"/>
                </a:ext>
              </a:extLst>
            </p:cNvPr>
            <p:cNvSpPr txBox="1"/>
            <p:nvPr/>
          </p:nvSpPr>
          <p:spPr>
            <a:xfrm>
              <a:off x="778414" y="2165310"/>
              <a:ext cx="4903399" cy="276998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lang="zh-CN" altLang="en-US" i="0" dirty="0">
                  <a:solidFill>
                    <a:srgbClr val="121212"/>
                  </a:solidFill>
                  <a:effectLst/>
                  <a:latin typeface="-apple-system"/>
                </a:rPr>
                <a:t>对于</a:t>
              </a:r>
              <a:r>
                <a:rPr lang="zh-CN" altLang="en-US" b="1" i="0" dirty="0">
                  <a:solidFill>
                    <a:srgbClr val="121212"/>
                  </a:solidFill>
                  <a:effectLst/>
                  <a:latin typeface="-apple-system"/>
                </a:rPr>
                <a:t>是非型</a:t>
              </a:r>
              <a:r>
                <a:rPr lang="zh-CN" altLang="en-US" i="0" dirty="0">
                  <a:solidFill>
                    <a:srgbClr val="121212"/>
                  </a:solidFill>
                  <a:effectLst/>
                  <a:latin typeface="-apple-system"/>
                </a:rPr>
                <a:t>问题 </a:t>
              </a:r>
              <a:r>
                <a:rPr lang="en-US" altLang="zh-CN" i="1" dirty="0">
                  <a:solidFill>
                    <a:srgbClr val="121212"/>
                  </a:solidFill>
                  <a:effectLst/>
                  <a:latin typeface="-apple-system"/>
                </a:rPr>
                <a:t>Is Beijing the capital of China?</a:t>
              </a:r>
              <a:r>
                <a:rPr lang="en-US" altLang="zh-CN" i="0" dirty="0">
                  <a:solidFill>
                    <a:srgbClr val="121212"/>
                  </a:solidFill>
                  <a:effectLst/>
                  <a:latin typeface="-apple-system"/>
                </a:rPr>
                <a:t> </a:t>
              </a:r>
            </a:p>
            <a:p>
              <a:pPr marL="0" marR="0" indent="0" algn="l" defTabSz="457200" rtl="0" fontAlgn="auto" latinLnBrk="0" hangingPunct="0">
                <a:lnSpc>
                  <a:spcPct val="100000"/>
                </a:lnSpc>
                <a:spcBef>
                  <a:spcPts val="0"/>
                </a:spcBef>
                <a:spcAft>
                  <a:spcPts val="0"/>
                </a:spcAft>
                <a:buClrTx/>
                <a:buSzTx/>
                <a:buFontTx/>
                <a:buNone/>
              </a:pPr>
              <a:endParaRPr lang="en-US" altLang="zh-CN" i="0" dirty="0">
                <a:solidFill>
                  <a:srgbClr val="121212"/>
                </a:solidFill>
                <a:effectLst/>
                <a:latin typeface="-apple-system"/>
              </a:endParaRPr>
            </a:p>
            <a:p>
              <a:pPr marR="0" algn="l" defTabSz="457200" rtl="0" fontAlgn="auto" latinLnBrk="0" hangingPunct="0">
                <a:lnSpc>
                  <a:spcPct val="100000"/>
                </a:lnSpc>
                <a:spcBef>
                  <a:spcPts val="0"/>
                </a:spcBef>
                <a:spcAft>
                  <a:spcPts val="0"/>
                </a:spcAft>
                <a:buClrTx/>
                <a:buSzTx/>
              </a:pPr>
              <a:r>
                <a:rPr lang="zh-CN" altLang="en-US" i="0" dirty="0">
                  <a:solidFill>
                    <a:srgbClr val="121212"/>
                  </a:solidFill>
                  <a:effectLst/>
                  <a:latin typeface="-apple-system"/>
                </a:rPr>
                <a:t>     </a:t>
              </a:r>
              <a:r>
                <a:rPr lang="zh-CN" altLang="en-US" b="1" i="0" dirty="0">
                  <a:solidFill>
                    <a:srgbClr val="121212"/>
                  </a:solidFill>
                  <a:effectLst/>
                  <a:latin typeface="-apple-system"/>
                </a:rPr>
                <a:t>事实型</a:t>
              </a:r>
              <a:r>
                <a:rPr lang="zh-CN" altLang="en-US" i="0" dirty="0">
                  <a:solidFill>
                    <a:srgbClr val="121212"/>
                  </a:solidFill>
                  <a:effectLst/>
                  <a:latin typeface="-apple-system"/>
                </a:rPr>
                <a:t>问题 </a:t>
              </a:r>
              <a:r>
                <a:rPr lang="en-US" altLang="zh-CN" i="1" dirty="0">
                  <a:solidFill>
                    <a:srgbClr val="121212"/>
                  </a:solidFill>
                  <a:effectLst/>
                  <a:latin typeface="-apple-system"/>
                </a:rPr>
                <a:t>What is the capital of China?</a:t>
              </a:r>
              <a:r>
                <a:rPr lang="en-US" altLang="zh-CN" i="0" dirty="0">
                  <a:solidFill>
                    <a:srgbClr val="121212"/>
                  </a:solidFill>
                  <a:effectLst/>
                  <a:latin typeface="-apple-system"/>
                </a:rPr>
                <a:t> </a:t>
              </a:r>
              <a:r>
                <a:rPr lang="zh-CN" altLang="en-US" i="0" dirty="0">
                  <a:solidFill>
                    <a:srgbClr val="121212"/>
                  </a:solidFill>
                  <a:effectLst/>
                  <a:latin typeface="-apple-system"/>
                </a:rPr>
                <a:t>是其回答的基础</a:t>
              </a:r>
              <a:endParaRPr lang="en-US" altLang="zh-CN" i="0" dirty="0">
                <a:solidFill>
                  <a:srgbClr val="121212"/>
                </a:solidFill>
                <a:effectLst/>
                <a:latin typeface="-apple-system"/>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1800" u="none" strike="noStrike" cap="none" spc="0" normalizeH="0" baseline="0" dirty="0">
                <a:ln>
                  <a:noFill/>
                </a:ln>
                <a:solidFill>
                  <a:srgbClr val="121212"/>
                </a:solidFill>
                <a:uFillTx/>
                <a:latin typeface="-apple-system"/>
                <a:ea typeface="+mn-ea"/>
                <a:cs typeface="+mn-cs"/>
                <a:sym typeface="Calibri" panose="020F0502020204030204"/>
              </a:endParaRP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lang="zh-CN" altLang="en-US" i="0" dirty="0">
                  <a:solidFill>
                    <a:srgbClr val="121212"/>
                  </a:solidFill>
                  <a:effectLst/>
                  <a:latin typeface="-apple-system"/>
                </a:rPr>
                <a:t>对于</a:t>
              </a:r>
              <a:r>
                <a:rPr lang="zh-CN" altLang="en-US" b="1" i="0" dirty="0">
                  <a:solidFill>
                    <a:srgbClr val="121212"/>
                  </a:solidFill>
                  <a:effectLst/>
                  <a:latin typeface="-apple-system"/>
                </a:rPr>
                <a:t>对比型</a:t>
              </a:r>
              <a:r>
                <a:rPr lang="zh-CN" altLang="en-US" i="0" dirty="0">
                  <a:solidFill>
                    <a:srgbClr val="121212"/>
                  </a:solidFill>
                  <a:effectLst/>
                  <a:latin typeface="-apple-system"/>
                </a:rPr>
                <a:t>问题 </a:t>
              </a:r>
              <a:r>
                <a:rPr lang="en-US" altLang="zh-CN" i="1" dirty="0">
                  <a:solidFill>
                    <a:srgbClr val="121212"/>
                  </a:solidFill>
                  <a:effectLst/>
                  <a:latin typeface="-apple-system"/>
                </a:rPr>
                <a:t>Which city is larger, Shanghai or Beijing?</a:t>
              </a:r>
              <a:r>
                <a:rPr lang="en-US" altLang="zh-CN" i="0" dirty="0">
                  <a:solidFill>
                    <a:srgbClr val="121212"/>
                  </a:solidFill>
                  <a:effectLst/>
                  <a:latin typeface="-apple-system"/>
                </a:rPr>
                <a:t> </a:t>
              </a:r>
            </a:p>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endParaRPr kumimoji="0" lang="en-US" altLang="zh-CN" sz="1800" u="none" strike="noStrike" cap="none" spc="0" normalizeH="0" baseline="0" dirty="0">
                <a:ln>
                  <a:noFill/>
                </a:ln>
                <a:solidFill>
                  <a:srgbClr val="121212"/>
                </a:solidFill>
                <a:uFillTx/>
                <a:latin typeface="-apple-system"/>
                <a:ea typeface="+mn-ea"/>
                <a:cs typeface="+mn-cs"/>
                <a:sym typeface="Calibri" panose="020F0502020204030204"/>
              </a:endParaRPr>
            </a:p>
            <a:p>
              <a:pPr marR="0" algn="l" defTabSz="457200" rtl="0" fontAlgn="auto" latinLnBrk="0" hangingPunct="0">
                <a:lnSpc>
                  <a:spcPct val="100000"/>
                </a:lnSpc>
                <a:spcBef>
                  <a:spcPts val="0"/>
                </a:spcBef>
                <a:spcAft>
                  <a:spcPts val="0"/>
                </a:spcAft>
                <a:buClrTx/>
                <a:buSzTx/>
              </a:pPr>
              <a:r>
                <a:rPr lang="en-US" altLang="zh-CN" dirty="0">
                  <a:solidFill>
                    <a:srgbClr val="121212"/>
                  </a:solidFill>
                  <a:latin typeface="-apple-system"/>
                </a:rPr>
                <a:t>     </a:t>
              </a:r>
              <a:r>
                <a:rPr lang="zh-CN" altLang="en-US" b="1" i="0" dirty="0">
                  <a:solidFill>
                    <a:srgbClr val="121212"/>
                  </a:solidFill>
                  <a:effectLst/>
                  <a:latin typeface="-apple-system"/>
                </a:rPr>
                <a:t>事实型</a:t>
              </a:r>
              <a:r>
                <a:rPr lang="zh-CN" altLang="en-US" i="0" dirty="0">
                  <a:solidFill>
                    <a:srgbClr val="121212"/>
                  </a:solidFill>
                  <a:effectLst/>
                  <a:latin typeface="-apple-system"/>
                </a:rPr>
                <a:t>问题 </a:t>
              </a:r>
              <a:r>
                <a:rPr lang="en-US" altLang="zh-CN" i="1" dirty="0">
                  <a:solidFill>
                    <a:srgbClr val="121212"/>
                  </a:solidFill>
                  <a:effectLst/>
                  <a:latin typeface="-apple-system"/>
                </a:rPr>
                <a:t>How large is Shanghai?</a:t>
              </a:r>
              <a:r>
                <a:rPr lang="en-US" altLang="zh-CN" i="0" dirty="0">
                  <a:solidFill>
                    <a:srgbClr val="121212"/>
                  </a:solidFill>
                  <a:effectLst/>
                  <a:latin typeface="-apple-system"/>
                </a:rPr>
                <a:t> </a:t>
              </a:r>
              <a:r>
                <a:rPr lang="zh-CN" altLang="en-US" i="0" dirty="0">
                  <a:solidFill>
                    <a:srgbClr val="121212"/>
                  </a:solidFill>
                  <a:effectLst/>
                  <a:latin typeface="-apple-system"/>
                </a:rPr>
                <a:t>和 </a:t>
              </a:r>
              <a:r>
                <a:rPr lang="en-US" altLang="zh-CN" i="1" dirty="0">
                  <a:solidFill>
                    <a:srgbClr val="121212"/>
                  </a:solidFill>
                  <a:effectLst/>
                  <a:latin typeface="-apple-system"/>
                </a:rPr>
                <a:t>How large is Beijing?</a:t>
              </a:r>
              <a:r>
                <a:rPr lang="en-US" altLang="zh-CN" i="0" dirty="0">
                  <a:solidFill>
                    <a:srgbClr val="121212"/>
                  </a:solidFill>
                  <a:effectLst/>
                  <a:latin typeface="-apple-system"/>
                </a:rPr>
                <a:t> </a:t>
              </a:r>
              <a:r>
                <a:rPr lang="zh-CN" altLang="en-US" i="0" dirty="0">
                  <a:solidFill>
                    <a:srgbClr val="121212"/>
                  </a:solidFill>
                  <a:effectLst/>
                  <a:latin typeface="-apple-system"/>
                </a:rPr>
                <a:t>是其回答的基础</a:t>
              </a:r>
              <a:endParaRPr kumimoji="0" lang="zh-CN" altLang="en-US" sz="180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spTree>
    <p:custDataLst>
      <p:tags r:id="rId1"/>
    </p:custDataLst>
    <p:extLst>
      <p:ext uri="{BB962C8B-B14F-4D97-AF65-F5344CB8AC3E}">
        <p14:creationId xmlns:p14="http://schemas.microsoft.com/office/powerpoint/2010/main" val="6458038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4"/>
                                        </p:tgtEl>
                                      </p:cBhvr>
                                    </p:animEffect>
                                    <p:set>
                                      <p:cBhvr>
                                        <p:cTn id="17" dur="1" fill="hold">
                                          <p:stCondLst>
                                            <p:cond delay="499"/>
                                          </p:stCondLst>
                                        </p:cTn>
                                        <p:tgtEl>
                                          <p:spTgt spid="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8"/>
                                        </p:tgtEl>
                                      </p:cBhvr>
                                    </p:animEffect>
                                    <p:set>
                                      <p:cBhvr>
                                        <p:cTn id="22" dur="1" fill="hold">
                                          <p:stCondLst>
                                            <p:cond delay="499"/>
                                          </p:stCondLst>
                                        </p:cTn>
                                        <p:tgtEl>
                                          <p:spTgt spid="5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5" y="560050"/>
            <a:ext cx="3834050"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基于信息检索的问答系统</a:t>
            </a:r>
            <a:endParaRPr lang="en-US" altLang="zh-CN" sz="2400" b="1" dirty="0"/>
          </a:p>
        </p:txBody>
      </p:sp>
      <p:sp>
        <p:nvSpPr>
          <p:cNvPr id="2" name="矩形 1">
            <a:extLst>
              <a:ext uri="{FF2B5EF4-FFF2-40B4-BE49-F238E27FC236}">
                <a16:creationId xmlns:a16="http://schemas.microsoft.com/office/drawing/2014/main" id="{B2645E56-5373-4A46-8385-2F9024FEFB83}"/>
              </a:ext>
            </a:extLst>
          </p:cNvPr>
          <p:cNvSpPr/>
          <p:nvPr/>
        </p:nvSpPr>
        <p:spPr>
          <a:xfrm>
            <a:off x="1437170" y="1561272"/>
            <a:ext cx="1709491" cy="2355759"/>
          </a:xfrm>
          <a:prstGeom prst="rect">
            <a:avLst/>
          </a:prstGeom>
          <a:noFill/>
          <a:ln w="12700" cap="flat">
            <a:solidFill>
              <a:schemeClr val="accent1"/>
            </a:solidFill>
            <a:prstDash val="sysDash"/>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 name="矩形 2">
            <a:extLst>
              <a:ext uri="{FF2B5EF4-FFF2-40B4-BE49-F238E27FC236}">
                <a16:creationId xmlns:a16="http://schemas.microsoft.com/office/drawing/2014/main" id="{6E5DD10F-18AE-4B70-8966-DD83F7F8FF1A}"/>
              </a:ext>
            </a:extLst>
          </p:cNvPr>
          <p:cNvSpPr/>
          <p:nvPr/>
        </p:nvSpPr>
        <p:spPr>
          <a:xfrm>
            <a:off x="1672284" y="1957452"/>
            <a:ext cx="1176666"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rPr>
              <a:t>问题分类</a:t>
            </a:r>
          </a:p>
        </p:txBody>
      </p:sp>
      <p:sp>
        <p:nvSpPr>
          <p:cNvPr id="5" name="矩形 4">
            <a:extLst>
              <a:ext uri="{FF2B5EF4-FFF2-40B4-BE49-F238E27FC236}">
                <a16:creationId xmlns:a16="http://schemas.microsoft.com/office/drawing/2014/main" id="{6C982BBE-BB76-482F-8C6C-4057BD8207E0}"/>
              </a:ext>
            </a:extLst>
          </p:cNvPr>
          <p:cNvSpPr/>
          <p:nvPr/>
        </p:nvSpPr>
        <p:spPr>
          <a:xfrm>
            <a:off x="1654815" y="2595028"/>
            <a:ext cx="1176667"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关键字提取</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6" name="矩形 5">
            <a:extLst>
              <a:ext uri="{FF2B5EF4-FFF2-40B4-BE49-F238E27FC236}">
                <a16:creationId xmlns:a16="http://schemas.microsoft.com/office/drawing/2014/main" id="{E7466BDB-19DD-4D60-BA09-80E9C805B399}"/>
              </a:ext>
            </a:extLst>
          </p:cNvPr>
          <p:cNvSpPr/>
          <p:nvPr/>
        </p:nvSpPr>
        <p:spPr>
          <a:xfrm>
            <a:off x="1661651" y="3277761"/>
            <a:ext cx="1187299"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关键字拓展</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7" name="矩形 6">
            <a:extLst>
              <a:ext uri="{FF2B5EF4-FFF2-40B4-BE49-F238E27FC236}">
                <a16:creationId xmlns:a16="http://schemas.microsoft.com/office/drawing/2014/main" id="{9F3A3387-1363-46AB-92D2-7AA4E035CBB8}"/>
              </a:ext>
            </a:extLst>
          </p:cNvPr>
          <p:cNvSpPr/>
          <p:nvPr/>
        </p:nvSpPr>
        <p:spPr>
          <a:xfrm>
            <a:off x="1814934" y="4294844"/>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信息检索</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8" name="矩形 7">
            <a:extLst>
              <a:ext uri="{FF2B5EF4-FFF2-40B4-BE49-F238E27FC236}">
                <a16:creationId xmlns:a16="http://schemas.microsoft.com/office/drawing/2014/main" id="{DE772F5B-151E-4A1F-8DDA-ABC1DDF2DA68}"/>
              </a:ext>
            </a:extLst>
          </p:cNvPr>
          <p:cNvSpPr/>
          <p:nvPr/>
        </p:nvSpPr>
        <p:spPr>
          <a:xfrm>
            <a:off x="84885" y="2445361"/>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问题</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10" name="波形 9">
            <a:extLst>
              <a:ext uri="{FF2B5EF4-FFF2-40B4-BE49-F238E27FC236}">
                <a16:creationId xmlns:a16="http://schemas.microsoft.com/office/drawing/2014/main" id="{B91462B2-C776-411B-A7D0-C5E34E08558C}"/>
              </a:ext>
            </a:extLst>
          </p:cNvPr>
          <p:cNvSpPr/>
          <p:nvPr/>
        </p:nvSpPr>
        <p:spPr>
          <a:xfrm>
            <a:off x="1754991" y="5082581"/>
            <a:ext cx="1093959" cy="489109"/>
          </a:xfrm>
          <a:prstGeom prst="wave">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rPr>
              <a:t>语料库</a:t>
            </a:r>
          </a:p>
        </p:txBody>
      </p:sp>
      <p:sp>
        <p:nvSpPr>
          <p:cNvPr id="20" name="矩形 19">
            <a:extLst>
              <a:ext uri="{FF2B5EF4-FFF2-40B4-BE49-F238E27FC236}">
                <a16:creationId xmlns:a16="http://schemas.microsoft.com/office/drawing/2014/main" id="{391D2AE3-DF9C-4E7E-BCB7-557CA9AAF48E}"/>
              </a:ext>
            </a:extLst>
          </p:cNvPr>
          <p:cNvSpPr/>
          <p:nvPr/>
        </p:nvSpPr>
        <p:spPr>
          <a:xfrm>
            <a:off x="3098286" y="4269018"/>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相关文档</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cxnSp>
        <p:nvCxnSpPr>
          <p:cNvPr id="21" name="直接箭头连接符 20">
            <a:extLst>
              <a:ext uri="{FF2B5EF4-FFF2-40B4-BE49-F238E27FC236}">
                <a16:creationId xmlns:a16="http://schemas.microsoft.com/office/drawing/2014/main" id="{38E76867-FC0F-4680-A49D-B4C14A21BA40}"/>
              </a:ext>
            </a:extLst>
          </p:cNvPr>
          <p:cNvCxnSpPr>
            <a:cxnSpLocks/>
          </p:cNvCxnSpPr>
          <p:nvPr/>
        </p:nvCxnSpPr>
        <p:spPr>
          <a:xfrm>
            <a:off x="2776871" y="4392129"/>
            <a:ext cx="29222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直接箭头连接符 28">
            <a:extLst>
              <a:ext uri="{FF2B5EF4-FFF2-40B4-BE49-F238E27FC236}">
                <a16:creationId xmlns:a16="http://schemas.microsoft.com/office/drawing/2014/main" id="{29BF06DA-1FD3-466A-A9D1-7514DCBDE1A8}"/>
              </a:ext>
            </a:extLst>
          </p:cNvPr>
          <p:cNvCxnSpPr>
            <a:cxnSpLocks/>
            <a:endCxn id="30" idx="1"/>
          </p:cNvCxnSpPr>
          <p:nvPr/>
        </p:nvCxnSpPr>
        <p:spPr>
          <a:xfrm>
            <a:off x="4072358" y="4392128"/>
            <a:ext cx="3650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矩形 29">
            <a:extLst>
              <a:ext uri="{FF2B5EF4-FFF2-40B4-BE49-F238E27FC236}">
                <a16:creationId xmlns:a16="http://schemas.microsoft.com/office/drawing/2014/main" id="{472938ED-C212-4B0A-BAA2-38061C5F3A2E}"/>
              </a:ext>
            </a:extLst>
          </p:cNvPr>
          <p:cNvSpPr/>
          <p:nvPr/>
        </p:nvSpPr>
        <p:spPr>
          <a:xfrm>
            <a:off x="4437365" y="3429000"/>
            <a:ext cx="1580706" cy="1926255"/>
          </a:xfrm>
          <a:prstGeom prst="rect">
            <a:avLst/>
          </a:prstGeom>
          <a:noFill/>
          <a:ln w="12700" cap="flat">
            <a:solidFill>
              <a:schemeClr val="accent1"/>
            </a:solidFill>
            <a:prstDash val="sysDash"/>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31" name="文本框 30">
            <a:extLst>
              <a:ext uri="{FF2B5EF4-FFF2-40B4-BE49-F238E27FC236}">
                <a16:creationId xmlns:a16="http://schemas.microsoft.com/office/drawing/2014/main" id="{E296A62D-7584-4F0C-824D-28F0AAA40329}"/>
              </a:ext>
            </a:extLst>
          </p:cNvPr>
          <p:cNvSpPr txBox="1"/>
          <p:nvPr/>
        </p:nvSpPr>
        <p:spPr>
          <a:xfrm>
            <a:off x="1802799" y="1183877"/>
            <a:ext cx="1378688"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rgbClr val="000000"/>
                </a:solidFill>
                <a:effectLst/>
                <a:uFillTx/>
                <a:latin typeface="+mn-lt"/>
                <a:ea typeface="+mn-ea"/>
                <a:cs typeface="+mn-cs"/>
                <a:sym typeface="Calibri" panose="020F0502020204030204"/>
              </a:rPr>
              <a:t>问题解析</a:t>
            </a:r>
          </a:p>
        </p:txBody>
      </p:sp>
      <p:sp>
        <p:nvSpPr>
          <p:cNvPr id="32" name="文本框 31">
            <a:extLst>
              <a:ext uri="{FF2B5EF4-FFF2-40B4-BE49-F238E27FC236}">
                <a16:creationId xmlns:a16="http://schemas.microsoft.com/office/drawing/2014/main" id="{E1166FDB-9E35-4327-B802-DAAAB4105FBB}"/>
              </a:ext>
            </a:extLst>
          </p:cNvPr>
          <p:cNvSpPr txBox="1"/>
          <p:nvPr/>
        </p:nvSpPr>
        <p:spPr>
          <a:xfrm>
            <a:off x="4866170" y="3031539"/>
            <a:ext cx="1378688" cy="24622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lang="zh-CN" altLang="en-US" sz="1600" b="1" dirty="0"/>
              <a:t>答案抽取</a:t>
            </a:r>
            <a:endParaRPr kumimoji="0" lang="zh-CN" altLang="en-US" sz="1600" b="1"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3" name="矩形 32">
            <a:extLst>
              <a:ext uri="{FF2B5EF4-FFF2-40B4-BE49-F238E27FC236}">
                <a16:creationId xmlns:a16="http://schemas.microsoft.com/office/drawing/2014/main" id="{C430517C-D433-4CD6-9546-0AD552A9F356}"/>
              </a:ext>
            </a:extLst>
          </p:cNvPr>
          <p:cNvSpPr/>
          <p:nvPr/>
        </p:nvSpPr>
        <p:spPr>
          <a:xfrm>
            <a:off x="4740682" y="3761152"/>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查找候选</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34" name="矩形 33">
            <a:extLst>
              <a:ext uri="{FF2B5EF4-FFF2-40B4-BE49-F238E27FC236}">
                <a16:creationId xmlns:a16="http://schemas.microsoft.com/office/drawing/2014/main" id="{650B9937-976E-4FC9-B5B9-FAF6F8423B84}"/>
              </a:ext>
            </a:extLst>
          </p:cNvPr>
          <p:cNvSpPr/>
          <p:nvPr/>
        </p:nvSpPr>
        <p:spPr>
          <a:xfrm>
            <a:off x="4746645" y="4281668"/>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权重排序</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sp>
        <p:nvSpPr>
          <p:cNvPr id="35" name="矩形 34">
            <a:extLst>
              <a:ext uri="{FF2B5EF4-FFF2-40B4-BE49-F238E27FC236}">
                <a16:creationId xmlns:a16="http://schemas.microsoft.com/office/drawing/2014/main" id="{664EB4D0-E575-4543-85B6-8D2C92C54820}"/>
              </a:ext>
            </a:extLst>
          </p:cNvPr>
          <p:cNvSpPr/>
          <p:nvPr/>
        </p:nvSpPr>
        <p:spPr>
          <a:xfrm>
            <a:off x="4740682" y="4834330"/>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lang="zh-CN" altLang="en-US" sz="1600" dirty="0">
                <a:solidFill>
                  <a:schemeClr val="bg1"/>
                </a:solidFill>
              </a:rPr>
              <a:t>返回最佳</a:t>
            </a:r>
            <a:endParaRPr kumimoji="0" lang="zh-CN" altLang="en-US" sz="1600" b="0" i="0" u="none" strike="noStrike" cap="none" spc="0" normalizeH="0" baseline="0" dirty="0">
              <a:ln>
                <a:noFill/>
              </a:ln>
              <a:solidFill>
                <a:schemeClr val="bg1"/>
              </a:solidFill>
              <a:effectLst/>
              <a:uFillTx/>
              <a:latin typeface="+mn-lt"/>
              <a:ea typeface="+mn-ea"/>
              <a:cs typeface="+mn-cs"/>
              <a:sym typeface="Calibri" panose="020F0502020204030204"/>
            </a:endParaRPr>
          </a:p>
        </p:txBody>
      </p:sp>
      <p:cxnSp>
        <p:nvCxnSpPr>
          <p:cNvPr id="38" name="直接箭头连接符 37">
            <a:extLst>
              <a:ext uri="{FF2B5EF4-FFF2-40B4-BE49-F238E27FC236}">
                <a16:creationId xmlns:a16="http://schemas.microsoft.com/office/drawing/2014/main" id="{F9D1F048-929D-457B-B340-321532987E82}"/>
              </a:ext>
            </a:extLst>
          </p:cNvPr>
          <p:cNvCxnSpPr>
            <a:cxnSpLocks/>
          </p:cNvCxnSpPr>
          <p:nvPr/>
        </p:nvCxnSpPr>
        <p:spPr>
          <a:xfrm flipH="1">
            <a:off x="2301970" y="4579313"/>
            <a:ext cx="6290" cy="5363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a:extLst>
              <a:ext uri="{FF2B5EF4-FFF2-40B4-BE49-F238E27FC236}">
                <a16:creationId xmlns:a16="http://schemas.microsoft.com/office/drawing/2014/main" id="{94A87562-7F5D-496E-A0C6-5DCAA848C54A}"/>
              </a:ext>
            </a:extLst>
          </p:cNvPr>
          <p:cNvCxnSpPr>
            <a:cxnSpLocks/>
            <a:stCxn id="2" idx="2"/>
            <a:endCxn id="7" idx="0"/>
          </p:cNvCxnSpPr>
          <p:nvPr/>
        </p:nvCxnSpPr>
        <p:spPr>
          <a:xfrm>
            <a:off x="2291916" y="3917031"/>
            <a:ext cx="10054" cy="3778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直接箭头连接符 45">
            <a:extLst>
              <a:ext uri="{FF2B5EF4-FFF2-40B4-BE49-F238E27FC236}">
                <a16:creationId xmlns:a16="http://schemas.microsoft.com/office/drawing/2014/main" id="{B9716D47-7B90-4746-9C0F-E83DFA6A9B13}"/>
              </a:ext>
            </a:extLst>
          </p:cNvPr>
          <p:cNvCxnSpPr>
            <a:cxnSpLocks/>
          </p:cNvCxnSpPr>
          <p:nvPr/>
        </p:nvCxnSpPr>
        <p:spPr>
          <a:xfrm>
            <a:off x="5210895" y="5396329"/>
            <a:ext cx="0" cy="4012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直接箭头连接符 46">
            <a:extLst>
              <a:ext uri="{FF2B5EF4-FFF2-40B4-BE49-F238E27FC236}">
                <a16:creationId xmlns:a16="http://schemas.microsoft.com/office/drawing/2014/main" id="{11EC4AB4-2DA9-4F04-A13E-0A9008887F22}"/>
              </a:ext>
            </a:extLst>
          </p:cNvPr>
          <p:cNvCxnSpPr>
            <a:cxnSpLocks/>
          </p:cNvCxnSpPr>
          <p:nvPr/>
        </p:nvCxnSpPr>
        <p:spPr>
          <a:xfrm>
            <a:off x="1072163" y="2564980"/>
            <a:ext cx="36500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矩形 50">
            <a:extLst>
              <a:ext uri="{FF2B5EF4-FFF2-40B4-BE49-F238E27FC236}">
                <a16:creationId xmlns:a16="http://schemas.microsoft.com/office/drawing/2014/main" id="{EF6AF3F3-5ECF-4C80-B304-BB5735983CDA}"/>
              </a:ext>
            </a:extLst>
          </p:cNvPr>
          <p:cNvSpPr/>
          <p:nvPr/>
        </p:nvSpPr>
        <p:spPr>
          <a:xfrm>
            <a:off x="4740682" y="5838647"/>
            <a:ext cx="974072" cy="246221"/>
          </a:xfrm>
          <a:prstGeom prst="rect">
            <a:avLst/>
          </a:prstGeom>
          <a:solidFill>
            <a:schemeClr val="accent1"/>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dirty="0">
                <a:ln>
                  <a:noFill/>
                </a:ln>
                <a:solidFill>
                  <a:schemeClr val="bg1"/>
                </a:solidFill>
                <a:effectLst/>
                <a:uFillTx/>
                <a:latin typeface="+mn-lt"/>
                <a:ea typeface="+mn-ea"/>
                <a:cs typeface="+mn-cs"/>
                <a:sym typeface="Calibri" panose="020F0502020204030204"/>
              </a:rPr>
              <a:t>答案</a:t>
            </a:r>
          </a:p>
        </p:txBody>
      </p:sp>
      <p:sp>
        <p:nvSpPr>
          <p:cNvPr id="53" name="文本框 52">
            <a:extLst>
              <a:ext uri="{FF2B5EF4-FFF2-40B4-BE49-F238E27FC236}">
                <a16:creationId xmlns:a16="http://schemas.microsoft.com/office/drawing/2014/main" id="{365EDC58-B093-4FDC-943A-28ABD260A5AE}"/>
              </a:ext>
            </a:extLst>
          </p:cNvPr>
          <p:cNvSpPr txBox="1"/>
          <p:nvPr/>
        </p:nvSpPr>
        <p:spPr>
          <a:xfrm>
            <a:off x="894973" y="6175543"/>
            <a:ext cx="3177385" cy="307777"/>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sz="1400" b="1" i="0" dirty="0">
                <a:solidFill>
                  <a:schemeClr val="tx1"/>
                </a:solidFill>
                <a:effectLst/>
                <a:latin typeface="-apple-system"/>
              </a:rPr>
              <a:t>基于信息检索的问答系统工作流程</a:t>
            </a:r>
            <a:endParaRPr lang="zh-CN" altLang="en-US" sz="1400" b="1" dirty="0">
              <a:solidFill>
                <a:schemeClr val="tx1"/>
              </a:solidFill>
            </a:endParaRPr>
          </a:p>
        </p:txBody>
      </p:sp>
      <p:sp>
        <p:nvSpPr>
          <p:cNvPr id="56" name="文本框 55">
            <a:extLst>
              <a:ext uri="{FF2B5EF4-FFF2-40B4-BE49-F238E27FC236}">
                <a16:creationId xmlns:a16="http://schemas.microsoft.com/office/drawing/2014/main" id="{7D3A9EAC-7BAD-4305-BEEA-6E663E38A032}"/>
              </a:ext>
            </a:extLst>
          </p:cNvPr>
          <p:cNvSpPr txBox="1"/>
          <p:nvPr/>
        </p:nvSpPr>
        <p:spPr>
          <a:xfrm>
            <a:off x="6655981" y="1045377"/>
            <a:ext cx="4901609"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Step 1 </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输入自然语言问题</a:t>
            </a:r>
          </a:p>
        </p:txBody>
      </p:sp>
      <p:sp>
        <p:nvSpPr>
          <p:cNvPr id="59" name="文本框 58">
            <a:extLst>
              <a:ext uri="{FF2B5EF4-FFF2-40B4-BE49-F238E27FC236}">
                <a16:creationId xmlns:a16="http://schemas.microsoft.com/office/drawing/2014/main" id="{EEF58FB1-FD5C-45FC-9961-A1921756BAF7}"/>
              </a:ext>
            </a:extLst>
          </p:cNvPr>
          <p:cNvSpPr txBox="1"/>
          <p:nvPr/>
        </p:nvSpPr>
        <p:spPr>
          <a:xfrm>
            <a:off x="6655980" y="1649675"/>
            <a:ext cx="5536019"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Step 2 </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问题解析</a:t>
            </a:r>
            <a:endPar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endParaRPr>
          </a:p>
          <a:p>
            <a:pPr lvl="7"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处理问题：预处理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-&gt;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进行分类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-&gt;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确定题型</a:t>
            </a:r>
            <a:endParaRPr kumimoji="0" lang="en-US" altLang="zh-CN" b="0" i="0" u="none" strike="noStrike" cap="none" spc="0" normalizeH="0" dirty="0">
              <a:ln>
                <a:noFill/>
              </a:ln>
              <a:solidFill>
                <a:srgbClr val="000000"/>
              </a:solidFill>
              <a:effectLst/>
              <a:uFillTx/>
              <a:latin typeface="+mn-lt"/>
              <a:ea typeface="+mn-ea"/>
              <a:cs typeface="+mn-cs"/>
              <a:sym typeface="Calibri" panose="020F0502020204030204"/>
            </a:endParaRPr>
          </a:p>
          <a:p>
            <a:pPr lvl="7" indent="0">
              <a:lnSpc>
                <a:spcPct val="150000"/>
              </a:lnSpc>
            </a:pPr>
            <a:r>
              <a:rPr lang="en-US" altLang="zh-CN" baseline="0" dirty="0"/>
              <a:t>   		</a:t>
            </a:r>
            <a:r>
              <a:rPr lang="en-US" altLang="zh-CN" dirty="0"/>
              <a:t>     </a:t>
            </a:r>
            <a:r>
              <a:rPr lang="zh-CN" altLang="en-US" dirty="0"/>
              <a:t>生成搜索关键词：获得不同关键词的权重</a:t>
            </a:r>
            <a:endPar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60" name="文本框 59">
            <a:extLst>
              <a:ext uri="{FF2B5EF4-FFF2-40B4-BE49-F238E27FC236}">
                <a16:creationId xmlns:a16="http://schemas.microsoft.com/office/drawing/2014/main" id="{80ADB539-79E2-40DD-851B-9B5E5642C4F2}"/>
              </a:ext>
            </a:extLst>
          </p:cNvPr>
          <p:cNvSpPr txBox="1"/>
          <p:nvPr/>
        </p:nvSpPr>
        <p:spPr>
          <a:xfrm>
            <a:off x="6655981" y="2900734"/>
            <a:ext cx="5536019"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Step 3 </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lang="zh-CN" altLang="en-US" b="1" dirty="0"/>
              <a:t>信息检索</a:t>
            </a:r>
            <a:endPar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endParaRPr>
          </a:p>
          <a:p>
            <a:pPr lvl="7"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将问题中的关键词与数据库中的文档关键词</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计算匹配程度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-&gt;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获取答案文章并进行排序</a:t>
            </a:r>
            <a:endPar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61" name="文本框 60">
            <a:extLst>
              <a:ext uri="{FF2B5EF4-FFF2-40B4-BE49-F238E27FC236}">
                <a16:creationId xmlns:a16="http://schemas.microsoft.com/office/drawing/2014/main" id="{52112DFE-530A-4CBC-91DE-728E8197BBE0}"/>
              </a:ext>
            </a:extLst>
          </p:cNvPr>
          <p:cNvSpPr txBox="1"/>
          <p:nvPr/>
        </p:nvSpPr>
        <p:spPr>
          <a:xfrm>
            <a:off x="6655981" y="4317849"/>
            <a:ext cx="5536019" cy="16619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Step 4</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lang="zh-CN" altLang="en-US" b="1" dirty="0"/>
              <a:t>答案抽取</a:t>
            </a:r>
            <a:endPar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endParaRPr>
          </a:p>
          <a:p>
            <a:pPr lvl="7"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en-US" altLang="zh-CN" b="0" i="0" u="none" strike="noStrike" cap="none" spc="0" normalizeH="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dirty="0">
                <a:ln>
                  <a:noFill/>
                </a:ln>
                <a:solidFill>
                  <a:srgbClr val="000000"/>
                </a:solidFill>
                <a:effectLst/>
                <a:uFillTx/>
                <a:latin typeface="+mn-lt"/>
                <a:ea typeface="+mn-ea"/>
                <a:cs typeface="+mn-cs"/>
                <a:sym typeface="Calibri" panose="020F0502020204030204"/>
              </a:rPr>
              <a:t>段落提取：</a:t>
            </a:r>
            <a:r>
              <a:rPr lang="zh-CN" altLang="en-US" dirty="0"/>
              <a:t>提取出可能包含答案的段落</a:t>
            </a:r>
            <a:endParaRPr lang="en-US" altLang="zh-CN" dirty="0"/>
          </a:p>
          <a:p>
            <a:pPr lvl="7"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答案提取：</a:t>
            </a:r>
            <a:r>
              <a:rPr lang="zh-CN" altLang="en-US" dirty="0"/>
              <a:t>确抽取段落中所包含的答案 </a:t>
            </a:r>
            <a:r>
              <a:rPr lang="en-US" altLang="zh-CN" dirty="0"/>
              <a:t>-&gt; </a:t>
            </a:r>
            <a:r>
              <a:rPr lang="zh-CN" altLang="en-US" dirty="0"/>
              <a:t>问</a:t>
            </a:r>
            <a:r>
              <a:rPr lang="en-US" altLang="zh-CN" dirty="0"/>
              <a:t>		    </a:t>
            </a:r>
            <a:r>
              <a:rPr lang="zh-CN" altLang="en-US" dirty="0"/>
              <a:t>题分类 </a:t>
            </a:r>
            <a:r>
              <a:rPr lang="en-US" altLang="zh-CN" dirty="0"/>
              <a:t>+ </a:t>
            </a:r>
            <a:r>
              <a:rPr lang="zh-CN" altLang="en-US" dirty="0"/>
              <a:t>语义分析 </a:t>
            </a:r>
            <a:r>
              <a:rPr lang="en-US" altLang="zh-CN" dirty="0"/>
              <a:t>-&gt; </a:t>
            </a:r>
            <a:r>
              <a:rPr lang="zh-CN" altLang="en-US" dirty="0"/>
              <a:t>答案</a:t>
            </a:r>
            <a:endPar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1729444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9" grpId="0"/>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377050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基于知识图谱的问答系统</a:t>
            </a:r>
            <a:endParaRPr lang="en-US" altLang="zh-CN" sz="2400" b="1" dirty="0"/>
          </a:p>
        </p:txBody>
      </p:sp>
      <p:sp>
        <p:nvSpPr>
          <p:cNvPr id="2" name="文本框 1">
            <a:extLst>
              <a:ext uri="{FF2B5EF4-FFF2-40B4-BE49-F238E27FC236}">
                <a16:creationId xmlns:a16="http://schemas.microsoft.com/office/drawing/2014/main" id="{C92BF06A-D0EE-48A2-986B-1AF791CBE5D2}"/>
              </a:ext>
            </a:extLst>
          </p:cNvPr>
          <p:cNvSpPr txBox="1"/>
          <p:nvPr/>
        </p:nvSpPr>
        <p:spPr>
          <a:xfrm>
            <a:off x="450621" y="1329346"/>
            <a:ext cx="3274828"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什么是知识图谱？</a:t>
            </a:r>
            <a:endPar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3" name="文本框 2">
            <a:extLst>
              <a:ext uri="{FF2B5EF4-FFF2-40B4-BE49-F238E27FC236}">
                <a16:creationId xmlns:a16="http://schemas.microsoft.com/office/drawing/2014/main" id="{1EBCF8F9-0641-4567-98D3-B855F36898B2}"/>
              </a:ext>
            </a:extLst>
          </p:cNvPr>
          <p:cNvSpPr txBox="1"/>
          <p:nvPr/>
        </p:nvSpPr>
        <p:spPr>
          <a:xfrm>
            <a:off x="450621" y="1924493"/>
            <a:ext cx="4727435"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Wiki</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Baidu</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a:t>
            </a:r>
            <a:r>
              <a:rPr kumimoji="0" lang="en-US" altLang="zh-CN" sz="1800" b="0" i="0" u="none" strike="noStrike" cap="none" spc="0" normalizeH="0" baseline="0" dirty="0">
                <a:ln>
                  <a:noFill/>
                </a:ln>
                <a:solidFill>
                  <a:srgbClr val="000000"/>
                </a:solidFill>
                <a:effectLst/>
                <a:uFillTx/>
                <a:latin typeface="+mn-lt"/>
                <a:ea typeface="+mn-ea"/>
                <a:cs typeface="+mn-cs"/>
                <a:sym typeface="Calibri" panose="020F0502020204030204"/>
              </a:rPr>
              <a:t>Yahoo</a:t>
            </a: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知识库中饱含大量的非结构性的自然语言形式的知识</a:t>
            </a:r>
          </a:p>
        </p:txBody>
      </p:sp>
      <p:sp>
        <p:nvSpPr>
          <p:cNvPr id="5" name="文本框 4">
            <a:extLst>
              <a:ext uri="{FF2B5EF4-FFF2-40B4-BE49-F238E27FC236}">
                <a16:creationId xmlns:a16="http://schemas.microsoft.com/office/drawing/2014/main" id="{BDEB2741-EB00-48BE-9203-78B73A7558FA}"/>
              </a:ext>
            </a:extLst>
          </p:cNvPr>
          <p:cNvSpPr txBox="1"/>
          <p:nvPr/>
        </p:nvSpPr>
        <p:spPr>
          <a:xfrm>
            <a:off x="450620" y="3073638"/>
            <a:ext cx="4727435" cy="20774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indent="-285750">
              <a:lnSpc>
                <a:spcPct val="150000"/>
              </a:lnSpc>
              <a:buFont typeface="Arial" panose="020B0604020202020204" pitchFamily="34" charset="0"/>
              <a:buChar char="•"/>
            </a:pPr>
            <a:r>
              <a:rPr lang="zh-CN" altLang="en-US" dirty="0"/>
              <a:t>为了方便计算机的处理和理解，我们需要更加形式化、简洁化的方式去表示知识；用于以符号形式描述知识中的概念及其相互关系，这种结构化表示知识的方法我们可以称之为知识图谱</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7" name="文本框 6">
            <a:extLst>
              <a:ext uri="{FF2B5EF4-FFF2-40B4-BE49-F238E27FC236}">
                <a16:creationId xmlns:a16="http://schemas.microsoft.com/office/drawing/2014/main" id="{12CECE07-1A04-410B-A27F-FE8B45F1C546}"/>
              </a:ext>
            </a:extLst>
          </p:cNvPr>
          <p:cNvSpPr txBox="1"/>
          <p:nvPr/>
        </p:nvSpPr>
        <p:spPr>
          <a:xfrm>
            <a:off x="450620" y="5469278"/>
            <a:ext cx="4727435" cy="41549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rPr>
              <a:t>知识图谱就是结构化的语义知识库</a:t>
            </a:r>
          </a:p>
        </p:txBody>
      </p:sp>
      <p:pic>
        <p:nvPicPr>
          <p:cNvPr id="8" name="图片 7">
            <a:hlinkClick r:id="rId3"/>
            <a:extLst>
              <a:ext uri="{FF2B5EF4-FFF2-40B4-BE49-F238E27FC236}">
                <a16:creationId xmlns:a16="http://schemas.microsoft.com/office/drawing/2014/main" id="{5B601530-6877-4599-950A-AA1E482608D3}"/>
              </a:ext>
            </a:extLst>
          </p:cNvPr>
          <p:cNvPicPr>
            <a:picLocks noChangeAspect="1"/>
          </p:cNvPicPr>
          <p:nvPr/>
        </p:nvPicPr>
        <p:blipFill>
          <a:blip r:embed="rId4"/>
          <a:stretch>
            <a:fillRect/>
          </a:stretch>
        </p:blipFill>
        <p:spPr>
          <a:xfrm>
            <a:off x="6597264" y="414226"/>
            <a:ext cx="5144115" cy="6029548"/>
          </a:xfrm>
          <a:prstGeom prst="rect">
            <a:avLst/>
          </a:prstGeom>
        </p:spPr>
      </p:pic>
    </p:spTree>
    <p:extLst>
      <p:ext uri="{BB962C8B-B14F-4D97-AF65-F5344CB8AC3E}">
        <p14:creationId xmlns:p14="http://schemas.microsoft.com/office/powerpoint/2010/main" val="34229133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5" y="560050"/>
            <a:ext cx="3834299"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基于知识图谱的问答系统</a:t>
            </a:r>
            <a:endParaRPr lang="en-US" altLang="zh-CN" sz="2400" b="1" dirty="0"/>
          </a:p>
        </p:txBody>
      </p:sp>
      <p:sp>
        <p:nvSpPr>
          <p:cNvPr id="2" name="文本框 1">
            <a:extLst>
              <a:ext uri="{FF2B5EF4-FFF2-40B4-BE49-F238E27FC236}">
                <a16:creationId xmlns:a16="http://schemas.microsoft.com/office/drawing/2014/main" id="{16CF19AC-9443-4E53-A7CB-03B7DD9350AD}"/>
              </a:ext>
            </a:extLst>
          </p:cNvPr>
          <p:cNvSpPr txBox="1"/>
          <p:nvPr/>
        </p:nvSpPr>
        <p:spPr>
          <a:xfrm>
            <a:off x="276445" y="1382233"/>
            <a:ext cx="5730949" cy="166199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lang="zh-CN" altLang="en-US" b="0" i="0" dirty="0">
                <a:solidFill>
                  <a:srgbClr val="121212"/>
                </a:solidFill>
                <a:effectLst/>
                <a:latin typeface="-apple-system"/>
              </a:rPr>
              <a:t>以</a:t>
            </a:r>
            <a:r>
              <a:rPr lang="zh-CN" altLang="en-US" b="1" i="0" dirty="0">
                <a:solidFill>
                  <a:srgbClr val="121212"/>
                </a:solidFill>
                <a:effectLst/>
                <a:latin typeface="-apple-system"/>
              </a:rPr>
              <a:t>知识图谱</a:t>
            </a:r>
            <a:r>
              <a:rPr lang="zh-CN" altLang="en-US" b="0" i="0" dirty="0">
                <a:solidFill>
                  <a:srgbClr val="121212"/>
                </a:solidFill>
                <a:effectLst/>
                <a:latin typeface="-apple-system"/>
              </a:rPr>
              <a:t>构建事实型的问答系统，也称之为 </a:t>
            </a:r>
            <a:r>
              <a:rPr lang="en-US" altLang="zh-CN" b="0" i="1" dirty="0">
                <a:solidFill>
                  <a:srgbClr val="121212"/>
                </a:solidFill>
                <a:effectLst/>
                <a:latin typeface="-apple-system"/>
              </a:rPr>
              <a:t>KBQA</a:t>
            </a:r>
            <a:r>
              <a:rPr lang="zh-CN" altLang="en-US" b="0" i="1" dirty="0">
                <a:solidFill>
                  <a:srgbClr val="121212"/>
                </a:solidFill>
                <a:effectLst/>
                <a:latin typeface="-apple-system"/>
              </a:rPr>
              <a:t>（</a:t>
            </a:r>
            <a:r>
              <a:rPr lang="en-US" altLang="zh-CN" b="0" i="1" dirty="0">
                <a:solidFill>
                  <a:srgbClr val="121212"/>
                </a:solidFill>
                <a:effectLst/>
                <a:latin typeface="-apple-system"/>
              </a:rPr>
              <a:t>Knowledge Base Question Answering</a:t>
            </a:r>
            <a:r>
              <a:rPr lang="zh-CN" altLang="en-US" b="0" i="1" dirty="0">
                <a:solidFill>
                  <a:srgbClr val="121212"/>
                </a:solidFill>
                <a:effectLst/>
                <a:latin typeface="-apple-system"/>
              </a:rPr>
              <a:t>）</a:t>
            </a:r>
            <a:endParaRPr lang="en-US" altLang="zh-CN" b="0" i="1" dirty="0">
              <a:solidFill>
                <a:srgbClr val="121212"/>
              </a:solidFill>
              <a:effectLst/>
              <a:latin typeface="-apple-system"/>
            </a:endParaRPr>
          </a:p>
          <a:p>
            <a:pPr marL="0" marR="0" indent="0" algn="l" defTabSz="457200" rtl="0" fontAlgn="auto" latinLnBrk="0" hangingPunct="0">
              <a:lnSpc>
                <a:spcPct val="150000"/>
              </a:lnSpc>
              <a:spcBef>
                <a:spcPts val="0"/>
              </a:spcBef>
              <a:spcAft>
                <a:spcPts val="0"/>
              </a:spcAft>
              <a:buClrTx/>
              <a:buSzTx/>
              <a:buFontTx/>
              <a:buNone/>
            </a:pPr>
            <a:r>
              <a:rPr lang="en-US" altLang="zh-CN" b="0" i="0" dirty="0">
                <a:solidFill>
                  <a:srgbClr val="121212"/>
                </a:solidFill>
                <a:effectLst/>
                <a:latin typeface="-apple-system"/>
              </a:rPr>
              <a:t>	</a:t>
            </a:r>
            <a:r>
              <a:rPr lang="zh-CN" altLang="en-US" b="0" i="0" dirty="0">
                <a:solidFill>
                  <a:srgbClr val="121212"/>
                </a:solidFill>
                <a:effectLst/>
                <a:latin typeface="-apple-system"/>
              </a:rPr>
              <a:t>即给定自然语言问题，通过对问题进行语义理解和解</a:t>
            </a:r>
            <a:r>
              <a:rPr lang="en-US" altLang="zh-CN" b="0" i="0" dirty="0">
                <a:solidFill>
                  <a:srgbClr val="121212"/>
                </a:solidFill>
                <a:effectLst/>
                <a:latin typeface="-apple-system"/>
              </a:rPr>
              <a:t>	</a:t>
            </a:r>
            <a:r>
              <a:rPr lang="zh-CN" altLang="en-US" b="0" i="0" dirty="0">
                <a:solidFill>
                  <a:srgbClr val="121212"/>
                </a:solidFill>
                <a:effectLst/>
                <a:latin typeface="-apple-system"/>
              </a:rPr>
              <a:t>析，进而利用知识图谱进行查询、推理得出答案</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pic>
        <p:nvPicPr>
          <p:cNvPr id="2050" name="Picture 2">
            <a:extLst>
              <a:ext uri="{FF2B5EF4-FFF2-40B4-BE49-F238E27FC236}">
                <a16:creationId xmlns:a16="http://schemas.microsoft.com/office/drawing/2014/main" id="{5C04628E-09D0-4806-9486-BFD374A25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357" y="3044226"/>
            <a:ext cx="7670501" cy="33558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F6D1366-819D-4A02-9709-57785DDEF72E}"/>
              </a:ext>
            </a:extLst>
          </p:cNvPr>
          <p:cNvSpPr txBox="1"/>
          <p:nvPr/>
        </p:nvSpPr>
        <p:spPr>
          <a:xfrm>
            <a:off x="6159357" y="1382233"/>
            <a:ext cx="5730949"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lang="zh-CN" altLang="en-US" b="0" i="0" dirty="0">
                <a:solidFill>
                  <a:srgbClr val="121212"/>
                </a:solidFill>
                <a:effectLst/>
                <a:latin typeface="-apple-system"/>
              </a:rPr>
              <a:t>对事实型问答而言，这种做法依赖知识图谱</a:t>
            </a:r>
            <a:r>
              <a:rPr lang="zh-CN" altLang="en-US" b="0" i="1" dirty="0">
                <a:solidFill>
                  <a:srgbClr val="FF0000"/>
                </a:solidFill>
                <a:effectLst/>
                <a:latin typeface="-apple-system"/>
              </a:rPr>
              <a:t>准确率比较高</a:t>
            </a:r>
            <a:r>
              <a:rPr lang="zh-CN" altLang="en-US" b="0" i="0" dirty="0">
                <a:solidFill>
                  <a:srgbClr val="121212"/>
                </a:solidFill>
                <a:effectLst/>
                <a:latin typeface="-apple-system"/>
              </a:rPr>
              <a:t>，在落地项目中应用较为广泛，同时要求图谱的</a:t>
            </a:r>
            <a:r>
              <a:rPr lang="zh-CN" altLang="en-US" b="0" i="1" dirty="0">
                <a:solidFill>
                  <a:srgbClr val="FF0000"/>
                </a:solidFill>
                <a:effectLst/>
                <a:latin typeface="-apple-system"/>
              </a:rPr>
              <a:t>规模比较大</a:t>
            </a:r>
            <a:r>
              <a:rPr lang="zh-CN" altLang="en-US" b="0" i="0" dirty="0">
                <a:solidFill>
                  <a:srgbClr val="121212"/>
                </a:solidFill>
                <a:effectLst/>
                <a:latin typeface="-apple-system"/>
              </a:rPr>
              <a:t>，因为</a:t>
            </a:r>
            <a:r>
              <a:rPr lang="en-US" altLang="zh-CN" b="0" i="0" dirty="0">
                <a:solidFill>
                  <a:srgbClr val="121212"/>
                </a:solidFill>
                <a:effectLst/>
                <a:latin typeface="-apple-system"/>
              </a:rPr>
              <a:t>KBQA</a:t>
            </a:r>
            <a:r>
              <a:rPr lang="zh-CN" altLang="en-US" b="0" i="0" dirty="0">
                <a:solidFill>
                  <a:srgbClr val="121212"/>
                </a:solidFill>
                <a:effectLst/>
                <a:latin typeface="-apple-system"/>
              </a:rPr>
              <a:t>无法给出知识图谱之外的答案</a:t>
            </a:r>
            <a:endParaRPr kumimoji="0" lang="zh-CN" altLang="en-US" sz="1800" b="0" i="0" u="none" strike="noStrike" cap="none" spc="0" normalizeH="0" baseline="0" dirty="0">
              <a:ln>
                <a:noFill/>
              </a:ln>
              <a:solidFill>
                <a:srgbClr val="000000"/>
              </a:solidFill>
              <a:effectLst/>
              <a:uFillTx/>
              <a:latin typeface="+mn-lt"/>
              <a:ea typeface="+mn-ea"/>
              <a:cs typeface="+mn-cs"/>
              <a:sym typeface="Calibri" panose="020F0502020204030204"/>
            </a:endParaRPr>
          </a:p>
        </p:txBody>
      </p:sp>
    </p:spTree>
    <p:custDataLst>
      <p:tags r:id="rId1"/>
    </p:custDataLst>
    <p:extLst>
      <p:ext uri="{BB962C8B-B14F-4D97-AF65-F5344CB8AC3E}">
        <p14:creationId xmlns:p14="http://schemas.microsoft.com/office/powerpoint/2010/main" val="4929559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952D09-9472-45F1-97C2-2A8EECC1B4B7}"/>
              </a:ext>
            </a:extLst>
          </p:cNvPr>
          <p:cNvSpPr txBox="1"/>
          <p:nvPr/>
        </p:nvSpPr>
        <p:spPr>
          <a:xfrm>
            <a:off x="716435" y="560050"/>
            <a:ext cx="3834299"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zh-CN" altLang="en-US" sz="2400" b="1" dirty="0"/>
              <a:t>基于知识图谱的问答系统</a:t>
            </a:r>
            <a:endParaRPr lang="en-US" altLang="zh-CN" sz="2400" b="1" dirty="0"/>
          </a:p>
        </p:txBody>
      </p:sp>
      <p:sp>
        <p:nvSpPr>
          <p:cNvPr id="2" name="文本框 1">
            <a:extLst>
              <a:ext uri="{FF2B5EF4-FFF2-40B4-BE49-F238E27FC236}">
                <a16:creationId xmlns:a16="http://schemas.microsoft.com/office/drawing/2014/main" id="{C8AB63AC-8D39-47AB-944C-2BE9CA9F5717}"/>
              </a:ext>
            </a:extLst>
          </p:cNvPr>
          <p:cNvSpPr txBox="1"/>
          <p:nvPr/>
        </p:nvSpPr>
        <p:spPr>
          <a:xfrm>
            <a:off x="361507" y="1307528"/>
            <a:ext cx="3338623"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Arial" panose="020B0604020202020204" pitchFamily="34" charset="0"/>
              <a:buChar char="•"/>
            </a:pPr>
            <a:r>
              <a:rPr kumimoji="0" lang="en-US" altLang="zh-CN" sz="1800" b="1" i="0" u="none" strike="noStrike" cap="none" spc="0" normalizeH="0" baseline="0" dirty="0">
                <a:ln>
                  <a:noFill/>
                </a:ln>
                <a:solidFill>
                  <a:srgbClr val="000000"/>
                </a:solidFill>
                <a:effectLst/>
                <a:uFillTx/>
                <a:latin typeface="+mn-lt"/>
                <a:ea typeface="+mn-ea"/>
                <a:cs typeface="+mn-cs"/>
                <a:sym typeface="Calibri" panose="020F0502020204030204"/>
              </a:rPr>
              <a:t>KBQA</a:t>
            </a:r>
            <a:r>
              <a:rPr kumimoji="0" lang="zh-CN" altLang="en-US" sz="1800" b="1" i="0" u="none" strike="noStrike" cap="none" spc="0" normalizeH="0" baseline="0" dirty="0">
                <a:ln>
                  <a:noFill/>
                </a:ln>
                <a:solidFill>
                  <a:srgbClr val="000000"/>
                </a:solidFill>
                <a:effectLst/>
                <a:uFillTx/>
                <a:latin typeface="+mn-lt"/>
                <a:ea typeface="+mn-ea"/>
                <a:cs typeface="+mn-cs"/>
                <a:sym typeface="Calibri" panose="020F0502020204030204"/>
              </a:rPr>
              <a:t>具有以下特点</a:t>
            </a:r>
          </a:p>
        </p:txBody>
      </p:sp>
      <p:sp>
        <p:nvSpPr>
          <p:cNvPr id="3" name="文本框 2">
            <a:extLst>
              <a:ext uri="{FF2B5EF4-FFF2-40B4-BE49-F238E27FC236}">
                <a16:creationId xmlns:a16="http://schemas.microsoft.com/office/drawing/2014/main" id="{B02E3788-E10F-41B2-B5F3-A40C08638095}"/>
              </a:ext>
            </a:extLst>
          </p:cNvPr>
          <p:cNvSpPr txBox="1"/>
          <p:nvPr/>
        </p:nvSpPr>
        <p:spPr>
          <a:xfrm>
            <a:off x="716434" y="1870340"/>
            <a:ext cx="5163371" cy="20774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zh-CN" altLang="en-US" sz="1800" b="0" i="0" u="sng" strike="noStrike" cap="none" spc="0" normalizeH="0" baseline="0" dirty="0">
                <a:ln>
                  <a:noFill/>
                </a:ln>
                <a:solidFill>
                  <a:srgbClr val="000000"/>
                </a:solidFill>
                <a:effectLst/>
                <a:uFillTx/>
                <a:latin typeface="+mn-lt"/>
                <a:ea typeface="+mn-ea"/>
                <a:cs typeface="+mn-cs"/>
                <a:sym typeface="Calibri" panose="020F0502020204030204"/>
              </a:rPr>
              <a:t>从</a:t>
            </a:r>
            <a:r>
              <a:rPr kumimoji="0" lang="zh-CN" altLang="en-US" sz="1800" b="0" i="1" u="sng" strike="noStrike" cap="none" spc="0" normalizeH="0" baseline="0" dirty="0">
                <a:ln>
                  <a:noFill/>
                </a:ln>
                <a:solidFill>
                  <a:srgbClr val="FF0000"/>
                </a:solidFill>
                <a:effectLst/>
                <a:uFillTx/>
                <a:latin typeface="+mn-lt"/>
                <a:ea typeface="+mn-ea"/>
                <a:cs typeface="+mn-cs"/>
                <a:sym typeface="Calibri" panose="020F0502020204030204"/>
              </a:rPr>
              <a:t>答案</a:t>
            </a:r>
            <a:r>
              <a:rPr kumimoji="0" lang="zh-CN" altLang="en-US" sz="1800" b="0" i="0" u="sng" strike="noStrike" cap="none" spc="0" normalizeH="0" baseline="0" dirty="0">
                <a:ln>
                  <a:noFill/>
                </a:ln>
                <a:solidFill>
                  <a:srgbClr val="000000"/>
                </a:solidFill>
                <a:effectLst/>
                <a:uFillTx/>
                <a:latin typeface="+mn-lt"/>
                <a:ea typeface="+mn-ea"/>
                <a:cs typeface="+mn-cs"/>
                <a:sym typeface="Calibri" panose="020F0502020204030204"/>
              </a:rPr>
              <a:t>角度来看：</a:t>
            </a:r>
            <a:endParaRPr kumimoji="0" lang="en-US" altLang="zh-CN" sz="1800" b="0" i="0" u="sng" strike="noStrike" cap="none" spc="0" normalizeH="0" baseline="0" dirty="0">
              <a:ln>
                <a:noFill/>
              </a:ln>
              <a:solidFill>
                <a:srgbClr val="000000"/>
              </a:solidFill>
              <a:effectLst/>
              <a:uFillTx/>
              <a:latin typeface="+mn-lt"/>
              <a:ea typeface="+mn-ea"/>
              <a:cs typeface="+mn-cs"/>
              <a:sym typeface="Calibri" panose="020F0502020204030204"/>
            </a:endParaRPr>
          </a:p>
          <a:p>
            <a:pPr lvl="1"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KBQA</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：回答的答案是知识库中的实体或者实</a:t>
            </a: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体关系（或者是</a:t>
            </a:r>
            <a:r>
              <a:rPr kumimoji="0" lang="en-US" altLang="zh-CN" b="0" i="1" u="none" strike="noStrike" cap="none" spc="0" normalizeH="0" baseline="0" dirty="0">
                <a:ln>
                  <a:noFill/>
                </a:ln>
                <a:solidFill>
                  <a:srgbClr val="FF0000"/>
                </a:solidFill>
                <a:effectLst/>
                <a:uFillTx/>
                <a:latin typeface="+mn-lt"/>
                <a:ea typeface="+mn-ea"/>
                <a:cs typeface="+mn-cs"/>
                <a:sym typeface="Calibri" panose="020F0502020204030204"/>
              </a:rPr>
              <a:t>no </a:t>
            </a:r>
            <a:r>
              <a:rPr kumimoji="0" lang="en-US" altLang="zh-CN" b="0" i="1" u="none" strike="noStrike" cap="none" spc="0" normalizeH="0" baseline="0" dirty="0" err="1">
                <a:ln>
                  <a:noFill/>
                </a:ln>
                <a:solidFill>
                  <a:srgbClr val="FF0000"/>
                </a:solidFill>
                <a:effectLst/>
                <a:uFillTx/>
                <a:latin typeface="+mn-lt"/>
                <a:ea typeface="+mn-ea"/>
                <a:cs typeface="+mn-cs"/>
                <a:sym typeface="Calibri" panose="020F0502020204030204"/>
              </a:rPr>
              <a:t>anwser</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lvl="1" indent="0">
              <a:lnSpc>
                <a:spcPct val="150000"/>
              </a:lnSpc>
            </a:pPr>
            <a:r>
              <a:rPr lang="en-US" altLang="zh-CN" dirty="0"/>
              <a:t>	</a:t>
            </a:r>
            <a:r>
              <a:rPr lang="zh-CN" altLang="en-US" dirty="0"/>
              <a:t>对话系统回复的是自然语言句子（有时会考虑</a:t>
            </a:r>
            <a:r>
              <a:rPr lang="en-US" altLang="zh-CN" dirty="0"/>
              <a:t>	</a:t>
            </a:r>
            <a:r>
              <a:rPr lang="zh-CN" altLang="en-US" dirty="0"/>
              <a:t>语境问题）</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p:txBody>
      </p:sp>
      <p:sp>
        <p:nvSpPr>
          <p:cNvPr id="6" name="文本框 5">
            <a:extLst>
              <a:ext uri="{FF2B5EF4-FFF2-40B4-BE49-F238E27FC236}">
                <a16:creationId xmlns:a16="http://schemas.microsoft.com/office/drawing/2014/main" id="{C2655322-04E2-42C8-B604-52EE5568E928}"/>
              </a:ext>
            </a:extLst>
          </p:cNvPr>
          <p:cNvSpPr txBox="1"/>
          <p:nvPr/>
        </p:nvSpPr>
        <p:spPr>
          <a:xfrm>
            <a:off x="716433" y="4233645"/>
            <a:ext cx="5960814" cy="20774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marR="0" indent="-285750" algn="l" defTabSz="457200" rtl="0" fontAlgn="auto" latinLnBrk="0" hangingPunct="0">
              <a:lnSpc>
                <a:spcPct val="150000"/>
              </a:lnSpc>
              <a:spcBef>
                <a:spcPts val="0"/>
              </a:spcBef>
              <a:spcAft>
                <a:spcPts val="0"/>
              </a:spcAft>
              <a:buClrTx/>
              <a:buSzTx/>
              <a:buFont typeface="Arial" panose="020B0604020202020204" pitchFamily="34" charset="0"/>
              <a:buChar char="•"/>
            </a:pPr>
            <a:r>
              <a:rPr kumimoji="0" lang="zh-CN" altLang="en-US" sz="1800" b="0" i="0" u="sng" strike="noStrike" cap="none" spc="0" normalizeH="0" baseline="0" dirty="0">
                <a:ln>
                  <a:noFill/>
                </a:ln>
                <a:solidFill>
                  <a:srgbClr val="000000"/>
                </a:solidFill>
                <a:effectLst/>
                <a:uFillTx/>
                <a:latin typeface="+mn-lt"/>
                <a:ea typeface="+mn-ea"/>
                <a:cs typeface="+mn-cs"/>
                <a:sym typeface="Calibri" panose="020F0502020204030204"/>
              </a:rPr>
              <a:t>从</a:t>
            </a:r>
            <a:r>
              <a:rPr kumimoji="0" lang="zh-CN" altLang="en-US" sz="1800" b="0" i="1" u="sng" strike="noStrike" cap="none" spc="0" normalizeH="0" baseline="0" dirty="0">
                <a:ln>
                  <a:noFill/>
                </a:ln>
                <a:solidFill>
                  <a:srgbClr val="FF0000"/>
                </a:solidFill>
                <a:effectLst/>
                <a:uFillTx/>
                <a:latin typeface="+mn-lt"/>
                <a:ea typeface="+mn-ea"/>
                <a:cs typeface="+mn-cs"/>
                <a:sym typeface="Calibri" panose="020F0502020204030204"/>
              </a:rPr>
              <a:t>评价标准 </a:t>
            </a:r>
            <a:r>
              <a:rPr kumimoji="0" lang="zh-CN" altLang="en-US" sz="1800" b="0" i="0" u="sng" strike="noStrike" cap="none" spc="0" normalizeH="0" baseline="0" dirty="0">
                <a:ln>
                  <a:noFill/>
                </a:ln>
                <a:solidFill>
                  <a:srgbClr val="000000"/>
                </a:solidFill>
                <a:effectLst/>
                <a:uFillTx/>
                <a:latin typeface="+mn-lt"/>
                <a:ea typeface="+mn-ea"/>
                <a:cs typeface="+mn-cs"/>
                <a:sym typeface="Calibri" panose="020F0502020204030204"/>
              </a:rPr>
              <a:t>角度来看：</a:t>
            </a:r>
            <a:endParaRPr kumimoji="0" lang="en-US" altLang="zh-CN" sz="1800" b="0" i="0" u="sng" strike="noStrike" cap="none" spc="0" normalizeH="0" baseline="0" dirty="0">
              <a:ln>
                <a:noFill/>
              </a:ln>
              <a:solidFill>
                <a:srgbClr val="000000"/>
              </a:solidFill>
              <a:effectLst/>
              <a:uFillTx/>
              <a:latin typeface="+mn-lt"/>
              <a:ea typeface="+mn-ea"/>
              <a:cs typeface="+mn-cs"/>
              <a:sym typeface="Calibri" panose="020F0502020204030204"/>
            </a:endParaRPr>
          </a:p>
          <a:p>
            <a:pPr lvl="1" indent="0">
              <a:lnSpc>
                <a:spcPct val="150000"/>
              </a:lnSpc>
            </a:pPr>
            <a:r>
              <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rPr>
              <a:t>	KBQA</a:t>
            </a:r>
            <a:r>
              <a:rPr kumimoji="0" lang="zh-CN" altLang="en-US" b="0" i="0" u="none" strike="noStrike" cap="none" spc="0" normalizeH="0" baseline="0" dirty="0">
                <a:ln>
                  <a:noFill/>
                </a:ln>
                <a:solidFill>
                  <a:srgbClr val="000000"/>
                </a:solidFill>
                <a:effectLst/>
                <a:uFillTx/>
                <a:latin typeface="+mn-lt"/>
                <a:ea typeface="+mn-ea"/>
                <a:cs typeface="+mn-cs"/>
                <a:sym typeface="Calibri" panose="020F0502020204030204"/>
              </a:rPr>
              <a:t>：</a:t>
            </a:r>
            <a:r>
              <a:rPr lang="zh-CN" altLang="en-US" b="0" i="0" dirty="0">
                <a:solidFill>
                  <a:srgbClr val="121212"/>
                </a:solidFill>
                <a:effectLst/>
                <a:latin typeface="-apple-system"/>
              </a:rPr>
              <a:t>回召率 </a:t>
            </a:r>
            <a:r>
              <a:rPr lang="en-US" altLang="zh-CN" b="0" i="0" dirty="0">
                <a:solidFill>
                  <a:srgbClr val="121212"/>
                </a:solidFill>
                <a:effectLst/>
                <a:latin typeface="-apple-system"/>
              </a:rPr>
              <a:t>(Recall)</a:t>
            </a:r>
            <a:r>
              <a:rPr lang="zh-CN" altLang="en-US" b="0" i="0" dirty="0">
                <a:solidFill>
                  <a:srgbClr val="121212"/>
                </a:solidFill>
                <a:effectLst/>
                <a:latin typeface="-apple-system"/>
              </a:rPr>
              <a:t>，精确率 </a:t>
            </a:r>
            <a:r>
              <a:rPr lang="en-US" altLang="zh-CN" b="0" i="0" dirty="0">
                <a:solidFill>
                  <a:srgbClr val="121212"/>
                </a:solidFill>
                <a:effectLst/>
                <a:latin typeface="-apple-system"/>
              </a:rPr>
              <a:t>(Precision) </a:t>
            </a:r>
            <a:r>
              <a:rPr lang="zh-CN" altLang="en-US" b="0" i="0" dirty="0">
                <a:solidFill>
                  <a:srgbClr val="121212"/>
                </a:solidFill>
                <a:effectLst/>
                <a:latin typeface="-apple-system"/>
              </a:rPr>
              <a:t>，</a:t>
            </a:r>
            <a:r>
              <a:rPr lang="en-US" altLang="zh-CN" b="0" i="0" dirty="0">
                <a:solidFill>
                  <a:srgbClr val="121212"/>
                </a:solidFill>
                <a:effectLst/>
                <a:latin typeface="-apple-system"/>
              </a:rPr>
              <a:t>F1-Score</a:t>
            </a:r>
            <a:r>
              <a:rPr lang="zh-CN" altLang="en-US" dirty="0"/>
              <a:t>  </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a:p>
            <a:pPr lvl="1" indent="0">
              <a:lnSpc>
                <a:spcPct val="150000"/>
              </a:lnSpc>
            </a:pPr>
            <a:r>
              <a:rPr lang="en-US" altLang="zh-CN" dirty="0"/>
              <a:t>	</a:t>
            </a:r>
            <a:r>
              <a:rPr lang="zh-CN" altLang="en-US" dirty="0"/>
              <a:t>对话系统的评价标准以人工评价为主，以及</a:t>
            </a:r>
            <a:r>
              <a:rPr lang="en-US" altLang="zh-CN" i="1" dirty="0"/>
              <a:t>BLEU</a:t>
            </a:r>
            <a:r>
              <a:rPr lang="zh-CN" altLang="en-US" dirty="0"/>
              <a:t>和</a:t>
            </a:r>
            <a:r>
              <a:rPr lang="en-US" altLang="zh-CN" i="1" dirty="0"/>
              <a:t>Perplexity</a:t>
            </a:r>
            <a:endParaRPr kumimoji="0" lang="en-US" altLang="zh-CN" b="0" i="1" u="none" strike="noStrike" cap="none" spc="0" normalizeH="0" baseline="0" dirty="0">
              <a:ln>
                <a:noFill/>
              </a:ln>
              <a:solidFill>
                <a:srgbClr val="000000"/>
              </a:solidFill>
              <a:effectLst/>
              <a:uFillTx/>
              <a:latin typeface="+mn-lt"/>
              <a:ea typeface="+mn-ea"/>
              <a:cs typeface="+mn-cs"/>
              <a:sym typeface="Calibri" panose="020F0502020204030204"/>
            </a:endParaRPr>
          </a:p>
          <a:p>
            <a:pPr lvl="1" indent="0">
              <a:lnSpc>
                <a:spcPct val="150000"/>
              </a:lnSpc>
            </a:pPr>
            <a:r>
              <a:rPr lang="en-US" altLang="zh-CN" dirty="0"/>
              <a:t>	</a:t>
            </a:r>
            <a:endParaRPr kumimoji="0" lang="en-US" altLang="zh-CN" b="0" i="0" u="none" strike="noStrike" cap="none" spc="0" normalizeH="0" baseline="0" dirty="0">
              <a:ln>
                <a:noFill/>
              </a:ln>
              <a:solidFill>
                <a:srgbClr val="000000"/>
              </a:solidFill>
              <a:effectLst/>
              <a:uFillTx/>
              <a:latin typeface="+mn-lt"/>
              <a:ea typeface="+mn-ea"/>
              <a:cs typeface="+mn-cs"/>
              <a:sym typeface="Calibri" panose="020F0502020204030204"/>
            </a:endParaRPr>
          </a:p>
        </p:txBody>
      </p:sp>
      <p:grpSp>
        <p:nvGrpSpPr>
          <p:cNvPr id="11" name="组合 10">
            <a:extLst>
              <a:ext uri="{FF2B5EF4-FFF2-40B4-BE49-F238E27FC236}">
                <a16:creationId xmlns:a16="http://schemas.microsoft.com/office/drawing/2014/main" id="{F5EFEEAA-360F-4BE5-98AC-5C1174FEEBD2}"/>
              </a:ext>
            </a:extLst>
          </p:cNvPr>
          <p:cNvGrpSpPr/>
          <p:nvPr/>
        </p:nvGrpSpPr>
        <p:grpSpPr>
          <a:xfrm>
            <a:off x="6677247" y="365760"/>
            <a:ext cx="6099586" cy="6080866"/>
            <a:chOff x="6677247" y="365760"/>
            <a:chExt cx="6099586" cy="6080866"/>
          </a:xfrm>
        </p:grpSpPr>
        <p:pic>
          <p:nvPicPr>
            <p:cNvPr id="7" name="图片 6">
              <a:hlinkClick r:id="rId3"/>
              <a:extLst>
                <a:ext uri="{FF2B5EF4-FFF2-40B4-BE49-F238E27FC236}">
                  <a16:creationId xmlns:a16="http://schemas.microsoft.com/office/drawing/2014/main" id="{982354BB-0594-42D4-8A77-E5A2F96EC720}"/>
                </a:ext>
              </a:extLst>
            </p:cNvPr>
            <p:cNvPicPr>
              <a:picLocks noChangeAspect="1"/>
            </p:cNvPicPr>
            <p:nvPr/>
          </p:nvPicPr>
          <p:blipFill>
            <a:blip r:embed="rId4"/>
            <a:stretch>
              <a:fillRect/>
            </a:stretch>
          </p:blipFill>
          <p:spPr>
            <a:xfrm>
              <a:off x="8256857" y="365760"/>
              <a:ext cx="3218708" cy="5610387"/>
            </a:xfrm>
            <a:prstGeom prst="rect">
              <a:avLst/>
            </a:prstGeom>
          </p:spPr>
        </p:pic>
        <p:sp>
          <p:nvSpPr>
            <p:cNvPr id="13" name="文本框 12">
              <a:hlinkClick r:id="rId3"/>
              <a:extLst>
                <a:ext uri="{FF2B5EF4-FFF2-40B4-BE49-F238E27FC236}">
                  <a16:creationId xmlns:a16="http://schemas.microsoft.com/office/drawing/2014/main" id="{2A96CB6F-1C13-4B0B-BED5-54B5DF3F68A6}"/>
                </a:ext>
              </a:extLst>
            </p:cNvPr>
            <p:cNvSpPr txBox="1"/>
            <p:nvPr/>
          </p:nvSpPr>
          <p:spPr>
            <a:xfrm>
              <a:off x="6677247" y="6077294"/>
              <a:ext cx="6099586"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dirty="0"/>
                <a:t>https://www.cnblogs.com/baobaotql/p/14084370.html</a:t>
              </a:r>
            </a:p>
          </p:txBody>
        </p:sp>
      </p:grpSp>
    </p:spTree>
    <p:custDataLst>
      <p:tags r:id="rId1"/>
    </p:custDataLst>
    <p:extLst>
      <p:ext uri="{BB962C8B-B14F-4D97-AF65-F5344CB8AC3E}">
        <p14:creationId xmlns:p14="http://schemas.microsoft.com/office/powerpoint/2010/main" val="15507948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view">
            <a:extLst>
              <a:ext uri="{FF2B5EF4-FFF2-40B4-BE49-F238E27FC236}">
                <a16:creationId xmlns:a16="http://schemas.microsoft.com/office/drawing/2014/main" id="{4F8459B8-1D0C-4D5C-8CE2-4F759AE54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360" y="1134250"/>
            <a:ext cx="7863640" cy="361850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2952D09-9472-45F1-97C2-2A8EECC1B4B7}"/>
              </a:ext>
            </a:extLst>
          </p:cNvPr>
          <p:cNvSpPr txBox="1"/>
          <p:nvPr/>
        </p:nvSpPr>
        <p:spPr>
          <a:xfrm>
            <a:off x="716436" y="560050"/>
            <a:ext cx="2290714" cy="461665"/>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R="0" algn="ctr" defTabSz="457200" rtl="0" fontAlgn="auto" latinLnBrk="0" hangingPunct="0">
              <a:lnSpc>
                <a:spcPct val="100000"/>
              </a:lnSpc>
              <a:spcBef>
                <a:spcPts val="0"/>
              </a:spcBef>
              <a:spcAft>
                <a:spcPts val="0"/>
              </a:spcAft>
              <a:buClrTx/>
              <a:buSzTx/>
            </a:pPr>
            <a:r>
              <a:rPr lang="en-US" altLang="zh-CN" sz="2400" b="1" dirty="0"/>
              <a:t>KBQA-</a:t>
            </a:r>
            <a:r>
              <a:rPr lang="zh-CN" altLang="en-US" sz="2400" b="1" dirty="0"/>
              <a:t>语义解析</a:t>
            </a:r>
            <a:endParaRPr lang="en-US" altLang="zh-CN" sz="2400" b="1" dirty="0"/>
          </a:p>
        </p:txBody>
      </p:sp>
      <p:sp>
        <p:nvSpPr>
          <p:cNvPr id="5" name="文本框 4">
            <a:extLst>
              <a:ext uri="{FF2B5EF4-FFF2-40B4-BE49-F238E27FC236}">
                <a16:creationId xmlns:a16="http://schemas.microsoft.com/office/drawing/2014/main" id="{080D39E3-B746-4213-A554-7E81AAE6A371}"/>
              </a:ext>
            </a:extLst>
          </p:cNvPr>
          <p:cNvSpPr txBox="1"/>
          <p:nvPr/>
        </p:nvSpPr>
        <p:spPr>
          <a:xfrm>
            <a:off x="333664" y="1458064"/>
            <a:ext cx="4077005" cy="5589351"/>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pPr marL="285750" indent="-285750">
              <a:buFont typeface="Arial" panose="020B0604020202020204" pitchFamily="34" charset="0"/>
              <a:buChar char="•"/>
            </a:pPr>
            <a:r>
              <a:rPr lang="zh-CN" altLang="en-US" b="1" dirty="0"/>
              <a:t>语义解析（</a:t>
            </a:r>
            <a:r>
              <a:rPr lang="en-US" altLang="zh-CN" b="1" dirty="0"/>
              <a:t>Semantic Parsing</a:t>
            </a:r>
            <a:r>
              <a:rPr lang="zh-CN" altLang="en-US" dirty="0"/>
              <a:t>）</a:t>
            </a:r>
            <a:endParaRPr lang="en-US" altLang="zh-CN" dirty="0"/>
          </a:p>
          <a:p>
            <a:endParaRPr lang="en-US" altLang="zh-CN" dirty="0"/>
          </a:p>
          <a:p>
            <a:pPr>
              <a:lnSpc>
                <a:spcPct val="150000"/>
              </a:lnSpc>
            </a:pPr>
            <a:r>
              <a:rPr lang="zh-CN" altLang="en-US" b="0" i="0" dirty="0">
                <a:solidFill>
                  <a:srgbClr val="121212"/>
                </a:solidFill>
                <a:effectLst/>
                <a:latin typeface="-apple-system"/>
              </a:rPr>
              <a:t>该方法是一种偏</a:t>
            </a:r>
            <a:r>
              <a:rPr lang="en-US" altLang="zh-CN" b="0" i="1" dirty="0">
                <a:solidFill>
                  <a:srgbClr val="FF0000"/>
                </a:solidFill>
                <a:effectLst/>
                <a:latin typeface="-apple-system"/>
              </a:rPr>
              <a:t>linguistic</a:t>
            </a:r>
            <a:r>
              <a:rPr lang="zh-CN" altLang="en-US" b="0" i="0" dirty="0">
                <a:solidFill>
                  <a:srgbClr val="121212"/>
                </a:solidFill>
                <a:effectLst/>
                <a:latin typeface="-apple-system"/>
              </a:rPr>
              <a:t>的方法，主体思想是将</a:t>
            </a:r>
            <a:r>
              <a:rPr lang="zh-CN" altLang="en-US" i="1" dirty="0">
                <a:solidFill>
                  <a:srgbClr val="FF0000"/>
                </a:solidFill>
                <a:effectLst/>
                <a:latin typeface="-apple-system"/>
              </a:rPr>
              <a:t>自然语言</a:t>
            </a:r>
            <a:r>
              <a:rPr lang="zh-CN" altLang="en-US" b="0" i="0" dirty="0">
                <a:solidFill>
                  <a:srgbClr val="121212"/>
                </a:solidFill>
                <a:effectLst/>
                <a:latin typeface="-apple-system"/>
              </a:rPr>
              <a:t>转化为一系列形式化的</a:t>
            </a:r>
            <a:r>
              <a:rPr lang="zh-CN" altLang="en-US" i="1" dirty="0">
                <a:solidFill>
                  <a:srgbClr val="FF0000"/>
                </a:solidFill>
                <a:effectLst/>
                <a:latin typeface="-apple-system"/>
              </a:rPr>
              <a:t>逻辑形式（</a:t>
            </a:r>
            <a:r>
              <a:rPr lang="en-US" altLang="zh-CN" i="1" dirty="0">
                <a:solidFill>
                  <a:srgbClr val="FF0000"/>
                </a:solidFill>
                <a:effectLst/>
                <a:latin typeface="-apple-system"/>
              </a:rPr>
              <a:t>logic form</a:t>
            </a:r>
            <a:r>
              <a:rPr lang="zh-CN" altLang="en-US" i="1" dirty="0">
                <a:solidFill>
                  <a:srgbClr val="FF0000"/>
                </a:solidFill>
                <a:effectLst/>
                <a:latin typeface="-apple-system"/>
              </a:rPr>
              <a:t>）</a:t>
            </a:r>
            <a:endParaRPr lang="en-US" altLang="zh-CN" i="1" dirty="0">
              <a:solidFill>
                <a:srgbClr val="FF0000"/>
              </a:solidFill>
              <a:effectLst/>
              <a:latin typeface="-apple-system"/>
            </a:endParaRPr>
          </a:p>
          <a:p>
            <a:pPr>
              <a:lnSpc>
                <a:spcPct val="150000"/>
              </a:lnSpc>
            </a:pPr>
            <a:endParaRPr lang="en-US" altLang="zh-CN" b="1" dirty="0">
              <a:solidFill>
                <a:srgbClr val="121212"/>
              </a:solidFill>
              <a:latin typeface="-apple-system"/>
            </a:endParaRPr>
          </a:p>
          <a:p>
            <a:pPr>
              <a:lnSpc>
                <a:spcPct val="150000"/>
              </a:lnSpc>
            </a:pPr>
            <a:r>
              <a:rPr lang="zh-CN" altLang="en-US" b="0" i="0" dirty="0">
                <a:solidFill>
                  <a:srgbClr val="121212"/>
                </a:solidFill>
                <a:effectLst/>
                <a:latin typeface="-apple-system"/>
              </a:rPr>
              <a:t>通过对逻辑形式进行</a:t>
            </a:r>
            <a:r>
              <a:rPr lang="zh-CN" altLang="en-US" b="0" i="1" dirty="0">
                <a:solidFill>
                  <a:srgbClr val="FF0000"/>
                </a:solidFill>
                <a:effectLst/>
                <a:latin typeface="-apple-system"/>
              </a:rPr>
              <a:t>自底向上</a:t>
            </a:r>
            <a:r>
              <a:rPr lang="zh-CN" altLang="en-US" b="0" i="0" dirty="0">
                <a:solidFill>
                  <a:srgbClr val="121212"/>
                </a:solidFill>
                <a:effectLst/>
                <a:latin typeface="-apple-system"/>
              </a:rPr>
              <a:t>的解析，得到一种可以表达整个问题语义的逻辑形式</a:t>
            </a:r>
            <a:endParaRPr lang="en-US" altLang="zh-CN" b="1" i="0" dirty="0">
              <a:solidFill>
                <a:srgbClr val="121212"/>
              </a:solidFill>
              <a:effectLst/>
              <a:latin typeface="-apple-system"/>
            </a:endParaRPr>
          </a:p>
          <a:p>
            <a:pPr>
              <a:lnSpc>
                <a:spcPct val="150000"/>
              </a:lnSpc>
            </a:pPr>
            <a:endParaRPr lang="en-US" altLang="zh-CN" b="1" dirty="0">
              <a:solidFill>
                <a:srgbClr val="121212"/>
              </a:solidFill>
              <a:latin typeface="-apple-system"/>
            </a:endParaRPr>
          </a:p>
          <a:p>
            <a:pPr>
              <a:lnSpc>
                <a:spcPct val="150000"/>
              </a:lnSpc>
            </a:pPr>
            <a:r>
              <a:rPr lang="zh-CN" altLang="en-US" b="0" i="0" dirty="0">
                <a:solidFill>
                  <a:srgbClr val="121212"/>
                </a:solidFill>
                <a:effectLst/>
                <a:latin typeface="-apple-system"/>
              </a:rPr>
              <a:t>通过相应结构化的查询语句（类似</a:t>
            </a:r>
            <a:r>
              <a:rPr lang="en-US" altLang="zh-CN" b="0" i="0" dirty="0">
                <a:solidFill>
                  <a:srgbClr val="121212"/>
                </a:solidFill>
                <a:effectLst/>
                <a:latin typeface="-apple-system"/>
              </a:rPr>
              <a:t>lambda-</a:t>
            </a:r>
            <a:r>
              <a:rPr lang="en-US" altLang="zh-CN" b="0" i="0" dirty="0" err="1">
                <a:solidFill>
                  <a:srgbClr val="121212"/>
                </a:solidFill>
                <a:effectLst/>
                <a:latin typeface="-apple-system"/>
              </a:rPr>
              <a:t>Caculus</a:t>
            </a:r>
            <a:r>
              <a:rPr lang="zh-CN" altLang="en-US" b="0" i="0" dirty="0">
                <a:solidFill>
                  <a:srgbClr val="121212"/>
                </a:solidFill>
                <a:effectLst/>
                <a:latin typeface="-apple-system"/>
              </a:rPr>
              <a:t>）在知识库中进行查询，从而得出答案</a:t>
            </a:r>
            <a:endParaRPr lang="en-US" altLang="zh-CN" b="1" dirty="0">
              <a:solidFill>
                <a:srgbClr val="121212"/>
              </a:solidFill>
              <a:latin typeface="-apple-system"/>
            </a:endParaRPr>
          </a:p>
          <a:p>
            <a:pPr>
              <a:lnSpc>
                <a:spcPct val="150000"/>
              </a:lnSpc>
            </a:pPr>
            <a:endParaRPr lang="zh-CN" altLang="en-US" dirty="0"/>
          </a:p>
        </p:txBody>
      </p:sp>
      <p:sp>
        <p:nvSpPr>
          <p:cNvPr id="3" name="文本框 2">
            <a:extLst>
              <a:ext uri="{FF2B5EF4-FFF2-40B4-BE49-F238E27FC236}">
                <a16:creationId xmlns:a16="http://schemas.microsoft.com/office/drawing/2014/main" id="{4C014DA5-2312-4E5B-AA0F-074409F8A8BE}"/>
              </a:ext>
            </a:extLst>
          </p:cNvPr>
          <p:cNvSpPr txBox="1"/>
          <p:nvPr/>
        </p:nvSpPr>
        <p:spPr>
          <a:xfrm>
            <a:off x="6510669" y="4954772"/>
            <a:ext cx="4855535"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750E"/>
                </a:solidFill>
                <a:effectLst/>
                <a:uFillTx/>
                <a:latin typeface="+mn-lt"/>
                <a:ea typeface="+mn-ea"/>
                <a:cs typeface="+mn-cs"/>
                <a:sym typeface="Calibri" panose="020F0502020204030204"/>
              </a:rPr>
              <a:t>绿色：</a:t>
            </a:r>
            <a:r>
              <a:rPr lang="en-US" altLang="zh-CN" b="0" i="1" dirty="0">
                <a:solidFill>
                  <a:srgbClr val="00750E"/>
                </a:solidFill>
                <a:effectLst/>
                <a:latin typeface="-apple-system"/>
              </a:rPr>
              <a:t> where was Obama born </a:t>
            </a:r>
            <a:r>
              <a:rPr lang="zh-CN" altLang="en-US" b="0" i="1" dirty="0">
                <a:solidFill>
                  <a:srgbClr val="00750E"/>
                </a:solidFill>
                <a:effectLst/>
                <a:latin typeface="-apple-system"/>
              </a:rPr>
              <a:t>？</a:t>
            </a:r>
            <a:r>
              <a:rPr lang="zh-CN" altLang="en-US" b="0" i="0" dirty="0">
                <a:solidFill>
                  <a:srgbClr val="00750E"/>
                </a:solidFill>
                <a:effectLst/>
                <a:latin typeface="-apple-system"/>
              </a:rPr>
              <a:t>为自然语言问题</a:t>
            </a:r>
            <a:endParaRPr kumimoji="0" lang="zh-CN" altLang="en-US" sz="1800" b="0" i="0" u="none" strike="noStrike" cap="none" spc="0" normalizeH="0" baseline="0" dirty="0">
              <a:ln>
                <a:noFill/>
              </a:ln>
              <a:solidFill>
                <a:srgbClr val="00750E"/>
              </a:solidFill>
              <a:effectLst/>
              <a:uFillTx/>
              <a:latin typeface="+mn-lt"/>
              <a:ea typeface="+mn-ea"/>
              <a:cs typeface="+mn-cs"/>
              <a:sym typeface="Calibri" panose="020F0502020204030204"/>
            </a:endParaRPr>
          </a:p>
        </p:txBody>
      </p:sp>
      <p:sp>
        <p:nvSpPr>
          <p:cNvPr id="8" name="文本框 7">
            <a:extLst>
              <a:ext uri="{FF2B5EF4-FFF2-40B4-BE49-F238E27FC236}">
                <a16:creationId xmlns:a16="http://schemas.microsoft.com/office/drawing/2014/main" id="{F44820D9-C8B8-44A6-B93B-C8D9FFF75070}"/>
              </a:ext>
            </a:extLst>
          </p:cNvPr>
          <p:cNvSpPr txBox="1"/>
          <p:nvPr/>
        </p:nvSpPr>
        <p:spPr>
          <a:xfrm>
            <a:off x="6432698" y="5433790"/>
            <a:ext cx="6103088"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0004F1"/>
                </a:solidFill>
                <a:effectLst/>
                <a:latin typeface="-apple-system"/>
              </a:rPr>
              <a:t>蓝色：语义解析进行的相关操作</a:t>
            </a:r>
            <a:endParaRPr lang="zh-CN" altLang="en-US" dirty="0">
              <a:solidFill>
                <a:srgbClr val="0004F1"/>
              </a:solidFill>
            </a:endParaRPr>
          </a:p>
        </p:txBody>
      </p:sp>
      <p:sp>
        <p:nvSpPr>
          <p:cNvPr id="10" name="文本框 9">
            <a:extLst>
              <a:ext uri="{FF2B5EF4-FFF2-40B4-BE49-F238E27FC236}">
                <a16:creationId xmlns:a16="http://schemas.microsoft.com/office/drawing/2014/main" id="{5AF1CD1F-E726-4762-80C9-C56084A7F7B9}"/>
              </a:ext>
            </a:extLst>
          </p:cNvPr>
          <p:cNvSpPr txBox="1"/>
          <p:nvPr/>
        </p:nvSpPr>
        <p:spPr>
          <a:xfrm>
            <a:off x="6432698" y="6005141"/>
            <a:ext cx="6267892" cy="369332"/>
          </a:xfrm>
          <a:prstGeom prst="rect">
            <a:avLst/>
          </a:prstGeom>
          <a:noFill/>
          <a:ln w="12700" cap="flat">
            <a:noFill/>
            <a:miter lim="400000"/>
          </a:ln>
          <a:effectLst/>
        </p:spPr>
        <p:style>
          <a:lnRef idx="0">
            <a:srgbClr val="FFFFFF"/>
          </a:lnRef>
          <a:fillRef idx="0">
            <a:srgbClr val="FFFFFF"/>
          </a:fillRef>
          <a:effectRef idx="0">
            <a:srgbClr val="FFFFFF"/>
          </a:effectRef>
          <a:fontRef idx="none"/>
        </p:style>
        <p:txBody>
          <a:bodyPr wrap="square">
            <a:spAutoFit/>
          </a:bodyPr>
          <a:lstStyle/>
          <a:p>
            <a:r>
              <a:rPr lang="zh-CN" altLang="en-US" b="0" i="0" dirty="0">
                <a:solidFill>
                  <a:srgbClr val="ED4C36"/>
                </a:solidFill>
                <a:effectLst/>
                <a:latin typeface="-apple-system"/>
              </a:rPr>
              <a:t>红色：逻辑形式</a:t>
            </a:r>
            <a:endParaRPr lang="zh-CN" altLang="en-US" dirty="0">
              <a:solidFill>
                <a:srgbClr val="ED4C36"/>
              </a:solidFill>
            </a:endParaRPr>
          </a:p>
        </p:txBody>
      </p:sp>
    </p:spTree>
    <p:extLst>
      <p:ext uri="{BB962C8B-B14F-4D97-AF65-F5344CB8AC3E}">
        <p14:creationId xmlns:p14="http://schemas.microsoft.com/office/powerpoint/2010/main" val="257123746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0.1|0.2"/>
</p:tagLst>
</file>

<file path=ppt/tags/tag10.xml><?xml version="1.0" encoding="utf-8"?>
<p:tagLst xmlns:a="http://schemas.openxmlformats.org/drawingml/2006/main" xmlns:r="http://schemas.openxmlformats.org/officeDocument/2006/relationships" xmlns:p="http://schemas.openxmlformats.org/presentationml/2006/main">
  <p:tag name="TIMING" val="|0.3"/>
</p:tagLst>
</file>

<file path=ppt/tags/tag11.xml><?xml version="1.0" encoding="utf-8"?>
<p:tagLst xmlns:a="http://schemas.openxmlformats.org/drawingml/2006/main" xmlns:r="http://schemas.openxmlformats.org/officeDocument/2006/relationships" xmlns:p="http://schemas.openxmlformats.org/presentationml/2006/main">
  <p:tag name="TIMING" val="|17.8"/>
</p:tagLst>
</file>

<file path=ppt/tags/tag12.xml><?xml version="1.0" encoding="utf-8"?>
<p:tagLst xmlns:a="http://schemas.openxmlformats.org/drawingml/2006/main" xmlns:r="http://schemas.openxmlformats.org/officeDocument/2006/relationships" xmlns:p="http://schemas.openxmlformats.org/presentationml/2006/main">
  <p:tag name="TIMING" val="|14.1|12.6|0.7"/>
</p:tagLst>
</file>

<file path=ppt/tags/tag13.xml><?xml version="1.0" encoding="utf-8"?>
<p:tagLst xmlns:a="http://schemas.openxmlformats.org/drawingml/2006/main" xmlns:r="http://schemas.openxmlformats.org/officeDocument/2006/relationships" xmlns:p="http://schemas.openxmlformats.org/presentationml/2006/main">
  <p:tag name="TIMING" val="|12.1"/>
</p:tagLst>
</file>

<file path=ppt/tags/tag2.xml><?xml version="1.0" encoding="utf-8"?>
<p:tagLst xmlns:a="http://schemas.openxmlformats.org/drawingml/2006/main" xmlns:r="http://schemas.openxmlformats.org/officeDocument/2006/relationships" xmlns:p="http://schemas.openxmlformats.org/presentationml/2006/main">
  <p:tag name="TIMING" val="|0.1|0.1|0.1|0.1|0.1|0.1"/>
</p:tagLst>
</file>

<file path=ppt/tags/tag3.xml><?xml version="1.0" encoding="utf-8"?>
<p:tagLst xmlns:a="http://schemas.openxmlformats.org/drawingml/2006/main" xmlns:r="http://schemas.openxmlformats.org/officeDocument/2006/relationships" xmlns:p="http://schemas.openxmlformats.org/presentationml/2006/main">
  <p:tag name="TIMING" val="|0.1|0.1|0.1|0.1"/>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1|0|0|0|0|0|0.4|0|0|0|0|0.2|0"/>
</p:tagLst>
</file>

<file path=ppt/tags/tag7.xml><?xml version="1.0" encoding="utf-8"?>
<p:tagLst xmlns:a="http://schemas.openxmlformats.org/drawingml/2006/main" xmlns:r="http://schemas.openxmlformats.org/officeDocument/2006/relationships" xmlns:p="http://schemas.openxmlformats.org/presentationml/2006/main">
  <p:tag name="TIMING" val="|0|0|0.2|0|0|0|0|0"/>
</p:tagLst>
</file>

<file path=ppt/tags/tag8.xml><?xml version="1.0" encoding="utf-8"?>
<p:tagLst xmlns:a="http://schemas.openxmlformats.org/drawingml/2006/main" xmlns:r="http://schemas.openxmlformats.org/officeDocument/2006/relationships" xmlns:p="http://schemas.openxmlformats.org/presentationml/2006/main">
  <p:tag name="TIMING" val="|0.2|0|0|0"/>
</p:tagLst>
</file>

<file path=ppt/tags/tag9.xml><?xml version="1.0" encoding="utf-8"?>
<p:tagLst xmlns:a="http://schemas.openxmlformats.org/drawingml/2006/main" xmlns:r="http://schemas.openxmlformats.org/officeDocument/2006/relationships" xmlns:p="http://schemas.openxmlformats.org/presentationml/2006/main">
  <p:tag name="TIMING" val="|0.5|0.1|0.1|0.2"/>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4533</TotalTime>
  <Words>3713</Words>
  <Application>Microsoft Office PowerPoint</Application>
  <PresentationFormat>宽屏</PresentationFormat>
  <Paragraphs>293</Paragraphs>
  <Slides>33</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-apple-system</vt:lpstr>
      <vt:lpstr>-apple-system-font</vt:lpstr>
      <vt:lpstr>PingFang SC</vt:lpstr>
      <vt:lpstr>华文细黑</vt:lpstr>
      <vt:lpstr>宋体</vt:lpstr>
      <vt:lpstr>微软雅黑</vt:lpstr>
      <vt:lpstr>Arial</vt:lpstr>
      <vt:lpstr>Calibri</vt:lpstr>
      <vt:lpstr>Calibri Light</vt:lpstr>
      <vt:lpstr>Helvetica</vt:lpstr>
      <vt:lpstr>Office 主题</vt:lpstr>
      <vt:lpstr>A Survey of QA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学习结果预测设计与实证研究</dc:title>
  <dc:creator>baobao</dc:creator>
  <cp:lastModifiedBy>鲍鲍 呀呀呀</cp:lastModifiedBy>
  <cp:revision>122</cp:revision>
  <dcterms:created xsi:type="dcterms:W3CDTF">2020-11-12T02:52:00Z</dcterms:created>
  <dcterms:modified xsi:type="dcterms:W3CDTF">2020-12-04T10:36:23Z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